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1.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4" r:id="rId4"/>
    <p:sldId id="265" r:id="rId5"/>
    <p:sldId id="258" r:id="rId6"/>
    <p:sldId id="259" r:id="rId7"/>
    <p:sldId id="271" r:id="rId8"/>
    <p:sldId id="267" r:id="rId9"/>
    <p:sldId id="270" r:id="rId10"/>
    <p:sldId id="269" r:id="rId11"/>
    <p:sldId id="272" r:id="rId12"/>
    <p:sldId id="268" r:id="rId13"/>
    <p:sldId id="266" r:id="rId1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846" autoAdjust="0"/>
  </p:normalViewPr>
  <p:slideViewPr>
    <p:cSldViewPr snapToGrid="0">
      <p:cViewPr varScale="1">
        <p:scale>
          <a:sx n="74" d="100"/>
          <a:sy n="74" d="100"/>
        </p:scale>
        <p:origin x="9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na\Cooperation\Data\Fitnes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nnad\Cooperation\Data\Model%201.1\Model%201.1%20price0.5.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nnad\Cooperation\Data\Model%201.1\Model%201.1%20price0.5.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nnad\Cooperation\Data\Model%201.1\Model%201.1%20price0.5.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nnad\Cooperation\Data\Model%201.1\Model%201.1%20price0.5.xlsx" TargetMode="Externa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1.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nnad\Cooperation\Data\Model%201.1\Model%201.1%20price0.5.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annad\Cooperation\Data\Model%201.1\Model%201.1%20price0.5.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annad\Cooperation\Data\Model%201.2\Model%201.2%20price0.0.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annad\Cooperation\Data\Model%201.2\Model%201.2%20price0.0.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annad\Cooperation\Data\Model%201.2\Model%201.2%20price0.0.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annad\Cooperation\Data\Model%201.2\Model%201.2%20price0.0.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nad\Cooperation\Data\Model%200.1\Model%200.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annad\Cooperation\Data\Model%201.2\Model%201.2%20price0.0.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annad\Cooperation\Data\Model%201.2\Model%201.2%20price0.0.xlsx" TargetMode="External"/><Relationship Id="rId2" Type="http://schemas.microsoft.com/office/2011/relationships/chartColorStyle" Target="colors21.xml"/><Relationship Id="rId1" Type="http://schemas.microsoft.com/office/2011/relationships/chartStyle" Target="style2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nad\Cooperation\Data\Model%200.1\Model%20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FSE-Education\Cooperation\Data\Model%201.1\Model_1.1_zc.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FSE-Education\Cooperation\Data\Model%201.1\Model_1.1_zc.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nnad\Cooperation\Data\Model%201.1\Model_1.1_zc.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nnad\Cooperation\Data\Model%201.1\Model_1.1_zc.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nnad\Cooperation\Data\Model%201.1\Model_1.1_zc.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nnad\Cooperation\Data\Model%201.1\Model_1.1_zc.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Cooperate</c:v>
          </c:tx>
          <c:spPr>
            <a:ln w="19050" cap="rnd">
              <a:noFill/>
              <a:round/>
            </a:ln>
            <a:effectLst/>
          </c:spPr>
          <c:marker>
            <c:symbol val="circle"/>
            <c:size val="5"/>
            <c:spPr>
              <a:solidFill>
                <a:schemeClr val="accent1"/>
              </a:solidFill>
              <a:ln w="9525">
                <a:solidFill>
                  <a:schemeClr val="accent1"/>
                </a:solidFill>
              </a:ln>
              <a:effectLst/>
            </c:spPr>
          </c:marker>
          <c:xVal>
            <c:numRef>
              <c:f>Sheet1!$A$2:$A$1002</c:f>
              <c:numCache>
                <c:formatCode>General</c:formatCode>
                <c:ptCount val="1001"/>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pt idx="147">
                  <c:v>0.14699999999999999</c:v>
                </c:pt>
                <c:pt idx="148">
                  <c:v>0.14799999999999999</c:v>
                </c:pt>
                <c:pt idx="149">
                  <c:v>0.14899999999999999</c:v>
                </c:pt>
                <c:pt idx="150">
                  <c:v>0.15</c:v>
                </c:pt>
                <c:pt idx="151">
                  <c:v>0.151</c:v>
                </c:pt>
                <c:pt idx="152">
                  <c:v>0.152</c:v>
                </c:pt>
                <c:pt idx="153">
                  <c:v>0.153</c:v>
                </c:pt>
                <c:pt idx="154">
                  <c:v>0.154</c:v>
                </c:pt>
                <c:pt idx="155">
                  <c:v>0.155</c:v>
                </c:pt>
                <c:pt idx="156">
                  <c:v>0.156</c:v>
                </c:pt>
                <c:pt idx="157">
                  <c:v>0.157</c:v>
                </c:pt>
                <c:pt idx="158">
                  <c:v>0.158</c:v>
                </c:pt>
                <c:pt idx="159">
                  <c:v>0.159</c:v>
                </c:pt>
                <c:pt idx="160">
                  <c:v>0.16</c:v>
                </c:pt>
                <c:pt idx="161">
                  <c:v>0.161</c:v>
                </c:pt>
                <c:pt idx="162">
                  <c:v>0.16200000000000001</c:v>
                </c:pt>
                <c:pt idx="163">
                  <c:v>0.16300000000000001</c:v>
                </c:pt>
                <c:pt idx="164">
                  <c:v>0.16400000000000001</c:v>
                </c:pt>
                <c:pt idx="165">
                  <c:v>0.16500000000000001</c:v>
                </c:pt>
                <c:pt idx="166">
                  <c:v>0.16600000000000001</c:v>
                </c:pt>
                <c:pt idx="167">
                  <c:v>0.16700000000000001</c:v>
                </c:pt>
                <c:pt idx="168">
                  <c:v>0.16800000000000001</c:v>
                </c:pt>
                <c:pt idx="169">
                  <c:v>0.16900000000000001</c:v>
                </c:pt>
                <c:pt idx="170">
                  <c:v>0.17</c:v>
                </c:pt>
                <c:pt idx="171">
                  <c:v>0.17100000000000001</c:v>
                </c:pt>
                <c:pt idx="172">
                  <c:v>0.17199999999999999</c:v>
                </c:pt>
                <c:pt idx="173">
                  <c:v>0.17299999999999999</c:v>
                </c:pt>
                <c:pt idx="174">
                  <c:v>0.17399999999999999</c:v>
                </c:pt>
                <c:pt idx="175">
                  <c:v>0.17499999999999999</c:v>
                </c:pt>
                <c:pt idx="176">
                  <c:v>0.17599999999999999</c:v>
                </c:pt>
                <c:pt idx="177">
                  <c:v>0.17699999999999999</c:v>
                </c:pt>
                <c:pt idx="178">
                  <c:v>0.17799999999999999</c:v>
                </c:pt>
                <c:pt idx="179">
                  <c:v>0.17899999999999999</c:v>
                </c:pt>
                <c:pt idx="180">
                  <c:v>0.18</c:v>
                </c:pt>
                <c:pt idx="181">
                  <c:v>0.18099999999999999</c:v>
                </c:pt>
                <c:pt idx="182">
                  <c:v>0.182</c:v>
                </c:pt>
                <c:pt idx="183">
                  <c:v>0.183</c:v>
                </c:pt>
                <c:pt idx="184">
                  <c:v>0.184</c:v>
                </c:pt>
                <c:pt idx="185">
                  <c:v>0.185</c:v>
                </c:pt>
                <c:pt idx="186">
                  <c:v>0.186</c:v>
                </c:pt>
                <c:pt idx="187">
                  <c:v>0.187</c:v>
                </c:pt>
                <c:pt idx="188">
                  <c:v>0.188</c:v>
                </c:pt>
                <c:pt idx="189">
                  <c:v>0.189</c:v>
                </c:pt>
                <c:pt idx="190">
                  <c:v>0.19</c:v>
                </c:pt>
                <c:pt idx="191">
                  <c:v>0.191</c:v>
                </c:pt>
                <c:pt idx="192">
                  <c:v>0.192</c:v>
                </c:pt>
                <c:pt idx="193">
                  <c:v>0.193</c:v>
                </c:pt>
                <c:pt idx="194">
                  <c:v>0.19400000000000001</c:v>
                </c:pt>
                <c:pt idx="195">
                  <c:v>0.19500000000000001</c:v>
                </c:pt>
                <c:pt idx="196">
                  <c:v>0.19600000000000001</c:v>
                </c:pt>
                <c:pt idx="197">
                  <c:v>0.19700000000000001</c:v>
                </c:pt>
                <c:pt idx="198">
                  <c:v>0.19800000000000001</c:v>
                </c:pt>
                <c:pt idx="199">
                  <c:v>0.19900000000000001</c:v>
                </c:pt>
                <c:pt idx="200">
                  <c:v>0.2</c:v>
                </c:pt>
                <c:pt idx="201">
                  <c:v>0.20100000000000001</c:v>
                </c:pt>
                <c:pt idx="202">
                  <c:v>0.20200000000000001</c:v>
                </c:pt>
                <c:pt idx="203">
                  <c:v>0.20300000000000001</c:v>
                </c:pt>
                <c:pt idx="204">
                  <c:v>0.20399999999999999</c:v>
                </c:pt>
                <c:pt idx="205">
                  <c:v>0.20499999999999999</c:v>
                </c:pt>
                <c:pt idx="206">
                  <c:v>0.20599999999999999</c:v>
                </c:pt>
                <c:pt idx="207">
                  <c:v>0.20699999999999999</c:v>
                </c:pt>
                <c:pt idx="208">
                  <c:v>0.20799999999999999</c:v>
                </c:pt>
                <c:pt idx="209">
                  <c:v>0.20899999999999999</c:v>
                </c:pt>
                <c:pt idx="210">
                  <c:v>0.21</c:v>
                </c:pt>
                <c:pt idx="211">
                  <c:v>0.21099999999999999</c:v>
                </c:pt>
                <c:pt idx="212">
                  <c:v>0.21199999999999999</c:v>
                </c:pt>
                <c:pt idx="213">
                  <c:v>0.21299999999999999</c:v>
                </c:pt>
                <c:pt idx="214">
                  <c:v>0.214</c:v>
                </c:pt>
                <c:pt idx="215">
                  <c:v>0.215</c:v>
                </c:pt>
                <c:pt idx="216">
                  <c:v>0.216</c:v>
                </c:pt>
                <c:pt idx="217">
                  <c:v>0.217</c:v>
                </c:pt>
                <c:pt idx="218">
                  <c:v>0.218</c:v>
                </c:pt>
                <c:pt idx="219">
                  <c:v>0.219</c:v>
                </c:pt>
                <c:pt idx="220">
                  <c:v>0.22</c:v>
                </c:pt>
                <c:pt idx="221">
                  <c:v>0.221</c:v>
                </c:pt>
                <c:pt idx="222">
                  <c:v>0.222</c:v>
                </c:pt>
                <c:pt idx="223">
                  <c:v>0.223</c:v>
                </c:pt>
                <c:pt idx="224">
                  <c:v>0.224</c:v>
                </c:pt>
                <c:pt idx="225">
                  <c:v>0.22500000000000001</c:v>
                </c:pt>
                <c:pt idx="226">
                  <c:v>0.22600000000000001</c:v>
                </c:pt>
                <c:pt idx="227">
                  <c:v>0.22700000000000001</c:v>
                </c:pt>
                <c:pt idx="228">
                  <c:v>0.22800000000000001</c:v>
                </c:pt>
                <c:pt idx="229">
                  <c:v>0.22900000000000001</c:v>
                </c:pt>
                <c:pt idx="230">
                  <c:v>0.23</c:v>
                </c:pt>
                <c:pt idx="231">
                  <c:v>0.23100000000000001</c:v>
                </c:pt>
                <c:pt idx="232">
                  <c:v>0.23200000000000001</c:v>
                </c:pt>
                <c:pt idx="233">
                  <c:v>0.23300000000000001</c:v>
                </c:pt>
                <c:pt idx="234">
                  <c:v>0.23400000000000001</c:v>
                </c:pt>
                <c:pt idx="235">
                  <c:v>0.23499999999999999</c:v>
                </c:pt>
                <c:pt idx="236">
                  <c:v>0.23599999999999999</c:v>
                </c:pt>
                <c:pt idx="237">
                  <c:v>0.23699999999999999</c:v>
                </c:pt>
                <c:pt idx="238">
                  <c:v>0.23799999999999999</c:v>
                </c:pt>
                <c:pt idx="239">
                  <c:v>0.23899999999999999</c:v>
                </c:pt>
                <c:pt idx="240">
                  <c:v>0.24</c:v>
                </c:pt>
                <c:pt idx="241">
                  <c:v>0.24099999999999999</c:v>
                </c:pt>
                <c:pt idx="242">
                  <c:v>0.24199999999999999</c:v>
                </c:pt>
                <c:pt idx="243">
                  <c:v>0.24299999999999999</c:v>
                </c:pt>
                <c:pt idx="244">
                  <c:v>0.24399999999999999</c:v>
                </c:pt>
                <c:pt idx="245">
                  <c:v>0.245</c:v>
                </c:pt>
                <c:pt idx="246">
                  <c:v>0.246</c:v>
                </c:pt>
                <c:pt idx="247">
                  <c:v>0.247</c:v>
                </c:pt>
                <c:pt idx="248">
                  <c:v>0.248</c:v>
                </c:pt>
                <c:pt idx="249">
                  <c:v>0.249</c:v>
                </c:pt>
                <c:pt idx="250">
                  <c:v>0.25</c:v>
                </c:pt>
                <c:pt idx="251">
                  <c:v>0.251</c:v>
                </c:pt>
                <c:pt idx="252">
                  <c:v>0.252</c:v>
                </c:pt>
                <c:pt idx="253">
                  <c:v>0.253</c:v>
                </c:pt>
                <c:pt idx="254">
                  <c:v>0.254</c:v>
                </c:pt>
                <c:pt idx="255">
                  <c:v>0.255</c:v>
                </c:pt>
                <c:pt idx="256">
                  <c:v>0.25600000000000001</c:v>
                </c:pt>
                <c:pt idx="257">
                  <c:v>0.25700000000000001</c:v>
                </c:pt>
                <c:pt idx="258">
                  <c:v>0.25800000000000001</c:v>
                </c:pt>
                <c:pt idx="259">
                  <c:v>0.25900000000000001</c:v>
                </c:pt>
                <c:pt idx="260">
                  <c:v>0.26</c:v>
                </c:pt>
                <c:pt idx="261">
                  <c:v>0.26100000000000001</c:v>
                </c:pt>
                <c:pt idx="262">
                  <c:v>0.26200000000000001</c:v>
                </c:pt>
                <c:pt idx="263">
                  <c:v>0.26300000000000001</c:v>
                </c:pt>
                <c:pt idx="264">
                  <c:v>0.26400000000000001</c:v>
                </c:pt>
                <c:pt idx="265">
                  <c:v>0.26500000000000001</c:v>
                </c:pt>
                <c:pt idx="266">
                  <c:v>0.26600000000000001</c:v>
                </c:pt>
                <c:pt idx="267">
                  <c:v>0.26700000000000002</c:v>
                </c:pt>
                <c:pt idx="268">
                  <c:v>0.26800000000000002</c:v>
                </c:pt>
                <c:pt idx="269">
                  <c:v>0.26900000000000002</c:v>
                </c:pt>
                <c:pt idx="270">
                  <c:v>0.27</c:v>
                </c:pt>
                <c:pt idx="271">
                  <c:v>0.27100000000000002</c:v>
                </c:pt>
                <c:pt idx="272">
                  <c:v>0.27200000000000002</c:v>
                </c:pt>
                <c:pt idx="273">
                  <c:v>0.27300000000000002</c:v>
                </c:pt>
                <c:pt idx="274">
                  <c:v>0.27400000000000002</c:v>
                </c:pt>
                <c:pt idx="275">
                  <c:v>0.27500000000000002</c:v>
                </c:pt>
                <c:pt idx="276">
                  <c:v>0.27600000000000002</c:v>
                </c:pt>
                <c:pt idx="277">
                  <c:v>0.27700000000000002</c:v>
                </c:pt>
                <c:pt idx="278">
                  <c:v>0.27800000000000002</c:v>
                </c:pt>
                <c:pt idx="279">
                  <c:v>0.27900000000000003</c:v>
                </c:pt>
                <c:pt idx="280">
                  <c:v>0.28000000000000003</c:v>
                </c:pt>
                <c:pt idx="281">
                  <c:v>0.28100000000000003</c:v>
                </c:pt>
                <c:pt idx="282">
                  <c:v>0.28199999999999997</c:v>
                </c:pt>
                <c:pt idx="283">
                  <c:v>0.28299999999999997</c:v>
                </c:pt>
                <c:pt idx="284">
                  <c:v>0.28399999999999997</c:v>
                </c:pt>
                <c:pt idx="285">
                  <c:v>0.28499999999999998</c:v>
                </c:pt>
                <c:pt idx="286">
                  <c:v>0.28599999999999998</c:v>
                </c:pt>
                <c:pt idx="287">
                  <c:v>0.28699999999999998</c:v>
                </c:pt>
                <c:pt idx="288">
                  <c:v>0.28799999999999998</c:v>
                </c:pt>
                <c:pt idx="289">
                  <c:v>0.28899999999999998</c:v>
                </c:pt>
                <c:pt idx="290">
                  <c:v>0.28999999999999998</c:v>
                </c:pt>
                <c:pt idx="291">
                  <c:v>0.29099999999999998</c:v>
                </c:pt>
                <c:pt idx="292">
                  <c:v>0.29199999999999998</c:v>
                </c:pt>
                <c:pt idx="293">
                  <c:v>0.29299999999999998</c:v>
                </c:pt>
                <c:pt idx="294">
                  <c:v>0.29399999999999998</c:v>
                </c:pt>
                <c:pt idx="295">
                  <c:v>0.29499999999999998</c:v>
                </c:pt>
                <c:pt idx="296">
                  <c:v>0.29599999999999999</c:v>
                </c:pt>
                <c:pt idx="297">
                  <c:v>0.29699999999999999</c:v>
                </c:pt>
                <c:pt idx="298">
                  <c:v>0.29799999999999999</c:v>
                </c:pt>
                <c:pt idx="299">
                  <c:v>0.29899999999999999</c:v>
                </c:pt>
                <c:pt idx="300">
                  <c:v>0.3</c:v>
                </c:pt>
                <c:pt idx="301">
                  <c:v>0.30099999999999999</c:v>
                </c:pt>
                <c:pt idx="302">
                  <c:v>0.30199999999999999</c:v>
                </c:pt>
                <c:pt idx="303">
                  <c:v>0.30299999999999999</c:v>
                </c:pt>
                <c:pt idx="304">
                  <c:v>0.30399999999999999</c:v>
                </c:pt>
                <c:pt idx="305">
                  <c:v>0.30499999999999999</c:v>
                </c:pt>
                <c:pt idx="306">
                  <c:v>0.30599999999999999</c:v>
                </c:pt>
                <c:pt idx="307">
                  <c:v>0.307</c:v>
                </c:pt>
                <c:pt idx="308">
                  <c:v>0.308</c:v>
                </c:pt>
                <c:pt idx="309">
                  <c:v>0.309</c:v>
                </c:pt>
                <c:pt idx="310">
                  <c:v>0.31</c:v>
                </c:pt>
                <c:pt idx="311">
                  <c:v>0.311</c:v>
                </c:pt>
                <c:pt idx="312">
                  <c:v>0.312</c:v>
                </c:pt>
                <c:pt idx="313">
                  <c:v>0.313</c:v>
                </c:pt>
                <c:pt idx="314">
                  <c:v>0.314</c:v>
                </c:pt>
                <c:pt idx="315">
                  <c:v>0.315</c:v>
                </c:pt>
                <c:pt idx="316">
                  <c:v>0.316</c:v>
                </c:pt>
                <c:pt idx="317">
                  <c:v>0.317</c:v>
                </c:pt>
                <c:pt idx="318">
                  <c:v>0.318</c:v>
                </c:pt>
                <c:pt idx="319">
                  <c:v>0.31900000000000001</c:v>
                </c:pt>
                <c:pt idx="320">
                  <c:v>0.32</c:v>
                </c:pt>
                <c:pt idx="321">
                  <c:v>0.32100000000000001</c:v>
                </c:pt>
                <c:pt idx="322">
                  <c:v>0.32200000000000001</c:v>
                </c:pt>
                <c:pt idx="323">
                  <c:v>0.32300000000000001</c:v>
                </c:pt>
                <c:pt idx="324">
                  <c:v>0.32400000000000001</c:v>
                </c:pt>
                <c:pt idx="325">
                  <c:v>0.32500000000000001</c:v>
                </c:pt>
                <c:pt idx="326">
                  <c:v>0.32600000000000001</c:v>
                </c:pt>
                <c:pt idx="327">
                  <c:v>0.32700000000000001</c:v>
                </c:pt>
                <c:pt idx="328">
                  <c:v>0.32800000000000001</c:v>
                </c:pt>
                <c:pt idx="329">
                  <c:v>0.32900000000000001</c:v>
                </c:pt>
                <c:pt idx="330">
                  <c:v>0.33</c:v>
                </c:pt>
                <c:pt idx="331">
                  <c:v>0.33100000000000002</c:v>
                </c:pt>
                <c:pt idx="332">
                  <c:v>0.33200000000000002</c:v>
                </c:pt>
                <c:pt idx="333">
                  <c:v>0.33300000000000002</c:v>
                </c:pt>
                <c:pt idx="334">
                  <c:v>0.33400000000000002</c:v>
                </c:pt>
                <c:pt idx="335">
                  <c:v>0.33500000000000002</c:v>
                </c:pt>
                <c:pt idx="336">
                  <c:v>0.33600000000000002</c:v>
                </c:pt>
                <c:pt idx="337">
                  <c:v>0.33700000000000002</c:v>
                </c:pt>
                <c:pt idx="338">
                  <c:v>0.33800000000000002</c:v>
                </c:pt>
                <c:pt idx="339">
                  <c:v>0.33900000000000002</c:v>
                </c:pt>
                <c:pt idx="340">
                  <c:v>0.34</c:v>
                </c:pt>
                <c:pt idx="341">
                  <c:v>0.34100000000000003</c:v>
                </c:pt>
                <c:pt idx="342">
                  <c:v>0.34200000000000003</c:v>
                </c:pt>
                <c:pt idx="343">
                  <c:v>0.34300000000000003</c:v>
                </c:pt>
                <c:pt idx="344">
                  <c:v>0.34399999999999997</c:v>
                </c:pt>
                <c:pt idx="345">
                  <c:v>0.34499999999999997</c:v>
                </c:pt>
                <c:pt idx="346">
                  <c:v>0.34599999999999997</c:v>
                </c:pt>
                <c:pt idx="347">
                  <c:v>0.34699999999999998</c:v>
                </c:pt>
                <c:pt idx="348">
                  <c:v>0.34799999999999998</c:v>
                </c:pt>
                <c:pt idx="349">
                  <c:v>0.34899999999999998</c:v>
                </c:pt>
                <c:pt idx="350">
                  <c:v>0.35</c:v>
                </c:pt>
                <c:pt idx="351">
                  <c:v>0.35099999999999998</c:v>
                </c:pt>
                <c:pt idx="352">
                  <c:v>0.35199999999999998</c:v>
                </c:pt>
                <c:pt idx="353">
                  <c:v>0.35299999999999998</c:v>
                </c:pt>
                <c:pt idx="354">
                  <c:v>0.35399999999999998</c:v>
                </c:pt>
                <c:pt idx="355">
                  <c:v>0.35499999999999998</c:v>
                </c:pt>
                <c:pt idx="356">
                  <c:v>0.35599999999999998</c:v>
                </c:pt>
                <c:pt idx="357">
                  <c:v>0.35699999999999998</c:v>
                </c:pt>
                <c:pt idx="358">
                  <c:v>0.35799999999999998</c:v>
                </c:pt>
                <c:pt idx="359">
                  <c:v>0.35899999999999999</c:v>
                </c:pt>
                <c:pt idx="360">
                  <c:v>0.36</c:v>
                </c:pt>
                <c:pt idx="361">
                  <c:v>0.36099999999999999</c:v>
                </c:pt>
                <c:pt idx="362">
                  <c:v>0.36199999999999999</c:v>
                </c:pt>
                <c:pt idx="363">
                  <c:v>0.36299999999999999</c:v>
                </c:pt>
                <c:pt idx="364">
                  <c:v>0.36399999999999999</c:v>
                </c:pt>
                <c:pt idx="365">
                  <c:v>0.36499999999999999</c:v>
                </c:pt>
                <c:pt idx="366">
                  <c:v>0.36599999999999999</c:v>
                </c:pt>
                <c:pt idx="367">
                  <c:v>0.36699999999999999</c:v>
                </c:pt>
                <c:pt idx="368">
                  <c:v>0.36799999999999999</c:v>
                </c:pt>
                <c:pt idx="369">
                  <c:v>0.36899999999999999</c:v>
                </c:pt>
                <c:pt idx="370">
                  <c:v>0.37</c:v>
                </c:pt>
                <c:pt idx="371">
                  <c:v>0.371</c:v>
                </c:pt>
                <c:pt idx="372">
                  <c:v>0.372</c:v>
                </c:pt>
                <c:pt idx="373">
                  <c:v>0.373</c:v>
                </c:pt>
                <c:pt idx="374">
                  <c:v>0.374</c:v>
                </c:pt>
                <c:pt idx="375">
                  <c:v>0.375</c:v>
                </c:pt>
                <c:pt idx="376">
                  <c:v>0.376</c:v>
                </c:pt>
                <c:pt idx="377">
                  <c:v>0.377</c:v>
                </c:pt>
                <c:pt idx="378">
                  <c:v>0.378</c:v>
                </c:pt>
                <c:pt idx="379">
                  <c:v>0.379</c:v>
                </c:pt>
                <c:pt idx="380">
                  <c:v>0.38</c:v>
                </c:pt>
                <c:pt idx="381">
                  <c:v>0.38100000000000001</c:v>
                </c:pt>
                <c:pt idx="382">
                  <c:v>0.38200000000000001</c:v>
                </c:pt>
                <c:pt idx="383">
                  <c:v>0.38300000000000001</c:v>
                </c:pt>
                <c:pt idx="384">
                  <c:v>0.38400000000000001</c:v>
                </c:pt>
                <c:pt idx="385">
                  <c:v>0.38500000000000001</c:v>
                </c:pt>
                <c:pt idx="386">
                  <c:v>0.38600000000000001</c:v>
                </c:pt>
                <c:pt idx="387">
                  <c:v>0.38700000000000001</c:v>
                </c:pt>
                <c:pt idx="388">
                  <c:v>0.38800000000000001</c:v>
                </c:pt>
                <c:pt idx="389">
                  <c:v>0.38900000000000001</c:v>
                </c:pt>
                <c:pt idx="390">
                  <c:v>0.39</c:v>
                </c:pt>
                <c:pt idx="391">
                  <c:v>0.39100000000000001</c:v>
                </c:pt>
                <c:pt idx="392">
                  <c:v>0.39200000000000002</c:v>
                </c:pt>
                <c:pt idx="393">
                  <c:v>0.39300000000000002</c:v>
                </c:pt>
                <c:pt idx="394">
                  <c:v>0.39400000000000002</c:v>
                </c:pt>
                <c:pt idx="395">
                  <c:v>0.39500000000000002</c:v>
                </c:pt>
                <c:pt idx="396">
                  <c:v>0.39600000000000002</c:v>
                </c:pt>
                <c:pt idx="397">
                  <c:v>0.39700000000000002</c:v>
                </c:pt>
                <c:pt idx="398">
                  <c:v>0.39800000000000002</c:v>
                </c:pt>
                <c:pt idx="399">
                  <c:v>0.39900000000000002</c:v>
                </c:pt>
                <c:pt idx="400">
                  <c:v>0.4</c:v>
                </c:pt>
                <c:pt idx="401">
                  <c:v>0.40100000000000002</c:v>
                </c:pt>
                <c:pt idx="402">
                  <c:v>0.40200000000000002</c:v>
                </c:pt>
                <c:pt idx="403">
                  <c:v>0.40300000000000002</c:v>
                </c:pt>
                <c:pt idx="404">
                  <c:v>0.40400000000000003</c:v>
                </c:pt>
                <c:pt idx="405">
                  <c:v>0.40500000000000003</c:v>
                </c:pt>
                <c:pt idx="406">
                  <c:v>0.40600000000000003</c:v>
                </c:pt>
                <c:pt idx="407">
                  <c:v>0.40699999999999997</c:v>
                </c:pt>
                <c:pt idx="408">
                  <c:v>0.40799999999999997</c:v>
                </c:pt>
                <c:pt idx="409">
                  <c:v>0.40899999999999997</c:v>
                </c:pt>
                <c:pt idx="410">
                  <c:v>0.41</c:v>
                </c:pt>
                <c:pt idx="411">
                  <c:v>0.41099999999999998</c:v>
                </c:pt>
                <c:pt idx="412">
                  <c:v>0.41199999999999998</c:v>
                </c:pt>
                <c:pt idx="413">
                  <c:v>0.41299999999999998</c:v>
                </c:pt>
                <c:pt idx="414">
                  <c:v>0.41399999999999998</c:v>
                </c:pt>
                <c:pt idx="415">
                  <c:v>0.41499999999999998</c:v>
                </c:pt>
                <c:pt idx="416">
                  <c:v>0.41599999999999998</c:v>
                </c:pt>
                <c:pt idx="417">
                  <c:v>0.41699999999999998</c:v>
                </c:pt>
                <c:pt idx="418">
                  <c:v>0.41799999999999998</c:v>
                </c:pt>
                <c:pt idx="419">
                  <c:v>0.41899999999999998</c:v>
                </c:pt>
                <c:pt idx="420">
                  <c:v>0.42</c:v>
                </c:pt>
                <c:pt idx="421">
                  <c:v>0.42099999999999999</c:v>
                </c:pt>
                <c:pt idx="422">
                  <c:v>0.42199999999999999</c:v>
                </c:pt>
                <c:pt idx="423">
                  <c:v>0.42299999999999999</c:v>
                </c:pt>
                <c:pt idx="424">
                  <c:v>0.42399999999999999</c:v>
                </c:pt>
                <c:pt idx="425">
                  <c:v>0.42499999999999999</c:v>
                </c:pt>
                <c:pt idx="426">
                  <c:v>0.42599999999999999</c:v>
                </c:pt>
                <c:pt idx="427">
                  <c:v>0.42699999999999999</c:v>
                </c:pt>
                <c:pt idx="428">
                  <c:v>0.42799999999999999</c:v>
                </c:pt>
                <c:pt idx="429">
                  <c:v>0.42899999999999999</c:v>
                </c:pt>
                <c:pt idx="430">
                  <c:v>0.43</c:v>
                </c:pt>
                <c:pt idx="431">
                  <c:v>0.43099999999999999</c:v>
                </c:pt>
                <c:pt idx="432">
                  <c:v>0.432</c:v>
                </c:pt>
                <c:pt idx="433">
                  <c:v>0.433</c:v>
                </c:pt>
                <c:pt idx="434">
                  <c:v>0.434</c:v>
                </c:pt>
                <c:pt idx="435">
                  <c:v>0.435</c:v>
                </c:pt>
                <c:pt idx="436">
                  <c:v>0.436</c:v>
                </c:pt>
                <c:pt idx="437">
                  <c:v>0.437</c:v>
                </c:pt>
                <c:pt idx="438">
                  <c:v>0.438</c:v>
                </c:pt>
                <c:pt idx="439">
                  <c:v>0.439</c:v>
                </c:pt>
                <c:pt idx="440">
                  <c:v>0.44</c:v>
                </c:pt>
                <c:pt idx="441">
                  <c:v>0.441</c:v>
                </c:pt>
                <c:pt idx="442">
                  <c:v>0.442</c:v>
                </c:pt>
                <c:pt idx="443">
                  <c:v>0.443</c:v>
                </c:pt>
                <c:pt idx="444">
                  <c:v>0.44400000000000001</c:v>
                </c:pt>
                <c:pt idx="445">
                  <c:v>0.44500000000000001</c:v>
                </c:pt>
                <c:pt idx="446">
                  <c:v>0.44600000000000001</c:v>
                </c:pt>
                <c:pt idx="447">
                  <c:v>0.44700000000000001</c:v>
                </c:pt>
                <c:pt idx="448">
                  <c:v>0.44800000000000001</c:v>
                </c:pt>
                <c:pt idx="449">
                  <c:v>0.44900000000000001</c:v>
                </c:pt>
                <c:pt idx="450">
                  <c:v>0.45</c:v>
                </c:pt>
                <c:pt idx="451">
                  <c:v>0.45100000000000001</c:v>
                </c:pt>
                <c:pt idx="452">
                  <c:v>0.45200000000000001</c:v>
                </c:pt>
                <c:pt idx="453">
                  <c:v>0.45300000000000001</c:v>
                </c:pt>
                <c:pt idx="454">
                  <c:v>0.45400000000000001</c:v>
                </c:pt>
                <c:pt idx="455">
                  <c:v>0.45500000000000002</c:v>
                </c:pt>
                <c:pt idx="456">
                  <c:v>0.45600000000000002</c:v>
                </c:pt>
                <c:pt idx="457">
                  <c:v>0.45700000000000002</c:v>
                </c:pt>
                <c:pt idx="458">
                  <c:v>0.45800000000000002</c:v>
                </c:pt>
                <c:pt idx="459">
                  <c:v>0.45900000000000002</c:v>
                </c:pt>
                <c:pt idx="460">
                  <c:v>0.46</c:v>
                </c:pt>
                <c:pt idx="461">
                  <c:v>0.46100000000000002</c:v>
                </c:pt>
                <c:pt idx="462">
                  <c:v>0.46200000000000002</c:v>
                </c:pt>
                <c:pt idx="463">
                  <c:v>0.46300000000000002</c:v>
                </c:pt>
                <c:pt idx="464">
                  <c:v>0.46400000000000002</c:v>
                </c:pt>
                <c:pt idx="465">
                  <c:v>0.46500000000000002</c:v>
                </c:pt>
                <c:pt idx="466">
                  <c:v>0.46600000000000003</c:v>
                </c:pt>
                <c:pt idx="467">
                  <c:v>0.46700000000000003</c:v>
                </c:pt>
                <c:pt idx="468">
                  <c:v>0.46800000000000003</c:v>
                </c:pt>
                <c:pt idx="469">
                  <c:v>0.46899999999999997</c:v>
                </c:pt>
                <c:pt idx="470">
                  <c:v>0.47</c:v>
                </c:pt>
                <c:pt idx="471">
                  <c:v>0.47099999999999997</c:v>
                </c:pt>
                <c:pt idx="472">
                  <c:v>0.47199999999999998</c:v>
                </c:pt>
                <c:pt idx="473">
                  <c:v>0.47299999999999998</c:v>
                </c:pt>
                <c:pt idx="474">
                  <c:v>0.47399999999999998</c:v>
                </c:pt>
                <c:pt idx="475">
                  <c:v>0.47499999999999998</c:v>
                </c:pt>
                <c:pt idx="476">
                  <c:v>0.47599999999999998</c:v>
                </c:pt>
                <c:pt idx="477">
                  <c:v>0.47699999999999998</c:v>
                </c:pt>
                <c:pt idx="478">
                  <c:v>0.47799999999999998</c:v>
                </c:pt>
                <c:pt idx="479">
                  <c:v>0.47899999999999998</c:v>
                </c:pt>
                <c:pt idx="480">
                  <c:v>0.48</c:v>
                </c:pt>
                <c:pt idx="481">
                  <c:v>0.48099999999999998</c:v>
                </c:pt>
                <c:pt idx="482">
                  <c:v>0.48199999999999998</c:v>
                </c:pt>
                <c:pt idx="483">
                  <c:v>0.48299999999999998</c:v>
                </c:pt>
                <c:pt idx="484">
                  <c:v>0.48399999999999999</c:v>
                </c:pt>
                <c:pt idx="485">
                  <c:v>0.48499999999999999</c:v>
                </c:pt>
                <c:pt idx="486">
                  <c:v>0.48599999999999999</c:v>
                </c:pt>
                <c:pt idx="487">
                  <c:v>0.48699999999999999</c:v>
                </c:pt>
                <c:pt idx="488">
                  <c:v>0.48799999999999999</c:v>
                </c:pt>
                <c:pt idx="489">
                  <c:v>0.48899999999999999</c:v>
                </c:pt>
                <c:pt idx="490">
                  <c:v>0.49</c:v>
                </c:pt>
                <c:pt idx="491">
                  <c:v>0.49099999999999999</c:v>
                </c:pt>
                <c:pt idx="492">
                  <c:v>0.49199999999999999</c:v>
                </c:pt>
                <c:pt idx="493">
                  <c:v>0.49299999999999999</c:v>
                </c:pt>
                <c:pt idx="494">
                  <c:v>0.49399999999999999</c:v>
                </c:pt>
                <c:pt idx="495">
                  <c:v>0.495</c:v>
                </c:pt>
                <c:pt idx="496">
                  <c:v>0.496</c:v>
                </c:pt>
                <c:pt idx="497">
                  <c:v>0.497</c:v>
                </c:pt>
                <c:pt idx="498">
                  <c:v>0.498</c:v>
                </c:pt>
                <c:pt idx="499">
                  <c:v>0.499</c:v>
                </c:pt>
                <c:pt idx="500">
                  <c:v>0.5</c:v>
                </c:pt>
                <c:pt idx="501">
                  <c:v>0.501</c:v>
                </c:pt>
                <c:pt idx="502">
                  <c:v>0.502</c:v>
                </c:pt>
                <c:pt idx="503">
                  <c:v>0.503</c:v>
                </c:pt>
                <c:pt idx="504">
                  <c:v>0.504</c:v>
                </c:pt>
                <c:pt idx="505">
                  <c:v>0.505</c:v>
                </c:pt>
                <c:pt idx="506">
                  <c:v>0.50600000000000001</c:v>
                </c:pt>
                <c:pt idx="507">
                  <c:v>0.50700000000000001</c:v>
                </c:pt>
                <c:pt idx="508">
                  <c:v>0.50800000000000001</c:v>
                </c:pt>
                <c:pt idx="509">
                  <c:v>0.50900000000000001</c:v>
                </c:pt>
                <c:pt idx="510">
                  <c:v>0.51</c:v>
                </c:pt>
                <c:pt idx="511">
                  <c:v>0.51100000000000001</c:v>
                </c:pt>
                <c:pt idx="512">
                  <c:v>0.51200000000000001</c:v>
                </c:pt>
                <c:pt idx="513">
                  <c:v>0.51300000000000001</c:v>
                </c:pt>
                <c:pt idx="514">
                  <c:v>0.51400000000000001</c:v>
                </c:pt>
                <c:pt idx="515">
                  <c:v>0.51500000000000001</c:v>
                </c:pt>
                <c:pt idx="516">
                  <c:v>0.51600000000000001</c:v>
                </c:pt>
                <c:pt idx="517">
                  <c:v>0.51700000000000002</c:v>
                </c:pt>
                <c:pt idx="518">
                  <c:v>0.51800000000000002</c:v>
                </c:pt>
                <c:pt idx="519">
                  <c:v>0.51900000000000002</c:v>
                </c:pt>
                <c:pt idx="520">
                  <c:v>0.52</c:v>
                </c:pt>
                <c:pt idx="521">
                  <c:v>0.52100000000000002</c:v>
                </c:pt>
                <c:pt idx="522">
                  <c:v>0.52200000000000002</c:v>
                </c:pt>
                <c:pt idx="523">
                  <c:v>0.52300000000000002</c:v>
                </c:pt>
                <c:pt idx="524">
                  <c:v>0.52400000000000002</c:v>
                </c:pt>
                <c:pt idx="525">
                  <c:v>0.52500000000000002</c:v>
                </c:pt>
                <c:pt idx="526">
                  <c:v>0.52600000000000002</c:v>
                </c:pt>
                <c:pt idx="527">
                  <c:v>0.52700000000000002</c:v>
                </c:pt>
                <c:pt idx="528">
                  <c:v>0.52800000000000002</c:v>
                </c:pt>
                <c:pt idx="529">
                  <c:v>0.52900000000000003</c:v>
                </c:pt>
                <c:pt idx="530">
                  <c:v>0.53</c:v>
                </c:pt>
                <c:pt idx="531">
                  <c:v>0.53100000000000003</c:v>
                </c:pt>
                <c:pt idx="532">
                  <c:v>0.53200000000000003</c:v>
                </c:pt>
                <c:pt idx="533">
                  <c:v>0.53300000000000003</c:v>
                </c:pt>
                <c:pt idx="534">
                  <c:v>0.53400000000000003</c:v>
                </c:pt>
                <c:pt idx="535">
                  <c:v>0.53500000000000003</c:v>
                </c:pt>
                <c:pt idx="536">
                  <c:v>0.53600000000000003</c:v>
                </c:pt>
                <c:pt idx="537">
                  <c:v>0.53700000000000003</c:v>
                </c:pt>
                <c:pt idx="538">
                  <c:v>0.53800000000000003</c:v>
                </c:pt>
                <c:pt idx="539">
                  <c:v>0.53900000000000003</c:v>
                </c:pt>
                <c:pt idx="540">
                  <c:v>0.54</c:v>
                </c:pt>
                <c:pt idx="541">
                  <c:v>0.54100000000000004</c:v>
                </c:pt>
                <c:pt idx="542">
                  <c:v>0.54200000000000004</c:v>
                </c:pt>
                <c:pt idx="543">
                  <c:v>0.54300000000000004</c:v>
                </c:pt>
                <c:pt idx="544">
                  <c:v>0.54400000000000004</c:v>
                </c:pt>
                <c:pt idx="545">
                  <c:v>0.54500000000000004</c:v>
                </c:pt>
                <c:pt idx="546">
                  <c:v>0.54600000000000004</c:v>
                </c:pt>
                <c:pt idx="547">
                  <c:v>0.54700000000000004</c:v>
                </c:pt>
                <c:pt idx="548">
                  <c:v>0.54800000000000004</c:v>
                </c:pt>
                <c:pt idx="549">
                  <c:v>0.54900000000000004</c:v>
                </c:pt>
                <c:pt idx="550">
                  <c:v>0.55000000000000004</c:v>
                </c:pt>
                <c:pt idx="551">
                  <c:v>0.55100000000000005</c:v>
                </c:pt>
                <c:pt idx="552">
                  <c:v>0.55200000000000005</c:v>
                </c:pt>
                <c:pt idx="553">
                  <c:v>0.55300000000000005</c:v>
                </c:pt>
                <c:pt idx="554">
                  <c:v>0.55400000000000005</c:v>
                </c:pt>
                <c:pt idx="555">
                  <c:v>0.55500000000000005</c:v>
                </c:pt>
                <c:pt idx="556">
                  <c:v>0.55600000000000005</c:v>
                </c:pt>
                <c:pt idx="557">
                  <c:v>0.55700000000000005</c:v>
                </c:pt>
                <c:pt idx="558">
                  <c:v>0.55800000000000005</c:v>
                </c:pt>
                <c:pt idx="559">
                  <c:v>0.55900000000000005</c:v>
                </c:pt>
                <c:pt idx="560">
                  <c:v>0.56000000000000005</c:v>
                </c:pt>
                <c:pt idx="561">
                  <c:v>0.56100000000000005</c:v>
                </c:pt>
                <c:pt idx="562">
                  <c:v>0.56200000000000006</c:v>
                </c:pt>
                <c:pt idx="563">
                  <c:v>0.56299999999999994</c:v>
                </c:pt>
                <c:pt idx="564">
                  <c:v>0.56399999999999995</c:v>
                </c:pt>
                <c:pt idx="565">
                  <c:v>0.56499999999999995</c:v>
                </c:pt>
                <c:pt idx="566">
                  <c:v>0.56599999999999995</c:v>
                </c:pt>
                <c:pt idx="567">
                  <c:v>0.56699999999999995</c:v>
                </c:pt>
                <c:pt idx="568">
                  <c:v>0.56799999999999995</c:v>
                </c:pt>
                <c:pt idx="569">
                  <c:v>0.56899999999999995</c:v>
                </c:pt>
                <c:pt idx="570">
                  <c:v>0.56999999999999995</c:v>
                </c:pt>
                <c:pt idx="571">
                  <c:v>0.57099999999999995</c:v>
                </c:pt>
                <c:pt idx="572">
                  <c:v>0.57199999999999995</c:v>
                </c:pt>
                <c:pt idx="573">
                  <c:v>0.57299999999999995</c:v>
                </c:pt>
                <c:pt idx="574">
                  <c:v>0.57399999999999995</c:v>
                </c:pt>
                <c:pt idx="575">
                  <c:v>0.57499999999999996</c:v>
                </c:pt>
                <c:pt idx="576">
                  <c:v>0.57599999999999996</c:v>
                </c:pt>
                <c:pt idx="577">
                  <c:v>0.57699999999999996</c:v>
                </c:pt>
                <c:pt idx="578">
                  <c:v>0.57799999999999996</c:v>
                </c:pt>
                <c:pt idx="579">
                  <c:v>0.57899999999999996</c:v>
                </c:pt>
                <c:pt idx="580">
                  <c:v>0.57999999999999996</c:v>
                </c:pt>
                <c:pt idx="581">
                  <c:v>0.58099999999999996</c:v>
                </c:pt>
                <c:pt idx="582">
                  <c:v>0.58199999999999996</c:v>
                </c:pt>
                <c:pt idx="583">
                  <c:v>0.58299999999999996</c:v>
                </c:pt>
                <c:pt idx="584">
                  <c:v>0.58399999999999996</c:v>
                </c:pt>
                <c:pt idx="585">
                  <c:v>0.58499999999999996</c:v>
                </c:pt>
                <c:pt idx="586">
                  <c:v>0.58599999999999997</c:v>
                </c:pt>
                <c:pt idx="587">
                  <c:v>0.58699999999999997</c:v>
                </c:pt>
                <c:pt idx="588">
                  <c:v>0.58799999999999997</c:v>
                </c:pt>
                <c:pt idx="589">
                  <c:v>0.58899999999999997</c:v>
                </c:pt>
                <c:pt idx="590">
                  <c:v>0.59</c:v>
                </c:pt>
                <c:pt idx="591">
                  <c:v>0.59099999999999997</c:v>
                </c:pt>
                <c:pt idx="592">
                  <c:v>0.59199999999999997</c:v>
                </c:pt>
                <c:pt idx="593">
                  <c:v>0.59299999999999997</c:v>
                </c:pt>
                <c:pt idx="594">
                  <c:v>0.59399999999999997</c:v>
                </c:pt>
                <c:pt idx="595">
                  <c:v>0.59499999999999997</c:v>
                </c:pt>
                <c:pt idx="596">
                  <c:v>0.59599999999999997</c:v>
                </c:pt>
                <c:pt idx="597">
                  <c:v>0.59699999999999998</c:v>
                </c:pt>
                <c:pt idx="598">
                  <c:v>0.59799999999999998</c:v>
                </c:pt>
                <c:pt idx="599">
                  <c:v>0.59899999999999998</c:v>
                </c:pt>
                <c:pt idx="600">
                  <c:v>0.6</c:v>
                </c:pt>
                <c:pt idx="601">
                  <c:v>0.60099999999999998</c:v>
                </c:pt>
                <c:pt idx="602">
                  <c:v>0.60199999999999998</c:v>
                </c:pt>
                <c:pt idx="603">
                  <c:v>0.60299999999999998</c:v>
                </c:pt>
                <c:pt idx="604">
                  <c:v>0.60399999999999998</c:v>
                </c:pt>
                <c:pt idx="605">
                  <c:v>0.60499999999999998</c:v>
                </c:pt>
                <c:pt idx="606">
                  <c:v>0.60599999999999998</c:v>
                </c:pt>
                <c:pt idx="607">
                  <c:v>0.60699999999999998</c:v>
                </c:pt>
                <c:pt idx="608">
                  <c:v>0.60799999999999998</c:v>
                </c:pt>
                <c:pt idx="609">
                  <c:v>0.60899999999999999</c:v>
                </c:pt>
                <c:pt idx="610">
                  <c:v>0.61</c:v>
                </c:pt>
                <c:pt idx="611">
                  <c:v>0.61099999999999999</c:v>
                </c:pt>
                <c:pt idx="612">
                  <c:v>0.61199999999999999</c:v>
                </c:pt>
                <c:pt idx="613">
                  <c:v>0.61299999999999999</c:v>
                </c:pt>
                <c:pt idx="614">
                  <c:v>0.61399999999999999</c:v>
                </c:pt>
                <c:pt idx="615">
                  <c:v>0.61499999999999999</c:v>
                </c:pt>
                <c:pt idx="616">
                  <c:v>0.61599999999999999</c:v>
                </c:pt>
                <c:pt idx="617">
                  <c:v>0.61699999999999999</c:v>
                </c:pt>
                <c:pt idx="618">
                  <c:v>0.61799999999999999</c:v>
                </c:pt>
                <c:pt idx="619">
                  <c:v>0.61899999999999999</c:v>
                </c:pt>
                <c:pt idx="620">
                  <c:v>0.62</c:v>
                </c:pt>
                <c:pt idx="621">
                  <c:v>0.621</c:v>
                </c:pt>
                <c:pt idx="622">
                  <c:v>0.622</c:v>
                </c:pt>
                <c:pt idx="623">
                  <c:v>0.623</c:v>
                </c:pt>
                <c:pt idx="624">
                  <c:v>0.624</c:v>
                </c:pt>
                <c:pt idx="625">
                  <c:v>0.625</c:v>
                </c:pt>
                <c:pt idx="626">
                  <c:v>0.626</c:v>
                </c:pt>
                <c:pt idx="627">
                  <c:v>0.627</c:v>
                </c:pt>
                <c:pt idx="628">
                  <c:v>0.628</c:v>
                </c:pt>
                <c:pt idx="629">
                  <c:v>0.629</c:v>
                </c:pt>
                <c:pt idx="630">
                  <c:v>0.63</c:v>
                </c:pt>
                <c:pt idx="631">
                  <c:v>0.63100000000000001</c:v>
                </c:pt>
                <c:pt idx="632">
                  <c:v>0.63200000000000001</c:v>
                </c:pt>
                <c:pt idx="633">
                  <c:v>0.63300000000000001</c:v>
                </c:pt>
                <c:pt idx="634">
                  <c:v>0.63400000000000001</c:v>
                </c:pt>
                <c:pt idx="635">
                  <c:v>0.63500000000000001</c:v>
                </c:pt>
                <c:pt idx="636">
                  <c:v>0.63600000000000001</c:v>
                </c:pt>
                <c:pt idx="637">
                  <c:v>0.63700000000000001</c:v>
                </c:pt>
                <c:pt idx="638">
                  <c:v>0.63800000000000001</c:v>
                </c:pt>
                <c:pt idx="639">
                  <c:v>0.63900000000000001</c:v>
                </c:pt>
                <c:pt idx="640">
                  <c:v>0.64</c:v>
                </c:pt>
                <c:pt idx="641">
                  <c:v>0.64100000000000001</c:v>
                </c:pt>
                <c:pt idx="642">
                  <c:v>0.64200000000000002</c:v>
                </c:pt>
                <c:pt idx="643">
                  <c:v>0.64300000000000002</c:v>
                </c:pt>
                <c:pt idx="644">
                  <c:v>0.64400000000000002</c:v>
                </c:pt>
                <c:pt idx="645">
                  <c:v>0.64500000000000002</c:v>
                </c:pt>
                <c:pt idx="646">
                  <c:v>0.64600000000000002</c:v>
                </c:pt>
                <c:pt idx="647">
                  <c:v>0.64700000000000002</c:v>
                </c:pt>
                <c:pt idx="648">
                  <c:v>0.64800000000000002</c:v>
                </c:pt>
                <c:pt idx="649">
                  <c:v>0.64900000000000002</c:v>
                </c:pt>
                <c:pt idx="650">
                  <c:v>0.65</c:v>
                </c:pt>
                <c:pt idx="651">
                  <c:v>0.65100000000000002</c:v>
                </c:pt>
                <c:pt idx="652">
                  <c:v>0.65200000000000002</c:v>
                </c:pt>
                <c:pt idx="653">
                  <c:v>0.65300000000000002</c:v>
                </c:pt>
                <c:pt idx="654">
                  <c:v>0.65400000000000003</c:v>
                </c:pt>
                <c:pt idx="655">
                  <c:v>0.65500000000000003</c:v>
                </c:pt>
                <c:pt idx="656">
                  <c:v>0.65600000000000003</c:v>
                </c:pt>
                <c:pt idx="657">
                  <c:v>0.65700000000000003</c:v>
                </c:pt>
                <c:pt idx="658">
                  <c:v>0.65800000000000003</c:v>
                </c:pt>
                <c:pt idx="659">
                  <c:v>0.65900000000000003</c:v>
                </c:pt>
                <c:pt idx="660">
                  <c:v>0.66</c:v>
                </c:pt>
                <c:pt idx="661">
                  <c:v>0.66100000000000003</c:v>
                </c:pt>
                <c:pt idx="662">
                  <c:v>0.66200000000000003</c:v>
                </c:pt>
                <c:pt idx="663">
                  <c:v>0.66300000000000003</c:v>
                </c:pt>
                <c:pt idx="664">
                  <c:v>0.66400000000000003</c:v>
                </c:pt>
                <c:pt idx="665">
                  <c:v>0.66500000000000004</c:v>
                </c:pt>
                <c:pt idx="666">
                  <c:v>0.66600000000000004</c:v>
                </c:pt>
                <c:pt idx="667">
                  <c:v>0.66700000000000004</c:v>
                </c:pt>
                <c:pt idx="668">
                  <c:v>0.66800000000000004</c:v>
                </c:pt>
                <c:pt idx="669">
                  <c:v>0.66900000000000004</c:v>
                </c:pt>
                <c:pt idx="670">
                  <c:v>0.67</c:v>
                </c:pt>
                <c:pt idx="671">
                  <c:v>0.67100000000000004</c:v>
                </c:pt>
                <c:pt idx="672">
                  <c:v>0.67200000000000004</c:v>
                </c:pt>
                <c:pt idx="673">
                  <c:v>0.67300000000000004</c:v>
                </c:pt>
                <c:pt idx="674">
                  <c:v>0.67400000000000004</c:v>
                </c:pt>
                <c:pt idx="675">
                  <c:v>0.67500000000000004</c:v>
                </c:pt>
                <c:pt idx="676">
                  <c:v>0.67600000000000005</c:v>
                </c:pt>
                <c:pt idx="677">
                  <c:v>0.67700000000000005</c:v>
                </c:pt>
                <c:pt idx="678">
                  <c:v>0.67800000000000005</c:v>
                </c:pt>
                <c:pt idx="679">
                  <c:v>0.67900000000000005</c:v>
                </c:pt>
                <c:pt idx="680">
                  <c:v>0.68</c:v>
                </c:pt>
                <c:pt idx="681">
                  <c:v>0.68100000000000005</c:v>
                </c:pt>
                <c:pt idx="682">
                  <c:v>0.68200000000000005</c:v>
                </c:pt>
                <c:pt idx="683">
                  <c:v>0.68300000000000005</c:v>
                </c:pt>
                <c:pt idx="684">
                  <c:v>0.68400000000000005</c:v>
                </c:pt>
                <c:pt idx="685">
                  <c:v>0.68500000000000005</c:v>
                </c:pt>
                <c:pt idx="686">
                  <c:v>0.68600000000000005</c:v>
                </c:pt>
                <c:pt idx="687">
                  <c:v>0.68700000000000006</c:v>
                </c:pt>
                <c:pt idx="688">
                  <c:v>0.68799999999999994</c:v>
                </c:pt>
                <c:pt idx="689">
                  <c:v>0.68899999999999995</c:v>
                </c:pt>
                <c:pt idx="690">
                  <c:v>0.69</c:v>
                </c:pt>
                <c:pt idx="691">
                  <c:v>0.69099999999999995</c:v>
                </c:pt>
                <c:pt idx="692">
                  <c:v>0.69199999999999995</c:v>
                </c:pt>
                <c:pt idx="693">
                  <c:v>0.69299999999999995</c:v>
                </c:pt>
                <c:pt idx="694">
                  <c:v>0.69399999999999995</c:v>
                </c:pt>
                <c:pt idx="695">
                  <c:v>0.69499999999999995</c:v>
                </c:pt>
                <c:pt idx="696">
                  <c:v>0.69599999999999995</c:v>
                </c:pt>
                <c:pt idx="697">
                  <c:v>0.69699999999999995</c:v>
                </c:pt>
                <c:pt idx="698">
                  <c:v>0.69799999999999995</c:v>
                </c:pt>
                <c:pt idx="699">
                  <c:v>0.69899999999999995</c:v>
                </c:pt>
                <c:pt idx="700">
                  <c:v>0.7</c:v>
                </c:pt>
                <c:pt idx="701">
                  <c:v>0.70099999999999996</c:v>
                </c:pt>
                <c:pt idx="702">
                  <c:v>0.70199999999999996</c:v>
                </c:pt>
                <c:pt idx="703">
                  <c:v>0.70299999999999996</c:v>
                </c:pt>
                <c:pt idx="704">
                  <c:v>0.70399999999999996</c:v>
                </c:pt>
                <c:pt idx="705">
                  <c:v>0.70499999999999996</c:v>
                </c:pt>
                <c:pt idx="706">
                  <c:v>0.70599999999999996</c:v>
                </c:pt>
                <c:pt idx="707">
                  <c:v>0.70699999999999996</c:v>
                </c:pt>
                <c:pt idx="708">
                  <c:v>0.70799999999999996</c:v>
                </c:pt>
                <c:pt idx="709">
                  <c:v>0.70899999999999996</c:v>
                </c:pt>
                <c:pt idx="710">
                  <c:v>0.71</c:v>
                </c:pt>
                <c:pt idx="711">
                  <c:v>0.71099999999999997</c:v>
                </c:pt>
                <c:pt idx="712">
                  <c:v>0.71199999999999997</c:v>
                </c:pt>
                <c:pt idx="713">
                  <c:v>0.71299999999999997</c:v>
                </c:pt>
                <c:pt idx="714">
                  <c:v>0.71399999999999997</c:v>
                </c:pt>
                <c:pt idx="715">
                  <c:v>0.71499999999999997</c:v>
                </c:pt>
                <c:pt idx="716">
                  <c:v>0.71599999999999997</c:v>
                </c:pt>
                <c:pt idx="717">
                  <c:v>0.71699999999999997</c:v>
                </c:pt>
                <c:pt idx="718">
                  <c:v>0.71799999999999997</c:v>
                </c:pt>
                <c:pt idx="719">
                  <c:v>0.71899999999999997</c:v>
                </c:pt>
                <c:pt idx="720">
                  <c:v>0.72</c:v>
                </c:pt>
                <c:pt idx="721">
                  <c:v>0.72099999999999997</c:v>
                </c:pt>
                <c:pt idx="722">
                  <c:v>0.72199999999999998</c:v>
                </c:pt>
                <c:pt idx="723">
                  <c:v>0.72299999999999998</c:v>
                </c:pt>
                <c:pt idx="724">
                  <c:v>0.72399999999999998</c:v>
                </c:pt>
                <c:pt idx="725">
                  <c:v>0.72499999999999998</c:v>
                </c:pt>
                <c:pt idx="726">
                  <c:v>0.72599999999999998</c:v>
                </c:pt>
                <c:pt idx="727">
                  <c:v>0.72699999999999998</c:v>
                </c:pt>
                <c:pt idx="728">
                  <c:v>0.72799999999999998</c:v>
                </c:pt>
                <c:pt idx="729">
                  <c:v>0.72899999999999998</c:v>
                </c:pt>
                <c:pt idx="730">
                  <c:v>0.73</c:v>
                </c:pt>
                <c:pt idx="731">
                  <c:v>0.73099999999999998</c:v>
                </c:pt>
                <c:pt idx="732">
                  <c:v>0.73199999999999998</c:v>
                </c:pt>
                <c:pt idx="733">
                  <c:v>0.73299999999999998</c:v>
                </c:pt>
                <c:pt idx="734">
                  <c:v>0.73399999999999999</c:v>
                </c:pt>
                <c:pt idx="735">
                  <c:v>0.73499999999999999</c:v>
                </c:pt>
                <c:pt idx="736">
                  <c:v>0.73599999999999999</c:v>
                </c:pt>
                <c:pt idx="737">
                  <c:v>0.73699999999999999</c:v>
                </c:pt>
                <c:pt idx="738">
                  <c:v>0.73799999999999999</c:v>
                </c:pt>
                <c:pt idx="739">
                  <c:v>0.73899999999999999</c:v>
                </c:pt>
                <c:pt idx="740">
                  <c:v>0.74</c:v>
                </c:pt>
                <c:pt idx="741">
                  <c:v>0.74099999999999999</c:v>
                </c:pt>
                <c:pt idx="742">
                  <c:v>0.74199999999999999</c:v>
                </c:pt>
                <c:pt idx="743">
                  <c:v>0.74299999999999999</c:v>
                </c:pt>
                <c:pt idx="744">
                  <c:v>0.74399999999999999</c:v>
                </c:pt>
                <c:pt idx="745">
                  <c:v>0.745</c:v>
                </c:pt>
                <c:pt idx="746">
                  <c:v>0.746</c:v>
                </c:pt>
                <c:pt idx="747">
                  <c:v>0.747</c:v>
                </c:pt>
                <c:pt idx="748">
                  <c:v>0.748</c:v>
                </c:pt>
                <c:pt idx="749">
                  <c:v>0.749</c:v>
                </c:pt>
                <c:pt idx="750">
                  <c:v>0.75</c:v>
                </c:pt>
                <c:pt idx="751">
                  <c:v>0.751</c:v>
                </c:pt>
                <c:pt idx="752">
                  <c:v>0.752</c:v>
                </c:pt>
                <c:pt idx="753">
                  <c:v>0.753</c:v>
                </c:pt>
                <c:pt idx="754">
                  <c:v>0.754</c:v>
                </c:pt>
                <c:pt idx="755">
                  <c:v>0.755</c:v>
                </c:pt>
                <c:pt idx="756">
                  <c:v>0.75600000000000001</c:v>
                </c:pt>
                <c:pt idx="757">
                  <c:v>0.75700000000000001</c:v>
                </c:pt>
                <c:pt idx="758">
                  <c:v>0.75800000000000001</c:v>
                </c:pt>
                <c:pt idx="759">
                  <c:v>0.75900000000000001</c:v>
                </c:pt>
                <c:pt idx="760">
                  <c:v>0.76</c:v>
                </c:pt>
                <c:pt idx="761">
                  <c:v>0.76100000000000001</c:v>
                </c:pt>
                <c:pt idx="762">
                  <c:v>0.76200000000000001</c:v>
                </c:pt>
                <c:pt idx="763">
                  <c:v>0.76300000000000001</c:v>
                </c:pt>
                <c:pt idx="764">
                  <c:v>0.76400000000000001</c:v>
                </c:pt>
                <c:pt idx="765">
                  <c:v>0.76500000000000001</c:v>
                </c:pt>
                <c:pt idx="766">
                  <c:v>0.76600000000000001</c:v>
                </c:pt>
                <c:pt idx="767">
                  <c:v>0.76700000000000002</c:v>
                </c:pt>
                <c:pt idx="768">
                  <c:v>0.76800000000000002</c:v>
                </c:pt>
                <c:pt idx="769">
                  <c:v>0.76900000000000002</c:v>
                </c:pt>
                <c:pt idx="770">
                  <c:v>0.77</c:v>
                </c:pt>
                <c:pt idx="771">
                  <c:v>0.77100000000000002</c:v>
                </c:pt>
                <c:pt idx="772">
                  <c:v>0.77200000000000002</c:v>
                </c:pt>
                <c:pt idx="773">
                  <c:v>0.77300000000000002</c:v>
                </c:pt>
                <c:pt idx="774">
                  <c:v>0.77400000000000002</c:v>
                </c:pt>
                <c:pt idx="775">
                  <c:v>0.77500000000000002</c:v>
                </c:pt>
                <c:pt idx="776">
                  <c:v>0.77600000000000002</c:v>
                </c:pt>
                <c:pt idx="777">
                  <c:v>0.77700000000000002</c:v>
                </c:pt>
                <c:pt idx="778">
                  <c:v>0.77800000000000002</c:v>
                </c:pt>
                <c:pt idx="779">
                  <c:v>0.77900000000000003</c:v>
                </c:pt>
                <c:pt idx="780">
                  <c:v>0.78</c:v>
                </c:pt>
                <c:pt idx="781">
                  <c:v>0.78100000000000003</c:v>
                </c:pt>
                <c:pt idx="782">
                  <c:v>0.78200000000000003</c:v>
                </c:pt>
                <c:pt idx="783">
                  <c:v>0.78300000000000003</c:v>
                </c:pt>
                <c:pt idx="784">
                  <c:v>0.78400000000000003</c:v>
                </c:pt>
                <c:pt idx="785">
                  <c:v>0.78500000000000003</c:v>
                </c:pt>
                <c:pt idx="786">
                  <c:v>0.78600000000000003</c:v>
                </c:pt>
                <c:pt idx="787">
                  <c:v>0.78700000000000003</c:v>
                </c:pt>
                <c:pt idx="788">
                  <c:v>0.78800000000000003</c:v>
                </c:pt>
                <c:pt idx="789">
                  <c:v>0.78900000000000003</c:v>
                </c:pt>
                <c:pt idx="790">
                  <c:v>0.79</c:v>
                </c:pt>
                <c:pt idx="791">
                  <c:v>0.79100000000000004</c:v>
                </c:pt>
                <c:pt idx="792">
                  <c:v>0.79200000000000004</c:v>
                </c:pt>
                <c:pt idx="793">
                  <c:v>0.79300000000000004</c:v>
                </c:pt>
                <c:pt idx="794">
                  <c:v>0.79400000000000004</c:v>
                </c:pt>
                <c:pt idx="795">
                  <c:v>0.79500000000000004</c:v>
                </c:pt>
                <c:pt idx="796">
                  <c:v>0.79600000000000004</c:v>
                </c:pt>
                <c:pt idx="797">
                  <c:v>0.79700000000000004</c:v>
                </c:pt>
                <c:pt idx="798">
                  <c:v>0.79800000000000004</c:v>
                </c:pt>
                <c:pt idx="799">
                  <c:v>0.79900000000000004</c:v>
                </c:pt>
                <c:pt idx="800">
                  <c:v>0.8</c:v>
                </c:pt>
                <c:pt idx="801">
                  <c:v>0.80100000000000005</c:v>
                </c:pt>
                <c:pt idx="802">
                  <c:v>0.80200000000000005</c:v>
                </c:pt>
                <c:pt idx="803">
                  <c:v>0.80300000000000005</c:v>
                </c:pt>
                <c:pt idx="804">
                  <c:v>0.80400000000000005</c:v>
                </c:pt>
                <c:pt idx="805">
                  <c:v>0.80500000000000005</c:v>
                </c:pt>
                <c:pt idx="806">
                  <c:v>0.80600000000000005</c:v>
                </c:pt>
                <c:pt idx="807">
                  <c:v>0.80700000000000005</c:v>
                </c:pt>
                <c:pt idx="808">
                  <c:v>0.80800000000000005</c:v>
                </c:pt>
                <c:pt idx="809">
                  <c:v>0.80900000000000005</c:v>
                </c:pt>
                <c:pt idx="810">
                  <c:v>0.81</c:v>
                </c:pt>
                <c:pt idx="811">
                  <c:v>0.81100000000000005</c:v>
                </c:pt>
                <c:pt idx="812">
                  <c:v>0.81200000000000006</c:v>
                </c:pt>
                <c:pt idx="813">
                  <c:v>0.81299999999999994</c:v>
                </c:pt>
                <c:pt idx="814">
                  <c:v>0.81399999999999995</c:v>
                </c:pt>
                <c:pt idx="815">
                  <c:v>0.81499999999999995</c:v>
                </c:pt>
                <c:pt idx="816">
                  <c:v>0.81599999999999995</c:v>
                </c:pt>
                <c:pt idx="817">
                  <c:v>0.81699999999999995</c:v>
                </c:pt>
                <c:pt idx="818">
                  <c:v>0.81799999999999995</c:v>
                </c:pt>
                <c:pt idx="819">
                  <c:v>0.81899999999999995</c:v>
                </c:pt>
                <c:pt idx="820">
                  <c:v>0.82</c:v>
                </c:pt>
                <c:pt idx="821">
                  <c:v>0.82099999999999995</c:v>
                </c:pt>
                <c:pt idx="822">
                  <c:v>0.82199999999999995</c:v>
                </c:pt>
                <c:pt idx="823">
                  <c:v>0.82299999999999995</c:v>
                </c:pt>
                <c:pt idx="824">
                  <c:v>0.82399999999999995</c:v>
                </c:pt>
                <c:pt idx="825">
                  <c:v>0.82499999999999996</c:v>
                </c:pt>
                <c:pt idx="826">
                  <c:v>0.82599999999999996</c:v>
                </c:pt>
                <c:pt idx="827">
                  <c:v>0.82699999999999996</c:v>
                </c:pt>
                <c:pt idx="828">
                  <c:v>0.82799999999999996</c:v>
                </c:pt>
                <c:pt idx="829">
                  <c:v>0.82899999999999996</c:v>
                </c:pt>
                <c:pt idx="830">
                  <c:v>0.83</c:v>
                </c:pt>
                <c:pt idx="831">
                  <c:v>0.83099999999999996</c:v>
                </c:pt>
                <c:pt idx="832">
                  <c:v>0.83199999999999996</c:v>
                </c:pt>
                <c:pt idx="833">
                  <c:v>0.83299999999999996</c:v>
                </c:pt>
                <c:pt idx="834">
                  <c:v>0.83399999999999996</c:v>
                </c:pt>
                <c:pt idx="835">
                  <c:v>0.83499999999999996</c:v>
                </c:pt>
                <c:pt idx="836">
                  <c:v>0.83599999999999997</c:v>
                </c:pt>
                <c:pt idx="837">
                  <c:v>0.83699999999999997</c:v>
                </c:pt>
                <c:pt idx="838">
                  <c:v>0.83799999999999997</c:v>
                </c:pt>
                <c:pt idx="839">
                  <c:v>0.83899999999999997</c:v>
                </c:pt>
                <c:pt idx="840">
                  <c:v>0.84</c:v>
                </c:pt>
                <c:pt idx="841">
                  <c:v>0.84099999999999997</c:v>
                </c:pt>
                <c:pt idx="842">
                  <c:v>0.84199999999999997</c:v>
                </c:pt>
                <c:pt idx="843">
                  <c:v>0.84299999999999997</c:v>
                </c:pt>
                <c:pt idx="844">
                  <c:v>0.84399999999999997</c:v>
                </c:pt>
                <c:pt idx="845">
                  <c:v>0.84499999999999997</c:v>
                </c:pt>
                <c:pt idx="846">
                  <c:v>0.84599999999999997</c:v>
                </c:pt>
                <c:pt idx="847">
                  <c:v>0.84699999999999998</c:v>
                </c:pt>
                <c:pt idx="848">
                  <c:v>0.84799999999999998</c:v>
                </c:pt>
                <c:pt idx="849">
                  <c:v>0.84899999999999998</c:v>
                </c:pt>
                <c:pt idx="850">
                  <c:v>0.85</c:v>
                </c:pt>
                <c:pt idx="851">
                  <c:v>0.85099999999999998</c:v>
                </c:pt>
                <c:pt idx="852">
                  <c:v>0.85199999999999998</c:v>
                </c:pt>
                <c:pt idx="853">
                  <c:v>0.85299999999999998</c:v>
                </c:pt>
                <c:pt idx="854">
                  <c:v>0.85399999999999998</c:v>
                </c:pt>
                <c:pt idx="855">
                  <c:v>0.85499999999999998</c:v>
                </c:pt>
                <c:pt idx="856">
                  <c:v>0.85599999999999998</c:v>
                </c:pt>
                <c:pt idx="857">
                  <c:v>0.85699999999999998</c:v>
                </c:pt>
                <c:pt idx="858">
                  <c:v>0.85799999999999998</c:v>
                </c:pt>
                <c:pt idx="859">
                  <c:v>0.85899999999999999</c:v>
                </c:pt>
                <c:pt idx="860">
                  <c:v>0.86</c:v>
                </c:pt>
                <c:pt idx="861">
                  <c:v>0.86099999999999999</c:v>
                </c:pt>
                <c:pt idx="862">
                  <c:v>0.86199999999999999</c:v>
                </c:pt>
                <c:pt idx="863">
                  <c:v>0.86299999999999999</c:v>
                </c:pt>
                <c:pt idx="864">
                  <c:v>0.86399999999999999</c:v>
                </c:pt>
                <c:pt idx="865">
                  <c:v>0.86499999999999999</c:v>
                </c:pt>
                <c:pt idx="866">
                  <c:v>0.86599999999999999</c:v>
                </c:pt>
                <c:pt idx="867">
                  <c:v>0.86699999999999999</c:v>
                </c:pt>
                <c:pt idx="868">
                  <c:v>0.86799999999999999</c:v>
                </c:pt>
                <c:pt idx="869">
                  <c:v>0.86899999999999999</c:v>
                </c:pt>
                <c:pt idx="870">
                  <c:v>0.87</c:v>
                </c:pt>
                <c:pt idx="871">
                  <c:v>0.871</c:v>
                </c:pt>
                <c:pt idx="872">
                  <c:v>0.872</c:v>
                </c:pt>
                <c:pt idx="873">
                  <c:v>0.873</c:v>
                </c:pt>
                <c:pt idx="874">
                  <c:v>0.874</c:v>
                </c:pt>
                <c:pt idx="875">
                  <c:v>0.875</c:v>
                </c:pt>
                <c:pt idx="876">
                  <c:v>0.876</c:v>
                </c:pt>
                <c:pt idx="877">
                  <c:v>0.877</c:v>
                </c:pt>
                <c:pt idx="878">
                  <c:v>0.878</c:v>
                </c:pt>
                <c:pt idx="879">
                  <c:v>0.879</c:v>
                </c:pt>
                <c:pt idx="880">
                  <c:v>0.88</c:v>
                </c:pt>
                <c:pt idx="881">
                  <c:v>0.88100000000000001</c:v>
                </c:pt>
                <c:pt idx="882">
                  <c:v>0.88200000000000001</c:v>
                </c:pt>
                <c:pt idx="883">
                  <c:v>0.88300000000000001</c:v>
                </c:pt>
                <c:pt idx="884">
                  <c:v>0.88400000000000001</c:v>
                </c:pt>
                <c:pt idx="885">
                  <c:v>0.88500000000000001</c:v>
                </c:pt>
                <c:pt idx="886">
                  <c:v>0.88600000000000001</c:v>
                </c:pt>
                <c:pt idx="887">
                  <c:v>0.88700000000000001</c:v>
                </c:pt>
                <c:pt idx="888">
                  <c:v>0.88800000000000001</c:v>
                </c:pt>
                <c:pt idx="889">
                  <c:v>0.88900000000000001</c:v>
                </c:pt>
                <c:pt idx="890">
                  <c:v>0.89</c:v>
                </c:pt>
                <c:pt idx="891">
                  <c:v>0.89100000000000001</c:v>
                </c:pt>
                <c:pt idx="892">
                  <c:v>0.89200000000000002</c:v>
                </c:pt>
                <c:pt idx="893">
                  <c:v>0.89300000000000002</c:v>
                </c:pt>
                <c:pt idx="894">
                  <c:v>0.89400000000000002</c:v>
                </c:pt>
                <c:pt idx="895">
                  <c:v>0.89500000000000002</c:v>
                </c:pt>
                <c:pt idx="896">
                  <c:v>0.89600000000000002</c:v>
                </c:pt>
                <c:pt idx="897">
                  <c:v>0.89700000000000002</c:v>
                </c:pt>
                <c:pt idx="898">
                  <c:v>0.89800000000000002</c:v>
                </c:pt>
                <c:pt idx="899">
                  <c:v>0.89900000000000002</c:v>
                </c:pt>
                <c:pt idx="900">
                  <c:v>0.9</c:v>
                </c:pt>
                <c:pt idx="901">
                  <c:v>0.90100000000000002</c:v>
                </c:pt>
                <c:pt idx="902">
                  <c:v>0.90200000000000002</c:v>
                </c:pt>
                <c:pt idx="903">
                  <c:v>0.90300000000000002</c:v>
                </c:pt>
                <c:pt idx="904">
                  <c:v>0.90400000000000003</c:v>
                </c:pt>
                <c:pt idx="905">
                  <c:v>0.90500000000000003</c:v>
                </c:pt>
                <c:pt idx="906">
                  <c:v>0.90600000000000003</c:v>
                </c:pt>
                <c:pt idx="907">
                  <c:v>0.90700000000000003</c:v>
                </c:pt>
                <c:pt idx="908">
                  <c:v>0.90800000000000003</c:v>
                </c:pt>
                <c:pt idx="909">
                  <c:v>0.90900000000000003</c:v>
                </c:pt>
                <c:pt idx="910">
                  <c:v>0.91</c:v>
                </c:pt>
                <c:pt idx="911">
                  <c:v>0.91100000000000003</c:v>
                </c:pt>
                <c:pt idx="912">
                  <c:v>0.91200000000000003</c:v>
                </c:pt>
                <c:pt idx="913">
                  <c:v>0.91300000000000003</c:v>
                </c:pt>
                <c:pt idx="914">
                  <c:v>0.91400000000000003</c:v>
                </c:pt>
                <c:pt idx="915">
                  <c:v>0.91500000000000004</c:v>
                </c:pt>
                <c:pt idx="916">
                  <c:v>0.91600000000000004</c:v>
                </c:pt>
                <c:pt idx="917">
                  <c:v>0.91700000000000004</c:v>
                </c:pt>
                <c:pt idx="918">
                  <c:v>0.91800000000000004</c:v>
                </c:pt>
                <c:pt idx="919">
                  <c:v>0.91900000000000004</c:v>
                </c:pt>
                <c:pt idx="920">
                  <c:v>0.92</c:v>
                </c:pt>
                <c:pt idx="921">
                  <c:v>0.92100000000000004</c:v>
                </c:pt>
                <c:pt idx="922">
                  <c:v>0.92200000000000004</c:v>
                </c:pt>
                <c:pt idx="923">
                  <c:v>0.92300000000000004</c:v>
                </c:pt>
                <c:pt idx="924">
                  <c:v>0.92400000000000004</c:v>
                </c:pt>
                <c:pt idx="925">
                  <c:v>0.92500000000000004</c:v>
                </c:pt>
                <c:pt idx="926">
                  <c:v>0.92600000000000005</c:v>
                </c:pt>
                <c:pt idx="927">
                  <c:v>0.92700000000000005</c:v>
                </c:pt>
                <c:pt idx="928">
                  <c:v>0.92800000000000005</c:v>
                </c:pt>
                <c:pt idx="929">
                  <c:v>0.92900000000000005</c:v>
                </c:pt>
                <c:pt idx="930">
                  <c:v>0.93</c:v>
                </c:pt>
                <c:pt idx="931">
                  <c:v>0.93100000000000005</c:v>
                </c:pt>
                <c:pt idx="932">
                  <c:v>0.93200000000000005</c:v>
                </c:pt>
                <c:pt idx="933">
                  <c:v>0.93300000000000005</c:v>
                </c:pt>
                <c:pt idx="934">
                  <c:v>0.93400000000000005</c:v>
                </c:pt>
                <c:pt idx="935">
                  <c:v>0.93500000000000005</c:v>
                </c:pt>
                <c:pt idx="936">
                  <c:v>0.93600000000000005</c:v>
                </c:pt>
                <c:pt idx="937">
                  <c:v>0.93700000000000006</c:v>
                </c:pt>
                <c:pt idx="938">
                  <c:v>0.93799999999999994</c:v>
                </c:pt>
                <c:pt idx="939">
                  <c:v>0.93899999999999995</c:v>
                </c:pt>
                <c:pt idx="940">
                  <c:v>0.94</c:v>
                </c:pt>
                <c:pt idx="941">
                  <c:v>0.94099999999999995</c:v>
                </c:pt>
                <c:pt idx="942">
                  <c:v>0.94199999999999995</c:v>
                </c:pt>
                <c:pt idx="943">
                  <c:v>0.94299999999999995</c:v>
                </c:pt>
                <c:pt idx="944">
                  <c:v>0.94399999999999995</c:v>
                </c:pt>
                <c:pt idx="945">
                  <c:v>0.94499999999999995</c:v>
                </c:pt>
                <c:pt idx="946">
                  <c:v>0.94599999999999995</c:v>
                </c:pt>
                <c:pt idx="947">
                  <c:v>0.94699999999999995</c:v>
                </c:pt>
                <c:pt idx="948">
                  <c:v>0.94799999999999995</c:v>
                </c:pt>
                <c:pt idx="949">
                  <c:v>0.94899999999999995</c:v>
                </c:pt>
                <c:pt idx="950">
                  <c:v>0.95</c:v>
                </c:pt>
                <c:pt idx="951">
                  <c:v>0.95099999999999996</c:v>
                </c:pt>
                <c:pt idx="952">
                  <c:v>0.95199999999999996</c:v>
                </c:pt>
                <c:pt idx="953">
                  <c:v>0.95299999999999996</c:v>
                </c:pt>
                <c:pt idx="954">
                  <c:v>0.95399999999999996</c:v>
                </c:pt>
                <c:pt idx="955">
                  <c:v>0.95499999999999996</c:v>
                </c:pt>
                <c:pt idx="956">
                  <c:v>0.95599999999999996</c:v>
                </c:pt>
                <c:pt idx="957">
                  <c:v>0.95699999999999996</c:v>
                </c:pt>
                <c:pt idx="958">
                  <c:v>0.95799999999999996</c:v>
                </c:pt>
                <c:pt idx="959">
                  <c:v>0.95899999999999996</c:v>
                </c:pt>
                <c:pt idx="960">
                  <c:v>0.96</c:v>
                </c:pt>
                <c:pt idx="961">
                  <c:v>0.96099999999999997</c:v>
                </c:pt>
                <c:pt idx="962">
                  <c:v>0.96199999999999997</c:v>
                </c:pt>
                <c:pt idx="963">
                  <c:v>0.96299999999999997</c:v>
                </c:pt>
                <c:pt idx="964">
                  <c:v>0.96399999999999997</c:v>
                </c:pt>
                <c:pt idx="965">
                  <c:v>0.96499999999999997</c:v>
                </c:pt>
                <c:pt idx="966">
                  <c:v>0.96599999999999997</c:v>
                </c:pt>
                <c:pt idx="967">
                  <c:v>0.96699999999999997</c:v>
                </c:pt>
                <c:pt idx="968">
                  <c:v>0.96799999999999997</c:v>
                </c:pt>
                <c:pt idx="969">
                  <c:v>0.96899999999999997</c:v>
                </c:pt>
                <c:pt idx="970">
                  <c:v>0.97</c:v>
                </c:pt>
                <c:pt idx="971">
                  <c:v>0.97099999999999997</c:v>
                </c:pt>
                <c:pt idx="972">
                  <c:v>0.97199999999999998</c:v>
                </c:pt>
                <c:pt idx="973">
                  <c:v>0.97299999999999998</c:v>
                </c:pt>
                <c:pt idx="974">
                  <c:v>0.97399999999999998</c:v>
                </c:pt>
                <c:pt idx="975">
                  <c:v>0.97499999999999998</c:v>
                </c:pt>
                <c:pt idx="976">
                  <c:v>0.97599999999999998</c:v>
                </c:pt>
                <c:pt idx="977">
                  <c:v>0.97699999999999998</c:v>
                </c:pt>
                <c:pt idx="978">
                  <c:v>0.97799999999999998</c:v>
                </c:pt>
                <c:pt idx="979">
                  <c:v>0.97899999999999998</c:v>
                </c:pt>
                <c:pt idx="980">
                  <c:v>0.98</c:v>
                </c:pt>
                <c:pt idx="981">
                  <c:v>0.98099999999999998</c:v>
                </c:pt>
                <c:pt idx="982">
                  <c:v>0.98199999999999998</c:v>
                </c:pt>
                <c:pt idx="983">
                  <c:v>0.98299999999999998</c:v>
                </c:pt>
                <c:pt idx="984">
                  <c:v>0.98399999999999999</c:v>
                </c:pt>
                <c:pt idx="985">
                  <c:v>0.98499999999999999</c:v>
                </c:pt>
                <c:pt idx="986">
                  <c:v>0.98599999999999999</c:v>
                </c:pt>
                <c:pt idx="987">
                  <c:v>0.98699999999999999</c:v>
                </c:pt>
                <c:pt idx="988">
                  <c:v>0.98799999999999999</c:v>
                </c:pt>
                <c:pt idx="989">
                  <c:v>0.98899999999999999</c:v>
                </c:pt>
                <c:pt idx="990">
                  <c:v>0.99</c:v>
                </c:pt>
                <c:pt idx="991">
                  <c:v>0.99099999999999999</c:v>
                </c:pt>
                <c:pt idx="992">
                  <c:v>0.99199999999999999</c:v>
                </c:pt>
                <c:pt idx="993">
                  <c:v>0.99299999999999999</c:v>
                </c:pt>
                <c:pt idx="994">
                  <c:v>0.99399999999999999</c:v>
                </c:pt>
                <c:pt idx="995">
                  <c:v>0.995</c:v>
                </c:pt>
                <c:pt idx="996">
                  <c:v>0.996</c:v>
                </c:pt>
                <c:pt idx="997">
                  <c:v>0.997</c:v>
                </c:pt>
                <c:pt idx="998">
                  <c:v>0.998</c:v>
                </c:pt>
                <c:pt idx="999">
                  <c:v>0.999</c:v>
                </c:pt>
                <c:pt idx="1000">
                  <c:v>1</c:v>
                </c:pt>
              </c:numCache>
            </c:numRef>
          </c:xVal>
          <c:yVal>
            <c:numRef>
              <c:f>Sheet1!$B$2:$B$1002</c:f>
              <c:numCache>
                <c:formatCode>General</c:formatCode>
                <c:ptCount val="1001"/>
                <c:pt idx="0">
                  <c:v>2</c:v>
                </c:pt>
                <c:pt idx="1">
                  <c:v>2.0009999999999999</c:v>
                </c:pt>
                <c:pt idx="2">
                  <c:v>2.0019999999999998</c:v>
                </c:pt>
                <c:pt idx="3">
                  <c:v>2.0030000000000001</c:v>
                </c:pt>
                <c:pt idx="4">
                  <c:v>2.004</c:v>
                </c:pt>
                <c:pt idx="5">
                  <c:v>2.0049999999999999</c:v>
                </c:pt>
                <c:pt idx="6">
                  <c:v>2.0059999999999998</c:v>
                </c:pt>
                <c:pt idx="7">
                  <c:v>2.0070000000000001</c:v>
                </c:pt>
                <c:pt idx="8">
                  <c:v>2.008</c:v>
                </c:pt>
                <c:pt idx="9">
                  <c:v>2.0089999999999999</c:v>
                </c:pt>
                <c:pt idx="10">
                  <c:v>2.0099999999999998</c:v>
                </c:pt>
                <c:pt idx="11">
                  <c:v>2.0110000000000001</c:v>
                </c:pt>
                <c:pt idx="12">
                  <c:v>2.012</c:v>
                </c:pt>
                <c:pt idx="13">
                  <c:v>2.0129999999999999</c:v>
                </c:pt>
                <c:pt idx="14">
                  <c:v>2.0139999999999998</c:v>
                </c:pt>
                <c:pt idx="15">
                  <c:v>2.0150000000000001</c:v>
                </c:pt>
                <c:pt idx="16">
                  <c:v>2.016</c:v>
                </c:pt>
                <c:pt idx="17">
                  <c:v>2.0169999999999999</c:v>
                </c:pt>
                <c:pt idx="18">
                  <c:v>2.0179999999999998</c:v>
                </c:pt>
                <c:pt idx="19">
                  <c:v>2.0190000000000001</c:v>
                </c:pt>
                <c:pt idx="20">
                  <c:v>2.02</c:v>
                </c:pt>
                <c:pt idx="21">
                  <c:v>2.0209999999999999</c:v>
                </c:pt>
                <c:pt idx="22">
                  <c:v>2.0219999999999998</c:v>
                </c:pt>
                <c:pt idx="23">
                  <c:v>2.0230000000000001</c:v>
                </c:pt>
                <c:pt idx="24">
                  <c:v>2.024</c:v>
                </c:pt>
                <c:pt idx="25">
                  <c:v>2.0249999999999999</c:v>
                </c:pt>
                <c:pt idx="26">
                  <c:v>2.0259999999999998</c:v>
                </c:pt>
                <c:pt idx="27">
                  <c:v>2.0270000000000001</c:v>
                </c:pt>
                <c:pt idx="28">
                  <c:v>2.028</c:v>
                </c:pt>
                <c:pt idx="29">
                  <c:v>2.0289999999999999</c:v>
                </c:pt>
                <c:pt idx="30">
                  <c:v>2.0299999999999998</c:v>
                </c:pt>
                <c:pt idx="31">
                  <c:v>2.0310000000000001</c:v>
                </c:pt>
                <c:pt idx="32">
                  <c:v>2.032</c:v>
                </c:pt>
                <c:pt idx="33">
                  <c:v>2.0329999999999999</c:v>
                </c:pt>
                <c:pt idx="34">
                  <c:v>2.0339999999999998</c:v>
                </c:pt>
                <c:pt idx="35">
                  <c:v>2.0350000000000001</c:v>
                </c:pt>
                <c:pt idx="36">
                  <c:v>2.036</c:v>
                </c:pt>
                <c:pt idx="37">
                  <c:v>2.0369999999999999</c:v>
                </c:pt>
                <c:pt idx="38">
                  <c:v>2.0379999999999998</c:v>
                </c:pt>
                <c:pt idx="39">
                  <c:v>2.0390000000000001</c:v>
                </c:pt>
                <c:pt idx="40">
                  <c:v>2.04</c:v>
                </c:pt>
                <c:pt idx="41">
                  <c:v>2.0409999999999999</c:v>
                </c:pt>
                <c:pt idx="42">
                  <c:v>2.0419999999999998</c:v>
                </c:pt>
                <c:pt idx="43">
                  <c:v>2.0430000000000001</c:v>
                </c:pt>
                <c:pt idx="44">
                  <c:v>2.044</c:v>
                </c:pt>
                <c:pt idx="45">
                  <c:v>2.0449999999999999</c:v>
                </c:pt>
                <c:pt idx="46">
                  <c:v>2.0459999999999998</c:v>
                </c:pt>
                <c:pt idx="47">
                  <c:v>2.0470000000000002</c:v>
                </c:pt>
                <c:pt idx="48">
                  <c:v>2.048</c:v>
                </c:pt>
                <c:pt idx="49">
                  <c:v>2.0489999999999999</c:v>
                </c:pt>
                <c:pt idx="50">
                  <c:v>2.0499999999999998</c:v>
                </c:pt>
                <c:pt idx="51">
                  <c:v>2.0510000000000002</c:v>
                </c:pt>
                <c:pt idx="52">
                  <c:v>2.052</c:v>
                </c:pt>
                <c:pt idx="53">
                  <c:v>2.0529999999999999</c:v>
                </c:pt>
                <c:pt idx="54">
                  <c:v>2.0539999999999998</c:v>
                </c:pt>
                <c:pt idx="55">
                  <c:v>2.0550000000000002</c:v>
                </c:pt>
                <c:pt idx="56">
                  <c:v>2.056</c:v>
                </c:pt>
                <c:pt idx="57">
                  <c:v>2.0569999999999999</c:v>
                </c:pt>
                <c:pt idx="58">
                  <c:v>2.0579999999999998</c:v>
                </c:pt>
                <c:pt idx="59">
                  <c:v>2.0590000000000002</c:v>
                </c:pt>
                <c:pt idx="60">
                  <c:v>2.06</c:v>
                </c:pt>
                <c:pt idx="61">
                  <c:v>2.0609999999999999</c:v>
                </c:pt>
                <c:pt idx="62">
                  <c:v>2.0619999999999998</c:v>
                </c:pt>
                <c:pt idx="63">
                  <c:v>2.0630000000000002</c:v>
                </c:pt>
                <c:pt idx="64">
                  <c:v>2.0640000000000001</c:v>
                </c:pt>
                <c:pt idx="65">
                  <c:v>2.0649999999999999</c:v>
                </c:pt>
                <c:pt idx="66">
                  <c:v>2.0659999999999998</c:v>
                </c:pt>
                <c:pt idx="67">
                  <c:v>2.0670000000000002</c:v>
                </c:pt>
                <c:pt idx="68">
                  <c:v>2.0680000000000001</c:v>
                </c:pt>
                <c:pt idx="69">
                  <c:v>2.069</c:v>
                </c:pt>
                <c:pt idx="70">
                  <c:v>2.0699999999999998</c:v>
                </c:pt>
                <c:pt idx="71">
                  <c:v>2.0710000000000002</c:v>
                </c:pt>
                <c:pt idx="72">
                  <c:v>2.0720000000000001</c:v>
                </c:pt>
                <c:pt idx="73">
                  <c:v>2.073</c:v>
                </c:pt>
                <c:pt idx="74">
                  <c:v>2.0739999999999998</c:v>
                </c:pt>
                <c:pt idx="75">
                  <c:v>2.0750000000000002</c:v>
                </c:pt>
                <c:pt idx="76">
                  <c:v>2.0760000000000001</c:v>
                </c:pt>
                <c:pt idx="77">
                  <c:v>2.077</c:v>
                </c:pt>
                <c:pt idx="78">
                  <c:v>2.0779999999999998</c:v>
                </c:pt>
                <c:pt idx="79">
                  <c:v>2.0790000000000002</c:v>
                </c:pt>
                <c:pt idx="80">
                  <c:v>2.08</c:v>
                </c:pt>
                <c:pt idx="81">
                  <c:v>2.081</c:v>
                </c:pt>
                <c:pt idx="82">
                  <c:v>2.0819999999999999</c:v>
                </c:pt>
                <c:pt idx="83">
                  <c:v>2.0830000000000002</c:v>
                </c:pt>
                <c:pt idx="84">
                  <c:v>2.0840000000000001</c:v>
                </c:pt>
                <c:pt idx="85">
                  <c:v>2.085</c:v>
                </c:pt>
                <c:pt idx="86">
                  <c:v>2.0859999999999999</c:v>
                </c:pt>
                <c:pt idx="87">
                  <c:v>2.0870000000000002</c:v>
                </c:pt>
                <c:pt idx="88">
                  <c:v>2.0880000000000001</c:v>
                </c:pt>
                <c:pt idx="89">
                  <c:v>2.089</c:v>
                </c:pt>
                <c:pt idx="90">
                  <c:v>2.09</c:v>
                </c:pt>
                <c:pt idx="91">
                  <c:v>2.0910000000000002</c:v>
                </c:pt>
                <c:pt idx="92">
                  <c:v>2.0920000000000001</c:v>
                </c:pt>
                <c:pt idx="93">
                  <c:v>2.093</c:v>
                </c:pt>
                <c:pt idx="94">
                  <c:v>2.0939999999999999</c:v>
                </c:pt>
                <c:pt idx="95">
                  <c:v>2.0950000000000002</c:v>
                </c:pt>
                <c:pt idx="96">
                  <c:v>2.0960000000000001</c:v>
                </c:pt>
                <c:pt idx="97">
                  <c:v>2.097</c:v>
                </c:pt>
                <c:pt idx="98">
                  <c:v>2.0979999999999999</c:v>
                </c:pt>
                <c:pt idx="99">
                  <c:v>2.0990000000000002</c:v>
                </c:pt>
                <c:pt idx="100">
                  <c:v>2.1</c:v>
                </c:pt>
                <c:pt idx="101">
                  <c:v>2.101</c:v>
                </c:pt>
                <c:pt idx="102">
                  <c:v>2.1019999999999999</c:v>
                </c:pt>
                <c:pt idx="103">
                  <c:v>2.1030000000000002</c:v>
                </c:pt>
                <c:pt idx="104">
                  <c:v>2.1040000000000001</c:v>
                </c:pt>
                <c:pt idx="105">
                  <c:v>2.105</c:v>
                </c:pt>
                <c:pt idx="106">
                  <c:v>2.1059999999999999</c:v>
                </c:pt>
                <c:pt idx="107">
                  <c:v>2.1070000000000002</c:v>
                </c:pt>
                <c:pt idx="108">
                  <c:v>2.1080000000000001</c:v>
                </c:pt>
                <c:pt idx="109">
                  <c:v>2.109</c:v>
                </c:pt>
                <c:pt idx="110">
                  <c:v>2.11</c:v>
                </c:pt>
                <c:pt idx="111">
                  <c:v>2.1110000000000002</c:v>
                </c:pt>
                <c:pt idx="112">
                  <c:v>2.1120000000000001</c:v>
                </c:pt>
                <c:pt idx="113">
                  <c:v>2.113</c:v>
                </c:pt>
                <c:pt idx="114">
                  <c:v>2.1139999999999999</c:v>
                </c:pt>
                <c:pt idx="115">
                  <c:v>2.1150000000000002</c:v>
                </c:pt>
                <c:pt idx="116">
                  <c:v>2.1160000000000001</c:v>
                </c:pt>
                <c:pt idx="117">
                  <c:v>2.117</c:v>
                </c:pt>
                <c:pt idx="118">
                  <c:v>2.1179999999999999</c:v>
                </c:pt>
                <c:pt idx="119">
                  <c:v>2.1189999999999998</c:v>
                </c:pt>
                <c:pt idx="120">
                  <c:v>2.12</c:v>
                </c:pt>
                <c:pt idx="121">
                  <c:v>2.121</c:v>
                </c:pt>
                <c:pt idx="122">
                  <c:v>2.1219999999999999</c:v>
                </c:pt>
                <c:pt idx="123">
                  <c:v>2.1230000000000002</c:v>
                </c:pt>
                <c:pt idx="124">
                  <c:v>2.1240000000000001</c:v>
                </c:pt>
                <c:pt idx="125">
                  <c:v>2.125</c:v>
                </c:pt>
                <c:pt idx="126">
                  <c:v>2.1259999999999999</c:v>
                </c:pt>
                <c:pt idx="127">
                  <c:v>2.1269999999999998</c:v>
                </c:pt>
                <c:pt idx="128">
                  <c:v>2.1280000000000001</c:v>
                </c:pt>
                <c:pt idx="129">
                  <c:v>2.129</c:v>
                </c:pt>
                <c:pt idx="130">
                  <c:v>2.13</c:v>
                </c:pt>
                <c:pt idx="131">
                  <c:v>2.1310000000000002</c:v>
                </c:pt>
                <c:pt idx="132">
                  <c:v>2.1320000000000001</c:v>
                </c:pt>
                <c:pt idx="133">
                  <c:v>2.133</c:v>
                </c:pt>
                <c:pt idx="134">
                  <c:v>2.1339999999999999</c:v>
                </c:pt>
                <c:pt idx="135">
                  <c:v>2.1349999999999998</c:v>
                </c:pt>
                <c:pt idx="136">
                  <c:v>2.1360000000000001</c:v>
                </c:pt>
                <c:pt idx="137">
                  <c:v>2.137</c:v>
                </c:pt>
                <c:pt idx="138">
                  <c:v>2.1379999999999999</c:v>
                </c:pt>
                <c:pt idx="139">
                  <c:v>2.1390000000000002</c:v>
                </c:pt>
                <c:pt idx="140">
                  <c:v>2.14</c:v>
                </c:pt>
                <c:pt idx="141">
                  <c:v>2.141</c:v>
                </c:pt>
                <c:pt idx="142">
                  <c:v>2.1419999999999999</c:v>
                </c:pt>
                <c:pt idx="143">
                  <c:v>2.1429999999999998</c:v>
                </c:pt>
                <c:pt idx="144">
                  <c:v>2.1440000000000001</c:v>
                </c:pt>
                <c:pt idx="145">
                  <c:v>2.145</c:v>
                </c:pt>
                <c:pt idx="146">
                  <c:v>2.1459999999999999</c:v>
                </c:pt>
                <c:pt idx="147">
                  <c:v>2.1469999999999998</c:v>
                </c:pt>
                <c:pt idx="148">
                  <c:v>2.1480000000000001</c:v>
                </c:pt>
                <c:pt idx="149">
                  <c:v>2.149</c:v>
                </c:pt>
                <c:pt idx="150">
                  <c:v>2.15</c:v>
                </c:pt>
                <c:pt idx="151">
                  <c:v>2.1509999999999998</c:v>
                </c:pt>
                <c:pt idx="152">
                  <c:v>2.1520000000000001</c:v>
                </c:pt>
                <c:pt idx="153">
                  <c:v>2.153</c:v>
                </c:pt>
                <c:pt idx="154">
                  <c:v>2.1539999999999999</c:v>
                </c:pt>
                <c:pt idx="155">
                  <c:v>2.1549999999999998</c:v>
                </c:pt>
                <c:pt idx="156">
                  <c:v>2.1560000000000001</c:v>
                </c:pt>
                <c:pt idx="157">
                  <c:v>2.157</c:v>
                </c:pt>
                <c:pt idx="158">
                  <c:v>2.1579999999999999</c:v>
                </c:pt>
                <c:pt idx="159">
                  <c:v>2.1589999999999998</c:v>
                </c:pt>
                <c:pt idx="160">
                  <c:v>2.16</c:v>
                </c:pt>
                <c:pt idx="161">
                  <c:v>2.161</c:v>
                </c:pt>
                <c:pt idx="162">
                  <c:v>2.1619999999999999</c:v>
                </c:pt>
                <c:pt idx="163">
                  <c:v>2.1629999999999998</c:v>
                </c:pt>
                <c:pt idx="164">
                  <c:v>2.1640000000000001</c:v>
                </c:pt>
                <c:pt idx="165">
                  <c:v>2.165</c:v>
                </c:pt>
                <c:pt idx="166">
                  <c:v>2.1659999999999999</c:v>
                </c:pt>
                <c:pt idx="167">
                  <c:v>2.1669999999999998</c:v>
                </c:pt>
                <c:pt idx="168">
                  <c:v>2.1680000000000001</c:v>
                </c:pt>
                <c:pt idx="169">
                  <c:v>2.169</c:v>
                </c:pt>
                <c:pt idx="170">
                  <c:v>2.17</c:v>
                </c:pt>
                <c:pt idx="171">
                  <c:v>2.1709999999999998</c:v>
                </c:pt>
                <c:pt idx="172">
                  <c:v>2.1720000000000002</c:v>
                </c:pt>
                <c:pt idx="173">
                  <c:v>2.173</c:v>
                </c:pt>
                <c:pt idx="174">
                  <c:v>2.1739999999999999</c:v>
                </c:pt>
                <c:pt idx="175">
                  <c:v>2.1749999999999998</c:v>
                </c:pt>
                <c:pt idx="176">
                  <c:v>2.1760000000000002</c:v>
                </c:pt>
                <c:pt idx="177">
                  <c:v>2.177</c:v>
                </c:pt>
                <c:pt idx="178">
                  <c:v>2.1779999999999999</c:v>
                </c:pt>
                <c:pt idx="179">
                  <c:v>2.1789999999999998</c:v>
                </c:pt>
                <c:pt idx="180">
                  <c:v>2.1800000000000002</c:v>
                </c:pt>
                <c:pt idx="181">
                  <c:v>2.181</c:v>
                </c:pt>
                <c:pt idx="182">
                  <c:v>2.1819999999999999</c:v>
                </c:pt>
                <c:pt idx="183">
                  <c:v>2.1829999999999998</c:v>
                </c:pt>
                <c:pt idx="184">
                  <c:v>2.1840000000000002</c:v>
                </c:pt>
                <c:pt idx="185">
                  <c:v>2.1850000000000001</c:v>
                </c:pt>
                <c:pt idx="186">
                  <c:v>2.1859999999999999</c:v>
                </c:pt>
                <c:pt idx="187">
                  <c:v>2.1869999999999998</c:v>
                </c:pt>
                <c:pt idx="188">
                  <c:v>2.1880000000000002</c:v>
                </c:pt>
                <c:pt idx="189">
                  <c:v>2.1890000000000001</c:v>
                </c:pt>
                <c:pt idx="190">
                  <c:v>2.19</c:v>
                </c:pt>
                <c:pt idx="191">
                  <c:v>2.1909999999999998</c:v>
                </c:pt>
                <c:pt idx="192">
                  <c:v>2.1920000000000002</c:v>
                </c:pt>
                <c:pt idx="193">
                  <c:v>2.1930000000000001</c:v>
                </c:pt>
                <c:pt idx="194">
                  <c:v>2.194</c:v>
                </c:pt>
                <c:pt idx="195">
                  <c:v>2.1949999999999998</c:v>
                </c:pt>
                <c:pt idx="196">
                  <c:v>2.1960000000000002</c:v>
                </c:pt>
                <c:pt idx="197">
                  <c:v>2.1970000000000001</c:v>
                </c:pt>
                <c:pt idx="198">
                  <c:v>2.198</c:v>
                </c:pt>
                <c:pt idx="199">
                  <c:v>2.1989999999999998</c:v>
                </c:pt>
                <c:pt idx="200">
                  <c:v>2.2000000000000002</c:v>
                </c:pt>
                <c:pt idx="201">
                  <c:v>2.2010000000000001</c:v>
                </c:pt>
                <c:pt idx="202">
                  <c:v>2.202</c:v>
                </c:pt>
                <c:pt idx="203">
                  <c:v>2.2029999999999998</c:v>
                </c:pt>
                <c:pt idx="204">
                  <c:v>2.2040000000000002</c:v>
                </c:pt>
                <c:pt idx="205">
                  <c:v>2.2050000000000001</c:v>
                </c:pt>
                <c:pt idx="206">
                  <c:v>2.206</c:v>
                </c:pt>
                <c:pt idx="207">
                  <c:v>2.2069999999999999</c:v>
                </c:pt>
                <c:pt idx="208">
                  <c:v>2.2080000000000002</c:v>
                </c:pt>
                <c:pt idx="209">
                  <c:v>2.2090000000000001</c:v>
                </c:pt>
                <c:pt idx="210">
                  <c:v>2.21</c:v>
                </c:pt>
                <c:pt idx="211">
                  <c:v>2.2109999999999999</c:v>
                </c:pt>
                <c:pt idx="212">
                  <c:v>2.2120000000000002</c:v>
                </c:pt>
                <c:pt idx="213">
                  <c:v>2.2130000000000001</c:v>
                </c:pt>
                <c:pt idx="214">
                  <c:v>2.214</c:v>
                </c:pt>
                <c:pt idx="215">
                  <c:v>2.2149999999999999</c:v>
                </c:pt>
                <c:pt idx="216">
                  <c:v>2.2160000000000002</c:v>
                </c:pt>
                <c:pt idx="217">
                  <c:v>2.2170000000000001</c:v>
                </c:pt>
                <c:pt idx="218">
                  <c:v>2.218</c:v>
                </c:pt>
                <c:pt idx="219">
                  <c:v>2.2189999999999999</c:v>
                </c:pt>
                <c:pt idx="220">
                  <c:v>2.2200000000000002</c:v>
                </c:pt>
                <c:pt idx="221">
                  <c:v>2.2210000000000001</c:v>
                </c:pt>
                <c:pt idx="222">
                  <c:v>2.222</c:v>
                </c:pt>
                <c:pt idx="223">
                  <c:v>2.2229999999999999</c:v>
                </c:pt>
                <c:pt idx="224">
                  <c:v>2.2240000000000002</c:v>
                </c:pt>
                <c:pt idx="225">
                  <c:v>2.2250000000000001</c:v>
                </c:pt>
                <c:pt idx="226">
                  <c:v>2.226</c:v>
                </c:pt>
                <c:pt idx="227">
                  <c:v>2.2269999999999999</c:v>
                </c:pt>
                <c:pt idx="228">
                  <c:v>2.2280000000000002</c:v>
                </c:pt>
                <c:pt idx="229">
                  <c:v>2.2290000000000001</c:v>
                </c:pt>
                <c:pt idx="230">
                  <c:v>2.23</c:v>
                </c:pt>
                <c:pt idx="231">
                  <c:v>2.2309999999999999</c:v>
                </c:pt>
                <c:pt idx="232">
                  <c:v>2.2320000000000002</c:v>
                </c:pt>
                <c:pt idx="233">
                  <c:v>2.2330000000000001</c:v>
                </c:pt>
                <c:pt idx="234">
                  <c:v>2.234</c:v>
                </c:pt>
                <c:pt idx="235">
                  <c:v>2.2349999999999999</c:v>
                </c:pt>
                <c:pt idx="236">
                  <c:v>2.2359999999999998</c:v>
                </c:pt>
                <c:pt idx="237">
                  <c:v>2.2370000000000001</c:v>
                </c:pt>
                <c:pt idx="238">
                  <c:v>2.238</c:v>
                </c:pt>
                <c:pt idx="239">
                  <c:v>2.2389999999999999</c:v>
                </c:pt>
                <c:pt idx="240">
                  <c:v>2.2400000000000002</c:v>
                </c:pt>
                <c:pt idx="241">
                  <c:v>2.2410000000000001</c:v>
                </c:pt>
                <c:pt idx="242">
                  <c:v>2.242</c:v>
                </c:pt>
                <c:pt idx="243">
                  <c:v>2.2429999999999999</c:v>
                </c:pt>
                <c:pt idx="244">
                  <c:v>2.2439999999999998</c:v>
                </c:pt>
                <c:pt idx="245">
                  <c:v>2.2450000000000001</c:v>
                </c:pt>
                <c:pt idx="246">
                  <c:v>2.246</c:v>
                </c:pt>
                <c:pt idx="247">
                  <c:v>2.2469999999999999</c:v>
                </c:pt>
                <c:pt idx="248">
                  <c:v>2.2480000000000002</c:v>
                </c:pt>
                <c:pt idx="249">
                  <c:v>2.2490000000000001</c:v>
                </c:pt>
                <c:pt idx="250">
                  <c:v>2.25</c:v>
                </c:pt>
                <c:pt idx="251">
                  <c:v>2.2509999999999999</c:v>
                </c:pt>
                <c:pt idx="252">
                  <c:v>2.2519999999999998</c:v>
                </c:pt>
                <c:pt idx="253">
                  <c:v>2.2530000000000001</c:v>
                </c:pt>
                <c:pt idx="254">
                  <c:v>2.254</c:v>
                </c:pt>
                <c:pt idx="255">
                  <c:v>2.2549999999999999</c:v>
                </c:pt>
                <c:pt idx="256">
                  <c:v>2.2560000000000002</c:v>
                </c:pt>
                <c:pt idx="257">
                  <c:v>2.2570000000000001</c:v>
                </c:pt>
                <c:pt idx="258">
                  <c:v>2.258</c:v>
                </c:pt>
                <c:pt idx="259">
                  <c:v>2.2589999999999999</c:v>
                </c:pt>
                <c:pt idx="260">
                  <c:v>2.2599999999999998</c:v>
                </c:pt>
                <c:pt idx="261">
                  <c:v>2.2610000000000001</c:v>
                </c:pt>
                <c:pt idx="262">
                  <c:v>2.262</c:v>
                </c:pt>
                <c:pt idx="263">
                  <c:v>2.2629999999999999</c:v>
                </c:pt>
                <c:pt idx="264">
                  <c:v>2.2640000000000002</c:v>
                </c:pt>
                <c:pt idx="265">
                  <c:v>2.2650000000000001</c:v>
                </c:pt>
                <c:pt idx="266">
                  <c:v>2.266</c:v>
                </c:pt>
                <c:pt idx="267">
                  <c:v>2.2669999999999999</c:v>
                </c:pt>
                <c:pt idx="268">
                  <c:v>2.2679999999999998</c:v>
                </c:pt>
                <c:pt idx="269">
                  <c:v>2.2690000000000001</c:v>
                </c:pt>
                <c:pt idx="270">
                  <c:v>2.27</c:v>
                </c:pt>
                <c:pt idx="271">
                  <c:v>2.2709999999999999</c:v>
                </c:pt>
                <c:pt idx="272">
                  <c:v>2.2720000000000002</c:v>
                </c:pt>
                <c:pt idx="273">
                  <c:v>2.2730000000000001</c:v>
                </c:pt>
                <c:pt idx="274">
                  <c:v>2.274</c:v>
                </c:pt>
                <c:pt idx="275">
                  <c:v>2.2749999999999999</c:v>
                </c:pt>
                <c:pt idx="276">
                  <c:v>2.2759999999999998</c:v>
                </c:pt>
                <c:pt idx="277">
                  <c:v>2.2770000000000001</c:v>
                </c:pt>
                <c:pt idx="278">
                  <c:v>2.278</c:v>
                </c:pt>
                <c:pt idx="279">
                  <c:v>2.2789999999999999</c:v>
                </c:pt>
                <c:pt idx="280">
                  <c:v>2.2800000000000002</c:v>
                </c:pt>
                <c:pt idx="281">
                  <c:v>2.2810000000000001</c:v>
                </c:pt>
                <c:pt idx="282">
                  <c:v>2.282</c:v>
                </c:pt>
                <c:pt idx="283">
                  <c:v>2.2829999999999999</c:v>
                </c:pt>
                <c:pt idx="284">
                  <c:v>2.2839999999999998</c:v>
                </c:pt>
                <c:pt idx="285">
                  <c:v>2.2850000000000001</c:v>
                </c:pt>
                <c:pt idx="286">
                  <c:v>2.286</c:v>
                </c:pt>
                <c:pt idx="287">
                  <c:v>2.2869999999999999</c:v>
                </c:pt>
                <c:pt idx="288">
                  <c:v>2.2879999999999998</c:v>
                </c:pt>
                <c:pt idx="289">
                  <c:v>2.2890000000000001</c:v>
                </c:pt>
                <c:pt idx="290">
                  <c:v>2.29</c:v>
                </c:pt>
                <c:pt idx="291">
                  <c:v>2.2909999999999999</c:v>
                </c:pt>
                <c:pt idx="292">
                  <c:v>2.2919999999999998</c:v>
                </c:pt>
                <c:pt idx="293">
                  <c:v>2.2930000000000001</c:v>
                </c:pt>
                <c:pt idx="294">
                  <c:v>2.294</c:v>
                </c:pt>
                <c:pt idx="295">
                  <c:v>2.2949999999999999</c:v>
                </c:pt>
                <c:pt idx="296">
                  <c:v>2.2959999999999998</c:v>
                </c:pt>
                <c:pt idx="297">
                  <c:v>2.2970000000000002</c:v>
                </c:pt>
                <c:pt idx="298">
                  <c:v>2.298</c:v>
                </c:pt>
                <c:pt idx="299">
                  <c:v>2.2989999999999999</c:v>
                </c:pt>
                <c:pt idx="300">
                  <c:v>2.2999999999999998</c:v>
                </c:pt>
                <c:pt idx="301">
                  <c:v>2.3010000000000002</c:v>
                </c:pt>
                <c:pt idx="302">
                  <c:v>2.302</c:v>
                </c:pt>
                <c:pt idx="303">
                  <c:v>2.3029999999999999</c:v>
                </c:pt>
                <c:pt idx="304">
                  <c:v>2.3039999999999998</c:v>
                </c:pt>
                <c:pt idx="305">
                  <c:v>2.3050000000000002</c:v>
                </c:pt>
                <c:pt idx="306">
                  <c:v>2.306</c:v>
                </c:pt>
                <c:pt idx="307">
                  <c:v>2.3069999999999999</c:v>
                </c:pt>
                <c:pt idx="308">
                  <c:v>2.3079999999999998</c:v>
                </c:pt>
                <c:pt idx="309">
                  <c:v>2.3090000000000002</c:v>
                </c:pt>
                <c:pt idx="310">
                  <c:v>2.31</c:v>
                </c:pt>
                <c:pt idx="311">
                  <c:v>2.3109999999999999</c:v>
                </c:pt>
                <c:pt idx="312">
                  <c:v>2.3119999999999998</c:v>
                </c:pt>
                <c:pt idx="313">
                  <c:v>2.3130000000000002</c:v>
                </c:pt>
                <c:pt idx="314">
                  <c:v>2.3140000000000001</c:v>
                </c:pt>
                <c:pt idx="315">
                  <c:v>2.3149999999999999</c:v>
                </c:pt>
                <c:pt idx="316">
                  <c:v>2.3159999999999998</c:v>
                </c:pt>
                <c:pt idx="317">
                  <c:v>2.3170000000000002</c:v>
                </c:pt>
                <c:pt idx="318">
                  <c:v>2.3180000000000001</c:v>
                </c:pt>
                <c:pt idx="319">
                  <c:v>2.319</c:v>
                </c:pt>
                <c:pt idx="320">
                  <c:v>2.3199999999999998</c:v>
                </c:pt>
                <c:pt idx="321">
                  <c:v>2.3210000000000002</c:v>
                </c:pt>
                <c:pt idx="322">
                  <c:v>2.3220000000000001</c:v>
                </c:pt>
                <c:pt idx="323">
                  <c:v>2.323</c:v>
                </c:pt>
                <c:pt idx="324">
                  <c:v>2.3239999999999998</c:v>
                </c:pt>
                <c:pt idx="325">
                  <c:v>2.3250000000000002</c:v>
                </c:pt>
                <c:pt idx="326">
                  <c:v>2.3260000000000001</c:v>
                </c:pt>
                <c:pt idx="327">
                  <c:v>2.327</c:v>
                </c:pt>
                <c:pt idx="328">
                  <c:v>2.3279999999999998</c:v>
                </c:pt>
                <c:pt idx="329">
                  <c:v>2.3290000000000002</c:v>
                </c:pt>
                <c:pt idx="330">
                  <c:v>2.33</c:v>
                </c:pt>
                <c:pt idx="331">
                  <c:v>2.331</c:v>
                </c:pt>
                <c:pt idx="332">
                  <c:v>2.3319999999999999</c:v>
                </c:pt>
                <c:pt idx="333">
                  <c:v>2.3330000000000002</c:v>
                </c:pt>
                <c:pt idx="334">
                  <c:v>2.3340000000000001</c:v>
                </c:pt>
                <c:pt idx="335">
                  <c:v>2.335</c:v>
                </c:pt>
                <c:pt idx="336">
                  <c:v>2.3359999999999999</c:v>
                </c:pt>
                <c:pt idx="337">
                  <c:v>2.3370000000000002</c:v>
                </c:pt>
                <c:pt idx="338">
                  <c:v>2.3380000000000001</c:v>
                </c:pt>
                <c:pt idx="339">
                  <c:v>2.339</c:v>
                </c:pt>
                <c:pt idx="340">
                  <c:v>2.34</c:v>
                </c:pt>
                <c:pt idx="341">
                  <c:v>2.3410000000000002</c:v>
                </c:pt>
                <c:pt idx="342">
                  <c:v>2.3420000000000001</c:v>
                </c:pt>
                <c:pt idx="343">
                  <c:v>2.343</c:v>
                </c:pt>
                <c:pt idx="344">
                  <c:v>2.3439999999999999</c:v>
                </c:pt>
                <c:pt idx="345">
                  <c:v>2.3449999999999998</c:v>
                </c:pt>
                <c:pt idx="346">
                  <c:v>2.3460000000000001</c:v>
                </c:pt>
                <c:pt idx="347">
                  <c:v>2.347</c:v>
                </c:pt>
                <c:pt idx="348">
                  <c:v>2.3479999999999999</c:v>
                </c:pt>
                <c:pt idx="349">
                  <c:v>2.3490000000000002</c:v>
                </c:pt>
                <c:pt idx="350">
                  <c:v>2.35</c:v>
                </c:pt>
                <c:pt idx="351">
                  <c:v>2.351</c:v>
                </c:pt>
                <c:pt idx="352">
                  <c:v>2.3519999999999999</c:v>
                </c:pt>
                <c:pt idx="353">
                  <c:v>2.3529999999999998</c:v>
                </c:pt>
                <c:pt idx="354">
                  <c:v>2.3540000000000001</c:v>
                </c:pt>
                <c:pt idx="355">
                  <c:v>2.355</c:v>
                </c:pt>
                <c:pt idx="356">
                  <c:v>2.3559999999999999</c:v>
                </c:pt>
                <c:pt idx="357">
                  <c:v>2.3570000000000002</c:v>
                </c:pt>
                <c:pt idx="358">
                  <c:v>2.3580000000000001</c:v>
                </c:pt>
                <c:pt idx="359">
                  <c:v>2.359</c:v>
                </c:pt>
                <c:pt idx="360">
                  <c:v>2.36</c:v>
                </c:pt>
                <c:pt idx="361">
                  <c:v>2.3609999999999998</c:v>
                </c:pt>
                <c:pt idx="362">
                  <c:v>2.3620000000000001</c:v>
                </c:pt>
                <c:pt idx="363">
                  <c:v>2.363</c:v>
                </c:pt>
                <c:pt idx="364">
                  <c:v>2.3639999999999999</c:v>
                </c:pt>
                <c:pt idx="365">
                  <c:v>2.3650000000000002</c:v>
                </c:pt>
                <c:pt idx="366">
                  <c:v>2.3660000000000001</c:v>
                </c:pt>
                <c:pt idx="367">
                  <c:v>2.367</c:v>
                </c:pt>
                <c:pt idx="368">
                  <c:v>2.3679999999999999</c:v>
                </c:pt>
                <c:pt idx="369">
                  <c:v>2.3689999999999998</c:v>
                </c:pt>
                <c:pt idx="370">
                  <c:v>2.37</c:v>
                </c:pt>
                <c:pt idx="371">
                  <c:v>2.371</c:v>
                </c:pt>
                <c:pt idx="372">
                  <c:v>2.3719999999999999</c:v>
                </c:pt>
                <c:pt idx="373">
                  <c:v>2.3730000000000002</c:v>
                </c:pt>
                <c:pt idx="374">
                  <c:v>2.3740000000000001</c:v>
                </c:pt>
                <c:pt idx="375">
                  <c:v>2.375</c:v>
                </c:pt>
                <c:pt idx="376">
                  <c:v>2.3759999999999999</c:v>
                </c:pt>
                <c:pt idx="377">
                  <c:v>2.3769999999999998</c:v>
                </c:pt>
                <c:pt idx="378">
                  <c:v>2.3780000000000001</c:v>
                </c:pt>
                <c:pt idx="379">
                  <c:v>2.379</c:v>
                </c:pt>
                <c:pt idx="380">
                  <c:v>2.38</c:v>
                </c:pt>
                <c:pt idx="381">
                  <c:v>2.3810000000000002</c:v>
                </c:pt>
                <c:pt idx="382">
                  <c:v>2.3820000000000001</c:v>
                </c:pt>
                <c:pt idx="383">
                  <c:v>2.383</c:v>
                </c:pt>
                <c:pt idx="384">
                  <c:v>2.3839999999999999</c:v>
                </c:pt>
                <c:pt idx="385">
                  <c:v>2.3849999999999998</c:v>
                </c:pt>
                <c:pt idx="386">
                  <c:v>2.3860000000000001</c:v>
                </c:pt>
                <c:pt idx="387">
                  <c:v>2.387</c:v>
                </c:pt>
                <c:pt idx="388">
                  <c:v>2.3879999999999999</c:v>
                </c:pt>
                <c:pt idx="389">
                  <c:v>2.3890000000000002</c:v>
                </c:pt>
                <c:pt idx="390">
                  <c:v>2.39</c:v>
                </c:pt>
                <c:pt idx="391">
                  <c:v>2.391</c:v>
                </c:pt>
                <c:pt idx="392">
                  <c:v>2.3919999999999999</c:v>
                </c:pt>
                <c:pt idx="393">
                  <c:v>2.3929999999999998</c:v>
                </c:pt>
                <c:pt idx="394">
                  <c:v>2.3940000000000001</c:v>
                </c:pt>
                <c:pt idx="395">
                  <c:v>2.395</c:v>
                </c:pt>
                <c:pt idx="396">
                  <c:v>2.3959999999999999</c:v>
                </c:pt>
                <c:pt idx="397">
                  <c:v>2.3970000000000002</c:v>
                </c:pt>
                <c:pt idx="398">
                  <c:v>2.3980000000000001</c:v>
                </c:pt>
                <c:pt idx="399">
                  <c:v>2.399</c:v>
                </c:pt>
                <c:pt idx="400">
                  <c:v>2.4</c:v>
                </c:pt>
                <c:pt idx="401">
                  <c:v>2.4009999999999998</c:v>
                </c:pt>
                <c:pt idx="402">
                  <c:v>2.4020000000000001</c:v>
                </c:pt>
                <c:pt idx="403">
                  <c:v>2.403</c:v>
                </c:pt>
                <c:pt idx="404">
                  <c:v>2.4039999999999999</c:v>
                </c:pt>
                <c:pt idx="405">
                  <c:v>2.4050000000000002</c:v>
                </c:pt>
                <c:pt idx="406">
                  <c:v>2.4060000000000001</c:v>
                </c:pt>
                <c:pt idx="407">
                  <c:v>2.407</c:v>
                </c:pt>
                <c:pt idx="408">
                  <c:v>2.4079999999999999</c:v>
                </c:pt>
                <c:pt idx="409">
                  <c:v>2.4089999999999998</c:v>
                </c:pt>
                <c:pt idx="410">
                  <c:v>2.41</c:v>
                </c:pt>
                <c:pt idx="411">
                  <c:v>2.411</c:v>
                </c:pt>
                <c:pt idx="412">
                  <c:v>2.4119999999999999</c:v>
                </c:pt>
                <c:pt idx="413">
                  <c:v>2.4129999999999998</c:v>
                </c:pt>
                <c:pt idx="414">
                  <c:v>2.4140000000000001</c:v>
                </c:pt>
                <c:pt idx="415">
                  <c:v>2.415</c:v>
                </c:pt>
                <c:pt idx="416">
                  <c:v>2.4159999999999999</c:v>
                </c:pt>
                <c:pt idx="417">
                  <c:v>2.4169999999999998</c:v>
                </c:pt>
                <c:pt idx="418">
                  <c:v>2.4180000000000001</c:v>
                </c:pt>
                <c:pt idx="419">
                  <c:v>2.419</c:v>
                </c:pt>
                <c:pt idx="420">
                  <c:v>2.42</c:v>
                </c:pt>
                <c:pt idx="421">
                  <c:v>2.4209999999999998</c:v>
                </c:pt>
                <c:pt idx="422">
                  <c:v>2.4220000000000002</c:v>
                </c:pt>
                <c:pt idx="423">
                  <c:v>2.423</c:v>
                </c:pt>
                <c:pt idx="424">
                  <c:v>2.4239999999999999</c:v>
                </c:pt>
                <c:pt idx="425">
                  <c:v>2.4249999999999998</c:v>
                </c:pt>
                <c:pt idx="426">
                  <c:v>2.4260000000000002</c:v>
                </c:pt>
                <c:pt idx="427">
                  <c:v>2.427</c:v>
                </c:pt>
                <c:pt idx="428">
                  <c:v>2.4279999999999999</c:v>
                </c:pt>
                <c:pt idx="429">
                  <c:v>2.4289999999999998</c:v>
                </c:pt>
                <c:pt idx="430">
                  <c:v>2.4300000000000002</c:v>
                </c:pt>
                <c:pt idx="431">
                  <c:v>2.431</c:v>
                </c:pt>
                <c:pt idx="432">
                  <c:v>2.4319999999999999</c:v>
                </c:pt>
                <c:pt idx="433">
                  <c:v>2.4329999999999998</c:v>
                </c:pt>
                <c:pt idx="434">
                  <c:v>2.4340000000000002</c:v>
                </c:pt>
                <c:pt idx="435">
                  <c:v>2.4350000000000001</c:v>
                </c:pt>
                <c:pt idx="436">
                  <c:v>2.4359999999999999</c:v>
                </c:pt>
                <c:pt idx="437">
                  <c:v>2.4369999999999998</c:v>
                </c:pt>
                <c:pt idx="438">
                  <c:v>2.4380000000000002</c:v>
                </c:pt>
                <c:pt idx="439">
                  <c:v>2.4390000000000001</c:v>
                </c:pt>
                <c:pt idx="440">
                  <c:v>2.44</c:v>
                </c:pt>
                <c:pt idx="441">
                  <c:v>2.4409999999999998</c:v>
                </c:pt>
                <c:pt idx="442">
                  <c:v>2.4420000000000002</c:v>
                </c:pt>
                <c:pt idx="443">
                  <c:v>2.4430000000000001</c:v>
                </c:pt>
                <c:pt idx="444">
                  <c:v>2.444</c:v>
                </c:pt>
                <c:pt idx="445">
                  <c:v>2.4449999999999998</c:v>
                </c:pt>
                <c:pt idx="446">
                  <c:v>2.4460000000000002</c:v>
                </c:pt>
                <c:pt idx="447">
                  <c:v>2.4470000000000001</c:v>
                </c:pt>
                <c:pt idx="448">
                  <c:v>2.448</c:v>
                </c:pt>
                <c:pt idx="449">
                  <c:v>2.4489999999999998</c:v>
                </c:pt>
                <c:pt idx="450">
                  <c:v>2.4500000000000002</c:v>
                </c:pt>
                <c:pt idx="451">
                  <c:v>2.4510000000000001</c:v>
                </c:pt>
                <c:pt idx="452">
                  <c:v>2.452</c:v>
                </c:pt>
                <c:pt idx="453">
                  <c:v>2.4529999999999998</c:v>
                </c:pt>
                <c:pt idx="454">
                  <c:v>2.4540000000000002</c:v>
                </c:pt>
                <c:pt idx="455">
                  <c:v>2.4550000000000001</c:v>
                </c:pt>
                <c:pt idx="456">
                  <c:v>2.456</c:v>
                </c:pt>
                <c:pt idx="457">
                  <c:v>2.4569999999999999</c:v>
                </c:pt>
                <c:pt idx="458">
                  <c:v>2.4580000000000002</c:v>
                </c:pt>
                <c:pt idx="459">
                  <c:v>2.4590000000000001</c:v>
                </c:pt>
                <c:pt idx="460">
                  <c:v>2.46</c:v>
                </c:pt>
                <c:pt idx="461">
                  <c:v>2.4609999999999999</c:v>
                </c:pt>
                <c:pt idx="462">
                  <c:v>2.4620000000000002</c:v>
                </c:pt>
                <c:pt idx="463">
                  <c:v>2.4630000000000001</c:v>
                </c:pt>
                <c:pt idx="464">
                  <c:v>2.464</c:v>
                </c:pt>
                <c:pt idx="465">
                  <c:v>2.4649999999999999</c:v>
                </c:pt>
                <c:pt idx="466">
                  <c:v>2.4660000000000002</c:v>
                </c:pt>
                <c:pt idx="467">
                  <c:v>2.4670000000000001</c:v>
                </c:pt>
                <c:pt idx="468">
                  <c:v>2.468</c:v>
                </c:pt>
                <c:pt idx="469">
                  <c:v>2.4689999999999999</c:v>
                </c:pt>
                <c:pt idx="470">
                  <c:v>2.4699999999999998</c:v>
                </c:pt>
                <c:pt idx="471">
                  <c:v>2.4710000000000001</c:v>
                </c:pt>
                <c:pt idx="472">
                  <c:v>2.472</c:v>
                </c:pt>
                <c:pt idx="473">
                  <c:v>2.4729999999999999</c:v>
                </c:pt>
                <c:pt idx="474">
                  <c:v>2.4740000000000002</c:v>
                </c:pt>
                <c:pt idx="475">
                  <c:v>2.4750000000000001</c:v>
                </c:pt>
                <c:pt idx="476">
                  <c:v>2.476</c:v>
                </c:pt>
                <c:pt idx="477">
                  <c:v>2.4769999999999999</c:v>
                </c:pt>
                <c:pt idx="478">
                  <c:v>2.4779999999999998</c:v>
                </c:pt>
                <c:pt idx="479">
                  <c:v>2.4790000000000001</c:v>
                </c:pt>
                <c:pt idx="480">
                  <c:v>2.48</c:v>
                </c:pt>
                <c:pt idx="481">
                  <c:v>2.4809999999999999</c:v>
                </c:pt>
                <c:pt idx="482">
                  <c:v>2.4820000000000002</c:v>
                </c:pt>
                <c:pt idx="483">
                  <c:v>2.4830000000000001</c:v>
                </c:pt>
                <c:pt idx="484">
                  <c:v>2.484</c:v>
                </c:pt>
                <c:pt idx="485">
                  <c:v>2.4849999999999999</c:v>
                </c:pt>
                <c:pt idx="486">
                  <c:v>2.4859999999999998</c:v>
                </c:pt>
                <c:pt idx="487">
                  <c:v>2.4870000000000001</c:v>
                </c:pt>
                <c:pt idx="488">
                  <c:v>2.488</c:v>
                </c:pt>
                <c:pt idx="489">
                  <c:v>2.4889999999999999</c:v>
                </c:pt>
                <c:pt idx="490">
                  <c:v>2.4900000000000002</c:v>
                </c:pt>
                <c:pt idx="491">
                  <c:v>2.4910000000000001</c:v>
                </c:pt>
                <c:pt idx="492">
                  <c:v>2.492</c:v>
                </c:pt>
                <c:pt idx="493">
                  <c:v>2.4929999999999999</c:v>
                </c:pt>
                <c:pt idx="494">
                  <c:v>2.4939999999999998</c:v>
                </c:pt>
                <c:pt idx="495">
                  <c:v>2.4950000000000001</c:v>
                </c:pt>
                <c:pt idx="496">
                  <c:v>2.496</c:v>
                </c:pt>
                <c:pt idx="497">
                  <c:v>2.4969999999999999</c:v>
                </c:pt>
                <c:pt idx="498">
                  <c:v>2.4980000000000002</c:v>
                </c:pt>
                <c:pt idx="499">
                  <c:v>2.4990000000000001</c:v>
                </c:pt>
                <c:pt idx="500">
                  <c:v>2.5</c:v>
                </c:pt>
                <c:pt idx="501">
                  <c:v>2.5009999999999999</c:v>
                </c:pt>
                <c:pt idx="502">
                  <c:v>2.5019999999999998</c:v>
                </c:pt>
                <c:pt idx="503">
                  <c:v>2.5030000000000001</c:v>
                </c:pt>
                <c:pt idx="504">
                  <c:v>2.504</c:v>
                </c:pt>
                <c:pt idx="505">
                  <c:v>2.5049999999999999</c:v>
                </c:pt>
                <c:pt idx="506">
                  <c:v>2.5060000000000002</c:v>
                </c:pt>
                <c:pt idx="507">
                  <c:v>2.5070000000000001</c:v>
                </c:pt>
                <c:pt idx="508">
                  <c:v>2.508</c:v>
                </c:pt>
                <c:pt idx="509">
                  <c:v>2.5089999999999999</c:v>
                </c:pt>
                <c:pt idx="510">
                  <c:v>2.5099999999999998</c:v>
                </c:pt>
                <c:pt idx="511">
                  <c:v>2.5110000000000001</c:v>
                </c:pt>
                <c:pt idx="512">
                  <c:v>2.512</c:v>
                </c:pt>
                <c:pt idx="513">
                  <c:v>2.5129999999999999</c:v>
                </c:pt>
                <c:pt idx="514">
                  <c:v>2.5140000000000002</c:v>
                </c:pt>
                <c:pt idx="515">
                  <c:v>2.5150000000000001</c:v>
                </c:pt>
                <c:pt idx="516">
                  <c:v>2.516</c:v>
                </c:pt>
                <c:pt idx="517">
                  <c:v>2.5169999999999999</c:v>
                </c:pt>
                <c:pt idx="518">
                  <c:v>2.5179999999999998</c:v>
                </c:pt>
                <c:pt idx="519">
                  <c:v>2.5190000000000001</c:v>
                </c:pt>
                <c:pt idx="520">
                  <c:v>2.52</c:v>
                </c:pt>
                <c:pt idx="521">
                  <c:v>2.5209999999999999</c:v>
                </c:pt>
                <c:pt idx="522">
                  <c:v>2.5220000000000002</c:v>
                </c:pt>
                <c:pt idx="523">
                  <c:v>2.5230000000000001</c:v>
                </c:pt>
                <c:pt idx="524">
                  <c:v>2.524</c:v>
                </c:pt>
                <c:pt idx="525">
                  <c:v>2.5249999999999999</c:v>
                </c:pt>
                <c:pt idx="526">
                  <c:v>2.5259999999999998</c:v>
                </c:pt>
                <c:pt idx="527">
                  <c:v>2.5270000000000001</c:v>
                </c:pt>
                <c:pt idx="528">
                  <c:v>2.528</c:v>
                </c:pt>
                <c:pt idx="529">
                  <c:v>2.5289999999999999</c:v>
                </c:pt>
                <c:pt idx="530">
                  <c:v>2.5300000000000002</c:v>
                </c:pt>
                <c:pt idx="531">
                  <c:v>2.5310000000000001</c:v>
                </c:pt>
                <c:pt idx="532">
                  <c:v>2.532</c:v>
                </c:pt>
                <c:pt idx="533">
                  <c:v>2.5329999999999999</c:v>
                </c:pt>
                <c:pt idx="534">
                  <c:v>2.5339999999999998</c:v>
                </c:pt>
                <c:pt idx="535">
                  <c:v>2.5350000000000001</c:v>
                </c:pt>
                <c:pt idx="536">
                  <c:v>2.536</c:v>
                </c:pt>
                <c:pt idx="537">
                  <c:v>2.5369999999999999</c:v>
                </c:pt>
                <c:pt idx="538">
                  <c:v>2.5380000000000003</c:v>
                </c:pt>
                <c:pt idx="539">
                  <c:v>2.5390000000000001</c:v>
                </c:pt>
                <c:pt idx="540">
                  <c:v>2.54</c:v>
                </c:pt>
                <c:pt idx="541">
                  <c:v>2.5409999999999999</c:v>
                </c:pt>
                <c:pt idx="542">
                  <c:v>2.5419999999999998</c:v>
                </c:pt>
                <c:pt idx="543">
                  <c:v>2.5430000000000001</c:v>
                </c:pt>
                <c:pt idx="544">
                  <c:v>2.544</c:v>
                </c:pt>
                <c:pt idx="545">
                  <c:v>2.5449999999999999</c:v>
                </c:pt>
                <c:pt idx="546">
                  <c:v>2.5460000000000003</c:v>
                </c:pt>
                <c:pt idx="547">
                  <c:v>2.5470000000000002</c:v>
                </c:pt>
                <c:pt idx="548">
                  <c:v>2.548</c:v>
                </c:pt>
                <c:pt idx="549">
                  <c:v>2.5489999999999999</c:v>
                </c:pt>
                <c:pt idx="550">
                  <c:v>2.5499999999999998</c:v>
                </c:pt>
                <c:pt idx="551">
                  <c:v>2.5510000000000002</c:v>
                </c:pt>
                <c:pt idx="552">
                  <c:v>2.552</c:v>
                </c:pt>
                <c:pt idx="553">
                  <c:v>2.5529999999999999</c:v>
                </c:pt>
                <c:pt idx="554">
                  <c:v>2.5540000000000003</c:v>
                </c:pt>
                <c:pt idx="555">
                  <c:v>2.5550000000000002</c:v>
                </c:pt>
                <c:pt idx="556">
                  <c:v>2.556</c:v>
                </c:pt>
                <c:pt idx="557">
                  <c:v>2.5569999999999999</c:v>
                </c:pt>
                <c:pt idx="558">
                  <c:v>2.5579999999999998</c:v>
                </c:pt>
                <c:pt idx="559">
                  <c:v>2.5590000000000002</c:v>
                </c:pt>
                <c:pt idx="560">
                  <c:v>2.56</c:v>
                </c:pt>
                <c:pt idx="561">
                  <c:v>2.5609999999999999</c:v>
                </c:pt>
                <c:pt idx="562">
                  <c:v>2.5620000000000003</c:v>
                </c:pt>
                <c:pt idx="563">
                  <c:v>2.5629999999999997</c:v>
                </c:pt>
                <c:pt idx="564">
                  <c:v>2.5640000000000001</c:v>
                </c:pt>
                <c:pt idx="565">
                  <c:v>2.5649999999999999</c:v>
                </c:pt>
                <c:pt idx="566">
                  <c:v>2.5659999999999998</c:v>
                </c:pt>
                <c:pt idx="567">
                  <c:v>2.5670000000000002</c:v>
                </c:pt>
                <c:pt idx="568">
                  <c:v>2.5680000000000001</c:v>
                </c:pt>
                <c:pt idx="569">
                  <c:v>2.569</c:v>
                </c:pt>
                <c:pt idx="570">
                  <c:v>2.57</c:v>
                </c:pt>
                <c:pt idx="571">
                  <c:v>2.5709999999999997</c:v>
                </c:pt>
                <c:pt idx="572">
                  <c:v>2.5720000000000001</c:v>
                </c:pt>
                <c:pt idx="573">
                  <c:v>2.573</c:v>
                </c:pt>
                <c:pt idx="574">
                  <c:v>2.5739999999999998</c:v>
                </c:pt>
                <c:pt idx="575">
                  <c:v>2.5750000000000002</c:v>
                </c:pt>
                <c:pt idx="576">
                  <c:v>2.5760000000000001</c:v>
                </c:pt>
                <c:pt idx="577">
                  <c:v>2.577</c:v>
                </c:pt>
                <c:pt idx="578">
                  <c:v>2.5779999999999998</c:v>
                </c:pt>
                <c:pt idx="579">
                  <c:v>2.5789999999999997</c:v>
                </c:pt>
                <c:pt idx="580">
                  <c:v>2.58</c:v>
                </c:pt>
                <c:pt idx="581">
                  <c:v>2.581</c:v>
                </c:pt>
                <c:pt idx="582">
                  <c:v>2.5819999999999999</c:v>
                </c:pt>
                <c:pt idx="583">
                  <c:v>2.5830000000000002</c:v>
                </c:pt>
                <c:pt idx="584">
                  <c:v>2.5840000000000001</c:v>
                </c:pt>
                <c:pt idx="585">
                  <c:v>2.585</c:v>
                </c:pt>
                <c:pt idx="586">
                  <c:v>2.5859999999999999</c:v>
                </c:pt>
                <c:pt idx="587">
                  <c:v>2.5869999999999997</c:v>
                </c:pt>
                <c:pt idx="588">
                  <c:v>2.5880000000000001</c:v>
                </c:pt>
                <c:pt idx="589">
                  <c:v>2.589</c:v>
                </c:pt>
                <c:pt idx="590">
                  <c:v>2.59</c:v>
                </c:pt>
                <c:pt idx="591">
                  <c:v>2.5910000000000002</c:v>
                </c:pt>
                <c:pt idx="592">
                  <c:v>2.5920000000000001</c:v>
                </c:pt>
                <c:pt idx="593">
                  <c:v>2.593</c:v>
                </c:pt>
                <c:pt idx="594">
                  <c:v>2.5939999999999999</c:v>
                </c:pt>
                <c:pt idx="595">
                  <c:v>2.5949999999999998</c:v>
                </c:pt>
                <c:pt idx="596">
                  <c:v>2.5960000000000001</c:v>
                </c:pt>
                <c:pt idx="597">
                  <c:v>2.597</c:v>
                </c:pt>
                <c:pt idx="598">
                  <c:v>2.5979999999999999</c:v>
                </c:pt>
                <c:pt idx="599">
                  <c:v>2.5990000000000002</c:v>
                </c:pt>
                <c:pt idx="600">
                  <c:v>2.6</c:v>
                </c:pt>
                <c:pt idx="601">
                  <c:v>2.601</c:v>
                </c:pt>
                <c:pt idx="602">
                  <c:v>2.6019999999999999</c:v>
                </c:pt>
                <c:pt idx="603">
                  <c:v>2.6029999999999998</c:v>
                </c:pt>
                <c:pt idx="604">
                  <c:v>2.6040000000000001</c:v>
                </c:pt>
                <c:pt idx="605">
                  <c:v>2.605</c:v>
                </c:pt>
                <c:pt idx="606">
                  <c:v>2.6059999999999999</c:v>
                </c:pt>
                <c:pt idx="607">
                  <c:v>2.6070000000000002</c:v>
                </c:pt>
                <c:pt idx="608">
                  <c:v>2.6080000000000001</c:v>
                </c:pt>
                <c:pt idx="609">
                  <c:v>2.609</c:v>
                </c:pt>
                <c:pt idx="610">
                  <c:v>2.61</c:v>
                </c:pt>
                <c:pt idx="611">
                  <c:v>2.6109999999999998</c:v>
                </c:pt>
                <c:pt idx="612">
                  <c:v>2.6120000000000001</c:v>
                </c:pt>
                <c:pt idx="613">
                  <c:v>2.613</c:v>
                </c:pt>
                <c:pt idx="614">
                  <c:v>2.6139999999999999</c:v>
                </c:pt>
                <c:pt idx="615">
                  <c:v>2.6150000000000002</c:v>
                </c:pt>
                <c:pt idx="616">
                  <c:v>2.6160000000000001</c:v>
                </c:pt>
                <c:pt idx="617">
                  <c:v>2.617</c:v>
                </c:pt>
                <c:pt idx="618">
                  <c:v>2.6179999999999999</c:v>
                </c:pt>
                <c:pt idx="619">
                  <c:v>2.6189999999999998</c:v>
                </c:pt>
                <c:pt idx="620">
                  <c:v>2.62</c:v>
                </c:pt>
                <c:pt idx="621">
                  <c:v>2.621</c:v>
                </c:pt>
                <c:pt idx="622">
                  <c:v>2.6219999999999999</c:v>
                </c:pt>
                <c:pt idx="623">
                  <c:v>2.6230000000000002</c:v>
                </c:pt>
                <c:pt idx="624">
                  <c:v>2.6240000000000001</c:v>
                </c:pt>
                <c:pt idx="625">
                  <c:v>2.625</c:v>
                </c:pt>
                <c:pt idx="626">
                  <c:v>2.6259999999999999</c:v>
                </c:pt>
                <c:pt idx="627">
                  <c:v>2.6269999999999998</c:v>
                </c:pt>
                <c:pt idx="628">
                  <c:v>2.6280000000000001</c:v>
                </c:pt>
                <c:pt idx="629">
                  <c:v>2.629</c:v>
                </c:pt>
                <c:pt idx="630">
                  <c:v>2.63</c:v>
                </c:pt>
                <c:pt idx="631">
                  <c:v>2.6310000000000002</c:v>
                </c:pt>
                <c:pt idx="632">
                  <c:v>2.6320000000000001</c:v>
                </c:pt>
                <c:pt idx="633">
                  <c:v>2.633</c:v>
                </c:pt>
                <c:pt idx="634">
                  <c:v>2.6339999999999999</c:v>
                </c:pt>
                <c:pt idx="635">
                  <c:v>2.6349999999999998</c:v>
                </c:pt>
                <c:pt idx="636">
                  <c:v>2.6360000000000001</c:v>
                </c:pt>
                <c:pt idx="637">
                  <c:v>2.637</c:v>
                </c:pt>
                <c:pt idx="638">
                  <c:v>2.6379999999999999</c:v>
                </c:pt>
                <c:pt idx="639">
                  <c:v>2.6390000000000002</c:v>
                </c:pt>
                <c:pt idx="640">
                  <c:v>2.64</c:v>
                </c:pt>
                <c:pt idx="641">
                  <c:v>2.641</c:v>
                </c:pt>
                <c:pt idx="642">
                  <c:v>2.6419999999999999</c:v>
                </c:pt>
                <c:pt idx="643">
                  <c:v>2.6429999999999998</c:v>
                </c:pt>
                <c:pt idx="644">
                  <c:v>2.6440000000000001</c:v>
                </c:pt>
                <c:pt idx="645">
                  <c:v>2.645</c:v>
                </c:pt>
                <c:pt idx="646">
                  <c:v>2.6459999999999999</c:v>
                </c:pt>
                <c:pt idx="647">
                  <c:v>2.6470000000000002</c:v>
                </c:pt>
                <c:pt idx="648">
                  <c:v>2.6480000000000001</c:v>
                </c:pt>
                <c:pt idx="649">
                  <c:v>2.649</c:v>
                </c:pt>
                <c:pt idx="650">
                  <c:v>2.65</c:v>
                </c:pt>
                <c:pt idx="651">
                  <c:v>2.6509999999999998</c:v>
                </c:pt>
                <c:pt idx="652">
                  <c:v>2.6520000000000001</c:v>
                </c:pt>
                <c:pt idx="653">
                  <c:v>2.653</c:v>
                </c:pt>
                <c:pt idx="654">
                  <c:v>2.6539999999999999</c:v>
                </c:pt>
                <c:pt idx="655">
                  <c:v>2.6550000000000002</c:v>
                </c:pt>
                <c:pt idx="656">
                  <c:v>2.6560000000000001</c:v>
                </c:pt>
                <c:pt idx="657">
                  <c:v>2.657</c:v>
                </c:pt>
                <c:pt idx="658">
                  <c:v>2.6579999999999999</c:v>
                </c:pt>
                <c:pt idx="659">
                  <c:v>2.6589999999999998</c:v>
                </c:pt>
                <c:pt idx="660">
                  <c:v>2.66</c:v>
                </c:pt>
                <c:pt idx="661">
                  <c:v>2.661</c:v>
                </c:pt>
                <c:pt idx="662">
                  <c:v>2.6619999999999999</c:v>
                </c:pt>
                <c:pt idx="663">
                  <c:v>2.6630000000000003</c:v>
                </c:pt>
                <c:pt idx="664">
                  <c:v>2.6640000000000001</c:v>
                </c:pt>
                <c:pt idx="665">
                  <c:v>2.665</c:v>
                </c:pt>
                <c:pt idx="666">
                  <c:v>2.6659999999999999</c:v>
                </c:pt>
                <c:pt idx="667">
                  <c:v>2.6669999999999998</c:v>
                </c:pt>
                <c:pt idx="668">
                  <c:v>2.6680000000000001</c:v>
                </c:pt>
                <c:pt idx="669">
                  <c:v>2.669</c:v>
                </c:pt>
                <c:pt idx="670">
                  <c:v>2.67</c:v>
                </c:pt>
                <c:pt idx="671">
                  <c:v>2.6710000000000003</c:v>
                </c:pt>
                <c:pt idx="672">
                  <c:v>2.6720000000000002</c:v>
                </c:pt>
                <c:pt idx="673">
                  <c:v>2.673</c:v>
                </c:pt>
                <c:pt idx="674">
                  <c:v>2.6739999999999999</c:v>
                </c:pt>
                <c:pt idx="675">
                  <c:v>2.6749999999999998</c:v>
                </c:pt>
                <c:pt idx="676">
                  <c:v>2.6760000000000002</c:v>
                </c:pt>
                <c:pt idx="677">
                  <c:v>2.677</c:v>
                </c:pt>
                <c:pt idx="678">
                  <c:v>2.6779999999999999</c:v>
                </c:pt>
                <c:pt idx="679">
                  <c:v>2.6790000000000003</c:v>
                </c:pt>
                <c:pt idx="680">
                  <c:v>2.68</c:v>
                </c:pt>
                <c:pt idx="681">
                  <c:v>2.681</c:v>
                </c:pt>
                <c:pt idx="682">
                  <c:v>2.6819999999999999</c:v>
                </c:pt>
                <c:pt idx="683">
                  <c:v>2.6829999999999998</c:v>
                </c:pt>
                <c:pt idx="684">
                  <c:v>2.6840000000000002</c:v>
                </c:pt>
                <c:pt idx="685">
                  <c:v>2.6850000000000001</c:v>
                </c:pt>
                <c:pt idx="686">
                  <c:v>2.6859999999999999</c:v>
                </c:pt>
                <c:pt idx="687">
                  <c:v>2.6870000000000003</c:v>
                </c:pt>
                <c:pt idx="688">
                  <c:v>2.6879999999999997</c:v>
                </c:pt>
                <c:pt idx="689">
                  <c:v>2.6890000000000001</c:v>
                </c:pt>
                <c:pt idx="690">
                  <c:v>2.69</c:v>
                </c:pt>
                <c:pt idx="691">
                  <c:v>2.6909999999999998</c:v>
                </c:pt>
                <c:pt idx="692">
                  <c:v>2.6920000000000002</c:v>
                </c:pt>
                <c:pt idx="693">
                  <c:v>2.6930000000000001</c:v>
                </c:pt>
                <c:pt idx="694">
                  <c:v>2.694</c:v>
                </c:pt>
                <c:pt idx="695">
                  <c:v>2.6949999999999998</c:v>
                </c:pt>
                <c:pt idx="696">
                  <c:v>2.6959999999999997</c:v>
                </c:pt>
                <c:pt idx="697">
                  <c:v>2.6970000000000001</c:v>
                </c:pt>
                <c:pt idx="698">
                  <c:v>2.698</c:v>
                </c:pt>
                <c:pt idx="699">
                  <c:v>2.6989999999999998</c:v>
                </c:pt>
                <c:pt idx="700">
                  <c:v>2.7</c:v>
                </c:pt>
                <c:pt idx="701">
                  <c:v>2.7010000000000001</c:v>
                </c:pt>
                <c:pt idx="702">
                  <c:v>2.702</c:v>
                </c:pt>
                <c:pt idx="703">
                  <c:v>2.7029999999999998</c:v>
                </c:pt>
                <c:pt idx="704">
                  <c:v>2.7039999999999997</c:v>
                </c:pt>
                <c:pt idx="705">
                  <c:v>2.7050000000000001</c:v>
                </c:pt>
                <c:pt idx="706">
                  <c:v>2.706</c:v>
                </c:pt>
                <c:pt idx="707">
                  <c:v>2.7069999999999999</c:v>
                </c:pt>
                <c:pt idx="708">
                  <c:v>2.7080000000000002</c:v>
                </c:pt>
                <c:pt idx="709">
                  <c:v>2.7090000000000001</c:v>
                </c:pt>
                <c:pt idx="710">
                  <c:v>2.71</c:v>
                </c:pt>
                <c:pt idx="711">
                  <c:v>2.7109999999999999</c:v>
                </c:pt>
                <c:pt idx="712">
                  <c:v>2.7119999999999997</c:v>
                </c:pt>
                <c:pt idx="713">
                  <c:v>2.7130000000000001</c:v>
                </c:pt>
                <c:pt idx="714">
                  <c:v>2.714</c:v>
                </c:pt>
                <c:pt idx="715">
                  <c:v>2.7149999999999999</c:v>
                </c:pt>
                <c:pt idx="716">
                  <c:v>2.7160000000000002</c:v>
                </c:pt>
                <c:pt idx="717">
                  <c:v>2.7170000000000001</c:v>
                </c:pt>
                <c:pt idx="718">
                  <c:v>2.718</c:v>
                </c:pt>
                <c:pt idx="719">
                  <c:v>2.7189999999999999</c:v>
                </c:pt>
                <c:pt idx="720">
                  <c:v>2.7199999999999998</c:v>
                </c:pt>
                <c:pt idx="721">
                  <c:v>2.7210000000000001</c:v>
                </c:pt>
                <c:pt idx="722">
                  <c:v>2.722</c:v>
                </c:pt>
                <c:pt idx="723">
                  <c:v>2.7229999999999999</c:v>
                </c:pt>
                <c:pt idx="724">
                  <c:v>2.7240000000000002</c:v>
                </c:pt>
                <c:pt idx="725">
                  <c:v>2.7250000000000001</c:v>
                </c:pt>
                <c:pt idx="726">
                  <c:v>2.726</c:v>
                </c:pt>
                <c:pt idx="727">
                  <c:v>2.7269999999999999</c:v>
                </c:pt>
                <c:pt idx="728">
                  <c:v>2.7279999999999998</c:v>
                </c:pt>
                <c:pt idx="729">
                  <c:v>2.7290000000000001</c:v>
                </c:pt>
                <c:pt idx="730">
                  <c:v>2.73</c:v>
                </c:pt>
                <c:pt idx="731">
                  <c:v>2.7309999999999999</c:v>
                </c:pt>
                <c:pt idx="732">
                  <c:v>2.7320000000000002</c:v>
                </c:pt>
                <c:pt idx="733">
                  <c:v>2.7330000000000001</c:v>
                </c:pt>
                <c:pt idx="734">
                  <c:v>2.734</c:v>
                </c:pt>
                <c:pt idx="735">
                  <c:v>2.7349999999999999</c:v>
                </c:pt>
                <c:pt idx="736">
                  <c:v>2.7359999999999998</c:v>
                </c:pt>
                <c:pt idx="737">
                  <c:v>2.7370000000000001</c:v>
                </c:pt>
                <c:pt idx="738">
                  <c:v>2.738</c:v>
                </c:pt>
                <c:pt idx="739">
                  <c:v>2.7389999999999999</c:v>
                </c:pt>
                <c:pt idx="740">
                  <c:v>2.74</c:v>
                </c:pt>
                <c:pt idx="741">
                  <c:v>2.7410000000000001</c:v>
                </c:pt>
                <c:pt idx="742">
                  <c:v>2.742</c:v>
                </c:pt>
                <c:pt idx="743">
                  <c:v>2.7429999999999999</c:v>
                </c:pt>
                <c:pt idx="744">
                  <c:v>2.7439999999999998</c:v>
                </c:pt>
                <c:pt idx="745">
                  <c:v>2.7450000000000001</c:v>
                </c:pt>
                <c:pt idx="746">
                  <c:v>2.746</c:v>
                </c:pt>
                <c:pt idx="747">
                  <c:v>2.7469999999999999</c:v>
                </c:pt>
                <c:pt idx="748">
                  <c:v>2.7480000000000002</c:v>
                </c:pt>
                <c:pt idx="749">
                  <c:v>2.7490000000000001</c:v>
                </c:pt>
                <c:pt idx="750">
                  <c:v>2.75</c:v>
                </c:pt>
                <c:pt idx="751">
                  <c:v>2.7509999999999999</c:v>
                </c:pt>
                <c:pt idx="752">
                  <c:v>2.7519999999999998</c:v>
                </c:pt>
                <c:pt idx="753">
                  <c:v>2.7530000000000001</c:v>
                </c:pt>
                <c:pt idx="754">
                  <c:v>2.754</c:v>
                </c:pt>
                <c:pt idx="755">
                  <c:v>2.7549999999999999</c:v>
                </c:pt>
                <c:pt idx="756">
                  <c:v>2.7560000000000002</c:v>
                </c:pt>
                <c:pt idx="757">
                  <c:v>2.7570000000000001</c:v>
                </c:pt>
                <c:pt idx="758">
                  <c:v>2.758</c:v>
                </c:pt>
                <c:pt idx="759">
                  <c:v>2.7589999999999999</c:v>
                </c:pt>
                <c:pt idx="760">
                  <c:v>2.76</c:v>
                </c:pt>
                <c:pt idx="761">
                  <c:v>2.7610000000000001</c:v>
                </c:pt>
                <c:pt idx="762">
                  <c:v>2.762</c:v>
                </c:pt>
                <c:pt idx="763">
                  <c:v>2.7629999999999999</c:v>
                </c:pt>
                <c:pt idx="764">
                  <c:v>2.7640000000000002</c:v>
                </c:pt>
                <c:pt idx="765">
                  <c:v>2.7650000000000001</c:v>
                </c:pt>
                <c:pt idx="766">
                  <c:v>2.766</c:v>
                </c:pt>
                <c:pt idx="767">
                  <c:v>2.7669999999999999</c:v>
                </c:pt>
                <c:pt idx="768">
                  <c:v>2.7679999999999998</c:v>
                </c:pt>
                <c:pt idx="769">
                  <c:v>2.7690000000000001</c:v>
                </c:pt>
                <c:pt idx="770">
                  <c:v>2.77</c:v>
                </c:pt>
                <c:pt idx="771">
                  <c:v>2.7709999999999999</c:v>
                </c:pt>
                <c:pt idx="772">
                  <c:v>2.7720000000000002</c:v>
                </c:pt>
                <c:pt idx="773">
                  <c:v>2.7730000000000001</c:v>
                </c:pt>
                <c:pt idx="774">
                  <c:v>2.774</c:v>
                </c:pt>
                <c:pt idx="775">
                  <c:v>2.7749999999999999</c:v>
                </c:pt>
                <c:pt idx="776">
                  <c:v>2.7759999999999998</c:v>
                </c:pt>
                <c:pt idx="777">
                  <c:v>2.7770000000000001</c:v>
                </c:pt>
                <c:pt idx="778">
                  <c:v>2.778</c:v>
                </c:pt>
                <c:pt idx="779">
                  <c:v>2.7789999999999999</c:v>
                </c:pt>
                <c:pt idx="780">
                  <c:v>2.7800000000000002</c:v>
                </c:pt>
                <c:pt idx="781">
                  <c:v>2.7810000000000001</c:v>
                </c:pt>
                <c:pt idx="782">
                  <c:v>2.782</c:v>
                </c:pt>
                <c:pt idx="783">
                  <c:v>2.7829999999999999</c:v>
                </c:pt>
                <c:pt idx="784">
                  <c:v>2.7839999999999998</c:v>
                </c:pt>
                <c:pt idx="785">
                  <c:v>2.7850000000000001</c:v>
                </c:pt>
                <c:pt idx="786">
                  <c:v>2.786</c:v>
                </c:pt>
                <c:pt idx="787">
                  <c:v>2.7869999999999999</c:v>
                </c:pt>
                <c:pt idx="788">
                  <c:v>2.7880000000000003</c:v>
                </c:pt>
                <c:pt idx="789">
                  <c:v>2.7890000000000001</c:v>
                </c:pt>
                <c:pt idx="790">
                  <c:v>2.79</c:v>
                </c:pt>
                <c:pt idx="791">
                  <c:v>2.7909999999999999</c:v>
                </c:pt>
                <c:pt idx="792">
                  <c:v>2.7919999999999998</c:v>
                </c:pt>
                <c:pt idx="793">
                  <c:v>2.7930000000000001</c:v>
                </c:pt>
                <c:pt idx="794">
                  <c:v>2.794</c:v>
                </c:pt>
                <c:pt idx="795">
                  <c:v>2.7949999999999999</c:v>
                </c:pt>
                <c:pt idx="796">
                  <c:v>2.7960000000000003</c:v>
                </c:pt>
                <c:pt idx="797">
                  <c:v>2.7970000000000002</c:v>
                </c:pt>
                <c:pt idx="798">
                  <c:v>2.798</c:v>
                </c:pt>
                <c:pt idx="799">
                  <c:v>2.7989999999999999</c:v>
                </c:pt>
                <c:pt idx="800">
                  <c:v>2.8</c:v>
                </c:pt>
                <c:pt idx="801">
                  <c:v>2.8010000000000002</c:v>
                </c:pt>
                <c:pt idx="802">
                  <c:v>2.802</c:v>
                </c:pt>
                <c:pt idx="803">
                  <c:v>2.8029999999999999</c:v>
                </c:pt>
                <c:pt idx="804">
                  <c:v>2.8040000000000003</c:v>
                </c:pt>
                <c:pt idx="805">
                  <c:v>2.8050000000000002</c:v>
                </c:pt>
                <c:pt idx="806">
                  <c:v>2.806</c:v>
                </c:pt>
                <c:pt idx="807">
                  <c:v>2.8069999999999999</c:v>
                </c:pt>
                <c:pt idx="808">
                  <c:v>2.8079999999999998</c:v>
                </c:pt>
                <c:pt idx="809">
                  <c:v>2.8090000000000002</c:v>
                </c:pt>
                <c:pt idx="810">
                  <c:v>2.81</c:v>
                </c:pt>
                <c:pt idx="811">
                  <c:v>2.8109999999999999</c:v>
                </c:pt>
                <c:pt idx="812">
                  <c:v>2.8120000000000003</c:v>
                </c:pt>
                <c:pt idx="813">
                  <c:v>2.8129999999999997</c:v>
                </c:pt>
                <c:pt idx="814">
                  <c:v>2.8140000000000001</c:v>
                </c:pt>
                <c:pt idx="815">
                  <c:v>2.8149999999999999</c:v>
                </c:pt>
                <c:pt idx="816">
                  <c:v>2.8159999999999998</c:v>
                </c:pt>
                <c:pt idx="817">
                  <c:v>2.8170000000000002</c:v>
                </c:pt>
                <c:pt idx="818">
                  <c:v>2.8180000000000001</c:v>
                </c:pt>
                <c:pt idx="819">
                  <c:v>2.819</c:v>
                </c:pt>
                <c:pt idx="820">
                  <c:v>2.82</c:v>
                </c:pt>
                <c:pt idx="821">
                  <c:v>2.8209999999999997</c:v>
                </c:pt>
                <c:pt idx="822">
                  <c:v>2.8220000000000001</c:v>
                </c:pt>
                <c:pt idx="823">
                  <c:v>2.823</c:v>
                </c:pt>
                <c:pt idx="824">
                  <c:v>2.8239999999999998</c:v>
                </c:pt>
                <c:pt idx="825">
                  <c:v>2.8250000000000002</c:v>
                </c:pt>
                <c:pt idx="826">
                  <c:v>2.8260000000000001</c:v>
                </c:pt>
                <c:pt idx="827">
                  <c:v>2.827</c:v>
                </c:pt>
                <c:pt idx="828">
                  <c:v>2.8279999999999998</c:v>
                </c:pt>
                <c:pt idx="829">
                  <c:v>2.8289999999999997</c:v>
                </c:pt>
                <c:pt idx="830">
                  <c:v>2.83</c:v>
                </c:pt>
                <c:pt idx="831">
                  <c:v>2.831</c:v>
                </c:pt>
                <c:pt idx="832">
                  <c:v>2.8319999999999999</c:v>
                </c:pt>
                <c:pt idx="833">
                  <c:v>2.8330000000000002</c:v>
                </c:pt>
                <c:pt idx="834">
                  <c:v>2.8340000000000001</c:v>
                </c:pt>
                <c:pt idx="835">
                  <c:v>2.835</c:v>
                </c:pt>
                <c:pt idx="836">
                  <c:v>2.8359999999999999</c:v>
                </c:pt>
                <c:pt idx="837">
                  <c:v>2.8369999999999997</c:v>
                </c:pt>
                <c:pt idx="838">
                  <c:v>2.8380000000000001</c:v>
                </c:pt>
                <c:pt idx="839">
                  <c:v>2.839</c:v>
                </c:pt>
                <c:pt idx="840">
                  <c:v>2.84</c:v>
                </c:pt>
                <c:pt idx="841">
                  <c:v>2.8410000000000002</c:v>
                </c:pt>
                <c:pt idx="842">
                  <c:v>2.8420000000000001</c:v>
                </c:pt>
                <c:pt idx="843">
                  <c:v>2.843</c:v>
                </c:pt>
                <c:pt idx="844">
                  <c:v>2.8439999999999999</c:v>
                </c:pt>
                <c:pt idx="845">
                  <c:v>2.8449999999999998</c:v>
                </c:pt>
                <c:pt idx="846">
                  <c:v>2.8460000000000001</c:v>
                </c:pt>
                <c:pt idx="847">
                  <c:v>2.847</c:v>
                </c:pt>
                <c:pt idx="848">
                  <c:v>2.8479999999999999</c:v>
                </c:pt>
                <c:pt idx="849">
                  <c:v>2.8490000000000002</c:v>
                </c:pt>
                <c:pt idx="850">
                  <c:v>2.85</c:v>
                </c:pt>
                <c:pt idx="851">
                  <c:v>2.851</c:v>
                </c:pt>
                <c:pt idx="852">
                  <c:v>2.8519999999999999</c:v>
                </c:pt>
                <c:pt idx="853">
                  <c:v>2.8529999999999998</c:v>
                </c:pt>
                <c:pt idx="854">
                  <c:v>2.8540000000000001</c:v>
                </c:pt>
                <c:pt idx="855">
                  <c:v>2.855</c:v>
                </c:pt>
                <c:pt idx="856">
                  <c:v>2.8559999999999999</c:v>
                </c:pt>
                <c:pt idx="857">
                  <c:v>2.8570000000000002</c:v>
                </c:pt>
                <c:pt idx="858">
                  <c:v>2.8580000000000001</c:v>
                </c:pt>
                <c:pt idx="859">
                  <c:v>2.859</c:v>
                </c:pt>
                <c:pt idx="860">
                  <c:v>2.86</c:v>
                </c:pt>
                <c:pt idx="861">
                  <c:v>2.8609999999999998</c:v>
                </c:pt>
                <c:pt idx="862">
                  <c:v>2.8620000000000001</c:v>
                </c:pt>
                <c:pt idx="863">
                  <c:v>2.863</c:v>
                </c:pt>
                <c:pt idx="864">
                  <c:v>2.8639999999999999</c:v>
                </c:pt>
                <c:pt idx="865">
                  <c:v>2.8650000000000002</c:v>
                </c:pt>
                <c:pt idx="866">
                  <c:v>2.8660000000000001</c:v>
                </c:pt>
                <c:pt idx="867">
                  <c:v>2.867</c:v>
                </c:pt>
                <c:pt idx="868">
                  <c:v>2.8679999999999999</c:v>
                </c:pt>
                <c:pt idx="869">
                  <c:v>2.8689999999999998</c:v>
                </c:pt>
                <c:pt idx="870">
                  <c:v>2.87</c:v>
                </c:pt>
                <c:pt idx="871">
                  <c:v>2.871</c:v>
                </c:pt>
                <c:pt idx="872">
                  <c:v>2.8719999999999999</c:v>
                </c:pt>
                <c:pt idx="873">
                  <c:v>2.8730000000000002</c:v>
                </c:pt>
                <c:pt idx="874">
                  <c:v>2.8740000000000001</c:v>
                </c:pt>
                <c:pt idx="875">
                  <c:v>2.875</c:v>
                </c:pt>
                <c:pt idx="876">
                  <c:v>2.8759999999999999</c:v>
                </c:pt>
                <c:pt idx="877">
                  <c:v>2.8769999999999998</c:v>
                </c:pt>
                <c:pt idx="878">
                  <c:v>2.8780000000000001</c:v>
                </c:pt>
                <c:pt idx="879">
                  <c:v>2.879</c:v>
                </c:pt>
                <c:pt idx="880">
                  <c:v>2.88</c:v>
                </c:pt>
                <c:pt idx="881">
                  <c:v>2.8810000000000002</c:v>
                </c:pt>
                <c:pt idx="882">
                  <c:v>2.8820000000000001</c:v>
                </c:pt>
                <c:pt idx="883">
                  <c:v>2.883</c:v>
                </c:pt>
                <c:pt idx="884">
                  <c:v>2.8839999999999999</c:v>
                </c:pt>
                <c:pt idx="885">
                  <c:v>2.8849999999999998</c:v>
                </c:pt>
                <c:pt idx="886">
                  <c:v>2.8860000000000001</c:v>
                </c:pt>
                <c:pt idx="887">
                  <c:v>2.887</c:v>
                </c:pt>
                <c:pt idx="888">
                  <c:v>2.8879999999999999</c:v>
                </c:pt>
                <c:pt idx="889">
                  <c:v>2.8890000000000002</c:v>
                </c:pt>
                <c:pt idx="890">
                  <c:v>2.89</c:v>
                </c:pt>
                <c:pt idx="891">
                  <c:v>2.891</c:v>
                </c:pt>
                <c:pt idx="892">
                  <c:v>2.8919999999999999</c:v>
                </c:pt>
                <c:pt idx="893">
                  <c:v>2.8929999999999998</c:v>
                </c:pt>
                <c:pt idx="894">
                  <c:v>2.8940000000000001</c:v>
                </c:pt>
                <c:pt idx="895">
                  <c:v>2.895</c:v>
                </c:pt>
                <c:pt idx="896">
                  <c:v>2.8959999999999999</c:v>
                </c:pt>
                <c:pt idx="897">
                  <c:v>2.8970000000000002</c:v>
                </c:pt>
                <c:pt idx="898">
                  <c:v>2.8980000000000001</c:v>
                </c:pt>
                <c:pt idx="899">
                  <c:v>2.899</c:v>
                </c:pt>
                <c:pt idx="900">
                  <c:v>2.9</c:v>
                </c:pt>
                <c:pt idx="901">
                  <c:v>2.9009999999999998</c:v>
                </c:pt>
                <c:pt idx="902">
                  <c:v>2.9020000000000001</c:v>
                </c:pt>
                <c:pt idx="903">
                  <c:v>2.903</c:v>
                </c:pt>
                <c:pt idx="904">
                  <c:v>2.9039999999999999</c:v>
                </c:pt>
                <c:pt idx="905">
                  <c:v>2.9050000000000002</c:v>
                </c:pt>
                <c:pt idx="906">
                  <c:v>2.9060000000000001</c:v>
                </c:pt>
                <c:pt idx="907">
                  <c:v>2.907</c:v>
                </c:pt>
                <c:pt idx="908">
                  <c:v>2.9079999999999999</c:v>
                </c:pt>
                <c:pt idx="909">
                  <c:v>2.9089999999999998</c:v>
                </c:pt>
                <c:pt idx="910">
                  <c:v>2.91</c:v>
                </c:pt>
                <c:pt idx="911">
                  <c:v>2.911</c:v>
                </c:pt>
                <c:pt idx="912">
                  <c:v>2.9119999999999999</c:v>
                </c:pt>
                <c:pt idx="913">
                  <c:v>2.9130000000000003</c:v>
                </c:pt>
                <c:pt idx="914">
                  <c:v>2.9140000000000001</c:v>
                </c:pt>
                <c:pt idx="915">
                  <c:v>2.915</c:v>
                </c:pt>
                <c:pt idx="916">
                  <c:v>2.9159999999999999</c:v>
                </c:pt>
                <c:pt idx="917">
                  <c:v>2.9169999999999998</c:v>
                </c:pt>
                <c:pt idx="918">
                  <c:v>2.9180000000000001</c:v>
                </c:pt>
                <c:pt idx="919">
                  <c:v>2.919</c:v>
                </c:pt>
                <c:pt idx="920">
                  <c:v>2.92</c:v>
                </c:pt>
                <c:pt idx="921">
                  <c:v>2.9210000000000003</c:v>
                </c:pt>
                <c:pt idx="922">
                  <c:v>2.9220000000000002</c:v>
                </c:pt>
                <c:pt idx="923">
                  <c:v>2.923</c:v>
                </c:pt>
                <c:pt idx="924">
                  <c:v>2.9239999999999999</c:v>
                </c:pt>
                <c:pt idx="925">
                  <c:v>2.9249999999999998</c:v>
                </c:pt>
                <c:pt idx="926">
                  <c:v>2.9260000000000002</c:v>
                </c:pt>
                <c:pt idx="927">
                  <c:v>2.927</c:v>
                </c:pt>
                <c:pt idx="928">
                  <c:v>2.9279999999999999</c:v>
                </c:pt>
                <c:pt idx="929">
                  <c:v>2.9290000000000003</c:v>
                </c:pt>
                <c:pt idx="930">
                  <c:v>2.93</c:v>
                </c:pt>
                <c:pt idx="931">
                  <c:v>2.931</c:v>
                </c:pt>
                <c:pt idx="932">
                  <c:v>2.9319999999999999</c:v>
                </c:pt>
                <c:pt idx="933">
                  <c:v>2.9329999999999998</c:v>
                </c:pt>
                <c:pt idx="934">
                  <c:v>2.9340000000000002</c:v>
                </c:pt>
                <c:pt idx="935">
                  <c:v>2.9350000000000001</c:v>
                </c:pt>
                <c:pt idx="936">
                  <c:v>2.9359999999999999</c:v>
                </c:pt>
                <c:pt idx="937">
                  <c:v>2.9370000000000003</c:v>
                </c:pt>
                <c:pt idx="938">
                  <c:v>2.9379999999999997</c:v>
                </c:pt>
                <c:pt idx="939">
                  <c:v>2.9390000000000001</c:v>
                </c:pt>
                <c:pt idx="940">
                  <c:v>2.94</c:v>
                </c:pt>
                <c:pt idx="941">
                  <c:v>2.9409999999999998</c:v>
                </c:pt>
                <c:pt idx="942">
                  <c:v>2.9420000000000002</c:v>
                </c:pt>
                <c:pt idx="943">
                  <c:v>2.9430000000000001</c:v>
                </c:pt>
                <c:pt idx="944">
                  <c:v>2.944</c:v>
                </c:pt>
                <c:pt idx="945">
                  <c:v>2.9449999999999998</c:v>
                </c:pt>
                <c:pt idx="946">
                  <c:v>2.9459999999999997</c:v>
                </c:pt>
                <c:pt idx="947">
                  <c:v>2.9470000000000001</c:v>
                </c:pt>
                <c:pt idx="948">
                  <c:v>2.948</c:v>
                </c:pt>
                <c:pt idx="949">
                  <c:v>2.9489999999999998</c:v>
                </c:pt>
                <c:pt idx="950">
                  <c:v>2.95</c:v>
                </c:pt>
                <c:pt idx="951">
                  <c:v>2.9510000000000001</c:v>
                </c:pt>
                <c:pt idx="952">
                  <c:v>2.952</c:v>
                </c:pt>
                <c:pt idx="953">
                  <c:v>2.9529999999999998</c:v>
                </c:pt>
                <c:pt idx="954">
                  <c:v>2.9539999999999997</c:v>
                </c:pt>
                <c:pt idx="955">
                  <c:v>2.9550000000000001</c:v>
                </c:pt>
                <c:pt idx="956">
                  <c:v>2.956</c:v>
                </c:pt>
                <c:pt idx="957">
                  <c:v>2.9569999999999999</c:v>
                </c:pt>
                <c:pt idx="958">
                  <c:v>2.9580000000000002</c:v>
                </c:pt>
                <c:pt idx="959">
                  <c:v>2.9590000000000001</c:v>
                </c:pt>
                <c:pt idx="960">
                  <c:v>2.96</c:v>
                </c:pt>
                <c:pt idx="961">
                  <c:v>2.9609999999999999</c:v>
                </c:pt>
                <c:pt idx="962">
                  <c:v>2.9619999999999997</c:v>
                </c:pt>
                <c:pt idx="963">
                  <c:v>2.9630000000000001</c:v>
                </c:pt>
                <c:pt idx="964">
                  <c:v>2.964</c:v>
                </c:pt>
                <c:pt idx="965">
                  <c:v>2.9649999999999999</c:v>
                </c:pt>
                <c:pt idx="966">
                  <c:v>2.9660000000000002</c:v>
                </c:pt>
                <c:pt idx="967">
                  <c:v>2.9670000000000001</c:v>
                </c:pt>
                <c:pt idx="968">
                  <c:v>2.968</c:v>
                </c:pt>
                <c:pt idx="969">
                  <c:v>2.9689999999999999</c:v>
                </c:pt>
                <c:pt idx="970">
                  <c:v>2.9699999999999998</c:v>
                </c:pt>
                <c:pt idx="971">
                  <c:v>2.9710000000000001</c:v>
                </c:pt>
                <c:pt idx="972">
                  <c:v>2.972</c:v>
                </c:pt>
                <c:pt idx="973">
                  <c:v>2.9729999999999999</c:v>
                </c:pt>
                <c:pt idx="974">
                  <c:v>2.9740000000000002</c:v>
                </c:pt>
                <c:pt idx="975">
                  <c:v>2.9750000000000001</c:v>
                </c:pt>
                <c:pt idx="976">
                  <c:v>2.976</c:v>
                </c:pt>
                <c:pt idx="977">
                  <c:v>2.9769999999999999</c:v>
                </c:pt>
                <c:pt idx="978">
                  <c:v>2.9779999999999998</c:v>
                </c:pt>
                <c:pt idx="979">
                  <c:v>2.9790000000000001</c:v>
                </c:pt>
                <c:pt idx="980">
                  <c:v>2.98</c:v>
                </c:pt>
                <c:pt idx="981">
                  <c:v>2.9809999999999999</c:v>
                </c:pt>
                <c:pt idx="982">
                  <c:v>2.9820000000000002</c:v>
                </c:pt>
                <c:pt idx="983">
                  <c:v>2.9830000000000001</c:v>
                </c:pt>
                <c:pt idx="984">
                  <c:v>2.984</c:v>
                </c:pt>
                <c:pt idx="985">
                  <c:v>2.9849999999999999</c:v>
                </c:pt>
                <c:pt idx="986">
                  <c:v>2.9859999999999998</c:v>
                </c:pt>
                <c:pt idx="987">
                  <c:v>2.9870000000000001</c:v>
                </c:pt>
                <c:pt idx="988">
                  <c:v>2.988</c:v>
                </c:pt>
                <c:pt idx="989">
                  <c:v>2.9889999999999999</c:v>
                </c:pt>
                <c:pt idx="990">
                  <c:v>2.99</c:v>
                </c:pt>
                <c:pt idx="991">
                  <c:v>2.9910000000000001</c:v>
                </c:pt>
                <c:pt idx="992">
                  <c:v>2.992</c:v>
                </c:pt>
                <c:pt idx="993">
                  <c:v>2.9929999999999999</c:v>
                </c:pt>
                <c:pt idx="994">
                  <c:v>2.9939999999999998</c:v>
                </c:pt>
                <c:pt idx="995">
                  <c:v>2.9950000000000001</c:v>
                </c:pt>
                <c:pt idx="996">
                  <c:v>2.996</c:v>
                </c:pt>
                <c:pt idx="997">
                  <c:v>2.9969999999999999</c:v>
                </c:pt>
                <c:pt idx="998">
                  <c:v>2.9980000000000002</c:v>
                </c:pt>
                <c:pt idx="999">
                  <c:v>2.9990000000000001</c:v>
                </c:pt>
                <c:pt idx="1000">
                  <c:v>3</c:v>
                </c:pt>
              </c:numCache>
            </c:numRef>
          </c:yVal>
          <c:smooth val="0"/>
          <c:extLst>
            <c:ext xmlns:c16="http://schemas.microsoft.com/office/drawing/2014/chart" uri="{C3380CC4-5D6E-409C-BE32-E72D297353CC}">
              <c16:uniqueId val="{00000000-4D94-4379-BE63-57AA86CC4837}"/>
            </c:ext>
          </c:extLst>
        </c:ser>
        <c:ser>
          <c:idx val="1"/>
          <c:order val="1"/>
          <c:tx>
            <c:v>Defect</c:v>
          </c:tx>
          <c:spPr>
            <a:ln w="19050" cap="rnd">
              <a:noFill/>
              <a:round/>
            </a:ln>
            <a:effectLst/>
          </c:spPr>
          <c:marker>
            <c:symbol val="circle"/>
            <c:size val="5"/>
            <c:spPr>
              <a:solidFill>
                <a:schemeClr val="accent2"/>
              </a:solidFill>
              <a:ln w="9525">
                <a:solidFill>
                  <a:schemeClr val="accent2"/>
                </a:solidFill>
              </a:ln>
              <a:effectLst/>
            </c:spPr>
          </c:marker>
          <c:xVal>
            <c:numRef>
              <c:f>Sheet1!$A$2:$A$1002</c:f>
              <c:numCache>
                <c:formatCode>General</c:formatCode>
                <c:ptCount val="1001"/>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pt idx="147">
                  <c:v>0.14699999999999999</c:v>
                </c:pt>
                <c:pt idx="148">
                  <c:v>0.14799999999999999</c:v>
                </c:pt>
                <c:pt idx="149">
                  <c:v>0.14899999999999999</c:v>
                </c:pt>
                <c:pt idx="150">
                  <c:v>0.15</c:v>
                </c:pt>
                <c:pt idx="151">
                  <c:v>0.151</c:v>
                </c:pt>
                <c:pt idx="152">
                  <c:v>0.152</c:v>
                </c:pt>
                <c:pt idx="153">
                  <c:v>0.153</c:v>
                </c:pt>
                <c:pt idx="154">
                  <c:v>0.154</c:v>
                </c:pt>
                <c:pt idx="155">
                  <c:v>0.155</c:v>
                </c:pt>
                <c:pt idx="156">
                  <c:v>0.156</c:v>
                </c:pt>
                <c:pt idx="157">
                  <c:v>0.157</c:v>
                </c:pt>
                <c:pt idx="158">
                  <c:v>0.158</c:v>
                </c:pt>
                <c:pt idx="159">
                  <c:v>0.159</c:v>
                </c:pt>
                <c:pt idx="160">
                  <c:v>0.16</c:v>
                </c:pt>
                <c:pt idx="161">
                  <c:v>0.161</c:v>
                </c:pt>
                <c:pt idx="162">
                  <c:v>0.16200000000000001</c:v>
                </c:pt>
                <c:pt idx="163">
                  <c:v>0.16300000000000001</c:v>
                </c:pt>
                <c:pt idx="164">
                  <c:v>0.16400000000000001</c:v>
                </c:pt>
                <c:pt idx="165">
                  <c:v>0.16500000000000001</c:v>
                </c:pt>
                <c:pt idx="166">
                  <c:v>0.16600000000000001</c:v>
                </c:pt>
                <c:pt idx="167">
                  <c:v>0.16700000000000001</c:v>
                </c:pt>
                <c:pt idx="168">
                  <c:v>0.16800000000000001</c:v>
                </c:pt>
                <c:pt idx="169">
                  <c:v>0.16900000000000001</c:v>
                </c:pt>
                <c:pt idx="170">
                  <c:v>0.17</c:v>
                </c:pt>
                <c:pt idx="171">
                  <c:v>0.17100000000000001</c:v>
                </c:pt>
                <c:pt idx="172">
                  <c:v>0.17199999999999999</c:v>
                </c:pt>
                <c:pt idx="173">
                  <c:v>0.17299999999999999</c:v>
                </c:pt>
                <c:pt idx="174">
                  <c:v>0.17399999999999999</c:v>
                </c:pt>
                <c:pt idx="175">
                  <c:v>0.17499999999999999</c:v>
                </c:pt>
                <c:pt idx="176">
                  <c:v>0.17599999999999999</c:v>
                </c:pt>
                <c:pt idx="177">
                  <c:v>0.17699999999999999</c:v>
                </c:pt>
                <c:pt idx="178">
                  <c:v>0.17799999999999999</c:v>
                </c:pt>
                <c:pt idx="179">
                  <c:v>0.17899999999999999</c:v>
                </c:pt>
                <c:pt idx="180">
                  <c:v>0.18</c:v>
                </c:pt>
                <c:pt idx="181">
                  <c:v>0.18099999999999999</c:v>
                </c:pt>
                <c:pt idx="182">
                  <c:v>0.182</c:v>
                </c:pt>
                <c:pt idx="183">
                  <c:v>0.183</c:v>
                </c:pt>
                <c:pt idx="184">
                  <c:v>0.184</c:v>
                </c:pt>
                <c:pt idx="185">
                  <c:v>0.185</c:v>
                </c:pt>
                <c:pt idx="186">
                  <c:v>0.186</c:v>
                </c:pt>
                <c:pt idx="187">
                  <c:v>0.187</c:v>
                </c:pt>
                <c:pt idx="188">
                  <c:v>0.188</c:v>
                </c:pt>
                <c:pt idx="189">
                  <c:v>0.189</c:v>
                </c:pt>
                <c:pt idx="190">
                  <c:v>0.19</c:v>
                </c:pt>
                <c:pt idx="191">
                  <c:v>0.191</c:v>
                </c:pt>
                <c:pt idx="192">
                  <c:v>0.192</c:v>
                </c:pt>
                <c:pt idx="193">
                  <c:v>0.193</c:v>
                </c:pt>
                <c:pt idx="194">
                  <c:v>0.19400000000000001</c:v>
                </c:pt>
                <c:pt idx="195">
                  <c:v>0.19500000000000001</c:v>
                </c:pt>
                <c:pt idx="196">
                  <c:v>0.19600000000000001</c:v>
                </c:pt>
                <c:pt idx="197">
                  <c:v>0.19700000000000001</c:v>
                </c:pt>
                <c:pt idx="198">
                  <c:v>0.19800000000000001</c:v>
                </c:pt>
                <c:pt idx="199">
                  <c:v>0.19900000000000001</c:v>
                </c:pt>
                <c:pt idx="200">
                  <c:v>0.2</c:v>
                </c:pt>
                <c:pt idx="201">
                  <c:v>0.20100000000000001</c:v>
                </c:pt>
                <c:pt idx="202">
                  <c:v>0.20200000000000001</c:v>
                </c:pt>
                <c:pt idx="203">
                  <c:v>0.20300000000000001</c:v>
                </c:pt>
                <c:pt idx="204">
                  <c:v>0.20399999999999999</c:v>
                </c:pt>
                <c:pt idx="205">
                  <c:v>0.20499999999999999</c:v>
                </c:pt>
                <c:pt idx="206">
                  <c:v>0.20599999999999999</c:v>
                </c:pt>
                <c:pt idx="207">
                  <c:v>0.20699999999999999</c:v>
                </c:pt>
                <c:pt idx="208">
                  <c:v>0.20799999999999999</c:v>
                </c:pt>
                <c:pt idx="209">
                  <c:v>0.20899999999999999</c:v>
                </c:pt>
                <c:pt idx="210">
                  <c:v>0.21</c:v>
                </c:pt>
                <c:pt idx="211">
                  <c:v>0.21099999999999999</c:v>
                </c:pt>
                <c:pt idx="212">
                  <c:v>0.21199999999999999</c:v>
                </c:pt>
                <c:pt idx="213">
                  <c:v>0.21299999999999999</c:v>
                </c:pt>
                <c:pt idx="214">
                  <c:v>0.214</c:v>
                </c:pt>
                <c:pt idx="215">
                  <c:v>0.215</c:v>
                </c:pt>
                <c:pt idx="216">
                  <c:v>0.216</c:v>
                </c:pt>
                <c:pt idx="217">
                  <c:v>0.217</c:v>
                </c:pt>
                <c:pt idx="218">
                  <c:v>0.218</c:v>
                </c:pt>
                <c:pt idx="219">
                  <c:v>0.219</c:v>
                </c:pt>
                <c:pt idx="220">
                  <c:v>0.22</c:v>
                </c:pt>
                <c:pt idx="221">
                  <c:v>0.221</c:v>
                </c:pt>
                <c:pt idx="222">
                  <c:v>0.222</c:v>
                </c:pt>
                <c:pt idx="223">
                  <c:v>0.223</c:v>
                </c:pt>
                <c:pt idx="224">
                  <c:v>0.224</c:v>
                </c:pt>
                <c:pt idx="225">
                  <c:v>0.22500000000000001</c:v>
                </c:pt>
                <c:pt idx="226">
                  <c:v>0.22600000000000001</c:v>
                </c:pt>
                <c:pt idx="227">
                  <c:v>0.22700000000000001</c:v>
                </c:pt>
                <c:pt idx="228">
                  <c:v>0.22800000000000001</c:v>
                </c:pt>
                <c:pt idx="229">
                  <c:v>0.22900000000000001</c:v>
                </c:pt>
                <c:pt idx="230">
                  <c:v>0.23</c:v>
                </c:pt>
                <c:pt idx="231">
                  <c:v>0.23100000000000001</c:v>
                </c:pt>
                <c:pt idx="232">
                  <c:v>0.23200000000000001</c:v>
                </c:pt>
                <c:pt idx="233">
                  <c:v>0.23300000000000001</c:v>
                </c:pt>
                <c:pt idx="234">
                  <c:v>0.23400000000000001</c:v>
                </c:pt>
                <c:pt idx="235">
                  <c:v>0.23499999999999999</c:v>
                </c:pt>
                <c:pt idx="236">
                  <c:v>0.23599999999999999</c:v>
                </c:pt>
                <c:pt idx="237">
                  <c:v>0.23699999999999999</c:v>
                </c:pt>
                <c:pt idx="238">
                  <c:v>0.23799999999999999</c:v>
                </c:pt>
                <c:pt idx="239">
                  <c:v>0.23899999999999999</c:v>
                </c:pt>
                <c:pt idx="240">
                  <c:v>0.24</c:v>
                </c:pt>
                <c:pt idx="241">
                  <c:v>0.24099999999999999</c:v>
                </c:pt>
                <c:pt idx="242">
                  <c:v>0.24199999999999999</c:v>
                </c:pt>
                <c:pt idx="243">
                  <c:v>0.24299999999999999</c:v>
                </c:pt>
                <c:pt idx="244">
                  <c:v>0.24399999999999999</c:v>
                </c:pt>
                <c:pt idx="245">
                  <c:v>0.245</c:v>
                </c:pt>
                <c:pt idx="246">
                  <c:v>0.246</c:v>
                </c:pt>
                <c:pt idx="247">
                  <c:v>0.247</c:v>
                </c:pt>
                <c:pt idx="248">
                  <c:v>0.248</c:v>
                </c:pt>
                <c:pt idx="249">
                  <c:v>0.249</c:v>
                </c:pt>
                <c:pt idx="250">
                  <c:v>0.25</c:v>
                </c:pt>
                <c:pt idx="251">
                  <c:v>0.251</c:v>
                </c:pt>
                <c:pt idx="252">
                  <c:v>0.252</c:v>
                </c:pt>
                <c:pt idx="253">
                  <c:v>0.253</c:v>
                </c:pt>
                <c:pt idx="254">
                  <c:v>0.254</c:v>
                </c:pt>
                <c:pt idx="255">
                  <c:v>0.255</c:v>
                </c:pt>
                <c:pt idx="256">
                  <c:v>0.25600000000000001</c:v>
                </c:pt>
                <c:pt idx="257">
                  <c:v>0.25700000000000001</c:v>
                </c:pt>
                <c:pt idx="258">
                  <c:v>0.25800000000000001</c:v>
                </c:pt>
                <c:pt idx="259">
                  <c:v>0.25900000000000001</c:v>
                </c:pt>
                <c:pt idx="260">
                  <c:v>0.26</c:v>
                </c:pt>
                <c:pt idx="261">
                  <c:v>0.26100000000000001</c:v>
                </c:pt>
                <c:pt idx="262">
                  <c:v>0.26200000000000001</c:v>
                </c:pt>
                <c:pt idx="263">
                  <c:v>0.26300000000000001</c:v>
                </c:pt>
                <c:pt idx="264">
                  <c:v>0.26400000000000001</c:v>
                </c:pt>
                <c:pt idx="265">
                  <c:v>0.26500000000000001</c:v>
                </c:pt>
                <c:pt idx="266">
                  <c:v>0.26600000000000001</c:v>
                </c:pt>
                <c:pt idx="267">
                  <c:v>0.26700000000000002</c:v>
                </c:pt>
                <c:pt idx="268">
                  <c:v>0.26800000000000002</c:v>
                </c:pt>
                <c:pt idx="269">
                  <c:v>0.26900000000000002</c:v>
                </c:pt>
                <c:pt idx="270">
                  <c:v>0.27</c:v>
                </c:pt>
                <c:pt idx="271">
                  <c:v>0.27100000000000002</c:v>
                </c:pt>
                <c:pt idx="272">
                  <c:v>0.27200000000000002</c:v>
                </c:pt>
                <c:pt idx="273">
                  <c:v>0.27300000000000002</c:v>
                </c:pt>
                <c:pt idx="274">
                  <c:v>0.27400000000000002</c:v>
                </c:pt>
                <c:pt idx="275">
                  <c:v>0.27500000000000002</c:v>
                </c:pt>
                <c:pt idx="276">
                  <c:v>0.27600000000000002</c:v>
                </c:pt>
                <c:pt idx="277">
                  <c:v>0.27700000000000002</c:v>
                </c:pt>
                <c:pt idx="278">
                  <c:v>0.27800000000000002</c:v>
                </c:pt>
                <c:pt idx="279">
                  <c:v>0.27900000000000003</c:v>
                </c:pt>
                <c:pt idx="280">
                  <c:v>0.28000000000000003</c:v>
                </c:pt>
                <c:pt idx="281">
                  <c:v>0.28100000000000003</c:v>
                </c:pt>
                <c:pt idx="282">
                  <c:v>0.28199999999999997</c:v>
                </c:pt>
                <c:pt idx="283">
                  <c:v>0.28299999999999997</c:v>
                </c:pt>
                <c:pt idx="284">
                  <c:v>0.28399999999999997</c:v>
                </c:pt>
                <c:pt idx="285">
                  <c:v>0.28499999999999998</c:v>
                </c:pt>
                <c:pt idx="286">
                  <c:v>0.28599999999999998</c:v>
                </c:pt>
                <c:pt idx="287">
                  <c:v>0.28699999999999998</c:v>
                </c:pt>
                <c:pt idx="288">
                  <c:v>0.28799999999999998</c:v>
                </c:pt>
                <c:pt idx="289">
                  <c:v>0.28899999999999998</c:v>
                </c:pt>
                <c:pt idx="290">
                  <c:v>0.28999999999999998</c:v>
                </c:pt>
                <c:pt idx="291">
                  <c:v>0.29099999999999998</c:v>
                </c:pt>
                <c:pt idx="292">
                  <c:v>0.29199999999999998</c:v>
                </c:pt>
                <c:pt idx="293">
                  <c:v>0.29299999999999998</c:v>
                </c:pt>
                <c:pt idx="294">
                  <c:v>0.29399999999999998</c:v>
                </c:pt>
                <c:pt idx="295">
                  <c:v>0.29499999999999998</c:v>
                </c:pt>
                <c:pt idx="296">
                  <c:v>0.29599999999999999</c:v>
                </c:pt>
                <c:pt idx="297">
                  <c:v>0.29699999999999999</c:v>
                </c:pt>
                <c:pt idx="298">
                  <c:v>0.29799999999999999</c:v>
                </c:pt>
                <c:pt idx="299">
                  <c:v>0.29899999999999999</c:v>
                </c:pt>
                <c:pt idx="300">
                  <c:v>0.3</c:v>
                </c:pt>
                <c:pt idx="301">
                  <c:v>0.30099999999999999</c:v>
                </c:pt>
                <c:pt idx="302">
                  <c:v>0.30199999999999999</c:v>
                </c:pt>
                <c:pt idx="303">
                  <c:v>0.30299999999999999</c:v>
                </c:pt>
                <c:pt idx="304">
                  <c:v>0.30399999999999999</c:v>
                </c:pt>
                <c:pt idx="305">
                  <c:v>0.30499999999999999</c:v>
                </c:pt>
                <c:pt idx="306">
                  <c:v>0.30599999999999999</c:v>
                </c:pt>
                <c:pt idx="307">
                  <c:v>0.307</c:v>
                </c:pt>
                <c:pt idx="308">
                  <c:v>0.308</c:v>
                </c:pt>
                <c:pt idx="309">
                  <c:v>0.309</c:v>
                </c:pt>
                <c:pt idx="310">
                  <c:v>0.31</c:v>
                </c:pt>
                <c:pt idx="311">
                  <c:v>0.311</c:v>
                </c:pt>
                <c:pt idx="312">
                  <c:v>0.312</c:v>
                </c:pt>
                <c:pt idx="313">
                  <c:v>0.313</c:v>
                </c:pt>
                <c:pt idx="314">
                  <c:v>0.314</c:v>
                </c:pt>
                <c:pt idx="315">
                  <c:v>0.315</c:v>
                </c:pt>
                <c:pt idx="316">
                  <c:v>0.316</c:v>
                </c:pt>
                <c:pt idx="317">
                  <c:v>0.317</c:v>
                </c:pt>
                <c:pt idx="318">
                  <c:v>0.318</c:v>
                </c:pt>
                <c:pt idx="319">
                  <c:v>0.31900000000000001</c:v>
                </c:pt>
                <c:pt idx="320">
                  <c:v>0.32</c:v>
                </c:pt>
                <c:pt idx="321">
                  <c:v>0.32100000000000001</c:v>
                </c:pt>
                <c:pt idx="322">
                  <c:v>0.32200000000000001</c:v>
                </c:pt>
                <c:pt idx="323">
                  <c:v>0.32300000000000001</c:v>
                </c:pt>
                <c:pt idx="324">
                  <c:v>0.32400000000000001</c:v>
                </c:pt>
                <c:pt idx="325">
                  <c:v>0.32500000000000001</c:v>
                </c:pt>
                <c:pt idx="326">
                  <c:v>0.32600000000000001</c:v>
                </c:pt>
                <c:pt idx="327">
                  <c:v>0.32700000000000001</c:v>
                </c:pt>
                <c:pt idx="328">
                  <c:v>0.32800000000000001</c:v>
                </c:pt>
                <c:pt idx="329">
                  <c:v>0.32900000000000001</c:v>
                </c:pt>
                <c:pt idx="330">
                  <c:v>0.33</c:v>
                </c:pt>
                <c:pt idx="331">
                  <c:v>0.33100000000000002</c:v>
                </c:pt>
                <c:pt idx="332">
                  <c:v>0.33200000000000002</c:v>
                </c:pt>
                <c:pt idx="333">
                  <c:v>0.33300000000000002</c:v>
                </c:pt>
                <c:pt idx="334">
                  <c:v>0.33400000000000002</c:v>
                </c:pt>
                <c:pt idx="335">
                  <c:v>0.33500000000000002</c:v>
                </c:pt>
                <c:pt idx="336">
                  <c:v>0.33600000000000002</c:v>
                </c:pt>
                <c:pt idx="337">
                  <c:v>0.33700000000000002</c:v>
                </c:pt>
                <c:pt idx="338">
                  <c:v>0.33800000000000002</c:v>
                </c:pt>
                <c:pt idx="339">
                  <c:v>0.33900000000000002</c:v>
                </c:pt>
                <c:pt idx="340">
                  <c:v>0.34</c:v>
                </c:pt>
                <c:pt idx="341">
                  <c:v>0.34100000000000003</c:v>
                </c:pt>
                <c:pt idx="342">
                  <c:v>0.34200000000000003</c:v>
                </c:pt>
                <c:pt idx="343">
                  <c:v>0.34300000000000003</c:v>
                </c:pt>
                <c:pt idx="344">
                  <c:v>0.34399999999999997</c:v>
                </c:pt>
                <c:pt idx="345">
                  <c:v>0.34499999999999997</c:v>
                </c:pt>
                <c:pt idx="346">
                  <c:v>0.34599999999999997</c:v>
                </c:pt>
                <c:pt idx="347">
                  <c:v>0.34699999999999998</c:v>
                </c:pt>
                <c:pt idx="348">
                  <c:v>0.34799999999999998</c:v>
                </c:pt>
                <c:pt idx="349">
                  <c:v>0.34899999999999998</c:v>
                </c:pt>
                <c:pt idx="350">
                  <c:v>0.35</c:v>
                </c:pt>
                <c:pt idx="351">
                  <c:v>0.35099999999999998</c:v>
                </c:pt>
                <c:pt idx="352">
                  <c:v>0.35199999999999998</c:v>
                </c:pt>
                <c:pt idx="353">
                  <c:v>0.35299999999999998</c:v>
                </c:pt>
                <c:pt idx="354">
                  <c:v>0.35399999999999998</c:v>
                </c:pt>
                <c:pt idx="355">
                  <c:v>0.35499999999999998</c:v>
                </c:pt>
                <c:pt idx="356">
                  <c:v>0.35599999999999998</c:v>
                </c:pt>
                <c:pt idx="357">
                  <c:v>0.35699999999999998</c:v>
                </c:pt>
                <c:pt idx="358">
                  <c:v>0.35799999999999998</c:v>
                </c:pt>
                <c:pt idx="359">
                  <c:v>0.35899999999999999</c:v>
                </c:pt>
                <c:pt idx="360">
                  <c:v>0.36</c:v>
                </c:pt>
                <c:pt idx="361">
                  <c:v>0.36099999999999999</c:v>
                </c:pt>
                <c:pt idx="362">
                  <c:v>0.36199999999999999</c:v>
                </c:pt>
                <c:pt idx="363">
                  <c:v>0.36299999999999999</c:v>
                </c:pt>
                <c:pt idx="364">
                  <c:v>0.36399999999999999</c:v>
                </c:pt>
                <c:pt idx="365">
                  <c:v>0.36499999999999999</c:v>
                </c:pt>
                <c:pt idx="366">
                  <c:v>0.36599999999999999</c:v>
                </c:pt>
                <c:pt idx="367">
                  <c:v>0.36699999999999999</c:v>
                </c:pt>
                <c:pt idx="368">
                  <c:v>0.36799999999999999</c:v>
                </c:pt>
                <c:pt idx="369">
                  <c:v>0.36899999999999999</c:v>
                </c:pt>
                <c:pt idx="370">
                  <c:v>0.37</c:v>
                </c:pt>
                <c:pt idx="371">
                  <c:v>0.371</c:v>
                </c:pt>
                <c:pt idx="372">
                  <c:v>0.372</c:v>
                </c:pt>
                <c:pt idx="373">
                  <c:v>0.373</c:v>
                </c:pt>
                <c:pt idx="374">
                  <c:v>0.374</c:v>
                </c:pt>
                <c:pt idx="375">
                  <c:v>0.375</c:v>
                </c:pt>
                <c:pt idx="376">
                  <c:v>0.376</c:v>
                </c:pt>
                <c:pt idx="377">
                  <c:v>0.377</c:v>
                </c:pt>
                <c:pt idx="378">
                  <c:v>0.378</c:v>
                </c:pt>
                <c:pt idx="379">
                  <c:v>0.379</c:v>
                </c:pt>
                <c:pt idx="380">
                  <c:v>0.38</c:v>
                </c:pt>
                <c:pt idx="381">
                  <c:v>0.38100000000000001</c:v>
                </c:pt>
                <c:pt idx="382">
                  <c:v>0.38200000000000001</c:v>
                </c:pt>
                <c:pt idx="383">
                  <c:v>0.38300000000000001</c:v>
                </c:pt>
                <c:pt idx="384">
                  <c:v>0.38400000000000001</c:v>
                </c:pt>
                <c:pt idx="385">
                  <c:v>0.38500000000000001</c:v>
                </c:pt>
                <c:pt idx="386">
                  <c:v>0.38600000000000001</c:v>
                </c:pt>
                <c:pt idx="387">
                  <c:v>0.38700000000000001</c:v>
                </c:pt>
                <c:pt idx="388">
                  <c:v>0.38800000000000001</c:v>
                </c:pt>
                <c:pt idx="389">
                  <c:v>0.38900000000000001</c:v>
                </c:pt>
                <c:pt idx="390">
                  <c:v>0.39</c:v>
                </c:pt>
                <c:pt idx="391">
                  <c:v>0.39100000000000001</c:v>
                </c:pt>
                <c:pt idx="392">
                  <c:v>0.39200000000000002</c:v>
                </c:pt>
                <c:pt idx="393">
                  <c:v>0.39300000000000002</c:v>
                </c:pt>
                <c:pt idx="394">
                  <c:v>0.39400000000000002</c:v>
                </c:pt>
                <c:pt idx="395">
                  <c:v>0.39500000000000002</c:v>
                </c:pt>
                <c:pt idx="396">
                  <c:v>0.39600000000000002</c:v>
                </c:pt>
                <c:pt idx="397">
                  <c:v>0.39700000000000002</c:v>
                </c:pt>
                <c:pt idx="398">
                  <c:v>0.39800000000000002</c:v>
                </c:pt>
                <c:pt idx="399">
                  <c:v>0.39900000000000002</c:v>
                </c:pt>
                <c:pt idx="400">
                  <c:v>0.4</c:v>
                </c:pt>
                <c:pt idx="401">
                  <c:v>0.40100000000000002</c:v>
                </c:pt>
                <c:pt idx="402">
                  <c:v>0.40200000000000002</c:v>
                </c:pt>
                <c:pt idx="403">
                  <c:v>0.40300000000000002</c:v>
                </c:pt>
                <c:pt idx="404">
                  <c:v>0.40400000000000003</c:v>
                </c:pt>
                <c:pt idx="405">
                  <c:v>0.40500000000000003</c:v>
                </c:pt>
                <c:pt idx="406">
                  <c:v>0.40600000000000003</c:v>
                </c:pt>
                <c:pt idx="407">
                  <c:v>0.40699999999999997</c:v>
                </c:pt>
                <c:pt idx="408">
                  <c:v>0.40799999999999997</c:v>
                </c:pt>
                <c:pt idx="409">
                  <c:v>0.40899999999999997</c:v>
                </c:pt>
                <c:pt idx="410">
                  <c:v>0.41</c:v>
                </c:pt>
                <c:pt idx="411">
                  <c:v>0.41099999999999998</c:v>
                </c:pt>
                <c:pt idx="412">
                  <c:v>0.41199999999999998</c:v>
                </c:pt>
                <c:pt idx="413">
                  <c:v>0.41299999999999998</c:v>
                </c:pt>
                <c:pt idx="414">
                  <c:v>0.41399999999999998</c:v>
                </c:pt>
                <c:pt idx="415">
                  <c:v>0.41499999999999998</c:v>
                </c:pt>
                <c:pt idx="416">
                  <c:v>0.41599999999999998</c:v>
                </c:pt>
                <c:pt idx="417">
                  <c:v>0.41699999999999998</c:v>
                </c:pt>
                <c:pt idx="418">
                  <c:v>0.41799999999999998</c:v>
                </c:pt>
                <c:pt idx="419">
                  <c:v>0.41899999999999998</c:v>
                </c:pt>
                <c:pt idx="420">
                  <c:v>0.42</c:v>
                </c:pt>
                <c:pt idx="421">
                  <c:v>0.42099999999999999</c:v>
                </c:pt>
                <c:pt idx="422">
                  <c:v>0.42199999999999999</c:v>
                </c:pt>
                <c:pt idx="423">
                  <c:v>0.42299999999999999</c:v>
                </c:pt>
                <c:pt idx="424">
                  <c:v>0.42399999999999999</c:v>
                </c:pt>
                <c:pt idx="425">
                  <c:v>0.42499999999999999</c:v>
                </c:pt>
                <c:pt idx="426">
                  <c:v>0.42599999999999999</c:v>
                </c:pt>
                <c:pt idx="427">
                  <c:v>0.42699999999999999</c:v>
                </c:pt>
                <c:pt idx="428">
                  <c:v>0.42799999999999999</c:v>
                </c:pt>
                <c:pt idx="429">
                  <c:v>0.42899999999999999</c:v>
                </c:pt>
                <c:pt idx="430">
                  <c:v>0.43</c:v>
                </c:pt>
                <c:pt idx="431">
                  <c:v>0.43099999999999999</c:v>
                </c:pt>
                <c:pt idx="432">
                  <c:v>0.432</c:v>
                </c:pt>
                <c:pt idx="433">
                  <c:v>0.433</c:v>
                </c:pt>
                <c:pt idx="434">
                  <c:v>0.434</c:v>
                </c:pt>
                <c:pt idx="435">
                  <c:v>0.435</c:v>
                </c:pt>
                <c:pt idx="436">
                  <c:v>0.436</c:v>
                </c:pt>
                <c:pt idx="437">
                  <c:v>0.437</c:v>
                </c:pt>
                <c:pt idx="438">
                  <c:v>0.438</c:v>
                </c:pt>
                <c:pt idx="439">
                  <c:v>0.439</c:v>
                </c:pt>
                <c:pt idx="440">
                  <c:v>0.44</c:v>
                </c:pt>
                <c:pt idx="441">
                  <c:v>0.441</c:v>
                </c:pt>
                <c:pt idx="442">
                  <c:v>0.442</c:v>
                </c:pt>
                <c:pt idx="443">
                  <c:v>0.443</c:v>
                </c:pt>
                <c:pt idx="444">
                  <c:v>0.44400000000000001</c:v>
                </c:pt>
                <c:pt idx="445">
                  <c:v>0.44500000000000001</c:v>
                </c:pt>
                <c:pt idx="446">
                  <c:v>0.44600000000000001</c:v>
                </c:pt>
                <c:pt idx="447">
                  <c:v>0.44700000000000001</c:v>
                </c:pt>
                <c:pt idx="448">
                  <c:v>0.44800000000000001</c:v>
                </c:pt>
                <c:pt idx="449">
                  <c:v>0.44900000000000001</c:v>
                </c:pt>
                <c:pt idx="450">
                  <c:v>0.45</c:v>
                </c:pt>
                <c:pt idx="451">
                  <c:v>0.45100000000000001</c:v>
                </c:pt>
                <c:pt idx="452">
                  <c:v>0.45200000000000001</c:v>
                </c:pt>
                <c:pt idx="453">
                  <c:v>0.45300000000000001</c:v>
                </c:pt>
                <c:pt idx="454">
                  <c:v>0.45400000000000001</c:v>
                </c:pt>
                <c:pt idx="455">
                  <c:v>0.45500000000000002</c:v>
                </c:pt>
                <c:pt idx="456">
                  <c:v>0.45600000000000002</c:v>
                </c:pt>
                <c:pt idx="457">
                  <c:v>0.45700000000000002</c:v>
                </c:pt>
                <c:pt idx="458">
                  <c:v>0.45800000000000002</c:v>
                </c:pt>
                <c:pt idx="459">
                  <c:v>0.45900000000000002</c:v>
                </c:pt>
                <c:pt idx="460">
                  <c:v>0.46</c:v>
                </c:pt>
                <c:pt idx="461">
                  <c:v>0.46100000000000002</c:v>
                </c:pt>
                <c:pt idx="462">
                  <c:v>0.46200000000000002</c:v>
                </c:pt>
                <c:pt idx="463">
                  <c:v>0.46300000000000002</c:v>
                </c:pt>
                <c:pt idx="464">
                  <c:v>0.46400000000000002</c:v>
                </c:pt>
                <c:pt idx="465">
                  <c:v>0.46500000000000002</c:v>
                </c:pt>
                <c:pt idx="466">
                  <c:v>0.46600000000000003</c:v>
                </c:pt>
                <c:pt idx="467">
                  <c:v>0.46700000000000003</c:v>
                </c:pt>
                <c:pt idx="468">
                  <c:v>0.46800000000000003</c:v>
                </c:pt>
                <c:pt idx="469">
                  <c:v>0.46899999999999997</c:v>
                </c:pt>
                <c:pt idx="470">
                  <c:v>0.47</c:v>
                </c:pt>
                <c:pt idx="471">
                  <c:v>0.47099999999999997</c:v>
                </c:pt>
                <c:pt idx="472">
                  <c:v>0.47199999999999998</c:v>
                </c:pt>
                <c:pt idx="473">
                  <c:v>0.47299999999999998</c:v>
                </c:pt>
                <c:pt idx="474">
                  <c:v>0.47399999999999998</c:v>
                </c:pt>
                <c:pt idx="475">
                  <c:v>0.47499999999999998</c:v>
                </c:pt>
                <c:pt idx="476">
                  <c:v>0.47599999999999998</c:v>
                </c:pt>
                <c:pt idx="477">
                  <c:v>0.47699999999999998</c:v>
                </c:pt>
                <c:pt idx="478">
                  <c:v>0.47799999999999998</c:v>
                </c:pt>
                <c:pt idx="479">
                  <c:v>0.47899999999999998</c:v>
                </c:pt>
                <c:pt idx="480">
                  <c:v>0.48</c:v>
                </c:pt>
                <c:pt idx="481">
                  <c:v>0.48099999999999998</c:v>
                </c:pt>
                <c:pt idx="482">
                  <c:v>0.48199999999999998</c:v>
                </c:pt>
                <c:pt idx="483">
                  <c:v>0.48299999999999998</c:v>
                </c:pt>
                <c:pt idx="484">
                  <c:v>0.48399999999999999</c:v>
                </c:pt>
                <c:pt idx="485">
                  <c:v>0.48499999999999999</c:v>
                </c:pt>
                <c:pt idx="486">
                  <c:v>0.48599999999999999</c:v>
                </c:pt>
                <c:pt idx="487">
                  <c:v>0.48699999999999999</c:v>
                </c:pt>
                <c:pt idx="488">
                  <c:v>0.48799999999999999</c:v>
                </c:pt>
                <c:pt idx="489">
                  <c:v>0.48899999999999999</c:v>
                </c:pt>
                <c:pt idx="490">
                  <c:v>0.49</c:v>
                </c:pt>
                <c:pt idx="491">
                  <c:v>0.49099999999999999</c:v>
                </c:pt>
                <c:pt idx="492">
                  <c:v>0.49199999999999999</c:v>
                </c:pt>
                <c:pt idx="493">
                  <c:v>0.49299999999999999</c:v>
                </c:pt>
                <c:pt idx="494">
                  <c:v>0.49399999999999999</c:v>
                </c:pt>
                <c:pt idx="495">
                  <c:v>0.495</c:v>
                </c:pt>
                <c:pt idx="496">
                  <c:v>0.496</c:v>
                </c:pt>
                <c:pt idx="497">
                  <c:v>0.497</c:v>
                </c:pt>
                <c:pt idx="498">
                  <c:v>0.498</c:v>
                </c:pt>
                <c:pt idx="499">
                  <c:v>0.499</c:v>
                </c:pt>
                <c:pt idx="500">
                  <c:v>0.5</c:v>
                </c:pt>
                <c:pt idx="501">
                  <c:v>0.501</c:v>
                </c:pt>
                <c:pt idx="502">
                  <c:v>0.502</c:v>
                </c:pt>
                <c:pt idx="503">
                  <c:v>0.503</c:v>
                </c:pt>
                <c:pt idx="504">
                  <c:v>0.504</c:v>
                </c:pt>
                <c:pt idx="505">
                  <c:v>0.505</c:v>
                </c:pt>
                <c:pt idx="506">
                  <c:v>0.50600000000000001</c:v>
                </c:pt>
                <c:pt idx="507">
                  <c:v>0.50700000000000001</c:v>
                </c:pt>
                <c:pt idx="508">
                  <c:v>0.50800000000000001</c:v>
                </c:pt>
                <c:pt idx="509">
                  <c:v>0.50900000000000001</c:v>
                </c:pt>
                <c:pt idx="510">
                  <c:v>0.51</c:v>
                </c:pt>
                <c:pt idx="511">
                  <c:v>0.51100000000000001</c:v>
                </c:pt>
                <c:pt idx="512">
                  <c:v>0.51200000000000001</c:v>
                </c:pt>
                <c:pt idx="513">
                  <c:v>0.51300000000000001</c:v>
                </c:pt>
                <c:pt idx="514">
                  <c:v>0.51400000000000001</c:v>
                </c:pt>
                <c:pt idx="515">
                  <c:v>0.51500000000000001</c:v>
                </c:pt>
                <c:pt idx="516">
                  <c:v>0.51600000000000001</c:v>
                </c:pt>
                <c:pt idx="517">
                  <c:v>0.51700000000000002</c:v>
                </c:pt>
                <c:pt idx="518">
                  <c:v>0.51800000000000002</c:v>
                </c:pt>
                <c:pt idx="519">
                  <c:v>0.51900000000000002</c:v>
                </c:pt>
                <c:pt idx="520">
                  <c:v>0.52</c:v>
                </c:pt>
                <c:pt idx="521">
                  <c:v>0.52100000000000002</c:v>
                </c:pt>
                <c:pt idx="522">
                  <c:v>0.52200000000000002</c:v>
                </c:pt>
                <c:pt idx="523">
                  <c:v>0.52300000000000002</c:v>
                </c:pt>
                <c:pt idx="524">
                  <c:v>0.52400000000000002</c:v>
                </c:pt>
                <c:pt idx="525">
                  <c:v>0.52500000000000002</c:v>
                </c:pt>
                <c:pt idx="526">
                  <c:v>0.52600000000000002</c:v>
                </c:pt>
                <c:pt idx="527">
                  <c:v>0.52700000000000002</c:v>
                </c:pt>
                <c:pt idx="528">
                  <c:v>0.52800000000000002</c:v>
                </c:pt>
                <c:pt idx="529">
                  <c:v>0.52900000000000003</c:v>
                </c:pt>
                <c:pt idx="530">
                  <c:v>0.53</c:v>
                </c:pt>
                <c:pt idx="531">
                  <c:v>0.53100000000000003</c:v>
                </c:pt>
                <c:pt idx="532">
                  <c:v>0.53200000000000003</c:v>
                </c:pt>
                <c:pt idx="533">
                  <c:v>0.53300000000000003</c:v>
                </c:pt>
                <c:pt idx="534">
                  <c:v>0.53400000000000003</c:v>
                </c:pt>
                <c:pt idx="535">
                  <c:v>0.53500000000000003</c:v>
                </c:pt>
                <c:pt idx="536">
                  <c:v>0.53600000000000003</c:v>
                </c:pt>
                <c:pt idx="537">
                  <c:v>0.53700000000000003</c:v>
                </c:pt>
                <c:pt idx="538">
                  <c:v>0.53800000000000003</c:v>
                </c:pt>
                <c:pt idx="539">
                  <c:v>0.53900000000000003</c:v>
                </c:pt>
                <c:pt idx="540">
                  <c:v>0.54</c:v>
                </c:pt>
                <c:pt idx="541">
                  <c:v>0.54100000000000004</c:v>
                </c:pt>
                <c:pt idx="542">
                  <c:v>0.54200000000000004</c:v>
                </c:pt>
                <c:pt idx="543">
                  <c:v>0.54300000000000004</c:v>
                </c:pt>
                <c:pt idx="544">
                  <c:v>0.54400000000000004</c:v>
                </c:pt>
                <c:pt idx="545">
                  <c:v>0.54500000000000004</c:v>
                </c:pt>
                <c:pt idx="546">
                  <c:v>0.54600000000000004</c:v>
                </c:pt>
                <c:pt idx="547">
                  <c:v>0.54700000000000004</c:v>
                </c:pt>
                <c:pt idx="548">
                  <c:v>0.54800000000000004</c:v>
                </c:pt>
                <c:pt idx="549">
                  <c:v>0.54900000000000004</c:v>
                </c:pt>
                <c:pt idx="550">
                  <c:v>0.55000000000000004</c:v>
                </c:pt>
                <c:pt idx="551">
                  <c:v>0.55100000000000005</c:v>
                </c:pt>
                <c:pt idx="552">
                  <c:v>0.55200000000000005</c:v>
                </c:pt>
                <c:pt idx="553">
                  <c:v>0.55300000000000005</c:v>
                </c:pt>
                <c:pt idx="554">
                  <c:v>0.55400000000000005</c:v>
                </c:pt>
                <c:pt idx="555">
                  <c:v>0.55500000000000005</c:v>
                </c:pt>
                <c:pt idx="556">
                  <c:v>0.55600000000000005</c:v>
                </c:pt>
                <c:pt idx="557">
                  <c:v>0.55700000000000005</c:v>
                </c:pt>
                <c:pt idx="558">
                  <c:v>0.55800000000000005</c:v>
                </c:pt>
                <c:pt idx="559">
                  <c:v>0.55900000000000005</c:v>
                </c:pt>
                <c:pt idx="560">
                  <c:v>0.56000000000000005</c:v>
                </c:pt>
                <c:pt idx="561">
                  <c:v>0.56100000000000005</c:v>
                </c:pt>
                <c:pt idx="562">
                  <c:v>0.56200000000000006</c:v>
                </c:pt>
                <c:pt idx="563">
                  <c:v>0.56299999999999994</c:v>
                </c:pt>
                <c:pt idx="564">
                  <c:v>0.56399999999999995</c:v>
                </c:pt>
                <c:pt idx="565">
                  <c:v>0.56499999999999995</c:v>
                </c:pt>
                <c:pt idx="566">
                  <c:v>0.56599999999999995</c:v>
                </c:pt>
                <c:pt idx="567">
                  <c:v>0.56699999999999995</c:v>
                </c:pt>
                <c:pt idx="568">
                  <c:v>0.56799999999999995</c:v>
                </c:pt>
                <c:pt idx="569">
                  <c:v>0.56899999999999995</c:v>
                </c:pt>
                <c:pt idx="570">
                  <c:v>0.56999999999999995</c:v>
                </c:pt>
                <c:pt idx="571">
                  <c:v>0.57099999999999995</c:v>
                </c:pt>
                <c:pt idx="572">
                  <c:v>0.57199999999999995</c:v>
                </c:pt>
                <c:pt idx="573">
                  <c:v>0.57299999999999995</c:v>
                </c:pt>
                <c:pt idx="574">
                  <c:v>0.57399999999999995</c:v>
                </c:pt>
                <c:pt idx="575">
                  <c:v>0.57499999999999996</c:v>
                </c:pt>
                <c:pt idx="576">
                  <c:v>0.57599999999999996</c:v>
                </c:pt>
                <c:pt idx="577">
                  <c:v>0.57699999999999996</c:v>
                </c:pt>
                <c:pt idx="578">
                  <c:v>0.57799999999999996</c:v>
                </c:pt>
                <c:pt idx="579">
                  <c:v>0.57899999999999996</c:v>
                </c:pt>
                <c:pt idx="580">
                  <c:v>0.57999999999999996</c:v>
                </c:pt>
                <c:pt idx="581">
                  <c:v>0.58099999999999996</c:v>
                </c:pt>
                <c:pt idx="582">
                  <c:v>0.58199999999999996</c:v>
                </c:pt>
                <c:pt idx="583">
                  <c:v>0.58299999999999996</c:v>
                </c:pt>
                <c:pt idx="584">
                  <c:v>0.58399999999999996</c:v>
                </c:pt>
                <c:pt idx="585">
                  <c:v>0.58499999999999996</c:v>
                </c:pt>
                <c:pt idx="586">
                  <c:v>0.58599999999999997</c:v>
                </c:pt>
                <c:pt idx="587">
                  <c:v>0.58699999999999997</c:v>
                </c:pt>
                <c:pt idx="588">
                  <c:v>0.58799999999999997</c:v>
                </c:pt>
                <c:pt idx="589">
                  <c:v>0.58899999999999997</c:v>
                </c:pt>
                <c:pt idx="590">
                  <c:v>0.59</c:v>
                </c:pt>
                <c:pt idx="591">
                  <c:v>0.59099999999999997</c:v>
                </c:pt>
                <c:pt idx="592">
                  <c:v>0.59199999999999997</c:v>
                </c:pt>
                <c:pt idx="593">
                  <c:v>0.59299999999999997</c:v>
                </c:pt>
                <c:pt idx="594">
                  <c:v>0.59399999999999997</c:v>
                </c:pt>
                <c:pt idx="595">
                  <c:v>0.59499999999999997</c:v>
                </c:pt>
                <c:pt idx="596">
                  <c:v>0.59599999999999997</c:v>
                </c:pt>
                <c:pt idx="597">
                  <c:v>0.59699999999999998</c:v>
                </c:pt>
                <c:pt idx="598">
                  <c:v>0.59799999999999998</c:v>
                </c:pt>
                <c:pt idx="599">
                  <c:v>0.59899999999999998</c:v>
                </c:pt>
                <c:pt idx="600">
                  <c:v>0.6</c:v>
                </c:pt>
                <c:pt idx="601">
                  <c:v>0.60099999999999998</c:v>
                </c:pt>
                <c:pt idx="602">
                  <c:v>0.60199999999999998</c:v>
                </c:pt>
                <c:pt idx="603">
                  <c:v>0.60299999999999998</c:v>
                </c:pt>
                <c:pt idx="604">
                  <c:v>0.60399999999999998</c:v>
                </c:pt>
                <c:pt idx="605">
                  <c:v>0.60499999999999998</c:v>
                </c:pt>
                <c:pt idx="606">
                  <c:v>0.60599999999999998</c:v>
                </c:pt>
                <c:pt idx="607">
                  <c:v>0.60699999999999998</c:v>
                </c:pt>
                <c:pt idx="608">
                  <c:v>0.60799999999999998</c:v>
                </c:pt>
                <c:pt idx="609">
                  <c:v>0.60899999999999999</c:v>
                </c:pt>
                <c:pt idx="610">
                  <c:v>0.61</c:v>
                </c:pt>
                <c:pt idx="611">
                  <c:v>0.61099999999999999</c:v>
                </c:pt>
                <c:pt idx="612">
                  <c:v>0.61199999999999999</c:v>
                </c:pt>
                <c:pt idx="613">
                  <c:v>0.61299999999999999</c:v>
                </c:pt>
                <c:pt idx="614">
                  <c:v>0.61399999999999999</c:v>
                </c:pt>
                <c:pt idx="615">
                  <c:v>0.61499999999999999</c:v>
                </c:pt>
                <c:pt idx="616">
                  <c:v>0.61599999999999999</c:v>
                </c:pt>
                <c:pt idx="617">
                  <c:v>0.61699999999999999</c:v>
                </c:pt>
                <c:pt idx="618">
                  <c:v>0.61799999999999999</c:v>
                </c:pt>
                <c:pt idx="619">
                  <c:v>0.61899999999999999</c:v>
                </c:pt>
                <c:pt idx="620">
                  <c:v>0.62</c:v>
                </c:pt>
                <c:pt idx="621">
                  <c:v>0.621</c:v>
                </c:pt>
                <c:pt idx="622">
                  <c:v>0.622</c:v>
                </c:pt>
                <c:pt idx="623">
                  <c:v>0.623</c:v>
                </c:pt>
                <c:pt idx="624">
                  <c:v>0.624</c:v>
                </c:pt>
                <c:pt idx="625">
                  <c:v>0.625</c:v>
                </c:pt>
                <c:pt idx="626">
                  <c:v>0.626</c:v>
                </c:pt>
                <c:pt idx="627">
                  <c:v>0.627</c:v>
                </c:pt>
                <c:pt idx="628">
                  <c:v>0.628</c:v>
                </c:pt>
                <c:pt idx="629">
                  <c:v>0.629</c:v>
                </c:pt>
                <c:pt idx="630">
                  <c:v>0.63</c:v>
                </c:pt>
                <c:pt idx="631">
                  <c:v>0.63100000000000001</c:v>
                </c:pt>
                <c:pt idx="632">
                  <c:v>0.63200000000000001</c:v>
                </c:pt>
                <c:pt idx="633">
                  <c:v>0.63300000000000001</c:v>
                </c:pt>
                <c:pt idx="634">
                  <c:v>0.63400000000000001</c:v>
                </c:pt>
                <c:pt idx="635">
                  <c:v>0.63500000000000001</c:v>
                </c:pt>
                <c:pt idx="636">
                  <c:v>0.63600000000000001</c:v>
                </c:pt>
                <c:pt idx="637">
                  <c:v>0.63700000000000001</c:v>
                </c:pt>
                <c:pt idx="638">
                  <c:v>0.63800000000000001</c:v>
                </c:pt>
                <c:pt idx="639">
                  <c:v>0.63900000000000001</c:v>
                </c:pt>
                <c:pt idx="640">
                  <c:v>0.64</c:v>
                </c:pt>
                <c:pt idx="641">
                  <c:v>0.64100000000000001</c:v>
                </c:pt>
                <c:pt idx="642">
                  <c:v>0.64200000000000002</c:v>
                </c:pt>
                <c:pt idx="643">
                  <c:v>0.64300000000000002</c:v>
                </c:pt>
                <c:pt idx="644">
                  <c:v>0.64400000000000002</c:v>
                </c:pt>
                <c:pt idx="645">
                  <c:v>0.64500000000000002</c:v>
                </c:pt>
                <c:pt idx="646">
                  <c:v>0.64600000000000002</c:v>
                </c:pt>
                <c:pt idx="647">
                  <c:v>0.64700000000000002</c:v>
                </c:pt>
                <c:pt idx="648">
                  <c:v>0.64800000000000002</c:v>
                </c:pt>
                <c:pt idx="649">
                  <c:v>0.64900000000000002</c:v>
                </c:pt>
                <c:pt idx="650">
                  <c:v>0.65</c:v>
                </c:pt>
                <c:pt idx="651">
                  <c:v>0.65100000000000002</c:v>
                </c:pt>
                <c:pt idx="652">
                  <c:v>0.65200000000000002</c:v>
                </c:pt>
                <c:pt idx="653">
                  <c:v>0.65300000000000002</c:v>
                </c:pt>
                <c:pt idx="654">
                  <c:v>0.65400000000000003</c:v>
                </c:pt>
                <c:pt idx="655">
                  <c:v>0.65500000000000003</c:v>
                </c:pt>
                <c:pt idx="656">
                  <c:v>0.65600000000000003</c:v>
                </c:pt>
                <c:pt idx="657">
                  <c:v>0.65700000000000003</c:v>
                </c:pt>
                <c:pt idx="658">
                  <c:v>0.65800000000000003</c:v>
                </c:pt>
                <c:pt idx="659">
                  <c:v>0.65900000000000003</c:v>
                </c:pt>
                <c:pt idx="660">
                  <c:v>0.66</c:v>
                </c:pt>
                <c:pt idx="661">
                  <c:v>0.66100000000000003</c:v>
                </c:pt>
                <c:pt idx="662">
                  <c:v>0.66200000000000003</c:v>
                </c:pt>
                <c:pt idx="663">
                  <c:v>0.66300000000000003</c:v>
                </c:pt>
                <c:pt idx="664">
                  <c:v>0.66400000000000003</c:v>
                </c:pt>
                <c:pt idx="665">
                  <c:v>0.66500000000000004</c:v>
                </c:pt>
                <c:pt idx="666">
                  <c:v>0.66600000000000004</c:v>
                </c:pt>
                <c:pt idx="667">
                  <c:v>0.66700000000000004</c:v>
                </c:pt>
                <c:pt idx="668">
                  <c:v>0.66800000000000004</c:v>
                </c:pt>
                <c:pt idx="669">
                  <c:v>0.66900000000000004</c:v>
                </c:pt>
                <c:pt idx="670">
                  <c:v>0.67</c:v>
                </c:pt>
                <c:pt idx="671">
                  <c:v>0.67100000000000004</c:v>
                </c:pt>
                <c:pt idx="672">
                  <c:v>0.67200000000000004</c:v>
                </c:pt>
                <c:pt idx="673">
                  <c:v>0.67300000000000004</c:v>
                </c:pt>
                <c:pt idx="674">
                  <c:v>0.67400000000000004</c:v>
                </c:pt>
                <c:pt idx="675">
                  <c:v>0.67500000000000004</c:v>
                </c:pt>
                <c:pt idx="676">
                  <c:v>0.67600000000000005</c:v>
                </c:pt>
                <c:pt idx="677">
                  <c:v>0.67700000000000005</c:v>
                </c:pt>
                <c:pt idx="678">
                  <c:v>0.67800000000000005</c:v>
                </c:pt>
                <c:pt idx="679">
                  <c:v>0.67900000000000005</c:v>
                </c:pt>
                <c:pt idx="680">
                  <c:v>0.68</c:v>
                </c:pt>
                <c:pt idx="681">
                  <c:v>0.68100000000000005</c:v>
                </c:pt>
                <c:pt idx="682">
                  <c:v>0.68200000000000005</c:v>
                </c:pt>
                <c:pt idx="683">
                  <c:v>0.68300000000000005</c:v>
                </c:pt>
                <c:pt idx="684">
                  <c:v>0.68400000000000005</c:v>
                </c:pt>
                <c:pt idx="685">
                  <c:v>0.68500000000000005</c:v>
                </c:pt>
                <c:pt idx="686">
                  <c:v>0.68600000000000005</c:v>
                </c:pt>
                <c:pt idx="687">
                  <c:v>0.68700000000000006</c:v>
                </c:pt>
                <c:pt idx="688">
                  <c:v>0.68799999999999994</c:v>
                </c:pt>
                <c:pt idx="689">
                  <c:v>0.68899999999999995</c:v>
                </c:pt>
                <c:pt idx="690">
                  <c:v>0.69</c:v>
                </c:pt>
                <c:pt idx="691">
                  <c:v>0.69099999999999995</c:v>
                </c:pt>
                <c:pt idx="692">
                  <c:v>0.69199999999999995</c:v>
                </c:pt>
                <c:pt idx="693">
                  <c:v>0.69299999999999995</c:v>
                </c:pt>
                <c:pt idx="694">
                  <c:v>0.69399999999999995</c:v>
                </c:pt>
                <c:pt idx="695">
                  <c:v>0.69499999999999995</c:v>
                </c:pt>
                <c:pt idx="696">
                  <c:v>0.69599999999999995</c:v>
                </c:pt>
                <c:pt idx="697">
                  <c:v>0.69699999999999995</c:v>
                </c:pt>
                <c:pt idx="698">
                  <c:v>0.69799999999999995</c:v>
                </c:pt>
                <c:pt idx="699">
                  <c:v>0.69899999999999995</c:v>
                </c:pt>
                <c:pt idx="700">
                  <c:v>0.7</c:v>
                </c:pt>
                <c:pt idx="701">
                  <c:v>0.70099999999999996</c:v>
                </c:pt>
                <c:pt idx="702">
                  <c:v>0.70199999999999996</c:v>
                </c:pt>
                <c:pt idx="703">
                  <c:v>0.70299999999999996</c:v>
                </c:pt>
                <c:pt idx="704">
                  <c:v>0.70399999999999996</c:v>
                </c:pt>
                <c:pt idx="705">
                  <c:v>0.70499999999999996</c:v>
                </c:pt>
                <c:pt idx="706">
                  <c:v>0.70599999999999996</c:v>
                </c:pt>
                <c:pt idx="707">
                  <c:v>0.70699999999999996</c:v>
                </c:pt>
                <c:pt idx="708">
                  <c:v>0.70799999999999996</c:v>
                </c:pt>
                <c:pt idx="709">
                  <c:v>0.70899999999999996</c:v>
                </c:pt>
                <c:pt idx="710">
                  <c:v>0.71</c:v>
                </c:pt>
                <c:pt idx="711">
                  <c:v>0.71099999999999997</c:v>
                </c:pt>
                <c:pt idx="712">
                  <c:v>0.71199999999999997</c:v>
                </c:pt>
                <c:pt idx="713">
                  <c:v>0.71299999999999997</c:v>
                </c:pt>
                <c:pt idx="714">
                  <c:v>0.71399999999999997</c:v>
                </c:pt>
                <c:pt idx="715">
                  <c:v>0.71499999999999997</c:v>
                </c:pt>
                <c:pt idx="716">
                  <c:v>0.71599999999999997</c:v>
                </c:pt>
                <c:pt idx="717">
                  <c:v>0.71699999999999997</c:v>
                </c:pt>
                <c:pt idx="718">
                  <c:v>0.71799999999999997</c:v>
                </c:pt>
                <c:pt idx="719">
                  <c:v>0.71899999999999997</c:v>
                </c:pt>
                <c:pt idx="720">
                  <c:v>0.72</c:v>
                </c:pt>
                <c:pt idx="721">
                  <c:v>0.72099999999999997</c:v>
                </c:pt>
                <c:pt idx="722">
                  <c:v>0.72199999999999998</c:v>
                </c:pt>
                <c:pt idx="723">
                  <c:v>0.72299999999999998</c:v>
                </c:pt>
                <c:pt idx="724">
                  <c:v>0.72399999999999998</c:v>
                </c:pt>
                <c:pt idx="725">
                  <c:v>0.72499999999999998</c:v>
                </c:pt>
                <c:pt idx="726">
                  <c:v>0.72599999999999998</c:v>
                </c:pt>
                <c:pt idx="727">
                  <c:v>0.72699999999999998</c:v>
                </c:pt>
                <c:pt idx="728">
                  <c:v>0.72799999999999998</c:v>
                </c:pt>
                <c:pt idx="729">
                  <c:v>0.72899999999999998</c:v>
                </c:pt>
                <c:pt idx="730">
                  <c:v>0.73</c:v>
                </c:pt>
                <c:pt idx="731">
                  <c:v>0.73099999999999998</c:v>
                </c:pt>
                <c:pt idx="732">
                  <c:v>0.73199999999999998</c:v>
                </c:pt>
                <c:pt idx="733">
                  <c:v>0.73299999999999998</c:v>
                </c:pt>
                <c:pt idx="734">
                  <c:v>0.73399999999999999</c:v>
                </c:pt>
                <c:pt idx="735">
                  <c:v>0.73499999999999999</c:v>
                </c:pt>
                <c:pt idx="736">
                  <c:v>0.73599999999999999</c:v>
                </c:pt>
                <c:pt idx="737">
                  <c:v>0.73699999999999999</c:v>
                </c:pt>
                <c:pt idx="738">
                  <c:v>0.73799999999999999</c:v>
                </c:pt>
                <c:pt idx="739">
                  <c:v>0.73899999999999999</c:v>
                </c:pt>
                <c:pt idx="740">
                  <c:v>0.74</c:v>
                </c:pt>
                <c:pt idx="741">
                  <c:v>0.74099999999999999</c:v>
                </c:pt>
                <c:pt idx="742">
                  <c:v>0.74199999999999999</c:v>
                </c:pt>
                <c:pt idx="743">
                  <c:v>0.74299999999999999</c:v>
                </c:pt>
                <c:pt idx="744">
                  <c:v>0.74399999999999999</c:v>
                </c:pt>
                <c:pt idx="745">
                  <c:v>0.745</c:v>
                </c:pt>
                <c:pt idx="746">
                  <c:v>0.746</c:v>
                </c:pt>
                <c:pt idx="747">
                  <c:v>0.747</c:v>
                </c:pt>
                <c:pt idx="748">
                  <c:v>0.748</c:v>
                </c:pt>
                <c:pt idx="749">
                  <c:v>0.749</c:v>
                </c:pt>
                <c:pt idx="750">
                  <c:v>0.75</c:v>
                </c:pt>
                <c:pt idx="751">
                  <c:v>0.751</c:v>
                </c:pt>
                <c:pt idx="752">
                  <c:v>0.752</c:v>
                </c:pt>
                <c:pt idx="753">
                  <c:v>0.753</c:v>
                </c:pt>
                <c:pt idx="754">
                  <c:v>0.754</c:v>
                </c:pt>
                <c:pt idx="755">
                  <c:v>0.755</c:v>
                </c:pt>
                <c:pt idx="756">
                  <c:v>0.75600000000000001</c:v>
                </c:pt>
                <c:pt idx="757">
                  <c:v>0.75700000000000001</c:v>
                </c:pt>
                <c:pt idx="758">
                  <c:v>0.75800000000000001</c:v>
                </c:pt>
                <c:pt idx="759">
                  <c:v>0.75900000000000001</c:v>
                </c:pt>
                <c:pt idx="760">
                  <c:v>0.76</c:v>
                </c:pt>
                <c:pt idx="761">
                  <c:v>0.76100000000000001</c:v>
                </c:pt>
                <c:pt idx="762">
                  <c:v>0.76200000000000001</c:v>
                </c:pt>
                <c:pt idx="763">
                  <c:v>0.76300000000000001</c:v>
                </c:pt>
                <c:pt idx="764">
                  <c:v>0.76400000000000001</c:v>
                </c:pt>
                <c:pt idx="765">
                  <c:v>0.76500000000000001</c:v>
                </c:pt>
                <c:pt idx="766">
                  <c:v>0.76600000000000001</c:v>
                </c:pt>
                <c:pt idx="767">
                  <c:v>0.76700000000000002</c:v>
                </c:pt>
                <c:pt idx="768">
                  <c:v>0.76800000000000002</c:v>
                </c:pt>
                <c:pt idx="769">
                  <c:v>0.76900000000000002</c:v>
                </c:pt>
                <c:pt idx="770">
                  <c:v>0.77</c:v>
                </c:pt>
                <c:pt idx="771">
                  <c:v>0.77100000000000002</c:v>
                </c:pt>
                <c:pt idx="772">
                  <c:v>0.77200000000000002</c:v>
                </c:pt>
                <c:pt idx="773">
                  <c:v>0.77300000000000002</c:v>
                </c:pt>
                <c:pt idx="774">
                  <c:v>0.77400000000000002</c:v>
                </c:pt>
                <c:pt idx="775">
                  <c:v>0.77500000000000002</c:v>
                </c:pt>
                <c:pt idx="776">
                  <c:v>0.77600000000000002</c:v>
                </c:pt>
                <c:pt idx="777">
                  <c:v>0.77700000000000002</c:v>
                </c:pt>
                <c:pt idx="778">
                  <c:v>0.77800000000000002</c:v>
                </c:pt>
                <c:pt idx="779">
                  <c:v>0.77900000000000003</c:v>
                </c:pt>
                <c:pt idx="780">
                  <c:v>0.78</c:v>
                </c:pt>
                <c:pt idx="781">
                  <c:v>0.78100000000000003</c:v>
                </c:pt>
                <c:pt idx="782">
                  <c:v>0.78200000000000003</c:v>
                </c:pt>
                <c:pt idx="783">
                  <c:v>0.78300000000000003</c:v>
                </c:pt>
                <c:pt idx="784">
                  <c:v>0.78400000000000003</c:v>
                </c:pt>
                <c:pt idx="785">
                  <c:v>0.78500000000000003</c:v>
                </c:pt>
                <c:pt idx="786">
                  <c:v>0.78600000000000003</c:v>
                </c:pt>
                <c:pt idx="787">
                  <c:v>0.78700000000000003</c:v>
                </c:pt>
                <c:pt idx="788">
                  <c:v>0.78800000000000003</c:v>
                </c:pt>
                <c:pt idx="789">
                  <c:v>0.78900000000000003</c:v>
                </c:pt>
                <c:pt idx="790">
                  <c:v>0.79</c:v>
                </c:pt>
                <c:pt idx="791">
                  <c:v>0.79100000000000004</c:v>
                </c:pt>
                <c:pt idx="792">
                  <c:v>0.79200000000000004</c:v>
                </c:pt>
                <c:pt idx="793">
                  <c:v>0.79300000000000004</c:v>
                </c:pt>
                <c:pt idx="794">
                  <c:v>0.79400000000000004</c:v>
                </c:pt>
                <c:pt idx="795">
                  <c:v>0.79500000000000004</c:v>
                </c:pt>
                <c:pt idx="796">
                  <c:v>0.79600000000000004</c:v>
                </c:pt>
                <c:pt idx="797">
                  <c:v>0.79700000000000004</c:v>
                </c:pt>
                <c:pt idx="798">
                  <c:v>0.79800000000000004</c:v>
                </c:pt>
                <c:pt idx="799">
                  <c:v>0.79900000000000004</c:v>
                </c:pt>
                <c:pt idx="800">
                  <c:v>0.8</c:v>
                </c:pt>
                <c:pt idx="801">
                  <c:v>0.80100000000000005</c:v>
                </c:pt>
                <c:pt idx="802">
                  <c:v>0.80200000000000005</c:v>
                </c:pt>
                <c:pt idx="803">
                  <c:v>0.80300000000000005</c:v>
                </c:pt>
                <c:pt idx="804">
                  <c:v>0.80400000000000005</c:v>
                </c:pt>
                <c:pt idx="805">
                  <c:v>0.80500000000000005</c:v>
                </c:pt>
                <c:pt idx="806">
                  <c:v>0.80600000000000005</c:v>
                </c:pt>
                <c:pt idx="807">
                  <c:v>0.80700000000000005</c:v>
                </c:pt>
                <c:pt idx="808">
                  <c:v>0.80800000000000005</c:v>
                </c:pt>
                <c:pt idx="809">
                  <c:v>0.80900000000000005</c:v>
                </c:pt>
                <c:pt idx="810">
                  <c:v>0.81</c:v>
                </c:pt>
                <c:pt idx="811">
                  <c:v>0.81100000000000005</c:v>
                </c:pt>
                <c:pt idx="812">
                  <c:v>0.81200000000000006</c:v>
                </c:pt>
                <c:pt idx="813">
                  <c:v>0.81299999999999994</c:v>
                </c:pt>
                <c:pt idx="814">
                  <c:v>0.81399999999999995</c:v>
                </c:pt>
                <c:pt idx="815">
                  <c:v>0.81499999999999995</c:v>
                </c:pt>
                <c:pt idx="816">
                  <c:v>0.81599999999999995</c:v>
                </c:pt>
                <c:pt idx="817">
                  <c:v>0.81699999999999995</c:v>
                </c:pt>
                <c:pt idx="818">
                  <c:v>0.81799999999999995</c:v>
                </c:pt>
                <c:pt idx="819">
                  <c:v>0.81899999999999995</c:v>
                </c:pt>
                <c:pt idx="820">
                  <c:v>0.82</c:v>
                </c:pt>
                <c:pt idx="821">
                  <c:v>0.82099999999999995</c:v>
                </c:pt>
                <c:pt idx="822">
                  <c:v>0.82199999999999995</c:v>
                </c:pt>
                <c:pt idx="823">
                  <c:v>0.82299999999999995</c:v>
                </c:pt>
                <c:pt idx="824">
                  <c:v>0.82399999999999995</c:v>
                </c:pt>
                <c:pt idx="825">
                  <c:v>0.82499999999999996</c:v>
                </c:pt>
                <c:pt idx="826">
                  <c:v>0.82599999999999996</c:v>
                </c:pt>
                <c:pt idx="827">
                  <c:v>0.82699999999999996</c:v>
                </c:pt>
                <c:pt idx="828">
                  <c:v>0.82799999999999996</c:v>
                </c:pt>
                <c:pt idx="829">
                  <c:v>0.82899999999999996</c:v>
                </c:pt>
                <c:pt idx="830">
                  <c:v>0.83</c:v>
                </c:pt>
                <c:pt idx="831">
                  <c:v>0.83099999999999996</c:v>
                </c:pt>
                <c:pt idx="832">
                  <c:v>0.83199999999999996</c:v>
                </c:pt>
                <c:pt idx="833">
                  <c:v>0.83299999999999996</c:v>
                </c:pt>
                <c:pt idx="834">
                  <c:v>0.83399999999999996</c:v>
                </c:pt>
                <c:pt idx="835">
                  <c:v>0.83499999999999996</c:v>
                </c:pt>
                <c:pt idx="836">
                  <c:v>0.83599999999999997</c:v>
                </c:pt>
                <c:pt idx="837">
                  <c:v>0.83699999999999997</c:v>
                </c:pt>
                <c:pt idx="838">
                  <c:v>0.83799999999999997</c:v>
                </c:pt>
                <c:pt idx="839">
                  <c:v>0.83899999999999997</c:v>
                </c:pt>
                <c:pt idx="840">
                  <c:v>0.84</c:v>
                </c:pt>
                <c:pt idx="841">
                  <c:v>0.84099999999999997</c:v>
                </c:pt>
                <c:pt idx="842">
                  <c:v>0.84199999999999997</c:v>
                </c:pt>
                <c:pt idx="843">
                  <c:v>0.84299999999999997</c:v>
                </c:pt>
                <c:pt idx="844">
                  <c:v>0.84399999999999997</c:v>
                </c:pt>
                <c:pt idx="845">
                  <c:v>0.84499999999999997</c:v>
                </c:pt>
                <c:pt idx="846">
                  <c:v>0.84599999999999997</c:v>
                </c:pt>
                <c:pt idx="847">
                  <c:v>0.84699999999999998</c:v>
                </c:pt>
                <c:pt idx="848">
                  <c:v>0.84799999999999998</c:v>
                </c:pt>
                <c:pt idx="849">
                  <c:v>0.84899999999999998</c:v>
                </c:pt>
                <c:pt idx="850">
                  <c:v>0.85</c:v>
                </c:pt>
                <c:pt idx="851">
                  <c:v>0.85099999999999998</c:v>
                </c:pt>
                <c:pt idx="852">
                  <c:v>0.85199999999999998</c:v>
                </c:pt>
                <c:pt idx="853">
                  <c:v>0.85299999999999998</c:v>
                </c:pt>
                <c:pt idx="854">
                  <c:v>0.85399999999999998</c:v>
                </c:pt>
                <c:pt idx="855">
                  <c:v>0.85499999999999998</c:v>
                </c:pt>
                <c:pt idx="856">
                  <c:v>0.85599999999999998</c:v>
                </c:pt>
                <c:pt idx="857">
                  <c:v>0.85699999999999998</c:v>
                </c:pt>
                <c:pt idx="858">
                  <c:v>0.85799999999999998</c:v>
                </c:pt>
                <c:pt idx="859">
                  <c:v>0.85899999999999999</c:v>
                </c:pt>
                <c:pt idx="860">
                  <c:v>0.86</c:v>
                </c:pt>
                <c:pt idx="861">
                  <c:v>0.86099999999999999</c:v>
                </c:pt>
                <c:pt idx="862">
                  <c:v>0.86199999999999999</c:v>
                </c:pt>
                <c:pt idx="863">
                  <c:v>0.86299999999999999</c:v>
                </c:pt>
                <c:pt idx="864">
                  <c:v>0.86399999999999999</c:v>
                </c:pt>
                <c:pt idx="865">
                  <c:v>0.86499999999999999</c:v>
                </c:pt>
                <c:pt idx="866">
                  <c:v>0.86599999999999999</c:v>
                </c:pt>
                <c:pt idx="867">
                  <c:v>0.86699999999999999</c:v>
                </c:pt>
                <c:pt idx="868">
                  <c:v>0.86799999999999999</c:v>
                </c:pt>
                <c:pt idx="869">
                  <c:v>0.86899999999999999</c:v>
                </c:pt>
                <c:pt idx="870">
                  <c:v>0.87</c:v>
                </c:pt>
                <c:pt idx="871">
                  <c:v>0.871</c:v>
                </c:pt>
                <c:pt idx="872">
                  <c:v>0.872</c:v>
                </c:pt>
                <c:pt idx="873">
                  <c:v>0.873</c:v>
                </c:pt>
                <c:pt idx="874">
                  <c:v>0.874</c:v>
                </c:pt>
                <c:pt idx="875">
                  <c:v>0.875</c:v>
                </c:pt>
                <c:pt idx="876">
                  <c:v>0.876</c:v>
                </c:pt>
                <c:pt idx="877">
                  <c:v>0.877</c:v>
                </c:pt>
                <c:pt idx="878">
                  <c:v>0.878</c:v>
                </c:pt>
                <c:pt idx="879">
                  <c:v>0.879</c:v>
                </c:pt>
                <c:pt idx="880">
                  <c:v>0.88</c:v>
                </c:pt>
                <c:pt idx="881">
                  <c:v>0.88100000000000001</c:v>
                </c:pt>
                <c:pt idx="882">
                  <c:v>0.88200000000000001</c:v>
                </c:pt>
                <c:pt idx="883">
                  <c:v>0.88300000000000001</c:v>
                </c:pt>
                <c:pt idx="884">
                  <c:v>0.88400000000000001</c:v>
                </c:pt>
                <c:pt idx="885">
                  <c:v>0.88500000000000001</c:v>
                </c:pt>
                <c:pt idx="886">
                  <c:v>0.88600000000000001</c:v>
                </c:pt>
                <c:pt idx="887">
                  <c:v>0.88700000000000001</c:v>
                </c:pt>
                <c:pt idx="888">
                  <c:v>0.88800000000000001</c:v>
                </c:pt>
                <c:pt idx="889">
                  <c:v>0.88900000000000001</c:v>
                </c:pt>
                <c:pt idx="890">
                  <c:v>0.89</c:v>
                </c:pt>
                <c:pt idx="891">
                  <c:v>0.89100000000000001</c:v>
                </c:pt>
                <c:pt idx="892">
                  <c:v>0.89200000000000002</c:v>
                </c:pt>
                <c:pt idx="893">
                  <c:v>0.89300000000000002</c:v>
                </c:pt>
                <c:pt idx="894">
                  <c:v>0.89400000000000002</c:v>
                </c:pt>
                <c:pt idx="895">
                  <c:v>0.89500000000000002</c:v>
                </c:pt>
                <c:pt idx="896">
                  <c:v>0.89600000000000002</c:v>
                </c:pt>
                <c:pt idx="897">
                  <c:v>0.89700000000000002</c:v>
                </c:pt>
                <c:pt idx="898">
                  <c:v>0.89800000000000002</c:v>
                </c:pt>
                <c:pt idx="899">
                  <c:v>0.89900000000000002</c:v>
                </c:pt>
                <c:pt idx="900">
                  <c:v>0.9</c:v>
                </c:pt>
                <c:pt idx="901">
                  <c:v>0.90100000000000002</c:v>
                </c:pt>
                <c:pt idx="902">
                  <c:v>0.90200000000000002</c:v>
                </c:pt>
                <c:pt idx="903">
                  <c:v>0.90300000000000002</c:v>
                </c:pt>
                <c:pt idx="904">
                  <c:v>0.90400000000000003</c:v>
                </c:pt>
                <c:pt idx="905">
                  <c:v>0.90500000000000003</c:v>
                </c:pt>
                <c:pt idx="906">
                  <c:v>0.90600000000000003</c:v>
                </c:pt>
                <c:pt idx="907">
                  <c:v>0.90700000000000003</c:v>
                </c:pt>
                <c:pt idx="908">
                  <c:v>0.90800000000000003</c:v>
                </c:pt>
                <c:pt idx="909">
                  <c:v>0.90900000000000003</c:v>
                </c:pt>
                <c:pt idx="910">
                  <c:v>0.91</c:v>
                </c:pt>
                <c:pt idx="911">
                  <c:v>0.91100000000000003</c:v>
                </c:pt>
                <c:pt idx="912">
                  <c:v>0.91200000000000003</c:v>
                </c:pt>
                <c:pt idx="913">
                  <c:v>0.91300000000000003</c:v>
                </c:pt>
                <c:pt idx="914">
                  <c:v>0.91400000000000003</c:v>
                </c:pt>
                <c:pt idx="915">
                  <c:v>0.91500000000000004</c:v>
                </c:pt>
                <c:pt idx="916">
                  <c:v>0.91600000000000004</c:v>
                </c:pt>
                <c:pt idx="917">
                  <c:v>0.91700000000000004</c:v>
                </c:pt>
                <c:pt idx="918">
                  <c:v>0.91800000000000004</c:v>
                </c:pt>
                <c:pt idx="919">
                  <c:v>0.91900000000000004</c:v>
                </c:pt>
                <c:pt idx="920">
                  <c:v>0.92</c:v>
                </c:pt>
                <c:pt idx="921">
                  <c:v>0.92100000000000004</c:v>
                </c:pt>
                <c:pt idx="922">
                  <c:v>0.92200000000000004</c:v>
                </c:pt>
                <c:pt idx="923">
                  <c:v>0.92300000000000004</c:v>
                </c:pt>
                <c:pt idx="924">
                  <c:v>0.92400000000000004</c:v>
                </c:pt>
                <c:pt idx="925">
                  <c:v>0.92500000000000004</c:v>
                </c:pt>
                <c:pt idx="926">
                  <c:v>0.92600000000000005</c:v>
                </c:pt>
                <c:pt idx="927">
                  <c:v>0.92700000000000005</c:v>
                </c:pt>
                <c:pt idx="928">
                  <c:v>0.92800000000000005</c:v>
                </c:pt>
                <c:pt idx="929">
                  <c:v>0.92900000000000005</c:v>
                </c:pt>
                <c:pt idx="930">
                  <c:v>0.93</c:v>
                </c:pt>
                <c:pt idx="931">
                  <c:v>0.93100000000000005</c:v>
                </c:pt>
                <c:pt idx="932">
                  <c:v>0.93200000000000005</c:v>
                </c:pt>
                <c:pt idx="933">
                  <c:v>0.93300000000000005</c:v>
                </c:pt>
                <c:pt idx="934">
                  <c:v>0.93400000000000005</c:v>
                </c:pt>
                <c:pt idx="935">
                  <c:v>0.93500000000000005</c:v>
                </c:pt>
                <c:pt idx="936">
                  <c:v>0.93600000000000005</c:v>
                </c:pt>
                <c:pt idx="937">
                  <c:v>0.93700000000000006</c:v>
                </c:pt>
                <c:pt idx="938">
                  <c:v>0.93799999999999994</c:v>
                </c:pt>
                <c:pt idx="939">
                  <c:v>0.93899999999999995</c:v>
                </c:pt>
                <c:pt idx="940">
                  <c:v>0.94</c:v>
                </c:pt>
                <c:pt idx="941">
                  <c:v>0.94099999999999995</c:v>
                </c:pt>
                <c:pt idx="942">
                  <c:v>0.94199999999999995</c:v>
                </c:pt>
                <c:pt idx="943">
                  <c:v>0.94299999999999995</c:v>
                </c:pt>
                <c:pt idx="944">
                  <c:v>0.94399999999999995</c:v>
                </c:pt>
                <c:pt idx="945">
                  <c:v>0.94499999999999995</c:v>
                </c:pt>
                <c:pt idx="946">
                  <c:v>0.94599999999999995</c:v>
                </c:pt>
                <c:pt idx="947">
                  <c:v>0.94699999999999995</c:v>
                </c:pt>
                <c:pt idx="948">
                  <c:v>0.94799999999999995</c:v>
                </c:pt>
                <c:pt idx="949">
                  <c:v>0.94899999999999995</c:v>
                </c:pt>
                <c:pt idx="950">
                  <c:v>0.95</c:v>
                </c:pt>
                <c:pt idx="951">
                  <c:v>0.95099999999999996</c:v>
                </c:pt>
                <c:pt idx="952">
                  <c:v>0.95199999999999996</c:v>
                </c:pt>
                <c:pt idx="953">
                  <c:v>0.95299999999999996</c:v>
                </c:pt>
                <c:pt idx="954">
                  <c:v>0.95399999999999996</c:v>
                </c:pt>
                <c:pt idx="955">
                  <c:v>0.95499999999999996</c:v>
                </c:pt>
                <c:pt idx="956">
                  <c:v>0.95599999999999996</c:v>
                </c:pt>
                <c:pt idx="957">
                  <c:v>0.95699999999999996</c:v>
                </c:pt>
                <c:pt idx="958">
                  <c:v>0.95799999999999996</c:v>
                </c:pt>
                <c:pt idx="959">
                  <c:v>0.95899999999999996</c:v>
                </c:pt>
                <c:pt idx="960">
                  <c:v>0.96</c:v>
                </c:pt>
                <c:pt idx="961">
                  <c:v>0.96099999999999997</c:v>
                </c:pt>
                <c:pt idx="962">
                  <c:v>0.96199999999999997</c:v>
                </c:pt>
                <c:pt idx="963">
                  <c:v>0.96299999999999997</c:v>
                </c:pt>
                <c:pt idx="964">
                  <c:v>0.96399999999999997</c:v>
                </c:pt>
                <c:pt idx="965">
                  <c:v>0.96499999999999997</c:v>
                </c:pt>
                <c:pt idx="966">
                  <c:v>0.96599999999999997</c:v>
                </c:pt>
                <c:pt idx="967">
                  <c:v>0.96699999999999997</c:v>
                </c:pt>
                <c:pt idx="968">
                  <c:v>0.96799999999999997</c:v>
                </c:pt>
                <c:pt idx="969">
                  <c:v>0.96899999999999997</c:v>
                </c:pt>
                <c:pt idx="970">
                  <c:v>0.97</c:v>
                </c:pt>
                <c:pt idx="971">
                  <c:v>0.97099999999999997</c:v>
                </c:pt>
                <c:pt idx="972">
                  <c:v>0.97199999999999998</c:v>
                </c:pt>
                <c:pt idx="973">
                  <c:v>0.97299999999999998</c:v>
                </c:pt>
                <c:pt idx="974">
                  <c:v>0.97399999999999998</c:v>
                </c:pt>
                <c:pt idx="975">
                  <c:v>0.97499999999999998</c:v>
                </c:pt>
                <c:pt idx="976">
                  <c:v>0.97599999999999998</c:v>
                </c:pt>
                <c:pt idx="977">
                  <c:v>0.97699999999999998</c:v>
                </c:pt>
                <c:pt idx="978">
                  <c:v>0.97799999999999998</c:v>
                </c:pt>
                <c:pt idx="979">
                  <c:v>0.97899999999999998</c:v>
                </c:pt>
                <c:pt idx="980">
                  <c:v>0.98</c:v>
                </c:pt>
                <c:pt idx="981">
                  <c:v>0.98099999999999998</c:v>
                </c:pt>
                <c:pt idx="982">
                  <c:v>0.98199999999999998</c:v>
                </c:pt>
                <c:pt idx="983">
                  <c:v>0.98299999999999998</c:v>
                </c:pt>
                <c:pt idx="984">
                  <c:v>0.98399999999999999</c:v>
                </c:pt>
                <c:pt idx="985">
                  <c:v>0.98499999999999999</c:v>
                </c:pt>
                <c:pt idx="986">
                  <c:v>0.98599999999999999</c:v>
                </c:pt>
                <c:pt idx="987">
                  <c:v>0.98699999999999999</c:v>
                </c:pt>
                <c:pt idx="988">
                  <c:v>0.98799999999999999</c:v>
                </c:pt>
                <c:pt idx="989">
                  <c:v>0.98899999999999999</c:v>
                </c:pt>
                <c:pt idx="990">
                  <c:v>0.99</c:v>
                </c:pt>
                <c:pt idx="991">
                  <c:v>0.99099999999999999</c:v>
                </c:pt>
                <c:pt idx="992">
                  <c:v>0.99199999999999999</c:v>
                </c:pt>
                <c:pt idx="993">
                  <c:v>0.99299999999999999</c:v>
                </c:pt>
                <c:pt idx="994">
                  <c:v>0.99399999999999999</c:v>
                </c:pt>
                <c:pt idx="995">
                  <c:v>0.995</c:v>
                </c:pt>
                <c:pt idx="996">
                  <c:v>0.996</c:v>
                </c:pt>
                <c:pt idx="997">
                  <c:v>0.997</c:v>
                </c:pt>
                <c:pt idx="998">
                  <c:v>0.998</c:v>
                </c:pt>
                <c:pt idx="999">
                  <c:v>0.999</c:v>
                </c:pt>
                <c:pt idx="1000">
                  <c:v>1</c:v>
                </c:pt>
              </c:numCache>
            </c:numRef>
          </c:xVal>
          <c:yVal>
            <c:numRef>
              <c:f>Sheet1!$C$2:$C$1002</c:f>
              <c:numCache>
                <c:formatCode>General</c:formatCode>
                <c:ptCount val="1001"/>
                <c:pt idx="0">
                  <c:v>0</c:v>
                </c:pt>
                <c:pt idx="1">
                  <c:v>4.0000000000000001E-3</c:v>
                </c:pt>
                <c:pt idx="2">
                  <c:v>8.0000000000000002E-3</c:v>
                </c:pt>
                <c:pt idx="3">
                  <c:v>1.2E-2</c:v>
                </c:pt>
                <c:pt idx="4">
                  <c:v>1.6E-2</c:v>
                </c:pt>
                <c:pt idx="5">
                  <c:v>0.02</c:v>
                </c:pt>
                <c:pt idx="6">
                  <c:v>2.4E-2</c:v>
                </c:pt>
                <c:pt idx="7">
                  <c:v>2.8000000000000001E-2</c:v>
                </c:pt>
                <c:pt idx="8">
                  <c:v>3.2000000000000001E-2</c:v>
                </c:pt>
                <c:pt idx="9">
                  <c:v>3.5999999999999997E-2</c:v>
                </c:pt>
                <c:pt idx="10">
                  <c:v>0.04</c:v>
                </c:pt>
                <c:pt idx="11">
                  <c:v>4.3999999999999997E-2</c:v>
                </c:pt>
                <c:pt idx="12">
                  <c:v>4.8000000000000001E-2</c:v>
                </c:pt>
                <c:pt idx="13">
                  <c:v>5.1999999999999998E-2</c:v>
                </c:pt>
                <c:pt idx="14">
                  <c:v>5.6000000000000001E-2</c:v>
                </c:pt>
                <c:pt idx="15">
                  <c:v>0.06</c:v>
                </c:pt>
                <c:pt idx="16">
                  <c:v>6.4000000000000001E-2</c:v>
                </c:pt>
                <c:pt idx="17">
                  <c:v>6.8000000000000005E-2</c:v>
                </c:pt>
                <c:pt idx="18">
                  <c:v>7.1999999999999995E-2</c:v>
                </c:pt>
                <c:pt idx="19">
                  <c:v>7.5999999999999998E-2</c:v>
                </c:pt>
                <c:pt idx="20">
                  <c:v>0.08</c:v>
                </c:pt>
                <c:pt idx="21">
                  <c:v>8.4000000000000005E-2</c:v>
                </c:pt>
                <c:pt idx="22">
                  <c:v>8.7999999999999995E-2</c:v>
                </c:pt>
                <c:pt idx="23">
                  <c:v>9.1999999999999998E-2</c:v>
                </c:pt>
                <c:pt idx="24">
                  <c:v>9.6000000000000002E-2</c:v>
                </c:pt>
                <c:pt idx="25">
                  <c:v>0.1</c:v>
                </c:pt>
                <c:pt idx="26">
                  <c:v>0.104</c:v>
                </c:pt>
                <c:pt idx="27">
                  <c:v>0.108</c:v>
                </c:pt>
                <c:pt idx="28">
                  <c:v>0.112</c:v>
                </c:pt>
                <c:pt idx="29">
                  <c:v>0.11600000000000001</c:v>
                </c:pt>
                <c:pt idx="30">
                  <c:v>0.12</c:v>
                </c:pt>
                <c:pt idx="31">
                  <c:v>0.124</c:v>
                </c:pt>
                <c:pt idx="32">
                  <c:v>0.128</c:v>
                </c:pt>
                <c:pt idx="33">
                  <c:v>0.13200000000000001</c:v>
                </c:pt>
                <c:pt idx="34">
                  <c:v>0.13600000000000001</c:v>
                </c:pt>
                <c:pt idx="35">
                  <c:v>0.14000000000000001</c:v>
                </c:pt>
                <c:pt idx="36">
                  <c:v>0.14399999999999999</c:v>
                </c:pt>
                <c:pt idx="37">
                  <c:v>0.14799999999999999</c:v>
                </c:pt>
                <c:pt idx="38">
                  <c:v>0.152</c:v>
                </c:pt>
                <c:pt idx="39">
                  <c:v>0.156</c:v>
                </c:pt>
                <c:pt idx="40">
                  <c:v>0.16</c:v>
                </c:pt>
                <c:pt idx="41">
                  <c:v>0.16400000000000001</c:v>
                </c:pt>
                <c:pt idx="42">
                  <c:v>0.16800000000000001</c:v>
                </c:pt>
                <c:pt idx="43">
                  <c:v>0.17199999999999999</c:v>
                </c:pt>
                <c:pt idx="44">
                  <c:v>0.17599999999999999</c:v>
                </c:pt>
                <c:pt idx="45">
                  <c:v>0.18</c:v>
                </c:pt>
                <c:pt idx="46">
                  <c:v>0.184</c:v>
                </c:pt>
                <c:pt idx="47">
                  <c:v>0.188</c:v>
                </c:pt>
                <c:pt idx="48">
                  <c:v>0.192</c:v>
                </c:pt>
                <c:pt idx="49">
                  <c:v>0.19600000000000001</c:v>
                </c:pt>
                <c:pt idx="50">
                  <c:v>0.2</c:v>
                </c:pt>
                <c:pt idx="51">
                  <c:v>0.20399999999999999</c:v>
                </c:pt>
                <c:pt idx="52">
                  <c:v>0.20799999999999999</c:v>
                </c:pt>
                <c:pt idx="53">
                  <c:v>0.21199999999999999</c:v>
                </c:pt>
                <c:pt idx="54">
                  <c:v>0.216</c:v>
                </c:pt>
                <c:pt idx="55">
                  <c:v>0.22</c:v>
                </c:pt>
                <c:pt idx="56">
                  <c:v>0.224</c:v>
                </c:pt>
                <c:pt idx="57">
                  <c:v>0.22800000000000001</c:v>
                </c:pt>
                <c:pt idx="58">
                  <c:v>0.23200000000000001</c:v>
                </c:pt>
                <c:pt idx="59">
                  <c:v>0.23599999999999999</c:v>
                </c:pt>
                <c:pt idx="60">
                  <c:v>0.24</c:v>
                </c:pt>
                <c:pt idx="61">
                  <c:v>0.24399999999999999</c:v>
                </c:pt>
                <c:pt idx="62">
                  <c:v>0.248</c:v>
                </c:pt>
                <c:pt idx="63">
                  <c:v>0.252</c:v>
                </c:pt>
                <c:pt idx="64">
                  <c:v>0.25600000000000001</c:v>
                </c:pt>
                <c:pt idx="65">
                  <c:v>0.26</c:v>
                </c:pt>
                <c:pt idx="66">
                  <c:v>0.26400000000000001</c:v>
                </c:pt>
                <c:pt idx="67">
                  <c:v>0.26800000000000002</c:v>
                </c:pt>
                <c:pt idx="68">
                  <c:v>0.27200000000000002</c:v>
                </c:pt>
                <c:pt idx="69">
                  <c:v>0.27600000000000002</c:v>
                </c:pt>
                <c:pt idx="70">
                  <c:v>0.28000000000000003</c:v>
                </c:pt>
                <c:pt idx="71">
                  <c:v>0.28399999999999997</c:v>
                </c:pt>
                <c:pt idx="72">
                  <c:v>0.28799999999999998</c:v>
                </c:pt>
                <c:pt idx="73">
                  <c:v>0.29199999999999998</c:v>
                </c:pt>
                <c:pt idx="74">
                  <c:v>0.29599999999999999</c:v>
                </c:pt>
                <c:pt idx="75">
                  <c:v>0.3</c:v>
                </c:pt>
                <c:pt idx="76">
                  <c:v>0.30399999999999999</c:v>
                </c:pt>
                <c:pt idx="77">
                  <c:v>0.308</c:v>
                </c:pt>
                <c:pt idx="78">
                  <c:v>0.312</c:v>
                </c:pt>
                <c:pt idx="79">
                  <c:v>0.316</c:v>
                </c:pt>
                <c:pt idx="80">
                  <c:v>0.32</c:v>
                </c:pt>
                <c:pt idx="81">
                  <c:v>0.32400000000000001</c:v>
                </c:pt>
                <c:pt idx="82">
                  <c:v>0.32800000000000001</c:v>
                </c:pt>
                <c:pt idx="83">
                  <c:v>0.33200000000000002</c:v>
                </c:pt>
                <c:pt idx="84">
                  <c:v>0.33600000000000002</c:v>
                </c:pt>
                <c:pt idx="85">
                  <c:v>0.34</c:v>
                </c:pt>
                <c:pt idx="86">
                  <c:v>0.34399999999999997</c:v>
                </c:pt>
                <c:pt idx="87">
                  <c:v>0.34799999999999998</c:v>
                </c:pt>
                <c:pt idx="88">
                  <c:v>0.35199999999999998</c:v>
                </c:pt>
                <c:pt idx="89">
                  <c:v>0.35599999999999998</c:v>
                </c:pt>
                <c:pt idx="90">
                  <c:v>0.36</c:v>
                </c:pt>
                <c:pt idx="91">
                  <c:v>0.36399999999999999</c:v>
                </c:pt>
                <c:pt idx="92">
                  <c:v>0.36799999999999999</c:v>
                </c:pt>
                <c:pt idx="93">
                  <c:v>0.372</c:v>
                </c:pt>
                <c:pt idx="94">
                  <c:v>0.376</c:v>
                </c:pt>
                <c:pt idx="95">
                  <c:v>0.38</c:v>
                </c:pt>
                <c:pt idx="96">
                  <c:v>0.38400000000000001</c:v>
                </c:pt>
                <c:pt idx="97">
                  <c:v>0.38800000000000001</c:v>
                </c:pt>
                <c:pt idx="98">
                  <c:v>0.39200000000000002</c:v>
                </c:pt>
                <c:pt idx="99">
                  <c:v>0.39600000000000002</c:v>
                </c:pt>
                <c:pt idx="100">
                  <c:v>0.4</c:v>
                </c:pt>
                <c:pt idx="101">
                  <c:v>0.40400000000000003</c:v>
                </c:pt>
                <c:pt idx="102">
                  <c:v>0.40799999999999997</c:v>
                </c:pt>
                <c:pt idx="103">
                  <c:v>0.41199999999999998</c:v>
                </c:pt>
                <c:pt idx="104">
                  <c:v>0.41599999999999998</c:v>
                </c:pt>
                <c:pt idx="105">
                  <c:v>0.42</c:v>
                </c:pt>
                <c:pt idx="106">
                  <c:v>0.42399999999999999</c:v>
                </c:pt>
                <c:pt idx="107">
                  <c:v>0.42799999999999999</c:v>
                </c:pt>
                <c:pt idx="108">
                  <c:v>0.432</c:v>
                </c:pt>
                <c:pt idx="109">
                  <c:v>0.436</c:v>
                </c:pt>
                <c:pt idx="110">
                  <c:v>0.44</c:v>
                </c:pt>
                <c:pt idx="111">
                  <c:v>0.44400000000000001</c:v>
                </c:pt>
                <c:pt idx="112">
                  <c:v>0.44800000000000001</c:v>
                </c:pt>
                <c:pt idx="113">
                  <c:v>0.45200000000000001</c:v>
                </c:pt>
                <c:pt idx="114">
                  <c:v>0.45600000000000002</c:v>
                </c:pt>
                <c:pt idx="115">
                  <c:v>0.46</c:v>
                </c:pt>
                <c:pt idx="116">
                  <c:v>0.46400000000000002</c:v>
                </c:pt>
                <c:pt idx="117">
                  <c:v>0.46800000000000003</c:v>
                </c:pt>
                <c:pt idx="118">
                  <c:v>0.47199999999999998</c:v>
                </c:pt>
                <c:pt idx="119">
                  <c:v>0.47599999999999998</c:v>
                </c:pt>
                <c:pt idx="120">
                  <c:v>0.48</c:v>
                </c:pt>
                <c:pt idx="121">
                  <c:v>0.48399999999999999</c:v>
                </c:pt>
                <c:pt idx="122">
                  <c:v>0.48799999999999999</c:v>
                </c:pt>
                <c:pt idx="123">
                  <c:v>0.49199999999999999</c:v>
                </c:pt>
                <c:pt idx="124">
                  <c:v>0.496</c:v>
                </c:pt>
                <c:pt idx="125">
                  <c:v>0.5</c:v>
                </c:pt>
                <c:pt idx="126">
                  <c:v>0.504</c:v>
                </c:pt>
                <c:pt idx="127">
                  <c:v>0.50800000000000001</c:v>
                </c:pt>
                <c:pt idx="128">
                  <c:v>0.51200000000000001</c:v>
                </c:pt>
                <c:pt idx="129">
                  <c:v>0.51600000000000001</c:v>
                </c:pt>
                <c:pt idx="130">
                  <c:v>0.52</c:v>
                </c:pt>
                <c:pt idx="131">
                  <c:v>0.52400000000000002</c:v>
                </c:pt>
                <c:pt idx="132">
                  <c:v>0.52800000000000002</c:v>
                </c:pt>
                <c:pt idx="133">
                  <c:v>0.53200000000000003</c:v>
                </c:pt>
                <c:pt idx="134">
                  <c:v>0.53600000000000003</c:v>
                </c:pt>
                <c:pt idx="135">
                  <c:v>0.54</c:v>
                </c:pt>
                <c:pt idx="136">
                  <c:v>0.54400000000000004</c:v>
                </c:pt>
                <c:pt idx="137">
                  <c:v>0.54800000000000004</c:v>
                </c:pt>
                <c:pt idx="138">
                  <c:v>0.55200000000000005</c:v>
                </c:pt>
                <c:pt idx="139">
                  <c:v>0.55600000000000005</c:v>
                </c:pt>
                <c:pt idx="140">
                  <c:v>0.56000000000000005</c:v>
                </c:pt>
                <c:pt idx="141">
                  <c:v>0.56399999999999995</c:v>
                </c:pt>
                <c:pt idx="142">
                  <c:v>0.56799999999999995</c:v>
                </c:pt>
                <c:pt idx="143">
                  <c:v>0.57199999999999995</c:v>
                </c:pt>
                <c:pt idx="144">
                  <c:v>0.57599999999999996</c:v>
                </c:pt>
                <c:pt idx="145">
                  <c:v>0.57999999999999996</c:v>
                </c:pt>
                <c:pt idx="146">
                  <c:v>0.58399999999999996</c:v>
                </c:pt>
                <c:pt idx="147">
                  <c:v>0.58799999999999997</c:v>
                </c:pt>
                <c:pt idx="148">
                  <c:v>0.59199999999999997</c:v>
                </c:pt>
                <c:pt idx="149">
                  <c:v>0.59599999999999997</c:v>
                </c:pt>
                <c:pt idx="150">
                  <c:v>0.6</c:v>
                </c:pt>
                <c:pt idx="151">
                  <c:v>0.60399999999999998</c:v>
                </c:pt>
                <c:pt idx="152">
                  <c:v>0.60799999999999998</c:v>
                </c:pt>
                <c:pt idx="153">
                  <c:v>0.61199999999999999</c:v>
                </c:pt>
                <c:pt idx="154">
                  <c:v>0.61599999999999999</c:v>
                </c:pt>
                <c:pt idx="155">
                  <c:v>0.62</c:v>
                </c:pt>
                <c:pt idx="156">
                  <c:v>0.624</c:v>
                </c:pt>
                <c:pt idx="157">
                  <c:v>0.628</c:v>
                </c:pt>
                <c:pt idx="158">
                  <c:v>0.63200000000000001</c:v>
                </c:pt>
                <c:pt idx="159">
                  <c:v>0.63600000000000001</c:v>
                </c:pt>
                <c:pt idx="160">
                  <c:v>0.64</c:v>
                </c:pt>
                <c:pt idx="161">
                  <c:v>0.64400000000000002</c:v>
                </c:pt>
                <c:pt idx="162">
                  <c:v>0.64800000000000002</c:v>
                </c:pt>
                <c:pt idx="163">
                  <c:v>0.65200000000000002</c:v>
                </c:pt>
                <c:pt idx="164">
                  <c:v>0.65600000000000003</c:v>
                </c:pt>
                <c:pt idx="165">
                  <c:v>0.66</c:v>
                </c:pt>
                <c:pt idx="166">
                  <c:v>0.66400000000000003</c:v>
                </c:pt>
                <c:pt idx="167">
                  <c:v>0.66800000000000004</c:v>
                </c:pt>
                <c:pt idx="168">
                  <c:v>0.67200000000000004</c:v>
                </c:pt>
                <c:pt idx="169">
                  <c:v>0.67600000000000005</c:v>
                </c:pt>
                <c:pt idx="170">
                  <c:v>0.68</c:v>
                </c:pt>
                <c:pt idx="171">
                  <c:v>0.68400000000000005</c:v>
                </c:pt>
                <c:pt idx="172">
                  <c:v>0.68799999999999994</c:v>
                </c:pt>
                <c:pt idx="173">
                  <c:v>0.69199999999999995</c:v>
                </c:pt>
                <c:pt idx="174">
                  <c:v>0.69599999999999995</c:v>
                </c:pt>
                <c:pt idx="175">
                  <c:v>0.7</c:v>
                </c:pt>
                <c:pt idx="176">
                  <c:v>0.70399999999999996</c:v>
                </c:pt>
                <c:pt idx="177">
                  <c:v>0.70799999999999996</c:v>
                </c:pt>
                <c:pt idx="178">
                  <c:v>0.71199999999999997</c:v>
                </c:pt>
                <c:pt idx="179">
                  <c:v>0.71599999999999997</c:v>
                </c:pt>
                <c:pt idx="180">
                  <c:v>0.72</c:v>
                </c:pt>
                <c:pt idx="181">
                  <c:v>0.72399999999999998</c:v>
                </c:pt>
                <c:pt idx="182">
                  <c:v>0.72799999999999998</c:v>
                </c:pt>
                <c:pt idx="183">
                  <c:v>0.73199999999999998</c:v>
                </c:pt>
                <c:pt idx="184">
                  <c:v>0.73599999999999999</c:v>
                </c:pt>
                <c:pt idx="185">
                  <c:v>0.74</c:v>
                </c:pt>
                <c:pt idx="186">
                  <c:v>0.74399999999999999</c:v>
                </c:pt>
                <c:pt idx="187">
                  <c:v>0.748</c:v>
                </c:pt>
                <c:pt idx="188">
                  <c:v>0.752</c:v>
                </c:pt>
                <c:pt idx="189">
                  <c:v>0.75600000000000001</c:v>
                </c:pt>
                <c:pt idx="190">
                  <c:v>0.76</c:v>
                </c:pt>
                <c:pt idx="191">
                  <c:v>0.76400000000000001</c:v>
                </c:pt>
                <c:pt idx="192">
                  <c:v>0.76800000000000002</c:v>
                </c:pt>
                <c:pt idx="193">
                  <c:v>0.77200000000000002</c:v>
                </c:pt>
                <c:pt idx="194">
                  <c:v>0.77600000000000002</c:v>
                </c:pt>
                <c:pt idx="195">
                  <c:v>0.78</c:v>
                </c:pt>
                <c:pt idx="196">
                  <c:v>0.78400000000000003</c:v>
                </c:pt>
                <c:pt idx="197">
                  <c:v>0.78800000000000003</c:v>
                </c:pt>
                <c:pt idx="198">
                  <c:v>0.79200000000000004</c:v>
                </c:pt>
                <c:pt idx="199">
                  <c:v>0.79600000000000004</c:v>
                </c:pt>
                <c:pt idx="200">
                  <c:v>0.8</c:v>
                </c:pt>
                <c:pt idx="201">
                  <c:v>0.80400000000000005</c:v>
                </c:pt>
                <c:pt idx="202">
                  <c:v>0.80800000000000005</c:v>
                </c:pt>
                <c:pt idx="203">
                  <c:v>0.81200000000000006</c:v>
                </c:pt>
                <c:pt idx="204">
                  <c:v>0.81599999999999995</c:v>
                </c:pt>
                <c:pt idx="205">
                  <c:v>0.82</c:v>
                </c:pt>
                <c:pt idx="206">
                  <c:v>0.82399999999999995</c:v>
                </c:pt>
                <c:pt idx="207">
                  <c:v>0.82799999999999996</c:v>
                </c:pt>
                <c:pt idx="208">
                  <c:v>0.83199999999999996</c:v>
                </c:pt>
                <c:pt idx="209">
                  <c:v>0.83599999999999997</c:v>
                </c:pt>
                <c:pt idx="210">
                  <c:v>0.84</c:v>
                </c:pt>
                <c:pt idx="211">
                  <c:v>0.84399999999999997</c:v>
                </c:pt>
                <c:pt idx="212">
                  <c:v>0.84799999999999998</c:v>
                </c:pt>
                <c:pt idx="213">
                  <c:v>0.85199999999999998</c:v>
                </c:pt>
                <c:pt idx="214">
                  <c:v>0.85599999999999998</c:v>
                </c:pt>
                <c:pt idx="215">
                  <c:v>0.86</c:v>
                </c:pt>
                <c:pt idx="216">
                  <c:v>0.86399999999999999</c:v>
                </c:pt>
                <c:pt idx="217">
                  <c:v>0.86799999999999999</c:v>
                </c:pt>
                <c:pt idx="218">
                  <c:v>0.872</c:v>
                </c:pt>
                <c:pt idx="219">
                  <c:v>0.876</c:v>
                </c:pt>
                <c:pt idx="220">
                  <c:v>0.88</c:v>
                </c:pt>
                <c:pt idx="221">
                  <c:v>0.88400000000000001</c:v>
                </c:pt>
                <c:pt idx="222">
                  <c:v>0.88800000000000001</c:v>
                </c:pt>
                <c:pt idx="223">
                  <c:v>0.89200000000000002</c:v>
                </c:pt>
                <c:pt idx="224">
                  <c:v>0.89600000000000002</c:v>
                </c:pt>
                <c:pt idx="225">
                  <c:v>0.9</c:v>
                </c:pt>
                <c:pt idx="226">
                  <c:v>0.90400000000000003</c:v>
                </c:pt>
                <c:pt idx="227">
                  <c:v>0.90800000000000003</c:v>
                </c:pt>
                <c:pt idx="228">
                  <c:v>0.91200000000000003</c:v>
                </c:pt>
                <c:pt idx="229">
                  <c:v>0.91600000000000004</c:v>
                </c:pt>
                <c:pt idx="230">
                  <c:v>0.92</c:v>
                </c:pt>
                <c:pt idx="231">
                  <c:v>0.92400000000000004</c:v>
                </c:pt>
                <c:pt idx="232">
                  <c:v>0.92800000000000005</c:v>
                </c:pt>
                <c:pt idx="233">
                  <c:v>0.93200000000000005</c:v>
                </c:pt>
                <c:pt idx="234">
                  <c:v>0.93600000000000005</c:v>
                </c:pt>
                <c:pt idx="235">
                  <c:v>0.94</c:v>
                </c:pt>
                <c:pt idx="236">
                  <c:v>0.94399999999999995</c:v>
                </c:pt>
                <c:pt idx="237">
                  <c:v>0.94799999999999995</c:v>
                </c:pt>
                <c:pt idx="238">
                  <c:v>0.95199999999999996</c:v>
                </c:pt>
                <c:pt idx="239">
                  <c:v>0.95599999999999996</c:v>
                </c:pt>
                <c:pt idx="240">
                  <c:v>0.96</c:v>
                </c:pt>
                <c:pt idx="241">
                  <c:v>0.96399999999999997</c:v>
                </c:pt>
                <c:pt idx="242">
                  <c:v>0.96799999999999997</c:v>
                </c:pt>
                <c:pt idx="243">
                  <c:v>0.97199999999999998</c:v>
                </c:pt>
                <c:pt idx="244">
                  <c:v>0.97599999999999998</c:v>
                </c:pt>
                <c:pt idx="245">
                  <c:v>0.98</c:v>
                </c:pt>
                <c:pt idx="246">
                  <c:v>0.98399999999999999</c:v>
                </c:pt>
                <c:pt idx="247">
                  <c:v>0.98799999999999999</c:v>
                </c:pt>
                <c:pt idx="248">
                  <c:v>0.99199999999999999</c:v>
                </c:pt>
                <c:pt idx="249">
                  <c:v>0.996</c:v>
                </c:pt>
                <c:pt idx="250">
                  <c:v>1</c:v>
                </c:pt>
                <c:pt idx="251">
                  <c:v>1.004</c:v>
                </c:pt>
                <c:pt idx="252">
                  <c:v>1.008</c:v>
                </c:pt>
                <c:pt idx="253">
                  <c:v>1.012</c:v>
                </c:pt>
                <c:pt idx="254">
                  <c:v>1.016</c:v>
                </c:pt>
                <c:pt idx="255">
                  <c:v>1.02</c:v>
                </c:pt>
                <c:pt idx="256">
                  <c:v>1.024</c:v>
                </c:pt>
                <c:pt idx="257">
                  <c:v>1.028</c:v>
                </c:pt>
                <c:pt idx="258">
                  <c:v>1.032</c:v>
                </c:pt>
                <c:pt idx="259">
                  <c:v>1.036</c:v>
                </c:pt>
                <c:pt idx="260">
                  <c:v>1.04</c:v>
                </c:pt>
                <c:pt idx="261">
                  <c:v>1.044</c:v>
                </c:pt>
                <c:pt idx="262">
                  <c:v>1.048</c:v>
                </c:pt>
                <c:pt idx="263">
                  <c:v>1.052</c:v>
                </c:pt>
                <c:pt idx="264">
                  <c:v>1.056</c:v>
                </c:pt>
                <c:pt idx="265">
                  <c:v>1.06</c:v>
                </c:pt>
                <c:pt idx="266">
                  <c:v>1.0640000000000001</c:v>
                </c:pt>
                <c:pt idx="267">
                  <c:v>1.0680000000000001</c:v>
                </c:pt>
                <c:pt idx="268">
                  <c:v>1.0720000000000001</c:v>
                </c:pt>
                <c:pt idx="269">
                  <c:v>1.0760000000000001</c:v>
                </c:pt>
                <c:pt idx="270">
                  <c:v>1.08</c:v>
                </c:pt>
                <c:pt idx="271">
                  <c:v>1.0840000000000001</c:v>
                </c:pt>
                <c:pt idx="272">
                  <c:v>1.0880000000000001</c:v>
                </c:pt>
                <c:pt idx="273">
                  <c:v>1.0920000000000001</c:v>
                </c:pt>
                <c:pt idx="274">
                  <c:v>1.0960000000000001</c:v>
                </c:pt>
                <c:pt idx="275">
                  <c:v>1.1000000000000001</c:v>
                </c:pt>
                <c:pt idx="276">
                  <c:v>1.1040000000000001</c:v>
                </c:pt>
                <c:pt idx="277">
                  <c:v>1.1080000000000001</c:v>
                </c:pt>
                <c:pt idx="278">
                  <c:v>1.1120000000000001</c:v>
                </c:pt>
                <c:pt idx="279">
                  <c:v>1.1160000000000001</c:v>
                </c:pt>
                <c:pt idx="280">
                  <c:v>1.1200000000000001</c:v>
                </c:pt>
                <c:pt idx="281">
                  <c:v>1.1240000000000001</c:v>
                </c:pt>
                <c:pt idx="282">
                  <c:v>1.1279999999999999</c:v>
                </c:pt>
                <c:pt idx="283">
                  <c:v>1.1319999999999999</c:v>
                </c:pt>
                <c:pt idx="284">
                  <c:v>1.1359999999999999</c:v>
                </c:pt>
                <c:pt idx="285">
                  <c:v>1.1399999999999999</c:v>
                </c:pt>
                <c:pt idx="286">
                  <c:v>1.1439999999999999</c:v>
                </c:pt>
                <c:pt idx="287">
                  <c:v>1.1479999999999999</c:v>
                </c:pt>
                <c:pt idx="288">
                  <c:v>1.1519999999999999</c:v>
                </c:pt>
                <c:pt idx="289">
                  <c:v>1.1559999999999999</c:v>
                </c:pt>
                <c:pt idx="290">
                  <c:v>1.1599999999999999</c:v>
                </c:pt>
                <c:pt idx="291">
                  <c:v>1.1639999999999999</c:v>
                </c:pt>
                <c:pt idx="292">
                  <c:v>1.1679999999999999</c:v>
                </c:pt>
                <c:pt idx="293">
                  <c:v>1.1719999999999999</c:v>
                </c:pt>
                <c:pt idx="294">
                  <c:v>1.1759999999999999</c:v>
                </c:pt>
                <c:pt idx="295">
                  <c:v>1.18</c:v>
                </c:pt>
                <c:pt idx="296">
                  <c:v>1.1839999999999999</c:v>
                </c:pt>
                <c:pt idx="297">
                  <c:v>1.1879999999999999</c:v>
                </c:pt>
                <c:pt idx="298">
                  <c:v>1.1919999999999999</c:v>
                </c:pt>
                <c:pt idx="299">
                  <c:v>1.196</c:v>
                </c:pt>
                <c:pt idx="300">
                  <c:v>1.2</c:v>
                </c:pt>
                <c:pt idx="301">
                  <c:v>1.204</c:v>
                </c:pt>
                <c:pt idx="302">
                  <c:v>1.208</c:v>
                </c:pt>
                <c:pt idx="303">
                  <c:v>1.212</c:v>
                </c:pt>
                <c:pt idx="304">
                  <c:v>1.216</c:v>
                </c:pt>
                <c:pt idx="305">
                  <c:v>1.22</c:v>
                </c:pt>
                <c:pt idx="306">
                  <c:v>1.224</c:v>
                </c:pt>
                <c:pt idx="307">
                  <c:v>1.228</c:v>
                </c:pt>
                <c:pt idx="308">
                  <c:v>1.232</c:v>
                </c:pt>
                <c:pt idx="309">
                  <c:v>1.236</c:v>
                </c:pt>
                <c:pt idx="310">
                  <c:v>1.24</c:v>
                </c:pt>
                <c:pt idx="311">
                  <c:v>1.244</c:v>
                </c:pt>
                <c:pt idx="312">
                  <c:v>1.248</c:v>
                </c:pt>
                <c:pt idx="313">
                  <c:v>1.252</c:v>
                </c:pt>
                <c:pt idx="314">
                  <c:v>1.256</c:v>
                </c:pt>
                <c:pt idx="315">
                  <c:v>1.26</c:v>
                </c:pt>
                <c:pt idx="316">
                  <c:v>1.264</c:v>
                </c:pt>
                <c:pt idx="317">
                  <c:v>1.268</c:v>
                </c:pt>
                <c:pt idx="318">
                  <c:v>1.272</c:v>
                </c:pt>
                <c:pt idx="319">
                  <c:v>1.276</c:v>
                </c:pt>
                <c:pt idx="320">
                  <c:v>1.28</c:v>
                </c:pt>
                <c:pt idx="321">
                  <c:v>1.284</c:v>
                </c:pt>
                <c:pt idx="322">
                  <c:v>1.288</c:v>
                </c:pt>
                <c:pt idx="323">
                  <c:v>1.292</c:v>
                </c:pt>
                <c:pt idx="324">
                  <c:v>1.296</c:v>
                </c:pt>
                <c:pt idx="325">
                  <c:v>1.3</c:v>
                </c:pt>
                <c:pt idx="326">
                  <c:v>1.304</c:v>
                </c:pt>
                <c:pt idx="327">
                  <c:v>1.3080000000000001</c:v>
                </c:pt>
                <c:pt idx="328">
                  <c:v>1.3120000000000001</c:v>
                </c:pt>
                <c:pt idx="329">
                  <c:v>1.3160000000000001</c:v>
                </c:pt>
                <c:pt idx="330">
                  <c:v>1.32</c:v>
                </c:pt>
                <c:pt idx="331">
                  <c:v>1.3240000000000001</c:v>
                </c:pt>
                <c:pt idx="332">
                  <c:v>1.3280000000000001</c:v>
                </c:pt>
                <c:pt idx="333">
                  <c:v>1.3320000000000001</c:v>
                </c:pt>
                <c:pt idx="334">
                  <c:v>1.3360000000000001</c:v>
                </c:pt>
                <c:pt idx="335">
                  <c:v>1.34</c:v>
                </c:pt>
                <c:pt idx="336">
                  <c:v>1.3440000000000001</c:v>
                </c:pt>
                <c:pt idx="337">
                  <c:v>1.3480000000000001</c:v>
                </c:pt>
                <c:pt idx="338">
                  <c:v>1.3520000000000001</c:v>
                </c:pt>
                <c:pt idx="339">
                  <c:v>1.3560000000000001</c:v>
                </c:pt>
                <c:pt idx="340">
                  <c:v>1.36</c:v>
                </c:pt>
                <c:pt idx="341">
                  <c:v>1.3640000000000001</c:v>
                </c:pt>
                <c:pt idx="342">
                  <c:v>1.3680000000000001</c:v>
                </c:pt>
                <c:pt idx="343">
                  <c:v>1.3720000000000001</c:v>
                </c:pt>
                <c:pt idx="344">
                  <c:v>1.3759999999999999</c:v>
                </c:pt>
                <c:pt idx="345">
                  <c:v>1.38</c:v>
                </c:pt>
                <c:pt idx="346">
                  <c:v>1.3839999999999999</c:v>
                </c:pt>
                <c:pt idx="347">
                  <c:v>1.3879999999999999</c:v>
                </c:pt>
                <c:pt idx="348">
                  <c:v>1.3919999999999999</c:v>
                </c:pt>
                <c:pt idx="349">
                  <c:v>1.3959999999999999</c:v>
                </c:pt>
                <c:pt idx="350">
                  <c:v>1.4</c:v>
                </c:pt>
                <c:pt idx="351">
                  <c:v>1.4039999999999999</c:v>
                </c:pt>
                <c:pt idx="352">
                  <c:v>1.4079999999999999</c:v>
                </c:pt>
                <c:pt idx="353">
                  <c:v>1.4119999999999999</c:v>
                </c:pt>
                <c:pt idx="354">
                  <c:v>1.4159999999999999</c:v>
                </c:pt>
                <c:pt idx="355">
                  <c:v>1.42</c:v>
                </c:pt>
                <c:pt idx="356">
                  <c:v>1.4239999999999999</c:v>
                </c:pt>
                <c:pt idx="357">
                  <c:v>1.4279999999999999</c:v>
                </c:pt>
                <c:pt idx="358">
                  <c:v>1.4319999999999999</c:v>
                </c:pt>
                <c:pt idx="359">
                  <c:v>1.4359999999999999</c:v>
                </c:pt>
                <c:pt idx="360">
                  <c:v>1.44</c:v>
                </c:pt>
                <c:pt idx="361">
                  <c:v>1.444</c:v>
                </c:pt>
                <c:pt idx="362">
                  <c:v>1.448</c:v>
                </c:pt>
                <c:pt idx="363">
                  <c:v>1.452</c:v>
                </c:pt>
                <c:pt idx="364">
                  <c:v>1.456</c:v>
                </c:pt>
                <c:pt idx="365">
                  <c:v>1.46</c:v>
                </c:pt>
                <c:pt idx="366">
                  <c:v>1.464</c:v>
                </c:pt>
                <c:pt idx="367">
                  <c:v>1.468</c:v>
                </c:pt>
                <c:pt idx="368">
                  <c:v>1.472</c:v>
                </c:pt>
                <c:pt idx="369">
                  <c:v>1.476</c:v>
                </c:pt>
                <c:pt idx="370">
                  <c:v>1.48</c:v>
                </c:pt>
                <c:pt idx="371">
                  <c:v>1.484</c:v>
                </c:pt>
                <c:pt idx="372">
                  <c:v>1.488</c:v>
                </c:pt>
                <c:pt idx="373">
                  <c:v>1.492</c:v>
                </c:pt>
                <c:pt idx="374">
                  <c:v>1.496</c:v>
                </c:pt>
                <c:pt idx="375">
                  <c:v>1.5</c:v>
                </c:pt>
                <c:pt idx="376">
                  <c:v>1.504</c:v>
                </c:pt>
                <c:pt idx="377">
                  <c:v>1.508</c:v>
                </c:pt>
                <c:pt idx="378">
                  <c:v>1.512</c:v>
                </c:pt>
                <c:pt idx="379">
                  <c:v>1.516</c:v>
                </c:pt>
                <c:pt idx="380">
                  <c:v>1.52</c:v>
                </c:pt>
                <c:pt idx="381">
                  <c:v>1.524</c:v>
                </c:pt>
                <c:pt idx="382">
                  <c:v>1.528</c:v>
                </c:pt>
                <c:pt idx="383">
                  <c:v>1.532</c:v>
                </c:pt>
                <c:pt idx="384">
                  <c:v>1.536</c:v>
                </c:pt>
                <c:pt idx="385">
                  <c:v>1.54</c:v>
                </c:pt>
                <c:pt idx="386">
                  <c:v>1.544</c:v>
                </c:pt>
                <c:pt idx="387">
                  <c:v>1.548</c:v>
                </c:pt>
                <c:pt idx="388">
                  <c:v>1.552</c:v>
                </c:pt>
                <c:pt idx="389">
                  <c:v>1.556</c:v>
                </c:pt>
                <c:pt idx="390">
                  <c:v>1.56</c:v>
                </c:pt>
                <c:pt idx="391">
                  <c:v>1.5640000000000001</c:v>
                </c:pt>
                <c:pt idx="392">
                  <c:v>1.5680000000000001</c:v>
                </c:pt>
                <c:pt idx="393">
                  <c:v>1.5720000000000001</c:v>
                </c:pt>
                <c:pt idx="394">
                  <c:v>1.5760000000000001</c:v>
                </c:pt>
                <c:pt idx="395">
                  <c:v>1.58</c:v>
                </c:pt>
                <c:pt idx="396">
                  <c:v>1.5840000000000001</c:v>
                </c:pt>
                <c:pt idx="397">
                  <c:v>1.5880000000000001</c:v>
                </c:pt>
                <c:pt idx="398">
                  <c:v>1.5920000000000001</c:v>
                </c:pt>
                <c:pt idx="399">
                  <c:v>1.5960000000000001</c:v>
                </c:pt>
                <c:pt idx="400">
                  <c:v>1.6</c:v>
                </c:pt>
                <c:pt idx="401">
                  <c:v>1.6040000000000001</c:v>
                </c:pt>
                <c:pt idx="402">
                  <c:v>1.6080000000000001</c:v>
                </c:pt>
                <c:pt idx="403">
                  <c:v>1.6120000000000001</c:v>
                </c:pt>
                <c:pt idx="404">
                  <c:v>1.6160000000000001</c:v>
                </c:pt>
                <c:pt idx="405">
                  <c:v>1.62</c:v>
                </c:pt>
                <c:pt idx="406">
                  <c:v>1.6240000000000001</c:v>
                </c:pt>
                <c:pt idx="407">
                  <c:v>1.6279999999999999</c:v>
                </c:pt>
                <c:pt idx="408">
                  <c:v>1.6319999999999999</c:v>
                </c:pt>
                <c:pt idx="409">
                  <c:v>1.6359999999999999</c:v>
                </c:pt>
                <c:pt idx="410">
                  <c:v>1.64</c:v>
                </c:pt>
                <c:pt idx="411">
                  <c:v>1.6439999999999999</c:v>
                </c:pt>
                <c:pt idx="412">
                  <c:v>1.6479999999999999</c:v>
                </c:pt>
                <c:pt idx="413">
                  <c:v>1.6519999999999999</c:v>
                </c:pt>
                <c:pt idx="414">
                  <c:v>1.6559999999999999</c:v>
                </c:pt>
                <c:pt idx="415">
                  <c:v>1.66</c:v>
                </c:pt>
                <c:pt idx="416">
                  <c:v>1.6639999999999999</c:v>
                </c:pt>
                <c:pt idx="417">
                  <c:v>1.6679999999999999</c:v>
                </c:pt>
                <c:pt idx="418">
                  <c:v>1.6719999999999999</c:v>
                </c:pt>
                <c:pt idx="419">
                  <c:v>1.6759999999999999</c:v>
                </c:pt>
                <c:pt idx="420">
                  <c:v>1.68</c:v>
                </c:pt>
                <c:pt idx="421">
                  <c:v>1.6839999999999999</c:v>
                </c:pt>
                <c:pt idx="422">
                  <c:v>1.6879999999999999</c:v>
                </c:pt>
                <c:pt idx="423">
                  <c:v>1.6919999999999999</c:v>
                </c:pt>
                <c:pt idx="424">
                  <c:v>1.696</c:v>
                </c:pt>
                <c:pt idx="425">
                  <c:v>1.7</c:v>
                </c:pt>
                <c:pt idx="426">
                  <c:v>1.704</c:v>
                </c:pt>
                <c:pt idx="427">
                  <c:v>1.708</c:v>
                </c:pt>
                <c:pt idx="428">
                  <c:v>1.712</c:v>
                </c:pt>
                <c:pt idx="429">
                  <c:v>1.716</c:v>
                </c:pt>
                <c:pt idx="430">
                  <c:v>1.72</c:v>
                </c:pt>
                <c:pt idx="431">
                  <c:v>1.724</c:v>
                </c:pt>
                <c:pt idx="432">
                  <c:v>1.728</c:v>
                </c:pt>
                <c:pt idx="433">
                  <c:v>1.732</c:v>
                </c:pt>
                <c:pt idx="434">
                  <c:v>1.736</c:v>
                </c:pt>
                <c:pt idx="435">
                  <c:v>1.74</c:v>
                </c:pt>
                <c:pt idx="436">
                  <c:v>1.744</c:v>
                </c:pt>
                <c:pt idx="437">
                  <c:v>1.748</c:v>
                </c:pt>
                <c:pt idx="438">
                  <c:v>1.752</c:v>
                </c:pt>
                <c:pt idx="439">
                  <c:v>1.756</c:v>
                </c:pt>
                <c:pt idx="440">
                  <c:v>1.76</c:v>
                </c:pt>
                <c:pt idx="441">
                  <c:v>1.764</c:v>
                </c:pt>
                <c:pt idx="442">
                  <c:v>1.768</c:v>
                </c:pt>
                <c:pt idx="443">
                  <c:v>1.772</c:v>
                </c:pt>
                <c:pt idx="444">
                  <c:v>1.776</c:v>
                </c:pt>
                <c:pt idx="445">
                  <c:v>1.78</c:v>
                </c:pt>
                <c:pt idx="446">
                  <c:v>1.784</c:v>
                </c:pt>
                <c:pt idx="447">
                  <c:v>1.788</c:v>
                </c:pt>
                <c:pt idx="448">
                  <c:v>1.792</c:v>
                </c:pt>
                <c:pt idx="449">
                  <c:v>1.796</c:v>
                </c:pt>
                <c:pt idx="450">
                  <c:v>1.8</c:v>
                </c:pt>
                <c:pt idx="451">
                  <c:v>1.804</c:v>
                </c:pt>
                <c:pt idx="452">
                  <c:v>1.8080000000000001</c:v>
                </c:pt>
                <c:pt idx="453">
                  <c:v>1.8120000000000001</c:v>
                </c:pt>
                <c:pt idx="454">
                  <c:v>1.8160000000000001</c:v>
                </c:pt>
                <c:pt idx="455">
                  <c:v>1.82</c:v>
                </c:pt>
                <c:pt idx="456">
                  <c:v>1.8240000000000001</c:v>
                </c:pt>
                <c:pt idx="457">
                  <c:v>1.8280000000000001</c:v>
                </c:pt>
                <c:pt idx="458">
                  <c:v>1.8320000000000001</c:v>
                </c:pt>
                <c:pt idx="459">
                  <c:v>1.8360000000000001</c:v>
                </c:pt>
                <c:pt idx="460">
                  <c:v>1.84</c:v>
                </c:pt>
                <c:pt idx="461">
                  <c:v>1.8440000000000001</c:v>
                </c:pt>
                <c:pt idx="462">
                  <c:v>1.8480000000000001</c:v>
                </c:pt>
                <c:pt idx="463">
                  <c:v>1.8520000000000001</c:v>
                </c:pt>
                <c:pt idx="464">
                  <c:v>1.8560000000000001</c:v>
                </c:pt>
                <c:pt idx="465">
                  <c:v>1.86</c:v>
                </c:pt>
                <c:pt idx="466">
                  <c:v>1.8640000000000001</c:v>
                </c:pt>
                <c:pt idx="467">
                  <c:v>1.8680000000000001</c:v>
                </c:pt>
                <c:pt idx="468">
                  <c:v>1.8720000000000001</c:v>
                </c:pt>
                <c:pt idx="469">
                  <c:v>1.8759999999999999</c:v>
                </c:pt>
                <c:pt idx="470">
                  <c:v>1.88</c:v>
                </c:pt>
                <c:pt idx="471">
                  <c:v>1.8839999999999999</c:v>
                </c:pt>
                <c:pt idx="472">
                  <c:v>1.8879999999999999</c:v>
                </c:pt>
                <c:pt idx="473">
                  <c:v>1.8919999999999999</c:v>
                </c:pt>
                <c:pt idx="474">
                  <c:v>1.8959999999999999</c:v>
                </c:pt>
                <c:pt idx="475">
                  <c:v>1.9</c:v>
                </c:pt>
                <c:pt idx="476">
                  <c:v>1.9039999999999999</c:v>
                </c:pt>
                <c:pt idx="477">
                  <c:v>1.9079999999999999</c:v>
                </c:pt>
                <c:pt idx="478">
                  <c:v>1.9119999999999999</c:v>
                </c:pt>
                <c:pt idx="479">
                  <c:v>1.9159999999999999</c:v>
                </c:pt>
                <c:pt idx="480">
                  <c:v>1.92</c:v>
                </c:pt>
                <c:pt idx="481">
                  <c:v>1.9239999999999999</c:v>
                </c:pt>
                <c:pt idx="482">
                  <c:v>1.9279999999999999</c:v>
                </c:pt>
                <c:pt idx="483">
                  <c:v>1.9319999999999999</c:v>
                </c:pt>
                <c:pt idx="484">
                  <c:v>1.9359999999999999</c:v>
                </c:pt>
                <c:pt idx="485">
                  <c:v>1.94</c:v>
                </c:pt>
                <c:pt idx="486">
                  <c:v>1.944</c:v>
                </c:pt>
                <c:pt idx="487">
                  <c:v>1.948</c:v>
                </c:pt>
                <c:pt idx="488">
                  <c:v>1.952</c:v>
                </c:pt>
                <c:pt idx="489">
                  <c:v>1.956</c:v>
                </c:pt>
                <c:pt idx="490">
                  <c:v>1.96</c:v>
                </c:pt>
                <c:pt idx="491">
                  <c:v>1.964</c:v>
                </c:pt>
                <c:pt idx="492">
                  <c:v>1.968</c:v>
                </c:pt>
                <c:pt idx="493">
                  <c:v>1.972</c:v>
                </c:pt>
                <c:pt idx="494">
                  <c:v>1.976</c:v>
                </c:pt>
                <c:pt idx="495">
                  <c:v>1.98</c:v>
                </c:pt>
                <c:pt idx="496">
                  <c:v>1.984</c:v>
                </c:pt>
                <c:pt idx="497">
                  <c:v>1.988</c:v>
                </c:pt>
                <c:pt idx="498">
                  <c:v>1.992</c:v>
                </c:pt>
                <c:pt idx="499">
                  <c:v>1.996</c:v>
                </c:pt>
                <c:pt idx="500">
                  <c:v>2</c:v>
                </c:pt>
                <c:pt idx="501">
                  <c:v>2.004</c:v>
                </c:pt>
                <c:pt idx="502">
                  <c:v>2.008</c:v>
                </c:pt>
                <c:pt idx="503">
                  <c:v>2.012</c:v>
                </c:pt>
                <c:pt idx="504">
                  <c:v>2.016</c:v>
                </c:pt>
                <c:pt idx="505">
                  <c:v>2.02</c:v>
                </c:pt>
                <c:pt idx="506">
                  <c:v>2.024</c:v>
                </c:pt>
                <c:pt idx="507">
                  <c:v>2.028</c:v>
                </c:pt>
                <c:pt idx="508">
                  <c:v>2.032</c:v>
                </c:pt>
                <c:pt idx="509">
                  <c:v>2.036</c:v>
                </c:pt>
                <c:pt idx="510">
                  <c:v>2.04</c:v>
                </c:pt>
                <c:pt idx="511">
                  <c:v>2.044</c:v>
                </c:pt>
                <c:pt idx="512">
                  <c:v>2.048</c:v>
                </c:pt>
                <c:pt idx="513">
                  <c:v>2.052</c:v>
                </c:pt>
                <c:pt idx="514">
                  <c:v>2.056</c:v>
                </c:pt>
                <c:pt idx="515">
                  <c:v>2.06</c:v>
                </c:pt>
                <c:pt idx="516">
                  <c:v>2.0640000000000001</c:v>
                </c:pt>
                <c:pt idx="517">
                  <c:v>2.0680000000000001</c:v>
                </c:pt>
                <c:pt idx="518">
                  <c:v>2.0720000000000001</c:v>
                </c:pt>
                <c:pt idx="519">
                  <c:v>2.0760000000000001</c:v>
                </c:pt>
                <c:pt idx="520">
                  <c:v>2.08</c:v>
                </c:pt>
                <c:pt idx="521">
                  <c:v>2.0840000000000001</c:v>
                </c:pt>
                <c:pt idx="522">
                  <c:v>2.0880000000000001</c:v>
                </c:pt>
                <c:pt idx="523">
                  <c:v>2.0920000000000001</c:v>
                </c:pt>
                <c:pt idx="524">
                  <c:v>2.0960000000000001</c:v>
                </c:pt>
                <c:pt idx="525">
                  <c:v>2.1</c:v>
                </c:pt>
                <c:pt idx="526">
                  <c:v>2.1040000000000001</c:v>
                </c:pt>
                <c:pt idx="527">
                  <c:v>2.1080000000000001</c:v>
                </c:pt>
                <c:pt idx="528">
                  <c:v>2.1120000000000001</c:v>
                </c:pt>
                <c:pt idx="529">
                  <c:v>2.1160000000000001</c:v>
                </c:pt>
                <c:pt idx="530">
                  <c:v>2.12</c:v>
                </c:pt>
                <c:pt idx="531">
                  <c:v>2.1240000000000001</c:v>
                </c:pt>
                <c:pt idx="532">
                  <c:v>2.1280000000000001</c:v>
                </c:pt>
                <c:pt idx="533">
                  <c:v>2.1320000000000001</c:v>
                </c:pt>
                <c:pt idx="534">
                  <c:v>2.1360000000000001</c:v>
                </c:pt>
                <c:pt idx="535">
                  <c:v>2.14</c:v>
                </c:pt>
                <c:pt idx="536">
                  <c:v>2.1440000000000001</c:v>
                </c:pt>
                <c:pt idx="537">
                  <c:v>2.1480000000000001</c:v>
                </c:pt>
                <c:pt idx="538">
                  <c:v>2.1520000000000001</c:v>
                </c:pt>
                <c:pt idx="539">
                  <c:v>2.1560000000000001</c:v>
                </c:pt>
                <c:pt idx="540">
                  <c:v>2.16</c:v>
                </c:pt>
                <c:pt idx="541">
                  <c:v>2.1640000000000001</c:v>
                </c:pt>
                <c:pt idx="542">
                  <c:v>2.1680000000000001</c:v>
                </c:pt>
                <c:pt idx="543">
                  <c:v>2.1720000000000002</c:v>
                </c:pt>
                <c:pt idx="544">
                  <c:v>2.1760000000000002</c:v>
                </c:pt>
                <c:pt idx="545">
                  <c:v>2.1800000000000002</c:v>
                </c:pt>
                <c:pt idx="546">
                  <c:v>2.1840000000000002</c:v>
                </c:pt>
                <c:pt idx="547">
                  <c:v>2.1880000000000002</c:v>
                </c:pt>
                <c:pt idx="548">
                  <c:v>2.1920000000000002</c:v>
                </c:pt>
                <c:pt idx="549">
                  <c:v>2.1960000000000002</c:v>
                </c:pt>
                <c:pt idx="550">
                  <c:v>2.2000000000000002</c:v>
                </c:pt>
                <c:pt idx="551">
                  <c:v>2.2040000000000002</c:v>
                </c:pt>
                <c:pt idx="552">
                  <c:v>2.2080000000000002</c:v>
                </c:pt>
                <c:pt idx="553">
                  <c:v>2.2120000000000002</c:v>
                </c:pt>
                <c:pt idx="554">
                  <c:v>2.2160000000000002</c:v>
                </c:pt>
                <c:pt idx="555">
                  <c:v>2.2200000000000002</c:v>
                </c:pt>
                <c:pt idx="556">
                  <c:v>2.2240000000000002</c:v>
                </c:pt>
                <c:pt idx="557">
                  <c:v>2.2280000000000002</c:v>
                </c:pt>
                <c:pt idx="558">
                  <c:v>2.2320000000000002</c:v>
                </c:pt>
                <c:pt idx="559">
                  <c:v>2.2360000000000002</c:v>
                </c:pt>
                <c:pt idx="560">
                  <c:v>2.2400000000000002</c:v>
                </c:pt>
                <c:pt idx="561">
                  <c:v>2.2440000000000002</c:v>
                </c:pt>
                <c:pt idx="562">
                  <c:v>2.2480000000000002</c:v>
                </c:pt>
                <c:pt idx="563">
                  <c:v>2.2519999999999998</c:v>
                </c:pt>
                <c:pt idx="564">
                  <c:v>2.2559999999999998</c:v>
                </c:pt>
                <c:pt idx="565">
                  <c:v>2.2599999999999998</c:v>
                </c:pt>
                <c:pt idx="566">
                  <c:v>2.2639999999999998</c:v>
                </c:pt>
                <c:pt idx="567">
                  <c:v>2.2679999999999998</c:v>
                </c:pt>
                <c:pt idx="568">
                  <c:v>2.2719999999999998</c:v>
                </c:pt>
                <c:pt idx="569">
                  <c:v>2.2759999999999998</c:v>
                </c:pt>
                <c:pt idx="570">
                  <c:v>2.2799999999999998</c:v>
                </c:pt>
                <c:pt idx="571">
                  <c:v>2.2839999999999998</c:v>
                </c:pt>
                <c:pt idx="572">
                  <c:v>2.2879999999999998</c:v>
                </c:pt>
                <c:pt idx="573">
                  <c:v>2.2919999999999998</c:v>
                </c:pt>
                <c:pt idx="574">
                  <c:v>2.2959999999999998</c:v>
                </c:pt>
                <c:pt idx="575">
                  <c:v>2.2999999999999998</c:v>
                </c:pt>
                <c:pt idx="576">
                  <c:v>2.3039999999999998</c:v>
                </c:pt>
                <c:pt idx="577">
                  <c:v>2.3079999999999998</c:v>
                </c:pt>
                <c:pt idx="578">
                  <c:v>2.3119999999999998</c:v>
                </c:pt>
                <c:pt idx="579">
                  <c:v>2.3159999999999998</c:v>
                </c:pt>
                <c:pt idx="580">
                  <c:v>2.3199999999999998</c:v>
                </c:pt>
                <c:pt idx="581">
                  <c:v>2.3239999999999998</c:v>
                </c:pt>
                <c:pt idx="582">
                  <c:v>2.3279999999999998</c:v>
                </c:pt>
                <c:pt idx="583">
                  <c:v>2.3319999999999999</c:v>
                </c:pt>
                <c:pt idx="584">
                  <c:v>2.3359999999999999</c:v>
                </c:pt>
                <c:pt idx="585">
                  <c:v>2.34</c:v>
                </c:pt>
                <c:pt idx="586">
                  <c:v>2.3439999999999999</c:v>
                </c:pt>
                <c:pt idx="587">
                  <c:v>2.3479999999999999</c:v>
                </c:pt>
                <c:pt idx="588">
                  <c:v>2.3519999999999999</c:v>
                </c:pt>
                <c:pt idx="589">
                  <c:v>2.3559999999999999</c:v>
                </c:pt>
                <c:pt idx="590">
                  <c:v>2.36</c:v>
                </c:pt>
                <c:pt idx="591">
                  <c:v>2.3639999999999999</c:v>
                </c:pt>
                <c:pt idx="592">
                  <c:v>2.3679999999999999</c:v>
                </c:pt>
                <c:pt idx="593">
                  <c:v>2.3719999999999999</c:v>
                </c:pt>
                <c:pt idx="594">
                  <c:v>2.3759999999999999</c:v>
                </c:pt>
                <c:pt idx="595">
                  <c:v>2.38</c:v>
                </c:pt>
                <c:pt idx="596">
                  <c:v>2.3839999999999999</c:v>
                </c:pt>
                <c:pt idx="597">
                  <c:v>2.3879999999999999</c:v>
                </c:pt>
                <c:pt idx="598">
                  <c:v>2.3919999999999999</c:v>
                </c:pt>
                <c:pt idx="599">
                  <c:v>2.3959999999999999</c:v>
                </c:pt>
                <c:pt idx="600">
                  <c:v>2.4</c:v>
                </c:pt>
                <c:pt idx="601">
                  <c:v>2.4039999999999999</c:v>
                </c:pt>
                <c:pt idx="602">
                  <c:v>2.4079999999999999</c:v>
                </c:pt>
                <c:pt idx="603">
                  <c:v>2.4119999999999999</c:v>
                </c:pt>
                <c:pt idx="604">
                  <c:v>2.4159999999999999</c:v>
                </c:pt>
                <c:pt idx="605">
                  <c:v>2.42</c:v>
                </c:pt>
                <c:pt idx="606">
                  <c:v>2.4239999999999999</c:v>
                </c:pt>
                <c:pt idx="607">
                  <c:v>2.4279999999999999</c:v>
                </c:pt>
                <c:pt idx="608">
                  <c:v>2.4319999999999999</c:v>
                </c:pt>
                <c:pt idx="609">
                  <c:v>2.4359999999999999</c:v>
                </c:pt>
                <c:pt idx="610">
                  <c:v>2.44</c:v>
                </c:pt>
                <c:pt idx="611">
                  <c:v>2.444</c:v>
                </c:pt>
                <c:pt idx="612">
                  <c:v>2.448</c:v>
                </c:pt>
                <c:pt idx="613">
                  <c:v>2.452</c:v>
                </c:pt>
                <c:pt idx="614">
                  <c:v>2.456</c:v>
                </c:pt>
                <c:pt idx="615">
                  <c:v>2.46</c:v>
                </c:pt>
                <c:pt idx="616">
                  <c:v>2.464</c:v>
                </c:pt>
                <c:pt idx="617">
                  <c:v>2.468</c:v>
                </c:pt>
                <c:pt idx="618">
                  <c:v>2.472</c:v>
                </c:pt>
                <c:pt idx="619">
                  <c:v>2.476</c:v>
                </c:pt>
                <c:pt idx="620">
                  <c:v>2.48</c:v>
                </c:pt>
                <c:pt idx="621">
                  <c:v>2.484</c:v>
                </c:pt>
                <c:pt idx="622">
                  <c:v>2.488</c:v>
                </c:pt>
                <c:pt idx="623">
                  <c:v>2.492</c:v>
                </c:pt>
                <c:pt idx="624">
                  <c:v>2.496</c:v>
                </c:pt>
                <c:pt idx="625">
                  <c:v>2.5</c:v>
                </c:pt>
                <c:pt idx="626">
                  <c:v>2.504</c:v>
                </c:pt>
                <c:pt idx="627">
                  <c:v>2.508</c:v>
                </c:pt>
                <c:pt idx="628">
                  <c:v>2.512</c:v>
                </c:pt>
                <c:pt idx="629">
                  <c:v>2.516</c:v>
                </c:pt>
                <c:pt idx="630">
                  <c:v>2.52</c:v>
                </c:pt>
                <c:pt idx="631">
                  <c:v>2.524</c:v>
                </c:pt>
                <c:pt idx="632">
                  <c:v>2.528</c:v>
                </c:pt>
                <c:pt idx="633">
                  <c:v>2.532</c:v>
                </c:pt>
                <c:pt idx="634">
                  <c:v>2.536</c:v>
                </c:pt>
                <c:pt idx="635">
                  <c:v>2.54</c:v>
                </c:pt>
                <c:pt idx="636">
                  <c:v>2.544</c:v>
                </c:pt>
                <c:pt idx="637">
                  <c:v>2.548</c:v>
                </c:pt>
                <c:pt idx="638">
                  <c:v>2.552</c:v>
                </c:pt>
                <c:pt idx="639">
                  <c:v>2.556</c:v>
                </c:pt>
                <c:pt idx="640">
                  <c:v>2.56</c:v>
                </c:pt>
                <c:pt idx="641">
                  <c:v>2.5640000000000001</c:v>
                </c:pt>
                <c:pt idx="642">
                  <c:v>2.5680000000000001</c:v>
                </c:pt>
                <c:pt idx="643">
                  <c:v>2.5720000000000001</c:v>
                </c:pt>
                <c:pt idx="644">
                  <c:v>2.5760000000000001</c:v>
                </c:pt>
                <c:pt idx="645">
                  <c:v>2.58</c:v>
                </c:pt>
                <c:pt idx="646">
                  <c:v>2.5840000000000001</c:v>
                </c:pt>
                <c:pt idx="647">
                  <c:v>2.5880000000000001</c:v>
                </c:pt>
                <c:pt idx="648">
                  <c:v>2.5920000000000001</c:v>
                </c:pt>
                <c:pt idx="649">
                  <c:v>2.5960000000000001</c:v>
                </c:pt>
                <c:pt idx="650">
                  <c:v>2.6</c:v>
                </c:pt>
                <c:pt idx="651">
                  <c:v>2.6040000000000001</c:v>
                </c:pt>
                <c:pt idx="652">
                  <c:v>2.6080000000000001</c:v>
                </c:pt>
                <c:pt idx="653">
                  <c:v>2.6120000000000001</c:v>
                </c:pt>
                <c:pt idx="654">
                  <c:v>2.6160000000000001</c:v>
                </c:pt>
                <c:pt idx="655">
                  <c:v>2.62</c:v>
                </c:pt>
                <c:pt idx="656">
                  <c:v>2.6240000000000001</c:v>
                </c:pt>
                <c:pt idx="657">
                  <c:v>2.6280000000000001</c:v>
                </c:pt>
                <c:pt idx="658">
                  <c:v>2.6320000000000001</c:v>
                </c:pt>
                <c:pt idx="659">
                  <c:v>2.6360000000000001</c:v>
                </c:pt>
                <c:pt idx="660">
                  <c:v>2.64</c:v>
                </c:pt>
                <c:pt idx="661">
                  <c:v>2.6440000000000001</c:v>
                </c:pt>
                <c:pt idx="662">
                  <c:v>2.6480000000000001</c:v>
                </c:pt>
                <c:pt idx="663">
                  <c:v>2.6520000000000001</c:v>
                </c:pt>
                <c:pt idx="664">
                  <c:v>2.6560000000000001</c:v>
                </c:pt>
                <c:pt idx="665">
                  <c:v>2.66</c:v>
                </c:pt>
                <c:pt idx="666">
                  <c:v>2.6640000000000001</c:v>
                </c:pt>
                <c:pt idx="667">
                  <c:v>2.6680000000000001</c:v>
                </c:pt>
                <c:pt idx="668">
                  <c:v>2.6720000000000002</c:v>
                </c:pt>
                <c:pt idx="669">
                  <c:v>2.6760000000000002</c:v>
                </c:pt>
                <c:pt idx="670">
                  <c:v>2.68</c:v>
                </c:pt>
                <c:pt idx="671">
                  <c:v>2.6840000000000002</c:v>
                </c:pt>
                <c:pt idx="672">
                  <c:v>2.6880000000000002</c:v>
                </c:pt>
                <c:pt idx="673">
                  <c:v>2.6920000000000002</c:v>
                </c:pt>
                <c:pt idx="674">
                  <c:v>2.6960000000000002</c:v>
                </c:pt>
                <c:pt idx="675">
                  <c:v>2.7</c:v>
                </c:pt>
                <c:pt idx="676">
                  <c:v>2.7040000000000002</c:v>
                </c:pt>
                <c:pt idx="677">
                  <c:v>2.7080000000000002</c:v>
                </c:pt>
                <c:pt idx="678">
                  <c:v>2.7120000000000002</c:v>
                </c:pt>
                <c:pt idx="679">
                  <c:v>2.7160000000000002</c:v>
                </c:pt>
                <c:pt idx="680">
                  <c:v>2.72</c:v>
                </c:pt>
                <c:pt idx="681">
                  <c:v>2.7240000000000002</c:v>
                </c:pt>
                <c:pt idx="682">
                  <c:v>2.7280000000000002</c:v>
                </c:pt>
                <c:pt idx="683">
                  <c:v>2.7320000000000002</c:v>
                </c:pt>
                <c:pt idx="684">
                  <c:v>2.7360000000000002</c:v>
                </c:pt>
                <c:pt idx="685">
                  <c:v>2.74</c:v>
                </c:pt>
                <c:pt idx="686">
                  <c:v>2.7440000000000002</c:v>
                </c:pt>
                <c:pt idx="687">
                  <c:v>2.7480000000000002</c:v>
                </c:pt>
                <c:pt idx="688">
                  <c:v>2.7519999999999998</c:v>
                </c:pt>
                <c:pt idx="689">
                  <c:v>2.7559999999999998</c:v>
                </c:pt>
                <c:pt idx="690">
                  <c:v>2.76</c:v>
                </c:pt>
                <c:pt idx="691">
                  <c:v>2.7639999999999998</c:v>
                </c:pt>
                <c:pt idx="692">
                  <c:v>2.7679999999999998</c:v>
                </c:pt>
                <c:pt idx="693">
                  <c:v>2.7719999999999998</c:v>
                </c:pt>
                <c:pt idx="694">
                  <c:v>2.7759999999999998</c:v>
                </c:pt>
                <c:pt idx="695">
                  <c:v>2.78</c:v>
                </c:pt>
                <c:pt idx="696">
                  <c:v>2.7839999999999998</c:v>
                </c:pt>
                <c:pt idx="697">
                  <c:v>2.7879999999999998</c:v>
                </c:pt>
                <c:pt idx="698">
                  <c:v>2.7919999999999998</c:v>
                </c:pt>
                <c:pt idx="699">
                  <c:v>2.7959999999999998</c:v>
                </c:pt>
                <c:pt idx="700">
                  <c:v>2.8</c:v>
                </c:pt>
                <c:pt idx="701">
                  <c:v>2.8039999999999998</c:v>
                </c:pt>
                <c:pt idx="702">
                  <c:v>2.8079999999999998</c:v>
                </c:pt>
                <c:pt idx="703">
                  <c:v>2.8119999999999998</c:v>
                </c:pt>
                <c:pt idx="704">
                  <c:v>2.8159999999999998</c:v>
                </c:pt>
                <c:pt idx="705">
                  <c:v>2.82</c:v>
                </c:pt>
                <c:pt idx="706">
                  <c:v>2.8239999999999998</c:v>
                </c:pt>
                <c:pt idx="707">
                  <c:v>2.8279999999999998</c:v>
                </c:pt>
                <c:pt idx="708">
                  <c:v>2.8319999999999999</c:v>
                </c:pt>
                <c:pt idx="709">
                  <c:v>2.8359999999999999</c:v>
                </c:pt>
                <c:pt idx="710">
                  <c:v>2.84</c:v>
                </c:pt>
                <c:pt idx="711">
                  <c:v>2.8439999999999999</c:v>
                </c:pt>
                <c:pt idx="712">
                  <c:v>2.8479999999999999</c:v>
                </c:pt>
                <c:pt idx="713">
                  <c:v>2.8519999999999999</c:v>
                </c:pt>
                <c:pt idx="714">
                  <c:v>2.8559999999999999</c:v>
                </c:pt>
                <c:pt idx="715">
                  <c:v>2.86</c:v>
                </c:pt>
                <c:pt idx="716">
                  <c:v>2.8639999999999999</c:v>
                </c:pt>
                <c:pt idx="717">
                  <c:v>2.8679999999999999</c:v>
                </c:pt>
                <c:pt idx="718">
                  <c:v>2.8719999999999999</c:v>
                </c:pt>
                <c:pt idx="719">
                  <c:v>2.8759999999999999</c:v>
                </c:pt>
                <c:pt idx="720">
                  <c:v>2.88</c:v>
                </c:pt>
                <c:pt idx="721">
                  <c:v>2.8839999999999999</c:v>
                </c:pt>
                <c:pt idx="722">
                  <c:v>2.8879999999999999</c:v>
                </c:pt>
                <c:pt idx="723">
                  <c:v>2.8919999999999999</c:v>
                </c:pt>
                <c:pt idx="724">
                  <c:v>2.8959999999999999</c:v>
                </c:pt>
                <c:pt idx="725">
                  <c:v>2.9</c:v>
                </c:pt>
                <c:pt idx="726">
                  <c:v>2.9039999999999999</c:v>
                </c:pt>
                <c:pt idx="727">
                  <c:v>2.9079999999999999</c:v>
                </c:pt>
                <c:pt idx="728">
                  <c:v>2.9119999999999999</c:v>
                </c:pt>
                <c:pt idx="729">
                  <c:v>2.9159999999999999</c:v>
                </c:pt>
                <c:pt idx="730">
                  <c:v>2.92</c:v>
                </c:pt>
                <c:pt idx="731">
                  <c:v>2.9239999999999999</c:v>
                </c:pt>
                <c:pt idx="732">
                  <c:v>2.9279999999999999</c:v>
                </c:pt>
                <c:pt idx="733">
                  <c:v>2.9319999999999999</c:v>
                </c:pt>
                <c:pt idx="734">
                  <c:v>2.9359999999999999</c:v>
                </c:pt>
                <c:pt idx="735">
                  <c:v>2.94</c:v>
                </c:pt>
                <c:pt idx="736">
                  <c:v>2.944</c:v>
                </c:pt>
                <c:pt idx="737">
                  <c:v>2.948</c:v>
                </c:pt>
                <c:pt idx="738">
                  <c:v>2.952</c:v>
                </c:pt>
                <c:pt idx="739">
                  <c:v>2.956</c:v>
                </c:pt>
                <c:pt idx="740">
                  <c:v>2.96</c:v>
                </c:pt>
                <c:pt idx="741">
                  <c:v>2.964</c:v>
                </c:pt>
                <c:pt idx="742">
                  <c:v>2.968</c:v>
                </c:pt>
                <c:pt idx="743">
                  <c:v>2.972</c:v>
                </c:pt>
                <c:pt idx="744">
                  <c:v>2.976</c:v>
                </c:pt>
                <c:pt idx="745">
                  <c:v>2.98</c:v>
                </c:pt>
                <c:pt idx="746">
                  <c:v>2.984</c:v>
                </c:pt>
                <c:pt idx="747">
                  <c:v>2.988</c:v>
                </c:pt>
                <c:pt idx="748">
                  <c:v>2.992</c:v>
                </c:pt>
                <c:pt idx="749">
                  <c:v>2.996</c:v>
                </c:pt>
                <c:pt idx="750">
                  <c:v>3</c:v>
                </c:pt>
                <c:pt idx="751">
                  <c:v>3.004</c:v>
                </c:pt>
                <c:pt idx="752">
                  <c:v>3.008</c:v>
                </c:pt>
                <c:pt idx="753">
                  <c:v>3.012</c:v>
                </c:pt>
                <c:pt idx="754">
                  <c:v>3.016</c:v>
                </c:pt>
                <c:pt idx="755">
                  <c:v>3.02</c:v>
                </c:pt>
                <c:pt idx="756">
                  <c:v>3.024</c:v>
                </c:pt>
                <c:pt idx="757">
                  <c:v>3.028</c:v>
                </c:pt>
                <c:pt idx="758">
                  <c:v>3.032</c:v>
                </c:pt>
                <c:pt idx="759">
                  <c:v>3.036</c:v>
                </c:pt>
                <c:pt idx="760">
                  <c:v>3.04</c:v>
                </c:pt>
                <c:pt idx="761">
                  <c:v>3.044</c:v>
                </c:pt>
                <c:pt idx="762">
                  <c:v>3.048</c:v>
                </c:pt>
                <c:pt idx="763">
                  <c:v>3.052</c:v>
                </c:pt>
                <c:pt idx="764">
                  <c:v>3.056</c:v>
                </c:pt>
                <c:pt idx="765">
                  <c:v>3.06</c:v>
                </c:pt>
                <c:pt idx="766">
                  <c:v>3.0640000000000001</c:v>
                </c:pt>
                <c:pt idx="767">
                  <c:v>3.0680000000000001</c:v>
                </c:pt>
                <c:pt idx="768">
                  <c:v>3.0720000000000001</c:v>
                </c:pt>
                <c:pt idx="769">
                  <c:v>3.0760000000000001</c:v>
                </c:pt>
                <c:pt idx="770">
                  <c:v>3.08</c:v>
                </c:pt>
                <c:pt idx="771">
                  <c:v>3.0840000000000001</c:v>
                </c:pt>
                <c:pt idx="772">
                  <c:v>3.0880000000000001</c:v>
                </c:pt>
                <c:pt idx="773">
                  <c:v>3.0920000000000001</c:v>
                </c:pt>
                <c:pt idx="774">
                  <c:v>3.0960000000000001</c:v>
                </c:pt>
                <c:pt idx="775">
                  <c:v>3.1</c:v>
                </c:pt>
                <c:pt idx="776">
                  <c:v>3.1040000000000001</c:v>
                </c:pt>
                <c:pt idx="777">
                  <c:v>3.1080000000000001</c:v>
                </c:pt>
                <c:pt idx="778">
                  <c:v>3.1120000000000001</c:v>
                </c:pt>
                <c:pt idx="779">
                  <c:v>3.1160000000000001</c:v>
                </c:pt>
                <c:pt idx="780">
                  <c:v>3.12</c:v>
                </c:pt>
                <c:pt idx="781">
                  <c:v>3.1240000000000001</c:v>
                </c:pt>
                <c:pt idx="782">
                  <c:v>3.1280000000000001</c:v>
                </c:pt>
                <c:pt idx="783">
                  <c:v>3.1320000000000001</c:v>
                </c:pt>
                <c:pt idx="784">
                  <c:v>3.1360000000000001</c:v>
                </c:pt>
                <c:pt idx="785">
                  <c:v>3.14</c:v>
                </c:pt>
                <c:pt idx="786">
                  <c:v>3.1440000000000001</c:v>
                </c:pt>
                <c:pt idx="787">
                  <c:v>3.1480000000000001</c:v>
                </c:pt>
                <c:pt idx="788">
                  <c:v>3.1520000000000001</c:v>
                </c:pt>
                <c:pt idx="789">
                  <c:v>3.1560000000000001</c:v>
                </c:pt>
                <c:pt idx="790">
                  <c:v>3.16</c:v>
                </c:pt>
                <c:pt idx="791">
                  <c:v>3.1640000000000001</c:v>
                </c:pt>
                <c:pt idx="792">
                  <c:v>3.1680000000000001</c:v>
                </c:pt>
                <c:pt idx="793">
                  <c:v>3.1720000000000002</c:v>
                </c:pt>
                <c:pt idx="794">
                  <c:v>3.1760000000000002</c:v>
                </c:pt>
                <c:pt idx="795">
                  <c:v>3.18</c:v>
                </c:pt>
                <c:pt idx="796">
                  <c:v>3.1840000000000002</c:v>
                </c:pt>
                <c:pt idx="797">
                  <c:v>3.1880000000000002</c:v>
                </c:pt>
                <c:pt idx="798">
                  <c:v>3.1920000000000002</c:v>
                </c:pt>
                <c:pt idx="799">
                  <c:v>3.1960000000000002</c:v>
                </c:pt>
                <c:pt idx="800">
                  <c:v>3.2</c:v>
                </c:pt>
                <c:pt idx="801">
                  <c:v>3.2040000000000002</c:v>
                </c:pt>
                <c:pt idx="802">
                  <c:v>3.2080000000000002</c:v>
                </c:pt>
                <c:pt idx="803">
                  <c:v>3.2120000000000002</c:v>
                </c:pt>
                <c:pt idx="804">
                  <c:v>3.2160000000000002</c:v>
                </c:pt>
                <c:pt idx="805">
                  <c:v>3.22</c:v>
                </c:pt>
                <c:pt idx="806">
                  <c:v>3.2240000000000002</c:v>
                </c:pt>
                <c:pt idx="807">
                  <c:v>3.2280000000000002</c:v>
                </c:pt>
                <c:pt idx="808">
                  <c:v>3.2320000000000002</c:v>
                </c:pt>
                <c:pt idx="809">
                  <c:v>3.2360000000000002</c:v>
                </c:pt>
                <c:pt idx="810">
                  <c:v>3.24</c:v>
                </c:pt>
                <c:pt idx="811">
                  <c:v>3.2440000000000002</c:v>
                </c:pt>
                <c:pt idx="812">
                  <c:v>3.2480000000000002</c:v>
                </c:pt>
                <c:pt idx="813">
                  <c:v>3.2519999999999998</c:v>
                </c:pt>
                <c:pt idx="814">
                  <c:v>3.2559999999999998</c:v>
                </c:pt>
                <c:pt idx="815">
                  <c:v>3.26</c:v>
                </c:pt>
                <c:pt idx="816">
                  <c:v>3.2639999999999998</c:v>
                </c:pt>
                <c:pt idx="817">
                  <c:v>3.2679999999999998</c:v>
                </c:pt>
                <c:pt idx="818">
                  <c:v>3.2719999999999998</c:v>
                </c:pt>
                <c:pt idx="819">
                  <c:v>3.2759999999999998</c:v>
                </c:pt>
                <c:pt idx="820">
                  <c:v>3.28</c:v>
                </c:pt>
                <c:pt idx="821">
                  <c:v>3.2839999999999998</c:v>
                </c:pt>
                <c:pt idx="822">
                  <c:v>3.2879999999999998</c:v>
                </c:pt>
                <c:pt idx="823">
                  <c:v>3.2919999999999998</c:v>
                </c:pt>
                <c:pt idx="824">
                  <c:v>3.2959999999999998</c:v>
                </c:pt>
                <c:pt idx="825">
                  <c:v>3.3</c:v>
                </c:pt>
                <c:pt idx="826">
                  <c:v>3.3039999999999998</c:v>
                </c:pt>
                <c:pt idx="827">
                  <c:v>3.3079999999999998</c:v>
                </c:pt>
                <c:pt idx="828">
                  <c:v>3.3119999999999998</c:v>
                </c:pt>
                <c:pt idx="829">
                  <c:v>3.3159999999999998</c:v>
                </c:pt>
                <c:pt idx="830">
                  <c:v>3.32</c:v>
                </c:pt>
                <c:pt idx="831">
                  <c:v>3.3239999999999998</c:v>
                </c:pt>
                <c:pt idx="832">
                  <c:v>3.3279999999999998</c:v>
                </c:pt>
                <c:pt idx="833">
                  <c:v>3.3319999999999999</c:v>
                </c:pt>
                <c:pt idx="834">
                  <c:v>3.3359999999999999</c:v>
                </c:pt>
                <c:pt idx="835">
                  <c:v>3.34</c:v>
                </c:pt>
                <c:pt idx="836">
                  <c:v>3.3439999999999999</c:v>
                </c:pt>
                <c:pt idx="837">
                  <c:v>3.3479999999999999</c:v>
                </c:pt>
                <c:pt idx="838">
                  <c:v>3.3519999999999999</c:v>
                </c:pt>
                <c:pt idx="839">
                  <c:v>3.3559999999999999</c:v>
                </c:pt>
                <c:pt idx="840">
                  <c:v>3.36</c:v>
                </c:pt>
                <c:pt idx="841">
                  <c:v>3.3639999999999999</c:v>
                </c:pt>
                <c:pt idx="842">
                  <c:v>3.3679999999999999</c:v>
                </c:pt>
                <c:pt idx="843">
                  <c:v>3.3719999999999999</c:v>
                </c:pt>
                <c:pt idx="844">
                  <c:v>3.3759999999999999</c:v>
                </c:pt>
                <c:pt idx="845">
                  <c:v>3.38</c:v>
                </c:pt>
                <c:pt idx="846">
                  <c:v>3.3839999999999999</c:v>
                </c:pt>
                <c:pt idx="847">
                  <c:v>3.3879999999999999</c:v>
                </c:pt>
                <c:pt idx="848">
                  <c:v>3.3919999999999999</c:v>
                </c:pt>
                <c:pt idx="849">
                  <c:v>3.3959999999999999</c:v>
                </c:pt>
                <c:pt idx="850">
                  <c:v>3.4</c:v>
                </c:pt>
                <c:pt idx="851">
                  <c:v>3.4039999999999999</c:v>
                </c:pt>
                <c:pt idx="852">
                  <c:v>3.4079999999999999</c:v>
                </c:pt>
                <c:pt idx="853">
                  <c:v>3.4119999999999999</c:v>
                </c:pt>
                <c:pt idx="854">
                  <c:v>3.4159999999999999</c:v>
                </c:pt>
                <c:pt idx="855">
                  <c:v>3.42</c:v>
                </c:pt>
                <c:pt idx="856">
                  <c:v>3.4239999999999999</c:v>
                </c:pt>
                <c:pt idx="857">
                  <c:v>3.4279999999999999</c:v>
                </c:pt>
                <c:pt idx="858">
                  <c:v>3.4319999999999999</c:v>
                </c:pt>
                <c:pt idx="859">
                  <c:v>3.4359999999999999</c:v>
                </c:pt>
                <c:pt idx="860">
                  <c:v>3.44</c:v>
                </c:pt>
                <c:pt idx="861">
                  <c:v>3.444</c:v>
                </c:pt>
                <c:pt idx="862">
                  <c:v>3.448</c:v>
                </c:pt>
                <c:pt idx="863">
                  <c:v>3.452</c:v>
                </c:pt>
                <c:pt idx="864">
                  <c:v>3.456</c:v>
                </c:pt>
                <c:pt idx="865">
                  <c:v>3.46</c:v>
                </c:pt>
                <c:pt idx="866">
                  <c:v>3.464</c:v>
                </c:pt>
                <c:pt idx="867">
                  <c:v>3.468</c:v>
                </c:pt>
                <c:pt idx="868">
                  <c:v>3.472</c:v>
                </c:pt>
                <c:pt idx="869">
                  <c:v>3.476</c:v>
                </c:pt>
                <c:pt idx="870">
                  <c:v>3.48</c:v>
                </c:pt>
                <c:pt idx="871">
                  <c:v>3.484</c:v>
                </c:pt>
                <c:pt idx="872">
                  <c:v>3.488</c:v>
                </c:pt>
                <c:pt idx="873">
                  <c:v>3.492</c:v>
                </c:pt>
                <c:pt idx="874">
                  <c:v>3.496</c:v>
                </c:pt>
                <c:pt idx="875">
                  <c:v>3.5</c:v>
                </c:pt>
                <c:pt idx="876">
                  <c:v>3.504</c:v>
                </c:pt>
                <c:pt idx="877">
                  <c:v>3.508</c:v>
                </c:pt>
                <c:pt idx="878">
                  <c:v>3.512</c:v>
                </c:pt>
                <c:pt idx="879">
                  <c:v>3.516</c:v>
                </c:pt>
                <c:pt idx="880">
                  <c:v>3.52</c:v>
                </c:pt>
                <c:pt idx="881">
                  <c:v>3.524</c:v>
                </c:pt>
                <c:pt idx="882">
                  <c:v>3.528</c:v>
                </c:pt>
                <c:pt idx="883">
                  <c:v>3.532</c:v>
                </c:pt>
                <c:pt idx="884">
                  <c:v>3.536</c:v>
                </c:pt>
                <c:pt idx="885">
                  <c:v>3.54</c:v>
                </c:pt>
                <c:pt idx="886">
                  <c:v>3.544</c:v>
                </c:pt>
                <c:pt idx="887">
                  <c:v>3.548</c:v>
                </c:pt>
                <c:pt idx="888">
                  <c:v>3.552</c:v>
                </c:pt>
                <c:pt idx="889">
                  <c:v>3.556</c:v>
                </c:pt>
                <c:pt idx="890">
                  <c:v>3.56</c:v>
                </c:pt>
                <c:pt idx="891">
                  <c:v>3.5640000000000001</c:v>
                </c:pt>
                <c:pt idx="892">
                  <c:v>3.5680000000000001</c:v>
                </c:pt>
                <c:pt idx="893">
                  <c:v>3.5720000000000001</c:v>
                </c:pt>
                <c:pt idx="894">
                  <c:v>3.5760000000000001</c:v>
                </c:pt>
                <c:pt idx="895">
                  <c:v>3.58</c:v>
                </c:pt>
                <c:pt idx="896">
                  <c:v>3.5840000000000001</c:v>
                </c:pt>
                <c:pt idx="897">
                  <c:v>3.5880000000000001</c:v>
                </c:pt>
                <c:pt idx="898">
                  <c:v>3.5920000000000001</c:v>
                </c:pt>
                <c:pt idx="899">
                  <c:v>3.5960000000000001</c:v>
                </c:pt>
                <c:pt idx="900">
                  <c:v>3.6</c:v>
                </c:pt>
                <c:pt idx="901">
                  <c:v>3.6040000000000001</c:v>
                </c:pt>
                <c:pt idx="902">
                  <c:v>3.6080000000000001</c:v>
                </c:pt>
                <c:pt idx="903">
                  <c:v>3.6120000000000001</c:v>
                </c:pt>
                <c:pt idx="904">
                  <c:v>3.6160000000000001</c:v>
                </c:pt>
                <c:pt idx="905">
                  <c:v>3.62</c:v>
                </c:pt>
                <c:pt idx="906">
                  <c:v>3.6240000000000001</c:v>
                </c:pt>
                <c:pt idx="907">
                  <c:v>3.6280000000000001</c:v>
                </c:pt>
                <c:pt idx="908">
                  <c:v>3.6320000000000001</c:v>
                </c:pt>
                <c:pt idx="909">
                  <c:v>3.6360000000000001</c:v>
                </c:pt>
                <c:pt idx="910">
                  <c:v>3.64</c:v>
                </c:pt>
                <c:pt idx="911">
                  <c:v>3.6440000000000001</c:v>
                </c:pt>
                <c:pt idx="912">
                  <c:v>3.6480000000000001</c:v>
                </c:pt>
                <c:pt idx="913">
                  <c:v>3.6520000000000001</c:v>
                </c:pt>
                <c:pt idx="914">
                  <c:v>3.6560000000000001</c:v>
                </c:pt>
                <c:pt idx="915">
                  <c:v>3.66</c:v>
                </c:pt>
                <c:pt idx="916">
                  <c:v>3.6640000000000001</c:v>
                </c:pt>
                <c:pt idx="917">
                  <c:v>3.6680000000000001</c:v>
                </c:pt>
                <c:pt idx="918">
                  <c:v>3.6720000000000002</c:v>
                </c:pt>
                <c:pt idx="919">
                  <c:v>3.6760000000000002</c:v>
                </c:pt>
                <c:pt idx="920">
                  <c:v>3.68</c:v>
                </c:pt>
                <c:pt idx="921">
                  <c:v>3.6840000000000002</c:v>
                </c:pt>
                <c:pt idx="922">
                  <c:v>3.6880000000000002</c:v>
                </c:pt>
                <c:pt idx="923">
                  <c:v>3.6920000000000002</c:v>
                </c:pt>
                <c:pt idx="924">
                  <c:v>3.6960000000000002</c:v>
                </c:pt>
                <c:pt idx="925">
                  <c:v>3.7</c:v>
                </c:pt>
                <c:pt idx="926">
                  <c:v>3.7040000000000002</c:v>
                </c:pt>
                <c:pt idx="927">
                  <c:v>3.7080000000000002</c:v>
                </c:pt>
                <c:pt idx="928">
                  <c:v>3.7120000000000002</c:v>
                </c:pt>
                <c:pt idx="929">
                  <c:v>3.7160000000000002</c:v>
                </c:pt>
                <c:pt idx="930">
                  <c:v>3.72</c:v>
                </c:pt>
                <c:pt idx="931">
                  <c:v>3.7240000000000002</c:v>
                </c:pt>
                <c:pt idx="932">
                  <c:v>3.7280000000000002</c:v>
                </c:pt>
                <c:pt idx="933">
                  <c:v>3.7320000000000002</c:v>
                </c:pt>
                <c:pt idx="934">
                  <c:v>3.7360000000000002</c:v>
                </c:pt>
                <c:pt idx="935">
                  <c:v>3.74</c:v>
                </c:pt>
                <c:pt idx="936">
                  <c:v>3.7440000000000002</c:v>
                </c:pt>
                <c:pt idx="937">
                  <c:v>3.7480000000000002</c:v>
                </c:pt>
                <c:pt idx="938">
                  <c:v>3.7519999999999998</c:v>
                </c:pt>
                <c:pt idx="939">
                  <c:v>3.7559999999999998</c:v>
                </c:pt>
                <c:pt idx="940">
                  <c:v>3.76</c:v>
                </c:pt>
                <c:pt idx="941">
                  <c:v>3.7639999999999998</c:v>
                </c:pt>
                <c:pt idx="942">
                  <c:v>3.7679999999999998</c:v>
                </c:pt>
                <c:pt idx="943">
                  <c:v>3.7719999999999998</c:v>
                </c:pt>
                <c:pt idx="944">
                  <c:v>3.7759999999999998</c:v>
                </c:pt>
                <c:pt idx="945">
                  <c:v>3.78</c:v>
                </c:pt>
                <c:pt idx="946">
                  <c:v>3.7839999999999998</c:v>
                </c:pt>
                <c:pt idx="947">
                  <c:v>3.7879999999999998</c:v>
                </c:pt>
                <c:pt idx="948">
                  <c:v>3.7919999999999998</c:v>
                </c:pt>
                <c:pt idx="949">
                  <c:v>3.7959999999999998</c:v>
                </c:pt>
                <c:pt idx="950">
                  <c:v>3.8</c:v>
                </c:pt>
                <c:pt idx="951">
                  <c:v>3.8039999999999998</c:v>
                </c:pt>
                <c:pt idx="952">
                  <c:v>3.8079999999999998</c:v>
                </c:pt>
                <c:pt idx="953">
                  <c:v>3.8119999999999998</c:v>
                </c:pt>
                <c:pt idx="954">
                  <c:v>3.8159999999999998</c:v>
                </c:pt>
                <c:pt idx="955">
                  <c:v>3.82</c:v>
                </c:pt>
                <c:pt idx="956">
                  <c:v>3.8239999999999998</c:v>
                </c:pt>
                <c:pt idx="957">
                  <c:v>3.8279999999999998</c:v>
                </c:pt>
                <c:pt idx="958">
                  <c:v>3.8319999999999999</c:v>
                </c:pt>
                <c:pt idx="959">
                  <c:v>3.8359999999999999</c:v>
                </c:pt>
                <c:pt idx="960">
                  <c:v>3.84</c:v>
                </c:pt>
                <c:pt idx="961">
                  <c:v>3.8439999999999999</c:v>
                </c:pt>
                <c:pt idx="962">
                  <c:v>3.8479999999999999</c:v>
                </c:pt>
                <c:pt idx="963">
                  <c:v>3.8519999999999999</c:v>
                </c:pt>
                <c:pt idx="964">
                  <c:v>3.8559999999999999</c:v>
                </c:pt>
                <c:pt idx="965">
                  <c:v>3.86</c:v>
                </c:pt>
                <c:pt idx="966">
                  <c:v>3.8639999999999999</c:v>
                </c:pt>
                <c:pt idx="967">
                  <c:v>3.8679999999999999</c:v>
                </c:pt>
                <c:pt idx="968">
                  <c:v>3.8719999999999999</c:v>
                </c:pt>
                <c:pt idx="969">
                  <c:v>3.8759999999999999</c:v>
                </c:pt>
                <c:pt idx="970">
                  <c:v>3.88</c:v>
                </c:pt>
                <c:pt idx="971">
                  <c:v>3.8839999999999999</c:v>
                </c:pt>
                <c:pt idx="972">
                  <c:v>3.8879999999999999</c:v>
                </c:pt>
                <c:pt idx="973">
                  <c:v>3.8919999999999999</c:v>
                </c:pt>
                <c:pt idx="974">
                  <c:v>3.8959999999999999</c:v>
                </c:pt>
                <c:pt idx="975">
                  <c:v>3.9</c:v>
                </c:pt>
                <c:pt idx="976">
                  <c:v>3.9039999999999999</c:v>
                </c:pt>
                <c:pt idx="977">
                  <c:v>3.9079999999999999</c:v>
                </c:pt>
                <c:pt idx="978">
                  <c:v>3.9119999999999999</c:v>
                </c:pt>
                <c:pt idx="979">
                  <c:v>3.9159999999999999</c:v>
                </c:pt>
                <c:pt idx="980">
                  <c:v>3.92</c:v>
                </c:pt>
                <c:pt idx="981">
                  <c:v>3.9239999999999999</c:v>
                </c:pt>
                <c:pt idx="982">
                  <c:v>3.9279999999999999</c:v>
                </c:pt>
                <c:pt idx="983">
                  <c:v>3.9319999999999999</c:v>
                </c:pt>
                <c:pt idx="984">
                  <c:v>3.9359999999999999</c:v>
                </c:pt>
                <c:pt idx="985">
                  <c:v>3.94</c:v>
                </c:pt>
                <c:pt idx="986">
                  <c:v>3.944</c:v>
                </c:pt>
                <c:pt idx="987">
                  <c:v>3.948</c:v>
                </c:pt>
                <c:pt idx="988">
                  <c:v>3.952</c:v>
                </c:pt>
                <c:pt idx="989">
                  <c:v>3.956</c:v>
                </c:pt>
                <c:pt idx="990">
                  <c:v>3.96</c:v>
                </c:pt>
                <c:pt idx="991">
                  <c:v>3.964</c:v>
                </c:pt>
                <c:pt idx="992">
                  <c:v>3.968</c:v>
                </c:pt>
                <c:pt idx="993">
                  <c:v>3.972</c:v>
                </c:pt>
                <c:pt idx="994">
                  <c:v>3.976</c:v>
                </c:pt>
                <c:pt idx="995">
                  <c:v>3.98</c:v>
                </c:pt>
                <c:pt idx="996">
                  <c:v>3.984</c:v>
                </c:pt>
                <c:pt idx="997">
                  <c:v>3.988</c:v>
                </c:pt>
                <c:pt idx="998">
                  <c:v>3.992</c:v>
                </c:pt>
                <c:pt idx="999">
                  <c:v>3.996</c:v>
                </c:pt>
                <c:pt idx="1000">
                  <c:v>4</c:v>
                </c:pt>
              </c:numCache>
            </c:numRef>
          </c:yVal>
          <c:smooth val="0"/>
          <c:extLst>
            <c:ext xmlns:c16="http://schemas.microsoft.com/office/drawing/2014/chart" uri="{C3380CC4-5D6E-409C-BE32-E72D297353CC}">
              <c16:uniqueId val="{00000001-4D94-4379-BE63-57AA86CC4837}"/>
            </c:ext>
          </c:extLst>
        </c:ser>
        <c:dLbls>
          <c:showLegendKey val="0"/>
          <c:showVal val="0"/>
          <c:showCatName val="0"/>
          <c:showSerName val="0"/>
          <c:showPercent val="0"/>
          <c:showBubbleSize val="0"/>
        </c:dLbls>
        <c:axId val="226528968"/>
        <c:axId val="226527008"/>
      </c:scatterChart>
      <c:valAx>
        <c:axId val="226528968"/>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nl-NL" sz="2000"/>
                  <a:t>Mean</a:t>
                </a:r>
                <a:r>
                  <a:rPr lang="nl-NL" sz="2000" baseline="0"/>
                  <a:t> tendency to cooperate</a:t>
                </a:r>
                <a:endParaRPr lang="nl-NL" sz="2000"/>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crossAx val="226527008"/>
        <c:crosses val="autoZero"/>
        <c:crossBetween val="midCat"/>
      </c:valAx>
      <c:valAx>
        <c:axId val="226527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nl-NL" sz="1800"/>
                  <a:t>Fitness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crossAx val="2265289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nl-NL" sz="1800"/>
              <a:t>High initial</a:t>
            </a:r>
            <a:r>
              <a:rPr lang="nl-NL" sz="1800" baseline="0"/>
              <a:t> cooperation</a:t>
            </a:r>
            <a:endParaRPr lang="nl-NL" sz="180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strRef>
              <c:f>'Model 1.1 price0.5'!$B$1</c:f>
              <c:strCache>
                <c:ptCount val="1"/>
                <c:pt idx="0">
                  <c:v>Pmean</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 1.1 price0.5'!$A$2:$A$2002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 price0.5'!$B$2:$B$2002</c:f>
              <c:numCache>
                <c:formatCode>General</c:formatCode>
                <c:ptCount val="2001"/>
                <c:pt idx="0">
                  <c:v>0.95</c:v>
                </c:pt>
                <c:pt idx="1">
                  <c:v>0.94810000000000005</c:v>
                </c:pt>
                <c:pt idx="2">
                  <c:v>0.95130000000000003</c:v>
                </c:pt>
                <c:pt idx="3">
                  <c:v>0.93779999999999997</c:v>
                </c:pt>
                <c:pt idx="4">
                  <c:v>0.93379999999999996</c:v>
                </c:pt>
                <c:pt idx="5">
                  <c:v>0.9264</c:v>
                </c:pt>
                <c:pt idx="6">
                  <c:v>0.91569999999999996</c:v>
                </c:pt>
                <c:pt idx="7">
                  <c:v>0.90190000000000003</c:v>
                </c:pt>
                <c:pt idx="8">
                  <c:v>0.90069999999999995</c:v>
                </c:pt>
                <c:pt idx="9">
                  <c:v>0.8821</c:v>
                </c:pt>
                <c:pt idx="10">
                  <c:v>0.87960000000000005</c:v>
                </c:pt>
                <c:pt idx="11">
                  <c:v>0.8599</c:v>
                </c:pt>
                <c:pt idx="12">
                  <c:v>0.84860000000000002</c:v>
                </c:pt>
                <c:pt idx="13">
                  <c:v>0.83660000000000001</c:v>
                </c:pt>
                <c:pt idx="14">
                  <c:v>0.82620000000000005</c:v>
                </c:pt>
                <c:pt idx="15">
                  <c:v>0.80620000000000003</c:v>
                </c:pt>
                <c:pt idx="16">
                  <c:v>0.8034</c:v>
                </c:pt>
                <c:pt idx="17">
                  <c:v>0.77259999999999995</c:v>
                </c:pt>
                <c:pt idx="18">
                  <c:v>0.75219999999999998</c:v>
                </c:pt>
                <c:pt idx="19">
                  <c:v>0.70899999999999996</c:v>
                </c:pt>
                <c:pt idx="20">
                  <c:v>0.70309999999999995</c:v>
                </c:pt>
                <c:pt idx="21">
                  <c:v>0.69210000000000005</c:v>
                </c:pt>
                <c:pt idx="22">
                  <c:v>0.69679999999999997</c:v>
                </c:pt>
                <c:pt idx="23">
                  <c:v>0.69679999999999997</c:v>
                </c:pt>
                <c:pt idx="24">
                  <c:v>0.69079999999999997</c:v>
                </c:pt>
                <c:pt idx="25">
                  <c:v>0.68940000000000001</c:v>
                </c:pt>
                <c:pt idx="26">
                  <c:v>0.70279999999999998</c:v>
                </c:pt>
                <c:pt idx="27">
                  <c:v>0.69669999999999999</c:v>
                </c:pt>
                <c:pt idx="28">
                  <c:v>0.69769999999999999</c:v>
                </c:pt>
                <c:pt idx="29">
                  <c:v>0.68459999999999999</c:v>
                </c:pt>
                <c:pt idx="30">
                  <c:v>0.67479999999999996</c:v>
                </c:pt>
                <c:pt idx="31">
                  <c:v>0.66749999999999998</c:v>
                </c:pt>
                <c:pt idx="32">
                  <c:v>0.67300000000000004</c:v>
                </c:pt>
                <c:pt idx="33">
                  <c:v>0.68169999999999997</c:v>
                </c:pt>
                <c:pt idx="34">
                  <c:v>0.6744</c:v>
                </c:pt>
                <c:pt idx="35">
                  <c:v>0.67269999999999996</c:v>
                </c:pt>
                <c:pt idx="36">
                  <c:v>0.67869999999999997</c:v>
                </c:pt>
                <c:pt idx="37">
                  <c:v>0.66490000000000005</c:v>
                </c:pt>
                <c:pt idx="38">
                  <c:v>0.67459999999999998</c:v>
                </c:pt>
                <c:pt idx="39">
                  <c:v>0.67889999999999995</c:v>
                </c:pt>
                <c:pt idx="40">
                  <c:v>0.67200000000000004</c:v>
                </c:pt>
                <c:pt idx="41">
                  <c:v>0.65569999999999995</c:v>
                </c:pt>
                <c:pt idx="42">
                  <c:v>0.66090000000000004</c:v>
                </c:pt>
                <c:pt idx="43">
                  <c:v>0.66120000000000001</c:v>
                </c:pt>
                <c:pt idx="44">
                  <c:v>0.66249999999999998</c:v>
                </c:pt>
                <c:pt idx="45">
                  <c:v>0.6633</c:v>
                </c:pt>
                <c:pt idx="46">
                  <c:v>0.63339999999999996</c:v>
                </c:pt>
                <c:pt idx="47">
                  <c:v>0.64170000000000005</c:v>
                </c:pt>
                <c:pt idx="48">
                  <c:v>0.64790000000000003</c:v>
                </c:pt>
                <c:pt idx="49">
                  <c:v>0.64490000000000003</c:v>
                </c:pt>
                <c:pt idx="50">
                  <c:v>0.64570000000000005</c:v>
                </c:pt>
                <c:pt idx="51">
                  <c:v>0.64439999999999997</c:v>
                </c:pt>
                <c:pt idx="52">
                  <c:v>0.6411</c:v>
                </c:pt>
                <c:pt idx="53">
                  <c:v>0.64559999999999995</c:v>
                </c:pt>
                <c:pt idx="54">
                  <c:v>0.64690000000000003</c:v>
                </c:pt>
                <c:pt idx="55">
                  <c:v>0.64180000000000004</c:v>
                </c:pt>
                <c:pt idx="56">
                  <c:v>0.63780000000000003</c:v>
                </c:pt>
                <c:pt idx="57">
                  <c:v>0.64119999999999999</c:v>
                </c:pt>
                <c:pt idx="58">
                  <c:v>0.62809999999999999</c:v>
                </c:pt>
                <c:pt idx="59">
                  <c:v>0.64259999999999995</c:v>
                </c:pt>
                <c:pt idx="60">
                  <c:v>0.65190000000000003</c:v>
                </c:pt>
                <c:pt idx="61">
                  <c:v>0.65739999999999998</c:v>
                </c:pt>
                <c:pt idx="62">
                  <c:v>0.64890000000000003</c:v>
                </c:pt>
                <c:pt idx="63">
                  <c:v>0.65620000000000001</c:v>
                </c:pt>
                <c:pt idx="64">
                  <c:v>0.66259999999999997</c:v>
                </c:pt>
                <c:pt idx="65">
                  <c:v>0.67469999999999997</c:v>
                </c:pt>
                <c:pt idx="66">
                  <c:v>0.66949999999999998</c:v>
                </c:pt>
                <c:pt idx="67">
                  <c:v>0.66249999999999998</c:v>
                </c:pt>
                <c:pt idx="68">
                  <c:v>0.6573</c:v>
                </c:pt>
                <c:pt idx="69">
                  <c:v>0.65449999999999997</c:v>
                </c:pt>
                <c:pt idx="70">
                  <c:v>0.66739999999999999</c:v>
                </c:pt>
                <c:pt idx="71">
                  <c:v>0.65969999999999995</c:v>
                </c:pt>
                <c:pt idx="72">
                  <c:v>0.66839999999999999</c:v>
                </c:pt>
                <c:pt idx="73">
                  <c:v>0.64959999999999996</c:v>
                </c:pt>
                <c:pt idx="74">
                  <c:v>0.65880000000000005</c:v>
                </c:pt>
                <c:pt idx="75">
                  <c:v>0.65229999999999999</c:v>
                </c:pt>
                <c:pt idx="76">
                  <c:v>0.66410000000000002</c:v>
                </c:pt>
                <c:pt idx="77">
                  <c:v>0.66539999999999999</c:v>
                </c:pt>
                <c:pt idx="78">
                  <c:v>0.67079999999999995</c:v>
                </c:pt>
                <c:pt idx="79">
                  <c:v>0.68120000000000003</c:v>
                </c:pt>
                <c:pt idx="80">
                  <c:v>0.69650000000000001</c:v>
                </c:pt>
                <c:pt idx="81">
                  <c:v>0.67200000000000004</c:v>
                </c:pt>
                <c:pt idx="82">
                  <c:v>0.66779999999999995</c:v>
                </c:pt>
                <c:pt idx="83">
                  <c:v>0.65659999999999996</c:v>
                </c:pt>
                <c:pt idx="84">
                  <c:v>0.65559999999999996</c:v>
                </c:pt>
                <c:pt idx="85">
                  <c:v>0.67830000000000001</c:v>
                </c:pt>
                <c:pt idx="86">
                  <c:v>0.68369999999999997</c:v>
                </c:pt>
                <c:pt idx="87">
                  <c:v>0.67869999999999997</c:v>
                </c:pt>
                <c:pt idx="88">
                  <c:v>0.68130000000000002</c:v>
                </c:pt>
                <c:pt idx="89">
                  <c:v>0.68710000000000004</c:v>
                </c:pt>
                <c:pt idx="90">
                  <c:v>0.68810000000000004</c:v>
                </c:pt>
                <c:pt idx="91">
                  <c:v>0.66910000000000003</c:v>
                </c:pt>
                <c:pt idx="92">
                  <c:v>0.66239999999999999</c:v>
                </c:pt>
                <c:pt idx="93">
                  <c:v>0.66039999999999999</c:v>
                </c:pt>
                <c:pt idx="94">
                  <c:v>0.6482</c:v>
                </c:pt>
                <c:pt idx="95">
                  <c:v>0.67079999999999995</c:v>
                </c:pt>
                <c:pt idx="96">
                  <c:v>0.65110000000000001</c:v>
                </c:pt>
                <c:pt idx="97">
                  <c:v>0.65149999999999997</c:v>
                </c:pt>
                <c:pt idx="98">
                  <c:v>0.65200000000000002</c:v>
                </c:pt>
                <c:pt idx="99">
                  <c:v>0.66390000000000005</c:v>
                </c:pt>
                <c:pt idx="100">
                  <c:v>0.6552</c:v>
                </c:pt>
                <c:pt idx="101">
                  <c:v>0.65400000000000003</c:v>
                </c:pt>
                <c:pt idx="102">
                  <c:v>0.66990000000000005</c:v>
                </c:pt>
                <c:pt idx="103">
                  <c:v>0.66649999999999998</c:v>
                </c:pt>
                <c:pt idx="104">
                  <c:v>0.67720000000000002</c:v>
                </c:pt>
                <c:pt idx="105">
                  <c:v>0.66420000000000001</c:v>
                </c:pt>
                <c:pt idx="106">
                  <c:v>0.65349999999999997</c:v>
                </c:pt>
                <c:pt idx="107">
                  <c:v>0.67159999999999997</c:v>
                </c:pt>
                <c:pt idx="108">
                  <c:v>0.67710000000000004</c:v>
                </c:pt>
                <c:pt idx="109">
                  <c:v>0.66679999999999995</c:v>
                </c:pt>
                <c:pt idx="110">
                  <c:v>0.68369999999999997</c:v>
                </c:pt>
                <c:pt idx="111">
                  <c:v>0.67720000000000002</c:v>
                </c:pt>
                <c:pt idx="112">
                  <c:v>0.68500000000000005</c:v>
                </c:pt>
                <c:pt idx="113">
                  <c:v>0.67710000000000004</c:v>
                </c:pt>
                <c:pt idx="114">
                  <c:v>0.66300000000000003</c:v>
                </c:pt>
                <c:pt idx="115">
                  <c:v>0.67090000000000005</c:v>
                </c:pt>
                <c:pt idx="116">
                  <c:v>0.66339999999999999</c:v>
                </c:pt>
                <c:pt idx="117">
                  <c:v>0.68630000000000002</c:v>
                </c:pt>
                <c:pt idx="118">
                  <c:v>0.69240000000000002</c:v>
                </c:pt>
                <c:pt idx="119">
                  <c:v>0.68049999999999999</c:v>
                </c:pt>
                <c:pt idx="120">
                  <c:v>0.68359999999999999</c:v>
                </c:pt>
                <c:pt idx="121">
                  <c:v>0.69950000000000001</c:v>
                </c:pt>
                <c:pt idx="122">
                  <c:v>0.68820000000000003</c:v>
                </c:pt>
                <c:pt idx="123">
                  <c:v>0.67879999999999996</c:v>
                </c:pt>
                <c:pt idx="124">
                  <c:v>0.71</c:v>
                </c:pt>
                <c:pt idx="125">
                  <c:v>0.69130000000000003</c:v>
                </c:pt>
                <c:pt idx="126">
                  <c:v>0.68159999999999998</c:v>
                </c:pt>
                <c:pt idx="127">
                  <c:v>0.69799999999999995</c:v>
                </c:pt>
                <c:pt idx="128">
                  <c:v>0.6825</c:v>
                </c:pt>
                <c:pt idx="129">
                  <c:v>0.68189999999999995</c:v>
                </c:pt>
                <c:pt idx="130">
                  <c:v>0.68589999999999995</c:v>
                </c:pt>
                <c:pt idx="131">
                  <c:v>0.70879999999999999</c:v>
                </c:pt>
                <c:pt idx="132">
                  <c:v>0.69430000000000003</c:v>
                </c:pt>
                <c:pt idx="133">
                  <c:v>0.69899999999999995</c:v>
                </c:pt>
                <c:pt idx="134">
                  <c:v>0.69179999999999997</c:v>
                </c:pt>
                <c:pt idx="135">
                  <c:v>0.71250000000000002</c:v>
                </c:pt>
                <c:pt idx="136">
                  <c:v>0.71589999999999998</c:v>
                </c:pt>
                <c:pt idx="137">
                  <c:v>0.69289999999999996</c:v>
                </c:pt>
                <c:pt idx="138">
                  <c:v>0.70430000000000004</c:v>
                </c:pt>
                <c:pt idx="139">
                  <c:v>0.70069999999999999</c:v>
                </c:pt>
                <c:pt idx="140">
                  <c:v>0.6895</c:v>
                </c:pt>
                <c:pt idx="141">
                  <c:v>0.68430000000000002</c:v>
                </c:pt>
                <c:pt idx="142">
                  <c:v>0.67700000000000005</c:v>
                </c:pt>
                <c:pt idx="143">
                  <c:v>0.6845</c:v>
                </c:pt>
                <c:pt idx="144">
                  <c:v>0.68140000000000001</c:v>
                </c:pt>
                <c:pt idx="145">
                  <c:v>0.67869999999999997</c:v>
                </c:pt>
                <c:pt idx="146">
                  <c:v>0.68359999999999999</c:v>
                </c:pt>
                <c:pt idx="147">
                  <c:v>0.69</c:v>
                </c:pt>
                <c:pt idx="148">
                  <c:v>0.69489999999999996</c:v>
                </c:pt>
                <c:pt idx="149">
                  <c:v>0.72799999999999998</c:v>
                </c:pt>
                <c:pt idx="150">
                  <c:v>0.71750000000000003</c:v>
                </c:pt>
                <c:pt idx="151">
                  <c:v>0.71299999999999997</c:v>
                </c:pt>
                <c:pt idx="152">
                  <c:v>0.69989999999999997</c:v>
                </c:pt>
                <c:pt idx="153">
                  <c:v>0.71419999999999995</c:v>
                </c:pt>
                <c:pt idx="154">
                  <c:v>0.7258</c:v>
                </c:pt>
                <c:pt idx="155">
                  <c:v>0.72060000000000002</c:v>
                </c:pt>
                <c:pt idx="156">
                  <c:v>0.72909999999999997</c:v>
                </c:pt>
                <c:pt idx="157">
                  <c:v>0.72540000000000004</c:v>
                </c:pt>
                <c:pt idx="158">
                  <c:v>0.69940000000000002</c:v>
                </c:pt>
                <c:pt idx="159">
                  <c:v>0.70960000000000001</c:v>
                </c:pt>
                <c:pt idx="160">
                  <c:v>0.70450000000000002</c:v>
                </c:pt>
                <c:pt idx="161">
                  <c:v>0.69579999999999997</c:v>
                </c:pt>
                <c:pt idx="162">
                  <c:v>0.70420000000000005</c:v>
                </c:pt>
                <c:pt idx="163">
                  <c:v>0.70489999999999997</c:v>
                </c:pt>
                <c:pt idx="164">
                  <c:v>0.72099999999999997</c:v>
                </c:pt>
                <c:pt idx="165">
                  <c:v>0.72160000000000002</c:v>
                </c:pt>
                <c:pt idx="166">
                  <c:v>0.71919999999999995</c:v>
                </c:pt>
                <c:pt idx="167">
                  <c:v>0.71120000000000005</c:v>
                </c:pt>
                <c:pt idx="168">
                  <c:v>0.71450000000000002</c:v>
                </c:pt>
                <c:pt idx="169">
                  <c:v>0.71519999999999995</c:v>
                </c:pt>
                <c:pt idx="170">
                  <c:v>0.71850000000000003</c:v>
                </c:pt>
                <c:pt idx="171">
                  <c:v>0.72089999999999999</c:v>
                </c:pt>
                <c:pt idx="172">
                  <c:v>0.72160000000000002</c:v>
                </c:pt>
                <c:pt idx="173">
                  <c:v>0.71060000000000001</c:v>
                </c:pt>
                <c:pt idx="174">
                  <c:v>0.70440000000000003</c:v>
                </c:pt>
                <c:pt idx="175">
                  <c:v>0.72030000000000005</c:v>
                </c:pt>
                <c:pt idx="176">
                  <c:v>0.72140000000000004</c:v>
                </c:pt>
                <c:pt idx="177">
                  <c:v>0.72699999999999998</c:v>
                </c:pt>
                <c:pt idx="178">
                  <c:v>0.72870000000000001</c:v>
                </c:pt>
                <c:pt idx="179">
                  <c:v>0.7248</c:v>
                </c:pt>
                <c:pt idx="180">
                  <c:v>0.70699999999999996</c:v>
                </c:pt>
                <c:pt idx="181">
                  <c:v>0.69699999999999995</c:v>
                </c:pt>
                <c:pt idx="182">
                  <c:v>0.70679999999999998</c:v>
                </c:pt>
                <c:pt idx="183">
                  <c:v>0.7087</c:v>
                </c:pt>
                <c:pt idx="184">
                  <c:v>0.70989999999999998</c:v>
                </c:pt>
                <c:pt idx="185">
                  <c:v>0.71189999999999998</c:v>
                </c:pt>
                <c:pt idx="186">
                  <c:v>0.72330000000000005</c:v>
                </c:pt>
                <c:pt idx="187">
                  <c:v>0.71589999999999998</c:v>
                </c:pt>
                <c:pt idx="188">
                  <c:v>0.7177</c:v>
                </c:pt>
                <c:pt idx="189">
                  <c:v>0.7097</c:v>
                </c:pt>
                <c:pt idx="190">
                  <c:v>0.70930000000000004</c:v>
                </c:pt>
                <c:pt idx="191">
                  <c:v>0.71479999999999999</c:v>
                </c:pt>
                <c:pt idx="192">
                  <c:v>0.69810000000000005</c:v>
                </c:pt>
                <c:pt idx="193">
                  <c:v>0.6976</c:v>
                </c:pt>
                <c:pt idx="194">
                  <c:v>0.69289999999999996</c:v>
                </c:pt>
                <c:pt idx="195">
                  <c:v>0.69710000000000005</c:v>
                </c:pt>
                <c:pt idx="196">
                  <c:v>0.69379999999999997</c:v>
                </c:pt>
                <c:pt idx="197">
                  <c:v>0.70609999999999995</c:v>
                </c:pt>
                <c:pt idx="198">
                  <c:v>0.70209999999999995</c:v>
                </c:pt>
                <c:pt idx="199">
                  <c:v>0.69499999999999995</c:v>
                </c:pt>
                <c:pt idx="200">
                  <c:v>0.70509999999999995</c:v>
                </c:pt>
                <c:pt idx="201">
                  <c:v>0.69189999999999996</c:v>
                </c:pt>
                <c:pt idx="202">
                  <c:v>0.69699999999999995</c:v>
                </c:pt>
                <c:pt idx="203">
                  <c:v>0.69889999999999997</c:v>
                </c:pt>
                <c:pt idx="204">
                  <c:v>0.70020000000000004</c:v>
                </c:pt>
                <c:pt idx="205">
                  <c:v>0.69840000000000002</c:v>
                </c:pt>
                <c:pt idx="206">
                  <c:v>0.69850000000000001</c:v>
                </c:pt>
                <c:pt idx="207">
                  <c:v>0.70409999999999995</c:v>
                </c:pt>
                <c:pt idx="208">
                  <c:v>0.69740000000000002</c:v>
                </c:pt>
                <c:pt idx="209">
                  <c:v>0.7056</c:v>
                </c:pt>
                <c:pt idx="210">
                  <c:v>0.71050000000000002</c:v>
                </c:pt>
                <c:pt idx="211">
                  <c:v>0.71309999999999996</c:v>
                </c:pt>
                <c:pt idx="212">
                  <c:v>0.70469999999999999</c:v>
                </c:pt>
                <c:pt idx="213">
                  <c:v>0.71150000000000002</c:v>
                </c:pt>
                <c:pt idx="214">
                  <c:v>0.71050000000000002</c:v>
                </c:pt>
                <c:pt idx="215">
                  <c:v>0.70509999999999995</c:v>
                </c:pt>
                <c:pt idx="216">
                  <c:v>0.71879999999999999</c:v>
                </c:pt>
                <c:pt idx="217">
                  <c:v>0.71230000000000004</c:v>
                </c:pt>
                <c:pt idx="218">
                  <c:v>0.70479999999999998</c:v>
                </c:pt>
                <c:pt idx="219">
                  <c:v>0.70860000000000001</c:v>
                </c:pt>
                <c:pt idx="220">
                  <c:v>0.72030000000000005</c:v>
                </c:pt>
                <c:pt idx="221">
                  <c:v>0.67330000000000001</c:v>
                </c:pt>
                <c:pt idx="222">
                  <c:v>0.66</c:v>
                </c:pt>
                <c:pt idx="223">
                  <c:v>0.65549999999999997</c:v>
                </c:pt>
                <c:pt idx="224">
                  <c:v>0.65329999999999999</c:v>
                </c:pt>
                <c:pt idx="225">
                  <c:v>0.65139999999999998</c:v>
                </c:pt>
                <c:pt idx="226">
                  <c:v>0.63639999999999997</c:v>
                </c:pt>
                <c:pt idx="227">
                  <c:v>0.66059999999999997</c:v>
                </c:pt>
                <c:pt idx="228">
                  <c:v>0.6552</c:v>
                </c:pt>
                <c:pt idx="229">
                  <c:v>0.64200000000000002</c:v>
                </c:pt>
                <c:pt idx="230">
                  <c:v>0.63349999999999995</c:v>
                </c:pt>
                <c:pt idx="231">
                  <c:v>0.61860000000000004</c:v>
                </c:pt>
                <c:pt idx="232">
                  <c:v>0.61539999999999995</c:v>
                </c:pt>
                <c:pt idx="233">
                  <c:v>0.61650000000000005</c:v>
                </c:pt>
                <c:pt idx="234">
                  <c:v>0.62</c:v>
                </c:pt>
                <c:pt idx="235">
                  <c:v>0.62090000000000001</c:v>
                </c:pt>
                <c:pt idx="236">
                  <c:v>0.61680000000000001</c:v>
                </c:pt>
                <c:pt idx="237">
                  <c:v>0.62580000000000002</c:v>
                </c:pt>
                <c:pt idx="238">
                  <c:v>0.626</c:v>
                </c:pt>
                <c:pt idx="239">
                  <c:v>0.64470000000000005</c:v>
                </c:pt>
                <c:pt idx="240">
                  <c:v>0.63439999999999996</c:v>
                </c:pt>
                <c:pt idx="241">
                  <c:v>0.65569999999999995</c:v>
                </c:pt>
                <c:pt idx="242">
                  <c:v>0.67290000000000005</c:v>
                </c:pt>
                <c:pt idx="243">
                  <c:v>0.66049999999999998</c:v>
                </c:pt>
                <c:pt idx="244">
                  <c:v>0.65490000000000004</c:v>
                </c:pt>
                <c:pt idx="245">
                  <c:v>0.64180000000000004</c:v>
                </c:pt>
                <c:pt idx="246">
                  <c:v>0.66200000000000003</c:v>
                </c:pt>
                <c:pt idx="247">
                  <c:v>0.65990000000000004</c:v>
                </c:pt>
                <c:pt idx="248">
                  <c:v>0.65449999999999997</c:v>
                </c:pt>
                <c:pt idx="249">
                  <c:v>0.67859999999999998</c:v>
                </c:pt>
                <c:pt idx="250">
                  <c:v>0.6946</c:v>
                </c:pt>
                <c:pt idx="251">
                  <c:v>0.6744</c:v>
                </c:pt>
                <c:pt idx="252">
                  <c:v>0.6774</c:v>
                </c:pt>
                <c:pt idx="253">
                  <c:v>0.68830000000000002</c:v>
                </c:pt>
                <c:pt idx="254">
                  <c:v>0.68759999999999999</c:v>
                </c:pt>
                <c:pt idx="255">
                  <c:v>0.67630000000000001</c:v>
                </c:pt>
                <c:pt idx="256">
                  <c:v>0.67349999999999999</c:v>
                </c:pt>
                <c:pt idx="257">
                  <c:v>0.6653</c:v>
                </c:pt>
                <c:pt idx="258">
                  <c:v>0.67200000000000004</c:v>
                </c:pt>
                <c:pt idx="259">
                  <c:v>0.68359999999999999</c:v>
                </c:pt>
                <c:pt idx="260">
                  <c:v>0.67120000000000002</c:v>
                </c:pt>
                <c:pt idx="261">
                  <c:v>0.67079999999999995</c:v>
                </c:pt>
                <c:pt idx="262">
                  <c:v>0.67169999999999996</c:v>
                </c:pt>
                <c:pt idx="263">
                  <c:v>0.67390000000000005</c:v>
                </c:pt>
                <c:pt idx="264">
                  <c:v>0.68759999999999999</c:v>
                </c:pt>
                <c:pt idx="265">
                  <c:v>0.68710000000000004</c:v>
                </c:pt>
                <c:pt idx="266">
                  <c:v>0.67520000000000002</c:v>
                </c:pt>
                <c:pt idx="267">
                  <c:v>0.69</c:v>
                </c:pt>
                <c:pt idx="268">
                  <c:v>0.69210000000000005</c:v>
                </c:pt>
                <c:pt idx="269">
                  <c:v>0.68459999999999999</c:v>
                </c:pt>
                <c:pt idx="270">
                  <c:v>0.68769999999999998</c:v>
                </c:pt>
                <c:pt idx="271">
                  <c:v>0.70320000000000005</c:v>
                </c:pt>
                <c:pt idx="272">
                  <c:v>0.69450000000000001</c:v>
                </c:pt>
                <c:pt idx="273">
                  <c:v>0.69110000000000005</c:v>
                </c:pt>
                <c:pt idx="274">
                  <c:v>0.70799999999999996</c:v>
                </c:pt>
                <c:pt idx="275">
                  <c:v>0.72019999999999995</c:v>
                </c:pt>
                <c:pt idx="276">
                  <c:v>0.70809999999999995</c:v>
                </c:pt>
                <c:pt idx="277">
                  <c:v>0.69089999999999996</c:v>
                </c:pt>
                <c:pt idx="278">
                  <c:v>0.6905</c:v>
                </c:pt>
                <c:pt idx="279">
                  <c:v>0.70199999999999996</c:v>
                </c:pt>
                <c:pt idx="280">
                  <c:v>0.71730000000000005</c:v>
                </c:pt>
                <c:pt idx="281">
                  <c:v>0.67479999999999996</c:v>
                </c:pt>
                <c:pt idx="282">
                  <c:v>0.69210000000000005</c:v>
                </c:pt>
                <c:pt idx="283">
                  <c:v>0.70220000000000005</c:v>
                </c:pt>
                <c:pt idx="284">
                  <c:v>0.68830000000000002</c:v>
                </c:pt>
                <c:pt idx="285">
                  <c:v>0.70950000000000002</c:v>
                </c:pt>
                <c:pt idx="286">
                  <c:v>0.67190000000000005</c:v>
                </c:pt>
                <c:pt idx="287">
                  <c:v>0.66910000000000003</c:v>
                </c:pt>
                <c:pt idx="288">
                  <c:v>0.66449999999999998</c:v>
                </c:pt>
                <c:pt idx="289">
                  <c:v>0.66690000000000005</c:v>
                </c:pt>
                <c:pt idx="290">
                  <c:v>0.66969999999999996</c:v>
                </c:pt>
                <c:pt idx="291">
                  <c:v>0.65049999999999997</c:v>
                </c:pt>
                <c:pt idx="292">
                  <c:v>0.63829999999999998</c:v>
                </c:pt>
                <c:pt idx="293">
                  <c:v>0.64070000000000005</c:v>
                </c:pt>
                <c:pt idx="294">
                  <c:v>0.64280000000000004</c:v>
                </c:pt>
                <c:pt idx="295">
                  <c:v>0.64349999999999996</c:v>
                </c:pt>
                <c:pt idx="296">
                  <c:v>0.64339999999999997</c:v>
                </c:pt>
                <c:pt idx="297">
                  <c:v>0.65600000000000003</c:v>
                </c:pt>
                <c:pt idx="298">
                  <c:v>0.65280000000000005</c:v>
                </c:pt>
                <c:pt idx="299">
                  <c:v>0.6361</c:v>
                </c:pt>
                <c:pt idx="300">
                  <c:v>0.63490000000000002</c:v>
                </c:pt>
                <c:pt idx="301">
                  <c:v>0.64300000000000002</c:v>
                </c:pt>
                <c:pt idx="302">
                  <c:v>0.65129999999999999</c:v>
                </c:pt>
                <c:pt idx="303">
                  <c:v>0.64500000000000002</c:v>
                </c:pt>
                <c:pt idx="304">
                  <c:v>0.66439999999999999</c:v>
                </c:pt>
                <c:pt idx="305">
                  <c:v>0.65820000000000001</c:v>
                </c:pt>
                <c:pt idx="306">
                  <c:v>0.66649999999999998</c:v>
                </c:pt>
                <c:pt idx="307">
                  <c:v>0.67379999999999995</c:v>
                </c:pt>
                <c:pt idx="308">
                  <c:v>0.67630000000000001</c:v>
                </c:pt>
                <c:pt idx="309">
                  <c:v>0.67110000000000003</c:v>
                </c:pt>
                <c:pt idx="310">
                  <c:v>0.67030000000000001</c:v>
                </c:pt>
                <c:pt idx="311">
                  <c:v>0.66210000000000002</c:v>
                </c:pt>
                <c:pt idx="312">
                  <c:v>0.66390000000000005</c:v>
                </c:pt>
                <c:pt idx="313">
                  <c:v>0.68120000000000003</c:v>
                </c:pt>
                <c:pt idx="314">
                  <c:v>0.6643</c:v>
                </c:pt>
                <c:pt idx="315">
                  <c:v>0.65400000000000003</c:v>
                </c:pt>
                <c:pt idx="316">
                  <c:v>0.66610000000000003</c:v>
                </c:pt>
                <c:pt idx="317">
                  <c:v>0.66249999999999998</c:v>
                </c:pt>
                <c:pt idx="318">
                  <c:v>0.65369999999999995</c:v>
                </c:pt>
                <c:pt idx="319">
                  <c:v>0.64359999999999995</c:v>
                </c:pt>
                <c:pt idx="320">
                  <c:v>0.64910000000000001</c:v>
                </c:pt>
                <c:pt idx="321">
                  <c:v>0.64500000000000002</c:v>
                </c:pt>
                <c:pt idx="322">
                  <c:v>0.65920000000000001</c:v>
                </c:pt>
                <c:pt idx="323">
                  <c:v>0.66200000000000003</c:v>
                </c:pt>
                <c:pt idx="324">
                  <c:v>0.66900000000000004</c:v>
                </c:pt>
                <c:pt idx="325">
                  <c:v>0.65720000000000001</c:v>
                </c:pt>
                <c:pt idx="326">
                  <c:v>0.65810000000000002</c:v>
                </c:pt>
                <c:pt idx="327">
                  <c:v>0.66679999999999995</c:v>
                </c:pt>
                <c:pt idx="328">
                  <c:v>0.67149999999999999</c:v>
                </c:pt>
                <c:pt idx="329">
                  <c:v>0.6794</c:v>
                </c:pt>
                <c:pt idx="330">
                  <c:v>0.67979999999999996</c:v>
                </c:pt>
                <c:pt idx="331">
                  <c:v>0.67069999999999996</c:v>
                </c:pt>
                <c:pt idx="332">
                  <c:v>0.66300000000000003</c:v>
                </c:pt>
                <c:pt idx="333">
                  <c:v>0.67110000000000003</c:v>
                </c:pt>
                <c:pt idx="334">
                  <c:v>0.67379999999999995</c:v>
                </c:pt>
                <c:pt idx="335">
                  <c:v>0.66449999999999998</c:v>
                </c:pt>
                <c:pt idx="336">
                  <c:v>0.66600000000000004</c:v>
                </c:pt>
                <c:pt idx="337">
                  <c:v>0.64690000000000003</c:v>
                </c:pt>
                <c:pt idx="338">
                  <c:v>0.64300000000000002</c:v>
                </c:pt>
                <c:pt idx="339">
                  <c:v>0.65600000000000003</c:v>
                </c:pt>
                <c:pt idx="340">
                  <c:v>0.63629999999999998</c:v>
                </c:pt>
                <c:pt idx="341">
                  <c:v>0.64490000000000003</c:v>
                </c:pt>
                <c:pt idx="342">
                  <c:v>0.65839999999999999</c:v>
                </c:pt>
                <c:pt idx="343">
                  <c:v>0.66659999999999997</c:v>
                </c:pt>
                <c:pt idx="344">
                  <c:v>0.64890000000000003</c:v>
                </c:pt>
                <c:pt idx="345">
                  <c:v>0.64180000000000004</c:v>
                </c:pt>
                <c:pt idx="346">
                  <c:v>0.64870000000000005</c:v>
                </c:pt>
                <c:pt idx="347">
                  <c:v>0.68079999999999996</c:v>
                </c:pt>
                <c:pt idx="348">
                  <c:v>0.68799999999999994</c:v>
                </c:pt>
                <c:pt idx="349">
                  <c:v>0.70279999999999998</c:v>
                </c:pt>
                <c:pt idx="350">
                  <c:v>0.71060000000000001</c:v>
                </c:pt>
                <c:pt idx="351">
                  <c:v>0.69879999999999998</c:v>
                </c:pt>
                <c:pt idx="352">
                  <c:v>0.69730000000000003</c:v>
                </c:pt>
                <c:pt idx="353">
                  <c:v>0.69320000000000004</c:v>
                </c:pt>
                <c:pt idx="354">
                  <c:v>0.71179999999999999</c:v>
                </c:pt>
                <c:pt idx="355">
                  <c:v>0.6885</c:v>
                </c:pt>
                <c:pt idx="356">
                  <c:v>0.64510000000000001</c:v>
                </c:pt>
                <c:pt idx="357">
                  <c:v>0.64800000000000002</c:v>
                </c:pt>
                <c:pt idx="358">
                  <c:v>0.66139999999999999</c:v>
                </c:pt>
                <c:pt idx="359">
                  <c:v>0.65480000000000005</c:v>
                </c:pt>
                <c:pt idx="360">
                  <c:v>0.63500000000000001</c:v>
                </c:pt>
                <c:pt idx="361">
                  <c:v>0.63239999999999996</c:v>
                </c:pt>
                <c:pt idx="362">
                  <c:v>0.62960000000000005</c:v>
                </c:pt>
                <c:pt idx="363">
                  <c:v>0.64380000000000004</c:v>
                </c:pt>
                <c:pt idx="364">
                  <c:v>0.65149999999999997</c:v>
                </c:pt>
                <c:pt idx="365">
                  <c:v>0.65529999999999999</c:v>
                </c:pt>
                <c:pt idx="366">
                  <c:v>0.6532</c:v>
                </c:pt>
                <c:pt idx="367">
                  <c:v>0.66830000000000001</c:v>
                </c:pt>
                <c:pt idx="368">
                  <c:v>0.66879999999999995</c:v>
                </c:pt>
                <c:pt idx="369">
                  <c:v>0.6825</c:v>
                </c:pt>
                <c:pt idx="370">
                  <c:v>0.6643</c:v>
                </c:pt>
                <c:pt idx="371">
                  <c:v>0.68049999999999999</c:v>
                </c:pt>
                <c:pt idx="372">
                  <c:v>0.67110000000000003</c:v>
                </c:pt>
                <c:pt idx="373">
                  <c:v>0.69889999999999997</c:v>
                </c:pt>
                <c:pt idx="374">
                  <c:v>0.70679999999999998</c:v>
                </c:pt>
                <c:pt idx="375">
                  <c:v>0.70379999999999998</c:v>
                </c:pt>
                <c:pt idx="376">
                  <c:v>0.69279999999999997</c:v>
                </c:pt>
                <c:pt idx="377">
                  <c:v>0.69920000000000004</c:v>
                </c:pt>
                <c:pt idx="378">
                  <c:v>0.69430000000000003</c:v>
                </c:pt>
                <c:pt idx="379">
                  <c:v>0.68920000000000003</c:v>
                </c:pt>
                <c:pt idx="380">
                  <c:v>0.6905</c:v>
                </c:pt>
                <c:pt idx="381">
                  <c:v>0.69389999999999996</c:v>
                </c:pt>
                <c:pt idx="382">
                  <c:v>0.69989999999999997</c:v>
                </c:pt>
                <c:pt idx="383">
                  <c:v>0.68420000000000003</c:v>
                </c:pt>
                <c:pt idx="384">
                  <c:v>0.67269999999999996</c:v>
                </c:pt>
                <c:pt idx="385">
                  <c:v>0.6744</c:v>
                </c:pt>
                <c:pt idx="386">
                  <c:v>0.64990000000000003</c:v>
                </c:pt>
                <c:pt idx="387">
                  <c:v>0.66239999999999999</c:v>
                </c:pt>
                <c:pt idx="388">
                  <c:v>0.67459999999999998</c:v>
                </c:pt>
                <c:pt idx="389">
                  <c:v>0.66220000000000001</c:v>
                </c:pt>
                <c:pt idx="390">
                  <c:v>0.6653</c:v>
                </c:pt>
                <c:pt idx="391">
                  <c:v>0.67090000000000005</c:v>
                </c:pt>
                <c:pt idx="392">
                  <c:v>0.6764</c:v>
                </c:pt>
                <c:pt idx="393">
                  <c:v>0.68479999999999996</c:v>
                </c:pt>
                <c:pt idx="394">
                  <c:v>0.67859999999999998</c:v>
                </c:pt>
                <c:pt idx="395">
                  <c:v>0.66439999999999999</c:v>
                </c:pt>
                <c:pt idx="396">
                  <c:v>0.68820000000000003</c:v>
                </c:pt>
                <c:pt idx="397">
                  <c:v>0.69199999999999995</c:v>
                </c:pt>
                <c:pt idx="398">
                  <c:v>0.67769999999999997</c:v>
                </c:pt>
                <c:pt idx="399">
                  <c:v>0.68979999999999997</c:v>
                </c:pt>
                <c:pt idx="400">
                  <c:v>0.68730000000000002</c:v>
                </c:pt>
                <c:pt idx="401">
                  <c:v>0.68569999999999998</c:v>
                </c:pt>
                <c:pt idx="402">
                  <c:v>0.6784</c:v>
                </c:pt>
                <c:pt idx="403">
                  <c:v>0.68130000000000002</c:v>
                </c:pt>
                <c:pt idx="404">
                  <c:v>0.67879999999999996</c:v>
                </c:pt>
                <c:pt idx="405">
                  <c:v>0.68640000000000001</c:v>
                </c:pt>
                <c:pt idx="406">
                  <c:v>0.70369999999999999</c:v>
                </c:pt>
                <c:pt idx="407">
                  <c:v>0.70820000000000005</c:v>
                </c:pt>
                <c:pt idx="408">
                  <c:v>0.70220000000000005</c:v>
                </c:pt>
                <c:pt idx="409">
                  <c:v>0.69489999999999996</c:v>
                </c:pt>
                <c:pt idx="410">
                  <c:v>0.68679999999999997</c:v>
                </c:pt>
                <c:pt idx="411">
                  <c:v>0.67579999999999996</c:v>
                </c:pt>
                <c:pt idx="412">
                  <c:v>0.67889999999999995</c:v>
                </c:pt>
                <c:pt idx="413">
                  <c:v>0.68410000000000004</c:v>
                </c:pt>
                <c:pt idx="414">
                  <c:v>0.69020000000000004</c:v>
                </c:pt>
                <c:pt idx="415">
                  <c:v>0.69430000000000003</c:v>
                </c:pt>
                <c:pt idx="416">
                  <c:v>0.69720000000000004</c:v>
                </c:pt>
                <c:pt idx="417">
                  <c:v>0.69269999999999998</c:v>
                </c:pt>
                <c:pt idx="418">
                  <c:v>0.68479999999999996</c:v>
                </c:pt>
                <c:pt idx="419">
                  <c:v>0.69599999999999995</c:v>
                </c:pt>
                <c:pt idx="420">
                  <c:v>0.70740000000000003</c:v>
                </c:pt>
                <c:pt idx="421">
                  <c:v>0.71060000000000001</c:v>
                </c:pt>
                <c:pt idx="422">
                  <c:v>0.71960000000000002</c:v>
                </c:pt>
                <c:pt idx="423">
                  <c:v>0.7036</c:v>
                </c:pt>
                <c:pt idx="424">
                  <c:v>0.69879999999999998</c:v>
                </c:pt>
                <c:pt idx="425">
                  <c:v>0.70040000000000002</c:v>
                </c:pt>
                <c:pt idx="426">
                  <c:v>0.70450000000000002</c:v>
                </c:pt>
                <c:pt idx="427">
                  <c:v>0.69630000000000003</c:v>
                </c:pt>
                <c:pt idx="428">
                  <c:v>0.68220000000000003</c:v>
                </c:pt>
                <c:pt idx="429">
                  <c:v>0.68589999999999995</c:v>
                </c:pt>
                <c:pt idx="430">
                  <c:v>0.7036</c:v>
                </c:pt>
                <c:pt idx="431">
                  <c:v>0.71360000000000001</c:v>
                </c:pt>
                <c:pt idx="432">
                  <c:v>0.70720000000000005</c:v>
                </c:pt>
                <c:pt idx="433">
                  <c:v>0.71199999999999997</c:v>
                </c:pt>
                <c:pt idx="434">
                  <c:v>0.71179999999999999</c:v>
                </c:pt>
                <c:pt idx="435">
                  <c:v>0.71160000000000001</c:v>
                </c:pt>
                <c:pt idx="436">
                  <c:v>0.7</c:v>
                </c:pt>
                <c:pt idx="437">
                  <c:v>0.69920000000000004</c:v>
                </c:pt>
                <c:pt idx="438">
                  <c:v>0.71650000000000003</c:v>
                </c:pt>
                <c:pt idx="439">
                  <c:v>0.70879999999999999</c:v>
                </c:pt>
                <c:pt idx="440">
                  <c:v>0.6764</c:v>
                </c:pt>
                <c:pt idx="441">
                  <c:v>0.68</c:v>
                </c:pt>
                <c:pt idx="442">
                  <c:v>0.67630000000000001</c:v>
                </c:pt>
                <c:pt idx="443">
                  <c:v>0.67469999999999997</c:v>
                </c:pt>
                <c:pt idx="444">
                  <c:v>0.67200000000000004</c:v>
                </c:pt>
                <c:pt idx="445">
                  <c:v>0.67930000000000001</c:v>
                </c:pt>
                <c:pt idx="446">
                  <c:v>0.68789999999999996</c:v>
                </c:pt>
                <c:pt idx="447">
                  <c:v>0.66069999999999995</c:v>
                </c:pt>
                <c:pt idx="448">
                  <c:v>0.65490000000000004</c:v>
                </c:pt>
                <c:pt idx="449">
                  <c:v>0.6653</c:v>
                </c:pt>
                <c:pt idx="450">
                  <c:v>0.66479999999999995</c:v>
                </c:pt>
                <c:pt idx="451">
                  <c:v>0.66759999999999997</c:v>
                </c:pt>
                <c:pt idx="452">
                  <c:v>0.66879999999999995</c:v>
                </c:pt>
                <c:pt idx="453">
                  <c:v>0.6482</c:v>
                </c:pt>
                <c:pt idx="454">
                  <c:v>0.65529999999999999</c:v>
                </c:pt>
                <c:pt idx="455">
                  <c:v>0.66010000000000002</c:v>
                </c:pt>
                <c:pt idx="456">
                  <c:v>0.65469999999999995</c:v>
                </c:pt>
                <c:pt idx="457">
                  <c:v>0.65280000000000005</c:v>
                </c:pt>
                <c:pt idx="458">
                  <c:v>0.66139999999999999</c:v>
                </c:pt>
                <c:pt idx="459">
                  <c:v>0.67</c:v>
                </c:pt>
                <c:pt idx="460">
                  <c:v>0.68069999999999997</c:v>
                </c:pt>
                <c:pt idx="461">
                  <c:v>0.68469999999999998</c:v>
                </c:pt>
                <c:pt idx="462">
                  <c:v>0.67310000000000003</c:v>
                </c:pt>
                <c:pt idx="463">
                  <c:v>0.68269999999999997</c:v>
                </c:pt>
                <c:pt idx="464">
                  <c:v>0.67789999999999995</c:v>
                </c:pt>
                <c:pt idx="465">
                  <c:v>0.66949999999999998</c:v>
                </c:pt>
                <c:pt idx="466">
                  <c:v>0.67179999999999995</c:v>
                </c:pt>
                <c:pt idx="467">
                  <c:v>0.68630000000000002</c:v>
                </c:pt>
                <c:pt idx="468">
                  <c:v>0.69099999999999995</c:v>
                </c:pt>
                <c:pt idx="469">
                  <c:v>0.69169999999999998</c:v>
                </c:pt>
                <c:pt idx="470">
                  <c:v>0.68710000000000004</c:v>
                </c:pt>
                <c:pt idx="471">
                  <c:v>0.68520000000000003</c:v>
                </c:pt>
                <c:pt idx="472">
                  <c:v>0.69140000000000001</c:v>
                </c:pt>
                <c:pt idx="473">
                  <c:v>0.69259999999999999</c:v>
                </c:pt>
                <c:pt idx="474">
                  <c:v>0.70899999999999996</c:v>
                </c:pt>
                <c:pt idx="475">
                  <c:v>0.69620000000000004</c:v>
                </c:pt>
                <c:pt idx="476">
                  <c:v>0.68140000000000001</c:v>
                </c:pt>
                <c:pt idx="477">
                  <c:v>0.66749999999999998</c:v>
                </c:pt>
                <c:pt idx="478">
                  <c:v>0.67030000000000001</c:v>
                </c:pt>
                <c:pt idx="479">
                  <c:v>0.66779999999999995</c:v>
                </c:pt>
                <c:pt idx="480">
                  <c:v>0.65600000000000003</c:v>
                </c:pt>
                <c:pt idx="481">
                  <c:v>0.66239999999999999</c:v>
                </c:pt>
                <c:pt idx="482">
                  <c:v>0.65600000000000003</c:v>
                </c:pt>
                <c:pt idx="483">
                  <c:v>0.65390000000000004</c:v>
                </c:pt>
                <c:pt idx="484">
                  <c:v>0.66200000000000003</c:v>
                </c:pt>
                <c:pt idx="485">
                  <c:v>0.65790000000000004</c:v>
                </c:pt>
                <c:pt idx="486">
                  <c:v>0.64990000000000003</c:v>
                </c:pt>
                <c:pt idx="487">
                  <c:v>0.66590000000000005</c:v>
                </c:pt>
                <c:pt idx="488">
                  <c:v>0.67290000000000005</c:v>
                </c:pt>
                <c:pt idx="489">
                  <c:v>0.68240000000000001</c:v>
                </c:pt>
                <c:pt idx="490">
                  <c:v>0.66400000000000003</c:v>
                </c:pt>
                <c:pt idx="491">
                  <c:v>0.66479999999999995</c:v>
                </c:pt>
                <c:pt idx="492">
                  <c:v>0.65080000000000005</c:v>
                </c:pt>
                <c:pt idx="493">
                  <c:v>0.65969999999999995</c:v>
                </c:pt>
                <c:pt idx="494">
                  <c:v>0.66979999999999995</c:v>
                </c:pt>
                <c:pt idx="495">
                  <c:v>0.66239999999999999</c:v>
                </c:pt>
                <c:pt idx="496">
                  <c:v>0.67120000000000002</c:v>
                </c:pt>
                <c:pt idx="497">
                  <c:v>0.6583</c:v>
                </c:pt>
                <c:pt idx="498">
                  <c:v>0.64649999999999996</c:v>
                </c:pt>
                <c:pt idx="499">
                  <c:v>0.64739999999999998</c:v>
                </c:pt>
                <c:pt idx="500">
                  <c:v>0.64459999999999995</c:v>
                </c:pt>
                <c:pt idx="501">
                  <c:v>0.64639999999999997</c:v>
                </c:pt>
                <c:pt idx="502">
                  <c:v>0.66200000000000003</c:v>
                </c:pt>
                <c:pt idx="503">
                  <c:v>0.64810000000000001</c:v>
                </c:pt>
                <c:pt idx="504">
                  <c:v>0.65269999999999995</c:v>
                </c:pt>
                <c:pt idx="505">
                  <c:v>0.65769999999999995</c:v>
                </c:pt>
                <c:pt idx="506">
                  <c:v>0.67379999999999995</c:v>
                </c:pt>
                <c:pt idx="507">
                  <c:v>0.66500000000000004</c:v>
                </c:pt>
                <c:pt idx="508">
                  <c:v>0.65300000000000002</c:v>
                </c:pt>
                <c:pt idx="509">
                  <c:v>0.64900000000000002</c:v>
                </c:pt>
                <c:pt idx="510">
                  <c:v>0.65720000000000001</c:v>
                </c:pt>
                <c:pt idx="511">
                  <c:v>0.64449999999999996</c:v>
                </c:pt>
                <c:pt idx="512">
                  <c:v>0.64990000000000003</c:v>
                </c:pt>
                <c:pt idx="513">
                  <c:v>0.65900000000000003</c:v>
                </c:pt>
                <c:pt idx="514">
                  <c:v>0.67190000000000005</c:v>
                </c:pt>
                <c:pt idx="515">
                  <c:v>0.66449999999999998</c:v>
                </c:pt>
                <c:pt idx="516">
                  <c:v>0.66569999999999996</c:v>
                </c:pt>
                <c:pt idx="517">
                  <c:v>0.66010000000000002</c:v>
                </c:pt>
                <c:pt idx="518">
                  <c:v>0.66069999999999995</c:v>
                </c:pt>
                <c:pt idx="519">
                  <c:v>0.66469999999999996</c:v>
                </c:pt>
                <c:pt idx="520">
                  <c:v>0.66620000000000001</c:v>
                </c:pt>
                <c:pt idx="521">
                  <c:v>0.65859999999999996</c:v>
                </c:pt>
                <c:pt idx="522">
                  <c:v>0.65210000000000001</c:v>
                </c:pt>
                <c:pt idx="523">
                  <c:v>0.68059999999999998</c:v>
                </c:pt>
                <c:pt idx="524">
                  <c:v>0.69059999999999999</c:v>
                </c:pt>
                <c:pt idx="525">
                  <c:v>0.68979999999999997</c:v>
                </c:pt>
                <c:pt idx="526">
                  <c:v>0.68069999999999997</c:v>
                </c:pt>
                <c:pt idx="527">
                  <c:v>0.68110000000000004</c:v>
                </c:pt>
                <c:pt idx="528">
                  <c:v>0.67390000000000005</c:v>
                </c:pt>
                <c:pt idx="529">
                  <c:v>0.66959999999999997</c:v>
                </c:pt>
                <c:pt idx="530">
                  <c:v>0.66679999999999995</c:v>
                </c:pt>
                <c:pt idx="531">
                  <c:v>0.66649999999999998</c:v>
                </c:pt>
                <c:pt idx="532">
                  <c:v>0.69320000000000004</c:v>
                </c:pt>
                <c:pt idx="533">
                  <c:v>0.64410000000000001</c:v>
                </c:pt>
                <c:pt idx="534">
                  <c:v>0.66590000000000005</c:v>
                </c:pt>
                <c:pt idx="535">
                  <c:v>0.63870000000000005</c:v>
                </c:pt>
                <c:pt idx="536">
                  <c:v>0.63880000000000003</c:v>
                </c:pt>
                <c:pt idx="537">
                  <c:v>0.64100000000000001</c:v>
                </c:pt>
                <c:pt idx="538">
                  <c:v>0.63619999999999999</c:v>
                </c:pt>
                <c:pt idx="539">
                  <c:v>0.65559999999999996</c:v>
                </c:pt>
                <c:pt idx="540">
                  <c:v>0.64119999999999999</c:v>
                </c:pt>
                <c:pt idx="541">
                  <c:v>0.63280000000000003</c:v>
                </c:pt>
                <c:pt idx="542">
                  <c:v>0.62019999999999997</c:v>
                </c:pt>
                <c:pt idx="543">
                  <c:v>0.58809999999999996</c:v>
                </c:pt>
                <c:pt idx="544">
                  <c:v>0.60450000000000004</c:v>
                </c:pt>
                <c:pt idx="545">
                  <c:v>0.61170000000000002</c:v>
                </c:pt>
                <c:pt idx="546">
                  <c:v>0.61950000000000005</c:v>
                </c:pt>
                <c:pt idx="547">
                  <c:v>0.59740000000000004</c:v>
                </c:pt>
                <c:pt idx="548">
                  <c:v>0.61250000000000004</c:v>
                </c:pt>
                <c:pt idx="549">
                  <c:v>0.6069</c:v>
                </c:pt>
                <c:pt idx="550">
                  <c:v>0.59889999999999999</c:v>
                </c:pt>
                <c:pt idx="551">
                  <c:v>0.59370000000000001</c:v>
                </c:pt>
                <c:pt idx="552">
                  <c:v>0.61229999999999996</c:v>
                </c:pt>
                <c:pt idx="553">
                  <c:v>0.59489999999999998</c:v>
                </c:pt>
                <c:pt idx="554">
                  <c:v>0.59550000000000003</c:v>
                </c:pt>
                <c:pt idx="555">
                  <c:v>0.60450000000000004</c:v>
                </c:pt>
                <c:pt idx="556">
                  <c:v>0.59650000000000003</c:v>
                </c:pt>
                <c:pt idx="557">
                  <c:v>0.59799999999999998</c:v>
                </c:pt>
                <c:pt idx="558">
                  <c:v>0.60070000000000001</c:v>
                </c:pt>
                <c:pt idx="559">
                  <c:v>0.60519999999999996</c:v>
                </c:pt>
                <c:pt idx="560">
                  <c:v>0.59609999999999996</c:v>
                </c:pt>
                <c:pt idx="561">
                  <c:v>0.60499999999999998</c:v>
                </c:pt>
                <c:pt idx="562">
                  <c:v>0.60740000000000005</c:v>
                </c:pt>
                <c:pt idx="563">
                  <c:v>0.60309999999999997</c:v>
                </c:pt>
                <c:pt idx="564">
                  <c:v>0.61160000000000003</c:v>
                </c:pt>
                <c:pt idx="565">
                  <c:v>0.60540000000000005</c:v>
                </c:pt>
                <c:pt idx="566">
                  <c:v>0.6159</c:v>
                </c:pt>
                <c:pt idx="567">
                  <c:v>0.6008</c:v>
                </c:pt>
                <c:pt idx="568">
                  <c:v>0.60799999999999998</c:v>
                </c:pt>
                <c:pt idx="569">
                  <c:v>0.60640000000000005</c:v>
                </c:pt>
                <c:pt idx="570">
                  <c:v>0.60229999999999995</c:v>
                </c:pt>
                <c:pt idx="571">
                  <c:v>0.60640000000000005</c:v>
                </c:pt>
                <c:pt idx="572">
                  <c:v>0.58850000000000002</c:v>
                </c:pt>
                <c:pt idx="573">
                  <c:v>0.57640000000000002</c:v>
                </c:pt>
                <c:pt idx="574">
                  <c:v>0.59640000000000004</c:v>
                </c:pt>
                <c:pt idx="575">
                  <c:v>0.58650000000000002</c:v>
                </c:pt>
                <c:pt idx="576">
                  <c:v>0.60360000000000003</c:v>
                </c:pt>
                <c:pt idx="577">
                  <c:v>0.6159</c:v>
                </c:pt>
                <c:pt idx="578">
                  <c:v>0.62080000000000002</c:v>
                </c:pt>
                <c:pt idx="579">
                  <c:v>0.61009999999999998</c:v>
                </c:pt>
                <c:pt idx="580">
                  <c:v>0.61309999999999998</c:v>
                </c:pt>
                <c:pt idx="581">
                  <c:v>0.63690000000000002</c:v>
                </c:pt>
                <c:pt idx="582">
                  <c:v>0.62749999999999995</c:v>
                </c:pt>
                <c:pt idx="583">
                  <c:v>0.61450000000000005</c:v>
                </c:pt>
                <c:pt idx="584">
                  <c:v>0.64039999999999997</c:v>
                </c:pt>
                <c:pt idx="585">
                  <c:v>0.64219999999999999</c:v>
                </c:pt>
                <c:pt idx="586">
                  <c:v>0.63959999999999995</c:v>
                </c:pt>
                <c:pt idx="587">
                  <c:v>0.63170000000000004</c:v>
                </c:pt>
                <c:pt idx="588">
                  <c:v>0.62549999999999994</c:v>
                </c:pt>
                <c:pt idx="589">
                  <c:v>0.63670000000000004</c:v>
                </c:pt>
                <c:pt idx="590">
                  <c:v>0.62690000000000001</c:v>
                </c:pt>
                <c:pt idx="591">
                  <c:v>0.63</c:v>
                </c:pt>
                <c:pt idx="592">
                  <c:v>0.63519999999999999</c:v>
                </c:pt>
                <c:pt idx="593">
                  <c:v>0.63800000000000001</c:v>
                </c:pt>
                <c:pt idx="594">
                  <c:v>0.6411</c:v>
                </c:pt>
                <c:pt idx="595">
                  <c:v>0.64319999999999999</c:v>
                </c:pt>
                <c:pt idx="596">
                  <c:v>0.65869999999999995</c:v>
                </c:pt>
                <c:pt idx="597">
                  <c:v>0.66110000000000002</c:v>
                </c:pt>
                <c:pt idx="598">
                  <c:v>0.66790000000000005</c:v>
                </c:pt>
                <c:pt idx="599">
                  <c:v>0.63400000000000001</c:v>
                </c:pt>
                <c:pt idx="600">
                  <c:v>0.64400000000000002</c:v>
                </c:pt>
                <c:pt idx="601">
                  <c:v>0.66110000000000002</c:v>
                </c:pt>
                <c:pt idx="602">
                  <c:v>0.63549999999999995</c:v>
                </c:pt>
                <c:pt idx="603">
                  <c:v>0.63419999999999999</c:v>
                </c:pt>
                <c:pt idx="604">
                  <c:v>0.64170000000000005</c:v>
                </c:pt>
                <c:pt idx="605">
                  <c:v>0.64949999999999997</c:v>
                </c:pt>
                <c:pt idx="606">
                  <c:v>0.67100000000000004</c:v>
                </c:pt>
                <c:pt idx="607">
                  <c:v>0.68259999999999998</c:v>
                </c:pt>
                <c:pt idx="608">
                  <c:v>0.6835</c:v>
                </c:pt>
                <c:pt idx="609">
                  <c:v>0.71540000000000004</c:v>
                </c:pt>
                <c:pt idx="610">
                  <c:v>0.69189999999999996</c:v>
                </c:pt>
                <c:pt idx="611">
                  <c:v>0.70369999999999999</c:v>
                </c:pt>
                <c:pt idx="612">
                  <c:v>0.70850000000000002</c:v>
                </c:pt>
                <c:pt idx="613">
                  <c:v>0.71309999999999996</c:v>
                </c:pt>
                <c:pt idx="614">
                  <c:v>0.67030000000000001</c:v>
                </c:pt>
                <c:pt idx="615">
                  <c:v>0.68799999999999994</c:v>
                </c:pt>
                <c:pt idx="616">
                  <c:v>0.69840000000000002</c:v>
                </c:pt>
                <c:pt idx="617">
                  <c:v>0.6794</c:v>
                </c:pt>
                <c:pt idx="618">
                  <c:v>0.68569999999999998</c:v>
                </c:pt>
                <c:pt idx="619">
                  <c:v>0.67769999999999997</c:v>
                </c:pt>
                <c:pt idx="620">
                  <c:v>0.64849999999999997</c:v>
                </c:pt>
                <c:pt idx="621">
                  <c:v>0.68910000000000005</c:v>
                </c:pt>
                <c:pt idx="622">
                  <c:v>0.69930000000000003</c:v>
                </c:pt>
                <c:pt idx="623">
                  <c:v>0.6885</c:v>
                </c:pt>
                <c:pt idx="624">
                  <c:v>0.68920000000000003</c:v>
                </c:pt>
                <c:pt idx="625">
                  <c:v>0.64939999999999998</c:v>
                </c:pt>
                <c:pt idx="626">
                  <c:v>0.62450000000000006</c:v>
                </c:pt>
                <c:pt idx="627">
                  <c:v>0.64449999999999996</c:v>
                </c:pt>
                <c:pt idx="628">
                  <c:v>0.63380000000000003</c:v>
                </c:pt>
                <c:pt idx="629">
                  <c:v>0.65710000000000002</c:v>
                </c:pt>
                <c:pt idx="630">
                  <c:v>0.65400000000000003</c:v>
                </c:pt>
                <c:pt idx="631">
                  <c:v>0.62580000000000002</c:v>
                </c:pt>
                <c:pt idx="632">
                  <c:v>0.62760000000000005</c:v>
                </c:pt>
                <c:pt idx="633">
                  <c:v>0.62239999999999995</c:v>
                </c:pt>
                <c:pt idx="634">
                  <c:v>0.62880000000000003</c:v>
                </c:pt>
                <c:pt idx="635">
                  <c:v>0.64970000000000006</c:v>
                </c:pt>
                <c:pt idx="636">
                  <c:v>0.67059999999999997</c:v>
                </c:pt>
                <c:pt idx="637">
                  <c:v>0.66159999999999997</c:v>
                </c:pt>
                <c:pt idx="638">
                  <c:v>0.6704</c:v>
                </c:pt>
                <c:pt idx="639">
                  <c:v>0.67510000000000003</c:v>
                </c:pt>
                <c:pt idx="640">
                  <c:v>0.67359999999999998</c:v>
                </c:pt>
                <c:pt idx="641">
                  <c:v>0.6663</c:v>
                </c:pt>
                <c:pt idx="642">
                  <c:v>0.6865</c:v>
                </c:pt>
                <c:pt idx="643">
                  <c:v>0.67510000000000003</c:v>
                </c:pt>
                <c:pt idx="644">
                  <c:v>0.69340000000000002</c:v>
                </c:pt>
                <c:pt idx="645">
                  <c:v>0.69369999999999998</c:v>
                </c:pt>
                <c:pt idx="646">
                  <c:v>0.70179999999999998</c:v>
                </c:pt>
                <c:pt idx="647">
                  <c:v>0.68979999999999997</c:v>
                </c:pt>
                <c:pt idx="648">
                  <c:v>0.64800000000000002</c:v>
                </c:pt>
                <c:pt idx="649">
                  <c:v>0.63619999999999999</c:v>
                </c:pt>
                <c:pt idx="650">
                  <c:v>0.66320000000000001</c:v>
                </c:pt>
                <c:pt idx="651">
                  <c:v>0.67190000000000005</c:v>
                </c:pt>
                <c:pt idx="652">
                  <c:v>0.66249999999999998</c:v>
                </c:pt>
                <c:pt idx="653">
                  <c:v>0.65410000000000001</c:v>
                </c:pt>
                <c:pt idx="654">
                  <c:v>0.66769999999999996</c:v>
                </c:pt>
                <c:pt idx="655">
                  <c:v>0.69440000000000002</c:v>
                </c:pt>
                <c:pt idx="656">
                  <c:v>0.68340000000000001</c:v>
                </c:pt>
                <c:pt idx="657">
                  <c:v>0.68799999999999994</c:v>
                </c:pt>
                <c:pt idx="658">
                  <c:v>0.63800000000000001</c:v>
                </c:pt>
                <c:pt idx="659">
                  <c:v>0.63529999999999998</c:v>
                </c:pt>
                <c:pt idx="660">
                  <c:v>0.63360000000000005</c:v>
                </c:pt>
                <c:pt idx="661">
                  <c:v>0.63229999999999997</c:v>
                </c:pt>
                <c:pt idx="662">
                  <c:v>0.63229999999999997</c:v>
                </c:pt>
                <c:pt idx="663">
                  <c:v>0.63400000000000001</c:v>
                </c:pt>
                <c:pt idx="664">
                  <c:v>0.63480000000000003</c:v>
                </c:pt>
                <c:pt idx="665">
                  <c:v>0.63690000000000002</c:v>
                </c:pt>
                <c:pt idx="666">
                  <c:v>0.65949999999999998</c:v>
                </c:pt>
                <c:pt idx="667">
                  <c:v>0.67989999999999995</c:v>
                </c:pt>
                <c:pt idx="668">
                  <c:v>0.67920000000000003</c:v>
                </c:pt>
                <c:pt idx="669">
                  <c:v>0.68279999999999996</c:v>
                </c:pt>
                <c:pt idx="670">
                  <c:v>0.68789999999999996</c:v>
                </c:pt>
                <c:pt idx="671">
                  <c:v>0.68230000000000002</c:v>
                </c:pt>
                <c:pt idx="672">
                  <c:v>0.69410000000000005</c:v>
                </c:pt>
                <c:pt idx="673">
                  <c:v>0.69289999999999996</c:v>
                </c:pt>
                <c:pt idx="674">
                  <c:v>0.69920000000000004</c:v>
                </c:pt>
                <c:pt idx="675">
                  <c:v>0.70899999999999996</c:v>
                </c:pt>
                <c:pt idx="676">
                  <c:v>0.69359999999999999</c:v>
                </c:pt>
                <c:pt idx="677">
                  <c:v>0.69369999999999998</c:v>
                </c:pt>
                <c:pt idx="678">
                  <c:v>0.69220000000000004</c:v>
                </c:pt>
                <c:pt idx="679">
                  <c:v>0.69499999999999995</c:v>
                </c:pt>
                <c:pt idx="680">
                  <c:v>0.69379999999999997</c:v>
                </c:pt>
                <c:pt idx="681">
                  <c:v>0.69010000000000005</c:v>
                </c:pt>
                <c:pt idx="682">
                  <c:v>0.68310000000000004</c:v>
                </c:pt>
                <c:pt idx="683">
                  <c:v>0.68140000000000001</c:v>
                </c:pt>
                <c:pt idx="684">
                  <c:v>0.67659999999999998</c:v>
                </c:pt>
                <c:pt idx="685">
                  <c:v>0.68569999999999998</c:v>
                </c:pt>
                <c:pt idx="686">
                  <c:v>0.68700000000000006</c:v>
                </c:pt>
                <c:pt idx="687">
                  <c:v>0.68379999999999996</c:v>
                </c:pt>
                <c:pt idx="688">
                  <c:v>0.6865</c:v>
                </c:pt>
                <c:pt idx="689">
                  <c:v>0.69340000000000002</c:v>
                </c:pt>
                <c:pt idx="690">
                  <c:v>0.67390000000000005</c:v>
                </c:pt>
                <c:pt idx="691">
                  <c:v>0.68820000000000003</c:v>
                </c:pt>
                <c:pt idx="692">
                  <c:v>0.69140000000000001</c:v>
                </c:pt>
                <c:pt idx="693">
                  <c:v>0.6804</c:v>
                </c:pt>
                <c:pt idx="694">
                  <c:v>0.67090000000000005</c:v>
                </c:pt>
                <c:pt idx="695">
                  <c:v>0.67849999999999999</c:v>
                </c:pt>
                <c:pt idx="696">
                  <c:v>0.67710000000000004</c:v>
                </c:pt>
                <c:pt idx="697">
                  <c:v>0.68579999999999997</c:v>
                </c:pt>
                <c:pt idx="698">
                  <c:v>0.68310000000000004</c:v>
                </c:pt>
                <c:pt idx="699">
                  <c:v>0.6845</c:v>
                </c:pt>
                <c:pt idx="700">
                  <c:v>0.67020000000000002</c:v>
                </c:pt>
                <c:pt idx="701">
                  <c:v>0.68889999999999996</c:v>
                </c:pt>
                <c:pt idx="702">
                  <c:v>0.68379999999999996</c:v>
                </c:pt>
                <c:pt idx="703">
                  <c:v>0.6875</c:v>
                </c:pt>
                <c:pt idx="704">
                  <c:v>0.68759999999999999</c:v>
                </c:pt>
                <c:pt idx="705">
                  <c:v>0.68459999999999999</c:v>
                </c:pt>
                <c:pt idx="706">
                  <c:v>0.68700000000000006</c:v>
                </c:pt>
                <c:pt idx="707">
                  <c:v>0.68189999999999995</c:v>
                </c:pt>
                <c:pt idx="708">
                  <c:v>0.66639999999999999</c:v>
                </c:pt>
                <c:pt idx="709">
                  <c:v>0.67859999999999998</c:v>
                </c:pt>
                <c:pt idx="710">
                  <c:v>0.66979999999999995</c:v>
                </c:pt>
                <c:pt idx="711">
                  <c:v>0.66059999999999997</c:v>
                </c:pt>
                <c:pt idx="712">
                  <c:v>0.65720000000000001</c:v>
                </c:pt>
                <c:pt idx="713">
                  <c:v>0.65820000000000001</c:v>
                </c:pt>
                <c:pt idx="714">
                  <c:v>0.65859999999999996</c:v>
                </c:pt>
                <c:pt idx="715">
                  <c:v>0.65300000000000002</c:v>
                </c:pt>
                <c:pt idx="716">
                  <c:v>0.65110000000000001</c:v>
                </c:pt>
                <c:pt idx="717">
                  <c:v>0.65639999999999998</c:v>
                </c:pt>
                <c:pt idx="718">
                  <c:v>0.65539999999999998</c:v>
                </c:pt>
                <c:pt idx="719">
                  <c:v>0.64410000000000001</c:v>
                </c:pt>
                <c:pt idx="720">
                  <c:v>0.63970000000000005</c:v>
                </c:pt>
                <c:pt idx="721">
                  <c:v>0.65249999999999997</c:v>
                </c:pt>
                <c:pt idx="722">
                  <c:v>0.63770000000000004</c:v>
                </c:pt>
                <c:pt idx="723">
                  <c:v>0.6341</c:v>
                </c:pt>
                <c:pt idx="724">
                  <c:v>0.62119999999999997</c:v>
                </c:pt>
                <c:pt idx="725">
                  <c:v>0.63060000000000005</c:v>
                </c:pt>
                <c:pt idx="726">
                  <c:v>0.63849999999999996</c:v>
                </c:pt>
                <c:pt idx="727">
                  <c:v>0.64319999999999999</c:v>
                </c:pt>
                <c:pt idx="728">
                  <c:v>0.64459999999999995</c:v>
                </c:pt>
                <c:pt idx="729">
                  <c:v>0.63329999999999997</c:v>
                </c:pt>
                <c:pt idx="730">
                  <c:v>0.64139999999999997</c:v>
                </c:pt>
                <c:pt idx="731">
                  <c:v>0.64059999999999995</c:v>
                </c:pt>
                <c:pt idx="732">
                  <c:v>0.65100000000000002</c:v>
                </c:pt>
                <c:pt idx="733">
                  <c:v>0.65820000000000001</c:v>
                </c:pt>
                <c:pt idx="734">
                  <c:v>0.67159999999999997</c:v>
                </c:pt>
                <c:pt idx="735">
                  <c:v>0.67779999999999996</c:v>
                </c:pt>
                <c:pt idx="736">
                  <c:v>0.66169999999999995</c:v>
                </c:pt>
                <c:pt idx="737">
                  <c:v>0.65949999999999998</c:v>
                </c:pt>
                <c:pt idx="738">
                  <c:v>0.64790000000000003</c:v>
                </c:pt>
                <c:pt idx="739">
                  <c:v>0.6502</c:v>
                </c:pt>
                <c:pt idx="740">
                  <c:v>0.64200000000000002</c:v>
                </c:pt>
                <c:pt idx="741">
                  <c:v>0.65249999999999997</c:v>
                </c:pt>
                <c:pt idx="742">
                  <c:v>0.64849999999999997</c:v>
                </c:pt>
                <c:pt idx="743">
                  <c:v>0.66869999999999996</c:v>
                </c:pt>
                <c:pt idx="744">
                  <c:v>0.66820000000000002</c:v>
                </c:pt>
                <c:pt idx="745">
                  <c:v>0.66290000000000004</c:v>
                </c:pt>
                <c:pt idx="746">
                  <c:v>0.65300000000000002</c:v>
                </c:pt>
                <c:pt idx="747">
                  <c:v>0.64359999999999995</c:v>
                </c:pt>
                <c:pt idx="748">
                  <c:v>0.64139999999999997</c:v>
                </c:pt>
                <c:pt idx="749">
                  <c:v>0.64780000000000004</c:v>
                </c:pt>
                <c:pt idx="750">
                  <c:v>0.64410000000000001</c:v>
                </c:pt>
                <c:pt idx="751">
                  <c:v>0.63690000000000002</c:v>
                </c:pt>
                <c:pt idx="752">
                  <c:v>0.63919999999999999</c:v>
                </c:pt>
                <c:pt idx="753">
                  <c:v>0.64300000000000002</c:v>
                </c:pt>
                <c:pt idx="754">
                  <c:v>0.63270000000000004</c:v>
                </c:pt>
                <c:pt idx="755">
                  <c:v>0.64280000000000004</c:v>
                </c:pt>
                <c:pt idx="756">
                  <c:v>0.64039999999999997</c:v>
                </c:pt>
                <c:pt idx="757">
                  <c:v>0.63549999999999995</c:v>
                </c:pt>
                <c:pt idx="758">
                  <c:v>0.63890000000000002</c:v>
                </c:pt>
                <c:pt idx="759">
                  <c:v>0.63660000000000005</c:v>
                </c:pt>
                <c:pt idx="760">
                  <c:v>0.65600000000000003</c:v>
                </c:pt>
                <c:pt idx="761">
                  <c:v>0.64280000000000004</c:v>
                </c:pt>
                <c:pt idx="762">
                  <c:v>0.65129999999999999</c:v>
                </c:pt>
                <c:pt idx="763">
                  <c:v>0.66239999999999999</c:v>
                </c:pt>
                <c:pt idx="764">
                  <c:v>0.67459999999999998</c:v>
                </c:pt>
                <c:pt idx="765">
                  <c:v>0.67920000000000003</c:v>
                </c:pt>
                <c:pt idx="766">
                  <c:v>0.66369999999999996</c:v>
                </c:pt>
                <c:pt idx="767">
                  <c:v>0.66810000000000003</c:v>
                </c:pt>
                <c:pt idx="768">
                  <c:v>0.64839999999999998</c:v>
                </c:pt>
                <c:pt idx="769">
                  <c:v>0.66049999999999998</c:v>
                </c:pt>
                <c:pt idx="770">
                  <c:v>0.65700000000000003</c:v>
                </c:pt>
                <c:pt idx="771">
                  <c:v>0.65669999999999995</c:v>
                </c:pt>
                <c:pt idx="772">
                  <c:v>0.66310000000000002</c:v>
                </c:pt>
                <c:pt idx="773">
                  <c:v>0.66720000000000002</c:v>
                </c:pt>
                <c:pt idx="774">
                  <c:v>0.66639999999999999</c:v>
                </c:pt>
                <c:pt idx="775">
                  <c:v>0.66639999999999999</c:v>
                </c:pt>
                <c:pt idx="776">
                  <c:v>0.67379999999999995</c:v>
                </c:pt>
                <c:pt idx="777">
                  <c:v>0.67359999999999998</c:v>
                </c:pt>
                <c:pt idx="778">
                  <c:v>0.66690000000000005</c:v>
                </c:pt>
                <c:pt idx="779">
                  <c:v>0.67479999999999996</c:v>
                </c:pt>
                <c:pt idx="780">
                  <c:v>0.66830000000000001</c:v>
                </c:pt>
                <c:pt idx="781">
                  <c:v>0.66500000000000004</c:v>
                </c:pt>
                <c:pt idx="782">
                  <c:v>0.67110000000000003</c:v>
                </c:pt>
                <c:pt idx="783">
                  <c:v>0.66039999999999999</c:v>
                </c:pt>
                <c:pt idx="784">
                  <c:v>0.66110000000000002</c:v>
                </c:pt>
                <c:pt idx="785">
                  <c:v>0.66349999999999998</c:v>
                </c:pt>
                <c:pt idx="786">
                  <c:v>0.65549999999999997</c:v>
                </c:pt>
                <c:pt idx="787">
                  <c:v>0.65310000000000001</c:v>
                </c:pt>
                <c:pt idx="788">
                  <c:v>0.64870000000000005</c:v>
                </c:pt>
                <c:pt idx="789">
                  <c:v>0.65380000000000005</c:v>
                </c:pt>
                <c:pt idx="790">
                  <c:v>0.66110000000000002</c:v>
                </c:pt>
                <c:pt idx="791">
                  <c:v>0.6532</c:v>
                </c:pt>
                <c:pt idx="792">
                  <c:v>0.6593</c:v>
                </c:pt>
                <c:pt idx="793">
                  <c:v>0.66590000000000005</c:v>
                </c:pt>
                <c:pt idx="794">
                  <c:v>0.66479999999999995</c:v>
                </c:pt>
                <c:pt idx="795">
                  <c:v>0.66059999999999997</c:v>
                </c:pt>
                <c:pt idx="796">
                  <c:v>0.66720000000000002</c:v>
                </c:pt>
                <c:pt idx="797">
                  <c:v>0.65700000000000003</c:v>
                </c:pt>
                <c:pt idx="798">
                  <c:v>0.66059999999999997</c:v>
                </c:pt>
                <c:pt idx="799">
                  <c:v>0.65569999999999995</c:v>
                </c:pt>
                <c:pt idx="800">
                  <c:v>0.64380000000000004</c:v>
                </c:pt>
                <c:pt idx="801">
                  <c:v>0.63490000000000002</c:v>
                </c:pt>
                <c:pt idx="802">
                  <c:v>0.64829999999999999</c:v>
                </c:pt>
                <c:pt idx="803">
                  <c:v>0.64170000000000005</c:v>
                </c:pt>
                <c:pt idx="804">
                  <c:v>0.6502</c:v>
                </c:pt>
                <c:pt idx="805">
                  <c:v>0.6573</c:v>
                </c:pt>
                <c:pt idx="806">
                  <c:v>0.67010000000000003</c:v>
                </c:pt>
                <c:pt idx="807">
                  <c:v>0.69499999999999995</c:v>
                </c:pt>
                <c:pt idx="808">
                  <c:v>0.69359999999999999</c:v>
                </c:pt>
                <c:pt idx="809">
                  <c:v>0.64970000000000006</c:v>
                </c:pt>
                <c:pt idx="810">
                  <c:v>0.64680000000000004</c:v>
                </c:pt>
                <c:pt idx="811">
                  <c:v>0.6714</c:v>
                </c:pt>
                <c:pt idx="812">
                  <c:v>0.6583</c:v>
                </c:pt>
                <c:pt idx="813">
                  <c:v>0.63580000000000003</c:v>
                </c:pt>
                <c:pt idx="814">
                  <c:v>0.63819999999999999</c:v>
                </c:pt>
                <c:pt idx="815">
                  <c:v>0.63260000000000005</c:v>
                </c:pt>
                <c:pt idx="816">
                  <c:v>0.64500000000000002</c:v>
                </c:pt>
                <c:pt idx="817">
                  <c:v>0.66449999999999998</c:v>
                </c:pt>
                <c:pt idx="818">
                  <c:v>0.66959999999999997</c:v>
                </c:pt>
                <c:pt idx="819">
                  <c:v>0.66959999999999997</c:v>
                </c:pt>
                <c:pt idx="820">
                  <c:v>0.66839999999999999</c:v>
                </c:pt>
                <c:pt idx="821">
                  <c:v>0.66180000000000005</c:v>
                </c:pt>
                <c:pt idx="822">
                  <c:v>0.67100000000000004</c:v>
                </c:pt>
                <c:pt idx="823">
                  <c:v>0.66790000000000005</c:v>
                </c:pt>
                <c:pt idx="824">
                  <c:v>0.66300000000000003</c:v>
                </c:pt>
                <c:pt idx="825">
                  <c:v>0.67</c:v>
                </c:pt>
                <c:pt idx="826">
                  <c:v>0.67959999999999998</c:v>
                </c:pt>
                <c:pt idx="827">
                  <c:v>0.67649999999999999</c:v>
                </c:pt>
                <c:pt idx="828">
                  <c:v>0.68910000000000005</c:v>
                </c:pt>
                <c:pt idx="829">
                  <c:v>0.67710000000000004</c:v>
                </c:pt>
                <c:pt idx="830">
                  <c:v>0.65790000000000004</c:v>
                </c:pt>
                <c:pt idx="831">
                  <c:v>0.64100000000000001</c:v>
                </c:pt>
                <c:pt idx="832">
                  <c:v>0.6532</c:v>
                </c:pt>
                <c:pt idx="833">
                  <c:v>0.6673</c:v>
                </c:pt>
                <c:pt idx="834">
                  <c:v>0.6583</c:v>
                </c:pt>
                <c:pt idx="835">
                  <c:v>0.64870000000000005</c:v>
                </c:pt>
                <c:pt idx="836">
                  <c:v>0.62709999999999999</c:v>
                </c:pt>
                <c:pt idx="837">
                  <c:v>0.63470000000000004</c:v>
                </c:pt>
                <c:pt idx="838">
                  <c:v>0.62980000000000003</c:v>
                </c:pt>
                <c:pt idx="839">
                  <c:v>0.6321</c:v>
                </c:pt>
                <c:pt idx="840">
                  <c:v>0.63170000000000004</c:v>
                </c:pt>
                <c:pt idx="841">
                  <c:v>0.64870000000000005</c:v>
                </c:pt>
                <c:pt idx="842">
                  <c:v>0.65200000000000002</c:v>
                </c:pt>
                <c:pt idx="843">
                  <c:v>0.65259999999999996</c:v>
                </c:pt>
                <c:pt idx="844">
                  <c:v>0.66979999999999995</c:v>
                </c:pt>
                <c:pt idx="845">
                  <c:v>0.6583</c:v>
                </c:pt>
                <c:pt idx="846">
                  <c:v>0.6573</c:v>
                </c:pt>
                <c:pt idx="847">
                  <c:v>0.65700000000000003</c:v>
                </c:pt>
                <c:pt idx="848">
                  <c:v>0.65490000000000004</c:v>
                </c:pt>
                <c:pt idx="849">
                  <c:v>0.67849999999999999</c:v>
                </c:pt>
                <c:pt idx="850">
                  <c:v>0.67300000000000004</c:v>
                </c:pt>
                <c:pt idx="851">
                  <c:v>0.68320000000000003</c:v>
                </c:pt>
                <c:pt idx="852">
                  <c:v>0.67879999999999996</c:v>
                </c:pt>
                <c:pt idx="853">
                  <c:v>0.66690000000000005</c:v>
                </c:pt>
                <c:pt idx="854">
                  <c:v>0.65159999999999996</c:v>
                </c:pt>
                <c:pt idx="855">
                  <c:v>0.67520000000000002</c:v>
                </c:pt>
                <c:pt idx="856">
                  <c:v>0.67349999999999999</c:v>
                </c:pt>
                <c:pt idx="857">
                  <c:v>0.66610000000000003</c:v>
                </c:pt>
                <c:pt idx="858">
                  <c:v>0.63219999999999998</c:v>
                </c:pt>
                <c:pt idx="859">
                  <c:v>0.66100000000000003</c:v>
                </c:pt>
                <c:pt idx="860">
                  <c:v>0.68140000000000001</c:v>
                </c:pt>
                <c:pt idx="861">
                  <c:v>0.66700000000000004</c:v>
                </c:pt>
                <c:pt idx="862">
                  <c:v>0.66810000000000003</c:v>
                </c:pt>
                <c:pt idx="863">
                  <c:v>0.65759999999999996</c:v>
                </c:pt>
                <c:pt idx="864">
                  <c:v>0.66</c:v>
                </c:pt>
                <c:pt idx="865">
                  <c:v>0.65990000000000004</c:v>
                </c:pt>
                <c:pt idx="866">
                  <c:v>0.65669999999999995</c:v>
                </c:pt>
                <c:pt idx="867">
                  <c:v>0.66849999999999998</c:v>
                </c:pt>
                <c:pt idx="868">
                  <c:v>0.66180000000000005</c:v>
                </c:pt>
                <c:pt idx="869">
                  <c:v>0.64280000000000004</c:v>
                </c:pt>
                <c:pt idx="870">
                  <c:v>0.63539999999999996</c:v>
                </c:pt>
                <c:pt idx="871">
                  <c:v>0.6452</c:v>
                </c:pt>
                <c:pt idx="872">
                  <c:v>0.63360000000000005</c:v>
                </c:pt>
                <c:pt idx="873">
                  <c:v>0.64559999999999995</c:v>
                </c:pt>
                <c:pt idx="874">
                  <c:v>0.65290000000000004</c:v>
                </c:pt>
                <c:pt idx="875">
                  <c:v>0.65139999999999998</c:v>
                </c:pt>
                <c:pt idx="876">
                  <c:v>0.66379999999999995</c:v>
                </c:pt>
                <c:pt idx="877">
                  <c:v>0.65049999999999997</c:v>
                </c:pt>
                <c:pt idx="878">
                  <c:v>0.6623</c:v>
                </c:pt>
                <c:pt idx="879">
                  <c:v>0.65139999999999998</c:v>
                </c:pt>
                <c:pt idx="880">
                  <c:v>0.64900000000000002</c:v>
                </c:pt>
                <c:pt idx="881">
                  <c:v>0.65359999999999996</c:v>
                </c:pt>
                <c:pt idx="882">
                  <c:v>0.65669999999999995</c:v>
                </c:pt>
                <c:pt idx="883">
                  <c:v>0.66139999999999999</c:v>
                </c:pt>
                <c:pt idx="884">
                  <c:v>0.64670000000000005</c:v>
                </c:pt>
                <c:pt idx="885">
                  <c:v>0.66579999999999995</c:v>
                </c:pt>
                <c:pt idx="886">
                  <c:v>0.67130000000000001</c:v>
                </c:pt>
                <c:pt idx="887">
                  <c:v>0.68769999999999998</c:v>
                </c:pt>
                <c:pt idx="888">
                  <c:v>0.68789999999999996</c:v>
                </c:pt>
                <c:pt idx="889">
                  <c:v>0.69610000000000005</c:v>
                </c:pt>
                <c:pt idx="890">
                  <c:v>0.67179999999999995</c:v>
                </c:pt>
                <c:pt idx="891">
                  <c:v>0.67689999999999995</c:v>
                </c:pt>
                <c:pt idx="892">
                  <c:v>0.67120000000000002</c:v>
                </c:pt>
                <c:pt idx="893">
                  <c:v>0.66549999999999998</c:v>
                </c:pt>
                <c:pt idx="894">
                  <c:v>0.65500000000000003</c:v>
                </c:pt>
                <c:pt idx="895">
                  <c:v>0.66559999999999997</c:v>
                </c:pt>
                <c:pt idx="896">
                  <c:v>0.66459999999999997</c:v>
                </c:pt>
                <c:pt idx="897">
                  <c:v>0.66639999999999999</c:v>
                </c:pt>
                <c:pt idx="898">
                  <c:v>0.66269999999999996</c:v>
                </c:pt>
                <c:pt idx="899">
                  <c:v>0.65239999999999998</c:v>
                </c:pt>
                <c:pt idx="900">
                  <c:v>0.64380000000000004</c:v>
                </c:pt>
                <c:pt idx="901">
                  <c:v>0.66620000000000001</c:v>
                </c:pt>
                <c:pt idx="902">
                  <c:v>0.6573</c:v>
                </c:pt>
                <c:pt idx="903">
                  <c:v>0.66180000000000005</c:v>
                </c:pt>
                <c:pt idx="904">
                  <c:v>0.64529999999999998</c:v>
                </c:pt>
                <c:pt idx="905">
                  <c:v>0.66090000000000004</c:v>
                </c:pt>
                <c:pt idx="906">
                  <c:v>0.67579999999999996</c:v>
                </c:pt>
                <c:pt idx="907">
                  <c:v>0.66500000000000004</c:v>
                </c:pt>
                <c:pt idx="908">
                  <c:v>0.68020000000000003</c:v>
                </c:pt>
                <c:pt idx="909">
                  <c:v>0.66849999999999998</c:v>
                </c:pt>
                <c:pt idx="910">
                  <c:v>0.66690000000000005</c:v>
                </c:pt>
                <c:pt idx="911">
                  <c:v>0.65780000000000005</c:v>
                </c:pt>
                <c:pt idx="912">
                  <c:v>0.65849999999999997</c:v>
                </c:pt>
                <c:pt idx="913">
                  <c:v>0.66159999999999997</c:v>
                </c:pt>
                <c:pt idx="914">
                  <c:v>0.63529999999999998</c:v>
                </c:pt>
                <c:pt idx="915">
                  <c:v>0.65359999999999996</c:v>
                </c:pt>
                <c:pt idx="916">
                  <c:v>0.64810000000000001</c:v>
                </c:pt>
                <c:pt idx="917">
                  <c:v>0.66579999999999995</c:v>
                </c:pt>
                <c:pt idx="918">
                  <c:v>0.6573</c:v>
                </c:pt>
                <c:pt idx="919">
                  <c:v>0.65669999999999995</c:v>
                </c:pt>
                <c:pt idx="920">
                  <c:v>0.66080000000000005</c:v>
                </c:pt>
                <c:pt idx="921">
                  <c:v>0.6653</c:v>
                </c:pt>
                <c:pt idx="922">
                  <c:v>0.66349999999999998</c:v>
                </c:pt>
                <c:pt idx="923">
                  <c:v>0.65159999999999996</c:v>
                </c:pt>
                <c:pt idx="924">
                  <c:v>0.64639999999999997</c:v>
                </c:pt>
                <c:pt idx="925">
                  <c:v>0.64500000000000002</c:v>
                </c:pt>
                <c:pt idx="926">
                  <c:v>0.66169999999999995</c:v>
                </c:pt>
                <c:pt idx="927">
                  <c:v>0.6583</c:v>
                </c:pt>
                <c:pt idx="928">
                  <c:v>0.66479999999999995</c:v>
                </c:pt>
                <c:pt idx="929">
                  <c:v>0.66790000000000005</c:v>
                </c:pt>
                <c:pt idx="930">
                  <c:v>0.67949999999999999</c:v>
                </c:pt>
                <c:pt idx="931">
                  <c:v>0.6653</c:v>
                </c:pt>
                <c:pt idx="932">
                  <c:v>0.66139999999999999</c:v>
                </c:pt>
                <c:pt idx="933">
                  <c:v>0.64900000000000002</c:v>
                </c:pt>
                <c:pt idx="934">
                  <c:v>0.6482</c:v>
                </c:pt>
                <c:pt idx="935">
                  <c:v>0.64500000000000002</c:v>
                </c:pt>
                <c:pt idx="936">
                  <c:v>0.64070000000000005</c:v>
                </c:pt>
                <c:pt idx="937">
                  <c:v>0.63529999999999998</c:v>
                </c:pt>
                <c:pt idx="938">
                  <c:v>0.60570000000000002</c:v>
                </c:pt>
                <c:pt idx="939">
                  <c:v>0.60919999999999996</c:v>
                </c:pt>
                <c:pt idx="940">
                  <c:v>0.60560000000000003</c:v>
                </c:pt>
                <c:pt idx="941">
                  <c:v>0.61250000000000004</c:v>
                </c:pt>
                <c:pt idx="942">
                  <c:v>0.63239999999999996</c:v>
                </c:pt>
                <c:pt idx="943">
                  <c:v>0.64090000000000003</c:v>
                </c:pt>
                <c:pt idx="944">
                  <c:v>0.64749999999999996</c:v>
                </c:pt>
                <c:pt idx="945">
                  <c:v>0.63680000000000003</c:v>
                </c:pt>
                <c:pt idx="946">
                  <c:v>0.64249999999999996</c:v>
                </c:pt>
                <c:pt idx="947">
                  <c:v>0.62609999999999999</c:v>
                </c:pt>
                <c:pt idx="948">
                  <c:v>0.65569999999999995</c:v>
                </c:pt>
                <c:pt idx="949">
                  <c:v>0.64839999999999998</c:v>
                </c:pt>
                <c:pt idx="950">
                  <c:v>0.65029999999999999</c:v>
                </c:pt>
                <c:pt idx="951">
                  <c:v>0.65029999999999999</c:v>
                </c:pt>
                <c:pt idx="952">
                  <c:v>0.64449999999999996</c:v>
                </c:pt>
                <c:pt idx="953">
                  <c:v>0.65539999999999998</c:v>
                </c:pt>
                <c:pt idx="954">
                  <c:v>0.65080000000000005</c:v>
                </c:pt>
                <c:pt idx="955">
                  <c:v>0.66249999999999998</c:v>
                </c:pt>
                <c:pt idx="956">
                  <c:v>0.66159999999999997</c:v>
                </c:pt>
                <c:pt idx="957">
                  <c:v>0.65239999999999998</c:v>
                </c:pt>
                <c:pt idx="958">
                  <c:v>0.65180000000000005</c:v>
                </c:pt>
                <c:pt idx="959">
                  <c:v>0.65820000000000001</c:v>
                </c:pt>
                <c:pt idx="960">
                  <c:v>0.66269999999999996</c:v>
                </c:pt>
                <c:pt idx="961">
                  <c:v>0.65620000000000001</c:v>
                </c:pt>
                <c:pt idx="962">
                  <c:v>0.64580000000000004</c:v>
                </c:pt>
                <c:pt idx="963">
                  <c:v>0.66290000000000004</c:v>
                </c:pt>
                <c:pt idx="964">
                  <c:v>0.65429999999999999</c:v>
                </c:pt>
                <c:pt idx="965">
                  <c:v>0.65900000000000003</c:v>
                </c:pt>
                <c:pt idx="966">
                  <c:v>0.66159999999999997</c:v>
                </c:pt>
                <c:pt idx="967">
                  <c:v>0.67479999999999996</c:v>
                </c:pt>
                <c:pt idx="968">
                  <c:v>0.68369999999999997</c:v>
                </c:pt>
                <c:pt idx="969">
                  <c:v>0.67969999999999997</c:v>
                </c:pt>
                <c:pt idx="970">
                  <c:v>0.68489999999999995</c:v>
                </c:pt>
                <c:pt idx="971">
                  <c:v>0.68540000000000001</c:v>
                </c:pt>
                <c:pt idx="972">
                  <c:v>0.69010000000000005</c:v>
                </c:pt>
                <c:pt idx="973">
                  <c:v>0.69910000000000005</c:v>
                </c:pt>
                <c:pt idx="974">
                  <c:v>0.70309999999999995</c:v>
                </c:pt>
                <c:pt idx="975">
                  <c:v>0.69320000000000004</c:v>
                </c:pt>
                <c:pt idx="976">
                  <c:v>0.69779999999999998</c:v>
                </c:pt>
                <c:pt idx="977">
                  <c:v>0.68820000000000003</c:v>
                </c:pt>
                <c:pt idx="978">
                  <c:v>0.68710000000000004</c:v>
                </c:pt>
                <c:pt idx="979">
                  <c:v>0.70220000000000005</c:v>
                </c:pt>
                <c:pt idx="980">
                  <c:v>0.68700000000000006</c:v>
                </c:pt>
                <c:pt idx="981">
                  <c:v>0.68369999999999997</c:v>
                </c:pt>
                <c:pt idx="982">
                  <c:v>0.66569999999999996</c:v>
                </c:pt>
                <c:pt idx="983">
                  <c:v>0.63639999999999997</c:v>
                </c:pt>
                <c:pt idx="984">
                  <c:v>0.65090000000000003</c:v>
                </c:pt>
                <c:pt idx="985">
                  <c:v>0.65600000000000003</c:v>
                </c:pt>
                <c:pt idx="986">
                  <c:v>0.64849999999999997</c:v>
                </c:pt>
                <c:pt idx="987">
                  <c:v>0.64359999999999995</c:v>
                </c:pt>
                <c:pt idx="988">
                  <c:v>0.63129999999999997</c:v>
                </c:pt>
                <c:pt idx="989">
                  <c:v>0.64739999999999998</c:v>
                </c:pt>
                <c:pt idx="990">
                  <c:v>0.66379999999999995</c:v>
                </c:pt>
                <c:pt idx="991">
                  <c:v>0.6502</c:v>
                </c:pt>
                <c:pt idx="992">
                  <c:v>0.65539999999999998</c:v>
                </c:pt>
                <c:pt idx="993">
                  <c:v>0.66110000000000002</c:v>
                </c:pt>
                <c:pt idx="994">
                  <c:v>0.65859999999999996</c:v>
                </c:pt>
                <c:pt idx="995">
                  <c:v>0.66010000000000002</c:v>
                </c:pt>
                <c:pt idx="996">
                  <c:v>0.6714</c:v>
                </c:pt>
                <c:pt idx="997">
                  <c:v>0.67500000000000004</c:v>
                </c:pt>
                <c:pt idx="998">
                  <c:v>0.67910000000000004</c:v>
                </c:pt>
                <c:pt idx="999">
                  <c:v>0.67579999999999996</c:v>
                </c:pt>
                <c:pt idx="1000">
                  <c:v>0.66779999999999995</c:v>
                </c:pt>
                <c:pt idx="1001">
                  <c:v>0.64710000000000001</c:v>
                </c:pt>
                <c:pt idx="1002">
                  <c:v>0.64739999999999998</c:v>
                </c:pt>
                <c:pt idx="1003">
                  <c:v>0.64900000000000002</c:v>
                </c:pt>
                <c:pt idx="1004">
                  <c:v>0.64080000000000004</c:v>
                </c:pt>
                <c:pt idx="1005">
                  <c:v>0.64870000000000005</c:v>
                </c:pt>
                <c:pt idx="1006">
                  <c:v>0.6472</c:v>
                </c:pt>
                <c:pt idx="1007">
                  <c:v>0.64400000000000002</c:v>
                </c:pt>
                <c:pt idx="1008">
                  <c:v>0.64270000000000005</c:v>
                </c:pt>
                <c:pt idx="1009">
                  <c:v>0.65490000000000004</c:v>
                </c:pt>
                <c:pt idx="1010">
                  <c:v>0.66410000000000002</c:v>
                </c:pt>
                <c:pt idx="1011">
                  <c:v>0.67600000000000005</c:v>
                </c:pt>
                <c:pt idx="1012">
                  <c:v>0.66259999999999997</c:v>
                </c:pt>
                <c:pt idx="1013">
                  <c:v>0.67520000000000002</c:v>
                </c:pt>
                <c:pt idx="1014">
                  <c:v>0.66449999999999998</c:v>
                </c:pt>
                <c:pt idx="1015">
                  <c:v>0.67469999999999997</c:v>
                </c:pt>
                <c:pt idx="1016">
                  <c:v>0.67520000000000002</c:v>
                </c:pt>
                <c:pt idx="1017">
                  <c:v>0.66600000000000004</c:v>
                </c:pt>
                <c:pt idx="1018">
                  <c:v>0.66180000000000005</c:v>
                </c:pt>
                <c:pt idx="1019">
                  <c:v>0.65469999999999995</c:v>
                </c:pt>
                <c:pt idx="1020">
                  <c:v>0.64049999999999996</c:v>
                </c:pt>
                <c:pt idx="1021">
                  <c:v>0.64080000000000004</c:v>
                </c:pt>
                <c:pt idx="1022">
                  <c:v>0.64100000000000001</c:v>
                </c:pt>
                <c:pt idx="1023">
                  <c:v>0.64459999999999995</c:v>
                </c:pt>
                <c:pt idx="1024">
                  <c:v>0.63600000000000001</c:v>
                </c:pt>
                <c:pt idx="1025">
                  <c:v>0.62829999999999997</c:v>
                </c:pt>
                <c:pt idx="1026">
                  <c:v>0.63149999999999995</c:v>
                </c:pt>
                <c:pt idx="1027">
                  <c:v>0.60580000000000001</c:v>
                </c:pt>
                <c:pt idx="1028">
                  <c:v>0.62090000000000001</c:v>
                </c:pt>
                <c:pt idx="1029">
                  <c:v>0.63629999999999998</c:v>
                </c:pt>
                <c:pt idx="1030">
                  <c:v>0.64739999999999998</c:v>
                </c:pt>
                <c:pt idx="1031">
                  <c:v>0.63880000000000003</c:v>
                </c:pt>
                <c:pt idx="1032">
                  <c:v>0.63759999999999994</c:v>
                </c:pt>
                <c:pt idx="1033">
                  <c:v>0.65949999999999998</c:v>
                </c:pt>
                <c:pt idx="1034">
                  <c:v>0.64180000000000004</c:v>
                </c:pt>
                <c:pt idx="1035">
                  <c:v>0.64680000000000004</c:v>
                </c:pt>
                <c:pt idx="1036">
                  <c:v>0.6512</c:v>
                </c:pt>
                <c:pt idx="1037">
                  <c:v>0.65529999999999999</c:v>
                </c:pt>
                <c:pt idx="1038">
                  <c:v>0.6361</c:v>
                </c:pt>
                <c:pt idx="1039">
                  <c:v>0.65310000000000001</c:v>
                </c:pt>
                <c:pt idx="1040">
                  <c:v>0.66159999999999997</c:v>
                </c:pt>
                <c:pt idx="1041">
                  <c:v>0.64770000000000005</c:v>
                </c:pt>
                <c:pt idx="1042">
                  <c:v>0.65720000000000001</c:v>
                </c:pt>
                <c:pt idx="1043">
                  <c:v>0.64510000000000001</c:v>
                </c:pt>
                <c:pt idx="1044">
                  <c:v>0.65110000000000001</c:v>
                </c:pt>
                <c:pt idx="1045">
                  <c:v>0.64949999999999997</c:v>
                </c:pt>
                <c:pt idx="1046">
                  <c:v>0.64190000000000003</c:v>
                </c:pt>
                <c:pt idx="1047">
                  <c:v>0.64100000000000001</c:v>
                </c:pt>
                <c:pt idx="1048">
                  <c:v>0.63639999999999997</c:v>
                </c:pt>
                <c:pt idx="1049">
                  <c:v>0.63229999999999997</c:v>
                </c:pt>
                <c:pt idx="1050">
                  <c:v>0.62949999999999995</c:v>
                </c:pt>
                <c:pt idx="1051">
                  <c:v>0.6381</c:v>
                </c:pt>
                <c:pt idx="1052">
                  <c:v>0.6401</c:v>
                </c:pt>
                <c:pt idx="1053">
                  <c:v>0.63080000000000003</c:v>
                </c:pt>
                <c:pt idx="1054">
                  <c:v>0.62329999999999997</c:v>
                </c:pt>
                <c:pt idx="1055">
                  <c:v>0.61699999999999999</c:v>
                </c:pt>
                <c:pt idx="1056">
                  <c:v>0.60870000000000002</c:v>
                </c:pt>
                <c:pt idx="1057">
                  <c:v>0.61739999999999995</c:v>
                </c:pt>
                <c:pt idx="1058">
                  <c:v>0.6129</c:v>
                </c:pt>
                <c:pt idx="1059">
                  <c:v>0.60540000000000005</c:v>
                </c:pt>
                <c:pt idx="1060">
                  <c:v>0.61160000000000003</c:v>
                </c:pt>
                <c:pt idx="1061">
                  <c:v>0.60640000000000005</c:v>
                </c:pt>
                <c:pt idx="1062">
                  <c:v>0.60609999999999997</c:v>
                </c:pt>
                <c:pt idx="1063">
                  <c:v>0.60350000000000004</c:v>
                </c:pt>
                <c:pt idx="1064">
                  <c:v>0.59389999999999998</c:v>
                </c:pt>
                <c:pt idx="1065">
                  <c:v>0.60460000000000003</c:v>
                </c:pt>
                <c:pt idx="1066">
                  <c:v>0.61140000000000005</c:v>
                </c:pt>
                <c:pt idx="1067">
                  <c:v>0.61260000000000003</c:v>
                </c:pt>
                <c:pt idx="1068">
                  <c:v>0.61370000000000002</c:v>
                </c:pt>
                <c:pt idx="1069">
                  <c:v>0.62719999999999998</c:v>
                </c:pt>
                <c:pt idx="1070">
                  <c:v>0.62280000000000002</c:v>
                </c:pt>
                <c:pt idx="1071">
                  <c:v>0.62729999999999997</c:v>
                </c:pt>
                <c:pt idx="1072">
                  <c:v>0.63239999999999996</c:v>
                </c:pt>
                <c:pt idx="1073">
                  <c:v>0.63</c:v>
                </c:pt>
                <c:pt idx="1074">
                  <c:v>0.63009999999999999</c:v>
                </c:pt>
                <c:pt idx="1075">
                  <c:v>0.64419999999999999</c:v>
                </c:pt>
                <c:pt idx="1076">
                  <c:v>0.63560000000000005</c:v>
                </c:pt>
                <c:pt idx="1077">
                  <c:v>0.64500000000000002</c:v>
                </c:pt>
                <c:pt idx="1078">
                  <c:v>0.64249999999999996</c:v>
                </c:pt>
                <c:pt idx="1079">
                  <c:v>0.62729999999999997</c:v>
                </c:pt>
                <c:pt idx="1080">
                  <c:v>0.63890000000000002</c:v>
                </c:pt>
                <c:pt idx="1081">
                  <c:v>0.64080000000000004</c:v>
                </c:pt>
                <c:pt idx="1082">
                  <c:v>0.63849999999999996</c:v>
                </c:pt>
                <c:pt idx="1083">
                  <c:v>0.61450000000000005</c:v>
                </c:pt>
                <c:pt idx="1084">
                  <c:v>0.63560000000000005</c:v>
                </c:pt>
                <c:pt idx="1085">
                  <c:v>0.62429999999999997</c:v>
                </c:pt>
                <c:pt idx="1086">
                  <c:v>0.62139999999999995</c:v>
                </c:pt>
                <c:pt idx="1087">
                  <c:v>0.61480000000000001</c:v>
                </c:pt>
                <c:pt idx="1088">
                  <c:v>0.58830000000000005</c:v>
                </c:pt>
                <c:pt idx="1089">
                  <c:v>0.62229999999999996</c:v>
                </c:pt>
                <c:pt idx="1090">
                  <c:v>0.64839999999999998</c:v>
                </c:pt>
                <c:pt idx="1091">
                  <c:v>0.62739999999999996</c:v>
                </c:pt>
                <c:pt idx="1092">
                  <c:v>0.63990000000000002</c:v>
                </c:pt>
                <c:pt idx="1093">
                  <c:v>0.63949999999999996</c:v>
                </c:pt>
                <c:pt idx="1094">
                  <c:v>0.63160000000000005</c:v>
                </c:pt>
                <c:pt idx="1095">
                  <c:v>0.6371</c:v>
                </c:pt>
                <c:pt idx="1096">
                  <c:v>0.6452</c:v>
                </c:pt>
                <c:pt idx="1097">
                  <c:v>0.63980000000000004</c:v>
                </c:pt>
                <c:pt idx="1098">
                  <c:v>0.63819999999999999</c:v>
                </c:pt>
                <c:pt idx="1099">
                  <c:v>0.63949999999999996</c:v>
                </c:pt>
                <c:pt idx="1100">
                  <c:v>0.64970000000000006</c:v>
                </c:pt>
                <c:pt idx="1101">
                  <c:v>0.65139999999999998</c:v>
                </c:pt>
                <c:pt idx="1102">
                  <c:v>0.65759999999999996</c:v>
                </c:pt>
                <c:pt idx="1103">
                  <c:v>0.6673</c:v>
                </c:pt>
                <c:pt idx="1104">
                  <c:v>0.6482</c:v>
                </c:pt>
                <c:pt idx="1105">
                  <c:v>0.63929999999999998</c:v>
                </c:pt>
                <c:pt idx="1106">
                  <c:v>0.64649999999999996</c:v>
                </c:pt>
                <c:pt idx="1107">
                  <c:v>0.65200000000000002</c:v>
                </c:pt>
                <c:pt idx="1108">
                  <c:v>0.65049999999999997</c:v>
                </c:pt>
                <c:pt idx="1109">
                  <c:v>0.65890000000000004</c:v>
                </c:pt>
                <c:pt idx="1110">
                  <c:v>0.63890000000000002</c:v>
                </c:pt>
                <c:pt idx="1111">
                  <c:v>0.6351</c:v>
                </c:pt>
                <c:pt idx="1112">
                  <c:v>0.64019999999999999</c:v>
                </c:pt>
                <c:pt idx="1113">
                  <c:v>0.63439999999999996</c:v>
                </c:pt>
                <c:pt idx="1114">
                  <c:v>0.63319999999999999</c:v>
                </c:pt>
                <c:pt idx="1115">
                  <c:v>0.63439999999999996</c:v>
                </c:pt>
                <c:pt idx="1116">
                  <c:v>0.64870000000000005</c:v>
                </c:pt>
                <c:pt idx="1117">
                  <c:v>0.64639999999999997</c:v>
                </c:pt>
                <c:pt idx="1118">
                  <c:v>0.64749999999999996</c:v>
                </c:pt>
                <c:pt idx="1119">
                  <c:v>0.65059999999999996</c:v>
                </c:pt>
                <c:pt idx="1120">
                  <c:v>0.66</c:v>
                </c:pt>
                <c:pt idx="1121">
                  <c:v>0.64970000000000006</c:v>
                </c:pt>
                <c:pt idx="1122">
                  <c:v>0.65190000000000003</c:v>
                </c:pt>
                <c:pt idx="1123">
                  <c:v>0.65820000000000001</c:v>
                </c:pt>
                <c:pt idx="1124">
                  <c:v>0.65900000000000003</c:v>
                </c:pt>
                <c:pt idx="1125">
                  <c:v>0.66220000000000001</c:v>
                </c:pt>
                <c:pt idx="1126">
                  <c:v>0.65159999999999996</c:v>
                </c:pt>
                <c:pt idx="1127">
                  <c:v>0.66010000000000002</c:v>
                </c:pt>
                <c:pt idx="1128">
                  <c:v>0.6492</c:v>
                </c:pt>
                <c:pt idx="1129">
                  <c:v>0.6532</c:v>
                </c:pt>
                <c:pt idx="1130">
                  <c:v>0.65139999999999998</c:v>
                </c:pt>
                <c:pt idx="1131">
                  <c:v>0.65290000000000004</c:v>
                </c:pt>
                <c:pt idx="1132">
                  <c:v>0.65200000000000002</c:v>
                </c:pt>
                <c:pt idx="1133">
                  <c:v>0.66839999999999999</c:v>
                </c:pt>
                <c:pt idx="1134">
                  <c:v>0.6764</c:v>
                </c:pt>
                <c:pt idx="1135">
                  <c:v>0.66969999999999996</c:v>
                </c:pt>
                <c:pt idx="1136">
                  <c:v>0.67249999999999999</c:v>
                </c:pt>
                <c:pt idx="1137">
                  <c:v>0.67849999999999999</c:v>
                </c:pt>
                <c:pt idx="1138">
                  <c:v>0.67290000000000005</c:v>
                </c:pt>
                <c:pt idx="1139">
                  <c:v>0.67710000000000004</c:v>
                </c:pt>
                <c:pt idx="1140">
                  <c:v>0.68020000000000003</c:v>
                </c:pt>
                <c:pt idx="1141">
                  <c:v>0.66500000000000004</c:v>
                </c:pt>
                <c:pt idx="1142">
                  <c:v>0.68149999999999999</c:v>
                </c:pt>
                <c:pt idx="1143">
                  <c:v>0.64370000000000005</c:v>
                </c:pt>
                <c:pt idx="1144">
                  <c:v>0.6119</c:v>
                </c:pt>
                <c:pt idx="1145">
                  <c:v>0.60499999999999998</c:v>
                </c:pt>
                <c:pt idx="1146">
                  <c:v>0.59470000000000001</c:v>
                </c:pt>
                <c:pt idx="1147">
                  <c:v>0.60509999999999997</c:v>
                </c:pt>
                <c:pt idx="1148">
                  <c:v>0.61399999999999999</c:v>
                </c:pt>
                <c:pt idx="1149">
                  <c:v>0.63580000000000003</c:v>
                </c:pt>
                <c:pt idx="1150">
                  <c:v>0.62150000000000005</c:v>
                </c:pt>
                <c:pt idx="1151">
                  <c:v>0.60980000000000001</c:v>
                </c:pt>
                <c:pt idx="1152">
                  <c:v>0.59399999999999997</c:v>
                </c:pt>
                <c:pt idx="1153">
                  <c:v>0.60189999999999999</c:v>
                </c:pt>
                <c:pt idx="1154">
                  <c:v>0.59940000000000004</c:v>
                </c:pt>
                <c:pt idx="1155">
                  <c:v>0.61439999999999995</c:v>
                </c:pt>
                <c:pt idx="1156">
                  <c:v>0.61099999999999999</c:v>
                </c:pt>
                <c:pt idx="1157">
                  <c:v>0.60609999999999997</c:v>
                </c:pt>
                <c:pt idx="1158">
                  <c:v>0.61750000000000005</c:v>
                </c:pt>
                <c:pt idx="1159">
                  <c:v>0.63060000000000005</c:v>
                </c:pt>
                <c:pt idx="1160">
                  <c:v>0.626</c:v>
                </c:pt>
                <c:pt idx="1161">
                  <c:v>0.61460000000000004</c:v>
                </c:pt>
                <c:pt idx="1162">
                  <c:v>0.61480000000000001</c:v>
                </c:pt>
                <c:pt idx="1163">
                  <c:v>0.60209999999999997</c:v>
                </c:pt>
                <c:pt idx="1164">
                  <c:v>0.60509999999999997</c:v>
                </c:pt>
                <c:pt idx="1165">
                  <c:v>0.62729999999999997</c:v>
                </c:pt>
                <c:pt idx="1166">
                  <c:v>0.62129999999999996</c:v>
                </c:pt>
                <c:pt idx="1167">
                  <c:v>0.62280000000000002</c:v>
                </c:pt>
                <c:pt idx="1168">
                  <c:v>0.62680000000000002</c:v>
                </c:pt>
                <c:pt idx="1169">
                  <c:v>0.62229999999999996</c:v>
                </c:pt>
                <c:pt idx="1170">
                  <c:v>0.62029999999999996</c:v>
                </c:pt>
                <c:pt idx="1171">
                  <c:v>0.61350000000000005</c:v>
                </c:pt>
                <c:pt idx="1172">
                  <c:v>0.61309999999999998</c:v>
                </c:pt>
                <c:pt idx="1173">
                  <c:v>0.61409999999999998</c:v>
                </c:pt>
                <c:pt idx="1174">
                  <c:v>0.62460000000000004</c:v>
                </c:pt>
                <c:pt idx="1175">
                  <c:v>0.62439999999999996</c:v>
                </c:pt>
                <c:pt idx="1176">
                  <c:v>0.62560000000000004</c:v>
                </c:pt>
                <c:pt idx="1177">
                  <c:v>0.62660000000000005</c:v>
                </c:pt>
                <c:pt idx="1178">
                  <c:v>0.62909999999999999</c:v>
                </c:pt>
                <c:pt idx="1179">
                  <c:v>0.62270000000000003</c:v>
                </c:pt>
                <c:pt idx="1180">
                  <c:v>0.62470000000000003</c:v>
                </c:pt>
                <c:pt idx="1181">
                  <c:v>0.62370000000000003</c:v>
                </c:pt>
                <c:pt idx="1182">
                  <c:v>0.62450000000000006</c:v>
                </c:pt>
                <c:pt idx="1183">
                  <c:v>0.61819999999999997</c:v>
                </c:pt>
                <c:pt idx="1184">
                  <c:v>0.62490000000000001</c:v>
                </c:pt>
                <c:pt idx="1185">
                  <c:v>0.63219999999999998</c:v>
                </c:pt>
                <c:pt idx="1186">
                  <c:v>0.63639999999999997</c:v>
                </c:pt>
                <c:pt idx="1187">
                  <c:v>0.63200000000000001</c:v>
                </c:pt>
                <c:pt idx="1188">
                  <c:v>0.64539999999999997</c:v>
                </c:pt>
                <c:pt idx="1189">
                  <c:v>0.62960000000000005</c:v>
                </c:pt>
                <c:pt idx="1190">
                  <c:v>0.63300000000000001</c:v>
                </c:pt>
                <c:pt idx="1191">
                  <c:v>0.63170000000000004</c:v>
                </c:pt>
                <c:pt idx="1192">
                  <c:v>0.63019999999999998</c:v>
                </c:pt>
                <c:pt idx="1193">
                  <c:v>0.63109999999999999</c:v>
                </c:pt>
                <c:pt idx="1194">
                  <c:v>0.62929999999999997</c:v>
                </c:pt>
                <c:pt idx="1195">
                  <c:v>0.626</c:v>
                </c:pt>
                <c:pt idx="1196">
                  <c:v>0.63449999999999995</c:v>
                </c:pt>
                <c:pt idx="1197">
                  <c:v>0.63690000000000002</c:v>
                </c:pt>
                <c:pt idx="1198">
                  <c:v>0.62360000000000004</c:v>
                </c:pt>
                <c:pt idx="1199">
                  <c:v>0.62539999999999996</c:v>
                </c:pt>
                <c:pt idx="1200">
                  <c:v>0.624</c:v>
                </c:pt>
                <c:pt idx="1201">
                  <c:v>0.62819999999999998</c:v>
                </c:pt>
                <c:pt idx="1202">
                  <c:v>0.62039999999999995</c:v>
                </c:pt>
                <c:pt idx="1203">
                  <c:v>0.60340000000000005</c:v>
                </c:pt>
                <c:pt idx="1204">
                  <c:v>0.61150000000000004</c:v>
                </c:pt>
                <c:pt idx="1205">
                  <c:v>0.59770000000000001</c:v>
                </c:pt>
                <c:pt idx="1206">
                  <c:v>0.62639999999999996</c:v>
                </c:pt>
                <c:pt idx="1207">
                  <c:v>0.61309999999999998</c:v>
                </c:pt>
                <c:pt idx="1208">
                  <c:v>0.62060000000000004</c:v>
                </c:pt>
                <c:pt idx="1209">
                  <c:v>0.60199999999999998</c:v>
                </c:pt>
                <c:pt idx="1210">
                  <c:v>0.63490000000000002</c:v>
                </c:pt>
                <c:pt idx="1211">
                  <c:v>0.6452</c:v>
                </c:pt>
                <c:pt idx="1212">
                  <c:v>0.64459999999999995</c:v>
                </c:pt>
                <c:pt idx="1213">
                  <c:v>0.63380000000000003</c:v>
                </c:pt>
                <c:pt idx="1214">
                  <c:v>0.63239999999999996</c:v>
                </c:pt>
                <c:pt idx="1215">
                  <c:v>0.65580000000000005</c:v>
                </c:pt>
                <c:pt idx="1216">
                  <c:v>0.64339999999999997</c:v>
                </c:pt>
                <c:pt idx="1217">
                  <c:v>0.64100000000000001</c:v>
                </c:pt>
                <c:pt idx="1218">
                  <c:v>0.64149999999999996</c:v>
                </c:pt>
                <c:pt idx="1219">
                  <c:v>0.63649999999999995</c:v>
                </c:pt>
                <c:pt idx="1220">
                  <c:v>0.64280000000000004</c:v>
                </c:pt>
                <c:pt idx="1221">
                  <c:v>0.64300000000000002</c:v>
                </c:pt>
                <c:pt idx="1222">
                  <c:v>0.63700000000000001</c:v>
                </c:pt>
                <c:pt idx="1223">
                  <c:v>0.63470000000000004</c:v>
                </c:pt>
                <c:pt idx="1224">
                  <c:v>0.6431</c:v>
                </c:pt>
                <c:pt idx="1225">
                  <c:v>0.62829999999999997</c:v>
                </c:pt>
                <c:pt idx="1226">
                  <c:v>0.63260000000000005</c:v>
                </c:pt>
                <c:pt idx="1227">
                  <c:v>0.63109999999999999</c:v>
                </c:pt>
                <c:pt idx="1228">
                  <c:v>0.64270000000000005</c:v>
                </c:pt>
                <c:pt idx="1229">
                  <c:v>0.62029999999999996</c:v>
                </c:pt>
                <c:pt idx="1230">
                  <c:v>0.63729999999999998</c:v>
                </c:pt>
                <c:pt idx="1231">
                  <c:v>0.63249999999999995</c:v>
                </c:pt>
                <c:pt idx="1232">
                  <c:v>0.62790000000000001</c:v>
                </c:pt>
                <c:pt idx="1233">
                  <c:v>0.62190000000000001</c:v>
                </c:pt>
                <c:pt idx="1234">
                  <c:v>0.62029999999999996</c:v>
                </c:pt>
                <c:pt idx="1235">
                  <c:v>0.60940000000000005</c:v>
                </c:pt>
                <c:pt idx="1236">
                  <c:v>0.61380000000000001</c:v>
                </c:pt>
                <c:pt idx="1237">
                  <c:v>0.60650000000000004</c:v>
                </c:pt>
                <c:pt idx="1238">
                  <c:v>0.60160000000000002</c:v>
                </c:pt>
                <c:pt idx="1239">
                  <c:v>0.58689999999999998</c:v>
                </c:pt>
                <c:pt idx="1240">
                  <c:v>0.59560000000000002</c:v>
                </c:pt>
                <c:pt idx="1241">
                  <c:v>0.6</c:v>
                </c:pt>
                <c:pt idx="1242">
                  <c:v>0.62319999999999998</c:v>
                </c:pt>
                <c:pt idx="1243">
                  <c:v>0.62</c:v>
                </c:pt>
                <c:pt idx="1244">
                  <c:v>0.62070000000000003</c:v>
                </c:pt>
                <c:pt idx="1245">
                  <c:v>0.61599999999999999</c:v>
                </c:pt>
                <c:pt idx="1246">
                  <c:v>0.62809999999999999</c:v>
                </c:pt>
                <c:pt idx="1247">
                  <c:v>0.62309999999999999</c:v>
                </c:pt>
                <c:pt idx="1248">
                  <c:v>0.62190000000000001</c:v>
                </c:pt>
                <c:pt idx="1249">
                  <c:v>0.62619999999999998</c:v>
                </c:pt>
                <c:pt idx="1250">
                  <c:v>0.62229999999999996</c:v>
                </c:pt>
                <c:pt idx="1251">
                  <c:v>0.61250000000000004</c:v>
                </c:pt>
                <c:pt idx="1252">
                  <c:v>0.61229999999999996</c:v>
                </c:pt>
                <c:pt idx="1253">
                  <c:v>0.61819999999999997</c:v>
                </c:pt>
                <c:pt idx="1254">
                  <c:v>0.61919999999999997</c:v>
                </c:pt>
                <c:pt idx="1255">
                  <c:v>0.59619999999999995</c:v>
                </c:pt>
                <c:pt idx="1256">
                  <c:v>0.61539999999999995</c:v>
                </c:pt>
                <c:pt idx="1257">
                  <c:v>0.61860000000000004</c:v>
                </c:pt>
                <c:pt idx="1258">
                  <c:v>0.61750000000000005</c:v>
                </c:pt>
                <c:pt idx="1259">
                  <c:v>0.62119999999999997</c:v>
                </c:pt>
                <c:pt idx="1260">
                  <c:v>0.63660000000000005</c:v>
                </c:pt>
                <c:pt idx="1261">
                  <c:v>0.60170000000000001</c:v>
                </c:pt>
                <c:pt idx="1262">
                  <c:v>0.59519999999999995</c:v>
                </c:pt>
                <c:pt idx="1263">
                  <c:v>0.61580000000000001</c:v>
                </c:pt>
                <c:pt idx="1264">
                  <c:v>0.60919999999999996</c:v>
                </c:pt>
                <c:pt idx="1265">
                  <c:v>0.60250000000000004</c:v>
                </c:pt>
                <c:pt idx="1266">
                  <c:v>0.59830000000000005</c:v>
                </c:pt>
                <c:pt idx="1267">
                  <c:v>0.59919999999999995</c:v>
                </c:pt>
                <c:pt idx="1268">
                  <c:v>0.60529999999999995</c:v>
                </c:pt>
                <c:pt idx="1269">
                  <c:v>0.59919999999999995</c:v>
                </c:pt>
                <c:pt idx="1270">
                  <c:v>0.58430000000000004</c:v>
                </c:pt>
                <c:pt idx="1271">
                  <c:v>0.58750000000000002</c:v>
                </c:pt>
                <c:pt idx="1272">
                  <c:v>0.58599999999999997</c:v>
                </c:pt>
                <c:pt idx="1273">
                  <c:v>0.58860000000000001</c:v>
                </c:pt>
                <c:pt idx="1274">
                  <c:v>0.58889999999999998</c:v>
                </c:pt>
                <c:pt idx="1275">
                  <c:v>0.59619999999999995</c:v>
                </c:pt>
                <c:pt idx="1276">
                  <c:v>0.59530000000000005</c:v>
                </c:pt>
                <c:pt idx="1277">
                  <c:v>0.59960000000000002</c:v>
                </c:pt>
                <c:pt idx="1278">
                  <c:v>0.6</c:v>
                </c:pt>
                <c:pt idx="1279">
                  <c:v>0.59389999999999998</c:v>
                </c:pt>
                <c:pt idx="1280">
                  <c:v>0.62260000000000004</c:v>
                </c:pt>
                <c:pt idx="1281">
                  <c:v>0.60640000000000005</c:v>
                </c:pt>
                <c:pt idx="1282">
                  <c:v>0.62429999999999997</c:v>
                </c:pt>
                <c:pt idx="1283">
                  <c:v>0.60340000000000005</c:v>
                </c:pt>
                <c:pt idx="1284">
                  <c:v>0.60940000000000005</c:v>
                </c:pt>
                <c:pt idx="1285">
                  <c:v>0.61460000000000004</c:v>
                </c:pt>
                <c:pt idx="1286">
                  <c:v>0.61319999999999997</c:v>
                </c:pt>
                <c:pt idx="1287">
                  <c:v>0.63580000000000003</c:v>
                </c:pt>
                <c:pt idx="1288">
                  <c:v>0.63490000000000002</c:v>
                </c:pt>
                <c:pt idx="1289">
                  <c:v>0.61070000000000002</c:v>
                </c:pt>
                <c:pt idx="1290">
                  <c:v>0.61870000000000003</c:v>
                </c:pt>
                <c:pt idx="1291">
                  <c:v>0.63790000000000002</c:v>
                </c:pt>
                <c:pt idx="1292">
                  <c:v>0.62229999999999996</c:v>
                </c:pt>
                <c:pt idx="1293">
                  <c:v>0.62519999999999998</c:v>
                </c:pt>
                <c:pt idx="1294">
                  <c:v>0.61319999999999997</c:v>
                </c:pt>
                <c:pt idx="1295">
                  <c:v>0.61339999999999995</c:v>
                </c:pt>
                <c:pt idx="1296">
                  <c:v>0.60729999999999995</c:v>
                </c:pt>
                <c:pt idx="1297">
                  <c:v>0.61350000000000005</c:v>
                </c:pt>
                <c:pt idx="1298">
                  <c:v>0.61809999999999998</c:v>
                </c:pt>
                <c:pt idx="1299">
                  <c:v>0.62050000000000005</c:v>
                </c:pt>
                <c:pt idx="1300">
                  <c:v>0.61829999999999996</c:v>
                </c:pt>
                <c:pt idx="1301">
                  <c:v>0.61970000000000003</c:v>
                </c:pt>
                <c:pt idx="1302">
                  <c:v>0.62409999999999999</c:v>
                </c:pt>
                <c:pt idx="1303">
                  <c:v>0.63170000000000004</c:v>
                </c:pt>
                <c:pt idx="1304">
                  <c:v>0.61680000000000001</c:v>
                </c:pt>
                <c:pt idx="1305">
                  <c:v>0.63190000000000002</c:v>
                </c:pt>
                <c:pt idx="1306">
                  <c:v>0.63790000000000002</c:v>
                </c:pt>
                <c:pt idx="1307">
                  <c:v>0.61129999999999995</c:v>
                </c:pt>
                <c:pt idx="1308">
                  <c:v>0.61750000000000005</c:v>
                </c:pt>
                <c:pt idx="1309">
                  <c:v>0.60870000000000002</c:v>
                </c:pt>
                <c:pt idx="1310">
                  <c:v>0.61970000000000003</c:v>
                </c:pt>
                <c:pt idx="1311">
                  <c:v>0.62919999999999998</c:v>
                </c:pt>
                <c:pt idx="1312">
                  <c:v>0.63649999999999995</c:v>
                </c:pt>
                <c:pt idx="1313">
                  <c:v>0.65229999999999999</c:v>
                </c:pt>
                <c:pt idx="1314">
                  <c:v>0.64910000000000001</c:v>
                </c:pt>
                <c:pt idx="1315">
                  <c:v>0.64800000000000002</c:v>
                </c:pt>
                <c:pt idx="1316">
                  <c:v>0.64600000000000002</c:v>
                </c:pt>
                <c:pt idx="1317">
                  <c:v>0.62519999999999998</c:v>
                </c:pt>
                <c:pt idx="1318">
                  <c:v>0.63790000000000002</c:v>
                </c:pt>
                <c:pt idx="1319">
                  <c:v>0.62090000000000001</c:v>
                </c:pt>
                <c:pt idx="1320">
                  <c:v>0.63990000000000002</c:v>
                </c:pt>
                <c:pt idx="1321">
                  <c:v>0.63980000000000004</c:v>
                </c:pt>
                <c:pt idx="1322">
                  <c:v>0.62880000000000003</c:v>
                </c:pt>
                <c:pt idx="1323">
                  <c:v>0.64229999999999998</c:v>
                </c:pt>
                <c:pt idx="1324">
                  <c:v>0.61399999999999999</c:v>
                </c:pt>
                <c:pt idx="1325">
                  <c:v>0.61990000000000001</c:v>
                </c:pt>
                <c:pt idx="1326">
                  <c:v>0.65190000000000003</c:v>
                </c:pt>
                <c:pt idx="1327">
                  <c:v>0.6361</c:v>
                </c:pt>
                <c:pt idx="1328">
                  <c:v>0.61950000000000005</c:v>
                </c:pt>
                <c:pt idx="1329">
                  <c:v>0.63160000000000005</c:v>
                </c:pt>
                <c:pt idx="1330">
                  <c:v>0.63700000000000001</c:v>
                </c:pt>
                <c:pt idx="1331">
                  <c:v>0.60229999999999995</c:v>
                </c:pt>
                <c:pt idx="1332">
                  <c:v>0.60829999999999995</c:v>
                </c:pt>
                <c:pt idx="1333">
                  <c:v>0.6159</c:v>
                </c:pt>
                <c:pt idx="1334">
                  <c:v>0.59740000000000004</c:v>
                </c:pt>
                <c:pt idx="1335">
                  <c:v>0.60189999999999999</c:v>
                </c:pt>
                <c:pt idx="1336">
                  <c:v>0.5756</c:v>
                </c:pt>
                <c:pt idx="1337">
                  <c:v>0.57940000000000003</c:v>
                </c:pt>
                <c:pt idx="1338">
                  <c:v>0.57769999999999999</c:v>
                </c:pt>
                <c:pt idx="1339">
                  <c:v>0.56569999999999998</c:v>
                </c:pt>
                <c:pt idx="1340">
                  <c:v>0.56530000000000002</c:v>
                </c:pt>
                <c:pt idx="1341">
                  <c:v>0.55289999999999995</c:v>
                </c:pt>
                <c:pt idx="1342">
                  <c:v>0.54600000000000004</c:v>
                </c:pt>
                <c:pt idx="1343">
                  <c:v>0.5544</c:v>
                </c:pt>
                <c:pt idx="1344">
                  <c:v>0.56840000000000002</c:v>
                </c:pt>
                <c:pt idx="1345">
                  <c:v>0.58009999999999995</c:v>
                </c:pt>
                <c:pt idx="1346">
                  <c:v>0.58240000000000003</c:v>
                </c:pt>
                <c:pt idx="1347">
                  <c:v>0.58499999999999996</c:v>
                </c:pt>
                <c:pt idx="1348">
                  <c:v>0.58140000000000003</c:v>
                </c:pt>
                <c:pt idx="1349">
                  <c:v>0.58120000000000005</c:v>
                </c:pt>
                <c:pt idx="1350">
                  <c:v>0.5837</c:v>
                </c:pt>
                <c:pt idx="1351">
                  <c:v>0.59119999999999995</c:v>
                </c:pt>
                <c:pt idx="1352">
                  <c:v>0.59709999999999996</c:v>
                </c:pt>
                <c:pt idx="1353">
                  <c:v>0.57389999999999997</c:v>
                </c:pt>
                <c:pt idx="1354">
                  <c:v>0.59460000000000002</c:v>
                </c:pt>
                <c:pt idx="1355">
                  <c:v>0.57869999999999999</c:v>
                </c:pt>
                <c:pt idx="1356">
                  <c:v>0.58230000000000004</c:v>
                </c:pt>
                <c:pt idx="1357">
                  <c:v>0.58250000000000002</c:v>
                </c:pt>
                <c:pt idx="1358">
                  <c:v>0.59450000000000003</c:v>
                </c:pt>
                <c:pt idx="1359">
                  <c:v>0.59240000000000004</c:v>
                </c:pt>
                <c:pt idx="1360">
                  <c:v>0.57689999999999997</c:v>
                </c:pt>
                <c:pt idx="1361">
                  <c:v>0.58150000000000002</c:v>
                </c:pt>
                <c:pt idx="1362">
                  <c:v>0.57879999999999998</c:v>
                </c:pt>
                <c:pt idx="1363">
                  <c:v>0.57740000000000002</c:v>
                </c:pt>
                <c:pt idx="1364">
                  <c:v>0.5827</c:v>
                </c:pt>
                <c:pt idx="1365">
                  <c:v>0.58809999999999996</c:v>
                </c:pt>
                <c:pt idx="1366">
                  <c:v>0.57740000000000002</c:v>
                </c:pt>
                <c:pt idx="1367">
                  <c:v>0.58930000000000005</c:v>
                </c:pt>
                <c:pt idx="1368">
                  <c:v>0.59470000000000001</c:v>
                </c:pt>
                <c:pt idx="1369">
                  <c:v>0.60260000000000002</c:v>
                </c:pt>
                <c:pt idx="1370">
                  <c:v>0.59840000000000004</c:v>
                </c:pt>
                <c:pt idx="1371">
                  <c:v>0.60009999999999997</c:v>
                </c:pt>
                <c:pt idx="1372">
                  <c:v>0.61260000000000003</c:v>
                </c:pt>
                <c:pt idx="1373">
                  <c:v>0.62290000000000001</c:v>
                </c:pt>
                <c:pt idx="1374">
                  <c:v>0.6139</c:v>
                </c:pt>
                <c:pt idx="1375">
                  <c:v>0.61780000000000002</c:v>
                </c:pt>
                <c:pt idx="1376">
                  <c:v>0.62649999999999995</c:v>
                </c:pt>
                <c:pt idx="1377">
                  <c:v>0.61839999999999995</c:v>
                </c:pt>
                <c:pt idx="1378">
                  <c:v>0.61539999999999995</c:v>
                </c:pt>
                <c:pt idx="1379">
                  <c:v>0.61450000000000005</c:v>
                </c:pt>
                <c:pt idx="1380">
                  <c:v>0.61350000000000005</c:v>
                </c:pt>
                <c:pt idx="1381">
                  <c:v>0.62260000000000004</c:v>
                </c:pt>
                <c:pt idx="1382">
                  <c:v>0.63500000000000001</c:v>
                </c:pt>
                <c:pt idx="1383">
                  <c:v>0.62190000000000001</c:v>
                </c:pt>
                <c:pt idx="1384">
                  <c:v>0.63070000000000004</c:v>
                </c:pt>
                <c:pt idx="1385">
                  <c:v>0.62890000000000001</c:v>
                </c:pt>
                <c:pt idx="1386">
                  <c:v>0.64480000000000004</c:v>
                </c:pt>
                <c:pt idx="1387">
                  <c:v>0.62680000000000002</c:v>
                </c:pt>
                <c:pt idx="1388">
                  <c:v>0.63160000000000005</c:v>
                </c:pt>
                <c:pt idx="1389">
                  <c:v>0.63780000000000003</c:v>
                </c:pt>
                <c:pt idx="1390">
                  <c:v>0.64400000000000002</c:v>
                </c:pt>
                <c:pt idx="1391">
                  <c:v>0.63890000000000002</c:v>
                </c:pt>
                <c:pt idx="1392">
                  <c:v>0.64570000000000005</c:v>
                </c:pt>
                <c:pt idx="1393">
                  <c:v>0.64700000000000002</c:v>
                </c:pt>
                <c:pt idx="1394">
                  <c:v>0.62129999999999996</c:v>
                </c:pt>
                <c:pt idx="1395">
                  <c:v>0.63180000000000003</c:v>
                </c:pt>
                <c:pt idx="1396">
                  <c:v>0.63370000000000004</c:v>
                </c:pt>
                <c:pt idx="1397">
                  <c:v>0.64370000000000005</c:v>
                </c:pt>
                <c:pt idx="1398">
                  <c:v>0.65380000000000005</c:v>
                </c:pt>
                <c:pt idx="1399">
                  <c:v>0.67220000000000002</c:v>
                </c:pt>
                <c:pt idx="1400">
                  <c:v>0.65539999999999998</c:v>
                </c:pt>
                <c:pt idx="1401">
                  <c:v>0.65539999999999998</c:v>
                </c:pt>
                <c:pt idx="1402">
                  <c:v>0.64610000000000001</c:v>
                </c:pt>
                <c:pt idx="1403">
                  <c:v>0.65539999999999998</c:v>
                </c:pt>
                <c:pt idx="1404">
                  <c:v>0.6391</c:v>
                </c:pt>
                <c:pt idx="1405">
                  <c:v>0.64249999999999996</c:v>
                </c:pt>
                <c:pt idx="1406">
                  <c:v>0.63560000000000005</c:v>
                </c:pt>
                <c:pt idx="1407">
                  <c:v>0.63349999999999995</c:v>
                </c:pt>
                <c:pt idx="1408">
                  <c:v>0.64059999999999995</c:v>
                </c:pt>
                <c:pt idx="1409">
                  <c:v>0.63939999999999997</c:v>
                </c:pt>
                <c:pt idx="1410">
                  <c:v>0.6411</c:v>
                </c:pt>
                <c:pt idx="1411">
                  <c:v>0.64349999999999996</c:v>
                </c:pt>
                <c:pt idx="1412">
                  <c:v>0.63900000000000001</c:v>
                </c:pt>
                <c:pt idx="1413">
                  <c:v>0.6482</c:v>
                </c:pt>
                <c:pt idx="1414">
                  <c:v>0.64139999999999997</c:v>
                </c:pt>
                <c:pt idx="1415">
                  <c:v>0.64829999999999999</c:v>
                </c:pt>
                <c:pt idx="1416">
                  <c:v>0.66259999999999997</c:v>
                </c:pt>
                <c:pt idx="1417">
                  <c:v>0.65559999999999996</c:v>
                </c:pt>
                <c:pt idx="1418">
                  <c:v>0.64590000000000003</c:v>
                </c:pt>
                <c:pt idx="1419">
                  <c:v>0.63500000000000001</c:v>
                </c:pt>
                <c:pt idx="1420">
                  <c:v>0.63109999999999999</c:v>
                </c:pt>
                <c:pt idx="1421">
                  <c:v>0.62590000000000001</c:v>
                </c:pt>
                <c:pt idx="1422">
                  <c:v>0.6159</c:v>
                </c:pt>
                <c:pt idx="1423">
                  <c:v>0.62170000000000003</c:v>
                </c:pt>
                <c:pt idx="1424">
                  <c:v>0.61839999999999995</c:v>
                </c:pt>
                <c:pt idx="1425">
                  <c:v>0.5958</c:v>
                </c:pt>
                <c:pt idx="1426">
                  <c:v>0.62580000000000002</c:v>
                </c:pt>
                <c:pt idx="1427">
                  <c:v>0.62409999999999999</c:v>
                </c:pt>
                <c:pt idx="1428">
                  <c:v>0.62450000000000006</c:v>
                </c:pt>
                <c:pt idx="1429">
                  <c:v>0.62060000000000004</c:v>
                </c:pt>
                <c:pt idx="1430">
                  <c:v>0.63959999999999995</c:v>
                </c:pt>
                <c:pt idx="1431">
                  <c:v>0.62590000000000001</c:v>
                </c:pt>
                <c:pt idx="1432">
                  <c:v>0.62090000000000001</c:v>
                </c:pt>
                <c:pt idx="1433">
                  <c:v>0.63480000000000003</c:v>
                </c:pt>
                <c:pt idx="1434">
                  <c:v>0.6341</c:v>
                </c:pt>
                <c:pt idx="1435">
                  <c:v>0.6431</c:v>
                </c:pt>
                <c:pt idx="1436">
                  <c:v>0.65329999999999999</c:v>
                </c:pt>
                <c:pt idx="1437">
                  <c:v>0.64129999999999998</c:v>
                </c:pt>
                <c:pt idx="1438">
                  <c:v>0.62360000000000004</c:v>
                </c:pt>
                <c:pt idx="1439">
                  <c:v>0.61819999999999997</c:v>
                </c:pt>
                <c:pt idx="1440">
                  <c:v>0.6371</c:v>
                </c:pt>
                <c:pt idx="1441">
                  <c:v>0.63539999999999996</c:v>
                </c:pt>
                <c:pt idx="1442">
                  <c:v>0.63249999999999995</c:v>
                </c:pt>
                <c:pt idx="1443">
                  <c:v>0.62890000000000001</c:v>
                </c:pt>
                <c:pt idx="1444">
                  <c:v>0.64980000000000004</c:v>
                </c:pt>
                <c:pt idx="1445">
                  <c:v>0.64610000000000001</c:v>
                </c:pt>
                <c:pt idx="1446">
                  <c:v>0.64970000000000006</c:v>
                </c:pt>
                <c:pt idx="1447">
                  <c:v>0.67679999999999996</c:v>
                </c:pt>
                <c:pt idx="1448">
                  <c:v>0.63780000000000003</c:v>
                </c:pt>
                <c:pt idx="1449">
                  <c:v>0.63029999999999997</c:v>
                </c:pt>
                <c:pt idx="1450">
                  <c:v>0.6361</c:v>
                </c:pt>
                <c:pt idx="1451">
                  <c:v>0.64870000000000005</c:v>
                </c:pt>
                <c:pt idx="1452">
                  <c:v>0.63529999999999998</c:v>
                </c:pt>
                <c:pt idx="1453">
                  <c:v>0.63900000000000001</c:v>
                </c:pt>
                <c:pt idx="1454">
                  <c:v>0.62319999999999998</c:v>
                </c:pt>
                <c:pt idx="1455">
                  <c:v>0.627</c:v>
                </c:pt>
                <c:pt idx="1456">
                  <c:v>0.62119999999999997</c:v>
                </c:pt>
                <c:pt idx="1457">
                  <c:v>0.61199999999999999</c:v>
                </c:pt>
                <c:pt idx="1458">
                  <c:v>0.61119999999999997</c:v>
                </c:pt>
                <c:pt idx="1459">
                  <c:v>0.61409999999999998</c:v>
                </c:pt>
                <c:pt idx="1460">
                  <c:v>0.61809999999999998</c:v>
                </c:pt>
                <c:pt idx="1461">
                  <c:v>0.62450000000000006</c:v>
                </c:pt>
                <c:pt idx="1462">
                  <c:v>0.62370000000000003</c:v>
                </c:pt>
                <c:pt idx="1463">
                  <c:v>0.62470000000000003</c:v>
                </c:pt>
                <c:pt idx="1464">
                  <c:v>0.61629999999999996</c:v>
                </c:pt>
                <c:pt idx="1465">
                  <c:v>0.6179</c:v>
                </c:pt>
                <c:pt idx="1466">
                  <c:v>0.60570000000000002</c:v>
                </c:pt>
                <c:pt idx="1467">
                  <c:v>0.60870000000000002</c:v>
                </c:pt>
                <c:pt idx="1468">
                  <c:v>0.60070000000000001</c:v>
                </c:pt>
                <c:pt idx="1469">
                  <c:v>0.62319999999999998</c:v>
                </c:pt>
                <c:pt idx="1470">
                  <c:v>0.61609999999999998</c:v>
                </c:pt>
                <c:pt idx="1471">
                  <c:v>0.62070000000000003</c:v>
                </c:pt>
                <c:pt idx="1472">
                  <c:v>0.64100000000000001</c:v>
                </c:pt>
                <c:pt idx="1473">
                  <c:v>0.62509999999999999</c:v>
                </c:pt>
                <c:pt idx="1474">
                  <c:v>0.61580000000000001</c:v>
                </c:pt>
                <c:pt idx="1475">
                  <c:v>0.6159</c:v>
                </c:pt>
                <c:pt idx="1476">
                  <c:v>0.61439999999999995</c:v>
                </c:pt>
                <c:pt idx="1477">
                  <c:v>0.60089999999999999</c:v>
                </c:pt>
                <c:pt idx="1478">
                  <c:v>0.6038</c:v>
                </c:pt>
                <c:pt idx="1479">
                  <c:v>0.61019999999999996</c:v>
                </c:pt>
                <c:pt idx="1480">
                  <c:v>0.62580000000000002</c:v>
                </c:pt>
                <c:pt idx="1481">
                  <c:v>0.62419999999999998</c:v>
                </c:pt>
                <c:pt idx="1482">
                  <c:v>0.62029999999999996</c:v>
                </c:pt>
                <c:pt idx="1483">
                  <c:v>0.63049999999999995</c:v>
                </c:pt>
                <c:pt idx="1484">
                  <c:v>0.62590000000000001</c:v>
                </c:pt>
                <c:pt idx="1485">
                  <c:v>0.64970000000000006</c:v>
                </c:pt>
                <c:pt idx="1486">
                  <c:v>0.65439999999999998</c:v>
                </c:pt>
                <c:pt idx="1487">
                  <c:v>0.65100000000000002</c:v>
                </c:pt>
                <c:pt idx="1488">
                  <c:v>0.62929999999999997</c:v>
                </c:pt>
                <c:pt idx="1489">
                  <c:v>0.62990000000000002</c:v>
                </c:pt>
                <c:pt idx="1490">
                  <c:v>0.62549999999999994</c:v>
                </c:pt>
                <c:pt idx="1491">
                  <c:v>0.6552</c:v>
                </c:pt>
                <c:pt idx="1492">
                  <c:v>0.63360000000000005</c:v>
                </c:pt>
                <c:pt idx="1493">
                  <c:v>0.65180000000000005</c:v>
                </c:pt>
                <c:pt idx="1494">
                  <c:v>0.64790000000000003</c:v>
                </c:pt>
                <c:pt idx="1495">
                  <c:v>0.63439999999999996</c:v>
                </c:pt>
                <c:pt idx="1496">
                  <c:v>0.62350000000000005</c:v>
                </c:pt>
                <c:pt idx="1497">
                  <c:v>0.63449999999999995</c:v>
                </c:pt>
                <c:pt idx="1498">
                  <c:v>0.63200000000000001</c:v>
                </c:pt>
                <c:pt idx="1499">
                  <c:v>0.65669999999999995</c:v>
                </c:pt>
                <c:pt idx="1500">
                  <c:v>0.68230000000000002</c:v>
                </c:pt>
                <c:pt idx="1501">
                  <c:v>0.66279999999999994</c:v>
                </c:pt>
                <c:pt idx="1502">
                  <c:v>0.65259999999999996</c:v>
                </c:pt>
                <c:pt idx="1503">
                  <c:v>0.64800000000000002</c:v>
                </c:pt>
                <c:pt idx="1504">
                  <c:v>0.64100000000000001</c:v>
                </c:pt>
                <c:pt idx="1505">
                  <c:v>0.63500000000000001</c:v>
                </c:pt>
                <c:pt idx="1506">
                  <c:v>0.63919999999999999</c:v>
                </c:pt>
                <c:pt idx="1507">
                  <c:v>0.64090000000000003</c:v>
                </c:pt>
                <c:pt idx="1508">
                  <c:v>0.65949999999999998</c:v>
                </c:pt>
                <c:pt idx="1509">
                  <c:v>0.65639999999999998</c:v>
                </c:pt>
                <c:pt idx="1510">
                  <c:v>0.65380000000000005</c:v>
                </c:pt>
                <c:pt idx="1511">
                  <c:v>0.66220000000000001</c:v>
                </c:pt>
                <c:pt idx="1512">
                  <c:v>0.65900000000000003</c:v>
                </c:pt>
                <c:pt idx="1513">
                  <c:v>0.65259999999999996</c:v>
                </c:pt>
                <c:pt idx="1514">
                  <c:v>0.67589999999999995</c:v>
                </c:pt>
                <c:pt idx="1515">
                  <c:v>0.67220000000000002</c:v>
                </c:pt>
                <c:pt idx="1516">
                  <c:v>0.67020000000000002</c:v>
                </c:pt>
                <c:pt idx="1517">
                  <c:v>0.66110000000000002</c:v>
                </c:pt>
                <c:pt idx="1518">
                  <c:v>0.69530000000000003</c:v>
                </c:pt>
                <c:pt idx="1519">
                  <c:v>0.69089999999999996</c:v>
                </c:pt>
                <c:pt idx="1520">
                  <c:v>0.68289999999999995</c:v>
                </c:pt>
                <c:pt idx="1521">
                  <c:v>0.67510000000000003</c:v>
                </c:pt>
                <c:pt idx="1522">
                  <c:v>0.67120000000000002</c:v>
                </c:pt>
                <c:pt idx="1523">
                  <c:v>0.67579999999999996</c:v>
                </c:pt>
                <c:pt idx="1524">
                  <c:v>0.66590000000000005</c:v>
                </c:pt>
                <c:pt idx="1525">
                  <c:v>0.64380000000000004</c:v>
                </c:pt>
                <c:pt idx="1526">
                  <c:v>0.66300000000000003</c:v>
                </c:pt>
                <c:pt idx="1527">
                  <c:v>0.65749999999999997</c:v>
                </c:pt>
                <c:pt idx="1528">
                  <c:v>0.65149999999999997</c:v>
                </c:pt>
                <c:pt idx="1529">
                  <c:v>0.64600000000000002</c:v>
                </c:pt>
                <c:pt idx="1530">
                  <c:v>0.64070000000000005</c:v>
                </c:pt>
                <c:pt idx="1531">
                  <c:v>0.64929999999999999</c:v>
                </c:pt>
                <c:pt idx="1532">
                  <c:v>0.64549999999999996</c:v>
                </c:pt>
                <c:pt idx="1533">
                  <c:v>0.64090000000000003</c:v>
                </c:pt>
                <c:pt idx="1534">
                  <c:v>0.64690000000000003</c:v>
                </c:pt>
                <c:pt idx="1535">
                  <c:v>0.64400000000000002</c:v>
                </c:pt>
                <c:pt idx="1536">
                  <c:v>0.62849999999999995</c:v>
                </c:pt>
                <c:pt idx="1537">
                  <c:v>0.64</c:v>
                </c:pt>
                <c:pt idx="1538">
                  <c:v>0.65239999999999998</c:v>
                </c:pt>
                <c:pt idx="1539">
                  <c:v>0.65339999999999998</c:v>
                </c:pt>
                <c:pt idx="1540">
                  <c:v>0.62409999999999999</c:v>
                </c:pt>
                <c:pt idx="1541">
                  <c:v>0.61370000000000002</c:v>
                </c:pt>
                <c:pt idx="1542">
                  <c:v>0.5746</c:v>
                </c:pt>
                <c:pt idx="1543">
                  <c:v>0.60519999999999996</c:v>
                </c:pt>
                <c:pt idx="1544">
                  <c:v>0.61850000000000005</c:v>
                </c:pt>
                <c:pt idx="1545">
                  <c:v>0.66120000000000001</c:v>
                </c:pt>
                <c:pt idx="1546">
                  <c:v>0.61599999999999999</c:v>
                </c:pt>
                <c:pt idx="1547">
                  <c:v>0.62560000000000004</c:v>
                </c:pt>
                <c:pt idx="1548">
                  <c:v>0.61429999999999996</c:v>
                </c:pt>
                <c:pt idx="1549">
                  <c:v>0.62039999999999995</c:v>
                </c:pt>
                <c:pt idx="1550">
                  <c:v>0.61399999999999999</c:v>
                </c:pt>
                <c:pt idx="1551">
                  <c:v>0.62649999999999995</c:v>
                </c:pt>
                <c:pt idx="1552">
                  <c:v>0.63919999999999999</c:v>
                </c:pt>
                <c:pt idx="1553">
                  <c:v>0.62529999999999997</c:v>
                </c:pt>
                <c:pt idx="1554">
                  <c:v>0.60770000000000002</c:v>
                </c:pt>
                <c:pt idx="1555">
                  <c:v>0.64039999999999997</c:v>
                </c:pt>
                <c:pt idx="1556">
                  <c:v>0.6431</c:v>
                </c:pt>
                <c:pt idx="1557">
                  <c:v>0.63570000000000004</c:v>
                </c:pt>
                <c:pt idx="1558">
                  <c:v>0.60370000000000001</c:v>
                </c:pt>
                <c:pt idx="1559">
                  <c:v>0.60240000000000005</c:v>
                </c:pt>
                <c:pt idx="1560">
                  <c:v>0.59850000000000003</c:v>
                </c:pt>
                <c:pt idx="1561">
                  <c:v>0.5968</c:v>
                </c:pt>
                <c:pt idx="1562">
                  <c:v>0.59519999999999995</c:v>
                </c:pt>
                <c:pt idx="1563">
                  <c:v>0.59870000000000001</c:v>
                </c:pt>
                <c:pt idx="1564">
                  <c:v>0.61229999999999996</c:v>
                </c:pt>
                <c:pt idx="1565">
                  <c:v>0.60540000000000005</c:v>
                </c:pt>
                <c:pt idx="1566">
                  <c:v>0.6129</c:v>
                </c:pt>
                <c:pt idx="1567">
                  <c:v>0.6109</c:v>
                </c:pt>
                <c:pt idx="1568">
                  <c:v>0.5887</c:v>
                </c:pt>
                <c:pt idx="1569">
                  <c:v>0.60160000000000002</c:v>
                </c:pt>
                <c:pt idx="1570">
                  <c:v>0.60780000000000001</c:v>
                </c:pt>
                <c:pt idx="1571">
                  <c:v>0.61219999999999997</c:v>
                </c:pt>
                <c:pt idx="1572">
                  <c:v>0.60140000000000005</c:v>
                </c:pt>
                <c:pt idx="1573">
                  <c:v>0.61750000000000005</c:v>
                </c:pt>
                <c:pt idx="1574">
                  <c:v>0.60440000000000005</c:v>
                </c:pt>
                <c:pt idx="1575">
                  <c:v>0.62309999999999999</c:v>
                </c:pt>
                <c:pt idx="1576">
                  <c:v>0.61819999999999997</c:v>
                </c:pt>
                <c:pt idx="1577">
                  <c:v>0.61209999999999998</c:v>
                </c:pt>
                <c:pt idx="1578">
                  <c:v>0.62</c:v>
                </c:pt>
                <c:pt idx="1579">
                  <c:v>0.63200000000000001</c:v>
                </c:pt>
                <c:pt idx="1580">
                  <c:v>0.62819999999999998</c:v>
                </c:pt>
                <c:pt idx="1581">
                  <c:v>0.62649999999999995</c:v>
                </c:pt>
                <c:pt idx="1582">
                  <c:v>0.63249999999999995</c:v>
                </c:pt>
                <c:pt idx="1583">
                  <c:v>0.64590000000000003</c:v>
                </c:pt>
                <c:pt idx="1584">
                  <c:v>0.63570000000000004</c:v>
                </c:pt>
                <c:pt idx="1585">
                  <c:v>0.63700000000000001</c:v>
                </c:pt>
                <c:pt idx="1586">
                  <c:v>0.62380000000000002</c:v>
                </c:pt>
                <c:pt idx="1587">
                  <c:v>0.61960000000000004</c:v>
                </c:pt>
                <c:pt idx="1588">
                  <c:v>0.63139999999999996</c:v>
                </c:pt>
                <c:pt idx="1589">
                  <c:v>0.61990000000000001</c:v>
                </c:pt>
                <c:pt idx="1590">
                  <c:v>0.62309999999999999</c:v>
                </c:pt>
                <c:pt idx="1591">
                  <c:v>0.61170000000000002</c:v>
                </c:pt>
                <c:pt idx="1592">
                  <c:v>0.62190000000000001</c:v>
                </c:pt>
                <c:pt idx="1593">
                  <c:v>0.60580000000000001</c:v>
                </c:pt>
                <c:pt idx="1594">
                  <c:v>0.61160000000000003</c:v>
                </c:pt>
                <c:pt idx="1595">
                  <c:v>0.61109999999999998</c:v>
                </c:pt>
                <c:pt idx="1596">
                  <c:v>0.61050000000000004</c:v>
                </c:pt>
                <c:pt idx="1597">
                  <c:v>0.61450000000000005</c:v>
                </c:pt>
                <c:pt idx="1598">
                  <c:v>0.61499999999999999</c:v>
                </c:pt>
                <c:pt idx="1599">
                  <c:v>0.60770000000000002</c:v>
                </c:pt>
                <c:pt idx="1600">
                  <c:v>0.62409999999999999</c:v>
                </c:pt>
                <c:pt idx="1601">
                  <c:v>0.62480000000000002</c:v>
                </c:pt>
                <c:pt idx="1602">
                  <c:v>0.61639999999999995</c:v>
                </c:pt>
                <c:pt idx="1603">
                  <c:v>0.61550000000000005</c:v>
                </c:pt>
                <c:pt idx="1604">
                  <c:v>0.61950000000000005</c:v>
                </c:pt>
                <c:pt idx="1605">
                  <c:v>0.61550000000000005</c:v>
                </c:pt>
                <c:pt idx="1606">
                  <c:v>0.63319999999999999</c:v>
                </c:pt>
                <c:pt idx="1607">
                  <c:v>0.63629999999999998</c:v>
                </c:pt>
                <c:pt idx="1608">
                  <c:v>0.63519999999999999</c:v>
                </c:pt>
                <c:pt idx="1609">
                  <c:v>0.65400000000000003</c:v>
                </c:pt>
                <c:pt idx="1610">
                  <c:v>0.64629999999999999</c:v>
                </c:pt>
                <c:pt idx="1611">
                  <c:v>0.64470000000000005</c:v>
                </c:pt>
                <c:pt idx="1612">
                  <c:v>0.65229999999999999</c:v>
                </c:pt>
                <c:pt idx="1613">
                  <c:v>0.64219999999999999</c:v>
                </c:pt>
                <c:pt idx="1614">
                  <c:v>0.62060000000000004</c:v>
                </c:pt>
                <c:pt idx="1615">
                  <c:v>0.63139999999999996</c:v>
                </c:pt>
                <c:pt idx="1616">
                  <c:v>0.6452</c:v>
                </c:pt>
                <c:pt idx="1617">
                  <c:v>0.63690000000000002</c:v>
                </c:pt>
                <c:pt idx="1618">
                  <c:v>0.62280000000000002</c:v>
                </c:pt>
                <c:pt idx="1619">
                  <c:v>0.63229999999999997</c:v>
                </c:pt>
                <c:pt idx="1620">
                  <c:v>0.64590000000000003</c:v>
                </c:pt>
                <c:pt idx="1621">
                  <c:v>0.64580000000000004</c:v>
                </c:pt>
                <c:pt idx="1622">
                  <c:v>0.64610000000000001</c:v>
                </c:pt>
                <c:pt idx="1623">
                  <c:v>0.64439999999999997</c:v>
                </c:pt>
                <c:pt idx="1624">
                  <c:v>0.66459999999999997</c:v>
                </c:pt>
                <c:pt idx="1625">
                  <c:v>0.65749999999999997</c:v>
                </c:pt>
                <c:pt idx="1626">
                  <c:v>0.66420000000000001</c:v>
                </c:pt>
                <c:pt idx="1627">
                  <c:v>0.65890000000000004</c:v>
                </c:pt>
                <c:pt idx="1628">
                  <c:v>0.67879999999999996</c:v>
                </c:pt>
                <c:pt idx="1629">
                  <c:v>0.68140000000000001</c:v>
                </c:pt>
                <c:pt idx="1630">
                  <c:v>0.66420000000000001</c:v>
                </c:pt>
                <c:pt idx="1631">
                  <c:v>0.68079999999999996</c:v>
                </c:pt>
                <c:pt idx="1632">
                  <c:v>0.68710000000000004</c:v>
                </c:pt>
                <c:pt idx="1633">
                  <c:v>0.67290000000000005</c:v>
                </c:pt>
                <c:pt idx="1634">
                  <c:v>0.67969999999999997</c:v>
                </c:pt>
                <c:pt idx="1635">
                  <c:v>0.67520000000000002</c:v>
                </c:pt>
                <c:pt idx="1636">
                  <c:v>0.63929999999999998</c:v>
                </c:pt>
                <c:pt idx="1637">
                  <c:v>0.65390000000000004</c:v>
                </c:pt>
                <c:pt idx="1638">
                  <c:v>0.65090000000000003</c:v>
                </c:pt>
                <c:pt idx="1639">
                  <c:v>0.63119999999999998</c:v>
                </c:pt>
                <c:pt idx="1640">
                  <c:v>0.63090000000000002</c:v>
                </c:pt>
                <c:pt idx="1641">
                  <c:v>0.64980000000000004</c:v>
                </c:pt>
                <c:pt idx="1642">
                  <c:v>0.65290000000000004</c:v>
                </c:pt>
                <c:pt idx="1643">
                  <c:v>0.65469999999999995</c:v>
                </c:pt>
                <c:pt idx="1644">
                  <c:v>0.65190000000000003</c:v>
                </c:pt>
                <c:pt idx="1645">
                  <c:v>0.65400000000000003</c:v>
                </c:pt>
                <c:pt idx="1646">
                  <c:v>0.65300000000000002</c:v>
                </c:pt>
                <c:pt idx="1647">
                  <c:v>0.65300000000000002</c:v>
                </c:pt>
                <c:pt idx="1648">
                  <c:v>0.66359999999999997</c:v>
                </c:pt>
                <c:pt idx="1649">
                  <c:v>0.6532</c:v>
                </c:pt>
                <c:pt idx="1650">
                  <c:v>0.64280000000000004</c:v>
                </c:pt>
                <c:pt idx="1651">
                  <c:v>0.64229999999999998</c:v>
                </c:pt>
                <c:pt idx="1652">
                  <c:v>0.64790000000000003</c:v>
                </c:pt>
                <c:pt idx="1653">
                  <c:v>0.62429999999999997</c:v>
                </c:pt>
                <c:pt idx="1654">
                  <c:v>0.63039999999999996</c:v>
                </c:pt>
                <c:pt idx="1655">
                  <c:v>0.627</c:v>
                </c:pt>
                <c:pt idx="1656">
                  <c:v>0.63190000000000002</c:v>
                </c:pt>
                <c:pt idx="1657">
                  <c:v>0.6421</c:v>
                </c:pt>
                <c:pt idx="1658">
                  <c:v>0.63759999999999994</c:v>
                </c:pt>
                <c:pt idx="1659">
                  <c:v>0.65700000000000003</c:v>
                </c:pt>
                <c:pt idx="1660">
                  <c:v>0.64070000000000005</c:v>
                </c:pt>
                <c:pt idx="1661">
                  <c:v>0.64059999999999995</c:v>
                </c:pt>
                <c:pt idx="1662">
                  <c:v>0.64580000000000004</c:v>
                </c:pt>
                <c:pt idx="1663">
                  <c:v>0.65159999999999996</c:v>
                </c:pt>
                <c:pt idx="1664">
                  <c:v>0.63700000000000001</c:v>
                </c:pt>
                <c:pt idx="1665">
                  <c:v>0.62780000000000002</c:v>
                </c:pt>
                <c:pt idx="1666">
                  <c:v>0.64</c:v>
                </c:pt>
                <c:pt idx="1667">
                  <c:v>0.63759999999999994</c:v>
                </c:pt>
                <c:pt idx="1668">
                  <c:v>0.64870000000000005</c:v>
                </c:pt>
                <c:pt idx="1669">
                  <c:v>0.63200000000000001</c:v>
                </c:pt>
                <c:pt idx="1670">
                  <c:v>0.63160000000000005</c:v>
                </c:pt>
                <c:pt idx="1671">
                  <c:v>0.62809999999999999</c:v>
                </c:pt>
                <c:pt idx="1672">
                  <c:v>0.64670000000000005</c:v>
                </c:pt>
                <c:pt idx="1673">
                  <c:v>0.62549999999999994</c:v>
                </c:pt>
                <c:pt idx="1674">
                  <c:v>0.64019999999999999</c:v>
                </c:pt>
                <c:pt idx="1675">
                  <c:v>0.64359999999999995</c:v>
                </c:pt>
                <c:pt idx="1676">
                  <c:v>0.65059999999999996</c:v>
                </c:pt>
                <c:pt idx="1677">
                  <c:v>0.63260000000000005</c:v>
                </c:pt>
                <c:pt idx="1678">
                  <c:v>0.64419999999999999</c:v>
                </c:pt>
                <c:pt idx="1679">
                  <c:v>0.64610000000000001</c:v>
                </c:pt>
                <c:pt idx="1680">
                  <c:v>0.62770000000000004</c:v>
                </c:pt>
                <c:pt idx="1681">
                  <c:v>0.61160000000000003</c:v>
                </c:pt>
                <c:pt idx="1682">
                  <c:v>0.62409999999999999</c:v>
                </c:pt>
                <c:pt idx="1683">
                  <c:v>0.62970000000000004</c:v>
                </c:pt>
                <c:pt idx="1684">
                  <c:v>0.63219999999999998</c:v>
                </c:pt>
                <c:pt idx="1685">
                  <c:v>0.61419999999999997</c:v>
                </c:pt>
                <c:pt idx="1686">
                  <c:v>0.61499999999999999</c:v>
                </c:pt>
                <c:pt idx="1687">
                  <c:v>0.63959999999999995</c:v>
                </c:pt>
                <c:pt idx="1688">
                  <c:v>0.62729999999999997</c:v>
                </c:pt>
                <c:pt idx="1689">
                  <c:v>0.62870000000000004</c:v>
                </c:pt>
                <c:pt idx="1690">
                  <c:v>0.61599999999999999</c:v>
                </c:pt>
                <c:pt idx="1691">
                  <c:v>0.61319999999999997</c:v>
                </c:pt>
                <c:pt idx="1692">
                  <c:v>0.62419999999999998</c:v>
                </c:pt>
                <c:pt idx="1693">
                  <c:v>0.62280000000000002</c:v>
                </c:pt>
                <c:pt idx="1694">
                  <c:v>0.60950000000000004</c:v>
                </c:pt>
                <c:pt idx="1695">
                  <c:v>0.62070000000000003</c:v>
                </c:pt>
                <c:pt idx="1696">
                  <c:v>0.6048</c:v>
                </c:pt>
                <c:pt idx="1697">
                  <c:v>0.58740000000000003</c:v>
                </c:pt>
                <c:pt idx="1698">
                  <c:v>0.59389999999999998</c:v>
                </c:pt>
                <c:pt idx="1699">
                  <c:v>0.60980000000000001</c:v>
                </c:pt>
                <c:pt idx="1700">
                  <c:v>0.6109</c:v>
                </c:pt>
                <c:pt idx="1701">
                  <c:v>0.61680000000000001</c:v>
                </c:pt>
                <c:pt idx="1702">
                  <c:v>0.62690000000000001</c:v>
                </c:pt>
                <c:pt idx="1703">
                  <c:v>0.62290000000000001</c:v>
                </c:pt>
                <c:pt idx="1704">
                  <c:v>0.64300000000000002</c:v>
                </c:pt>
                <c:pt idx="1705">
                  <c:v>0.63670000000000004</c:v>
                </c:pt>
                <c:pt idx="1706">
                  <c:v>0.62290000000000001</c:v>
                </c:pt>
                <c:pt idx="1707">
                  <c:v>0.64100000000000001</c:v>
                </c:pt>
                <c:pt idx="1708">
                  <c:v>0.62880000000000003</c:v>
                </c:pt>
                <c:pt idx="1709">
                  <c:v>0.64049999999999996</c:v>
                </c:pt>
                <c:pt idx="1710">
                  <c:v>0.60360000000000003</c:v>
                </c:pt>
                <c:pt idx="1711">
                  <c:v>0.60270000000000001</c:v>
                </c:pt>
                <c:pt idx="1712">
                  <c:v>0.62039999999999995</c:v>
                </c:pt>
                <c:pt idx="1713">
                  <c:v>0.64590000000000003</c:v>
                </c:pt>
                <c:pt idx="1714">
                  <c:v>0.63370000000000004</c:v>
                </c:pt>
                <c:pt idx="1715">
                  <c:v>0.62719999999999998</c:v>
                </c:pt>
                <c:pt idx="1716">
                  <c:v>0.61909999999999998</c:v>
                </c:pt>
                <c:pt idx="1717">
                  <c:v>0.60870000000000002</c:v>
                </c:pt>
                <c:pt idx="1718">
                  <c:v>0.62509999999999999</c:v>
                </c:pt>
                <c:pt idx="1719">
                  <c:v>0.62549999999999994</c:v>
                </c:pt>
                <c:pt idx="1720">
                  <c:v>0.63780000000000003</c:v>
                </c:pt>
                <c:pt idx="1721">
                  <c:v>0.63229999999999997</c:v>
                </c:pt>
                <c:pt idx="1722">
                  <c:v>0.64859999999999995</c:v>
                </c:pt>
                <c:pt idx="1723">
                  <c:v>0.65600000000000003</c:v>
                </c:pt>
                <c:pt idx="1724">
                  <c:v>0.64229999999999998</c:v>
                </c:pt>
                <c:pt idx="1725">
                  <c:v>0.62649999999999995</c:v>
                </c:pt>
                <c:pt idx="1726">
                  <c:v>0.67369999999999997</c:v>
                </c:pt>
                <c:pt idx="1727">
                  <c:v>0.64680000000000004</c:v>
                </c:pt>
                <c:pt idx="1728">
                  <c:v>0.67110000000000003</c:v>
                </c:pt>
                <c:pt idx="1729">
                  <c:v>0.628</c:v>
                </c:pt>
                <c:pt idx="1730">
                  <c:v>0.61929999999999996</c:v>
                </c:pt>
                <c:pt idx="1731">
                  <c:v>0.62019999999999997</c:v>
                </c:pt>
                <c:pt idx="1732">
                  <c:v>0.60509999999999997</c:v>
                </c:pt>
                <c:pt idx="1733">
                  <c:v>0.60850000000000004</c:v>
                </c:pt>
                <c:pt idx="1734">
                  <c:v>0.60129999999999995</c:v>
                </c:pt>
                <c:pt idx="1735">
                  <c:v>0.60850000000000004</c:v>
                </c:pt>
                <c:pt idx="1736">
                  <c:v>0.6169</c:v>
                </c:pt>
                <c:pt idx="1737">
                  <c:v>0.61360000000000003</c:v>
                </c:pt>
                <c:pt idx="1738">
                  <c:v>0.61739999999999995</c:v>
                </c:pt>
                <c:pt idx="1739">
                  <c:v>0.61250000000000004</c:v>
                </c:pt>
                <c:pt idx="1740">
                  <c:v>0.60650000000000004</c:v>
                </c:pt>
                <c:pt idx="1741">
                  <c:v>0.5968</c:v>
                </c:pt>
                <c:pt idx="1742">
                  <c:v>0.60360000000000003</c:v>
                </c:pt>
                <c:pt idx="1743">
                  <c:v>0.61780000000000002</c:v>
                </c:pt>
                <c:pt idx="1744">
                  <c:v>0.63200000000000001</c:v>
                </c:pt>
                <c:pt idx="1745">
                  <c:v>0.62280000000000002</c:v>
                </c:pt>
                <c:pt idx="1746">
                  <c:v>0.64319999999999999</c:v>
                </c:pt>
                <c:pt idx="1747">
                  <c:v>0.629</c:v>
                </c:pt>
                <c:pt idx="1748">
                  <c:v>0.63119999999999998</c:v>
                </c:pt>
                <c:pt idx="1749">
                  <c:v>0.6149</c:v>
                </c:pt>
                <c:pt idx="1750">
                  <c:v>0.60389999999999999</c:v>
                </c:pt>
                <c:pt idx="1751">
                  <c:v>0.60899999999999999</c:v>
                </c:pt>
                <c:pt idx="1752">
                  <c:v>0.61499999999999999</c:v>
                </c:pt>
                <c:pt idx="1753">
                  <c:v>0.59770000000000001</c:v>
                </c:pt>
                <c:pt idx="1754">
                  <c:v>0.61899999999999999</c:v>
                </c:pt>
                <c:pt idx="1755">
                  <c:v>0.64119999999999999</c:v>
                </c:pt>
                <c:pt idx="1756">
                  <c:v>0.63759999999999994</c:v>
                </c:pt>
                <c:pt idx="1757">
                  <c:v>0.61719999999999997</c:v>
                </c:pt>
                <c:pt idx="1758">
                  <c:v>0.6159</c:v>
                </c:pt>
                <c:pt idx="1759">
                  <c:v>0.60670000000000002</c:v>
                </c:pt>
                <c:pt idx="1760">
                  <c:v>0.63780000000000003</c:v>
                </c:pt>
                <c:pt idx="1761">
                  <c:v>0.62590000000000001</c:v>
                </c:pt>
                <c:pt idx="1762">
                  <c:v>0.62909999999999999</c:v>
                </c:pt>
                <c:pt idx="1763">
                  <c:v>0.62070000000000003</c:v>
                </c:pt>
                <c:pt idx="1764">
                  <c:v>0.62749999999999995</c:v>
                </c:pt>
                <c:pt idx="1765">
                  <c:v>0.63039999999999996</c:v>
                </c:pt>
                <c:pt idx="1766">
                  <c:v>0.61409999999999998</c:v>
                </c:pt>
                <c:pt idx="1767">
                  <c:v>0.63439999999999996</c:v>
                </c:pt>
                <c:pt idx="1768">
                  <c:v>0.65280000000000005</c:v>
                </c:pt>
                <c:pt idx="1769">
                  <c:v>0.64949999999999997</c:v>
                </c:pt>
                <c:pt idx="1770">
                  <c:v>0.63519999999999999</c:v>
                </c:pt>
                <c:pt idx="1771">
                  <c:v>0.63670000000000004</c:v>
                </c:pt>
                <c:pt idx="1772">
                  <c:v>0.64949999999999997</c:v>
                </c:pt>
                <c:pt idx="1773">
                  <c:v>0.64249999999999996</c:v>
                </c:pt>
                <c:pt idx="1774">
                  <c:v>0.6613</c:v>
                </c:pt>
                <c:pt idx="1775">
                  <c:v>0.66369999999999996</c:v>
                </c:pt>
                <c:pt idx="1776">
                  <c:v>0.65290000000000004</c:v>
                </c:pt>
                <c:pt idx="1777">
                  <c:v>0.65200000000000002</c:v>
                </c:pt>
                <c:pt idx="1778">
                  <c:v>0.66100000000000003</c:v>
                </c:pt>
                <c:pt idx="1779">
                  <c:v>0.67120000000000002</c:v>
                </c:pt>
                <c:pt idx="1780">
                  <c:v>0.6542</c:v>
                </c:pt>
                <c:pt idx="1781">
                  <c:v>0.64359999999999995</c:v>
                </c:pt>
                <c:pt idx="1782">
                  <c:v>0.6331</c:v>
                </c:pt>
                <c:pt idx="1783">
                  <c:v>0.6401</c:v>
                </c:pt>
                <c:pt idx="1784">
                  <c:v>0.63100000000000001</c:v>
                </c:pt>
                <c:pt idx="1785">
                  <c:v>0.63539999999999996</c:v>
                </c:pt>
                <c:pt idx="1786">
                  <c:v>0.63080000000000003</c:v>
                </c:pt>
                <c:pt idx="1787">
                  <c:v>0.64790000000000003</c:v>
                </c:pt>
                <c:pt idx="1788">
                  <c:v>0.64949999999999997</c:v>
                </c:pt>
                <c:pt idx="1789">
                  <c:v>0.67159999999999997</c:v>
                </c:pt>
                <c:pt idx="1790">
                  <c:v>0.65580000000000005</c:v>
                </c:pt>
                <c:pt idx="1791">
                  <c:v>0.66149999999999998</c:v>
                </c:pt>
                <c:pt idx="1792">
                  <c:v>0.63519999999999999</c:v>
                </c:pt>
                <c:pt idx="1793">
                  <c:v>0.64910000000000001</c:v>
                </c:pt>
                <c:pt idx="1794">
                  <c:v>0.65839999999999999</c:v>
                </c:pt>
                <c:pt idx="1795">
                  <c:v>0.63970000000000005</c:v>
                </c:pt>
                <c:pt idx="1796">
                  <c:v>0.63990000000000002</c:v>
                </c:pt>
                <c:pt idx="1797">
                  <c:v>0.65100000000000002</c:v>
                </c:pt>
                <c:pt idx="1798">
                  <c:v>0.63759999999999994</c:v>
                </c:pt>
                <c:pt idx="1799">
                  <c:v>0.62970000000000004</c:v>
                </c:pt>
                <c:pt idx="1800">
                  <c:v>0.62860000000000005</c:v>
                </c:pt>
                <c:pt idx="1801">
                  <c:v>0.63890000000000002</c:v>
                </c:pt>
                <c:pt idx="1802">
                  <c:v>0.64790000000000003</c:v>
                </c:pt>
                <c:pt idx="1803">
                  <c:v>0.626</c:v>
                </c:pt>
                <c:pt idx="1804">
                  <c:v>0.61339999999999995</c:v>
                </c:pt>
                <c:pt idx="1805">
                  <c:v>0.61209999999999998</c:v>
                </c:pt>
                <c:pt idx="1806">
                  <c:v>0.62639999999999996</c:v>
                </c:pt>
                <c:pt idx="1807">
                  <c:v>0.61370000000000002</c:v>
                </c:pt>
                <c:pt idx="1808">
                  <c:v>0.6089</c:v>
                </c:pt>
                <c:pt idx="1809">
                  <c:v>0.59650000000000003</c:v>
                </c:pt>
                <c:pt idx="1810">
                  <c:v>0.60299999999999998</c:v>
                </c:pt>
                <c:pt idx="1811">
                  <c:v>0.60670000000000002</c:v>
                </c:pt>
                <c:pt idx="1812">
                  <c:v>0.61509999999999998</c:v>
                </c:pt>
                <c:pt idx="1813">
                  <c:v>0.61080000000000001</c:v>
                </c:pt>
                <c:pt idx="1814">
                  <c:v>0.60070000000000001</c:v>
                </c:pt>
                <c:pt idx="1815">
                  <c:v>0.61299999999999999</c:v>
                </c:pt>
                <c:pt idx="1816">
                  <c:v>0.60719999999999996</c:v>
                </c:pt>
                <c:pt idx="1817">
                  <c:v>0.59540000000000004</c:v>
                </c:pt>
                <c:pt idx="1818">
                  <c:v>0.60750000000000004</c:v>
                </c:pt>
                <c:pt idx="1819">
                  <c:v>0.6018</c:v>
                </c:pt>
                <c:pt idx="1820">
                  <c:v>0.61</c:v>
                </c:pt>
                <c:pt idx="1821">
                  <c:v>0.61070000000000002</c:v>
                </c:pt>
                <c:pt idx="1822">
                  <c:v>0.62070000000000003</c:v>
                </c:pt>
                <c:pt idx="1823">
                  <c:v>0.63119999999999998</c:v>
                </c:pt>
                <c:pt idx="1824">
                  <c:v>0.62309999999999999</c:v>
                </c:pt>
                <c:pt idx="1825">
                  <c:v>0.61170000000000002</c:v>
                </c:pt>
                <c:pt idx="1826">
                  <c:v>0.62060000000000004</c:v>
                </c:pt>
                <c:pt idx="1827">
                  <c:v>0.64280000000000004</c:v>
                </c:pt>
                <c:pt idx="1828">
                  <c:v>0.63770000000000004</c:v>
                </c:pt>
                <c:pt idx="1829">
                  <c:v>0.64410000000000001</c:v>
                </c:pt>
                <c:pt idx="1830">
                  <c:v>0.65180000000000005</c:v>
                </c:pt>
                <c:pt idx="1831">
                  <c:v>0.63280000000000003</c:v>
                </c:pt>
                <c:pt idx="1832">
                  <c:v>0.64770000000000005</c:v>
                </c:pt>
                <c:pt idx="1833">
                  <c:v>0.65900000000000003</c:v>
                </c:pt>
                <c:pt idx="1834">
                  <c:v>0.65259999999999996</c:v>
                </c:pt>
                <c:pt idx="1835">
                  <c:v>0.64649999999999996</c:v>
                </c:pt>
                <c:pt idx="1836">
                  <c:v>0.6391</c:v>
                </c:pt>
                <c:pt idx="1837">
                  <c:v>0.66169999999999995</c:v>
                </c:pt>
                <c:pt idx="1838">
                  <c:v>0.64280000000000004</c:v>
                </c:pt>
                <c:pt idx="1839">
                  <c:v>0.64690000000000003</c:v>
                </c:pt>
                <c:pt idx="1840">
                  <c:v>0.64359999999999995</c:v>
                </c:pt>
                <c:pt idx="1841">
                  <c:v>0.64859999999999995</c:v>
                </c:pt>
                <c:pt idx="1842">
                  <c:v>0.64829999999999999</c:v>
                </c:pt>
                <c:pt idx="1843">
                  <c:v>0.66790000000000005</c:v>
                </c:pt>
                <c:pt idx="1844">
                  <c:v>0.64359999999999995</c:v>
                </c:pt>
                <c:pt idx="1845">
                  <c:v>0.62680000000000002</c:v>
                </c:pt>
                <c:pt idx="1846">
                  <c:v>0.66259999999999997</c:v>
                </c:pt>
                <c:pt idx="1847">
                  <c:v>0.65139999999999998</c:v>
                </c:pt>
                <c:pt idx="1848">
                  <c:v>0.65059999999999996</c:v>
                </c:pt>
                <c:pt idx="1849">
                  <c:v>0.64370000000000005</c:v>
                </c:pt>
                <c:pt idx="1850">
                  <c:v>0.66890000000000005</c:v>
                </c:pt>
                <c:pt idx="1851">
                  <c:v>0.65549999999999997</c:v>
                </c:pt>
                <c:pt idx="1852">
                  <c:v>0.65959999999999996</c:v>
                </c:pt>
                <c:pt idx="1853">
                  <c:v>0.65069999999999995</c:v>
                </c:pt>
                <c:pt idx="1854">
                  <c:v>0.6552</c:v>
                </c:pt>
                <c:pt idx="1855">
                  <c:v>0.65810000000000002</c:v>
                </c:pt>
                <c:pt idx="1856">
                  <c:v>0.65159999999999996</c:v>
                </c:pt>
                <c:pt idx="1857">
                  <c:v>0.64059999999999995</c:v>
                </c:pt>
                <c:pt idx="1858">
                  <c:v>0.64439999999999997</c:v>
                </c:pt>
                <c:pt idx="1859">
                  <c:v>0.6391</c:v>
                </c:pt>
                <c:pt idx="1860">
                  <c:v>0.65359999999999996</c:v>
                </c:pt>
                <c:pt idx="1861">
                  <c:v>0.64319999999999999</c:v>
                </c:pt>
                <c:pt idx="1862">
                  <c:v>0.63970000000000005</c:v>
                </c:pt>
                <c:pt idx="1863">
                  <c:v>0.64319999999999999</c:v>
                </c:pt>
                <c:pt idx="1864">
                  <c:v>0.64380000000000004</c:v>
                </c:pt>
                <c:pt idx="1865">
                  <c:v>0.63829999999999998</c:v>
                </c:pt>
                <c:pt idx="1866">
                  <c:v>0.6351</c:v>
                </c:pt>
                <c:pt idx="1867">
                  <c:v>0.65280000000000005</c:v>
                </c:pt>
                <c:pt idx="1868">
                  <c:v>0.64770000000000005</c:v>
                </c:pt>
                <c:pt idx="1869">
                  <c:v>0.6482</c:v>
                </c:pt>
                <c:pt idx="1870">
                  <c:v>0.63980000000000004</c:v>
                </c:pt>
                <c:pt idx="1871">
                  <c:v>0.64590000000000003</c:v>
                </c:pt>
                <c:pt idx="1872">
                  <c:v>0.65580000000000005</c:v>
                </c:pt>
                <c:pt idx="1873">
                  <c:v>0.65349999999999997</c:v>
                </c:pt>
                <c:pt idx="1874">
                  <c:v>0.66059999999999997</c:v>
                </c:pt>
                <c:pt idx="1875">
                  <c:v>0.65110000000000001</c:v>
                </c:pt>
                <c:pt idx="1876">
                  <c:v>0.64219999999999999</c:v>
                </c:pt>
                <c:pt idx="1877">
                  <c:v>0.65369999999999995</c:v>
                </c:pt>
                <c:pt idx="1878">
                  <c:v>0.65659999999999996</c:v>
                </c:pt>
                <c:pt idx="1879">
                  <c:v>0.64649999999999996</c:v>
                </c:pt>
                <c:pt idx="1880">
                  <c:v>0.63680000000000003</c:v>
                </c:pt>
                <c:pt idx="1881">
                  <c:v>0.63859999999999995</c:v>
                </c:pt>
                <c:pt idx="1882">
                  <c:v>0.66339999999999999</c:v>
                </c:pt>
                <c:pt idx="1883">
                  <c:v>0.65900000000000003</c:v>
                </c:pt>
                <c:pt idx="1884">
                  <c:v>0.66249999999999998</c:v>
                </c:pt>
                <c:pt idx="1885">
                  <c:v>0.65469999999999995</c:v>
                </c:pt>
                <c:pt idx="1886">
                  <c:v>0.66449999999999998</c:v>
                </c:pt>
                <c:pt idx="1887">
                  <c:v>0.62729999999999997</c:v>
                </c:pt>
                <c:pt idx="1888">
                  <c:v>0.66059999999999997</c:v>
                </c:pt>
                <c:pt idx="1889">
                  <c:v>0.67530000000000001</c:v>
                </c:pt>
                <c:pt idx="1890">
                  <c:v>0.65810000000000002</c:v>
                </c:pt>
                <c:pt idx="1891">
                  <c:v>0.65780000000000005</c:v>
                </c:pt>
                <c:pt idx="1892">
                  <c:v>0.66920000000000002</c:v>
                </c:pt>
                <c:pt idx="1893">
                  <c:v>0.65439999999999998</c:v>
                </c:pt>
                <c:pt idx="1894">
                  <c:v>0.66779999999999995</c:v>
                </c:pt>
                <c:pt idx="1895">
                  <c:v>0.67979999999999996</c:v>
                </c:pt>
                <c:pt idx="1896">
                  <c:v>0.67820000000000003</c:v>
                </c:pt>
                <c:pt idx="1897">
                  <c:v>0.67020000000000002</c:v>
                </c:pt>
                <c:pt idx="1898">
                  <c:v>0.67110000000000003</c:v>
                </c:pt>
                <c:pt idx="1899">
                  <c:v>0.65339999999999998</c:v>
                </c:pt>
                <c:pt idx="1900">
                  <c:v>0.65469999999999995</c:v>
                </c:pt>
                <c:pt idx="1901">
                  <c:v>0.66190000000000004</c:v>
                </c:pt>
                <c:pt idx="1902">
                  <c:v>0.64949999999999997</c:v>
                </c:pt>
                <c:pt idx="1903">
                  <c:v>0.63829999999999998</c:v>
                </c:pt>
                <c:pt idx="1904">
                  <c:v>0.6492</c:v>
                </c:pt>
                <c:pt idx="1905">
                  <c:v>0.64659999999999995</c:v>
                </c:pt>
                <c:pt idx="1906">
                  <c:v>0.64700000000000002</c:v>
                </c:pt>
                <c:pt idx="1907">
                  <c:v>0.64670000000000005</c:v>
                </c:pt>
                <c:pt idx="1908">
                  <c:v>0.62360000000000004</c:v>
                </c:pt>
                <c:pt idx="1909">
                  <c:v>0.62649999999999995</c:v>
                </c:pt>
                <c:pt idx="1910">
                  <c:v>0.63460000000000005</c:v>
                </c:pt>
                <c:pt idx="1911">
                  <c:v>0.64890000000000003</c:v>
                </c:pt>
                <c:pt idx="1912">
                  <c:v>0.61950000000000005</c:v>
                </c:pt>
                <c:pt idx="1913">
                  <c:v>0.62660000000000005</c:v>
                </c:pt>
                <c:pt idx="1914">
                  <c:v>0.65839999999999999</c:v>
                </c:pt>
                <c:pt idx="1915">
                  <c:v>0.6149</c:v>
                </c:pt>
                <c:pt idx="1916">
                  <c:v>0.62270000000000003</c:v>
                </c:pt>
                <c:pt idx="1917">
                  <c:v>0.63890000000000002</c:v>
                </c:pt>
                <c:pt idx="1918">
                  <c:v>0.63819999999999999</c:v>
                </c:pt>
                <c:pt idx="1919">
                  <c:v>0.62929999999999997</c:v>
                </c:pt>
                <c:pt idx="1920">
                  <c:v>0.62880000000000003</c:v>
                </c:pt>
                <c:pt idx="1921">
                  <c:v>0.63349999999999995</c:v>
                </c:pt>
                <c:pt idx="1922">
                  <c:v>0.62580000000000002</c:v>
                </c:pt>
                <c:pt idx="1923">
                  <c:v>0.61919999999999997</c:v>
                </c:pt>
                <c:pt idx="1924">
                  <c:v>0.60529999999999995</c:v>
                </c:pt>
                <c:pt idx="1925">
                  <c:v>0.60670000000000002</c:v>
                </c:pt>
                <c:pt idx="1926">
                  <c:v>0.62309999999999999</c:v>
                </c:pt>
                <c:pt idx="1927">
                  <c:v>0.63319999999999999</c:v>
                </c:pt>
                <c:pt idx="1928">
                  <c:v>0.62590000000000001</c:v>
                </c:pt>
                <c:pt idx="1929">
                  <c:v>0.62639999999999996</c:v>
                </c:pt>
                <c:pt idx="1930">
                  <c:v>0.61829999999999996</c:v>
                </c:pt>
                <c:pt idx="1931">
                  <c:v>0.61539999999999995</c:v>
                </c:pt>
                <c:pt idx="1932">
                  <c:v>0.61019999999999996</c:v>
                </c:pt>
                <c:pt idx="1933">
                  <c:v>0.62619999999999998</c:v>
                </c:pt>
                <c:pt idx="1934">
                  <c:v>0.61560000000000004</c:v>
                </c:pt>
                <c:pt idx="1935">
                  <c:v>0.62439999999999996</c:v>
                </c:pt>
                <c:pt idx="1936">
                  <c:v>0.625</c:v>
                </c:pt>
                <c:pt idx="1937">
                  <c:v>0.62809999999999999</c:v>
                </c:pt>
                <c:pt idx="1938">
                  <c:v>0.6119</c:v>
                </c:pt>
                <c:pt idx="1939">
                  <c:v>0.59950000000000003</c:v>
                </c:pt>
                <c:pt idx="1940">
                  <c:v>0.60740000000000005</c:v>
                </c:pt>
                <c:pt idx="1941">
                  <c:v>0.59570000000000001</c:v>
                </c:pt>
                <c:pt idx="1942">
                  <c:v>0.61219999999999997</c:v>
                </c:pt>
                <c:pt idx="1943">
                  <c:v>0.60780000000000001</c:v>
                </c:pt>
                <c:pt idx="1944">
                  <c:v>0.59930000000000005</c:v>
                </c:pt>
                <c:pt idx="1945">
                  <c:v>0.62480000000000002</c:v>
                </c:pt>
                <c:pt idx="1946">
                  <c:v>0.61739999999999995</c:v>
                </c:pt>
                <c:pt idx="1947">
                  <c:v>0.61839999999999995</c:v>
                </c:pt>
                <c:pt idx="1948">
                  <c:v>0.63380000000000003</c:v>
                </c:pt>
                <c:pt idx="1949">
                  <c:v>0.629</c:v>
                </c:pt>
                <c:pt idx="1950">
                  <c:v>0.61240000000000006</c:v>
                </c:pt>
                <c:pt idx="1951">
                  <c:v>0.63160000000000005</c:v>
                </c:pt>
                <c:pt idx="1952">
                  <c:v>0.63039999999999996</c:v>
                </c:pt>
                <c:pt idx="1953">
                  <c:v>0.62870000000000004</c:v>
                </c:pt>
                <c:pt idx="1954">
                  <c:v>0.62619999999999998</c:v>
                </c:pt>
                <c:pt idx="1955">
                  <c:v>0.63539999999999996</c:v>
                </c:pt>
                <c:pt idx="1956">
                  <c:v>0.63529999999999998</c:v>
                </c:pt>
                <c:pt idx="1957">
                  <c:v>0.6482</c:v>
                </c:pt>
                <c:pt idx="1958">
                  <c:v>0.64659999999999995</c:v>
                </c:pt>
                <c:pt idx="1959">
                  <c:v>0.63849999999999996</c:v>
                </c:pt>
                <c:pt idx="1960">
                  <c:v>0.62929999999999997</c:v>
                </c:pt>
                <c:pt idx="1961">
                  <c:v>0.64019999999999999</c:v>
                </c:pt>
                <c:pt idx="1962">
                  <c:v>0.62129999999999996</c:v>
                </c:pt>
                <c:pt idx="1963">
                  <c:v>0.62029999999999996</c:v>
                </c:pt>
                <c:pt idx="1964">
                  <c:v>0.623</c:v>
                </c:pt>
                <c:pt idx="1965">
                  <c:v>0.62229999999999996</c:v>
                </c:pt>
                <c:pt idx="1966">
                  <c:v>0.62639999999999996</c:v>
                </c:pt>
                <c:pt idx="1967">
                  <c:v>0.60240000000000005</c:v>
                </c:pt>
                <c:pt idx="1968">
                  <c:v>0.60729999999999995</c:v>
                </c:pt>
                <c:pt idx="1969">
                  <c:v>0.59960000000000002</c:v>
                </c:pt>
                <c:pt idx="1970">
                  <c:v>0.59199999999999997</c:v>
                </c:pt>
                <c:pt idx="1971">
                  <c:v>0.61480000000000001</c:v>
                </c:pt>
                <c:pt idx="1972">
                  <c:v>0.61450000000000005</c:v>
                </c:pt>
                <c:pt idx="1973">
                  <c:v>0.65549999999999997</c:v>
                </c:pt>
                <c:pt idx="1974">
                  <c:v>0.64870000000000005</c:v>
                </c:pt>
                <c:pt idx="1975">
                  <c:v>0.64739999999999998</c:v>
                </c:pt>
                <c:pt idx="1976">
                  <c:v>0.64129999999999998</c:v>
                </c:pt>
                <c:pt idx="1977">
                  <c:v>0.63839999999999997</c:v>
                </c:pt>
                <c:pt idx="1978">
                  <c:v>0.64349999999999996</c:v>
                </c:pt>
                <c:pt idx="1979">
                  <c:v>0.64159999999999995</c:v>
                </c:pt>
                <c:pt idx="1980">
                  <c:v>0.62290000000000001</c:v>
                </c:pt>
                <c:pt idx="1981">
                  <c:v>0.64600000000000002</c:v>
                </c:pt>
                <c:pt idx="1982">
                  <c:v>0.64529999999999998</c:v>
                </c:pt>
                <c:pt idx="1983">
                  <c:v>0.6492</c:v>
                </c:pt>
                <c:pt idx="1984">
                  <c:v>0.66349999999999998</c:v>
                </c:pt>
                <c:pt idx="1985">
                  <c:v>0.65229999999999999</c:v>
                </c:pt>
                <c:pt idx="1986">
                  <c:v>0.6724</c:v>
                </c:pt>
                <c:pt idx="1987">
                  <c:v>0.67490000000000006</c:v>
                </c:pt>
                <c:pt idx="1988">
                  <c:v>0.66579999999999995</c:v>
                </c:pt>
                <c:pt idx="1989">
                  <c:v>0.64880000000000004</c:v>
                </c:pt>
                <c:pt idx="1990">
                  <c:v>0.64419999999999999</c:v>
                </c:pt>
                <c:pt idx="1991">
                  <c:v>0.65400000000000003</c:v>
                </c:pt>
                <c:pt idx="1992">
                  <c:v>0.65600000000000003</c:v>
                </c:pt>
                <c:pt idx="1993">
                  <c:v>0.66549999999999998</c:v>
                </c:pt>
                <c:pt idx="1994">
                  <c:v>0.66320000000000001</c:v>
                </c:pt>
                <c:pt idx="1995">
                  <c:v>0.67910000000000004</c:v>
                </c:pt>
                <c:pt idx="1996">
                  <c:v>0.66949999999999998</c:v>
                </c:pt>
                <c:pt idx="1997">
                  <c:v>0.6804</c:v>
                </c:pt>
                <c:pt idx="1998">
                  <c:v>0.68130000000000002</c:v>
                </c:pt>
                <c:pt idx="1999">
                  <c:v>0.68600000000000005</c:v>
                </c:pt>
                <c:pt idx="2000">
                  <c:v>0.69310000000000005</c:v>
                </c:pt>
              </c:numCache>
            </c:numRef>
          </c:yVal>
          <c:smooth val="0"/>
          <c:extLst>
            <c:ext xmlns:c16="http://schemas.microsoft.com/office/drawing/2014/chart" uri="{C3380CC4-5D6E-409C-BE32-E72D297353CC}">
              <c16:uniqueId val="{00000000-3C70-41BD-94D6-8574AC5A52D1}"/>
            </c:ext>
          </c:extLst>
        </c:ser>
        <c:ser>
          <c:idx val="1"/>
          <c:order val="1"/>
          <c:tx>
            <c:strRef>
              <c:f>'Model 1.1 price0.5'!$C$1</c:f>
              <c:strCache>
                <c:ptCount val="1"/>
                <c:pt idx="0">
                  <c:v>PmeanRes</c:v>
                </c:pt>
              </c:strCache>
            </c:strRef>
          </c:tx>
          <c:spPr>
            <a:ln w="19050" cap="rnd">
              <a:noFill/>
              <a:round/>
            </a:ln>
            <a:effectLst/>
          </c:spPr>
          <c:marker>
            <c:symbol val="circle"/>
            <c:size val="5"/>
            <c:spPr>
              <a:solidFill>
                <a:schemeClr val="accent2"/>
              </a:solidFill>
              <a:ln w="9525">
                <a:solidFill>
                  <a:schemeClr val="accent2"/>
                </a:solidFill>
              </a:ln>
              <a:effectLst/>
            </c:spPr>
          </c:marker>
          <c:xVal>
            <c:numRef>
              <c:f>'Model 1.1 price0.5'!$A$1003:$A$2002</c:f>
              <c:numCache>
                <c:formatCode>General</c:formatCode>
                <c:ptCount val="1000"/>
                <c:pt idx="0">
                  <c:v>100100</c:v>
                </c:pt>
                <c:pt idx="1">
                  <c:v>100200</c:v>
                </c:pt>
                <c:pt idx="2">
                  <c:v>100300</c:v>
                </c:pt>
                <c:pt idx="3">
                  <c:v>100400</c:v>
                </c:pt>
                <c:pt idx="4">
                  <c:v>100500</c:v>
                </c:pt>
                <c:pt idx="5">
                  <c:v>100600</c:v>
                </c:pt>
                <c:pt idx="6">
                  <c:v>100700</c:v>
                </c:pt>
                <c:pt idx="7">
                  <c:v>100800</c:v>
                </c:pt>
                <c:pt idx="8">
                  <c:v>100900</c:v>
                </c:pt>
                <c:pt idx="9">
                  <c:v>101000</c:v>
                </c:pt>
                <c:pt idx="10">
                  <c:v>101100</c:v>
                </c:pt>
                <c:pt idx="11">
                  <c:v>101200</c:v>
                </c:pt>
                <c:pt idx="12">
                  <c:v>101300</c:v>
                </c:pt>
                <c:pt idx="13">
                  <c:v>101400</c:v>
                </c:pt>
                <c:pt idx="14">
                  <c:v>101500</c:v>
                </c:pt>
                <c:pt idx="15">
                  <c:v>101600</c:v>
                </c:pt>
                <c:pt idx="16">
                  <c:v>101700</c:v>
                </c:pt>
                <c:pt idx="17">
                  <c:v>101800</c:v>
                </c:pt>
                <c:pt idx="18">
                  <c:v>101900</c:v>
                </c:pt>
                <c:pt idx="19">
                  <c:v>102000</c:v>
                </c:pt>
                <c:pt idx="20">
                  <c:v>102100</c:v>
                </c:pt>
                <c:pt idx="21">
                  <c:v>102200</c:v>
                </c:pt>
                <c:pt idx="22">
                  <c:v>102300</c:v>
                </c:pt>
                <c:pt idx="23">
                  <c:v>102400</c:v>
                </c:pt>
                <c:pt idx="24">
                  <c:v>102500</c:v>
                </c:pt>
                <c:pt idx="25">
                  <c:v>102600</c:v>
                </c:pt>
                <c:pt idx="26">
                  <c:v>102700</c:v>
                </c:pt>
                <c:pt idx="27">
                  <c:v>102800</c:v>
                </c:pt>
                <c:pt idx="28">
                  <c:v>102900</c:v>
                </c:pt>
                <c:pt idx="29">
                  <c:v>103000</c:v>
                </c:pt>
                <c:pt idx="30">
                  <c:v>103100</c:v>
                </c:pt>
                <c:pt idx="31">
                  <c:v>103200</c:v>
                </c:pt>
                <c:pt idx="32">
                  <c:v>103300</c:v>
                </c:pt>
                <c:pt idx="33">
                  <c:v>103400</c:v>
                </c:pt>
                <c:pt idx="34">
                  <c:v>103500</c:v>
                </c:pt>
                <c:pt idx="35">
                  <c:v>103600</c:v>
                </c:pt>
                <c:pt idx="36">
                  <c:v>103700</c:v>
                </c:pt>
                <c:pt idx="37">
                  <c:v>103800</c:v>
                </c:pt>
                <c:pt idx="38">
                  <c:v>103900</c:v>
                </c:pt>
                <c:pt idx="39">
                  <c:v>104000</c:v>
                </c:pt>
                <c:pt idx="40">
                  <c:v>104100</c:v>
                </c:pt>
                <c:pt idx="41">
                  <c:v>104200</c:v>
                </c:pt>
                <c:pt idx="42">
                  <c:v>104300</c:v>
                </c:pt>
                <c:pt idx="43">
                  <c:v>104400</c:v>
                </c:pt>
                <c:pt idx="44">
                  <c:v>104500</c:v>
                </c:pt>
                <c:pt idx="45">
                  <c:v>104600</c:v>
                </c:pt>
                <c:pt idx="46">
                  <c:v>104700</c:v>
                </c:pt>
                <c:pt idx="47">
                  <c:v>104800</c:v>
                </c:pt>
                <c:pt idx="48">
                  <c:v>104900</c:v>
                </c:pt>
                <c:pt idx="49">
                  <c:v>105000</c:v>
                </c:pt>
                <c:pt idx="50">
                  <c:v>105100</c:v>
                </c:pt>
                <c:pt idx="51">
                  <c:v>105200</c:v>
                </c:pt>
                <c:pt idx="52">
                  <c:v>105300</c:v>
                </c:pt>
                <c:pt idx="53">
                  <c:v>105400</c:v>
                </c:pt>
                <c:pt idx="54">
                  <c:v>105500</c:v>
                </c:pt>
                <c:pt idx="55">
                  <c:v>105600</c:v>
                </c:pt>
                <c:pt idx="56">
                  <c:v>105700</c:v>
                </c:pt>
                <c:pt idx="57">
                  <c:v>105800</c:v>
                </c:pt>
                <c:pt idx="58">
                  <c:v>105900</c:v>
                </c:pt>
                <c:pt idx="59">
                  <c:v>106000</c:v>
                </c:pt>
                <c:pt idx="60">
                  <c:v>106100</c:v>
                </c:pt>
                <c:pt idx="61">
                  <c:v>106200</c:v>
                </c:pt>
                <c:pt idx="62">
                  <c:v>106300</c:v>
                </c:pt>
                <c:pt idx="63">
                  <c:v>106400</c:v>
                </c:pt>
                <c:pt idx="64">
                  <c:v>106500</c:v>
                </c:pt>
                <c:pt idx="65">
                  <c:v>106600</c:v>
                </c:pt>
                <c:pt idx="66">
                  <c:v>106700</c:v>
                </c:pt>
                <c:pt idx="67">
                  <c:v>106800</c:v>
                </c:pt>
                <c:pt idx="68">
                  <c:v>106900</c:v>
                </c:pt>
                <c:pt idx="69">
                  <c:v>107000</c:v>
                </c:pt>
                <c:pt idx="70">
                  <c:v>107100</c:v>
                </c:pt>
                <c:pt idx="71">
                  <c:v>107200</c:v>
                </c:pt>
                <c:pt idx="72">
                  <c:v>107300</c:v>
                </c:pt>
                <c:pt idx="73">
                  <c:v>107400</c:v>
                </c:pt>
                <c:pt idx="74">
                  <c:v>107500</c:v>
                </c:pt>
                <c:pt idx="75">
                  <c:v>107600</c:v>
                </c:pt>
                <c:pt idx="76">
                  <c:v>107700</c:v>
                </c:pt>
                <c:pt idx="77">
                  <c:v>107800</c:v>
                </c:pt>
                <c:pt idx="78">
                  <c:v>107900</c:v>
                </c:pt>
                <c:pt idx="79">
                  <c:v>108000</c:v>
                </c:pt>
                <c:pt idx="80">
                  <c:v>108100</c:v>
                </c:pt>
                <c:pt idx="81">
                  <c:v>108200</c:v>
                </c:pt>
                <c:pt idx="82">
                  <c:v>108300</c:v>
                </c:pt>
                <c:pt idx="83">
                  <c:v>108400</c:v>
                </c:pt>
                <c:pt idx="84">
                  <c:v>108500</c:v>
                </c:pt>
                <c:pt idx="85">
                  <c:v>108600</c:v>
                </c:pt>
                <c:pt idx="86">
                  <c:v>108700</c:v>
                </c:pt>
                <c:pt idx="87">
                  <c:v>108800</c:v>
                </c:pt>
                <c:pt idx="88">
                  <c:v>108900</c:v>
                </c:pt>
                <c:pt idx="89">
                  <c:v>109000</c:v>
                </c:pt>
                <c:pt idx="90">
                  <c:v>109100</c:v>
                </c:pt>
                <c:pt idx="91">
                  <c:v>109200</c:v>
                </c:pt>
                <c:pt idx="92">
                  <c:v>109300</c:v>
                </c:pt>
                <c:pt idx="93">
                  <c:v>109400</c:v>
                </c:pt>
                <c:pt idx="94">
                  <c:v>109500</c:v>
                </c:pt>
                <c:pt idx="95">
                  <c:v>109600</c:v>
                </c:pt>
                <c:pt idx="96">
                  <c:v>109700</c:v>
                </c:pt>
                <c:pt idx="97">
                  <c:v>109800</c:v>
                </c:pt>
                <c:pt idx="98">
                  <c:v>109900</c:v>
                </c:pt>
                <c:pt idx="99">
                  <c:v>110000</c:v>
                </c:pt>
                <c:pt idx="100">
                  <c:v>110100</c:v>
                </c:pt>
                <c:pt idx="101">
                  <c:v>110200</c:v>
                </c:pt>
                <c:pt idx="102">
                  <c:v>110300</c:v>
                </c:pt>
                <c:pt idx="103">
                  <c:v>110400</c:v>
                </c:pt>
                <c:pt idx="104">
                  <c:v>110500</c:v>
                </c:pt>
                <c:pt idx="105">
                  <c:v>110600</c:v>
                </c:pt>
                <c:pt idx="106">
                  <c:v>110700</c:v>
                </c:pt>
                <c:pt idx="107">
                  <c:v>110800</c:v>
                </c:pt>
                <c:pt idx="108">
                  <c:v>110900</c:v>
                </c:pt>
                <c:pt idx="109">
                  <c:v>111000</c:v>
                </c:pt>
                <c:pt idx="110">
                  <c:v>111100</c:v>
                </c:pt>
                <c:pt idx="111">
                  <c:v>111200</c:v>
                </c:pt>
                <c:pt idx="112">
                  <c:v>111300</c:v>
                </c:pt>
                <c:pt idx="113">
                  <c:v>111400</c:v>
                </c:pt>
                <c:pt idx="114">
                  <c:v>111500</c:v>
                </c:pt>
                <c:pt idx="115">
                  <c:v>111600</c:v>
                </c:pt>
                <c:pt idx="116">
                  <c:v>111700</c:v>
                </c:pt>
                <c:pt idx="117">
                  <c:v>111800</c:v>
                </c:pt>
                <c:pt idx="118">
                  <c:v>111900</c:v>
                </c:pt>
                <c:pt idx="119">
                  <c:v>112000</c:v>
                </c:pt>
                <c:pt idx="120">
                  <c:v>112100</c:v>
                </c:pt>
                <c:pt idx="121">
                  <c:v>112200</c:v>
                </c:pt>
                <c:pt idx="122">
                  <c:v>112300</c:v>
                </c:pt>
                <c:pt idx="123">
                  <c:v>112400</c:v>
                </c:pt>
                <c:pt idx="124">
                  <c:v>112500</c:v>
                </c:pt>
                <c:pt idx="125">
                  <c:v>112600</c:v>
                </c:pt>
                <c:pt idx="126">
                  <c:v>112700</c:v>
                </c:pt>
                <c:pt idx="127">
                  <c:v>112800</c:v>
                </c:pt>
                <c:pt idx="128">
                  <c:v>112900</c:v>
                </c:pt>
                <c:pt idx="129">
                  <c:v>113000</c:v>
                </c:pt>
                <c:pt idx="130">
                  <c:v>113100</c:v>
                </c:pt>
                <c:pt idx="131">
                  <c:v>113200</c:v>
                </c:pt>
                <c:pt idx="132">
                  <c:v>113300</c:v>
                </c:pt>
                <c:pt idx="133">
                  <c:v>113400</c:v>
                </c:pt>
                <c:pt idx="134">
                  <c:v>113500</c:v>
                </c:pt>
                <c:pt idx="135">
                  <c:v>113600</c:v>
                </c:pt>
                <c:pt idx="136">
                  <c:v>113700</c:v>
                </c:pt>
                <c:pt idx="137">
                  <c:v>113800</c:v>
                </c:pt>
                <c:pt idx="138">
                  <c:v>113900</c:v>
                </c:pt>
                <c:pt idx="139">
                  <c:v>114000</c:v>
                </c:pt>
                <c:pt idx="140">
                  <c:v>114100</c:v>
                </c:pt>
                <c:pt idx="141">
                  <c:v>114200</c:v>
                </c:pt>
                <c:pt idx="142">
                  <c:v>114300</c:v>
                </c:pt>
                <c:pt idx="143">
                  <c:v>114400</c:v>
                </c:pt>
                <c:pt idx="144">
                  <c:v>114500</c:v>
                </c:pt>
                <c:pt idx="145">
                  <c:v>114600</c:v>
                </c:pt>
                <c:pt idx="146">
                  <c:v>114700</c:v>
                </c:pt>
                <c:pt idx="147">
                  <c:v>114800</c:v>
                </c:pt>
                <c:pt idx="148">
                  <c:v>114900</c:v>
                </c:pt>
                <c:pt idx="149">
                  <c:v>115000</c:v>
                </c:pt>
                <c:pt idx="150">
                  <c:v>115100</c:v>
                </c:pt>
                <c:pt idx="151">
                  <c:v>115200</c:v>
                </c:pt>
                <c:pt idx="152">
                  <c:v>115300</c:v>
                </c:pt>
                <c:pt idx="153">
                  <c:v>115400</c:v>
                </c:pt>
                <c:pt idx="154">
                  <c:v>115500</c:v>
                </c:pt>
                <c:pt idx="155">
                  <c:v>115600</c:v>
                </c:pt>
                <c:pt idx="156">
                  <c:v>115700</c:v>
                </c:pt>
                <c:pt idx="157">
                  <c:v>115800</c:v>
                </c:pt>
                <c:pt idx="158">
                  <c:v>115900</c:v>
                </c:pt>
                <c:pt idx="159">
                  <c:v>116000</c:v>
                </c:pt>
                <c:pt idx="160">
                  <c:v>116100</c:v>
                </c:pt>
                <c:pt idx="161">
                  <c:v>116200</c:v>
                </c:pt>
                <c:pt idx="162">
                  <c:v>116300</c:v>
                </c:pt>
                <c:pt idx="163">
                  <c:v>116400</c:v>
                </c:pt>
                <c:pt idx="164">
                  <c:v>116500</c:v>
                </c:pt>
                <c:pt idx="165">
                  <c:v>116600</c:v>
                </c:pt>
                <c:pt idx="166">
                  <c:v>116700</c:v>
                </c:pt>
                <c:pt idx="167">
                  <c:v>116800</c:v>
                </c:pt>
                <c:pt idx="168">
                  <c:v>116900</c:v>
                </c:pt>
                <c:pt idx="169">
                  <c:v>117000</c:v>
                </c:pt>
                <c:pt idx="170">
                  <c:v>117100</c:v>
                </c:pt>
                <c:pt idx="171">
                  <c:v>117200</c:v>
                </c:pt>
                <c:pt idx="172">
                  <c:v>117300</c:v>
                </c:pt>
                <c:pt idx="173">
                  <c:v>117400</c:v>
                </c:pt>
                <c:pt idx="174">
                  <c:v>117500</c:v>
                </c:pt>
                <c:pt idx="175">
                  <c:v>117600</c:v>
                </c:pt>
                <c:pt idx="176">
                  <c:v>117700</c:v>
                </c:pt>
                <c:pt idx="177">
                  <c:v>117800</c:v>
                </c:pt>
                <c:pt idx="178">
                  <c:v>117900</c:v>
                </c:pt>
                <c:pt idx="179">
                  <c:v>118000</c:v>
                </c:pt>
                <c:pt idx="180">
                  <c:v>118100</c:v>
                </c:pt>
                <c:pt idx="181">
                  <c:v>118200</c:v>
                </c:pt>
                <c:pt idx="182">
                  <c:v>118300</c:v>
                </c:pt>
                <c:pt idx="183">
                  <c:v>118400</c:v>
                </c:pt>
                <c:pt idx="184">
                  <c:v>118500</c:v>
                </c:pt>
                <c:pt idx="185">
                  <c:v>118600</c:v>
                </c:pt>
                <c:pt idx="186">
                  <c:v>118700</c:v>
                </c:pt>
                <c:pt idx="187">
                  <c:v>118800</c:v>
                </c:pt>
                <c:pt idx="188">
                  <c:v>118900</c:v>
                </c:pt>
                <c:pt idx="189">
                  <c:v>119000</c:v>
                </c:pt>
                <c:pt idx="190">
                  <c:v>119100</c:v>
                </c:pt>
                <c:pt idx="191">
                  <c:v>119200</c:v>
                </c:pt>
                <c:pt idx="192">
                  <c:v>119300</c:v>
                </c:pt>
                <c:pt idx="193">
                  <c:v>119400</c:v>
                </c:pt>
                <c:pt idx="194">
                  <c:v>119500</c:v>
                </c:pt>
                <c:pt idx="195">
                  <c:v>119600</c:v>
                </c:pt>
                <c:pt idx="196">
                  <c:v>119700</c:v>
                </c:pt>
                <c:pt idx="197">
                  <c:v>119800</c:v>
                </c:pt>
                <c:pt idx="198">
                  <c:v>119900</c:v>
                </c:pt>
                <c:pt idx="199">
                  <c:v>120000</c:v>
                </c:pt>
                <c:pt idx="200">
                  <c:v>120100</c:v>
                </c:pt>
                <c:pt idx="201">
                  <c:v>120200</c:v>
                </c:pt>
                <c:pt idx="202">
                  <c:v>120300</c:v>
                </c:pt>
                <c:pt idx="203">
                  <c:v>120400</c:v>
                </c:pt>
                <c:pt idx="204">
                  <c:v>120500</c:v>
                </c:pt>
                <c:pt idx="205">
                  <c:v>120600</c:v>
                </c:pt>
                <c:pt idx="206">
                  <c:v>120700</c:v>
                </c:pt>
                <c:pt idx="207">
                  <c:v>120800</c:v>
                </c:pt>
                <c:pt idx="208">
                  <c:v>120900</c:v>
                </c:pt>
                <c:pt idx="209">
                  <c:v>121000</c:v>
                </c:pt>
                <c:pt idx="210">
                  <c:v>121100</c:v>
                </c:pt>
                <c:pt idx="211">
                  <c:v>121200</c:v>
                </c:pt>
                <c:pt idx="212">
                  <c:v>121300</c:v>
                </c:pt>
                <c:pt idx="213">
                  <c:v>121400</c:v>
                </c:pt>
                <c:pt idx="214">
                  <c:v>121500</c:v>
                </c:pt>
                <c:pt idx="215">
                  <c:v>121600</c:v>
                </c:pt>
                <c:pt idx="216">
                  <c:v>121700</c:v>
                </c:pt>
                <c:pt idx="217">
                  <c:v>121800</c:v>
                </c:pt>
                <c:pt idx="218">
                  <c:v>121900</c:v>
                </c:pt>
                <c:pt idx="219">
                  <c:v>122000</c:v>
                </c:pt>
                <c:pt idx="220">
                  <c:v>122100</c:v>
                </c:pt>
                <c:pt idx="221">
                  <c:v>122200</c:v>
                </c:pt>
                <c:pt idx="222">
                  <c:v>122300</c:v>
                </c:pt>
                <c:pt idx="223">
                  <c:v>122400</c:v>
                </c:pt>
                <c:pt idx="224">
                  <c:v>122500</c:v>
                </c:pt>
                <c:pt idx="225">
                  <c:v>122600</c:v>
                </c:pt>
                <c:pt idx="226">
                  <c:v>122700</c:v>
                </c:pt>
                <c:pt idx="227">
                  <c:v>122800</c:v>
                </c:pt>
                <c:pt idx="228">
                  <c:v>122900</c:v>
                </c:pt>
                <c:pt idx="229">
                  <c:v>123000</c:v>
                </c:pt>
                <c:pt idx="230">
                  <c:v>123100</c:v>
                </c:pt>
                <c:pt idx="231">
                  <c:v>123200</c:v>
                </c:pt>
                <c:pt idx="232">
                  <c:v>123300</c:v>
                </c:pt>
                <c:pt idx="233">
                  <c:v>123400</c:v>
                </c:pt>
                <c:pt idx="234">
                  <c:v>123500</c:v>
                </c:pt>
                <c:pt idx="235">
                  <c:v>123600</c:v>
                </c:pt>
                <c:pt idx="236">
                  <c:v>123700</c:v>
                </c:pt>
                <c:pt idx="237">
                  <c:v>123800</c:v>
                </c:pt>
                <c:pt idx="238">
                  <c:v>123900</c:v>
                </c:pt>
                <c:pt idx="239">
                  <c:v>124000</c:v>
                </c:pt>
                <c:pt idx="240">
                  <c:v>124100</c:v>
                </c:pt>
                <c:pt idx="241">
                  <c:v>124200</c:v>
                </c:pt>
                <c:pt idx="242">
                  <c:v>124300</c:v>
                </c:pt>
                <c:pt idx="243">
                  <c:v>124400</c:v>
                </c:pt>
                <c:pt idx="244">
                  <c:v>124500</c:v>
                </c:pt>
                <c:pt idx="245">
                  <c:v>124600</c:v>
                </c:pt>
                <c:pt idx="246">
                  <c:v>124700</c:v>
                </c:pt>
                <c:pt idx="247">
                  <c:v>124800</c:v>
                </c:pt>
                <c:pt idx="248">
                  <c:v>124900</c:v>
                </c:pt>
                <c:pt idx="249">
                  <c:v>125000</c:v>
                </c:pt>
                <c:pt idx="250">
                  <c:v>125100</c:v>
                </c:pt>
                <c:pt idx="251">
                  <c:v>125200</c:v>
                </c:pt>
                <c:pt idx="252">
                  <c:v>125300</c:v>
                </c:pt>
                <c:pt idx="253">
                  <c:v>125400</c:v>
                </c:pt>
                <c:pt idx="254">
                  <c:v>125500</c:v>
                </c:pt>
                <c:pt idx="255">
                  <c:v>125600</c:v>
                </c:pt>
                <c:pt idx="256">
                  <c:v>125700</c:v>
                </c:pt>
                <c:pt idx="257">
                  <c:v>125800</c:v>
                </c:pt>
                <c:pt idx="258">
                  <c:v>125900</c:v>
                </c:pt>
                <c:pt idx="259">
                  <c:v>126000</c:v>
                </c:pt>
                <c:pt idx="260">
                  <c:v>126100</c:v>
                </c:pt>
                <c:pt idx="261">
                  <c:v>126200</c:v>
                </c:pt>
                <c:pt idx="262">
                  <c:v>126300</c:v>
                </c:pt>
                <c:pt idx="263">
                  <c:v>126400</c:v>
                </c:pt>
                <c:pt idx="264">
                  <c:v>126500</c:v>
                </c:pt>
                <c:pt idx="265">
                  <c:v>126600</c:v>
                </c:pt>
                <c:pt idx="266">
                  <c:v>126700</c:v>
                </c:pt>
                <c:pt idx="267">
                  <c:v>126800</c:v>
                </c:pt>
                <c:pt idx="268">
                  <c:v>126900</c:v>
                </c:pt>
                <c:pt idx="269">
                  <c:v>127000</c:v>
                </c:pt>
                <c:pt idx="270">
                  <c:v>127100</c:v>
                </c:pt>
                <c:pt idx="271">
                  <c:v>127200</c:v>
                </c:pt>
                <c:pt idx="272">
                  <c:v>127300</c:v>
                </c:pt>
                <c:pt idx="273">
                  <c:v>127400</c:v>
                </c:pt>
                <c:pt idx="274">
                  <c:v>127500</c:v>
                </c:pt>
                <c:pt idx="275">
                  <c:v>127600</c:v>
                </c:pt>
                <c:pt idx="276">
                  <c:v>127700</c:v>
                </c:pt>
                <c:pt idx="277">
                  <c:v>127800</c:v>
                </c:pt>
                <c:pt idx="278">
                  <c:v>127900</c:v>
                </c:pt>
                <c:pt idx="279">
                  <c:v>128000</c:v>
                </c:pt>
                <c:pt idx="280">
                  <c:v>128100</c:v>
                </c:pt>
                <c:pt idx="281">
                  <c:v>128200</c:v>
                </c:pt>
                <c:pt idx="282">
                  <c:v>128300</c:v>
                </c:pt>
                <c:pt idx="283">
                  <c:v>128400</c:v>
                </c:pt>
                <c:pt idx="284">
                  <c:v>128500</c:v>
                </c:pt>
                <c:pt idx="285">
                  <c:v>128600</c:v>
                </c:pt>
                <c:pt idx="286">
                  <c:v>128700</c:v>
                </c:pt>
                <c:pt idx="287">
                  <c:v>128800</c:v>
                </c:pt>
                <c:pt idx="288">
                  <c:v>128900</c:v>
                </c:pt>
                <c:pt idx="289">
                  <c:v>129000</c:v>
                </c:pt>
                <c:pt idx="290">
                  <c:v>129100</c:v>
                </c:pt>
                <c:pt idx="291">
                  <c:v>129200</c:v>
                </c:pt>
                <c:pt idx="292">
                  <c:v>129300</c:v>
                </c:pt>
                <c:pt idx="293">
                  <c:v>129400</c:v>
                </c:pt>
                <c:pt idx="294">
                  <c:v>129500</c:v>
                </c:pt>
                <c:pt idx="295">
                  <c:v>129600</c:v>
                </c:pt>
                <c:pt idx="296">
                  <c:v>129700</c:v>
                </c:pt>
                <c:pt idx="297">
                  <c:v>129800</c:v>
                </c:pt>
                <c:pt idx="298">
                  <c:v>129900</c:v>
                </c:pt>
                <c:pt idx="299">
                  <c:v>130000</c:v>
                </c:pt>
                <c:pt idx="300">
                  <c:v>130100</c:v>
                </c:pt>
                <c:pt idx="301">
                  <c:v>130200</c:v>
                </c:pt>
                <c:pt idx="302">
                  <c:v>130300</c:v>
                </c:pt>
                <c:pt idx="303">
                  <c:v>130400</c:v>
                </c:pt>
                <c:pt idx="304">
                  <c:v>130500</c:v>
                </c:pt>
                <c:pt idx="305">
                  <c:v>130600</c:v>
                </c:pt>
                <c:pt idx="306">
                  <c:v>130700</c:v>
                </c:pt>
                <c:pt idx="307">
                  <c:v>130800</c:v>
                </c:pt>
                <c:pt idx="308">
                  <c:v>130900</c:v>
                </c:pt>
                <c:pt idx="309">
                  <c:v>131000</c:v>
                </c:pt>
                <c:pt idx="310">
                  <c:v>131100</c:v>
                </c:pt>
                <c:pt idx="311">
                  <c:v>131200</c:v>
                </c:pt>
                <c:pt idx="312">
                  <c:v>131300</c:v>
                </c:pt>
                <c:pt idx="313">
                  <c:v>131400</c:v>
                </c:pt>
                <c:pt idx="314">
                  <c:v>131500</c:v>
                </c:pt>
                <c:pt idx="315">
                  <c:v>131600</c:v>
                </c:pt>
                <c:pt idx="316">
                  <c:v>131700</c:v>
                </c:pt>
                <c:pt idx="317">
                  <c:v>131800</c:v>
                </c:pt>
                <c:pt idx="318">
                  <c:v>131900</c:v>
                </c:pt>
                <c:pt idx="319">
                  <c:v>132000</c:v>
                </c:pt>
                <c:pt idx="320">
                  <c:v>132100</c:v>
                </c:pt>
                <c:pt idx="321">
                  <c:v>132200</c:v>
                </c:pt>
                <c:pt idx="322">
                  <c:v>132300</c:v>
                </c:pt>
                <c:pt idx="323">
                  <c:v>132400</c:v>
                </c:pt>
                <c:pt idx="324">
                  <c:v>132500</c:v>
                </c:pt>
                <c:pt idx="325">
                  <c:v>132600</c:v>
                </c:pt>
                <c:pt idx="326">
                  <c:v>132700</c:v>
                </c:pt>
                <c:pt idx="327">
                  <c:v>132800</c:v>
                </c:pt>
                <c:pt idx="328">
                  <c:v>132900</c:v>
                </c:pt>
                <c:pt idx="329">
                  <c:v>133000</c:v>
                </c:pt>
                <c:pt idx="330">
                  <c:v>133100</c:v>
                </c:pt>
                <c:pt idx="331">
                  <c:v>133200</c:v>
                </c:pt>
                <c:pt idx="332">
                  <c:v>133300</c:v>
                </c:pt>
                <c:pt idx="333">
                  <c:v>133400</c:v>
                </c:pt>
                <c:pt idx="334">
                  <c:v>133500</c:v>
                </c:pt>
                <c:pt idx="335">
                  <c:v>133600</c:v>
                </c:pt>
                <c:pt idx="336">
                  <c:v>133700</c:v>
                </c:pt>
                <c:pt idx="337">
                  <c:v>133800</c:v>
                </c:pt>
                <c:pt idx="338">
                  <c:v>133900</c:v>
                </c:pt>
                <c:pt idx="339">
                  <c:v>134000</c:v>
                </c:pt>
                <c:pt idx="340">
                  <c:v>134100</c:v>
                </c:pt>
                <c:pt idx="341">
                  <c:v>134200</c:v>
                </c:pt>
                <c:pt idx="342">
                  <c:v>134300</c:v>
                </c:pt>
                <c:pt idx="343">
                  <c:v>134400</c:v>
                </c:pt>
                <c:pt idx="344">
                  <c:v>134500</c:v>
                </c:pt>
                <c:pt idx="345">
                  <c:v>134600</c:v>
                </c:pt>
                <c:pt idx="346">
                  <c:v>134700</c:v>
                </c:pt>
                <c:pt idx="347">
                  <c:v>134800</c:v>
                </c:pt>
                <c:pt idx="348">
                  <c:v>134900</c:v>
                </c:pt>
                <c:pt idx="349">
                  <c:v>135000</c:v>
                </c:pt>
                <c:pt idx="350">
                  <c:v>135100</c:v>
                </c:pt>
                <c:pt idx="351">
                  <c:v>135200</c:v>
                </c:pt>
                <c:pt idx="352">
                  <c:v>135300</c:v>
                </c:pt>
                <c:pt idx="353">
                  <c:v>135400</c:v>
                </c:pt>
                <c:pt idx="354">
                  <c:v>135500</c:v>
                </c:pt>
                <c:pt idx="355">
                  <c:v>135600</c:v>
                </c:pt>
                <c:pt idx="356">
                  <c:v>135700</c:v>
                </c:pt>
                <c:pt idx="357">
                  <c:v>135800</c:v>
                </c:pt>
                <c:pt idx="358">
                  <c:v>135900</c:v>
                </c:pt>
                <c:pt idx="359">
                  <c:v>136000</c:v>
                </c:pt>
                <c:pt idx="360">
                  <c:v>136100</c:v>
                </c:pt>
                <c:pt idx="361">
                  <c:v>136200</c:v>
                </c:pt>
                <c:pt idx="362">
                  <c:v>136300</c:v>
                </c:pt>
                <c:pt idx="363">
                  <c:v>136400</c:v>
                </c:pt>
                <c:pt idx="364">
                  <c:v>136500</c:v>
                </c:pt>
                <c:pt idx="365">
                  <c:v>136600</c:v>
                </c:pt>
                <c:pt idx="366">
                  <c:v>136700</c:v>
                </c:pt>
                <c:pt idx="367">
                  <c:v>136800</c:v>
                </c:pt>
                <c:pt idx="368">
                  <c:v>136900</c:v>
                </c:pt>
                <c:pt idx="369">
                  <c:v>137000</c:v>
                </c:pt>
                <c:pt idx="370">
                  <c:v>137100</c:v>
                </c:pt>
                <c:pt idx="371">
                  <c:v>137200</c:v>
                </c:pt>
                <c:pt idx="372">
                  <c:v>137300</c:v>
                </c:pt>
                <c:pt idx="373">
                  <c:v>137400</c:v>
                </c:pt>
                <c:pt idx="374">
                  <c:v>137500</c:v>
                </c:pt>
                <c:pt idx="375">
                  <c:v>137600</c:v>
                </c:pt>
                <c:pt idx="376">
                  <c:v>137700</c:v>
                </c:pt>
                <c:pt idx="377">
                  <c:v>137800</c:v>
                </c:pt>
                <c:pt idx="378">
                  <c:v>137900</c:v>
                </c:pt>
                <c:pt idx="379">
                  <c:v>138000</c:v>
                </c:pt>
                <c:pt idx="380">
                  <c:v>138100</c:v>
                </c:pt>
                <c:pt idx="381">
                  <c:v>138200</c:v>
                </c:pt>
                <c:pt idx="382">
                  <c:v>138300</c:v>
                </c:pt>
                <c:pt idx="383">
                  <c:v>138400</c:v>
                </c:pt>
                <c:pt idx="384">
                  <c:v>138500</c:v>
                </c:pt>
                <c:pt idx="385">
                  <c:v>138600</c:v>
                </c:pt>
                <c:pt idx="386">
                  <c:v>138700</c:v>
                </c:pt>
                <c:pt idx="387">
                  <c:v>138800</c:v>
                </c:pt>
                <c:pt idx="388">
                  <c:v>138900</c:v>
                </c:pt>
                <c:pt idx="389">
                  <c:v>139000</c:v>
                </c:pt>
                <c:pt idx="390">
                  <c:v>139100</c:v>
                </c:pt>
                <c:pt idx="391">
                  <c:v>139200</c:v>
                </c:pt>
                <c:pt idx="392">
                  <c:v>139300</c:v>
                </c:pt>
                <c:pt idx="393">
                  <c:v>139400</c:v>
                </c:pt>
                <c:pt idx="394">
                  <c:v>139500</c:v>
                </c:pt>
                <c:pt idx="395">
                  <c:v>139600</c:v>
                </c:pt>
                <c:pt idx="396">
                  <c:v>139700</c:v>
                </c:pt>
                <c:pt idx="397">
                  <c:v>139800</c:v>
                </c:pt>
                <c:pt idx="398">
                  <c:v>139900</c:v>
                </c:pt>
                <c:pt idx="399">
                  <c:v>140000</c:v>
                </c:pt>
                <c:pt idx="400">
                  <c:v>140100</c:v>
                </c:pt>
                <c:pt idx="401">
                  <c:v>140200</c:v>
                </c:pt>
                <c:pt idx="402">
                  <c:v>140300</c:v>
                </c:pt>
                <c:pt idx="403">
                  <c:v>140400</c:v>
                </c:pt>
                <c:pt idx="404">
                  <c:v>140500</c:v>
                </c:pt>
                <c:pt idx="405">
                  <c:v>140600</c:v>
                </c:pt>
                <c:pt idx="406">
                  <c:v>140700</c:v>
                </c:pt>
                <c:pt idx="407">
                  <c:v>140800</c:v>
                </c:pt>
                <c:pt idx="408">
                  <c:v>140900</c:v>
                </c:pt>
                <c:pt idx="409">
                  <c:v>141000</c:v>
                </c:pt>
                <c:pt idx="410">
                  <c:v>141100</c:v>
                </c:pt>
                <c:pt idx="411">
                  <c:v>141200</c:v>
                </c:pt>
                <c:pt idx="412">
                  <c:v>141300</c:v>
                </c:pt>
                <c:pt idx="413">
                  <c:v>141400</c:v>
                </c:pt>
                <c:pt idx="414">
                  <c:v>141500</c:v>
                </c:pt>
                <c:pt idx="415">
                  <c:v>141600</c:v>
                </c:pt>
                <c:pt idx="416">
                  <c:v>141700</c:v>
                </c:pt>
                <c:pt idx="417">
                  <c:v>141800</c:v>
                </c:pt>
                <c:pt idx="418">
                  <c:v>141900</c:v>
                </c:pt>
                <c:pt idx="419">
                  <c:v>142000</c:v>
                </c:pt>
                <c:pt idx="420">
                  <c:v>142100</c:v>
                </c:pt>
                <c:pt idx="421">
                  <c:v>142200</c:v>
                </c:pt>
                <c:pt idx="422">
                  <c:v>142300</c:v>
                </c:pt>
                <c:pt idx="423">
                  <c:v>142400</c:v>
                </c:pt>
                <c:pt idx="424">
                  <c:v>142500</c:v>
                </c:pt>
                <c:pt idx="425">
                  <c:v>142600</c:v>
                </c:pt>
                <c:pt idx="426">
                  <c:v>142700</c:v>
                </c:pt>
                <c:pt idx="427">
                  <c:v>142800</c:v>
                </c:pt>
                <c:pt idx="428">
                  <c:v>142900</c:v>
                </c:pt>
                <c:pt idx="429">
                  <c:v>143000</c:v>
                </c:pt>
                <c:pt idx="430">
                  <c:v>143100</c:v>
                </c:pt>
                <c:pt idx="431">
                  <c:v>143200</c:v>
                </c:pt>
                <c:pt idx="432">
                  <c:v>143300</c:v>
                </c:pt>
                <c:pt idx="433">
                  <c:v>143400</c:v>
                </c:pt>
                <c:pt idx="434">
                  <c:v>143500</c:v>
                </c:pt>
                <c:pt idx="435">
                  <c:v>143600</c:v>
                </c:pt>
                <c:pt idx="436">
                  <c:v>143700</c:v>
                </c:pt>
                <c:pt idx="437">
                  <c:v>143800</c:v>
                </c:pt>
                <c:pt idx="438">
                  <c:v>143900</c:v>
                </c:pt>
                <c:pt idx="439">
                  <c:v>144000</c:v>
                </c:pt>
                <c:pt idx="440">
                  <c:v>144100</c:v>
                </c:pt>
                <c:pt idx="441">
                  <c:v>144200</c:v>
                </c:pt>
                <c:pt idx="442">
                  <c:v>144300</c:v>
                </c:pt>
                <c:pt idx="443">
                  <c:v>144400</c:v>
                </c:pt>
                <c:pt idx="444">
                  <c:v>144500</c:v>
                </c:pt>
                <c:pt idx="445">
                  <c:v>144600</c:v>
                </c:pt>
                <c:pt idx="446">
                  <c:v>144700</c:v>
                </c:pt>
                <c:pt idx="447">
                  <c:v>144800</c:v>
                </c:pt>
                <c:pt idx="448">
                  <c:v>144900</c:v>
                </c:pt>
                <c:pt idx="449">
                  <c:v>145000</c:v>
                </c:pt>
                <c:pt idx="450">
                  <c:v>145100</c:v>
                </c:pt>
                <c:pt idx="451">
                  <c:v>145200</c:v>
                </c:pt>
                <c:pt idx="452">
                  <c:v>145300</c:v>
                </c:pt>
                <c:pt idx="453">
                  <c:v>145400</c:v>
                </c:pt>
                <c:pt idx="454">
                  <c:v>145500</c:v>
                </c:pt>
                <c:pt idx="455">
                  <c:v>145600</c:v>
                </c:pt>
                <c:pt idx="456">
                  <c:v>145700</c:v>
                </c:pt>
                <c:pt idx="457">
                  <c:v>145800</c:v>
                </c:pt>
                <c:pt idx="458">
                  <c:v>145900</c:v>
                </c:pt>
                <c:pt idx="459">
                  <c:v>146000</c:v>
                </c:pt>
                <c:pt idx="460">
                  <c:v>146100</c:v>
                </c:pt>
                <c:pt idx="461">
                  <c:v>146200</c:v>
                </c:pt>
                <c:pt idx="462">
                  <c:v>146300</c:v>
                </c:pt>
                <c:pt idx="463">
                  <c:v>146400</c:v>
                </c:pt>
                <c:pt idx="464">
                  <c:v>146500</c:v>
                </c:pt>
                <c:pt idx="465">
                  <c:v>146600</c:v>
                </c:pt>
                <c:pt idx="466">
                  <c:v>146700</c:v>
                </c:pt>
                <c:pt idx="467">
                  <c:v>146800</c:v>
                </c:pt>
                <c:pt idx="468">
                  <c:v>146900</c:v>
                </c:pt>
                <c:pt idx="469">
                  <c:v>147000</c:v>
                </c:pt>
                <c:pt idx="470">
                  <c:v>147100</c:v>
                </c:pt>
                <c:pt idx="471">
                  <c:v>147200</c:v>
                </c:pt>
                <c:pt idx="472">
                  <c:v>147300</c:v>
                </c:pt>
                <c:pt idx="473">
                  <c:v>147400</c:v>
                </c:pt>
                <c:pt idx="474">
                  <c:v>147500</c:v>
                </c:pt>
                <c:pt idx="475">
                  <c:v>147600</c:v>
                </c:pt>
                <c:pt idx="476">
                  <c:v>147700</c:v>
                </c:pt>
                <c:pt idx="477">
                  <c:v>147800</c:v>
                </c:pt>
                <c:pt idx="478">
                  <c:v>147900</c:v>
                </c:pt>
                <c:pt idx="479">
                  <c:v>148000</c:v>
                </c:pt>
                <c:pt idx="480">
                  <c:v>148100</c:v>
                </c:pt>
                <c:pt idx="481">
                  <c:v>148200</c:v>
                </c:pt>
                <c:pt idx="482">
                  <c:v>148300</c:v>
                </c:pt>
                <c:pt idx="483">
                  <c:v>148400</c:v>
                </c:pt>
                <c:pt idx="484">
                  <c:v>148500</c:v>
                </c:pt>
                <c:pt idx="485">
                  <c:v>148600</c:v>
                </c:pt>
                <c:pt idx="486">
                  <c:v>148700</c:v>
                </c:pt>
                <c:pt idx="487">
                  <c:v>148800</c:v>
                </c:pt>
                <c:pt idx="488">
                  <c:v>148900</c:v>
                </c:pt>
                <c:pt idx="489">
                  <c:v>149000</c:v>
                </c:pt>
                <c:pt idx="490">
                  <c:v>149100</c:v>
                </c:pt>
                <c:pt idx="491">
                  <c:v>149200</c:v>
                </c:pt>
                <c:pt idx="492">
                  <c:v>149300</c:v>
                </c:pt>
                <c:pt idx="493">
                  <c:v>149400</c:v>
                </c:pt>
                <c:pt idx="494">
                  <c:v>149500</c:v>
                </c:pt>
                <c:pt idx="495">
                  <c:v>149600</c:v>
                </c:pt>
                <c:pt idx="496">
                  <c:v>149700</c:v>
                </c:pt>
                <c:pt idx="497">
                  <c:v>149800</c:v>
                </c:pt>
                <c:pt idx="498">
                  <c:v>149900</c:v>
                </c:pt>
                <c:pt idx="499">
                  <c:v>150000</c:v>
                </c:pt>
                <c:pt idx="500">
                  <c:v>150100</c:v>
                </c:pt>
                <c:pt idx="501">
                  <c:v>150200</c:v>
                </c:pt>
                <c:pt idx="502">
                  <c:v>150300</c:v>
                </c:pt>
                <c:pt idx="503">
                  <c:v>150400</c:v>
                </c:pt>
                <c:pt idx="504">
                  <c:v>150500</c:v>
                </c:pt>
                <c:pt idx="505">
                  <c:v>150600</c:v>
                </c:pt>
                <c:pt idx="506">
                  <c:v>150700</c:v>
                </c:pt>
                <c:pt idx="507">
                  <c:v>150800</c:v>
                </c:pt>
                <c:pt idx="508">
                  <c:v>150900</c:v>
                </c:pt>
                <c:pt idx="509">
                  <c:v>151000</c:v>
                </c:pt>
                <c:pt idx="510">
                  <c:v>151100</c:v>
                </c:pt>
                <c:pt idx="511">
                  <c:v>151200</c:v>
                </c:pt>
                <c:pt idx="512">
                  <c:v>151300</c:v>
                </c:pt>
                <c:pt idx="513">
                  <c:v>151400</c:v>
                </c:pt>
                <c:pt idx="514">
                  <c:v>151500</c:v>
                </c:pt>
                <c:pt idx="515">
                  <c:v>151600</c:v>
                </c:pt>
                <c:pt idx="516">
                  <c:v>151700</c:v>
                </c:pt>
                <c:pt idx="517">
                  <c:v>151800</c:v>
                </c:pt>
                <c:pt idx="518">
                  <c:v>151900</c:v>
                </c:pt>
                <c:pt idx="519">
                  <c:v>152000</c:v>
                </c:pt>
                <c:pt idx="520">
                  <c:v>152100</c:v>
                </c:pt>
                <c:pt idx="521">
                  <c:v>152200</c:v>
                </c:pt>
                <c:pt idx="522">
                  <c:v>152300</c:v>
                </c:pt>
                <c:pt idx="523">
                  <c:v>152400</c:v>
                </c:pt>
                <c:pt idx="524">
                  <c:v>152500</c:v>
                </c:pt>
                <c:pt idx="525">
                  <c:v>152600</c:v>
                </c:pt>
                <c:pt idx="526">
                  <c:v>152700</c:v>
                </c:pt>
                <c:pt idx="527">
                  <c:v>152800</c:v>
                </c:pt>
                <c:pt idx="528">
                  <c:v>152900</c:v>
                </c:pt>
                <c:pt idx="529">
                  <c:v>153000</c:v>
                </c:pt>
                <c:pt idx="530">
                  <c:v>153100</c:v>
                </c:pt>
                <c:pt idx="531">
                  <c:v>153200</c:v>
                </c:pt>
                <c:pt idx="532">
                  <c:v>153300</c:v>
                </c:pt>
                <c:pt idx="533">
                  <c:v>153400</c:v>
                </c:pt>
                <c:pt idx="534">
                  <c:v>153500</c:v>
                </c:pt>
                <c:pt idx="535">
                  <c:v>153600</c:v>
                </c:pt>
                <c:pt idx="536">
                  <c:v>153700</c:v>
                </c:pt>
                <c:pt idx="537">
                  <c:v>153800</c:v>
                </c:pt>
                <c:pt idx="538">
                  <c:v>153900</c:v>
                </c:pt>
                <c:pt idx="539">
                  <c:v>154000</c:v>
                </c:pt>
                <c:pt idx="540">
                  <c:v>154100</c:v>
                </c:pt>
                <c:pt idx="541">
                  <c:v>154200</c:v>
                </c:pt>
                <c:pt idx="542">
                  <c:v>154300</c:v>
                </c:pt>
                <c:pt idx="543">
                  <c:v>154400</c:v>
                </c:pt>
                <c:pt idx="544">
                  <c:v>154500</c:v>
                </c:pt>
                <c:pt idx="545">
                  <c:v>154600</c:v>
                </c:pt>
                <c:pt idx="546">
                  <c:v>154700</c:v>
                </c:pt>
                <c:pt idx="547">
                  <c:v>154800</c:v>
                </c:pt>
                <c:pt idx="548">
                  <c:v>154900</c:v>
                </c:pt>
                <c:pt idx="549">
                  <c:v>155000</c:v>
                </c:pt>
                <c:pt idx="550">
                  <c:v>155100</c:v>
                </c:pt>
                <c:pt idx="551">
                  <c:v>155200</c:v>
                </c:pt>
                <c:pt idx="552">
                  <c:v>155300</c:v>
                </c:pt>
                <c:pt idx="553">
                  <c:v>155400</c:v>
                </c:pt>
                <c:pt idx="554">
                  <c:v>155500</c:v>
                </c:pt>
                <c:pt idx="555">
                  <c:v>155600</c:v>
                </c:pt>
                <c:pt idx="556">
                  <c:v>155700</c:v>
                </c:pt>
                <c:pt idx="557">
                  <c:v>155800</c:v>
                </c:pt>
                <c:pt idx="558">
                  <c:v>155900</c:v>
                </c:pt>
                <c:pt idx="559">
                  <c:v>156000</c:v>
                </c:pt>
                <c:pt idx="560">
                  <c:v>156100</c:v>
                </c:pt>
                <c:pt idx="561">
                  <c:v>156200</c:v>
                </c:pt>
                <c:pt idx="562">
                  <c:v>156300</c:v>
                </c:pt>
                <c:pt idx="563">
                  <c:v>156400</c:v>
                </c:pt>
                <c:pt idx="564">
                  <c:v>156500</c:v>
                </c:pt>
                <c:pt idx="565">
                  <c:v>156600</c:v>
                </c:pt>
                <c:pt idx="566">
                  <c:v>156700</c:v>
                </c:pt>
                <c:pt idx="567">
                  <c:v>156800</c:v>
                </c:pt>
                <c:pt idx="568">
                  <c:v>156900</c:v>
                </c:pt>
                <c:pt idx="569">
                  <c:v>157000</c:v>
                </c:pt>
                <c:pt idx="570">
                  <c:v>157100</c:v>
                </c:pt>
                <c:pt idx="571">
                  <c:v>157200</c:v>
                </c:pt>
                <c:pt idx="572">
                  <c:v>157300</c:v>
                </c:pt>
                <c:pt idx="573">
                  <c:v>157400</c:v>
                </c:pt>
                <c:pt idx="574">
                  <c:v>157500</c:v>
                </c:pt>
                <c:pt idx="575">
                  <c:v>157600</c:v>
                </c:pt>
                <c:pt idx="576">
                  <c:v>157700</c:v>
                </c:pt>
                <c:pt idx="577">
                  <c:v>157800</c:v>
                </c:pt>
                <c:pt idx="578">
                  <c:v>157900</c:v>
                </c:pt>
                <c:pt idx="579">
                  <c:v>158000</c:v>
                </c:pt>
                <c:pt idx="580">
                  <c:v>158100</c:v>
                </c:pt>
                <c:pt idx="581">
                  <c:v>158200</c:v>
                </c:pt>
                <c:pt idx="582">
                  <c:v>158300</c:v>
                </c:pt>
                <c:pt idx="583">
                  <c:v>158400</c:v>
                </c:pt>
                <c:pt idx="584">
                  <c:v>158500</c:v>
                </c:pt>
                <c:pt idx="585">
                  <c:v>158600</c:v>
                </c:pt>
                <c:pt idx="586">
                  <c:v>158700</c:v>
                </c:pt>
                <c:pt idx="587">
                  <c:v>158800</c:v>
                </c:pt>
                <c:pt idx="588">
                  <c:v>158900</c:v>
                </c:pt>
                <c:pt idx="589">
                  <c:v>159000</c:v>
                </c:pt>
                <c:pt idx="590">
                  <c:v>159100</c:v>
                </c:pt>
                <c:pt idx="591">
                  <c:v>159200</c:v>
                </c:pt>
                <c:pt idx="592">
                  <c:v>159300</c:v>
                </c:pt>
                <c:pt idx="593">
                  <c:v>159400</c:v>
                </c:pt>
                <c:pt idx="594">
                  <c:v>159500</c:v>
                </c:pt>
                <c:pt idx="595">
                  <c:v>159600</c:v>
                </c:pt>
                <c:pt idx="596">
                  <c:v>159700</c:v>
                </c:pt>
                <c:pt idx="597">
                  <c:v>159800</c:v>
                </c:pt>
                <c:pt idx="598">
                  <c:v>159900</c:v>
                </c:pt>
                <c:pt idx="599">
                  <c:v>160000</c:v>
                </c:pt>
                <c:pt idx="600">
                  <c:v>160100</c:v>
                </c:pt>
                <c:pt idx="601">
                  <c:v>160200</c:v>
                </c:pt>
                <c:pt idx="602">
                  <c:v>160300</c:v>
                </c:pt>
                <c:pt idx="603">
                  <c:v>160400</c:v>
                </c:pt>
                <c:pt idx="604">
                  <c:v>160500</c:v>
                </c:pt>
                <c:pt idx="605">
                  <c:v>160600</c:v>
                </c:pt>
                <c:pt idx="606">
                  <c:v>160700</c:v>
                </c:pt>
                <c:pt idx="607">
                  <c:v>160800</c:v>
                </c:pt>
                <c:pt idx="608">
                  <c:v>160900</c:v>
                </c:pt>
                <c:pt idx="609">
                  <c:v>161000</c:v>
                </c:pt>
                <c:pt idx="610">
                  <c:v>161100</c:v>
                </c:pt>
                <c:pt idx="611">
                  <c:v>161200</c:v>
                </c:pt>
                <c:pt idx="612">
                  <c:v>161300</c:v>
                </c:pt>
                <c:pt idx="613">
                  <c:v>161400</c:v>
                </c:pt>
                <c:pt idx="614">
                  <c:v>161500</c:v>
                </c:pt>
                <c:pt idx="615">
                  <c:v>161600</c:v>
                </c:pt>
                <c:pt idx="616">
                  <c:v>161700</c:v>
                </c:pt>
                <c:pt idx="617">
                  <c:v>161800</c:v>
                </c:pt>
                <c:pt idx="618">
                  <c:v>161900</c:v>
                </c:pt>
                <c:pt idx="619">
                  <c:v>162000</c:v>
                </c:pt>
                <c:pt idx="620">
                  <c:v>162100</c:v>
                </c:pt>
                <c:pt idx="621">
                  <c:v>162200</c:v>
                </c:pt>
                <c:pt idx="622">
                  <c:v>162300</c:v>
                </c:pt>
                <c:pt idx="623">
                  <c:v>162400</c:v>
                </c:pt>
                <c:pt idx="624">
                  <c:v>162500</c:v>
                </c:pt>
                <c:pt idx="625">
                  <c:v>162600</c:v>
                </c:pt>
                <c:pt idx="626">
                  <c:v>162700</c:v>
                </c:pt>
                <c:pt idx="627">
                  <c:v>162800</c:v>
                </c:pt>
                <c:pt idx="628">
                  <c:v>162900</c:v>
                </c:pt>
                <c:pt idx="629">
                  <c:v>163000</c:v>
                </c:pt>
                <c:pt idx="630">
                  <c:v>163100</c:v>
                </c:pt>
                <c:pt idx="631">
                  <c:v>163200</c:v>
                </c:pt>
                <c:pt idx="632">
                  <c:v>163300</c:v>
                </c:pt>
                <c:pt idx="633">
                  <c:v>163400</c:v>
                </c:pt>
                <c:pt idx="634">
                  <c:v>163500</c:v>
                </c:pt>
                <c:pt idx="635">
                  <c:v>163600</c:v>
                </c:pt>
                <c:pt idx="636">
                  <c:v>163700</c:v>
                </c:pt>
                <c:pt idx="637">
                  <c:v>163800</c:v>
                </c:pt>
                <c:pt idx="638">
                  <c:v>163900</c:v>
                </c:pt>
                <c:pt idx="639">
                  <c:v>164000</c:v>
                </c:pt>
                <c:pt idx="640">
                  <c:v>164100</c:v>
                </c:pt>
                <c:pt idx="641">
                  <c:v>164200</c:v>
                </c:pt>
                <c:pt idx="642">
                  <c:v>164300</c:v>
                </c:pt>
                <c:pt idx="643">
                  <c:v>164400</c:v>
                </c:pt>
                <c:pt idx="644">
                  <c:v>164500</c:v>
                </c:pt>
                <c:pt idx="645">
                  <c:v>164600</c:v>
                </c:pt>
                <c:pt idx="646">
                  <c:v>164700</c:v>
                </c:pt>
                <c:pt idx="647">
                  <c:v>164800</c:v>
                </c:pt>
                <c:pt idx="648">
                  <c:v>164900</c:v>
                </c:pt>
                <c:pt idx="649">
                  <c:v>165000</c:v>
                </c:pt>
                <c:pt idx="650">
                  <c:v>165100</c:v>
                </c:pt>
                <c:pt idx="651">
                  <c:v>165200</c:v>
                </c:pt>
                <c:pt idx="652">
                  <c:v>165300</c:v>
                </c:pt>
                <c:pt idx="653">
                  <c:v>165400</c:v>
                </c:pt>
                <c:pt idx="654">
                  <c:v>165500</c:v>
                </c:pt>
                <c:pt idx="655">
                  <c:v>165600</c:v>
                </c:pt>
                <c:pt idx="656">
                  <c:v>165700</c:v>
                </c:pt>
                <c:pt idx="657">
                  <c:v>165800</c:v>
                </c:pt>
                <c:pt idx="658">
                  <c:v>165900</c:v>
                </c:pt>
                <c:pt idx="659">
                  <c:v>166000</c:v>
                </c:pt>
                <c:pt idx="660">
                  <c:v>166100</c:v>
                </c:pt>
                <c:pt idx="661">
                  <c:v>166200</c:v>
                </c:pt>
                <c:pt idx="662">
                  <c:v>166300</c:v>
                </c:pt>
                <c:pt idx="663">
                  <c:v>166400</c:v>
                </c:pt>
                <c:pt idx="664">
                  <c:v>166500</c:v>
                </c:pt>
                <c:pt idx="665">
                  <c:v>166600</c:v>
                </c:pt>
                <c:pt idx="666">
                  <c:v>166700</c:v>
                </c:pt>
                <c:pt idx="667">
                  <c:v>166800</c:v>
                </c:pt>
                <c:pt idx="668">
                  <c:v>166900</c:v>
                </c:pt>
                <c:pt idx="669">
                  <c:v>167000</c:v>
                </c:pt>
                <c:pt idx="670">
                  <c:v>167100</c:v>
                </c:pt>
                <c:pt idx="671">
                  <c:v>167200</c:v>
                </c:pt>
                <c:pt idx="672">
                  <c:v>167300</c:v>
                </c:pt>
                <c:pt idx="673">
                  <c:v>167400</c:v>
                </c:pt>
                <c:pt idx="674">
                  <c:v>167500</c:v>
                </c:pt>
                <c:pt idx="675">
                  <c:v>167600</c:v>
                </c:pt>
                <c:pt idx="676">
                  <c:v>167700</c:v>
                </c:pt>
                <c:pt idx="677">
                  <c:v>167800</c:v>
                </c:pt>
                <c:pt idx="678">
                  <c:v>167900</c:v>
                </c:pt>
                <c:pt idx="679">
                  <c:v>168000</c:v>
                </c:pt>
                <c:pt idx="680">
                  <c:v>168100</c:v>
                </c:pt>
                <c:pt idx="681">
                  <c:v>168200</c:v>
                </c:pt>
                <c:pt idx="682">
                  <c:v>168300</c:v>
                </c:pt>
                <c:pt idx="683">
                  <c:v>168400</c:v>
                </c:pt>
                <c:pt idx="684">
                  <c:v>168500</c:v>
                </c:pt>
                <c:pt idx="685">
                  <c:v>168600</c:v>
                </c:pt>
                <c:pt idx="686">
                  <c:v>168700</c:v>
                </c:pt>
                <c:pt idx="687">
                  <c:v>168800</c:v>
                </c:pt>
                <c:pt idx="688">
                  <c:v>168900</c:v>
                </c:pt>
                <c:pt idx="689">
                  <c:v>169000</c:v>
                </c:pt>
                <c:pt idx="690">
                  <c:v>169100</c:v>
                </c:pt>
                <c:pt idx="691">
                  <c:v>169200</c:v>
                </c:pt>
                <c:pt idx="692">
                  <c:v>169300</c:v>
                </c:pt>
                <c:pt idx="693">
                  <c:v>169400</c:v>
                </c:pt>
                <c:pt idx="694">
                  <c:v>169500</c:v>
                </c:pt>
                <c:pt idx="695">
                  <c:v>169600</c:v>
                </c:pt>
                <c:pt idx="696">
                  <c:v>169700</c:v>
                </c:pt>
                <c:pt idx="697">
                  <c:v>169800</c:v>
                </c:pt>
                <c:pt idx="698">
                  <c:v>169900</c:v>
                </c:pt>
                <c:pt idx="699">
                  <c:v>170000</c:v>
                </c:pt>
                <c:pt idx="700">
                  <c:v>170100</c:v>
                </c:pt>
                <c:pt idx="701">
                  <c:v>170200</c:v>
                </c:pt>
                <c:pt idx="702">
                  <c:v>170300</c:v>
                </c:pt>
                <c:pt idx="703">
                  <c:v>170400</c:v>
                </c:pt>
                <c:pt idx="704">
                  <c:v>170500</c:v>
                </c:pt>
                <c:pt idx="705">
                  <c:v>170600</c:v>
                </c:pt>
                <c:pt idx="706">
                  <c:v>170700</c:v>
                </c:pt>
                <c:pt idx="707">
                  <c:v>170800</c:v>
                </c:pt>
                <c:pt idx="708">
                  <c:v>170900</c:v>
                </c:pt>
                <c:pt idx="709">
                  <c:v>171000</c:v>
                </c:pt>
                <c:pt idx="710">
                  <c:v>171100</c:v>
                </c:pt>
                <c:pt idx="711">
                  <c:v>171200</c:v>
                </c:pt>
                <c:pt idx="712">
                  <c:v>171300</c:v>
                </c:pt>
                <c:pt idx="713">
                  <c:v>171400</c:v>
                </c:pt>
                <c:pt idx="714">
                  <c:v>171500</c:v>
                </c:pt>
                <c:pt idx="715">
                  <c:v>171600</c:v>
                </c:pt>
                <c:pt idx="716">
                  <c:v>171700</c:v>
                </c:pt>
                <c:pt idx="717">
                  <c:v>171800</c:v>
                </c:pt>
                <c:pt idx="718">
                  <c:v>171900</c:v>
                </c:pt>
                <c:pt idx="719">
                  <c:v>172000</c:v>
                </c:pt>
                <c:pt idx="720">
                  <c:v>172100</c:v>
                </c:pt>
                <c:pt idx="721">
                  <c:v>172200</c:v>
                </c:pt>
                <c:pt idx="722">
                  <c:v>172300</c:v>
                </c:pt>
                <c:pt idx="723">
                  <c:v>172400</c:v>
                </c:pt>
                <c:pt idx="724">
                  <c:v>172500</c:v>
                </c:pt>
                <c:pt idx="725">
                  <c:v>172600</c:v>
                </c:pt>
                <c:pt idx="726">
                  <c:v>172700</c:v>
                </c:pt>
                <c:pt idx="727">
                  <c:v>172800</c:v>
                </c:pt>
                <c:pt idx="728">
                  <c:v>172900</c:v>
                </c:pt>
                <c:pt idx="729">
                  <c:v>173000</c:v>
                </c:pt>
                <c:pt idx="730">
                  <c:v>173100</c:v>
                </c:pt>
                <c:pt idx="731">
                  <c:v>173200</c:v>
                </c:pt>
                <c:pt idx="732">
                  <c:v>173300</c:v>
                </c:pt>
                <c:pt idx="733">
                  <c:v>173400</c:v>
                </c:pt>
                <c:pt idx="734">
                  <c:v>173500</c:v>
                </c:pt>
                <c:pt idx="735">
                  <c:v>173600</c:v>
                </c:pt>
                <c:pt idx="736">
                  <c:v>173700</c:v>
                </c:pt>
                <c:pt idx="737">
                  <c:v>173800</c:v>
                </c:pt>
                <c:pt idx="738">
                  <c:v>173900</c:v>
                </c:pt>
                <c:pt idx="739">
                  <c:v>174000</c:v>
                </c:pt>
                <c:pt idx="740">
                  <c:v>174100</c:v>
                </c:pt>
                <c:pt idx="741">
                  <c:v>174200</c:v>
                </c:pt>
                <c:pt idx="742">
                  <c:v>174300</c:v>
                </c:pt>
                <c:pt idx="743">
                  <c:v>174400</c:v>
                </c:pt>
                <c:pt idx="744">
                  <c:v>174500</c:v>
                </c:pt>
                <c:pt idx="745">
                  <c:v>174600</c:v>
                </c:pt>
                <c:pt idx="746">
                  <c:v>174700</c:v>
                </c:pt>
                <c:pt idx="747">
                  <c:v>174800</c:v>
                </c:pt>
                <c:pt idx="748">
                  <c:v>174900</c:v>
                </c:pt>
                <c:pt idx="749">
                  <c:v>175000</c:v>
                </c:pt>
                <c:pt idx="750">
                  <c:v>175100</c:v>
                </c:pt>
                <c:pt idx="751">
                  <c:v>175200</c:v>
                </c:pt>
                <c:pt idx="752">
                  <c:v>175300</c:v>
                </c:pt>
                <c:pt idx="753">
                  <c:v>175400</c:v>
                </c:pt>
                <c:pt idx="754">
                  <c:v>175500</c:v>
                </c:pt>
                <c:pt idx="755">
                  <c:v>175600</c:v>
                </c:pt>
                <c:pt idx="756">
                  <c:v>175700</c:v>
                </c:pt>
                <c:pt idx="757">
                  <c:v>175800</c:v>
                </c:pt>
                <c:pt idx="758">
                  <c:v>175900</c:v>
                </c:pt>
                <c:pt idx="759">
                  <c:v>176000</c:v>
                </c:pt>
                <c:pt idx="760">
                  <c:v>176100</c:v>
                </c:pt>
                <c:pt idx="761">
                  <c:v>176200</c:v>
                </c:pt>
                <c:pt idx="762">
                  <c:v>176300</c:v>
                </c:pt>
                <c:pt idx="763">
                  <c:v>176400</c:v>
                </c:pt>
                <c:pt idx="764">
                  <c:v>176500</c:v>
                </c:pt>
                <c:pt idx="765">
                  <c:v>176600</c:v>
                </c:pt>
                <c:pt idx="766">
                  <c:v>176700</c:v>
                </c:pt>
                <c:pt idx="767">
                  <c:v>176800</c:v>
                </c:pt>
                <c:pt idx="768">
                  <c:v>176900</c:v>
                </c:pt>
                <c:pt idx="769">
                  <c:v>177000</c:v>
                </c:pt>
                <c:pt idx="770">
                  <c:v>177100</c:v>
                </c:pt>
                <c:pt idx="771">
                  <c:v>177200</c:v>
                </c:pt>
                <c:pt idx="772">
                  <c:v>177300</c:v>
                </c:pt>
                <c:pt idx="773">
                  <c:v>177400</c:v>
                </c:pt>
                <c:pt idx="774">
                  <c:v>177500</c:v>
                </c:pt>
                <c:pt idx="775">
                  <c:v>177600</c:v>
                </c:pt>
                <c:pt idx="776">
                  <c:v>177700</c:v>
                </c:pt>
                <c:pt idx="777">
                  <c:v>177800</c:v>
                </c:pt>
                <c:pt idx="778">
                  <c:v>177900</c:v>
                </c:pt>
                <c:pt idx="779">
                  <c:v>178000</c:v>
                </c:pt>
                <c:pt idx="780">
                  <c:v>178100</c:v>
                </c:pt>
                <c:pt idx="781">
                  <c:v>178200</c:v>
                </c:pt>
                <c:pt idx="782">
                  <c:v>178300</c:v>
                </c:pt>
                <c:pt idx="783">
                  <c:v>178400</c:v>
                </c:pt>
                <c:pt idx="784">
                  <c:v>178500</c:v>
                </c:pt>
                <c:pt idx="785">
                  <c:v>178600</c:v>
                </c:pt>
                <c:pt idx="786">
                  <c:v>178700</c:v>
                </c:pt>
                <c:pt idx="787">
                  <c:v>178800</c:v>
                </c:pt>
                <c:pt idx="788">
                  <c:v>178900</c:v>
                </c:pt>
                <c:pt idx="789">
                  <c:v>179000</c:v>
                </c:pt>
                <c:pt idx="790">
                  <c:v>179100</c:v>
                </c:pt>
                <c:pt idx="791">
                  <c:v>179200</c:v>
                </c:pt>
                <c:pt idx="792">
                  <c:v>179300</c:v>
                </c:pt>
                <c:pt idx="793">
                  <c:v>179400</c:v>
                </c:pt>
                <c:pt idx="794">
                  <c:v>179500</c:v>
                </c:pt>
                <c:pt idx="795">
                  <c:v>179600</c:v>
                </c:pt>
                <c:pt idx="796">
                  <c:v>179700</c:v>
                </c:pt>
                <c:pt idx="797">
                  <c:v>179800</c:v>
                </c:pt>
                <c:pt idx="798">
                  <c:v>179900</c:v>
                </c:pt>
                <c:pt idx="799">
                  <c:v>180000</c:v>
                </c:pt>
                <c:pt idx="800">
                  <c:v>180100</c:v>
                </c:pt>
                <c:pt idx="801">
                  <c:v>180200</c:v>
                </c:pt>
                <c:pt idx="802">
                  <c:v>180300</c:v>
                </c:pt>
                <c:pt idx="803">
                  <c:v>180400</c:v>
                </c:pt>
                <c:pt idx="804">
                  <c:v>180500</c:v>
                </c:pt>
                <c:pt idx="805">
                  <c:v>180600</c:v>
                </c:pt>
                <c:pt idx="806">
                  <c:v>180700</c:v>
                </c:pt>
                <c:pt idx="807">
                  <c:v>180800</c:v>
                </c:pt>
                <c:pt idx="808">
                  <c:v>180900</c:v>
                </c:pt>
                <c:pt idx="809">
                  <c:v>181000</c:v>
                </c:pt>
                <c:pt idx="810">
                  <c:v>181100</c:v>
                </c:pt>
                <c:pt idx="811">
                  <c:v>181200</c:v>
                </c:pt>
                <c:pt idx="812">
                  <c:v>181300</c:v>
                </c:pt>
                <c:pt idx="813">
                  <c:v>181400</c:v>
                </c:pt>
                <c:pt idx="814">
                  <c:v>181500</c:v>
                </c:pt>
                <c:pt idx="815">
                  <c:v>181600</c:v>
                </c:pt>
                <c:pt idx="816">
                  <c:v>181700</c:v>
                </c:pt>
                <c:pt idx="817">
                  <c:v>181800</c:v>
                </c:pt>
                <c:pt idx="818">
                  <c:v>181900</c:v>
                </c:pt>
                <c:pt idx="819">
                  <c:v>182000</c:v>
                </c:pt>
                <c:pt idx="820">
                  <c:v>182100</c:v>
                </c:pt>
                <c:pt idx="821">
                  <c:v>182200</c:v>
                </c:pt>
                <c:pt idx="822">
                  <c:v>182300</c:v>
                </c:pt>
                <c:pt idx="823">
                  <c:v>182400</c:v>
                </c:pt>
                <c:pt idx="824">
                  <c:v>182500</c:v>
                </c:pt>
                <c:pt idx="825">
                  <c:v>182600</c:v>
                </c:pt>
                <c:pt idx="826">
                  <c:v>182700</c:v>
                </c:pt>
                <c:pt idx="827">
                  <c:v>182800</c:v>
                </c:pt>
                <c:pt idx="828">
                  <c:v>182900</c:v>
                </c:pt>
                <c:pt idx="829">
                  <c:v>183000</c:v>
                </c:pt>
                <c:pt idx="830">
                  <c:v>183100</c:v>
                </c:pt>
                <c:pt idx="831">
                  <c:v>183200</c:v>
                </c:pt>
                <c:pt idx="832">
                  <c:v>183300</c:v>
                </c:pt>
                <c:pt idx="833">
                  <c:v>183400</c:v>
                </c:pt>
                <c:pt idx="834">
                  <c:v>183500</c:v>
                </c:pt>
                <c:pt idx="835">
                  <c:v>183600</c:v>
                </c:pt>
                <c:pt idx="836">
                  <c:v>183700</c:v>
                </c:pt>
                <c:pt idx="837">
                  <c:v>183800</c:v>
                </c:pt>
                <c:pt idx="838">
                  <c:v>183900</c:v>
                </c:pt>
                <c:pt idx="839">
                  <c:v>184000</c:v>
                </c:pt>
                <c:pt idx="840">
                  <c:v>184100</c:v>
                </c:pt>
                <c:pt idx="841">
                  <c:v>184200</c:v>
                </c:pt>
                <c:pt idx="842">
                  <c:v>184300</c:v>
                </c:pt>
                <c:pt idx="843">
                  <c:v>184400</c:v>
                </c:pt>
                <c:pt idx="844">
                  <c:v>184500</c:v>
                </c:pt>
                <c:pt idx="845">
                  <c:v>184600</c:v>
                </c:pt>
                <c:pt idx="846">
                  <c:v>184700</c:v>
                </c:pt>
                <c:pt idx="847">
                  <c:v>184800</c:v>
                </c:pt>
                <c:pt idx="848">
                  <c:v>184900</c:v>
                </c:pt>
                <c:pt idx="849">
                  <c:v>185000</c:v>
                </c:pt>
                <c:pt idx="850">
                  <c:v>185100</c:v>
                </c:pt>
                <c:pt idx="851">
                  <c:v>185200</c:v>
                </c:pt>
                <c:pt idx="852">
                  <c:v>185300</c:v>
                </c:pt>
                <c:pt idx="853">
                  <c:v>185400</c:v>
                </c:pt>
                <c:pt idx="854">
                  <c:v>185500</c:v>
                </c:pt>
                <c:pt idx="855">
                  <c:v>185600</c:v>
                </c:pt>
                <c:pt idx="856">
                  <c:v>185700</c:v>
                </c:pt>
                <c:pt idx="857">
                  <c:v>185800</c:v>
                </c:pt>
                <c:pt idx="858">
                  <c:v>185900</c:v>
                </c:pt>
                <c:pt idx="859">
                  <c:v>186000</c:v>
                </c:pt>
                <c:pt idx="860">
                  <c:v>186100</c:v>
                </c:pt>
                <c:pt idx="861">
                  <c:v>186200</c:v>
                </c:pt>
                <c:pt idx="862">
                  <c:v>186300</c:v>
                </c:pt>
                <c:pt idx="863">
                  <c:v>186400</c:v>
                </c:pt>
                <c:pt idx="864">
                  <c:v>186500</c:v>
                </c:pt>
                <c:pt idx="865">
                  <c:v>186600</c:v>
                </c:pt>
                <c:pt idx="866">
                  <c:v>186700</c:v>
                </c:pt>
                <c:pt idx="867">
                  <c:v>186800</c:v>
                </c:pt>
                <c:pt idx="868">
                  <c:v>186900</c:v>
                </c:pt>
                <c:pt idx="869">
                  <c:v>187000</c:v>
                </c:pt>
                <c:pt idx="870">
                  <c:v>187100</c:v>
                </c:pt>
                <c:pt idx="871">
                  <c:v>187200</c:v>
                </c:pt>
                <c:pt idx="872">
                  <c:v>187300</c:v>
                </c:pt>
                <c:pt idx="873">
                  <c:v>187400</c:v>
                </c:pt>
                <c:pt idx="874">
                  <c:v>187500</c:v>
                </c:pt>
                <c:pt idx="875">
                  <c:v>187600</c:v>
                </c:pt>
                <c:pt idx="876">
                  <c:v>187700</c:v>
                </c:pt>
                <c:pt idx="877">
                  <c:v>187800</c:v>
                </c:pt>
                <c:pt idx="878">
                  <c:v>187900</c:v>
                </c:pt>
                <c:pt idx="879">
                  <c:v>188000</c:v>
                </c:pt>
                <c:pt idx="880">
                  <c:v>188100</c:v>
                </c:pt>
                <c:pt idx="881">
                  <c:v>188200</c:v>
                </c:pt>
                <c:pt idx="882">
                  <c:v>188300</c:v>
                </c:pt>
                <c:pt idx="883">
                  <c:v>188400</c:v>
                </c:pt>
                <c:pt idx="884">
                  <c:v>188500</c:v>
                </c:pt>
                <c:pt idx="885">
                  <c:v>188600</c:v>
                </c:pt>
                <c:pt idx="886">
                  <c:v>188700</c:v>
                </c:pt>
                <c:pt idx="887">
                  <c:v>188800</c:v>
                </c:pt>
                <c:pt idx="888">
                  <c:v>188900</c:v>
                </c:pt>
                <c:pt idx="889">
                  <c:v>189000</c:v>
                </c:pt>
                <c:pt idx="890">
                  <c:v>189100</c:v>
                </c:pt>
                <c:pt idx="891">
                  <c:v>189200</c:v>
                </c:pt>
                <c:pt idx="892">
                  <c:v>189300</c:v>
                </c:pt>
                <c:pt idx="893">
                  <c:v>189400</c:v>
                </c:pt>
                <c:pt idx="894">
                  <c:v>189500</c:v>
                </c:pt>
                <c:pt idx="895">
                  <c:v>189600</c:v>
                </c:pt>
                <c:pt idx="896">
                  <c:v>189700</c:v>
                </c:pt>
                <c:pt idx="897">
                  <c:v>189800</c:v>
                </c:pt>
                <c:pt idx="898">
                  <c:v>189900</c:v>
                </c:pt>
                <c:pt idx="899">
                  <c:v>190000</c:v>
                </c:pt>
                <c:pt idx="900">
                  <c:v>190100</c:v>
                </c:pt>
                <c:pt idx="901">
                  <c:v>190200</c:v>
                </c:pt>
                <c:pt idx="902">
                  <c:v>190300</c:v>
                </c:pt>
                <c:pt idx="903">
                  <c:v>190400</c:v>
                </c:pt>
                <c:pt idx="904">
                  <c:v>190500</c:v>
                </c:pt>
                <c:pt idx="905">
                  <c:v>190600</c:v>
                </c:pt>
                <c:pt idx="906">
                  <c:v>190700</c:v>
                </c:pt>
                <c:pt idx="907">
                  <c:v>190800</c:v>
                </c:pt>
                <c:pt idx="908">
                  <c:v>190900</c:v>
                </c:pt>
                <c:pt idx="909">
                  <c:v>191000</c:v>
                </c:pt>
                <c:pt idx="910">
                  <c:v>191100</c:v>
                </c:pt>
                <c:pt idx="911">
                  <c:v>191200</c:v>
                </c:pt>
                <c:pt idx="912">
                  <c:v>191300</c:v>
                </c:pt>
                <c:pt idx="913">
                  <c:v>191400</c:v>
                </c:pt>
                <c:pt idx="914">
                  <c:v>191500</c:v>
                </c:pt>
                <c:pt idx="915">
                  <c:v>191600</c:v>
                </c:pt>
                <c:pt idx="916">
                  <c:v>191700</c:v>
                </c:pt>
                <c:pt idx="917">
                  <c:v>191800</c:v>
                </c:pt>
                <c:pt idx="918">
                  <c:v>191900</c:v>
                </c:pt>
                <c:pt idx="919">
                  <c:v>192000</c:v>
                </c:pt>
                <c:pt idx="920">
                  <c:v>192100</c:v>
                </c:pt>
                <c:pt idx="921">
                  <c:v>192200</c:v>
                </c:pt>
                <c:pt idx="922">
                  <c:v>192300</c:v>
                </c:pt>
                <c:pt idx="923">
                  <c:v>192400</c:v>
                </c:pt>
                <c:pt idx="924">
                  <c:v>192500</c:v>
                </c:pt>
                <c:pt idx="925">
                  <c:v>192600</c:v>
                </c:pt>
                <c:pt idx="926">
                  <c:v>192700</c:v>
                </c:pt>
                <c:pt idx="927">
                  <c:v>192800</c:v>
                </c:pt>
                <c:pt idx="928">
                  <c:v>192900</c:v>
                </c:pt>
                <c:pt idx="929">
                  <c:v>193000</c:v>
                </c:pt>
                <c:pt idx="930">
                  <c:v>193100</c:v>
                </c:pt>
                <c:pt idx="931">
                  <c:v>193200</c:v>
                </c:pt>
                <c:pt idx="932">
                  <c:v>193300</c:v>
                </c:pt>
                <c:pt idx="933">
                  <c:v>193400</c:v>
                </c:pt>
                <c:pt idx="934">
                  <c:v>193500</c:v>
                </c:pt>
                <c:pt idx="935">
                  <c:v>193600</c:v>
                </c:pt>
                <c:pt idx="936">
                  <c:v>193700</c:v>
                </c:pt>
                <c:pt idx="937">
                  <c:v>193800</c:v>
                </c:pt>
                <c:pt idx="938">
                  <c:v>193900</c:v>
                </c:pt>
                <c:pt idx="939">
                  <c:v>194000</c:v>
                </c:pt>
                <c:pt idx="940">
                  <c:v>194100</c:v>
                </c:pt>
                <c:pt idx="941">
                  <c:v>194200</c:v>
                </c:pt>
                <c:pt idx="942">
                  <c:v>194300</c:v>
                </c:pt>
                <c:pt idx="943">
                  <c:v>194400</c:v>
                </c:pt>
                <c:pt idx="944">
                  <c:v>194500</c:v>
                </c:pt>
                <c:pt idx="945">
                  <c:v>194600</c:v>
                </c:pt>
                <c:pt idx="946">
                  <c:v>194700</c:v>
                </c:pt>
                <c:pt idx="947">
                  <c:v>194800</c:v>
                </c:pt>
                <c:pt idx="948">
                  <c:v>194900</c:v>
                </c:pt>
                <c:pt idx="949">
                  <c:v>195000</c:v>
                </c:pt>
                <c:pt idx="950">
                  <c:v>195100</c:v>
                </c:pt>
                <c:pt idx="951">
                  <c:v>195200</c:v>
                </c:pt>
                <c:pt idx="952">
                  <c:v>195300</c:v>
                </c:pt>
                <c:pt idx="953">
                  <c:v>195400</c:v>
                </c:pt>
                <c:pt idx="954">
                  <c:v>195500</c:v>
                </c:pt>
                <c:pt idx="955">
                  <c:v>195600</c:v>
                </c:pt>
                <c:pt idx="956">
                  <c:v>195700</c:v>
                </c:pt>
                <c:pt idx="957">
                  <c:v>195800</c:v>
                </c:pt>
                <c:pt idx="958">
                  <c:v>195900</c:v>
                </c:pt>
                <c:pt idx="959">
                  <c:v>196000</c:v>
                </c:pt>
                <c:pt idx="960">
                  <c:v>196100</c:v>
                </c:pt>
                <c:pt idx="961">
                  <c:v>196200</c:v>
                </c:pt>
                <c:pt idx="962">
                  <c:v>196300</c:v>
                </c:pt>
                <c:pt idx="963">
                  <c:v>196400</c:v>
                </c:pt>
                <c:pt idx="964">
                  <c:v>196500</c:v>
                </c:pt>
                <c:pt idx="965">
                  <c:v>196600</c:v>
                </c:pt>
                <c:pt idx="966">
                  <c:v>196700</c:v>
                </c:pt>
                <c:pt idx="967">
                  <c:v>196800</c:v>
                </c:pt>
                <c:pt idx="968">
                  <c:v>196900</c:v>
                </c:pt>
                <c:pt idx="969">
                  <c:v>197000</c:v>
                </c:pt>
                <c:pt idx="970">
                  <c:v>197100</c:v>
                </c:pt>
                <c:pt idx="971">
                  <c:v>197200</c:v>
                </c:pt>
                <c:pt idx="972">
                  <c:v>197300</c:v>
                </c:pt>
                <c:pt idx="973">
                  <c:v>197400</c:v>
                </c:pt>
                <c:pt idx="974">
                  <c:v>197500</c:v>
                </c:pt>
                <c:pt idx="975">
                  <c:v>197600</c:v>
                </c:pt>
                <c:pt idx="976">
                  <c:v>197700</c:v>
                </c:pt>
                <c:pt idx="977">
                  <c:v>197800</c:v>
                </c:pt>
                <c:pt idx="978">
                  <c:v>197900</c:v>
                </c:pt>
                <c:pt idx="979">
                  <c:v>198000</c:v>
                </c:pt>
                <c:pt idx="980">
                  <c:v>198100</c:v>
                </c:pt>
                <c:pt idx="981">
                  <c:v>198200</c:v>
                </c:pt>
                <c:pt idx="982">
                  <c:v>198300</c:v>
                </c:pt>
                <c:pt idx="983">
                  <c:v>198400</c:v>
                </c:pt>
                <c:pt idx="984">
                  <c:v>198500</c:v>
                </c:pt>
                <c:pt idx="985">
                  <c:v>198600</c:v>
                </c:pt>
                <c:pt idx="986">
                  <c:v>198700</c:v>
                </c:pt>
                <c:pt idx="987">
                  <c:v>198800</c:v>
                </c:pt>
                <c:pt idx="988">
                  <c:v>198900</c:v>
                </c:pt>
                <c:pt idx="989">
                  <c:v>199000</c:v>
                </c:pt>
                <c:pt idx="990">
                  <c:v>199100</c:v>
                </c:pt>
                <c:pt idx="991">
                  <c:v>199200</c:v>
                </c:pt>
                <c:pt idx="992">
                  <c:v>199300</c:v>
                </c:pt>
                <c:pt idx="993">
                  <c:v>199400</c:v>
                </c:pt>
                <c:pt idx="994">
                  <c:v>199500</c:v>
                </c:pt>
                <c:pt idx="995">
                  <c:v>199600</c:v>
                </c:pt>
                <c:pt idx="996">
                  <c:v>199700</c:v>
                </c:pt>
                <c:pt idx="997">
                  <c:v>199800</c:v>
                </c:pt>
                <c:pt idx="998">
                  <c:v>199900</c:v>
                </c:pt>
                <c:pt idx="999">
                  <c:v>200000</c:v>
                </c:pt>
              </c:numCache>
            </c:numRef>
          </c:xVal>
          <c:yVal>
            <c:numRef>
              <c:f>'Model 1.1 price0.5'!$C$1003:$C$2002</c:f>
              <c:numCache>
                <c:formatCode>General</c:formatCode>
                <c:ptCount val="1000"/>
                <c:pt idx="0">
                  <c:v>0.31475399999999998</c:v>
                </c:pt>
                <c:pt idx="1">
                  <c:v>0.28955199999999998</c:v>
                </c:pt>
                <c:pt idx="2">
                  <c:v>0.32325599999999999</c:v>
                </c:pt>
                <c:pt idx="3">
                  <c:v>0.33157900000000001</c:v>
                </c:pt>
                <c:pt idx="4">
                  <c:v>0.34310299999999999</c:v>
                </c:pt>
                <c:pt idx="5">
                  <c:v>0.309091</c:v>
                </c:pt>
                <c:pt idx="6">
                  <c:v>0.34423100000000001</c:v>
                </c:pt>
                <c:pt idx="7">
                  <c:v>0.34117599999999998</c:v>
                </c:pt>
                <c:pt idx="8">
                  <c:v>0.3175</c:v>
                </c:pt>
                <c:pt idx="9">
                  <c:v>0.32458999999999999</c:v>
                </c:pt>
                <c:pt idx="10">
                  <c:v>0.31874999999999998</c:v>
                </c:pt>
                <c:pt idx="11">
                  <c:v>0.319048</c:v>
                </c:pt>
                <c:pt idx="12">
                  <c:v>0.27</c:v>
                </c:pt>
                <c:pt idx="13">
                  <c:v>0.31666699999999998</c:v>
                </c:pt>
                <c:pt idx="14">
                  <c:v>0.32280700000000001</c:v>
                </c:pt>
                <c:pt idx="15">
                  <c:v>0.31296299999999999</c:v>
                </c:pt>
                <c:pt idx="16">
                  <c:v>0.26</c:v>
                </c:pt>
                <c:pt idx="17">
                  <c:v>0.33</c:v>
                </c:pt>
                <c:pt idx="18">
                  <c:v>0.36760599999999999</c:v>
                </c:pt>
                <c:pt idx="19">
                  <c:v>0.33124999999999999</c:v>
                </c:pt>
                <c:pt idx="20">
                  <c:v>0.302564</c:v>
                </c:pt>
                <c:pt idx="21">
                  <c:v>0.34237299999999998</c:v>
                </c:pt>
                <c:pt idx="22">
                  <c:v>0.33378400000000003</c:v>
                </c:pt>
                <c:pt idx="23">
                  <c:v>0.36885200000000001</c:v>
                </c:pt>
                <c:pt idx="24">
                  <c:v>0.34237299999999998</c:v>
                </c:pt>
                <c:pt idx="25">
                  <c:v>0.38958300000000001</c:v>
                </c:pt>
                <c:pt idx="26">
                  <c:v>0.401667</c:v>
                </c:pt>
                <c:pt idx="27">
                  <c:v>0.34697</c:v>
                </c:pt>
                <c:pt idx="28">
                  <c:v>0.358929</c:v>
                </c:pt>
                <c:pt idx="29">
                  <c:v>0.34499999999999997</c:v>
                </c:pt>
                <c:pt idx="30">
                  <c:v>0.37101400000000001</c:v>
                </c:pt>
                <c:pt idx="31">
                  <c:v>0.34868399999999999</c:v>
                </c:pt>
                <c:pt idx="32">
                  <c:v>0.33333299999999999</c:v>
                </c:pt>
                <c:pt idx="33">
                  <c:v>0.33472200000000002</c:v>
                </c:pt>
                <c:pt idx="34">
                  <c:v>0.34347800000000001</c:v>
                </c:pt>
                <c:pt idx="35">
                  <c:v>0.31272699999999998</c:v>
                </c:pt>
                <c:pt idx="36">
                  <c:v>0.32766000000000001</c:v>
                </c:pt>
                <c:pt idx="37">
                  <c:v>0.303448</c:v>
                </c:pt>
                <c:pt idx="38">
                  <c:v>0.32533299999999998</c:v>
                </c:pt>
                <c:pt idx="39">
                  <c:v>0.28703699999999999</c:v>
                </c:pt>
                <c:pt idx="40">
                  <c:v>0.33392899999999998</c:v>
                </c:pt>
                <c:pt idx="41">
                  <c:v>0.31176500000000001</c:v>
                </c:pt>
                <c:pt idx="42">
                  <c:v>0.32238800000000001</c:v>
                </c:pt>
                <c:pt idx="43">
                  <c:v>0.33666699999999999</c:v>
                </c:pt>
                <c:pt idx="44">
                  <c:v>0.35</c:v>
                </c:pt>
                <c:pt idx="45">
                  <c:v>0.34</c:v>
                </c:pt>
                <c:pt idx="46">
                  <c:v>0.38769199999999998</c:v>
                </c:pt>
                <c:pt idx="47">
                  <c:v>0.34285700000000002</c:v>
                </c:pt>
                <c:pt idx="48">
                  <c:v>0.372581</c:v>
                </c:pt>
                <c:pt idx="49">
                  <c:v>0.34406799999999998</c:v>
                </c:pt>
                <c:pt idx="50">
                  <c:v>0.38055600000000001</c:v>
                </c:pt>
                <c:pt idx="51">
                  <c:v>0.39411800000000002</c:v>
                </c:pt>
                <c:pt idx="52">
                  <c:v>0.36530600000000002</c:v>
                </c:pt>
                <c:pt idx="53">
                  <c:v>0.34444399999999997</c:v>
                </c:pt>
                <c:pt idx="54">
                  <c:v>0.36515199999999998</c:v>
                </c:pt>
                <c:pt idx="55">
                  <c:v>0.36610199999999998</c:v>
                </c:pt>
                <c:pt idx="56">
                  <c:v>0.38333299999999998</c:v>
                </c:pt>
                <c:pt idx="57">
                  <c:v>0.36363600000000001</c:v>
                </c:pt>
                <c:pt idx="58">
                  <c:v>0.381633</c:v>
                </c:pt>
                <c:pt idx="59">
                  <c:v>0.359649</c:v>
                </c:pt>
                <c:pt idx="60">
                  <c:v>0.42195100000000002</c:v>
                </c:pt>
                <c:pt idx="61">
                  <c:v>0.35510199999999997</c:v>
                </c:pt>
                <c:pt idx="62">
                  <c:v>0.397727</c:v>
                </c:pt>
                <c:pt idx="63">
                  <c:v>0.38275900000000002</c:v>
                </c:pt>
                <c:pt idx="64">
                  <c:v>0.34848499999999999</c:v>
                </c:pt>
                <c:pt idx="65">
                  <c:v>0.38289499999999999</c:v>
                </c:pt>
                <c:pt idx="66">
                  <c:v>0.41754400000000003</c:v>
                </c:pt>
                <c:pt idx="67">
                  <c:v>0.35833300000000001</c:v>
                </c:pt>
                <c:pt idx="68">
                  <c:v>0.367647</c:v>
                </c:pt>
                <c:pt idx="69">
                  <c:v>0.37090899999999999</c:v>
                </c:pt>
                <c:pt idx="70">
                  <c:v>0.35285699999999998</c:v>
                </c:pt>
                <c:pt idx="71">
                  <c:v>0.32542399999999999</c:v>
                </c:pt>
                <c:pt idx="72">
                  <c:v>0.347692</c:v>
                </c:pt>
                <c:pt idx="73">
                  <c:v>0.32894699999999999</c:v>
                </c:pt>
                <c:pt idx="74">
                  <c:v>0.37592599999999998</c:v>
                </c:pt>
                <c:pt idx="75">
                  <c:v>0.34782600000000002</c:v>
                </c:pt>
                <c:pt idx="76">
                  <c:v>0.37818200000000002</c:v>
                </c:pt>
                <c:pt idx="77">
                  <c:v>0.32826100000000002</c:v>
                </c:pt>
                <c:pt idx="78">
                  <c:v>0.35</c:v>
                </c:pt>
                <c:pt idx="79">
                  <c:v>0.35945899999999997</c:v>
                </c:pt>
                <c:pt idx="80">
                  <c:v>0.32777800000000001</c:v>
                </c:pt>
                <c:pt idx="81">
                  <c:v>0.33768100000000001</c:v>
                </c:pt>
                <c:pt idx="82">
                  <c:v>0.36172799999999999</c:v>
                </c:pt>
                <c:pt idx="83">
                  <c:v>0.359259</c:v>
                </c:pt>
                <c:pt idx="84">
                  <c:v>0.33965499999999998</c:v>
                </c:pt>
                <c:pt idx="85">
                  <c:v>0.358462</c:v>
                </c:pt>
                <c:pt idx="86">
                  <c:v>0.35581400000000002</c:v>
                </c:pt>
                <c:pt idx="87">
                  <c:v>0.35652200000000001</c:v>
                </c:pt>
                <c:pt idx="88">
                  <c:v>0.34902</c:v>
                </c:pt>
                <c:pt idx="89">
                  <c:v>0.39500000000000002</c:v>
                </c:pt>
                <c:pt idx="90">
                  <c:v>0.33835599999999999</c:v>
                </c:pt>
                <c:pt idx="91">
                  <c:v>0.37209300000000001</c:v>
                </c:pt>
                <c:pt idx="92">
                  <c:v>0.35814000000000001</c:v>
                </c:pt>
                <c:pt idx="93">
                  <c:v>0.34736800000000001</c:v>
                </c:pt>
                <c:pt idx="94">
                  <c:v>0.30975599999999998</c:v>
                </c:pt>
                <c:pt idx="95">
                  <c:v>0.34375</c:v>
                </c:pt>
                <c:pt idx="96">
                  <c:v>0.33965499999999998</c:v>
                </c:pt>
                <c:pt idx="97">
                  <c:v>0.34426200000000001</c:v>
                </c:pt>
                <c:pt idx="98">
                  <c:v>0.326984</c:v>
                </c:pt>
                <c:pt idx="99">
                  <c:v>0.354717</c:v>
                </c:pt>
                <c:pt idx="100">
                  <c:v>0.35</c:v>
                </c:pt>
                <c:pt idx="101">
                  <c:v>0.31568600000000002</c:v>
                </c:pt>
                <c:pt idx="102">
                  <c:v>0.37</c:v>
                </c:pt>
                <c:pt idx="103">
                  <c:v>0.33703699999999998</c:v>
                </c:pt>
                <c:pt idx="104">
                  <c:v>0.32500000000000001</c:v>
                </c:pt>
                <c:pt idx="105">
                  <c:v>0.335088</c:v>
                </c:pt>
                <c:pt idx="106">
                  <c:v>0.31481500000000001</c:v>
                </c:pt>
                <c:pt idx="107">
                  <c:v>0.30555599999999999</c:v>
                </c:pt>
                <c:pt idx="108">
                  <c:v>0.35671599999999998</c:v>
                </c:pt>
                <c:pt idx="109">
                  <c:v>0.32</c:v>
                </c:pt>
                <c:pt idx="110">
                  <c:v>0.34931499999999999</c:v>
                </c:pt>
                <c:pt idx="111">
                  <c:v>0.36885200000000001</c:v>
                </c:pt>
                <c:pt idx="112">
                  <c:v>0.33157900000000001</c:v>
                </c:pt>
                <c:pt idx="113">
                  <c:v>0.34902</c:v>
                </c:pt>
                <c:pt idx="114">
                  <c:v>0.34722199999999998</c:v>
                </c:pt>
                <c:pt idx="115">
                  <c:v>0.296491</c:v>
                </c:pt>
                <c:pt idx="116">
                  <c:v>0.34177200000000002</c:v>
                </c:pt>
                <c:pt idx="117">
                  <c:v>0.341333</c:v>
                </c:pt>
                <c:pt idx="118">
                  <c:v>0.28636400000000001</c:v>
                </c:pt>
                <c:pt idx="119">
                  <c:v>0.32352900000000001</c:v>
                </c:pt>
                <c:pt idx="120">
                  <c:v>0.32317099999999999</c:v>
                </c:pt>
                <c:pt idx="121">
                  <c:v>0.34285700000000002</c:v>
                </c:pt>
                <c:pt idx="122">
                  <c:v>0.32666699999999999</c:v>
                </c:pt>
                <c:pt idx="123">
                  <c:v>0.29230800000000001</c:v>
                </c:pt>
                <c:pt idx="124">
                  <c:v>0.342254</c:v>
                </c:pt>
                <c:pt idx="125">
                  <c:v>0.32</c:v>
                </c:pt>
                <c:pt idx="126">
                  <c:v>0.29565200000000003</c:v>
                </c:pt>
                <c:pt idx="127">
                  <c:v>0.34423100000000001</c:v>
                </c:pt>
                <c:pt idx="128">
                  <c:v>0.32876699999999998</c:v>
                </c:pt>
                <c:pt idx="129">
                  <c:v>0.31025599999999998</c:v>
                </c:pt>
                <c:pt idx="130">
                  <c:v>0.31346200000000002</c:v>
                </c:pt>
                <c:pt idx="131">
                  <c:v>0.33252999999999999</c:v>
                </c:pt>
                <c:pt idx="132">
                  <c:v>0.31206899999999999</c:v>
                </c:pt>
                <c:pt idx="133">
                  <c:v>0.27750000000000002</c:v>
                </c:pt>
                <c:pt idx="134">
                  <c:v>0.3</c:v>
                </c:pt>
                <c:pt idx="135">
                  <c:v>0.29558800000000002</c:v>
                </c:pt>
                <c:pt idx="136">
                  <c:v>0.29850700000000002</c:v>
                </c:pt>
                <c:pt idx="137">
                  <c:v>0.29677399999999998</c:v>
                </c:pt>
                <c:pt idx="138">
                  <c:v>0.28591499999999997</c:v>
                </c:pt>
                <c:pt idx="139">
                  <c:v>0.33902399999999999</c:v>
                </c:pt>
                <c:pt idx="140">
                  <c:v>0.309722</c:v>
                </c:pt>
                <c:pt idx="141">
                  <c:v>0.328125</c:v>
                </c:pt>
                <c:pt idx="142">
                  <c:v>0.33103399999999999</c:v>
                </c:pt>
                <c:pt idx="143">
                  <c:v>0.37692300000000001</c:v>
                </c:pt>
                <c:pt idx="144">
                  <c:v>0.436585</c:v>
                </c:pt>
                <c:pt idx="145">
                  <c:v>0.36491200000000001</c:v>
                </c:pt>
                <c:pt idx="146">
                  <c:v>0.33684199999999997</c:v>
                </c:pt>
                <c:pt idx="147">
                  <c:v>0.33921600000000002</c:v>
                </c:pt>
                <c:pt idx="148">
                  <c:v>0.40689700000000001</c:v>
                </c:pt>
                <c:pt idx="149">
                  <c:v>0.36136400000000002</c:v>
                </c:pt>
                <c:pt idx="150">
                  <c:v>0.36710500000000001</c:v>
                </c:pt>
                <c:pt idx="151">
                  <c:v>0.36461500000000002</c:v>
                </c:pt>
                <c:pt idx="152">
                  <c:v>0.35593200000000003</c:v>
                </c:pt>
                <c:pt idx="153">
                  <c:v>0.37704900000000002</c:v>
                </c:pt>
                <c:pt idx="154">
                  <c:v>0.404839</c:v>
                </c:pt>
                <c:pt idx="155">
                  <c:v>0.33488400000000001</c:v>
                </c:pt>
                <c:pt idx="156">
                  <c:v>0.355128</c:v>
                </c:pt>
                <c:pt idx="157">
                  <c:v>0.37941200000000003</c:v>
                </c:pt>
                <c:pt idx="158">
                  <c:v>0.36363600000000001</c:v>
                </c:pt>
                <c:pt idx="159">
                  <c:v>0.37173899999999999</c:v>
                </c:pt>
                <c:pt idx="160">
                  <c:v>0.35161300000000001</c:v>
                </c:pt>
                <c:pt idx="161">
                  <c:v>0.39411800000000002</c:v>
                </c:pt>
                <c:pt idx="162">
                  <c:v>0.38358199999999998</c:v>
                </c:pt>
                <c:pt idx="163">
                  <c:v>0.35753400000000002</c:v>
                </c:pt>
                <c:pt idx="164">
                  <c:v>0.37872299999999998</c:v>
                </c:pt>
                <c:pt idx="165">
                  <c:v>0.36562499999999998</c:v>
                </c:pt>
                <c:pt idx="166">
                  <c:v>0.353968</c:v>
                </c:pt>
                <c:pt idx="167">
                  <c:v>0.37755100000000003</c:v>
                </c:pt>
                <c:pt idx="168">
                  <c:v>0.38387100000000002</c:v>
                </c:pt>
                <c:pt idx="169">
                  <c:v>0.36739100000000002</c:v>
                </c:pt>
                <c:pt idx="170">
                  <c:v>0.36951200000000001</c:v>
                </c:pt>
                <c:pt idx="171">
                  <c:v>0.32075500000000001</c:v>
                </c:pt>
                <c:pt idx="172">
                  <c:v>0.35942000000000002</c:v>
                </c:pt>
                <c:pt idx="173">
                  <c:v>0.36896600000000002</c:v>
                </c:pt>
                <c:pt idx="174">
                  <c:v>0.38871</c:v>
                </c:pt>
                <c:pt idx="175">
                  <c:v>0.39069799999999999</c:v>
                </c:pt>
                <c:pt idx="176">
                  <c:v>0.357377</c:v>
                </c:pt>
                <c:pt idx="177">
                  <c:v>0.354545</c:v>
                </c:pt>
                <c:pt idx="178">
                  <c:v>0.35102</c:v>
                </c:pt>
                <c:pt idx="179">
                  <c:v>0.35853699999999999</c:v>
                </c:pt>
                <c:pt idx="180">
                  <c:v>0.33921600000000002</c:v>
                </c:pt>
                <c:pt idx="181">
                  <c:v>0.33676499999999998</c:v>
                </c:pt>
                <c:pt idx="182">
                  <c:v>0.34705900000000001</c:v>
                </c:pt>
                <c:pt idx="183">
                  <c:v>0.34032299999999999</c:v>
                </c:pt>
                <c:pt idx="184">
                  <c:v>0.355738</c:v>
                </c:pt>
                <c:pt idx="185">
                  <c:v>0.35555599999999998</c:v>
                </c:pt>
                <c:pt idx="186">
                  <c:v>0.34</c:v>
                </c:pt>
                <c:pt idx="187">
                  <c:v>0.37948700000000002</c:v>
                </c:pt>
                <c:pt idx="188">
                  <c:v>0.33582099999999998</c:v>
                </c:pt>
                <c:pt idx="189">
                  <c:v>0.36249999999999999</c:v>
                </c:pt>
                <c:pt idx="190">
                  <c:v>0.345833</c:v>
                </c:pt>
                <c:pt idx="191">
                  <c:v>0.34285700000000002</c:v>
                </c:pt>
                <c:pt idx="192">
                  <c:v>0.35542200000000002</c:v>
                </c:pt>
                <c:pt idx="193">
                  <c:v>0.317857</c:v>
                </c:pt>
                <c:pt idx="194">
                  <c:v>0.32092999999999999</c:v>
                </c:pt>
                <c:pt idx="195">
                  <c:v>0.36956499999999998</c:v>
                </c:pt>
                <c:pt idx="196">
                  <c:v>0.355319</c:v>
                </c:pt>
                <c:pt idx="197">
                  <c:v>0.33620699999999998</c:v>
                </c:pt>
                <c:pt idx="198">
                  <c:v>0.338202</c:v>
                </c:pt>
                <c:pt idx="199">
                  <c:v>0.34528300000000001</c:v>
                </c:pt>
                <c:pt idx="200">
                  <c:v>0.34791699999999998</c:v>
                </c:pt>
                <c:pt idx="201">
                  <c:v>0.38333299999999998</c:v>
                </c:pt>
                <c:pt idx="202">
                  <c:v>0.37083300000000002</c:v>
                </c:pt>
                <c:pt idx="203">
                  <c:v>0.373585</c:v>
                </c:pt>
                <c:pt idx="204">
                  <c:v>0.38552599999999998</c:v>
                </c:pt>
                <c:pt idx="205">
                  <c:v>0.379245</c:v>
                </c:pt>
                <c:pt idx="206">
                  <c:v>0.38771899999999998</c:v>
                </c:pt>
                <c:pt idx="207">
                  <c:v>0.37692300000000001</c:v>
                </c:pt>
                <c:pt idx="208">
                  <c:v>0.38124999999999998</c:v>
                </c:pt>
                <c:pt idx="209">
                  <c:v>0.369811</c:v>
                </c:pt>
                <c:pt idx="210">
                  <c:v>0.347887</c:v>
                </c:pt>
                <c:pt idx="211">
                  <c:v>0.32968799999999998</c:v>
                </c:pt>
                <c:pt idx="212">
                  <c:v>0.31886799999999998</c:v>
                </c:pt>
                <c:pt idx="213">
                  <c:v>0.4</c:v>
                </c:pt>
                <c:pt idx="214">
                  <c:v>0.32777800000000001</c:v>
                </c:pt>
                <c:pt idx="215">
                  <c:v>0.35882399999999998</c:v>
                </c:pt>
                <c:pt idx="216">
                  <c:v>0.31666699999999998</c:v>
                </c:pt>
                <c:pt idx="217">
                  <c:v>0.30625000000000002</c:v>
                </c:pt>
                <c:pt idx="218">
                  <c:v>0.30377399999999999</c:v>
                </c:pt>
                <c:pt idx="219">
                  <c:v>0.34250000000000003</c:v>
                </c:pt>
                <c:pt idx="220">
                  <c:v>0.36619699999999999</c:v>
                </c:pt>
                <c:pt idx="221">
                  <c:v>0.33260899999999999</c:v>
                </c:pt>
                <c:pt idx="222">
                  <c:v>0.348387</c:v>
                </c:pt>
                <c:pt idx="223">
                  <c:v>0.328571</c:v>
                </c:pt>
                <c:pt idx="224">
                  <c:v>0.33124999999999999</c:v>
                </c:pt>
                <c:pt idx="225">
                  <c:v>0.355319</c:v>
                </c:pt>
                <c:pt idx="226">
                  <c:v>0.35230800000000001</c:v>
                </c:pt>
                <c:pt idx="227">
                  <c:v>0.35853699999999999</c:v>
                </c:pt>
                <c:pt idx="228">
                  <c:v>0.35599999999999998</c:v>
                </c:pt>
                <c:pt idx="229">
                  <c:v>0.32500000000000001</c:v>
                </c:pt>
                <c:pt idx="230">
                  <c:v>0.309091</c:v>
                </c:pt>
                <c:pt idx="231">
                  <c:v>0.38059700000000002</c:v>
                </c:pt>
                <c:pt idx="232">
                  <c:v>0.38500000000000001</c:v>
                </c:pt>
                <c:pt idx="233">
                  <c:v>0.35</c:v>
                </c:pt>
                <c:pt idx="234">
                  <c:v>0.35142899999999999</c:v>
                </c:pt>
                <c:pt idx="235">
                  <c:v>0.35</c:v>
                </c:pt>
                <c:pt idx="236">
                  <c:v>0.36399999999999999</c:v>
                </c:pt>
                <c:pt idx="237">
                  <c:v>0.40793699999999999</c:v>
                </c:pt>
                <c:pt idx="238">
                  <c:v>0.42045500000000002</c:v>
                </c:pt>
                <c:pt idx="239">
                  <c:v>0.38461499999999998</c:v>
                </c:pt>
                <c:pt idx="240">
                  <c:v>0.39803899999999998</c:v>
                </c:pt>
                <c:pt idx="241">
                  <c:v>0.34898000000000001</c:v>
                </c:pt>
                <c:pt idx="242">
                  <c:v>0.34791699999999998</c:v>
                </c:pt>
                <c:pt idx="243">
                  <c:v>0.37307699999999999</c:v>
                </c:pt>
                <c:pt idx="244">
                  <c:v>0.37192999999999998</c:v>
                </c:pt>
                <c:pt idx="245">
                  <c:v>0.38392900000000002</c:v>
                </c:pt>
                <c:pt idx="246">
                  <c:v>0.33953499999999998</c:v>
                </c:pt>
                <c:pt idx="247">
                  <c:v>0.34067799999999998</c:v>
                </c:pt>
                <c:pt idx="248">
                  <c:v>0.37692300000000001</c:v>
                </c:pt>
                <c:pt idx="249">
                  <c:v>0.35106399999999999</c:v>
                </c:pt>
                <c:pt idx="250">
                  <c:v>0.35862100000000002</c:v>
                </c:pt>
                <c:pt idx="251">
                  <c:v>0.36491200000000001</c:v>
                </c:pt>
                <c:pt idx="252">
                  <c:v>0.37954500000000002</c:v>
                </c:pt>
                <c:pt idx="253">
                  <c:v>0.37674400000000002</c:v>
                </c:pt>
                <c:pt idx="254">
                  <c:v>0.336364</c:v>
                </c:pt>
                <c:pt idx="255">
                  <c:v>0.38076900000000002</c:v>
                </c:pt>
                <c:pt idx="256">
                  <c:v>0.37142900000000001</c:v>
                </c:pt>
                <c:pt idx="257">
                  <c:v>0.36065599999999998</c:v>
                </c:pt>
                <c:pt idx="258">
                  <c:v>0.35416700000000001</c:v>
                </c:pt>
                <c:pt idx="259">
                  <c:v>0.33157900000000001</c:v>
                </c:pt>
                <c:pt idx="260">
                  <c:v>0.36545499999999997</c:v>
                </c:pt>
                <c:pt idx="261">
                  <c:v>0.37343700000000002</c:v>
                </c:pt>
                <c:pt idx="262">
                  <c:v>0.36760599999999999</c:v>
                </c:pt>
                <c:pt idx="263">
                  <c:v>0.35306100000000001</c:v>
                </c:pt>
                <c:pt idx="264">
                  <c:v>0.37846200000000002</c:v>
                </c:pt>
                <c:pt idx="265">
                  <c:v>0.38775500000000002</c:v>
                </c:pt>
                <c:pt idx="266">
                  <c:v>0.37692300000000001</c:v>
                </c:pt>
                <c:pt idx="267">
                  <c:v>0.35172399999999998</c:v>
                </c:pt>
                <c:pt idx="268">
                  <c:v>0.36153800000000003</c:v>
                </c:pt>
                <c:pt idx="269">
                  <c:v>0.41012700000000002</c:v>
                </c:pt>
                <c:pt idx="270">
                  <c:v>0.408219</c:v>
                </c:pt>
                <c:pt idx="271">
                  <c:v>0.39500000000000002</c:v>
                </c:pt>
                <c:pt idx="272">
                  <c:v>0.44259300000000001</c:v>
                </c:pt>
                <c:pt idx="273">
                  <c:v>0.44</c:v>
                </c:pt>
                <c:pt idx="274">
                  <c:v>0.40714299999999998</c:v>
                </c:pt>
                <c:pt idx="275">
                  <c:v>0.39464300000000002</c:v>
                </c:pt>
                <c:pt idx="276">
                  <c:v>0.38771899999999998</c:v>
                </c:pt>
                <c:pt idx="277">
                  <c:v>0.376056</c:v>
                </c:pt>
                <c:pt idx="278">
                  <c:v>0.39180300000000001</c:v>
                </c:pt>
                <c:pt idx="279">
                  <c:v>0.36</c:v>
                </c:pt>
                <c:pt idx="280">
                  <c:v>0.38688499999999998</c:v>
                </c:pt>
                <c:pt idx="281">
                  <c:v>0.36315799999999998</c:v>
                </c:pt>
                <c:pt idx="282">
                  <c:v>0.350746</c:v>
                </c:pt>
                <c:pt idx="283">
                  <c:v>0.364286</c:v>
                </c:pt>
                <c:pt idx="284">
                  <c:v>0.374</c:v>
                </c:pt>
                <c:pt idx="285">
                  <c:v>0.340449</c:v>
                </c:pt>
                <c:pt idx="286">
                  <c:v>0.36603799999999997</c:v>
                </c:pt>
                <c:pt idx="287">
                  <c:v>0.368421</c:v>
                </c:pt>
                <c:pt idx="288">
                  <c:v>0.331343</c:v>
                </c:pt>
                <c:pt idx="289">
                  <c:v>0.385965</c:v>
                </c:pt>
                <c:pt idx="290">
                  <c:v>0.33055600000000002</c:v>
                </c:pt>
                <c:pt idx="291">
                  <c:v>0.365672</c:v>
                </c:pt>
                <c:pt idx="292">
                  <c:v>0.35681800000000002</c:v>
                </c:pt>
                <c:pt idx="293">
                  <c:v>0.352632</c:v>
                </c:pt>
                <c:pt idx="294">
                  <c:v>0.34736800000000001</c:v>
                </c:pt>
                <c:pt idx="295">
                  <c:v>0.34246599999999999</c:v>
                </c:pt>
                <c:pt idx="296">
                  <c:v>0.38750000000000001</c:v>
                </c:pt>
                <c:pt idx="297">
                  <c:v>0.35</c:v>
                </c:pt>
                <c:pt idx="298">
                  <c:v>0.36166700000000002</c:v>
                </c:pt>
                <c:pt idx="299">
                  <c:v>0.35352099999999997</c:v>
                </c:pt>
                <c:pt idx="300">
                  <c:v>0.39016400000000001</c:v>
                </c:pt>
                <c:pt idx="301">
                  <c:v>0.33877600000000002</c:v>
                </c:pt>
                <c:pt idx="302">
                  <c:v>0.42222199999999999</c:v>
                </c:pt>
                <c:pt idx="303">
                  <c:v>0.37758599999999998</c:v>
                </c:pt>
                <c:pt idx="304">
                  <c:v>0.36206899999999997</c:v>
                </c:pt>
                <c:pt idx="305">
                  <c:v>0.36739100000000002</c:v>
                </c:pt>
                <c:pt idx="306">
                  <c:v>0.36153800000000003</c:v>
                </c:pt>
                <c:pt idx="307">
                  <c:v>0.35312500000000002</c:v>
                </c:pt>
                <c:pt idx="308">
                  <c:v>0.34444399999999997</c:v>
                </c:pt>
                <c:pt idx="309">
                  <c:v>0.41973700000000003</c:v>
                </c:pt>
                <c:pt idx="310">
                  <c:v>0.39180300000000001</c:v>
                </c:pt>
                <c:pt idx="311">
                  <c:v>0.34705900000000001</c:v>
                </c:pt>
                <c:pt idx="312">
                  <c:v>0.33529399999999998</c:v>
                </c:pt>
                <c:pt idx="313">
                  <c:v>0.351852</c:v>
                </c:pt>
                <c:pt idx="314">
                  <c:v>0.33703699999999998</c:v>
                </c:pt>
                <c:pt idx="315">
                  <c:v>0.34736800000000001</c:v>
                </c:pt>
                <c:pt idx="316">
                  <c:v>0.33086399999999999</c:v>
                </c:pt>
                <c:pt idx="317">
                  <c:v>0.32127699999999998</c:v>
                </c:pt>
                <c:pt idx="318">
                  <c:v>0.334783</c:v>
                </c:pt>
                <c:pt idx="319">
                  <c:v>0.37826100000000001</c:v>
                </c:pt>
                <c:pt idx="320">
                  <c:v>0.35</c:v>
                </c:pt>
                <c:pt idx="321">
                  <c:v>0.361842</c:v>
                </c:pt>
                <c:pt idx="322">
                  <c:v>0.35199999999999998</c:v>
                </c:pt>
                <c:pt idx="323">
                  <c:v>0.359259</c:v>
                </c:pt>
                <c:pt idx="324">
                  <c:v>0.37792199999999998</c:v>
                </c:pt>
                <c:pt idx="325">
                  <c:v>0.31159399999999998</c:v>
                </c:pt>
                <c:pt idx="326">
                  <c:v>0.36078399999999999</c:v>
                </c:pt>
                <c:pt idx="327">
                  <c:v>0.35714299999999999</c:v>
                </c:pt>
                <c:pt idx="328">
                  <c:v>0.33571400000000001</c:v>
                </c:pt>
                <c:pt idx="329">
                  <c:v>0.357576</c:v>
                </c:pt>
                <c:pt idx="330">
                  <c:v>0.40704200000000001</c:v>
                </c:pt>
                <c:pt idx="331">
                  <c:v>0.39666699999999999</c:v>
                </c:pt>
                <c:pt idx="332">
                  <c:v>0.35</c:v>
                </c:pt>
                <c:pt idx="333">
                  <c:v>0.38392900000000002</c:v>
                </c:pt>
                <c:pt idx="334">
                  <c:v>0.41290300000000002</c:v>
                </c:pt>
                <c:pt idx="335">
                  <c:v>0.415493</c:v>
                </c:pt>
                <c:pt idx="336">
                  <c:v>0.42986999999999997</c:v>
                </c:pt>
                <c:pt idx="337">
                  <c:v>0.39459499999999997</c:v>
                </c:pt>
                <c:pt idx="338">
                  <c:v>0.44634099999999999</c:v>
                </c:pt>
                <c:pt idx="339">
                  <c:v>0.42499999999999999</c:v>
                </c:pt>
                <c:pt idx="340">
                  <c:v>0.40377400000000002</c:v>
                </c:pt>
                <c:pt idx="341">
                  <c:v>0.44516099999999997</c:v>
                </c:pt>
                <c:pt idx="342">
                  <c:v>0.4375</c:v>
                </c:pt>
                <c:pt idx="343">
                  <c:v>0.428205</c:v>
                </c:pt>
                <c:pt idx="344">
                  <c:v>0.411111</c:v>
                </c:pt>
                <c:pt idx="345">
                  <c:v>0.46</c:v>
                </c:pt>
                <c:pt idx="346">
                  <c:v>0.416327</c:v>
                </c:pt>
                <c:pt idx="347">
                  <c:v>0.403922</c:v>
                </c:pt>
                <c:pt idx="348">
                  <c:v>0.43720900000000001</c:v>
                </c:pt>
                <c:pt idx="349">
                  <c:v>0.4</c:v>
                </c:pt>
                <c:pt idx="350">
                  <c:v>0.41641800000000001</c:v>
                </c:pt>
                <c:pt idx="351">
                  <c:v>0.43333300000000002</c:v>
                </c:pt>
                <c:pt idx="352">
                  <c:v>0.39444400000000002</c:v>
                </c:pt>
                <c:pt idx="353">
                  <c:v>0.43235299999999999</c:v>
                </c:pt>
                <c:pt idx="354">
                  <c:v>0.42372900000000002</c:v>
                </c:pt>
                <c:pt idx="355">
                  <c:v>0.42168699999999998</c:v>
                </c:pt>
                <c:pt idx="356">
                  <c:v>0.39400000000000002</c:v>
                </c:pt>
                <c:pt idx="357">
                  <c:v>0.37692300000000001</c:v>
                </c:pt>
                <c:pt idx="358">
                  <c:v>0.38055600000000001</c:v>
                </c:pt>
                <c:pt idx="359">
                  <c:v>0.38871</c:v>
                </c:pt>
                <c:pt idx="360">
                  <c:v>0.410769</c:v>
                </c:pt>
                <c:pt idx="361">
                  <c:v>0.38421100000000002</c:v>
                </c:pt>
                <c:pt idx="362">
                  <c:v>0.42931000000000002</c:v>
                </c:pt>
                <c:pt idx="363">
                  <c:v>0.4</c:v>
                </c:pt>
                <c:pt idx="364">
                  <c:v>0.40576899999999999</c:v>
                </c:pt>
                <c:pt idx="365">
                  <c:v>0.39500000000000002</c:v>
                </c:pt>
                <c:pt idx="366">
                  <c:v>0.40500000000000003</c:v>
                </c:pt>
                <c:pt idx="367">
                  <c:v>0.43061199999999999</c:v>
                </c:pt>
                <c:pt idx="368">
                  <c:v>0.38888899999999998</c:v>
                </c:pt>
                <c:pt idx="369">
                  <c:v>0.39655200000000002</c:v>
                </c:pt>
                <c:pt idx="370">
                  <c:v>0.39687499999999998</c:v>
                </c:pt>
                <c:pt idx="371">
                  <c:v>0.35660399999999998</c:v>
                </c:pt>
                <c:pt idx="372">
                  <c:v>0.35593200000000003</c:v>
                </c:pt>
                <c:pt idx="373">
                  <c:v>0.331148</c:v>
                </c:pt>
                <c:pt idx="374">
                  <c:v>0.38750000000000001</c:v>
                </c:pt>
                <c:pt idx="375">
                  <c:v>0.38783800000000002</c:v>
                </c:pt>
                <c:pt idx="376">
                  <c:v>0.38333299999999998</c:v>
                </c:pt>
                <c:pt idx="377">
                  <c:v>0.36478899999999997</c:v>
                </c:pt>
                <c:pt idx="378">
                  <c:v>0.38281199999999999</c:v>
                </c:pt>
                <c:pt idx="379">
                  <c:v>0.3725</c:v>
                </c:pt>
                <c:pt idx="380">
                  <c:v>0.33571400000000001</c:v>
                </c:pt>
                <c:pt idx="381">
                  <c:v>0.34615400000000002</c:v>
                </c:pt>
                <c:pt idx="382">
                  <c:v>0.30888900000000002</c:v>
                </c:pt>
                <c:pt idx="383">
                  <c:v>0.33035700000000001</c:v>
                </c:pt>
                <c:pt idx="384">
                  <c:v>0.35499999999999998</c:v>
                </c:pt>
                <c:pt idx="385">
                  <c:v>0.37586199999999997</c:v>
                </c:pt>
                <c:pt idx="386">
                  <c:v>0.37026999999999999</c:v>
                </c:pt>
                <c:pt idx="387">
                  <c:v>0.36406300000000003</c:v>
                </c:pt>
                <c:pt idx="388">
                  <c:v>0.34418599999999999</c:v>
                </c:pt>
                <c:pt idx="389">
                  <c:v>0.38333299999999998</c:v>
                </c:pt>
                <c:pt idx="390">
                  <c:v>0.31449300000000002</c:v>
                </c:pt>
                <c:pt idx="391">
                  <c:v>0.34418599999999999</c:v>
                </c:pt>
                <c:pt idx="392">
                  <c:v>0.36060599999999998</c:v>
                </c:pt>
                <c:pt idx="393">
                  <c:v>0.37865199999999999</c:v>
                </c:pt>
                <c:pt idx="394">
                  <c:v>0.35806500000000002</c:v>
                </c:pt>
                <c:pt idx="395">
                  <c:v>0.34</c:v>
                </c:pt>
                <c:pt idx="396">
                  <c:v>0.36087000000000002</c:v>
                </c:pt>
                <c:pt idx="397">
                  <c:v>0.36376799999999998</c:v>
                </c:pt>
                <c:pt idx="398">
                  <c:v>0.32608700000000002</c:v>
                </c:pt>
                <c:pt idx="399">
                  <c:v>0.32131100000000001</c:v>
                </c:pt>
                <c:pt idx="400">
                  <c:v>0.3</c:v>
                </c:pt>
                <c:pt idx="401">
                  <c:v>0.33400000000000002</c:v>
                </c:pt>
                <c:pt idx="402">
                  <c:v>0.330233</c:v>
                </c:pt>
                <c:pt idx="403">
                  <c:v>0.323077</c:v>
                </c:pt>
                <c:pt idx="404">
                  <c:v>0.34153800000000001</c:v>
                </c:pt>
                <c:pt idx="405">
                  <c:v>0.35851100000000002</c:v>
                </c:pt>
                <c:pt idx="406">
                  <c:v>0.38200000000000001</c:v>
                </c:pt>
                <c:pt idx="407">
                  <c:v>0.34687499999999999</c:v>
                </c:pt>
                <c:pt idx="408">
                  <c:v>0.37105300000000002</c:v>
                </c:pt>
                <c:pt idx="409">
                  <c:v>0.35344799999999998</c:v>
                </c:pt>
                <c:pt idx="410">
                  <c:v>0.31764700000000001</c:v>
                </c:pt>
                <c:pt idx="411">
                  <c:v>0.31551699999999999</c:v>
                </c:pt>
                <c:pt idx="412">
                  <c:v>0.32500000000000001</c:v>
                </c:pt>
                <c:pt idx="413">
                  <c:v>0.34150900000000001</c:v>
                </c:pt>
                <c:pt idx="414">
                  <c:v>0.31290299999999999</c:v>
                </c:pt>
                <c:pt idx="415">
                  <c:v>0.37</c:v>
                </c:pt>
                <c:pt idx="416">
                  <c:v>0.321519</c:v>
                </c:pt>
                <c:pt idx="417">
                  <c:v>0.36615399999999998</c:v>
                </c:pt>
                <c:pt idx="418">
                  <c:v>0.34142899999999998</c:v>
                </c:pt>
                <c:pt idx="419">
                  <c:v>0.316</c:v>
                </c:pt>
                <c:pt idx="420">
                  <c:v>0.35161300000000001</c:v>
                </c:pt>
                <c:pt idx="421">
                  <c:v>0.36111100000000002</c:v>
                </c:pt>
                <c:pt idx="422">
                  <c:v>0.348387</c:v>
                </c:pt>
                <c:pt idx="423">
                  <c:v>0.36025600000000002</c:v>
                </c:pt>
                <c:pt idx="424">
                  <c:v>0.36146800000000001</c:v>
                </c:pt>
                <c:pt idx="425">
                  <c:v>0.36122399999999999</c:v>
                </c:pt>
                <c:pt idx="426">
                  <c:v>0.35540500000000003</c:v>
                </c:pt>
                <c:pt idx="427">
                  <c:v>0.34285700000000002</c:v>
                </c:pt>
                <c:pt idx="428">
                  <c:v>0.39870100000000003</c:v>
                </c:pt>
                <c:pt idx="429">
                  <c:v>0.35</c:v>
                </c:pt>
                <c:pt idx="430">
                  <c:v>0.348889</c:v>
                </c:pt>
                <c:pt idx="431">
                  <c:v>0.33404299999999998</c:v>
                </c:pt>
                <c:pt idx="432">
                  <c:v>0.34909099999999998</c:v>
                </c:pt>
                <c:pt idx="433">
                  <c:v>0.34423100000000001</c:v>
                </c:pt>
                <c:pt idx="434">
                  <c:v>0.35540500000000003</c:v>
                </c:pt>
                <c:pt idx="435">
                  <c:v>0.34626899999999999</c:v>
                </c:pt>
                <c:pt idx="436">
                  <c:v>0.33620699999999998</c:v>
                </c:pt>
                <c:pt idx="437">
                  <c:v>0.31803300000000001</c:v>
                </c:pt>
                <c:pt idx="438">
                  <c:v>0.33380300000000002</c:v>
                </c:pt>
                <c:pt idx="439">
                  <c:v>0.35689700000000002</c:v>
                </c:pt>
                <c:pt idx="440">
                  <c:v>0.35833300000000001</c:v>
                </c:pt>
                <c:pt idx="441">
                  <c:v>0.38253999999999999</c:v>
                </c:pt>
                <c:pt idx="442">
                  <c:v>0.33205099999999999</c:v>
                </c:pt>
                <c:pt idx="443">
                  <c:v>0.38360699999999998</c:v>
                </c:pt>
                <c:pt idx="444">
                  <c:v>0.33863599999999999</c:v>
                </c:pt>
                <c:pt idx="445">
                  <c:v>0.35161300000000001</c:v>
                </c:pt>
                <c:pt idx="446">
                  <c:v>0.30666700000000002</c:v>
                </c:pt>
                <c:pt idx="447">
                  <c:v>0.31406299999999998</c:v>
                </c:pt>
                <c:pt idx="448">
                  <c:v>0.35</c:v>
                </c:pt>
                <c:pt idx="449">
                  <c:v>0.34531299999999998</c:v>
                </c:pt>
                <c:pt idx="450">
                  <c:v>0.315909</c:v>
                </c:pt>
                <c:pt idx="451">
                  <c:v>0.35522399999999998</c:v>
                </c:pt>
                <c:pt idx="452">
                  <c:v>0.38039200000000001</c:v>
                </c:pt>
                <c:pt idx="453">
                  <c:v>0.34814800000000001</c:v>
                </c:pt>
                <c:pt idx="454">
                  <c:v>0.37551000000000001</c:v>
                </c:pt>
                <c:pt idx="455">
                  <c:v>0.36125000000000002</c:v>
                </c:pt>
                <c:pt idx="456">
                  <c:v>0.33200000000000002</c:v>
                </c:pt>
                <c:pt idx="457">
                  <c:v>0.34939799999999999</c:v>
                </c:pt>
                <c:pt idx="458">
                  <c:v>0.36285699999999999</c:v>
                </c:pt>
                <c:pt idx="459">
                  <c:v>0.34390199999999999</c:v>
                </c:pt>
                <c:pt idx="460">
                  <c:v>0.36739100000000002</c:v>
                </c:pt>
                <c:pt idx="461">
                  <c:v>0.40714299999999998</c:v>
                </c:pt>
                <c:pt idx="462">
                  <c:v>0.38269199999999998</c:v>
                </c:pt>
                <c:pt idx="463">
                  <c:v>0.36249999999999999</c:v>
                </c:pt>
                <c:pt idx="464">
                  <c:v>0.35833300000000001</c:v>
                </c:pt>
                <c:pt idx="465">
                  <c:v>0.413462</c:v>
                </c:pt>
                <c:pt idx="466">
                  <c:v>0.34285700000000002</c:v>
                </c:pt>
                <c:pt idx="467">
                  <c:v>0.38939400000000002</c:v>
                </c:pt>
                <c:pt idx="468">
                  <c:v>0.36718800000000001</c:v>
                </c:pt>
                <c:pt idx="469">
                  <c:v>0.35344799999999998</c:v>
                </c:pt>
                <c:pt idx="470">
                  <c:v>0.33214300000000002</c:v>
                </c:pt>
                <c:pt idx="471">
                  <c:v>0.40526299999999998</c:v>
                </c:pt>
                <c:pt idx="472">
                  <c:v>0.37361100000000003</c:v>
                </c:pt>
                <c:pt idx="473">
                  <c:v>0.35068500000000002</c:v>
                </c:pt>
                <c:pt idx="474">
                  <c:v>0.40312500000000001</c:v>
                </c:pt>
                <c:pt idx="475">
                  <c:v>0.37678600000000001</c:v>
                </c:pt>
                <c:pt idx="476">
                  <c:v>0.39058799999999999</c:v>
                </c:pt>
                <c:pt idx="477">
                  <c:v>0.38703700000000002</c:v>
                </c:pt>
                <c:pt idx="478">
                  <c:v>0.33148100000000003</c:v>
                </c:pt>
                <c:pt idx="479">
                  <c:v>0.36153800000000003</c:v>
                </c:pt>
                <c:pt idx="480">
                  <c:v>0.38703700000000002</c:v>
                </c:pt>
                <c:pt idx="481">
                  <c:v>0.34210499999999999</c:v>
                </c:pt>
                <c:pt idx="482">
                  <c:v>0.36491200000000001</c:v>
                </c:pt>
                <c:pt idx="483">
                  <c:v>0.34677400000000003</c:v>
                </c:pt>
                <c:pt idx="484">
                  <c:v>0.35333300000000001</c:v>
                </c:pt>
                <c:pt idx="485">
                  <c:v>0.30625000000000002</c:v>
                </c:pt>
                <c:pt idx="486">
                  <c:v>0.31470599999999999</c:v>
                </c:pt>
                <c:pt idx="487">
                  <c:v>0.31666699999999998</c:v>
                </c:pt>
                <c:pt idx="488">
                  <c:v>0.320635</c:v>
                </c:pt>
                <c:pt idx="489">
                  <c:v>0.35232599999999997</c:v>
                </c:pt>
                <c:pt idx="490">
                  <c:v>0.30208299999999999</c:v>
                </c:pt>
                <c:pt idx="491">
                  <c:v>0.32747300000000001</c:v>
                </c:pt>
                <c:pt idx="492">
                  <c:v>0.33580199999999999</c:v>
                </c:pt>
                <c:pt idx="493">
                  <c:v>0.320635</c:v>
                </c:pt>
                <c:pt idx="494">
                  <c:v>0.32656200000000002</c:v>
                </c:pt>
                <c:pt idx="495">
                  <c:v>0.39310299999999998</c:v>
                </c:pt>
                <c:pt idx="496">
                  <c:v>0.31666699999999998</c:v>
                </c:pt>
                <c:pt idx="497">
                  <c:v>0.39264700000000002</c:v>
                </c:pt>
                <c:pt idx="498">
                  <c:v>0.27460299999999999</c:v>
                </c:pt>
                <c:pt idx="499">
                  <c:v>0.30312499999999998</c:v>
                </c:pt>
                <c:pt idx="500">
                  <c:v>0.35476200000000002</c:v>
                </c:pt>
                <c:pt idx="501">
                  <c:v>0.330986</c:v>
                </c:pt>
                <c:pt idx="502">
                  <c:v>0.36585400000000001</c:v>
                </c:pt>
                <c:pt idx="503">
                  <c:v>0.32716000000000001</c:v>
                </c:pt>
                <c:pt idx="504">
                  <c:v>0.36274499999999998</c:v>
                </c:pt>
                <c:pt idx="505">
                  <c:v>0.3</c:v>
                </c:pt>
                <c:pt idx="506">
                  <c:v>0.331868</c:v>
                </c:pt>
                <c:pt idx="507">
                  <c:v>0.31914900000000002</c:v>
                </c:pt>
                <c:pt idx="508">
                  <c:v>0.34054099999999998</c:v>
                </c:pt>
                <c:pt idx="509">
                  <c:v>0.34285700000000002</c:v>
                </c:pt>
                <c:pt idx="510">
                  <c:v>0.32786900000000002</c:v>
                </c:pt>
                <c:pt idx="511">
                  <c:v>0.27540999999999999</c:v>
                </c:pt>
                <c:pt idx="512">
                  <c:v>0.32542399999999999</c:v>
                </c:pt>
                <c:pt idx="513">
                  <c:v>0.31111100000000003</c:v>
                </c:pt>
                <c:pt idx="514">
                  <c:v>0.32758599999999999</c:v>
                </c:pt>
                <c:pt idx="515">
                  <c:v>0.287692</c:v>
                </c:pt>
                <c:pt idx="516">
                  <c:v>0.272816</c:v>
                </c:pt>
                <c:pt idx="517">
                  <c:v>0.28536600000000001</c:v>
                </c:pt>
                <c:pt idx="518">
                  <c:v>0.27083299999999999</c:v>
                </c:pt>
                <c:pt idx="519">
                  <c:v>0.32647100000000001</c:v>
                </c:pt>
                <c:pt idx="520">
                  <c:v>0.32745099999999999</c:v>
                </c:pt>
                <c:pt idx="521">
                  <c:v>0.27468399999999998</c:v>
                </c:pt>
                <c:pt idx="522">
                  <c:v>0.32</c:v>
                </c:pt>
                <c:pt idx="523">
                  <c:v>0.30476199999999998</c:v>
                </c:pt>
                <c:pt idx="524">
                  <c:v>0.29680899999999999</c:v>
                </c:pt>
                <c:pt idx="525">
                  <c:v>0.32727299999999998</c:v>
                </c:pt>
                <c:pt idx="526">
                  <c:v>0.30632900000000002</c:v>
                </c:pt>
                <c:pt idx="527">
                  <c:v>0.31190499999999999</c:v>
                </c:pt>
                <c:pt idx="528">
                  <c:v>0.30571399999999999</c:v>
                </c:pt>
                <c:pt idx="529">
                  <c:v>0.34262300000000001</c:v>
                </c:pt>
                <c:pt idx="530">
                  <c:v>0.32500000000000001</c:v>
                </c:pt>
                <c:pt idx="531">
                  <c:v>0.32786900000000002</c:v>
                </c:pt>
                <c:pt idx="532">
                  <c:v>0.33174599999999999</c:v>
                </c:pt>
                <c:pt idx="533">
                  <c:v>0.334177</c:v>
                </c:pt>
                <c:pt idx="534">
                  <c:v>0.30392200000000003</c:v>
                </c:pt>
                <c:pt idx="535">
                  <c:v>0.35967700000000002</c:v>
                </c:pt>
                <c:pt idx="536">
                  <c:v>0.34629599999999999</c:v>
                </c:pt>
                <c:pt idx="537">
                  <c:v>0.305085</c:v>
                </c:pt>
                <c:pt idx="538">
                  <c:v>0.33</c:v>
                </c:pt>
                <c:pt idx="539">
                  <c:v>0.35</c:v>
                </c:pt>
                <c:pt idx="540">
                  <c:v>0.35303000000000001</c:v>
                </c:pt>
                <c:pt idx="541">
                  <c:v>0.4</c:v>
                </c:pt>
                <c:pt idx="542">
                  <c:v>0.37213099999999999</c:v>
                </c:pt>
                <c:pt idx="543">
                  <c:v>0.39285700000000001</c:v>
                </c:pt>
                <c:pt idx="544">
                  <c:v>0.4</c:v>
                </c:pt>
                <c:pt idx="545">
                  <c:v>0.34909099999999998</c:v>
                </c:pt>
                <c:pt idx="546">
                  <c:v>0.32753599999999999</c:v>
                </c:pt>
                <c:pt idx="547">
                  <c:v>0.39210499999999998</c:v>
                </c:pt>
                <c:pt idx="548">
                  <c:v>0.37323899999999999</c:v>
                </c:pt>
                <c:pt idx="549">
                  <c:v>0.35438599999999998</c:v>
                </c:pt>
                <c:pt idx="550">
                  <c:v>0.369091</c:v>
                </c:pt>
                <c:pt idx="551">
                  <c:v>0.33421099999999998</c:v>
                </c:pt>
                <c:pt idx="552">
                  <c:v>0.33809499999999998</c:v>
                </c:pt>
                <c:pt idx="553">
                  <c:v>0.334783</c:v>
                </c:pt>
                <c:pt idx="554">
                  <c:v>0.32777800000000001</c:v>
                </c:pt>
                <c:pt idx="555">
                  <c:v>0.38813599999999998</c:v>
                </c:pt>
                <c:pt idx="556">
                  <c:v>0.354717</c:v>
                </c:pt>
                <c:pt idx="557">
                  <c:v>0.38474599999999998</c:v>
                </c:pt>
                <c:pt idx="558">
                  <c:v>0.37833299999999997</c:v>
                </c:pt>
                <c:pt idx="559">
                  <c:v>0.38723400000000002</c:v>
                </c:pt>
                <c:pt idx="560">
                  <c:v>0.37857099999999999</c:v>
                </c:pt>
                <c:pt idx="561">
                  <c:v>0.36179800000000001</c:v>
                </c:pt>
                <c:pt idx="562">
                  <c:v>0.37970999999999999</c:v>
                </c:pt>
                <c:pt idx="563">
                  <c:v>0.385714</c:v>
                </c:pt>
                <c:pt idx="564">
                  <c:v>0.36229499999999998</c:v>
                </c:pt>
                <c:pt idx="565">
                  <c:v>0.39365099999999997</c:v>
                </c:pt>
                <c:pt idx="566">
                  <c:v>0.41764699999999999</c:v>
                </c:pt>
                <c:pt idx="567">
                  <c:v>0.38139499999999998</c:v>
                </c:pt>
                <c:pt idx="568">
                  <c:v>0.36590899999999998</c:v>
                </c:pt>
                <c:pt idx="569">
                  <c:v>0.40746300000000002</c:v>
                </c:pt>
                <c:pt idx="570">
                  <c:v>0.36538500000000002</c:v>
                </c:pt>
                <c:pt idx="571">
                  <c:v>0.40400000000000003</c:v>
                </c:pt>
                <c:pt idx="572">
                  <c:v>0.37272699999999997</c:v>
                </c:pt>
                <c:pt idx="573">
                  <c:v>0.35333300000000001</c:v>
                </c:pt>
                <c:pt idx="574">
                  <c:v>0.38168999999999997</c:v>
                </c:pt>
                <c:pt idx="575">
                  <c:v>0.35735299999999998</c:v>
                </c:pt>
                <c:pt idx="576">
                  <c:v>0.33521099999999998</c:v>
                </c:pt>
                <c:pt idx="577">
                  <c:v>0.35625000000000001</c:v>
                </c:pt>
                <c:pt idx="578">
                  <c:v>0.39411800000000002</c:v>
                </c:pt>
                <c:pt idx="579">
                  <c:v>0.35483900000000002</c:v>
                </c:pt>
                <c:pt idx="580">
                  <c:v>0.36</c:v>
                </c:pt>
                <c:pt idx="581">
                  <c:v>0.33703699999999998</c:v>
                </c:pt>
                <c:pt idx="582">
                  <c:v>0.330233</c:v>
                </c:pt>
                <c:pt idx="583">
                  <c:v>0.317857</c:v>
                </c:pt>
                <c:pt idx="584">
                  <c:v>0.32272699999999999</c:v>
                </c:pt>
                <c:pt idx="585">
                  <c:v>0.33194400000000002</c:v>
                </c:pt>
                <c:pt idx="586">
                  <c:v>0.30793700000000002</c:v>
                </c:pt>
                <c:pt idx="587">
                  <c:v>0.33500000000000002</c:v>
                </c:pt>
                <c:pt idx="588">
                  <c:v>0.34</c:v>
                </c:pt>
                <c:pt idx="589">
                  <c:v>0.38653799999999999</c:v>
                </c:pt>
                <c:pt idx="590">
                  <c:v>0.359375</c:v>
                </c:pt>
                <c:pt idx="591">
                  <c:v>0.40285700000000002</c:v>
                </c:pt>
                <c:pt idx="592">
                  <c:v>0.38965499999999997</c:v>
                </c:pt>
                <c:pt idx="593">
                  <c:v>0.39821400000000001</c:v>
                </c:pt>
                <c:pt idx="594">
                  <c:v>0.36315799999999998</c:v>
                </c:pt>
                <c:pt idx="595">
                  <c:v>0.38076900000000002</c:v>
                </c:pt>
                <c:pt idx="596">
                  <c:v>0.37307699999999999</c:v>
                </c:pt>
                <c:pt idx="597">
                  <c:v>0.37792199999999998</c:v>
                </c:pt>
                <c:pt idx="598">
                  <c:v>0.373585</c:v>
                </c:pt>
                <c:pt idx="599">
                  <c:v>0.37021300000000001</c:v>
                </c:pt>
                <c:pt idx="600">
                  <c:v>0.35961500000000002</c:v>
                </c:pt>
                <c:pt idx="601">
                  <c:v>0.36417899999999997</c:v>
                </c:pt>
                <c:pt idx="602">
                  <c:v>0.388372</c:v>
                </c:pt>
                <c:pt idx="603">
                  <c:v>0.38775500000000002</c:v>
                </c:pt>
                <c:pt idx="604">
                  <c:v>0.34843800000000003</c:v>
                </c:pt>
                <c:pt idx="605">
                  <c:v>0.37380999999999998</c:v>
                </c:pt>
                <c:pt idx="606">
                  <c:v>0.30731700000000001</c:v>
                </c:pt>
                <c:pt idx="607">
                  <c:v>0.35303000000000001</c:v>
                </c:pt>
                <c:pt idx="608">
                  <c:v>0.33243200000000001</c:v>
                </c:pt>
                <c:pt idx="609">
                  <c:v>0.328571</c:v>
                </c:pt>
                <c:pt idx="610">
                  <c:v>0.28815800000000003</c:v>
                </c:pt>
                <c:pt idx="611">
                  <c:v>0.30535699999999999</c:v>
                </c:pt>
                <c:pt idx="612">
                  <c:v>0.359259</c:v>
                </c:pt>
                <c:pt idx="613">
                  <c:v>0.332955</c:v>
                </c:pt>
                <c:pt idx="614">
                  <c:v>0.35</c:v>
                </c:pt>
                <c:pt idx="615">
                  <c:v>0.35517199999999999</c:v>
                </c:pt>
                <c:pt idx="616">
                  <c:v>0.37543900000000002</c:v>
                </c:pt>
                <c:pt idx="617">
                  <c:v>0.38309900000000002</c:v>
                </c:pt>
                <c:pt idx="618">
                  <c:v>0.35333300000000001</c:v>
                </c:pt>
                <c:pt idx="619">
                  <c:v>0.35079399999999999</c:v>
                </c:pt>
                <c:pt idx="620">
                  <c:v>0.31184200000000001</c:v>
                </c:pt>
                <c:pt idx="621">
                  <c:v>0.33859600000000001</c:v>
                </c:pt>
                <c:pt idx="622">
                  <c:v>0.36666700000000002</c:v>
                </c:pt>
                <c:pt idx="623">
                  <c:v>0.32458999999999999</c:v>
                </c:pt>
                <c:pt idx="624">
                  <c:v>0.34117599999999998</c:v>
                </c:pt>
                <c:pt idx="625">
                  <c:v>0.32407399999999997</c:v>
                </c:pt>
                <c:pt idx="626">
                  <c:v>0.30657899999999999</c:v>
                </c:pt>
                <c:pt idx="627">
                  <c:v>0.283333</c:v>
                </c:pt>
                <c:pt idx="628">
                  <c:v>0.28947400000000001</c:v>
                </c:pt>
                <c:pt idx="629">
                  <c:v>0.30952400000000002</c:v>
                </c:pt>
                <c:pt idx="630">
                  <c:v>0.30769200000000002</c:v>
                </c:pt>
                <c:pt idx="631">
                  <c:v>0.31346200000000002</c:v>
                </c:pt>
                <c:pt idx="632">
                  <c:v>0.28490599999999999</c:v>
                </c:pt>
                <c:pt idx="633">
                  <c:v>0.306452</c:v>
                </c:pt>
                <c:pt idx="634">
                  <c:v>0.29574499999999998</c:v>
                </c:pt>
                <c:pt idx="635">
                  <c:v>0.32413799999999998</c:v>
                </c:pt>
                <c:pt idx="636">
                  <c:v>0.31304300000000002</c:v>
                </c:pt>
                <c:pt idx="637">
                  <c:v>0.33846199999999999</c:v>
                </c:pt>
                <c:pt idx="638">
                  <c:v>0.35079399999999999</c:v>
                </c:pt>
                <c:pt idx="639">
                  <c:v>0.38133299999999998</c:v>
                </c:pt>
                <c:pt idx="640">
                  <c:v>0.33846199999999999</c:v>
                </c:pt>
                <c:pt idx="641">
                  <c:v>0.35967700000000002</c:v>
                </c:pt>
                <c:pt idx="642">
                  <c:v>0.33800000000000002</c:v>
                </c:pt>
                <c:pt idx="643">
                  <c:v>0.33846199999999999</c:v>
                </c:pt>
                <c:pt idx="644">
                  <c:v>0.3</c:v>
                </c:pt>
                <c:pt idx="645">
                  <c:v>0.32156899999999999</c:v>
                </c:pt>
                <c:pt idx="646">
                  <c:v>0.33076899999999998</c:v>
                </c:pt>
                <c:pt idx="647">
                  <c:v>0.374419</c:v>
                </c:pt>
                <c:pt idx="648">
                  <c:v>0.33773599999999998</c:v>
                </c:pt>
                <c:pt idx="649">
                  <c:v>0.28484799999999999</c:v>
                </c:pt>
                <c:pt idx="650">
                  <c:v>0.34359000000000001</c:v>
                </c:pt>
                <c:pt idx="651">
                  <c:v>0.377778</c:v>
                </c:pt>
                <c:pt idx="652">
                  <c:v>0.38028200000000001</c:v>
                </c:pt>
                <c:pt idx="653">
                  <c:v>0.381633</c:v>
                </c:pt>
                <c:pt idx="654">
                  <c:v>0.363043</c:v>
                </c:pt>
                <c:pt idx="655">
                  <c:v>0.32758599999999999</c:v>
                </c:pt>
                <c:pt idx="656">
                  <c:v>0.34482800000000002</c:v>
                </c:pt>
                <c:pt idx="657">
                  <c:v>0.32753599999999999</c:v>
                </c:pt>
                <c:pt idx="658">
                  <c:v>0.32200000000000001</c:v>
                </c:pt>
                <c:pt idx="659">
                  <c:v>0.34444399999999997</c:v>
                </c:pt>
                <c:pt idx="660">
                  <c:v>0.33260899999999999</c:v>
                </c:pt>
                <c:pt idx="661">
                  <c:v>0.32758599999999999</c:v>
                </c:pt>
                <c:pt idx="662">
                  <c:v>0.33392899999999998</c:v>
                </c:pt>
                <c:pt idx="663">
                  <c:v>0.358209</c:v>
                </c:pt>
                <c:pt idx="664">
                  <c:v>0.36562499999999998</c:v>
                </c:pt>
                <c:pt idx="665">
                  <c:v>0.34038499999999999</c:v>
                </c:pt>
                <c:pt idx="666">
                  <c:v>0.37101400000000001</c:v>
                </c:pt>
                <c:pt idx="667">
                  <c:v>0.37254900000000002</c:v>
                </c:pt>
                <c:pt idx="668">
                  <c:v>0.37111100000000002</c:v>
                </c:pt>
                <c:pt idx="669">
                  <c:v>0.35633799999999999</c:v>
                </c:pt>
                <c:pt idx="670">
                  <c:v>0.40156199999999997</c:v>
                </c:pt>
                <c:pt idx="671">
                  <c:v>0.34347800000000001</c:v>
                </c:pt>
                <c:pt idx="672">
                  <c:v>0.37538500000000002</c:v>
                </c:pt>
                <c:pt idx="673">
                  <c:v>0.38059700000000002</c:v>
                </c:pt>
                <c:pt idx="674">
                  <c:v>0.35357100000000002</c:v>
                </c:pt>
                <c:pt idx="675">
                  <c:v>0.35581400000000002</c:v>
                </c:pt>
                <c:pt idx="676">
                  <c:v>0.33750000000000002</c:v>
                </c:pt>
                <c:pt idx="677">
                  <c:v>0.328571</c:v>
                </c:pt>
                <c:pt idx="678">
                  <c:v>0.34877999999999998</c:v>
                </c:pt>
                <c:pt idx="679">
                  <c:v>0.35862100000000002</c:v>
                </c:pt>
                <c:pt idx="680">
                  <c:v>0.31754399999999999</c:v>
                </c:pt>
                <c:pt idx="681">
                  <c:v>0.35405399999999998</c:v>
                </c:pt>
                <c:pt idx="682">
                  <c:v>0.372222</c:v>
                </c:pt>
                <c:pt idx="683">
                  <c:v>0.33260899999999999</c:v>
                </c:pt>
                <c:pt idx="684">
                  <c:v>0.38703700000000002</c:v>
                </c:pt>
                <c:pt idx="685">
                  <c:v>0.355738</c:v>
                </c:pt>
                <c:pt idx="686">
                  <c:v>0.36875000000000002</c:v>
                </c:pt>
                <c:pt idx="687">
                  <c:v>0.38524599999999998</c:v>
                </c:pt>
                <c:pt idx="688">
                  <c:v>0.37407400000000002</c:v>
                </c:pt>
                <c:pt idx="689">
                  <c:v>0.408219</c:v>
                </c:pt>
                <c:pt idx="690">
                  <c:v>0.37026999999999999</c:v>
                </c:pt>
                <c:pt idx="691">
                  <c:v>0.40810800000000003</c:v>
                </c:pt>
                <c:pt idx="692">
                  <c:v>0.37936500000000001</c:v>
                </c:pt>
                <c:pt idx="693">
                  <c:v>0.34637699999999999</c:v>
                </c:pt>
                <c:pt idx="694">
                  <c:v>0.37818200000000002</c:v>
                </c:pt>
                <c:pt idx="695">
                  <c:v>0.408696</c:v>
                </c:pt>
                <c:pt idx="696">
                  <c:v>0.40535700000000002</c:v>
                </c:pt>
                <c:pt idx="697">
                  <c:v>0.42173899999999998</c:v>
                </c:pt>
                <c:pt idx="698">
                  <c:v>0.34615400000000002</c:v>
                </c:pt>
                <c:pt idx="699">
                  <c:v>0.356962</c:v>
                </c:pt>
                <c:pt idx="700">
                  <c:v>0.36202499999999999</c:v>
                </c:pt>
                <c:pt idx="701">
                  <c:v>0.38039200000000001</c:v>
                </c:pt>
                <c:pt idx="702">
                  <c:v>0.32600000000000001</c:v>
                </c:pt>
                <c:pt idx="703">
                  <c:v>0.359649</c:v>
                </c:pt>
                <c:pt idx="704">
                  <c:v>0.36666700000000002</c:v>
                </c:pt>
                <c:pt idx="705">
                  <c:v>0.36666700000000002</c:v>
                </c:pt>
                <c:pt idx="706">
                  <c:v>0.32131100000000001</c:v>
                </c:pt>
                <c:pt idx="707">
                  <c:v>0.33281300000000003</c:v>
                </c:pt>
                <c:pt idx="708">
                  <c:v>0.37812499999999999</c:v>
                </c:pt>
                <c:pt idx="709">
                  <c:v>0.4</c:v>
                </c:pt>
                <c:pt idx="710">
                  <c:v>0.36376799999999998</c:v>
                </c:pt>
                <c:pt idx="711">
                  <c:v>0.35499999999999998</c:v>
                </c:pt>
                <c:pt idx="712">
                  <c:v>0.34237299999999998</c:v>
                </c:pt>
                <c:pt idx="713">
                  <c:v>0.35882399999999998</c:v>
                </c:pt>
                <c:pt idx="714">
                  <c:v>0.34464299999999998</c:v>
                </c:pt>
                <c:pt idx="715">
                  <c:v>0.314583</c:v>
                </c:pt>
                <c:pt idx="716">
                  <c:v>0.36444399999999999</c:v>
                </c:pt>
                <c:pt idx="717">
                  <c:v>0.33018900000000001</c:v>
                </c:pt>
                <c:pt idx="718">
                  <c:v>0.3</c:v>
                </c:pt>
                <c:pt idx="719">
                  <c:v>0.37826100000000001</c:v>
                </c:pt>
                <c:pt idx="720">
                  <c:v>0.34067799999999998</c:v>
                </c:pt>
                <c:pt idx="721">
                  <c:v>0.32153799999999999</c:v>
                </c:pt>
                <c:pt idx="722">
                  <c:v>0.331507</c:v>
                </c:pt>
                <c:pt idx="723">
                  <c:v>0.35217399999999999</c:v>
                </c:pt>
                <c:pt idx="724">
                  <c:v>0.34705900000000001</c:v>
                </c:pt>
                <c:pt idx="725">
                  <c:v>0.27727299999999999</c:v>
                </c:pt>
                <c:pt idx="726">
                  <c:v>0.34109600000000001</c:v>
                </c:pt>
                <c:pt idx="727">
                  <c:v>0.29487200000000002</c:v>
                </c:pt>
                <c:pt idx="728">
                  <c:v>0.36226399999999997</c:v>
                </c:pt>
                <c:pt idx="729">
                  <c:v>0.34499999999999997</c:v>
                </c:pt>
                <c:pt idx="730">
                  <c:v>0.34193499999999999</c:v>
                </c:pt>
                <c:pt idx="731">
                  <c:v>0.40270299999999998</c:v>
                </c:pt>
                <c:pt idx="732">
                  <c:v>0.38771899999999998</c:v>
                </c:pt>
                <c:pt idx="733">
                  <c:v>0.37454500000000002</c:v>
                </c:pt>
                <c:pt idx="734">
                  <c:v>0.37619000000000002</c:v>
                </c:pt>
                <c:pt idx="735">
                  <c:v>0.360317</c:v>
                </c:pt>
                <c:pt idx="736">
                  <c:v>0.38666699999999998</c:v>
                </c:pt>
                <c:pt idx="737">
                  <c:v>0.36181799999999997</c:v>
                </c:pt>
                <c:pt idx="738">
                  <c:v>0.38387100000000002</c:v>
                </c:pt>
                <c:pt idx="739">
                  <c:v>0.383544</c:v>
                </c:pt>
                <c:pt idx="740">
                  <c:v>0.35</c:v>
                </c:pt>
                <c:pt idx="741">
                  <c:v>0.34782600000000002</c:v>
                </c:pt>
                <c:pt idx="742">
                  <c:v>0.36363600000000001</c:v>
                </c:pt>
                <c:pt idx="743">
                  <c:v>0.35517199999999999</c:v>
                </c:pt>
                <c:pt idx="744">
                  <c:v>0.36172799999999999</c:v>
                </c:pt>
                <c:pt idx="745">
                  <c:v>0.34531299999999998</c:v>
                </c:pt>
                <c:pt idx="746">
                  <c:v>0.334146</c:v>
                </c:pt>
                <c:pt idx="747">
                  <c:v>0.363043</c:v>
                </c:pt>
                <c:pt idx="748">
                  <c:v>0.37307699999999999</c:v>
                </c:pt>
                <c:pt idx="749">
                  <c:v>0.41087000000000001</c:v>
                </c:pt>
                <c:pt idx="750">
                  <c:v>0.37234</c:v>
                </c:pt>
                <c:pt idx="751">
                  <c:v>0.38679200000000002</c:v>
                </c:pt>
                <c:pt idx="752">
                  <c:v>0.40677999999999997</c:v>
                </c:pt>
                <c:pt idx="753">
                  <c:v>0.35</c:v>
                </c:pt>
                <c:pt idx="754">
                  <c:v>0.34909099999999998</c:v>
                </c:pt>
                <c:pt idx="755">
                  <c:v>0.32909100000000002</c:v>
                </c:pt>
                <c:pt idx="756">
                  <c:v>0.34590199999999999</c:v>
                </c:pt>
                <c:pt idx="757">
                  <c:v>0.36382999999999999</c:v>
                </c:pt>
                <c:pt idx="758">
                  <c:v>0.34444399999999997</c:v>
                </c:pt>
                <c:pt idx="759">
                  <c:v>0.38363599999999998</c:v>
                </c:pt>
                <c:pt idx="760">
                  <c:v>0.357377</c:v>
                </c:pt>
                <c:pt idx="761">
                  <c:v>0.32244899999999999</c:v>
                </c:pt>
                <c:pt idx="762">
                  <c:v>0.33912999999999999</c:v>
                </c:pt>
                <c:pt idx="763">
                  <c:v>0.37843100000000002</c:v>
                </c:pt>
                <c:pt idx="764">
                  <c:v>0.38684200000000002</c:v>
                </c:pt>
                <c:pt idx="765">
                  <c:v>0.381081</c:v>
                </c:pt>
                <c:pt idx="766">
                  <c:v>0.34074100000000002</c:v>
                </c:pt>
                <c:pt idx="767">
                  <c:v>0.34390199999999999</c:v>
                </c:pt>
                <c:pt idx="768">
                  <c:v>0.37959199999999998</c:v>
                </c:pt>
                <c:pt idx="769">
                  <c:v>0.29397600000000002</c:v>
                </c:pt>
                <c:pt idx="770">
                  <c:v>0.33058799999999999</c:v>
                </c:pt>
                <c:pt idx="771">
                  <c:v>0.31111100000000003</c:v>
                </c:pt>
                <c:pt idx="772">
                  <c:v>0.33</c:v>
                </c:pt>
                <c:pt idx="773">
                  <c:v>0.31874999999999998</c:v>
                </c:pt>
                <c:pt idx="774">
                  <c:v>0.36249999999999999</c:v>
                </c:pt>
                <c:pt idx="775">
                  <c:v>0.311475</c:v>
                </c:pt>
                <c:pt idx="776">
                  <c:v>0.354902</c:v>
                </c:pt>
                <c:pt idx="777">
                  <c:v>0.29756100000000002</c:v>
                </c:pt>
                <c:pt idx="778">
                  <c:v>0.37</c:v>
                </c:pt>
                <c:pt idx="779">
                  <c:v>0.33912999999999999</c:v>
                </c:pt>
                <c:pt idx="780">
                  <c:v>0.30781199999999997</c:v>
                </c:pt>
                <c:pt idx="781">
                  <c:v>0.35384599999999999</c:v>
                </c:pt>
                <c:pt idx="782">
                  <c:v>0.38750000000000001</c:v>
                </c:pt>
                <c:pt idx="783">
                  <c:v>0.352941</c:v>
                </c:pt>
                <c:pt idx="784">
                  <c:v>0.34</c:v>
                </c:pt>
                <c:pt idx="785">
                  <c:v>0.349333</c:v>
                </c:pt>
                <c:pt idx="786">
                  <c:v>0.34864899999999999</c:v>
                </c:pt>
                <c:pt idx="787">
                  <c:v>0.31568600000000002</c:v>
                </c:pt>
                <c:pt idx="788">
                  <c:v>0.36111100000000002</c:v>
                </c:pt>
                <c:pt idx="789">
                  <c:v>0.32241399999999998</c:v>
                </c:pt>
                <c:pt idx="790">
                  <c:v>0.33404299999999998</c:v>
                </c:pt>
                <c:pt idx="791">
                  <c:v>0.34337299999999998</c:v>
                </c:pt>
                <c:pt idx="792">
                  <c:v>0.31494299999999997</c:v>
                </c:pt>
                <c:pt idx="793">
                  <c:v>0.353659</c:v>
                </c:pt>
                <c:pt idx="794">
                  <c:v>0.35333300000000001</c:v>
                </c:pt>
                <c:pt idx="795">
                  <c:v>0.30727300000000002</c:v>
                </c:pt>
                <c:pt idx="796">
                  <c:v>0.34038499999999999</c:v>
                </c:pt>
                <c:pt idx="797">
                  <c:v>0.34285700000000002</c:v>
                </c:pt>
                <c:pt idx="798">
                  <c:v>0.34761900000000001</c:v>
                </c:pt>
                <c:pt idx="799">
                  <c:v>0.36562499999999998</c:v>
                </c:pt>
                <c:pt idx="800">
                  <c:v>0.31718800000000003</c:v>
                </c:pt>
                <c:pt idx="801">
                  <c:v>0.38260899999999998</c:v>
                </c:pt>
                <c:pt idx="802">
                  <c:v>0.36346200000000001</c:v>
                </c:pt>
                <c:pt idx="803">
                  <c:v>0.35306100000000001</c:v>
                </c:pt>
                <c:pt idx="804">
                  <c:v>0.35375000000000001</c:v>
                </c:pt>
                <c:pt idx="805">
                  <c:v>0.33728799999999998</c:v>
                </c:pt>
                <c:pt idx="806">
                  <c:v>0.341667</c:v>
                </c:pt>
                <c:pt idx="807">
                  <c:v>0.35799999999999998</c:v>
                </c:pt>
                <c:pt idx="808">
                  <c:v>0.41249999999999998</c:v>
                </c:pt>
                <c:pt idx="809">
                  <c:v>0.38275900000000002</c:v>
                </c:pt>
                <c:pt idx="810">
                  <c:v>0.37575799999999998</c:v>
                </c:pt>
                <c:pt idx="811">
                  <c:v>0.351163</c:v>
                </c:pt>
                <c:pt idx="812">
                  <c:v>0.37205899999999997</c:v>
                </c:pt>
                <c:pt idx="813">
                  <c:v>0.37246400000000002</c:v>
                </c:pt>
                <c:pt idx="814">
                  <c:v>0.37121199999999999</c:v>
                </c:pt>
                <c:pt idx="815">
                  <c:v>0.40638299999999999</c:v>
                </c:pt>
                <c:pt idx="816">
                  <c:v>0.39264700000000002</c:v>
                </c:pt>
                <c:pt idx="817">
                  <c:v>0.37735800000000003</c:v>
                </c:pt>
                <c:pt idx="818">
                  <c:v>0.36799999999999999</c:v>
                </c:pt>
                <c:pt idx="819">
                  <c:v>0.36785699999999999</c:v>
                </c:pt>
                <c:pt idx="820">
                  <c:v>0.35</c:v>
                </c:pt>
                <c:pt idx="821">
                  <c:v>0.32424199999999997</c:v>
                </c:pt>
                <c:pt idx="822">
                  <c:v>0.355319</c:v>
                </c:pt>
                <c:pt idx="823">
                  <c:v>0.37241400000000002</c:v>
                </c:pt>
                <c:pt idx="824">
                  <c:v>0.37333300000000003</c:v>
                </c:pt>
                <c:pt idx="825">
                  <c:v>0.37857099999999999</c:v>
                </c:pt>
                <c:pt idx="826">
                  <c:v>0.38</c:v>
                </c:pt>
                <c:pt idx="827">
                  <c:v>0.31034499999999998</c:v>
                </c:pt>
                <c:pt idx="828">
                  <c:v>0.31612899999999999</c:v>
                </c:pt>
                <c:pt idx="829">
                  <c:v>0.32542399999999999</c:v>
                </c:pt>
                <c:pt idx="830">
                  <c:v>0.32075500000000001</c:v>
                </c:pt>
                <c:pt idx="831">
                  <c:v>0.35636400000000001</c:v>
                </c:pt>
                <c:pt idx="832">
                  <c:v>0.29264699999999999</c:v>
                </c:pt>
                <c:pt idx="833">
                  <c:v>0.33877600000000002</c:v>
                </c:pt>
                <c:pt idx="834">
                  <c:v>0.306757</c:v>
                </c:pt>
                <c:pt idx="835">
                  <c:v>0.33372099999999999</c:v>
                </c:pt>
                <c:pt idx="836">
                  <c:v>0.29729699999999998</c:v>
                </c:pt>
                <c:pt idx="837">
                  <c:v>0.31265799999999999</c:v>
                </c:pt>
                <c:pt idx="838">
                  <c:v>0.32444400000000001</c:v>
                </c:pt>
                <c:pt idx="839">
                  <c:v>0.321154</c:v>
                </c:pt>
                <c:pt idx="840">
                  <c:v>0.32181799999999999</c:v>
                </c:pt>
                <c:pt idx="841">
                  <c:v>0.33584900000000001</c:v>
                </c:pt>
                <c:pt idx="842">
                  <c:v>0.30303000000000002</c:v>
                </c:pt>
                <c:pt idx="843">
                  <c:v>0.30705900000000003</c:v>
                </c:pt>
                <c:pt idx="844">
                  <c:v>0.31428600000000001</c:v>
                </c:pt>
                <c:pt idx="845">
                  <c:v>0.31176500000000001</c:v>
                </c:pt>
                <c:pt idx="846">
                  <c:v>0.32580599999999998</c:v>
                </c:pt>
                <c:pt idx="847">
                  <c:v>0.31891900000000001</c:v>
                </c:pt>
                <c:pt idx="848">
                  <c:v>0.32638899999999998</c:v>
                </c:pt>
                <c:pt idx="849">
                  <c:v>0.30724600000000002</c:v>
                </c:pt>
                <c:pt idx="850">
                  <c:v>0.32258100000000001</c:v>
                </c:pt>
                <c:pt idx="851">
                  <c:v>0.31388899999999997</c:v>
                </c:pt>
                <c:pt idx="852">
                  <c:v>0.321739</c:v>
                </c:pt>
                <c:pt idx="853">
                  <c:v>0.311475</c:v>
                </c:pt>
                <c:pt idx="854">
                  <c:v>0.31489400000000001</c:v>
                </c:pt>
                <c:pt idx="855">
                  <c:v>0.33488400000000001</c:v>
                </c:pt>
                <c:pt idx="856">
                  <c:v>0.32456099999999999</c:v>
                </c:pt>
                <c:pt idx="857">
                  <c:v>0.35833300000000001</c:v>
                </c:pt>
                <c:pt idx="858">
                  <c:v>0.34347800000000001</c:v>
                </c:pt>
                <c:pt idx="859">
                  <c:v>0.376087</c:v>
                </c:pt>
                <c:pt idx="860">
                  <c:v>0.33472200000000002</c:v>
                </c:pt>
                <c:pt idx="861">
                  <c:v>0.36527799999999999</c:v>
                </c:pt>
                <c:pt idx="862">
                  <c:v>0.36410300000000001</c:v>
                </c:pt>
                <c:pt idx="863">
                  <c:v>0.341304</c:v>
                </c:pt>
                <c:pt idx="864">
                  <c:v>0.35282999999999998</c:v>
                </c:pt>
                <c:pt idx="865">
                  <c:v>0.33333299999999999</c:v>
                </c:pt>
                <c:pt idx="866">
                  <c:v>0.32500000000000001</c:v>
                </c:pt>
                <c:pt idx="867">
                  <c:v>0.334146</c:v>
                </c:pt>
                <c:pt idx="868">
                  <c:v>0.35857099999999997</c:v>
                </c:pt>
                <c:pt idx="869">
                  <c:v>0.31874999999999998</c:v>
                </c:pt>
                <c:pt idx="870">
                  <c:v>0.30156300000000003</c:v>
                </c:pt>
                <c:pt idx="871">
                  <c:v>0.29583300000000001</c:v>
                </c:pt>
                <c:pt idx="872">
                  <c:v>0.331343</c:v>
                </c:pt>
                <c:pt idx="873">
                  <c:v>0.32833299999999999</c:v>
                </c:pt>
                <c:pt idx="874">
                  <c:v>0.318</c:v>
                </c:pt>
                <c:pt idx="875">
                  <c:v>0.37191000000000002</c:v>
                </c:pt>
                <c:pt idx="876">
                  <c:v>0.342553</c:v>
                </c:pt>
                <c:pt idx="877">
                  <c:v>0.35111100000000001</c:v>
                </c:pt>
                <c:pt idx="878">
                  <c:v>0.32419399999999998</c:v>
                </c:pt>
                <c:pt idx="879">
                  <c:v>0.33898299999999998</c:v>
                </c:pt>
                <c:pt idx="880">
                  <c:v>0.30568200000000001</c:v>
                </c:pt>
                <c:pt idx="881">
                  <c:v>0.31186399999999997</c:v>
                </c:pt>
                <c:pt idx="882">
                  <c:v>0.33513500000000002</c:v>
                </c:pt>
                <c:pt idx="883">
                  <c:v>0.33188400000000001</c:v>
                </c:pt>
                <c:pt idx="884">
                  <c:v>0.32131100000000001</c:v>
                </c:pt>
                <c:pt idx="885">
                  <c:v>0.36222199999999999</c:v>
                </c:pt>
                <c:pt idx="886">
                  <c:v>0.33804299999999998</c:v>
                </c:pt>
                <c:pt idx="887">
                  <c:v>0.30980400000000002</c:v>
                </c:pt>
                <c:pt idx="888">
                  <c:v>0.36274499999999998</c:v>
                </c:pt>
                <c:pt idx="889">
                  <c:v>0.32676100000000002</c:v>
                </c:pt>
                <c:pt idx="890">
                  <c:v>0.35</c:v>
                </c:pt>
                <c:pt idx="891">
                  <c:v>0.29692299999999999</c:v>
                </c:pt>
                <c:pt idx="892">
                  <c:v>0.32968799999999998</c:v>
                </c:pt>
                <c:pt idx="893">
                  <c:v>0.30357099999999998</c:v>
                </c:pt>
                <c:pt idx="894">
                  <c:v>0.283721</c:v>
                </c:pt>
                <c:pt idx="895">
                  <c:v>0.30208299999999999</c:v>
                </c:pt>
                <c:pt idx="896">
                  <c:v>0.28860799999999998</c:v>
                </c:pt>
                <c:pt idx="897">
                  <c:v>0.30652200000000002</c:v>
                </c:pt>
                <c:pt idx="898">
                  <c:v>0.30312499999999998</c:v>
                </c:pt>
                <c:pt idx="899">
                  <c:v>0.29836099999999999</c:v>
                </c:pt>
                <c:pt idx="900">
                  <c:v>0.31568600000000002</c:v>
                </c:pt>
                <c:pt idx="901">
                  <c:v>0.33666699999999999</c:v>
                </c:pt>
                <c:pt idx="902">
                  <c:v>0.31076900000000002</c:v>
                </c:pt>
                <c:pt idx="903">
                  <c:v>0.31690099999999999</c:v>
                </c:pt>
                <c:pt idx="904">
                  <c:v>0.33974399999999999</c:v>
                </c:pt>
                <c:pt idx="905">
                  <c:v>0.36666700000000002</c:v>
                </c:pt>
                <c:pt idx="906">
                  <c:v>0.36875000000000002</c:v>
                </c:pt>
                <c:pt idx="907">
                  <c:v>0.33846199999999999</c:v>
                </c:pt>
                <c:pt idx="908">
                  <c:v>0.334426</c:v>
                </c:pt>
                <c:pt idx="909">
                  <c:v>0.34868399999999999</c:v>
                </c:pt>
                <c:pt idx="910">
                  <c:v>0.33488400000000001</c:v>
                </c:pt>
                <c:pt idx="911">
                  <c:v>0.39137899999999998</c:v>
                </c:pt>
                <c:pt idx="912">
                  <c:v>0.35853699999999999</c:v>
                </c:pt>
                <c:pt idx="913">
                  <c:v>0.34</c:v>
                </c:pt>
                <c:pt idx="914">
                  <c:v>0.40428599999999998</c:v>
                </c:pt>
                <c:pt idx="915">
                  <c:v>0.36129</c:v>
                </c:pt>
                <c:pt idx="916">
                  <c:v>0.31833299999999998</c:v>
                </c:pt>
                <c:pt idx="917">
                  <c:v>0.33720899999999998</c:v>
                </c:pt>
                <c:pt idx="918">
                  <c:v>0.360377</c:v>
                </c:pt>
                <c:pt idx="919">
                  <c:v>0.373529</c:v>
                </c:pt>
                <c:pt idx="920">
                  <c:v>0.31666699999999998</c:v>
                </c:pt>
                <c:pt idx="921">
                  <c:v>0.37192999999999998</c:v>
                </c:pt>
                <c:pt idx="922">
                  <c:v>0.369643</c:v>
                </c:pt>
                <c:pt idx="923">
                  <c:v>0.38431399999999999</c:v>
                </c:pt>
                <c:pt idx="924">
                  <c:v>0.40370400000000001</c:v>
                </c:pt>
                <c:pt idx="925">
                  <c:v>0.35</c:v>
                </c:pt>
                <c:pt idx="926">
                  <c:v>0.35</c:v>
                </c:pt>
                <c:pt idx="927">
                  <c:v>0.37026999999999999</c:v>
                </c:pt>
                <c:pt idx="928">
                  <c:v>0.33809499999999998</c:v>
                </c:pt>
                <c:pt idx="929">
                  <c:v>0.341667</c:v>
                </c:pt>
                <c:pt idx="930">
                  <c:v>0.33695700000000001</c:v>
                </c:pt>
                <c:pt idx="931">
                  <c:v>0.35140199999999999</c:v>
                </c:pt>
                <c:pt idx="932">
                  <c:v>0.37674400000000002</c:v>
                </c:pt>
                <c:pt idx="933">
                  <c:v>0.32368400000000003</c:v>
                </c:pt>
                <c:pt idx="934">
                  <c:v>0.34428599999999998</c:v>
                </c:pt>
                <c:pt idx="935">
                  <c:v>0.352381</c:v>
                </c:pt>
                <c:pt idx="936">
                  <c:v>0.34477600000000003</c:v>
                </c:pt>
                <c:pt idx="937">
                  <c:v>0.34468100000000002</c:v>
                </c:pt>
                <c:pt idx="938">
                  <c:v>0.37192999999999998</c:v>
                </c:pt>
                <c:pt idx="939">
                  <c:v>0.33768100000000001</c:v>
                </c:pt>
                <c:pt idx="940">
                  <c:v>0.35633799999999999</c:v>
                </c:pt>
                <c:pt idx="941">
                  <c:v>0.374</c:v>
                </c:pt>
                <c:pt idx="942">
                  <c:v>0.39166699999999999</c:v>
                </c:pt>
                <c:pt idx="943">
                  <c:v>0.40882400000000002</c:v>
                </c:pt>
                <c:pt idx="944">
                  <c:v>0.37073200000000001</c:v>
                </c:pt>
                <c:pt idx="945">
                  <c:v>0.35428599999999999</c:v>
                </c:pt>
                <c:pt idx="946">
                  <c:v>0.36571399999999998</c:v>
                </c:pt>
                <c:pt idx="947">
                  <c:v>0.35692299999999999</c:v>
                </c:pt>
                <c:pt idx="948">
                  <c:v>0.36599999999999999</c:v>
                </c:pt>
                <c:pt idx="949">
                  <c:v>0.338889</c:v>
                </c:pt>
                <c:pt idx="950">
                  <c:v>0.31568600000000002</c:v>
                </c:pt>
                <c:pt idx="951">
                  <c:v>0.36199999999999999</c:v>
                </c:pt>
                <c:pt idx="952">
                  <c:v>0.34642899999999999</c:v>
                </c:pt>
                <c:pt idx="953">
                  <c:v>0.31153799999999998</c:v>
                </c:pt>
                <c:pt idx="954">
                  <c:v>0.35666700000000001</c:v>
                </c:pt>
                <c:pt idx="955">
                  <c:v>0.34</c:v>
                </c:pt>
                <c:pt idx="956">
                  <c:v>0.32878800000000002</c:v>
                </c:pt>
                <c:pt idx="957">
                  <c:v>0.32156899999999999</c:v>
                </c:pt>
                <c:pt idx="958">
                  <c:v>0.34531299999999998</c:v>
                </c:pt>
                <c:pt idx="959">
                  <c:v>0.33230799999999999</c:v>
                </c:pt>
                <c:pt idx="960">
                  <c:v>0.39629599999999998</c:v>
                </c:pt>
                <c:pt idx="961">
                  <c:v>0.33333299999999999</c:v>
                </c:pt>
                <c:pt idx="962">
                  <c:v>0.38604699999999997</c:v>
                </c:pt>
                <c:pt idx="963">
                  <c:v>0.38333299999999998</c:v>
                </c:pt>
                <c:pt idx="964">
                  <c:v>0.38421100000000002</c:v>
                </c:pt>
                <c:pt idx="965">
                  <c:v>0.39318199999999998</c:v>
                </c:pt>
                <c:pt idx="966">
                  <c:v>0.388235</c:v>
                </c:pt>
                <c:pt idx="967">
                  <c:v>0.381081</c:v>
                </c:pt>
                <c:pt idx="968">
                  <c:v>0.40363599999999999</c:v>
                </c:pt>
                <c:pt idx="969">
                  <c:v>0.37192999999999998</c:v>
                </c:pt>
                <c:pt idx="970">
                  <c:v>0.39607799999999999</c:v>
                </c:pt>
                <c:pt idx="971">
                  <c:v>0.352632</c:v>
                </c:pt>
                <c:pt idx="972">
                  <c:v>0.4</c:v>
                </c:pt>
                <c:pt idx="973">
                  <c:v>0.328125</c:v>
                </c:pt>
                <c:pt idx="974">
                  <c:v>0.331818</c:v>
                </c:pt>
                <c:pt idx="975">
                  <c:v>0.31374999999999997</c:v>
                </c:pt>
                <c:pt idx="976">
                  <c:v>0.338202</c:v>
                </c:pt>
                <c:pt idx="977">
                  <c:v>0.32241399999999998</c:v>
                </c:pt>
                <c:pt idx="978">
                  <c:v>0.33333299999999999</c:v>
                </c:pt>
                <c:pt idx="979">
                  <c:v>0.37272699999999997</c:v>
                </c:pt>
                <c:pt idx="980">
                  <c:v>0.34285700000000002</c:v>
                </c:pt>
                <c:pt idx="981">
                  <c:v>0.317241</c:v>
                </c:pt>
                <c:pt idx="982">
                  <c:v>0.34181800000000001</c:v>
                </c:pt>
                <c:pt idx="983">
                  <c:v>0.31886799999999998</c:v>
                </c:pt>
                <c:pt idx="984">
                  <c:v>0.31969700000000001</c:v>
                </c:pt>
                <c:pt idx="985">
                  <c:v>0.32295099999999999</c:v>
                </c:pt>
                <c:pt idx="986">
                  <c:v>0.30434800000000001</c:v>
                </c:pt>
                <c:pt idx="987">
                  <c:v>0.31764700000000001</c:v>
                </c:pt>
                <c:pt idx="988">
                  <c:v>0.35599999999999998</c:v>
                </c:pt>
                <c:pt idx="989">
                  <c:v>0.32714300000000002</c:v>
                </c:pt>
                <c:pt idx="990">
                  <c:v>0.34615400000000002</c:v>
                </c:pt>
                <c:pt idx="991">
                  <c:v>0.32343699999999997</c:v>
                </c:pt>
                <c:pt idx="992">
                  <c:v>0.3</c:v>
                </c:pt>
                <c:pt idx="993">
                  <c:v>0.30149300000000001</c:v>
                </c:pt>
                <c:pt idx="994">
                  <c:v>0.28888900000000001</c:v>
                </c:pt>
                <c:pt idx="995">
                  <c:v>0.27547199999999999</c:v>
                </c:pt>
                <c:pt idx="996">
                  <c:v>0.29843799999999998</c:v>
                </c:pt>
                <c:pt idx="997">
                  <c:v>0.308</c:v>
                </c:pt>
                <c:pt idx="998">
                  <c:v>0.28000000000000003</c:v>
                </c:pt>
                <c:pt idx="999">
                  <c:v>0.281667</c:v>
                </c:pt>
              </c:numCache>
            </c:numRef>
          </c:yVal>
          <c:smooth val="0"/>
          <c:extLst>
            <c:ext xmlns:c16="http://schemas.microsoft.com/office/drawing/2014/chart" uri="{C3380CC4-5D6E-409C-BE32-E72D297353CC}">
              <c16:uniqueId val="{00000001-3C70-41BD-94D6-8574AC5A52D1}"/>
            </c:ext>
          </c:extLst>
        </c:ser>
        <c:ser>
          <c:idx val="2"/>
          <c:order val="2"/>
          <c:tx>
            <c:strRef>
              <c:f>'Model 1.1 price0.5'!$D$1</c:f>
              <c:strCache>
                <c:ptCount val="1"/>
                <c:pt idx="0">
                  <c:v>PmeanUnres</c:v>
                </c:pt>
              </c:strCache>
            </c:strRef>
          </c:tx>
          <c:spPr>
            <a:ln w="19050" cap="rnd">
              <a:noFill/>
              <a:round/>
            </a:ln>
            <a:effectLst/>
          </c:spPr>
          <c:marker>
            <c:symbol val="circle"/>
            <c:size val="5"/>
            <c:spPr>
              <a:solidFill>
                <a:schemeClr val="accent3"/>
              </a:solidFill>
              <a:ln w="9525">
                <a:solidFill>
                  <a:schemeClr val="accent3"/>
                </a:solidFill>
              </a:ln>
              <a:effectLst/>
            </c:spPr>
          </c:marker>
          <c:xVal>
            <c:numRef>
              <c:f>'Model 1.1 price0.5'!$A$1003:$A$2002</c:f>
              <c:numCache>
                <c:formatCode>General</c:formatCode>
                <c:ptCount val="1000"/>
                <c:pt idx="0">
                  <c:v>100100</c:v>
                </c:pt>
                <c:pt idx="1">
                  <c:v>100200</c:v>
                </c:pt>
                <c:pt idx="2">
                  <c:v>100300</c:v>
                </c:pt>
                <c:pt idx="3">
                  <c:v>100400</c:v>
                </c:pt>
                <c:pt idx="4">
                  <c:v>100500</c:v>
                </c:pt>
                <c:pt idx="5">
                  <c:v>100600</c:v>
                </c:pt>
                <c:pt idx="6">
                  <c:v>100700</c:v>
                </c:pt>
                <c:pt idx="7">
                  <c:v>100800</c:v>
                </c:pt>
                <c:pt idx="8">
                  <c:v>100900</c:v>
                </c:pt>
                <c:pt idx="9">
                  <c:v>101000</c:v>
                </c:pt>
                <c:pt idx="10">
                  <c:v>101100</c:v>
                </c:pt>
                <c:pt idx="11">
                  <c:v>101200</c:v>
                </c:pt>
                <c:pt idx="12">
                  <c:v>101300</c:v>
                </c:pt>
                <c:pt idx="13">
                  <c:v>101400</c:v>
                </c:pt>
                <c:pt idx="14">
                  <c:v>101500</c:v>
                </c:pt>
                <c:pt idx="15">
                  <c:v>101600</c:v>
                </c:pt>
                <c:pt idx="16">
                  <c:v>101700</c:v>
                </c:pt>
                <c:pt idx="17">
                  <c:v>101800</c:v>
                </c:pt>
                <c:pt idx="18">
                  <c:v>101900</c:v>
                </c:pt>
                <c:pt idx="19">
                  <c:v>102000</c:v>
                </c:pt>
                <c:pt idx="20">
                  <c:v>102100</c:v>
                </c:pt>
                <c:pt idx="21">
                  <c:v>102200</c:v>
                </c:pt>
                <c:pt idx="22">
                  <c:v>102300</c:v>
                </c:pt>
                <c:pt idx="23">
                  <c:v>102400</c:v>
                </c:pt>
                <c:pt idx="24">
                  <c:v>102500</c:v>
                </c:pt>
                <c:pt idx="25">
                  <c:v>102600</c:v>
                </c:pt>
                <c:pt idx="26">
                  <c:v>102700</c:v>
                </c:pt>
                <c:pt idx="27">
                  <c:v>102800</c:v>
                </c:pt>
                <c:pt idx="28">
                  <c:v>102900</c:v>
                </c:pt>
                <c:pt idx="29">
                  <c:v>103000</c:v>
                </c:pt>
                <c:pt idx="30">
                  <c:v>103100</c:v>
                </c:pt>
                <c:pt idx="31">
                  <c:v>103200</c:v>
                </c:pt>
                <c:pt idx="32">
                  <c:v>103300</c:v>
                </c:pt>
                <c:pt idx="33">
                  <c:v>103400</c:v>
                </c:pt>
                <c:pt idx="34">
                  <c:v>103500</c:v>
                </c:pt>
                <c:pt idx="35">
                  <c:v>103600</c:v>
                </c:pt>
                <c:pt idx="36">
                  <c:v>103700</c:v>
                </c:pt>
                <c:pt idx="37">
                  <c:v>103800</c:v>
                </c:pt>
                <c:pt idx="38">
                  <c:v>103900</c:v>
                </c:pt>
                <c:pt idx="39">
                  <c:v>104000</c:v>
                </c:pt>
                <c:pt idx="40">
                  <c:v>104100</c:v>
                </c:pt>
                <c:pt idx="41">
                  <c:v>104200</c:v>
                </c:pt>
                <c:pt idx="42">
                  <c:v>104300</c:v>
                </c:pt>
                <c:pt idx="43">
                  <c:v>104400</c:v>
                </c:pt>
                <c:pt idx="44">
                  <c:v>104500</c:v>
                </c:pt>
                <c:pt idx="45">
                  <c:v>104600</c:v>
                </c:pt>
                <c:pt idx="46">
                  <c:v>104700</c:v>
                </c:pt>
                <c:pt idx="47">
                  <c:v>104800</c:v>
                </c:pt>
                <c:pt idx="48">
                  <c:v>104900</c:v>
                </c:pt>
                <c:pt idx="49">
                  <c:v>105000</c:v>
                </c:pt>
                <c:pt idx="50">
                  <c:v>105100</c:v>
                </c:pt>
                <c:pt idx="51">
                  <c:v>105200</c:v>
                </c:pt>
                <c:pt idx="52">
                  <c:v>105300</c:v>
                </c:pt>
                <c:pt idx="53">
                  <c:v>105400</c:v>
                </c:pt>
                <c:pt idx="54">
                  <c:v>105500</c:v>
                </c:pt>
                <c:pt idx="55">
                  <c:v>105600</c:v>
                </c:pt>
                <c:pt idx="56">
                  <c:v>105700</c:v>
                </c:pt>
                <c:pt idx="57">
                  <c:v>105800</c:v>
                </c:pt>
                <c:pt idx="58">
                  <c:v>105900</c:v>
                </c:pt>
                <c:pt idx="59">
                  <c:v>106000</c:v>
                </c:pt>
                <c:pt idx="60">
                  <c:v>106100</c:v>
                </c:pt>
                <c:pt idx="61">
                  <c:v>106200</c:v>
                </c:pt>
                <c:pt idx="62">
                  <c:v>106300</c:v>
                </c:pt>
                <c:pt idx="63">
                  <c:v>106400</c:v>
                </c:pt>
                <c:pt idx="64">
                  <c:v>106500</c:v>
                </c:pt>
                <c:pt idx="65">
                  <c:v>106600</c:v>
                </c:pt>
                <c:pt idx="66">
                  <c:v>106700</c:v>
                </c:pt>
                <c:pt idx="67">
                  <c:v>106800</c:v>
                </c:pt>
                <c:pt idx="68">
                  <c:v>106900</c:v>
                </c:pt>
                <c:pt idx="69">
                  <c:v>107000</c:v>
                </c:pt>
                <c:pt idx="70">
                  <c:v>107100</c:v>
                </c:pt>
                <c:pt idx="71">
                  <c:v>107200</c:v>
                </c:pt>
                <c:pt idx="72">
                  <c:v>107300</c:v>
                </c:pt>
                <c:pt idx="73">
                  <c:v>107400</c:v>
                </c:pt>
                <c:pt idx="74">
                  <c:v>107500</c:v>
                </c:pt>
                <c:pt idx="75">
                  <c:v>107600</c:v>
                </c:pt>
                <c:pt idx="76">
                  <c:v>107700</c:v>
                </c:pt>
                <c:pt idx="77">
                  <c:v>107800</c:v>
                </c:pt>
                <c:pt idx="78">
                  <c:v>107900</c:v>
                </c:pt>
                <c:pt idx="79">
                  <c:v>108000</c:v>
                </c:pt>
                <c:pt idx="80">
                  <c:v>108100</c:v>
                </c:pt>
                <c:pt idx="81">
                  <c:v>108200</c:v>
                </c:pt>
                <c:pt idx="82">
                  <c:v>108300</c:v>
                </c:pt>
                <c:pt idx="83">
                  <c:v>108400</c:v>
                </c:pt>
                <c:pt idx="84">
                  <c:v>108500</c:v>
                </c:pt>
                <c:pt idx="85">
                  <c:v>108600</c:v>
                </c:pt>
                <c:pt idx="86">
                  <c:v>108700</c:v>
                </c:pt>
                <c:pt idx="87">
                  <c:v>108800</c:v>
                </c:pt>
                <c:pt idx="88">
                  <c:v>108900</c:v>
                </c:pt>
                <c:pt idx="89">
                  <c:v>109000</c:v>
                </c:pt>
                <c:pt idx="90">
                  <c:v>109100</c:v>
                </c:pt>
                <c:pt idx="91">
                  <c:v>109200</c:v>
                </c:pt>
                <c:pt idx="92">
                  <c:v>109300</c:v>
                </c:pt>
                <c:pt idx="93">
                  <c:v>109400</c:v>
                </c:pt>
                <c:pt idx="94">
                  <c:v>109500</c:v>
                </c:pt>
                <c:pt idx="95">
                  <c:v>109600</c:v>
                </c:pt>
                <c:pt idx="96">
                  <c:v>109700</c:v>
                </c:pt>
                <c:pt idx="97">
                  <c:v>109800</c:v>
                </c:pt>
                <c:pt idx="98">
                  <c:v>109900</c:v>
                </c:pt>
                <c:pt idx="99">
                  <c:v>110000</c:v>
                </c:pt>
                <c:pt idx="100">
                  <c:v>110100</c:v>
                </c:pt>
                <c:pt idx="101">
                  <c:v>110200</c:v>
                </c:pt>
                <c:pt idx="102">
                  <c:v>110300</c:v>
                </c:pt>
                <c:pt idx="103">
                  <c:v>110400</c:v>
                </c:pt>
                <c:pt idx="104">
                  <c:v>110500</c:v>
                </c:pt>
                <c:pt idx="105">
                  <c:v>110600</c:v>
                </c:pt>
                <c:pt idx="106">
                  <c:v>110700</c:v>
                </c:pt>
                <c:pt idx="107">
                  <c:v>110800</c:v>
                </c:pt>
                <c:pt idx="108">
                  <c:v>110900</c:v>
                </c:pt>
                <c:pt idx="109">
                  <c:v>111000</c:v>
                </c:pt>
                <c:pt idx="110">
                  <c:v>111100</c:v>
                </c:pt>
                <c:pt idx="111">
                  <c:v>111200</c:v>
                </c:pt>
                <c:pt idx="112">
                  <c:v>111300</c:v>
                </c:pt>
                <c:pt idx="113">
                  <c:v>111400</c:v>
                </c:pt>
                <c:pt idx="114">
                  <c:v>111500</c:v>
                </c:pt>
                <c:pt idx="115">
                  <c:v>111600</c:v>
                </c:pt>
                <c:pt idx="116">
                  <c:v>111700</c:v>
                </c:pt>
                <c:pt idx="117">
                  <c:v>111800</c:v>
                </c:pt>
                <c:pt idx="118">
                  <c:v>111900</c:v>
                </c:pt>
                <c:pt idx="119">
                  <c:v>112000</c:v>
                </c:pt>
                <c:pt idx="120">
                  <c:v>112100</c:v>
                </c:pt>
                <c:pt idx="121">
                  <c:v>112200</c:v>
                </c:pt>
                <c:pt idx="122">
                  <c:v>112300</c:v>
                </c:pt>
                <c:pt idx="123">
                  <c:v>112400</c:v>
                </c:pt>
                <c:pt idx="124">
                  <c:v>112500</c:v>
                </c:pt>
                <c:pt idx="125">
                  <c:v>112600</c:v>
                </c:pt>
                <c:pt idx="126">
                  <c:v>112700</c:v>
                </c:pt>
                <c:pt idx="127">
                  <c:v>112800</c:v>
                </c:pt>
                <c:pt idx="128">
                  <c:v>112900</c:v>
                </c:pt>
                <c:pt idx="129">
                  <c:v>113000</c:v>
                </c:pt>
                <c:pt idx="130">
                  <c:v>113100</c:v>
                </c:pt>
                <c:pt idx="131">
                  <c:v>113200</c:v>
                </c:pt>
                <c:pt idx="132">
                  <c:v>113300</c:v>
                </c:pt>
                <c:pt idx="133">
                  <c:v>113400</c:v>
                </c:pt>
                <c:pt idx="134">
                  <c:v>113500</c:v>
                </c:pt>
                <c:pt idx="135">
                  <c:v>113600</c:v>
                </c:pt>
                <c:pt idx="136">
                  <c:v>113700</c:v>
                </c:pt>
                <c:pt idx="137">
                  <c:v>113800</c:v>
                </c:pt>
                <c:pt idx="138">
                  <c:v>113900</c:v>
                </c:pt>
                <c:pt idx="139">
                  <c:v>114000</c:v>
                </c:pt>
                <c:pt idx="140">
                  <c:v>114100</c:v>
                </c:pt>
                <c:pt idx="141">
                  <c:v>114200</c:v>
                </c:pt>
                <c:pt idx="142">
                  <c:v>114300</c:v>
                </c:pt>
                <c:pt idx="143">
                  <c:v>114400</c:v>
                </c:pt>
                <c:pt idx="144">
                  <c:v>114500</c:v>
                </c:pt>
                <c:pt idx="145">
                  <c:v>114600</c:v>
                </c:pt>
                <c:pt idx="146">
                  <c:v>114700</c:v>
                </c:pt>
                <c:pt idx="147">
                  <c:v>114800</c:v>
                </c:pt>
                <c:pt idx="148">
                  <c:v>114900</c:v>
                </c:pt>
                <c:pt idx="149">
                  <c:v>115000</c:v>
                </c:pt>
                <c:pt idx="150">
                  <c:v>115100</c:v>
                </c:pt>
                <c:pt idx="151">
                  <c:v>115200</c:v>
                </c:pt>
                <c:pt idx="152">
                  <c:v>115300</c:v>
                </c:pt>
                <c:pt idx="153">
                  <c:v>115400</c:v>
                </c:pt>
                <c:pt idx="154">
                  <c:v>115500</c:v>
                </c:pt>
                <c:pt idx="155">
                  <c:v>115600</c:v>
                </c:pt>
                <c:pt idx="156">
                  <c:v>115700</c:v>
                </c:pt>
                <c:pt idx="157">
                  <c:v>115800</c:v>
                </c:pt>
                <c:pt idx="158">
                  <c:v>115900</c:v>
                </c:pt>
                <c:pt idx="159">
                  <c:v>116000</c:v>
                </c:pt>
                <c:pt idx="160">
                  <c:v>116100</c:v>
                </c:pt>
                <c:pt idx="161">
                  <c:v>116200</c:v>
                </c:pt>
                <c:pt idx="162">
                  <c:v>116300</c:v>
                </c:pt>
                <c:pt idx="163">
                  <c:v>116400</c:v>
                </c:pt>
                <c:pt idx="164">
                  <c:v>116500</c:v>
                </c:pt>
                <c:pt idx="165">
                  <c:v>116600</c:v>
                </c:pt>
                <c:pt idx="166">
                  <c:v>116700</c:v>
                </c:pt>
                <c:pt idx="167">
                  <c:v>116800</c:v>
                </c:pt>
                <c:pt idx="168">
                  <c:v>116900</c:v>
                </c:pt>
                <c:pt idx="169">
                  <c:v>117000</c:v>
                </c:pt>
                <c:pt idx="170">
                  <c:v>117100</c:v>
                </c:pt>
                <c:pt idx="171">
                  <c:v>117200</c:v>
                </c:pt>
                <c:pt idx="172">
                  <c:v>117300</c:v>
                </c:pt>
                <c:pt idx="173">
                  <c:v>117400</c:v>
                </c:pt>
                <c:pt idx="174">
                  <c:v>117500</c:v>
                </c:pt>
                <c:pt idx="175">
                  <c:v>117600</c:v>
                </c:pt>
                <c:pt idx="176">
                  <c:v>117700</c:v>
                </c:pt>
                <c:pt idx="177">
                  <c:v>117800</c:v>
                </c:pt>
                <c:pt idx="178">
                  <c:v>117900</c:v>
                </c:pt>
                <c:pt idx="179">
                  <c:v>118000</c:v>
                </c:pt>
                <c:pt idx="180">
                  <c:v>118100</c:v>
                </c:pt>
                <c:pt idx="181">
                  <c:v>118200</c:v>
                </c:pt>
                <c:pt idx="182">
                  <c:v>118300</c:v>
                </c:pt>
                <c:pt idx="183">
                  <c:v>118400</c:v>
                </c:pt>
                <c:pt idx="184">
                  <c:v>118500</c:v>
                </c:pt>
                <c:pt idx="185">
                  <c:v>118600</c:v>
                </c:pt>
                <c:pt idx="186">
                  <c:v>118700</c:v>
                </c:pt>
                <c:pt idx="187">
                  <c:v>118800</c:v>
                </c:pt>
                <c:pt idx="188">
                  <c:v>118900</c:v>
                </c:pt>
                <c:pt idx="189">
                  <c:v>119000</c:v>
                </c:pt>
                <c:pt idx="190">
                  <c:v>119100</c:v>
                </c:pt>
                <c:pt idx="191">
                  <c:v>119200</c:v>
                </c:pt>
                <c:pt idx="192">
                  <c:v>119300</c:v>
                </c:pt>
                <c:pt idx="193">
                  <c:v>119400</c:v>
                </c:pt>
                <c:pt idx="194">
                  <c:v>119500</c:v>
                </c:pt>
                <c:pt idx="195">
                  <c:v>119600</c:v>
                </c:pt>
                <c:pt idx="196">
                  <c:v>119700</c:v>
                </c:pt>
                <c:pt idx="197">
                  <c:v>119800</c:v>
                </c:pt>
                <c:pt idx="198">
                  <c:v>119900</c:v>
                </c:pt>
                <c:pt idx="199">
                  <c:v>120000</c:v>
                </c:pt>
                <c:pt idx="200">
                  <c:v>120100</c:v>
                </c:pt>
                <c:pt idx="201">
                  <c:v>120200</c:v>
                </c:pt>
                <c:pt idx="202">
                  <c:v>120300</c:v>
                </c:pt>
                <c:pt idx="203">
                  <c:v>120400</c:v>
                </c:pt>
                <c:pt idx="204">
                  <c:v>120500</c:v>
                </c:pt>
                <c:pt idx="205">
                  <c:v>120600</c:v>
                </c:pt>
                <c:pt idx="206">
                  <c:v>120700</c:v>
                </c:pt>
                <c:pt idx="207">
                  <c:v>120800</c:v>
                </c:pt>
                <c:pt idx="208">
                  <c:v>120900</c:v>
                </c:pt>
                <c:pt idx="209">
                  <c:v>121000</c:v>
                </c:pt>
                <c:pt idx="210">
                  <c:v>121100</c:v>
                </c:pt>
                <c:pt idx="211">
                  <c:v>121200</c:v>
                </c:pt>
                <c:pt idx="212">
                  <c:v>121300</c:v>
                </c:pt>
                <c:pt idx="213">
                  <c:v>121400</c:v>
                </c:pt>
                <c:pt idx="214">
                  <c:v>121500</c:v>
                </c:pt>
                <c:pt idx="215">
                  <c:v>121600</c:v>
                </c:pt>
                <c:pt idx="216">
                  <c:v>121700</c:v>
                </c:pt>
                <c:pt idx="217">
                  <c:v>121800</c:v>
                </c:pt>
                <c:pt idx="218">
                  <c:v>121900</c:v>
                </c:pt>
                <c:pt idx="219">
                  <c:v>122000</c:v>
                </c:pt>
                <c:pt idx="220">
                  <c:v>122100</c:v>
                </c:pt>
                <c:pt idx="221">
                  <c:v>122200</c:v>
                </c:pt>
                <c:pt idx="222">
                  <c:v>122300</c:v>
                </c:pt>
                <c:pt idx="223">
                  <c:v>122400</c:v>
                </c:pt>
                <c:pt idx="224">
                  <c:v>122500</c:v>
                </c:pt>
                <c:pt idx="225">
                  <c:v>122600</c:v>
                </c:pt>
                <c:pt idx="226">
                  <c:v>122700</c:v>
                </c:pt>
                <c:pt idx="227">
                  <c:v>122800</c:v>
                </c:pt>
                <c:pt idx="228">
                  <c:v>122900</c:v>
                </c:pt>
                <c:pt idx="229">
                  <c:v>123000</c:v>
                </c:pt>
                <c:pt idx="230">
                  <c:v>123100</c:v>
                </c:pt>
                <c:pt idx="231">
                  <c:v>123200</c:v>
                </c:pt>
                <c:pt idx="232">
                  <c:v>123300</c:v>
                </c:pt>
                <c:pt idx="233">
                  <c:v>123400</c:v>
                </c:pt>
                <c:pt idx="234">
                  <c:v>123500</c:v>
                </c:pt>
                <c:pt idx="235">
                  <c:v>123600</c:v>
                </c:pt>
                <c:pt idx="236">
                  <c:v>123700</c:v>
                </c:pt>
                <c:pt idx="237">
                  <c:v>123800</c:v>
                </c:pt>
                <c:pt idx="238">
                  <c:v>123900</c:v>
                </c:pt>
                <c:pt idx="239">
                  <c:v>124000</c:v>
                </c:pt>
                <c:pt idx="240">
                  <c:v>124100</c:v>
                </c:pt>
                <c:pt idx="241">
                  <c:v>124200</c:v>
                </c:pt>
                <c:pt idx="242">
                  <c:v>124300</c:v>
                </c:pt>
                <c:pt idx="243">
                  <c:v>124400</c:v>
                </c:pt>
                <c:pt idx="244">
                  <c:v>124500</c:v>
                </c:pt>
                <c:pt idx="245">
                  <c:v>124600</c:v>
                </c:pt>
                <c:pt idx="246">
                  <c:v>124700</c:v>
                </c:pt>
                <c:pt idx="247">
                  <c:v>124800</c:v>
                </c:pt>
                <c:pt idx="248">
                  <c:v>124900</c:v>
                </c:pt>
                <c:pt idx="249">
                  <c:v>125000</c:v>
                </c:pt>
                <c:pt idx="250">
                  <c:v>125100</c:v>
                </c:pt>
                <c:pt idx="251">
                  <c:v>125200</c:v>
                </c:pt>
                <c:pt idx="252">
                  <c:v>125300</c:v>
                </c:pt>
                <c:pt idx="253">
                  <c:v>125400</c:v>
                </c:pt>
                <c:pt idx="254">
                  <c:v>125500</c:v>
                </c:pt>
                <c:pt idx="255">
                  <c:v>125600</c:v>
                </c:pt>
                <c:pt idx="256">
                  <c:v>125700</c:v>
                </c:pt>
                <c:pt idx="257">
                  <c:v>125800</c:v>
                </c:pt>
                <c:pt idx="258">
                  <c:v>125900</c:v>
                </c:pt>
                <c:pt idx="259">
                  <c:v>126000</c:v>
                </c:pt>
                <c:pt idx="260">
                  <c:v>126100</c:v>
                </c:pt>
                <c:pt idx="261">
                  <c:v>126200</c:v>
                </c:pt>
                <c:pt idx="262">
                  <c:v>126300</c:v>
                </c:pt>
                <c:pt idx="263">
                  <c:v>126400</c:v>
                </c:pt>
                <c:pt idx="264">
                  <c:v>126500</c:v>
                </c:pt>
                <c:pt idx="265">
                  <c:v>126600</c:v>
                </c:pt>
                <c:pt idx="266">
                  <c:v>126700</c:v>
                </c:pt>
                <c:pt idx="267">
                  <c:v>126800</c:v>
                </c:pt>
                <c:pt idx="268">
                  <c:v>126900</c:v>
                </c:pt>
                <c:pt idx="269">
                  <c:v>127000</c:v>
                </c:pt>
                <c:pt idx="270">
                  <c:v>127100</c:v>
                </c:pt>
                <c:pt idx="271">
                  <c:v>127200</c:v>
                </c:pt>
                <c:pt idx="272">
                  <c:v>127300</c:v>
                </c:pt>
                <c:pt idx="273">
                  <c:v>127400</c:v>
                </c:pt>
                <c:pt idx="274">
                  <c:v>127500</c:v>
                </c:pt>
                <c:pt idx="275">
                  <c:v>127600</c:v>
                </c:pt>
                <c:pt idx="276">
                  <c:v>127700</c:v>
                </c:pt>
                <c:pt idx="277">
                  <c:v>127800</c:v>
                </c:pt>
                <c:pt idx="278">
                  <c:v>127900</c:v>
                </c:pt>
                <c:pt idx="279">
                  <c:v>128000</c:v>
                </c:pt>
                <c:pt idx="280">
                  <c:v>128100</c:v>
                </c:pt>
                <c:pt idx="281">
                  <c:v>128200</c:v>
                </c:pt>
                <c:pt idx="282">
                  <c:v>128300</c:v>
                </c:pt>
                <c:pt idx="283">
                  <c:v>128400</c:v>
                </c:pt>
                <c:pt idx="284">
                  <c:v>128500</c:v>
                </c:pt>
                <c:pt idx="285">
                  <c:v>128600</c:v>
                </c:pt>
                <c:pt idx="286">
                  <c:v>128700</c:v>
                </c:pt>
                <c:pt idx="287">
                  <c:v>128800</c:v>
                </c:pt>
                <c:pt idx="288">
                  <c:v>128900</c:v>
                </c:pt>
                <c:pt idx="289">
                  <c:v>129000</c:v>
                </c:pt>
                <c:pt idx="290">
                  <c:v>129100</c:v>
                </c:pt>
                <c:pt idx="291">
                  <c:v>129200</c:v>
                </c:pt>
                <c:pt idx="292">
                  <c:v>129300</c:v>
                </c:pt>
                <c:pt idx="293">
                  <c:v>129400</c:v>
                </c:pt>
                <c:pt idx="294">
                  <c:v>129500</c:v>
                </c:pt>
                <c:pt idx="295">
                  <c:v>129600</c:v>
                </c:pt>
                <c:pt idx="296">
                  <c:v>129700</c:v>
                </c:pt>
                <c:pt idx="297">
                  <c:v>129800</c:v>
                </c:pt>
                <c:pt idx="298">
                  <c:v>129900</c:v>
                </c:pt>
                <c:pt idx="299">
                  <c:v>130000</c:v>
                </c:pt>
                <c:pt idx="300">
                  <c:v>130100</c:v>
                </c:pt>
                <c:pt idx="301">
                  <c:v>130200</c:v>
                </c:pt>
                <c:pt idx="302">
                  <c:v>130300</c:v>
                </c:pt>
                <c:pt idx="303">
                  <c:v>130400</c:v>
                </c:pt>
                <c:pt idx="304">
                  <c:v>130500</c:v>
                </c:pt>
                <c:pt idx="305">
                  <c:v>130600</c:v>
                </c:pt>
                <c:pt idx="306">
                  <c:v>130700</c:v>
                </c:pt>
                <c:pt idx="307">
                  <c:v>130800</c:v>
                </c:pt>
                <c:pt idx="308">
                  <c:v>130900</c:v>
                </c:pt>
                <c:pt idx="309">
                  <c:v>131000</c:v>
                </c:pt>
                <c:pt idx="310">
                  <c:v>131100</c:v>
                </c:pt>
                <c:pt idx="311">
                  <c:v>131200</c:v>
                </c:pt>
                <c:pt idx="312">
                  <c:v>131300</c:v>
                </c:pt>
                <c:pt idx="313">
                  <c:v>131400</c:v>
                </c:pt>
                <c:pt idx="314">
                  <c:v>131500</c:v>
                </c:pt>
                <c:pt idx="315">
                  <c:v>131600</c:v>
                </c:pt>
                <c:pt idx="316">
                  <c:v>131700</c:v>
                </c:pt>
                <c:pt idx="317">
                  <c:v>131800</c:v>
                </c:pt>
                <c:pt idx="318">
                  <c:v>131900</c:v>
                </c:pt>
                <c:pt idx="319">
                  <c:v>132000</c:v>
                </c:pt>
                <c:pt idx="320">
                  <c:v>132100</c:v>
                </c:pt>
                <c:pt idx="321">
                  <c:v>132200</c:v>
                </c:pt>
                <c:pt idx="322">
                  <c:v>132300</c:v>
                </c:pt>
                <c:pt idx="323">
                  <c:v>132400</c:v>
                </c:pt>
                <c:pt idx="324">
                  <c:v>132500</c:v>
                </c:pt>
                <c:pt idx="325">
                  <c:v>132600</c:v>
                </c:pt>
                <c:pt idx="326">
                  <c:v>132700</c:v>
                </c:pt>
                <c:pt idx="327">
                  <c:v>132800</c:v>
                </c:pt>
                <c:pt idx="328">
                  <c:v>132900</c:v>
                </c:pt>
                <c:pt idx="329">
                  <c:v>133000</c:v>
                </c:pt>
                <c:pt idx="330">
                  <c:v>133100</c:v>
                </c:pt>
                <c:pt idx="331">
                  <c:v>133200</c:v>
                </c:pt>
                <c:pt idx="332">
                  <c:v>133300</c:v>
                </c:pt>
                <c:pt idx="333">
                  <c:v>133400</c:v>
                </c:pt>
                <c:pt idx="334">
                  <c:v>133500</c:v>
                </c:pt>
                <c:pt idx="335">
                  <c:v>133600</c:v>
                </c:pt>
                <c:pt idx="336">
                  <c:v>133700</c:v>
                </c:pt>
                <c:pt idx="337">
                  <c:v>133800</c:v>
                </c:pt>
                <c:pt idx="338">
                  <c:v>133900</c:v>
                </c:pt>
                <c:pt idx="339">
                  <c:v>134000</c:v>
                </c:pt>
                <c:pt idx="340">
                  <c:v>134100</c:v>
                </c:pt>
                <c:pt idx="341">
                  <c:v>134200</c:v>
                </c:pt>
                <c:pt idx="342">
                  <c:v>134300</c:v>
                </c:pt>
                <c:pt idx="343">
                  <c:v>134400</c:v>
                </c:pt>
                <c:pt idx="344">
                  <c:v>134500</c:v>
                </c:pt>
                <c:pt idx="345">
                  <c:v>134600</c:v>
                </c:pt>
                <c:pt idx="346">
                  <c:v>134700</c:v>
                </c:pt>
                <c:pt idx="347">
                  <c:v>134800</c:v>
                </c:pt>
                <c:pt idx="348">
                  <c:v>134900</c:v>
                </c:pt>
                <c:pt idx="349">
                  <c:v>135000</c:v>
                </c:pt>
                <c:pt idx="350">
                  <c:v>135100</c:v>
                </c:pt>
                <c:pt idx="351">
                  <c:v>135200</c:v>
                </c:pt>
                <c:pt idx="352">
                  <c:v>135300</c:v>
                </c:pt>
                <c:pt idx="353">
                  <c:v>135400</c:v>
                </c:pt>
                <c:pt idx="354">
                  <c:v>135500</c:v>
                </c:pt>
                <c:pt idx="355">
                  <c:v>135600</c:v>
                </c:pt>
                <c:pt idx="356">
                  <c:v>135700</c:v>
                </c:pt>
                <c:pt idx="357">
                  <c:v>135800</c:v>
                </c:pt>
                <c:pt idx="358">
                  <c:v>135900</c:v>
                </c:pt>
                <c:pt idx="359">
                  <c:v>136000</c:v>
                </c:pt>
                <c:pt idx="360">
                  <c:v>136100</c:v>
                </c:pt>
                <c:pt idx="361">
                  <c:v>136200</c:v>
                </c:pt>
                <c:pt idx="362">
                  <c:v>136300</c:v>
                </c:pt>
                <c:pt idx="363">
                  <c:v>136400</c:v>
                </c:pt>
                <c:pt idx="364">
                  <c:v>136500</c:v>
                </c:pt>
                <c:pt idx="365">
                  <c:v>136600</c:v>
                </c:pt>
                <c:pt idx="366">
                  <c:v>136700</c:v>
                </c:pt>
                <c:pt idx="367">
                  <c:v>136800</c:v>
                </c:pt>
                <c:pt idx="368">
                  <c:v>136900</c:v>
                </c:pt>
                <c:pt idx="369">
                  <c:v>137000</c:v>
                </c:pt>
                <c:pt idx="370">
                  <c:v>137100</c:v>
                </c:pt>
                <c:pt idx="371">
                  <c:v>137200</c:v>
                </c:pt>
                <c:pt idx="372">
                  <c:v>137300</c:v>
                </c:pt>
                <c:pt idx="373">
                  <c:v>137400</c:v>
                </c:pt>
                <c:pt idx="374">
                  <c:v>137500</c:v>
                </c:pt>
                <c:pt idx="375">
                  <c:v>137600</c:v>
                </c:pt>
                <c:pt idx="376">
                  <c:v>137700</c:v>
                </c:pt>
                <c:pt idx="377">
                  <c:v>137800</c:v>
                </c:pt>
                <c:pt idx="378">
                  <c:v>137900</c:v>
                </c:pt>
                <c:pt idx="379">
                  <c:v>138000</c:v>
                </c:pt>
                <c:pt idx="380">
                  <c:v>138100</c:v>
                </c:pt>
                <c:pt idx="381">
                  <c:v>138200</c:v>
                </c:pt>
                <c:pt idx="382">
                  <c:v>138300</c:v>
                </c:pt>
                <c:pt idx="383">
                  <c:v>138400</c:v>
                </c:pt>
                <c:pt idx="384">
                  <c:v>138500</c:v>
                </c:pt>
                <c:pt idx="385">
                  <c:v>138600</c:v>
                </c:pt>
                <c:pt idx="386">
                  <c:v>138700</c:v>
                </c:pt>
                <c:pt idx="387">
                  <c:v>138800</c:v>
                </c:pt>
                <c:pt idx="388">
                  <c:v>138900</c:v>
                </c:pt>
                <c:pt idx="389">
                  <c:v>139000</c:v>
                </c:pt>
                <c:pt idx="390">
                  <c:v>139100</c:v>
                </c:pt>
                <c:pt idx="391">
                  <c:v>139200</c:v>
                </c:pt>
                <c:pt idx="392">
                  <c:v>139300</c:v>
                </c:pt>
                <c:pt idx="393">
                  <c:v>139400</c:v>
                </c:pt>
                <c:pt idx="394">
                  <c:v>139500</c:v>
                </c:pt>
                <c:pt idx="395">
                  <c:v>139600</c:v>
                </c:pt>
                <c:pt idx="396">
                  <c:v>139700</c:v>
                </c:pt>
                <c:pt idx="397">
                  <c:v>139800</c:v>
                </c:pt>
                <c:pt idx="398">
                  <c:v>139900</c:v>
                </c:pt>
                <c:pt idx="399">
                  <c:v>140000</c:v>
                </c:pt>
                <c:pt idx="400">
                  <c:v>140100</c:v>
                </c:pt>
                <c:pt idx="401">
                  <c:v>140200</c:v>
                </c:pt>
                <c:pt idx="402">
                  <c:v>140300</c:v>
                </c:pt>
                <c:pt idx="403">
                  <c:v>140400</c:v>
                </c:pt>
                <c:pt idx="404">
                  <c:v>140500</c:v>
                </c:pt>
                <c:pt idx="405">
                  <c:v>140600</c:v>
                </c:pt>
                <c:pt idx="406">
                  <c:v>140700</c:v>
                </c:pt>
                <c:pt idx="407">
                  <c:v>140800</c:v>
                </c:pt>
                <c:pt idx="408">
                  <c:v>140900</c:v>
                </c:pt>
                <c:pt idx="409">
                  <c:v>141000</c:v>
                </c:pt>
                <c:pt idx="410">
                  <c:v>141100</c:v>
                </c:pt>
                <c:pt idx="411">
                  <c:v>141200</c:v>
                </c:pt>
                <c:pt idx="412">
                  <c:v>141300</c:v>
                </c:pt>
                <c:pt idx="413">
                  <c:v>141400</c:v>
                </c:pt>
                <c:pt idx="414">
                  <c:v>141500</c:v>
                </c:pt>
                <c:pt idx="415">
                  <c:v>141600</c:v>
                </c:pt>
                <c:pt idx="416">
                  <c:v>141700</c:v>
                </c:pt>
                <c:pt idx="417">
                  <c:v>141800</c:v>
                </c:pt>
                <c:pt idx="418">
                  <c:v>141900</c:v>
                </c:pt>
                <c:pt idx="419">
                  <c:v>142000</c:v>
                </c:pt>
                <c:pt idx="420">
                  <c:v>142100</c:v>
                </c:pt>
                <c:pt idx="421">
                  <c:v>142200</c:v>
                </c:pt>
                <c:pt idx="422">
                  <c:v>142300</c:v>
                </c:pt>
                <c:pt idx="423">
                  <c:v>142400</c:v>
                </c:pt>
                <c:pt idx="424">
                  <c:v>142500</c:v>
                </c:pt>
                <c:pt idx="425">
                  <c:v>142600</c:v>
                </c:pt>
                <c:pt idx="426">
                  <c:v>142700</c:v>
                </c:pt>
                <c:pt idx="427">
                  <c:v>142800</c:v>
                </c:pt>
                <c:pt idx="428">
                  <c:v>142900</c:v>
                </c:pt>
                <c:pt idx="429">
                  <c:v>143000</c:v>
                </c:pt>
                <c:pt idx="430">
                  <c:v>143100</c:v>
                </c:pt>
                <c:pt idx="431">
                  <c:v>143200</c:v>
                </c:pt>
                <c:pt idx="432">
                  <c:v>143300</c:v>
                </c:pt>
                <c:pt idx="433">
                  <c:v>143400</c:v>
                </c:pt>
                <c:pt idx="434">
                  <c:v>143500</c:v>
                </c:pt>
                <c:pt idx="435">
                  <c:v>143600</c:v>
                </c:pt>
                <c:pt idx="436">
                  <c:v>143700</c:v>
                </c:pt>
                <c:pt idx="437">
                  <c:v>143800</c:v>
                </c:pt>
                <c:pt idx="438">
                  <c:v>143900</c:v>
                </c:pt>
                <c:pt idx="439">
                  <c:v>144000</c:v>
                </c:pt>
                <c:pt idx="440">
                  <c:v>144100</c:v>
                </c:pt>
                <c:pt idx="441">
                  <c:v>144200</c:v>
                </c:pt>
                <c:pt idx="442">
                  <c:v>144300</c:v>
                </c:pt>
                <c:pt idx="443">
                  <c:v>144400</c:v>
                </c:pt>
                <c:pt idx="444">
                  <c:v>144500</c:v>
                </c:pt>
                <c:pt idx="445">
                  <c:v>144600</c:v>
                </c:pt>
                <c:pt idx="446">
                  <c:v>144700</c:v>
                </c:pt>
                <c:pt idx="447">
                  <c:v>144800</c:v>
                </c:pt>
                <c:pt idx="448">
                  <c:v>144900</c:v>
                </c:pt>
                <c:pt idx="449">
                  <c:v>145000</c:v>
                </c:pt>
                <c:pt idx="450">
                  <c:v>145100</c:v>
                </c:pt>
                <c:pt idx="451">
                  <c:v>145200</c:v>
                </c:pt>
                <c:pt idx="452">
                  <c:v>145300</c:v>
                </c:pt>
                <c:pt idx="453">
                  <c:v>145400</c:v>
                </c:pt>
                <c:pt idx="454">
                  <c:v>145500</c:v>
                </c:pt>
                <c:pt idx="455">
                  <c:v>145600</c:v>
                </c:pt>
                <c:pt idx="456">
                  <c:v>145700</c:v>
                </c:pt>
                <c:pt idx="457">
                  <c:v>145800</c:v>
                </c:pt>
                <c:pt idx="458">
                  <c:v>145900</c:v>
                </c:pt>
                <c:pt idx="459">
                  <c:v>146000</c:v>
                </c:pt>
                <c:pt idx="460">
                  <c:v>146100</c:v>
                </c:pt>
                <c:pt idx="461">
                  <c:v>146200</c:v>
                </c:pt>
                <c:pt idx="462">
                  <c:v>146300</c:v>
                </c:pt>
                <c:pt idx="463">
                  <c:v>146400</c:v>
                </c:pt>
                <c:pt idx="464">
                  <c:v>146500</c:v>
                </c:pt>
                <c:pt idx="465">
                  <c:v>146600</c:v>
                </c:pt>
                <c:pt idx="466">
                  <c:v>146700</c:v>
                </c:pt>
                <c:pt idx="467">
                  <c:v>146800</c:v>
                </c:pt>
                <c:pt idx="468">
                  <c:v>146900</c:v>
                </c:pt>
                <c:pt idx="469">
                  <c:v>147000</c:v>
                </c:pt>
                <c:pt idx="470">
                  <c:v>147100</c:v>
                </c:pt>
                <c:pt idx="471">
                  <c:v>147200</c:v>
                </c:pt>
                <c:pt idx="472">
                  <c:v>147300</c:v>
                </c:pt>
                <c:pt idx="473">
                  <c:v>147400</c:v>
                </c:pt>
                <c:pt idx="474">
                  <c:v>147500</c:v>
                </c:pt>
                <c:pt idx="475">
                  <c:v>147600</c:v>
                </c:pt>
                <c:pt idx="476">
                  <c:v>147700</c:v>
                </c:pt>
                <c:pt idx="477">
                  <c:v>147800</c:v>
                </c:pt>
                <c:pt idx="478">
                  <c:v>147900</c:v>
                </c:pt>
                <c:pt idx="479">
                  <c:v>148000</c:v>
                </c:pt>
                <c:pt idx="480">
                  <c:v>148100</c:v>
                </c:pt>
                <c:pt idx="481">
                  <c:v>148200</c:v>
                </c:pt>
                <c:pt idx="482">
                  <c:v>148300</c:v>
                </c:pt>
                <c:pt idx="483">
                  <c:v>148400</c:v>
                </c:pt>
                <c:pt idx="484">
                  <c:v>148500</c:v>
                </c:pt>
                <c:pt idx="485">
                  <c:v>148600</c:v>
                </c:pt>
                <c:pt idx="486">
                  <c:v>148700</c:v>
                </c:pt>
                <c:pt idx="487">
                  <c:v>148800</c:v>
                </c:pt>
                <c:pt idx="488">
                  <c:v>148900</c:v>
                </c:pt>
                <c:pt idx="489">
                  <c:v>149000</c:v>
                </c:pt>
                <c:pt idx="490">
                  <c:v>149100</c:v>
                </c:pt>
                <c:pt idx="491">
                  <c:v>149200</c:v>
                </c:pt>
                <c:pt idx="492">
                  <c:v>149300</c:v>
                </c:pt>
                <c:pt idx="493">
                  <c:v>149400</c:v>
                </c:pt>
                <c:pt idx="494">
                  <c:v>149500</c:v>
                </c:pt>
                <c:pt idx="495">
                  <c:v>149600</c:v>
                </c:pt>
                <c:pt idx="496">
                  <c:v>149700</c:v>
                </c:pt>
                <c:pt idx="497">
                  <c:v>149800</c:v>
                </c:pt>
                <c:pt idx="498">
                  <c:v>149900</c:v>
                </c:pt>
                <c:pt idx="499">
                  <c:v>150000</c:v>
                </c:pt>
                <c:pt idx="500">
                  <c:v>150100</c:v>
                </c:pt>
                <c:pt idx="501">
                  <c:v>150200</c:v>
                </c:pt>
                <c:pt idx="502">
                  <c:v>150300</c:v>
                </c:pt>
                <c:pt idx="503">
                  <c:v>150400</c:v>
                </c:pt>
                <c:pt idx="504">
                  <c:v>150500</c:v>
                </c:pt>
                <c:pt idx="505">
                  <c:v>150600</c:v>
                </c:pt>
                <c:pt idx="506">
                  <c:v>150700</c:v>
                </c:pt>
                <c:pt idx="507">
                  <c:v>150800</c:v>
                </c:pt>
                <c:pt idx="508">
                  <c:v>150900</c:v>
                </c:pt>
                <c:pt idx="509">
                  <c:v>151000</c:v>
                </c:pt>
                <c:pt idx="510">
                  <c:v>151100</c:v>
                </c:pt>
                <c:pt idx="511">
                  <c:v>151200</c:v>
                </c:pt>
                <c:pt idx="512">
                  <c:v>151300</c:v>
                </c:pt>
                <c:pt idx="513">
                  <c:v>151400</c:v>
                </c:pt>
                <c:pt idx="514">
                  <c:v>151500</c:v>
                </c:pt>
                <c:pt idx="515">
                  <c:v>151600</c:v>
                </c:pt>
                <c:pt idx="516">
                  <c:v>151700</c:v>
                </c:pt>
                <c:pt idx="517">
                  <c:v>151800</c:v>
                </c:pt>
                <c:pt idx="518">
                  <c:v>151900</c:v>
                </c:pt>
                <c:pt idx="519">
                  <c:v>152000</c:v>
                </c:pt>
                <c:pt idx="520">
                  <c:v>152100</c:v>
                </c:pt>
                <c:pt idx="521">
                  <c:v>152200</c:v>
                </c:pt>
                <c:pt idx="522">
                  <c:v>152300</c:v>
                </c:pt>
                <c:pt idx="523">
                  <c:v>152400</c:v>
                </c:pt>
                <c:pt idx="524">
                  <c:v>152500</c:v>
                </c:pt>
                <c:pt idx="525">
                  <c:v>152600</c:v>
                </c:pt>
                <c:pt idx="526">
                  <c:v>152700</c:v>
                </c:pt>
                <c:pt idx="527">
                  <c:v>152800</c:v>
                </c:pt>
                <c:pt idx="528">
                  <c:v>152900</c:v>
                </c:pt>
                <c:pt idx="529">
                  <c:v>153000</c:v>
                </c:pt>
                <c:pt idx="530">
                  <c:v>153100</c:v>
                </c:pt>
                <c:pt idx="531">
                  <c:v>153200</c:v>
                </c:pt>
                <c:pt idx="532">
                  <c:v>153300</c:v>
                </c:pt>
                <c:pt idx="533">
                  <c:v>153400</c:v>
                </c:pt>
                <c:pt idx="534">
                  <c:v>153500</c:v>
                </c:pt>
                <c:pt idx="535">
                  <c:v>153600</c:v>
                </c:pt>
                <c:pt idx="536">
                  <c:v>153700</c:v>
                </c:pt>
                <c:pt idx="537">
                  <c:v>153800</c:v>
                </c:pt>
                <c:pt idx="538">
                  <c:v>153900</c:v>
                </c:pt>
                <c:pt idx="539">
                  <c:v>154000</c:v>
                </c:pt>
                <c:pt idx="540">
                  <c:v>154100</c:v>
                </c:pt>
                <c:pt idx="541">
                  <c:v>154200</c:v>
                </c:pt>
                <c:pt idx="542">
                  <c:v>154300</c:v>
                </c:pt>
                <c:pt idx="543">
                  <c:v>154400</c:v>
                </c:pt>
                <c:pt idx="544">
                  <c:v>154500</c:v>
                </c:pt>
                <c:pt idx="545">
                  <c:v>154600</c:v>
                </c:pt>
                <c:pt idx="546">
                  <c:v>154700</c:v>
                </c:pt>
                <c:pt idx="547">
                  <c:v>154800</c:v>
                </c:pt>
                <c:pt idx="548">
                  <c:v>154900</c:v>
                </c:pt>
                <c:pt idx="549">
                  <c:v>155000</c:v>
                </c:pt>
                <c:pt idx="550">
                  <c:v>155100</c:v>
                </c:pt>
                <c:pt idx="551">
                  <c:v>155200</c:v>
                </c:pt>
                <c:pt idx="552">
                  <c:v>155300</c:v>
                </c:pt>
                <c:pt idx="553">
                  <c:v>155400</c:v>
                </c:pt>
                <c:pt idx="554">
                  <c:v>155500</c:v>
                </c:pt>
                <c:pt idx="555">
                  <c:v>155600</c:v>
                </c:pt>
                <c:pt idx="556">
                  <c:v>155700</c:v>
                </c:pt>
                <c:pt idx="557">
                  <c:v>155800</c:v>
                </c:pt>
                <c:pt idx="558">
                  <c:v>155900</c:v>
                </c:pt>
                <c:pt idx="559">
                  <c:v>156000</c:v>
                </c:pt>
                <c:pt idx="560">
                  <c:v>156100</c:v>
                </c:pt>
                <c:pt idx="561">
                  <c:v>156200</c:v>
                </c:pt>
                <c:pt idx="562">
                  <c:v>156300</c:v>
                </c:pt>
                <c:pt idx="563">
                  <c:v>156400</c:v>
                </c:pt>
                <c:pt idx="564">
                  <c:v>156500</c:v>
                </c:pt>
                <c:pt idx="565">
                  <c:v>156600</c:v>
                </c:pt>
                <c:pt idx="566">
                  <c:v>156700</c:v>
                </c:pt>
                <c:pt idx="567">
                  <c:v>156800</c:v>
                </c:pt>
                <c:pt idx="568">
                  <c:v>156900</c:v>
                </c:pt>
                <c:pt idx="569">
                  <c:v>157000</c:v>
                </c:pt>
                <c:pt idx="570">
                  <c:v>157100</c:v>
                </c:pt>
                <c:pt idx="571">
                  <c:v>157200</c:v>
                </c:pt>
                <c:pt idx="572">
                  <c:v>157300</c:v>
                </c:pt>
                <c:pt idx="573">
                  <c:v>157400</c:v>
                </c:pt>
                <c:pt idx="574">
                  <c:v>157500</c:v>
                </c:pt>
                <c:pt idx="575">
                  <c:v>157600</c:v>
                </c:pt>
                <c:pt idx="576">
                  <c:v>157700</c:v>
                </c:pt>
                <c:pt idx="577">
                  <c:v>157800</c:v>
                </c:pt>
                <c:pt idx="578">
                  <c:v>157900</c:v>
                </c:pt>
                <c:pt idx="579">
                  <c:v>158000</c:v>
                </c:pt>
                <c:pt idx="580">
                  <c:v>158100</c:v>
                </c:pt>
                <c:pt idx="581">
                  <c:v>158200</c:v>
                </c:pt>
                <c:pt idx="582">
                  <c:v>158300</c:v>
                </c:pt>
                <c:pt idx="583">
                  <c:v>158400</c:v>
                </c:pt>
                <c:pt idx="584">
                  <c:v>158500</c:v>
                </c:pt>
                <c:pt idx="585">
                  <c:v>158600</c:v>
                </c:pt>
                <c:pt idx="586">
                  <c:v>158700</c:v>
                </c:pt>
                <c:pt idx="587">
                  <c:v>158800</c:v>
                </c:pt>
                <c:pt idx="588">
                  <c:v>158900</c:v>
                </c:pt>
                <c:pt idx="589">
                  <c:v>159000</c:v>
                </c:pt>
                <c:pt idx="590">
                  <c:v>159100</c:v>
                </c:pt>
                <c:pt idx="591">
                  <c:v>159200</c:v>
                </c:pt>
                <c:pt idx="592">
                  <c:v>159300</c:v>
                </c:pt>
                <c:pt idx="593">
                  <c:v>159400</c:v>
                </c:pt>
                <c:pt idx="594">
                  <c:v>159500</c:v>
                </c:pt>
                <c:pt idx="595">
                  <c:v>159600</c:v>
                </c:pt>
                <c:pt idx="596">
                  <c:v>159700</c:v>
                </c:pt>
                <c:pt idx="597">
                  <c:v>159800</c:v>
                </c:pt>
                <c:pt idx="598">
                  <c:v>159900</c:v>
                </c:pt>
                <c:pt idx="599">
                  <c:v>160000</c:v>
                </c:pt>
                <c:pt idx="600">
                  <c:v>160100</c:v>
                </c:pt>
                <c:pt idx="601">
                  <c:v>160200</c:v>
                </c:pt>
                <c:pt idx="602">
                  <c:v>160300</c:v>
                </c:pt>
                <c:pt idx="603">
                  <c:v>160400</c:v>
                </c:pt>
                <c:pt idx="604">
                  <c:v>160500</c:v>
                </c:pt>
                <c:pt idx="605">
                  <c:v>160600</c:v>
                </c:pt>
                <c:pt idx="606">
                  <c:v>160700</c:v>
                </c:pt>
                <c:pt idx="607">
                  <c:v>160800</c:v>
                </c:pt>
                <c:pt idx="608">
                  <c:v>160900</c:v>
                </c:pt>
                <c:pt idx="609">
                  <c:v>161000</c:v>
                </c:pt>
                <c:pt idx="610">
                  <c:v>161100</c:v>
                </c:pt>
                <c:pt idx="611">
                  <c:v>161200</c:v>
                </c:pt>
                <c:pt idx="612">
                  <c:v>161300</c:v>
                </c:pt>
                <c:pt idx="613">
                  <c:v>161400</c:v>
                </c:pt>
                <c:pt idx="614">
                  <c:v>161500</c:v>
                </c:pt>
                <c:pt idx="615">
                  <c:v>161600</c:v>
                </c:pt>
                <c:pt idx="616">
                  <c:v>161700</c:v>
                </c:pt>
                <c:pt idx="617">
                  <c:v>161800</c:v>
                </c:pt>
                <c:pt idx="618">
                  <c:v>161900</c:v>
                </c:pt>
                <c:pt idx="619">
                  <c:v>162000</c:v>
                </c:pt>
                <c:pt idx="620">
                  <c:v>162100</c:v>
                </c:pt>
                <c:pt idx="621">
                  <c:v>162200</c:v>
                </c:pt>
                <c:pt idx="622">
                  <c:v>162300</c:v>
                </c:pt>
                <c:pt idx="623">
                  <c:v>162400</c:v>
                </c:pt>
                <c:pt idx="624">
                  <c:v>162500</c:v>
                </c:pt>
                <c:pt idx="625">
                  <c:v>162600</c:v>
                </c:pt>
                <c:pt idx="626">
                  <c:v>162700</c:v>
                </c:pt>
                <c:pt idx="627">
                  <c:v>162800</c:v>
                </c:pt>
                <c:pt idx="628">
                  <c:v>162900</c:v>
                </c:pt>
                <c:pt idx="629">
                  <c:v>163000</c:v>
                </c:pt>
                <c:pt idx="630">
                  <c:v>163100</c:v>
                </c:pt>
                <c:pt idx="631">
                  <c:v>163200</c:v>
                </c:pt>
                <c:pt idx="632">
                  <c:v>163300</c:v>
                </c:pt>
                <c:pt idx="633">
                  <c:v>163400</c:v>
                </c:pt>
                <c:pt idx="634">
                  <c:v>163500</c:v>
                </c:pt>
                <c:pt idx="635">
                  <c:v>163600</c:v>
                </c:pt>
                <c:pt idx="636">
                  <c:v>163700</c:v>
                </c:pt>
                <c:pt idx="637">
                  <c:v>163800</c:v>
                </c:pt>
                <c:pt idx="638">
                  <c:v>163900</c:v>
                </c:pt>
                <c:pt idx="639">
                  <c:v>164000</c:v>
                </c:pt>
                <c:pt idx="640">
                  <c:v>164100</c:v>
                </c:pt>
                <c:pt idx="641">
                  <c:v>164200</c:v>
                </c:pt>
                <c:pt idx="642">
                  <c:v>164300</c:v>
                </c:pt>
                <c:pt idx="643">
                  <c:v>164400</c:v>
                </c:pt>
                <c:pt idx="644">
                  <c:v>164500</c:v>
                </c:pt>
                <c:pt idx="645">
                  <c:v>164600</c:v>
                </c:pt>
                <c:pt idx="646">
                  <c:v>164700</c:v>
                </c:pt>
                <c:pt idx="647">
                  <c:v>164800</c:v>
                </c:pt>
                <c:pt idx="648">
                  <c:v>164900</c:v>
                </c:pt>
                <c:pt idx="649">
                  <c:v>165000</c:v>
                </c:pt>
                <c:pt idx="650">
                  <c:v>165100</c:v>
                </c:pt>
                <c:pt idx="651">
                  <c:v>165200</c:v>
                </c:pt>
                <c:pt idx="652">
                  <c:v>165300</c:v>
                </c:pt>
                <c:pt idx="653">
                  <c:v>165400</c:v>
                </c:pt>
                <c:pt idx="654">
                  <c:v>165500</c:v>
                </c:pt>
                <c:pt idx="655">
                  <c:v>165600</c:v>
                </c:pt>
                <c:pt idx="656">
                  <c:v>165700</c:v>
                </c:pt>
                <c:pt idx="657">
                  <c:v>165800</c:v>
                </c:pt>
                <c:pt idx="658">
                  <c:v>165900</c:v>
                </c:pt>
                <c:pt idx="659">
                  <c:v>166000</c:v>
                </c:pt>
                <c:pt idx="660">
                  <c:v>166100</c:v>
                </c:pt>
                <c:pt idx="661">
                  <c:v>166200</c:v>
                </c:pt>
                <c:pt idx="662">
                  <c:v>166300</c:v>
                </c:pt>
                <c:pt idx="663">
                  <c:v>166400</c:v>
                </c:pt>
                <c:pt idx="664">
                  <c:v>166500</c:v>
                </c:pt>
                <c:pt idx="665">
                  <c:v>166600</c:v>
                </c:pt>
                <c:pt idx="666">
                  <c:v>166700</c:v>
                </c:pt>
                <c:pt idx="667">
                  <c:v>166800</c:v>
                </c:pt>
                <c:pt idx="668">
                  <c:v>166900</c:v>
                </c:pt>
                <c:pt idx="669">
                  <c:v>167000</c:v>
                </c:pt>
                <c:pt idx="670">
                  <c:v>167100</c:v>
                </c:pt>
                <c:pt idx="671">
                  <c:v>167200</c:v>
                </c:pt>
                <c:pt idx="672">
                  <c:v>167300</c:v>
                </c:pt>
                <c:pt idx="673">
                  <c:v>167400</c:v>
                </c:pt>
                <c:pt idx="674">
                  <c:v>167500</c:v>
                </c:pt>
                <c:pt idx="675">
                  <c:v>167600</c:v>
                </c:pt>
                <c:pt idx="676">
                  <c:v>167700</c:v>
                </c:pt>
                <c:pt idx="677">
                  <c:v>167800</c:v>
                </c:pt>
                <c:pt idx="678">
                  <c:v>167900</c:v>
                </c:pt>
                <c:pt idx="679">
                  <c:v>168000</c:v>
                </c:pt>
                <c:pt idx="680">
                  <c:v>168100</c:v>
                </c:pt>
                <c:pt idx="681">
                  <c:v>168200</c:v>
                </c:pt>
                <c:pt idx="682">
                  <c:v>168300</c:v>
                </c:pt>
                <c:pt idx="683">
                  <c:v>168400</c:v>
                </c:pt>
                <c:pt idx="684">
                  <c:v>168500</c:v>
                </c:pt>
                <c:pt idx="685">
                  <c:v>168600</c:v>
                </c:pt>
                <c:pt idx="686">
                  <c:v>168700</c:v>
                </c:pt>
                <c:pt idx="687">
                  <c:v>168800</c:v>
                </c:pt>
                <c:pt idx="688">
                  <c:v>168900</c:v>
                </c:pt>
                <c:pt idx="689">
                  <c:v>169000</c:v>
                </c:pt>
                <c:pt idx="690">
                  <c:v>169100</c:v>
                </c:pt>
                <c:pt idx="691">
                  <c:v>169200</c:v>
                </c:pt>
                <c:pt idx="692">
                  <c:v>169300</c:v>
                </c:pt>
                <c:pt idx="693">
                  <c:v>169400</c:v>
                </c:pt>
                <c:pt idx="694">
                  <c:v>169500</c:v>
                </c:pt>
                <c:pt idx="695">
                  <c:v>169600</c:v>
                </c:pt>
                <c:pt idx="696">
                  <c:v>169700</c:v>
                </c:pt>
                <c:pt idx="697">
                  <c:v>169800</c:v>
                </c:pt>
                <c:pt idx="698">
                  <c:v>169900</c:v>
                </c:pt>
                <c:pt idx="699">
                  <c:v>170000</c:v>
                </c:pt>
                <c:pt idx="700">
                  <c:v>170100</c:v>
                </c:pt>
                <c:pt idx="701">
                  <c:v>170200</c:v>
                </c:pt>
                <c:pt idx="702">
                  <c:v>170300</c:v>
                </c:pt>
                <c:pt idx="703">
                  <c:v>170400</c:v>
                </c:pt>
                <c:pt idx="704">
                  <c:v>170500</c:v>
                </c:pt>
                <c:pt idx="705">
                  <c:v>170600</c:v>
                </c:pt>
                <c:pt idx="706">
                  <c:v>170700</c:v>
                </c:pt>
                <c:pt idx="707">
                  <c:v>170800</c:v>
                </c:pt>
                <c:pt idx="708">
                  <c:v>170900</c:v>
                </c:pt>
                <c:pt idx="709">
                  <c:v>171000</c:v>
                </c:pt>
                <c:pt idx="710">
                  <c:v>171100</c:v>
                </c:pt>
                <c:pt idx="711">
                  <c:v>171200</c:v>
                </c:pt>
                <c:pt idx="712">
                  <c:v>171300</c:v>
                </c:pt>
                <c:pt idx="713">
                  <c:v>171400</c:v>
                </c:pt>
                <c:pt idx="714">
                  <c:v>171500</c:v>
                </c:pt>
                <c:pt idx="715">
                  <c:v>171600</c:v>
                </c:pt>
                <c:pt idx="716">
                  <c:v>171700</c:v>
                </c:pt>
                <c:pt idx="717">
                  <c:v>171800</c:v>
                </c:pt>
                <c:pt idx="718">
                  <c:v>171900</c:v>
                </c:pt>
                <c:pt idx="719">
                  <c:v>172000</c:v>
                </c:pt>
                <c:pt idx="720">
                  <c:v>172100</c:v>
                </c:pt>
                <c:pt idx="721">
                  <c:v>172200</c:v>
                </c:pt>
                <c:pt idx="722">
                  <c:v>172300</c:v>
                </c:pt>
                <c:pt idx="723">
                  <c:v>172400</c:v>
                </c:pt>
                <c:pt idx="724">
                  <c:v>172500</c:v>
                </c:pt>
                <c:pt idx="725">
                  <c:v>172600</c:v>
                </c:pt>
                <c:pt idx="726">
                  <c:v>172700</c:v>
                </c:pt>
                <c:pt idx="727">
                  <c:v>172800</c:v>
                </c:pt>
                <c:pt idx="728">
                  <c:v>172900</c:v>
                </c:pt>
                <c:pt idx="729">
                  <c:v>173000</c:v>
                </c:pt>
                <c:pt idx="730">
                  <c:v>173100</c:v>
                </c:pt>
                <c:pt idx="731">
                  <c:v>173200</c:v>
                </c:pt>
                <c:pt idx="732">
                  <c:v>173300</c:v>
                </c:pt>
                <c:pt idx="733">
                  <c:v>173400</c:v>
                </c:pt>
                <c:pt idx="734">
                  <c:v>173500</c:v>
                </c:pt>
                <c:pt idx="735">
                  <c:v>173600</c:v>
                </c:pt>
                <c:pt idx="736">
                  <c:v>173700</c:v>
                </c:pt>
                <c:pt idx="737">
                  <c:v>173800</c:v>
                </c:pt>
                <c:pt idx="738">
                  <c:v>173900</c:v>
                </c:pt>
                <c:pt idx="739">
                  <c:v>174000</c:v>
                </c:pt>
                <c:pt idx="740">
                  <c:v>174100</c:v>
                </c:pt>
                <c:pt idx="741">
                  <c:v>174200</c:v>
                </c:pt>
                <c:pt idx="742">
                  <c:v>174300</c:v>
                </c:pt>
                <c:pt idx="743">
                  <c:v>174400</c:v>
                </c:pt>
                <c:pt idx="744">
                  <c:v>174500</c:v>
                </c:pt>
                <c:pt idx="745">
                  <c:v>174600</c:v>
                </c:pt>
                <c:pt idx="746">
                  <c:v>174700</c:v>
                </c:pt>
                <c:pt idx="747">
                  <c:v>174800</c:v>
                </c:pt>
                <c:pt idx="748">
                  <c:v>174900</c:v>
                </c:pt>
                <c:pt idx="749">
                  <c:v>175000</c:v>
                </c:pt>
                <c:pt idx="750">
                  <c:v>175100</c:v>
                </c:pt>
                <c:pt idx="751">
                  <c:v>175200</c:v>
                </c:pt>
                <c:pt idx="752">
                  <c:v>175300</c:v>
                </c:pt>
                <c:pt idx="753">
                  <c:v>175400</c:v>
                </c:pt>
                <c:pt idx="754">
                  <c:v>175500</c:v>
                </c:pt>
                <c:pt idx="755">
                  <c:v>175600</c:v>
                </c:pt>
                <c:pt idx="756">
                  <c:v>175700</c:v>
                </c:pt>
                <c:pt idx="757">
                  <c:v>175800</c:v>
                </c:pt>
                <c:pt idx="758">
                  <c:v>175900</c:v>
                </c:pt>
                <c:pt idx="759">
                  <c:v>176000</c:v>
                </c:pt>
                <c:pt idx="760">
                  <c:v>176100</c:v>
                </c:pt>
                <c:pt idx="761">
                  <c:v>176200</c:v>
                </c:pt>
                <c:pt idx="762">
                  <c:v>176300</c:v>
                </c:pt>
                <c:pt idx="763">
                  <c:v>176400</c:v>
                </c:pt>
                <c:pt idx="764">
                  <c:v>176500</c:v>
                </c:pt>
                <c:pt idx="765">
                  <c:v>176600</c:v>
                </c:pt>
                <c:pt idx="766">
                  <c:v>176700</c:v>
                </c:pt>
                <c:pt idx="767">
                  <c:v>176800</c:v>
                </c:pt>
                <c:pt idx="768">
                  <c:v>176900</c:v>
                </c:pt>
                <c:pt idx="769">
                  <c:v>177000</c:v>
                </c:pt>
                <c:pt idx="770">
                  <c:v>177100</c:v>
                </c:pt>
                <c:pt idx="771">
                  <c:v>177200</c:v>
                </c:pt>
                <c:pt idx="772">
                  <c:v>177300</c:v>
                </c:pt>
                <c:pt idx="773">
                  <c:v>177400</c:v>
                </c:pt>
                <c:pt idx="774">
                  <c:v>177500</c:v>
                </c:pt>
                <c:pt idx="775">
                  <c:v>177600</c:v>
                </c:pt>
                <c:pt idx="776">
                  <c:v>177700</c:v>
                </c:pt>
                <c:pt idx="777">
                  <c:v>177800</c:v>
                </c:pt>
                <c:pt idx="778">
                  <c:v>177900</c:v>
                </c:pt>
                <c:pt idx="779">
                  <c:v>178000</c:v>
                </c:pt>
                <c:pt idx="780">
                  <c:v>178100</c:v>
                </c:pt>
                <c:pt idx="781">
                  <c:v>178200</c:v>
                </c:pt>
                <c:pt idx="782">
                  <c:v>178300</c:v>
                </c:pt>
                <c:pt idx="783">
                  <c:v>178400</c:v>
                </c:pt>
                <c:pt idx="784">
                  <c:v>178500</c:v>
                </c:pt>
                <c:pt idx="785">
                  <c:v>178600</c:v>
                </c:pt>
                <c:pt idx="786">
                  <c:v>178700</c:v>
                </c:pt>
                <c:pt idx="787">
                  <c:v>178800</c:v>
                </c:pt>
                <c:pt idx="788">
                  <c:v>178900</c:v>
                </c:pt>
                <c:pt idx="789">
                  <c:v>179000</c:v>
                </c:pt>
                <c:pt idx="790">
                  <c:v>179100</c:v>
                </c:pt>
                <c:pt idx="791">
                  <c:v>179200</c:v>
                </c:pt>
                <c:pt idx="792">
                  <c:v>179300</c:v>
                </c:pt>
                <c:pt idx="793">
                  <c:v>179400</c:v>
                </c:pt>
                <c:pt idx="794">
                  <c:v>179500</c:v>
                </c:pt>
                <c:pt idx="795">
                  <c:v>179600</c:v>
                </c:pt>
                <c:pt idx="796">
                  <c:v>179700</c:v>
                </c:pt>
                <c:pt idx="797">
                  <c:v>179800</c:v>
                </c:pt>
                <c:pt idx="798">
                  <c:v>179900</c:v>
                </c:pt>
                <c:pt idx="799">
                  <c:v>180000</c:v>
                </c:pt>
                <c:pt idx="800">
                  <c:v>180100</c:v>
                </c:pt>
                <c:pt idx="801">
                  <c:v>180200</c:v>
                </c:pt>
                <c:pt idx="802">
                  <c:v>180300</c:v>
                </c:pt>
                <c:pt idx="803">
                  <c:v>180400</c:v>
                </c:pt>
                <c:pt idx="804">
                  <c:v>180500</c:v>
                </c:pt>
                <c:pt idx="805">
                  <c:v>180600</c:v>
                </c:pt>
                <c:pt idx="806">
                  <c:v>180700</c:v>
                </c:pt>
                <c:pt idx="807">
                  <c:v>180800</c:v>
                </c:pt>
                <c:pt idx="808">
                  <c:v>180900</c:v>
                </c:pt>
                <c:pt idx="809">
                  <c:v>181000</c:v>
                </c:pt>
                <c:pt idx="810">
                  <c:v>181100</c:v>
                </c:pt>
                <c:pt idx="811">
                  <c:v>181200</c:v>
                </c:pt>
                <c:pt idx="812">
                  <c:v>181300</c:v>
                </c:pt>
                <c:pt idx="813">
                  <c:v>181400</c:v>
                </c:pt>
                <c:pt idx="814">
                  <c:v>181500</c:v>
                </c:pt>
                <c:pt idx="815">
                  <c:v>181600</c:v>
                </c:pt>
                <c:pt idx="816">
                  <c:v>181700</c:v>
                </c:pt>
                <c:pt idx="817">
                  <c:v>181800</c:v>
                </c:pt>
                <c:pt idx="818">
                  <c:v>181900</c:v>
                </c:pt>
                <c:pt idx="819">
                  <c:v>182000</c:v>
                </c:pt>
                <c:pt idx="820">
                  <c:v>182100</c:v>
                </c:pt>
                <c:pt idx="821">
                  <c:v>182200</c:v>
                </c:pt>
                <c:pt idx="822">
                  <c:v>182300</c:v>
                </c:pt>
                <c:pt idx="823">
                  <c:v>182400</c:v>
                </c:pt>
                <c:pt idx="824">
                  <c:v>182500</c:v>
                </c:pt>
                <c:pt idx="825">
                  <c:v>182600</c:v>
                </c:pt>
                <c:pt idx="826">
                  <c:v>182700</c:v>
                </c:pt>
                <c:pt idx="827">
                  <c:v>182800</c:v>
                </c:pt>
                <c:pt idx="828">
                  <c:v>182900</c:v>
                </c:pt>
                <c:pt idx="829">
                  <c:v>183000</c:v>
                </c:pt>
                <c:pt idx="830">
                  <c:v>183100</c:v>
                </c:pt>
                <c:pt idx="831">
                  <c:v>183200</c:v>
                </c:pt>
                <c:pt idx="832">
                  <c:v>183300</c:v>
                </c:pt>
                <c:pt idx="833">
                  <c:v>183400</c:v>
                </c:pt>
                <c:pt idx="834">
                  <c:v>183500</c:v>
                </c:pt>
                <c:pt idx="835">
                  <c:v>183600</c:v>
                </c:pt>
                <c:pt idx="836">
                  <c:v>183700</c:v>
                </c:pt>
                <c:pt idx="837">
                  <c:v>183800</c:v>
                </c:pt>
                <c:pt idx="838">
                  <c:v>183900</c:v>
                </c:pt>
                <c:pt idx="839">
                  <c:v>184000</c:v>
                </c:pt>
                <c:pt idx="840">
                  <c:v>184100</c:v>
                </c:pt>
                <c:pt idx="841">
                  <c:v>184200</c:v>
                </c:pt>
                <c:pt idx="842">
                  <c:v>184300</c:v>
                </c:pt>
                <c:pt idx="843">
                  <c:v>184400</c:v>
                </c:pt>
                <c:pt idx="844">
                  <c:v>184500</c:v>
                </c:pt>
                <c:pt idx="845">
                  <c:v>184600</c:v>
                </c:pt>
                <c:pt idx="846">
                  <c:v>184700</c:v>
                </c:pt>
                <c:pt idx="847">
                  <c:v>184800</c:v>
                </c:pt>
                <c:pt idx="848">
                  <c:v>184900</c:v>
                </c:pt>
                <c:pt idx="849">
                  <c:v>185000</c:v>
                </c:pt>
                <c:pt idx="850">
                  <c:v>185100</c:v>
                </c:pt>
                <c:pt idx="851">
                  <c:v>185200</c:v>
                </c:pt>
                <c:pt idx="852">
                  <c:v>185300</c:v>
                </c:pt>
                <c:pt idx="853">
                  <c:v>185400</c:v>
                </c:pt>
                <c:pt idx="854">
                  <c:v>185500</c:v>
                </c:pt>
                <c:pt idx="855">
                  <c:v>185600</c:v>
                </c:pt>
                <c:pt idx="856">
                  <c:v>185700</c:v>
                </c:pt>
                <c:pt idx="857">
                  <c:v>185800</c:v>
                </c:pt>
                <c:pt idx="858">
                  <c:v>185900</c:v>
                </c:pt>
                <c:pt idx="859">
                  <c:v>186000</c:v>
                </c:pt>
                <c:pt idx="860">
                  <c:v>186100</c:v>
                </c:pt>
                <c:pt idx="861">
                  <c:v>186200</c:v>
                </c:pt>
                <c:pt idx="862">
                  <c:v>186300</c:v>
                </c:pt>
                <c:pt idx="863">
                  <c:v>186400</c:v>
                </c:pt>
                <c:pt idx="864">
                  <c:v>186500</c:v>
                </c:pt>
                <c:pt idx="865">
                  <c:v>186600</c:v>
                </c:pt>
                <c:pt idx="866">
                  <c:v>186700</c:v>
                </c:pt>
                <c:pt idx="867">
                  <c:v>186800</c:v>
                </c:pt>
                <c:pt idx="868">
                  <c:v>186900</c:v>
                </c:pt>
                <c:pt idx="869">
                  <c:v>187000</c:v>
                </c:pt>
                <c:pt idx="870">
                  <c:v>187100</c:v>
                </c:pt>
                <c:pt idx="871">
                  <c:v>187200</c:v>
                </c:pt>
                <c:pt idx="872">
                  <c:v>187300</c:v>
                </c:pt>
                <c:pt idx="873">
                  <c:v>187400</c:v>
                </c:pt>
                <c:pt idx="874">
                  <c:v>187500</c:v>
                </c:pt>
                <c:pt idx="875">
                  <c:v>187600</c:v>
                </c:pt>
                <c:pt idx="876">
                  <c:v>187700</c:v>
                </c:pt>
                <c:pt idx="877">
                  <c:v>187800</c:v>
                </c:pt>
                <c:pt idx="878">
                  <c:v>187900</c:v>
                </c:pt>
                <c:pt idx="879">
                  <c:v>188000</c:v>
                </c:pt>
                <c:pt idx="880">
                  <c:v>188100</c:v>
                </c:pt>
                <c:pt idx="881">
                  <c:v>188200</c:v>
                </c:pt>
                <c:pt idx="882">
                  <c:v>188300</c:v>
                </c:pt>
                <c:pt idx="883">
                  <c:v>188400</c:v>
                </c:pt>
                <c:pt idx="884">
                  <c:v>188500</c:v>
                </c:pt>
                <c:pt idx="885">
                  <c:v>188600</c:v>
                </c:pt>
                <c:pt idx="886">
                  <c:v>188700</c:v>
                </c:pt>
                <c:pt idx="887">
                  <c:v>188800</c:v>
                </c:pt>
                <c:pt idx="888">
                  <c:v>188900</c:v>
                </c:pt>
                <c:pt idx="889">
                  <c:v>189000</c:v>
                </c:pt>
                <c:pt idx="890">
                  <c:v>189100</c:v>
                </c:pt>
                <c:pt idx="891">
                  <c:v>189200</c:v>
                </c:pt>
                <c:pt idx="892">
                  <c:v>189300</c:v>
                </c:pt>
                <c:pt idx="893">
                  <c:v>189400</c:v>
                </c:pt>
                <c:pt idx="894">
                  <c:v>189500</c:v>
                </c:pt>
                <c:pt idx="895">
                  <c:v>189600</c:v>
                </c:pt>
                <c:pt idx="896">
                  <c:v>189700</c:v>
                </c:pt>
                <c:pt idx="897">
                  <c:v>189800</c:v>
                </c:pt>
                <c:pt idx="898">
                  <c:v>189900</c:v>
                </c:pt>
                <c:pt idx="899">
                  <c:v>190000</c:v>
                </c:pt>
                <c:pt idx="900">
                  <c:v>190100</c:v>
                </c:pt>
                <c:pt idx="901">
                  <c:v>190200</c:v>
                </c:pt>
                <c:pt idx="902">
                  <c:v>190300</c:v>
                </c:pt>
                <c:pt idx="903">
                  <c:v>190400</c:v>
                </c:pt>
                <c:pt idx="904">
                  <c:v>190500</c:v>
                </c:pt>
                <c:pt idx="905">
                  <c:v>190600</c:v>
                </c:pt>
                <c:pt idx="906">
                  <c:v>190700</c:v>
                </c:pt>
                <c:pt idx="907">
                  <c:v>190800</c:v>
                </c:pt>
                <c:pt idx="908">
                  <c:v>190900</c:v>
                </c:pt>
                <c:pt idx="909">
                  <c:v>191000</c:v>
                </c:pt>
                <c:pt idx="910">
                  <c:v>191100</c:v>
                </c:pt>
                <c:pt idx="911">
                  <c:v>191200</c:v>
                </c:pt>
                <c:pt idx="912">
                  <c:v>191300</c:v>
                </c:pt>
                <c:pt idx="913">
                  <c:v>191400</c:v>
                </c:pt>
                <c:pt idx="914">
                  <c:v>191500</c:v>
                </c:pt>
                <c:pt idx="915">
                  <c:v>191600</c:v>
                </c:pt>
                <c:pt idx="916">
                  <c:v>191700</c:v>
                </c:pt>
                <c:pt idx="917">
                  <c:v>191800</c:v>
                </c:pt>
                <c:pt idx="918">
                  <c:v>191900</c:v>
                </c:pt>
                <c:pt idx="919">
                  <c:v>192000</c:v>
                </c:pt>
                <c:pt idx="920">
                  <c:v>192100</c:v>
                </c:pt>
                <c:pt idx="921">
                  <c:v>192200</c:v>
                </c:pt>
                <c:pt idx="922">
                  <c:v>192300</c:v>
                </c:pt>
                <c:pt idx="923">
                  <c:v>192400</c:v>
                </c:pt>
                <c:pt idx="924">
                  <c:v>192500</c:v>
                </c:pt>
                <c:pt idx="925">
                  <c:v>192600</c:v>
                </c:pt>
                <c:pt idx="926">
                  <c:v>192700</c:v>
                </c:pt>
                <c:pt idx="927">
                  <c:v>192800</c:v>
                </c:pt>
                <c:pt idx="928">
                  <c:v>192900</c:v>
                </c:pt>
                <c:pt idx="929">
                  <c:v>193000</c:v>
                </c:pt>
                <c:pt idx="930">
                  <c:v>193100</c:v>
                </c:pt>
                <c:pt idx="931">
                  <c:v>193200</c:v>
                </c:pt>
                <c:pt idx="932">
                  <c:v>193300</c:v>
                </c:pt>
                <c:pt idx="933">
                  <c:v>193400</c:v>
                </c:pt>
                <c:pt idx="934">
                  <c:v>193500</c:v>
                </c:pt>
                <c:pt idx="935">
                  <c:v>193600</c:v>
                </c:pt>
                <c:pt idx="936">
                  <c:v>193700</c:v>
                </c:pt>
                <c:pt idx="937">
                  <c:v>193800</c:v>
                </c:pt>
                <c:pt idx="938">
                  <c:v>193900</c:v>
                </c:pt>
                <c:pt idx="939">
                  <c:v>194000</c:v>
                </c:pt>
                <c:pt idx="940">
                  <c:v>194100</c:v>
                </c:pt>
                <c:pt idx="941">
                  <c:v>194200</c:v>
                </c:pt>
                <c:pt idx="942">
                  <c:v>194300</c:v>
                </c:pt>
                <c:pt idx="943">
                  <c:v>194400</c:v>
                </c:pt>
                <c:pt idx="944">
                  <c:v>194500</c:v>
                </c:pt>
                <c:pt idx="945">
                  <c:v>194600</c:v>
                </c:pt>
                <c:pt idx="946">
                  <c:v>194700</c:v>
                </c:pt>
                <c:pt idx="947">
                  <c:v>194800</c:v>
                </c:pt>
                <c:pt idx="948">
                  <c:v>194900</c:v>
                </c:pt>
                <c:pt idx="949">
                  <c:v>195000</c:v>
                </c:pt>
                <c:pt idx="950">
                  <c:v>195100</c:v>
                </c:pt>
                <c:pt idx="951">
                  <c:v>195200</c:v>
                </c:pt>
                <c:pt idx="952">
                  <c:v>195300</c:v>
                </c:pt>
                <c:pt idx="953">
                  <c:v>195400</c:v>
                </c:pt>
                <c:pt idx="954">
                  <c:v>195500</c:v>
                </c:pt>
                <c:pt idx="955">
                  <c:v>195600</c:v>
                </c:pt>
                <c:pt idx="956">
                  <c:v>195700</c:v>
                </c:pt>
                <c:pt idx="957">
                  <c:v>195800</c:v>
                </c:pt>
                <c:pt idx="958">
                  <c:v>195900</c:v>
                </c:pt>
                <c:pt idx="959">
                  <c:v>196000</c:v>
                </c:pt>
                <c:pt idx="960">
                  <c:v>196100</c:v>
                </c:pt>
                <c:pt idx="961">
                  <c:v>196200</c:v>
                </c:pt>
                <c:pt idx="962">
                  <c:v>196300</c:v>
                </c:pt>
                <c:pt idx="963">
                  <c:v>196400</c:v>
                </c:pt>
                <c:pt idx="964">
                  <c:v>196500</c:v>
                </c:pt>
                <c:pt idx="965">
                  <c:v>196600</c:v>
                </c:pt>
                <c:pt idx="966">
                  <c:v>196700</c:v>
                </c:pt>
                <c:pt idx="967">
                  <c:v>196800</c:v>
                </c:pt>
                <c:pt idx="968">
                  <c:v>196900</c:v>
                </c:pt>
                <c:pt idx="969">
                  <c:v>197000</c:v>
                </c:pt>
                <c:pt idx="970">
                  <c:v>197100</c:v>
                </c:pt>
                <c:pt idx="971">
                  <c:v>197200</c:v>
                </c:pt>
                <c:pt idx="972">
                  <c:v>197300</c:v>
                </c:pt>
                <c:pt idx="973">
                  <c:v>197400</c:v>
                </c:pt>
                <c:pt idx="974">
                  <c:v>197500</c:v>
                </c:pt>
                <c:pt idx="975">
                  <c:v>197600</c:v>
                </c:pt>
                <c:pt idx="976">
                  <c:v>197700</c:v>
                </c:pt>
                <c:pt idx="977">
                  <c:v>197800</c:v>
                </c:pt>
                <c:pt idx="978">
                  <c:v>197900</c:v>
                </c:pt>
                <c:pt idx="979">
                  <c:v>198000</c:v>
                </c:pt>
                <c:pt idx="980">
                  <c:v>198100</c:v>
                </c:pt>
                <c:pt idx="981">
                  <c:v>198200</c:v>
                </c:pt>
                <c:pt idx="982">
                  <c:v>198300</c:v>
                </c:pt>
                <c:pt idx="983">
                  <c:v>198400</c:v>
                </c:pt>
                <c:pt idx="984">
                  <c:v>198500</c:v>
                </c:pt>
                <c:pt idx="985">
                  <c:v>198600</c:v>
                </c:pt>
                <c:pt idx="986">
                  <c:v>198700</c:v>
                </c:pt>
                <c:pt idx="987">
                  <c:v>198800</c:v>
                </c:pt>
                <c:pt idx="988">
                  <c:v>198900</c:v>
                </c:pt>
                <c:pt idx="989">
                  <c:v>199000</c:v>
                </c:pt>
                <c:pt idx="990">
                  <c:v>199100</c:v>
                </c:pt>
                <c:pt idx="991">
                  <c:v>199200</c:v>
                </c:pt>
                <c:pt idx="992">
                  <c:v>199300</c:v>
                </c:pt>
                <c:pt idx="993">
                  <c:v>199400</c:v>
                </c:pt>
                <c:pt idx="994">
                  <c:v>199500</c:v>
                </c:pt>
                <c:pt idx="995">
                  <c:v>199600</c:v>
                </c:pt>
                <c:pt idx="996">
                  <c:v>199700</c:v>
                </c:pt>
                <c:pt idx="997">
                  <c:v>199800</c:v>
                </c:pt>
                <c:pt idx="998">
                  <c:v>199900</c:v>
                </c:pt>
                <c:pt idx="999">
                  <c:v>200000</c:v>
                </c:pt>
              </c:numCache>
            </c:numRef>
          </c:xVal>
          <c:yVal>
            <c:numRef>
              <c:f>'Model 1.1 price0.5'!$D$1003:$D$2002</c:f>
              <c:numCache>
                <c:formatCode>General</c:formatCode>
                <c:ptCount val="1000"/>
                <c:pt idx="0">
                  <c:v>0.66869000000000001</c:v>
                </c:pt>
                <c:pt idx="1">
                  <c:v>0.67309799999999997</c:v>
                </c:pt>
                <c:pt idx="2">
                  <c:v>0.663636</c:v>
                </c:pt>
                <c:pt idx="3">
                  <c:v>0.65949100000000005</c:v>
                </c:pt>
                <c:pt idx="4">
                  <c:v>0.667516</c:v>
                </c:pt>
                <c:pt idx="5">
                  <c:v>0.67109200000000002</c:v>
                </c:pt>
                <c:pt idx="6">
                  <c:v>0.660443</c:v>
                </c:pt>
                <c:pt idx="7">
                  <c:v>0.65890400000000005</c:v>
                </c:pt>
                <c:pt idx="8">
                  <c:v>0.68423900000000004</c:v>
                </c:pt>
                <c:pt idx="9">
                  <c:v>0.68615499999999996</c:v>
                </c:pt>
                <c:pt idx="10">
                  <c:v>0.69401299999999999</c:v>
                </c:pt>
                <c:pt idx="11">
                  <c:v>0.68569899999999995</c:v>
                </c:pt>
                <c:pt idx="12">
                  <c:v>0.68773200000000001</c:v>
                </c:pt>
                <c:pt idx="13">
                  <c:v>0.69639700000000004</c:v>
                </c:pt>
                <c:pt idx="14">
                  <c:v>0.69596999999999998</c:v>
                </c:pt>
                <c:pt idx="15">
                  <c:v>0.69587699999999997</c:v>
                </c:pt>
                <c:pt idx="16">
                  <c:v>0.70130400000000004</c:v>
                </c:pt>
                <c:pt idx="17">
                  <c:v>0.67926299999999995</c:v>
                </c:pt>
                <c:pt idx="18">
                  <c:v>0.67664199999999997</c:v>
                </c:pt>
                <c:pt idx="19">
                  <c:v>0.66164500000000004</c:v>
                </c:pt>
                <c:pt idx="20">
                  <c:v>0.65452699999999997</c:v>
                </c:pt>
                <c:pt idx="21">
                  <c:v>0.65972399999999998</c:v>
                </c:pt>
                <c:pt idx="22">
                  <c:v>0.66943799999999998</c:v>
                </c:pt>
                <c:pt idx="23">
                  <c:v>0.65335500000000002</c:v>
                </c:pt>
                <c:pt idx="24">
                  <c:v>0.646227</c:v>
                </c:pt>
                <c:pt idx="25">
                  <c:v>0.64369699999999996</c:v>
                </c:pt>
                <c:pt idx="26">
                  <c:v>0.61882999999999999</c:v>
                </c:pt>
                <c:pt idx="27">
                  <c:v>0.64025699999999997</c:v>
                </c:pt>
                <c:pt idx="28">
                  <c:v>0.65275399999999995</c:v>
                </c:pt>
                <c:pt idx="29">
                  <c:v>0.66</c:v>
                </c:pt>
                <c:pt idx="30">
                  <c:v>0.65864699999999998</c:v>
                </c:pt>
                <c:pt idx="31">
                  <c:v>0.66136399999999995</c:v>
                </c:pt>
                <c:pt idx="32">
                  <c:v>0.67594500000000002</c:v>
                </c:pt>
                <c:pt idx="33">
                  <c:v>0.66562500000000002</c:v>
                </c:pt>
                <c:pt idx="34">
                  <c:v>0.66927999999999999</c:v>
                </c:pt>
                <c:pt idx="35">
                  <c:v>0.67089900000000002</c:v>
                </c:pt>
                <c:pt idx="36">
                  <c:v>0.67145900000000003</c:v>
                </c:pt>
                <c:pt idx="37">
                  <c:v>0.656582</c:v>
                </c:pt>
                <c:pt idx="38">
                  <c:v>0.67967599999999995</c:v>
                </c:pt>
                <c:pt idx="39">
                  <c:v>0.68298099999999995</c:v>
                </c:pt>
                <c:pt idx="40">
                  <c:v>0.66631399999999996</c:v>
                </c:pt>
                <c:pt idx="41">
                  <c:v>0.66935800000000001</c:v>
                </c:pt>
                <c:pt idx="42">
                  <c:v>0.66827400000000003</c:v>
                </c:pt>
                <c:pt idx="43">
                  <c:v>0.67117000000000004</c:v>
                </c:pt>
                <c:pt idx="44">
                  <c:v>0.664601</c:v>
                </c:pt>
                <c:pt idx="45">
                  <c:v>0.65285000000000004</c:v>
                </c:pt>
                <c:pt idx="46">
                  <c:v>0.65861000000000003</c:v>
                </c:pt>
                <c:pt idx="47">
                  <c:v>0.65613699999999997</c:v>
                </c:pt>
                <c:pt idx="48">
                  <c:v>0.64946700000000002</c:v>
                </c:pt>
                <c:pt idx="49">
                  <c:v>0.64739599999999997</c:v>
                </c:pt>
                <c:pt idx="50">
                  <c:v>0.64771800000000002</c:v>
                </c:pt>
                <c:pt idx="51">
                  <c:v>0.64875799999999995</c:v>
                </c:pt>
                <c:pt idx="52">
                  <c:v>0.64447900000000002</c:v>
                </c:pt>
                <c:pt idx="53">
                  <c:v>0.63644000000000001</c:v>
                </c:pt>
                <c:pt idx="54">
                  <c:v>0.63479699999999994</c:v>
                </c:pt>
                <c:pt idx="55">
                  <c:v>0.62391099999999999</c:v>
                </c:pt>
                <c:pt idx="56">
                  <c:v>0.62920200000000004</c:v>
                </c:pt>
                <c:pt idx="57">
                  <c:v>0.62437200000000004</c:v>
                </c:pt>
                <c:pt idx="58">
                  <c:v>0.61692999999999998</c:v>
                </c:pt>
                <c:pt idx="59">
                  <c:v>0.62682899999999997</c:v>
                </c:pt>
                <c:pt idx="60">
                  <c:v>0.614286</c:v>
                </c:pt>
                <c:pt idx="61">
                  <c:v>0.61903300000000006</c:v>
                </c:pt>
                <c:pt idx="62">
                  <c:v>0.61297100000000004</c:v>
                </c:pt>
                <c:pt idx="63">
                  <c:v>0.6069</c:v>
                </c:pt>
                <c:pt idx="64">
                  <c:v>0.62269799999999997</c:v>
                </c:pt>
                <c:pt idx="65">
                  <c:v>0.63019499999999995</c:v>
                </c:pt>
                <c:pt idx="66">
                  <c:v>0.62439</c:v>
                </c:pt>
                <c:pt idx="67">
                  <c:v>0.62657600000000002</c:v>
                </c:pt>
                <c:pt idx="68">
                  <c:v>0.64613699999999996</c:v>
                </c:pt>
                <c:pt idx="69">
                  <c:v>0.63746000000000003</c:v>
                </c:pt>
                <c:pt idx="70">
                  <c:v>0.64795700000000001</c:v>
                </c:pt>
                <c:pt idx="71">
                  <c:v>0.65164699999999998</c:v>
                </c:pt>
                <c:pt idx="72">
                  <c:v>0.64962600000000004</c:v>
                </c:pt>
                <c:pt idx="73">
                  <c:v>0.64199600000000001</c:v>
                </c:pt>
                <c:pt idx="74">
                  <c:v>0.65951400000000004</c:v>
                </c:pt>
                <c:pt idx="75">
                  <c:v>0.64947600000000005</c:v>
                </c:pt>
                <c:pt idx="76">
                  <c:v>0.66052900000000003</c:v>
                </c:pt>
                <c:pt idx="77">
                  <c:v>0.65765200000000001</c:v>
                </c:pt>
                <c:pt idx="78">
                  <c:v>0.64375000000000004</c:v>
                </c:pt>
                <c:pt idx="79">
                  <c:v>0.66123100000000001</c:v>
                </c:pt>
                <c:pt idx="80">
                  <c:v>0.65249000000000001</c:v>
                </c:pt>
                <c:pt idx="81">
                  <c:v>0.66079500000000002</c:v>
                </c:pt>
                <c:pt idx="82">
                  <c:v>0.63677899999999998</c:v>
                </c:pt>
                <c:pt idx="83">
                  <c:v>0.65137400000000001</c:v>
                </c:pt>
                <c:pt idx="84">
                  <c:v>0.64182600000000001</c:v>
                </c:pt>
                <c:pt idx="85">
                  <c:v>0.639679</c:v>
                </c:pt>
                <c:pt idx="86">
                  <c:v>0.62643700000000002</c:v>
                </c:pt>
                <c:pt idx="87">
                  <c:v>0.61178399999999999</c:v>
                </c:pt>
                <c:pt idx="88">
                  <c:v>0.63698600000000005</c:v>
                </c:pt>
                <c:pt idx="89">
                  <c:v>0.65357100000000001</c:v>
                </c:pt>
                <c:pt idx="90">
                  <c:v>0.65016200000000002</c:v>
                </c:pt>
                <c:pt idx="91">
                  <c:v>0.65193299999999998</c:v>
                </c:pt>
                <c:pt idx="92">
                  <c:v>0.652142</c:v>
                </c:pt>
                <c:pt idx="93">
                  <c:v>0.64878000000000002</c:v>
                </c:pt>
                <c:pt idx="94">
                  <c:v>0.65109499999999998</c:v>
                </c:pt>
                <c:pt idx="95">
                  <c:v>0.655165</c:v>
                </c:pt>
                <c:pt idx="96">
                  <c:v>0.65827999999999998</c:v>
                </c:pt>
                <c:pt idx="97">
                  <c:v>0.65729499999999996</c:v>
                </c:pt>
                <c:pt idx="98">
                  <c:v>0.66051199999999999</c:v>
                </c:pt>
                <c:pt idx="99">
                  <c:v>0.66620900000000005</c:v>
                </c:pt>
                <c:pt idx="100">
                  <c:v>0.665933</c:v>
                </c:pt>
                <c:pt idx="101">
                  <c:v>0.67597499999999999</c:v>
                </c:pt>
                <c:pt idx="102">
                  <c:v>0.67968799999999996</c:v>
                </c:pt>
                <c:pt idx="103">
                  <c:v>0.67562599999999995</c:v>
                </c:pt>
                <c:pt idx="104">
                  <c:v>0.66515199999999997</c:v>
                </c:pt>
                <c:pt idx="105">
                  <c:v>0.665323</c:v>
                </c:pt>
                <c:pt idx="106">
                  <c:v>0.68171899999999996</c:v>
                </c:pt>
                <c:pt idx="107">
                  <c:v>0.67726299999999995</c:v>
                </c:pt>
                <c:pt idx="108">
                  <c:v>0.68059999999999998</c:v>
                </c:pt>
                <c:pt idx="109">
                  <c:v>0.65218799999999999</c:v>
                </c:pt>
                <c:pt idx="110">
                  <c:v>0.657605</c:v>
                </c:pt>
                <c:pt idx="111">
                  <c:v>0.65782700000000005</c:v>
                </c:pt>
                <c:pt idx="112">
                  <c:v>0.65270399999999995</c:v>
                </c:pt>
                <c:pt idx="113">
                  <c:v>0.64847200000000005</c:v>
                </c:pt>
                <c:pt idx="114">
                  <c:v>0.65668099999999996</c:v>
                </c:pt>
                <c:pt idx="115">
                  <c:v>0.66998899999999995</c:v>
                </c:pt>
                <c:pt idx="116">
                  <c:v>0.67252999999999996</c:v>
                </c:pt>
                <c:pt idx="117">
                  <c:v>0.67232400000000003</c:v>
                </c:pt>
                <c:pt idx="118">
                  <c:v>0.66736399999999996</c:v>
                </c:pt>
                <c:pt idx="119">
                  <c:v>0.68454899999999996</c:v>
                </c:pt>
                <c:pt idx="120">
                  <c:v>0.678867</c:v>
                </c:pt>
                <c:pt idx="121">
                  <c:v>0.67516100000000001</c:v>
                </c:pt>
                <c:pt idx="122">
                  <c:v>0.67936200000000002</c:v>
                </c:pt>
                <c:pt idx="123">
                  <c:v>0.69002200000000002</c:v>
                </c:pt>
                <c:pt idx="124">
                  <c:v>0.68665200000000004</c:v>
                </c:pt>
                <c:pt idx="125">
                  <c:v>0.67465200000000003</c:v>
                </c:pt>
                <c:pt idx="126">
                  <c:v>0.67767299999999997</c:v>
                </c:pt>
                <c:pt idx="127">
                  <c:v>0.66592799999999996</c:v>
                </c:pt>
                <c:pt idx="128">
                  <c:v>0.67874900000000005</c:v>
                </c:pt>
                <c:pt idx="129">
                  <c:v>0.66524499999999998</c:v>
                </c:pt>
                <c:pt idx="130">
                  <c:v>0.67151899999999998</c:v>
                </c:pt>
                <c:pt idx="131">
                  <c:v>0.68091599999999997</c:v>
                </c:pt>
                <c:pt idx="132">
                  <c:v>0.69033999999999995</c:v>
                </c:pt>
                <c:pt idx="133">
                  <c:v>0.693021</c:v>
                </c:pt>
                <c:pt idx="134">
                  <c:v>0.69080299999999994</c:v>
                </c:pt>
                <c:pt idx="135">
                  <c:v>0.7</c:v>
                </c:pt>
                <c:pt idx="136">
                  <c:v>0.70578799999999997</c:v>
                </c:pt>
                <c:pt idx="137">
                  <c:v>0.69776099999999996</c:v>
                </c:pt>
                <c:pt idx="138">
                  <c:v>0.70699699999999999</c:v>
                </c:pt>
                <c:pt idx="139">
                  <c:v>0.69478600000000001</c:v>
                </c:pt>
                <c:pt idx="140">
                  <c:v>0.69256499999999999</c:v>
                </c:pt>
                <c:pt idx="141">
                  <c:v>0.70566200000000001</c:v>
                </c:pt>
                <c:pt idx="142">
                  <c:v>0.66295099999999996</c:v>
                </c:pt>
                <c:pt idx="143">
                  <c:v>0.62478900000000004</c:v>
                </c:pt>
                <c:pt idx="144">
                  <c:v>0.61219999999999997</c:v>
                </c:pt>
                <c:pt idx="145">
                  <c:v>0.60858999999999996</c:v>
                </c:pt>
                <c:pt idx="146">
                  <c:v>0.61569600000000002</c:v>
                </c:pt>
                <c:pt idx="147">
                  <c:v>0.62876699999999996</c:v>
                </c:pt>
                <c:pt idx="148">
                  <c:v>0.64263599999999999</c:v>
                </c:pt>
                <c:pt idx="149">
                  <c:v>0.63347299999999995</c:v>
                </c:pt>
                <c:pt idx="150">
                  <c:v>0.62976200000000004</c:v>
                </c:pt>
                <c:pt idx="151">
                  <c:v>0.60994700000000002</c:v>
                </c:pt>
                <c:pt idx="152">
                  <c:v>0.61732200000000004</c:v>
                </c:pt>
                <c:pt idx="153">
                  <c:v>0.61384499999999997</c:v>
                </c:pt>
                <c:pt idx="154">
                  <c:v>0.62825200000000003</c:v>
                </c:pt>
                <c:pt idx="155">
                  <c:v>0.62340600000000002</c:v>
                </c:pt>
                <c:pt idx="156">
                  <c:v>0.627332</c:v>
                </c:pt>
                <c:pt idx="157">
                  <c:v>0.62587999999999999</c:v>
                </c:pt>
                <c:pt idx="158">
                  <c:v>0.63971</c:v>
                </c:pt>
                <c:pt idx="159">
                  <c:v>0.63826000000000005</c:v>
                </c:pt>
                <c:pt idx="160">
                  <c:v>0.63198299999999996</c:v>
                </c:pt>
                <c:pt idx="161">
                  <c:v>0.63090100000000005</c:v>
                </c:pt>
                <c:pt idx="162">
                  <c:v>0.61779200000000001</c:v>
                </c:pt>
                <c:pt idx="163">
                  <c:v>0.62459500000000001</c:v>
                </c:pt>
                <c:pt idx="164">
                  <c:v>0.63955899999999999</c:v>
                </c:pt>
                <c:pt idx="165">
                  <c:v>0.63878199999999996</c:v>
                </c:pt>
                <c:pt idx="166">
                  <c:v>0.64087499999999997</c:v>
                </c:pt>
                <c:pt idx="167">
                  <c:v>0.63964200000000004</c:v>
                </c:pt>
                <c:pt idx="168">
                  <c:v>0.63805999999999996</c:v>
                </c:pt>
                <c:pt idx="169">
                  <c:v>0.63249500000000003</c:v>
                </c:pt>
                <c:pt idx="170">
                  <c:v>0.63529400000000003</c:v>
                </c:pt>
                <c:pt idx="171">
                  <c:v>0.62946100000000005</c:v>
                </c:pt>
                <c:pt idx="172">
                  <c:v>0.63297499999999995</c:v>
                </c:pt>
                <c:pt idx="173">
                  <c:v>0.64034000000000002</c:v>
                </c:pt>
                <c:pt idx="174">
                  <c:v>0.63997899999999996</c:v>
                </c:pt>
                <c:pt idx="175">
                  <c:v>0.63615500000000003</c:v>
                </c:pt>
                <c:pt idx="176">
                  <c:v>0.64408900000000002</c:v>
                </c:pt>
                <c:pt idx="177">
                  <c:v>0.64173599999999997</c:v>
                </c:pt>
                <c:pt idx="178">
                  <c:v>0.63669799999999999</c:v>
                </c:pt>
                <c:pt idx="179">
                  <c:v>0.63607899999999995</c:v>
                </c:pt>
                <c:pt idx="180">
                  <c:v>0.638988</c:v>
                </c:pt>
                <c:pt idx="181">
                  <c:v>0.64549400000000001</c:v>
                </c:pt>
                <c:pt idx="182">
                  <c:v>0.64338799999999996</c:v>
                </c:pt>
                <c:pt idx="183">
                  <c:v>0.64371</c:v>
                </c:pt>
                <c:pt idx="184">
                  <c:v>0.65015999999999996</c:v>
                </c:pt>
                <c:pt idx="185">
                  <c:v>0.65819000000000005</c:v>
                </c:pt>
                <c:pt idx="186">
                  <c:v>0.65229899999999996</c:v>
                </c:pt>
                <c:pt idx="187">
                  <c:v>0.65619099999999997</c:v>
                </c:pt>
                <c:pt idx="188">
                  <c:v>0.65069699999999997</c:v>
                </c:pt>
                <c:pt idx="189">
                  <c:v>0.64663899999999996</c:v>
                </c:pt>
                <c:pt idx="190">
                  <c:v>0.65387899999999999</c:v>
                </c:pt>
                <c:pt idx="191">
                  <c:v>0.64724599999999999</c:v>
                </c:pt>
                <c:pt idx="192">
                  <c:v>0.65605199999999997</c:v>
                </c:pt>
                <c:pt idx="193">
                  <c:v>0.64777499999999999</c:v>
                </c:pt>
                <c:pt idx="194">
                  <c:v>0.63970700000000003</c:v>
                </c:pt>
                <c:pt idx="195">
                  <c:v>0.64727500000000004</c:v>
                </c:pt>
                <c:pt idx="196">
                  <c:v>0.650787</c:v>
                </c:pt>
                <c:pt idx="197">
                  <c:v>0.64129499999999995</c:v>
                </c:pt>
                <c:pt idx="198">
                  <c:v>0.65345799999999998</c:v>
                </c:pt>
                <c:pt idx="199">
                  <c:v>0.63959900000000003</c:v>
                </c:pt>
                <c:pt idx="200">
                  <c:v>0.64233200000000001</c:v>
                </c:pt>
                <c:pt idx="201">
                  <c:v>0.63553199999999999</c:v>
                </c:pt>
                <c:pt idx="202">
                  <c:v>0.621444</c:v>
                </c:pt>
                <c:pt idx="203">
                  <c:v>0.62481500000000001</c:v>
                </c:pt>
                <c:pt idx="204">
                  <c:v>0.61515200000000003</c:v>
                </c:pt>
                <c:pt idx="205">
                  <c:v>0.64023200000000002</c:v>
                </c:pt>
                <c:pt idx="206">
                  <c:v>0.62672300000000003</c:v>
                </c:pt>
                <c:pt idx="207">
                  <c:v>0.63048899999999997</c:v>
                </c:pt>
                <c:pt idx="208">
                  <c:v>0.61312999999999995</c:v>
                </c:pt>
                <c:pt idx="209">
                  <c:v>0.64973599999999998</c:v>
                </c:pt>
                <c:pt idx="210">
                  <c:v>0.66792200000000002</c:v>
                </c:pt>
                <c:pt idx="211">
                  <c:v>0.66613199999999995</c:v>
                </c:pt>
                <c:pt idx="212">
                  <c:v>0.65142599999999995</c:v>
                </c:pt>
                <c:pt idx="213">
                  <c:v>0.64335100000000001</c:v>
                </c:pt>
                <c:pt idx="214">
                  <c:v>0.67452400000000001</c:v>
                </c:pt>
                <c:pt idx="215">
                  <c:v>0.65869299999999997</c:v>
                </c:pt>
                <c:pt idx="216">
                  <c:v>0.655219</c:v>
                </c:pt>
                <c:pt idx="217">
                  <c:v>0.65840299999999996</c:v>
                </c:pt>
                <c:pt idx="218">
                  <c:v>0.65512099999999995</c:v>
                </c:pt>
                <c:pt idx="219">
                  <c:v>0.66891299999999998</c:v>
                </c:pt>
                <c:pt idx="220">
                  <c:v>0.66415500000000005</c:v>
                </c:pt>
                <c:pt idx="221">
                  <c:v>0.65167699999999995</c:v>
                </c:pt>
                <c:pt idx="222">
                  <c:v>0.65362500000000001</c:v>
                </c:pt>
                <c:pt idx="223">
                  <c:v>0.65450799999999998</c:v>
                </c:pt>
                <c:pt idx="224">
                  <c:v>0.64327699999999999</c:v>
                </c:pt>
                <c:pt idx="225">
                  <c:v>0.64627500000000004</c:v>
                </c:pt>
                <c:pt idx="226">
                  <c:v>0.65048099999999998</c:v>
                </c:pt>
                <c:pt idx="227">
                  <c:v>0.65484900000000001</c:v>
                </c:pt>
                <c:pt idx="228">
                  <c:v>0.64173000000000002</c:v>
                </c:pt>
                <c:pt idx="229">
                  <c:v>0.64762399999999998</c:v>
                </c:pt>
                <c:pt idx="230">
                  <c:v>0.64738499999999999</c:v>
                </c:pt>
                <c:pt idx="231">
                  <c:v>0.64565899999999998</c:v>
                </c:pt>
                <c:pt idx="232">
                  <c:v>0.63702099999999995</c:v>
                </c:pt>
                <c:pt idx="233">
                  <c:v>0.63097700000000001</c:v>
                </c:pt>
                <c:pt idx="234">
                  <c:v>0.62881699999999996</c:v>
                </c:pt>
                <c:pt idx="235">
                  <c:v>0.62885800000000003</c:v>
                </c:pt>
                <c:pt idx="236">
                  <c:v>0.61926300000000001</c:v>
                </c:pt>
                <c:pt idx="237">
                  <c:v>0.61462099999999997</c:v>
                </c:pt>
                <c:pt idx="238">
                  <c:v>0.59456100000000001</c:v>
                </c:pt>
                <c:pt idx="239">
                  <c:v>0.60717299999999996</c:v>
                </c:pt>
                <c:pt idx="240">
                  <c:v>0.61085400000000001</c:v>
                </c:pt>
                <c:pt idx="241">
                  <c:v>0.63732900000000003</c:v>
                </c:pt>
                <c:pt idx="242">
                  <c:v>0.633718</c:v>
                </c:pt>
                <c:pt idx="243">
                  <c:v>0.63428300000000004</c:v>
                </c:pt>
                <c:pt idx="244">
                  <c:v>0.63075300000000001</c:v>
                </c:pt>
                <c:pt idx="245">
                  <c:v>0.64258499999999996</c:v>
                </c:pt>
                <c:pt idx="246">
                  <c:v>0.63584099999999999</c:v>
                </c:pt>
                <c:pt idx="247">
                  <c:v>0.63953199999999999</c:v>
                </c:pt>
                <c:pt idx="248">
                  <c:v>0.63631599999999999</c:v>
                </c:pt>
                <c:pt idx="249">
                  <c:v>0.63567700000000005</c:v>
                </c:pt>
                <c:pt idx="250">
                  <c:v>0.62813200000000002</c:v>
                </c:pt>
                <c:pt idx="251">
                  <c:v>0.62725299999999995</c:v>
                </c:pt>
                <c:pt idx="252">
                  <c:v>0.62918399999999997</c:v>
                </c:pt>
                <c:pt idx="253">
                  <c:v>0.63009400000000004</c:v>
                </c:pt>
                <c:pt idx="254">
                  <c:v>0.61787599999999998</c:v>
                </c:pt>
                <c:pt idx="255">
                  <c:v>0.62827</c:v>
                </c:pt>
                <c:pt idx="256">
                  <c:v>0.63720399999999999</c:v>
                </c:pt>
                <c:pt idx="257">
                  <c:v>0.634185</c:v>
                </c:pt>
                <c:pt idx="258">
                  <c:v>0.63466400000000001</c:v>
                </c:pt>
                <c:pt idx="259">
                  <c:v>0.64864900000000003</c:v>
                </c:pt>
                <c:pt idx="260">
                  <c:v>0.61545000000000005</c:v>
                </c:pt>
                <c:pt idx="261">
                  <c:v>0.61036299999999999</c:v>
                </c:pt>
                <c:pt idx="262">
                  <c:v>0.63476900000000003</c:v>
                </c:pt>
                <c:pt idx="263">
                  <c:v>0.62239699999999998</c:v>
                </c:pt>
                <c:pt idx="264">
                  <c:v>0.61807500000000004</c:v>
                </c:pt>
                <c:pt idx="265">
                  <c:v>0.60914800000000002</c:v>
                </c:pt>
                <c:pt idx="266">
                  <c:v>0.618004</c:v>
                </c:pt>
                <c:pt idx="267">
                  <c:v>0.62091300000000005</c:v>
                </c:pt>
                <c:pt idx="268">
                  <c:v>0.612236</c:v>
                </c:pt>
                <c:pt idx="269">
                  <c:v>0.59923999999999999</c:v>
                </c:pt>
                <c:pt idx="270">
                  <c:v>0.60161799999999999</c:v>
                </c:pt>
                <c:pt idx="271">
                  <c:v>0.59395799999999999</c:v>
                </c:pt>
                <c:pt idx="272">
                  <c:v>0.59693399999999996</c:v>
                </c:pt>
                <c:pt idx="273">
                  <c:v>0.595916</c:v>
                </c:pt>
                <c:pt idx="274">
                  <c:v>0.60741500000000004</c:v>
                </c:pt>
                <c:pt idx="275">
                  <c:v>0.60720300000000005</c:v>
                </c:pt>
                <c:pt idx="276">
                  <c:v>0.61240700000000003</c:v>
                </c:pt>
                <c:pt idx="277">
                  <c:v>0.61711499999999997</c:v>
                </c:pt>
                <c:pt idx="278">
                  <c:v>0.60702900000000004</c:v>
                </c:pt>
                <c:pt idx="279">
                  <c:v>0.63212400000000002</c:v>
                </c:pt>
                <c:pt idx="280">
                  <c:v>0.62065999999999999</c:v>
                </c:pt>
                <c:pt idx="281">
                  <c:v>0.64008500000000002</c:v>
                </c:pt>
                <c:pt idx="282">
                  <c:v>0.62154299999999996</c:v>
                </c:pt>
                <c:pt idx="283">
                  <c:v>0.62014599999999998</c:v>
                </c:pt>
                <c:pt idx="284">
                  <c:v>0.62726300000000001</c:v>
                </c:pt>
                <c:pt idx="285">
                  <c:v>0.63984600000000003</c:v>
                </c:pt>
                <c:pt idx="286">
                  <c:v>0.65089799999999998</c:v>
                </c:pt>
                <c:pt idx="287">
                  <c:v>0.651007</c:v>
                </c:pt>
                <c:pt idx="288">
                  <c:v>0.63076100000000002</c:v>
                </c:pt>
                <c:pt idx="289">
                  <c:v>0.632768</c:v>
                </c:pt>
                <c:pt idx="290">
                  <c:v>0.64937800000000001</c:v>
                </c:pt>
                <c:pt idx="291">
                  <c:v>0.64072899999999999</c:v>
                </c:pt>
                <c:pt idx="292">
                  <c:v>0.63755200000000001</c:v>
                </c:pt>
                <c:pt idx="293">
                  <c:v>0.62895000000000001</c:v>
                </c:pt>
                <c:pt idx="294">
                  <c:v>0.62390900000000005</c:v>
                </c:pt>
                <c:pt idx="295">
                  <c:v>0.62815500000000002</c:v>
                </c:pt>
                <c:pt idx="296">
                  <c:v>0.62690699999999999</c:v>
                </c:pt>
                <c:pt idx="297">
                  <c:v>0.63340399999999997</c:v>
                </c:pt>
                <c:pt idx="298">
                  <c:v>0.63702099999999995</c:v>
                </c:pt>
                <c:pt idx="299">
                  <c:v>0.63853599999999999</c:v>
                </c:pt>
                <c:pt idx="300">
                  <c:v>0.63461100000000004</c:v>
                </c:pt>
                <c:pt idx="301">
                  <c:v>0.63880099999999995</c:v>
                </c:pt>
                <c:pt idx="302">
                  <c:v>0.641571</c:v>
                </c:pt>
                <c:pt idx="303">
                  <c:v>0.63152900000000001</c:v>
                </c:pt>
                <c:pt idx="304">
                  <c:v>0.64851400000000003</c:v>
                </c:pt>
                <c:pt idx="305">
                  <c:v>0.65094300000000005</c:v>
                </c:pt>
                <c:pt idx="306">
                  <c:v>0.625</c:v>
                </c:pt>
                <c:pt idx="307">
                  <c:v>0.62624000000000002</c:v>
                </c:pt>
                <c:pt idx="308">
                  <c:v>0.62378400000000001</c:v>
                </c:pt>
                <c:pt idx="309">
                  <c:v>0.63614700000000002</c:v>
                </c:pt>
                <c:pt idx="310">
                  <c:v>0.64462200000000003</c:v>
                </c:pt>
                <c:pt idx="311">
                  <c:v>0.64668700000000001</c:v>
                </c:pt>
                <c:pt idx="312">
                  <c:v>0.66933600000000004</c:v>
                </c:pt>
                <c:pt idx="313">
                  <c:v>0.66606799999999999</c:v>
                </c:pt>
                <c:pt idx="314">
                  <c:v>0.66575099999999998</c:v>
                </c:pt>
                <c:pt idx="315">
                  <c:v>0.66405099999999995</c:v>
                </c:pt>
                <c:pt idx="316">
                  <c:v>0.65114300000000003</c:v>
                </c:pt>
                <c:pt idx="317">
                  <c:v>0.65351499999999996</c:v>
                </c:pt>
                <c:pt idx="318">
                  <c:v>0.64210500000000004</c:v>
                </c:pt>
                <c:pt idx="319">
                  <c:v>0.65929099999999996</c:v>
                </c:pt>
                <c:pt idx="320">
                  <c:v>0.64876299999999998</c:v>
                </c:pt>
                <c:pt idx="321">
                  <c:v>0.65075799999999995</c:v>
                </c:pt>
                <c:pt idx="322">
                  <c:v>0.65757900000000002</c:v>
                </c:pt>
                <c:pt idx="323">
                  <c:v>0.63645300000000005</c:v>
                </c:pt>
                <c:pt idx="324">
                  <c:v>0.64008699999999996</c:v>
                </c:pt>
                <c:pt idx="325">
                  <c:v>0.67712099999999997</c:v>
                </c:pt>
                <c:pt idx="326">
                  <c:v>0.65089600000000003</c:v>
                </c:pt>
                <c:pt idx="327">
                  <c:v>0.63506399999999996</c:v>
                </c:pt>
                <c:pt idx="328">
                  <c:v>0.64457200000000003</c:v>
                </c:pt>
                <c:pt idx="329">
                  <c:v>0.646536</c:v>
                </c:pt>
                <c:pt idx="330">
                  <c:v>0.61722299999999997</c:v>
                </c:pt>
                <c:pt idx="331">
                  <c:v>0.62180899999999995</c:v>
                </c:pt>
                <c:pt idx="332">
                  <c:v>0.62872099999999997</c:v>
                </c:pt>
                <c:pt idx="333">
                  <c:v>0.61006400000000005</c:v>
                </c:pt>
                <c:pt idx="334">
                  <c:v>0.61439200000000005</c:v>
                </c:pt>
                <c:pt idx="335">
                  <c:v>0.58783600000000003</c:v>
                </c:pt>
                <c:pt idx="336">
                  <c:v>0.59187400000000001</c:v>
                </c:pt>
                <c:pt idx="337">
                  <c:v>0.584735</c:v>
                </c:pt>
                <c:pt idx="338">
                  <c:v>0.57080299999999995</c:v>
                </c:pt>
                <c:pt idx="339">
                  <c:v>0.57489299999999999</c:v>
                </c:pt>
                <c:pt idx="340">
                  <c:v>0.56124600000000002</c:v>
                </c:pt>
                <c:pt idx="341">
                  <c:v>0.55266499999999996</c:v>
                </c:pt>
                <c:pt idx="342">
                  <c:v>0.56029399999999996</c:v>
                </c:pt>
                <c:pt idx="343">
                  <c:v>0.57408899999999996</c:v>
                </c:pt>
                <c:pt idx="344">
                  <c:v>0.58641100000000002</c:v>
                </c:pt>
                <c:pt idx="345">
                  <c:v>0.58618599999999998</c:v>
                </c:pt>
                <c:pt idx="346">
                  <c:v>0.59369099999999997</c:v>
                </c:pt>
                <c:pt idx="347">
                  <c:v>0.59093799999999996</c:v>
                </c:pt>
                <c:pt idx="348">
                  <c:v>0.58767000000000003</c:v>
                </c:pt>
                <c:pt idx="349">
                  <c:v>0.59075800000000001</c:v>
                </c:pt>
                <c:pt idx="350">
                  <c:v>0.60375100000000004</c:v>
                </c:pt>
                <c:pt idx="351">
                  <c:v>0.60321599999999997</c:v>
                </c:pt>
                <c:pt idx="352">
                  <c:v>0.584144</c:v>
                </c:pt>
                <c:pt idx="353">
                  <c:v>0.60031100000000004</c:v>
                </c:pt>
                <c:pt idx="354">
                  <c:v>0.58841699999999997</c:v>
                </c:pt>
                <c:pt idx="355">
                  <c:v>0.59683799999999998</c:v>
                </c:pt>
                <c:pt idx="356">
                  <c:v>0.59242099999999998</c:v>
                </c:pt>
                <c:pt idx="357">
                  <c:v>0.60643499999999995</c:v>
                </c:pt>
                <c:pt idx="358">
                  <c:v>0.60883600000000004</c:v>
                </c:pt>
                <c:pt idx="359">
                  <c:v>0.58933899999999995</c:v>
                </c:pt>
                <c:pt idx="360">
                  <c:v>0.59336900000000004</c:v>
                </c:pt>
                <c:pt idx="361">
                  <c:v>0.58648599999999995</c:v>
                </c:pt>
                <c:pt idx="362">
                  <c:v>0.58651799999999998</c:v>
                </c:pt>
                <c:pt idx="363">
                  <c:v>0.59170999999999996</c:v>
                </c:pt>
                <c:pt idx="364">
                  <c:v>0.59810099999999999</c:v>
                </c:pt>
                <c:pt idx="365">
                  <c:v>0.58499999999999996</c:v>
                </c:pt>
                <c:pt idx="366">
                  <c:v>0.60106400000000004</c:v>
                </c:pt>
                <c:pt idx="367">
                  <c:v>0.603155</c:v>
                </c:pt>
                <c:pt idx="368">
                  <c:v>0.61058100000000004</c:v>
                </c:pt>
                <c:pt idx="369">
                  <c:v>0.61082800000000004</c:v>
                </c:pt>
                <c:pt idx="370">
                  <c:v>0.61399599999999999</c:v>
                </c:pt>
                <c:pt idx="371">
                  <c:v>0.62692700000000001</c:v>
                </c:pt>
                <c:pt idx="372">
                  <c:v>0.63963899999999996</c:v>
                </c:pt>
                <c:pt idx="373">
                  <c:v>0.63226800000000005</c:v>
                </c:pt>
                <c:pt idx="374">
                  <c:v>0.62941199999999997</c:v>
                </c:pt>
                <c:pt idx="375">
                  <c:v>0.64557200000000003</c:v>
                </c:pt>
                <c:pt idx="376">
                  <c:v>0.63340399999999997</c:v>
                </c:pt>
                <c:pt idx="377">
                  <c:v>0.63455300000000003</c:v>
                </c:pt>
                <c:pt idx="378">
                  <c:v>0.63034199999999996</c:v>
                </c:pt>
                <c:pt idx="379">
                  <c:v>0.63445700000000005</c:v>
                </c:pt>
                <c:pt idx="380">
                  <c:v>0.63961900000000005</c:v>
                </c:pt>
                <c:pt idx="381">
                  <c:v>0.65084399999999998</c:v>
                </c:pt>
                <c:pt idx="382">
                  <c:v>0.63664900000000002</c:v>
                </c:pt>
                <c:pt idx="383">
                  <c:v>0.64851700000000001</c:v>
                </c:pt>
                <c:pt idx="384">
                  <c:v>0.64638300000000004</c:v>
                </c:pt>
                <c:pt idx="385">
                  <c:v>0.65283199999999997</c:v>
                </c:pt>
                <c:pt idx="386">
                  <c:v>0.64729999999999999</c:v>
                </c:pt>
                <c:pt idx="387">
                  <c:v>0.64989300000000005</c:v>
                </c:pt>
                <c:pt idx="388">
                  <c:v>0.65099300000000004</c:v>
                </c:pt>
                <c:pt idx="389">
                  <c:v>0.65542800000000001</c:v>
                </c:pt>
                <c:pt idx="390">
                  <c:v>0.66294299999999995</c:v>
                </c:pt>
                <c:pt idx="391">
                  <c:v>0.65924799999999995</c:v>
                </c:pt>
                <c:pt idx="392">
                  <c:v>0.65677399999999997</c:v>
                </c:pt>
                <c:pt idx="393">
                  <c:v>0.64500500000000005</c:v>
                </c:pt>
                <c:pt idx="394">
                  <c:v>0.64055700000000004</c:v>
                </c:pt>
                <c:pt idx="395">
                  <c:v>0.64435200000000004</c:v>
                </c:pt>
                <c:pt idx="396">
                  <c:v>0.65733799999999998</c:v>
                </c:pt>
                <c:pt idx="397">
                  <c:v>0.67529499999999998</c:v>
                </c:pt>
                <c:pt idx="398">
                  <c:v>0.68888899999999997</c:v>
                </c:pt>
                <c:pt idx="399">
                  <c:v>0.67710300000000001</c:v>
                </c:pt>
                <c:pt idx="400">
                  <c:v>0.673319</c:v>
                </c:pt>
                <c:pt idx="401">
                  <c:v>0.66252599999999995</c:v>
                </c:pt>
                <c:pt idx="402">
                  <c:v>0.67000999999999999</c:v>
                </c:pt>
                <c:pt idx="403">
                  <c:v>0.65643499999999999</c:v>
                </c:pt>
                <c:pt idx="404">
                  <c:v>0.66342199999999996</c:v>
                </c:pt>
                <c:pt idx="405">
                  <c:v>0.66434899999999997</c:v>
                </c:pt>
                <c:pt idx="406">
                  <c:v>0.64673700000000001</c:v>
                </c:pt>
                <c:pt idx="407">
                  <c:v>0.66068400000000005</c:v>
                </c:pt>
                <c:pt idx="408">
                  <c:v>0.65</c:v>
                </c:pt>
                <c:pt idx="409">
                  <c:v>0.65881100000000004</c:v>
                </c:pt>
                <c:pt idx="410">
                  <c:v>0.66101200000000004</c:v>
                </c:pt>
                <c:pt idx="411">
                  <c:v>0.65891699999999997</c:v>
                </c:pt>
                <c:pt idx="412">
                  <c:v>0.65888400000000003</c:v>
                </c:pt>
                <c:pt idx="413">
                  <c:v>0.65818399999999999</c:v>
                </c:pt>
                <c:pt idx="414">
                  <c:v>0.67046899999999998</c:v>
                </c:pt>
                <c:pt idx="415">
                  <c:v>0.68127700000000002</c:v>
                </c:pt>
                <c:pt idx="416">
                  <c:v>0.68425599999999998</c:v>
                </c:pt>
                <c:pt idx="417">
                  <c:v>0.66534800000000005</c:v>
                </c:pt>
                <c:pt idx="418">
                  <c:v>0.65709700000000004</c:v>
                </c:pt>
                <c:pt idx="419">
                  <c:v>0.64768400000000004</c:v>
                </c:pt>
                <c:pt idx="420">
                  <c:v>0.64402999999999999</c:v>
                </c:pt>
                <c:pt idx="421">
                  <c:v>0.62541500000000005</c:v>
                </c:pt>
                <c:pt idx="422">
                  <c:v>0.63976500000000003</c:v>
                </c:pt>
                <c:pt idx="423">
                  <c:v>0.640239</c:v>
                </c:pt>
                <c:pt idx="424">
                  <c:v>0.62446699999999999</c:v>
                </c:pt>
                <c:pt idx="425">
                  <c:v>0.639432</c:v>
                </c:pt>
                <c:pt idx="426">
                  <c:v>0.64557200000000003</c:v>
                </c:pt>
                <c:pt idx="427">
                  <c:v>0.63901200000000002</c:v>
                </c:pt>
                <c:pt idx="428">
                  <c:v>0.63911200000000001</c:v>
                </c:pt>
                <c:pt idx="429">
                  <c:v>0.65292899999999998</c:v>
                </c:pt>
                <c:pt idx="430">
                  <c:v>0.63895299999999999</c:v>
                </c:pt>
                <c:pt idx="431">
                  <c:v>0.63504700000000003</c:v>
                </c:pt>
                <c:pt idx="432">
                  <c:v>0.65142900000000004</c:v>
                </c:pt>
                <c:pt idx="433">
                  <c:v>0.65</c:v>
                </c:pt>
                <c:pt idx="434">
                  <c:v>0.66609099999999999</c:v>
                </c:pt>
                <c:pt idx="435">
                  <c:v>0.67534799999999995</c:v>
                </c:pt>
                <c:pt idx="436">
                  <c:v>0.66008500000000003</c:v>
                </c:pt>
                <c:pt idx="437">
                  <c:v>0.64344999999999997</c:v>
                </c:pt>
                <c:pt idx="438">
                  <c:v>0.63993500000000003</c:v>
                </c:pt>
                <c:pt idx="439">
                  <c:v>0.65435200000000004</c:v>
                </c:pt>
                <c:pt idx="440">
                  <c:v>0.65308500000000003</c:v>
                </c:pt>
                <c:pt idx="441">
                  <c:v>0.64930600000000005</c:v>
                </c:pt>
                <c:pt idx="442">
                  <c:v>0.65401299999999996</c:v>
                </c:pt>
                <c:pt idx="443">
                  <c:v>0.66709300000000005</c:v>
                </c:pt>
                <c:pt idx="444">
                  <c:v>0.66025100000000003</c:v>
                </c:pt>
                <c:pt idx="445">
                  <c:v>0.66940299999999997</c:v>
                </c:pt>
                <c:pt idx="446">
                  <c:v>0.694241</c:v>
                </c:pt>
                <c:pt idx="447">
                  <c:v>0.65993599999999997</c:v>
                </c:pt>
                <c:pt idx="448">
                  <c:v>0.65335500000000002</c:v>
                </c:pt>
                <c:pt idx="449">
                  <c:v>0.65598299999999998</c:v>
                </c:pt>
                <c:pt idx="450">
                  <c:v>0.66401699999999997</c:v>
                </c:pt>
                <c:pt idx="451">
                  <c:v>0.65541300000000002</c:v>
                </c:pt>
                <c:pt idx="452">
                  <c:v>0.65289799999999998</c:v>
                </c:pt>
                <c:pt idx="453">
                  <c:v>0.63890100000000005</c:v>
                </c:pt>
                <c:pt idx="454">
                  <c:v>0.63995800000000003</c:v>
                </c:pt>
                <c:pt idx="455">
                  <c:v>0.64380400000000004</c:v>
                </c:pt>
                <c:pt idx="456">
                  <c:v>0.62673699999999999</c:v>
                </c:pt>
                <c:pt idx="457">
                  <c:v>0.63489600000000002</c:v>
                </c:pt>
                <c:pt idx="458">
                  <c:v>0.63301099999999999</c:v>
                </c:pt>
                <c:pt idx="459">
                  <c:v>0.62982300000000002</c:v>
                </c:pt>
                <c:pt idx="460">
                  <c:v>0.63689700000000005</c:v>
                </c:pt>
                <c:pt idx="461">
                  <c:v>0.63319400000000003</c:v>
                </c:pt>
                <c:pt idx="462">
                  <c:v>0.63797499999999996</c:v>
                </c:pt>
                <c:pt idx="463">
                  <c:v>0.62909700000000002</c:v>
                </c:pt>
                <c:pt idx="464">
                  <c:v>0.63446800000000003</c:v>
                </c:pt>
                <c:pt idx="465">
                  <c:v>0.61624500000000004</c:v>
                </c:pt>
                <c:pt idx="466">
                  <c:v>0.61834199999999995</c:v>
                </c:pt>
                <c:pt idx="467">
                  <c:v>0.61563199999999996</c:v>
                </c:pt>
                <c:pt idx="468">
                  <c:v>0.64070499999999997</c:v>
                </c:pt>
                <c:pt idx="469">
                  <c:v>0.63227199999999995</c:v>
                </c:pt>
                <c:pt idx="470">
                  <c:v>0.637818</c:v>
                </c:pt>
                <c:pt idx="471">
                  <c:v>0.650312</c:v>
                </c:pt>
                <c:pt idx="472">
                  <c:v>0.64461199999999996</c:v>
                </c:pt>
                <c:pt idx="473">
                  <c:v>0.63667700000000005</c:v>
                </c:pt>
                <c:pt idx="474">
                  <c:v>0.62293399999999999</c:v>
                </c:pt>
                <c:pt idx="475">
                  <c:v>0.62849600000000005</c:v>
                </c:pt>
                <c:pt idx="476">
                  <c:v>0.62043700000000002</c:v>
                </c:pt>
                <c:pt idx="477">
                  <c:v>0.61617299999999997</c:v>
                </c:pt>
                <c:pt idx="478">
                  <c:v>0.62611000000000006</c:v>
                </c:pt>
                <c:pt idx="479">
                  <c:v>0.64029499999999995</c:v>
                </c:pt>
                <c:pt idx="480">
                  <c:v>0.63773800000000003</c:v>
                </c:pt>
                <c:pt idx="481">
                  <c:v>0.64318200000000003</c:v>
                </c:pt>
                <c:pt idx="482">
                  <c:v>0.64655399999999996</c:v>
                </c:pt>
                <c:pt idx="483">
                  <c:v>0.64434999999999998</c:v>
                </c:pt>
                <c:pt idx="484">
                  <c:v>0.66366499999999995</c:v>
                </c:pt>
                <c:pt idx="485">
                  <c:v>0.67195400000000005</c:v>
                </c:pt>
                <c:pt idx="486">
                  <c:v>0.66283599999999998</c:v>
                </c:pt>
                <c:pt idx="487">
                  <c:v>0.64925500000000003</c:v>
                </c:pt>
                <c:pt idx="488">
                  <c:v>0.65069399999999999</c:v>
                </c:pt>
                <c:pt idx="489">
                  <c:v>0.65120400000000001</c:v>
                </c:pt>
                <c:pt idx="490">
                  <c:v>0.67300400000000005</c:v>
                </c:pt>
                <c:pt idx="491">
                  <c:v>0.664246</c:v>
                </c:pt>
                <c:pt idx="492">
                  <c:v>0.67965200000000003</c:v>
                </c:pt>
                <c:pt idx="493">
                  <c:v>0.66990400000000005</c:v>
                </c:pt>
                <c:pt idx="494">
                  <c:v>0.65544899999999995</c:v>
                </c:pt>
                <c:pt idx="495">
                  <c:v>0.63768599999999998</c:v>
                </c:pt>
                <c:pt idx="496">
                  <c:v>0.65915900000000005</c:v>
                </c:pt>
                <c:pt idx="497">
                  <c:v>0.64946400000000004</c:v>
                </c:pt>
                <c:pt idx="498">
                  <c:v>0.68239099999999997</c:v>
                </c:pt>
                <c:pt idx="499">
                  <c:v>0.69483499999999998</c:v>
                </c:pt>
                <c:pt idx="500">
                  <c:v>0.67630500000000005</c:v>
                </c:pt>
                <c:pt idx="501">
                  <c:v>0.67718</c:v>
                </c:pt>
                <c:pt idx="502">
                  <c:v>0.66006299999999996</c:v>
                </c:pt>
                <c:pt idx="503">
                  <c:v>0.66866199999999998</c:v>
                </c:pt>
                <c:pt idx="504">
                  <c:v>0.64963099999999996</c:v>
                </c:pt>
                <c:pt idx="505">
                  <c:v>0.65667699999999996</c:v>
                </c:pt>
                <c:pt idx="506">
                  <c:v>0.67183700000000002</c:v>
                </c:pt>
                <c:pt idx="507">
                  <c:v>0.67628500000000003</c:v>
                </c:pt>
                <c:pt idx="508">
                  <c:v>0.68164100000000005</c:v>
                </c:pt>
                <c:pt idx="509">
                  <c:v>0.68231399999999998</c:v>
                </c:pt>
                <c:pt idx="510">
                  <c:v>0.68391900000000005</c:v>
                </c:pt>
                <c:pt idx="511">
                  <c:v>0.68391900000000005</c:v>
                </c:pt>
                <c:pt idx="512">
                  <c:v>0.67311399999999999</c:v>
                </c:pt>
                <c:pt idx="513">
                  <c:v>0.689523</c:v>
                </c:pt>
                <c:pt idx="514">
                  <c:v>0.69341799999999998</c:v>
                </c:pt>
                <c:pt idx="515">
                  <c:v>0.69679100000000005</c:v>
                </c:pt>
                <c:pt idx="516">
                  <c:v>0.70568600000000004</c:v>
                </c:pt>
                <c:pt idx="517">
                  <c:v>0.71282599999999996</c:v>
                </c:pt>
                <c:pt idx="518">
                  <c:v>0.71208000000000005</c:v>
                </c:pt>
                <c:pt idx="519">
                  <c:v>0.69544499999999998</c:v>
                </c:pt>
                <c:pt idx="520">
                  <c:v>0.69378300000000004</c:v>
                </c:pt>
                <c:pt idx="521">
                  <c:v>0.70521199999999995</c:v>
                </c:pt>
                <c:pt idx="522">
                  <c:v>0.69452599999999998</c:v>
                </c:pt>
                <c:pt idx="523">
                  <c:v>0.69018100000000004</c:v>
                </c:pt>
                <c:pt idx="524">
                  <c:v>0.67980099999999999</c:v>
                </c:pt>
                <c:pt idx="525">
                  <c:v>0.68254000000000004</c:v>
                </c:pt>
                <c:pt idx="526">
                  <c:v>0.68762199999999996</c:v>
                </c:pt>
                <c:pt idx="527">
                  <c:v>0.68264199999999997</c:v>
                </c:pt>
                <c:pt idx="528">
                  <c:v>0.67161300000000002</c:v>
                </c:pt>
                <c:pt idx="529">
                  <c:v>0.66006399999999998</c:v>
                </c:pt>
                <c:pt idx="530">
                  <c:v>0.66708900000000004</c:v>
                </c:pt>
                <c:pt idx="531">
                  <c:v>0.666134</c:v>
                </c:pt>
                <c:pt idx="532">
                  <c:v>0.661686</c:v>
                </c:pt>
                <c:pt idx="533">
                  <c:v>0.67372399999999999</c:v>
                </c:pt>
                <c:pt idx="534">
                  <c:v>0.66227599999999998</c:v>
                </c:pt>
                <c:pt idx="535">
                  <c:v>0.64626899999999998</c:v>
                </c:pt>
                <c:pt idx="536">
                  <c:v>0.65676500000000004</c:v>
                </c:pt>
                <c:pt idx="537">
                  <c:v>0.674176</c:v>
                </c:pt>
                <c:pt idx="538">
                  <c:v>0.67042100000000004</c:v>
                </c:pt>
                <c:pt idx="539">
                  <c:v>0.63731700000000002</c:v>
                </c:pt>
                <c:pt idx="540">
                  <c:v>0.63212000000000002</c:v>
                </c:pt>
                <c:pt idx="541">
                  <c:v>0.58515399999999995</c:v>
                </c:pt>
                <c:pt idx="542">
                  <c:v>0.62034100000000003</c:v>
                </c:pt>
                <c:pt idx="543">
                  <c:v>0.63188599999999995</c:v>
                </c:pt>
                <c:pt idx="544">
                  <c:v>0.67067399999999999</c:v>
                </c:pt>
                <c:pt idx="545">
                  <c:v>0.63153400000000004</c:v>
                </c:pt>
                <c:pt idx="546">
                  <c:v>0.64769100000000002</c:v>
                </c:pt>
                <c:pt idx="547">
                  <c:v>0.62307699999999999</c:v>
                </c:pt>
                <c:pt idx="548">
                  <c:v>0.63929000000000002</c:v>
                </c:pt>
                <c:pt idx="549">
                  <c:v>0.62969200000000003</c:v>
                </c:pt>
                <c:pt idx="550">
                  <c:v>0.64148099999999997</c:v>
                </c:pt>
                <c:pt idx="551">
                  <c:v>0.65124700000000002</c:v>
                </c:pt>
                <c:pt idx="552">
                  <c:v>0.63789099999999999</c:v>
                </c:pt>
                <c:pt idx="553">
                  <c:v>0.62792700000000001</c:v>
                </c:pt>
                <c:pt idx="554">
                  <c:v>0.65824499999999997</c:v>
                </c:pt>
                <c:pt idx="555">
                  <c:v>0.65908599999999995</c:v>
                </c:pt>
                <c:pt idx="556">
                  <c:v>0.65142599999999995</c:v>
                </c:pt>
                <c:pt idx="557">
                  <c:v>0.61742799999999998</c:v>
                </c:pt>
                <c:pt idx="558">
                  <c:v>0.61670199999999997</c:v>
                </c:pt>
                <c:pt idx="559">
                  <c:v>0.60891899999999999</c:v>
                </c:pt>
                <c:pt idx="560">
                  <c:v>0.60974600000000001</c:v>
                </c:pt>
                <c:pt idx="561">
                  <c:v>0.61800200000000005</c:v>
                </c:pt>
                <c:pt idx="562">
                  <c:v>0.61492999999999998</c:v>
                </c:pt>
                <c:pt idx="563">
                  <c:v>0.62397499999999995</c:v>
                </c:pt>
                <c:pt idx="564">
                  <c:v>0.621193</c:v>
                </c:pt>
                <c:pt idx="565">
                  <c:v>0.627641</c:v>
                </c:pt>
                <c:pt idx="566">
                  <c:v>0.621286</c:v>
                </c:pt>
                <c:pt idx="567">
                  <c:v>0.59801499999999996</c:v>
                </c:pt>
                <c:pt idx="568">
                  <c:v>0.61244799999999999</c:v>
                </c:pt>
                <c:pt idx="569">
                  <c:v>0.62218600000000002</c:v>
                </c:pt>
                <c:pt idx="570">
                  <c:v>0.62573800000000002</c:v>
                </c:pt>
                <c:pt idx="571">
                  <c:v>0.61740499999999998</c:v>
                </c:pt>
                <c:pt idx="572">
                  <c:v>0.63174600000000003</c:v>
                </c:pt>
                <c:pt idx="573">
                  <c:v>0.62475700000000001</c:v>
                </c:pt>
                <c:pt idx="574">
                  <c:v>0.64154999999999995</c:v>
                </c:pt>
                <c:pt idx="575">
                  <c:v>0.63723200000000002</c:v>
                </c:pt>
                <c:pt idx="576">
                  <c:v>0.63326199999999999</c:v>
                </c:pt>
                <c:pt idx="577">
                  <c:v>0.63329800000000003</c:v>
                </c:pt>
                <c:pt idx="578">
                  <c:v>0.64037299999999997</c:v>
                </c:pt>
                <c:pt idx="579">
                  <c:v>0.64626899999999998</c:v>
                </c:pt>
                <c:pt idx="580">
                  <c:v>0.63616600000000001</c:v>
                </c:pt>
                <c:pt idx="581">
                  <c:v>0.649366</c:v>
                </c:pt>
                <c:pt idx="582">
                  <c:v>0.660084</c:v>
                </c:pt>
                <c:pt idx="583">
                  <c:v>0.654555</c:v>
                </c:pt>
                <c:pt idx="584">
                  <c:v>0.65146400000000004</c:v>
                </c:pt>
                <c:pt idx="585">
                  <c:v>0.64644400000000002</c:v>
                </c:pt>
                <c:pt idx="586">
                  <c:v>0.64055499999999999</c:v>
                </c:pt>
                <c:pt idx="587">
                  <c:v>0.64375000000000004</c:v>
                </c:pt>
                <c:pt idx="588">
                  <c:v>0.63005199999999995</c:v>
                </c:pt>
                <c:pt idx="589">
                  <c:v>0.63607599999999997</c:v>
                </c:pt>
                <c:pt idx="590">
                  <c:v>0.62895299999999998</c:v>
                </c:pt>
                <c:pt idx="591">
                  <c:v>0.62984499999999999</c:v>
                </c:pt>
                <c:pt idx="592">
                  <c:v>0.61910799999999999</c:v>
                </c:pt>
                <c:pt idx="593">
                  <c:v>0.62425799999999998</c:v>
                </c:pt>
                <c:pt idx="594">
                  <c:v>0.62608699999999995</c:v>
                </c:pt>
                <c:pt idx="595">
                  <c:v>0.62310100000000002</c:v>
                </c:pt>
                <c:pt idx="596">
                  <c:v>0.62774300000000005</c:v>
                </c:pt>
                <c:pt idx="597">
                  <c:v>0.63477799999999995</c:v>
                </c:pt>
                <c:pt idx="598">
                  <c:v>0.62080299999999999</c:v>
                </c:pt>
                <c:pt idx="599">
                  <c:v>0.63662099999999999</c:v>
                </c:pt>
                <c:pt idx="600">
                  <c:v>0.63934599999999997</c:v>
                </c:pt>
                <c:pt idx="601">
                  <c:v>0.63451199999999996</c:v>
                </c:pt>
                <c:pt idx="602">
                  <c:v>0.62570499999999996</c:v>
                </c:pt>
                <c:pt idx="603">
                  <c:v>0.63144100000000003</c:v>
                </c:pt>
                <c:pt idx="604">
                  <c:v>0.63376100000000002</c:v>
                </c:pt>
                <c:pt idx="605">
                  <c:v>0.64457200000000003</c:v>
                </c:pt>
                <c:pt idx="606">
                  <c:v>0.65036499999999997</c:v>
                </c:pt>
                <c:pt idx="607">
                  <c:v>0.65513900000000003</c:v>
                </c:pt>
                <c:pt idx="608">
                  <c:v>0.66635500000000003</c:v>
                </c:pt>
                <c:pt idx="609">
                  <c:v>0.66766300000000001</c:v>
                </c:pt>
                <c:pt idx="610">
                  <c:v>0.67402600000000001</c:v>
                </c:pt>
                <c:pt idx="611">
                  <c:v>0.67288099999999995</c:v>
                </c:pt>
                <c:pt idx="612">
                  <c:v>0.65835100000000002</c:v>
                </c:pt>
                <c:pt idx="613">
                  <c:v>0.64835500000000001</c:v>
                </c:pt>
                <c:pt idx="614">
                  <c:v>0.65</c:v>
                </c:pt>
                <c:pt idx="615">
                  <c:v>0.66305700000000001</c:v>
                </c:pt>
                <c:pt idx="616">
                  <c:v>0.65270399999999995</c:v>
                </c:pt>
                <c:pt idx="617">
                  <c:v>0.64111899999999999</c:v>
                </c:pt>
                <c:pt idx="618">
                  <c:v>0.65010599999999996</c:v>
                </c:pt>
                <c:pt idx="619">
                  <c:v>0.66574199999999994</c:v>
                </c:pt>
                <c:pt idx="620">
                  <c:v>0.67326799999999998</c:v>
                </c:pt>
                <c:pt idx="621">
                  <c:v>0.66468700000000003</c:v>
                </c:pt>
                <c:pt idx="622">
                  <c:v>0.66025400000000001</c:v>
                </c:pt>
                <c:pt idx="623">
                  <c:v>0.68668799999999997</c:v>
                </c:pt>
                <c:pt idx="624">
                  <c:v>0.68057900000000005</c:v>
                </c:pt>
                <c:pt idx="625">
                  <c:v>0.68361499999999997</c:v>
                </c:pt>
                <c:pt idx="626">
                  <c:v>0.68787900000000002</c:v>
                </c:pt>
                <c:pt idx="627">
                  <c:v>0.698739</c:v>
                </c:pt>
                <c:pt idx="628">
                  <c:v>0.69688099999999997</c:v>
                </c:pt>
                <c:pt idx="629">
                  <c:v>0.67974900000000005</c:v>
                </c:pt>
                <c:pt idx="630">
                  <c:v>0.70126599999999994</c:v>
                </c:pt>
                <c:pt idx="631">
                  <c:v>0.70759499999999997</c:v>
                </c:pt>
                <c:pt idx="632">
                  <c:v>0.69461499999999998</c:v>
                </c:pt>
                <c:pt idx="633">
                  <c:v>0.70437099999999997</c:v>
                </c:pt>
                <c:pt idx="634">
                  <c:v>0.69391400000000003</c:v>
                </c:pt>
                <c:pt idx="635">
                  <c:v>0.66933200000000004</c:v>
                </c:pt>
                <c:pt idx="636">
                  <c:v>0.67916200000000004</c:v>
                </c:pt>
                <c:pt idx="637">
                  <c:v>0.66357999999999995</c:v>
                </c:pt>
                <c:pt idx="638">
                  <c:v>0.65005299999999999</c:v>
                </c:pt>
                <c:pt idx="639">
                  <c:v>0.65113500000000002</c:v>
                </c:pt>
                <c:pt idx="640">
                  <c:v>0.66687799999999997</c:v>
                </c:pt>
                <c:pt idx="641">
                  <c:v>0.67228100000000002</c:v>
                </c:pt>
                <c:pt idx="642">
                  <c:v>0.67136799999999996</c:v>
                </c:pt>
                <c:pt idx="643">
                  <c:v>0.66909300000000005</c:v>
                </c:pt>
                <c:pt idx="644">
                  <c:v>0.67820499999999995</c:v>
                </c:pt>
                <c:pt idx="645">
                  <c:v>0.67081100000000005</c:v>
                </c:pt>
                <c:pt idx="646">
                  <c:v>0.67067500000000002</c:v>
                </c:pt>
                <c:pt idx="647">
                  <c:v>0.67659400000000003</c:v>
                </c:pt>
                <c:pt idx="648">
                  <c:v>0.67085499999999998</c:v>
                </c:pt>
                <c:pt idx="649">
                  <c:v>0.66809399999999997</c:v>
                </c:pt>
                <c:pt idx="650">
                  <c:v>0.65442199999999995</c:v>
                </c:pt>
                <c:pt idx="651">
                  <c:v>0.66331899999999999</c:v>
                </c:pt>
                <c:pt idx="652">
                  <c:v>0.64294899999999999</c:v>
                </c:pt>
                <c:pt idx="653">
                  <c:v>0.64321799999999996</c:v>
                </c:pt>
                <c:pt idx="654">
                  <c:v>0.63972700000000005</c:v>
                </c:pt>
                <c:pt idx="655">
                  <c:v>0.65063700000000002</c:v>
                </c:pt>
                <c:pt idx="656">
                  <c:v>0.66040299999999996</c:v>
                </c:pt>
                <c:pt idx="657">
                  <c:v>0.66057999999999995</c:v>
                </c:pt>
                <c:pt idx="658">
                  <c:v>0.67463200000000001</c:v>
                </c:pt>
                <c:pt idx="659">
                  <c:v>0.65761099999999995</c:v>
                </c:pt>
                <c:pt idx="660">
                  <c:v>0.65545100000000001</c:v>
                </c:pt>
                <c:pt idx="661">
                  <c:v>0.66539300000000001</c:v>
                </c:pt>
                <c:pt idx="662">
                  <c:v>0.67044499999999996</c:v>
                </c:pt>
                <c:pt idx="663">
                  <c:v>0.65702000000000005</c:v>
                </c:pt>
                <c:pt idx="664">
                  <c:v>0.64572600000000002</c:v>
                </c:pt>
                <c:pt idx="665">
                  <c:v>0.65643499999999999</c:v>
                </c:pt>
                <c:pt idx="666">
                  <c:v>0.657358</c:v>
                </c:pt>
                <c:pt idx="667">
                  <c:v>0.66354100000000005</c:v>
                </c:pt>
                <c:pt idx="668">
                  <c:v>0.644293</c:v>
                </c:pt>
                <c:pt idx="669">
                  <c:v>0.65263700000000002</c:v>
                </c:pt>
                <c:pt idx="670">
                  <c:v>0.64359</c:v>
                </c:pt>
                <c:pt idx="671">
                  <c:v>0.66132100000000005</c:v>
                </c:pt>
                <c:pt idx="672">
                  <c:v>0.64288800000000001</c:v>
                </c:pt>
                <c:pt idx="673">
                  <c:v>0.65884200000000004</c:v>
                </c:pt>
                <c:pt idx="674">
                  <c:v>0.65195499999999995</c:v>
                </c:pt>
                <c:pt idx="675">
                  <c:v>0.66384500000000002</c:v>
                </c:pt>
                <c:pt idx="676">
                  <c:v>0.65549599999999997</c:v>
                </c:pt>
                <c:pt idx="677">
                  <c:v>0.66292399999999996</c:v>
                </c:pt>
                <c:pt idx="678">
                  <c:v>0.65881100000000004</c:v>
                </c:pt>
                <c:pt idx="679">
                  <c:v>0.65334099999999995</c:v>
                </c:pt>
                <c:pt idx="680">
                  <c:v>0.62937399999999999</c:v>
                </c:pt>
                <c:pt idx="681">
                  <c:v>0.63447600000000004</c:v>
                </c:pt>
                <c:pt idx="682">
                  <c:v>0.63931499999999997</c:v>
                </c:pt>
                <c:pt idx="683">
                  <c:v>0.64664600000000005</c:v>
                </c:pt>
                <c:pt idx="684">
                  <c:v>0.62716700000000003</c:v>
                </c:pt>
                <c:pt idx="685">
                  <c:v>0.63184200000000001</c:v>
                </c:pt>
                <c:pt idx="686">
                  <c:v>0.65325599999999995</c:v>
                </c:pt>
                <c:pt idx="687">
                  <c:v>0.64302400000000004</c:v>
                </c:pt>
                <c:pt idx="688">
                  <c:v>0.643235</c:v>
                </c:pt>
                <c:pt idx="689">
                  <c:v>0.63236199999999998</c:v>
                </c:pt>
                <c:pt idx="690">
                  <c:v>0.63261299999999998</c:v>
                </c:pt>
                <c:pt idx="691">
                  <c:v>0.63250300000000004</c:v>
                </c:pt>
                <c:pt idx="692">
                  <c:v>0.63916799999999996</c:v>
                </c:pt>
                <c:pt idx="693">
                  <c:v>0.62900100000000003</c:v>
                </c:pt>
                <c:pt idx="694">
                  <c:v>0.63481500000000002</c:v>
                </c:pt>
                <c:pt idx="695">
                  <c:v>0.61425600000000002</c:v>
                </c:pt>
                <c:pt idx="696">
                  <c:v>0.59819900000000004</c:v>
                </c:pt>
                <c:pt idx="697">
                  <c:v>0.60220099999999999</c:v>
                </c:pt>
                <c:pt idx="698">
                  <c:v>0.62426199999999998</c:v>
                </c:pt>
                <c:pt idx="699">
                  <c:v>0.63268199999999997</c:v>
                </c:pt>
                <c:pt idx="700">
                  <c:v>0.63865400000000005</c:v>
                </c:pt>
                <c:pt idx="701">
                  <c:v>0.64014800000000005</c:v>
                </c:pt>
                <c:pt idx="702">
                  <c:v>0.63852600000000004</c:v>
                </c:pt>
                <c:pt idx="703">
                  <c:v>0.66012700000000002</c:v>
                </c:pt>
                <c:pt idx="704">
                  <c:v>0.65393599999999996</c:v>
                </c:pt>
                <c:pt idx="705">
                  <c:v>0.63925500000000002</c:v>
                </c:pt>
                <c:pt idx="706">
                  <c:v>0.66176800000000002</c:v>
                </c:pt>
                <c:pt idx="707">
                  <c:v>0.649038</c:v>
                </c:pt>
                <c:pt idx="708">
                  <c:v>0.64917400000000003</c:v>
                </c:pt>
                <c:pt idx="709">
                  <c:v>0.61319400000000002</c:v>
                </c:pt>
                <c:pt idx="710">
                  <c:v>0.62040799999999996</c:v>
                </c:pt>
                <c:pt idx="711">
                  <c:v>0.63734000000000002</c:v>
                </c:pt>
                <c:pt idx="712">
                  <c:v>0.66493100000000005</c:v>
                </c:pt>
                <c:pt idx="713">
                  <c:v>0.64337500000000003</c:v>
                </c:pt>
                <c:pt idx="714">
                  <c:v>0.64396200000000003</c:v>
                </c:pt>
                <c:pt idx="715">
                  <c:v>0.63445399999999996</c:v>
                </c:pt>
                <c:pt idx="716">
                  <c:v>0.62020900000000001</c:v>
                </c:pt>
                <c:pt idx="717">
                  <c:v>0.64160499999999998</c:v>
                </c:pt>
                <c:pt idx="718">
                  <c:v>0.65189200000000003</c:v>
                </c:pt>
                <c:pt idx="719">
                  <c:v>0.65031399999999995</c:v>
                </c:pt>
                <c:pt idx="720">
                  <c:v>0.65058400000000005</c:v>
                </c:pt>
                <c:pt idx="721">
                  <c:v>0.67133699999999996</c:v>
                </c:pt>
                <c:pt idx="722">
                  <c:v>0.68155299999999996</c:v>
                </c:pt>
                <c:pt idx="723">
                  <c:v>0.65628900000000001</c:v>
                </c:pt>
                <c:pt idx="724">
                  <c:v>0.64688800000000002</c:v>
                </c:pt>
                <c:pt idx="725">
                  <c:v>0.70171300000000003</c:v>
                </c:pt>
                <c:pt idx="726">
                  <c:v>0.67087399999999997</c:v>
                </c:pt>
                <c:pt idx="727">
                  <c:v>0.68636799999999998</c:v>
                </c:pt>
                <c:pt idx="728">
                  <c:v>0.642872</c:v>
                </c:pt>
                <c:pt idx="729">
                  <c:v>0.63680899999999996</c:v>
                </c:pt>
                <c:pt idx="730">
                  <c:v>0.63859299999999997</c:v>
                </c:pt>
                <c:pt idx="731">
                  <c:v>0.61287599999999998</c:v>
                </c:pt>
                <c:pt idx="732">
                  <c:v>0.62184499999999998</c:v>
                </c:pt>
                <c:pt idx="733">
                  <c:v>0.61449699999999996</c:v>
                </c:pt>
                <c:pt idx="734">
                  <c:v>0.62412000000000001</c:v>
                </c:pt>
                <c:pt idx="735">
                  <c:v>0.63415200000000005</c:v>
                </c:pt>
                <c:pt idx="736">
                  <c:v>0.628085</c:v>
                </c:pt>
                <c:pt idx="737">
                  <c:v>0.63227500000000003</c:v>
                </c:pt>
                <c:pt idx="738">
                  <c:v>0.62761199999999995</c:v>
                </c:pt>
                <c:pt idx="739">
                  <c:v>0.62562399999999996</c:v>
                </c:pt>
                <c:pt idx="740">
                  <c:v>0.61424000000000001</c:v>
                </c:pt>
                <c:pt idx="741">
                  <c:v>0.622556</c:v>
                </c:pt>
                <c:pt idx="742">
                  <c:v>0.629498</c:v>
                </c:pt>
                <c:pt idx="743">
                  <c:v>0.64904499999999998</c:v>
                </c:pt>
                <c:pt idx="744">
                  <c:v>0.64581100000000002</c:v>
                </c:pt>
                <c:pt idx="745">
                  <c:v>0.66356800000000005</c:v>
                </c:pt>
                <c:pt idx="746">
                  <c:v>0.64160600000000001</c:v>
                </c:pt>
                <c:pt idx="747">
                  <c:v>0.64412999999999998</c:v>
                </c:pt>
                <c:pt idx="748">
                  <c:v>0.63535799999999998</c:v>
                </c:pt>
                <c:pt idx="749">
                  <c:v>0.61320799999999998</c:v>
                </c:pt>
                <c:pt idx="750">
                  <c:v>0.620672</c:v>
                </c:pt>
                <c:pt idx="751">
                  <c:v>0.627772</c:v>
                </c:pt>
                <c:pt idx="752">
                  <c:v>0.60967099999999996</c:v>
                </c:pt>
                <c:pt idx="753">
                  <c:v>0.63739299999999999</c:v>
                </c:pt>
                <c:pt idx="754">
                  <c:v>0.65820100000000004</c:v>
                </c:pt>
                <c:pt idx="755">
                  <c:v>0.65555600000000003</c:v>
                </c:pt>
                <c:pt idx="756">
                  <c:v>0.63482400000000005</c:v>
                </c:pt>
                <c:pt idx="757">
                  <c:v>0.628332</c:v>
                </c:pt>
                <c:pt idx="758">
                  <c:v>0.62704700000000002</c:v>
                </c:pt>
                <c:pt idx="759">
                  <c:v>0.65259299999999998</c:v>
                </c:pt>
                <c:pt idx="760">
                  <c:v>0.64334400000000003</c:v>
                </c:pt>
                <c:pt idx="761">
                  <c:v>0.64490000000000003</c:v>
                </c:pt>
                <c:pt idx="762">
                  <c:v>0.63427699999999998</c:v>
                </c:pt>
                <c:pt idx="763">
                  <c:v>0.64088500000000004</c:v>
                </c:pt>
                <c:pt idx="764">
                  <c:v>0.64002099999999995</c:v>
                </c:pt>
                <c:pt idx="765">
                  <c:v>0.63272099999999998</c:v>
                </c:pt>
                <c:pt idx="766">
                  <c:v>0.66028299999999995</c:v>
                </c:pt>
                <c:pt idx="767">
                  <c:v>0.66600599999999999</c:v>
                </c:pt>
                <c:pt idx="768">
                  <c:v>0.66340699999999997</c:v>
                </c:pt>
                <c:pt idx="769">
                  <c:v>0.66608500000000004</c:v>
                </c:pt>
                <c:pt idx="770">
                  <c:v>0.66513699999999998</c:v>
                </c:pt>
                <c:pt idx="771">
                  <c:v>0.66881599999999997</c:v>
                </c:pt>
                <c:pt idx="772">
                  <c:v>0.65894699999999995</c:v>
                </c:pt>
                <c:pt idx="773">
                  <c:v>0.67857100000000004</c:v>
                </c:pt>
                <c:pt idx="774">
                  <c:v>0.67625000000000002</c:v>
                </c:pt>
                <c:pt idx="775">
                  <c:v>0.67508000000000001</c:v>
                </c:pt>
                <c:pt idx="776">
                  <c:v>0.66796599999999995</c:v>
                </c:pt>
                <c:pt idx="777">
                  <c:v>0.67653799999999997</c:v>
                </c:pt>
                <c:pt idx="778">
                  <c:v>0.69042599999999998</c:v>
                </c:pt>
                <c:pt idx="779">
                  <c:v>0.66939199999999999</c:v>
                </c:pt>
                <c:pt idx="780">
                  <c:v>0.66656000000000004</c:v>
                </c:pt>
                <c:pt idx="781">
                  <c:v>0.65251300000000001</c:v>
                </c:pt>
                <c:pt idx="782">
                  <c:v>0.65508500000000003</c:v>
                </c:pt>
                <c:pt idx="783">
                  <c:v>0.64594300000000004</c:v>
                </c:pt>
                <c:pt idx="784">
                  <c:v>0.65094700000000005</c:v>
                </c:pt>
                <c:pt idx="785">
                  <c:v>0.65362200000000004</c:v>
                </c:pt>
                <c:pt idx="786">
                  <c:v>0.65939800000000004</c:v>
                </c:pt>
                <c:pt idx="787">
                  <c:v>0.667439</c:v>
                </c:pt>
                <c:pt idx="788">
                  <c:v>0.68932300000000002</c:v>
                </c:pt>
                <c:pt idx="789">
                  <c:v>0.67632700000000001</c:v>
                </c:pt>
                <c:pt idx="790">
                  <c:v>0.67764999999999997</c:v>
                </c:pt>
                <c:pt idx="791">
                  <c:v>0.66161400000000004</c:v>
                </c:pt>
                <c:pt idx="792">
                  <c:v>0.68094200000000005</c:v>
                </c:pt>
                <c:pt idx="793">
                  <c:v>0.67142900000000005</c:v>
                </c:pt>
                <c:pt idx="794">
                  <c:v>0.65797899999999998</c:v>
                </c:pt>
                <c:pt idx="795">
                  <c:v>0.65925900000000004</c:v>
                </c:pt>
                <c:pt idx="796">
                  <c:v>0.66803800000000002</c:v>
                </c:pt>
                <c:pt idx="797">
                  <c:v>0.65978499999999995</c:v>
                </c:pt>
                <c:pt idx="798">
                  <c:v>0.64866599999999996</c:v>
                </c:pt>
                <c:pt idx="799">
                  <c:v>0.64658099999999996</c:v>
                </c:pt>
                <c:pt idx="800">
                  <c:v>0.66089699999999996</c:v>
                </c:pt>
                <c:pt idx="801">
                  <c:v>0.66069199999999995</c:v>
                </c:pt>
                <c:pt idx="802">
                  <c:v>0.640401</c:v>
                </c:pt>
                <c:pt idx="803">
                  <c:v>0.62681399999999998</c:v>
                </c:pt>
                <c:pt idx="804">
                  <c:v>0.63456500000000005</c:v>
                </c:pt>
                <c:pt idx="805">
                  <c:v>0.64452699999999996</c:v>
                </c:pt>
                <c:pt idx="806">
                  <c:v>0.63480599999999998</c:v>
                </c:pt>
                <c:pt idx="807">
                  <c:v>0.62210500000000002</c:v>
                </c:pt>
                <c:pt idx="808">
                  <c:v>0.60741500000000004</c:v>
                </c:pt>
                <c:pt idx="809">
                  <c:v>0.61656100000000003</c:v>
                </c:pt>
                <c:pt idx="810">
                  <c:v>0.62301899999999999</c:v>
                </c:pt>
                <c:pt idx="811">
                  <c:v>0.62695900000000004</c:v>
                </c:pt>
                <c:pt idx="812">
                  <c:v>0.62821899999999997</c:v>
                </c:pt>
                <c:pt idx="813">
                  <c:v>0.61761500000000003</c:v>
                </c:pt>
                <c:pt idx="814">
                  <c:v>0.63008600000000003</c:v>
                </c:pt>
                <c:pt idx="815">
                  <c:v>0.61710399999999999</c:v>
                </c:pt>
                <c:pt idx="816">
                  <c:v>0.61019299999999999</c:v>
                </c:pt>
                <c:pt idx="817">
                  <c:v>0.62038000000000004</c:v>
                </c:pt>
                <c:pt idx="818">
                  <c:v>0.620757</c:v>
                </c:pt>
                <c:pt idx="819">
                  <c:v>0.62436400000000003</c:v>
                </c:pt>
                <c:pt idx="820">
                  <c:v>0.62384499999999998</c:v>
                </c:pt>
                <c:pt idx="821">
                  <c:v>0.64164900000000002</c:v>
                </c:pt>
                <c:pt idx="822">
                  <c:v>0.64480599999999999</c:v>
                </c:pt>
                <c:pt idx="823">
                  <c:v>0.63853499999999996</c:v>
                </c:pt>
                <c:pt idx="824">
                  <c:v>0.626915</c:v>
                </c:pt>
                <c:pt idx="825">
                  <c:v>0.63121099999999997</c:v>
                </c:pt>
                <c:pt idx="826">
                  <c:v>0.65957399999999999</c:v>
                </c:pt>
                <c:pt idx="827">
                  <c:v>0.657856</c:v>
                </c:pt>
                <c:pt idx="828">
                  <c:v>0.66577799999999998</c:v>
                </c:pt>
                <c:pt idx="829">
                  <c:v>0.67226399999999997</c:v>
                </c:pt>
                <c:pt idx="830">
                  <c:v>0.65026399999999995</c:v>
                </c:pt>
                <c:pt idx="831">
                  <c:v>0.66465600000000002</c:v>
                </c:pt>
                <c:pt idx="832">
                  <c:v>0.68572999999999995</c:v>
                </c:pt>
                <c:pt idx="833">
                  <c:v>0.66876999999999998</c:v>
                </c:pt>
                <c:pt idx="834">
                  <c:v>0.67364999999999997</c:v>
                </c:pt>
                <c:pt idx="835">
                  <c:v>0.66783400000000004</c:v>
                </c:pt>
                <c:pt idx="836">
                  <c:v>0.675701</c:v>
                </c:pt>
                <c:pt idx="837">
                  <c:v>0.67111799999999999</c:v>
                </c:pt>
                <c:pt idx="838">
                  <c:v>0.66209399999999996</c:v>
                </c:pt>
                <c:pt idx="839">
                  <c:v>0.66128699999999996</c:v>
                </c:pt>
                <c:pt idx="840">
                  <c:v>0.66761899999999996</c:v>
                </c:pt>
                <c:pt idx="841">
                  <c:v>0.66578700000000002</c:v>
                </c:pt>
                <c:pt idx="842">
                  <c:v>0.68035199999999996</c:v>
                </c:pt>
                <c:pt idx="843">
                  <c:v>0.67486299999999999</c:v>
                </c:pt>
                <c:pt idx="844">
                  <c:v>0.65545900000000001</c:v>
                </c:pt>
                <c:pt idx="845">
                  <c:v>0.68819699999999995</c:v>
                </c:pt>
                <c:pt idx="846">
                  <c:v>0.67292099999999999</c:v>
                </c:pt>
                <c:pt idx="847">
                  <c:v>0.67710599999999999</c:v>
                </c:pt>
                <c:pt idx="848">
                  <c:v>0.668319</c:v>
                </c:pt>
                <c:pt idx="849">
                  <c:v>0.69570399999999999</c:v>
                </c:pt>
                <c:pt idx="850">
                  <c:v>0.67750500000000002</c:v>
                </c:pt>
                <c:pt idx="851">
                  <c:v>0.67251000000000005</c:v>
                </c:pt>
                <c:pt idx="852">
                  <c:v>0.67508100000000004</c:v>
                </c:pt>
                <c:pt idx="853">
                  <c:v>0.67752900000000005</c:v>
                </c:pt>
                <c:pt idx="854">
                  <c:v>0.67502600000000001</c:v>
                </c:pt>
                <c:pt idx="855">
                  <c:v>0.66583099999999995</c:v>
                </c:pt>
                <c:pt idx="856">
                  <c:v>0.65970300000000004</c:v>
                </c:pt>
                <c:pt idx="857">
                  <c:v>0.65882399999999997</c:v>
                </c:pt>
                <c:pt idx="858">
                  <c:v>0.65335399999999999</c:v>
                </c:pt>
                <c:pt idx="859">
                  <c:v>0.66698100000000005</c:v>
                </c:pt>
                <c:pt idx="860">
                  <c:v>0.667134</c:v>
                </c:pt>
                <c:pt idx="861">
                  <c:v>0.660991</c:v>
                </c:pt>
                <c:pt idx="862">
                  <c:v>0.65452699999999997</c:v>
                </c:pt>
                <c:pt idx="863">
                  <c:v>0.65838600000000003</c:v>
                </c:pt>
                <c:pt idx="864">
                  <c:v>0.654277</c:v>
                </c:pt>
                <c:pt idx="865">
                  <c:v>0.654362</c:v>
                </c:pt>
                <c:pt idx="866">
                  <c:v>0.66504099999999999</c:v>
                </c:pt>
                <c:pt idx="867">
                  <c:v>0.66110500000000005</c:v>
                </c:pt>
                <c:pt idx="868">
                  <c:v>0.67</c:v>
                </c:pt>
                <c:pt idx="869">
                  <c:v>0.66175200000000001</c:v>
                </c:pt>
                <c:pt idx="870">
                  <c:v>0.66944400000000004</c:v>
                </c:pt>
                <c:pt idx="871">
                  <c:v>0.67395000000000005</c:v>
                </c:pt>
                <c:pt idx="872">
                  <c:v>0.67663499999999999</c:v>
                </c:pt>
                <c:pt idx="873">
                  <c:v>0.681809</c:v>
                </c:pt>
                <c:pt idx="874">
                  <c:v>0.668632</c:v>
                </c:pt>
                <c:pt idx="875">
                  <c:v>0.66860600000000003</c:v>
                </c:pt>
                <c:pt idx="876">
                  <c:v>0.669045</c:v>
                </c:pt>
                <c:pt idx="877">
                  <c:v>0.67099500000000001</c:v>
                </c:pt>
                <c:pt idx="878">
                  <c:v>0.66780399999999995</c:v>
                </c:pt>
                <c:pt idx="879">
                  <c:v>0.65547299999999997</c:v>
                </c:pt>
                <c:pt idx="880">
                  <c:v>0.67072399999999999</c:v>
                </c:pt>
                <c:pt idx="881">
                  <c:v>0.68544099999999997</c:v>
                </c:pt>
                <c:pt idx="882">
                  <c:v>0.68488099999999996</c:v>
                </c:pt>
                <c:pt idx="883">
                  <c:v>0.68700300000000003</c:v>
                </c:pt>
                <c:pt idx="884">
                  <c:v>0.67635800000000001</c:v>
                </c:pt>
                <c:pt idx="885">
                  <c:v>0.67874299999999999</c:v>
                </c:pt>
                <c:pt idx="886">
                  <c:v>0.65660799999999997</c:v>
                </c:pt>
                <c:pt idx="887">
                  <c:v>0.67945199999999994</c:v>
                </c:pt>
                <c:pt idx="888">
                  <c:v>0.69209699999999996</c:v>
                </c:pt>
                <c:pt idx="889">
                  <c:v>0.683423</c:v>
                </c:pt>
                <c:pt idx="890">
                  <c:v>0.6875</c:v>
                </c:pt>
                <c:pt idx="891">
                  <c:v>0.69508000000000003</c:v>
                </c:pt>
                <c:pt idx="892">
                  <c:v>0.67660299999999995</c:v>
                </c:pt>
                <c:pt idx="893">
                  <c:v>0.68940699999999999</c:v>
                </c:pt>
                <c:pt idx="894">
                  <c:v>0.69759700000000002</c:v>
                </c:pt>
                <c:pt idx="895">
                  <c:v>0.69716400000000001</c:v>
                </c:pt>
                <c:pt idx="896">
                  <c:v>0.702932</c:v>
                </c:pt>
                <c:pt idx="897">
                  <c:v>0.68867900000000004</c:v>
                </c:pt>
                <c:pt idx="898">
                  <c:v>0.67735000000000001</c:v>
                </c:pt>
                <c:pt idx="899">
                  <c:v>0.67784900000000003</c:v>
                </c:pt>
                <c:pt idx="900">
                  <c:v>0.68050600000000006</c:v>
                </c:pt>
                <c:pt idx="901">
                  <c:v>0.66946799999999995</c:v>
                </c:pt>
                <c:pt idx="902">
                  <c:v>0.66107000000000005</c:v>
                </c:pt>
                <c:pt idx="903">
                  <c:v>0.67459599999999997</c:v>
                </c:pt>
                <c:pt idx="904">
                  <c:v>0.67256000000000005</c:v>
                </c:pt>
                <c:pt idx="905">
                  <c:v>0.66680899999999999</c:v>
                </c:pt>
                <c:pt idx="906">
                  <c:v>0.66570499999999999</c:v>
                </c:pt>
                <c:pt idx="907">
                  <c:v>0.64342200000000005</c:v>
                </c:pt>
                <c:pt idx="908">
                  <c:v>0.64547399999999999</c:v>
                </c:pt>
                <c:pt idx="909">
                  <c:v>0.65811699999999995</c:v>
                </c:pt>
                <c:pt idx="910">
                  <c:v>0.66300899999999996</c:v>
                </c:pt>
                <c:pt idx="911">
                  <c:v>0.63354600000000005</c:v>
                </c:pt>
                <c:pt idx="912">
                  <c:v>0.65054500000000004</c:v>
                </c:pt>
                <c:pt idx="913">
                  <c:v>0.67693099999999995</c:v>
                </c:pt>
                <c:pt idx="914">
                  <c:v>0.63075300000000001</c:v>
                </c:pt>
                <c:pt idx="915">
                  <c:v>0.63997899999999996</c:v>
                </c:pt>
                <c:pt idx="916">
                  <c:v>0.659362</c:v>
                </c:pt>
                <c:pt idx="917">
                  <c:v>0.65172399999999997</c:v>
                </c:pt>
                <c:pt idx="918">
                  <c:v>0.64435100000000001</c:v>
                </c:pt>
                <c:pt idx="919">
                  <c:v>0.63778500000000005</c:v>
                </c:pt>
                <c:pt idx="920">
                  <c:v>0.65588900000000006</c:v>
                </c:pt>
                <c:pt idx="921">
                  <c:v>0.64114499999999996</c:v>
                </c:pt>
                <c:pt idx="922">
                  <c:v>0.63400400000000001</c:v>
                </c:pt>
                <c:pt idx="923">
                  <c:v>0.61717599999999995</c:v>
                </c:pt>
                <c:pt idx="924">
                  <c:v>0.61828799999999995</c:v>
                </c:pt>
                <c:pt idx="925">
                  <c:v>0.64684799999999998</c:v>
                </c:pt>
                <c:pt idx="926">
                  <c:v>0.65</c:v>
                </c:pt>
                <c:pt idx="927">
                  <c:v>0.63572200000000001</c:v>
                </c:pt>
                <c:pt idx="928">
                  <c:v>0.63904000000000005</c:v>
                </c:pt>
                <c:pt idx="929">
                  <c:v>0.63224800000000003</c:v>
                </c:pt>
                <c:pt idx="930">
                  <c:v>0.628826</c:v>
                </c:pt>
                <c:pt idx="931">
                  <c:v>0.64120900000000003</c:v>
                </c:pt>
                <c:pt idx="932">
                  <c:v>0.637409</c:v>
                </c:pt>
                <c:pt idx="933">
                  <c:v>0.62713099999999999</c:v>
                </c:pt>
                <c:pt idx="934">
                  <c:v>0.64548399999999995</c:v>
                </c:pt>
                <c:pt idx="935">
                  <c:v>0.63695199999999996</c:v>
                </c:pt>
                <c:pt idx="936">
                  <c:v>0.64844599999999997</c:v>
                </c:pt>
                <c:pt idx="937">
                  <c:v>0.62507900000000005</c:v>
                </c:pt>
                <c:pt idx="938">
                  <c:v>0.61325600000000002</c:v>
                </c:pt>
                <c:pt idx="939">
                  <c:v>0.62739</c:v>
                </c:pt>
                <c:pt idx="940">
                  <c:v>0.61399400000000004</c:v>
                </c:pt>
                <c:pt idx="941">
                  <c:v>0.62473699999999999</c:v>
                </c:pt>
                <c:pt idx="942">
                  <c:v>0.62159600000000004</c:v>
                </c:pt>
                <c:pt idx="943">
                  <c:v>0.61319699999999999</c:v>
                </c:pt>
                <c:pt idx="944">
                  <c:v>0.63566199999999995</c:v>
                </c:pt>
                <c:pt idx="945">
                  <c:v>0.63720399999999999</c:v>
                </c:pt>
                <c:pt idx="946">
                  <c:v>0.63741899999999996</c:v>
                </c:pt>
                <c:pt idx="947">
                  <c:v>0.65304799999999996</c:v>
                </c:pt>
                <c:pt idx="948">
                  <c:v>0.64284200000000002</c:v>
                </c:pt>
                <c:pt idx="949">
                  <c:v>0.63362099999999999</c:v>
                </c:pt>
                <c:pt idx="950">
                  <c:v>0.64857699999999996</c:v>
                </c:pt>
                <c:pt idx="951">
                  <c:v>0.64452600000000004</c:v>
                </c:pt>
                <c:pt idx="952">
                  <c:v>0.64544500000000005</c:v>
                </c:pt>
                <c:pt idx="953">
                  <c:v>0.64346000000000003</c:v>
                </c:pt>
                <c:pt idx="954">
                  <c:v>0.65319099999999997</c:v>
                </c:pt>
                <c:pt idx="955">
                  <c:v>0.655829</c:v>
                </c:pt>
                <c:pt idx="956">
                  <c:v>0.67077100000000001</c:v>
                </c:pt>
                <c:pt idx="957">
                  <c:v>0.66406699999999996</c:v>
                </c:pt>
                <c:pt idx="958">
                  <c:v>0.65854699999999999</c:v>
                </c:pt>
                <c:pt idx="959">
                  <c:v>0.64994700000000005</c:v>
                </c:pt>
                <c:pt idx="960">
                  <c:v>0.65412300000000001</c:v>
                </c:pt>
                <c:pt idx="961">
                  <c:v>0.64066199999999995</c:v>
                </c:pt>
                <c:pt idx="962">
                  <c:v>0.63082499999999997</c:v>
                </c:pt>
                <c:pt idx="963">
                  <c:v>0.63668100000000005</c:v>
                </c:pt>
                <c:pt idx="964">
                  <c:v>0.64188299999999998</c:v>
                </c:pt>
                <c:pt idx="965">
                  <c:v>0.63713399999999998</c:v>
                </c:pt>
                <c:pt idx="966">
                  <c:v>0.62229500000000004</c:v>
                </c:pt>
                <c:pt idx="967">
                  <c:v>0.61599199999999998</c:v>
                </c:pt>
                <c:pt idx="968">
                  <c:v>0.61100500000000002</c:v>
                </c:pt>
                <c:pt idx="969">
                  <c:v>0.60530200000000001</c:v>
                </c:pt>
                <c:pt idx="970">
                  <c:v>0.62655400000000006</c:v>
                </c:pt>
                <c:pt idx="971">
                  <c:v>0.63603900000000002</c:v>
                </c:pt>
                <c:pt idx="972">
                  <c:v>0.67326200000000003</c:v>
                </c:pt>
                <c:pt idx="973">
                  <c:v>0.67061999999999999</c:v>
                </c:pt>
                <c:pt idx="974">
                  <c:v>0.66969999999999996</c:v>
                </c:pt>
                <c:pt idx="975">
                  <c:v>0.66978300000000002</c:v>
                </c:pt>
                <c:pt idx="976">
                  <c:v>0.66772799999999999</c:v>
                </c:pt>
                <c:pt idx="977">
                  <c:v>0.66327000000000003</c:v>
                </c:pt>
                <c:pt idx="978">
                  <c:v>0.65816600000000003</c:v>
                </c:pt>
                <c:pt idx="979">
                  <c:v>0.63441400000000003</c:v>
                </c:pt>
                <c:pt idx="980">
                  <c:v>0.66398299999999999</c:v>
                </c:pt>
                <c:pt idx="981">
                  <c:v>0.67656099999999997</c:v>
                </c:pt>
                <c:pt idx="982">
                  <c:v>0.66708999999999996</c:v>
                </c:pt>
                <c:pt idx="983">
                  <c:v>0.68278799999999995</c:v>
                </c:pt>
                <c:pt idx="984">
                  <c:v>0.67580300000000004</c:v>
                </c:pt>
                <c:pt idx="985">
                  <c:v>0.69510099999999997</c:v>
                </c:pt>
                <c:pt idx="986">
                  <c:v>0.69276700000000002</c:v>
                </c:pt>
                <c:pt idx="987">
                  <c:v>0.68450999999999995</c:v>
                </c:pt>
                <c:pt idx="988">
                  <c:v>0.664211</c:v>
                </c:pt>
                <c:pt idx="989">
                  <c:v>0.66806500000000002</c:v>
                </c:pt>
                <c:pt idx="990">
                  <c:v>0.67540100000000003</c:v>
                </c:pt>
                <c:pt idx="991">
                  <c:v>0.67873899999999998</c:v>
                </c:pt>
                <c:pt idx="992">
                  <c:v>0.68841699999999995</c:v>
                </c:pt>
                <c:pt idx="993">
                  <c:v>0.68917499999999998</c:v>
                </c:pt>
                <c:pt idx="994">
                  <c:v>0.69367199999999996</c:v>
                </c:pt>
                <c:pt idx="995">
                  <c:v>0.69155199999999994</c:v>
                </c:pt>
                <c:pt idx="996">
                  <c:v>0.70651699999999995</c:v>
                </c:pt>
                <c:pt idx="997">
                  <c:v>0.71156799999999998</c:v>
                </c:pt>
                <c:pt idx="998">
                  <c:v>0.71191499999999996</c:v>
                </c:pt>
                <c:pt idx="999">
                  <c:v>0.71936199999999995</c:v>
                </c:pt>
              </c:numCache>
            </c:numRef>
          </c:yVal>
          <c:smooth val="0"/>
          <c:extLst>
            <c:ext xmlns:c16="http://schemas.microsoft.com/office/drawing/2014/chart" uri="{C3380CC4-5D6E-409C-BE32-E72D297353CC}">
              <c16:uniqueId val="{00000002-3C70-41BD-94D6-8574AC5A52D1}"/>
            </c:ext>
          </c:extLst>
        </c:ser>
        <c:dLbls>
          <c:showLegendKey val="0"/>
          <c:showVal val="0"/>
          <c:showCatName val="0"/>
          <c:showSerName val="0"/>
          <c:showPercent val="0"/>
          <c:showBubbleSize val="0"/>
        </c:dLbls>
        <c:axId val="1610070223"/>
        <c:axId val="1501679071"/>
      </c:scatterChart>
      <c:valAx>
        <c:axId val="1610070223"/>
        <c:scaling>
          <c:orientation val="minMax"/>
          <c:max val="20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501679071"/>
        <c:crosses val="autoZero"/>
        <c:crossBetween val="midCat"/>
      </c:valAx>
      <c:valAx>
        <c:axId val="15016790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dirty="0"/>
                  <a:t>Mean cooperativeness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610070223"/>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nl-NL" sz="1800"/>
              <a:t>Medium initial cooperativeness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strRef>
              <c:f>'Model 1.1 price0.5'!$N$1</c:f>
              <c:strCache>
                <c:ptCount val="1"/>
                <c:pt idx="0">
                  <c:v>Pmean</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 1.1 price0.5'!$A$2:$A$2002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 price0.5'!$N$2:$N$2002</c:f>
              <c:numCache>
                <c:formatCode>General</c:formatCode>
                <c:ptCount val="2001"/>
                <c:pt idx="0">
                  <c:v>0.67</c:v>
                </c:pt>
                <c:pt idx="1">
                  <c:v>0.66400000000000003</c:v>
                </c:pt>
                <c:pt idx="2">
                  <c:v>0.67330000000000001</c:v>
                </c:pt>
                <c:pt idx="3">
                  <c:v>0.67930000000000001</c:v>
                </c:pt>
                <c:pt idx="4">
                  <c:v>0.68379999999999996</c:v>
                </c:pt>
                <c:pt idx="5">
                  <c:v>0.67159999999999997</c:v>
                </c:pt>
                <c:pt idx="6">
                  <c:v>0.67259999999999998</c:v>
                </c:pt>
                <c:pt idx="7">
                  <c:v>0.66469999999999996</c:v>
                </c:pt>
                <c:pt idx="8">
                  <c:v>0.66639999999999999</c:v>
                </c:pt>
                <c:pt idx="9">
                  <c:v>0.65129999999999999</c:v>
                </c:pt>
                <c:pt idx="10">
                  <c:v>0.66410000000000002</c:v>
                </c:pt>
                <c:pt idx="11">
                  <c:v>0.67110000000000003</c:v>
                </c:pt>
                <c:pt idx="12">
                  <c:v>0.67979999999999996</c:v>
                </c:pt>
                <c:pt idx="13">
                  <c:v>0.68110000000000004</c:v>
                </c:pt>
                <c:pt idx="14">
                  <c:v>0.67530000000000001</c:v>
                </c:pt>
                <c:pt idx="15">
                  <c:v>0.68140000000000001</c:v>
                </c:pt>
                <c:pt idx="16">
                  <c:v>0.68210000000000004</c:v>
                </c:pt>
                <c:pt idx="17">
                  <c:v>0.68159999999999998</c:v>
                </c:pt>
                <c:pt idx="18">
                  <c:v>0.67749999999999999</c:v>
                </c:pt>
                <c:pt idx="19">
                  <c:v>0.6623</c:v>
                </c:pt>
                <c:pt idx="20">
                  <c:v>0.66310000000000002</c:v>
                </c:pt>
                <c:pt idx="21">
                  <c:v>0.66190000000000004</c:v>
                </c:pt>
                <c:pt idx="22">
                  <c:v>0.64990000000000003</c:v>
                </c:pt>
                <c:pt idx="23">
                  <c:v>0.66890000000000005</c:v>
                </c:pt>
                <c:pt idx="24">
                  <c:v>0.66879999999999995</c:v>
                </c:pt>
                <c:pt idx="25">
                  <c:v>0.66520000000000001</c:v>
                </c:pt>
                <c:pt idx="26">
                  <c:v>0.6613</c:v>
                </c:pt>
                <c:pt idx="27">
                  <c:v>0.67349999999999999</c:v>
                </c:pt>
                <c:pt idx="28">
                  <c:v>0.67659999999999998</c:v>
                </c:pt>
                <c:pt idx="29">
                  <c:v>0.68600000000000005</c:v>
                </c:pt>
                <c:pt idx="30">
                  <c:v>0.6653</c:v>
                </c:pt>
                <c:pt idx="31">
                  <c:v>0.67969999999999997</c:v>
                </c:pt>
                <c:pt idx="32">
                  <c:v>0.68510000000000004</c:v>
                </c:pt>
                <c:pt idx="33">
                  <c:v>0.70279999999999998</c:v>
                </c:pt>
                <c:pt idx="34">
                  <c:v>0.69850000000000001</c:v>
                </c:pt>
                <c:pt idx="35">
                  <c:v>0.70030000000000003</c:v>
                </c:pt>
                <c:pt idx="36">
                  <c:v>0.69799999999999995</c:v>
                </c:pt>
                <c:pt idx="37">
                  <c:v>0.70309999999999995</c:v>
                </c:pt>
                <c:pt idx="38">
                  <c:v>0.68989999999999996</c:v>
                </c:pt>
                <c:pt idx="39">
                  <c:v>0.6905</c:v>
                </c:pt>
                <c:pt idx="40">
                  <c:v>0.67820000000000003</c:v>
                </c:pt>
                <c:pt idx="41">
                  <c:v>0.70699999999999996</c:v>
                </c:pt>
                <c:pt idx="42">
                  <c:v>0.72199999999999998</c:v>
                </c:pt>
                <c:pt idx="43">
                  <c:v>0.72170000000000001</c:v>
                </c:pt>
                <c:pt idx="44">
                  <c:v>0.70860000000000001</c:v>
                </c:pt>
                <c:pt idx="45">
                  <c:v>0.69579999999999997</c:v>
                </c:pt>
                <c:pt idx="46">
                  <c:v>0.6956</c:v>
                </c:pt>
                <c:pt idx="47">
                  <c:v>0.67669999999999997</c:v>
                </c:pt>
                <c:pt idx="48">
                  <c:v>0.68459999999999999</c:v>
                </c:pt>
                <c:pt idx="49">
                  <c:v>0.66720000000000002</c:v>
                </c:pt>
                <c:pt idx="50">
                  <c:v>0.65949999999999998</c:v>
                </c:pt>
                <c:pt idx="51">
                  <c:v>0.65229999999999999</c:v>
                </c:pt>
                <c:pt idx="52">
                  <c:v>0.65839999999999999</c:v>
                </c:pt>
                <c:pt idx="53">
                  <c:v>0.65739999999999998</c:v>
                </c:pt>
                <c:pt idx="54">
                  <c:v>0.67669999999999997</c:v>
                </c:pt>
                <c:pt idx="55">
                  <c:v>0.66539999999999999</c:v>
                </c:pt>
                <c:pt idx="56">
                  <c:v>0.6613</c:v>
                </c:pt>
                <c:pt idx="57">
                  <c:v>0.66090000000000004</c:v>
                </c:pt>
                <c:pt idx="58">
                  <c:v>0.65180000000000005</c:v>
                </c:pt>
                <c:pt idx="59">
                  <c:v>0.66290000000000004</c:v>
                </c:pt>
                <c:pt idx="60">
                  <c:v>0.66379999999999995</c:v>
                </c:pt>
                <c:pt idx="61">
                  <c:v>0.66259999999999997</c:v>
                </c:pt>
                <c:pt idx="62">
                  <c:v>0.68110000000000004</c:v>
                </c:pt>
                <c:pt idx="63">
                  <c:v>0.68369999999999997</c:v>
                </c:pt>
                <c:pt idx="64">
                  <c:v>0.69</c:v>
                </c:pt>
                <c:pt idx="65">
                  <c:v>0.69169999999999998</c:v>
                </c:pt>
                <c:pt idx="66">
                  <c:v>0.69279999999999997</c:v>
                </c:pt>
                <c:pt idx="67">
                  <c:v>0.68220000000000003</c:v>
                </c:pt>
                <c:pt idx="68">
                  <c:v>0.67379999999999995</c:v>
                </c:pt>
                <c:pt idx="69">
                  <c:v>0.67669999999999997</c:v>
                </c:pt>
                <c:pt idx="70">
                  <c:v>0.68759999999999999</c:v>
                </c:pt>
                <c:pt idx="71">
                  <c:v>0.68440000000000001</c:v>
                </c:pt>
                <c:pt idx="72">
                  <c:v>0.6905</c:v>
                </c:pt>
                <c:pt idx="73">
                  <c:v>0.68259999999999998</c:v>
                </c:pt>
                <c:pt idx="74">
                  <c:v>0.70020000000000004</c:v>
                </c:pt>
                <c:pt idx="75">
                  <c:v>0.70650000000000002</c:v>
                </c:pt>
                <c:pt idx="76">
                  <c:v>0.69240000000000002</c:v>
                </c:pt>
                <c:pt idx="77">
                  <c:v>0.70099999999999996</c:v>
                </c:pt>
                <c:pt idx="78">
                  <c:v>0.69210000000000005</c:v>
                </c:pt>
                <c:pt idx="79">
                  <c:v>0.69179999999999997</c:v>
                </c:pt>
                <c:pt idx="80">
                  <c:v>0.70599999999999996</c:v>
                </c:pt>
                <c:pt idx="81">
                  <c:v>0.71040000000000003</c:v>
                </c:pt>
                <c:pt idx="82">
                  <c:v>0.69069999999999998</c:v>
                </c:pt>
                <c:pt idx="83">
                  <c:v>0.68799999999999994</c:v>
                </c:pt>
                <c:pt idx="84">
                  <c:v>0.67649999999999999</c:v>
                </c:pt>
                <c:pt idx="85">
                  <c:v>0.68669999999999998</c:v>
                </c:pt>
                <c:pt idx="86">
                  <c:v>0.69589999999999996</c:v>
                </c:pt>
                <c:pt idx="87">
                  <c:v>0.67759999999999998</c:v>
                </c:pt>
                <c:pt idx="88">
                  <c:v>0.68369999999999997</c:v>
                </c:pt>
                <c:pt idx="89">
                  <c:v>0.70499999999999996</c:v>
                </c:pt>
                <c:pt idx="90">
                  <c:v>0.71530000000000005</c:v>
                </c:pt>
                <c:pt idx="91">
                  <c:v>0.71719999999999995</c:v>
                </c:pt>
                <c:pt idx="92">
                  <c:v>0.72</c:v>
                </c:pt>
                <c:pt idx="93">
                  <c:v>0.69820000000000004</c:v>
                </c:pt>
                <c:pt idx="94">
                  <c:v>0.69130000000000003</c:v>
                </c:pt>
                <c:pt idx="95">
                  <c:v>0.70269999999999999</c:v>
                </c:pt>
                <c:pt idx="96">
                  <c:v>0.69499999999999995</c:v>
                </c:pt>
                <c:pt idx="97">
                  <c:v>0.68940000000000001</c:v>
                </c:pt>
                <c:pt idx="98">
                  <c:v>0.69240000000000002</c:v>
                </c:pt>
                <c:pt idx="99">
                  <c:v>0.6875</c:v>
                </c:pt>
                <c:pt idx="100">
                  <c:v>0.68679999999999997</c:v>
                </c:pt>
                <c:pt idx="101">
                  <c:v>0.69379999999999997</c:v>
                </c:pt>
                <c:pt idx="102">
                  <c:v>0.68959999999999999</c:v>
                </c:pt>
                <c:pt idx="103">
                  <c:v>0.67800000000000005</c:v>
                </c:pt>
                <c:pt idx="104">
                  <c:v>0.67520000000000002</c:v>
                </c:pt>
                <c:pt idx="105">
                  <c:v>0.6865</c:v>
                </c:pt>
                <c:pt idx="106">
                  <c:v>0.68030000000000002</c:v>
                </c:pt>
                <c:pt idx="107">
                  <c:v>0.68230000000000002</c:v>
                </c:pt>
                <c:pt idx="108">
                  <c:v>0.67710000000000004</c:v>
                </c:pt>
                <c:pt idx="109">
                  <c:v>0.68010000000000004</c:v>
                </c:pt>
                <c:pt idx="110">
                  <c:v>0.66279999999999994</c:v>
                </c:pt>
                <c:pt idx="111">
                  <c:v>0.67700000000000005</c:v>
                </c:pt>
                <c:pt idx="112">
                  <c:v>0.67979999999999996</c:v>
                </c:pt>
                <c:pt idx="113">
                  <c:v>0.66839999999999999</c:v>
                </c:pt>
                <c:pt idx="114">
                  <c:v>0.67800000000000005</c:v>
                </c:pt>
                <c:pt idx="115">
                  <c:v>0.67479999999999996</c:v>
                </c:pt>
                <c:pt idx="116">
                  <c:v>0.67510000000000003</c:v>
                </c:pt>
                <c:pt idx="117">
                  <c:v>0.64610000000000001</c:v>
                </c:pt>
                <c:pt idx="118">
                  <c:v>0.66149999999999998</c:v>
                </c:pt>
                <c:pt idx="119">
                  <c:v>0.67820000000000003</c:v>
                </c:pt>
                <c:pt idx="120">
                  <c:v>0.67310000000000003</c:v>
                </c:pt>
                <c:pt idx="121">
                  <c:v>0.68089999999999995</c:v>
                </c:pt>
                <c:pt idx="122">
                  <c:v>0.68379999999999996</c:v>
                </c:pt>
                <c:pt idx="123">
                  <c:v>0.68389999999999995</c:v>
                </c:pt>
                <c:pt idx="124">
                  <c:v>0.68049999999999999</c:v>
                </c:pt>
                <c:pt idx="125">
                  <c:v>0.67430000000000001</c:v>
                </c:pt>
                <c:pt idx="126">
                  <c:v>0.67859999999999998</c:v>
                </c:pt>
                <c:pt idx="127">
                  <c:v>0.68679999999999997</c:v>
                </c:pt>
                <c:pt idx="128">
                  <c:v>0.69379999999999997</c:v>
                </c:pt>
                <c:pt idx="129">
                  <c:v>0.69389999999999996</c:v>
                </c:pt>
                <c:pt idx="130">
                  <c:v>0.67759999999999998</c:v>
                </c:pt>
                <c:pt idx="131">
                  <c:v>0.68579999999999997</c:v>
                </c:pt>
                <c:pt idx="132">
                  <c:v>0.68720000000000003</c:v>
                </c:pt>
                <c:pt idx="133">
                  <c:v>0.68710000000000004</c:v>
                </c:pt>
                <c:pt idx="134">
                  <c:v>0.6925</c:v>
                </c:pt>
                <c:pt idx="135">
                  <c:v>0.70730000000000004</c:v>
                </c:pt>
                <c:pt idx="136">
                  <c:v>0.70089999999999997</c:v>
                </c:pt>
                <c:pt idx="137">
                  <c:v>0.7026</c:v>
                </c:pt>
                <c:pt idx="138">
                  <c:v>0.71040000000000003</c:v>
                </c:pt>
                <c:pt idx="139">
                  <c:v>0.69610000000000005</c:v>
                </c:pt>
                <c:pt idx="140">
                  <c:v>0.67800000000000005</c:v>
                </c:pt>
                <c:pt idx="141">
                  <c:v>0.70189999999999997</c:v>
                </c:pt>
                <c:pt idx="142">
                  <c:v>0.69340000000000002</c:v>
                </c:pt>
                <c:pt idx="143">
                  <c:v>0.69640000000000002</c:v>
                </c:pt>
                <c:pt idx="144">
                  <c:v>0.69920000000000004</c:v>
                </c:pt>
                <c:pt idx="145">
                  <c:v>0.70450000000000002</c:v>
                </c:pt>
                <c:pt idx="146">
                  <c:v>0.71940000000000004</c:v>
                </c:pt>
                <c:pt idx="147">
                  <c:v>0.72489999999999999</c:v>
                </c:pt>
                <c:pt idx="148">
                  <c:v>0.71140000000000003</c:v>
                </c:pt>
                <c:pt idx="149">
                  <c:v>0.70140000000000002</c:v>
                </c:pt>
                <c:pt idx="150">
                  <c:v>0.67769999999999997</c:v>
                </c:pt>
                <c:pt idx="151">
                  <c:v>0.67859999999999998</c:v>
                </c:pt>
                <c:pt idx="152">
                  <c:v>0.66779999999999995</c:v>
                </c:pt>
                <c:pt idx="153">
                  <c:v>0.67159999999999997</c:v>
                </c:pt>
                <c:pt idx="154">
                  <c:v>0.68869999999999998</c:v>
                </c:pt>
                <c:pt idx="155">
                  <c:v>0.67559999999999998</c:v>
                </c:pt>
                <c:pt idx="156">
                  <c:v>0.66749999999999998</c:v>
                </c:pt>
                <c:pt idx="157">
                  <c:v>0.64780000000000004</c:v>
                </c:pt>
                <c:pt idx="158">
                  <c:v>0.66759999999999997</c:v>
                </c:pt>
                <c:pt idx="159">
                  <c:v>0.66080000000000005</c:v>
                </c:pt>
                <c:pt idx="160">
                  <c:v>0.65739999999999998</c:v>
                </c:pt>
                <c:pt idx="161">
                  <c:v>0.65349999999999997</c:v>
                </c:pt>
                <c:pt idx="162">
                  <c:v>0.65690000000000004</c:v>
                </c:pt>
                <c:pt idx="163">
                  <c:v>0.65300000000000002</c:v>
                </c:pt>
                <c:pt idx="164">
                  <c:v>0.66439999999999999</c:v>
                </c:pt>
                <c:pt idx="165">
                  <c:v>0.67889999999999995</c:v>
                </c:pt>
                <c:pt idx="166">
                  <c:v>0.68300000000000005</c:v>
                </c:pt>
                <c:pt idx="167">
                  <c:v>0.68779999999999997</c:v>
                </c:pt>
                <c:pt idx="168">
                  <c:v>0.68200000000000005</c:v>
                </c:pt>
                <c:pt idx="169">
                  <c:v>0.69169999999999998</c:v>
                </c:pt>
                <c:pt idx="170">
                  <c:v>0.68579999999999997</c:v>
                </c:pt>
                <c:pt idx="171">
                  <c:v>0.67849999999999999</c:v>
                </c:pt>
                <c:pt idx="172">
                  <c:v>0.65510000000000002</c:v>
                </c:pt>
                <c:pt idx="173">
                  <c:v>0.68759999999999999</c:v>
                </c:pt>
                <c:pt idx="174">
                  <c:v>0.67210000000000003</c:v>
                </c:pt>
                <c:pt idx="175">
                  <c:v>0.68940000000000001</c:v>
                </c:pt>
                <c:pt idx="176">
                  <c:v>0.67459999999999998</c:v>
                </c:pt>
                <c:pt idx="177">
                  <c:v>0.67930000000000001</c:v>
                </c:pt>
                <c:pt idx="178">
                  <c:v>0.67969999999999997</c:v>
                </c:pt>
                <c:pt idx="179">
                  <c:v>0.68689999999999996</c:v>
                </c:pt>
                <c:pt idx="180">
                  <c:v>0.68640000000000001</c:v>
                </c:pt>
                <c:pt idx="181">
                  <c:v>0.6694</c:v>
                </c:pt>
                <c:pt idx="182">
                  <c:v>0.66949999999999998</c:v>
                </c:pt>
                <c:pt idx="183">
                  <c:v>0.65859999999999996</c:v>
                </c:pt>
                <c:pt idx="184">
                  <c:v>0.65200000000000002</c:v>
                </c:pt>
                <c:pt idx="185">
                  <c:v>0.65890000000000004</c:v>
                </c:pt>
                <c:pt idx="186">
                  <c:v>0.64239999999999997</c:v>
                </c:pt>
                <c:pt idx="187">
                  <c:v>0.64100000000000001</c:v>
                </c:pt>
                <c:pt idx="188">
                  <c:v>0.63580000000000003</c:v>
                </c:pt>
                <c:pt idx="189">
                  <c:v>0.63970000000000005</c:v>
                </c:pt>
                <c:pt idx="190">
                  <c:v>0.64539999999999997</c:v>
                </c:pt>
                <c:pt idx="191">
                  <c:v>0.64029999999999998</c:v>
                </c:pt>
                <c:pt idx="192">
                  <c:v>0.63539999999999996</c:v>
                </c:pt>
                <c:pt idx="193">
                  <c:v>0.63859999999999995</c:v>
                </c:pt>
                <c:pt idx="194">
                  <c:v>0.63580000000000003</c:v>
                </c:pt>
                <c:pt idx="195">
                  <c:v>0.6552</c:v>
                </c:pt>
                <c:pt idx="196">
                  <c:v>0.66459999999999997</c:v>
                </c:pt>
                <c:pt idx="197">
                  <c:v>0.64790000000000003</c:v>
                </c:pt>
                <c:pt idx="198">
                  <c:v>0.63600000000000001</c:v>
                </c:pt>
                <c:pt idx="199">
                  <c:v>0.64239999999999997</c:v>
                </c:pt>
                <c:pt idx="200">
                  <c:v>0.65349999999999997</c:v>
                </c:pt>
                <c:pt idx="201">
                  <c:v>0.65800000000000003</c:v>
                </c:pt>
                <c:pt idx="202">
                  <c:v>0.6512</c:v>
                </c:pt>
                <c:pt idx="203">
                  <c:v>0.63990000000000002</c:v>
                </c:pt>
                <c:pt idx="204">
                  <c:v>0.64970000000000006</c:v>
                </c:pt>
                <c:pt idx="205">
                  <c:v>0.64890000000000003</c:v>
                </c:pt>
                <c:pt idx="206">
                  <c:v>0.62929999999999997</c:v>
                </c:pt>
                <c:pt idx="207">
                  <c:v>0.62639999999999996</c:v>
                </c:pt>
                <c:pt idx="208">
                  <c:v>0.62929999999999997</c:v>
                </c:pt>
                <c:pt idx="209">
                  <c:v>0.63719999999999999</c:v>
                </c:pt>
                <c:pt idx="210">
                  <c:v>0.63529999999999998</c:v>
                </c:pt>
                <c:pt idx="211">
                  <c:v>0.61909999999999998</c:v>
                </c:pt>
                <c:pt idx="212">
                  <c:v>0.6452</c:v>
                </c:pt>
                <c:pt idx="213">
                  <c:v>0.62470000000000003</c:v>
                </c:pt>
                <c:pt idx="214">
                  <c:v>0.63349999999999995</c:v>
                </c:pt>
                <c:pt idx="215">
                  <c:v>0.61599999999999999</c:v>
                </c:pt>
                <c:pt idx="216">
                  <c:v>0.65739999999999998</c:v>
                </c:pt>
                <c:pt idx="217">
                  <c:v>0.66210000000000002</c:v>
                </c:pt>
                <c:pt idx="218">
                  <c:v>0.65259999999999996</c:v>
                </c:pt>
                <c:pt idx="219">
                  <c:v>0.66920000000000002</c:v>
                </c:pt>
                <c:pt idx="220">
                  <c:v>0.69089999999999996</c:v>
                </c:pt>
                <c:pt idx="221">
                  <c:v>0.66410000000000002</c:v>
                </c:pt>
                <c:pt idx="222">
                  <c:v>0.67869999999999997</c:v>
                </c:pt>
                <c:pt idx="223">
                  <c:v>0.67479999999999996</c:v>
                </c:pt>
                <c:pt idx="224">
                  <c:v>0.66149999999999998</c:v>
                </c:pt>
                <c:pt idx="225">
                  <c:v>0.6583</c:v>
                </c:pt>
                <c:pt idx="226">
                  <c:v>0.65649999999999997</c:v>
                </c:pt>
                <c:pt idx="227">
                  <c:v>0.64729999999999999</c:v>
                </c:pt>
                <c:pt idx="228">
                  <c:v>0.65590000000000004</c:v>
                </c:pt>
                <c:pt idx="229">
                  <c:v>0.65249999999999997</c:v>
                </c:pt>
                <c:pt idx="230">
                  <c:v>0.63880000000000003</c:v>
                </c:pt>
                <c:pt idx="231">
                  <c:v>0.64259999999999995</c:v>
                </c:pt>
                <c:pt idx="232">
                  <c:v>0.65210000000000001</c:v>
                </c:pt>
                <c:pt idx="233">
                  <c:v>0.65059999999999996</c:v>
                </c:pt>
                <c:pt idx="234">
                  <c:v>0.65739999999999998</c:v>
                </c:pt>
                <c:pt idx="235">
                  <c:v>0.65990000000000004</c:v>
                </c:pt>
                <c:pt idx="236">
                  <c:v>0.66120000000000001</c:v>
                </c:pt>
                <c:pt idx="237">
                  <c:v>0.6421</c:v>
                </c:pt>
                <c:pt idx="238">
                  <c:v>0.65600000000000003</c:v>
                </c:pt>
                <c:pt idx="239">
                  <c:v>0.65080000000000005</c:v>
                </c:pt>
                <c:pt idx="240">
                  <c:v>0.66390000000000005</c:v>
                </c:pt>
                <c:pt idx="241">
                  <c:v>0.65749999999999997</c:v>
                </c:pt>
                <c:pt idx="242">
                  <c:v>0.66320000000000001</c:v>
                </c:pt>
                <c:pt idx="243">
                  <c:v>0.66610000000000003</c:v>
                </c:pt>
                <c:pt idx="244">
                  <c:v>0.66649999999999998</c:v>
                </c:pt>
                <c:pt idx="245">
                  <c:v>0.65359999999999996</c:v>
                </c:pt>
                <c:pt idx="246">
                  <c:v>0.66849999999999998</c:v>
                </c:pt>
                <c:pt idx="247">
                  <c:v>0.66249999999999998</c:v>
                </c:pt>
                <c:pt idx="248">
                  <c:v>0.66910000000000003</c:v>
                </c:pt>
                <c:pt idx="249">
                  <c:v>0.65480000000000005</c:v>
                </c:pt>
                <c:pt idx="250">
                  <c:v>0.66890000000000005</c:v>
                </c:pt>
                <c:pt idx="251">
                  <c:v>0.67310000000000003</c:v>
                </c:pt>
                <c:pt idx="252">
                  <c:v>0.68130000000000002</c:v>
                </c:pt>
                <c:pt idx="253">
                  <c:v>0.67820000000000003</c:v>
                </c:pt>
                <c:pt idx="254">
                  <c:v>0.66820000000000002</c:v>
                </c:pt>
                <c:pt idx="255">
                  <c:v>0.67349999999999999</c:v>
                </c:pt>
                <c:pt idx="256">
                  <c:v>0.67269999999999996</c:v>
                </c:pt>
                <c:pt idx="257">
                  <c:v>0.68069999999999997</c:v>
                </c:pt>
                <c:pt idx="258">
                  <c:v>0.6804</c:v>
                </c:pt>
                <c:pt idx="259">
                  <c:v>0.66520000000000001</c:v>
                </c:pt>
                <c:pt idx="260">
                  <c:v>0.66090000000000004</c:v>
                </c:pt>
                <c:pt idx="261">
                  <c:v>0.6593</c:v>
                </c:pt>
                <c:pt idx="262">
                  <c:v>0.65259999999999996</c:v>
                </c:pt>
                <c:pt idx="263">
                  <c:v>0.65690000000000004</c:v>
                </c:pt>
                <c:pt idx="264">
                  <c:v>0.68489999999999995</c:v>
                </c:pt>
                <c:pt idx="265">
                  <c:v>0.66210000000000002</c:v>
                </c:pt>
                <c:pt idx="266">
                  <c:v>0.67220000000000002</c:v>
                </c:pt>
                <c:pt idx="267">
                  <c:v>0.6724</c:v>
                </c:pt>
                <c:pt idx="268">
                  <c:v>0.66390000000000005</c:v>
                </c:pt>
                <c:pt idx="269">
                  <c:v>0.67979999999999996</c:v>
                </c:pt>
                <c:pt idx="270">
                  <c:v>0.69110000000000005</c:v>
                </c:pt>
                <c:pt idx="271">
                  <c:v>0.68489999999999995</c:v>
                </c:pt>
                <c:pt idx="272">
                  <c:v>0.69089999999999996</c:v>
                </c:pt>
                <c:pt idx="273">
                  <c:v>0.68759999999999999</c:v>
                </c:pt>
                <c:pt idx="274">
                  <c:v>0.66239999999999999</c:v>
                </c:pt>
                <c:pt idx="275">
                  <c:v>0.68020000000000003</c:v>
                </c:pt>
                <c:pt idx="276">
                  <c:v>0.67959999999999998</c:v>
                </c:pt>
                <c:pt idx="277">
                  <c:v>0.66869999999999996</c:v>
                </c:pt>
                <c:pt idx="278">
                  <c:v>0.68579999999999997</c:v>
                </c:pt>
                <c:pt idx="279">
                  <c:v>0.69130000000000003</c:v>
                </c:pt>
                <c:pt idx="280">
                  <c:v>0.68510000000000004</c:v>
                </c:pt>
                <c:pt idx="281">
                  <c:v>0.68889999999999996</c:v>
                </c:pt>
                <c:pt idx="282">
                  <c:v>0.69769999999999999</c:v>
                </c:pt>
                <c:pt idx="283">
                  <c:v>0.69640000000000002</c:v>
                </c:pt>
                <c:pt idx="284">
                  <c:v>0.6895</c:v>
                </c:pt>
                <c:pt idx="285">
                  <c:v>0.70030000000000003</c:v>
                </c:pt>
                <c:pt idx="286">
                  <c:v>0.68420000000000003</c:v>
                </c:pt>
                <c:pt idx="287">
                  <c:v>0.68610000000000004</c:v>
                </c:pt>
                <c:pt idx="288">
                  <c:v>0.67589999999999995</c:v>
                </c:pt>
                <c:pt idx="289">
                  <c:v>0.68569999999999998</c:v>
                </c:pt>
                <c:pt idx="290">
                  <c:v>0.6784</c:v>
                </c:pt>
                <c:pt idx="291">
                  <c:v>0.6774</c:v>
                </c:pt>
                <c:pt idx="292">
                  <c:v>0.67179999999999995</c:v>
                </c:pt>
                <c:pt idx="293">
                  <c:v>0.65900000000000003</c:v>
                </c:pt>
                <c:pt idx="294">
                  <c:v>0.67030000000000001</c:v>
                </c:pt>
                <c:pt idx="295">
                  <c:v>0.6623</c:v>
                </c:pt>
                <c:pt idx="296">
                  <c:v>0.6472</c:v>
                </c:pt>
                <c:pt idx="297">
                  <c:v>0.64049999999999996</c:v>
                </c:pt>
                <c:pt idx="298">
                  <c:v>0.63200000000000001</c:v>
                </c:pt>
                <c:pt idx="299">
                  <c:v>0.64029999999999998</c:v>
                </c:pt>
                <c:pt idx="300">
                  <c:v>0.63580000000000003</c:v>
                </c:pt>
                <c:pt idx="301">
                  <c:v>0.63749999999999996</c:v>
                </c:pt>
                <c:pt idx="302">
                  <c:v>0.64300000000000002</c:v>
                </c:pt>
                <c:pt idx="303">
                  <c:v>0.63470000000000004</c:v>
                </c:pt>
                <c:pt idx="304">
                  <c:v>0.63290000000000002</c:v>
                </c:pt>
                <c:pt idx="305">
                  <c:v>0.64190000000000003</c:v>
                </c:pt>
                <c:pt idx="306">
                  <c:v>0.64410000000000001</c:v>
                </c:pt>
                <c:pt idx="307">
                  <c:v>0.65839999999999999</c:v>
                </c:pt>
                <c:pt idx="308">
                  <c:v>0.65139999999999998</c:v>
                </c:pt>
                <c:pt idx="309">
                  <c:v>0.6593</c:v>
                </c:pt>
                <c:pt idx="310">
                  <c:v>0.68200000000000005</c:v>
                </c:pt>
                <c:pt idx="311">
                  <c:v>0.68340000000000001</c:v>
                </c:pt>
                <c:pt idx="312">
                  <c:v>0.69040000000000001</c:v>
                </c:pt>
                <c:pt idx="313">
                  <c:v>0.68189999999999995</c:v>
                </c:pt>
                <c:pt idx="314">
                  <c:v>0.66590000000000005</c:v>
                </c:pt>
                <c:pt idx="315">
                  <c:v>0.67969999999999997</c:v>
                </c:pt>
                <c:pt idx="316">
                  <c:v>0.6724</c:v>
                </c:pt>
                <c:pt idx="317">
                  <c:v>0.67200000000000004</c:v>
                </c:pt>
                <c:pt idx="318">
                  <c:v>0.66200000000000003</c:v>
                </c:pt>
                <c:pt idx="319">
                  <c:v>0.67390000000000005</c:v>
                </c:pt>
                <c:pt idx="320">
                  <c:v>0.69059999999999999</c:v>
                </c:pt>
                <c:pt idx="321">
                  <c:v>0.7006</c:v>
                </c:pt>
                <c:pt idx="322">
                  <c:v>0.70069999999999999</c:v>
                </c:pt>
                <c:pt idx="323">
                  <c:v>0.6976</c:v>
                </c:pt>
                <c:pt idx="324">
                  <c:v>0.71309999999999996</c:v>
                </c:pt>
                <c:pt idx="325">
                  <c:v>0.68879999999999997</c:v>
                </c:pt>
                <c:pt idx="326">
                  <c:v>0.69750000000000001</c:v>
                </c:pt>
                <c:pt idx="327">
                  <c:v>0.6946</c:v>
                </c:pt>
                <c:pt idx="328">
                  <c:v>0.70489999999999997</c:v>
                </c:pt>
                <c:pt idx="329">
                  <c:v>0.71809999999999996</c:v>
                </c:pt>
                <c:pt idx="330">
                  <c:v>0.70940000000000003</c:v>
                </c:pt>
                <c:pt idx="331">
                  <c:v>0.71160000000000001</c:v>
                </c:pt>
                <c:pt idx="332">
                  <c:v>0.71830000000000005</c:v>
                </c:pt>
                <c:pt idx="333">
                  <c:v>0.69340000000000002</c:v>
                </c:pt>
                <c:pt idx="334">
                  <c:v>0.69950000000000001</c:v>
                </c:pt>
                <c:pt idx="335">
                  <c:v>0.70609999999999995</c:v>
                </c:pt>
                <c:pt idx="336">
                  <c:v>0.71419999999999995</c:v>
                </c:pt>
                <c:pt idx="337">
                  <c:v>0.71140000000000003</c:v>
                </c:pt>
                <c:pt idx="338">
                  <c:v>0.70079999999999998</c:v>
                </c:pt>
                <c:pt idx="339">
                  <c:v>0.69579999999999997</c:v>
                </c:pt>
                <c:pt idx="340">
                  <c:v>0.66949999999999998</c:v>
                </c:pt>
                <c:pt idx="341">
                  <c:v>0.64119999999999999</c:v>
                </c:pt>
                <c:pt idx="342">
                  <c:v>0.64119999999999999</c:v>
                </c:pt>
                <c:pt idx="343">
                  <c:v>0.66539999999999999</c:v>
                </c:pt>
                <c:pt idx="344">
                  <c:v>0.63300000000000001</c:v>
                </c:pt>
                <c:pt idx="345">
                  <c:v>0.6472</c:v>
                </c:pt>
                <c:pt idx="346">
                  <c:v>0.65380000000000005</c:v>
                </c:pt>
                <c:pt idx="347">
                  <c:v>0.63749999999999996</c:v>
                </c:pt>
                <c:pt idx="348">
                  <c:v>0.62690000000000001</c:v>
                </c:pt>
                <c:pt idx="349">
                  <c:v>0.62139999999999995</c:v>
                </c:pt>
                <c:pt idx="350">
                  <c:v>0.63870000000000005</c:v>
                </c:pt>
                <c:pt idx="351">
                  <c:v>0.65839999999999999</c:v>
                </c:pt>
                <c:pt idx="352">
                  <c:v>0.65890000000000004</c:v>
                </c:pt>
                <c:pt idx="353">
                  <c:v>0.65980000000000005</c:v>
                </c:pt>
                <c:pt idx="354">
                  <c:v>0.6643</c:v>
                </c:pt>
                <c:pt idx="355">
                  <c:v>0.64410000000000001</c:v>
                </c:pt>
                <c:pt idx="356">
                  <c:v>0.64980000000000004</c:v>
                </c:pt>
                <c:pt idx="357">
                  <c:v>0.65139999999999998</c:v>
                </c:pt>
                <c:pt idx="358">
                  <c:v>0.64400000000000002</c:v>
                </c:pt>
                <c:pt idx="359">
                  <c:v>0.65090000000000003</c:v>
                </c:pt>
                <c:pt idx="360">
                  <c:v>0.64080000000000004</c:v>
                </c:pt>
                <c:pt idx="361">
                  <c:v>0.64780000000000004</c:v>
                </c:pt>
                <c:pt idx="362">
                  <c:v>0.63019999999999998</c:v>
                </c:pt>
                <c:pt idx="363">
                  <c:v>0.65169999999999995</c:v>
                </c:pt>
                <c:pt idx="364">
                  <c:v>0.65610000000000002</c:v>
                </c:pt>
                <c:pt idx="365">
                  <c:v>0.6714</c:v>
                </c:pt>
                <c:pt idx="366">
                  <c:v>0.66679999999999995</c:v>
                </c:pt>
                <c:pt idx="367">
                  <c:v>0.63919999999999999</c:v>
                </c:pt>
                <c:pt idx="368">
                  <c:v>0.64080000000000004</c:v>
                </c:pt>
                <c:pt idx="369">
                  <c:v>0.64400000000000002</c:v>
                </c:pt>
                <c:pt idx="370">
                  <c:v>0.66739999999999999</c:v>
                </c:pt>
                <c:pt idx="371">
                  <c:v>0.64790000000000003</c:v>
                </c:pt>
                <c:pt idx="372">
                  <c:v>0.66020000000000001</c:v>
                </c:pt>
                <c:pt idx="373">
                  <c:v>0.65190000000000003</c:v>
                </c:pt>
                <c:pt idx="374">
                  <c:v>0.66200000000000003</c:v>
                </c:pt>
                <c:pt idx="375">
                  <c:v>0.65569999999999995</c:v>
                </c:pt>
                <c:pt idx="376">
                  <c:v>0.65159999999999996</c:v>
                </c:pt>
                <c:pt idx="377">
                  <c:v>0.65910000000000002</c:v>
                </c:pt>
                <c:pt idx="378">
                  <c:v>0.65720000000000001</c:v>
                </c:pt>
                <c:pt idx="379">
                  <c:v>0.67559999999999998</c:v>
                </c:pt>
                <c:pt idx="380">
                  <c:v>0.66149999999999998</c:v>
                </c:pt>
                <c:pt idx="381">
                  <c:v>0.65239999999999998</c:v>
                </c:pt>
                <c:pt idx="382">
                  <c:v>0.66080000000000005</c:v>
                </c:pt>
                <c:pt idx="383">
                  <c:v>0.66510000000000002</c:v>
                </c:pt>
                <c:pt idx="384">
                  <c:v>0.65390000000000004</c:v>
                </c:pt>
                <c:pt idx="385">
                  <c:v>0.65280000000000005</c:v>
                </c:pt>
                <c:pt idx="386">
                  <c:v>0.66</c:v>
                </c:pt>
                <c:pt idx="387">
                  <c:v>0.67020000000000002</c:v>
                </c:pt>
                <c:pt idx="388">
                  <c:v>0.67230000000000001</c:v>
                </c:pt>
                <c:pt idx="389">
                  <c:v>0.67679999999999996</c:v>
                </c:pt>
                <c:pt idx="390">
                  <c:v>0.67649999999999999</c:v>
                </c:pt>
                <c:pt idx="391">
                  <c:v>0.67190000000000005</c:v>
                </c:pt>
                <c:pt idx="392">
                  <c:v>0.68859999999999999</c:v>
                </c:pt>
                <c:pt idx="393">
                  <c:v>0.67700000000000005</c:v>
                </c:pt>
                <c:pt idx="394">
                  <c:v>0.68</c:v>
                </c:pt>
                <c:pt idx="395">
                  <c:v>0.67349999999999999</c:v>
                </c:pt>
                <c:pt idx="396">
                  <c:v>0.67879999999999996</c:v>
                </c:pt>
                <c:pt idx="397">
                  <c:v>0.68310000000000004</c:v>
                </c:pt>
                <c:pt idx="398">
                  <c:v>0.68240000000000001</c:v>
                </c:pt>
                <c:pt idx="399">
                  <c:v>0.66620000000000001</c:v>
                </c:pt>
                <c:pt idx="400">
                  <c:v>0.65739999999999998</c:v>
                </c:pt>
                <c:pt idx="401">
                  <c:v>0.65310000000000001</c:v>
                </c:pt>
                <c:pt idx="402">
                  <c:v>0.66769999999999996</c:v>
                </c:pt>
                <c:pt idx="403">
                  <c:v>0.65939999999999999</c:v>
                </c:pt>
                <c:pt idx="404">
                  <c:v>0.65739999999999998</c:v>
                </c:pt>
                <c:pt idx="405">
                  <c:v>0.67649999999999999</c:v>
                </c:pt>
                <c:pt idx="406">
                  <c:v>0.67149999999999999</c:v>
                </c:pt>
                <c:pt idx="407">
                  <c:v>0.66510000000000002</c:v>
                </c:pt>
                <c:pt idx="408">
                  <c:v>0.67669999999999997</c:v>
                </c:pt>
                <c:pt idx="409">
                  <c:v>0.67510000000000003</c:v>
                </c:pt>
                <c:pt idx="410">
                  <c:v>0.67290000000000005</c:v>
                </c:pt>
                <c:pt idx="411">
                  <c:v>0.67400000000000004</c:v>
                </c:pt>
                <c:pt idx="412">
                  <c:v>0.68369999999999997</c:v>
                </c:pt>
                <c:pt idx="413">
                  <c:v>0.68220000000000003</c:v>
                </c:pt>
                <c:pt idx="414">
                  <c:v>0.67459999999999998</c:v>
                </c:pt>
                <c:pt idx="415">
                  <c:v>0.67800000000000005</c:v>
                </c:pt>
                <c:pt idx="416">
                  <c:v>0.68879999999999997</c:v>
                </c:pt>
                <c:pt idx="417">
                  <c:v>0.69120000000000004</c:v>
                </c:pt>
                <c:pt idx="418">
                  <c:v>0.68240000000000001</c:v>
                </c:pt>
                <c:pt idx="419">
                  <c:v>0.68410000000000004</c:v>
                </c:pt>
                <c:pt idx="420">
                  <c:v>0.70660000000000001</c:v>
                </c:pt>
                <c:pt idx="421">
                  <c:v>0.69199999999999995</c:v>
                </c:pt>
                <c:pt idx="422">
                  <c:v>0.69130000000000003</c:v>
                </c:pt>
                <c:pt idx="423">
                  <c:v>0.69479999999999997</c:v>
                </c:pt>
                <c:pt idx="424">
                  <c:v>0.70250000000000001</c:v>
                </c:pt>
                <c:pt idx="425">
                  <c:v>0.69979999999999998</c:v>
                </c:pt>
                <c:pt idx="426">
                  <c:v>0.69969999999999999</c:v>
                </c:pt>
                <c:pt idx="427">
                  <c:v>0.70650000000000002</c:v>
                </c:pt>
                <c:pt idx="428">
                  <c:v>0.67620000000000002</c:v>
                </c:pt>
                <c:pt idx="429">
                  <c:v>0.6694</c:v>
                </c:pt>
                <c:pt idx="430">
                  <c:v>0.68110000000000004</c:v>
                </c:pt>
                <c:pt idx="431">
                  <c:v>0.66839999999999999</c:v>
                </c:pt>
                <c:pt idx="432">
                  <c:v>0.66739999999999999</c:v>
                </c:pt>
                <c:pt idx="433">
                  <c:v>0.66500000000000004</c:v>
                </c:pt>
                <c:pt idx="434">
                  <c:v>0.67520000000000002</c:v>
                </c:pt>
                <c:pt idx="435">
                  <c:v>0.66879999999999995</c:v>
                </c:pt>
                <c:pt idx="436">
                  <c:v>0.66739999999999999</c:v>
                </c:pt>
                <c:pt idx="437">
                  <c:v>0.65920000000000001</c:v>
                </c:pt>
                <c:pt idx="438">
                  <c:v>0.65649999999999997</c:v>
                </c:pt>
                <c:pt idx="439">
                  <c:v>0.64649999999999996</c:v>
                </c:pt>
                <c:pt idx="440">
                  <c:v>0.6472</c:v>
                </c:pt>
                <c:pt idx="441">
                  <c:v>0.65549999999999997</c:v>
                </c:pt>
                <c:pt idx="442">
                  <c:v>0.66469999999999996</c:v>
                </c:pt>
                <c:pt idx="443">
                  <c:v>0.66759999999999997</c:v>
                </c:pt>
                <c:pt idx="444">
                  <c:v>0.66520000000000001</c:v>
                </c:pt>
                <c:pt idx="445">
                  <c:v>0.65910000000000002</c:v>
                </c:pt>
                <c:pt idx="446">
                  <c:v>0.64710000000000001</c:v>
                </c:pt>
                <c:pt idx="447">
                  <c:v>0.65720000000000001</c:v>
                </c:pt>
                <c:pt idx="448">
                  <c:v>0.67030000000000001</c:v>
                </c:pt>
                <c:pt idx="449">
                  <c:v>0.65949999999999998</c:v>
                </c:pt>
                <c:pt idx="450">
                  <c:v>0.66290000000000004</c:v>
                </c:pt>
                <c:pt idx="451">
                  <c:v>0.67469999999999997</c:v>
                </c:pt>
                <c:pt idx="452">
                  <c:v>0.67120000000000002</c:v>
                </c:pt>
                <c:pt idx="453">
                  <c:v>0.67820000000000003</c:v>
                </c:pt>
                <c:pt idx="454">
                  <c:v>0.69420000000000004</c:v>
                </c:pt>
                <c:pt idx="455">
                  <c:v>0.68200000000000005</c:v>
                </c:pt>
                <c:pt idx="456">
                  <c:v>0.67900000000000005</c:v>
                </c:pt>
                <c:pt idx="457">
                  <c:v>0.69020000000000004</c:v>
                </c:pt>
                <c:pt idx="458">
                  <c:v>0.68989999999999996</c:v>
                </c:pt>
                <c:pt idx="459">
                  <c:v>0.69879999999999998</c:v>
                </c:pt>
                <c:pt idx="460">
                  <c:v>0.70250000000000001</c:v>
                </c:pt>
                <c:pt idx="461">
                  <c:v>0.6986</c:v>
                </c:pt>
                <c:pt idx="462">
                  <c:v>0.70840000000000003</c:v>
                </c:pt>
                <c:pt idx="463">
                  <c:v>0.69430000000000003</c:v>
                </c:pt>
                <c:pt idx="464">
                  <c:v>0.69820000000000004</c:v>
                </c:pt>
                <c:pt idx="465">
                  <c:v>0.6946</c:v>
                </c:pt>
                <c:pt idx="466">
                  <c:v>0.69550000000000001</c:v>
                </c:pt>
                <c:pt idx="467">
                  <c:v>0.7026</c:v>
                </c:pt>
                <c:pt idx="468">
                  <c:v>0.70030000000000003</c:v>
                </c:pt>
                <c:pt idx="469">
                  <c:v>0.69259999999999999</c:v>
                </c:pt>
                <c:pt idx="470">
                  <c:v>0.68279999999999996</c:v>
                </c:pt>
                <c:pt idx="471">
                  <c:v>0.67989999999999995</c:v>
                </c:pt>
                <c:pt idx="472">
                  <c:v>0.68269999999999997</c:v>
                </c:pt>
                <c:pt idx="473">
                  <c:v>0.68869999999999998</c:v>
                </c:pt>
                <c:pt idx="474">
                  <c:v>0.68810000000000004</c:v>
                </c:pt>
                <c:pt idx="475">
                  <c:v>0.6825</c:v>
                </c:pt>
                <c:pt idx="476">
                  <c:v>0.67379999999999995</c:v>
                </c:pt>
                <c:pt idx="477">
                  <c:v>0.67310000000000003</c:v>
                </c:pt>
                <c:pt idx="478">
                  <c:v>0.67400000000000004</c:v>
                </c:pt>
                <c:pt idx="479">
                  <c:v>0.68179999999999996</c:v>
                </c:pt>
                <c:pt idx="480">
                  <c:v>0.66759999999999997</c:v>
                </c:pt>
                <c:pt idx="481">
                  <c:v>0.66600000000000004</c:v>
                </c:pt>
                <c:pt idx="482">
                  <c:v>0.66400000000000003</c:v>
                </c:pt>
                <c:pt idx="483">
                  <c:v>0.66959999999999997</c:v>
                </c:pt>
                <c:pt idx="484">
                  <c:v>0.65890000000000004</c:v>
                </c:pt>
                <c:pt idx="485">
                  <c:v>0.64159999999999995</c:v>
                </c:pt>
                <c:pt idx="486">
                  <c:v>0.65410000000000001</c:v>
                </c:pt>
                <c:pt idx="487">
                  <c:v>0.65429999999999999</c:v>
                </c:pt>
                <c:pt idx="488">
                  <c:v>0.64839999999999998</c:v>
                </c:pt>
                <c:pt idx="489">
                  <c:v>0.65680000000000005</c:v>
                </c:pt>
                <c:pt idx="490">
                  <c:v>0.64880000000000004</c:v>
                </c:pt>
                <c:pt idx="491">
                  <c:v>0.64300000000000002</c:v>
                </c:pt>
                <c:pt idx="492">
                  <c:v>0.62649999999999995</c:v>
                </c:pt>
                <c:pt idx="493">
                  <c:v>0.622</c:v>
                </c:pt>
                <c:pt idx="494">
                  <c:v>0.63500000000000001</c:v>
                </c:pt>
                <c:pt idx="495">
                  <c:v>0.65649999999999997</c:v>
                </c:pt>
                <c:pt idx="496">
                  <c:v>0.6603</c:v>
                </c:pt>
                <c:pt idx="497">
                  <c:v>0.65269999999999995</c:v>
                </c:pt>
                <c:pt idx="498">
                  <c:v>0.64970000000000006</c:v>
                </c:pt>
                <c:pt idx="499">
                  <c:v>0.65800000000000003</c:v>
                </c:pt>
                <c:pt idx="500">
                  <c:v>0.66169999999999995</c:v>
                </c:pt>
                <c:pt idx="501">
                  <c:v>0.64259999999999995</c:v>
                </c:pt>
                <c:pt idx="502">
                  <c:v>0.66039999999999999</c:v>
                </c:pt>
                <c:pt idx="503">
                  <c:v>0.64590000000000003</c:v>
                </c:pt>
                <c:pt idx="504">
                  <c:v>0.65620000000000001</c:v>
                </c:pt>
                <c:pt idx="505">
                  <c:v>0.65390000000000004</c:v>
                </c:pt>
                <c:pt idx="506">
                  <c:v>0.64939999999999998</c:v>
                </c:pt>
                <c:pt idx="507">
                  <c:v>0.63790000000000002</c:v>
                </c:pt>
                <c:pt idx="508">
                  <c:v>0.64419999999999999</c:v>
                </c:pt>
                <c:pt idx="509">
                  <c:v>0.61939999999999995</c:v>
                </c:pt>
                <c:pt idx="510">
                  <c:v>0.63560000000000005</c:v>
                </c:pt>
                <c:pt idx="511">
                  <c:v>0.6351</c:v>
                </c:pt>
                <c:pt idx="512">
                  <c:v>0.63890000000000002</c:v>
                </c:pt>
                <c:pt idx="513">
                  <c:v>0.62029999999999996</c:v>
                </c:pt>
                <c:pt idx="514">
                  <c:v>0.63870000000000005</c:v>
                </c:pt>
                <c:pt idx="515">
                  <c:v>0.64180000000000004</c:v>
                </c:pt>
                <c:pt idx="516">
                  <c:v>0.63700000000000001</c:v>
                </c:pt>
                <c:pt idx="517">
                  <c:v>0.64559999999999995</c:v>
                </c:pt>
                <c:pt idx="518">
                  <c:v>0.61939999999999995</c:v>
                </c:pt>
                <c:pt idx="519">
                  <c:v>0.64170000000000005</c:v>
                </c:pt>
                <c:pt idx="520">
                  <c:v>0.65069999999999995</c:v>
                </c:pt>
                <c:pt idx="521">
                  <c:v>0.63300000000000001</c:v>
                </c:pt>
                <c:pt idx="522">
                  <c:v>0.61909999999999998</c:v>
                </c:pt>
                <c:pt idx="523">
                  <c:v>0.63319999999999999</c:v>
                </c:pt>
                <c:pt idx="524">
                  <c:v>0.62929999999999997</c:v>
                </c:pt>
                <c:pt idx="525">
                  <c:v>0.62909999999999999</c:v>
                </c:pt>
                <c:pt idx="526">
                  <c:v>0.6431</c:v>
                </c:pt>
                <c:pt idx="527">
                  <c:v>0.63770000000000004</c:v>
                </c:pt>
                <c:pt idx="528">
                  <c:v>0.63129999999999997</c:v>
                </c:pt>
                <c:pt idx="529">
                  <c:v>0.63380000000000003</c:v>
                </c:pt>
                <c:pt idx="530">
                  <c:v>0.63449999999999995</c:v>
                </c:pt>
                <c:pt idx="531">
                  <c:v>0.64319999999999999</c:v>
                </c:pt>
                <c:pt idx="532">
                  <c:v>0.62609999999999999</c:v>
                </c:pt>
                <c:pt idx="533">
                  <c:v>0.64339999999999997</c:v>
                </c:pt>
                <c:pt idx="534">
                  <c:v>0.63439999999999996</c:v>
                </c:pt>
                <c:pt idx="535">
                  <c:v>0.6411</c:v>
                </c:pt>
                <c:pt idx="536">
                  <c:v>0.63419999999999999</c:v>
                </c:pt>
                <c:pt idx="537">
                  <c:v>0.6492</c:v>
                </c:pt>
                <c:pt idx="538">
                  <c:v>0.64790000000000003</c:v>
                </c:pt>
                <c:pt idx="539">
                  <c:v>0.63439999999999996</c:v>
                </c:pt>
                <c:pt idx="540">
                  <c:v>0.62990000000000002</c:v>
                </c:pt>
                <c:pt idx="541">
                  <c:v>0.63229999999999997</c:v>
                </c:pt>
                <c:pt idx="542">
                  <c:v>0.61309999999999998</c:v>
                </c:pt>
                <c:pt idx="543">
                  <c:v>0.60980000000000001</c:v>
                </c:pt>
                <c:pt idx="544">
                  <c:v>0.6048</c:v>
                </c:pt>
                <c:pt idx="545">
                  <c:v>0.60150000000000003</c:v>
                </c:pt>
                <c:pt idx="546">
                  <c:v>0.60209999999999997</c:v>
                </c:pt>
                <c:pt idx="547">
                  <c:v>0.60350000000000004</c:v>
                </c:pt>
                <c:pt idx="548">
                  <c:v>0.61419999999999997</c:v>
                </c:pt>
                <c:pt idx="549">
                  <c:v>0.61180000000000001</c:v>
                </c:pt>
                <c:pt idx="550">
                  <c:v>0.60719999999999996</c:v>
                </c:pt>
                <c:pt idx="551">
                  <c:v>0.60899999999999999</c:v>
                </c:pt>
                <c:pt idx="552">
                  <c:v>0.61729999999999996</c:v>
                </c:pt>
                <c:pt idx="553">
                  <c:v>0.61560000000000004</c:v>
                </c:pt>
                <c:pt idx="554">
                  <c:v>0.6401</c:v>
                </c:pt>
                <c:pt idx="555">
                  <c:v>0.625</c:v>
                </c:pt>
                <c:pt idx="556">
                  <c:v>0.62209999999999999</c:v>
                </c:pt>
                <c:pt idx="557">
                  <c:v>0.64490000000000003</c:v>
                </c:pt>
                <c:pt idx="558">
                  <c:v>0.65769999999999995</c:v>
                </c:pt>
                <c:pt idx="559">
                  <c:v>0.6512</c:v>
                </c:pt>
                <c:pt idx="560">
                  <c:v>0.65620000000000001</c:v>
                </c:pt>
                <c:pt idx="561">
                  <c:v>0.66069999999999995</c:v>
                </c:pt>
                <c:pt idx="562">
                  <c:v>0.6613</c:v>
                </c:pt>
                <c:pt idx="563">
                  <c:v>0.6552</c:v>
                </c:pt>
                <c:pt idx="564">
                  <c:v>0.68049999999999999</c:v>
                </c:pt>
                <c:pt idx="565">
                  <c:v>0.66859999999999997</c:v>
                </c:pt>
                <c:pt idx="566">
                  <c:v>0.66059999999999997</c:v>
                </c:pt>
                <c:pt idx="567">
                  <c:v>0.66510000000000002</c:v>
                </c:pt>
                <c:pt idx="568">
                  <c:v>0.67149999999999999</c:v>
                </c:pt>
                <c:pt idx="569">
                  <c:v>0.67230000000000001</c:v>
                </c:pt>
                <c:pt idx="570">
                  <c:v>0.67030000000000001</c:v>
                </c:pt>
                <c:pt idx="571">
                  <c:v>0.67100000000000004</c:v>
                </c:pt>
                <c:pt idx="572">
                  <c:v>0.68610000000000004</c:v>
                </c:pt>
                <c:pt idx="573">
                  <c:v>0.68469999999999998</c:v>
                </c:pt>
                <c:pt idx="574">
                  <c:v>0.68530000000000002</c:v>
                </c:pt>
                <c:pt idx="575">
                  <c:v>0.69369999999999998</c:v>
                </c:pt>
                <c:pt idx="576">
                  <c:v>0.69610000000000005</c:v>
                </c:pt>
                <c:pt idx="577">
                  <c:v>0.71279999999999999</c:v>
                </c:pt>
                <c:pt idx="578">
                  <c:v>0.69530000000000003</c:v>
                </c:pt>
                <c:pt idx="579">
                  <c:v>0.68279999999999996</c:v>
                </c:pt>
                <c:pt idx="580">
                  <c:v>0.6724</c:v>
                </c:pt>
                <c:pt idx="581">
                  <c:v>0.67679999999999996</c:v>
                </c:pt>
                <c:pt idx="582">
                  <c:v>0.67130000000000001</c:v>
                </c:pt>
                <c:pt idx="583">
                  <c:v>0.67459999999999998</c:v>
                </c:pt>
                <c:pt idx="584">
                  <c:v>0.66549999999999998</c:v>
                </c:pt>
                <c:pt idx="585">
                  <c:v>0.66659999999999997</c:v>
                </c:pt>
                <c:pt idx="586">
                  <c:v>0.64419999999999999</c:v>
                </c:pt>
                <c:pt idx="587">
                  <c:v>0.65229999999999999</c:v>
                </c:pt>
                <c:pt idx="588">
                  <c:v>0.65090000000000003</c:v>
                </c:pt>
                <c:pt idx="589">
                  <c:v>0.65880000000000005</c:v>
                </c:pt>
                <c:pt idx="590">
                  <c:v>0.6472</c:v>
                </c:pt>
                <c:pt idx="591">
                  <c:v>0.65210000000000001</c:v>
                </c:pt>
                <c:pt idx="592">
                  <c:v>0.6512</c:v>
                </c:pt>
                <c:pt idx="593">
                  <c:v>0.65959999999999996</c:v>
                </c:pt>
                <c:pt idx="594">
                  <c:v>0.66090000000000004</c:v>
                </c:pt>
                <c:pt idx="595">
                  <c:v>0.65659999999999996</c:v>
                </c:pt>
                <c:pt idx="596">
                  <c:v>0.67559999999999998</c:v>
                </c:pt>
                <c:pt idx="597">
                  <c:v>0.66349999999999998</c:v>
                </c:pt>
                <c:pt idx="598">
                  <c:v>0.66820000000000002</c:v>
                </c:pt>
                <c:pt idx="599">
                  <c:v>0.66969999999999996</c:v>
                </c:pt>
                <c:pt idx="600">
                  <c:v>0.64790000000000003</c:v>
                </c:pt>
                <c:pt idx="601">
                  <c:v>0.66180000000000005</c:v>
                </c:pt>
                <c:pt idx="602">
                  <c:v>0.67800000000000005</c:v>
                </c:pt>
                <c:pt idx="603">
                  <c:v>0.6855</c:v>
                </c:pt>
                <c:pt idx="604">
                  <c:v>0.68269999999999997</c:v>
                </c:pt>
                <c:pt idx="605">
                  <c:v>0.69699999999999995</c:v>
                </c:pt>
                <c:pt idx="606">
                  <c:v>0.69110000000000005</c:v>
                </c:pt>
                <c:pt idx="607">
                  <c:v>0.6794</c:v>
                </c:pt>
                <c:pt idx="608">
                  <c:v>0.68369999999999997</c:v>
                </c:pt>
                <c:pt idx="609">
                  <c:v>0.68110000000000004</c:v>
                </c:pt>
                <c:pt idx="610">
                  <c:v>0.68089999999999995</c:v>
                </c:pt>
                <c:pt idx="611">
                  <c:v>0.66710000000000003</c:v>
                </c:pt>
                <c:pt idx="612">
                  <c:v>0.67379999999999995</c:v>
                </c:pt>
                <c:pt idx="613">
                  <c:v>0.67989999999999995</c:v>
                </c:pt>
                <c:pt idx="614">
                  <c:v>0.66139999999999999</c:v>
                </c:pt>
                <c:pt idx="615">
                  <c:v>0.67500000000000004</c:v>
                </c:pt>
                <c:pt idx="616">
                  <c:v>0.6714</c:v>
                </c:pt>
                <c:pt idx="617">
                  <c:v>0.66710000000000003</c:v>
                </c:pt>
                <c:pt idx="618">
                  <c:v>0.6734</c:v>
                </c:pt>
                <c:pt idx="619">
                  <c:v>0.66210000000000002</c:v>
                </c:pt>
                <c:pt idx="620">
                  <c:v>0.66710000000000003</c:v>
                </c:pt>
                <c:pt idx="621">
                  <c:v>0.6573</c:v>
                </c:pt>
                <c:pt idx="622">
                  <c:v>0.64880000000000004</c:v>
                </c:pt>
                <c:pt idx="623">
                  <c:v>0.65849999999999997</c:v>
                </c:pt>
                <c:pt idx="624">
                  <c:v>0.64990000000000003</c:v>
                </c:pt>
                <c:pt idx="625">
                  <c:v>0.65</c:v>
                </c:pt>
                <c:pt idx="626">
                  <c:v>0.64859999999999995</c:v>
                </c:pt>
                <c:pt idx="627">
                  <c:v>0.6663</c:v>
                </c:pt>
                <c:pt idx="628">
                  <c:v>0.66679999999999995</c:v>
                </c:pt>
                <c:pt idx="629">
                  <c:v>0.66549999999999998</c:v>
                </c:pt>
                <c:pt idx="630">
                  <c:v>0.68269999999999997</c:v>
                </c:pt>
                <c:pt idx="631">
                  <c:v>0.68830000000000002</c:v>
                </c:pt>
                <c:pt idx="632">
                  <c:v>0.65900000000000003</c:v>
                </c:pt>
                <c:pt idx="633">
                  <c:v>0.67959999999999998</c:v>
                </c:pt>
                <c:pt idx="634">
                  <c:v>0.69059999999999999</c:v>
                </c:pt>
                <c:pt idx="635">
                  <c:v>0.69130000000000003</c:v>
                </c:pt>
                <c:pt idx="636">
                  <c:v>0.70689999999999997</c:v>
                </c:pt>
                <c:pt idx="637">
                  <c:v>0.72929999999999995</c:v>
                </c:pt>
                <c:pt idx="638">
                  <c:v>0.67420000000000002</c:v>
                </c:pt>
                <c:pt idx="639">
                  <c:v>0.66710000000000003</c:v>
                </c:pt>
                <c:pt idx="640">
                  <c:v>0.6704</c:v>
                </c:pt>
                <c:pt idx="641">
                  <c:v>0.64510000000000001</c:v>
                </c:pt>
                <c:pt idx="642">
                  <c:v>0.63290000000000002</c:v>
                </c:pt>
                <c:pt idx="643">
                  <c:v>0.66169999999999995</c:v>
                </c:pt>
                <c:pt idx="644">
                  <c:v>0.66969999999999996</c:v>
                </c:pt>
                <c:pt idx="645">
                  <c:v>0.67410000000000003</c:v>
                </c:pt>
                <c:pt idx="646">
                  <c:v>0.67759999999999998</c:v>
                </c:pt>
                <c:pt idx="647">
                  <c:v>0.65610000000000002</c:v>
                </c:pt>
                <c:pt idx="648">
                  <c:v>0.64490000000000003</c:v>
                </c:pt>
                <c:pt idx="649">
                  <c:v>0.62880000000000003</c:v>
                </c:pt>
                <c:pt idx="650">
                  <c:v>0.63829999999999998</c:v>
                </c:pt>
                <c:pt idx="651">
                  <c:v>0.64039999999999997</c:v>
                </c:pt>
                <c:pt idx="652">
                  <c:v>0.63490000000000002</c:v>
                </c:pt>
                <c:pt idx="653">
                  <c:v>0.6331</c:v>
                </c:pt>
                <c:pt idx="654">
                  <c:v>0.63480000000000003</c:v>
                </c:pt>
                <c:pt idx="655">
                  <c:v>0.64839999999999998</c:v>
                </c:pt>
                <c:pt idx="656">
                  <c:v>0.64859999999999995</c:v>
                </c:pt>
                <c:pt idx="657">
                  <c:v>0.64410000000000001</c:v>
                </c:pt>
                <c:pt idx="658">
                  <c:v>0.66679999999999995</c:v>
                </c:pt>
                <c:pt idx="659">
                  <c:v>0.65949999999999998</c:v>
                </c:pt>
                <c:pt idx="660">
                  <c:v>0.65559999999999996</c:v>
                </c:pt>
                <c:pt idx="661">
                  <c:v>0.64229999999999998</c:v>
                </c:pt>
                <c:pt idx="662">
                  <c:v>0.65369999999999995</c:v>
                </c:pt>
                <c:pt idx="663">
                  <c:v>0.65669999999999995</c:v>
                </c:pt>
                <c:pt idx="664">
                  <c:v>0.6542</c:v>
                </c:pt>
                <c:pt idx="665">
                  <c:v>0.65400000000000003</c:v>
                </c:pt>
                <c:pt idx="666">
                  <c:v>0.65439999999999998</c:v>
                </c:pt>
                <c:pt idx="667">
                  <c:v>0.6522</c:v>
                </c:pt>
                <c:pt idx="668">
                  <c:v>0.66239999999999999</c:v>
                </c:pt>
                <c:pt idx="669">
                  <c:v>0.66469999999999996</c:v>
                </c:pt>
                <c:pt idx="670">
                  <c:v>0.65210000000000001</c:v>
                </c:pt>
                <c:pt idx="671">
                  <c:v>0.63719999999999999</c:v>
                </c:pt>
                <c:pt idx="672">
                  <c:v>0.63880000000000003</c:v>
                </c:pt>
                <c:pt idx="673">
                  <c:v>0.64439999999999997</c:v>
                </c:pt>
                <c:pt idx="674">
                  <c:v>0.62350000000000005</c:v>
                </c:pt>
                <c:pt idx="675">
                  <c:v>0.62970000000000004</c:v>
                </c:pt>
                <c:pt idx="676">
                  <c:v>0.63439999999999996</c:v>
                </c:pt>
                <c:pt idx="677">
                  <c:v>0.64480000000000004</c:v>
                </c:pt>
                <c:pt idx="678">
                  <c:v>0.65459999999999996</c:v>
                </c:pt>
                <c:pt idx="679">
                  <c:v>0.65439999999999998</c:v>
                </c:pt>
                <c:pt idx="680">
                  <c:v>0.65749999999999997</c:v>
                </c:pt>
                <c:pt idx="681">
                  <c:v>0.65580000000000005</c:v>
                </c:pt>
                <c:pt idx="682">
                  <c:v>0.65710000000000002</c:v>
                </c:pt>
                <c:pt idx="683">
                  <c:v>0.65510000000000002</c:v>
                </c:pt>
                <c:pt idx="684">
                  <c:v>0.65580000000000005</c:v>
                </c:pt>
                <c:pt idx="685">
                  <c:v>0.6653</c:v>
                </c:pt>
                <c:pt idx="686">
                  <c:v>0.65249999999999997</c:v>
                </c:pt>
                <c:pt idx="687">
                  <c:v>0.6532</c:v>
                </c:pt>
                <c:pt idx="688">
                  <c:v>0.65910000000000002</c:v>
                </c:pt>
                <c:pt idx="689">
                  <c:v>0.66379999999999995</c:v>
                </c:pt>
                <c:pt idx="690">
                  <c:v>0.66679999999999995</c:v>
                </c:pt>
                <c:pt idx="691">
                  <c:v>0.65680000000000005</c:v>
                </c:pt>
                <c:pt idx="692">
                  <c:v>0.65739999999999998</c:v>
                </c:pt>
                <c:pt idx="693">
                  <c:v>0.66469999999999996</c:v>
                </c:pt>
                <c:pt idx="694">
                  <c:v>0.65059999999999996</c:v>
                </c:pt>
                <c:pt idx="695">
                  <c:v>0.66539999999999999</c:v>
                </c:pt>
                <c:pt idx="696">
                  <c:v>0.67630000000000001</c:v>
                </c:pt>
                <c:pt idx="697">
                  <c:v>0.66690000000000005</c:v>
                </c:pt>
                <c:pt idx="698">
                  <c:v>0.66690000000000005</c:v>
                </c:pt>
                <c:pt idx="699">
                  <c:v>0.66520000000000001</c:v>
                </c:pt>
                <c:pt idx="700">
                  <c:v>0.68310000000000004</c:v>
                </c:pt>
                <c:pt idx="701">
                  <c:v>0.68799999999999994</c:v>
                </c:pt>
                <c:pt idx="702">
                  <c:v>0.6835</c:v>
                </c:pt>
                <c:pt idx="703">
                  <c:v>0.68440000000000001</c:v>
                </c:pt>
                <c:pt idx="704">
                  <c:v>0.67430000000000001</c:v>
                </c:pt>
                <c:pt idx="705">
                  <c:v>0.68920000000000003</c:v>
                </c:pt>
                <c:pt idx="706">
                  <c:v>0.71650000000000003</c:v>
                </c:pt>
                <c:pt idx="707">
                  <c:v>0.72240000000000004</c:v>
                </c:pt>
                <c:pt idx="708">
                  <c:v>0.72019999999999995</c:v>
                </c:pt>
                <c:pt idx="709">
                  <c:v>0.70979999999999999</c:v>
                </c:pt>
                <c:pt idx="710">
                  <c:v>0.69569999999999999</c:v>
                </c:pt>
                <c:pt idx="711">
                  <c:v>0.70650000000000002</c:v>
                </c:pt>
                <c:pt idx="712">
                  <c:v>0.69620000000000004</c:v>
                </c:pt>
                <c:pt idx="713">
                  <c:v>0.69199999999999995</c:v>
                </c:pt>
                <c:pt idx="714">
                  <c:v>0.70179999999999998</c:v>
                </c:pt>
                <c:pt idx="715">
                  <c:v>0.6915</c:v>
                </c:pt>
                <c:pt idx="716">
                  <c:v>0.70379999999999998</c:v>
                </c:pt>
                <c:pt idx="717">
                  <c:v>0.69630000000000003</c:v>
                </c:pt>
                <c:pt idx="718">
                  <c:v>0.70230000000000004</c:v>
                </c:pt>
                <c:pt idx="719">
                  <c:v>0.70899999999999996</c:v>
                </c:pt>
                <c:pt idx="720">
                  <c:v>0.71409999999999996</c:v>
                </c:pt>
                <c:pt idx="721">
                  <c:v>0.70079999999999998</c:v>
                </c:pt>
                <c:pt idx="722">
                  <c:v>0.69220000000000004</c:v>
                </c:pt>
                <c:pt idx="723">
                  <c:v>0.67579999999999996</c:v>
                </c:pt>
                <c:pt idx="724">
                  <c:v>0.68369999999999997</c:v>
                </c:pt>
                <c:pt idx="725">
                  <c:v>0.69430000000000003</c:v>
                </c:pt>
                <c:pt idx="726">
                  <c:v>0.69040000000000001</c:v>
                </c:pt>
                <c:pt idx="727">
                  <c:v>0.69269999999999998</c:v>
                </c:pt>
                <c:pt idx="728">
                  <c:v>0.6996</c:v>
                </c:pt>
                <c:pt idx="729">
                  <c:v>0.6915</c:v>
                </c:pt>
                <c:pt idx="730">
                  <c:v>0.68479999999999996</c:v>
                </c:pt>
                <c:pt idx="731">
                  <c:v>0.67910000000000004</c:v>
                </c:pt>
                <c:pt idx="732">
                  <c:v>0.67169999999999996</c:v>
                </c:pt>
                <c:pt idx="733">
                  <c:v>0.66359999999999997</c:v>
                </c:pt>
                <c:pt idx="734">
                  <c:v>0.65739999999999998</c:v>
                </c:pt>
                <c:pt idx="735">
                  <c:v>0.65190000000000003</c:v>
                </c:pt>
                <c:pt idx="736">
                  <c:v>0.65559999999999996</c:v>
                </c:pt>
                <c:pt idx="737">
                  <c:v>0.65129999999999999</c:v>
                </c:pt>
                <c:pt idx="738">
                  <c:v>0.63900000000000001</c:v>
                </c:pt>
                <c:pt idx="739">
                  <c:v>0.68230000000000002</c:v>
                </c:pt>
                <c:pt idx="740">
                  <c:v>0.68899999999999995</c:v>
                </c:pt>
                <c:pt idx="741">
                  <c:v>0.68469999999999998</c:v>
                </c:pt>
                <c:pt idx="742">
                  <c:v>0.66549999999999998</c:v>
                </c:pt>
                <c:pt idx="743">
                  <c:v>0.65849999999999997</c:v>
                </c:pt>
                <c:pt idx="744">
                  <c:v>0.69350000000000001</c:v>
                </c:pt>
                <c:pt idx="745">
                  <c:v>0.66759999999999997</c:v>
                </c:pt>
                <c:pt idx="746">
                  <c:v>0.66890000000000005</c:v>
                </c:pt>
                <c:pt idx="747">
                  <c:v>0.69199999999999995</c:v>
                </c:pt>
                <c:pt idx="748">
                  <c:v>0.69630000000000003</c:v>
                </c:pt>
                <c:pt idx="749">
                  <c:v>0.69799999999999995</c:v>
                </c:pt>
                <c:pt idx="750">
                  <c:v>0.68510000000000004</c:v>
                </c:pt>
                <c:pt idx="751">
                  <c:v>0.68410000000000004</c:v>
                </c:pt>
                <c:pt idx="752">
                  <c:v>0.66539999999999999</c:v>
                </c:pt>
                <c:pt idx="753">
                  <c:v>0.66059999999999997</c:v>
                </c:pt>
                <c:pt idx="754">
                  <c:v>0.67230000000000001</c:v>
                </c:pt>
                <c:pt idx="755">
                  <c:v>0.6764</c:v>
                </c:pt>
                <c:pt idx="756">
                  <c:v>0.66339999999999999</c:v>
                </c:pt>
                <c:pt idx="757">
                  <c:v>0.68</c:v>
                </c:pt>
                <c:pt idx="758">
                  <c:v>0.6835</c:v>
                </c:pt>
                <c:pt idx="759">
                  <c:v>0.66930000000000001</c:v>
                </c:pt>
                <c:pt idx="760">
                  <c:v>0.65169999999999995</c:v>
                </c:pt>
                <c:pt idx="761">
                  <c:v>0.65700000000000003</c:v>
                </c:pt>
                <c:pt idx="762">
                  <c:v>0.66669999999999996</c:v>
                </c:pt>
                <c:pt idx="763">
                  <c:v>0.67069999999999996</c:v>
                </c:pt>
                <c:pt idx="764">
                  <c:v>0.67689999999999995</c:v>
                </c:pt>
                <c:pt idx="765">
                  <c:v>0.66420000000000001</c:v>
                </c:pt>
                <c:pt idx="766">
                  <c:v>0.67049999999999998</c:v>
                </c:pt>
                <c:pt idx="767">
                  <c:v>0.67059999999999997</c:v>
                </c:pt>
                <c:pt idx="768">
                  <c:v>0.6714</c:v>
                </c:pt>
                <c:pt idx="769">
                  <c:v>0.67249999999999999</c:v>
                </c:pt>
                <c:pt idx="770">
                  <c:v>0.67610000000000003</c:v>
                </c:pt>
                <c:pt idx="771">
                  <c:v>0.68820000000000003</c:v>
                </c:pt>
                <c:pt idx="772">
                  <c:v>0.69320000000000004</c:v>
                </c:pt>
                <c:pt idx="773">
                  <c:v>0.70209999999999995</c:v>
                </c:pt>
                <c:pt idx="774">
                  <c:v>0.68520000000000003</c:v>
                </c:pt>
                <c:pt idx="775">
                  <c:v>0.6915</c:v>
                </c:pt>
                <c:pt idx="776">
                  <c:v>0.69010000000000005</c:v>
                </c:pt>
                <c:pt idx="777">
                  <c:v>0.68920000000000003</c:v>
                </c:pt>
                <c:pt idx="778">
                  <c:v>0.69950000000000001</c:v>
                </c:pt>
                <c:pt idx="779">
                  <c:v>0.70879999999999999</c:v>
                </c:pt>
                <c:pt idx="780">
                  <c:v>0.70069999999999999</c:v>
                </c:pt>
                <c:pt idx="781">
                  <c:v>0.69640000000000002</c:v>
                </c:pt>
                <c:pt idx="782">
                  <c:v>0.70299999999999996</c:v>
                </c:pt>
                <c:pt idx="783">
                  <c:v>0.70069999999999999</c:v>
                </c:pt>
                <c:pt idx="784">
                  <c:v>0.69299999999999995</c:v>
                </c:pt>
                <c:pt idx="785">
                  <c:v>0.70220000000000005</c:v>
                </c:pt>
                <c:pt idx="786">
                  <c:v>0.70340000000000003</c:v>
                </c:pt>
                <c:pt idx="787">
                  <c:v>0.7097</c:v>
                </c:pt>
                <c:pt idx="788">
                  <c:v>0.71909999999999996</c:v>
                </c:pt>
                <c:pt idx="789">
                  <c:v>0.71399999999999997</c:v>
                </c:pt>
                <c:pt idx="790">
                  <c:v>0.70799999999999996</c:v>
                </c:pt>
                <c:pt idx="791">
                  <c:v>0.71440000000000003</c:v>
                </c:pt>
                <c:pt idx="792">
                  <c:v>0.70960000000000001</c:v>
                </c:pt>
                <c:pt idx="793">
                  <c:v>0.71809999999999996</c:v>
                </c:pt>
                <c:pt idx="794">
                  <c:v>0.71120000000000005</c:v>
                </c:pt>
                <c:pt idx="795">
                  <c:v>0.69199999999999995</c:v>
                </c:pt>
                <c:pt idx="796">
                  <c:v>0.71060000000000001</c:v>
                </c:pt>
                <c:pt idx="797">
                  <c:v>0.70830000000000004</c:v>
                </c:pt>
                <c:pt idx="798">
                  <c:v>0.69420000000000004</c:v>
                </c:pt>
                <c:pt idx="799">
                  <c:v>0.68740000000000001</c:v>
                </c:pt>
                <c:pt idx="800">
                  <c:v>0.69410000000000005</c:v>
                </c:pt>
                <c:pt idx="801">
                  <c:v>0.68659999999999999</c:v>
                </c:pt>
                <c:pt idx="802">
                  <c:v>0.67659999999999998</c:v>
                </c:pt>
                <c:pt idx="803">
                  <c:v>0.67549999999999999</c:v>
                </c:pt>
                <c:pt idx="804">
                  <c:v>0.66190000000000004</c:v>
                </c:pt>
                <c:pt idx="805">
                  <c:v>0.66769999999999996</c:v>
                </c:pt>
                <c:pt idx="806">
                  <c:v>0.6663</c:v>
                </c:pt>
                <c:pt idx="807">
                  <c:v>0.66969999999999996</c:v>
                </c:pt>
                <c:pt idx="808">
                  <c:v>0.67249999999999999</c:v>
                </c:pt>
                <c:pt idx="809">
                  <c:v>0.67049999999999998</c:v>
                </c:pt>
                <c:pt idx="810">
                  <c:v>0.66110000000000002</c:v>
                </c:pt>
                <c:pt idx="811">
                  <c:v>0.67279999999999995</c:v>
                </c:pt>
                <c:pt idx="812">
                  <c:v>0.67500000000000004</c:v>
                </c:pt>
                <c:pt idx="813">
                  <c:v>0.67459999999999998</c:v>
                </c:pt>
                <c:pt idx="814">
                  <c:v>0.67820000000000003</c:v>
                </c:pt>
                <c:pt idx="815">
                  <c:v>0.67679999999999996</c:v>
                </c:pt>
                <c:pt idx="816">
                  <c:v>0.69330000000000003</c:v>
                </c:pt>
                <c:pt idx="817">
                  <c:v>0.69510000000000005</c:v>
                </c:pt>
                <c:pt idx="818">
                  <c:v>0.69030000000000002</c:v>
                </c:pt>
                <c:pt idx="819">
                  <c:v>0.69499999999999995</c:v>
                </c:pt>
                <c:pt idx="820">
                  <c:v>0.6956</c:v>
                </c:pt>
                <c:pt idx="821">
                  <c:v>0.69099999999999995</c:v>
                </c:pt>
                <c:pt idx="822">
                  <c:v>0.69550000000000001</c:v>
                </c:pt>
                <c:pt idx="823">
                  <c:v>0.6825</c:v>
                </c:pt>
                <c:pt idx="824">
                  <c:v>0.68220000000000003</c:v>
                </c:pt>
                <c:pt idx="825">
                  <c:v>0.69199999999999995</c:v>
                </c:pt>
                <c:pt idx="826">
                  <c:v>0.70350000000000001</c:v>
                </c:pt>
                <c:pt idx="827">
                  <c:v>0.68959999999999999</c:v>
                </c:pt>
                <c:pt idx="828">
                  <c:v>0.68940000000000001</c:v>
                </c:pt>
                <c:pt idx="829">
                  <c:v>0.66959999999999997</c:v>
                </c:pt>
                <c:pt idx="830">
                  <c:v>0.67469999999999997</c:v>
                </c:pt>
                <c:pt idx="831">
                  <c:v>0.67779999999999996</c:v>
                </c:pt>
                <c:pt idx="832">
                  <c:v>0.67930000000000001</c:v>
                </c:pt>
                <c:pt idx="833">
                  <c:v>0.67720000000000002</c:v>
                </c:pt>
                <c:pt idx="834">
                  <c:v>0.66379999999999995</c:v>
                </c:pt>
                <c:pt idx="835">
                  <c:v>0.65620000000000001</c:v>
                </c:pt>
                <c:pt idx="836">
                  <c:v>0.65739999999999998</c:v>
                </c:pt>
                <c:pt idx="837">
                  <c:v>0.64449999999999996</c:v>
                </c:pt>
                <c:pt idx="838">
                  <c:v>0.66249999999999998</c:v>
                </c:pt>
                <c:pt idx="839">
                  <c:v>0.64510000000000001</c:v>
                </c:pt>
                <c:pt idx="840">
                  <c:v>0.65620000000000001</c:v>
                </c:pt>
                <c:pt idx="841">
                  <c:v>0.66900000000000004</c:v>
                </c:pt>
                <c:pt idx="842">
                  <c:v>0.66039999999999999</c:v>
                </c:pt>
                <c:pt idx="843">
                  <c:v>0.6512</c:v>
                </c:pt>
                <c:pt idx="844">
                  <c:v>0.65110000000000001</c:v>
                </c:pt>
                <c:pt idx="845">
                  <c:v>0.64610000000000001</c:v>
                </c:pt>
                <c:pt idx="846">
                  <c:v>0.64690000000000003</c:v>
                </c:pt>
                <c:pt idx="847">
                  <c:v>0.64990000000000003</c:v>
                </c:pt>
                <c:pt idx="848">
                  <c:v>0.65610000000000002</c:v>
                </c:pt>
                <c:pt idx="849">
                  <c:v>0.67190000000000005</c:v>
                </c:pt>
                <c:pt idx="850">
                  <c:v>0.64710000000000001</c:v>
                </c:pt>
                <c:pt idx="851">
                  <c:v>0.67689999999999995</c:v>
                </c:pt>
                <c:pt idx="852">
                  <c:v>0.68220000000000003</c:v>
                </c:pt>
                <c:pt idx="853">
                  <c:v>0.67159999999999997</c:v>
                </c:pt>
                <c:pt idx="854">
                  <c:v>0.6704</c:v>
                </c:pt>
                <c:pt idx="855">
                  <c:v>0.68149999999999999</c:v>
                </c:pt>
                <c:pt idx="856">
                  <c:v>0.64370000000000005</c:v>
                </c:pt>
                <c:pt idx="857">
                  <c:v>0.63890000000000002</c:v>
                </c:pt>
                <c:pt idx="858">
                  <c:v>0.65620000000000001</c:v>
                </c:pt>
                <c:pt idx="859">
                  <c:v>0.65790000000000004</c:v>
                </c:pt>
                <c:pt idx="860">
                  <c:v>0.65500000000000003</c:v>
                </c:pt>
                <c:pt idx="861">
                  <c:v>0.66649999999999998</c:v>
                </c:pt>
                <c:pt idx="862">
                  <c:v>0.64329999999999998</c:v>
                </c:pt>
                <c:pt idx="863">
                  <c:v>0.63470000000000004</c:v>
                </c:pt>
                <c:pt idx="864">
                  <c:v>0.65339999999999998</c:v>
                </c:pt>
                <c:pt idx="865">
                  <c:v>0.65839999999999999</c:v>
                </c:pt>
                <c:pt idx="866">
                  <c:v>0.67200000000000004</c:v>
                </c:pt>
                <c:pt idx="867">
                  <c:v>0.66369999999999996</c:v>
                </c:pt>
                <c:pt idx="868">
                  <c:v>0.64800000000000002</c:v>
                </c:pt>
                <c:pt idx="869">
                  <c:v>0.6361</c:v>
                </c:pt>
                <c:pt idx="870">
                  <c:v>0.65700000000000003</c:v>
                </c:pt>
                <c:pt idx="871">
                  <c:v>0.66420000000000001</c:v>
                </c:pt>
                <c:pt idx="872">
                  <c:v>0.67910000000000004</c:v>
                </c:pt>
                <c:pt idx="873">
                  <c:v>0.6764</c:v>
                </c:pt>
                <c:pt idx="874">
                  <c:v>0.68589999999999995</c:v>
                </c:pt>
                <c:pt idx="875">
                  <c:v>0.68379999999999996</c:v>
                </c:pt>
                <c:pt idx="876">
                  <c:v>0.66320000000000001</c:v>
                </c:pt>
                <c:pt idx="877">
                  <c:v>0.63619999999999999</c:v>
                </c:pt>
                <c:pt idx="878">
                  <c:v>0.65759999999999996</c:v>
                </c:pt>
                <c:pt idx="879">
                  <c:v>0.67769999999999997</c:v>
                </c:pt>
                <c:pt idx="880">
                  <c:v>0.68149999999999999</c:v>
                </c:pt>
                <c:pt idx="881">
                  <c:v>0.67449999999999999</c:v>
                </c:pt>
                <c:pt idx="882">
                  <c:v>0.66279999999999994</c:v>
                </c:pt>
                <c:pt idx="883">
                  <c:v>0.62809999999999999</c:v>
                </c:pt>
                <c:pt idx="884">
                  <c:v>0.66290000000000004</c:v>
                </c:pt>
                <c:pt idx="885">
                  <c:v>0.6462</c:v>
                </c:pt>
                <c:pt idx="886">
                  <c:v>0.63380000000000003</c:v>
                </c:pt>
                <c:pt idx="887">
                  <c:v>0.67230000000000001</c:v>
                </c:pt>
                <c:pt idx="888">
                  <c:v>0.63780000000000003</c:v>
                </c:pt>
                <c:pt idx="889">
                  <c:v>0.67290000000000005</c:v>
                </c:pt>
                <c:pt idx="890">
                  <c:v>0.65059999999999996</c:v>
                </c:pt>
                <c:pt idx="891">
                  <c:v>0.65390000000000004</c:v>
                </c:pt>
                <c:pt idx="892">
                  <c:v>0.66649999999999998</c:v>
                </c:pt>
                <c:pt idx="893">
                  <c:v>0.68979999999999997</c:v>
                </c:pt>
                <c:pt idx="894">
                  <c:v>0.64</c:v>
                </c:pt>
                <c:pt idx="895">
                  <c:v>0.65549999999999997</c:v>
                </c:pt>
                <c:pt idx="896">
                  <c:v>0.68820000000000003</c:v>
                </c:pt>
                <c:pt idx="897">
                  <c:v>0.66839999999999999</c:v>
                </c:pt>
                <c:pt idx="898">
                  <c:v>0.67679999999999996</c:v>
                </c:pt>
                <c:pt idx="899">
                  <c:v>0.68569999999999998</c:v>
                </c:pt>
                <c:pt idx="900">
                  <c:v>0.68620000000000003</c:v>
                </c:pt>
                <c:pt idx="901">
                  <c:v>0.6704</c:v>
                </c:pt>
                <c:pt idx="902">
                  <c:v>0.68220000000000003</c:v>
                </c:pt>
                <c:pt idx="903">
                  <c:v>0.73770000000000002</c:v>
                </c:pt>
                <c:pt idx="904">
                  <c:v>0.69159999999999999</c:v>
                </c:pt>
                <c:pt idx="905">
                  <c:v>0.66700000000000004</c:v>
                </c:pt>
                <c:pt idx="906">
                  <c:v>0.65959999999999996</c:v>
                </c:pt>
                <c:pt idx="907">
                  <c:v>0.62160000000000004</c:v>
                </c:pt>
                <c:pt idx="908">
                  <c:v>0.68259999999999998</c:v>
                </c:pt>
                <c:pt idx="909">
                  <c:v>0.68259999999999998</c:v>
                </c:pt>
                <c:pt idx="910">
                  <c:v>0.62460000000000004</c:v>
                </c:pt>
                <c:pt idx="911">
                  <c:v>0.65959999999999996</c:v>
                </c:pt>
                <c:pt idx="912">
                  <c:v>0.61419999999999997</c:v>
                </c:pt>
                <c:pt idx="913">
                  <c:v>0.70009999999999994</c:v>
                </c:pt>
                <c:pt idx="914">
                  <c:v>0.65759999999999996</c:v>
                </c:pt>
                <c:pt idx="915">
                  <c:v>0.7107</c:v>
                </c:pt>
                <c:pt idx="916">
                  <c:v>0.69720000000000004</c:v>
                </c:pt>
                <c:pt idx="917">
                  <c:v>0.72589999999999999</c:v>
                </c:pt>
                <c:pt idx="918">
                  <c:v>0.65339999999999998</c:v>
                </c:pt>
                <c:pt idx="919">
                  <c:v>0.65959999999999996</c:v>
                </c:pt>
                <c:pt idx="920">
                  <c:v>0.62409999999999999</c:v>
                </c:pt>
                <c:pt idx="921">
                  <c:v>0.6855</c:v>
                </c:pt>
                <c:pt idx="922">
                  <c:v>0.69220000000000004</c:v>
                </c:pt>
                <c:pt idx="923">
                  <c:v>0.67359999999999998</c:v>
                </c:pt>
                <c:pt idx="924">
                  <c:v>0.63239999999999996</c:v>
                </c:pt>
                <c:pt idx="925">
                  <c:v>0.6845</c:v>
                </c:pt>
                <c:pt idx="926">
                  <c:v>0.68910000000000005</c:v>
                </c:pt>
                <c:pt idx="927">
                  <c:v>0.65659999999999996</c:v>
                </c:pt>
                <c:pt idx="928">
                  <c:v>0.65410000000000001</c:v>
                </c:pt>
                <c:pt idx="929">
                  <c:v>0.67669999999999997</c:v>
                </c:pt>
                <c:pt idx="930">
                  <c:v>0.64900000000000002</c:v>
                </c:pt>
                <c:pt idx="931">
                  <c:v>0.66</c:v>
                </c:pt>
                <c:pt idx="932">
                  <c:v>0.66439999999999999</c:v>
                </c:pt>
                <c:pt idx="933">
                  <c:v>0.67459999999999998</c:v>
                </c:pt>
                <c:pt idx="934">
                  <c:v>0.70520000000000005</c:v>
                </c:pt>
                <c:pt idx="935">
                  <c:v>0.69569999999999999</c:v>
                </c:pt>
                <c:pt idx="936">
                  <c:v>0.6704</c:v>
                </c:pt>
                <c:pt idx="937">
                  <c:v>0.65290000000000004</c:v>
                </c:pt>
                <c:pt idx="938">
                  <c:v>0.6915</c:v>
                </c:pt>
                <c:pt idx="939">
                  <c:v>0.62539999999999996</c:v>
                </c:pt>
                <c:pt idx="940">
                  <c:v>0.68230000000000002</c:v>
                </c:pt>
                <c:pt idx="941">
                  <c:v>0.66479999999999995</c:v>
                </c:pt>
                <c:pt idx="942">
                  <c:v>0.60740000000000005</c:v>
                </c:pt>
                <c:pt idx="943">
                  <c:v>0.62549999999999994</c:v>
                </c:pt>
                <c:pt idx="944">
                  <c:v>0.64949999999999997</c:v>
                </c:pt>
                <c:pt idx="945">
                  <c:v>0.65139999999999998</c:v>
                </c:pt>
                <c:pt idx="946">
                  <c:v>0.65869999999999995</c:v>
                </c:pt>
                <c:pt idx="947">
                  <c:v>0.69710000000000005</c:v>
                </c:pt>
                <c:pt idx="948">
                  <c:v>0.69810000000000005</c:v>
                </c:pt>
                <c:pt idx="949">
                  <c:v>0.66039999999999999</c:v>
                </c:pt>
                <c:pt idx="950">
                  <c:v>0.58099999999999996</c:v>
                </c:pt>
                <c:pt idx="951">
                  <c:v>0.63080000000000003</c:v>
                </c:pt>
                <c:pt idx="952">
                  <c:v>0.61929999999999996</c:v>
                </c:pt>
                <c:pt idx="953">
                  <c:v>0.67049999999999998</c:v>
                </c:pt>
                <c:pt idx="954">
                  <c:v>0.6835</c:v>
                </c:pt>
                <c:pt idx="955">
                  <c:v>0.67049999999999998</c:v>
                </c:pt>
                <c:pt idx="956">
                  <c:v>0.69220000000000004</c:v>
                </c:pt>
                <c:pt idx="957">
                  <c:v>0.67359999999999998</c:v>
                </c:pt>
                <c:pt idx="958">
                  <c:v>0.64610000000000001</c:v>
                </c:pt>
                <c:pt idx="959">
                  <c:v>0.62660000000000005</c:v>
                </c:pt>
                <c:pt idx="960">
                  <c:v>0.61119999999999997</c:v>
                </c:pt>
                <c:pt idx="961">
                  <c:v>0.6048</c:v>
                </c:pt>
                <c:pt idx="962">
                  <c:v>0.6149</c:v>
                </c:pt>
                <c:pt idx="963">
                  <c:v>0.64929999999999999</c:v>
                </c:pt>
                <c:pt idx="964">
                  <c:v>0.63539999999999996</c:v>
                </c:pt>
                <c:pt idx="965">
                  <c:v>0.66520000000000001</c:v>
                </c:pt>
                <c:pt idx="966">
                  <c:v>0.68279999999999996</c:v>
                </c:pt>
                <c:pt idx="967">
                  <c:v>0.67290000000000005</c:v>
                </c:pt>
                <c:pt idx="968">
                  <c:v>0.66320000000000001</c:v>
                </c:pt>
                <c:pt idx="969">
                  <c:v>0.65300000000000002</c:v>
                </c:pt>
                <c:pt idx="970">
                  <c:v>0.70479999999999998</c:v>
                </c:pt>
                <c:pt idx="971">
                  <c:v>0.68379999999999996</c:v>
                </c:pt>
                <c:pt idx="972">
                  <c:v>0.67330000000000001</c:v>
                </c:pt>
                <c:pt idx="973">
                  <c:v>0.61609999999999998</c:v>
                </c:pt>
                <c:pt idx="974">
                  <c:v>0.64070000000000005</c:v>
                </c:pt>
                <c:pt idx="975">
                  <c:v>0.61770000000000003</c:v>
                </c:pt>
                <c:pt idx="976">
                  <c:v>0.64880000000000004</c:v>
                </c:pt>
                <c:pt idx="977">
                  <c:v>0.65810000000000002</c:v>
                </c:pt>
                <c:pt idx="978">
                  <c:v>0.66190000000000004</c:v>
                </c:pt>
                <c:pt idx="979">
                  <c:v>0.68420000000000003</c:v>
                </c:pt>
                <c:pt idx="980">
                  <c:v>0.66510000000000002</c:v>
                </c:pt>
                <c:pt idx="981">
                  <c:v>0.63029999999999997</c:v>
                </c:pt>
                <c:pt idx="982">
                  <c:v>0.62570000000000003</c:v>
                </c:pt>
                <c:pt idx="983">
                  <c:v>0.62749999999999995</c:v>
                </c:pt>
                <c:pt idx="984">
                  <c:v>0.66949999999999998</c:v>
                </c:pt>
                <c:pt idx="985">
                  <c:v>0.69940000000000002</c:v>
                </c:pt>
                <c:pt idx="986">
                  <c:v>0.66990000000000005</c:v>
                </c:pt>
                <c:pt idx="987">
                  <c:v>0.70209999999999995</c:v>
                </c:pt>
                <c:pt idx="988">
                  <c:v>0.6774</c:v>
                </c:pt>
                <c:pt idx="989">
                  <c:v>0.71089999999999998</c:v>
                </c:pt>
                <c:pt idx="990">
                  <c:v>0.71379999999999999</c:v>
                </c:pt>
                <c:pt idx="991">
                  <c:v>0.73960000000000004</c:v>
                </c:pt>
                <c:pt idx="992">
                  <c:v>0.7429</c:v>
                </c:pt>
                <c:pt idx="993">
                  <c:v>0.72160000000000002</c:v>
                </c:pt>
                <c:pt idx="994">
                  <c:v>0.73099999999999998</c:v>
                </c:pt>
                <c:pt idx="995">
                  <c:v>0.71260000000000001</c:v>
                </c:pt>
                <c:pt idx="996">
                  <c:v>0.71679999999999999</c:v>
                </c:pt>
                <c:pt idx="997">
                  <c:v>0.71619999999999995</c:v>
                </c:pt>
                <c:pt idx="998">
                  <c:v>0.71450000000000002</c:v>
                </c:pt>
                <c:pt idx="999">
                  <c:v>0.70740000000000003</c:v>
                </c:pt>
                <c:pt idx="1000">
                  <c:v>0.69569999999999999</c:v>
                </c:pt>
                <c:pt idx="1001">
                  <c:v>0.6643</c:v>
                </c:pt>
                <c:pt idx="1002">
                  <c:v>0.66610000000000003</c:v>
                </c:pt>
                <c:pt idx="1003">
                  <c:v>0.66920000000000002</c:v>
                </c:pt>
                <c:pt idx="1004">
                  <c:v>0.68010000000000004</c:v>
                </c:pt>
                <c:pt idx="1005">
                  <c:v>0.66820000000000002</c:v>
                </c:pt>
                <c:pt idx="1006">
                  <c:v>0.65629999999999999</c:v>
                </c:pt>
                <c:pt idx="1007">
                  <c:v>0.67169999999999996</c:v>
                </c:pt>
                <c:pt idx="1008">
                  <c:v>0.66410000000000002</c:v>
                </c:pt>
                <c:pt idx="1009">
                  <c:v>0.65620000000000001</c:v>
                </c:pt>
                <c:pt idx="1010">
                  <c:v>0.65380000000000005</c:v>
                </c:pt>
                <c:pt idx="1011">
                  <c:v>0.64790000000000003</c:v>
                </c:pt>
                <c:pt idx="1012">
                  <c:v>0.63300000000000001</c:v>
                </c:pt>
                <c:pt idx="1013">
                  <c:v>0.63590000000000002</c:v>
                </c:pt>
                <c:pt idx="1014">
                  <c:v>0.62509999999999999</c:v>
                </c:pt>
                <c:pt idx="1015">
                  <c:v>0.62690000000000001</c:v>
                </c:pt>
                <c:pt idx="1016">
                  <c:v>0.62190000000000001</c:v>
                </c:pt>
                <c:pt idx="1017">
                  <c:v>0.62129999999999996</c:v>
                </c:pt>
                <c:pt idx="1018">
                  <c:v>0.62080000000000002</c:v>
                </c:pt>
                <c:pt idx="1019">
                  <c:v>0.62739999999999996</c:v>
                </c:pt>
                <c:pt idx="1020">
                  <c:v>0.6331</c:v>
                </c:pt>
                <c:pt idx="1021">
                  <c:v>0.63439999999999996</c:v>
                </c:pt>
                <c:pt idx="1022">
                  <c:v>0.63959999999999995</c:v>
                </c:pt>
                <c:pt idx="1023">
                  <c:v>0.64280000000000004</c:v>
                </c:pt>
                <c:pt idx="1024">
                  <c:v>0.64980000000000004</c:v>
                </c:pt>
                <c:pt idx="1025">
                  <c:v>0.64510000000000001</c:v>
                </c:pt>
                <c:pt idx="1026">
                  <c:v>0.63919999999999999</c:v>
                </c:pt>
                <c:pt idx="1027">
                  <c:v>0.63090000000000002</c:v>
                </c:pt>
                <c:pt idx="1028">
                  <c:v>0.6401</c:v>
                </c:pt>
                <c:pt idx="1029">
                  <c:v>0.64580000000000004</c:v>
                </c:pt>
                <c:pt idx="1030">
                  <c:v>0.65290000000000004</c:v>
                </c:pt>
                <c:pt idx="1031">
                  <c:v>0.64229999999999998</c:v>
                </c:pt>
                <c:pt idx="1032">
                  <c:v>0.64070000000000005</c:v>
                </c:pt>
                <c:pt idx="1033">
                  <c:v>0.6391</c:v>
                </c:pt>
                <c:pt idx="1034">
                  <c:v>0.63329999999999997</c:v>
                </c:pt>
                <c:pt idx="1035">
                  <c:v>0.62519999999999998</c:v>
                </c:pt>
                <c:pt idx="1036">
                  <c:v>0.61140000000000005</c:v>
                </c:pt>
                <c:pt idx="1037">
                  <c:v>0.62109999999999999</c:v>
                </c:pt>
                <c:pt idx="1038">
                  <c:v>0.61240000000000006</c:v>
                </c:pt>
                <c:pt idx="1039">
                  <c:v>0.59330000000000005</c:v>
                </c:pt>
                <c:pt idx="1040">
                  <c:v>0.59389999999999998</c:v>
                </c:pt>
                <c:pt idx="1041">
                  <c:v>0.61129999999999995</c:v>
                </c:pt>
                <c:pt idx="1042">
                  <c:v>0.61260000000000003</c:v>
                </c:pt>
                <c:pt idx="1043">
                  <c:v>0.62329999999999997</c:v>
                </c:pt>
                <c:pt idx="1044">
                  <c:v>0.59730000000000005</c:v>
                </c:pt>
                <c:pt idx="1045">
                  <c:v>0.61240000000000006</c:v>
                </c:pt>
                <c:pt idx="1046">
                  <c:v>0.61480000000000001</c:v>
                </c:pt>
                <c:pt idx="1047">
                  <c:v>0.61170000000000002</c:v>
                </c:pt>
                <c:pt idx="1048">
                  <c:v>0.59450000000000003</c:v>
                </c:pt>
                <c:pt idx="1049">
                  <c:v>0.60199999999999998</c:v>
                </c:pt>
                <c:pt idx="1050">
                  <c:v>0.59719999999999995</c:v>
                </c:pt>
                <c:pt idx="1051">
                  <c:v>0.61429999999999996</c:v>
                </c:pt>
                <c:pt idx="1052">
                  <c:v>0.6321</c:v>
                </c:pt>
                <c:pt idx="1053">
                  <c:v>0.62290000000000001</c:v>
                </c:pt>
                <c:pt idx="1054">
                  <c:v>0.59970000000000001</c:v>
                </c:pt>
                <c:pt idx="1055">
                  <c:v>0.61399999999999999</c:v>
                </c:pt>
                <c:pt idx="1056">
                  <c:v>0.6048</c:v>
                </c:pt>
                <c:pt idx="1057">
                  <c:v>0.61980000000000002</c:v>
                </c:pt>
                <c:pt idx="1058">
                  <c:v>0.628</c:v>
                </c:pt>
                <c:pt idx="1059">
                  <c:v>0.63470000000000004</c:v>
                </c:pt>
                <c:pt idx="1060">
                  <c:v>0.62949999999999995</c:v>
                </c:pt>
                <c:pt idx="1061">
                  <c:v>0.62419999999999998</c:v>
                </c:pt>
                <c:pt idx="1062">
                  <c:v>0.62809999999999999</c:v>
                </c:pt>
                <c:pt idx="1063">
                  <c:v>0.61070000000000002</c:v>
                </c:pt>
                <c:pt idx="1064">
                  <c:v>0.61880000000000002</c:v>
                </c:pt>
                <c:pt idx="1065">
                  <c:v>0.63749999999999996</c:v>
                </c:pt>
                <c:pt idx="1066">
                  <c:v>0.62880000000000003</c:v>
                </c:pt>
                <c:pt idx="1067">
                  <c:v>0.64200000000000002</c:v>
                </c:pt>
                <c:pt idx="1068">
                  <c:v>0.64810000000000001</c:v>
                </c:pt>
                <c:pt idx="1069">
                  <c:v>0.6391</c:v>
                </c:pt>
                <c:pt idx="1070">
                  <c:v>0.63009999999999999</c:v>
                </c:pt>
                <c:pt idx="1071">
                  <c:v>0.63160000000000005</c:v>
                </c:pt>
                <c:pt idx="1072">
                  <c:v>0.64100000000000001</c:v>
                </c:pt>
                <c:pt idx="1073">
                  <c:v>0.63019999999999998</c:v>
                </c:pt>
                <c:pt idx="1074">
                  <c:v>0.64319999999999999</c:v>
                </c:pt>
                <c:pt idx="1075">
                  <c:v>0.63239999999999996</c:v>
                </c:pt>
                <c:pt idx="1076">
                  <c:v>0.64259999999999995</c:v>
                </c:pt>
                <c:pt idx="1077">
                  <c:v>0.63929999999999998</c:v>
                </c:pt>
                <c:pt idx="1078">
                  <c:v>0.64339999999999997</c:v>
                </c:pt>
                <c:pt idx="1079">
                  <c:v>0.64859999999999995</c:v>
                </c:pt>
                <c:pt idx="1080">
                  <c:v>0.6522</c:v>
                </c:pt>
                <c:pt idx="1081">
                  <c:v>0.63800000000000001</c:v>
                </c:pt>
                <c:pt idx="1082">
                  <c:v>0.66569999999999996</c:v>
                </c:pt>
                <c:pt idx="1083">
                  <c:v>0.65810000000000002</c:v>
                </c:pt>
                <c:pt idx="1084">
                  <c:v>0.65839999999999999</c:v>
                </c:pt>
                <c:pt idx="1085">
                  <c:v>0.68630000000000002</c:v>
                </c:pt>
                <c:pt idx="1086">
                  <c:v>0.67320000000000002</c:v>
                </c:pt>
                <c:pt idx="1087">
                  <c:v>0.67530000000000001</c:v>
                </c:pt>
                <c:pt idx="1088">
                  <c:v>0.65690000000000004</c:v>
                </c:pt>
                <c:pt idx="1089">
                  <c:v>0.63049999999999995</c:v>
                </c:pt>
                <c:pt idx="1090">
                  <c:v>0.64149999999999996</c:v>
                </c:pt>
                <c:pt idx="1091">
                  <c:v>0.63239999999999996</c:v>
                </c:pt>
                <c:pt idx="1092">
                  <c:v>0.62180000000000002</c:v>
                </c:pt>
                <c:pt idx="1093">
                  <c:v>0.61870000000000003</c:v>
                </c:pt>
                <c:pt idx="1094">
                  <c:v>0.61619999999999997</c:v>
                </c:pt>
                <c:pt idx="1095">
                  <c:v>0.63260000000000005</c:v>
                </c:pt>
                <c:pt idx="1096">
                  <c:v>0.6109</c:v>
                </c:pt>
                <c:pt idx="1097">
                  <c:v>0.61439999999999995</c:v>
                </c:pt>
                <c:pt idx="1098">
                  <c:v>0.60760000000000003</c:v>
                </c:pt>
                <c:pt idx="1099">
                  <c:v>0.60719999999999996</c:v>
                </c:pt>
                <c:pt idx="1100">
                  <c:v>0.59609999999999996</c:v>
                </c:pt>
                <c:pt idx="1101">
                  <c:v>0.64600000000000002</c:v>
                </c:pt>
                <c:pt idx="1102">
                  <c:v>0.62460000000000004</c:v>
                </c:pt>
                <c:pt idx="1103">
                  <c:v>0.64459999999999995</c:v>
                </c:pt>
                <c:pt idx="1104">
                  <c:v>0.64480000000000004</c:v>
                </c:pt>
                <c:pt idx="1105">
                  <c:v>0.61019999999999996</c:v>
                </c:pt>
                <c:pt idx="1106">
                  <c:v>0.63080000000000003</c:v>
                </c:pt>
                <c:pt idx="1107">
                  <c:v>0.64590000000000003</c:v>
                </c:pt>
                <c:pt idx="1108">
                  <c:v>0.62690000000000001</c:v>
                </c:pt>
                <c:pt idx="1109">
                  <c:v>0.59379999999999999</c:v>
                </c:pt>
                <c:pt idx="1110">
                  <c:v>0.61860000000000004</c:v>
                </c:pt>
                <c:pt idx="1111">
                  <c:v>0.61160000000000003</c:v>
                </c:pt>
                <c:pt idx="1112">
                  <c:v>0.6089</c:v>
                </c:pt>
                <c:pt idx="1113">
                  <c:v>0.62180000000000002</c:v>
                </c:pt>
                <c:pt idx="1114">
                  <c:v>0.63890000000000002</c:v>
                </c:pt>
                <c:pt idx="1115">
                  <c:v>0.62019999999999997</c:v>
                </c:pt>
                <c:pt idx="1116">
                  <c:v>0.63400000000000001</c:v>
                </c:pt>
                <c:pt idx="1117">
                  <c:v>0.63200000000000001</c:v>
                </c:pt>
                <c:pt idx="1118">
                  <c:v>0.63090000000000002</c:v>
                </c:pt>
                <c:pt idx="1119">
                  <c:v>0.61650000000000005</c:v>
                </c:pt>
                <c:pt idx="1120">
                  <c:v>0.60950000000000004</c:v>
                </c:pt>
                <c:pt idx="1121">
                  <c:v>0.62409999999999999</c:v>
                </c:pt>
                <c:pt idx="1122">
                  <c:v>0.60899999999999999</c:v>
                </c:pt>
                <c:pt idx="1123">
                  <c:v>0.67110000000000003</c:v>
                </c:pt>
                <c:pt idx="1124">
                  <c:v>0.61770000000000003</c:v>
                </c:pt>
                <c:pt idx="1125">
                  <c:v>0.66420000000000001</c:v>
                </c:pt>
                <c:pt idx="1126">
                  <c:v>0.62070000000000003</c:v>
                </c:pt>
                <c:pt idx="1127">
                  <c:v>0.61560000000000004</c:v>
                </c:pt>
                <c:pt idx="1128">
                  <c:v>0.60389999999999999</c:v>
                </c:pt>
                <c:pt idx="1129">
                  <c:v>0.62709999999999999</c:v>
                </c:pt>
                <c:pt idx="1130">
                  <c:v>0.63390000000000002</c:v>
                </c:pt>
                <c:pt idx="1131">
                  <c:v>0.62960000000000005</c:v>
                </c:pt>
                <c:pt idx="1132">
                  <c:v>0.62680000000000002</c:v>
                </c:pt>
                <c:pt idx="1133">
                  <c:v>0.65269999999999995</c:v>
                </c:pt>
                <c:pt idx="1134">
                  <c:v>0.62849999999999995</c:v>
                </c:pt>
                <c:pt idx="1135">
                  <c:v>0.63690000000000002</c:v>
                </c:pt>
                <c:pt idx="1136">
                  <c:v>0.64029999999999998</c:v>
                </c:pt>
                <c:pt idx="1137">
                  <c:v>0.61229999999999996</c:v>
                </c:pt>
                <c:pt idx="1138">
                  <c:v>0.62670000000000003</c:v>
                </c:pt>
                <c:pt idx="1139">
                  <c:v>0.61450000000000005</c:v>
                </c:pt>
                <c:pt idx="1140">
                  <c:v>0.58809999999999996</c:v>
                </c:pt>
                <c:pt idx="1141">
                  <c:v>0.60589999999999999</c:v>
                </c:pt>
                <c:pt idx="1142">
                  <c:v>0.61580000000000001</c:v>
                </c:pt>
                <c:pt idx="1143">
                  <c:v>0.60489999999999999</c:v>
                </c:pt>
                <c:pt idx="1144">
                  <c:v>0.61599999999999999</c:v>
                </c:pt>
                <c:pt idx="1145">
                  <c:v>0.62390000000000001</c:v>
                </c:pt>
                <c:pt idx="1146">
                  <c:v>0.64949999999999997</c:v>
                </c:pt>
                <c:pt idx="1147">
                  <c:v>0.64710000000000001</c:v>
                </c:pt>
                <c:pt idx="1148">
                  <c:v>0.63649999999999995</c:v>
                </c:pt>
                <c:pt idx="1149">
                  <c:v>0.61409999999999998</c:v>
                </c:pt>
                <c:pt idx="1150">
                  <c:v>0.60589999999999999</c:v>
                </c:pt>
                <c:pt idx="1151">
                  <c:v>0.59940000000000004</c:v>
                </c:pt>
                <c:pt idx="1152">
                  <c:v>0.58830000000000005</c:v>
                </c:pt>
                <c:pt idx="1153">
                  <c:v>0.59240000000000004</c:v>
                </c:pt>
                <c:pt idx="1154">
                  <c:v>0.58650000000000002</c:v>
                </c:pt>
                <c:pt idx="1155">
                  <c:v>0.60040000000000004</c:v>
                </c:pt>
                <c:pt idx="1156">
                  <c:v>0.5927</c:v>
                </c:pt>
                <c:pt idx="1157">
                  <c:v>0.5917</c:v>
                </c:pt>
                <c:pt idx="1158">
                  <c:v>0.58989999999999998</c:v>
                </c:pt>
                <c:pt idx="1159">
                  <c:v>0.59489999999999998</c:v>
                </c:pt>
                <c:pt idx="1160">
                  <c:v>0.60519999999999996</c:v>
                </c:pt>
                <c:pt idx="1161">
                  <c:v>0.58960000000000001</c:v>
                </c:pt>
                <c:pt idx="1162">
                  <c:v>0.58720000000000006</c:v>
                </c:pt>
                <c:pt idx="1163">
                  <c:v>0.59240000000000004</c:v>
                </c:pt>
                <c:pt idx="1164">
                  <c:v>0.62790000000000001</c:v>
                </c:pt>
                <c:pt idx="1165">
                  <c:v>0.61399999999999999</c:v>
                </c:pt>
                <c:pt idx="1166">
                  <c:v>0.5968</c:v>
                </c:pt>
                <c:pt idx="1167">
                  <c:v>0.60099999999999998</c:v>
                </c:pt>
                <c:pt idx="1168">
                  <c:v>0.5948</c:v>
                </c:pt>
                <c:pt idx="1169">
                  <c:v>0.58409999999999995</c:v>
                </c:pt>
                <c:pt idx="1170">
                  <c:v>0.58240000000000003</c:v>
                </c:pt>
                <c:pt idx="1171">
                  <c:v>0.57699999999999996</c:v>
                </c:pt>
                <c:pt idx="1172">
                  <c:v>0.56379999999999997</c:v>
                </c:pt>
                <c:pt idx="1173">
                  <c:v>0.56740000000000002</c:v>
                </c:pt>
                <c:pt idx="1174">
                  <c:v>0.56579999999999997</c:v>
                </c:pt>
                <c:pt idx="1175">
                  <c:v>0.5554</c:v>
                </c:pt>
                <c:pt idx="1176">
                  <c:v>0.56389999999999996</c:v>
                </c:pt>
                <c:pt idx="1177">
                  <c:v>0.55500000000000005</c:v>
                </c:pt>
                <c:pt idx="1178">
                  <c:v>0.57140000000000002</c:v>
                </c:pt>
                <c:pt idx="1179">
                  <c:v>0.5786</c:v>
                </c:pt>
                <c:pt idx="1180">
                  <c:v>0.59560000000000002</c:v>
                </c:pt>
                <c:pt idx="1181">
                  <c:v>0.58420000000000005</c:v>
                </c:pt>
                <c:pt idx="1182">
                  <c:v>0.60360000000000003</c:v>
                </c:pt>
                <c:pt idx="1183">
                  <c:v>0.61519999999999997</c:v>
                </c:pt>
                <c:pt idx="1184">
                  <c:v>0.62250000000000005</c:v>
                </c:pt>
                <c:pt idx="1185">
                  <c:v>0.60919999999999996</c:v>
                </c:pt>
                <c:pt idx="1186">
                  <c:v>0.61350000000000005</c:v>
                </c:pt>
                <c:pt idx="1187">
                  <c:v>0.65569999999999995</c:v>
                </c:pt>
                <c:pt idx="1188">
                  <c:v>0.63519999999999999</c:v>
                </c:pt>
                <c:pt idx="1189">
                  <c:v>0.63109999999999999</c:v>
                </c:pt>
                <c:pt idx="1190">
                  <c:v>0.63029999999999997</c:v>
                </c:pt>
                <c:pt idx="1191">
                  <c:v>0.5877</c:v>
                </c:pt>
                <c:pt idx="1192">
                  <c:v>0.62639999999999996</c:v>
                </c:pt>
                <c:pt idx="1193">
                  <c:v>0.60550000000000004</c:v>
                </c:pt>
                <c:pt idx="1194">
                  <c:v>0.64710000000000001</c:v>
                </c:pt>
                <c:pt idx="1195">
                  <c:v>0.64059999999999995</c:v>
                </c:pt>
                <c:pt idx="1196">
                  <c:v>0.62919999999999998</c:v>
                </c:pt>
                <c:pt idx="1197">
                  <c:v>0.59899999999999998</c:v>
                </c:pt>
                <c:pt idx="1198">
                  <c:v>0.60429999999999995</c:v>
                </c:pt>
                <c:pt idx="1199">
                  <c:v>0.65710000000000002</c:v>
                </c:pt>
                <c:pt idx="1200">
                  <c:v>0.6079</c:v>
                </c:pt>
                <c:pt idx="1201">
                  <c:v>0.58069999999999999</c:v>
                </c:pt>
                <c:pt idx="1202">
                  <c:v>0.59740000000000004</c:v>
                </c:pt>
                <c:pt idx="1203">
                  <c:v>0.60089999999999999</c:v>
                </c:pt>
                <c:pt idx="1204">
                  <c:v>0.66069999999999995</c:v>
                </c:pt>
                <c:pt idx="1205">
                  <c:v>0.65269999999999995</c:v>
                </c:pt>
                <c:pt idx="1206">
                  <c:v>0.63600000000000001</c:v>
                </c:pt>
                <c:pt idx="1207">
                  <c:v>0.6532</c:v>
                </c:pt>
                <c:pt idx="1208">
                  <c:v>0.60050000000000003</c:v>
                </c:pt>
                <c:pt idx="1209">
                  <c:v>0.62050000000000005</c:v>
                </c:pt>
                <c:pt idx="1210">
                  <c:v>0.57040000000000002</c:v>
                </c:pt>
                <c:pt idx="1211">
                  <c:v>0.57779999999999998</c:v>
                </c:pt>
                <c:pt idx="1212">
                  <c:v>0.61799999999999999</c:v>
                </c:pt>
                <c:pt idx="1213">
                  <c:v>0.60129999999999995</c:v>
                </c:pt>
                <c:pt idx="1214">
                  <c:v>0.62580000000000002</c:v>
                </c:pt>
                <c:pt idx="1215">
                  <c:v>0.62019999999999997</c:v>
                </c:pt>
                <c:pt idx="1216">
                  <c:v>0.60419999999999996</c:v>
                </c:pt>
                <c:pt idx="1217">
                  <c:v>0.59560000000000002</c:v>
                </c:pt>
                <c:pt idx="1218">
                  <c:v>0.60160000000000002</c:v>
                </c:pt>
                <c:pt idx="1219">
                  <c:v>0.59050000000000002</c:v>
                </c:pt>
                <c:pt idx="1220">
                  <c:v>0.62170000000000003</c:v>
                </c:pt>
                <c:pt idx="1221">
                  <c:v>0.66269999999999996</c:v>
                </c:pt>
                <c:pt idx="1222">
                  <c:v>0.66010000000000002</c:v>
                </c:pt>
                <c:pt idx="1223">
                  <c:v>0.63590000000000002</c:v>
                </c:pt>
                <c:pt idx="1224">
                  <c:v>0.63759999999999994</c:v>
                </c:pt>
                <c:pt idx="1225">
                  <c:v>0.63680000000000003</c:v>
                </c:pt>
                <c:pt idx="1226">
                  <c:v>0.63859999999999995</c:v>
                </c:pt>
                <c:pt idx="1227">
                  <c:v>0.66039999999999999</c:v>
                </c:pt>
                <c:pt idx="1228">
                  <c:v>0.66710000000000003</c:v>
                </c:pt>
                <c:pt idx="1229">
                  <c:v>0.66839999999999999</c:v>
                </c:pt>
                <c:pt idx="1230">
                  <c:v>0.65759999999999996</c:v>
                </c:pt>
                <c:pt idx="1231">
                  <c:v>0.65090000000000003</c:v>
                </c:pt>
                <c:pt idx="1232">
                  <c:v>0.63039999999999996</c:v>
                </c:pt>
                <c:pt idx="1233">
                  <c:v>0.63929999999999998</c:v>
                </c:pt>
                <c:pt idx="1234">
                  <c:v>0.64429999999999998</c:v>
                </c:pt>
                <c:pt idx="1235">
                  <c:v>0.63980000000000004</c:v>
                </c:pt>
                <c:pt idx="1236">
                  <c:v>0.66959999999999997</c:v>
                </c:pt>
                <c:pt idx="1237">
                  <c:v>0.67800000000000005</c:v>
                </c:pt>
                <c:pt idx="1238">
                  <c:v>0.66359999999999997</c:v>
                </c:pt>
                <c:pt idx="1239">
                  <c:v>0.67149999999999999</c:v>
                </c:pt>
                <c:pt idx="1240">
                  <c:v>0.63849999999999996</c:v>
                </c:pt>
                <c:pt idx="1241">
                  <c:v>0.64370000000000005</c:v>
                </c:pt>
                <c:pt idx="1242">
                  <c:v>0.63570000000000004</c:v>
                </c:pt>
                <c:pt idx="1243">
                  <c:v>0.63119999999999998</c:v>
                </c:pt>
                <c:pt idx="1244">
                  <c:v>0.64359999999999995</c:v>
                </c:pt>
                <c:pt idx="1245">
                  <c:v>0.65459999999999996</c:v>
                </c:pt>
                <c:pt idx="1246">
                  <c:v>0.67200000000000004</c:v>
                </c:pt>
                <c:pt idx="1247">
                  <c:v>0.6573</c:v>
                </c:pt>
                <c:pt idx="1248">
                  <c:v>0.65139999999999998</c:v>
                </c:pt>
                <c:pt idx="1249">
                  <c:v>0.621</c:v>
                </c:pt>
                <c:pt idx="1250">
                  <c:v>0.62190000000000001</c:v>
                </c:pt>
                <c:pt idx="1251">
                  <c:v>0.63580000000000003</c:v>
                </c:pt>
                <c:pt idx="1252">
                  <c:v>0.58779999999999999</c:v>
                </c:pt>
                <c:pt idx="1253">
                  <c:v>0.59640000000000004</c:v>
                </c:pt>
                <c:pt idx="1254">
                  <c:v>0.63919999999999999</c:v>
                </c:pt>
                <c:pt idx="1255">
                  <c:v>0.64410000000000001</c:v>
                </c:pt>
                <c:pt idx="1256">
                  <c:v>0.6331</c:v>
                </c:pt>
                <c:pt idx="1257">
                  <c:v>0.64849999999999997</c:v>
                </c:pt>
                <c:pt idx="1258">
                  <c:v>0.6784</c:v>
                </c:pt>
                <c:pt idx="1259">
                  <c:v>0.65500000000000003</c:v>
                </c:pt>
                <c:pt idx="1260">
                  <c:v>0.6492</c:v>
                </c:pt>
                <c:pt idx="1261">
                  <c:v>0.62190000000000001</c:v>
                </c:pt>
                <c:pt idx="1262">
                  <c:v>0.61370000000000002</c:v>
                </c:pt>
                <c:pt idx="1263">
                  <c:v>0.59630000000000005</c:v>
                </c:pt>
                <c:pt idx="1264">
                  <c:v>0.60140000000000005</c:v>
                </c:pt>
                <c:pt idx="1265">
                  <c:v>0.62209999999999999</c:v>
                </c:pt>
                <c:pt idx="1266">
                  <c:v>0.60170000000000001</c:v>
                </c:pt>
                <c:pt idx="1267">
                  <c:v>0.58699999999999997</c:v>
                </c:pt>
                <c:pt idx="1268">
                  <c:v>0.62709999999999999</c:v>
                </c:pt>
                <c:pt idx="1269">
                  <c:v>0.6069</c:v>
                </c:pt>
                <c:pt idx="1270">
                  <c:v>0.59589999999999999</c:v>
                </c:pt>
                <c:pt idx="1271">
                  <c:v>0.61909999999999998</c:v>
                </c:pt>
                <c:pt idx="1272">
                  <c:v>0.61399999999999999</c:v>
                </c:pt>
                <c:pt idx="1273">
                  <c:v>0.60060000000000002</c:v>
                </c:pt>
                <c:pt idx="1274">
                  <c:v>0.62649999999999995</c:v>
                </c:pt>
                <c:pt idx="1275">
                  <c:v>0.63539999999999996</c:v>
                </c:pt>
                <c:pt idx="1276">
                  <c:v>0.64539999999999997</c:v>
                </c:pt>
                <c:pt idx="1277">
                  <c:v>0.63360000000000005</c:v>
                </c:pt>
                <c:pt idx="1278">
                  <c:v>0.628</c:v>
                </c:pt>
                <c:pt idx="1279">
                  <c:v>0.64290000000000003</c:v>
                </c:pt>
                <c:pt idx="1280">
                  <c:v>0.64670000000000005</c:v>
                </c:pt>
                <c:pt idx="1281">
                  <c:v>0.65780000000000005</c:v>
                </c:pt>
                <c:pt idx="1282">
                  <c:v>0.66200000000000003</c:v>
                </c:pt>
                <c:pt idx="1283">
                  <c:v>0.66110000000000002</c:v>
                </c:pt>
                <c:pt idx="1284">
                  <c:v>0.64880000000000004</c:v>
                </c:pt>
                <c:pt idx="1285">
                  <c:v>0.65300000000000002</c:v>
                </c:pt>
                <c:pt idx="1286">
                  <c:v>0.64670000000000005</c:v>
                </c:pt>
                <c:pt idx="1287">
                  <c:v>0.65039999999999998</c:v>
                </c:pt>
                <c:pt idx="1288">
                  <c:v>0.66420000000000001</c:v>
                </c:pt>
                <c:pt idx="1289">
                  <c:v>0.63670000000000004</c:v>
                </c:pt>
                <c:pt idx="1290">
                  <c:v>0.62739999999999996</c:v>
                </c:pt>
                <c:pt idx="1291">
                  <c:v>0.63629999999999998</c:v>
                </c:pt>
                <c:pt idx="1292">
                  <c:v>0.63109999999999999</c:v>
                </c:pt>
                <c:pt idx="1293">
                  <c:v>0.63980000000000004</c:v>
                </c:pt>
                <c:pt idx="1294">
                  <c:v>0.62539999999999996</c:v>
                </c:pt>
                <c:pt idx="1295">
                  <c:v>0.63390000000000002</c:v>
                </c:pt>
                <c:pt idx="1296">
                  <c:v>0.6431</c:v>
                </c:pt>
                <c:pt idx="1297">
                  <c:v>0.63049999999999995</c:v>
                </c:pt>
                <c:pt idx="1298">
                  <c:v>0.62890000000000001</c:v>
                </c:pt>
                <c:pt idx="1299">
                  <c:v>0.62050000000000005</c:v>
                </c:pt>
                <c:pt idx="1300">
                  <c:v>0.6129</c:v>
                </c:pt>
                <c:pt idx="1301">
                  <c:v>0.6119</c:v>
                </c:pt>
                <c:pt idx="1302">
                  <c:v>0.60880000000000001</c:v>
                </c:pt>
                <c:pt idx="1303">
                  <c:v>0.61539999999999995</c:v>
                </c:pt>
                <c:pt idx="1304">
                  <c:v>0.60399999999999998</c:v>
                </c:pt>
                <c:pt idx="1305">
                  <c:v>0.6038</c:v>
                </c:pt>
                <c:pt idx="1306">
                  <c:v>0.60589999999999999</c:v>
                </c:pt>
                <c:pt idx="1307">
                  <c:v>0.6169</c:v>
                </c:pt>
                <c:pt idx="1308">
                  <c:v>0.61560000000000004</c:v>
                </c:pt>
                <c:pt idx="1309">
                  <c:v>0.62060000000000004</c:v>
                </c:pt>
                <c:pt idx="1310">
                  <c:v>0.62039999999999995</c:v>
                </c:pt>
                <c:pt idx="1311">
                  <c:v>0.60299999999999998</c:v>
                </c:pt>
                <c:pt idx="1312">
                  <c:v>0.60940000000000005</c:v>
                </c:pt>
                <c:pt idx="1313">
                  <c:v>0.60589999999999999</c:v>
                </c:pt>
                <c:pt idx="1314">
                  <c:v>0.60589999999999999</c:v>
                </c:pt>
                <c:pt idx="1315">
                  <c:v>0.61399999999999999</c:v>
                </c:pt>
                <c:pt idx="1316">
                  <c:v>0.61960000000000004</c:v>
                </c:pt>
                <c:pt idx="1317">
                  <c:v>0.60880000000000001</c:v>
                </c:pt>
                <c:pt idx="1318">
                  <c:v>0.60160000000000002</c:v>
                </c:pt>
                <c:pt idx="1319">
                  <c:v>0.60540000000000005</c:v>
                </c:pt>
                <c:pt idx="1320">
                  <c:v>0.60909999999999997</c:v>
                </c:pt>
                <c:pt idx="1321">
                  <c:v>0.6139</c:v>
                </c:pt>
                <c:pt idx="1322">
                  <c:v>0.61270000000000002</c:v>
                </c:pt>
                <c:pt idx="1323">
                  <c:v>0.59450000000000003</c:v>
                </c:pt>
                <c:pt idx="1324">
                  <c:v>0.59960000000000002</c:v>
                </c:pt>
                <c:pt idx="1325">
                  <c:v>0.6008</c:v>
                </c:pt>
                <c:pt idx="1326">
                  <c:v>0.59340000000000004</c:v>
                </c:pt>
                <c:pt idx="1327">
                  <c:v>0.60429999999999995</c:v>
                </c:pt>
                <c:pt idx="1328">
                  <c:v>0.60729999999999995</c:v>
                </c:pt>
                <c:pt idx="1329">
                  <c:v>0.60819999999999996</c:v>
                </c:pt>
                <c:pt idx="1330">
                  <c:v>0.6038</c:v>
                </c:pt>
                <c:pt idx="1331">
                  <c:v>0.62060000000000004</c:v>
                </c:pt>
                <c:pt idx="1332">
                  <c:v>0.61240000000000006</c:v>
                </c:pt>
                <c:pt idx="1333">
                  <c:v>0.60119999999999996</c:v>
                </c:pt>
                <c:pt idx="1334">
                  <c:v>0.60870000000000002</c:v>
                </c:pt>
                <c:pt idx="1335">
                  <c:v>0.59630000000000005</c:v>
                </c:pt>
                <c:pt idx="1336">
                  <c:v>0.60260000000000002</c:v>
                </c:pt>
                <c:pt idx="1337">
                  <c:v>0.60150000000000003</c:v>
                </c:pt>
                <c:pt idx="1338">
                  <c:v>0.60340000000000005</c:v>
                </c:pt>
                <c:pt idx="1339">
                  <c:v>0.59360000000000002</c:v>
                </c:pt>
                <c:pt idx="1340">
                  <c:v>0.60909999999999997</c:v>
                </c:pt>
                <c:pt idx="1341">
                  <c:v>0.60009999999999997</c:v>
                </c:pt>
                <c:pt idx="1342">
                  <c:v>0.59150000000000003</c:v>
                </c:pt>
                <c:pt idx="1343">
                  <c:v>0.60750000000000004</c:v>
                </c:pt>
                <c:pt idx="1344">
                  <c:v>0.60060000000000002</c:v>
                </c:pt>
                <c:pt idx="1345">
                  <c:v>0.61350000000000005</c:v>
                </c:pt>
                <c:pt idx="1346">
                  <c:v>0.62050000000000005</c:v>
                </c:pt>
                <c:pt idx="1347">
                  <c:v>0.62819999999999998</c:v>
                </c:pt>
                <c:pt idx="1348">
                  <c:v>0.61380000000000001</c:v>
                </c:pt>
                <c:pt idx="1349">
                  <c:v>0.62639999999999996</c:v>
                </c:pt>
                <c:pt idx="1350">
                  <c:v>0.626</c:v>
                </c:pt>
                <c:pt idx="1351">
                  <c:v>0.62460000000000004</c:v>
                </c:pt>
                <c:pt idx="1352">
                  <c:v>0.64359999999999995</c:v>
                </c:pt>
                <c:pt idx="1353">
                  <c:v>0.64319999999999999</c:v>
                </c:pt>
                <c:pt idx="1354">
                  <c:v>0.64870000000000005</c:v>
                </c:pt>
                <c:pt idx="1355">
                  <c:v>0.627</c:v>
                </c:pt>
                <c:pt idx="1356">
                  <c:v>0.64190000000000003</c:v>
                </c:pt>
                <c:pt idx="1357">
                  <c:v>0.64910000000000001</c:v>
                </c:pt>
                <c:pt idx="1358">
                  <c:v>0.66559999999999997</c:v>
                </c:pt>
                <c:pt idx="1359">
                  <c:v>0.64410000000000001</c:v>
                </c:pt>
                <c:pt idx="1360">
                  <c:v>0.6321</c:v>
                </c:pt>
                <c:pt idx="1361">
                  <c:v>0.6331</c:v>
                </c:pt>
                <c:pt idx="1362">
                  <c:v>0.62749999999999995</c:v>
                </c:pt>
                <c:pt idx="1363">
                  <c:v>0.62890000000000001</c:v>
                </c:pt>
                <c:pt idx="1364">
                  <c:v>0.64170000000000005</c:v>
                </c:pt>
                <c:pt idx="1365">
                  <c:v>0.64610000000000001</c:v>
                </c:pt>
                <c:pt idx="1366">
                  <c:v>0.65429999999999999</c:v>
                </c:pt>
                <c:pt idx="1367">
                  <c:v>0.64370000000000005</c:v>
                </c:pt>
                <c:pt idx="1368">
                  <c:v>0.65469999999999995</c:v>
                </c:pt>
                <c:pt idx="1369">
                  <c:v>0.62619999999999998</c:v>
                </c:pt>
                <c:pt idx="1370">
                  <c:v>0.62809999999999999</c:v>
                </c:pt>
                <c:pt idx="1371">
                  <c:v>0.62029999999999996</c:v>
                </c:pt>
                <c:pt idx="1372">
                  <c:v>0.61299999999999999</c:v>
                </c:pt>
                <c:pt idx="1373">
                  <c:v>0.623</c:v>
                </c:pt>
                <c:pt idx="1374">
                  <c:v>0.63880000000000003</c:v>
                </c:pt>
                <c:pt idx="1375">
                  <c:v>0.62739999999999996</c:v>
                </c:pt>
                <c:pt idx="1376">
                  <c:v>0.61109999999999998</c:v>
                </c:pt>
                <c:pt idx="1377">
                  <c:v>0.62749999999999995</c:v>
                </c:pt>
                <c:pt idx="1378">
                  <c:v>0.6048</c:v>
                </c:pt>
                <c:pt idx="1379">
                  <c:v>0.59840000000000004</c:v>
                </c:pt>
                <c:pt idx="1380">
                  <c:v>0.59550000000000003</c:v>
                </c:pt>
                <c:pt idx="1381">
                  <c:v>0.5968</c:v>
                </c:pt>
                <c:pt idx="1382">
                  <c:v>0.60270000000000001</c:v>
                </c:pt>
                <c:pt idx="1383">
                  <c:v>0.59079999999999999</c:v>
                </c:pt>
                <c:pt idx="1384">
                  <c:v>0.59219999999999995</c:v>
                </c:pt>
                <c:pt idx="1385">
                  <c:v>0.59199999999999997</c:v>
                </c:pt>
                <c:pt idx="1386">
                  <c:v>0.59109999999999996</c:v>
                </c:pt>
                <c:pt idx="1387">
                  <c:v>0.58889999999999998</c:v>
                </c:pt>
                <c:pt idx="1388">
                  <c:v>0.60050000000000003</c:v>
                </c:pt>
                <c:pt idx="1389">
                  <c:v>0.62229999999999996</c:v>
                </c:pt>
                <c:pt idx="1390">
                  <c:v>0.60599999999999998</c:v>
                </c:pt>
                <c:pt idx="1391">
                  <c:v>0.58960000000000001</c:v>
                </c:pt>
                <c:pt idx="1392">
                  <c:v>0.60640000000000005</c:v>
                </c:pt>
                <c:pt idx="1393">
                  <c:v>0.60770000000000002</c:v>
                </c:pt>
                <c:pt idx="1394">
                  <c:v>0.61329999999999996</c:v>
                </c:pt>
                <c:pt idx="1395">
                  <c:v>0.60829999999999995</c:v>
                </c:pt>
                <c:pt idx="1396">
                  <c:v>0.61550000000000005</c:v>
                </c:pt>
                <c:pt idx="1397">
                  <c:v>0.622</c:v>
                </c:pt>
                <c:pt idx="1398">
                  <c:v>0.63090000000000002</c:v>
                </c:pt>
                <c:pt idx="1399">
                  <c:v>0.6159</c:v>
                </c:pt>
                <c:pt idx="1400">
                  <c:v>0.62660000000000005</c:v>
                </c:pt>
                <c:pt idx="1401">
                  <c:v>0.62970000000000004</c:v>
                </c:pt>
                <c:pt idx="1402">
                  <c:v>0.62339999999999995</c:v>
                </c:pt>
                <c:pt idx="1403">
                  <c:v>0.61499999999999999</c:v>
                </c:pt>
                <c:pt idx="1404">
                  <c:v>0.62760000000000005</c:v>
                </c:pt>
                <c:pt idx="1405">
                  <c:v>0.60619999999999996</c:v>
                </c:pt>
                <c:pt idx="1406">
                  <c:v>0.62619999999999998</c:v>
                </c:pt>
                <c:pt idx="1407">
                  <c:v>0.6129</c:v>
                </c:pt>
                <c:pt idx="1408">
                  <c:v>0.60770000000000002</c:v>
                </c:pt>
                <c:pt idx="1409">
                  <c:v>0.61080000000000001</c:v>
                </c:pt>
                <c:pt idx="1410">
                  <c:v>0.59560000000000002</c:v>
                </c:pt>
                <c:pt idx="1411">
                  <c:v>0.58509999999999995</c:v>
                </c:pt>
                <c:pt idx="1412">
                  <c:v>0.59409999999999996</c:v>
                </c:pt>
                <c:pt idx="1413">
                  <c:v>0.60529999999999995</c:v>
                </c:pt>
                <c:pt idx="1414">
                  <c:v>0.61939999999999995</c:v>
                </c:pt>
                <c:pt idx="1415">
                  <c:v>0.62080000000000002</c:v>
                </c:pt>
                <c:pt idx="1416">
                  <c:v>0.61750000000000005</c:v>
                </c:pt>
                <c:pt idx="1417">
                  <c:v>0.63460000000000005</c:v>
                </c:pt>
                <c:pt idx="1418">
                  <c:v>0.64970000000000006</c:v>
                </c:pt>
                <c:pt idx="1419">
                  <c:v>0.62990000000000002</c:v>
                </c:pt>
                <c:pt idx="1420">
                  <c:v>0.60760000000000003</c:v>
                </c:pt>
                <c:pt idx="1421">
                  <c:v>0.63100000000000001</c:v>
                </c:pt>
                <c:pt idx="1422">
                  <c:v>0.6139</c:v>
                </c:pt>
                <c:pt idx="1423">
                  <c:v>0.60099999999999998</c:v>
                </c:pt>
                <c:pt idx="1424">
                  <c:v>0.62929999999999997</c:v>
                </c:pt>
                <c:pt idx="1425">
                  <c:v>0.61890000000000001</c:v>
                </c:pt>
                <c:pt idx="1426">
                  <c:v>0.62839999999999996</c:v>
                </c:pt>
                <c:pt idx="1427">
                  <c:v>0.61399999999999999</c:v>
                </c:pt>
                <c:pt idx="1428">
                  <c:v>0.61280000000000001</c:v>
                </c:pt>
                <c:pt idx="1429">
                  <c:v>0.62749999999999995</c:v>
                </c:pt>
                <c:pt idx="1430">
                  <c:v>0.64039999999999997</c:v>
                </c:pt>
                <c:pt idx="1431">
                  <c:v>0.63600000000000001</c:v>
                </c:pt>
                <c:pt idx="1432">
                  <c:v>0.64359999999999995</c:v>
                </c:pt>
                <c:pt idx="1433">
                  <c:v>0.64410000000000001</c:v>
                </c:pt>
                <c:pt idx="1434">
                  <c:v>0.64510000000000001</c:v>
                </c:pt>
                <c:pt idx="1435">
                  <c:v>0.63729999999999998</c:v>
                </c:pt>
                <c:pt idx="1436">
                  <c:v>0.64849999999999997</c:v>
                </c:pt>
                <c:pt idx="1437">
                  <c:v>0.64570000000000005</c:v>
                </c:pt>
                <c:pt idx="1438">
                  <c:v>0.64039999999999997</c:v>
                </c:pt>
                <c:pt idx="1439">
                  <c:v>0.6109</c:v>
                </c:pt>
                <c:pt idx="1440">
                  <c:v>0.62150000000000005</c:v>
                </c:pt>
                <c:pt idx="1441">
                  <c:v>0.61980000000000002</c:v>
                </c:pt>
                <c:pt idx="1442">
                  <c:v>0.62649999999999995</c:v>
                </c:pt>
                <c:pt idx="1443">
                  <c:v>0.62729999999999997</c:v>
                </c:pt>
                <c:pt idx="1444">
                  <c:v>0.62180000000000002</c:v>
                </c:pt>
                <c:pt idx="1445">
                  <c:v>0.61890000000000001</c:v>
                </c:pt>
                <c:pt idx="1446">
                  <c:v>0.61329999999999996</c:v>
                </c:pt>
                <c:pt idx="1447">
                  <c:v>0.6401</c:v>
                </c:pt>
                <c:pt idx="1448">
                  <c:v>0.629</c:v>
                </c:pt>
                <c:pt idx="1449">
                  <c:v>0.62339999999999995</c:v>
                </c:pt>
                <c:pt idx="1450">
                  <c:v>0.6371</c:v>
                </c:pt>
                <c:pt idx="1451">
                  <c:v>0.63770000000000004</c:v>
                </c:pt>
                <c:pt idx="1452">
                  <c:v>0.62250000000000005</c:v>
                </c:pt>
                <c:pt idx="1453">
                  <c:v>0.62670000000000003</c:v>
                </c:pt>
                <c:pt idx="1454">
                  <c:v>0.63190000000000002</c:v>
                </c:pt>
                <c:pt idx="1455">
                  <c:v>0.60960000000000003</c:v>
                </c:pt>
                <c:pt idx="1456">
                  <c:v>0.60050000000000003</c:v>
                </c:pt>
                <c:pt idx="1457">
                  <c:v>0.62719999999999998</c:v>
                </c:pt>
                <c:pt idx="1458">
                  <c:v>0.6341</c:v>
                </c:pt>
                <c:pt idx="1459">
                  <c:v>0.62009999999999998</c:v>
                </c:pt>
                <c:pt idx="1460">
                  <c:v>0.59919999999999995</c:v>
                </c:pt>
                <c:pt idx="1461">
                  <c:v>0.58699999999999997</c:v>
                </c:pt>
                <c:pt idx="1462">
                  <c:v>0.60129999999999995</c:v>
                </c:pt>
                <c:pt idx="1463">
                  <c:v>0.59409999999999996</c:v>
                </c:pt>
                <c:pt idx="1464">
                  <c:v>0.60150000000000003</c:v>
                </c:pt>
                <c:pt idx="1465">
                  <c:v>0.60170000000000001</c:v>
                </c:pt>
                <c:pt idx="1466">
                  <c:v>0.58809999999999996</c:v>
                </c:pt>
                <c:pt idx="1467">
                  <c:v>0.60489999999999999</c:v>
                </c:pt>
                <c:pt idx="1468">
                  <c:v>0.61780000000000002</c:v>
                </c:pt>
                <c:pt idx="1469">
                  <c:v>0.61580000000000001</c:v>
                </c:pt>
                <c:pt idx="1470">
                  <c:v>0.61809999999999998</c:v>
                </c:pt>
                <c:pt idx="1471">
                  <c:v>0.61499999999999999</c:v>
                </c:pt>
                <c:pt idx="1472">
                  <c:v>0.63</c:v>
                </c:pt>
                <c:pt idx="1473">
                  <c:v>0.62119999999999997</c:v>
                </c:pt>
                <c:pt idx="1474">
                  <c:v>0.61260000000000003</c:v>
                </c:pt>
                <c:pt idx="1475">
                  <c:v>0.62409999999999999</c:v>
                </c:pt>
                <c:pt idx="1476">
                  <c:v>0.61619999999999997</c:v>
                </c:pt>
                <c:pt idx="1477">
                  <c:v>0.61140000000000005</c:v>
                </c:pt>
                <c:pt idx="1478">
                  <c:v>0.61129999999999995</c:v>
                </c:pt>
                <c:pt idx="1479">
                  <c:v>0.61219999999999997</c:v>
                </c:pt>
                <c:pt idx="1480">
                  <c:v>0.62460000000000004</c:v>
                </c:pt>
                <c:pt idx="1481">
                  <c:v>0.62970000000000004</c:v>
                </c:pt>
                <c:pt idx="1482">
                  <c:v>0.63539999999999996</c:v>
                </c:pt>
                <c:pt idx="1483">
                  <c:v>0.62170000000000003</c:v>
                </c:pt>
                <c:pt idx="1484">
                  <c:v>0.61470000000000002</c:v>
                </c:pt>
                <c:pt idx="1485">
                  <c:v>0.62239999999999995</c:v>
                </c:pt>
                <c:pt idx="1486">
                  <c:v>0.62819999999999998</c:v>
                </c:pt>
                <c:pt idx="1487">
                  <c:v>0.60670000000000002</c:v>
                </c:pt>
                <c:pt idx="1488">
                  <c:v>0.62090000000000001</c:v>
                </c:pt>
                <c:pt idx="1489">
                  <c:v>0.60429999999999995</c:v>
                </c:pt>
                <c:pt idx="1490">
                  <c:v>0.61350000000000005</c:v>
                </c:pt>
                <c:pt idx="1491">
                  <c:v>0.61770000000000003</c:v>
                </c:pt>
                <c:pt idx="1492">
                  <c:v>0.61890000000000001</c:v>
                </c:pt>
                <c:pt idx="1493">
                  <c:v>0.61250000000000004</c:v>
                </c:pt>
                <c:pt idx="1494">
                  <c:v>0.62809999999999999</c:v>
                </c:pt>
                <c:pt idx="1495">
                  <c:v>0.61580000000000001</c:v>
                </c:pt>
                <c:pt idx="1496">
                  <c:v>0.60950000000000004</c:v>
                </c:pt>
                <c:pt idx="1497">
                  <c:v>0.57799999999999996</c:v>
                </c:pt>
                <c:pt idx="1498">
                  <c:v>0.5837</c:v>
                </c:pt>
                <c:pt idx="1499">
                  <c:v>0.61209999999999998</c:v>
                </c:pt>
                <c:pt idx="1500">
                  <c:v>0.63090000000000002</c:v>
                </c:pt>
                <c:pt idx="1501">
                  <c:v>0.62009999999999998</c:v>
                </c:pt>
                <c:pt idx="1502">
                  <c:v>0.57740000000000002</c:v>
                </c:pt>
                <c:pt idx="1503">
                  <c:v>0.61419999999999997</c:v>
                </c:pt>
                <c:pt idx="1504">
                  <c:v>0.60170000000000001</c:v>
                </c:pt>
                <c:pt idx="1505">
                  <c:v>0.58499999999999996</c:v>
                </c:pt>
                <c:pt idx="1506">
                  <c:v>0.60319999999999996</c:v>
                </c:pt>
                <c:pt idx="1507">
                  <c:v>0.63749999999999996</c:v>
                </c:pt>
                <c:pt idx="1508">
                  <c:v>0.61460000000000004</c:v>
                </c:pt>
                <c:pt idx="1509">
                  <c:v>0.62660000000000005</c:v>
                </c:pt>
                <c:pt idx="1510">
                  <c:v>0.6149</c:v>
                </c:pt>
                <c:pt idx="1511">
                  <c:v>0.59440000000000004</c:v>
                </c:pt>
                <c:pt idx="1512">
                  <c:v>0.64729999999999999</c:v>
                </c:pt>
                <c:pt idx="1513">
                  <c:v>0.61170000000000002</c:v>
                </c:pt>
                <c:pt idx="1514">
                  <c:v>0.64039999999999997</c:v>
                </c:pt>
                <c:pt idx="1515">
                  <c:v>0.63100000000000001</c:v>
                </c:pt>
                <c:pt idx="1516">
                  <c:v>0.64410000000000001</c:v>
                </c:pt>
                <c:pt idx="1517">
                  <c:v>0.63570000000000004</c:v>
                </c:pt>
                <c:pt idx="1518">
                  <c:v>0.64870000000000005</c:v>
                </c:pt>
                <c:pt idx="1519">
                  <c:v>0.61599999999999999</c:v>
                </c:pt>
                <c:pt idx="1520">
                  <c:v>0.65490000000000004</c:v>
                </c:pt>
                <c:pt idx="1521">
                  <c:v>0.62470000000000003</c:v>
                </c:pt>
                <c:pt idx="1522">
                  <c:v>0.65810000000000002</c:v>
                </c:pt>
                <c:pt idx="1523">
                  <c:v>0.62209999999999999</c:v>
                </c:pt>
                <c:pt idx="1524">
                  <c:v>0.61329999999999996</c:v>
                </c:pt>
                <c:pt idx="1525">
                  <c:v>0.61050000000000004</c:v>
                </c:pt>
                <c:pt idx="1526">
                  <c:v>0.6452</c:v>
                </c:pt>
                <c:pt idx="1527">
                  <c:v>0.6109</c:v>
                </c:pt>
                <c:pt idx="1528">
                  <c:v>0.60670000000000002</c:v>
                </c:pt>
                <c:pt idx="1529">
                  <c:v>0.61339999999999995</c:v>
                </c:pt>
                <c:pt idx="1530">
                  <c:v>0.64510000000000001</c:v>
                </c:pt>
                <c:pt idx="1531">
                  <c:v>0.60189999999999999</c:v>
                </c:pt>
                <c:pt idx="1532">
                  <c:v>0.58320000000000005</c:v>
                </c:pt>
                <c:pt idx="1533">
                  <c:v>0.57689999999999997</c:v>
                </c:pt>
                <c:pt idx="1534">
                  <c:v>0.58089999999999997</c:v>
                </c:pt>
                <c:pt idx="1535">
                  <c:v>0.5796</c:v>
                </c:pt>
                <c:pt idx="1536">
                  <c:v>0.58399999999999996</c:v>
                </c:pt>
                <c:pt idx="1537">
                  <c:v>0.59209999999999996</c:v>
                </c:pt>
                <c:pt idx="1538">
                  <c:v>0.60150000000000003</c:v>
                </c:pt>
                <c:pt idx="1539">
                  <c:v>0.61809999999999998</c:v>
                </c:pt>
                <c:pt idx="1540">
                  <c:v>0.61429999999999996</c:v>
                </c:pt>
                <c:pt idx="1541">
                  <c:v>0.61329999999999996</c:v>
                </c:pt>
                <c:pt idx="1542">
                  <c:v>0.62670000000000003</c:v>
                </c:pt>
                <c:pt idx="1543">
                  <c:v>0.61250000000000004</c:v>
                </c:pt>
                <c:pt idx="1544">
                  <c:v>0.60560000000000003</c:v>
                </c:pt>
                <c:pt idx="1545">
                  <c:v>0.58099999999999996</c:v>
                </c:pt>
                <c:pt idx="1546">
                  <c:v>0.61060000000000003</c:v>
                </c:pt>
                <c:pt idx="1547">
                  <c:v>0.62139999999999995</c:v>
                </c:pt>
                <c:pt idx="1548">
                  <c:v>0.61939999999999995</c:v>
                </c:pt>
                <c:pt idx="1549">
                  <c:v>0.61399999999999999</c:v>
                </c:pt>
                <c:pt idx="1550">
                  <c:v>0.61119999999999997</c:v>
                </c:pt>
                <c:pt idx="1551">
                  <c:v>0.62490000000000001</c:v>
                </c:pt>
                <c:pt idx="1552">
                  <c:v>0.61660000000000004</c:v>
                </c:pt>
                <c:pt idx="1553">
                  <c:v>0.62450000000000006</c:v>
                </c:pt>
                <c:pt idx="1554">
                  <c:v>0.61960000000000004</c:v>
                </c:pt>
                <c:pt idx="1555">
                  <c:v>0.62719999999999998</c:v>
                </c:pt>
                <c:pt idx="1556">
                  <c:v>0.64490000000000003</c:v>
                </c:pt>
                <c:pt idx="1557">
                  <c:v>0.65429999999999999</c:v>
                </c:pt>
                <c:pt idx="1558">
                  <c:v>0.65349999999999997</c:v>
                </c:pt>
                <c:pt idx="1559">
                  <c:v>0.65329999999999999</c:v>
                </c:pt>
                <c:pt idx="1560">
                  <c:v>0.62509999999999999</c:v>
                </c:pt>
                <c:pt idx="1561">
                  <c:v>0.62470000000000003</c:v>
                </c:pt>
                <c:pt idx="1562">
                  <c:v>0.65980000000000005</c:v>
                </c:pt>
                <c:pt idx="1563">
                  <c:v>0.64649999999999996</c:v>
                </c:pt>
                <c:pt idx="1564">
                  <c:v>0.64049999999999996</c:v>
                </c:pt>
                <c:pt idx="1565">
                  <c:v>0.6421</c:v>
                </c:pt>
                <c:pt idx="1566">
                  <c:v>0.63780000000000003</c:v>
                </c:pt>
                <c:pt idx="1567">
                  <c:v>0.64059999999999995</c:v>
                </c:pt>
                <c:pt idx="1568">
                  <c:v>0.63919999999999999</c:v>
                </c:pt>
                <c:pt idx="1569">
                  <c:v>0.63129999999999997</c:v>
                </c:pt>
                <c:pt idx="1570">
                  <c:v>0.63060000000000005</c:v>
                </c:pt>
                <c:pt idx="1571">
                  <c:v>0.63839999999999997</c:v>
                </c:pt>
                <c:pt idx="1572">
                  <c:v>0.64439999999999997</c:v>
                </c:pt>
                <c:pt idx="1573">
                  <c:v>0.63439999999999996</c:v>
                </c:pt>
                <c:pt idx="1574">
                  <c:v>0.63170000000000004</c:v>
                </c:pt>
                <c:pt idx="1575">
                  <c:v>0.62780000000000002</c:v>
                </c:pt>
                <c:pt idx="1576">
                  <c:v>0.61850000000000005</c:v>
                </c:pt>
                <c:pt idx="1577">
                  <c:v>0.61780000000000002</c:v>
                </c:pt>
                <c:pt idx="1578">
                  <c:v>0.62270000000000003</c:v>
                </c:pt>
                <c:pt idx="1579">
                  <c:v>0.60950000000000004</c:v>
                </c:pt>
                <c:pt idx="1580">
                  <c:v>0.61099999999999999</c:v>
                </c:pt>
                <c:pt idx="1581">
                  <c:v>0.61419999999999997</c:v>
                </c:pt>
                <c:pt idx="1582">
                  <c:v>0.60970000000000002</c:v>
                </c:pt>
                <c:pt idx="1583">
                  <c:v>0.59730000000000005</c:v>
                </c:pt>
                <c:pt idx="1584">
                  <c:v>0.59030000000000005</c:v>
                </c:pt>
                <c:pt idx="1585">
                  <c:v>0.61419999999999997</c:v>
                </c:pt>
                <c:pt idx="1586">
                  <c:v>0.60850000000000004</c:v>
                </c:pt>
                <c:pt idx="1587">
                  <c:v>0.6139</c:v>
                </c:pt>
                <c:pt idx="1588">
                  <c:v>0.62380000000000002</c:v>
                </c:pt>
                <c:pt idx="1589">
                  <c:v>0.63180000000000003</c:v>
                </c:pt>
                <c:pt idx="1590">
                  <c:v>0.61870000000000003</c:v>
                </c:pt>
                <c:pt idx="1591">
                  <c:v>0.64129999999999998</c:v>
                </c:pt>
                <c:pt idx="1592">
                  <c:v>0.63719999999999999</c:v>
                </c:pt>
                <c:pt idx="1593">
                  <c:v>0.63539999999999996</c:v>
                </c:pt>
                <c:pt idx="1594">
                  <c:v>0.63019999999999998</c:v>
                </c:pt>
                <c:pt idx="1595">
                  <c:v>0.6331</c:v>
                </c:pt>
                <c:pt idx="1596">
                  <c:v>0.63900000000000001</c:v>
                </c:pt>
                <c:pt idx="1597">
                  <c:v>0.62790000000000001</c:v>
                </c:pt>
                <c:pt idx="1598">
                  <c:v>0.62019999999999997</c:v>
                </c:pt>
                <c:pt idx="1599">
                  <c:v>0.63780000000000003</c:v>
                </c:pt>
                <c:pt idx="1600">
                  <c:v>0.63480000000000003</c:v>
                </c:pt>
                <c:pt idx="1601">
                  <c:v>0.63700000000000001</c:v>
                </c:pt>
                <c:pt idx="1602">
                  <c:v>0.62639999999999996</c:v>
                </c:pt>
                <c:pt idx="1603">
                  <c:v>0.61990000000000001</c:v>
                </c:pt>
                <c:pt idx="1604">
                  <c:v>0.62670000000000003</c:v>
                </c:pt>
                <c:pt idx="1605">
                  <c:v>0.62180000000000002</c:v>
                </c:pt>
                <c:pt idx="1606">
                  <c:v>0.63160000000000005</c:v>
                </c:pt>
                <c:pt idx="1607">
                  <c:v>0.62329999999999997</c:v>
                </c:pt>
                <c:pt idx="1608">
                  <c:v>0.63109999999999999</c:v>
                </c:pt>
                <c:pt idx="1609">
                  <c:v>0.62649999999999995</c:v>
                </c:pt>
                <c:pt idx="1610">
                  <c:v>0.63190000000000002</c:v>
                </c:pt>
                <c:pt idx="1611">
                  <c:v>0.63590000000000002</c:v>
                </c:pt>
                <c:pt idx="1612">
                  <c:v>0.6492</c:v>
                </c:pt>
                <c:pt idx="1613">
                  <c:v>0.63580000000000003</c:v>
                </c:pt>
                <c:pt idx="1614">
                  <c:v>0.63690000000000002</c:v>
                </c:pt>
                <c:pt idx="1615">
                  <c:v>0.63100000000000001</c:v>
                </c:pt>
                <c:pt idx="1616">
                  <c:v>0.64449999999999996</c:v>
                </c:pt>
                <c:pt idx="1617">
                  <c:v>0.65490000000000004</c:v>
                </c:pt>
                <c:pt idx="1618">
                  <c:v>0.64049999999999996</c:v>
                </c:pt>
                <c:pt idx="1619">
                  <c:v>0.6482</c:v>
                </c:pt>
                <c:pt idx="1620">
                  <c:v>0.64439999999999997</c:v>
                </c:pt>
                <c:pt idx="1621">
                  <c:v>0.65549999999999997</c:v>
                </c:pt>
                <c:pt idx="1622">
                  <c:v>0.64810000000000001</c:v>
                </c:pt>
                <c:pt idx="1623">
                  <c:v>0.67349999999999999</c:v>
                </c:pt>
                <c:pt idx="1624">
                  <c:v>0.67179999999999995</c:v>
                </c:pt>
                <c:pt idx="1625">
                  <c:v>0.66010000000000002</c:v>
                </c:pt>
                <c:pt idx="1626">
                  <c:v>0.64739999999999998</c:v>
                </c:pt>
                <c:pt idx="1627">
                  <c:v>0.66259999999999997</c:v>
                </c:pt>
                <c:pt idx="1628">
                  <c:v>0.65480000000000005</c:v>
                </c:pt>
                <c:pt idx="1629">
                  <c:v>0.64839999999999998</c:v>
                </c:pt>
                <c:pt idx="1630">
                  <c:v>0.65290000000000004</c:v>
                </c:pt>
                <c:pt idx="1631">
                  <c:v>0.63229999999999997</c:v>
                </c:pt>
                <c:pt idx="1632">
                  <c:v>0.65620000000000001</c:v>
                </c:pt>
                <c:pt idx="1633">
                  <c:v>0.64419999999999999</c:v>
                </c:pt>
                <c:pt idx="1634">
                  <c:v>0.65659999999999996</c:v>
                </c:pt>
                <c:pt idx="1635">
                  <c:v>0.65659999999999996</c:v>
                </c:pt>
                <c:pt idx="1636">
                  <c:v>0.63170000000000004</c:v>
                </c:pt>
                <c:pt idx="1637">
                  <c:v>0.63600000000000001</c:v>
                </c:pt>
                <c:pt idx="1638">
                  <c:v>0.62360000000000004</c:v>
                </c:pt>
                <c:pt idx="1639">
                  <c:v>0.60929999999999995</c:v>
                </c:pt>
                <c:pt idx="1640">
                  <c:v>0.62480000000000002</c:v>
                </c:pt>
                <c:pt idx="1641">
                  <c:v>0.63419999999999999</c:v>
                </c:pt>
                <c:pt idx="1642">
                  <c:v>0.62070000000000003</c:v>
                </c:pt>
                <c:pt idx="1643">
                  <c:v>0.62590000000000001</c:v>
                </c:pt>
                <c:pt idx="1644">
                  <c:v>0.61009999999999998</c:v>
                </c:pt>
                <c:pt idx="1645">
                  <c:v>0.60540000000000005</c:v>
                </c:pt>
                <c:pt idx="1646">
                  <c:v>0.59630000000000005</c:v>
                </c:pt>
                <c:pt idx="1647">
                  <c:v>0.58220000000000005</c:v>
                </c:pt>
                <c:pt idx="1648">
                  <c:v>0.61670000000000003</c:v>
                </c:pt>
                <c:pt idx="1649">
                  <c:v>0.64449999999999996</c:v>
                </c:pt>
                <c:pt idx="1650">
                  <c:v>0.60519999999999996</c:v>
                </c:pt>
                <c:pt idx="1651">
                  <c:v>0.60329999999999995</c:v>
                </c:pt>
                <c:pt idx="1652">
                  <c:v>0.60129999999999995</c:v>
                </c:pt>
                <c:pt idx="1653">
                  <c:v>0.59750000000000003</c:v>
                </c:pt>
                <c:pt idx="1654">
                  <c:v>0.58989999999999998</c:v>
                </c:pt>
                <c:pt idx="1655">
                  <c:v>0.60189999999999999</c:v>
                </c:pt>
                <c:pt idx="1656">
                  <c:v>0.60029999999999994</c:v>
                </c:pt>
                <c:pt idx="1657">
                  <c:v>0.64119999999999999</c:v>
                </c:pt>
                <c:pt idx="1658">
                  <c:v>0.61370000000000002</c:v>
                </c:pt>
                <c:pt idx="1659">
                  <c:v>0.62419999999999998</c:v>
                </c:pt>
                <c:pt idx="1660">
                  <c:v>0.60560000000000003</c:v>
                </c:pt>
                <c:pt idx="1661">
                  <c:v>0.60070000000000001</c:v>
                </c:pt>
                <c:pt idx="1662">
                  <c:v>0.61009999999999998</c:v>
                </c:pt>
                <c:pt idx="1663">
                  <c:v>0.6552</c:v>
                </c:pt>
                <c:pt idx="1664">
                  <c:v>0.6452</c:v>
                </c:pt>
                <c:pt idx="1665">
                  <c:v>0.61539999999999995</c:v>
                </c:pt>
                <c:pt idx="1666">
                  <c:v>0.61480000000000001</c:v>
                </c:pt>
                <c:pt idx="1667">
                  <c:v>0.60060000000000002</c:v>
                </c:pt>
                <c:pt idx="1668">
                  <c:v>0.61560000000000004</c:v>
                </c:pt>
                <c:pt idx="1669">
                  <c:v>0.65180000000000005</c:v>
                </c:pt>
                <c:pt idx="1670">
                  <c:v>0.65080000000000005</c:v>
                </c:pt>
                <c:pt idx="1671">
                  <c:v>0.65659999999999996</c:v>
                </c:pt>
                <c:pt idx="1672">
                  <c:v>0.65190000000000003</c:v>
                </c:pt>
                <c:pt idx="1673">
                  <c:v>0.62080000000000002</c:v>
                </c:pt>
                <c:pt idx="1674">
                  <c:v>0.60919999999999996</c:v>
                </c:pt>
                <c:pt idx="1675">
                  <c:v>0.61480000000000001</c:v>
                </c:pt>
                <c:pt idx="1676">
                  <c:v>0.60950000000000004</c:v>
                </c:pt>
                <c:pt idx="1677">
                  <c:v>0.63160000000000005</c:v>
                </c:pt>
                <c:pt idx="1678">
                  <c:v>0.63600000000000001</c:v>
                </c:pt>
                <c:pt idx="1679">
                  <c:v>0.66520000000000001</c:v>
                </c:pt>
                <c:pt idx="1680">
                  <c:v>0.67100000000000004</c:v>
                </c:pt>
                <c:pt idx="1681">
                  <c:v>0.66190000000000004</c:v>
                </c:pt>
                <c:pt idx="1682">
                  <c:v>0.65980000000000005</c:v>
                </c:pt>
                <c:pt idx="1683">
                  <c:v>0.66020000000000001</c:v>
                </c:pt>
                <c:pt idx="1684">
                  <c:v>0.66120000000000001</c:v>
                </c:pt>
                <c:pt idx="1685">
                  <c:v>0.65880000000000005</c:v>
                </c:pt>
                <c:pt idx="1686">
                  <c:v>0.66459999999999997</c:v>
                </c:pt>
                <c:pt idx="1687">
                  <c:v>0.66649999999999998</c:v>
                </c:pt>
                <c:pt idx="1688">
                  <c:v>0.67820000000000003</c:v>
                </c:pt>
                <c:pt idx="1689">
                  <c:v>0.68110000000000004</c:v>
                </c:pt>
                <c:pt idx="1690">
                  <c:v>0.66479999999999995</c:v>
                </c:pt>
                <c:pt idx="1691">
                  <c:v>0.66500000000000004</c:v>
                </c:pt>
                <c:pt idx="1692">
                  <c:v>0.64500000000000002</c:v>
                </c:pt>
                <c:pt idx="1693">
                  <c:v>0.6522</c:v>
                </c:pt>
                <c:pt idx="1694">
                  <c:v>0.64449999999999996</c:v>
                </c:pt>
                <c:pt idx="1695">
                  <c:v>0.64429999999999998</c:v>
                </c:pt>
                <c:pt idx="1696">
                  <c:v>0.63829999999999998</c:v>
                </c:pt>
                <c:pt idx="1697">
                  <c:v>0.65080000000000005</c:v>
                </c:pt>
                <c:pt idx="1698">
                  <c:v>0.62839999999999996</c:v>
                </c:pt>
                <c:pt idx="1699">
                  <c:v>0.64370000000000005</c:v>
                </c:pt>
                <c:pt idx="1700">
                  <c:v>0.62639999999999996</c:v>
                </c:pt>
                <c:pt idx="1701">
                  <c:v>0.64300000000000002</c:v>
                </c:pt>
                <c:pt idx="1702">
                  <c:v>0.627</c:v>
                </c:pt>
                <c:pt idx="1703">
                  <c:v>0.63029999999999997</c:v>
                </c:pt>
                <c:pt idx="1704">
                  <c:v>0.59870000000000001</c:v>
                </c:pt>
                <c:pt idx="1705">
                  <c:v>0.60060000000000002</c:v>
                </c:pt>
                <c:pt idx="1706">
                  <c:v>0.61229999999999996</c:v>
                </c:pt>
                <c:pt idx="1707">
                  <c:v>0.62680000000000002</c:v>
                </c:pt>
                <c:pt idx="1708">
                  <c:v>0.63660000000000005</c:v>
                </c:pt>
                <c:pt idx="1709">
                  <c:v>0.63729999999999998</c:v>
                </c:pt>
                <c:pt idx="1710">
                  <c:v>0.63890000000000002</c:v>
                </c:pt>
                <c:pt idx="1711">
                  <c:v>0.6472</c:v>
                </c:pt>
                <c:pt idx="1712">
                  <c:v>0.64490000000000003</c:v>
                </c:pt>
                <c:pt idx="1713">
                  <c:v>0.66490000000000005</c:v>
                </c:pt>
                <c:pt idx="1714">
                  <c:v>0.67100000000000004</c:v>
                </c:pt>
                <c:pt idx="1715">
                  <c:v>0.6774</c:v>
                </c:pt>
                <c:pt idx="1716">
                  <c:v>0.69989999999999997</c:v>
                </c:pt>
                <c:pt idx="1717">
                  <c:v>0.69089999999999996</c:v>
                </c:pt>
                <c:pt idx="1718">
                  <c:v>0.6895</c:v>
                </c:pt>
                <c:pt idx="1719">
                  <c:v>0.69610000000000005</c:v>
                </c:pt>
                <c:pt idx="1720">
                  <c:v>0.68889999999999996</c:v>
                </c:pt>
                <c:pt idx="1721">
                  <c:v>0.68300000000000005</c:v>
                </c:pt>
                <c:pt idx="1722">
                  <c:v>0.68110000000000004</c:v>
                </c:pt>
                <c:pt idx="1723">
                  <c:v>0.69330000000000003</c:v>
                </c:pt>
                <c:pt idx="1724">
                  <c:v>0.67420000000000002</c:v>
                </c:pt>
                <c:pt idx="1725">
                  <c:v>0.68379999999999996</c:v>
                </c:pt>
                <c:pt idx="1726">
                  <c:v>0.67920000000000003</c:v>
                </c:pt>
                <c:pt idx="1727">
                  <c:v>0.67520000000000002</c:v>
                </c:pt>
                <c:pt idx="1728">
                  <c:v>0.70650000000000002</c:v>
                </c:pt>
                <c:pt idx="1729">
                  <c:v>0.66500000000000004</c:v>
                </c:pt>
                <c:pt idx="1730">
                  <c:v>0.69030000000000002</c:v>
                </c:pt>
                <c:pt idx="1731">
                  <c:v>0.68200000000000005</c:v>
                </c:pt>
                <c:pt idx="1732">
                  <c:v>0.66479999999999995</c:v>
                </c:pt>
                <c:pt idx="1733">
                  <c:v>0.65980000000000005</c:v>
                </c:pt>
                <c:pt idx="1734">
                  <c:v>0.6704</c:v>
                </c:pt>
                <c:pt idx="1735">
                  <c:v>0.65510000000000002</c:v>
                </c:pt>
                <c:pt idx="1736">
                  <c:v>0.6502</c:v>
                </c:pt>
                <c:pt idx="1737">
                  <c:v>0.63260000000000005</c:v>
                </c:pt>
                <c:pt idx="1738">
                  <c:v>0.63919999999999999</c:v>
                </c:pt>
                <c:pt idx="1739">
                  <c:v>0.64549999999999996</c:v>
                </c:pt>
                <c:pt idx="1740">
                  <c:v>0.64529999999999998</c:v>
                </c:pt>
                <c:pt idx="1741">
                  <c:v>0.65359999999999996</c:v>
                </c:pt>
                <c:pt idx="1742">
                  <c:v>0.6452</c:v>
                </c:pt>
                <c:pt idx="1743">
                  <c:v>0.65590000000000004</c:v>
                </c:pt>
                <c:pt idx="1744">
                  <c:v>0.65590000000000004</c:v>
                </c:pt>
                <c:pt idx="1745">
                  <c:v>0.63870000000000005</c:v>
                </c:pt>
                <c:pt idx="1746">
                  <c:v>0.6391</c:v>
                </c:pt>
                <c:pt idx="1747">
                  <c:v>0.63139999999999996</c:v>
                </c:pt>
                <c:pt idx="1748">
                  <c:v>0.64370000000000005</c:v>
                </c:pt>
                <c:pt idx="1749">
                  <c:v>0.64859999999999995</c:v>
                </c:pt>
                <c:pt idx="1750">
                  <c:v>0.65310000000000001</c:v>
                </c:pt>
                <c:pt idx="1751">
                  <c:v>0.6391</c:v>
                </c:pt>
                <c:pt idx="1752">
                  <c:v>0.6512</c:v>
                </c:pt>
                <c:pt idx="1753">
                  <c:v>0.63080000000000003</c:v>
                </c:pt>
                <c:pt idx="1754">
                  <c:v>0.61860000000000004</c:v>
                </c:pt>
                <c:pt idx="1755">
                  <c:v>0.6321</c:v>
                </c:pt>
                <c:pt idx="1756">
                  <c:v>0.64780000000000004</c:v>
                </c:pt>
                <c:pt idx="1757">
                  <c:v>0.64690000000000003</c:v>
                </c:pt>
                <c:pt idx="1758">
                  <c:v>0.63780000000000003</c:v>
                </c:pt>
                <c:pt idx="1759">
                  <c:v>0.62629999999999997</c:v>
                </c:pt>
                <c:pt idx="1760">
                  <c:v>0.62509999999999999</c:v>
                </c:pt>
                <c:pt idx="1761">
                  <c:v>0.61880000000000002</c:v>
                </c:pt>
                <c:pt idx="1762">
                  <c:v>0.59840000000000004</c:v>
                </c:pt>
                <c:pt idx="1763">
                  <c:v>0.61339999999999995</c:v>
                </c:pt>
                <c:pt idx="1764">
                  <c:v>0.6149</c:v>
                </c:pt>
                <c:pt idx="1765">
                  <c:v>0.6179</c:v>
                </c:pt>
                <c:pt idx="1766">
                  <c:v>0.61460000000000004</c:v>
                </c:pt>
                <c:pt idx="1767">
                  <c:v>0.60150000000000003</c:v>
                </c:pt>
                <c:pt idx="1768">
                  <c:v>0.61329999999999996</c:v>
                </c:pt>
                <c:pt idx="1769">
                  <c:v>0.63490000000000002</c:v>
                </c:pt>
                <c:pt idx="1770">
                  <c:v>0.65310000000000001</c:v>
                </c:pt>
                <c:pt idx="1771">
                  <c:v>0.63819999999999999</c:v>
                </c:pt>
                <c:pt idx="1772">
                  <c:v>0.61639999999999995</c:v>
                </c:pt>
                <c:pt idx="1773">
                  <c:v>0.61960000000000004</c:v>
                </c:pt>
                <c:pt idx="1774">
                  <c:v>0.63370000000000004</c:v>
                </c:pt>
                <c:pt idx="1775">
                  <c:v>0.64119999999999999</c:v>
                </c:pt>
                <c:pt idx="1776">
                  <c:v>0.63280000000000003</c:v>
                </c:pt>
                <c:pt idx="1777">
                  <c:v>0.63329999999999997</c:v>
                </c:pt>
                <c:pt idx="1778">
                  <c:v>0.60580000000000001</c:v>
                </c:pt>
                <c:pt idx="1779">
                  <c:v>0.60040000000000004</c:v>
                </c:pt>
                <c:pt idx="1780">
                  <c:v>0.62719999999999998</c:v>
                </c:pt>
                <c:pt idx="1781">
                  <c:v>0.62080000000000002</c:v>
                </c:pt>
                <c:pt idx="1782">
                  <c:v>0.59279999999999999</c:v>
                </c:pt>
                <c:pt idx="1783">
                  <c:v>0.58530000000000004</c:v>
                </c:pt>
                <c:pt idx="1784">
                  <c:v>0.57799999999999996</c:v>
                </c:pt>
                <c:pt idx="1785">
                  <c:v>0.60109999999999997</c:v>
                </c:pt>
                <c:pt idx="1786">
                  <c:v>0.58460000000000001</c:v>
                </c:pt>
                <c:pt idx="1787">
                  <c:v>0.63649999999999995</c:v>
                </c:pt>
                <c:pt idx="1788">
                  <c:v>0.63239999999999996</c:v>
                </c:pt>
                <c:pt idx="1789">
                  <c:v>0.64219999999999999</c:v>
                </c:pt>
                <c:pt idx="1790">
                  <c:v>0.61870000000000003</c:v>
                </c:pt>
                <c:pt idx="1791">
                  <c:v>0.64570000000000005</c:v>
                </c:pt>
                <c:pt idx="1792">
                  <c:v>0.63170000000000004</c:v>
                </c:pt>
                <c:pt idx="1793">
                  <c:v>0.6391</c:v>
                </c:pt>
                <c:pt idx="1794">
                  <c:v>0.62480000000000002</c:v>
                </c:pt>
                <c:pt idx="1795">
                  <c:v>0.6391</c:v>
                </c:pt>
                <c:pt idx="1796">
                  <c:v>0.61280000000000001</c:v>
                </c:pt>
                <c:pt idx="1797">
                  <c:v>0.62290000000000001</c:v>
                </c:pt>
                <c:pt idx="1798">
                  <c:v>0.58040000000000003</c:v>
                </c:pt>
                <c:pt idx="1799">
                  <c:v>0.57120000000000004</c:v>
                </c:pt>
                <c:pt idx="1800">
                  <c:v>0.60389999999999999</c:v>
                </c:pt>
                <c:pt idx="1801">
                  <c:v>0.60750000000000004</c:v>
                </c:pt>
                <c:pt idx="1802">
                  <c:v>0.64380000000000004</c:v>
                </c:pt>
                <c:pt idx="1803">
                  <c:v>0.60870000000000002</c:v>
                </c:pt>
                <c:pt idx="1804">
                  <c:v>0.61899999999999999</c:v>
                </c:pt>
                <c:pt idx="1805">
                  <c:v>0.58789999999999998</c:v>
                </c:pt>
                <c:pt idx="1806">
                  <c:v>0.59989999999999999</c:v>
                </c:pt>
                <c:pt idx="1807">
                  <c:v>0.62150000000000005</c:v>
                </c:pt>
                <c:pt idx="1808">
                  <c:v>0.62360000000000004</c:v>
                </c:pt>
                <c:pt idx="1809">
                  <c:v>0.61860000000000004</c:v>
                </c:pt>
                <c:pt idx="1810">
                  <c:v>0.60560000000000003</c:v>
                </c:pt>
                <c:pt idx="1811">
                  <c:v>0.58069999999999999</c:v>
                </c:pt>
                <c:pt idx="1812">
                  <c:v>0.58460000000000001</c:v>
                </c:pt>
                <c:pt idx="1813">
                  <c:v>0.59019999999999995</c:v>
                </c:pt>
                <c:pt idx="1814">
                  <c:v>0.57789999999999997</c:v>
                </c:pt>
                <c:pt idx="1815">
                  <c:v>0.58789999999999998</c:v>
                </c:pt>
                <c:pt idx="1816">
                  <c:v>0.60219999999999996</c:v>
                </c:pt>
                <c:pt idx="1817">
                  <c:v>0.59050000000000002</c:v>
                </c:pt>
                <c:pt idx="1818">
                  <c:v>0.59160000000000001</c:v>
                </c:pt>
                <c:pt idx="1819">
                  <c:v>0.58440000000000003</c:v>
                </c:pt>
                <c:pt idx="1820">
                  <c:v>0.5877</c:v>
                </c:pt>
                <c:pt idx="1821">
                  <c:v>0.58630000000000004</c:v>
                </c:pt>
                <c:pt idx="1822">
                  <c:v>0.60099999999999998</c:v>
                </c:pt>
                <c:pt idx="1823">
                  <c:v>0.59799999999999998</c:v>
                </c:pt>
                <c:pt idx="1824">
                  <c:v>0.60660000000000003</c:v>
                </c:pt>
                <c:pt idx="1825">
                  <c:v>0.60289999999999999</c:v>
                </c:pt>
                <c:pt idx="1826">
                  <c:v>0.59399999999999997</c:v>
                </c:pt>
                <c:pt idx="1827">
                  <c:v>0.6109</c:v>
                </c:pt>
                <c:pt idx="1828">
                  <c:v>0.59209999999999996</c:v>
                </c:pt>
                <c:pt idx="1829">
                  <c:v>0.61429999999999996</c:v>
                </c:pt>
                <c:pt idx="1830">
                  <c:v>0.61529999999999996</c:v>
                </c:pt>
                <c:pt idx="1831">
                  <c:v>0.62160000000000004</c:v>
                </c:pt>
                <c:pt idx="1832">
                  <c:v>0.62409999999999999</c:v>
                </c:pt>
                <c:pt idx="1833">
                  <c:v>0.62139999999999995</c:v>
                </c:pt>
                <c:pt idx="1834">
                  <c:v>0.61399999999999999</c:v>
                </c:pt>
                <c:pt idx="1835">
                  <c:v>0.63019999999999998</c:v>
                </c:pt>
                <c:pt idx="1836">
                  <c:v>0.63149999999999995</c:v>
                </c:pt>
                <c:pt idx="1837">
                  <c:v>0.64259999999999995</c:v>
                </c:pt>
                <c:pt idx="1838">
                  <c:v>0.6321</c:v>
                </c:pt>
                <c:pt idx="1839">
                  <c:v>0.6321</c:v>
                </c:pt>
                <c:pt idx="1840">
                  <c:v>0.6179</c:v>
                </c:pt>
                <c:pt idx="1841">
                  <c:v>0.62690000000000001</c:v>
                </c:pt>
                <c:pt idx="1842">
                  <c:v>0.63700000000000001</c:v>
                </c:pt>
                <c:pt idx="1843">
                  <c:v>0.65590000000000004</c:v>
                </c:pt>
                <c:pt idx="1844">
                  <c:v>0.66810000000000003</c:v>
                </c:pt>
                <c:pt idx="1845">
                  <c:v>0.67179999999999995</c:v>
                </c:pt>
                <c:pt idx="1846">
                  <c:v>0.65010000000000001</c:v>
                </c:pt>
                <c:pt idx="1847">
                  <c:v>0.66779999999999995</c:v>
                </c:pt>
                <c:pt idx="1848">
                  <c:v>0.67549999999999999</c:v>
                </c:pt>
                <c:pt idx="1849">
                  <c:v>0.67090000000000005</c:v>
                </c:pt>
                <c:pt idx="1850">
                  <c:v>0.64749999999999996</c:v>
                </c:pt>
                <c:pt idx="1851">
                  <c:v>0.66359999999999997</c:v>
                </c:pt>
                <c:pt idx="1852">
                  <c:v>0.65590000000000004</c:v>
                </c:pt>
                <c:pt idx="1853">
                  <c:v>0.64790000000000003</c:v>
                </c:pt>
                <c:pt idx="1854">
                  <c:v>0.65349999999999997</c:v>
                </c:pt>
                <c:pt idx="1855">
                  <c:v>0.63370000000000004</c:v>
                </c:pt>
                <c:pt idx="1856">
                  <c:v>0.63480000000000003</c:v>
                </c:pt>
                <c:pt idx="1857">
                  <c:v>0.64629999999999999</c:v>
                </c:pt>
                <c:pt idx="1858">
                  <c:v>0.63260000000000005</c:v>
                </c:pt>
                <c:pt idx="1859">
                  <c:v>0.62039999999999995</c:v>
                </c:pt>
                <c:pt idx="1860">
                  <c:v>0.62270000000000003</c:v>
                </c:pt>
                <c:pt idx="1861">
                  <c:v>0.63829999999999998</c:v>
                </c:pt>
                <c:pt idx="1862">
                  <c:v>0.64470000000000005</c:v>
                </c:pt>
                <c:pt idx="1863">
                  <c:v>0.6371</c:v>
                </c:pt>
                <c:pt idx="1864">
                  <c:v>0.62649999999999995</c:v>
                </c:pt>
                <c:pt idx="1865">
                  <c:v>0.62260000000000004</c:v>
                </c:pt>
                <c:pt idx="1866">
                  <c:v>0.622</c:v>
                </c:pt>
                <c:pt idx="1867">
                  <c:v>0.63749999999999996</c:v>
                </c:pt>
                <c:pt idx="1868">
                  <c:v>0.65110000000000001</c:v>
                </c:pt>
                <c:pt idx="1869">
                  <c:v>0.67210000000000003</c:v>
                </c:pt>
                <c:pt idx="1870">
                  <c:v>0.65710000000000002</c:v>
                </c:pt>
                <c:pt idx="1871">
                  <c:v>0.67190000000000005</c:v>
                </c:pt>
                <c:pt idx="1872">
                  <c:v>0.67710000000000004</c:v>
                </c:pt>
                <c:pt idx="1873">
                  <c:v>0.66690000000000005</c:v>
                </c:pt>
                <c:pt idx="1874">
                  <c:v>0.67749999999999999</c:v>
                </c:pt>
                <c:pt idx="1875">
                  <c:v>0.68110000000000004</c:v>
                </c:pt>
                <c:pt idx="1876">
                  <c:v>0.68979999999999997</c:v>
                </c:pt>
                <c:pt idx="1877">
                  <c:v>0.66990000000000005</c:v>
                </c:pt>
                <c:pt idx="1878">
                  <c:v>0.66720000000000002</c:v>
                </c:pt>
                <c:pt idx="1879">
                  <c:v>0.6663</c:v>
                </c:pt>
                <c:pt idx="1880">
                  <c:v>0.65339999999999998</c:v>
                </c:pt>
                <c:pt idx="1881">
                  <c:v>0.67349999999999999</c:v>
                </c:pt>
                <c:pt idx="1882">
                  <c:v>0.67079999999999995</c:v>
                </c:pt>
                <c:pt idx="1883">
                  <c:v>0.66349999999999998</c:v>
                </c:pt>
                <c:pt idx="1884">
                  <c:v>0.6462</c:v>
                </c:pt>
                <c:pt idx="1885">
                  <c:v>0.6633</c:v>
                </c:pt>
                <c:pt idx="1886">
                  <c:v>0.64759999999999995</c:v>
                </c:pt>
                <c:pt idx="1887">
                  <c:v>0.65310000000000001</c:v>
                </c:pt>
                <c:pt idx="1888">
                  <c:v>0.65210000000000001</c:v>
                </c:pt>
                <c:pt idx="1889">
                  <c:v>0.65200000000000002</c:v>
                </c:pt>
                <c:pt idx="1890">
                  <c:v>0.66639999999999999</c:v>
                </c:pt>
                <c:pt idx="1891">
                  <c:v>0.66320000000000001</c:v>
                </c:pt>
                <c:pt idx="1892">
                  <c:v>0.66090000000000004</c:v>
                </c:pt>
                <c:pt idx="1893">
                  <c:v>0.65329999999999999</c:v>
                </c:pt>
                <c:pt idx="1894">
                  <c:v>0.65559999999999996</c:v>
                </c:pt>
                <c:pt idx="1895">
                  <c:v>0.66169999999999995</c:v>
                </c:pt>
                <c:pt idx="1896">
                  <c:v>0.66839999999999999</c:v>
                </c:pt>
                <c:pt idx="1897">
                  <c:v>0.66</c:v>
                </c:pt>
                <c:pt idx="1898">
                  <c:v>0.66449999999999998</c:v>
                </c:pt>
                <c:pt idx="1899">
                  <c:v>0.65090000000000003</c:v>
                </c:pt>
                <c:pt idx="1900">
                  <c:v>0.65469999999999995</c:v>
                </c:pt>
                <c:pt idx="1901">
                  <c:v>0.66479999999999995</c:v>
                </c:pt>
                <c:pt idx="1902">
                  <c:v>0.64590000000000003</c:v>
                </c:pt>
                <c:pt idx="1903">
                  <c:v>0.65720000000000001</c:v>
                </c:pt>
                <c:pt idx="1904">
                  <c:v>0.65690000000000004</c:v>
                </c:pt>
                <c:pt idx="1905">
                  <c:v>0.65290000000000004</c:v>
                </c:pt>
                <c:pt idx="1906">
                  <c:v>0.66820000000000002</c:v>
                </c:pt>
                <c:pt idx="1907">
                  <c:v>0.66669999999999996</c:v>
                </c:pt>
                <c:pt idx="1908">
                  <c:v>0.66659999999999997</c:v>
                </c:pt>
                <c:pt idx="1909">
                  <c:v>0.6431</c:v>
                </c:pt>
                <c:pt idx="1910">
                  <c:v>0.64690000000000003</c:v>
                </c:pt>
                <c:pt idx="1911">
                  <c:v>0.64549999999999996</c:v>
                </c:pt>
                <c:pt idx="1912">
                  <c:v>0.62870000000000004</c:v>
                </c:pt>
                <c:pt idx="1913">
                  <c:v>0.64059999999999995</c:v>
                </c:pt>
                <c:pt idx="1914">
                  <c:v>0.64500000000000002</c:v>
                </c:pt>
                <c:pt idx="1915">
                  <c:v>0.64259999999999995</c:v>
                </c:pt>
                <c:pt idx="1916">
                  <c:v>0.64249999999999996</c:v>
                </c:pt>
                <c:pt idx="1917">
                  <c:v>0.63990000000000002</c:v>
                </c:pt>
                <c:pt idx="1918">
                  <c:v>0.64</c:v>
                </c:pt>
                <c:pt idx="1919">
                  <c:v>0.62960000000000005</c:v>
                </c:pt>
                <c:pt idx="1920">
                  <c:v>0.62050000000000005</c:v>
                </c:pt>
                <c:pt idx="1921">
                  <c:v>0.61129999999999995</c:v>
                </c:pt>
                <c:pt idx="1922">
                  <c:v>0.61890000000000001</c:v>
                </c:pt>
                <c:pt idx="1923">
                  <c:v>0.64390000000000003</c:v>
                </c:pt>
                <c:pt idx="1924">
                  <c:v>0.63470000000000004</c:v>
                </c:pt>
                <c:pt idx="1925">
                  <c:v>0.63060000000000005</c:v>
                </c:pt>
                <c:pt idx="1926">
                  <c:v>0.61770000000000003</c:v>
                </c:pt>
                <c:pt idx="1927">
                  <c:v>0.63019999999999998</c:v>
                </c:pt>
                <c:pt idx="1928">
                  <c:v>0.62539999999999996</c:v>
                </c:pt>
                <c:pt idx="1929">
                  <c:v>0.63370000000000004</c:v>
                </c:pt>
                <c:pt idx="1930">
                  <c:v>0.64729999999999999</c:v>
                </c:pt>
                <c:pt idx="1931">
                  <c:v>0.64300000000000002</c:v>
                </c:pt>
                <c:pt idx="1932">
                  <c:v>0.64990000000000003</c:v>
                </c:pt>
                <c:pt idx="1933">
                  <c:v>0.64419999999999999</c:v>
                </c:pt>
                <c:pt idx="1934">
                  <c:v>0.63980000000000004</c:v>
                </c:pt>
                <c:pt idx="1935">
                  <c:v>0.62680000000000002</c:v>
                </c:pt>
                <c:pt idx="1936">
                  <c:v>0.62190000000000001</c:v>
                </c:pt>
                <c:pt idx="1937">
                  <c:v>0.61609999999999998</c:v>
                </c:pt>
                <c:pt idx="1938">
                  <c:v>0.61739999999999995</c:v>
                </c:pt>
                <c:pt idx="1939">
                  <c:v>0.621</c:v>
                </c:pt>
                <c:pt idx="1940">
                  <c:v>0.61060000000000003</c:v>
                </c:pt>
                <c:pt idx="1941">
                  <c:v>0.62290000000000001</c:v>
                </c:pt>
                <c:pt idx="1942">
                  <c:v>0.60589999999999999</c:v>
                </c:pt>
                <c:pt idx="1943">
                  <c:v>0.63670000000000004</c:v>
                </c:pt>
                <c:pt idx="1944">
                  <c:v>0.65310000000000001</c:v>
                </c:pt>
                <c:pt idx="1945">
                  <c:v>0.64119999999999999</c:v>
                </c:pt>
                <c:pt idx="1946">
                  <c:v>0.65359999999999996</c:v>
                </c:pt>
                <c:pt idx="1947">
                  <c:v>0.67290000000000005</c:v>
                </c:pt>
                <c:pt idx="1948">
                  <c:v>0.6573</c:v>
                </c:pt>
                <c:pt idx="1949">
                  <c:v>0.67920000000000003</c:v>
                </c:pt>
                <c:pt idx="1950">
                  <c:v>0.6744</c:v>
                </c:pt>
                <c:pt idx="1951">
                  <c:v>0.68540000000000001</c:v>
                </c:pt>
                <c:pt idx="1952">
                  <c:v>0.67689999999999995</c:v>
                </c:pt>
                <c:pt idx="1953">
                  <c:v>0.67920000000000003</c:v>
                </c:pt>
                <c:pt idx="1954">
                  <c:v>0.67100000000000004</c:v>
                </c:pt>
                <c:pt idx="1955">
                  <c:v>0.66969999999999996</c:v>
                </c:pt>
                <c:pt idx="1956">
                  <c:v>0.65490000000000004</c:v>
                </c:pt>
                <c:pt idx="1957">
                  <c:v>0.67210000000000003</c:v>
                </c:pt>
                <c:pt idx="1958">
                  <c:v>0.66900000000000004</c:v>
                </c:pt>
                <c:pt idx="1959">
                  <c:v>0.67249999999999999</c:v>
                </c:pt>
                <c:pt idx="1960">
                  <c:v>0.6663</c:v>
                </c:pt>
                <c:pt idx="1961">
                  <c:v>0.67169999999999996</c:v>
                </c:pt>
                <c:pt idx="1962">
                  <c:v>0.67889999999999995</c:v>
                </c:pt>
                <c:pt idx="1963">
                  <c:v>0.66800000000000004</c:v>
                </c:pt>
                <c:pt idx="1964">
                  <c:v>0.65780000000000005</c:v>
                </c:pt>
                <c:pt idx="1965">
                  <c:v>0.66400000000000003</c:v>
                </c:pt>
                <c:pt idx="1966">
                  <c:v>0.66859999999999997</c:v>
                </c:pt>
                <c:pt idx="1967">
                  <c:v>0.66420000000000001</c:v>
                </c:pt>
                <c:pt idx="1968">
                  <c:v>0.65</c:v>
                </c:pt>
                <c:pt idx="1969">
                  <c:v>0.64390000000000003</c:v>
                </c:pt>
                <c:pt idx="1970">
                  <c:v>0.64019999999999999</c:v>
                </c:pt>
                <c:pt idx="1971">
                  <c:v>0.63239999999999996</c:v>
                </c:pt>
                <c:pt idx="1972">
                  <c:v>0.63319999999999999</c:v>
                </c:pt>
                <c:pt idx="1973">
                  <c:v>0.6351</c:v>
                </c:pt>
                <c:pt idx="1974">
                  <c:v>0.63049999999999995</c:v>
                </c:pt>
                <c:pt idx="1975">
                  <c:v>0.64380000000000004</c:v>
                </c:pt>
                <c:pt idx="1976">
                  <c:v>0.62790000000000001</c:v>
                </c:pt>
                <c:pt idx="1977">
                  <c:v>0.65139999999999998</c:v>
                </c:pt>
                <c:pt idx="1978">
                  <c:v>0.64570000000000005</c:v>
                </c:pt>
                <c:pt idx="1979">
                  <c:v>0.65559999999999996</c:v>
                </c:pt>
                <c:pt idx="1980">
                  <c:v>0.64759999999999995</c:v>
                </c:pt>
                <c:pt idx="1981">
                  <c:v>0.67510000000000003</c:v>
                </c:pt>
                <c:pt idx="1982">
                  <c:v>0.66579999999999995</c:v>
                </c:pt>
                <c:pt idx="1983">
                  <c:v>0.67369999999999997</c:v>
                </c:pt>
                <c:pt idx="1984">
                  <c:v>0.66039999999999999</c:v>
                </c:pt>
                <c:pt idx="1985">
                  <c:v>0.6784</c:v>
                </c:pt>
                <c:pt idx="1986">
                  <c:v>0.6633</c:v>
                </c:pt>
                <c:pt idx="1987">
                  <c:v>0.68359999999999999</c:v>
                </c:pt>
                <c:pt idx="1988">
                  <c:v>0.65400000000000003</c:v>
                </c:pt>
                <c:pt idx="1989">
                  <c:v>0.65920000000000001</c:v>
                </c:pt>
                <c:pt idx="1990">
                  <c:v>0.67090000000000005</c:v>
                </c:pt>
                <c:pt idx="1991">
                  <c:v>0.66649999999999998</c:v>
                </c:pt>
                <c:pt idx="1992">
                  <c:v>0.67069999999999996</c:v>
                </c:pt>
                <c:pt idx="1993">
                  <c:v>0.68010000000000004</c:v>
                </c:pt>
                <c:pt idx="1994">
                  <c:v>0.68310000000000004</c:v>
                </c:pt>
                <c:pt idx="1995">
                  <c:v>0.68759999999999999</c:v>
                </c:pt>
                <c:pt idx="1996">
                  <c:v>0.6754</c:v>
                </c:pt>
                <c:pt idx="1997">
                  <c:v>0.69789999999999996</c:v>
                </c:pt>
                <c:pt idx="1998">
                  <c:v>0.68779999999999997</c:v>
                </c:pt>
                <c:pt idx="1999">
                  <c:v>0.69299999999999995</c:v>
                </c:pt>
                <c:pt idx="2000">
                  <c:v>0.69899999999999995</c:v>
                </c:pt>
              </c:numCache>
            </c:numRef>
          </c:yVal>
          <c:smooth val="0"/>
          <c:extLst>
            <c:ext xmlns:c16="http://schemas.microsoft.com/office/drawing/2014/chart" uri="{C3380CC4-5D6E-409C-BE32-E72D297353CC}">
              <c16:uniqueId val="{00000000-250E-41C3-93EF-32838472339B}"/>
            </c:ext>
          </c:extLst>
        </c:ser>
        <c:ser>
          <c:idx val="1"/>
          <c:order val="1"/>
          <c:tx>
            <c:strRef>
              <c:f>'Model 1.1 price0.5'!$O$1</c:f>
              <c:strCache>
                <c:ptCount val="1"/>
                <c:pt idx="0">
                  <c:v>PmeanRes</c:v>
                </c:pt>
              </c:strCache>
            </c:strRef>
          </c:tx>
          <c:spPr>
            <a:ln w="19050" cap="rnd">
              <a:noFill/>
              <a:round/>
            </a:ln>
            <a:effectLst/>
          </c:spPr>
          <c:marker>
            <c:symbol val="circle"/>
            <c:size val="5"/>
            <c:spPr>
              <a:solidFill>
                <a:schemeClr val="accent2"/>
              </a:solidFill>
              <a:ln w="9525">
                <a:solidFill>
                  <a:schemeClr val="accent2"/>
                </a:solidFill>
              </a:ln>
              <a:effectLst/>
            </c:spPr>
          </c:marker>
          <c:xVal>
            <c:numRef>
              <c:f>'Model 1.1 price0.5'!$A$1003:$A$2002</c:f>
              <c:numCache>
                <c:formatCode>General</c:formatCode>
                <c:ptCount val="1000"/>
                <c:pt idx="0">
                  <c:v>100100</c:v>
                </c:pt>
                <c:pt idx="1">
                  <c:v>100200</c:v>
                </c:pt>
                <c:pt idx="2">
                  <c:v>100300</c:v>
                </c:pt>
                <c:pt idx="3">
                  <c:v>100400</c:v>
                </c:pt>
                <c:pt idx="4">
                  <c:v>100500</c:v>
                </c:pt>
                <c:pt idx="5">
                  <c:v>100600</c:v>
                </c:pt>
                <c:pt idx="6">
                  <c:v>100700</c:v>
                </c:pt>
                <c:pt idx="7">
                  <c:v>100800</c:v>
                </c:pt>
                <c:pt idx="8">
                  <c:v>100900</c:v>
                </c:pt>
                <c:pt idx="9">
                  <c:v>101000</c:v>
                </c:pt>
                <c:pt idx="10">
                  <c:v>101100</c:v>
                </c:pt>
                <c:pt idx="11">
                  <c:v>101200</c:v>
                </c:pt>
                <c:pt idx="12">
                  <c:v>101300</c:v>
                </c:pt>
                <c:pt idx="13">
                  <c:v>101400</c:v>
                </c:pt>
                <c:pt idx="14">
                  <c:v>101500</c:v>
                </c:pt>
                <c:pt idx="15">
                  <c:v>101600</c:v>
                </c:pt>
                <c:pt idx="16">
                  <c:v>101700</c:v>
                </c:pt>
                <c:pt idx="17">
                  <c:v>101800</c:v>
                </c:pt>
                <c:pt idx="18">
                  <c:v>101900</c:v>
                </c:pt>
                <c:pt idx="19">
                  <c:v>102000</c:v>
                </c:pt>
                <c:pt idx="20">
                  <c:v>102100</c:v>
                </c:pt>
                <c:pt idx="21">
                  <c:v>102200</c:v>
                </c:pt>
                <c:pt idx="22">
                  <c:v>102300</c:v>
                </c:pt>
                <c:pt idx="23">
                  <c:v>102400</c:v>
                </c:pt>
                <c:pt idx="24">
                  <c:v>102500</c:v>
                </c:pt>
                <c:pt idx="25">
                  <c:v>102600</c:v>
                </c:pt>
                <c:pt idx="26">
                  <c:v>102700</c:v>
                </c:pt>
                <c:pt idx="27">
                  <c:v>102800</c:v>
                </c:pt>
                <c:pt idx="28">
                  <c:v>102900</c:v>
                </c:pt>
                <c:pt idx="29">
                  <c:v>103000</c:v>
                </c:pt>
                <c:pt idx="30">
                  <c:v>103100</c:v>
                </c:pt>
                <c:pt idx="31">
                  <c:v>103200</c:v>
                </c:pt>
                <c:pt idx="32">
                  <c:v>103300</c:v>
                </c:pt>
                <c:pt idx="33">
                  <c:v>103400</c:v>
                </c:pt>
                <c:pt idx="34">
                  <c:v>103500</c:v>
                </c:pt>
                <c:pt idx="35">
                  <c:v>103600</c:v>
                </c:pt>
                <c:pt idx="36">
                  <c:v>103700</c:v>
                </c:pt>
                <c:pt idx="37">
                  <c:v>103800</c:v>
                </c:pt>
                <c:pt idx="38">
                  <c:v>103900</c:v>
                </c:pt>
                <c:pt idx="39">
                  <c:v>104000</c:v>
                </c:pt>
                <c:pt idx="40">
                  <c:v>104100</c:v>
                </c:pt>
                <c:pt idx="41">
                  <c:v>104200</c:v>
                </c:pt>
                <c:pt idx="42">
                  <c:v>104300</c:v>
                </c:pt>
                <c:pt idx="43">
                  <c:v>104400</c:v>
                </c:pt>
                <c:pt idx="44">
                  <c:v>104500</c:v>
                </c:pt>
                <c:pt idx="45">
                  <c:v>104600</c:v>
                </c:pt>
                <c:pt idx="46">
                  <c:v>104700</c:v>
                </c:pt>
                <c:pt idx="47">
                  <c:v>104800</c:v>
                </c:pt>
                <c:pt idx="48">
                  <c:v>104900</c:v>
                </c:pt>
                <c:pt idx="49">
                  <c:v>105000</c:v>
                </c:pt>
                <c:pt idx="50">
                  <c:v>105100</c:v>
                </c:pt>
                <c:pt idx="51">
                  <c:v>105200</c:v>
                </c:pt>
                <c:pt idx="52">
                  <c:v>105300</c:v>
                </c:pt>
                <c:pt idx="53">
                  <c:v>105400</c:v>
                </c:pt>
                <c:pt idx="54">
                  <c:v>105500</c:v>
                </c:pt>
                <c:pt idx="55">
                  <c:v>105600</c:v>
                </c:pt>
                <c:pt idx="56">
                  <c:v>105700</c:v>
                </c:pt>
                <c:pt idx="57">
                  <c:v>105800</c:v>
                </c:pt>
                <c:pt idx="58">
                  <c:v>105900</c:v>
                </c:pt>
                <c:pt idx="59">
                  <c:v>106000</c:v>
                </c:pt>
                <c:pt idx="60">
                  <c:v>106100</c:v>
                </c:pt>
                <c:pt idx="61">
                  <c:v>106200</c:v>
                </c:pt>
                <c:pt idx="62">
                  <c:v>106300</c:v>
                </c:pt>
                <c:pt idx="63">
                  <c:v>106400</c:v>
                </c:pt>
                <c:pt idx="64">
                  <c:v>106500</c:v>
                </c:pt>
                <c:pt idx="65">
                  <c:v>106600</c:v>
                </c:pt>
                <c:pt idx="66">
                  <c:v>106700</c:v>
                </c:pt>
                <c:pt idx="67">
                  <c:v>106800</c:v>
                </c:pt>
                <c:pt idx="68">
                  <c:v>106900</c:v>
                </c:pt>
                <c:pt idx="69">
                  <c:v>107000</c:v>
                </c:pt>
                <c:pt idx="70">
                  <c:v>107100</c:v>
                </c:pt>
                <c:pt idx="71">
                  <c:v>107200</c:v>
                </c:pt>
                <c:pt idx="72">
                  <c:v>107300</c:v>
                </c:pt>
                <c:pt idx="73">
                  <c:v>107400</c:v>
                </c:pt>
                <c:pt idx="74">
                  <c:v>107500</c:v>
                </c:pt>
                <c:pt idx="75">
                  <c:v>107600</c:v>
                </c:pt>
                <c:pt idx="76">
                  <c:v>107700</c:v>
                </c:pt>
                <c:pt idx="77">
                  <c:v>107800</c:v>
                </c:pt>
                <c:pt idx="78">
                  <c:v>107900</c:v>
                </c:pt>
                <c:pt idx="79">
                  <c:v>108000</c:v>
                </c:pt>
                <c:pt idx="80">
                  <c:v>108100</c:v>
                </c:pt>
                <c:pt idx="81">
                  <c:v>108200</c:v>
                </c:pt>
                <c:pt idx="82">
                  <c:v>108300</c:v>
                </c:pt>
                <c:pt idx="83">
                  <c:v>108400</c:v>
                </c:pt>
                <c:pt idx="84">
                  <c:v>108500</c:v>
                </c:pt>
                <c:pt idx="85">
                  <c:v>108600</c:v>
                </c:pt>
                <c:pt idx="86">
                  <c:v>108700</c:v>
                </c:pt>
                <c:pt idx="87">
                  <c:v>108800</c:v>
                </c:pt>
                <c:pt idx="88">
                  <c:v>108900</c:v>
                </c:pt>
                <c:pt idx="89">
                  <c:v>109000</c:v>
                </c:pt>
                <c:pt idx="90">
                  <c:v>109100</c:v>
                </c:pt>
                <c:pt idx="91">
                  <c:v>109200</c:v>
                </c:pt>
                <c:pt idx="92">
                  <c:v>109300</c:v>
                </c:pt>
                <c:pt idx="93">
                  <c:v>109400</c:v>
                </c:pt>
                <c:pt idx="94">
                  <c:v>109500</c:v>
                </c:pt>
                <c:pt idx="95">
                  <c:v>109600</c:v>
                </c:pt>
                <c:pt idx="96">
                  <c:v>109700</c:v>
                </c:pt>
                <c:pt idx="97">
                  <c:v>109800</c:v>
                </c:pt>
                <c:pt idx="98">
                  <c:v>109900</c:v>
                </c:pt>
                <c:pt idx="99">
                  <c:v>110000</c:v>
                </c:pt>
                <c:pt idx="100">
                  <c:v>110100</c:v>
                </c:pt>
                <c:pt idx="101">
                  <c:v>110200</c:v>
                </c:pt>
                <c:pt idx="102">
                  <c:v>110300</c:v>
                </c:pt>
                <c:pt idx="103">
                  <c:v>110400</c:v>
                </c:pt>
                <c:pt idx="104">
                  <c:v>110500</c:v>
                </c:pt>
                <c:pt idx="105">
                  <c:v>110600</c:v>
                </c:pt>
                <c:pt idx="106">
                  <c:v>110700</c:v>
                </c:pt>
                <c:pt idx="107">
                  <c:v>110800</c:v>
                </c:pt>
                <c:pt idx="108">
                  <c:v>110900</c:v>
                </c:pt>
                <c:pt idx="109">
                  <c:v>111000</c:v>
                </c:pt>
                <c:pt idx="110">
                  <c:v>111100</c:v>
                </c:pt>
                <c:pt idx="111">
                  <c:v>111200</c:v>
                </c:pt>
                <c:pt idx="112">
                  <c:v>111300</c:v>
                </c:pt>
                <c:pt idx="113">
                  <c:v>111400</c:v>
                </c:pt>
                <c:pt idx="114">
                  <c:v>111500</c:v>
                </c:pt>
                <c:pt idx="115">
                  <c:v>111600</c:v>
                </c:pt>
                <c:pt idx="116">
                  <c:v>111700</c:v>
                </c:pt>
                <c:pt idx="117">
                  <c:v>111800</c:v>
                </c:pt>
                <c:pt idx="118">
                  <c:v>111900</c:v>
                </c:pt>
                <c:pt idx="119">
                  <c:v>112000</c:v>
                </c:pt>
                <c:pt idx="120">
                  <c:v>112100</c:v>
                </c:pt>
                <c:pt idx="121">
                  <c:v>112200</c:v>
                </c:pt>
                <c:pt idx="122">
                  <c:v>112300</c:v>
                </c:pt>
                <c:pt idx="123">
                  <c:v>112400</c:v>
                </c:pt>
                <c:pt idx="124">
                  <c:v>112500</c:v>
                </c:pt>
                <c:pt idx="125">
                  <c:v>112600</c:v>
                </c:pt>
                <c:pt idx="126">
                  <c:v>112700</c:v>
                </c:pt>
                <c:pt idx="127">
                  <c:v>112800</c:v>
                </c:pt>
                <c:pt idx="128">
                  <c:v>112900</c:v>
                </c:pt>
                <c:pt idx="129">
                  <c:v>113000</c:v>
                </c:pt>
                <c:pt idx="130">
                  <c:v>113100</c:v>
                </c:pt>
                <c:pt idx="131">
                  <c:v>113200</c:v>
                </c:pt>
                <c:pt idx="132">
                  <c:v>113300</c:v>
                </c:pt>
                <c:pt idx="133">
                  <c:v>113400</c:v>
                </c:pt>
                <c:pt idx="134">
                  <c:v>113500</c:v>
                </c:pt>
                <c:pt idx="135">
                  <c:v>113600</c:v>
                </c:pt>
                <c:pt idx="136">
                  <c:v>113700</c:v>
                </c:pt>
                <c:pt idx="137">
                  <c:v>113800</c:v>
                </c:pt>
                <c:pt idx="138">
                  <c:v>113900</c:v>
                </c:pt>
                <c:pt idx="139">
                  <c:v>114000</c:v>
                </c:pt>
                <c:pt idx="140">
                  <c:v>114100</c:v>
                </c:pt>
                <c:pt idx="141">
                  <c:v>114200</c:v>
                </c:pt>
                <c:pt idx="142">
                  <c:v>114300</c:v>
                </c:pt>
                <c:pt idx="143">
                  <c:v>114400</c:v>
                </c:pt>
                <c:pt idx="144">
                  <c:v>114500</c:v>
                </c:pt>
                <c:pt idx="145">
                  <c:v>114600</c:v>
                </c:pt>
                <c:pt idx="146">
                  <c:v>114700</c:v>
                </c:pt>
                <c:pt idx="147">
                  <c:v>114800</c:v>
                </c:pt>
                <c:pt idx="148">
                  <c:v>114900</c:v>
                </c:pt>
                <c:pt idx="149">
                  <c:v>115000</c:v>
                </c:pt>
                <c:pt idx="150">
                  <c:v>115100</c:v>
                </c:pt>
                <c:pt idx="151">
                  <c:v>115200</c:v>
                </c:pt>
                <c:pt idx="152">
                  <c:v>115300</c:v>
                </c:pt>
                <c:pt idx="153">
                  <c:v>115400</c:v>
                </c:pt>
                <c:pt idx="154">
                  <c:v>115500</c:v>
                </c:pt>
                <c:pt idx="155">
                  <c:v>115600</c:v>
                </c:pt>
                <c:pt idx="156">
                  <c:v>115700</c:v>
                </c:pt>
                <c:pt idx="157">
                  <c:v>115800</c:v>
                </c:pt>
                <c:pt idx="158">
                  <c:v>115900</c:v>
                </c:pt>
                <c:pt idx="159">
                  <c:v>116000</c:v>
                </c:pt>
                <c:pt idx="160">
                  <c:v>116100</c:v>
                </c:pt>
                <c:pt idx="161">
                  <c:v>116200</c:v>
                </c:pt>
                <c:pt idx="162">
                  <c:v>116300</c:v>
                </c:pt>
                <c:pt idx="163">
                  <c:v>116400</c:v>
                </c:pt>
                <c:pt idx="164">
                  <c:v>116500</c:v>
                </c:pt>
                <c:pt idx="165">
                  <c:v>116600</c:v>
                </c:pt>
                <c:pt idx="166">
                  <c:v>116700</c:v>
                </c:pt>
                <c:pt idx="167">
                  <c:v>116800</c:v>
                </c:pt>
                <c:pt idx="168">
                  <c:v>116900</c:v>
                </c:pt>
                <c:pt idx="169">
                  <c:v>117000</c:v>
                </c:pt>
                <c:pt idx="170">
                  <c:v>117100</c:v>
                </c:pt>
                <c:pt idx="171">
                  <c:v>117200</c:v>
                </c:pt>
                <c:pt idx="172">
                  <c:v>117300</c:v>
                </c:pt>
                <c:pt idx="173">
                  <c:v>117400</c:v>
                </c:pt>
                <c:pt idx="174">
                  <c:v>117500</c:v>
                </c:pt>
                <c:pt idx="175">
                  <c:v>117600</c:v>
                </c:pt>
                <c:pt idx="176">
                  <c:v>117700</c:v>
                </c:pt>
                <c:pt idx="177">
                  <c:v>117800</c:v>
                </c:pt>
                <c:pt idx="178">
                  <c:v>117900</c:v>
                </c:pt>
                <c:pt idx="179">
                  <c:v>118000</c:v>
                </c:pt>
                <c:pt idx="180">
                  <c:v>118100</c:v>
                </c:pt>
                <c:pt idx="181">
                  <c:v>118200</c:v>
                </c:pt>
                <c:pt idx="182">
                  <c:v>118300</c:v>
                </c:pt>
                <c:pt idx="183">
                  <c:v>118400</c:v>
                </c:pt>
                <c:pt idx="184">
                  <c:v>118500</c:v>
                </c:pt>
                <c:pt idx="185">
                  <c:v>118600</c:v>
                </c:pt>
                <c:pt idx="186">
                  <c:v>118700</c:v>
                </c:pt>
                <c:pt idx="187">
                  <c:v>118800</c:v>
                </c:pt>
                <c:pt idx="188">
                  <c:v>118900</c:v>
                </c:pt>
                <c:pt idx="189">
                  <c:v>119000</c:v>
                </c:pt>
                <c:pt idx="190">
                  <c:v>119100</c:v>
                </c:pt>
                <c:pt idx="191">
                  <c:v>119200</c:v>
                </c:pt>
                <c:pt idx="192">
                  <c:v>119300</c:v>
                </c:pt>
                <c:pt idx="193">
                  <c:v>119400</c:v>
                </c:pt>
                <c:pt idx="194">
                  <c:v>119500</c:v>
                </c:pt>
                <c:pt idx="195">
                  <c:v>119600</c:v>
                </c:pt>
                <c:pt idx="196">
                  <c:v>119700</c:v>
                </c:pt>
                <c:pt idx="197">
                  <c:v>119800</c:v>
                </c:pt>
                <c:pt idx="198">
                  <c:v>119900</c:v>
                </c:pt>
                <c:pt idx="199">
                  <c:v>120000</c:v>
                </c:pt>
                <c:pt idx="200">
                  <c:v>120100</c:v>
                </c:pt>
                <c:pt idx="201">
                  <c:v>120200</c:v>
                </c:pt>
                <c:pt idx="202">
                  <c:v>120300</c:v>
                </c:pt>
                <c:pt idx="203">
                  <c:v>120400</c:v>
                </c:pt>
                <c:pt idx="204">
                  <c:v>120500</c:v>
                </c:pt>
                <c:pt idx="205">
                  <c:v>120600</c:v>
                </c:pt>
                <c:pt idx="206">
                  <c:v>120700</c:v>
                </c:pt>
                <c:pt idx="207">
                  <c:v>120800</c:v>
                </c:pt>
                <c:pt idx="208">
                  <c:v>120900</c:v>
                </c:pt>
                <c:pt idx="209">
                  <c:v>121000</c:v>
                </c:pt>
                <c:pt idx="210">
                  <c:v>121100</c:v>
                </c:pt>
                <c:pt idx="211">
                  <c:v>121200</c:v>
                </c:pt>
                <c:pt idx="212">
                  <c:v>121300</c:v>
                </c:pt>
                <c:pt idx="213">
                  <c:v>121400</c:v>
                </c:pt>
                <c:pt idx="214">
                  <c:v>121500</c:v>
                </c:pt>
                <c:pt idx="215">
                  <c:v>121600</c:v>
                </c:pt>
                <c:pt idx="216">
                  <c:v>121700</c:v>
                </c:pt>
                <c:pt idx="217">
                  <c:v>121800</c:v>
                </c:pt>
                <c:pt idx="218">
                  <c:v>121900</c:v>
                </c:pt>
                <c:pt idx="219">
                  <c:v>122000</c:v>
                </c:pt>
                <c:pt idx="220">
                  <c:v>122100</c:v>
                </c:pt>
                <c:pt idx="221">
                  <c:v>122200</c:v>
                </c:pt>
                <c:pt idx="222">
                  <c:v>122300</c:v>
                </c:pt>
                <c:pt idx="223">
                  <c:v>122400</c:v>
                </c:pt>
                <c:pt idx="224">
                  <c:v>122500</c:v>
                </c:pt>
                <c:pt idx="225">
                  <c:v>122600</c:v>
                </c:pt>
                <c:pt idx="226">
                  <c:v>122700</c:v>
                </c:pt>
                <c:pt idx="227">
                  <c:v>122800</c:v>
                </c:pt>
                <c:pt idx="228">
                  <c:v>122900</c:v>
                </c:pt>
                <c:pt idx="229">
                  <c:v>123000</c:v>
                </c:pt>
                <c:pt idx="230">
                  <c:v>123100</c:v>
                </c:pt>
                <c:pt idx="231">
                  <c:v>123200</c:v>
                </c:pt>
                <c:pt idx="232">
                  <c:v>123300</c:v>
                </c:pt>
                <c:pt idx="233">
                  <c:v>123400</c:v>
                </c:pt>
                <c:pt idx="234">
                  <c:v>123500</c:v>
                </c:pt>
                <c:pt idx="235">
                  <c:v>123600</c:v>
                </c:pt>
                <c:pt idx="236">
                  <c:v>123700</c:v>
                </c:pt>
                <c:pt idx="237">
                  <c:v>123800</c:v>
                </c:pt>
                <c:pt idx="238">
                  <c:v>123900</c:v>
                </c:pt>
                <c:pt idx="239">
                  <c:v>124000</c:v>
                </c:pt>
                <c:pt idx="240">
                  <c:v>124100</c:v>
                </c:pt>
                <c:pt idx="241">
                  <c:v>124200</c:v>
                </c:pt>
                <c:pt idx="242">
                  <c:v>124300</c:v>
                </c:pt>
                <c:pt idx="243">
                  <c:v>124400</c:v>
                </c:pt>
                <c:pt idx="244">
                  <c:v>124500</c:v>
                </c:pt>
                <c:pt idx="245">
                  <c:v>124600</c:v>
                </c:pt>
                <c:pt idx="246">
                  <c:v>124700</c:v>
                </c:pt>
                <c:pt idx="247">
                  <c:v>124800</c:v>
                </c:pt>
                <c:pt idx="248">
                  <c:v>124900</c:v>
                </c:pt>
                <c:pt idx="249">
                  <c:v>125000</c:v>
                </c:pt>
                <c:pt idx="250">
                  <c:v>125100</c:v>
                </c:pt>
                <c:pt idx="251">
                  <c:v>125200</c:v>
                </c:pt>
                <c:pt idx="252">
                  <c:v>125300</c:v>
                </c:pt>
                <c:pt idx="253">
                  <c:v>125400</c:v>
                </c:pt>
                <c:pt idx="254">
                  <c:v>125500</c:v>
                </c:pt>
                <c:pt idx="255">
                  <c:v>125600</c:v>
                </c:pt>
                <c:pt idx="256">
                  <c:v>125700</c:v>
                </c:pt>
                <c:pt idx="257">
                  <c:v>125800</c:v>
                </c:pt>
                <c:pt idx="258">
                  <c:v>125900</c:v>
                </c:pt>
                <c:pt idx="259">
                  <c:v>126000</c:v>
                </c:pt>
                <c:pt idx="260">
                  <c:v>126100</c:v>
                </c:pt>
                <c:pt idx="261">
                  <c:v>126200</c:v>
                </c:pt>
                <c:pt idx="262">
                  <c:v>126300</c:v>
                </c:pt>
                <c:pt idx="263">
                  <c:v>126400</c:v>
                </c:pt>
                <c:pt idx="264">
                  <c:v>126500</c:v>
                </c:pt>
                <c:pt idx="265">
                  <c:v>126600</c:v>
                </c:pt>
                <c:pt idx="266">
                  <c:v>126700</c:v>
                </c:pt>
                <c:pt idx="267">
                  <c:v>126800</c:v>
                </c:pt>
                <c:pt idx="268">
                  <c:v>126900</c:v>
                </c:pt>
                <c:pt idx="269">
                  <c:v>127000</c:v>
                </c:pt>
                <c:pt idx="270">
                  <c:v>127100</c:v>
                </c:pt>
                <c:pt idx="271">
                  <c:v>127200</c:v>
                </c:pt>
                <c:pt idx="272">
                  <c:v>127300</c:v>
                </c:pt>
                <c:pt idx="273">
                  <c:v>127400</c:v>
                </c:pt>
                <c:pt idx="274">
                  <c:v>127500</c:v>
                </c:pt>
                <c:pt idx="275">
                  <c:v>127600</c:v>
                </c:pt>
                <c:pt idx="276">
                  <c:v>127700</c:v>
                </c:pt>
                <c:pt idx="277">
                  <c:v>127800</c:v>
                </c:pt>
                <c:pt idx="278">
                  <c:v>127900</c:v>
                </c:pt>
                <c:pt idx="279">
                  <c:v>128000</c:v>
                </c:pt>
                <c:pt idx="280">
                  <c:v>128100</c:v>
                </c:pt>
                <c:pt idx="281">
                  <c:v>128200</c:v>
                </c:pt>
                <c:pt idx="282">
                  <c:v>128300</c:v>
                </c:pt>
                <c:pt idx="283">
                  <c:v>128400</c:v>
                </c:pt>
                <c:pt idx="284">
                  <c:v>128500</c:v>
                </c:pt>
                <c:pt idx="285">
                  <c:v>128600</c:v>
                </c:pt>
                <c:pt idx="286">
                  <c:v>128700</c:v>
                </c:pt>
                <c:pt idx="287">
                  <c:v>128800</c:v>
                </c:pt>
                <c:pt idx="288">
                  <c:v>128900</c:v>
                </c:pt>
                <c:pt idx="289">
                  <c:v>129000</c:v>
                </c:pt>
                <c:pt idx="290">
                  <c:v>129100</c:v>
                </c:pt>
                <c:pt idx="291">
                  <c:v>129200</c:v>
                </c:pt>
                <c:pt idx="292">
                  <c:v>129300</c:v>
                </c:pt>
                <c:pt idx="293">
                  <c:v>129400</c:v>
                </c:pt>
                <c:pt idx="294">
                  <c:v>129500</c:v>
                </c:pt>
                <c:pt idx="295">
                  <c:v>129600</c:v>
                </c:pt>
                <c:pt idx="296">
                  <c:v>129700</c:v>
                </c:pt>
                <c:pt idx="297">
                  <c:v>129800</c:v>
                </c:pt>
                <c:pt idx="298">
                  <c:v>129900</c:v>
                </c:pt>
                <c:pt idx="299">
                  <c:v>130000</c:v>
                </c:pt>
                <c:pt idx="300">
                  <c:v>130100</c:v>
                </c:pt>
                <c:pt idx="301">
                  <c:v>130200</c:v>
                </c:pt>
                <c:pt idx="302">
                  <c:v>130300</c:v>
                </c:pt>
                <c:pt idx="303">
                  <c:v>130400</c:v>
                </c:pt>
                <c:pt idx="304">
                  <c:v>130500</c:v>
                </c:pt>
                <c:pt idx="305">
                  <c:v>130600</c:v>
                </c:pt>
                <c:pt idx="306">
                  <c:v>130700</c:v>
                </c:pt>
                <c:pt idx="307">
                  <c:v>130800</c:v>
                </c:pt>
                <c:pt idx="308">
                  <c:v>130900</c:v>
                </c:pt>
                <c:pt idx="309">
                  <c:v>131000</c:v>
                </c:pt>
                <c:pt idx="310">
                  <c:v>131100</c:v>
                </c:pt>
                <c:pt idx="311">
                  <c:v>131200</c:v>
                </c:pt>
                <c:pt idx="312">
                  <c:v>131300</c:v>
                </c:pt>
                <c:pt idx="313">
                  <c:v>131400</c:v>
                </c:pt>
                <c:pt idx="314">
                  <c:v>131500</c:v>
                </c:pt>
                <c:pt idx="315">
                  <c:v>131600</c:v>
                </c:pt>
                <c:pt idx="316">
                  <c:v>131700</c:v>
                </c:pt>
                <c:pt idx="317">
                  <c:v>131800</c:v>
                </c:pt>
                <c:pt idx="318">
                  <c:v>131900</c:v>
                </c:pt>
                <c:pt idx="319">
                  <c:v>132000</c:v>
                </c:pt>
                <c:pt idx="320">
                  <c:v>132100</c:v>
                </c:pt>
                <c:pt idx="321">
                  <c:v>132200</c:v>
                </c:pt>
                <c:pt idx="322">
                  <c:v>132300</c:v>
                </c:pt>
                <c:pt idx="323">
                  <c:v>132400</c:v>
                </c:pt>
                <c:pt idx="324">
                  <c:v>132500</c:v>
                </c:pt>
                <c:pt idx="325">
                  <c:v>132600</c:v>
                </c:pt>
                <c:pt idx="326">
                  <c:v>132700</c:v>
                </c:pt>
                <c:pt idx="327">
                  <c:v>132800</c:v>
                </c:pt>
                <c:pt idx="328">
                  <c:v>132900</c:v>
                </c:pt>
                <c:pt idx="329">
                  <c:v>133000</c:v>
                </c:pt>
                <c:pt idx="330">
                  <c:v>133100</c:v>
                </c:pt>
                <c:pt idx="331">
                  <c:v>133200</c:v>
                </c:pt>
                <c:pt idx="332">
                  <c:v>133300</c:v>
                </c:pt>
                <c:pt idx="333">
                  <c:v>133400</c:v>
                </c:pt>
                <c:pt idx="334">
                  <c:v>133500</c:v>
                </c:pt>
                <c:pt idx="335">
                  <c:v>133600</c:v>
                </c:pt>
                <c:pt idx="336">
                  <c:v>133700</c:v>
                </c:pt>
                <c:pt idx="337">
                  <c:v>133800</c:v>
                </c:pt>
                <c:pt idx="338">
                  <c:v>133900</c:v>
                </c:pt>
                <c:pt idx="339">
                  <c:v>134000</c:v>
                </c:pt>
                <c:pt idx="340">
                  <c:v>134100</c:v>
                </c:pt>
                <c:pt idx="341">
                  <c:v>134200</c:v>
                </c:pt>
                <c:pt idx="342">
                  <c:v>134300</c:v>
                </c:pt>
                <c:pt idx="343">
                  <c:v>134400</c:v>
                </c:pt>
                <c:pt idx="344">
                  <c:v>134500</c:v>
                </c:pt>
                <c:pt idx="345">
                  <c:v>134600</c:v>
                </c:pt>
                <c:pt idx="346">
                  <c:v>134700</c:v>
                </c:pt>
                <c:pt idx="347">
                  <c:v>134800</c:v>
                </c:pt>
                <c:pt idx="348">
                  <c:v>134900</c:v>
                </c:pt>
                <c:pt idx="349">
                  <c:v>135000</c:v>
                </c:pt>
                <c:pt idx="350">
                  <c:v>135100</c:v>
                </c:pt>
                <c:pt idx="351">
                  <c:v>135200</c:v>
                </c:pt>
                <c:pt idx="352">
                  <c:v>135300</c:v>
                </c:pt>
                <c:pt idx="353">
                  <c:v>135400</c:v>
                </c:pt>
                <c:pt idx="354">
                  <c:v>135500</c:v>
                </c:pt>
                <c:pt idx="355">
                  <c:v>135600</c:v>
                </c:pt>
                <c:pt idx="356">
                  <c:v>135700</c:v>
                </c:pt>
                <c:pt idx="357">
                  <c:v>135800</c:v>
                </c:pt>
                <c:pt idx="358">
                  <c:v>135900</c:v>
                </c:pt>
                <c:pt idx="359">
                  <c:v>136000</c:v>
                </c:pt>
                <c:pt idx="360">
                  <c:v>136100</c:v>
                </c:pt>
                <c:pt idx="361">
                  <c:v>136200</c:v>
                </c:pt>
                <c:pt idx="362">
                  <c:v>136300</c:v>
                </c:pt>
                <c:pt idx="363">
                  <c:v>136400</c:v>
                </c:pt>
                <c:pt idx="364">
                  <c:v>136500</c:v>
                </c:pt>
                <c:pt idx="365">
                  <c:v>136600</c:v>
                </c:pt>
                <c:pt idx="366">
                  <c:v>136700</c:v>
                </c:pt>
                <c:pt idx="367">
                  <c:v>136800</c:v>
                </c:pt>
                <c:pt idx="368">
                  <c:v>136900</c:v>
                </c:pt>
                <c:pt idx="369">
                  <c:v>137000</c:v>
                </c:pt>
                <c:pt idx="370">
                  <c:v>137100</c:v>
                </c:pt>
                <c:pt idx="371">
                  <c:v>137200</c:v>
                </c:pt>
                <c:pt idx="372">
                  <c:v>137300</c:v>
                </c:pt>
                <c:pt idx="373">
                  <c:v>137400</c:v>
                </c:pt>
                <c:pt idx="374">
                  <c:v>137500</c:v>
                </c:pt>
                <c:pt idx="375">
                  <c:v>137600</c:v>
                </c:pt>
                <c:pt idx="376">
                  <c:v>137700</c:v>
                </c:pt>
                <c:pt idx="377">
                  <c:v>137800</c:v>
                </c:pt>
                <c:pt idx="378">
                  <c:v>137900</c:v>
                </c:pt>
                <c:pt idx="379">
                  <c:v>138000</c:v>
                </c:pt>
                <c:pt idx="380">
                  <c:v>138100</c:v>
                </c:pt>
                <c:pt idx="381">
                  <c:v>138200</c:v>
                </c:pt>
                <c:pt idx="382">
                  <c:v>138300</c:v>
                </c:pt>
                <c:pt idx="383">
                  <c:v>138400</c:v>
                </c:pt>
                <c:pt idx="384">
                  <c:v>138500</c:v>
                </c:pt>
                <c:pt idx="385">
                  <c:v>138600</c:v>
                </c:pt>
                <c:pt idx="386">
                  <c:v>138700</c:v>
                </c:pt>
                <c:pt idx="387">
                  <c:v>138800</c:v>
                </c:pt>
                <c:pt idx="388">
                  <c:v>138900</c:v>
                </c:pt>
                <c:pt idx="389">
                  <c:v>139000</c:v>
                </c:pt>
                <c:pt idx="390">
                  <c:v>139100</c:v>
                </c:pt>
                <c:pt idx="391">
                  <c:v>139200</c:v>
                </c:pt>
                <c:pt idx="392">
                  <c:v>139300</c:v>
                </c:pt>
                <c:pt idx="393">
                  <c:v>139400</c:v>
                </c:pt>
                <c:pt idx="394">
                  <c:v>139500</c:v>
                </c:pt>
                <c:pt idx="395">
                  <c:v>139600</c:v>
                </c:pt>
                <c:pt idx="396">
                  <c:v>139700</c:v>
                </c:pt>
                <c:pt idx="397">
                  <c:v>139800</c:v>
                </c:pt>
                <c:pt idx="398">
                  <c:v>139900</c:v>
                </c:pt>
                <c:pt idx="399">
                  <c:v>140000</c:v>
                </c:pt>
                <c:pt idx="400">
                  <c:v>140100</c:v>
                </c:pt>
                <c:pt idx="401">
                  <c:v>140200</c:v>
                </c:pt>
                <c:pt idx="402">
                  <c:v>140300</c:v>
                </c:pt>
                <c:pt idx="403">
                  <c:v>140400</c:v>
                </c:pt>
                <c:pt idx="404">
                  <c:v>140500</c:v>
                </c:pt>
                <c:pt idx="405">
                  <c:v>140600</c:v>
                </c:pt>
                <c:pt idx="406">
                  <c:v>140700</c:v>
                </c:pt>
                <c:pt idx="407">
                  <c:v>140800</c:v>
                </c:pt>
                <c:pt idx="408">
                  <c:v>140900</c:v>
                </c:pt>
                <c:pt idx="409">
                  <c:v>141000</c:v>
                </c:pt>
                <c:pt idx="410">
                  <c:v>141100</c:v>
                </c:pt>
                <c:pt idx="411">
                  <c:v>141200</c:v>
                </c:pt>
                <c:pt idx="412">
                  <c:v>141300</c:v>
                </c:pt>
                <c:pt idx="413">
                  <c:v>141400</c:v>
                </c:pt>
                <c:pt idx="414">
                  <c:v>141500</c:v>
                </c:pt>
                <c:pt idx="415">
                  <c:v>141600</c:v>
                </c:pt>
                <c:pt idx="416">
                  <c:v>141700</c:v>
                </c:pt>
                <c:pt idx="417">
                  <c:v>141800</c:v>
                </c:pt>
                <c:pt idx="418">
                  <c:v>141900</c:v>
                </c:pt>
                <c:pt idx="419">
                  <c:v>142000</c:v>
                </c:pt>
                <c:pt idx="420">
                  <c:v>142100</c:v>
                </c:pt>
                <c:pt idx="421">
                  <c:v>142200</c:v>
                </c:pt>
                <c:pt idx="422">
                  <c:v>142300</c:v>
                </c:pt>
                <c:pt idx="423">
                  <c:v>142400</c:v>
                </c:pt>
                <c:pt idx="424">
                  <c:v>142500</c:v>
                </c:pt>
                <c:pt idx="425">
                  <c:v>142600</c:v>
                </c:pt>
                <c:pt idx="426">
                  <c:v>142700</c:v>
                </c:pt>
                <c:pt idx="427">
                  <c:v>142800</c:v>
                </c:pt>
                <c:pt idx="428">
                  <c:v>142900</c:v>
                </c:pt>
                <c:pt idx="429">
                  <c:v>143000</c:v>
                </c:pt>
                <c:pt idx="430">
                  <c:v>143100</c:v>
                </c:pt>
                <c:pt idx="431">
                  <c:v>143200</c:v>
                </c:pt>
                <c:pt idx="432">
                  <c:v>143300</c:v>
                </c:pt>
                <c:pt idx="433">
                  <c:v>143400</c:v>
                </c:pt>
                <c:pt idx="434">
                  <c:v>143500</c:v>
                </c:pt>
                <c:pt idx="435">
                  <c:v>143600</c:v>
                </c:pt>
                <c:pt idx="436">
                  <c:v>143700</c:v>
                </c:pt>
                <c:pt idx="437">
                  <c:v>143800</c:v>
                </c:pt>
                <c:pt idx="438">
                  <c:v>143900</c:v>
                </c:pt>
                <c:pt idx="439">
                  <c:v>144000</c:v>
                </c:pt>
                <c:pt idx="440">
                  <c:v>144100</c:v>
                </c:pt>
                <c:pt idx="441">
                  <c:v>144200</c:v>
                </c:pt>
                <c:pt idx="442">
                  <c:v>144300</c:v>
                </c:pt>
                <c:pt idx="443">
                  <c:v>144400</c:v>
                </c:pt>
                <c:pt idx="444">
                  <c:v>144500</c:v>
                </c:pt>
                <c:pt idx="445">
                  <c:v>144600</c:v>
                </c:pt>
                <c:pt idx="446">
                  <c:v>144700</c:v>
                </c:pt>
                <c:pt idx="447">
                  <c:v>144800</c:v>
                </c:pt>
                <c:pt idx="448">
                  <c:v>144900</c:v>
                </c:pt>
                <c:pt idx="449">
                  <c:v>145000</c:v>
                </c:pt>
                <c:pt idx="450">
                  <c:v>145100</c:v>
                </c:pt>
                <c:pt idx="451">
                  <c:v>145200</c:v>
                </c:pt>
                <c:pt idx="452">
                  <c:v>145300</c:v>
                </c:pt>
                <c:pt idx="453">
                  <c:v>145400</c:v>
                </c:pt>
                <c:pt idx="454">
                  <c:v>145500</c:v>
                </c:pt>
                <c:pt idx="455">
                  <c:v>145600</c:v>
                </c:pt>
                <c:pt idx="456">
                  <c:v>145700</c:v>
                </c:pt>
                <c:pt idx="457">
                  <c:v>145800</c:v>
                </c:pt>
                <c:pt idx="458">
                  <c:v>145900</c:v>
                </c:pt>
                <c:pt idx="459">
                  <c:v>146000</c:v>
                </c:pt>
                <c:pt idx="460">
                  <c:v>146100</c:v>
                </c:pt>
                <c:pt idx="461">
                  <c:v>146200</c:v>
                </c:pt>
                <c:pt idx="462">
                  <c:v>146300</c:v>
                </c:pt>
                <c:pt idx="463">
                  <c:v>146400</c:v>
                </c:pt>
                <c:pt idx="464">
                  <c:v>146500</c:v>
                </c:pt>
                <c:pt idx="465">
                  <c:v>146600</c:v>
                </c:pt>
                <c:pt idx="466">
                  <c:v>146700</c:v>
                </c:pt>
                <c:pt idx="467">
                  <c:v>146800</c:v>
                </c:pt>
                <c:pt idx="468">
                  <c:v>146900</c:v>
                </c:pt>
                <c:pt idx="469">
                  <c:v>147000</c:v>
                </c:pt>
                <c:pt idx="470">
                  <c:v>147100</c:v>
                </c:pt>
                <c:pt idx="471">
                  <c:v>147200</c:v>
                </c:pt>
                <c:pt idx="472">
                  <c:v>147300</c:v>
                </c:pt>
                <c:pt idx="473">
                  <c:v>147400</c:v>
                </c:pt>
                <c:pt idx="474">
                  <c:v>147500</c:v>
                </c:pt>
                <c:pt idx="475">
                  <c:v>147600</c:v>
                </c:pt>
                <c:pt idx="476">
                  <c:v>147700</c:v>
                </c:pt>
                <c:pt idx="477">
                  <c:v>147800</c:v>
                </c:pt>
                <c:pt idx="478">
                  <c:v>147900</c:v>
                </c:pt>
                <c:pt idx="479">
                  <c:v>148000</c:v>
                </c:pt>
                <c:pt idx="480">
                  <c:v>148100</c:v>
                </c:pt>
                <c:pt idx="481">
                  <c:v>148200</c:v>
                </c:pt>
                <c:pt idx="482">
                  <c:v>148300</c:v>
                </c:pt>
                <c:pt idx="483">
                  <c:v>148400</c:v>
                </c:pt>
                <c:pt idx="484">
                  <c:v>148500</c:v>
                </c:pt>
                <c:pt idx="485">
                  <c:v>148600</c:v>
                </c:pt>
                <c:pt idx="486">
                  <c:v>148700</c:v>
                </c:pt>
                <c:pt idx="487">
                  <c:v>148800</c:v>
                </c:pt>
                <c:pt idx="488">
                  <c:v>148900</c:v>
                </c:pt>
                <c:pt idx="489">
                  <c:v>149000</c:v>
                </c:pt>
                <c:pt idx="490">
                  <c:v>149100</c:v>
                </c:pt>
                <c:pt idx="491">
                  <c:v>149200</c:v>
                </c:pt>
                <c:pt idx="492">
                  <c:v>149300</c:v>
                </c:pt>
                <c:pt idx="493">
                  <c:v>149400</c:v>
                </c:pt>
                <c:pt idx="494">
                  <c:v>149500</c:v>
                </c:pt>
                <c:pt idx="495">
                  <c:v>149600</c:v>
                </c:pt>
                <c:pt idx="496">
                  <c:v>149700</c:v>
                </c:pt>
                <c:pt idx="497">
                  <c:v>149800</c:v>
                </c:pt>
                <c:pt idx="498">
                  <c:v>149900</c:v>
                </c:pt>
                <c:pt idx="499">
                  <c:v>150000</c:v>
                </c:pt>
                <c:pt idx="500">
                  <c:v>150100</c:v>
                </c:pt>
                <c:pt idx="501">
                  <c:v>150200</c:v>
                </c:pt>
                <c:pt idx="502">
                  <c:v>150300</c:v>
                </c:pt>
                <c:pt idx="503">
                  <c:v>150400</c:v>
                </c:pt>
                <c:pt idx="504">
                  <c:v>150500</c:v>
                </c:pt>
                <c:pt idx="505">
                  <c:v>150600</c:v>
                </c:pt>
                <c:pt idx="506">
                  <c:v>150700</c:v>
                </c:pt>
                <c:pt idx="507">
                  <c:v>150800</c:v>
                </c:pt>
                <c:pt idx="508">
                  <c:v>150900</c:v>
                </c:pt>
                <c:pt idx="509">
                  <c:v>151000</c:v>
                </c:pt>
                <c:pt idx="510">
                  <c:v>151100</c:v>
                </c:pt>
                <c:pt idx="511">
                  <c:v>151200</c:v>
                </c:pt>
                <c:pt idx="512">
                  <c:v>151300</c:v>
                </c:pt>
                <c:pt idx="513">
                  <c:v>151400</c:v>
                </c:pt>
                <c:pt idx="514">
                  <c:v>151500</c:v>
                </c:pt>
                <c:pt idx="515">
                  <c:v>151600</c:v>
                </c:pt>
                <c:pt idx="516">
                  <c:v>151700</c:v>
                </c:pt>
                <c:pt idx="517">
                  <c:v>151800</c:v>
                </c:pt>
                <c:pt idx="518">
                  <c:v>151900</c:v>
                </c:pt>
                <c:pt idx="519">
                  <c:v>152000</c:v>
                </c:pt>
                <c:pt idx="520">
                  <c:v>152100</c:v>
                </c:pt>
                <c:pt idx="521">
                  <c:v>152200</c:v>
                </c:pt>
                <c:pt idx="522">
                  <c:v>152300</c:v>
                </c:pt>
                <c:pt idx="523">
                  <c:v>152400</c:v>
                </c:pt>
                <c:pt idx="524">
                  <c:v>152500</c:v>
                </c:pt>
                <c:pt idx="525">
                  <c:v>152600</c:v>
                </c:pt>
                <c:pt idx="526">
                  <c:v>152700</c:v>
                </c:pt>
                <c:pt idx="527">
                  <c:v>152800</c:v>
                </c:pt>
                <c:pt idx="528">
                  <c:v>152900</c:v>
                </c:pt>
                <c:pt idx="529">
                  <c:v>153000</c:v>
                </c:pt>
                <c:pt idx="530">
                  <c:v>153100</c:v>
                </c:pt>
                <c:pt idx="531">
                  <c:v>153200</c:v>
                </c:pt>
                <c:pt idx="532">
                  <c:v>153300</c:v>
                </c:pt>
                <c:pt idx="533">
                  <c:v>153400</c:v>
                </c:pt>
                <c:pt idx="534">
                  <c:v>153500</c:v>
                </c:pt>
                <c:pt idx="535">
                  <c:v>153600</c:v>
                </c:pt>
                <c:pt idx="536">
                  <c:v>153700</c:v>
                </c:pt>
                <c:pt idx="537">
                  <c:v>153800</c:v>
                </c:pt>
                <c:pt idx="538">
                  <c:v>153900</c:v>
                </c:pt>
                <c:pt idx="539">
                  <c:v>154000</c:v>
                </c:pt>
                <c:pt idx="540">
                  <c:v>154100</c:v>
                </c:pt>
                <c:pt idx="541">
                  <c:v>154200</c:v>
                </c:pt>
                <c:pt idx="542">
                  <c:v>154300</c:v>
                </c:pt>
                <c:pt idx="543">
                  <c:v>154400</c:v>
                </c:pt>
                <c:pt idx="544">
                  <c:v>154500</c:v>
                </c:pt>
                <c:pt idx="545">
                  <c:v>154600</c:v>
                </c:pt>
                <c:pt idx="546">
                  <c:v>154700</c:v>
                </c:pt>
                <c:pt idx="547">
                  <c:v>154800</c:v>
                </c:pt>
                <c:pt idx="548">
                  <c:v>154900</c:v>
                </c:pt>
                <c:pt idx="549">
                  <c:v>155000</c:v>
                </c:pt>
                <c:pt idx="550">
                  <c:v>155100</c:v>
                </c:pt>
                <c:pt idx="551">
                  <c:v>155200</c:v>
                </c:pt>
                <c:pt idx="552">
                  <c:v>155300</c:v>
                </c:pt>
                <c:pt idx="553">
                  <c:v>155400</c:v>
                </c:pt>
                <c:pt idx="554">
                  <c:v>155500</c:v>
                </c:pt>
                <c:pt idx="555">
                  <c:v>155600</c:v>
                </c:pt>
                <c:pt idx="556">
                  <c:v>155700</c:v>
                </c:pt>
                <c:pt idx="557">
                  <c:v>155800</c:v>
                </c:pt>
                <c:pt idx="558">
                  <c:v>155900</c:v>
                </c:pt>
                <c:pt idx="559">
                  <c:v>156000</c:v>
                </c:pt>
                <c:pt idx="560">
                  <c:v>156100</c:v>
                </c:pt>
                <c:pt idx="561">
                  <c:v>156200</c:v>
                </c:pt>
                <c:pt idx="562">
                  <c:v>156300</c:v>
                </c:pt>
                <c:pt idx="563">
                  <c:v>156400</c:v>
                </c:pt>
                <c:pt idx="564">
                  <c:v>156500</c:v>
                </c:pt>
                <c:pt idx="565">
                  <c:v>156600</c:v>
                </c:pt>
                <c:pt idx="566">
                  <c:v>156700</c:v>
                </c:pt>
                <c:pt idx="567">
                  <c:v>156800</c:v>
                </c:pt>
                <c:pt idx="568">
                  <c:v>156900</c:v>
                </c:pt>
                <c:pt idx="569">
                  <c:v>157000</c:v>
                </c:pt>
                <c:pt idx="570">
                  <c:v>157100</c:v>
                </c:pt>
                <c:pt idx="571">
                  <c:v>157200</c:v>
                </c:pt>
                <c:pt idx="572">
                  <c:v>157300</c:v>
                </c:pt>
                <c:pt idx="573">
                  <c:v>157400</c:v>
                </c:pt>
                <c:pt idx="574">
                  <c:v>157500</c:v>
                </c:pt>
                <c:pt idx="575">
                  <c:v>157600</c:v>
                </c:pt>
                <c:pt idx="576">
                  <c:v>157700</c:v>
                </c:pt>
                <c:pt idx="577">
                  <c:v>157800</c:v>
                </c:pt>
                <c:pt idx="578">
                  <c:v>157900</c:v>
                </c:pt>
                <c:pt idx="579">
                  <c:v>158000</c:v>
                </c:pt>
                <c:pt idx="580">
                  <c:v>158100</c:v>
                </c:pt>
                <c:pt idx="581">
                  <c:v>158200</c:v>
                </c:pt>
                <c:pt idx="582">
                  <c:v>158300</c:v>
                </c:pt>
                <c:pt idx="583">
                  <c:v>158400</c:v>
                </c:pt>
                <c:pt idx="584">
                  <c:v>158500</c:v>
                </c:pt>
                <c:pt idx="585">
                  <c:v>158600</c:v>
                </c:pt>
                <c:pt idx="586">
                  <c:v>158700</c:v>
                </c:pt>
                <c:pt idx="587">
                  <c:v>158800</c:v>
                </c:pt>
                <c:pt idx="588">
                  <c:v>158900</c:v>
                </c:pt>
                <c:pt idx="589">
                  <c:v>159000</c:v>
                </c:pt>
                <c:pt idx="590">
                  <c:v>159100</c:v>
                </c:pt>
                <c:pt idx="591">
                  <c:v>159200</c:v>
                </c:pt>
                <c:pt idx="592">
                  <c:v>159300</c:v>
                </c:pt>
                <c:pt idx="593">
                  <c:v>159400</c:v>
                </c:pt>
                <c:pt idx="594">
                  <c:v>159500</c:v>
                </c:pt>
                <c:pt idx="595">
                  <c:v>159600</c:v>
                </c:pt>
                <c:pt idx="596">
                  <c:v>159700</c:v>
                </c:pt>
                <c:pt idx="597">
                  <c:v>159800</c:v>
                </c:pt>
                <c:pt idx="598">
                  <c:v>159900</c:v>
                </c:pt>
                <c:pt idx="599">
                  <c:v>160000</c:v>
                </c:pt>
                <c:pt idx="600">
                  <c:v>160100</c:v>
                </c:pt>
                <c:pt idx="601">
                  <c:v>160200</c:v>
                </c:pt>
                <c:pt idx="602">
                  <c:v>160300</c:v>
                </c:pt>
                <c:pt idx="603">
                  <c:v>160400</c:v>
                </c:pt>
                <c:pt idx="604">
                  <c:v>160500</c:v>
                </c:pt>
                <c:pt idx="605">
                  <c:v>160600</c:v>
                </c:pt>
                <c:pt idx="606">
                  <c:v>160700</c:v>
                </c:pt>
                <c:pt idx="607">
                  <c:v>160800</c:v>
                </c:pt>
                <c:pt idx="608">
                  <c:v>160900</c:v>
                </c:pt>
                <c:pt idx="609">
                  <c:v>161000</c:v>
                </c:pt>
                <c:pt idx="610">
                  <c:v>161100</c:v>
                </c:pt>
                <c:pt idx="611">
                  <c:v>161200</c:v>
                </c:pt>
                <c:pt idx="612">
                  <c:v>161300</c:v>
                </c:pt>
                <c:pt idx="613">
                  <c:v>161400</c:v>
                </c:pt>
                <c:pt idx="614">
                  <c:v>161500</c:v>
                </c:pt>
                <c:pt idx="615">
                  <c:v>161600</c:v>
                </c:pt>
                <c:pt idx="616">
                  <c:v>161700</c:v>
                </c:pt>
                <c:pt idx="617">
                  <c:v>161800</c:v>
                </c:pt>
                <c:pt idx="618">
                  <c:v>161900</c:v>
                </c:pt>
                <c:pt idx="619">
                  <c:v>162000</c:v>
                </c:pt>
                <c:pt idx="620">
                  <c:v>162100</c:v>
                </c:pt>
                <c:pt idx="621">
                  <c:v>162200</c:v>
                </c:pt>
                <c:pt idx="622">
                  <c:v>162300</c:v>
                </c:pt>
                <c:pt idx="623">
                  <c:v>162400</c:v>
                </c:pt>
                <c:pt idx="624">
                  <c:v>162500</c:v>
                </c:pt>
                <c:pt idx="625">
                  <c:v>162600</c:v>
                </c:pt>
                <c:pt idx="626">
                  <c:v>162700</c:v>
                </c:pt>
                <c:pt idx="627">
                  <c:v>162800</c:v>
                </c:pt>
                <c:pt idx="628">
                  <c:v>162900</c:v>
                </c:pt>
                <c:pt idx="629">
                  <c:v>163000</c:v>
                </c:pt>
                <c:pt idx="630">
                  <c:v>163100</c:v>
                </c:pt>
                <c:pt idx="631">
                  <c:v>163200</c:v>
                </c:pt>
                <c:pt idx="632">
                  <c:v>163300</c:v>
                </c:pt>
                <c:pt idx="633">
                  <c:v>163400</c:v>
                </c:pt>
                <c:pt idx="634">
                  <c:v>163500</c:v>
                </c:pt>
                <c:pt idx="635">
                  <c:v>163600</c:v>
                </c:pt>
                <c:pt idx="636">
                  <c:v>163700</c:v>
                </c:pt>
                <c:pt idx="637">
                  <c:v>163800</c:v>
                </c:pt>
                <c:pt idx="638">
                  <c:v>163900</c:v>
                </c:pt>
                <c:pt idx="639">
                  <c:v>164000</c:v>
                </c:pt>
                <c:pt idx="640">
                  <c:v>164100</c:v>
                </c:pt>
                <c:pt idx="641">
                  <c:v>164200</c:v>
                </c:pt>
                <c:pt idx="642">
                  <c:v>164300</c:v>
                </c:pt>
                <c:pt idx="643">
                  <c:v>164400</c:v>
                </c:pt>
                <c:pt idx="644">
                  <c:v>164500</c:v>
                </c:pt>
                <c:pt idx="645">
                  <c:v>164600</c:v>
                </c:pt>
                <c:pt idx="646">
                  <c:v>164700</c:v>
                </c:pt>
                <c:pt idx="647">
                  <c:v>164800</c:v>
                </c:pt>
                <c:pt idx="648">
                  <c:v>164900</c:v>
                </c:pt>
                <c:pt idx="649">
                  <c:v>165000</c:v>
                </c:pt>
                <c:pt idx="650">
                  <c:v>165100</c:v>
                </c:pt>
                <c:pt idx="651">
                  <c:v>165200</c:v>
                </c:pt>
                <c:pt idx="652">
                  <c:v>165300</c:v>
                </c:pt>
                <c:pt idx="653">
                  <c:v>165400</c:v>
                </c:pt>
                <c:pt idx="654">
                  <c:v>165500</c:v>
                </c:pt>
                <c:pt idx="655">
                  <c:v>165600</c:v>
                </c:pt>
                <c:pt idx="656">
                  <c:v>165700</c:v>
                </c:pt>
                <c:pt idx="657">
                  <c:v>165800</c:v>
                </c:pt>
                <c:pt idx="658">
                  <c:v>165900</c:v>
                </c:pt>
                <c:pt idx="659">
                  <c:v>166000</c:v>
                </c:pt>
                <c:pt idx="660">
                  <c:v>166100</c:v>
                </c:pt>
                <c:pt idx="661">
                  <c:v>166200</c:v>
                </c:pt>
                <c:pt idx="662">
                  <c:v>166300</c:v>
                </c:pt>
                <c:pt idx="663">
                  <c:v>166400</c:v>
                </c:pt>
                <c:pt idx="664">
                  <c:v>166500</c:v>
                </c:pt>
                <c:pt idx="665">
                  <c:v>166600</c:v>
                </c:pt>
                <c:pt idx="666">
                  <c:v>166700</c:v>
                </c:pt>
                <c:pt idx="667">
                  <c:v>166800</c:v>
                </c:pt>
                <c:pt idx="668">
                  <c:v>166900</c:v>
                </c:pt>
                <c:pt idx="669">
                  <c:v>167000</c:v>
                </c:pt>
                <c:pt idx="670">
                  <c:v>167100</c:v>
                </c:pt>
                <c:pt idx="671">
                  <c:v>167200</c:v>
                </c:pt>
                <c:pt idx="672">
                  <c:v>167300</c:v>
                </c:pt>
                <c:pt idx="673">
                  <c:v>167400</c:v>
                </c:pt>
                <c:pt idx="674">
                  <c:v>167500</c:v>
                </c:pt>
                <c:pt idx="675">
                  <c:v>167600</c:v>
                </c:pt>
                <c:pt idx="676">
                  <c:v>167700</c:v>
                </c:pt>
                <c:pt idx="677">
                  <c:v>167800</c:v>
                </c:pt>
                <c:pt idx="678">
                  <c:v>167900</c:v>
                </c:pt>
                <c:pt idx="679">
                  <c:v>168000</c:v>
                </c:pt>
                <c:pt idx="680">
                  <c:v>168100</c:v>
                </c:pt>
                <c:pt idx="681">
                  <c:v>168200</c:v>
                </c:pt>
                <c:pt idx="682">
                  <c:v>168300</c:v>
                </c:pt>
                <c:pt idx="683">
                  <c:v>168400</c:v>
                </c:pt>
                <c:pt idx="684">
                  <c:v>168500</c:v>
                </c:pt>
                <c:pt idx="685">
                  <c:v>168600</c:v>
                </c:pt>
                <c:pt idx="686">
                  <c:v>168700</c:v>
                </c:pt>
                <c:pt idx="687">
                  <c:v>168800</c:v>
                </c:pt>
                <c:pt idx="688">
                  <c:v>168900</c:v>
                </c:pt>
                <c:pt idx="689">
                  <c:v>169000</c:v>
                </c:pt>
                <c:pt idx="690">
                  <c:v>169100</c:v>
                </c:pt>
                <c:pt idx="691">
                  <c:v>169200</c:v>
                </c:pt>
                <c:pt idx="692">
                  <c:v>169300</c:v>
                </c:pt>
                <c:pt idx="693">
                  <c:v>169400</c:v>
                </c:pt>
                <c:pt idx="694">
                  <c:v>169500</c:v>
                </c:pt>
                <c:pt idx="695">
                  <c:v>169600</c:v>
                </c:pt>
                <c:pt idx="696">
                  <c:v>169700</c:v>
                </c:pt>
                <c:pt idx="697">
                  <c:v>169800</c:v>
                </c:pt>
                <c:pt idx="698">
                  <c:v>169900</c:v>
                </c:pt>
                <c:pt idx="699">
                  <c:v>170000</c:v>
                </c:pt>
                <c:pt idx="700">
                  <c:v>170100</c:v>
                </c:pt>
                <c:pt idx="701">
                  <c:v>170200</c:v>
                </c:pt>
                <c:pt idx="702">
                  <c:v>170300</c:v>
                </c:pt>
                <c:pt idx="703">
                  <c:v>170400</c:v>
                </c:pt>
                <c:pt idx="704">
                  <c:v>170500</c:v>
                </c:pt>
                <c:pt idx="705">
                  <c:v>170600</c:v>
                </c:pt>
                <c:pt idx="706">
                  <c:v>170700</c:v>
                </c:pt>
                <c:pt idx="707">
                  <c:v>170800</c:v>
                </c:pt>
                <c:pt idx="708">
                  <c:v>170900</c:v>
                </c:pt>
                <c:pt idx="709">
                  <c:v>171000</c:v>
                </c:pt>
                <c:pt idx="710">
                  <c:v>171100</c:v>
                </c:pt>
                <c:pt idx="711">
                  <c:v>171200</c:v>
                </c:pt>
                <c:pt idx="712">
                  <c:v>171300</c:v>
                </c:pt>
                <c:pt idx="713">
                  <c:v>171400</c:v>
                </c:pt>
                <c:pt idx="714">
                  <c:v>171500</c:v>
                </c:pt>
                <c:pt idx="715">
                  <c:v>171600</c:v>
                </c:pt>
                <c:pt idx="716">
                  <c:v>171700</c:v>
                </c:pt>
                <c:pt idx="717">
                  <c:v>171800</c:v>
                </c:pt>
                <c:pt idx="718">
                  <c:v>171900</c:v>
                </c:pt>
                <c:pt idx="719">
                  <c:v>172000</c:v>
                </c:pt>
                <c:pt idx="720">
                  <c:v>172100</c:v>
                </c:pt>
                <c:pt idx="721">
                  <c:v>172200</c:v>
                </c:pt>
                <c:pt idx="722">
                  <c:v>172300</c:v>
                </c:pt>
                <c:pt idx="723">
                  <c:v>172400</c:v>
                </c:pt>
                <c:pt idx="724">
                  <c:v>172500</c:v>
                </c:pt>
                <c:pt idx="725">
                  <c:v>172600</c:v>
                </c:pt>
                <c:pt idx="726">
                  <c:v>172700</c:v>
                </c:pt>
                <c:pt idx="727">
                  <c:v>172800</c:v>
                </c:pt>
                <c:pt idx="728">
                  <c:v>172900</c:v>
                </c:pt>
                <c:pt idx="729">
                  <c:v>173000</c:v>
                </c:pt>
                <c:pt idx="730">
                  <c:v>173100</c:v>
                </c:pt>
                <c:pt idx="731">
                  <c:v>173200</c:v>
                </c:pt>
                <c:pt idx="732">
                  <c:v>173300</c:v>
                </c:pt>
                <c:pt idx="733">
                  <c:v>173400</c:v>
                </c:pt>
                <c:pt idx="734">
                  <c:v>173500</c:v>
                </c:pt>
                <c:pt idx="735">
                  <c:v>173600</c:v>
                </c:pt>
                <c:pt idx="736">
                  <c:v>173700</c:v>
                </c:pt>
                <c:pt idx="737">
                  <c:v>173800</c:v>
                </c:pt>
                <c:pt idx="738">
                  <c:v>173900</c:v>
                </c:pt>
                <c:pt idx="739">
                  <c:v>174000</c:v>
                </c:pt>
                <c:pt idx="740">
                  <c:v>174100</c:v>
                </c:pt>
                <c:pt idx="741">
                  <c:v>174200</c:v>
                </c:pt>
                <c:pt idx="742">
                  <c:v>174300</c:v>
                </c:pt>
                <c:pt idx="743">
                  <c:v>174400</c:v>
                </c:pt>
                <c:pt idx="744">
                  <c:v>174500</c:v>
                </c:pt>
                <c:pt idx="745">
                  <c:v>174600</c:v>
                </c:pt>
                <c:pt idx="746">
                  <c:v>174700</c:v>
                </c:pt>
                <c:pt idx="747">
                  <c:v>174800</c:v>
                </c:pt>
                <c:pt idx="748">
                  <c:v>174900</c:v>
                </c:pt>
                <c:pt idx="749">
                  <c:v>175000</c:v>
                </c:pt>
                <c:pt idx="750">
                  <c:v>175100</c:v>
                </c:pt>
                <c:pt idx="751">
                  <c:v>175200</c:v>
                </c:pt>
                <c:pt idx="752">
                  <c:v>175300</c:v>
                </c:pt>
                <c:pt idx="753">
                  <c:v>175400</c:v>
                </c:pt>
                <c:pt idx="754">
                  <c:v>175500</c:v>
                </c:pt>
                <c:pt idx="755">
                  <c:v>175600</c:v>
                </c:pt>
                <c:pt idx="756">
                  <c:v>175700</c:v>
                </c:pt>
                <c:pt idx="757">
                  <c:v>175800</c:v>
                </c:pt>
                <c:pt idx="758">
                  <c:v>175900</c:v>
                </c:pt>
                <c:pt idx="759">
                  <c:v>176000</c:v>
                </c:pt>
                <c:pt idx="760">
                  <c:v>176100</c:v>
                </c:pt>
                <c:pt idx="761">
                  <c:v>176200</c:v>
                </c:pt>
                <c:pt idx="762">
                  <c:v>176300</c:v>
                </c:pt>
                <c:pt idx="763">
                  <c:v>176400</c:v>
                </c:pt>
                <c:pt idx="764">
                  <c:v>176500</c:v>
                </c:pt>
                <c:pt idx="765">
                  <c:v>176600</c:v>
                </c:pt>
                <c:pt idx="766">
                  <c:v>176700</c:v>
                </c:pt>
                <c:pt idx="767">
                  <c:v>176800</c:v>
                </c:pt>
                <c:pt idx="768">
                  <c:v>176900</c:v>
                </c:pt>
                <c:pt idx="769">
                  <c:v>177000</c:v>
                </c:pt>
                <c:pt idx="770">
                  <c:v>177100</c:v>
                </c:pt>
                <c:pt idx="771">
                  <c:v>177200</c:v>
                </c:pt>
                <c:pt idx="772">
                  <c:v>177300</c:v>
                </c:pt>
                <c:pt idx="773">
                  <c:v>177400</c:v>
                </c:pt>
                <c:pt idx="774">
                  <c:v>177500</c:v>
                </c:pt>
                <c:pt idx="775">
                  <c:v>177600</c:v>
                </c:pt>
                <c:pt idx="776">
                  <c:v>177700</c:v>
                </c:pt>
                <c:pt idx="777">
                  <c:v>177800</c:v>
                </c:pt>
                <c:pt idx="778">
                  <c:v>177900</c:v>
                </c:pt>
                <c:pt idx="779">
                  <c:v>178000</c:v>
                </c:pt>
                <c:pt idx="780">
                  <c:v>178100</c:v>
                </c:pt>
                <c:pt idx="781">
                  <c:v>178200</c:v>
                </c:pt>
                <c:pt idx="782">
                  <c:v>178300</c:v>
                </c:pt>
                <c:pt idx="783">
                  <c:v>178400</c:v>
                </c:pt>
                <c:pt idx="784">
                  <c:v>178500</c:v>
                </c:pt>
                <c:pt idx="785">
                  <c:v>178600</c:v>
                </c:pt>
                <c:pt idx="786">
                  <c:v>178700</c:v>
                </c:pt>
                <c:pt idx="787">
                  <c:v>178800</c:v>
                </c:pt>
                <c:pt idx="788">
                  <c:v>178900</c:v>
                </c:pt>
                <c:pt idx="789">
                  <c:v>179000</c:v>
                </c:pt>
                <c:pt idx="790">
                  <c:v>179100</c:v>
                </c:pt>
                <c:pt idx="791">
                  <c:v>179200</c:v>
                </c:pt>
                <c:pt idx="792">
                  <c:v>179300</c:v>
                </c:pt>
                <c:pt idx="793">
                  <c:v>179400</c:v>
                </c:pt>
                <c:pt idx="794">
                  <c:v>179500</c:v>
                </c:pt>
                <c:pt idx="795">
                  <c:v>179600</c:v>
                </c:pt>
                <c:pt idx="796">
                  <c:v>179700</c:v>
                </c:pt>
                <c:pt idx="797">
                  <c:v>179800</c:v>
                </c:pt>
                <c:pt idx="798">
                  <c:v>179900</c:v>
                </c:pt>
                <c:pt idx="799">
                  <c:v>180000</c:v>
                </c:pt>
                <c:pt idx="800">
                  <c:v>180100</c:v>
                </c:pt>
                <c:pt idx="801">
                  <c:v>180200</c:v>
                </c:pt>
                <c:pt idx="802">
                  <c:v>180300</c:v>
                </c:pt>
                <c:pt idx="803">
                  <c:v>180400</c:v>
                </c:pt>
                <c:pt idx="804">
                  <c:v>180500</c:v>
                </c:pt>
                <c:pt idx="805">
                  <c:v>180600</c:v>
                </c:pt>
                <c:pt idx="806">
                  <c:v>180700</c:v>
                </c:pt>
                <c:pt idx="807">
                  <c:v>180800</c:v>
                </c:pt>
                <c:pt idx="808">
                  <c:v>180900</c:v>
                </c:pt>
                <c:pt idx="809">
                  <c:v>181000</c:v>
                </c:pt>
                <c:pt idx="810">
                  <c:v>181100</c:v>
                </c:pt>
                <c:pt idx="811">
                  <c:v>181200</c:v>
                </c:pt>
                <c:pt idx="812">
                  <c:v>181300</c:v>
                </c:pt>
                <c:pt idx="813">
                  <c:v>181400</c:v>
                </c:pt>
                <c:pt idx="814">
                  <c:v>181500</c:v>
                </c:pt>
                <c:pt idx="815">
                  <c:v>181600</c:v>
                </c:pt>
                <c:pt idx="816">
                  <c:v>181700</c:v>
                </c:pt>
                <c:pt idx="817">
                  <c:v>181800</c:v>
                </c:pt>
                <c:pt idx="818">
                  <c:v>181900</c:v>
                </c:pt>
                <c:pt idx="819">
                  <c:v>182000</c:v>
                </c:pt>
                <c:pt idx="820">
                  <c:v>182100</c:v>
                </c:pt>
                <c:pt idx="821">
                  <c:v>182200</c:v>
                </c:pt>
                <c:pt idx="822">
                  <c:v>182300</c:v>
                </c:pt>
                <c:pt idx="823">
                  <c:v>182400</c:v>
                </c:pt>
                <c:pt idx="824">
                  <c:v>182500</c:v>
                </c:pt>
                <c:pt idx="825">
                  <c:v>182600</c:v>
                </c:pt>
                <c:pt idx="826">
                  <c:v>182700</c:v>
                </c:pt>
                <c:pt idx="827">
                  <c:v>182800</c:v>
                </c:pt>
                <c:pt idx="828">
                  <c:v>182900</c:v>
                </c:pt>
                <c:pt idx="829">
                  <c:v>183000</c:v>
                </c:pt>
                <c:pt idx="830">
                  <c:v>183100</c:v>
                </c:pt>
                <c:pt idx="831">
                  <c:v>183200</c:v>
                </c:pt>
                <c:pt idx="832">
                  <c:v>183300</c:v>
                </c:pt>
                <c:pt idx="833">
                  <c:v>183400</c:v>
                </c:pt>
                <c:pt idx="834">
                  <c:v>183500</c:v>
                </c:pt>
                <c:pt idx="835">
                  <c:v>183600</c:v>
                </c:pt>
                <c:pt idx="836">
                  <c:v>183700</c:v>
                </c:pt>
                <c:pt idx="837">
                  <c:v>183800</c:v>
                </c:pt>
                <c:pt idx="838">
                  <c:v>183900</c:v>
                </c:pt>
                <c:pt idx="839">
                  <c:v>184000</c:v>
                </c:pt>
                <c:pt idx="840">
                  <c:v>184100</c:v>
                </c:pt>
                <c:pt idx="841">
                  <c:v>184200</c:v>
                </c:pt>
                <c:pt idx="842">
                  <c:v>184300</c:v>
                </c:pt>
                <c:pt idx="843">
                  <c:v>184400</c:v>
                </c:pt>
                <c:pt idx="844">
                  <c:v>184500</c:v>
                </c:pt>
                <c:pt idx="845">
                  <c:v>184600</c:v>
                </c:pt>
                <c:pt idx="846">
                  <c:v>184700</c:v>
                </c:pt>
                <c:pt idx="847">
                  <c:v>184800</c:v>
                </c:pt>
                <c:pt idx="848">
                  <c:v>184900</c:v>
                </c:pt>
                <c:pt idx="849">
                  <c:v>185000</c:v>
                </c:pt>
                <c:pt idx="850">
                  <c:v>185100</c:v>
                </c:pt>
                <c:pt idx="851">
                  <c:v>185200</c:v>
                </c:pt>
                <c:pt idx="852">
                  <c:v>185300</c:v>
                </c:pt>
                <c:pt idx="853">
                  <c:v>185400</c:v>
                </c:pt>
                <c:pt idx="854">
                  <c:v>185500</c:v>
                </c:pt>
                <c:pt idx="855">
                  <c:v>185600</c:v>
                </c:pt>
                <c:pt idx="856">
                  <c:v>185700</c:v>
                </c:pt>
                <c:pt idx="857">
                  <c:v>185800</c:v>
                </c:pt>
                <c:pt idx="858">
                  <c:v>185900</c:v>
                </c:pt>
                <c:pt idx="859">
                  <c:v>186000</c:v>
                </c:pt>
                <c:pt idx="860">
                  <c:v>186100</c:v>
                </c:pt>
                <c:pt idx="861">
                  <c:v>186200</c:v>
                </c:pt>
                <c:pt idx="862">
                  <c:v>186300</c:v>
                </c:pt>
                <c:pt idx="863">
                  <c:v>186400</c:v>
                </c:pt>
                <c:pt idx="864">
                  <c:v>186500</c:v>
                </c:pt>
                <c:pt idx="865">
                  <c:v>186600</c:v>
                </c:pt>
                <c:pt idx="866">
                  <c:v>186700</c:v>
                </c:pt>
                <c:pt idx="867">
                  <c:v>186800</c:v>
                </c:pt>
                <c:pt idx="868">
                  <c:v>186900</c:v>
                </c:pt>
                <c:pt idx="869">
                  <c:v>187000</c:v>
                </c:pt>
                <c:pt idx="870">
                  <c:v>187100</c:v>
                </c:pt>
                <c:pt idx="871">
                  <c:v>187200</c:v>
                </c:pt>
                <c:pt idx="872">
                  <c:v>187300</c:v>
                </c:pt>
                <c:pt idx="873">
                  <c:v>187400</c:v>
                </c:pt>
                <c:pt idx="874">
                  <c:v>187500</c:v>
                </c:pt>
                <c:pt idx="875">
                  <c:v>187600</c:v>
                </c:pt>
                <c:pt idx="876">
                  <c:v>187700</c:v>
                </c:pt>
                <c:pt idx="877">
                  <c:v>187800</c:v>
                </c:pt>
                <c:pt idx="878">
                  <c:v>187900</c:v>
                </c:pt>
                <c:pt idx="879">
                  <c:v>188000</c:v>
                </c:pt>
                <c:pt idx="880">
                  <c:v>188100</c:v>
                </c:pt>
                <c:pt idx="881">
                  <c:v>188200</c:v>
                </c:pt>
                <c:pt idx="882">
                  <c:v>188300</c:v>
                </c:pt>
                <c:pt idx="883">
                  <c:v>188400</c:v>
                </c:pt>
                <c:pt idx="884">
                  <c:v>188500</c:v>
                </c:pt>
                <c:pt idx="885">
                  <c:v>188600</c:v>
                </c:pt>
                <c:pt idx="886">
                  <c:v>188700</c:v>
                </c:pt>
                <c:pt idx="887">
                  <c:v>188800</c:v>
                </c:pt>
                <c:pt idx="888">
                  <c:v>188900</c:v>
                </c:pt>
                <c:pt idx="889">
                  <c:v>189000</c:v>
                </c:pt>
                <c:pt idx="890">
                  <c:v>189100</c:v>
                </c:pt>
                <c:pt idx="891">
                  <c:v>189200</c:v>
                </c:pt>
                <c:pt idx="892">
                  <c:v>189300</c:v>
                </c:pt>
                <c:pt idx="893">
                  <c:v>189400</c:v>
                </c:pt>
                <c:pt idx="894">
                  <c:v>189500</c:v>
                </c:pt>
                <c:pt idx="895">
                  <c:v>189600</c:v>
                </c:pt>
                <c:pt idx="896">
                  <c:v>189700</c:v>
                </c:pt>
                <c:pt idx="897">
                  <c:v>189800</c:v>
                </c:pt>
                <c:pt idx="898">
                  <c:v>189900</c:v>
                </c:pt>
                <c:pt idx="899">
                  <c:v>190000</c:v>
                </c:pt>
                <c:pt idx="900">
                  <c:v>190100</c:v>
                </c:pt>
                <c:pt idx="901">
                  <c:v>190200</c:v>
                </c:pt>
                <c:pt idx="902">
                  <c:v>190300</c:v>
                </c:pt>
                <c:pt idx="903">
                  <c:v>190400</c:v>
                </c:pt>
                <c:pt idx="904">
                  <c:v>190500</c:v>
                </c:pt>
                <c:pt idx="905">
                  <c:v>190600</c:v>
                </c:pt>
                <c:pt idx="906">
                  <c:v>190700</c:v>
                </c:pt>
                <c:pt idx="907">
                  <c:v>190800</c:v>
                </c:pt>
                <c:pt idx="908">
                  <c:v>190900</c:v>
                </c:pt>
                <c:pt idx="909">
                  <c:v>191000</c:v>
                </c:pt>
                <c:pt idx="910">
                  <c:v>191100</c:v>
                </c:pt>
                <c:pt idx="911">
                  <c:v>191200</c:v>
                </c:pt>
                <c:pt idx="912">
                  <c:v>191300</c:v>
                </c:pt>
                <c:pt idx="913">
                  <c:v>191400</c:v>
                </c:pt>
                <c:pt idx="914">
                  <c:v>191500</c:v>
                </c:pt>
                <c:pt idx="915">
                  <c:v>191600</c:v>
                </c:pt>
                <c:pt idx="916">
                  <c:v>191700</c:v>
                </c:pt>
                <c:pt idx="917">
                  <c:v>191800</c:v>
                </c:pt>
                <c:pt idx="918">
                  <c:v>191900</c:v>
                </c:pt>
                <c:pt idx="919">
                  <c:v>192000</c:v>
                </c:pt>
                <c:pt idx="920">
                  <c:v>192100</c:v>
                </c:pt>
                <c:pt idx="921">
                  <c:v>192200</c:v>
                </c:pt>
                <c:pt idx="922">
                  <c:v>192300</c:v>
                </c:pt>
                <c:pt idx="923">
                  <c:v>192400</c:v>
                </c:pt>
                <c:pt idx="924">
                  <c:v>192500</c:v>
                </c:pt>
                <c:pt idx="925">
                  <c:v>192600</c:v>
                </c:pt>
                <c:pt idx="926">
                  <c:v>192700</c:v>
                </c:pt>
                <c:pt idx="927">
                  <c:v>192800</c:v>
                </c:pt>
                <c:pt idx="928">
                  <c:v>192900</c:v>
                </c:pt>
                <c:pt idx="929">
                  <c:v>193000</c:v>
                </c:pt>
                <c:pt idx="930">
                  <c:v>193100</c:v>
                </c:pt>
                <c:pt idx="931">
                  <c:v>193200</c:v>
                </c:pt>
                <c:pt idx="932">
                  <c:v>193300</c:v>
                </c:pt>
                <c:pt idx="933">
                  <c:v>193400</c:v>
                </c:pt>
                <c:pt idx="934">
                  <c:v>193500</c:v>
                </c:pt>
                <c:pt idx="935">
                  <c:v>193600</c:v>
                </c:pt>
                <c:pt idx="936">
                  <c:v>193700</c:v>
                </c:pt>
                <c:pt idx="937">
                  <c:v>193800</c:v>
                </c:pt>
                <c:pt idx="938">
                  <c:v>193900</c:v>
                </c:pt>
                <c:pt idx="939">
                  <c:v>194000</c:v>
                </c:pt>
                <c:pt idx="940">
                  <c:v>194100</c:v>
                </c:pt>
                <c:pt idx="941">
                  <c:v>194200</c:v>
                </c:pt>
                <c:pt idx="942">
                  <c:v>194300</c:v>
                </c:pt>
                <c:pt idx="943">
                  <c:v>194400</c:v>
                </c:pt>
                <c:pt idx="944">
                  <c:v>194500</c:v>
                </c:pt>
                <c:pt idx="945">
                  <c:v>194600</c:v>
                </c:pt>
                <c:pt idx="946">
                  <c:v>194700</c:v>
                </c:pt>
                <c:pt idx="947">
                  <c:v>194800</c:v>
                </c:pt>
                <c:pt idx="948">
                  <c:v>194900</c:v>
                </c:pt>
                <c:pt idx="949">
                  <c:v>195000</c:v>
                </c:pt>
                <c:pt idx="950">
                  <c:v>195100</c:v>
                </c:pt>
                <c:pt idx="951">
                  <c:v>195200</c:v>
                </c:pt>
                <c:pt idx="952">
                  <c:v>195300</c:v>
                </c:pt>
                <c:pt idx="953">
                  <c:v>195400</c:v>
                </c:pt>
                <c:pt idx="954">
                  <c:v>195500</c:v>
                </c:pt>
                <c:pt idx="955">
                  <c:v>195600</c:v>
                </c:pt>
                <c:pt idx="956">
                  <c:v>195700</c:v>
                </c:pt>
                <c:pt idx="957">
                  <c:v>195800</c:v>
                </c:pt>
                <c:pt idx="958">
                  <c:v>195900</c:v>
                </c:pt>
                <c:pt idx="959">
                  <c:v>196000</c:v>
                </c:pt>
                <c:pt idx="960">
                  <c:v>196100</c:v>
                </c:pt>
                <c:pt idx="961">
                  <c:v>196200</c:v>
                </c:pt>
                <c:pt idx="962">
                  <c:v>196300</c:v>
                </c:pt>
                <c:pt idx="963">
                  <c:v>196400</c:v>
                </c:pt>
                <c:pt idx="964">
                  <c:v>196500</c:v>
                </c:pt>
                <c:pt idx="965">
                  <c:v>196600</c:v>
                </c:pt>
                <c:pt idx="966">
                  <c:v>196700</c:v>
                </c:pt>
                <c:pt idx="967">
                  <c:v>196800</c:v>
                </c:pt>
                <c:pt idx="968">
                  <c:v>196900</c:v>
                </c:pt>
                <c:pt idx="969">
                  <c:v>197000</c:v>
                </c:pt>
                <c:pt idx="970">
                  <c:v>197100</c:v>
                </c:pt>
                <c:pt idx="971">
                  <c:v>197200</c:v>
                </c:pt>
                <c:pt idx="972">
                  <c:v>197300</c:v>
                </c:pt>
                <c:pt idx="973">
                  <c:v>197400</c:v>
                </c:pt>
                <c:pt idx="974">
                  <c:v>197500</c:v>
                </c:pt>
                <c:pt idx="975">
                  <c:v>197600</c:v>
                </c:pt>
                <c:pt idx="976">
                  <c:v>197700</c:v>
                </c:pt>
                <c:pt idx="977">
                  <c:v>197800</c:v>
                </c:pt>
                <c:pt idx="978">
                  <c:v>197900</c:v>
                </c:pt>
                <c:pt idx="979">
                  <c:v>198000</c:v>
                </c:pt>
                <c:pt idx="980">
                  <c:v>198100</c:v>
                </c:pt>
                <c:pt idx="981">
                  <c:v>198200</c:v>
                </c:pt>
                <c:pt idx="982">
                  <c:v>198300</c:v>
                </c:pt>
                <c:pt idx="983">
                  <c:v>198400</c:v>
                </c:pt>
                <c:pt idx="984">
                  <c:v>198500</c:v>
                </c:pt>
                <c:pt idx="985">
                  <c:v>198600</c:v>
                </c:pt>
                <c:pt idx="986">
                  <c:v>198700</c:v>
                </c:pt>
                <c:pt idx="987">
                  <c:v>198800</c:v>
                </c:pt>
                <c:pt idx="988">
                  <c:v>198900</c:v>
                </c:pt>
                <c:pt idx="989">
                  <c:v>199000</c:v>
                </c:pt>
                <c:pt idx="990">
                  <c:v>199100</c:v>
                </c:pt>
                <c:pt idx="991">
                  <c:v>199200</c:v>
                </c:pt>
                <c:pt idx="992">
                  <c:v>199300</c:v>
                </c:pt>
                <c:pt idx="993">
                  <c:v>199400</c:v>
                </c:pt>
                <c:pt idx="994">
                  <c:v>199500</c:v>
                </c:pt>
                <c:pt idx="995">
                  <c:v>199600</c:v>
                </c:pt>
                <c:pt idx="996">
                  <c:v>199700</c:v>
                </c:pt>
                <c:pt idx="997">
                  <c:v>199800</c:v>
                </c:pt>
                <c:pt idx="998">
                  <c:v>199900</c:v>
                </c:pt>
                <c:pt idx="999">
                  <c:v>200000</c:v>
                </c:pt>
              </c:numCache>
            </c:numRef>
          </c:xVal>
          <c:yVal>
            <c:numRef>
              <c:f>'Model 1.1 price0.5'!$O$1003:$O$2002</c:f>
              <c:numCache>
                <c:formatCode>General</c:formatCode>
                <c:ptCount val="1000"/>
                <c:pt idx="0">
                  <c:v>0.30169499999999999</c:v>
                </c:pt>
                <c:pt idx="1">
                  <c:v>0.35142899999999999</c:v>
                </c:pt>
                <c:pt idx="2">
                  <c:v>0.306452</c:v>
                </c:pt>
                <c:pt idx="3">
                  <c:v>0.29791699999999999</c:v>
                </c:pt>
                <c:pt idx="4">
                  <c:v>0.3</c:v>
                </c:pt>
                <c:pt idx="5">
                  <c:v>0.3</c:v>
                </c:pt>
                <c:pt idx="6">
                  <c:v>0.32439000000000001</c:v>
                </c:pt>
                <c:pt idx="7">
                  <c:v>0.31846200000000002</c:v>
                </c:pt>
                <c:pt idx="8">
                  <c:v>0.30333300000000002</c:v>
                </c:pt>
                <c:pt idx="9">
                  <c:v>0.32727299999999998</c:v>
                </c:pt>
                <c:pt idx="10">
                  <c:v>0.33166699999999999</c:v>
                </c:pt>
                <c:pt idx="11">
                  <c:v>0.342169</c:v>
                </c:pt>
                <c:pt idx="12">
                  <c:v>0.35</c:v>
                </c:pt>
                <c:pt idx="13">
                  <c:v>0.38260899999999998</c:v>
                </c:pt>
                <c:pt idx="14">
                  <c:v>0.40212799999999999</c:v>
                </c:pt>
                <c:pt idx="15">
                  <c:v>0.365116</c:v>
                </c:pt>
                <c:pt idx="16">
                  <c:v>0.36444399999999999</c:v>
                </c:pt>
                <c:pt idx="17">
                  <c:v>0.358929</c:v>
                </c:pt>
                <c:pt idx="18">
                  <c:v>0.340476</c:v>
                </c:pt>
                <c:pt idx="19">
                  <c:v>0.375556</c:v>
                </c:pt>
                <c:pt idx="20">
                  <c:v>0.36799999999999999</c:v>
                </c:pt>
                <c:pt idx="21">
                  <c:v>0.33720899999999998</c:v>
                </c:pt>
                <c:pt idx="22">
                  <c:v>0.358904</c:v>
                </c:pt>
                <c:pt idx="23">
                  <c:v>0.35384599999999999</c:v>
                </c:pt>
                <c:pt idx="24">
                  <c:v>0.35535699999999998</c:v>
                </c:pt>
                <c:pt idx="25">
                  <c:v>0.35479500000000003</c:v>
                </c:pt>
                <c:pt idx="26">
                  <c:v>0.36551699999999998</c:v>
                </c:pt>
                <c:pt idx="27">
                  <c:v>0.33456799999999998</c:v>
                </c:pt>
                <c:pt idx="28">
                  <c:v>0.34468100000000002</c:v>
                </c:pt>
                <c:pt idx="29">
                  <c:v>0.33454499999999998</c:v>
                </c:pt>
                <c:pt idx="30">
                  <c:v>0.363043</c:v>
                </c:pt>
                <c:pt idx="31">
                  <c:v>0.32592599999999999</c:v>
                </c:pt>
                <c:pt idx="32">
                  <c:v>0.32769199999999998</c:v>
                </c:pt>
                <c:pt idx="33">
                  <c:v>0.360294</c:v>
                </c:pt>
                <c:pt idx="34">
                  <c:v>0.39374999999999999</c:v>
                </c:pt>
                <c:pt idx="35">
                  <c:v>0.39230799999999999</c:v>
                </c:pt>
                <c:pt idx="36">
                  <c:v>0.341667</c:v>
                </c:pt>
                <c:pt idx="37">
                  <c:v>0.385185</c:v>
                </c:pt>
                <c:pt idx="38">
                  <c:v>0.37142900000000001</c:v>
                </c:pt>
                <c:pt idx="39">
                  <c:v>0.38604699999999997</c:v>
                </c:pt>
                <c:pt idx="40">
                  <c:v>0.41136400000000001</c:v>
                </c:pt>
                <c:pt idx="41">
                  <c:v>0.33404299999999998</c:v>
                </c:pt>
                <c:pt idx="42">
                  <c:v>0.32045499999999999</c:v>
                </c:pt>
                <c:pt idx="43">
                  <c:v>0.380303</c:v>
                </c:pt>
                <c:pt idx="44">
                  <c:v>0.36538500000000002</c:v>
                </c:pt>
                <c:pt idx="45">
                  <c:v>0.33392899999999998</c:v>
                </c:pt>
                <c:pt idx="46">
                  <c:v>0.36222199999999999</c:v>
                </c:pt>
                <c:pt idx="47">
                  <c:v>0.37681199999999998</c:v>
                </c:pt>
                <c:pt idx="48">
                  <c:v>0.40312500000000001</c:v>
                </c:pt>
                <c:pt idx="49">
                  <c:v>0.39830500000000002</c:v>
                </c:pt>
                <c:pt idx="50">
                  <c:v>0.342553</c:v>
                </c:pt>
                <c:pt idx="51">
                  <c:v>0.37105300000000002</c:v>
                </c:pt>
                <c:pt idx="52">
                  <c:v>0.38</c:v>
                </c:pt>
                <c:pt idx="53">
                  <c:v>0.35606100000000002</c:v>
                </c:pt>
                <c:pt idx="54">
                  <c:v>0.38392900000000002</c:v>
                </c:pt>
                <c:pt idx="55">
                  <c:v>0.36603799999999997</c:v>
                </c:pt>
                <c:pt idx="56">
                  <c:v>0.39534900000000001</c:v>
                </c:pt>
                <c:pt idx="57">
                  <c:v>0.34117599999999998</c:v>
                </c:pt>
                <c:pt idx="58">
                  <c:v>0.33725500000000003</c:v>
                </c:pt>
                <c:pt idx="59">
                  <c:v>0.34871799999999997</c:v>
                </c:pt>
                <c:pt idx="60">
                  <c:v>0.34189199999999997</c:v>
                </c:pt>
                <c:pt idx="61">
                  <c:v>0.37192999999999998</c:v>
                </c:pt>
                <c:pt idx="62">
                  <c:v>0.35301199999999999</c:v>
                </c:pt>
                <c:pt idx="63">
                  <c:v>0.32962999999999998</c:v>
                </c:pt>
                <c:pt idx="64">
                  <c:v>0.364151</c:v>
                </c:pt>
                <c:pt idx="65">
                  <c:v>0.33103399999999999</c:v>
                </c:pt>
                <c:pt idx="66">
                  <c:v>0.36440699999999998</c:v>
                </c:pt>
                <c:pt idx="67">
                  <c:v>0.338889</c:v>
                </c:pt>
                <c:pt idx="68">
                  <c:v>0.35111100000000001</c:v>
                </c:pt>
                <c:pt idx="69">
                  <c:v>0.32916699999999999</c:v>
                </c:pt>
                <c:pt idx="70">
                  <c:v>0.39516099999999998</c:v>
                </c:pt>
                <c:pt idx="71">
                  <c:v>0.38275900000000002</c:v>
                </c:pt>
                <c:pt idx="72">
                  <c:v>0.39600000000000002</c:v>
                </c:pt>
                <c:pt idx="73">
                  <c:v>0.36</c:v>
                </c:pt>
                <c:pt idx="74">
                  <c:v>0.40192299999999997</c:v>
                </c:pt>
                <c:pt idx="75">
                  <c:v>0.32424199999999997</c:v>
                </c:pt>
                <c:pt idx="76">
                  <c:v>0.32656200000000002</c:v>
                </c:pt>
                <c:pt idx="77">
                  <c:v>0.38846199999999997</c:v>
                </c:pt>
                <c:pt idx="78">
                  <c:v>0.35483900000000002</c:v>
                </c:pt>
                <c:pt idx="79">
                  <c:v>0.31515199999999999</c:v>
                </c:pt>
                <c:pt idx="80">
                  <c:v>0.34285700000000002</c:v>
                </c:pt>
                <c:pt idx="81">
                  <c:v>0.283582</c:v>
                </c:pt>
                <c:pt idx="82">
                  <c:v>0.33500000000000002</c:v>
                </c:pt>
                <c:pt idx="83">
                  <c:v>0.30588199999999999</c:v>
                </c:pt>
                <c:pt idx="84">
                  <c:v>0.28526299999999999</c:v>
                </c:pt>
                <c:pt idx="85">
                  <c:v>0.29578900000000002</c:v>
                </c:pt>
                <c:pt idx="86">
                  <c:v>0.30350899999999997</c:v>
                </c:pt>
                <c:pt idx="87">
                  <c:v>0.32830199999999998</c:v>
                </c:pt>
                <c:pt idx="88">
                  <c:v>0.31521700000000002</c:v>
                </c:pt>
                <c:pt idx="89">
                  <c:v>0.34428599999999998</c:v>
                </c:pt>
                <c:pt idx="90">
                  <c:v>0.36153800000000003</c:v>
                </c:pt>
                <c:pt idx="91">
                  <c:v>0.34558800000000001</c:v>
                </c:pt>
                <c:pt idx="92">
                  <c:v>0.35</c:v>
                </c:pt>
                <c:pt idx="93">
                  <c:v>0.35714299999999999</c:v>
                </c:pt>
                <c:pt idx="94">
                  <c:v>0.36551699999999998</c:v>
                </c:pt>
                <c:pt idx="95">
                  <c:v>0.34545500000000001</c:v>
                </c:pt>
                <c:pt idx="96">
                  <c:v>0.36199999999999999</c:v>
                </c:pt>
                <c:pt idx="97">
                  <c:v>0.411111</c:v>
                </c:pt>
                <c:pt idx="98">
                  <c:v>0.38153799999999999</c:v>
                </c:pt>
                <c:pt idx="99">
                  <c:v>0.38181799999999999</c:v>
                </c:pt>
                <c:pt idx="100">
                  <c:v>0.31632700000000002</c:v>
                </c:pt>
                <c:pt idx="101">
                  <c:v>0.39036100000000001</c:v>
                </c:pt>
                <c:pt idx="102">
                  <c:v>0.35970099999999999</c:v>
                </c:pt>
                <c:pt idx="103">
                  <c:v>0.35312500000000002</c:v>
                </c:pt>
                <c:pt idx="104">
                  <c:v>0.385965</c:v>
                </c:pt>
                <c:pt idx="105">
                  <c:v>0.36666700000000002</c:v>
                </c:pt>
                <c:pt idx="106">
                  <c:v>0.31818200000000002</c:v>
                </c:pt>
                <c:pt idx="107">
                  <c:v>0.36153800000000003</c:v>
                </c:pt>
                <c:pt idx="108">
                  <c:v>0.35301199999999999</c:v>
                </c:pt>
                <c:pt idx="109">
                  <c:v>0.38378400000000001</c:v>
                </c:pt>
                <c:pt idx="110">
                  <c:v>0.33333299999999999</c:v>
                </c:pt>
                <c:pt idx="111">
                  <c:v>0.34637699999999999</c:v>
                </c:pt>
                <c:pt idx="112">
                  <c:v>0.35060200000000002</c:v>
                </c:pt>
                <c:pt idx="113">
                  <c:v>0.36024099999999998</c:v>
                </c:pt>
                <c:pt idx="114">
                  <c:v>0.36419800000000002</c:v>
                </c:pt>
                <c:pt idx="115">
                  <c:v>0.36470599999999997</c:v>
                </c:pt>
                <c:pt idx="116">
                  <c:v>0.35423700000000002</c:v>
                </c:pt>
                <c:pt idx="117">
                  <c:v>0.38222200000000001</c:v>
                </c:pt>
                <c:pt idx="118">
                  <c:v>0.35806500000000002</c:v>
                </c:pt>
                <c:pt idx="119">
                  <c:v>0.38939400000000002</c:v>
                </c:pt>
                <c:pt idx="120">
                  <c:v>0.37543900000000002</c:v>
                </c:pt>
                <c:pt idx="121">
                  <c:v>0.36440699999999998</c:v>
                </c:pt>
                <c:pt idx="122">
                  <c:v>0.310417</c:v>
                </c:pt>
                <c:pt idx="123">
                  <c:v>0.36756800000000001</c:v>
                </c:pt>
                <c:pt idx="124">
                  <c:v>0.27142899999999998</c:v>
                </c:pt>
                <c:pt idx="125">
                  <c:v>0.379245</c:v>
                </c:pt>
                <c:pt idx="126">
                  <c:v>0.36206899999999997</c:v>
                </c:pt>
                <c:pt idx="127">
                  <c:v>0.35774600000000001</c:v>
                </c:pt>
                <c:pt idx="128">
                  <c:v>0.35714299999999999</c:v>
                </c:pt>
                <c:pt idx="129">
                  <c:v>0.40677999999999997</c:v>
                </c:pt>
                <c:pt idx="130">
                  <c:v>0.35199999999999998</c:v>
                </c:pt>
                <c:pt idx="131">
                  <c:v>0.35476200000000002</c:v>
                </c:pt>
                <c:pt idx="132">
                  <c:v>0.32036999999999999</c:v>
                </c:pt>
                <c:pt idx="133">
                  <c:v>0.32419399999999998</c:v>
                </c:pt>
                <c:pt idx="134">
                  <c:v>0.33974399999999999</c:v>
                </c:pt>
                <c:pt idx="135">
                  <c:v>0.33617000000000002</c:v>
                </c:pt>
                <c:pt idx="136">
                  <c:v>0.33124999999999999</c:v>
                </c:pt>
                <c:pt idx="137">
                  <c:v>0.38166699999999998</c:v>
                </c:pt>
                <c:pt idx="138">
                  <c:v>0.38620700000000002</c:v>
                </c:pt>
                <c:pt idx="139">
                  <c:v>0.43606600000000001</c:v>
                </c:pt>
                <c:pt idx="140">
                  <c:v>0.33673500000000001</c:v>
                </c:pt>
                <c:pt idx="141">
                  <c:v>0.37894699999999998</c:v>
                </c:pt>
                <c:pt idx="142">
                  <c:v>0.35087699999999999</c:v>
                </c:pt>
                <c:pt idx="143">
                  <c:v>0.338806</c:v>
                </c:pt>
                <c:pt idx="144">
                  <c:v>0.36470599999999997</c:v>
                </c:pt>
                <c:pt idx="145">
                  <c:v>0.34506999999999999</c:v>
                </c:pt>
                <c:pt idx="146">
                  <c:v>0.28873199999999999</c:v>
                </c:pt>
                <c:pt idx="147">
                  <c:v>0.36865700000000001</c:v>
                </c:pt>
                <c:pt idx="148">
                  <c:v>0.37755100000000003</c:v>
                </c:pt>
                <c:pt idx="149">
                  <c:v>0.35522399999999998</c:v>
                </c:pt>
                <c:pt idx="150">
                  <c:v>0.35082000000000002</c:v>
                </c:pt>
                <c:pt idx="151">
                  <c:v>0.43061199999999999</c:v>
                </c:pt>
                <c:pt idx="152">
                  <c:v>0.421429</c:v>
                </c:pt>
                <c:pt idx="153">
                  <c:v>0.42</c:v>
                </c:pt>
                <c:pt idx="154">
                  <c:v>0.41276600000000002</c:v>
                </c:pt>
                <c:pt idx="155">
                  <c:v>0.38688499999999998</c:v>
                </c:pt>
                <c:pt idx="156">
                  <c:v>0.42857099999999998</c:v>
                </c:pt>
                <c:pt idx="157">
                  <c:v>0.35205500000000001</c:v>
                </c:pt>
                <c:pt idx="158">
                  <c:v>0.38048799999999999</c:v>
                </c:pt>
                <c:pt idx="159">
                  <c:v>0.37272699999999997</c:v>
                </c:pt>
                <c:pt idx="160">
                  <c:v>0.37101400000000001</c:v>
                </c:pt>
                <c:pt idx="161">
                  <c:v>0.404082</c:v>
                </c:pt>
                <c:pt idx="162">
                  <c:v>0.37826100000000001</c:v>
                </c:pt>
                <c:pt idx="163">
                  <c:v>0.418605</c:v>
                </c:pt>
                <c:pt idx="164">
                  <c:v>0.37794100000000003</c:v>
                </c:pt>
                <c:pt idx="165">
                  <c:v>0.37230799999999997</c:v>
                </c:pt>
                <c:pt idx="166">
                  <c:v>0.36666700000000002</c:v>
                </c:pt>
                <c:pt idx="167">
                  <c:v>0.41772199999999998</c:v>
                </c:pt>
                <c:pt idx="168">
                  <c:v>0.41228100000000001</c:v>
                </c:pt>
                <c:pt idx="169">
                  <c:v>0.38809500000000002</c:v>
                </c:pt>
                <c:pt idx="170">
                  <c:v>0.42307699999999998</c:v>
                </c:pt>
                <c:pt idx="171">
                  <c:v>0.40454499999999999</c:v>
                </c:pt>
                <c:pt idx="172">
                  <c:v>0.46400000000000002</c:v>
                </c:pt>
                <c:pt idx="173">
                  <c:v>0.42181800000000003</c:v>
                </c:pt>
                <c:pt idx="174">
                  <c:v>0.44897999999999999</c:v>
                </c:pt>
                <c:pt idx="175">
                  <c:v>0.41186400000000001</c:v>
                </c:pt>
                <c:pt idx="176">
                  <c:v>0.40746300000000002</c:v>
                </c:pt>
                <c:pt idx="177">
                  <c:v>0.42444399999999999</c:v>
                </c:pt>
                <c:pt idx="178">
                  <c:v>0.41249999999999998</c:v>
                </c:pt>
                <c:pt idx="179">
                  <c:v>0.38500000000000001</c:v>
                </c:pt>
                <c:pt idx="180">
                  <c:v>0.38153799999999999</c:v>
                </c:pt>
                <c:pt idx="181">
                  <c:v>0.37916699999999998</c:v>
                </c:pt>
                <c:pt idx="182">
                  <c:v>0.38139499999999998</c:v>
                </c:pt>
                <c:pt idx="183">
                  <c:v>0.36883100000000002</c:v>
                </c:pt>
                <c:pt idx="184">
                  <c:v>0.38</c:v>
                </c:pt>
                <c:pt idx="185">
                  <c:v>0.32916699999999999</c:v>
                </c:pt>
                <c:pt idx="186">
                  <c:v>0.31311499999999998</c:v>
                </c:pt>
                <c:pt idx="187">
                  <c:v>0.32800000000000001</c:v>
                </c:pt>
                <c:pt idx="188">
                  <c:v>0.34262300000000001</c:v>
                </c:pt>
                <c:pt idx="189">
                  <c:v>0.38541700000000001</c:v>
                </c:pt>
                <c:pt idx="190">
                  <c:v>0.448571</c:v>
                </c:pt>
                <c:pt idx="191">
                  <c:v>0.34634100000000001</c:v>
                </c:pt>
                <c:pt idx="192">
                  <c:v>0.341304</c:v>
                </c:pt>
                <c:pt idx="193">
                  <c:v>0.33157900000000001</c:v>
                </c:pt>
                <c:pt idx="194">
                  <c:v>0.34038499999999999</c:v>
                </c:pt>
                <c:pt idx="195">
                  <c:v>0.37571399999999999</c:v>
                </c:pt>
                <c:pt idx="196">
                  <c:v>0.37045499999999998</c:v>
                </c:pt>
                <c:pt idx="197">
                  <c:v>0.35645199999999999</c:v>
                </c:pt>
                <c:pt idx="198">
                  <c:v>0.32419399999999998</c:v>
                </c:pt>
                <c:pt idx="199">
                  <c:v>0.38767099999999999</c:v>
                </c:pt>
                <c:pt idx="200">
                  <c:v>0.40476200000000001</c:v>
                </c:pt>
                <c:pt idx="201">
                  <c:v>0.404082</c:v>
                </c:pt>
                <c:pt idx="202">
                  <c:v>0.38333299999999998</c:v>
                </c:pt>
                <c:pt idx="203">
                  <c:v>0.32444400000000001</c:v>
                </c:pt>
                <c:pt idx="204">
                  <c:v>0.350769</c:v>
                </c:pt>
                <c:pt idx="205">
                  <c:v>0.30987700000000001</c:v>
                </c:pt>
                <c:pt idx="206">
                  <c:v>0.35</c:v>
                </c:pt>
                <c:pt idx="207">
                  <c:v>0.39710099999999998</c:v>
                </c:pt>
                <c:pt idx="208">
                  <c:v>0.353968</c:v>
                </c:pt>
                <c:pt idx="209">
                  <c:v>0.41931800000000002</c:v>
                </c:pt>
                <c:pt idx="210">
                  <c:v>0.43225799999999998</c:v>
                </c:pt>
                <c:pt idx="211">
                  <c:v>0.38923099999999999</c:v>
                </c:pt>
                <c:pt idx="212">
                  <c:v>0.38653799999999999</c:v>
                </c:pt>
                <c:pt idx="213">
                  <c:v>0.38200000000000001</c:v>
                </c:pt>
                <c:pt idx="214">
                  <c:v>0.36521700000000001</c:v>
                </c:pt>
                <c:pt idx="215">
                  <c:v>0.4</c:v>
                </c:pt>
                <c:pt idx="216">
                  <c:v>0.38124999999999998</c:v>
                </c:pt>
                <c:pt idx="217">
                  <c:v>0.42602699999999999</c:v>
                </c:pt>
                <c:pt idx="218">
                  <c:v>0.38666699999999998</c:v>
                </c:pt>
                <c:pt idx="219">
                  <c:v>0.313415</c:v>
                </c:pt>
                <c:pt idx="220">
                  <c:v>0.32666699999999999</c:v>
                </c:pt>
                <c:pt idx="221">
                  <c:v>0.319608</c:v>
                </c:pt>
                <c:pt idx="222">
                  <c:v>0.39295799999999997</c:v>
                </c:pt>
                <c:pt idx="223">
                  <c:v>0.36595699999999998</c:v>
                </c:pt>
                <c:pt idx="224">
                  <c:v>0.360377</c:v>
                </c:pt>
                <c:pt idx="225">
                  <c:v>0.329787</c:v>
                </c:pt>
                <c:pt idx="226">
                  <c:v>0.30434800000000001</c:v>
                </c:pt>
                <c:pt idx="227">
                  <c:v>0.28636400000000001</c:v>
                </c:pt>
                <c:pt idx="228">
                  <c:v>0.35106399999999999</c:v>
                </c:pt>
                <c:pt idx="229">
                  <c:v>0.28823500000000002</c:v>
                </c:pt>
                <c:pt idx="230">
                  <c:v>0.32419399999999998</c:v>
                </c:pt>
                <c:pt idx="231">
                  <c:v>0.36530600000000002</c:v>
                </c:pt>
                <c:pt idx="232">
                  <c:v>0.33650799999999997</c:v>
                </c:pt>
                <c:pt idx="233">
                  <c:v>0.33191500000000002</c:v>
                </c:pt>
                <c:pt idx="234">
                  <c:v>0.369811</c:v>
                </c:pt>
                <c:pt idx="235">
                  <c:v>0.33409100000000003</c:v>
                </c:pt>
                <c:pt idx="236">
                  <c:v>0.28059699999999999</c:v>
                </c:pt>
                <c:pt idx="237">
                  <c:v>0.29855100000000001</c:v>
                </c:pt>
                <c:pt idx="238">
                  <c:v>0.30689699999999998</c:v>
                </c:pt>
                <c:pt idx="239">
                  <c:v>0.319355</c:v>
                </c:pt>
                <c:pt idx="240">
                  <c:v>0.31323499999999999</c:v>
                </c:pt>
                <c:pt idx="241">
                  <c:v>0.34561399999999998</c:v>
                </c:pt>
                <c:pt idx="242">
                  <c:v>0.320635</c:v>
                </c:pt>
                <c:pt idx="243">
                  <c:v>0.35409800000000002</c:v>
                </c:pt>
                <c:pt idx="244">
                  <c:v>0.33690500000000001</c:v>
                </c:pt>
                <c:pt idx="245">
                  <c:v>0.32195099999999999</c:v>
                </c:pt>
                <c:pt idx="246">
                  <c:v>0.31451600000000002</c:v>
                </c:pt>
                <c:pt idx="247">
                  <c:v>0.341667</c:v>
                </c:pt>
                <c:pt idx="248">
                  <c:v>0.342553</c:v>
                </c:pt>
                <c:pt idx="249">
                  <c:v>0.352632</c:v>
                </c:pt>
                <c:pt idx="250">
                  <c:v>0.375</c:v>
                </c:pt>
                <c:pt idx="251">
                  <c:v>0.37</c:v>
                </c:pt>
                <c:pt idx="252">
                  <c:v>0.403279</c:v>
                </c:pt>
                <c:pt idx="253">
                  <c:v>0.34406799999999998</c:v>
                </c:pt>
                <c:pt idx="254">
                  <c:v>0.37704900000000002</c:v>
                </c:pt>
                <c:pt idx="255">
                  <c:v>0.343636</c:v>
                </c:pt>
                <c:pt idx="256">
                  <c:v>0.38028200000000001</c:v>
                </c:pt>
                <c:pt idx="257">
                  <c:v>0.30232599999999998</c:v>
                </c:pt>
                <c:pt idx="258">
                  <c:v>0.36557400000000001</c:v>
                </c:pt>
                <c:pt idx="259">
                  <c:v>0.34</c:v>
                </c:pt>
                <c:pt idx="260">
                  <c:v>0.32727299999999998</c:v>
                </c:pt>
                <c:pt idx="261">
                  <c:v>0.40344799999999997</c:v>
                </c:pt>
                <c:pt idx="262">
                  <c:v>0.408333</c:v>
                </c:pt>
                <c:pt idx="263">
                  <c:v>0.41304299999999999</c:v>
                </c:pt>
                <c:pt idx="264">
                  <c:v>0.35072500000000001</c:v>
                </c:pt>
                <c:pt idx="265">
                  <c:v>0.377778</c:v>
                </c:pt>
                <c:pt idx="266">
                  <c:v>0.41379300000000002</c:v>
                </c:pt>
                <c:pt idx="267">
                  <c:v>0.34259299999999998</c:v>
                </c:pt>
                <c:pt idx="268">
                  <c:v>0.36034500000000003</c:v>
                </c:pt>
                <c:pt idx="269">
                  <c:v>0.372222</c:v>
                </c:pt>
                <c:pt idx="270">
                  <c:v>0.37561</c:v>
                </c:pt>
                <c:pt idx="271">
                  <c:v>0.41470600000000002</c:v>
                </c:pt>
                <c:pt idx="272">
                  <c:v>0.35872999999999999</c:v>
                </c:pt>
                <c:pt idx="273">
                  <c:v>0.394231</c:v>
                </c:pt>
                <c:pt idx="274">
                  <c:v>0.35</c:v>
                </c:pt>
                <c:pt idx="275">
                  <c:v>0.30588199999999999</c:v>
                </c:pt>
                <c:pt idx="276">
                  <c:v>0.32142900000000002</c:v>
                </c:pt>
                <c:pt idx="277">
                  <c:v>0.34594599999999998</c:v>
                </c:pt>
                <c:pt idx="278">
                  <c:v>0.31176500000000001</c:v>
                </c:pt>
                <c:pt idx="279">
                  <c:v>0.30833300000000002</c:v>
                </c:pt>
                <c:pt idx="280">
                  <c:v>0.27049200000000001</c:v>
                </c:pt>
                <c:pt idx="281">
                  <c:v>0.29782599999999998</c:v>
                </c:pt>
                <c:pt idx="282">
                  <c:v>0.33018900000000001</c:v>
                </c:pt>
                <c:pt idx="283">
                  <c:v>0.32686599999999999</c:v>
                </c:pt>
                <c:pt idx="284">
                  <c:v>0.33157900000000001</c:v>
                </c:pt>
                <c:pt idx="285">
                  <c:v>0.352381</c:v>
                </c:pt>
                <c:pt idx="286">
                  <c:v>0.31162800000000002</c:v>
                </c:pt>
                <c:pt idx="287">
                  <c:v>0.32083299999999998</c:v>
                </c:pt>
                <c:pt idx="288">
                  <c:v>0.34259299999999998</c:v>
                </c:pt>
                <c:pt idx="289">
                  <c:v>0.31948100000000001</c:v>
                </c:pt>
                <c:pt idx="290">
                  <c:v>0.36931799999999998</c:v>
                </c:pt>
                <c:pt idx="291">
                  <c:v>0.35714299999999999</c:v>
                </c:pt>
                <c:pt idx="292">
                  <c:v>0.347945</c:v>
                </c:pt>
                <c:pt idx="293">
                  <c:v>0.35245900000000002</c:v>
                </c:pt>
                <c:pt idx="294">
                  <c:v>0.315556</c:v>
                </c:pt>
                <c:pt idx="295">
                  <c:v>0.35517199999999999</c:v>
                </c:pt>
                <c:pt idx="296">
                  <c:v>0.36478899999999997</c:v>
                </c:pt>
                <c:pt idx="297">
                  <c:v>0.35333300000000001</c:v>
                </c:pt>
                <c:pt idx="298">
                  <c:v>0.38076900000000002</c:v>
                </c:pt>
                <c:pt idx="299">
                  <c:v>0.36199999999999999</c:v>
                </c:pt>
                <c:pt idx="300">
                  <c:v>0.36</c:v>
                </c:pt>
                <c:pt idx="301">
                  <c:v>0.372222</c:v>
                </c:pt>
                <c:pt idx="302">
                  <c:v>0.4</c:v>
                </c:pt>
                <c:pt idx="303">
                  <c:v>0.33529399999999998</c:v>
                </c:pt>
                <c:pt idx="304">
                  <c:v>0.38500000000000001</c:v>
                </c:pt>
                <c:pt idx="305">
                  <c:v>0.375</c:v>
                </c:pt>
                <c:pt idx="306">
                  <c:v>0.394737</c:v>
                </c:pt>
                <c:pt idx="307">
                  <c:v>0.39374999999999999</c:v>
                </c:pt>
                <c:pt idx="308">
                  <c:v>0.38076900000000002</c:v>
                </c:pt>
                <c:pt idx="309">
                  <c:v>0.34871799999999997</c:v>
                </c:pt>
                <c:pt idx="310">
                  <c:v>0.34864899999999999</c:v>
                </c:pt>
                <c:pt idx="311">
                  <c:v>0.35</c:v>
                </c:pt>
                <c:pt idx="312">
                  <c:v>0.35483900000000002</c:v>
                </c:pt>
                <c:pt idx="313">
                  <c:v>0.37169799999999997</c:v>
                </c:pt>
                <c:pt idx="314">
                  <c:v>0.38</c:v>
                </c:pt>
                <c:pt idx="315">
                  <c:v>0.37049199999999999</c:v>
                </c:pt>
                <c:pt idx="316">
                  <c:v>0.372</c:v>
                </c:pt>
                <c:pt idx="317">
                  <c:v>0.36363600000000001</c:v>
                </c:pt>
                <c:pt idx="318">
                  <c:v>0.36818200000000001</c:v>
                </c:pt>
                <c:pt idx="319">
                  <c:v>0.38181799999999999</c:v>
                </c:pt>
                <c:pt idx="320">
                  <c:v>0.39111099999999999</c:v>
                </c:pt>
                <c:pt idx="321">
                  <c:v>0.40704200000000001</c:v>
                </c:pt>
                <c:pt idx="322">
                  <c:v>0.37323899999999999</c:v>
                </c:pt>
                <c:pt idx="323">
                  <c:v>0.38727299999999998</c:v>
                </c:pt>
                <c:pt idx="324">
                  <c:v>0.40937499999999999</c:v>
                </c:pt>
                <c:pt idx="325">
                  <c:v>0.38400000000000001</c:v>
                </c:pt>
                <c:pt idx="326">
                  <c:v>0.4</c:v>
                </c:pt>
                <c:pt idx="327">
                  <c:v>0.36290299999999998</c:v>
                </c:pt>
                <c:pt idx="328">
                  <c:v>0.39146300000000001</c:v>
                </c:pt>
                <c:pt idx="329">
                  <c:v>0.38297900000000001</c:v>
                </c:pt>
                <c:pt idx="330">
                  <c:v>0.40222200000000002</c:v>
                </c:pt>
                <c:pt idx="331">
                  <c:v>0.407692</c:v>
                </c:pt>
                <c:pt idx="332">
                  <c:v>0.397619</c:v>
                </c:pt>
                <c:pt idx="333">
                  <c:v>0.394737</c:v>
                </c:pt>
                <c:pt idx="334">
                  <c:v>0.41071400000000002</c:v>
                </c:pt>
                <c:pt idx="335">
                  <c:v>0.38636399999999999</c:v>
                </c:pt>
                <c:pt idx="336">
                  <c:v>0.40862100000000001</c:v>
                </c:pt>
                <c:pt idx="337">
                  <c:v>0.4</c:v>
                </c:pt>
                <c:pt idx="338">
                  <c:v>0.375</c:v>
                </c:pt>
                <c:pt idx="339">
                  <c:v>0.36923099999999998</c:v>
                </c:pt>
                <c:pt idx="340">
                  <c:v>0.43571399999999999</c:v>
                </c:pt>
                <c:pt idx="341">
                  <c:v>0.41489399999999999</c:v>
                </c:pt>
                <c:pt idx="342">
                  <c:v>0.410526</c:v>
                </c:pt>
                <c:pt idx="343">
                  <c:v>0.34</c:v>
                </c:pt>
                <c:pt idx="344">
                  <c:v>0.34883700000000001</c:v>
                </c:pt>
                <c:pt idx="345">
                  <c:v>0.363265</c:v>
                </c:pt>
                <c:pt idx="346">
                  <c:v>0.34920600000000002</c:v>
                </c:pt>
                <c:pt idx="347">
                  <c:v>0.35584399999999999</c:v>
                </c:pt>
                <c:pt idx="348">
                  <c:v>0.354717</c:v>
                </c:pt>
                <c:pt idx="349">
                  <c:v>0.41153800000000001</c:v>
                </c:pt>
                <c:pt idx="350">
                  <c:v>0.35</c:v>
                </c:pt>
                <c:pt idx="351">
                  <c:v>0.35609800000000003</c:v>
                </c:pt>
                <c:pt idx="352">
                  <c:v>0.33571400000000001</c:v>
                </c:pt>
                <c:pt idx="353">
                  <c:v>0.33333299999999999</c:v>
                </c:pt>
                <c:pt idx="354">
                  <c:v>0.33611099999999999</c:v>
                </c:pt>
                <c:pt idx="355">
                  <c:v>0.31153799999999998</c:v>
                </c:pt>
                <c:pt idx="356">
                  <c:v>0.31228099999999998</c:v>
                </c:pt>
                <c:pt idx="357">
                  <c:v>0.35660399999999998</c:v>
                </c:pt>
                <c:pt idx="358">
                  <c:v>0.33962300000000001</c:v>
                </c:pt>
                <c:pt idx="359">
                  <c:v>0.32750000000000001</c:v>
                </c:pt>
                <c:pt idx="360">
                  <c:v>0.38666699999999998</c:v>
                </c:pt>
                <c:pt idx="361">
                  <c:v>0.372222</c:v>
                </c:pt>
                <c:pt idx="362">
                  <c:v>0.36923099999999998</c:v>
                </c:pt>
                <c:pt idx="363">
                  <c:v>0.34285700000000002</c:v>
                </c:pt>
                <c:pt idx="364">
                  <c:v>0.34827599999999997</c:v>
                </c:pt>
                <c:pt idx="365">
                  <c:v>0.36249999999999999</c:v>
                </c:pt>
                <c:pt idx="366">
                  <c:v>0.32272699999999999</c:v>
                </c:pt>
                <c:pt idx="367">
                  <c:v>0.31666699999999998</c:v>
                </c:pt>
                <c:pt idx="368">
                  <c:v>0.353968</c:v>
                </c:pt>
                <c:pt idx="369">
                  <c:v>0.31190499999999999</c:v>
                </c:pt>
                <c:pt idx="370">
                  <c:v>0.38039200000000001</c:v>
                </c:pt>
                <c:pt idx="371">
                  <c:v>0.36507899999999999</c:v>
                </c:pt>
                <c:pt idx="372">
                  <c:v>0.35087699999999999</c:v>
                </c:pt>
                <c:pt idx="373">
                  <c:v>0.35714299999999999</c:v>
                </c:pt>
                <c:pt idx="374">
                  <c:v>0.33235300000000001</c:v>
                </c:pt>
                <c:pt idx="375">
                  <c:v>0.34923100000000001</c:v>
                </c:pt>
                <c:pt idx="376">
                  <c:v>0.377419</c:v>
                </c:pt>
                <c:pt idx="377">
                  <c:v>0.38</c:v>
                </c:pt>
                <c:pt idx="378">
                  <c:v>0.38219199999999998</c:v>
                </c:pt>
                <c:pt idx="379">
                  <c:v>0.435556</c:v>
                </c:pt>
                <c:pt idx="380">
                  <c:v>0.37692300000000001</c:v>
                </c:pt>
                <c:pt idx="381">
                  <c:v>0.4</c:v>
                </c:pt>
                <c:pt idx="382">
                  <c:v>0.448936</c:v>
                </c:pt>
                <c:pt idx="383">
                  <c:v>0.4</c:v>
                </c:pt>
                <c:pt idx="384">
                  <c:v>0.38787899999999997</c:v>
                </c:pt>
                <c:pt idx="385">
                  <c:v>0.37123299999999998</c:v>
                </c:pt>
                <c:pt idx="386">
                  <c:v>0.40714299999999998</c:v>
                </c:pt>
                <c:pt idx="387">
                  <c:v>0.37343700000000002</c:v>
                </c:pt>
                <c:pt idx="388">
                  <c:v>0.39384599999999997</c:v>
                </c:pt>
                <c:pt idx="389">
                  <c:v>0.38166699999999998</c:v>
                </c:pt>
                <c:pt idx="390">
                  <c:v>0.42424200000000001</c:v>
                </c:pt>
                <c:pt idx="391">
                  <c:v>0.39512199999999997</c:v>
                </c:pt>
                <c:pt idx="392">
                  <c:v>0.375</c:v>
                </c:pt>
                <c:pt idx="393">
                  <c:v>0.34032299999999999</c:v>
                </c:pt>
                <c:pt idx="394">
                  <c:v>0.35932199999999997</c:v>
                </c:pt>
                <c:pt idx="395">
                  <c:v>0.35384599999999999</c:v>
                </c:pt>
                <c:pt idx="396">
                  <c:v>0.37413800000000003</c:v>
                </c:pt>
                <c:pt idx="397">
                  <c:v>0.35111100000000001</c:v>
                </c:pt>
                <c:pt idx="398">
                  <c:v>0.35087699999999999</c:v>
                </c:pt>
                <c:pt idx="399">
                  <c:v>0.37826100000000001</c:v>
                </c:pt>
                <c:pt idx="400">
                  <c:v>0.368919</c:v>
                </c:pt>
                <c:pt idx="401">
                  <c:v>0.36222199999999999</c:v>
                </c:pt>
                <c:pt idx="402">
                  <c:v>0.38250000000000001</c:v>
                </c:pt>
                <c:pt idx="403">
                  <c:v>0.35</c:v>
                </c:pt>
                <c:pt idx="404">
                  <c:v>0.35970099999999999</c:v>
                </c:pt>
                <c:pt idx="405">
                  <c:v>0.36249999999999999</c:v>
                </c:pt>
                <c:pt idx="406">
                  <c:v>0.41666700000000001</c:v>
                </c:pt>
                <c:pt idx="407">
                  <c:v>0.388372</c:v>
                </c:pt>
                <c:pt idx="408">
                  <c:v>0.41190500000000002</c:v>
                </c:pt>
                <c:pt idx="409">
                  <c:v>0.38947399999999999</c:v>
                </c:pt>
                <c:pt idx="410">
                  <c:v>0.40555600000000003</c:v>
                </c:pt>
                <c:pt idx="411">
                  <c:v>0.43846200000000002</c:v>
                </c:pt>
                <c:pt idx="412">
                  <c:v>0.43181799999999998</c:v>
                </c:pt>
                <c:pt idx="413">
                  <c:v>0.37272699999999997</c:v>
                </c:pt>
                <c:pt idx="414">
                  <c:v>0.39322000000000001</c:v>
                </c:pt>
                <c:pt idx="415">
                  <c:v>0.355319</c:v>
                </c:pt>
                <c:pt idx="416">
                  <c:v>0.31111100000000003</c:v>
                </c:pt>
                <c:pt idx="417">
                  <c:v>0.324324</c:v>
                </c:pt>
                <c:pt idx="418">
                  <c:v>0.35357100000000002</c:v>
                </c:pt>
                <c:pt idx="419">
                  <c:v>0.36888900000000002</c:v>
                </c:pt>
                <c:pt idx="420">
                  <c:v>0.32833299999999999</c:v>
                </c:pt>
                <c:pt idx="421">
                  <c:v>0.40799999999999997</c:v>
                </c:pt>
                <c:pt idx="422">
                  <c:v>0.355319</c:v>
                </c:pt>
                <c:pt idx="423">
                  <c:v>0.38148100000000001</c:v>
                </c:pt>
                <c:pt idx="424">
                  <c:v>0.361176</c:v>
                </c:pt>
                <c:pt idx="425">
                  <c:v>0.39166699999999999</c:v>
                </c:pt>
                <c:pt idx="426">
                  <c:v>0.364286</c:v>
                </c:pt>
                <c:pt idx="427">
                  <c:v>0.40697699999999998</c:v>
                </c:pt>
                <c:pt idx="428">
                  <c:v>0.34492800000000001</c:v>
                </c:pt>
                <c:pt idx="429">
                  <c:v>0.36666700000000002</c:v>
                </c:pt>
                <c:pt idx="430">
                  <c:v>0.36666700000000002</c:v>
                </c:pt>
                <c:pt idx="431">
                  <c:v>0.360377</c:v>
                </c:pt>
                <c:pt idx="432">
                  <c:v>0.315909</c:v>
                </c:pt>
                <c:pt idx="433">
                  <c:v>0.32419399999999998</c:v>
                </c:pt>
                <c:pt idx="434">
                  <c:v>0.33076899999999998</c:v>
                </c:pt>
                <c:pt idx="435">
                  <c:v>0.34375</c:v>
                </c:pt>
                <c:pt idx="436">
                  <c:v>0.375</c:v>
                </c:pt>
                <c:pt idx="437">
                  <c:v>0.34905700000000001</c:v>
                </c:pt>
                <c:pt idx="438">
                  <c:v>0.33281300000000003</c:v>
                </c:pt>
                <c:pt idx="439">
                  <c:v>0.31739099999999998</c:v>
                </c:pt>
                <c:pt idx="440">
                  <c:v>0.33252999999999999</c:v>
                </c:pt>
                <c:pt idx="441">
                  <c:v>0.39589000000000002</c:v>
                </c:pt>
                <c:pt idx="442">
                  <c:v>0.388235</c:v>
                </c:pt>
                <c:pt idx="443">
                  <c:v>0.36666700000000002</c:v>
                </c:pt>
                <c:pt idx="444">
                  <c:v>0.35645199999999999</c:v>
                </c:pt>
                <c:pt idx="445">
                  <c:v>0.40270299999999998</c:v>
                </c:pt>
                <c:pt idx="446">
                  <c:v>0.354902</c:v>
                </c:pt>
                <c:pt idx="447">
                  <c:v>0.34411799999999998</c:v>
                </c:pt>
                <c:pt idx="448">
                  <c:v>0.37127700000000002</c:v>
                </c:pt>
                <c:pt idx="449">
                  <c:v>0.34202900000000003</c:v>
                </c:pt>
                <c:pt idx="450">
                  <c:v>0.34545500000000001</c:v>
                </c:pt>
                <c:pt idx="451">
                  <c:v>0.32352900000000001</c:v>
                </c:pt>
                <c:pt idx="452">
                  <c:v>0.32</c:v>
                </c:pt>
                <c:pt idx="453">
                  <c:v>0.32941199999999998</c:v>
                </c:pt>
                <c:pt idx="454">
                  <c:v>0.35970099999999999</c:v>
                </c:pt>
                <c:pt idx="455">
                  <c:v>0.38536599999999999</c:v>
                </c:pt>
                <c:pt idx="456">
                  <c:v>0.37115399999999998</c:v>
                </c:pt>
                <c:pt idx="457">
                  <c:v>0.36170200000000002</c:v>
                </c:pt>
                <c:pt idx="458">
                  <c:v>0.39622600000000002</c:v>
                </c:pt>
                <c:pt idx="459">
                  <c:v>0.36410300000000001</c:v>
                </c:pt>
                <c:pt idx="460">
                  <c:v>0.42727300000000001</c:v>
                </c:pt>
                <c:pt idx="461">
                  <c:v>0.39827600000000002</c:v>
                </c:pt>
                <c:pt idx="462">
                  <c:v>0.359375</c:v>
                </c:pt>
                <c:pt idx="463">
                  <c:v>0.38059700000000002</c:v>
                </c:pt>
                <c:pt idx="464">
                  <c:v>0.37446800000000002</c:v>
                </c:pt>
                <c:pt idx="465">
                  <c:v>0.38200000000000001</c:v>
                </c:pt>
                <c:pt idx="466">
                  <c:v>0.34318199999999999</c:v>
                </c:pt>
                <c:pt idx="467">
                  <c:v>0.38947399999999999</c:v>
                </c:pt>
                <c:pt idx="468">
                  <c:v>0.36603799999999997</c:v>
                </c:pt>
                <c:pt idx="469">
                  <c:v>0.39454499999999998</c:v>
                </c:pt>
                <c:pt idx="470">
                  <c:v>0.35833300000000001</c:v>
                </c:pt>
                <c:pt idx="471">
                  <c:v>0.33111099999999999</c:v>
                </c:pt>
                <c:pt idx="472">
                  <c:v>0.38378400000000001</c:v>
                </c:pt>
                <c:pt idx="473">
                  <c:v>0.373469</c:v>
                </c:pt>
                <c:pt idx="474">
                  <c:v>0.41176499999999999</c:v>
                </c:pt>
                <c:pt idx="475">
                  <c:v>0.4</c:v>
                </c:pt>
                <c:pt idx="476">
                  <c:v>0.369697</c:v>
                </c:pt>
                <c:pt idx="477">
                  <c:v>0.38684200000000002</c:v>
                </c:pt>
                <c:pt idx="478">
                  <c:v>0.4</c:v>
                </c:pt>
                <c:pt idx="479">
                  <c:v>0.37166700000000003</c:v>
                </c:pt>
                <c:pt idx="480">
                  <c:v>0.34390199999999999</c:v>
                </c:pt>
                <c:pt idx="481">
                  <c:v>0.36599999999999999</c:v>
                </c:pt>
                <c:pt idx="482">
                  <c:v>0.34920600000000002</c:v>
                </c:pt>
                <c:pt idx="483">
                  <c:v>0.34399999999999997</c:v>
                </c:pt>
                <c:pt idx="484">
                  <c:v>0.36875000000000002</c:v>
                </c:pt>
                <c:pt idx="485">
                  <c:v>0.33750000000000002</c:v>
                </c:pt>
                <c:pt idx="486">
                  <c:v>0.354348</c:v>
                </c:pt>
                <c:pt idx="487">
                  <c:v>0.38</c:v>
                </c:pt>
                <c:pt idx="488">
                  <c:v>0.398148</c:v>
                </c:pt>
                <c:pt idx="489">
                  <c:v>0.40140799999999999</c:v>
                </c:pt>
                <c:pt idx="490">
                  <c:v>0.41311500000000001</c:v>
                </c:pt>
                <c:pt idx="491">
                  <c:v>0.37959199999999998</c:v>
                </c:pt>
                <c:pt idx="492">
                  <c:v>0.37547199999999997</c:v>
                </c:pt>
                <c:pt idx="493">
                  <c:v>0.37045499999999998</c:v>
                </c:pt>
                <c:pt idx="494">
                  <c:v>0.367143</c:v>
                </c:pt>
                <c:pt idx="495">
                  <c:v>0.401613</c:v>
                </c:pt>
                <c:pt idx="496">
                  <c:v>0.39111099999999999</c:v>
                </c:pt>
                <c:pt idx="497">
                  <c:v>0.40555600000000003</c:v>
                </c:pt>
                <c:pt idx="498">
                  <c:v>0.41470600000000002</c:v>
                </c:pt>
                <c:pt idx="499">
                  <c:v>0.33770499999999998</c:v>
                </c:pt>
                <c:pt idx="500">
                  <c:v>0.37820500000000001</c:v>
                </c:pt>
                <c:pt idx="501">
                  <c:v>0.47555599999999998</c:v>
                </c:pt>
                <c:pt idx="502">
                  <c:v>0.34782600000000002</c:v>
                </c:pt>
                <c:pt idx="503">
                  <c:v>0.37818200000000002</c:v>
                </c:pt>
                <c:pt idx="504">
                  <c:v>0.38750000000000001</c:v>
                </c:pt>
                <c:pt idx="505">
                  <c:v>0.38333299999999998</c:v>
                </c:pt>
                <c:pt idx="506">
                  <c:v>0.36571399999999998</c:v>
                </c:pt>
                <c:pt idx="507">
                  <c:v>0.39682499999999998</c:v>
                </c:pt>
                <c:pt idx="508">
                  <c:v>0.33043499999999998</c:v>
                </c:pt>
                <c:pt idx="509">
                  <c:v>0.383019</c:v>
                </c:pt>
                <c:pt idx="510">
                  <c:v>0.38333299999999998</c:v>
                </c:pt>
                <c:pt idx="511">
                  <c:v>0.331148</c:v>
                </c:pt>
                <c:pt idx="512">
                  <c:v>0.359155</c:v>
                </c:pt>
                <c:pt idx="513">
                  <c:v>0.34736800000000001</c:v>
                </c:pt>
                <c:pt idx="514">
                  <c:v>0.34455400000000003</c:v>
                </c:pt>
                <c:pt idx="515">
                  <c:v>0.35316500000000001</c:v>
                </c:pt>
                <c:pt idx="516">
                  <c:v>0.36181799999999997</c:v>
                </c:pt>
                <c:pt idx="517">
                  <c:v>0.34</c:v>
                </c:pt>
                <c:pt idx="518">
                  <c:v>0.35087699999999999</c:v>
                </c:pt>
                <c:pt idx="519">
                  <c:v>0.32363599999999998</c:v>
                </c:pt>
                <c:pt idx="520">
                  <c:v>0.34423100000000001</c:v>
                </c:pt>
                <c:pt idx="521">
                  <c:v>0.30952400000000002</c:v>
                </c:pt>
                <c:pt idx="522">
                  <c:v>0.369118</c:v>
                </c:pt>
                <c:pt idx="523">
                  <c:v>0.377193</c:v>
                </c:pt>
                <c:pt idx="524">
                  <c:v>0.36046499999999998</c:v>
                </c:pt>
                <c:pt idx="525">
                  <c:v>0.35438599999999998</c:v>
                </c:pt>
                <c:pt idx="526">
                  <c:v>0.394231</c:v>
                </c:pt>
                <c:pt idx="527">
                  <c:v>0.40212799999999999</c:v>
                </c:pt>
                <c:pt idx="528">
                  <c:v>0.35416700000000001</c:v>
                </c:pt>
                <c:pt idx="529">
                  <c:v>0.41081099999999998</c:v>
                </c:pt>
                <c:pt idx="530">
                  <c:v>0.39811299999999999</c:v>
                </c:pt>
                <c:pt idx="531">
                  <c:v>0.39811299999999999</c:v>
                </c:pt>
                <c:pt idx="532">
                  <c:v>0.38484800000000002</c:v>
                </c:pt>
                <c:pt idx="533">
                  <c:v>0.37692300000000001</c:v>
                </c:pt>
                <c:pt idx="534">
                  <c:v>0.43733300000000003</c:v>
                </c:pt>
                <c:pt idx="535">
                  <c:v>0.40500000000000003</c:v>
                </c:pt>
                <c:pt idx="536">
                  <c:v>0.39104499999999998</c:v>
                </c:pt>
                <c:pt idx="537">
                  <c:v>0.40476200000000001</c:v>
                </c:pt>
                <c:pt idx="538">
                  <c:v>0.40714299999999998</c:v>
                </c:pt>
                <c:pt idx="539">
                  <c:v>0.38124999999999998</c:v>
                </c:pt>
                <c:pt idx="540">
                  <c:v>0.36521700000000001</c:v>
                </c:pt>
                <c:pt idx="541">
                  <c:v>0.35405399999999998</c:v>
                </c:pt>
                <c:pt idx="542">
                  <c:v>0.4</c:v>
                </c:pt>
                <c:pt idx="543">
                  <c:v>0.4</c:v>
                </c:pt>
                <c:pt idx="544">
                  <c:v>0.42063499999999998</c:v>
                </c:pt>
                <c:pt idx="545">
                  <c:v>0.39661000000000002</c:v>
                </c:pt>
                <c:pt idx="546">
                  <c:v>0.34883700000000001</c:v>
                </c:pt>
                <c:pt idx="547">
                  <c:v>0.39090900000000001</c:v>
                </c:pt>
                <c:pt idx="548">
                  <c:v>0.36849300000000001</c:v>
                </c:pt>
                <c:pt idx="549">
                  <c:v>0.32888899999999999</c:v>
                </c:pt>
                <c:pt idx="550">
                  <c:v>0.36388900000000002</c:v>
                </c:pt>
                <c:pt idx="551">
                  <c:v>0.35671599999999998</c:v>
                </c:pt>
                <c:pt idx="552">
                  <c:v>0.34393899999999999</c:v>
                </c:pt>
                <c:pt idx="553">
                  <c:v>0.36666700000000002</c:v>
                </c:pt>
                <c:pt idx="554">
                  <c:v>0.34634100000000001</c:v>
                </c:pt>
                <c:pt idx="555">
                  <c:v>0.31666699999999998</c:v>
                </c:pt>
                <c:pt idx="556">
                  <c:v>0.36935499999999999</c:v>
                </c:pt>
                <c:pt idx="557">
                  <c:v>0.289744</c:v>
                </c:pt>
                <c:pt idx="558">
                  <c:v>0.334426</c:v>
                </c:pt>
                <c:pt idx="559">
                  <c:v>0.38200000000000001</c:v>
                </c:pt>
                <c:pt idx="560">
                  <c:v>0.359375</c:v>
                </c:pt>
                <c:pt idx="561">
                  <c:v>0.36097600000000002</c:v>
                </c:pt>
                <c:pt idx="562">
                  <c:v>0.31538500000000003</c:v>
                </c:pt>
                <c:pt idx="563">
                  <c:v>0.319048</c:v>
                </c:pt>
                <c:pt idx="564">
                  <c:v>0.33750000000000002</c:v>
                </c:pt>
                <c:pt idx="565">
                  <c:v>0.36060599999999998</c:v>
                </c:pt>
                <c:pt idx="566">
                  <c:v>0.34464299999999998</c:v>
                </c:pt>
                <c:pt idx="567">
                  <c:v>0.394737</c:v>
                </c:pt>
                <c:pt idx="568">
                  <c:v>0.33750000000000002</c:v>
                </c:pt>
                <c:pt idx="569">
                  <c:v>0.37230799999999997</c:v>
                </c:pt>
                <c:pt idx="570">
                  <c:v>0.37123299999999998</c:v>
                </c:pt>
                <c:pt idx="571">
                  <c:v>0.34</c:v>
                </c:pt>
                <c:pt idx="572">
                  <c:v>0.35312500000000002</c:v>
                </c:pt>
                <c:pt idx="573">
                  <c:v>0.35416700000000001</c:v>
                </c:pt>
                <c:pt idx="574">
                  <c:v>0.34117599999999998</c:v>
                </c:pt>
                <c:pt idx="575">
                  <c:v>0.34383599999999997</c:v>
                </c:pt>
                <c:pt idx="576">
                  <c:v>0.32608700000000002</c:v>
                </c:pt>
                <c:pt idx="577">
                  <c:v>0.36153800000000003</c:v>
                </c:pt>
                <c:pt idx="578">
                  <c:v>0.38421100000000002</c:v>
                </c:pt>
                <c:pt idx="579">
                  <c:v>0.38095200000000001</c:v>
                </c:pt>
                <c:pt idx="580">
                  <c:v>0.41249999999999998</c:v>
                </c:pt>
                <c:pt idx="581">
                  <c:v>0.38095200000000001</c:v>
                </c:pt>
                <c:pt idx="582">
                  <c:v>0.38787899999999997</c:v>
                </c:pt>
                <c:pt idx="583">
                  <c:v>0.34098400000000001</c:v>
                </c:pt>
                <c:pt idx="584">
                  <c:v>0.41304299999999999</c:v>
                </c:pt>
                <c:pt idx="585">
                  <c:v>0.36399999999999999</c:v>
                </c:pt>
                <c:pt idx="586">
                  <c:v>0.375</c:v>
                </c:pt>
                <c:pt idx="587">
                  <c:v>0.36734699999999998</c:v>
                </c:pt>
                <c:pt idx="588">
                  <c:v>0.39811299999999999</c:v>
                </c:pt>
                <c:pt idx="589">
                  <c:v>0.368421</c:v>
                </c:pt>
                <c:pt idx="590">
                  <c:v>0.34489799999999998</c:v>
                </c:pt>
                <c:pt idx="591">
                  <c:v>0.36078399999999999</c:v>
                </c:pt>
                <c:pt idx="592">
                  <c:v>0.36212100000000003</c:v>
                </c:pt>
                <c:pt idx="593">
                  <c:v>0.35</c:v>
                </c:pt>
                <c:pt idx="594">
                  <c:v>0.317021</c:v>
                </c:pt>
                <c:pt idx="595">
                  <c:v>0.38400000000000001</c:v>
                </c:pt>
                <c:pt idx="596">
                  <c:v>0.34032299999999999</c:v>
                </c:pt>
                <c:pt idx="597">
                  <c:v>0.345833</c:v>
                </c:pt>
                <c:pt idx="598">
                  <c:v>0.325714</c:v>
                </c:pt>
                <c:pt idx="599">
                  <c:v>0.33454499999999998</c:v>
                </c:pt>
                <c:pt idx="600">
                  <c:v>0.36938799999999999</c:v>
                </c:pt>
                <c:pt idx="601">
                  <c:v>0.369811</c:v>
                </c:pt>
                <c:pt idx="602">
                  <c:v>0.33026299999999997</c:v>
                </c:pt>
                <c:pt idx="603">
                  <c:v>0.397727</c:v>
                </c:pt>
                <c:pt idx="604">
                  <c:v>0.38714300000000001</c:v>
                </c:pt>
                <c:pt idx="605">
                  <c:v>0.34313700000000003</c:v>
                </c:pt>
                <c:pt idx="606">
                  <c:v>0.37674400000000002</c:v>
                </c:pt>
                <c:pt idx="607">
                  <c:v>0.380851</c:v>
                </c:pt>
                <c:pt idx="608">
                  <c:v>0.35735299999999998</c:v>
                </c:pt>
                <c:pt idx="609">
                  <c:v>0.36087000000000002</c:v>
                </c:pt>
                <c:pt idx="610">
                  <c:v>0.350746</c:v>
                </c:pt>
                <c:pt idx="611">
                  <c:v>0.34318199999999999</c:v>
                </c:pt>
                <c:pt idx="612">
                  <c:v>0.328814</c:v>
                </c:pt>
                <c:pt idx="613">
                  <c:v>0.36111100000000002</c:v>
                </c:pt>
                <c:pt idx="614">
                  <c:v>0.31129000000000001</c:v>
                </c:pt>
                <c:pt idx="615">
                  <c:v>0.35652200000000001</c:v>
                </c:pt>
                <c:pt idx="616">
                  <c:v>0.32916699999999999</c:v>
                </c:pt>
                <c:pt idx="617">
                  <c:v>0.31538500000000003</c:v>
                </c:pt>
                <c:pt idx="618">
                  <c:v>0.30172399999999999</c:v>
                </c:pt>
                <c:pt idx="619">
                  <c:v>0.338889</c:v>
                </c:pt>
                <c:pt idx="620">
                  <c:v>0.33188400000000001</c:v>
                </c:pt>
                <c:pt idx="621">
                  <c:v>0.33766200000000002</c:v>
                </c:pt>
                <c:pt idx="622">
                  <c:v>0.32741900000000002</c:v>
                </c:pt>
                <c:pt idx="623">
                  <c:v>0.30666700000000002</c:v>
                </c:pt>
                <c:pt idx="624">
                  <c:v>0.29275400000000001</c:v>
                </c:pt>
                <c:pt idx="625">
                  <c:v>0.29393900000000001</c:v>
                </c:pt>
                <c:pt idx="626">
                  <c:v>0.31379299999999999</c:v>
                </c:pt>
                <c:pt idx="627">
                  <c:v>0.34067799999999998</c:v>
                </c:pt>
                <c:pt idx="628">
                  <c:v>0.35087699999999999</c:v>
                </c:pt>
                <c:pt idx="629">
                  <c:v>0.34</c:v>
                </c:pt>
                <c:pt idx="630">
                  <c:v>0.35625000000000001</c:v>
                </c:pt>
                <c:pt idx="631">
                  <c:v>0.388235</c:v>
                </c:pt>
                <c:pt idx="632">
                  <c:v>0.31454500000000002</c:v>
                </c:pt>
                <c:pt idx="633">
                  <c:v>0.34531299999999998</c:v>
                </c:pt>
                <c:pt idx="634">
                  <c:v>0.34520499999999998</c:v>
                </c:pt>
                <c:pt idx="635">
                  <c:v>0.33707900000000002</c:v>
                </c:pt>
                <c:pt idx="636">
                  <c:v>0.32549</c:v>
                </c:pt>
                <c:pt idx="637">
                  <c:v>0.36785699999999999</c:v>
                </c:pt>
                <c:pt idx="638">
                  <c:v>0.38620700000000002</c:v>
                </c:pt>
                <c:pt idx="639">
                  <c:v>0.35675699999999999</c:v>
                </c:pt>
                <c:pt idx="640">
                  <c:v>0.37142900000000001</c:v>
                </c:pt>
                <c:pt idx="641">
                  <c:v>0.376471</c:v>
                </c:pt>
                <c:pt idx="642">
                  <c:v>0.35571399999999997</c:v>
                </c:pt>
                <c:pt idx="643">
                  <c:v>0.361039</c:v>
                </c:pt>
                <c:pt idx="644">
                  <c:v>0.36111100000000002</c:v>
                </c:pt>
                <c:pt idx="645">
                  <c:v>0.38039200000000001</c:v>
                </c:pt>
                <c:pt idx="646">
                  <c:v>0.44500000000000001</c:v>
                </c:pt>
                <c:pt idx="647">
                  <c:v>0.35714299999999999</c:v>
                </c:pt>
                <c:pt idx="648">
                  <c:v>0.34062500000000001</c:v>
                </c:pt>
                <c:pt idx="649">
                  <c:v>0.37692300000000001</c:v>
                </c:pt>
                <c:pt idx="650">
                  <c:v>0.34776099999999999</c:v>
                </c:pt>
                <c:pt idx="651">
                  <c:v>0.38723400000000002</c:v>
                </c:pt>
                <c:pt idx="652">
                  <c:v>0.40500000000000003</c:v>
                </c:pt>
                <c:pt idx="653">
                  <c:v>0.4</c:v>
                </c:pt>
                <c:pt idx="654">
                  <c:v>0.39090900000000001</c:v>
                </c:pt>
                <c:pt idx="655">
                  <c:v>0.39750000000000002</c:v>
                </c:pt>
                <c:pt idx="656">
                  <c:v>0.348387</c:v>
                </c:pt>
                <c:pt idx="657">
                  <c:v>0.37636399999999998</c:v>
                </c:pt>
                <c:pt idx="658">
                  <c:v>0.328571</c:v>
                </c:pt>
                <c:pt idx="659">
                  <c:v>0.36734699999999998</c:v>
                </c:pt>
                <c:pt idx="660">
                  <c:v>0.448214</c:v>
                </c:pt>
                <c:pt idx="661">
                  <c:v>0.36249999999999999</c:v>
                </c:pt>
                <c:pt idx="662">
                  <c:v>0.34328399999999998</c:v>
                </c:pt>
                <c:pt idx="663">
                  <c:v>0.32631599999999999</c:v>
                </c:pt>
                <c:pt idx="664">
                  <c:v>0.35714299999999999</c:v>
                </c:pt>
                <c:pt idx="665">
                  <c:v>0.42368400000000001</c:v>
                </c:pt>
                <c:pt idx="666">
                  <c:v>0.42499999999999999</c:v>
                </c:pt>
                <c:pt idx="667">
                  <c:v>0.33255800000000002</c:v>
                </c:pt>
                <c:pt idx="668">
                  <c:v>0.36756800000000001</c:v>
                </c:pt>
                <c:pt idx="669">
                  <c:v>0.341667</c:v>
                </c:pt>
                <c:pt idx="670">
                  <c:v>0.3</c:v>
                </c:pt>
                <c:pt idx="671">
                  <c:v>0.31728400000000001</c:v>
                </c:pt>
                <c:pt idx="672">
                  <c:v>0.36551699999999998</c:v>
                </c:pt>
                <c:pt idx="673">
                  <c:v>0.37543900000000002</c:v>
                </c:pt>
                <c:pt idx="674">
                  <c:v>0.38421100000000002</c:v>
                </c:pt>
                <c:pt idx="675">
                  <c:v>0.39833299999999999</c:v>
                </c:pt>
                <c:pt idx="676">
                  <c:v>0.37115399999999998</c:v>
                </c:pt>
                <c:pt idx="677">
                  <c:v>0.32650600000000002</c:v>
                </c:pt>
                <c:pt idx="678">
                  <c:v>0.31698100000000001</c:v>
                </c:pt>
                <c:pt idx="679">
                  <c:v>0.36516900000000002</c:v>
                </c:pt>
                <c:pt idx="680">
                  <c:v>0.31728400000000001</c:v>
                </c:pt>
                <c:pt idx="681">
                  <c:v>0.31923099999999999</c:v>
                </c:pt>
                <c:pt idx="682">
                  <c:v>0.32876699999999998</c:v>
                </c:pt>
                <c:pt idx="683">
                  <c:v>0.30350899999999997</c:v>
                </c:pt>
                <c:pt idx="684">
                  <c:v>0.33863599999999999</c:v>
                </c:pt>
                <c:pt idx="685">
                  <c:v>0.32419399999999998</c:v>
                </c:pt>
                <c:pt idx="686">
                  <c:v>0.35</c:v>
                </c:pt>
                <c:pt idx="687">
                  <c:v>0.30769200000000002</c:v>
                </c:pt>
                <c:pt idx="688">
                  <c:v>0.27361099999999999</c:v>
                </c:pt>
                <c:pt idx="689">
                  <c:v>0.28999999999999998</c:v>
                </c:pt>
                <c:pt idx="690">
                  <c:v>0.3</c:v>
                </c:pt>
                <c:pt idx="691">
                  <c:v>0.30405399999999999</c:v>
                </c:pt>
                <c:pt idx="692">
                  <c:v>0.31666699999999998</c:v>
                </c:pt>
                <c:pt idx="693">
                  <c:v>0.35370400000000002</c:v>
                </c:pt>
                <c:pt idx="694">
                  <c:v>0.321154</c:v>
                </c:pt>
                <c:pt idx="695">
                  <c:v>0.33928599999999998</c:v>
                </c:pt>
                <c:pt idx="696">
                  <c:v>0.34736800000000001</c:v>
                </c:pt>
                <c:pt idx="697">
                  <c:v>0.309091</c:v>
                </c:pt>
                <c:pt idx="698">
                  <c:v>0.34285700000000002</c:v>
                </c:pt>
                <c:pt idx="699">
                  <c:v>0.35111100000000001</c:v>
                </c:pt>
                <c:pt idx="700">
                  <c:v>0.37288100000000002</c:v>
                </c:pt>
                <c:pt idx="701">
                  <c:v>0.34634100000000001</c:v>
                </c:pt>
                <c:pt idx="702">
                  <c:v>0.35749999999999998</c:v>
                </c:pt>
                <c:pt idx="703">
                  <c:v>0.38333299999999998</c:v>
                </c:pt>
                <c:pt idx="704">
                  <c:v>0.36896600000000002</c:v>
                </c:pt>
                <c:pt idx="705">
                  <c:v>0.35555599999999998</c:v>
                </c:pt>
                <c:pt idx="706">
                  <c:v>0.37692300000000001</c:v>
                </c:pt>
                <c:pt idx="707">
                  <c:v>0.33013700000000001</c:v>
                </c:pt>
                <c:pt idx="708">
                  <c:v>0.33703699999999998</c:v>
                </c:pt>
                <c:pt idx="709">
                  <c:v>0.34035100000000001</c:v>
                </c:pt>
                <c:pt idx="710">
                  <c:v>0.33333299999999999</c:v>
                </c:pt>
                <c:pt idx="711">
                  <c:v>0.328571</c:v>
                </c:pt>
                <c:pt idx="712">
                  <c:v>0.334146</c:v>
                </c:pt>
                <c:pt idx="713">
                  <c:v>0.26410299999999998</c:v>
                </c:pt>
                <c:pt idx="714">
                  <c:v>0.312</c:v>
                </c:pt>
                <c:pt idx="715">
                  <c:v>0.31967200000000001</c:v>
                </c:pt>
                <c:pt idx="716">
                  <c:v>0.30172399999999999</c:v>
                </c:pt>
                <c:pt idx="717">
                  <c:v>0.31403500000000001</c:v>
                </c:pt>
                <c:pt idx="718">
                  <c:v>0.33333299999999999</c:v>
                </c:pt>
                <c:pt idx="719">
                  <c:v>0.30277799999999999</c:v>
                </c:pt>
                <c:pt idx="720">
                  <c:v>0.30447800000000003</c:v>
                </c:pt>
                <c:pt idx="721">
                  <c:v>0.31617600000000001</c:v>
                </c:pt>
                <c:pt idx="722">
                  <c:v>0.283721</c:v>
                </c:pt>
                <c:pt idx="723">
                  <c:v>0.28051900000000002</c:v>
                </c:pt>
                <c:pt idx="724">
                  <c:v>0.30754700000000001</c:v>
                </c:pt>
                <c:pt idx="725">
                  <c:v>0.309859</c:v>
                </c:pt>
                <c:pt idx="726">
                  <c:v>0.302174</c:v>
                </c:pt>
                <c:pt idx="727">
                  <c:v>0.27777800000000002</c:v>
                </c:pt>
                <c:pt idx="728">
                  <c:v>0.30291299999999999</c:v>
                </c:pt>
                <c:pt idx="729">
                  <c:v>0.33454499999999998</c:v>
                </c:pt>
                <c:pt idx="730">
                  <c:v>0.288462</c:v>
                </c:pt>
                <c:pt idx="731">
                  <c:v>0.28243200000000002</c:v>
                </c:pt>
                <c:pt idx="732">
                  <c:v>0.33906199999999997</c:v>
                </c:pt>
                <c:pt idx="733">
                  <c:v>0.35333300000000001</c:v>
                </c:pt>
                <c:pt idx="734">
                  <c:v>0.31230799999999997</c:v>
                </c:pt>
                <c:pt idx="735">
                  <c:v>0.331148</c:v>
                </c:pt>
                <c:pt idx="736">
                  <c:v>0.31641799999999998</c:v>
                </c:pt>
                <c:pt idx="737">
                  <c:v>0.35652200000000001</c:v>
                </c:pt>
                <c:pt idx="738">
                  <c:v>0.34444399999999997</c:v>
                </c:pt>
                <c:pt idx="739">
                  <c:v>0.33018900000000001</c:v>
                </c:pt>
                <c:pt idx="740">
                  <c:v>0.33333299999999999</c:v>
                </c:pt>
                <c:pt idx="741">
                  <c:v>0.33466699999999999</c:v>
                </c:pt>
                <c:pt idx="742">
                  <c:v>0.321154</c:v>
                </c:pt>
                <c:pt idx="743">
                  <c:v>0.33333299999999999</c:v>
                </c:pt>
                <c:pt idx="744">
                  <c:v>0.33965499999999998</c:v>
                </c:pt>
                <c:pt idx="745">
                  <c:v>0.35087699999999999</c:v>
                </c:pt>
                <c:pt idx="746">
                  <c:v>0.37979800000000002</c:v>
                </c:pt>
                <c:pt idx="747">
                  <c:v>0.35151500000000002</c:v>
                </c:pt>
                <c:pt idx="748">
                  <c:v>0.354717</c:v>
                </c:pt>
                <c:pt idx="749">
                  <c:v>0.39500000000000002</c:v>
                </c:pt>
                <c:pt idx="750">
                  <c:v>0.32449</c:v>
                </c:pt>
                <c:pt idx="751">
                  <c:v>0.378</c:v>
                </c:pt>
                <c:pt idx="752">
                  <c:v>0.37234</c:v>
                </c:pt>
                <c:pt idx="753">
                  <c:v>0.349333</c:v>
                </c:pt>
                <c:pt idx="754">
                  <c:v>0.33968300000000001</c:v>
                </c:pt>
                <c:pt idx="755">
                  <c:v>0.35</c:v>
                </c:pt>
                <c:pt idx="756">
                  <c:v>0.32567600000000002</c:v>
                </c:pt>
                <c:pt idx="757">
                  <c:v>0.37857099999999999</c:v>
                </c:pt>
                <c:pt idx="758">
                  <c:v>0.364151</c:v>
                </c:pt>
                <c:pt idx="759">
                  <c:v>0.32424199999999997</c:v>
                </c:pt>
                <c:pt idx="760">
                  <c:v>0.37026999999999999</c:v>
                </c:pt>
                <c:pt idx="761">
                  <c:v>0.39659100000000003</c:v>
                </c:pt>
                <c:pt idx="762">
                  <c:v>0.40975600000000001</c:v>
                </c:pt>
                <c:pt idx="763">
                  <c:v>0.36199999999999999</c:v>
                </c:pt>
                <c:pt idx="764">
                  <c:v>0.36666700000000002</c:v>
                </c:pt>
                <c:pt idx="765">
                  <c:v>0.415686</c:v>
                </c:pt>
                <c:pt idx="766">
                  <c:v>0.39841300000000002</c:v>
                </c:pt>
                <c:pt idx="767">
                  <c:v>0.37066700000000002</c:v>
                </c:pt>
                <c:pt idx="768">
                  <c:v>0.35217399999999999</c:v>
                </c:pt>
                <c:pt idx="769">
                  <c:v>0.329787</c:v>
                </c:pt>
                <c:pt idx="770">
                  <c:v>0.38103399999999998</c:v>
                </c:pt>
                <c:pt idx="771">
                  <c:v>0.37192999999999998</c:v>
                </c:pt>
                <c:pt idx="772">
                  <c:v>0.37636399999999998</c:v>
                </c:pt>
                <c:pt idx="773">
                  <c:v>0.36078399999999999</c:v>
                </c:pt>
                <c:pt idx="774">
                  <c:v>0.341333</c:v>
                </c:pt>
                <c:pt idx="775">
                  <c:v>0.37755100000000003</c:v>
                </c:pt>
                <c:pt idx="776">
                  <c:v>0.36170200000000002</c:v>
                </c:pt>
                <c:pt idx="777">
                  <c:v>0.38915699999999998</c:v>
                </c:pt>
                <c:pt idx="778">
                  <c:v>0.372222</c:v>
                </c:pt>
                <c:pt idx="779">
                  <c:v>0.37727300000000003</c:v>
                </c:pt>
                <c:pt idx="780">
                  <c:v>0.340476</c:v>
                </c:pt>
                <c:pt idx="781">
                  <c:v>0.41034500000000002</c:v>
                </c:pt>
                <c:pt idx="782">
                  <c:v>0.354321</c:v>
                </c:pt>
                <c:pt idx="783">
                  <c:v>0.426761</c:v>
                </c:pt>
                <c:pt idx="784">
                  <c:v>0.38688499999999998</c:v>
                </c:pt>
                <c:pt idx="785">
                  <c:v>0.39661000000000002</c:v>
                </c:pt>
                <c:pt idx="786">
                  <c:v>0.35666700000000001</c:v>
                </c:pt>
                <c:pt idx="787">
                  <c:v>0.39830500000000002</c:v>
                </c:pt>
                <c:pt idx="788">
                  <c:v>0.34923100000000001</c:v>
                </c:pt>
                <c:pt idx="789">
                  <c:v>0.34852899999999998</c:v>
                </c:pt>
                <c:pt idx="790">
                  <c:v>0.33555600000000002</c:v>
                </c:pt>
                <c:pt idx="791">
                  <c:v>0.360317</c:v>
                </c:pt>
                <c:pt idx="792">
                  <c:v>0.30612200000000001</c:v>
                </c:pt>
                <c:pt idx="793">
                  <c:v>0.32203399999999999</c:v>
                </c:pt>
                <c:pt idx="794">
                  <c:v>0.35645199999999999</c:v>
                </c:pt>
                <c:pt idx="795">
                  <c:v>0.39166699999999999</c:v>
                </c:pt>
                <c:pt idx="796">
                  <c:v>0.35909099999999999</c:v>
                </c:pt>
                <c:pt idx="797">
                  <c:v>0.39512199999999997</c:v>
                </c:pt>
                <c:pt idx="798">
                  <c:v>0.4</c:v>
                </c:pt>
                <c:pt idx="799">
                  <c:v>0.41578900000000002</c:v>
                </c:pt>
                <c:pt idx="800">
                  <c:v>0.4</c:v>
                </c:pt>
                <c:pt idx="801">
                  <c:v>0.34339599999999998</c:v>
                </c:pt>
                <c:pt idx="802">
                  <c:v>0.37349399999999999</c:v>
                </c:pt>
                <c:pt idx="803">
                  <c:v>0.37794100000000003</c:v>
                </c:pt>
                <c:pt idx="804">
                  <c:v>0.42499999999999999</c:v>
                </c:pt>
                <c:pt idx="805">
                  <c:v>0.35882399999999998</c:v>
                </c:pt>
                <c:pt idx="806">
                  <c:v>0.36666700000000002</c:v>
                </c:pt>
                <c:pt idx="807">
                  <c:v>0.38431399999999999</c:v>
                </c:pt>
                <c:pt idx="808">
                  <c:v>0.37954500000000002</c:v>
                </c:pt>
                <c:pt idx="809">
                  <c:v>0.351852</c:v>
                </c:pt>
                <c:pt idx="810">
                  <c:v>0.38305099999999997</c:v>
                </c:pt>
                <c:pt idx="811">
                  <c:v>0.42982500000000001</c:v>
                </c:pt>
                <c:pt idx="812">
                  <c:v>0.41607100000000002</c:v>
                </c:pt>
                <c:pt idx="813">
                  <c:v>0.358182</c:v>
                </c:pt>
                <c:pt idx="814">
                  <c:v>0.37826100000000001</c:v>
                </c:pt>
                <c:pt idx="815">
                  <c:v>0.40937499999999999</c:v>
                </c:pt>
                <c:pt idx="816">
                  <c:v>0.39882400000000001</c:v>
                </c:pt>
                <c:pt idx="817">
                  <c:v>0.39350600000000002</c:v>
                </c:pt>
                <c:pt idx="818">
                  <c:v>0.37460300000000002</c:v>
                </c:pt>
                <c:pt idx="819">
                  <c:v>0.39374999999999999</c:v>
                </c:pt>
                <c:pt idx="820">
                  <c:v>0.36779699999999999</c:v>
                </c:pt>
                <c:pt idx="821">
                  <c:v>0.408696</c:v>
                </c:pt>
                <c:pt idx="822">
                  <c:v>0.40158700000000003</c:v>
                </c:pt>
                <c:pt idx="823">
                  <c:v>0.36976700000000001</c:v>
                </c:pt>
                <c:pt idx="824">
                  <c:v>0.39361699999999999</c:v>
                </c:pt>
                <c:pt idx="825">
                  <c:v>0.37036999999999998</c:v>
                </c:pt>
                <c:pt idx="826">
                  <c:v>0.37551000000000001</c:v>
                </c:pt>
                <c:pt idx="827">
                  <c:v>0.37656299999999998</c:v>
                </c:pt>
                <c:pt idx="828">
                  <c:v>0.375</c:v>
                </c:pt>
                <c:pt idx="829">
                  <c:v>0.35352099999999997</c:v>
                </c:pt>
                <c:pt idx="830">
                  <c:v>0.37451000000000001</c:v>
                </c:pt>
                <c:pt idx="831">
                  <c:v>0.32533299999999998</c:v>
                </c:pt>
                <c:pt idx="832">
                  <c:v>0.354545</c:v>
                </c:pt>
                <c:pt idx="833">
                  <c:v>0.35249999999999998</c:v>
                </c:pt>
                <c:pt idx="834">
                  <c:v>0.34146300000000002</c:v>
                </c:pt>
                <c:pt idx="835">
                  <c:v>0.36491200000000001</c:v>
                </c:pt>
                <c:pt idx="836">
                  <c:v>0.38490600000000003</c:v>
                </c:pt>
                <c:pt idx="837">
                  <c:v>0.36065599999999998</c:v>
                </c:pt>
                <c:pt idx="838">
                  <c:v>0.33333299999999999</c:v>
                </c:pt>
                <c:pt idx="839">
                  <c:v>0.35223900000000002</c:v>
                </c:pt>
                <c:pt idx="840">
                  <c:v>0.40425499999999998</c:v>
                </c:pt>
                <c:pt idx="841">
                  <c:v>0.36363600000000001</c:v>
                </c:pt>
                <c:pt idx="842">
                  <c:v>0.32826100000000002</c:v>
                </c:pt>
                <c:pt idx="843">
                  <c:v>0.3</c:v>
                </c:pt>
                <c:pt idx="844">
                  <c:v>0.3</c:v>
                </c:pt>
                <c:pt idx="845">
                  <c:v>0.28962300000000002</c:v>
                </c:pt>
                <c:pt idx="846">
                  <c:v>0.29552200000000001</c:v>
                </c:pt>
                <c:pt idx="847">
                  <c:v>0.31509399999999999</c:v>
                </c:pt>
                <c:pt idx="848">
                  <c:v>0.324324</c:v>
                </c:pt>
                <c:pt idx="849">
                  <c:v>0.33380300000000002</c:v>
                </c:pt>
                <c:pt idx="850">
                  <c:v>0.372973</c:v>
                </c:pt>
                <c:pt idx="851">
                  <c:v>0.32894699999999999</c:v>
                </c:pt>
                <c:pt idx="852">
                  <c:v>0.33529399999999998</c:v>
                </c:pt>
                <c:pt idx="853">
                  <c:v>0.32352900000000001</c:v>
                </c:pt>
                <c:pt idx="854">
                  <c:v>0.31086999999999998</c:v>
                </c:pt>
                <c:pt idx="855">
                  <c:v>0.35522399999999998</c:v>
                </c:pt>
                <c:pt idx="856">
                  <c:v>0.34877999999999998</c:v>
                </c:pt>
                <c:pt idx="857">
                  <c:v>0.37796600000000002</c:v>
                </c:pt>
                <c:pt idx="858">
                  <c:v>0.36829299999999998</c:v>
                </c:pt>
                <c:pt idx="859">
                  <c:v>0.383019</c:v>
                </c:pt>
                <c:pt idx="860">
                  <c:v>0.36727300000000002</c:v>
                </c:pt>
                <c:pt idx="861">
                  <c:v>0.369697</c:v>
                </c:pt>
                <c:pt idx="862">
                  <c:v>0.35106399999999999</c:v>
                </c:pt>
                <c:pt idx="863">
                  <c:v>0.36557400000000001</c:v>
                </c:pt>
                <c:pt idx="864">
                  <c:v>0.36491200000000001</c:v>
                </c:pt>
                <c:pt idx="865">
                  <c:v>0.33281300000000003</c:v>
                </c:pt>
                <c:pt idx="866">
                  <c:v>0.36785699999999999</c:v>
                </c:pt>
                <c:pt idx="867">
                  <c:v>0.30153799999999997</c:v>
                </c:pt>
                <c:pt idx="868">
                  <c:v>0.30757600000000002</c:v>
                </c:pt>
                <c:pt idx="869">
                  <c:v>0.28709699999999999</c:v>
                </c:pt>
                <c:pt idx="870">
                  <c:v>0.288462</c:v>
                </c:pt>
                <c:pt idx="871">
                  <c:v>0.29403000000000001</c:v>
                </c:pt>
                <c:pt idx="872">
                  <c:v>0.265432</c:v>
                </c:pt>
                <c:pt idx="873">
                  <c:v>0.3</c:v>
                </c:pt>
                <c:pt idx="874">
                  <c:v>0.27241399999999999</c:v>
                </c:pt>
                <c:pt idx="875">
                  <c:v>0.288636</c:v>
                </c:pt>
                <c:pt idx="876">
                  <c:v>0.30933300000000002</c:v>
                </c:pt>
                <c:pt idx="877">
                  <c:v>0.24181800000000001</c:v>
                </c:pt>
                <c:pt idx="878">
                  <c:v>0.33529399999999998</c:v>
                </c:pt>
                <c:pt idx="879">
                  <c:v>0.33684199999999997</c:v>
                </c:pt>
                <c:pt idx="880">
                  <c:v>0.35714299999999999</c:v>
                </c:pt>
                <c:pt idx="881">
                  <c:v>0.34599999999999997</c:v>
                </c:pt>
                <c:pt idx="882">
                  <c:v>0.30655700000000002</c:v>
                </c:pt>
                <c:pt idx="883">
                  <c:v>0.33863599999999999</c:v>
                </c:pt>
                <c:pt idx="884">
                  <c:v>0.27561000000000002</c:v>
                </c:pt>
                <c:pt idx="885">
                  <c:v>0.32236799999999999</c:v>
                </c:pt>
                <c:pt idx="886">
                  <c:v>0.318</c:v>
                </c:pt>
                <c:pt idx="887">
                  <c:v>0.296296</c:v>
                </c:pt>
                <c:pt idx="888">
                  <c:v>0.35399999999999998</c:v>
                </c:pt>
                <c:pt idx="889">
                  <c:v>0.36562499999999998</c:v>
                </c:pt>
                <c:pt idx="890">
                  <c:v>0.33571400000000001</c:v>
                </c:pt>
                <c:pt idx="891">
                  <c:v>0.31463400000000002</c:v>
                </c:pt>
                <c:pt idx="892">
                  <c:v>0.318</c:v>
                </c:pt>
                <c:pt idx="893">
                  <c:v>0.32166699999999998</c:v>
                </c:pt>
                <c:pt idx="894">
                  <c:v>0.28181800000000001</c:v>
                </c:pt>
                <c:pt idx="895">
                  <c:v>0.30943399999999999</c:v>
                </c:pt>
                <c:pt idx="896">
                  <c:v>0.31803300000000001</c:v>
                </c:pt>
                <c:pt idx="897">
                  <c:v>0.35135100000000002</c:v>
                </c:pt>
                <c:pt idx="898">
                  <c:v>0.32653100000000002</c:v>
                </c:pt>
                <c:pt idx="899">
                  <c:v>0.38545499999999999</c:v>
                </c:pt>
                <c:pt idx="900">
                  <c:v>0.33593800000000001</c:v>
                </c:pt>
                <c:pt idx="901">
                  <c:v>0.32631599999999999</c:v>
                </c:pt>
                <c:pt idx="902">
                  <c:v>0.30833300000000002</c:v>
                </c:pt>
                <c:pt idx="903">
                  <c:v>0.31860500000000003</c:v>
                </c:pt>
                <c:pt idx="904">
                  <c:v>0.31896600000000003</c:v>
                </c:pt>
                <c:pt idx="905">
                  <c:v>0.29344300000000001</c:v>
                </c:pt>
                <c:pt idx="906">
                  <c:v>0.352632</c:v>
                </c:pt>
                <c:pt idx="907">
                  <c:v>0.30666700000000002</c:v>
                </c:pt>
                <c:pt idx="908">
                  <c:v>0.32686599999999999</c:v>
                </c:pt>
                <c:pt idx="909">
                  <c:v>0.30410999999999999</c:v>
                </c:pt>
                <c:pt idx="910">
                  <c:v>0.34655200000000003</c:v>
                </c:pt>
                <c:pt idx="911">
                  <c:v>0.32527499999999998</c:v>
                </c:pt>
                <c:pt idx="912">
                  <c:v>0.34705900000000001</c:v>
                </c:pt>
                <c:pt idx="913">
                  <c:v>0.31</c:v>
                </c:pt>
                <c:pt idx="914">
                  <c:v>0.32142900000000002</c:v>
                </c:pt>
                <c:pt idx="915">
                  <c:v>0.36111100000000002</c:v>
                </c:pt>
                <c:pt idx="916">
                  <c:v>0.32666699999999999</c:v>
                </c:pt>
                <c:pt idx="917">
                  <c:v>0.36599999999999999</c:v>
                </c:pt>
                <c:pt idx="918">
                  <c:v>0.33846199999999999</c:v>
                </c:pt>
                <c:pt idx="919">
                  <c:v>0.35</c:v>
                </c:pt>
                <c:pt idx="920">
                  <c:v>0.35208299999999998</c:v>
                </c:pt>
                <c:pt idx="921">
                  <c:v>0.35087699999999999</c:v>
                </c:pt>
                <c:pt idx="922">
                  <c:v>0.32068999999999998</c:v>
                </c:pt>
                <c:pt idx="923">
                  <c:v>0.31874999999999998</c:v>
                </c:pt>
                <c:pt idx="924">
                  <c:v>0.36458299999999999</c:v>
                </c:pt>
                <c:pt idx="925">
                  <c:v>0.332258</c:v>
                </c:pt>
                <c:pt idx="926">
                  <c:v>0.35686299999999999</c:v>
                </c:pt>
                <c:pt idx="927">
                  <c:v>0.33658500000000002</c:v>
                </c:pt>
                <c:pt idx="928">
                  <c:v>0.37376999999999999</c:v>
                </c:pt>
                <c:pt idx="929">
                  <c:v>0.35128199999999998</c:v>
                </c:pt>
                <c:pt idx="930">
                  <c:v>0.36166700000000002</c:v>
                </c:pt>
                <c:pt idx="931">
                  <c:v>0.33220300000000003</c:v>
                </c:pt>
                <c:pt idx="932">
                  <c:v>0.32222200000000001</c:v>
                </c:pt>
                <c:pt idx="933">
                  <c:v>0.31587300000000001</c:v>
                </c:pt>
                <c:pt idx="934">
                  <c:v>0.36399999999999999</c:v>
                </c:pt>
                <c:pt idx="935">
                  <c:v>0.34939799999999999</c:v>
                </c:pt>
                <c:pt idx="936">
                  <c:v>0.34716999999999998</c:v>
                </c:pt>
                <c:pt idx="937">
                  <c:v>0.41276600000000002</c:v>
                </c:pt>
                <c:pt idx="938">
                  <c:v>0.36666700000000002</c:v>
                </c:pt>
                <c:pt idx="939">
                  <c:v>0.40923100000000001</c:v>
                </c:pt>
                <c:pt idx="940">
                  <c:v>0.34375</c:v>
                </c:pt>
                <c:pt idx="941">
                  <c:v>0.38529400000000003</c:v>
                </c:pt>
                <c:pt idx="942">
                  <c:v>0.32653100000000002</c:v>
                </c:pt>
                <c:pt idx="943">
                  <c:v>0.35555599999999998</c:v>
                </c:pt>
                <c:pt idx="944">
                  <c:v>0.35172399999999998</c:v>
                </c:pt>
                <c:pt idx="945">
                  <c:v>0.30405399999999999</c:v>
                </c:pt>
                <c:pt idx="946">
                  <c:v>0.33818199999999998</c:v>
                </c:pt>
                <c:pt idx="947">
                  <c:v>0.31162800000000002</c:v>
                </c:pt>
                <c:pt idx="948">
                  <c:v>0.30967699999999998</c:v>
                </c:pt>
                <c:pt idx="949">
                  <c:v>0.34090900000000002</c:v>
                </c:pt>
                <c:pt idx="950">
                  <c:v>0.29387799999999997</c:v>
                </c:pt>
                <c:pt idx="951">
                  <c:v>0.30655700000000002</c:v>
                </c:pt>
                <c:pt idx="952">
                  <c:v>0.28871000000000002</c:v>
                </c:pt>
                <c:pt idx="953">
                  <c:v>0.31896600000000003</c:v>
                </c:pt>
                <c:pt idx="954">
                  <c:v>0.32058799999999998</c:v>
                </c:pt>
                <c:pt idx="955">
                  <c:v>0.33684199999999997</c:v>
                </c:pt>
                <c:pt idx="956">
                  <c:v>0.27954499999999999</c:v>
                </c:pt>
                <c:pt idx="957">
                  <c:v>0.3</c:v>
                </c:pt>
                <c:pt idx="958">
                  <c:v>0.3</c:v>
                </c:pt>
                <c:pt idx="959">
                  <c:v>0.29729699999999998</c:v>
                </c:pt>
                <c:pt idx="960">
                  <c:v>0.31607099999999999</c:v>
                </c:pt>
                <c:pt idx="961">
                  <c:v>0.23658499999999999</c:v>
                </c:pt>
                <c:pt idx="962">
                  <c:v>0.28775499999999998</c:v>
                </c:pt>
                <c:pt idx="963">
                  <c:v>0.301176</c:v>
                </c:pt>
                <c:pt idx="964">
                  <c:v>0.32413799999999998</c:v>
                </c:pt>
                <c:pt idx="965">
                  <c:v>0.34499999999999997</c:v>
                </c:pt>
                <c:pt idx="966">
                  <c:v>0.27846199999999999</c:v>
                </c:pt>
                <c:pt idx="967">
                  <c:v>0.35322599999999998</c:v>
                </c:pt>
                <c:pt idx="968">
                  <c:v>0.35</c:v>
                </c:pt>
                <c:pt idx="969">
                  <c:v>0.33970600000000001</c:v>
                </c:pt>
                <c:pt idx="970">
                  <c:v>0.368421</c:v>
                </c:pt>
                <c:pt idx="971">
                  <c:v>0.346835</c:v>
                </c:pt>
                <c:pt idx="972">
                  <c:v>0.33333299999999999</c:v>
                </c:pt>
                <c:pt idx="973">
                  <c:v>0.36249999999999999</c:v>
                </c:pt>
                <c:pt idx="974">
                  <c:v>0.33818199999999998</c:v>
                </c:pt>
                <c:pt idx="975">
                  <c:v>0.35082000000000002</c:v>
                </c:pt>
                <c:pt idx="976">
                  <c:v>0.31891900000000001</c:v>
                </c:pt>
                <c:pt idx="977">
                  <c:v>0.34428599999999998</c:v>
                </c:pt>
                <c:pt idx="978">
                  <c:v>0.31587300000000001</c:v>
                </c:pt>
                <c:pt idx="979">
                  <c:v>0.29433999999999999</c:v>
                </c:pt>
                <c:pt idx="980">
                  <c:v>0.29622599999999999</c:v>
                </c:pt>
                <c:pt idx="981">
                  <c:v>0.29230800000000001</c:v>
                </c:pt>
                <c:pt idx="982">
                  <c:v>0.34590199999999999</c:v>
                </c:pt>
                <c:pt idx="983">
                  <c:v>0.28249999999999997</c:v>
                </c:pt>
                <c:pt idx="984">
                  <c:v>0.32702700000000001</c:v>
                </c:pt>
                <c:pt idx="985">
                  <c:v>0.303448</c:v>
                </c:pt>
                <c:pt idx="986">
                  <c:v>0.27906999999999998</c:v>
                </c:pt>
                <c:pt idx="987">
                  <c:v>0.29841299999999998</c:v>
                </c:pt>
                <c:pt idx="988">
                  <c:v>0.3</c:v>
                </c:pt>
                <c:pt idx="989">
                  <c:v>0.28222199999999997</c:v>
                </c:pt>
                <c:pt idx="990">
                  <c:v>0.31666699999999998</c:v>
                </c:pt>
                <c:pt idx="991">
                  <c:v>0.31267600000000001</c:v>
                </c:pt>
                <c:pt idx="992">
                  <c:v>0.29180299999999998</c:v>
                </c:pt>
                <c:pt idx="993">
                  <c:v>0.269565</c:v>
                </c:pt>
                <c:pt idx="994">
                  <c:v>0.25797100000000001</c:v>
                </c:pt>
                <c:pt idx="995">
                  <c:v>0.29350599999999999</c:v>
                </c:pt>
                <c:pt idx="996">
                  <c:v>0.31</c:v>
                </c:pt>
                <c:pt idx="997">
                  <c:v>0.31212099999999998</c:v>
                </c:pt>
                <c:pt idx="998">
                  <c:v>0.291379</c:v>
                </c:pt>
                <c:pt idx="999">
                  <c:v>0.30188700000000002</c:v>
                </c:pt>
              </c:numCache>
            </c:numRef>
          </c:yVal>
          <c:smooth val="0"/>
          <c:extLst>
            <c:ext xmlns:c16="http://schemas.microsoft.com/office/drawing/2014/chart" uri="{C3380CC4-5D6E-409C-BE32-E72D297353CC}">
              <c16:uniqueId val="{00000001-250E-41C3-93EF-32838472339B}"/>
            </c:ext>
          </c:extLst>
        </c:ser>
        <c:ser>
          <c:idx val="2"/>
          <c:order val="2"/>
          <c:tx>
            <c:strRef>
              <c:f>'Model 1.1 price0.5'!$P$1</c:f>
              <c:strCache>
                <c:ptCount val="1"/>
                <c:pt idx="0">
                  <c:v>PmeanUnres</c:v>
                </c:pt>
              </c:strCache>
            </c:strRef>
          </c:tx>
          <c:spPr>
            <a:ln w="19050" cap="rnd">
              <a:noFill/>
              <a:round/>
            </a:ln>
            <a:effectLst/>
          </c:spPr>
          <c:marker>
            <c:symbol val="circle"/>
            <c:size val="5"/>
            <c:spPr>
              <a:solidFill>
                <a:schemeClr val="accent3"/>
              </a:solidFill>
              <a:ln w="9525">
                <a:solidFill>
                  <a:schemeClr val="accent3"/>
                </a:solidFill>
              </a:ln>
              <a:effectLst/>
            </c:spPr>
          </c:marker>
          <c:xVal>
            <c:numRef>
              <c:f>'Model 1.1 price0.5'!$A$1003:$A$2002</c:f>
              <c:numCache>
                <c:formatCode>General</c:formatCode>
                <c:ptCount val="1000"/>
                <c:pt idx="0">
                  <c:v>100100</c:v>
                </c:pt>
                <c:pt idx="1">
                  <c:v>100200</c:v>
                </c:pt>
                <c:pt idx="2">
                  <c:v>100300</c:v>
                </c:pt>
                <c:pt idx="3">
                  <c:v>100400</c:v>
                </c:pt>
                <c:pt idx="4">
                  <c:v>100500</c:v>
                </c:pt>
                <c:pt idx="5">
                  <c:v>100600</c:v>
                </c:pt>
                <c:pt idx="6">
                  <c:v>100700</c:v>
                </c:pt>
                <c:pt idx="7">
                  <c:v>100800</c:v>
                </c:pt>
                <c:pt idx="8">
                  <c:v>100900</c:v>
                </c:pt>
                <c:pt idx="9">
                  <c:v>101000</c:v>
                </c:pt>
                <c:pt idx="10">
                  <c:v>101100</c:v>
                </c:pt>
                <c:pt idx="11">
                  <c:v>101200</c:v>
                </c:pt>
                <c:pt idx="12">
                  <c:v>101300</c:v>
                </c:pt>
                <c:pt idx="13">
                  <c:v>101400</c:v>
                </c:pt>
                <c:pt idx="14">
                  <c:v>101500</c:v>
                </c:pt>
                <c:pt idx="15">
                  <c:v>101600</c:v>
                </c:pt>
                <c:pt idx="16">
                  <c:v>101700</c:v>
                </c:pt>
                <c:pt idx="17">
                  <c:v>101800</c:v>
                </c:pt>
                <c:pt idx="18">
                  <c:v>101900</c:v>
                </c:pt>
                <c:pt idx="19">
                  <c:v>102000</c:v>
                </c:pt>
                <c:pt idx="20">
                  <c:v>102100</c:v>
                </c:pt>
                <c:pt idx="21">
                  <c:v>102200</c:v>
                </c:pt>
                <c:pt idx="22">
                  <c:v>102300</c:v>
                </c:pt>
                <c:pt idx="23">
                  <c:v>102400</c:v>
                </c:pt>
                <c:pt idx="24">
                  <c:v>102500</c:v>
                </c:pt>
                <c:pt idx="25">
                  <c:v>102600</c:v>
                </c:pt>
                <c:pt idx="26">
                  <c:v>102700</c:v>
                </c:pt>
                <c:pt idx="27">
                  <c:v>102800</c:v>
                </c:pt>
                <c:pt idx="28">
                  <c:v>102900</c:v>
                </c:pt>
                <c:pt idx="29">
                  <c:v>103000</c:v>
                </c:pt>
                <c:pt idx="30">
                  <c:v>103100</c:v>
                </c:pt>
                <c:pt idx="31">
                  <c:v>103200</c:v>
                </c:pt>
                <c:pt idx="32">
                  <c:v>103300</c:v>
                </c:pt>
                <c:pt idx="33">
                  <c:v>103400</c:v>
                </c:pt>
                <c:pt idx="34">
                  <c:v>103500</c:v>
                </c:pt>
                <c:pt idx="35">
                  <c:v>103600</c:v>
                </c:pt>
                <c:pt idx="36">
                  <c:v>103700</c:v>
                </c:pt>
                <c:pt idx="37">
                  <c:v>103800</c:v>
                </c:pt>
                <c:pt idx="38">
                  <c:v>103900</c:v>
                </c:pt>
                <c:pt idx="39">
                  <c:v>104000</c:v>
                </c:pt>
                <c:pt idx="40">
                  <c:v>104100</c:v>
                </c:pt>
                <c:pt idx="41">
                  <c:v>104200</c:v>
                </c:pt>
                <c:pt idx="42">
                  <c:v>104300</c:v>
                </c:pt>
                <c:pt idx="43">
                  <c:v>104400</c:v>
                </c:pt>
                <c:pt idx="44">
                  <c:v>104500</c:v>
                </c:pt>
                <c:pt idx="45">
                  <c:v>104600</c:v>
                </c:pt>
                <c:pt idx="46">
                  <c:v>104700</c:v>
                </c:pt>
                <c:pt idx="47">
                  <c:v>104800</c:v>
                </c:pt>
                <c:pt idx="48">
                  <c:v>104900</c:v>
                </c:pt>
                <c:pt idx="49">
                  <c:v>105000</c:v>
                </c:pt>
                <c:pt idx="50">
                  <c:v>105100</c:v>
                </c:pt>
                <c:pt idx="51">
                  <c:v>105200</c:v>
                </c:pt>
                <c:pt idx="52">
                  <c:v>105300</c:v>
                </c:pt>
                <c:pt idx="53">
                  <c:v>105400</c:v>
                </c:pt>
                <c:pt idx="54">
                  <c:v>105500</c:v>
                </c:pt>
                <c:pt idx="55">
                  <c:v>105600</c:v>
                </c:pt>
                <c:pt idx="56">
                  <c:v>105700</c:v>
                </c:pt>
                <c:pt idx="57">
                  <c:v>105800</c:v>
                </c:pt>
                <c:pt idx="58">
                  <c:v>105900</c:v>
                </c:pt>
                <c:pt idx="59">
                  <c:v>106000</c:v>
                </c:pt>
                <c:pt idx="60">
                  <c:v>106100</c:v>
                </c:pt>
                <c:pt idx="61">
                  <c:v>106200</c:v>
                </c:pt>
                <c:pt idx="62">
                  <c:v>106300</c:v>
                </c:pt>
                <c:pt idx="63">
                  <c:v>106400</c:v>
                </c:pt>
                <c:pt idx="64">
                  <c:v>106500</c:v>
                </c:pt>
                <c:pt idx="65">
                  <c:v>106600</c:v>
                </c:pt>
                <c:pt idx="66">
                  <c:v>106700</c:v>
                </c:pt>
                <c:pt idx="67">
                  <c:v>106800</c:v>
                </c:pt>
                <c:pt idx="68">
                  <c:v>106900</c:v>
                </c:pt>
                <c:pt idx="69">
                  <c:v>107000</c:v>
                </c:pt>
                <c:pt idx="70">
                  <c:v>107100</c:v>
                </c:pt>
                <c:pt idx="71">
                  <c:v>107200</c:v>
                </c:pt>
                <c:pt idx="72">
                  <c:v>107300</c:v>
                </c:pt>
                <c:pt idx="73">
                  <c:v>107400</c:v>
                </c:pt>
                <c:pt idx="74">
                  <c:v>107500</c:v>
                </c:pt>
                <c:pt idx="75">
                  <c:v>107600</c:v>
                </c:pt>
                <c:pt idx="76">
                  <c:v>107700</c:v>
                </c:pt>
                <c:pt idx="77">
                  <c:v>107800</c:v>
                </c:pt>
                <c:pt idx="78">
                  <c:v>107900</c:v>
                </c:pt>
                <c:pt idx="79">
                  <c:v>108000</c:v>
                </c:pt>
                <c:pt idx="80">
                  <c:v>108100</c:v>
                </c:pt>
                <c:pt idx="81">
                  <c:v>108200</c:v>
                </c:pt>
                <c:pt idx="82">
                  <c:v>108300</c:v>
                </c:pt>
                <c:pt idx="83">
                  <c:v>108400</c:v>
                </c:pt>
                <c:pt idx="84">
                  <c:v>108500</c:v>
                </c:pt>
                <c:pt idx="85">
                  <c:v>108600</c:v>
                </c:pt>
                <c:pt idx="86">
                  <c:v>108700</c:v>
                </c:pt>
                <c:pt idx="87">
                  <c:v>108800</c:v>
                </c:pt>
                <c:pt idx="88">
                  <c:v>108900</c:v>
                </c:pt>
                <c:pt idx="89">
                  <c:v>109000</c:v>
                </c:pt>
                <c:pt idx="90">
                  <c:v>109100</c:v>
                </c:pt>
                <c:pt idx="91">
                  <c:v>109200</c:v>
                </c:pt>
                <c:pt idx="92">
                  <c:v>109300</c:v>
                </c:pt>
                <c:pt idx="93">
                  <c:v>109400</c:v>
                </c:pt>
                <c:pt idx="94">
                  <c:v>109500</c:v>
                </c:pt>
                <c:pt idx="95">
                  <c:v>109600</c:v>
                </c:pt>
                <c:pt idx="96">
                  <c:v>109700</c:v>
                </c:pt>
                <c:pt idx="97">
                  <c:v>109800</c:v>
                </c:pt>
                <c:pt idx="98">
                  <c:v>109900</c:v>
                </c:pt>
                <c:pt idx="99">
                  <c:v>110000</c:v>
                </c:pt>
                <c:pt idx="100">
                  <c:v>110100</c:v>
                </c:pt>
                <c:pt idx="101">
                  <c:v>110200</c:v>
                </c:pt>
                <c:pt idx="102">
                  <c:v>110300</c:v>
                </c:pt>
                <c:pt idx="103">
                  <c:v>110400</c:v>
                </c:pt>
                <c:pt idx="104">
                  <c:v>110500</c:v>
                </c:pt>
                <c:pt idx="105">
                  <c:v>110600</c:v>
                </c:pt>
                <c:pt idx="106">
                  <c:v>110700</c:v>
                </c:pt>
                <c:pt idx="107">
                  <c:v>110800</c:v>
                </c:pt>
                <c:pt idx="108">
                  <c:v>110900</c:v>
                </c:pt>
                <c:pt idx="109">
                  <c:v>111000</c:v>
                </c:pt>
                <c:pt idx="110">
                  <c:v>111100</c:v>
                </c:pt>
                <c:pt idx="111">
                  <c:v>111200</c:v>
                </c:pt>
                <c:pt idx="112">
                  <c:v>111300</c:v>
                </c:pt>
                <c:pt idx="113">
                  <c:v>111400</c:v>
                </c:pt>
                <c:pt idx="114">
                  <c:v>111500</c:v>
                </c:pt>
                <c:pt idx="115">
                  <c:v>111600</c:v>
                </c:pt>
                <c:pt idx="116">
                  <c:v>111700</c:v>
                </c:pt>
                <c:pt idx="117">
                  <c:v>111800</c:v>
                </c:pt>
                <c:pt idx="118">
                  <c:v>111900</c:v>
                </c:pt>
                <c:pt idx="119">
                  <c:v>112000</c:v>
                </c:pt>
                <c:pt idx="120">
                  <c:v>112100</c:v>
                </c:pt>
                <c:pt idx="121">
                  <c:v>112200</c:v>
                </c:pt>
                <c:pt idx="122">
                  <c:v>112300</c:v>
                </c:pt>
                <c:pt idx="123">
                  <c:v>112400</c:v>
                </c:pt>
                <c:pt idx="124">
                  <c:v>112500</c:v>
                </c:pt>
                <c:pt idx="125">
                  <c:v>112600</c:v>
                </c:pt>
                <c:pt idx="126">
                  <c:v>112700</c:v>
                </c:pt>
                <c:pt idx="127">
                  <c:v>112800</c:v>
                </c:pt>
                <c:pt idx="128">
                  <c:v>112900</c:v>
                </c:pt>
                <c:pt idx="129">
                  <c:v>113000</c:v>
                </c:pt>
                <c:pt idx="130">
                  <c:v>113100</c:v>
                </c:pt>
                <c:pt idx="131">
                  <c:v>113200</c:v>
                </c:pt>
                <c:pt idx="132">
                  <c:v>113300</c:v>
                </c:pt>
                <c:pt idx="133">
                  <c:v>113400</c:v>
                </c:pt>
                <c:pt idx="134">
                  <c:v>113500</c:v>
                </c:pt>
                <c:pt idx="135">
                  <c:v>113600</c:v>
                </c:pt>
                <c:pt idx="136">
                  <c:v>113700</c:v>
                </c:pt>
                <c:pt idx="137">
                  <c:v>113800</c:v>
                </c:pt>
                <c:pt idx="138">
                  <c:v>113900</c:v>
                </c:pt>
                <c:pt idx="139">
                  <c:v>114000</c:v>
                </c:pt>
                <c:pt idx="140">
                  <c:v>114100</c:v>
                </c:pt>
                <c:pt idx="141">
                  <c:v>114200</c:v>
                </c:pt>
                <c:pt idx="142">
                  <c:v>114300</c:v>
                </c:pt>
                <c:pt idx="143">
                  <c:v>114400</c:v>
                </c:pt>
                <c:pt idx="144">
                  <c:v>114500</c:v>
                </c:pt>
                <c:pt idx="145">
                  <c:v>114600</c:v>
                </c:pt>
                <c:pt idx="146">
                  <c:v>114700</c:v>
                </c:pt>
                <c:pt idx="147">
                  <c:v>114800</c:v>
                </c:pt>
                <c:pt idx="148">
                  <c:v>114900</c:v>
                </c:pt>
                <c:pt idx="149">
                  <c:v>115000</c:v>
                </c:pt>
                <c:pt idx="150">
                  <c:v>115100</c:v>
                </c:pt>
                <c:pt idx="151">
                  <c:v>115200</c:v>
                </c:pt>
                <c:pt idx="152">
                  <c:v>115300</c:v>
                </c:pt>
                <c:pt idx="153">
                  <c:v>115400</c:v>
                </c:pt>
                <c:pt idx="154">
                  <c:v>115500</c:v>
                </c:pt>
                <c:pt idx="155">
                  <c:v>115600</c:v>
                </c:pt>
                <c:pt idx="156">
                  <c:v>115700</c:v>
                </c:pt>
                <c:pt idx="157">
                  <c:v>115800</c:v>
                </c:pt>
                <c:pt idx="158">
                  <c:v>115900</c:v>
                </c:pt>
                <c:pt idx="159">
                  <c:v>116000</c:v>
                </c:pt>
                <c:pt idx="160">
                  <c:v>116100</c:v>
                </c:pt>
                <c:pt idx="161">
                  <c:v>116200</c:v>
                </c:pt>
                <c:pt idx="162">
                  <c:v>116300</c:v>
                </c:pt>
                <c:pt idx="163">
                  <c:v>116400</c:v>
                </c:pt>
                <c:pt idx="164">
                  <c:v>116500</c:v>
                </c:pt>
                <c:pt idx="165">
                  <c:v>116600</c:v>
                </c:pt>
                <c:pt idx="166">
                  <c:v>116700</c:v>
                </c:pt>
                <c:pt idx="167">
                  <c:v>116800</c:v>
                </c:pt>
                <c:pt idx="168">
                  <c:v>116900</c:v>
                </c:pt>
                <c:pt idx="169">
                  <c:v>117000</c:v>
                </c:pt>
                <c:pt idx="170">
                  <c:v>117100</c:v>
                </c:pt>
                <c:pt idx="171">
                  <c:v>117200</c:v>
                </c:pt>
                <c:pt idx="172">
                  <c:v>117300</c:v>
                </c:pt>
                <c:pt idx="173">
                  <c:v>117400</c:v>
                </c:pt>
                <c:pt idx="174">
                  <c:v>117500</c:v>
                </c:pt>
                <c:pt idx="175">
                  <c:v>117600</c:v>
                </c:pt>
                <c:pt idx="176">
                  <c:v>117700</c:v>
                </c:pt>
                <c:pt idx="177">
                  <c:v>117800</c:v>
                </c:pt>
                <c:pt idx="178">
                  <c:v>117900</c:v>
                </c:pt>
                <c:pt idx="179">
                  <c:v>118000</c:v>
                </c:pt>
                <c:pt idx="180">
                  <c:v>118100</c:v>
                </c:pt>
                <c:pt idx="181">
                  <c:v>118200</c:v>
                </c:pt>
                <c:pt idx="182">
                  <c:v>118300</c:v>
                </c:pt>
                <c:pt idx="183">
                  <c:v>118400</c:v>
                </c:pt>
                <c:pt idx="184">
                  <c:v>118500</c:v>
                </c:pt>
                <c:pt idx="185">
                  <c:v>118600</c:v>
                </c:pt>
                <c:pt idx="186">
                  <c:v>118700</c:v>
                </c:pt>
                <c:pt idx="187">
                  <c:v>118800</c:v>
                </c:pt>
                <c:pt idx="188">
                  <c:v>118900</c:v>
                </c:pt>
                <c:pt idx="189">
                  <c:v>119000</c:v>
                </c:pt>
                <c:pt idx="190">
                  <c:v>119100</c:v>
                </c:pt>
                <c:pt idx="191">
                  <c:v>119200</c:v>
                </c:pt>
                <c:pt idx="192">
                  <c:v>119300</c:v>
                </c:pt>
                <c:pt idx="193">
                  <c:v>119400</c:v>
                </c:pt>
                <c:pt idx="194">
                  <c:v>119500</c:v>
                </c:pt>
                <c:pt idx="195">
                  <c:v>119600</c:v>
                </c:pt>
                <c:pt idx="196">
                  <c:v>119700</c:v>
                </c:pt>
                <c:pt idx="197">
                  <c:v>119800</c:v>
                </c:pt>
                <c:pt idx="198">
                  <c:v>119900</c:v>
                </c:pt>
                <c:pt idx="199">
                  <c:v>120000</c:v>
                </c:pt>
                <c:pt idx="200">
                  <c:v>120100</c:v>
                </c:pt>
                <c:pt idx="201">
                  <c:v>120200</c:v>
                </c:pt>
                <c:pt idx="202">
                  <c:v>120300</c:v>
                </c:pt>
                <c:pt idx="203">
                  <c:v>120400</c:v>
                </c:pt>
                <c:pt idx="204">
                  <c:v>120500</c:v>
                </c:pt>
                <c:pt idx="205">
                  <c:v>120600</c:v>
                </c:pt>
                <c:pt idx="206">
                  <c:v>120700</c:v>
                </c:pt>
                <c:pt idx="207">
                  <c:v>120800</c:v>
                </c:pt>
                <c:pt idx="208">
                  <c:v>120900</c:v>
                </c:pt>
                <c:pt idx="209">
                  <c:v>121000</c:v>
                </c:pt>
                <c:pt idx="210">
                  <c:v>121100</c:v>
                </c:pt>
                <c:pt idx="211">
                  <c:v>121200</c:v>
                </c:pt>
                <c:pt idx="212">
                  <c:v>121300</c:v>
                </c:pt>
                <c:pt idx="213">
                  <c:v>121400</c:v>
                </c:pt>
                <c:pt idx="214">
                  <c:v>121500</c:v>
                </c:pt>
                <c:pt idx="215">
                  <c:v>121600</c:v>
                </c:pt>
                <c:pt idx="216">
                  <c:v>121700</c:v>
                </c:pt>
                <c:pt idx="217">
                  <c:v>121800</c:v>
                </c:pt>
                <c:pt idx="218">
                  <c:v>121900</c:v>
                </c:pt>
                <c:pt idx="219">
                  <c:v>122000</c:v>
                </c:pt>
                <c:pt idx="220">
                  <c:v>122100</c:v>
                </c:pt>
                <c:pt idx="221">
                  <c:v>122200</c:v>
                </c:pt>
                <c:pt idx="222">
                  <c:v>122300</c:v>
                </c:pt>
                <c:pt idx="223">
                  <c:v>122400</c:v>
                </c:pt>
                <c:pt idx="224">
                  <c:v>122500</c:v>
                </c:pt>
                <c:pt idx="225">
                  <c:v>122600</c:v>
                </c:pt>
                <c:pt idx="226">
                  <c:v>122700</c:v>
                </c:pt>
                <c:pt idx="227">
                  <c:v>122800</c:v>
                </c:pt>
                <c:pt idx="228">
                  <c:v>122900</c:v>
                </c:pt>
                <c:pt idx="229">
                  <c:v>123000</c:v>
                </c:pt>
                <c:pt idx="230">
                  <c:v>123100</c:v>
                </c:pt>
                <c:pt idx="231">
                  <c:v>123200</c:v>
                </c:pt>
                <c:pt idx="232">
                  <c:v>123300</c:v>
                </c:pt>
                <c:pt idx="233">
                  <c:v>123400</c:v>
                </c:pt>
                <c:pt idx="234">
                  <c:v>123500</c:v>
                </c:pt>
                <c:pt idx="235">
                  <c:v>123600</c:v>
                </c:pt>
                <c:pt idx="236">
                  <c:v>123700</c:v>
                </c:pt>
                <c:pt idx="237">
                  <c:v>123800</c:v>
                </c:pt>
                <c:pt idx="238">
                  <c:v>123900</c:v>
                </c:pt>
                <c:pt idx="239">
                  <c:v>124000</c:v>
                </c:pt>
                <c:pt idx="240">
                  <c:v>124100</c:v>
                </c:pt>
                <c:pt idx="241">
                  <c:v>124200</c:v>
                </c:pt>
                <c:pt idx="242">
                  <c:v>124300</c:v>
                </c:pt>
                <c:pt idx="243">
                  <c:v>124400</c:v>
                </c:pt>
                <c:pt idx="244">
                  <c:v>124500</c:v>
                </c:pt>
                <c:pt idx="245">
                  <c:v>124600</c:v>
                </c:pt>
                <c:pt idx="246">
                  <c:v>124700</c:v>
                </c:pt>
                <c:pt idx="247">
                  <c:v>124800</c:v>
                </c:pt>
                <c:pt idx="248">
                  <c:v>124900</c:v>
                </c:pt>
                <c:pt idx="249">
                  <c:v>125000</c:v>
                </c:pt>
                <c:pt idx="250">
                  <c:v>125100</c:v>
                </c:pt>
                <c:pt idx="251">
                  <c:v>125200</c:v>
                </c:pt>
                <c:pt idx="252">
                  <c:v>125300</c:v>
                </c:pt>
                <c:pt idx="253">
                  <c:v>125400</c:v>
                </c:pt>
                <c:pt idx="254">
                  <c:v>125500</c:v>
                </c:pt>
                <c:pt idx="255">
                  <c:v>125600</c:v>
                </c:pt>
                <c:pt idx="256">
                  <c:v>125700</c:v>
                </c:pt>
                <c:pt idx="257">
                  <c:v>125800</c:v>
                </c:pt>
                <c:pt idx="258">
                  <c:v>125900</c:v>
                </c:pt>
                <c:pt idx="259">
                  <c:v>126000</c:v>
                </c:pt>
                <c:pt idx="260">
                  <c:v>126100</c:v>
                </c:pt>
                <c:pt idx="261">
                  <c:v>126200</c:v>
                </c:pt>
                <c:pt idx="262">
                  <c:v>126300</c:v>
                </c:pt>
                <c:pt idx="263">
                  <c:v>126400</c:v>
                </c:pt>
                <c:pt idx="264">
                  <c:v>126500</c:v>
                </c:pt>
                <c:pt idx="265">
                  <c:v>126600</c:v>
                </c:pt>
                <c:pt idx="266">
                  <c:v>126700</c:v>
                </c:pt>
                <c:pt idx="267">
                  <c:v>126800</c:v>
                </c:pt>
                <c:pt idx="268">
                  <c:v>126900</c:v>
                </c:pt>
                <c:pt idx="269">
                  <c:v>127000</c:v>
                </c:pt>
                <c:pt idx="270">
                  <c:v>127100</c:v>
                </c:pt>
                <c:pt idx="271">
                  <c:v>127200</c:v>
                </c:pt>
                <c:pt idx="272">
                  <c:v>127300</c:v>
                </c:pt>
                <c:pt idx="273">
                  <c:v>127400</c:v>
                </c:pt>
                <c:pt idx="274">
                  <c:v>127500</c:v>
                </c:pt>
                <c:pt idx="275">
                  <c:v>127600</c:v>
                </c:pt>
                <c:pt idx="276">
                  <c:v>127700</c:v>
                </c:pt>
                <c:pt idx="277">
                  <c:v>127800</c:v>
                </c:pt>
                <c:pt idx="278">
                  <c:v>127900</c:v>
                </c:pt>
                <c:pt idx="279">
                  <c:v>128000</c:v>
                </c:pt>
                <c:pt idx="280">
                  <c:v>128100</c:v>
                </c:pt>
                <c:pt idx="281">
                  <c:v>128200</c:v>
                </c:pt>
                <c:pt idx="282">
                  <c:v>128300</c:v>
                </c:pt>
                <c:pt idx="283">
                  <c:v>128400</c:v>
                </c:pt>
                <c:pt idx="284">
                  <c:v>128500</c:v>
                </c:pt>
                <c:pt idx="285">
                  <c:v>128600</c:v>
                </c:pt>
                <c:pt idx="286">
                  <c:v>128700</c:v>
                </c:pt>
                <c:pt idx="287">
                  <c:v>128800</c:v>
                </c:pt>
                <c:pt idx="288">
                  <c:v>128900</c:v>
                </c:pt>
                <c:pt idx="289">
                  <c:v>129000</c:v>
                </c:pt>
                <c:pt idx="290">
                  <c:v>129100</c:v>
                </c:pt>
                <c:pt idx="291">
                  <c:v>129200</c:v>
                </c:pt>
                <c:pt idx="292">
                  <c:v>129300</c:v>
                </c:pt>
                <c:pt idx="293">
                  <c:v>129400</c:v>
                </c:pt>
                <c:pt idx="294">
                  <c:v>129500</c:v>
                </c:pt>
                <c:pt idx="295">
                  <c:v>129600</c:v>
                </c:pt>
                <c:pt idx="296">
                  <c:v>129700</c:v>
                </c:pt>
                <c:pt idx="297">
                  <c:v>129800</c:v>
                </c:pt>
                <c:pt idx="298">
                  <c:v>129900</c:v>
                </c:pt>
                <c:pt idx="299">
                  <c:v>130000</c:v>
                </c:pt>
                <c:pt idx="300">
                  <c:v>130100</c:v>
                </c:pt>
                <c:pt idx="301">
                  <c:v>130200</c:v>
                </c:pt>
                <c:pt idx="302">
                  <c:v>130300</c:v>
                </c:pt>
                <c:pt idx="303">
                  <c:v>130400</c:v>
                </c:pt>
                <c:pt idx="304">
                  <c:v>130500</c:v>
                </c:pt>
                <c:pt idx="305">
                  <c:v>130600</c:v>
                </c:pt>
                <c:pt idx="306">
                  <c:v>130700</c:v>
                </c:pt>
                <c:pt idx="307">
                  <c:v>130800</c:v>
                </c:pt>
                <c:pt idx="308">
                  <c:v>130900</c:v>
                </c:pt>
                <c:pt idx="309">
                  <c:v>131000</c:v>
                </c:pt>
                <c:pt idx="310">
                  <c:v>131100</c:v>
                </c:pt>
                <c:pt idx="311">
                  <c:v>131200</c:v>
                </c:pt>
                <c:pt idx="312">
                  <c:v>131300</c:v>
                </c:pt>
                <c:pt idx="313">
                  <c:v>131400</c:v>
                </c:pt>
                <c:pt idx="314">
                  <c:v>131500</c:v>
                </c:pt>
                <c:pt idx="315">
                  <c:v>131600</c:v>
                </c:pt>
                <c:pt idx="316">
                  <c:v>131700</c:v>
                </c:pt>
                <c:pt idx="317">
                  <c:v>131800</c:v>
                </c:pt>
                <c:pt idx="318">
                  <c:v>131900</c:v>
                </c:pt>
                <c:pt idx="319">
                  <c:v>132000</c:v>
                </c:pt>
                <c:pt idx="320">
                  <c:v>132100</c:v>
                </c:pt>
                <c:pt idx="321">
                  <c:v>132200</c:v>
                </c:pt>
                <c:pt idx="322">
                  <c:v>132300</c:v>
                </c:pt>
                <c:pt idx="323">
                  <c:v>132400</c:v>
                </c:pt>
                <c:pt idx="324">
                  <c:v>132500</c:v>
                </c:pt>
                <c:pt idx="325">
                  <c:v>132600</c:v>
                </c:pt>
                <c:pt idx="326">
                  <c:v>132700</c:v>
                </c:pt>
                <c:pt idx="327">
                  <c:v>132800</c:v>
                </c:pt>
                <c:pt idx="328">
                  <c:v>132900</c:v>
                </c:pt>
                <c:pt idx="329">
                  <c:v>133000</c:v>
                </c:pt>
                <c:pt idx="330">
                  <c:v>133100</c:v>
                </c:pt>
                <c:pt idx="331">
                  <c:v>133200</c:v>
                </c:pt>
                <c:pt idx="332">
                  <c:v>133300</c:v>
                </c:pt>
                <c:pt idx="333">
                  <c:v>133400</c:v>
                </c:pt>
                <c:pt idx="334">
                  <c:v>133500</c:v>
                </c:pt>
                <c:pt idx="335">
                  <c:v>133600</c:v>
                </c:pt>
                <c:pt idx="336">
                  <c:v>133700</c:v>
                </c:pt>
                <c:pt idx="337">
                  <c:v>133800</c:v>
                </c:pt>
                <c:pt idx="338">
                  <c:v>133900</c:v>
                </c:pt>
                <c:pt idx="339">
                  <c:v>134000</c:v>
                </c:pt>
                <c:pt idx="340">
                  <c:v>134100</c:v>
                </c:pt>
                <c:pt idx="341">
                  <c:v>134200</c:v>
                </c:pt>
                <c:pt idx="342">
                  <c:v>134300</c:v>
                </c:pt>
                <c:pt idx="343">
                  <c:v>134400</c:v>
                </c:pt>
                <c:pt idx="344">
                  <c:v>134500</c:v>
                </c:pt>
                <c:pt idx="345">
                  <c:v>134600</c:v>
                </c:pt>
                <c:pt idx="346">
                  <c:v>134700</c:v>
                </c:pt>
                <c:pt idx="347">
                  <c:v>134800</c:v>
                </c:pt>
                <c:pt idx="348">
                  <c:v>134900</c:v>
                </c:pt>
                <c:pt idx="349">
                  <c:v>135000</c:v>
                </c:pt>
                <c:pt idx="350">
                  <c:v>135100</c:v>
                </c:pt>
                <c:pt idx="351">
                  <c:v>135200</c:v>
                </c:pt>
                <c:pt idx="352">
                  <c:v>135300</c:v>
                </c:pt>
                <c:pt idx="353">
                  <c:v>135400</c:v>
                </c:pt>
                <c:pt idx="354">
                  <c:v>135500</c:v>
                </c:pt>
                <c:pt idx="355">
                  <c:v>135600</c:v>
                </c:pt>
                <c:pt idx="356">
                  <c:v>135700</c:v>
                </c:pt>
                <c:pt idx="357">
                  <c:v>135800</c:v>
                </c:pt>
                <c:pt idx="358">
                  <c:v>135900</c:v>
                </c:pt>
                <c:pt idx="359">
                  <c:v>136000</c:v>
                </c:pt>
                <c:pt idx="360">
                  <c:v>136100</c:v>
                </c:pt>
                <c:pt idx="361">
                  <c:v>136200</c:v>
                </c:pt>
                <c:pt idx="362">
                  <c:v>136300</c:v>
                </c:pt>
                <c:pt idx="363">
                  <c:v>136400</c:v>
                </c:pt>
                <c:pt idx="364">
                  <c:v>136500</c:v>
                </c:pt>
                <c:pt idx="365">
                  <c:v>136600</c:v>
                </c:pt>
                <c:pt idx="366">
                  <c:v>136700</c:v>
                </c:pt>
                <c:pt idx="367">
                  <c:v>136800</c:v>
                </c:pt>
                <c:pt idx="368">
                  <c:v>136900</c:v>
                </c:pt>
                <c:pt idx="369">
                  <c:v>137000</c:v>
                </c:pt>
                <c:pt idx="370">
                  <c:v>137100</c:v>
                </c:pt>
                <c:pt idx="371">
                  <c:v>137200</c:v>
                </c:pt>
                <c:pt idx="372">
                  <c:v>137300</c:v>
                </c:pt>
                <c:pt idx="373">
                  <c:v>137400</c:v>
                </c:pt>
                <c:pt idx="374">
                  <c:v>137500</c:v>
                </c:pt>
                <c:pt idx="375">
                  <c:v>137600</c:v>
                </c:pt>
                <c:pt idx="376">
                  <c:v>137700</c:v>
                </c:pt>
                <c:pt idx="377">
                  <c:v>137800</c:v>
                </c:pt>
                <c:pt idx="378">
                  <c:v>137900</c:v>
                </c:pt>
                <c:pt idx="379">
                  <c:v>138000</c:v>
                </c:pt>
                <c:pt idx="380">
                  <c:v>138100</c:v>
                </c:pt>
                <c:pt idx="381">
                  <c:v>138200</c:v>
                </c:pt>
                <c:pt idx="382">
                  <c:v>138300</c:v>
                </c:pt>
                <c:pt idx="383">
                  <c:v>138400</c:v>
                </c:pt>
                <c:pt idx="384">
                  <c:v>138500</c:v>
                </c:pt>
                <c:pt idx="385">
                  <c:v>138600</c:v>
                </c:pt>
                <c:pt idx="386">
                  <c:v>138700</c:v>
                </c:pt>
                <c:pt idx="387">
                  <c:v>138800</c:v>
                </c:pt>
                <c:pt idx="388">
                  <c:v>138900</c:v>
                </c:pt>
                <c:pt idx="389">
                  <c:v>139000</c:v>
                </c:pt>
                <c:pt idx="390">
                  <c:v>139100</c:v>
                </c:pt>
                <c:pt idx="391">
                  <c:v>139200</c:v>
                </c:pt>
                <c:pt idx="392">
                  <c:v>139300</c:v>
                </c:pt>
                <c:pt idx="393">
                  <c:v>139400</c:v>
                </c:pt>
                <c:pt idx="394">
                  <c:v>139500</c:v>
                </c:pt>
                <c:pt idx="395">
                  <c:v>139600</c:v>
                </c:pt>
                <c:pt idx="396">
                  <c:v>139700</c:v>
                </c:pt>
                <c:pt idx="397">
                  <c:v>139800</c:v>
                </c:pt>
                <c:pt idx="398">
                  <c:v>139900</c:v>
                </c:pt>
                <c:pt idx="399">
                  <c:v>140000</c:v>
                </c:pt>
                <c:pt idx="400">
                  <c:v>140100</c:v>
                </c:pt>
                <c:pt idx="401">
                  <c:v>140200</c:v>
                </c:pt>
                <c:pt idx="402">
                  <c:v>140300</c:v>
                </c:pt>
                <c:pt idx="403">
                  <c:v>140400</c:v>
                </c:pt>
                <c:pt idx="404">
                  <c:v>140500</c:v>
                </c:pt>
                <c:pt idx="405">
                  <c:v>140600</c:v>
                </c:pt>
                <c:pt idx="406">
                  <c:v>140700</c:v>
                </c:pt>
                <c:pt idx="407">
                  <c:v>140800</c:v>
                </c:pt>
                <c:pt idx="408">
                  <c:v>140900</c:v>
                </c:pt>
                <c:pt idx="409">
                  <c:v>141000</c:v>
                </c:pt>
                <c:pt idx="410">
                  <c:v>141100</c:v>
                </c:pt>
                <c:pt idx="411">
                  <c:v>141200</c:v>
                </c:pt>
                <c:pt idx="412">
                  <c:v>141300</c:v>
                </c:pt>
                <c:pt idx="413">
                  <c:v>141400</c:v>
                </c:pt>
                <c:pt idx="414">
                  <c:v>141500</c:v>
                </c:pt>
                <c:pt idx="415">
                  <c:v>141600</c:v>
                </c:pt>
                <c:pt idx="416">
                  <c:v>141700</c:v>
                </c:pt>
                <c:pt idx="417">
                  <c:v>141800</c:v>
                </c:pt>
                <c:pt idx="418">
                  <c:v>141900</c:v>
                </c:pt>
                <c:pt idx="419">
                  <c:v>142000</c:v>
                </c:pt>
                <c:pt idx="420">
                  <c:v>142100</c:v>
                </c:pt>
                <c:pt idx="421">
                  <c:v>142200</c:v>
                </c:pt>
                <c:pt idx="422">
                  <c:v>142300</c:v>
                </c:pt>
                <c:pt idx="423">
                  <c:v>142400</c:v>
                </c:pt>
                <c:pt idx="424">
                  <c:v>142500</c:v>
                </c:pt>
                <c:pt idx="425">
                  <c:v>142600</c:v>
                </c:pt>
                <c:pt idx="426">
                  <c:v>142700</c:v>
                </c:pt>
                <c:pt idx="427">
                  <c:v>142800</c:v>
                </c:pt>
                <c:pt idx="428">
                  <c:v>142900</c:v>
                </c:pt>
                <c:pt idx="429">
                  <c:v>143000</c:v>
                </c:pt>
                <c:pt idx="430">
                  <c:v>143100</c:v>
                </c:pt>
                <c:pt idx="431">
                  <c:v>143200</c:v>
                </c:pt>
                <c:pt idx="432">
                  <c:v>143300</c:v>
                </c:pt>
                <c:pt idx="433">
                  <c:v>143400</c:v>
                </c:pt>
                <c:pt idx="434">
                  <c:v>143500</c:v>
                </c:pt>
                <c:pt idx="435">
                  <c:v>143600</c:v>
                </c:pt>
                <c:pt idx="436">
                  <c:v>143700</c:v>
                </c:pt>
                <c:pt idx="437">
                  <c:v>143800</c:v>
                </c:pt>
                <c:pt idx="438">
                  <c:v>143900</c:v>
                </c:pt>
                <c:pt idx="439">
                  <c:v>144000</c:v>
                </c:pt>
                <c:pt idx="440">
                  <c:v>144100</c:v>
                </c:pt>
                <c:pt idx="441">
                  <c:v>144200</c:v>
                </c:pt>
                <c:pt idx="442">
                  <c:v>144300</c:v>
                </c:pt>
                <c:pt idx="443">
                  <c:v>144400</c:v>
                </c:pt>
                <c:pt idx="444">
                  <c:v>144500</c:v>
                </c:pt>
                <c:pt idx="445">
                  <c:v>144600</c:v>
                </c:pt>
                <c:pt idx="446">
                  <c:v>144700</c:v>
                </c:pt>
                <c:pt idx="447">
                  <c:v>144800</c:v>
                </c:pt>
                <c:pt idx="448">
                  <c:v>144900</c:v>
                </c:pt>
                <c:pt idx="449">
                  <c:v>145000</c:v>
                </c:pt>
                <c:pt idx="450">
                  <c:v>145100</c:v>
                </c:pt>
                <c:pt idx="451">
                  <c:v>145200</c:v>
                </c:pt>
                <c:pt idx="452">
                  <c:v>145300</c:v>
                </c:pt>
                <c:pt idx="453">
                  <c:v>145400</c:v>
                </c:pt>
                <c:pt idx="454">
                  <c:v>145500</c:v>
                </c:pt>
                <c:pt idx="455">
                  <c:v>145600</c:v>
                </c:pt>
                <c:pt idx="456">
                  <c:v>145700</c:v>
                </c:pt>
                <c:pt idx="457">
                  <c:v>145800</c:v>
                </c:pt>
                <c:pt idx="458">
                  <c:v>145900</c:v>
                </c:pt>
                <c:pt idx="459">
                  <c:v>146000</c:v>
                </c:pt>
                <c:pt idx="460">
                  <c:v>146100</c:v>
                </c:pt>
                <c:pt idx="461">
                  <c:v>146200</c:v>
                </c:pt>
                <c:pt idx="462">
                  <c:v>146300</c:v>
                </c:pt>
                <c:pt idx="463">
                  <c:v>146400</c:v>
                </c:pt>
                <c:pt idx="464">
                  <c:v>146500</c:v>
                </c:pt>
                <c:pt idx="465">
                  <c:v>146600</c:v>
                </c:pt>
                <c:pt idx="466">
                  <c:v>146700</c:v>
                </c:pt>
                <c:pt idx="467">
                  <c:v>146800</c:v>
                </c:pt>
                <c:pt idx="468">
                  <c:v>146900</c:v>
                </c:pt>
                <c:pt idx="469">
                  <c:v>147000</c:v>
                </c:pt>
                <c:pt idx="470">
                  <c:v>147100</c:v>
                </c:pt>
                <c:pt idx="471">
                  <c:v>147200</c:v>
                </c:pt>
                <c:pt idx="472">
                  <c:v>147300</c:v>
                </c:pt>
                <c:pt idx="473">
                  <c:v>147400</c:v>
                </c:pt>
                <c:pt idx="474">
                  <c:v>147500</c:v>
                </c:pt>
                <c:pt idx="475">
                  <c:v>147600</c:v>
                </c:pt>
                <c:pt idx="476">
                  <c:v>147700</c:v>
                </c:pt>
                <c:pt idx="477">
                  <c:v>147800</c:v>
                </c:pt>
                <c:pt idx="478">
                  <c:v>147900</c:v>
                </c:pt>
                <c:pt idx="479">
                  <c:v>148000</c:v>
                </c:pt>
                <c:pt idx="480">
                  <c:v>148100</c:v>
                </c:pt>
                <c:pt idx="481">
                  <c:v>148200</c:v>
                </c:pt>
                <c:pt idx="482">
                  <c:v>148300</c:v>
                </c:pt>
                <c:pt idx="483">
                  <c:v>148400</c:v>
                </c:pt>
                <c:pt idx="484">
                  <c:v>148500</c:v>
                </c:pt>
                <c:pt idx="485">
                  <c:v>148600</c:v>
                </c:pt>
                <c:pt idx="486">
                  <c:v>148700</c:v>
                </c:pt>
                <c:pt idx="487">
                  <c:v>148800</c:v>
                </c:pt>
                <c:pt idx="488">
                  <c:v>148900</c:v>
                </c:pt>
                <c:pt idx="489">
                  <c:v>149000</c:v>
                </c:pt>
                <c:pt idx="490">
                  <c:v>149100</c:v>
                </c:pt>
                <c:pt idx="491">
                  <c:v>149200</c:v>
                </c:pt>
                <c:pt idx="492">
                  <c:v>149300</c:v>
                </c:pt>
                <c:pt idx="493">
                  <c:v>149400</c:v>
                </c:pt>
                <c:pt idx="494">
                  <c:v>149500</c:v>
                </c:pt>
                <c:pt idx="495">
                  <c:v>149600</c:v>
                </c:pt>
                <c:pt idx="496">
                  <c:v>149700</c:v>
                </c:pt>
                <c:pt idx="497">
                  <c:v>149800</c:v>
                </c:pt>
                <c:pt idx="498">
                  <c:v>149900</c:v>
                </c:pt>
                <c:pt idx="499">
                  <c:v>150000</c:v>
                </c:pt>
                <c:pt idx="500">
                  <c:v>150100</c:v>
                </c:pt>
                <c:pt idx="501">
                  <c:v>150200</c:v>
                </c:pt>
                <c:pt idx="502">
                  <c:v>150300</c:v>
                </c:pt>
                <c:pt idx="503">
                  <c:v>150400</c:v>
                </c:pt>
                <c:pt idx="504">
                  <c:v>150500</c:v>
                </c:pt>
                <c:pt idx="505">
                  <c:v>150600</c:v>
                </c:pt>
                <c:pt idx="506">
                  <c:v>150700</c:v>
                </c:pt>
                <c:pt idx="507">
                  <c:v>150800</c:v>
                </c:pt>
                <c:pt idx="508">
                  <c:v>150900</c:v>
                </c:pt>
                <c:pt idx="509">
                  <c:v>151000</c:v>
                </c:pt>
                <c:pt idx="510">
                  <c:v>151100</c:v>
                </c:pt>
                <c:pt idx="511">
                  <c:v>151200</c:v>
                </c:pt>
                <c:pt idx="512">
                  <c:v>151300</c:v>
                </c:pt>
                <c:pt idx="513">
                  <c:v>151400</c:v>
                </c:pt>
                <c:pt idx="514">
                  <c:v>151500</c:v>
                </c:pt>
                <c:pt idx="515">
                  <c:v>151600</c:v>
                </c:pt>
                <c:pt idx="516">
                  <c:v>151700</c:v>
                </c:pt>
                <c:pt idx="517">
                  <c:v>151800</c:v>
                </c:pt>
                <c:pt idx="518">
                  <c:v>151900</c:v>
                </c:pt>
                <c:pt idx="519">
                  <c:v>152000</c:v>
                </c:pt>
                <c:pt idx="520">
                  <c:v>152100</c:v>
                </c:pt>
                <c:pt idx="521">
                  <c:v>152200</c:v>
                </c:pt>
                <c:pt idx="522">
                  <c:v>152300</c:v>
                </c:pt>
                <c:pt idx="523">
                  <c:v>152400</c:v>
                </c:pt>
                <c:pt idx="524">
                  <c:v>152500</c:v>
                </c:pt>
                <c:pt idx="525">
                  <c:v>152600</c:v>
                </c:pt>
                <c:pt idx="526">
                  <c:v>152700</c:v>
                </c:pt>
                <c:pt idx="527">
                  <c:v>152800</c:v>
                </c:pt>
                <c:pt idx="528">
                  <c:v>152900</c:v>
                </c:pt>
                <c:pt idx="529">
                  <c:v>153000</c:v>
                </c:pt>
                <c:pt idx="530">
                  <c:v>153100</c:v>
                </c:pt>
                <c:pt idx="531">
                  <c:v>153200</c:v>
                </c:pt>
                <c:pt idx="532">
                  <c:v>153300</c:v>
                </c:pt>
                <c:pt idx="533">
                  <c:v>153400</c:v>
                </c:pt>
                <c:pt idx="534">
                  <c:v>153500</c:v>
                </c:pt>
                <c:pt idx="535">
                  <c:v>153600</c:v>
                </c:pt>
                <c:pt idx="536">
                  <c:v>153700</c:v>
                </c:pt>
                <c:pt idx="537">
                  <c:v>153800</c:v>
                </c:pt>
                <c:pt idx="538">
                  <c:v>153900</c:v>
                </c:pt>
                <c:pt idx="539">
                  <c:v>154000</c:v>
                </c:pt>
                <c:pt idx="540">
                  <c:v>154100</c:v>
                </c:pt>
                <c:pt idx="541">
                  <c:v>154200</c:v>
                </c:pt>
                <c:pt idx="542">
                  <c:v>154300</c:v>
                </c:pt>
                <c:pt idx="543">
                  <c:v>154400</c:v>
                </c:pt>
                <c:pt idx="544">
                  <c:v>154500</c:v>
                </c:pt>
                <c:pt idx="545">
                  <c:v>154600</c:v>
                </c:pt>
                <c:pt idx="546">
                  <c:v>154700</c:v>
                </c:pt>
                <c:pt idx="547">
                  <c:v>154800</c:v>
                </c:pt>
                <c:pt idx="548">
                  <c:v>154900</c:v>
                </c:pt>
                <c:pt idx="549">
                  <c:v>155000</c:v>
                </c:pt>
                <c:pt idx="550">
                  <c:v>155100</c:v>
                </c:pt>
                <c:pt idx="551">
                  <c:v>155200</c:v>
                </c:pt>
                <c:pt idx="552">
                  <c:v>155300</c:v>
                </c:pt>
                <c:pt idx="553">
                  <c:v>155400</c:v>
                </c:pt>
                <c:pt idx="554">
                  <c:v>155500</c:v>
                </c:pt>
                <c:pt idx="555">
                  <c:v>155600</c:v>
                </c:pt>
                <c:pt idx="556">
                  <c:v>155700</c:v>
                </c:pt>
                <c:pt idx="557">
                  <c:v>155800</c:v>
                </c:pt>
                <c:pt idx="558">
                  <c:v>155900</c:v>
                </c:pt>
                <c:pt idx="559">
                  <c:v>156000</c:v>
                </c:pt>
                <c:pt idx="560">
                  <c:v>156100</c:v>
                </c:pt>
                <c:pt idx="561">
                  <c:v>156200</c:v>
                </c:pt>
                <c:pt idx="562">
                  <c:v>156300</c:v>
                </c:pt>
                <c:pt idx="563">
                  <c:v>156400</c:v>
                </c:pt>
                <c:pt idx="564">
                  <c:v>156500</c:v>
                </c:pt>
                <c:pt idx="565">
                  <c:v>156600</c:v>
                </c:pt>
                <c:pt idx="566">
                  <c:v>156700</c:v>
                </c:pt>
                <c:pt idx="567">
                  <c:v>156800</c:v>
                </c:pt>
                <c:pt idx="568">
                  <c:v>156900</c:v>
                </c:pt>
                <c:pt idx="569">
                  <c:v>157000</c:v>
                </c:pt>
                <c:pt idx="570">
                  <c:v>157100</c:v>
                </c:pt>
                <c:pt idx="571">
                  <c:v>157200</c:v>
                </c:pt>
                <c:pt idx="572">
                  <c:v>157300</c:v>
                </c:pt>
                <c:pt idx="573">
                  <c:v>157400</c:v>
                </c:pt>
                <c:pt idx="574">
                  <c:v>157500</c:v>
                </c:pt>
                <c:pt idx="575">
                  <c:v>157600</c:v>
                </c:pt>
                <c:pt idx="576">
                  <c:v>157700</c:v>
                </c:pt>
                <c:pt idx="577">
                  <c:v>157800</c:v>
                </c:pt>
                <c:pt idx="578">
                  <c:v>157900</c:v>
                </c:pt>
                <c:pt idx="579">
                  <c:v>158000</c:v>
                </c:pt>
                <c:pt idx="580">
                  <c:v>158100</c:v>
                </c:pt>
                <c:pt idx="581">
                  <c:v>158200</c:v>
                </c:pt>
                <c:pt idx="582">
                  <c:v>158300</c:v>
                </c:pt>
                <c:pt idx="583">
                  <c:v>158400</c:v>
                </c:pt>
                <c:pt idx="584">
                  <c:v>158500</c:v>
                </c:pt>
                <c:pt idx="585">
                  <c:v>158600</c:v>
                </c:pt>
                <c:pt idx="586">
                  <c:v>158700</c:v>
                </c:pt>
                <c:pt idx="587">
                  <c:v>158800</c:v>
                </c:pt>
                <c:pt idx="588">
                  <c:v>158900</c:v>
                </c:pt>
                <c:pt idx="589">
                  <c:v>159000</c:v>
                </c:pt>
                <c:pt idx="590">
                  <c:v>159100</c:v>
                </c:pt>
                <c:pt idx="591">
                  <c:v>159200</c:v>
                </c:pt>
                <c:pt idx="592">
                  <c:v>159300</c:v>
                </c:pt>
                <c:pt idx="593">
                  <c:v>159400</c:v>
                </c:pt>
                <c:pt idx="594">
                  <c:v>159500</c:v>
                </c:pt>
                <c:pt idx="595">
                  <c:v>159600</c:v>
                </c:pt>
                <c:pt idx="596">
                  <c:v>159700</c:v>
                </c:pt>
                <c:pt idx="597">
                  <c:v>159800</c:v>
                </c:pt>
                <c:pt idx="598">
                  <c:v>159900</c:v>
                </c:pt>
                <c:pt idx="599">
                  <c:v>160000</c:v>
                </c:pt>
                <c:pt idx="600">
                  <c:v>160100</c:v>
                </c:pt>
                <c:pt idx="601">
                  <c:v>160200</c:v>
                </c:pt>
                <c:pt idx="602">
                  <c:v>160300</c:v>
                </c:pt>
                <c:pt idx="603">
                  <c:v>160400</c:v>
                </c:pt>
                <c:pt idx="604">
                  <c:v>160500</c:v>
                </c:pt>
                <c:pt idx="605">
                  <c:v>160600</c:v>
                </c:pt>
                <c:pt idx="606">
                  <c:v>160700</c:v>
                </c:pt>
                <c:pt idx="607">
                  <c:v>160800</c:v>
                </c:pt>
                <c:pt idx="608">
                  <c:v>160900</c:v>
                </c:pt>
                <c:pt idx="609">
                  <c:v>161000</c:v>
                </c:pt>
                <c:pt idx="610">
                  <c:v>161100</c:v>
                </c:pt>
                <c:pt idx="611">
                  <c:v>161200</c:v>
                </c:pt>
                <c:pt idx="612">
                  <c:v>161300</c:v>
                </c:pt>
                <c:pt idx="613">
                  <c:v>161400</c:v>
                </c:pt>
                <c:pt idx="614">
                  <c:v>161500</c:v>
                </c:pt>
                <c:pt idx="615">
                  <c:v>161600</c:v>
                </c:pt>
                <c:pt idx="616">
                  <c:v>161700</c:v>
                </c:pt>
                <c:pt idx="617">
                  <c:v>161800</c:v>
                </c:pt>
                <c:pt idx="618">
                  <c:v>161900</c:v>
                </c:pt>
                <c:pt idx="619">
                  <c:v>162000</c:v>
                </c:pt>
                <c:pt idx="620">
                  <c:v>162100</c:v>
                </c:pt>
                <c:pt idx="621">
                  <c:v>162200</c:v>
                </c:pt>
                <c:pt idx="622">
                  <c:v>162300</c:v>
                </c:pt>
                <c:pt idx="623">
                  <c:v>162400</c:v>
                </c:pt>
                <c:pt idx="624">
                  <c:v>162500</c:v>
                </c:pt>
                <c:pt idx="625">
                  <c:v>162600</c:v>
                </c:pt>
                <c:pt idx="626">
                  <c:v>162700</c:v>
                </c:pt>
                <c:pt idx="627">
                  <c:v>162800</c:v>
                </c:pt>
                <c:pt idx="628">
                  <c:v>162900</c:v>
                </c:pt>
                <c:pt idx="629">
                  <c:v>163000</c:v>
                </c:pt>
                <c:pt idx="630">
                  <c:v>163100</c:v>
                </c:pt>
                <c:pt idx="631">
                  <c:v>163200</c:v>
                </c:pt>
                <c:pt idx="632">
                  <c:v>163300</c:v>
                </c:pt>
                <c:pt idx="633">
                  <c:v>163400</c:v>
                </c:pt>
                <c:pt idx="634">
                  <c:v>163500</c:v>
                </c:pt>
                <c:pt idx="635">
                  <c:v>163600</c:v>
                </c:pt>
                <c:pt idx="636">
                  <c:v>163700</c:v>
                </c:pt>
                <c:pt idx="637">
                  <c:v>163800</c:v>
                </c:pt>
                <c:pt idx="638">
                  <c:v>163900</c:v>
                </c:pt>
                <c:pt idx="639">
                  <c:v>164000</c:v>
                </c:pt>
                <c:pt idx="640">
                  <c:v>164100</c:v>
                </c:pt>
                <c:pt idx="641">
                  <c:v>164200</c:v>
                </c:pt>
                <c:pt idx="642">
                  <c:v>164300</c:v>
                </c:pt>
                <c:pt idx="643">
                  <c:v>164400</c:v>
                </c:pt>
                <c:pt idx="644">
                  <c:v>164500</c:v>
                </c:pt>
                <c:pt idx="645">
                  <c:v>164600</c:v>
                </c:pt>
                <c:pt idx="646">
                  <c:v>164700</c:v>
                </c:pt>
                <c:pt idx="647">
                  <c:v>164800</c:v>
                </c:pt>
                <c:pt idx="648">
                  <c:v>164900</c:v>
                </c:pt>
                <c:pt idx="649">
                  <c:v>165000</c:v>
                </c:pt>
                <c:pt idx="650">
                  <c:v>165100</c:v>
                </c:pt>
                <c:pt idx="651">
                  <c:v>165200</c:v>
                </c:pt>
                <c:pt idx="652">
                  <c:v>165300</c:v>
                </c:pt>
                <c:pt idx="653">
                  <c:v>165400</c:v>
                </c:pt>
                <c:pt idx="654">
                  <c:v>165500</c:v>
                </c:pt>
                <c:pt idx="655">
                  <c:v>165600</c:v>
                </c:pt>
                <c:pt idx="656">
                  <c:v>165700</c:v>
                </c:pt>
                <c:pt idx="657">
                  <c:v>165800</c:v>
                </c:pt>
                <c:pt idx="658">
                  <c:v>165900</c:v>
                </c:pt>
                <c:pt idx="659">
                  <c:v>166000</c:v>
                </c:pt>
                <c:pt idx="660">
                  <c:v>166100</c:v>
                </c:pt>
                <c:pt idx="661">
                  <c:v>166200</c:v>
                </c:pt>
                <c:pt idx="662">
                  <c:v>166300</c:v>
                </c:pt>
                <c:pt idx="663">
                  <c:v>166400</c:v>
                </c:pt>
                <c:pt idx="664">
                  <c:v>166500</c:v>
                </c:pt>
                <c:pt idx="665">
                  <c:v>166600</c:v>
                </c:pt>
                <c:pt idx="666">
                  <c:v>166700</c:v>
                </c:pt>
                <c:pt idx="667">
                  <c:v>166800</c:v>
                </c:pt>
                <c:pt idx="668">
                  <c:v>166900</c:v>
                </c:pt>
                <c:pt idx="669">
                  <c:v>167000</c:v>
                </c:pt>
                <c:pt idx="670">
                  <c:v>167100</c:v>
                </c:pt>
                <c:pt idx="671">
                  <c:v>167200</c:v>
                </c:pt>
                <c:pt idx="672">
                  <c:v>167300</c:v>
                </c:pt>
                <c:pt idx="673">
                  <c:v>167400</c:v>
                </c:pt>
                <c:pt idx="674">
                  <c:v>167500</c:v>
                </c:pt>
                <c:pt idx="675">
                  <c:v>167600</c:v>
                </c:pt>
                <c:pt idx="676">
                  <c:v>167700</c:v>
                </c:pt>
                <c:pt idx="677">
                  <c:v>167800</c:v>
                </c:pt>
                <c:pt idx="678">
                  <c:v>167900</c:v>
                </c:pt>
                <c:pt idx="679">
                  <c:v>168000</c:v>
                </c:pt>
                <c:pt idx="680">
                  <c:v>168100</c:v>
                </c:pt>
                <c:pt idx="681">
                  <c:v>168200</c:v>
                </c:pt>
                <c:pt idx="682">
                  <c:v>168300</c:v>
                </c:pt>
                <c:pt idx="683">
                  <c:v>168400</c:v>
                </c:pt>
                <c:pt idx="684">
                  <c:v>168500</c:v>
                </c:pt>
                <c:pt idx="685">
                  <c:v>168600</c:v>
                </c:pt>
                <c:pt idx="686">
                  <c:v>168700</c:v>
                </c:pt>
                <c:pt idx="687">
                  <c:v>168800</c:v>
                </c:pt>
                <c:pt idx="688">
                  <c:v>168900</c:v>
                </c:pt>
                <c:pt idx="689">
                  <c:v>169000</c:v>
                </c:pt>
                <c:pt idx="690">
                  <c:v>169100</c:v>
                </c:pt>
                <c:pt idx="691">
                  <c:v>169200</c:v>
                </c:pt>
                <c:pt idx="692">
                  <c:v>169300</c:v>
                </c:pt>
                <c:pt idx="693">
                  <c:v>169400</c:v>
                </c:pt>
                <c:pt idx="694">
                  <c:v>169500</c:v>
                </c:pt>
                <c:pt idx="695">
                  <c:v>169600</c:v>
                </c:pt>
                <c:pt idx="696">
                  <c:v>169700</c:v>
                </c:pt>
                <c:pt idx="697">
                  <c:v>169800</c:v>
                </c:pt>
                <c:pt idx="698">
                  <c:v>169900</c:v>
                </c:pt>
                <c:pt idx="699">
                  <c:v>170000</c:v>
                </c:pt>
                <c:pt idx="700">
                  <c:v>170100</c:v>
                </c:pt>
                <c:pt idx="701">
                  <c:v>170200</c:v>
                </c:pt>
                <c:pt idx="702">
                  <c:v>170300</c:v>
                </c:pt>
                <c:pt idx="703">
                  <c:v>170400</c:v>
                </c:pt>
                <c:pt idx="704">
                  <c:v>170500</c:v>
                </c:pt>
                <c:pt idx="705">
                  <c:v>170600</c:v>
                </c:pt>
                <c:pt idx="706">
                  <c:v>170700</c:v>
                </c:pt>
                <c:pt idx="707">
                  <c:v>170800</c:v>
                </c:pt>
                <c:pt idx="708">
                  <c:v>170900</c:v>
                </c:pt>
                <c:pt idx="709">
                  <c:v>171000</c:v>
                </c:pt>
                <c:pt idx="710">
                  <c:v>171100</c:v>
                </c:pt>
                <c:pt idx="711">
                  <c:v>171200</c:v>
                </c:pt>
                <c:pt idx="712">
                  <c:v>171300</c:v>
                </c:pt>
                <c:pt idx="713">
                  <c:v>171400</c:v>
                </c:pt>
                <c:pt idx="714">
                  <c:v>171500</c:v>
                </c:pt>
                <c:pt idx="715">
                  <c:v>171600</c:v>
                </c:pt>
                <c:pt idx="716">
                  <c:v>171700</c:v>
                </c:pt>
                <c:pt idx="717">
                  <c:v>171800</c:v>
                </c:pt>
                <c:pt idx="718">
                  <c:v>171900</c:v>
                </c:pt>
                <c:pt idx="719">
                  <c:v>172000</c:v>
                </c:pt>
                <c:pt idx="720">
                  <c:v>172100</c:v>
                </c:pt>
                <c:pt idx="721">
                  <c:v>172200</c:v>
                </c:pt>
                <c:pt idx="722">
                  <c:v>172300</c:v>
                </c:pt>
                <c:pt idx="723">
                  <c:v>172400</c:v>
                </c:pt>
                <c:pt idx="724">
                  <c:v>172500</c:v>
                </c:pt>
                <c:pt idx="725">
                  <c:v>172600</c:v>
                </c:pt>
                <c:pt idx="726">
                  <c:v>172700</c:v>
                </c:pt>
                <c:pt idx="727">
                  <c:v>172800</c:v>
                </c:pt>
                <c:pt idx="728">
                  <c:v>172900</c:v>
                </c:pt>
                <c:pt idx="729">
                  <c:v>173000</c:v>
                </c:pt>
                <c:pt idx="730">
                  <c:v>173100</c:v>
                </c:pt>
                <c:pt idx="731">
                  <c:v>173200</c:v>
                </c:pt>
                <c:pt idx="732">
                  <c:v>173300</c:v>
                </c:pt>
                <c:pt idx="733">
                  <c:v>173400</c:v>
                </c:pt>
                <c:pt idx="734">
                  <c:v>173500</c:v>
                </c:pt>
                <c:pt idx="735">
                  <c:v>173600</c:v>
                </c:pt>
                <c:pt idx="736">
                  <c:v>173700</c:v>
                </c:pt>
                <c:pt idx="737">
                  <c:v>173800</c:v>
                </c:pt>
                <c:pt idx="738">
                  <c:v>173900</c:v>
                </c:pt>
                <c:pt idx="739">
                  <c:v>174000</c:v>
                </c:pt>
                <c:pt idx="740">
                  <c:v>174100</c:v>
                </c:pt>
                <c:pt idx="741">
                  <c:v>174200</c:v>
                </c:pt>
                <c:pt idx="742">
                  <c:v>174300</c:v>
                </c:pt>
                <c:pt idx="743">
                  <c:v>174400</c:v>
                </c:pt>
                <c:pt idx="744">
                  <c:v>174500</c:v>
                </c:pt>
                <c:pt idx="745">
                  <c:v>174600</c:v>
                </c:pt>
                <c:pt idx="746">
                  <c:v>174700</c:v>
                </c:pt>
                <c:pt idx="747">
                  <c:v>174800</c:v>
                </c:pt>
                <c:pt idx="748">
                  <c:v>174900</c:v>
                </c:pt>
                <c:pt idx="749">
                  <c:v>175000</c:v>
                </c:pt>
                <c:pt idx="750">
                  <c:v>175100</c:v>
                </c:pt>
                <c:pt idx="751">
                  <c:v>175200</c:v>
                </c:pt>
                <c:pt idx="752">
                  <c:v>175300</c:v>
                </c:pt>
                <c:pt idx="753">
                  <c:v>175400</c:v>
                </c:pt>
                <c:pt idx="754">
                  <c:v>175500</c:v>
                </c:pt>
                <c:pt idx="755">
                  <c:v>175600</c:v>
                </c:pt>
                <c:pt idx="756">
                  <c:v>175700</c:v>
                </c:pt>
                <c:pt idx="757">
                  <c:v>175800</c:v>
                </c:pt>
                <c:pt idx="758">
                  <c:v>175900</c:v>
                </c:pt>
                <c:pt idx="759">
                  <c:v>176000</c:v>
                </c:pt>
                <c:pt idx="760">
                  <c:v>176100</c:v>
                </c:pt>
                <c:pt idx="761">
                  <c:v>176200</c:v>
                </c:pt>
                <c:pt idx="762">
                  <c:v>176300</c:v>
                </c:pt>
                <c:pt idx="763">
                  <c:v>176400</c:v>
                </c:pt>
                <c:pt idx="764">
                  <c:v>176500</c:v>
                </c:pt>
                <c:pt idx="765">
                  <c:v>176600</c:v>
                </c:pt>
                <c:pt idx="766">
                  <c:v>176700</c:v>
                </c:pt>
                <c:pt idx="767">
                  <c:v>176800</c:v>
                </c:pt>
                <c:pt idx="768">
                  <c:v>176900</c:v>
                </c:pt>
                <c:pt idx="769">
                  <c:v>177000</c:v>
                </c:pt>
                <c:pt idx="770">
                  <c:v>177100</c:v>
                </c:pt>
                <c:pt idx="771">
                  <c:v>177200</c:v>
                </c:pt>
                <c:pt idx="772">
                  <c:v>177300</c:v>
                </c:pt>
                <c:pt idx="773">
                  <c:v>177400</c:v>
                </c:pt>
                <c:pt idx="774">
                  <c:v>177500</c:v>
                </c:pt>
                <c:pt idx="775">
                  <c:v>177600</c:v>
                </c:pt>
                <c:pt idx="776">
                  <c:v>177700</c:v>
                </c:pt>
                <c:pt idx="777">
                  <c:v>177800</c:v>
                </c:pt>
                <c:pt idx="778">
                  <c:v>177900</c:v>
                </c:pt>
                <c:pt idx="779">
                  <c:v>178000</c:v>
                </c:pt>
                <c:pt idx="780">
                  <c:v>178100</c:v>
                </c:pt>
                <c:pt idx="781">
                  <c:v>178200</c:v>
                </c:pt>
                <c:pt idx="782">
                  <c:v>178300</c:v>
                </c:pt>
                <c:pt idx="783">
                  <c:v>178400</c:v>
                </c:pt>
                <c:pt idx="784">
                  <c:v>178500</c:v>
                </c:pt>
                <c:pt idx="785">
                  <c:v>178600</c:v>
                </c:pt>
                <c:pt idx="786">
                  <c:v>178700</c:v>
                </c:pt>
                <c:pt idx="787">
                  <c:v>178800</c:v>
                </c:pt>
                <c:pt idx="788">
                  <c:v>178900</c:v>
                </c:pt>
                <c:pt idx="789">
                  <c:v>179000</c:v>
                </c:pt>
                <c:pt idx="790">
                  <c:v>179100</c:v>
                </c:pt>
                <c:pt idx="791">
                  <c:v>179200</c:v>
                </c:pt>
                <c:pt idx="792">
                  <c:v>179300</c:v>
                </c:pt>
                <c:pt idx="793">
                  <c:v>179400</c:v>
                </c:pt>
                <c:pt idx="794">
                  <c:v>179500</c:v>
                </c:pt>
                <c:pt idx="795">
                  <c:v>179600</c:v>
                </c:pt>
                <c:pt idx="796">
                  <c:v>179700</c:v>
                </c:pt>
                <c:pt idx="797">
                  <c:v>179800</c:v>
                </c:pt>
                <c:pt idx="798">
                  <c:v>179900</c:v>
                </c:pt>
                <c:pt idx="799">
                  <c:v>180000</c:v>
                </c:pt>
                <c:pt idx="800">
                  <c:v>180100</c:v>
                </c:pt>
                <c:pt idx="801">
                  <c:v>180200</c:v>
                </c:pt>
                <c:pt idx="802">
                  <c:v>180300</c:v>
                </c:pt>
                <c:pt idx="803">
                  <c:v>180400</c:v>
                </c:pt>
                <c:pt idx="804">
                  <c:v>180500</c:v>
                </c:pt>
                <c:pt idx="805">
                  <c:v>180600</c:v>
                </c:pt>
                <c:pt idx="806">
                  <c:v>180700</c:v>
                </c:pt>
                <c:pt idx="807">
                  <c:v>180800</c:v>
                </c:pt>
                <c:pt idx="808">
                  <c:v>180900</c:v>
                </c:pt>
                <c:pt idx="809">
                  <c:v>181000</c:v>
                </c:pt>
                <c:pt idx="810">
                  <c:v>181100</c:v>
                </c:pt>
                <c:pt idx="811">
                  <c:v>181200</c:v>
                </c:pt>
                <c:pt idx="812">
                  <c:v>181300</c:v>
                </c:pt>
                <c:pt idx="813">
                  <c:v>181400</c:v>
                </c:pt>
                <c:pt idx="814">
                  <c:v>181500</c:v>
                </c:pt>
                <c:pt idx="815">
                  <c:v>181600</c:v>
                </c:pt>
                <c:pt idx="816">
                  <c:v>181700</c:v>
                </c:pt>
                <c:pt idx="817">
                  <c:v>181800</c:v>
                </c:pt>
                <c:pt idx="818">
                  <c:v>181900</c:v>
                </c:pt>
                <c:pt idx="819">
                  <c:v>182000</c:v>
                </c:pt>
                <c:pt idx="820">
                  <c:v>182100</c:v>
                </c:pt>
                <c:pt idx="821">
                  <c:v>182200</c:v>
                </c:pt>
                <c:pt idx="822">
                  <c:v>182300</c:v>
                </c:pt>
                <c:pt idx="823">
                  <c:v>182400</c:v>
                </c:pt>
                <c:pt idx="824">
                  <c:v>182500</c:v>
                </c:pt>
                <c:pt idx="825">
                  <c:v>182600</c:v>
                </c:pt>
                <c:pt idx="826">
                  <c:v>182700</c:v>
                </c:pt>
                <c:pt idx="827">
                  <c:v>182800</c:v>
                </c:pt>
                <c:pt idx="828">
                  <c:v>182900</c:v>
                </c:pt>
                <c:pt idx="829">
                  <c:v>183000</c:v>
                </c:pt>
                <c:pt idx="830">
                  <c:v>183100</c:v>
                </c:pt>
                <c:pt idx="831">
                  <c:v>183200</c:v>
                </c:pt>
                <c:pt idx="832">
                  <c:v>183300</c:v>
                </c:pt>
                <c:pt idx="833">
                  <c:v>183400</c:v>
                </c:pt>
                <c:pt idx="834">
                  <c:v>183500</c:v>
                </c:pt>
                <c:pt idx="835">
                  <c:v>183600</c:v>
                </c:pt>
                <c:pt idx="836">
                  <c:v>183700</c:v>
                </c:pt>
                <c:pt idx="837">
                  <c:v>183800</c:v>
                </c:pt>
                <c:pt idx="838">
                  <c:v>183900</c:v>
                </c:pt>
                <c:pt idx="839">
                  <c:v>184000</c:v>
                </c:pt>
                <c:pt idx="840">
                  <c:v>184100</c:v>
                </c:pt>
                <c:pt idx="841">
                  <c:v>184200</c:v>
                </c:pt>
                <c:pt idx="842">
                  <c:v>184300</c:v>
                </c:pt>
                <c:pt idx="843">
                  <c:v>184400</c:v>
                </c:pt>
                <c:pt idx="844">
                  <c:v>184500</c:v>
                </c:pt>
                <c:pt idx="845">
                  <c:v>184600</c:v>
                </c:pt>
                <c:pt idx="846">
                  <c:v>184700</c:v>
                </c:pt>
                <c:pt idx="847">
                  <c:v>184800</c:v>
                </c:pt>
                <c:pt idx="848">
                  <c:v>184900</c:v>
                </c:pt>
                <c:pt idx="849">
                  <c:v>185000</c:v>
                </c:pt>
                <c:pt idx="850">
                  <c:v>185100</c:v>
                </c:pt>
                <c:pt idx="851">
                  <c:v>185200</c:v>
                </c:pt>
                <c:pt idx="852">
                  <c:v>185300</c:v>
                </c:pt>
                <c:pt idx="853">
                  <c:v>185400</c:v>
                </c:pt>
                <c:pt idx="854">
                  <c:v>185500</c:v>
                </c:pt>
                <c:pt idx="855">
                  <c:v>185600</c:v>
                </c:pt>
                <c:pt idx="856">
                  <c:v>185700</c:v>
                </c:pt>
                <c:pt idx="857">
                  <c:v>185800</c:v>
                </c:pt>
                <c:pt idx="858">
                  <c:v>185900</c:v>
                </c:pt>
                <c:pt idx="859">
                  <c:v>186000</c:v>
                </c:pt>
                <c:pt idx="860">
                  <c:v>186100</c:v>
                </c:pt>
                <c:pt idx="861">
                  <c:v>186200</c:v>
                </c:pt>
                <c:pt idx="862">
                  <c:v>186300</c:v>
                </c:pt>
                <c:pt idx="863">
                  <c:v>186400</c:v>
                </c:pt>
                <c:pt idx="864">
                  <c:v>186500</c:v>
                </c:pt>
                <c:pt idx="865">
                  <c:v>186600</c:v>
                </c:pt>
                <c:pt idx="866">
                  <c:v>186700</c:v>
                </c:pt>
                <c:pt idx="867">
                  <c:v>186800</c:v>
                </c:pt>
                <c:pt idx="868">
                  <c:v>186900</c:v>
                </c:pt>
                <c:pt idx="869">
                  <c:v>187000</c:v>
                </c:pt>
                <c:pt idx="870">
                  <c:v>187100</c:v>
                </c:pt>
                <c:pt idx="871">
                  <c:v>187200</c:v>
                </c:pt>
                <c:pt idx="872">
                  <c:v>187300</c:v>
                </c:pt>
                <c:pt idx="873">
                  <c:v>187400</c:v>
                </c:pt>
                <c:pt idx="874">
                  <c:v>187500</c:v>
                </c:pt>
                <c:pt idx="875">
                  <c:v>187600</c:v>
                </c:pt>
                <c:pt idx="876">
                  <c:v>187700</c:v>
                </c:pt>
                <c:pt idx="877">
                  <c:v>187800</c:v>
                </c:pt>
                <c:pt idx="878">
                  <c:v>187900</c:v>
                </c:pt>
                <c:pt idx="879">
                  <c:v>188000</c:v>
                </c:pt>
                <c:pt idx="880">
                  <c:v>188100</c:v>
                </c:pt>
                <c:pt idx="881">
                  <c:v>188200</c:v>
                </c:pt>
                <c:pt idx="882">
                  <c:v>188300</c:v>
                </c:pt>
                <c:pt idx="883">
                  <c:v>188400</c:v>
                </c:pt>
                <c:pt idx="884">
                  <c:v>188500</c:v>
                </c:pt>
                <c:pt idx="885">
                  <c:v>188600</c:v>
                </c:pt>
                <c:pt idx="886">
                  <c:v>188700</c:v>
                </c:pt>
                <c:pt idx="887">
                  <c:v>188800</c:v>
                </c:pt>
                <c:pt idx="888">
                  <c:v>188900</c:v>
                </c:pt>
                <c:pt idx="889">
                  <c:v>189000</c:v>
                </c:pt>
                <c:pt idx="890">
                  <c:v>189100</c:v>
                </c:pt>
                <c:pt idx="891">
                  <c:v>189200</c:v>
                </c:pt>
                <c:pt idx="892">
                  <c:v>189300</c:v>
                </c:pt>
                <c:pt idx="893">
                  <c:v>189400</c:v>
                </c:pt>
                <c:pt idx="894">
                  <c:v>189500</c:v>
                </c:pt>
                <c:pt idx="895">
                  <c:v>189600</c:v>
                </c:pt>
                <c:pt idx="896">
                  <c:v>189700</c:v>
                </c:pt>
                <c:pt idx="897">
                  <c:v>189800</c:v>
                </c:pt>
                <c:pt idx="898">
                  <c:v>189900</c:v>
                </c:pt>
                <c:pt idx="899">
                  <c:v>190000</c:v>
                </c:pt>
                <c:pt idx="900">
                  <c:v>190100</c:v>
                </c:pt>
                <c:pt idx="901">
                  <c:v>190200</c:v>
                </c:pt>
                <c:pt idx="902">
                  <c:v>190300</c:v>
                </c:pt>
                <c:pt idx="903">
                  <c:v>190400</c:v>
                </c:pt>
                <c:pt idx="904">
                  <c:v>190500</c:v>
                </c:pt>
                <c:pt idx="905">
                  <c:v>190600</c:v>
                </c:pt>
                <c:pt idx="906">
                  <c:v>190700</c:v>
                </c:pt>
                <c:pt idx="907">
                  <c:v>190800</c:v>
                </c:pt>
                <c:pt idx="908">
                  <c:v>190900</c:v>
                </c:pt>
                <c:pt idx="909">
                  <c:v>191000</c:v>
                </c:pt>
                <c:pt idx="910">
                  <c:v>191100</c:v>
                </c:pt>
                <c:pt idx="911">
                  <c:v>191200</c:v>
                </c:pt>
                <c:pt idx="912">
                  <c:v>191300</c:v>
                </c:pt>
                <c:pt idx="913">
                  <c:v>191400</c:v>
                </c:pt>
                <c:pt idx="914">
                  <c:v>191500</c:v>
                </c:pt>
                <c:pt idx="915">
                  <c:v>191600</c:v>
                </c:pt>
                <c:pt idx="916">
                  <c:v>191700</c:v>
                </c:pt>
                <c:pt idx="917">
                  <c:v>191800</c:v>
                </c:pt>
                <c:pt idx="918">
                  <c:v>191900</c:v>
                </c:pt>
                <c:pt idx="919">
                  <c:v>192000</c:v>
                </c:pt>
                <c:pt idx="920">
                  <c:v>192100</c:v>
                </c:pt>
                <c:pt idx="921">
                  <c:v>192200</c:v>
                </c:pt>
                <c:pt idx="922">
                  <c:v>192300</c:v>
                </c:pt>
                <c:pt idx="923">
                  <c:v>192400</c:v>
                </c:pt>
                <c:pt idx="924">
                  <c:v>192500</c:v>
                </c:pt>
                <c:pt idx="925">
                  <c:v>192600</c:v>
                </c:pt>
                <c:pt idx="926">
                  <c:v>192700</c:v>
                </c:pt>
                <c:pt idx="927">
                  <c:v>192800</c:v>
                </c:pt>
                <c:pt idx="928">
                  <c:v>192900</c:v>
                </c:pt>
                <c:pt idx="929">
                  <c:v>193000</c:v>
                </c:pt>
                <c:pt idx="930">
                  <c:v>193100</c:v>
                </c:pt>
                <c:pt idx="931">
                  <c:v>193200</c:v>
                </c:pt>
                <c:pt idx="932">
                  <c:v>193300</c:v>
                </c:pt>
                <c:pt idx="933">
                  <c:v>193400</c:v>
                </c:pt>
                <c:pt idx="934">
                  <c:v>193500</c:v>
                </c:pt>
                <c:pt idx="935">
                  <c:v>193600</c:v>
                </c:pt>
                <c:pt idx="936">
                  <c:v>193700</c:v>
                </c:pt>
                <c:pt idx="937">
                  <c:v>193800</c:v>
                </c:pt>
                <c:pt idx="938">
                  <c:v>193900</c:v>
                </c:pt>
                <c:pt idx="939">
                  <c:v>194000</c:v>
                </c:pt>
                <c:pt idx="940">
                  <c:v>194100</c:v>
                </c:pt>
                <c:pt idx="941">
                  <c:v>194200</c:v>
                </c:pt>
                <c:pt idx="942">
                  <c:v>194300</c:v>
                </c:pt>
                <c:pt idx="943">
                  <c:v>194400</c:v>
                </c:pt>
                <c:pt idx="944">
                  <c:v>194500</c:v>
                </c:pt>
                <c:pt idx="945">
                  <c:v>194600</c:v>
                </c:pt>
                <c:pt idx="946">
                  <c:v>194700</c:v>
                </c:pt>
                <c:pt idx="947">
                  <c:v>194800</c:v>
                </c:pt>
                <c:pt idx="948">
                  <c:v>194900</c:v>
                </c:pt>
                <c:pt idx="949">
                  <c:v>195000</c:v>
                </c:pt>
                <c:pt idx="950">
                  <c:v>195100</c:v>
                </c:pt>
                <c:pt idx="951">
                  <c:v>195200</c:v>
                </c:pt>
                <c:pt idx="952">
                  <c:v>195300</c:v>
                </c:pt>
                <c:pt idx="953">
                  <c:v>195400</c:v>
                </c:pt>
                <c:pt idx="954">
                  <c:v>195500</c:v>
                </c:pt>
                <c:pt idx="955">
                  <c:v>195600</c:v>
                </c:pt>
                <c:pt idx="956">
                  <c:v>195700</c:v>
                </c:pt>
                <c:pt idx="957">
                  <c:v>195800</c:v>
                </c:pt>
                <c:pt idx="958">
                  <c:v>195900</c:v>
                </c:pt>
                <c:pt idx="959">
                  <c:v>196000</c:v>
                </c:pt>
                <c:pt idx="960">
                  <c:v>196100</c:v>
                </c:pt>
                <c:pt idx="961">
                  <c:v>196200</c:v>
                </c:pt>
                <c:pt idx="962">
                  <c:v>196300</c:v>
                </c:pt>
                <c:pt idx="963">
                  <c:v>196400</c:v>
                </c:pt>
                <c:pt idx="964">
                  <c:v>196500</c:v>
                </c:pt>
                <c:pt idx="965">
                  <c:v>196600</c:v>
                </c:pt>
                <c:pt idx="966">
                  <c:v>196700</c:v>
                </c:pt>
                <c:pt idx="967">
                  <c:v>196800</c:v>
                </c:pt>
                <c:pt idx="968">
                  <c:v>196900</c:v>
                </c:pt>
                <c:pt idx="969">
                  <c:v>197000</c:v>
                </c:pt>
                <c:pt idx="970">
                  <c:v>197100</c:v>
                </c:pt>
                <c:pt idx="971">
                  <c:v>197200</c:v>
                </c:pt>
                <c:pt idx="972">
                  <c:v>197300</c:v>
                </c:pt>
                <c:pt idx="973">
                  <c:v>197400</c:v>
                </c:pt>
                <c:pt idx="974">
                  <c:v>197500</c:v>
                </c:pt>
                <c:pt idx="975">
                  <c:v>197600</c:v>
                </c:pt>
                <c:pt idx="976">
                  <c:v>197700</c:v>
                </c:pt>
                <c:pt idx="977">
                  <c:v>197800</c:v>
                </c:pt>
                <c:pt idx="978">
                  <c:v>197900</c:v>
                </c:pt>
                <c:pt idx="979">
                  <c:v>198000</c:v>
                </c:pt>
                <c:pt idx="980">
                  <c:v>198100</c:v>
                </c:pt>
                <c:pt idx="981">
                  <c:v>198200</c:v>
                </c:pt>
                <c:pt idx="982">
                  <c:v>198300</c:v>
                </c:pt>
                <c:pt idx="983">
                  <c:v>198400</c:v>
                </c:pt>
                <c:pt idx="984">
                  <c:v>198500</c:v>
                </c:pt>
                <c:pt idx="985">
                  <c:v>198600</c:v>
                </c:pt>
                <c:pt idx="986">
                  <c:v>198700</c:v>
                </c:pt>
                <c:pt idx="987">
                  <c:v>198800</c:v>
                </c:pt>
                <c:pt idx="988">
                  <c:v>198900</c:v>
                </c:pt>
                <c:pt idx="989">
                  <c:v>199000</c:v>
                </c:pt>
                <c:pt idx="990">
                  <c:v>199100</c:v>
                </c:pt>
                <c:pt idx="991">
                  <c:v>199200</c:v>
                </c:pt>
                <c:pt idx="992">
                  <c:v>199300</c:v>
                </c:pt>
                <c:pt idx="993">
                  <c:v>199400</c:v>
                </c:pt>
                <c:pt idx="994">
                  <c:v>199500</c:v>
                </c:pt>
                <c:pt idx="995">
                  <c:v>199600</c:v>
                </c:pt>
                <c:pt idx="996">
                  <c:v>199700</c:v>
                </c:pt>
                <c:pt idx="997">
                  <c:v>199800</c:v>
                </c:pt>
                <c:pt idx="998">
                  <c:v>199900</c:v>
                </c:pt>
                <c:pt idx="999">
                  <c:v>200000</c:v>
                </c:pt>
              </c:numCache>
            </c:numRef>
          </c:xVal>
          <c:yVal>
            <c:numRef>
              <c:f>'Model 1.1 price0.5'!$P$1003:$P$2002</c:f>
              <c:numCache>
                <c:formatCode>General</c:formatCode>
                <c:ptCount val="1000"/>
                <c:pt idx="0">
                  <c:v>0.68703499999999995</c:v>
                </c:pt>
                <c:pt idx="1">
                  <c:v>0.68978499999999998</c:v>
                </c:pt>
                <c:pt idx="2">
                  <c:v>0.69317700000000004</c:v>
                </c:pt>
                <c:pt idx="3">
                  <c:v>0.69937000000000005</c:v>
                </c:pt>
                <c:pt idx="4">
                  <c:v>0.69506400000000002</c:v>
                </c:pt>
                <c:pt idx="5">
                  <c:v>0.68435800000000002</c:v>
                </c:pt>
                <c:pt idx="6">
                  <c:v>0.68654800000000005</c:v>
                </c:pt>
                <c:pt idx="7">
                  <c:v>0.68812799999999996</c:v>
                </c:pt>
                <c:pt idx="8">
                  <c:v>0.67872299999999997</c:v>
                </c:pt>
                <c:pt idx="9">
                  <c:v>0.66882799999999998</c:v>
                </c:pt>
                <c:pt idx="10">
                  <c:v>0.66808500000000004</c:v>
                </c:pt>
                <c:pt idx="11">
                  <c:v>0.65932400000000002</c:v>
                </c:pt>
                <c:pt idx="12">
                  <c:v>0.65094700000000005</c:v>
                </c:pt>
                <c:pt idx="13">
                  <c:v>0.63679200000000002</c:v>
                </c:pt>
                <c:pt idx="14">
                  <c:v>0.63798500000000002</c:v>
                </c:pt>
                <c:pt idx="15">
                  <c:v>0.63343799999999995</c:v>
                </c:pt>
                <c:pt idx="16">
                  <c:v>0.63340300000000005</c:v>
                </c:pt>
                <c:pt idx="17">
                  <c:v>0.63633499999999998</c:v>
                </c:pt>
                <c:pt idx="18">
                  <c:v>0.65371199999999996</c:v>
                </c:pt>
                <c:pt idx="19">
                  <c:v>0.64523600000000003</c:v>
                </c:pt>
                <c:pt idx="20">
                  <c:v>0.65600000000000003</c:v>
                </c:pt>
                <c:pt idx="21">
                  <c:v>0.65318699999999996</c:v>
                </c:pt>
                <c:pt idx="22">
                  <c:v>0.66515599999999997</c:v>
                </c:pt>
                <c:pt idx="23">
                  <c:v>0.66603400000000001</c:v>
                </c:pt>
                <c:pt idx="24">
                  <c:v>0.66228799999999999</c:v>
                </c:pt>
                <c:pt idx="25">
                  <c:v>0.66159699999999999</c:v>
                </c:pt>
                <c:pt idx="26">
                  <c:v>0.64724000000000004</c:v>
                </c:pt>
                <c:pt idx="27">
                  <c:v>0.66702899999999998</c:v>
                </c:pt>
                <c:pt idx="28">
                  <c:v>0.66065099999999999</c:v>
                </c:pt>
                <c:pt idx="29">
                  <c:v>0.67142900000000005</c:v>
                </c:pt>
                <c:pt idx="30">
                  <c:v>0.65576500000000004</c:v>
                </c:pt>
                <c:pt idx="31">
                  <c:v>0.65866800000000003</c:v>
                </c:pt>
                <c:pt idx="32">
                  <c:v>0.66074900000000003</c:v>
                </c:pt>
                <c:pt idx="33">
                  <c:v>0.65321899999999999</c:v>
                </c:pt>
                <c:pt idx="34">
                  <c:v>0.63687000000000005</c:v>
                </c:pt>
                <c:pt idx="35">
                  <c:v>0.62663100000000005</c:v>
                </c:pt>
                <c:pt idx="36">
                  <c:v>0.63153499999999996</c:v>
                </c:pt>
                <c:pt idx="37">
                  <c:v>0.62536999999999998</c:v>
                </c:pt>
                <c:pt idx="38">
                  <c:v>0.61</c:v>
                </c:pt>
                <c:pt idx="39">
                  <c:v>0.61345700000000003</c:v>
                </c:pt>
                <c:pt idx="40">
                  <c:v>0.620502</c:v>
                </c:pt>
                <c:pt idx="41">
                  <c:v>0.62633799999999995</c:v>
                </c:pt>
                <c:pt idx="42">
                  <c:v>0.63723799999999997</c:v>
                </c:pt>
                <c:pt idx="43">
                  <c:v>0.61263400000000001</c:v>
                </c:pt>
                <c:pt idx="44">
                  <c:v>0.62594899999999998</c:v>
                </c:pt>
                <c:pt idx="45">
                  <c:v>0.63146199999999997</c:v>
                </c:pt>
                <c:pt idx="46">
                  <c:v>0.62345499999999998</c:v>
                </c:pt>
                <c:pt idx="47">
                  <c:v>0.61063400000000001</c:v>
                </c:pt>
                <c:pt idx="48">
                  <c:v>0.61559799999999998</c:v>
                </c:pt>
                <c:pt idx="49">
                  <c:v>0.60967099999999996</c:v>
                </c:pt>
                <c:pt idx="50">
                  <c:v>0.62770199999999998</c:v>
                </c:pt>
                <c:pt idx="51">
                  <c:v>0.64241199999999998</c:v>
                </c:pt>
                <c:pt idx="52">
                  <c:v>0.63170999999999999</c:v>
                </c:pt>
                <c:pt idx="53">
                  <c:v>0.61691600000000002</c:v>
                </c:pt>
                <c:pt idx="54">
                  <c:v>0.62764799999999998</c:v>
                </c:pt>
                <c:pt idx="55">
                  <c:v>0.61816300000000002</c:v>
                </c:pt>
                <c:pt idx="56">
                  <c:v>0.62988500000000003</c:v>
                </c:pt>
                <c:pt idx="57">
                  <c:v>0.64892700000000003</c:v>
                </c:pt>
                <c:pt idx="58">
                  <c:v>0.65068499999999996</c:v>
                </c:pt>
                <c:pt idx="59">
                  <c:v>0.64089499999999999</c:v>
                </c:pt>
                <c:pt idx="60">
                  <c:v>0.64676</c:v>
                </c:pt>
                <c:pt idx="61">
                  <c:v>0.64358400000000004</c:v>
                </c:pt>
                <c:pt idx="62">
                  <c:v>0.63402400000000003</c:v>
                </c:pt>
                <c:pt idx="63">
                  <c:v>0.64428700000000005</c:v>
                </c:pt>
                <c:pt idx="64">
                  <c:v>0.65279799999999999</c:v>
                </c:pt>
                <c:pt idx="65">
                  <c:v>0.64713399999999999</c:v>
                </c:pt>
                <c:pt idx="66">
                  <c:v>0.65940500000000002</c:v>
                </c:pt>
                <c:pt idx="67">
                  <c:v>0.66575099999999998</c:v>
                </c:pt>
                <c:pt idx="68">
                  <c:v>0.65266999999999997</c:v>
                </c:pt>
                <c:pt idx="69">
                  <c:v>0.64527299999999999</c:v>
                </c:pt>
                <c:pt idx="70">
                  <c:v>0.64722800000000003</c:v>
                </c:pt>
                <c:pt idx="71">
                  <c:v>0.64871299999999998</c:v>
                </c:pt>
                <c:pt idx="72">
                  <c:v>0.64252600000000004</c:v>
                </c:pt>
                <c:pt idx="73">
                  <c:v>0.65654500000000005</c:v>
                </c:pt>
                <c:pt idx="74">
                  <c:v>0.645042</c:v>
                </c:pt>
                <c:pt idx="75">
                  <c:v>0.66509600000000002</c:v>
                </c:pt>
                <c:pt idx="76">
                  <c:v>0.66068400000000005</c:v>
                </c:pt>
                <c:pt idx="77">
                  <c:v>0.65738399999999997</c:v>
                </c:pt>
                <c:pt idx="78">
                  <c:v>0.66801699999999997</c:v>
                </c:pt>
                <c:pt idx="79">
                  <c:v>0.67601699999999998</c:v>
                </c:pt>
                <c:pt idx="80">
                  <c:v>0.65784399999999998</c:v>
                </c:pt>
                <c:pt idx="81">
                  <c:v>0.69313999999999998</c:v>
                </c:pt>
                <c:pt idx="82">
                  <c:v>0.67156199999999999</c:v>
                </c:pt>
                <c:pt idx="83">
                  <c:v>0.68411999999999995</c:v>
                </c:pt>
                <c:pt idx="84">
                  <c:v>0.72839799999999999</c:v>
                </c:pt>
                <c:pt idx="85">
                  <c:v>0.71281799999999995</c:v>
                </c:pt>
                <c:pt idx="86">
                  <c:v>0.69777299999999998</c:v>
                </c:pt>
                <c:pt idx="87">
                  <c:v>0.67528999999999995</c:v>
                </c:pt>
                <c:pt idx="88">
                  <c:v>0.66244499999999995</c:v>
                </c:pt>
                <c:pt idx="89">
                  <c:v>0.66387099999999999</c:v>
                </c:pt>
                <c:pt idx="90">
                  <c:v>0.64339199999999996</c:v>
                </c:pt>
                <c:pt idx="91">
                  <c:v>0.641953</c:v>
                </c:pt>
                <c:pt idx="92">
                  <c:v>0.62989600000000001</c:v>
                </c:pt>
                <c:pt idx="93">
                  <c:v>0.63569900000000001</c:v>
                </c:pt>
                <c:pt idx="94">
                  <c:v>0.64904499999999998</c:v>
                </c:pt>
                <c:pt idx="95">
                  <c:v>0.62965700000000002</c:v>
                </c:pt>
                <c:pt idx="96">
                  <c:v>0.62768400000000002</c:v>
                </c:pt>
                <c:pt idx="97">
                  <c:v>0.62284499999999998</c:v>
                </c:pt>
                <c:pt idx="98">
                  <c:v>0.622888</c:v>
                </c:pt>
                <c:pt idx="99">
                  <c:v>0.61124199999999995</c:v>
                </c:pt>
                <c:pt idx="100">
                  <c:v>0.66298599999999996</c:v>
                </c:pt>
                <c:pt idx="101">
                  <c:v>0.64580199999999999</c:v>
                </c:pt>
                <c:pt idx="102">
                  <c:v>0.66505899999999996</c:v>
                </c:pt>
                <c:pt idx="103">
                  <c:v>0.664744</c:v>
                </c:pt>
                <c:pt idx="104">
                  <c:v>0.62375400000000003</c:v>
                </c:pt>
                <c:pt idx="105">
                  <c:v>0.65596900000000002</c:v>
                </c:pt>
                <c:pt idx="106">
                  <c:v>0.66905800000000004</c:v>
                </c:pt>
                <c:pt idx="107">
                  <c:v>0.64145600000000003</c:v>
                </c:pt>
                <c:pt idx="108">
                  <c:v>0.61559399999999997</c:v>
                </c:pt>
                <c:pt idx="109">
                  <c:v>0.63736499999999996</c:v>
                </c:pt>
                <c:pt idx="110">
                  <c:v>0.63030900000000001</c:v>
                </c:pt>
                <c:pt idx="111">
                  <c:v>0.62835700000000005</c:v>
                </c:pt>
                <c:pt idx="112">
                  <c:v>0.646347</c:v>
                </c:pt>
                <c:pt idx="113">
                  <c:v>0.66412199999999999</c:v>
                </c:pt>
                <c:pt idx="114">
                  <c:v>0.642764</c:v>
                </c:pt>
                <c:pt idx="115">
                  <c:v>0.65364800000000001</c:v>
                </c:pt>
                <c:pt idx="116">
                  <c:v>0.64941599999999999</c:v>
                </c:pt>
                <c:pt idx="117">
                  <c:v>0.64261800000000002</c:v>
                </c:pt>
                <c:pt idx="118">
                  <c:v>0.63358199999999998</c:v>
                </c:pt>
                <c:pt idx="119">
                  <c:v>0.625054</c:v>
                </c:pt>
                <c:pt idx="120">
                  <c:v>0.63912999999999998</c:v>
                </c:pt>
                <c:pt idx="121">
                  <c:v>0.624336</c:v>
                </c:pt>
                <c:pt idx="122">
                  <c:v>0.68928599999999995</c:v>
                </c:pt>
                <c:pt idx="123">
                  <c:v>0.63768899999999995</c:v>
                </c:pt>
                <c:pt idx="124">
                  <c:v>0.69376300000000002</c:v>
                </c:pt>
                <c:pt idx="125">
                  <c:v>0.63421300000000003</c:v>
                </c:pt>
                <c:pt idx="126">
                  <c:v>0.63121000000000005</c:v>
                </c:pt>
                <c:pt idx="127">
                  <c:v>0.62271299999999996</c:v>
                </c:pt>
                <c:pt idx="128">
                  <c:v>0.64525100000000002</c:v>
                </c:pt>
                <c:pt idx="129">
                  <c:v>0.64814000000000005</c:v>
                </c:pt>
                <c:pt idx="130">
                  <c:v>0.64421099999999998</c:v>
                </c:pt>
                <c:pt idx="131">
                  <c:v>0.63872700000000004</c:v>
                </c:pt>
                <c:pt idx="132">
                  <c:v>0.67166999999999999</c:v>
                </c:pt>
                <c:pt idx="133">
                  <c:v>0.64861400000000002</c:v>
                </c:pt>
                <c:pt idx="134">
                  <c:v>0.66203900000000004</c:v>
                </c:pt>
                <c:pt idx="135">
                  <c:v>0.65529899999999996</c:v>
                </c:pt>
                <c:pt idx="136">
                  <c:v>0.626471</c:v>
                </c:pt>
                <c:pt idx="137">
                  <c:v>0.64234000000000002</c:v>
                </c:pt>
                <c:pt idx="138">
                  <c:v>0.628556</c:v>
                </c:pt>
                <c:pt idx="139">
                  <c:v>0.59797699999999998</c:v>
                </c:pt>
                <c:pt idx="140">
                  <c:v>0.61976900000000001</c:v>
                </c:pt>
                <c:pt idx="141">
                  <c:v>0.63528099999999998</c:v>
                </c:pt>
                <c:pt idx="142">
                  <c:v>0.620255</c:v>
                </c:pt>
                <c:pt idx="143">
                  <c:v>0.63590599999999997</c:v>
                </c:pt>
                <c:pt idx="144">
                  <c:v>0.64797800000000005</c:v>
                </c:pt>
                <c:pt idx="145">
                  <c:v>0.67276599999999998</c:v>
                </c:pt>
                <c:pt idx="146">
                  <c:v>0.67448900000000001</c:v>
                </c:pt>
                <c:pt idx="147">
                  <c:v>0.65573400000000004</c:v>
                </c:pt>
                <c:pt idx="148">
                  <c:v>0.62628799999999996</c:v>
                </c:pt>
                <c:pt idx="149">
                  <c:v>0.62390100000000004</c:v>
                </c:pt>
                <c:pt idx="150">
                  <c:v>0.61554799999999998</c:v>
                </c:pt>
                <c:pt idx="151">
                  <c:v>0.59642499999999998</c:v>
                </c:pt>
                <c:pt idx="152">
                  <c:v>0.60254200000000002</c:v>
                </c:pt>
                <c:pt idx="153">
                  <c:v>0.59343699999999999</c:v>
                </c:pt>
                <c:pt idx="154">
                  <c:v>0.60965400000000003</c:v>
                </c:pt>
                <c:pt idx="155">
                  <c:v>0.60607</c:v>
                </c:pt>
                <c:pt idx="156">
                  <c:v>0.60397800000000001</c:v>
                </c:pt>
                <c:pt idx="157">
                  <c:v>0.60863</c:v>
                </c:pt>
                <c:pt idx="158">
                  <c:v>0.60406700000000002</c:v>
                </c:pt>
                <c:pt idx="159">
                  <c:v>0.61873</c:v>
                </c:pt>
                <c:pt idx="160">
                  <c:v>0.60580000000000001</c:v>
                </c:pt>
                <c:pt idx="161">
                  <c:v>0.59663500000000003</c:v>
                </c:pt>
                <c:pt idx="162">
                  <c:v>0.60827100000000001</c:v>
                </c:pt>
                <c:pt idx="163">
                  <c:v>0.63730399999999998</c:v>
                </c:pt>
                <c:pt idx="164">
                  <c:v>0.63122299999999998</c:v>
                </c:pt>
                <c:pt idx="165">
                  <c:v>0.61240600000000001</c:v>
                </c:pt>
                <c:pt idx="166">
                  <c:v>0.61204199999999997</c:v>
                </c:pt>
                <c:pt idx="167">
                  <c:v>0.609989</c:v>
                </c:pt>
                <c:pt idx="168">
                  <c:v>0.59448599999999996</c:v>
                </c:pt>
                <c:pt idx="169">
                  <c:v>0.59091899999999997</c:v>
                </c:pt>
                <c:pt idx="170">
                  <c:v>0.58544300000000005</c:v>
                </c:pt>
                <c:pt idx="171">
                  <c:v>0.57113000000000003</c:v>
                </c:pt>
                <c:pt idx="172">
                  <c:v>0.57284199999999996</c:v>
                </c:pt>
                <c:pt idx="173">
                  <c:v>0.57418000000000002</c:v>
                </c:pt>
                <c:pt idx="174">
                  <c:v>0.56088300000000002</c:v>
                </c:pt>
                <c:pt idx="175">
                  <c:v>0.57343299999999997</c:v>
                </c:pt>
                <c:pt idx="176">
                  <c:v>0.56559499999999996</c:v>
                </c:pt>
                <c:pt idx="177">
                  <c:v>0.57832499999999998</c:v>
                </c:pt>
                <c:pt idx="178">
                  <c:v>0.588453</c:v>
                </c:pt>
                <c:pt idx="179">
                  <c:v>0.604375</c:v>
                </c:pt>
                <c:pt idx="180">
                  <c:v>0.59828899999999996</c:v>
                </c:pt>
                <c:pt idx="181">
                  <c:v>0.61491600000000002</c:v>
                </c:pt>
                <c:pt idx="182">
                  <c:v>0.62570499999999996</c:v>
                </c:pt>
                <c:pt idx="183">
                  <c:v>0.64366199999999996</c:v>
                </c:pt>
                <c:pt idx="184">
                  <c:v>0.62383</c:v>
                </c:pt>
                <c:pt idx="185">
                  <c:v>0.63556000000000001</c:v>
                </c:pt>
                <c:pt idx="186">
                  <c:v>0.67795499999999997</c:v>
                </c:pt>
                <c:pt idx="187">
                  <c:v>0.65136799999999995</c:v>
                </c:pt>
                <c:pt idx="188">
                  <c:v>0.64983999999999997</c:v>
                </c:pt>
                <c:pt idx="189">
                  <c:v>0.64264699999999997</c:v>
                </c:pt>
                <c:pt idx="190">
                  <c:v>0.592746</c:v>
                </c:pt>
                <c:pt idx="191">
                  <c:v>0.63837299999999997</c:v>
                </c:pt>
                <c:pt idx="192">
                  <c:v>0.61823899999999998</c:v>
                </c:pt>
                <c:pt idx="193">
                  <c:v>0.66617199999999999</c:v>
                </c:pt>
                <c:pt idx="194">
                  <c:v>0.65706799999999999</c:v>
                </c:pt>
                <c:pt idx="195">
                  <c:v>0.64827999999999997</c:v>
                </c:pt>
                <c:pt idx="196">
                  <c:v>0.60951900000000003</c:v>
                </c:pt>
                <c:pt idx="197">
                  <c:v>0.62068199999999996</c:v>
                </c:pt>
                <c:pt idx="198">
                  <c:v>0.67910400000000004</c:v>
                </c:pt>
                <c:pt idx="199">
                  <c:v>0.62524299999999999</c:v>
                </c:pt>
                <c:pt idx="200">
                  <c:v>0.59252899999999997</c:v>
                </c:pt>
                <c:pt idx="201">
                  <c:v>0.60736100000000004</c:v>
                </c:pt>
                <c:pt idx="202">
                  <c:v>0.61043800000000004</c:v>
                </c:pt>
                <c:pt idx="203">
                  <c:v>0.67654499999999995</c:v>
                </c:pt>
                <c:pt idx="204">
                  <c:v>0.67369000000000001</c:v>
                </c:pt>
                <c:pt idx="205">
                  <c:v>0.664744</c:v>
                </c:pt>
                <c:pt idx="206">
                  <c:v>0.67118599999999995</c:v>
                </c:pt>
                <c:pt idx="207">
                  <c:v>0.61557499999999998</c:v>
                </c:pt>
                <c:pt idx="208">
                  <c:v>0.63841999999999999</c:v>
                </c:pt>
                <c:pt idx="209">
                  <c:v>0.584978</c:v>
                </c:pt>
                <c:pt idx="210">
                  <c:v>0.58742000000000005</c:v>
                </c:pt>
                <c:pt idx="211">
                  <c:v>0.63390400000000002</c:v>
                </c:pt>
                <c:pt idx="212">
                  <c:v>0.61307999999999996</c:v>
                </c:pt>
                <c:pt idx="213">
                  <c:v>0.63863199999999998</c:v>
                </c:pt>
                <c:pt idx="214">
                  <c:v>0.63249500000000003</c:v>
                </c:pt>
                <c:pt idx="215">
                  <c:v>0.61677300000000002</c:v>
                </c:pt>
                <c:pt idx="216">
                  <c:v>0.61025600000000002</c:v>
                </c:pt>
                <c:pt idx="217">
                  <c:v>0.61542600000000003</c:v>
                </c:pt>
                <c:pt idx="218">
                  <c:v>0.600105</c:v>
                </c:pt>
                <c:pt idx="219">
                  <c:v>0.64923699999999995</c:v>
                </c:pt>
                <c:pt idx="220">
                  <c:v>0.67853399999999997</c:v>
                </c:pt>
                <c:pt idx="221">
                  <c:v>0.67839799999999995</c:v>
                </c:pt>
                <c:pt idx="222">
                  <c:v>0.65446700000000002</c:v>
                </c:pt>
                <c:pt idx="223">
                  <c:v>0.65099700000000005</c:v>
                </c:pt>
                <c:pt idx="224">
                  <c:v>0.65227000000000002</c:v>
                </c:pt>
                <c:pt idx="225">
                  <c:v>0.65383000000000002</c:v>
                </c:pt>
                <c:pt idx="226">
                  <c:v>0.68678799999999995</c:v>
                </c:pt>
                <c:pt idx="227">
                  <c:v>0.68462299999999998</c:v>
                </c:pt>
                <c:pt idx="228">
                  <c:v>0.68405000000000005</c:v>
                </c:pt>
                <c:pt idx="229">
                  <c:v>0.67745</c:v>
                </c:pt>
                <c:pt idx="230">
                  <c:v>0.67249499999999995</c:v>
                </c:pt>
                <c:pt idx="231">
                  <c:v>0.64405900000000005</c:v>
                </c:pt>
                <c:pt idx="232">
                  <c:v>0.65965799999999997</c:v>
                </c:pt>
                <c:pt idx="233">
                  <c:v>0.65970600000000001</c:v>
                </c:pt>
                <c:pt idx="234">
                  <c:v>0.65490999999999999</c:v>
                </c:pt>
                <c:pt idx="235">
                  <c:v>0.68504200000000004</c:v>
                </c:pt>
                <c:pt idx="236">
                  <c:v>0.706538</c:v>
                </c:pt>
                <c:pt idx="237">
                  <c:v>0.69065500000000002</c:v>
                </c:pt>
                <c:pt idx="238">
                  <c:v>0.69394900000000004</c:v>
                </c:pt>
                <c:pt idx="239">
                  <c:v>0.65959500000000004</c:v>
                </c:pt>
                <c:pt idx="240">
                  <c:v>0.66781100000000004</c:v>
                </c:pt>
                <c:pt idx="241">
                  <c:v>0.65323399999999998</c:v>
                </c:pt>
                <c:pt idx="242">
                  <c:v>0.65208100000000002</c:v>
                </c:pt>
                <c:pt idx="243">
                  <c:v>0.66240699999999997</c:v>
                </c:pt>
                <c:pt idx="244">
                  <c:v>0.68373399999999995</c:v>
                </c:pt>
                <c:pt idx="245">
                  <c:v>0.68696599999999997</c:v>
                </c:pt>
                <c:pt idx="246">
                  <c:v>0.67995700000000003</c:v>
                </c:pt>
                <c:pt idx="247">
                  <c:v>0.67117000000000004</c:v>
                </c:pt>
                <c:pt idx="248">
                  <c:v>0.63473199999999996</c:v>
                </c:pt>
                <c:pt idx="249">
                  <c:v>0.63817599999999997</c:v>
                </c:pt>
                <c:pt idx="250">
                  <c:v>0.64221300000000003</c:v>
                </c:pt>
                <c:pt idx="251">
                  <c:v>0.60934100000000002</c:v>
                </c:pt>
                <c:pt idx="252">
                  <c:v>0.60894599999999999</c:v>
                </c:pt>
                <c:pt idx="253">
                  <c:v>0.65770499999999998</c:v>
                </c:pt>
                <c:pt idx="254">
                  <c:v>0.66144800000000004</c:v>
                </c:pt>
                <c:pt idx="255">
                  <c:v>0.64994700000000005</c:v>
                </c:pt>
                <c:pt idx="256">
                  <c:v>0.66899900000000001</c:v>
                </c:pt>
                <c:pt idx="257">
                  <c:v>0.69529799999999997</c:v>
                </c:pt>
                <c:pt idx="258">
                  <c:v>0.67380200000000001</c:v>
                </c:pt>
                <c:pt idx="259">
                  <c:v>0.66719600000000001</c:v>
                </c:pt>
                <c:pt idx="260">
                  <c:v>0.63904799999999995</c:v>
                </c:pt>
                <c:pt idx="261">
                  <c:v>0.62664500000000001</c:v>
                </c:pt>
                <c:pt idx="262">
                  <c:v>0.61626099999999995</c:v>
                </c:pt>
                <c:pt idx="263">
                  <c:v>0.61048199999999997</c:v>
                </c:pt>
                <c:pt idx="264">
                  <c:v>0.64221300000000003</c:v>
                </c:pt>
                <c:pt idx="265">
                  <c:v>0.61225099999999999</c:v>
                </c:pt>
                <c:pt idx="266">
                  <c:v>0.597665</c:v>
                </c:pt>
                <c:pt idx="267">
                  <c:v>0.64334000000000002</c:v>
                </c:pt>
                <c:pt idx="268">
                  <c:v>0.622081</c:v>
                </c:pt>
                <c:pt idx="269">
                  <c:v>0.60866799999999999</c:v>
                </c:pt>
                <c:pt idx="270">
                  <c:v>0.62951000000000001</c:v>
                </c:pt>
                <c:pt idx="271">
                  <c:v>0.62101399999999995</c:v>
                </c:pt>
                <c:pt idx="272">
                  <c:v>0.61686200000000002</c:v>
                </c:pt>
                <c:pt idx="273">
                  <c:v>0.63924099999999995</c:v>
                </c:pt>
                <c:pt idx="274">
                  <c:v>0.656223</c:v>
                </c:pt>
                <c:pt idx="275">
                  <c:v>0.66364599999999996</c:v>
                </c:pt>
                <c:pt idx="276">
                  <c:v>0.65709700000000004</c:v>
                </c:pt>
                <c:pt idx="277">
                  <c:v>0.65054000000000001</c:v>
                </c:pt>
                <c:pt idx="278">
                  <c:v>0.66705999999999999</c:v>
                </c:pt>
                <c:pt idx="279">
                  <c:v>0.67772900000000003</c:v>
                </c:pt>
                <c:pt idx="280">
                  <c:v>0.68296100000000004</c:v>
                </c:pt>
                <c:pt idx="281">
                  <c:v>0.67956000000000005</c:v>
                </c:pt>
                <c:pt idx="282">
                  <c:v>0.67962</c:v>
                </c:pt>
                <c:pt idx="283">
                  <c:v>0.67191900000000004</c:v>
                </c:pt>
                <c:pt idx="284">
                  <c:v>0.67242800000000003</c:v>
                </c:pt>
                <c:pt idx="285">
                  <c:v>0.666489</c:v>
                </c:pt>
                <c:pt idx="286">
                  <c:v>0.66562200000000005</c:v>
                </c:pt>
                <c:pt idx="287">
                  <c:v>0.68151300000000004</c:v>
                </c:pt>
                <c:pt idx="288">
                  <c:v>0.65348799999999996</c:v>
                </c:pt>
                <c:pt idx="289">
                  <c:v>0.653088</c:v>
                </c:pt>
                <c:pt idx="290">
                  <c:v>0.66206100000000001</c:v>
                </c:pt>
                <c:pt idx="291">
                  <c:v>0.64951999999999999</c:v>
                </c:pt>
                <c:pt idx="292">
                  <c:v>0.66278300000000001</c:v>
                </c:pt>
                <c:pt idx="293">
                  <c:v>0.64313100000000001</c:v>
                </c:pt>
                <c:pt idx="294">
                  <c:v>0.64890099999999995</c:v>
                </c:pt>
                <c:pt idx="295">
                  <c:v>0.65169900000000003</c:v>
                </c:pt>
                <c:pt idx="296">
                  <c:v>0.65080700000000002</c:v>
                </c:pt>
                <c:pt idx="297">
                  <c:v>0.64648899999999998</c:v>
                </c:pt>
                <c:pt idx="298">
                  <c:v>0.63365000000000005</c:v>
                </c:pt>
                <c:pt idx="299">
                  <c:v>0.62610500000000002</c:v>
                </c:pt>
                <c:pt idx="300">
                  <c:v>0.63085999999999998</c:v>
                </c:pt>
                <c:pt idx="301">
                  <c:v>0.62230399999999997</c:v>
                </c:pt>
                <c:pt idx="302">
                  <c:v>0.62890500000000005</c:v>
                </c:pt>
                <c:pt idx="303">
                  <c:v>0.61843999999999999</c:v>
                </c:pt>
                <c:pt idx="304">
                  <c:v>0.61776600000000004</c:v>
                </c:pt>
                <c:pt idx="305">
                  <c:v>0.62274700000000005</c:v>
                </c:pt>
                <c:pt idx="306">
                  <c:v>0.62567600000000001</c:v>
                </c:pt>
                <c:pt idx="307">
                  <c:v>0.62293399999999999</c:v>
                </c:pt>
                <c:pt idx="308">
                  <c:v>0.63375499999999996</c:v>
                </c:pt>
                <c:pt idx="309">
                  <c:v>0.63142600000000004</c:v>
                </c:pt>
                <c:pt idx="310">
                  <c:v>0.63475800000000004</c:v>
                </c:pt>
                <c:pt idx="311">
                  <c:v>0.61964699999999995</c:v>
                </c:pt>
                <c:pt idx="312">
                  <c:v>0.62249500000000002</c:v>
                </c:pt>
                <c:pt idx="313">
                  <c:v>0.61900699999999997</c:v>
                </c:pt>
                <c:pt idx="314">
                  <c:v>0.63297300000000001</c:v>
                </c:pt>
                <c:pt idx="315">
                  <c:v>0.63578299999999999</c:v>
                </c:pt>
                <c:pt idx="316">
                  <c:v>0.62126300000000001</c:v>
                </c:pt>
                <c:pt idx="317">
                  <c:v>0.61545000000000005</c:v>
                </c:pt>
                <c:pt idx="318">
                  <c:v>0.61631800000000003</c:v>
                </c:pt>
                <c:pt idx="319">
                  <c:v>0.62232799999999999</c:v>
                </c:pt>
                <c:pt idx="320">
                  <c:v>0.62439800000000001</c:v>
                </c:pt>
                <c:pt idx="321">
                  <c:v>0.62841800000000003</c:v>
                </c:pt>
                <c:pt idx="322">
                  <c:v>0.61141000000000001</c:v>
                </c:pt>
                <c:pt idx="323">
                  <c:v>0.611958</c:v>
                </c:pt>
                <c:pt idx="324">
                  <c:v>0.607128</c:v>
                </c:pt>
                <c:pt idx="325">
                  <c:v>0.60442099999999999</c:v>
                </c:pt>
                <c:pt idx="326">
                  <c:v>0.61757200000000001</c:v>
                </c:pt>
                <c:pt idx="327">
                  <c:v>0.62345399999999995</c:v>
                </c:pt>
                <c:pt idx="328">
                  <c:v>0.62756000000000001</c:v>
                </c:pt>
                <c:pt idx="329">
                  <c:v>0.61468999999999996</c:v>
                </c:pt>
                <c:pt idx="330">
                  <c:v>0.63088999999999995</c:v>
                </c:pt>
                <c:pt idx="331">
                  <c:v>0.62362899999999999</c:v>
                </c:pt>
                <c:pt idx="332">
                  <c:v>0.61012500000000003</c:v>
                </c:pt>
                <c:pt idx="333">
                  <c:v>0.61715200000000003</c:v>
                </c:pt>
                <c:pt idx="334">
                  <c:v>0.60730899999999999</c:v>
                </c:pt>
                <c:pt idx="335">
                  <c:v>0.61787999999999998</c:v>
                </c:pt>
                <c:pt idx="336">
                  <c:v>0.61337600000000003</c:v>
                </c:pt>
                <c:pt idx="337">
                  <c:v>0.61165499999999995</c:v>
                </c:pt>
                <c:pt idx="338">
                  <c:v>0.60954900000000001</c:v>
                </c:pt>
                <c:pt idx="339">
                  <c:v>0.62939299999999998</c:v>
                </c:pt>
                <c:pt idx="340">
                  <c:v>0.60730700000000004</c:v>
                </c:pt>
                <c:pt idx="341">
                  <c:v>0.60021000000000002</c:v>
                </c:pt>
                <c:pt idx="342">
                  <c:v>0.61940600000000001</c:v>
                </c:pt>
                <c:pt idx="343">
                  <c:v>0.61576699999999995</c:v>
                </c:pt>
                <c:pt idx="344">
                  <c:v>0.62539199999999995</c:v>
                </c:pt>
                <c:pt idx="345">
                  <c:v>0.63375400000000004</c:v>
                </c:pt>
                <c:pt idx="346">
                  <c:v>0.64695800000000003</c:v>
                </c:pt>
                <c:pt idx="347">
                  <c:v>0.63532</c:v>
                </c:pt>
                <c:pt idx="348">
                  <c:v>0.64160499999999998</c:v>
                </c:pt>
                <c:pt idx="349">
                  <c:v>0.637764</c:v>
                </c:pt>
                <c:pt idx="350">
                  <c:v>0.63966199999999995</c:v>
                </c:pt>
                <c:pt idx="351">
                  <c:v>0.65589200000000003</c:v>
                </c:pt>
                <c:pt idx="352">
                  <c:v>0.66144099999999995</c:v>
                </c:pt>
                <c:pt idx="353">
                  <c:v>0.66149800000000003</c:v>
                </c:pt>
                <c:pt idx="354">
                  <c:v>0.64956899999999995</c:v>
                </c:pt>
                <c:pt idx="355">
                  <c:v>0.66002099999999997</c:v>
                </c:pt>
                <c:pt idx="356">
                  <c:v>0.66945900000000003</c:v>
                </c:pt>
                <c:pt idx="357">
                  <c:v>0.68289299999999997</c:v>
                </c:pt>
                <c:pt idx="358">
                  <c:v>0.66113999999999995</c:v>
                </c:pt>
                <c:pt idx="359">
                  <c:v>0.64479200000000003</c:v>
                </c:pt>
                <c:pt idx="360">
                  <c:v>0.64883000000000002</c:v>
                </c:pt>
                <c:pt idx="361">
                  <c:v>0.63703299999999996</c:v>
                </c:pt>
                <c:pt idx="362">
                  <c:v>0.650868</c:v>
                </c:pt>
                <c:pt idx="363">
                  <c:v>0.65709799999999996</c:v>
                </c:pt>
                <c:pt idx="364">
                  <c:v>0.66443700000000006</c:v>
                </c:pt>
                <c:pt idx="365">
                  <c:v>0.67425199999999996</c:v>
                </c:pt>
                <c:pt idx="366">
                  <c:v>0.666381</c:v>
                </c:pt>
                <c:pt idx="367">
                  <c:v>0.67627700000000002</c:v>
                </c:pt>
                <c:pt idx="368">
                  <c:v>0.64450399999999997</c:v>
                </c:pt>
                <c:pt idx="369">
                  <c:v>0.65709600000000001</c:v>
                </c:pt>
                <c:pt idx="370">
                  <c:v>0.63319300000000001</c:v>
                </c:pt>
                <c:pt idx="371">
                  <c:v>0.62966900000000003</c:v>
                </c:pt>
                <c:pt idx="372">
                  <c:v>0.63944900000000005</c:v>
                </c:pt>
                <c:pt idx="373">
                  <c:v>0.65550799999999998</c:v>
                </c:pt>
                <c:pt idx="374">
                  <c:v>0.63778500000000005</c:v>
                </c:pt>
                <c:pt idx="375">
                  <c:v>0.629305</c:v>
                </c:pt>
                <c:pt idx="376">
                  <c:v>0.63550099999999998</c:v>
                </c:pt>
                <c:pt idx="377">
                  <c:v>0.61539299999999997</c:v>
                </c:pt>
                <c:pt idx="378">
                  <c:v>0.61542600000000003</c:v>
                </c:pt>
                <c:pt idx="379">
                  <c:v>0.60303700000000005</c:v>
                </c:pt>
                <c:pt idx="380">
                  <c:v>0.60886099999999999</c:v>
                </c:pt>
                <c:pt idx="381">
                  <c:v>0.61427100000000001</c:v>
                </c:pt>
                <c:pt idx="382">
                  <c:v>0.59779599999999999</c:v>
                </c:pt>
                <c:pt idx="383">
                  <c:v>0.60104599999999997</c:v>
                </c:pt>
                <c:pt idx="384">
                  <c:v>0.60642399999999996</c:v>
                </c:pt>
                <c:pt idx="385">
                  <c:v>0.60841400000000001</c:v>
                </c:pt>
                <c:pt idx="386">
                  <c:v>0.59968200000000005</c:v>
                </c:pt>
                <c:pt idx="387">
                  <c:v>0.61602599999999996</c:v>
                </c:pt>
                <c:pt idx="388">
                  <c:v>0.63818200000000003</c:v>
                </c:pt>
                <c:pt idx="389">
                  <c:v>0.62031899999999995</c:v>
                </c:pt>
                <c:pt idx="390">
                  <c:v>0.607769</c:v>
                </c:pt>
                <c:pt idx="391">
                  <c:v>0.61543300000000001</c:v>
                </c:pt>
                <c:pt idx="392">
                  <c:v>0.61638999999999999</c:v>
                </c:pt>
                <c:pt idx="393">
                  <c:v>0.63134299999999999</c:v>
                </c:pt>
                <c:pt idx="394">
                  <c:v>0.62391099999999999</c:v>
                </c:pt>
                <c:pt idx="395">
                  <c:v>0.62611899999999998</c:v>
                </c:pt>
                <c:pt idx="396">
                  <c:v>0.63726099999999997</c:v>
                </c:pt>
                <c:pt idx="397">
                  <c:v>0.64408399999999999</c:v>
                </c:pt>
                <c:pt idx="398">
                  <c:v>0.63191900000000001</c:v>
                </c:pt>
                <c:pt idx="399">
                  <c:v>0.63857399999999997</c:v>
                </c:pt>
                <c:pt idx="400">
                  <c:v>0.65054000000000001</c:v>
                </c:pt>
                <c:pt idx="401">
                  <c:v>0.63570700000000002</c:v>
                </c:pt>
                <c:pt idx="402">
                  <c:v>0.62468699999999999</c:v>
                </c:pt>
                <c:pt idx="403">
                  <c:v>0.64282700000000004</c:v>
                </c:pt>
                <c:pt idx="404">
                  <c:v>0.62390100000000004</c:v>
                </c:pt>
                <c:pt idx="405">
                  <c:v>0.644231</c:v>
                </c:pt>
                <c:pt idx="406">
                  <c:v>0.62279399999999996</c:v>
                </c:pt>
                <c:pt idx="407">
                  <c:v>0.62833700000000003</c:v>
                </c:pt>
                <c:pt idx="408">
                  <c:v>0.61951999999999996</c:v>
                </c:pt>
                <c:pt idx="409">
                  <c:v>0.60805900000000002</c:v>
                </c:pt>
                <c:pt idx="410">
                  <c:v>0.59534900000000002</c:v>
                </c:pt>
                <c:pt idx="411">
                  <c:v>0.60041599999999995</c:v>
                </c:pt>
                <c:pt idx="412">
                  <c:v>0.61328499999999997</c:v>
                </c:pt>
                <c:pt idx="413">
                  <c:v>0.62781799999999999</c:v>
                </c:pt>
                <c:pt idx="414">
                  <c:v>0.63506899999999999</c:v>
                </c:pt>
                <c:pt idx="415">
                  <c:v>0.644702</c:v>
                </c:pt>
                <c:pt idx="416">
                  <c:v>0.65306600000000004</c:v>
                </c:pt>
                <c:pt idx="417">
                  <c:v>0.66220100000000004</c:v>
                </c:pt>
                <c:pt idx="418">
                  <c:v>0.64629199999999998</c:v>
                </c:pt>
                <c:pt idx="419">
                  <c:v>0.61884799999999995</c:v>
                </c:pt>
                <c:pt idx="420">
                  <c:v>0.65031899999999998</c:v>
                </c:pt>
                <c:pt idx="421">
                  <c:v>0.61917900000000003</c:v>
                </c:pt>
                <c:pt idx="422">
                  <c:v>0.61311599999999999</c:v>
                </c:pt>
                <c:pt idx="423">
                  <c:v>0.64344599999999996</c:v>
                </c:pt>
                <c:pt idx="424">
                  <c:v>0.64284200000000002</c:v>
                </c:pt>
                <c:pt idx="425">
                  <c:v>0.64033600000000002</c:v>
                </c:pt>
                <c:pt idx="426">
                  <c:v>0.62881399999999998</c:v>
                </c:pt>
                <c:pt idx="427">
                  <c:v>0.62204800000000005</c:v>
                </c:pt>
                <c:pt idx="428">
                  <c:v>0.64844299999999999</c:v>
                </c:pt>
                <c:pt idx="429">
                  <c:v>0.65602499999999997</c:v>
                </c:pt>
                <c:pt idx="430">
                  <c:v>0.65137400000000001</c:v>
                </c:pt>
                <c:pt idx="431">
                  <c:v>0.65945100000000001</c:v>
                </c:pt>
                <c:pt idx="432">
                  <c:v>0.65920500000000004</c:v>
                </c:pt>
                <c:pt idx="433">
                  <c:v>0.66631099999999999</c:v>
                </c:pt>
                <c:pt idx="434">
                  <c:v>0.64973999999999998</c:v>
                </c:pt>
                <c:pt idx="435">
                  <c:v>0.66386599999999996</c:v>
                </c:pt>
                <c:pt idx="436">
                  <c:v>0.65580899999999998</c:v>
                </c:pt>
                <c:pt idx="437">
                  <c:v>0.65670499999999998</c:v>
                </c:pt>
                <c:pt idx="438">
                  <c:v>0.629915</c:v>
                </c:pt>
                <c:pt idx="439">
                  <c:v>0.63616399999999995</c:v>
                </c:pt>
                <c:pt idx="440">
                  <c:v>0.64580199999999999</c:v>
                </c:pt>
                <c:pt idx="441">
                  <c:v>0.64466000000000001</c:v>
                </c:pt>
                <c:pt idx="442">
                  <c:v>0.64014800000000005</c:v>
                </c:pt>
                <c:pt idx="443">
                  <c:v>0.633822</c:v>
                </c:pt>
                <c:pt idx="444">
                  <c:v>0.63624700000000001</c:v>
                </c:pt>
                <c:pt idx="445">
                  <c:v>0.62139100000000003</c:v>
                </c:pt>
                <c:pt idx="446">
                  <c:v>0.65542699999999998</c:v>
                </c:pt>
                <c:pt idx="447">
                  <c:v>0.64978499999999995</c:v>
                </c:pt>
                <c:pt idx="448">
                  <c:v>0.64955799999999997</c:v>
                </c:pt>
                <c:pt idx="449">
                  <c:v>0.65896900000000003</c:v>
                </c:pt>
                <c:pt idx="450">
                  <c:v>0.66208</c:v>
                </c:pt>
                <c:pt idx="451">
                  <c:v>0.65027299999999999</c:v>
                </c:pt>
                <c:pt idx="452">
                  <c:v>0.63618600000000003</c:v>
                </c:pt>
                <c:pt idx="453">
                  <c:v>0.64815599999999995</c:v>
                </c:pt>
                <c:pt idx="454">
                  <c:v>0.62754600000000005</c:v>
                </c:pt>
                <c:pt idx="455">
                  <c:v>0.60969799999999996</c:v>
                </c:pt>
                <c:pt idx="456">
                  <c:v>0.64124499999999995</c:v>
                </c:pt>
                <c:pt idx="457">
                  <c:v>0.64753400000000005</c:v>
                </c:pt>
                <c:pt idx="458">
                  <c:v>0.632629</c:v>
                </c:pt>
                <c:pt idx="459">
                  <c:v>0.60874099999999998</c:v>
                </c:pt>
                <c:pt idx="460">
                  <c:v>0.59435099999999996</c:v>
                </c:pt>
                <c:pt idx="461">
                  <c:v>0.61380000000000001</c:v>
                </c:pt>
                <c:pt idx="462">
                  <c:v>0.61014999999999997</c:v>
                </c:pt>
                <c:pt idx="463">
                  <c:v>0.617363</c:v>
                </c:pt>
                <c:pt idx="464">
                  <c:v>0.61290699999999998</c:v>
                </c:pt>
                <c:pt idx="465">
                  <c:v>0.59894700000000001</c:v>
                </c:pt>
                <c:pt idx="466">
                  <c:v>0.61694599999999999</c:v>
                </c:pt>
                <c:pt idx="467">
                  <c:v>0.62681900000000002</c:v>
                </c:pt>
                <c:pt idx="468">
                  <c:v>0.62977799999999995</c:v>
                </c:pt>
                <c:pt idx="469">
                  <c:v>0.63111099999999998</c:v>
                </c:pt>
                <c:pt idx="470">
                  <c:v>0.63491399999999998</c:v>
                </c:pt>
                <c:pt idx="471">
                  <c:v>0.64408399999999999</c:v>
                </c:pt>
                <c:pt idx="472">
                  <c:v>0.64017299999999999</c:v>
                </c:pt>
                <c:pt idx="473">
                  <c:v>0.62492099999999995</c:v>
                </c:pt>
                <c:pt idx="474">
                  <c:v>0.63157300000000005</c:v>
                </c:pt>
                <c:pt idx="475">
                  <c:v>0.62334699999999998</c:v>
                </c:pt>
                <c:pt idx="476">
                  <c:v>0.62848000000000004</c:v>
                </c:pt>
                <c:pt idx="477">
                  <c:v>0.620166</c:v>
                </c:pt>
                <c:pt idx="478">
                  <c:v>0.62719499999999995</c:v>
                </c:pt>
                <c:pt idx="479">
                  <c:v>0.64074500000000001</c:v>
                </c:pt>
                <c:pt idx="480">
                  <c:v>0.64191900000000002</c:v>
                </c:pt>
                <c:pt idx="481">
                  <c:v>0.64957900000000002</c:v>
                </c:pt>
                <c:pt idx="482">
                  <c:v>0.64002099999999995</c:v>
                </c:pt>
                <c:pt idx="483">
                  <c:v>0.62894700000000003</c:v>
                </c:pt>
                <c:pt idx="484">
                  <c:v>0.64445699999999995</c:v>
                </c:pt>
                <c:pt idx="485">
                  <c:v>0.64807700000000001</c:v>
                </c:pt>
                <c:pt idx="486">
                  <c:v>0.61886799999999997</c:v>
                </c:pt>
                <c:pt idx="487">
                  <c:v>0.63492099999999996</c:v>
                </c:pt>
                <c:pt idx="488">
                  <c:v>0.61606799999999995</c:v>
                </c:pt>
                <c:pt idx="489">
                  <c:v>0.62970899999999996</c:v>
                </c:pt>
                <c:pt idx="490">
                  <c:v>0.63099000000000005</c:v>
                </c:pt>
                <c:pt idx="491">
                  <c:v>0.63122999999999996</c:v>
                </c:pt>
                <c:pt idx="492">
                  <c:v>0.62576600000000004</c:v>
                </c:pt>
                <c:pt idx="493">
                  <c:v>0.63995800000000003</c:v>
                </c:pt>
                <c:pt idx="494">
                  <c:v>0.63451599999999997</c:v>
                </c:pt>
                <c:pt idx="495">
                  <c:v>0.62324100000000004</c:v>
                </c:pt>
                <c:pt idx="496">
                  <c:v>0.58680600000000005</c:v>
                </c:pt>
                <c:pt idx="497">
                  <c:v>0.59386899999999998</c:v>
                </c:pt>
                <c:pt idx="498">
                  <c:v>0.61904800000000004</c:v>
                </c:pt>
                <c:pt idx="499">
                  <c:v>0.64994700000000005</c:v>
                </c:pt>
                <c:pt idx="500">
                  <c:v>0.64056400000000002</c:v>
                </c:pt>
                <c:pt idx="501">
                  <c:v>0.58747300000000002</c:v>
                </c:pt>
                <c:pt idx="502">
                  <c:v>0.62704400000000005</c:v>
                </c:pt>
                <c:pt idx="503">
                  <c:v>0.61470899999999995</c:v>
                </c:pt>
                <c:pt idx="504">
                  <c:v>0.59671600000000002</c:v>
                </c:pt>
                <c:pt idx="505">
                  <c:v>0.614286</c:v>
                </c:pt>
                <c:pt idx="506">
                  <c:v>0.64735799999999999</c:v>
                </c:pt>
                <c:pt idx="507">
                  <c:v>0.62924199999999997</c:v>
                </c:pt>
                <c:pt idx="508">
                  <c:v>0.64088100000000003</c:v>
                </c:pt>
                <c:pt idx="509">
                  <c:v>0.62787800000000005</c:v>
                </c:pt>
                <c:pt idx="510">
                  <c:v>0.61077599999999999</c:v>
                </c:pt>
                <c:pt idx="511">
                  <c:v>0.66783800000000004</c:v>
                </c:pt>
                <c:pt idx="512">
                  <c:v>0.63100100000000003</c:v>
                </c:pt>
                <c:pt idx="513">
                  <c:v>0.65811200000000003</c:v>
                </c:pt>
                <c:pt idx="514">
                  <c:v>0.66318100000000002</c:v>
                </c:pt>
                <c:pt idx="515">
                  <c:v>0.66905499999999996</c:v>
                </c:pt>
                <c:pt idx="516">
                  <c:v>0.65164</c:v>
                </c:pt>
                <c:pt idx="517">
                  <c:v>0.663246</c:v>
                </c:pt>
                <c:pt idx="518">
                  <c:v>0.63202499999999995</c:v>
                </c:pt>
                <c:pt idx="519">
                  <c:v>0.67418</c:v>
                </c:pt>
                <c:pt idx="520">
                  <c:v>0.64008399999999999</c:v>
                </c:pt>
                <c:pt idx="521">
                  <c:v>0.68153699999999995</c:v>
                </c:pt>
                <c:pt idx="522">
                  <c:v>0.64055799999999996</c:v>
                </c:pt>
                <c:pt idx="523">
                  <c:v>0.62757200000000002</c:v>
                </c:pt>
                <c:pt idx="524">
                  <c:v>0.62173500000000004</c:v>
                </c:pt>
                <c:pt idx="525">
                  <c:v>0.66277799999999998</c:v>
                </c:pt>
                <c:pt idx="526">
                  <c:v>0.62278500000000003</c:v>
                </c:pt>
                <c:pt idx="527">
                  <c:v>0.61678900000000003</c:v>
                </c:pt>
                <c:pt idx="528">
                  <c:v>0.63351299999999999</c:v>
                </c:pt>
                <c:pt idx="529">
                  <c:v>0.65410199999999996</c:v>
                </c:pt>
                <c:pt idx="530">
                  <c:v>0.61330499999999999</c:v>
                </c:pt>
                <c:pt idx="531">
                  <c:v>0.59355899999999995</c:v>
                </c:pt>
                <c:pt idx="532">
                  <c:v>0.58345400000000003</c:v>
                </c:pt>
                <c:pt idx="533">
                  <c:v>0.58917799999999998</c:v>
                </c:pt>
                <c:pt idx="534">
                  <c:v>0.59113499999999997</c:v>
                </c:pt>
                <c:pt idx="535">
                  <c:v>0.59145800000000004</c:v>
                </c:pt>
                <c:pt idx="536">
                  <c:v>0.60653800000000002</c:v>
                </c:pt>
                <c:pt idx="537">
                  <c:v>0.61472800000000005</c:v>
                </c:pt>
                <c:pt idx="538">
                  <c:v>0.63061400000000001</c:v>
                </c:pt>
                <c:pt idx="539">
                  <c:v>0.62605</c:v>
                </c:pt>
                <c:pt idx="540">
                  <c:v>0.63168599999999997</c:v>
                </c:pt>
                <c:pt idx="541">
                  <c:v>0.63717500000000005</c:v>
                </c:pt>
                <c:pt idx="542">
                  <c:v>0.62181600000000004</c:v>
                </c:pt>
                <c:pt idx="543">
                  <c:v>0.61619299999999999</c:v>
                </c:pt>
                <c:pt idx="544">
                  <c:v>0.59178200000000003</c:v>
                </c:pt>
                <c:pt idx="545">
                  <c:v>0.62401700000000004</c:v>
                </c:pt>
                <c:pt idx="546">
                  <c:v>0.63364699999999996</c:v>
                </c:pt>
                <c:pt idx="547">
                  <c:v>0.63269799999999998</c:v>
                </c:pt>
                <c:pt idx="548">
                  <c:v>0.63333300000000003</c:v>
                </c:pt>
                <c:pt idx="549">
                  <c:v>0.62450300000000003</c:v>
                </c:pt>
                <c:pt idx="550">
                  <c:v>0.64515100000000003</c:v>
                </c:pt>
                <c:pt idx="551">
                  <c:v>0.63526300000000002</c:v>
                </c:pt>
                <c:pt idx="552">
                  <c:v>0.64432500000000004</c:v>
                </c:pt>
                <c:pt idx="553">
                  <c:v>0.63319300000000001</c:v>
                </c:pt>
                <c:pt idx="554">
                  <c:v>0.639208</c:v>
                </c:pt>
                <c:pt idx="555">
                  <c:v>0.66585099999999997</c:v>
                </c:pt>
                <c:pt idx="556">
                  <c:v>0.67313400000000001</c:v>
                </c:pt>
                <c:pt idx="557">
                  <c:v>0.66826200000000002</c:v>
                </c:pt>
                <c:pt idx="558">
                  <c:v>0.67401500000000003</c:v>
                </c:pt>
                <c:pt idx="559">
                  <c:v>0.63789499999999999</c:v>
                </c:pt>
                <c:pt idx="560">
                  <c:v>0.65287600000000001</c:v>
                </c:pt>
                <c:pt idx="561">
                  <c:v>0.67257599999999995</c:v>
                </c:pt>
                <c:pt idx="562">
                  <c:v>0.674512</c:v>
                </c:pt>
                <c:pt idx="563">
                  <c:v>0.66997799999999996</c:v>
                </c:pt>
                <c:pt idx="564">
                  <c:v>0.66292700000000004</c:v>
                </c:pt>
                <c:pt idx="565">
                  <c:v>0.65738799999999997</c:v>
                </c:pt>
                <c:pt idx="566">
                  <c:v>0.65815699999999999</c:v>
                </c:pt>
                <c:pt idx="567">
                  <c:v>0.65397700000000003</c:v>
                </c:pt>
                <c:pt idx="568">
                  <c:v>0.651389</c:v>
                </c:pt>
                <c:pt idx="569">
                  <c:v>0.64855600000000002</c:v>
                </c:pt>
                <c:pt idx="570">
                  <c:v>0.659439</c:v>
                </c:pt>
                <c:pt idx="571">
                  <c:v>0.67086999999999997</c:v>
                </c:pt>
                <c:pt idx="572">
                  <c:v>0.64369799999999999</c:v>
                </c:pt>
                <c:pt idx="573">
                  <c:v>0.64569299999999996</c:v>
                </c:pt>
                <c:pt idx="574">
                  <c:v>0.64320299999999997</c:v>
                </c:pt>
                <c:pt idx="575">
                  <c:v>0.64012899999999995</c:v>
                </c:pt>
                <c:pt idx="576">
                  <c:v>0.63186600000000004</c:v>
                </c:pt>
                <c:pt idx="577">
                  <c:v>0.63329899999999995</c:v>
                </c:pt>
                <c:pt idx="578">
                  <c:v>0.62311799999999995</c:v>
                </c:pt>
                <c:pt idx="579">
                  <c:v>0.62108600000000003</c:v>
                </c:pt>
                <c:pt idx="580">
                  <c:v>0.62616499999999997</c:v>
                </c:pt>
                <c:pt idx="581">
                  <c:v>0.63067700000000004</c:v>
                </c:pt>
                <c:pt idx="582">
                  <c:v>0.61209899999999995</c:v>
                </c:pt>
                <c:pt idx="583">
                  <c:v>0.60649600000000004</c:v>
                </c:pt>
                <c:pt idx="584">
                  <c:v>0.62389899999999998</c:v>
                </c:pt>
                <c:pt idx="585">
                  <c:v>0.62136800000000003</c:v>
                </c:pt>
                <c:pt idx="586">
                  <c:v>0.63243499999999997</c:v>
                </c:pt>
                <c:pt idx="587">
                  <c:v>0.63701399999999997</c:v>
                </c:pt>
                <c:pt idx="588">
                  <c:v>0.64487899999999998</c:v>
                </c:pt>
                <c:pt idx="589">
                  <c:v>0.63382799999999995</c:v>
                </c:pt>
                <c:pt idx="590">
                  <c:v>0.65657200000000004</c:v>
                </c:pt>
                <c:pt idx="591">
                  <c:v>0.65205500000000005</c:v>
                </c:pt>
                <c:pt idx="592">
                  <c:v>0.65471100000000004</c:v>
                </c:pt>
                <c:pt idx="593">
                  <c:v>0.65129000000000004</c:v>
                </c:pt>
                <c:pt idx="594">
                  <c:v>0.64868800000000004</c:v>
                </c:pt>
                <c:pt idx="595">
                  <c:v>0.65967600000000004</c:v>
                </c:pt>
                <c:pt idx="596">
                  <c:v>0.64690800000000004</c:v>
                </c:pt>
                <c:pt idx="597">
                  <c:v>0.64933600000000002</c:v>
                </c:pt>
                <c:pt idx="598">
                  <c:v>0.649119</c:v>
                </c:pt>
                <c:pt idx="599">
                  <c:v>0.65227500000000005</c:v>
                </c:pt>
                <c:pt idx="600">
                  <c:v>0.65078899999999995</c:v>
                </c:pt>
                <c:pt idx="601">
                  <c:v>0.64076</c:v>
                </c:pt>
                <c:pt idx="602">
                  <c:v>0.64372300000000005</c:v>
                </c:pt>
                <c:pt idx="603">
                  <c:v>0.64879399999999998</c:v>
                </c:pt>
                <c:pt idx="604">
                  <c:v>0.63946199999999997</c:v>
                </c:pt>
                <c:pt idx="605">
                  <c:v>0.64710199999999996</c:v>
                </c:pt>
                <c:pt idx="606">
                  <c:v>0.64649900000000005</c:v>
                </c:pt>
                <c:pt idx="607">
                  <c:v>0.64344199999999996</c:v>
                </c:pt>
                <c:pt idx="608">
                  <c:v>0.64613699999999996</c:v>
                </c:pt>
                <c:pt idx="609">
                  <c:v>0.64496900000000001</c:v>
                </c:pt>
                <c:pt idx="610">
                  <c:v>0.65637699999999999</c:v>
                </c:pt>
                <c:pt idx="611">
                  <c:v>0.66328500000000001</c:v>
                </c:pt>
                <c:pt idx="612">
                  <c:v>0.65504799999999996</c:v>
                </c:pt>
                <c:pt idx="613">
                  <c:v>0.65264299999999997</c:v>
                </c:pt>
                <c:pt idx="614">
                  <c:v>0.65213200000000004</c:v>
                </c:pt>
                <c:pt idx="615">
                  <c:v>0.65838600000000003</c:v>
                </c:pt>
                <c:pt idx="616">
                  <c:v>0.67132400000000003</c:v>
                </c:pt>
                <c:pt idx="617">
                  <c:v>0.66800400000000004</c:v>
                </c:pt>
                <c:pt idx="618">
                  <c:v>0.66953300000000004</c:v>
                </c:pt>
                <c:pt idx="619">
                  <c:v>0.66183899999999996</c:v>
                </c:pt>
                <c:pt idx="620">
                  <c:v>0.67948399999999998</c:v>
                </c:pt>
                <c:pt idx="621">
                  <c:v>0.67399799999999999</c:v>
                </c:pt>
                <c:pt idx="622">
                  <c:v>0.69637499999999997</c:v>
                </c:pt>
                <c:pt idx="623">
                  <c:v>0.68900499999999998</c:v>
                </c:pt>
                <c:pt idx="624">
                  <c:v>0.68732499999999996</c:v>
                </c:pt>
                <c:pt idx="625">
                  <c:v>0.672377</c:v>
                </c:pt>
                <c:pt idx="626">
                  <c:v>0.68407600000000002</c:v>
                </c:pt>
                <c:pt idx="627">
                  <c:v>0.67449499999999996</c:v>
                </c:pt>
                <c:pt idx="628">
                  <c:v>0.66638399999999998</c:v>
                </c:pt>
                <c:pt idx="629">
                  <c:v>0.67287200000000003</c:v>
                </c:pt>
                <c:pt idx="630">
                  <c:v>0.64621799999999996</c:v>
                </c:pt>
                <c:pt idx="631">
                  <c:v>0.66563099999999997</c:v>
                </c:pt>
                <c:pt idx="632">
                  <c:v>0.66338600000000003</c:v>
                </c:pt>
                <c:pt idx="633">
                  <c:v>0.67788499999999996</c:v>
                </c:pt>
                <c:pt idx="634">
                  <c:v>0.68112200000000001</c:v>
                </c:pt>
                <c:pt idx="635">
                  <c:v>0.66048300000000004</c:v>
                </c:pt>
                <c:pt idx="636">
                  <c:v>0.65268700000000002</c:v>
                </c:pt>
                <c:pt idx="637">
                  <c:v>0.63096699999999994</c:v>
                </c:pt>
                <c:pt idx="638">
                  <c:v>0.62303600000000003</c:v>
                </c:pt>
                <c:pt idx="639">
                  <c:v>0.63509899999999997</c:v>
                </c:pt>
                <c:pt idx="640">
                  <c:v>0.64571999999999996</c:v>
                </c:pt>
                <c:pt idx="641">
                  <c:v>0.62929599999999997</c:v>
                </c:pt>
                <c:pt idx="642">
                  <c:v>0.64623699999999995</c:v>
                </c:pt>
                <c:pt idx="643">
                  <c:v>0.63087800000000005</c:v>
                </c:pt>
                <c:pt idx="644">
                  <c:v>0.61934500000000003</c:v>
                </c:pt>
                <c:pt idx="645">
                  <c:v>0.60790299999999997</c:v>
                </c:pt>
                <c:pt idx="646">
                  <c:v>0.59095699999999995</c:v>
                </c:pt>
                <c:pt idx="647">
                  <c:v>0.63209700000000002</c:v>
                </c:pt>
                <c:pt idx="648">
                  <c:v>0.66527800000000004</c:v>
                </c:pt>
                <c:pt idx="649">
                  <c:v>0.62107000000000001</c:v>
                </c:pt>
                <c:pt idx="650">
                  <c:v>0.62165099999999995</c:v>
                </c:pt>
                <c:pt idx="651">
                  <c:v>0.61185699999999998</c:v>
                </c:pt>
                <c:pt idx="652">
                  <c:v>0.60552099999999998</c:v>
                </c:pt>
                <c:pt idx="653">
                  <c:v>0.60331900000000005</c:v>
                </c:pt>
                <c:pt idx="654">
                  <c:v>0.61680900000000005</c:v>
                </c:pt>
                <c:pt idx="655">
                  <c:v>0.60875000000000001</c:v>
                </c:pt>
                <c:pt idx="656">
                  <c:v>0.66055399999999997</c:v>
                </c:pt>
                <c:pt idx="657">
                  <c:v>0.62751299999999999</c:v>
                </c:pt>
                <c:pt idx="658">
                  <c:v>0.63492199999999999</c:v>
                </c:pt>
                <c:pt idx="659">
                  <c:v>0.61787599999999998</c:v>
                </c:pt>
                <c:pt idx="660">
                  <c:v>0.60974600000000001</c:v>
                </c:pt>
                <c:pt idx="661">
                  <c:v>0.63163000000000002</c:v>
                </c:pt>
                <c:pt idx="662">
                  <c:v>0.67759899999999995</c:v>
                </c:pt>
                <c:pt idx="663">
                  <c:v>0.66447500000000004</c:v>
                </c:pt>
                <c:pt idx="664">
                  <c:v>0.63071999999999995</c:v>
                </c:pt>
                <c:pt idx="665">
                  <c:v>0.62234900000000004</c:v>
                </c:pt>
                <c:pt idx="666">
                  <c:v>0.60640499999999997</c:v>
                </c:pt>
                <c:pt idx="667">
                  <c:v>0.64223200000000003</c:v>
                </c:pt>
                <c:pt idx="668">
                  <c:v>0.662721</c:v>
                </c:pt>
                <c:pt idx="669">
                  <c:v>0.68362800000000001</c:v>
                </c:pt>
                <c:pt idx="670">
                  <c:v>0.67895899999999998</c:v>
                </c:pt>
                <c:pt idx="671">
                  <c:v>0.68139300000000003</c:v>
                </c:pt>
                <c:pt idx="672">
                  <c:v>0.63651800000000003</c:v>
                </c:pt>
                <c:pt idx="673">
                  <c:v>0.62333000000000005</c:v>
                </c:pt>
                <c:pt idx="674">
                  <c:v>0.63376600000000005</c:v>
                </c:pt>
                <c:pt idx="675">
                  <c:v>0.62297899999999995</c:v>
                </c:pt>
                <c:pt idx="676">
                  <c:v>0.64588599999999996</c:v>
                </c:pt>
                <c:pt idx="677">
                  <c:v>0.66401299999999996</c:v>
                </c:pt>
                <c:pt idx="678">
                  <c:v>0.68468799999999996</c:v>
                </c:pt>
                <c:pt idx="679">
                  <c:v>0.700878</c:v>
                </c:pt>
                <c:pt idx="680">
                  <c:v>0.69227399999999994</c:v>
                </c:pt>
                <c:pt idx="681">
                  <c:v>0.688612</c:v>
                </c:pt>
                <c:pt idx="682">
                  <c:v>0.68630000000000002</c:v>
                </c:pt>
                <c:pt idx="683">
                  <c:v>0.68282100000000001</c:v>
                </c:pt>
                <c:pt idx="684">
                  <c:v>0.67353600000000002</c:v>
                </c:pt>
                <c:pt idx="685">
                  <c:v>0.68710000000000004</c:v>
                </c:pt>
                <c:pt idx="686">
                  <c:v>0.68598700000000001</c:v>
                </c:pt>
                <c:pt idx="687">
                  <c:v>0.69852300000000001</c:v>
                </c:pt>
                <c:pt idx="688">
                  <c:v>0.71271600000000002</c:v>
                </c:pt>
                <c:pt idx="689">
                  <c:v>0.69301100000000004</c:v>
                </c:pt>
                <c:pt idx="690">
                  <c:v>0.69934399999999997</c:v>
                </c:pt>
                <c:pt idx="691">
                  <c:v>0.67224600000000001</c:v>
                </c:pt>
                <c:pt idx="692">
                  <c:v>0.68058600000000002</c:v>
                </c:pt>
                <c:pt idx="693">
                  <c:v>0.66109899999999999</c:v>
                </c:pt>
                <c:pt idx="694">
                  <c:v>0.66202499999999997</c:v>
                </c:pt>
                <c:pt idx="695">
                  <c:v>0.65603800000000001</c:v>
                </c:pt>
                <c:pt idx="696">
                  <c:v>0.66914099999999999</c:v>
                </c:pt>
                <c:pt idx="697">
                  <c:v>0.65096399999999999</c:v>
                </c:pt>
                <c:pt idx="698">
                  <c:v>0.65688899999999995</c:v>
                </c:pt>
                <c:pt idx="699">
                  <c:v>0.63937200000000005</c:v>
                </c:pt>
                <c:pt idx="700">
                  <c:v>0.65993599999999997</c:v>
                </c:pt>
                <c:pt idx="701">
                  <c:v>0.63899899999999998</c:v>
                </c:pt>
                <c:pt idx="702">
                  <c:v>0.64166699999999999</c:v>
                </c:pt>
                <c:pt idx="703">
                  <c:v>0.61692000000000002</c:v>
                </c:pt>
                <c:pt idx="704">
                  <c:v>0.61486200000000002</c:v>
                </c:pt>
                <c:pt idx="705">
                  <c:v>0.62439800000000001</c:v>
                </c:pt>
                <c:pt idx="706">
                  <c:v>0.63346999999999998</c:v>
                </c:pt>
                <c:pt idx="707">
                  <c:v>0.66073400000000004</c:v>
                </c:pt>
                <c:pt idx="708">
                  <c:v>0.65444000000000002</c:v>
                </c:pt>
                <c:pt idx="709">
                  <c:v>0.65694600000000003</c:v>
                </c:pt>
                <c:pt idx="710">
                  <c:v>0.66723399999999999</c:v>
                </c:pt>
                <c:pt idx="711">
                  <c:v>0.67656799999999995</c:v>
                </c:pt>
                <c:pt idx="712">
                  <c:v>0.67904100000000001</c:v>
                </c:pt>
                <c:pt idx="713">
                  <c:v>0.68751300000000004</c:v>
                </c:pt>
                <c:pt idx="714">
                  <c:v>0.70702699999999996</c:v>
                </c:pt>
                <c:pt idx="715">
                  <c:v>0.72460100000000005</c:v>
                </c:pt>
                <c:pt idx="716">
                  <c:v>0.714862</c:v>
                </c:pt>
                <c:pt idx="717">
                  <c:v>0.71219500000000002</c:v>
                </c:pt>
                <c:pt idx="718">
                  <c:v>0.714391</c:v>
                </c:pt>
                <c:pt idx="719">
                  <c:v>0.718858</c:v>
                </c:pt>
                <c:pt idx="720">
                  <c:v>0.71018199999999998</c:v>
                </c:pt>
                <c:pt idx="721">
                  <c:v>0.70772500000000005</c:v>
                </c:pt>
                <c:pt idx="722">
                  <c:v>0.71170299999999997</c:v>
                </c:pt>
                <c:pt idx="723">
                  <c:v>0.70704199999999995</c:v>
                </c:pt>
                <c:pt idx="724">
                  <c:v>0.70485699999999996</c:v>
                </c:pt>
                <c:pt idx="725">
                  <c:v>0.70742700000000003</c:v>
                </c:pt>
                <c:pt idx="726">
                  <c:v>0.71299599999999996</c:v>
                </c:pt>
                <c:pt idx="727">
                  <c:v>0.72670199999999996</c:v>
                </c:pt>
                <c:pt idx="728">
                  <c:v>0.70657700000000001</c:v>
                </c:pt>
                <c:pt idx="729">
                  <c:v>0.711005</c:v>
                </c:pt>
                <c:pt idx="730">
                  <c:v>0.70358600000000004</c:v>
                </c:pt>
                <c:pt idx="731">
                  <c:v>0.69535599999999997</c:v>
                </c:pt>
                <c:pt idx="732">
                  <c:v>0.68173099999999998</c:v>
                </c:pt>
                <c:pt idx="733">
                  <c:v>0.68533999999999995</c:v>
                </c:pt>
                <c:pt idx="734">
                  <c:v>0.67893000000000003</c:v>
                </c:pt>
                <c:pt idx="735">
                  <c:v>0.67092700000000005</c:v>
                </c:pt>
                <c:pt idx="736">
                  <c:v>0.65530500000000003</c:v>
                </c:pt>
                <c:pt idx="737">
                  <c:v>0.65283000000000002</c:v>
                </c:pt>
                <c:pt idx="738">
                  <c:v>0.66268499999999997</c:v>
                </c:pt>
                <c:pt idx="739">
                  <c:v>0.66293599999999997</c:v>
                </c:pt>
                <c:pt idx="740">
                  <c:v>0.67623100000000003</c:v>
                </c:pt>
                <c:pt idx="741">
                  <c:v>0.67037800000000003</c:v>
                </c:pt>
                <c:pt idx="742">
                  <c:v>0.67426200000000003</c:v>
                </c:pt>
                <c:pt idx="743">
                  <c:v>0.67323500000000003</c:v>
                </c:pt>
                <c:pt idx="744">
                  <c:v>0.65711299999999995</c:v>
                </c:pt>
                <c:pt idx="745">
                  <c:v>0.65652200000000005</c:v>
                </c:pt>
                <c:pt idx="746">
                  <c:v>0.65904600000000002</c:v>
                </c:pt>
                <c:pt idx="747">
                  <c:v>0.66434700000000002</c:v>
                </c:pt>
                <c:pt idx="748">
                  <c:v>0.66504799999999997</c:v>
                </c:pt>
                <c:pt idx="749">
                  <c:v>0.66385400000000006</c:v>
                </c:pt>
                <c:pt idx="750">
                  <c:v>0.65530999999999995</c:v>
                </c:pt>
                <c:pt idx="751">
                  <c:v>0.66557900000000003</c:v>
                </c:pt>
                <c:pt idx="752">
                  <c:v>0.64354699999999998</c:v>
                </c:pt>
                <c:pt idx="753">
                  <c:v>0.640432</c:v>
                </c:pt>
                <c:pt idx="754">
                  <c:v>0.65176100000000003</c:v>
                </c:pt>
                <c:pt idx="755">
                  <c:v>0.65828200000000003</c:v>
                </c:pt>
                <c:pt idx="756">
                  <c:v>0.67257</c:v>
                </c:pt>
                <c:pt idx="757">
                  <c:v>0.65731200000000001</c:v>
                </c:pt>
                <c:pt idx="758">
                  <c:v>0.64097099999999996</c:v>
                </c:pt>
                <c:pt idx="759">
                  <c:v>0.63536700000000002</c:v>
                </c:pt>
                <c:pt idx="760">
                  <c:v>0.62834900000000005</c:v>
                </c:pt>
                <c:pt idx="761">
                  <c:v>0.61787300000000001</c:v>
                </c:pt>
                <c:pt idx="762">
                  <c:v>0.62210600000000005</c:v>
                </c:pt>
                <c:pt idx="763">
                  <c:v>0.62821099999999996</c:v>
                </c:pt>
                <c:pt idx="764">
                  <c:v>0.62891399999999997</c:v>
                </c:pt>
                <c:pt idx="765">
                  <c:v>0.62529000000000001</c:v>
                </c:pt>
                <c:pt idx="766">
                  <c:v>0.61515500000000001</c:v>
                </c:pt>
                <c:pt idx="767">
                  <c:v>0.63297300000000001</c:v>
                </c:pt>
                <c:pt idx="768">
                  <c:v>0.65585400000000005</c:v>
                </c:pt>
                <c:pt idx="769">
                  <c:v>0.669045</c:v>
                </c:pt>
                <c:pt idx="770">
                  <c:v>0.654034</c:v>
                </c:pt>
                <c:pt idx="771">
                  <c:v>0.63117699999999999</c:v>
                </c:pt>
                <c:pt idx="772">
                  <c:v>0.63375700000000001</c:v>
                </c:pt>
                <c:pt idx="773">
                  <c:v>0.64836700000000003</c:v>
                </c:pt>
                <c:pt idx="774">
                  <c:v>0.66551400000000005</c:v>
                </c:pt>
                <c:pt idx="775">
                  <c:v>0.64595199999999997</c:v>
                </c:pt>
                <c:pt idx="776">
                  <c:v>0.64669500000000002</c:v>
                </c:pt>
                <c:pt idx="777">
                  <c:v>0.62540899999999999</c:v>
                </c:pt>
                <c:pt idx="778">
                  <c:v>0.613425</c:v>
                </c:pt>
                <c:pt idx="779">
                  <c:v>0.63870300000000002</c:v>
                </c:pt>
                <c:pt idx="780">
                  <c:v>0.63309000000000004</c:v>
                </c:pt>
                <c:pt idx="781">
                  <c:v>0.60403399999999996</c:v>
                </c:pt>
                <c:pt idx="782">
                  <c:v>0.60565800000000003</c:v>
                </c:pt>
                <c:pt idx="783">
                  <c:v>0.58955900000000006</c:v>
                </c:pt>
                <c:pt idx="784">
                  <c:v>0.61501600000000001</c:v>
                </c:pt>
                <c:pt idx="785">
                  <c:v>0.596387</c:v>
                </c:pt>
                <c:pt idx="786">
                  <c:v>0.654362</c:v>
                </c:pt>
                <c:pt idx="787">
                  <c:v>0.64707800000000004</c:v>
                </c:pt>
                <c:pt idx="788">
                  <c:v>0.66256700000000002</c:v>
                </c:pt>
                <c:pt idx="789">
                  <c:v>0.63841199999999998</c:v>
                </c:pt>
                <c:pt idx="790">
                  <c:v>0.66031399999999996</c:v>
                </c:pt>
                <c:pt idx="791">
                  <c:v>0.64994700000000005</c:v>
                </c:pt>
                <c:pt idx="792">
                  <c:v>0.65625699999999998</c:v>
                </c:pt>
                <c:pt idx="793">
                  <c:v>0.64378299999999999</c:v>
                </c:pt>
                <c:pt idx="794">
                  <c:v>0.65778300000000001</c:v>
                </c:pt>
                <c:pt idx="795">
                  <c:v>0.62395</c:v>
                </c:pt>
                <c:pt idx="796">
                  <c:v>0.635042</c:v>
                </c:pt>
                <c:pt idx="797">
                  <c:v>0.58832099999999998</c:v>
                </c:pt>
                <c:pt idx="798">
                  <c:v>0.57889199999999996</c:v>
                </c:pt>
                <c:pt idx="799">
                  <c:v>0.61526999999999998</c:v>
                </c:pt>
                <c:pt idx="800">
                  <c:v>0.62027600000000005</c:v>
                </c:pt>
                <c:pt idx="801">
                  <c:v>0.66061199999999998</c:v>
                </c:pt>
                <c:pt idx="802">
                  <c:v>0.62998900000000002</c:v>
                </c:pt>
                <c:pt idx="803">
                  <c:v>0.63658800000000004</c:v>
                </c:pt>
                <c:pt idx="804">
                  <c:v>0.598298</c:v>
                </c:pt>
                <c:pt idx="805">
                  <c:v>0.61285599999999996</c:v>
                </c:pt>
                <c:pt idx="806">
                  <c:v>0.64038700000000004</c:v>
                </c:pt>
                <c:pt idx="807">
                  <c:v>0.636459</c:v>
                </c:pt>
                <c:pt idx="808">
                  <c:v>0.62960300000000002</c:v>
                </c:pt>
                <c:pt idx="809">
                  <c:v>0.61264099999999999</c:v>
                </c:pt>
                <c:pt idx="810">
                  <c:v>0.59309199999999995</c:v>
                </c:pt>
                <c:pt idx="811">
                  <c:v>0.59395500000000001</c:v>
                </c:pt>
                <c:pt idx="812">
                  <c:v>0.60053000000000001</c:v>
                </c:pt>
                <c:pt idx="813">
                  <c:v>0.59068799999999999</c:v>
                </c:pt>
                <c:pt idx="814">
                  <c:v>0.59800799999999998</c:v>
                </c:pt>
                <c:pt idx="815">
                  <c:v>0.60857399999999995</c:v>
                </c:pt>
                <c:pt idx="816">
                  <c:v>0.60830600000000001</c:v>
                </c:pt>
                <c:pt idx="817">
                  <c:v>0.60812600000000006</c:v>
                </c:pt>
                <c:pt idx="818">
                  <c:v>0.59850599999999998</c:v>
                </c:pt>
                <c:pt idx="819">
                  <c:v>0.600962</c:v>
                </c:pt>
                <c:pt idx="820">
                  <c:v>0.6</c:v>
                </c:pt>
                <c:pt idx="821">
                  <c:v>0.61027299999999995</c:v>
                </c:pt>
                <c:pt idx="822">
                  <c:v>0.61120600000000003</c:v>
                </c:pt>
                <c:pt idx="823">
                  <c:v>0.61724100000000004</c:v>
                </c:pt>
                <c:pt idx="824">
                  <c:v>0.61322100000000002</c:v>
                </c:pt>
                <c:pt idx="825">
                  <c:v>0.606765</c:v>
                </c:pt>
                <c:pt idx="826">
                  <c:v>0.62302800000000003</c:v>
                </c:pt>
                <c:pt idx="827">
                  <c:v>0.60683799999999999</c:v>
                </c:pt>
                <c:pt idx="828">
                  <c:v>0.63175999999999999</c:v>
                </c:pt>
                <c:pt idx="829">
                  <c:v>0.63530699999999996</c:v>
                </c:pt>
                <c:pt idx="830">
                  <c:v>0.63487899999999997</c:v>
                </c:pt>
                <c:pt idx="831">
                  <c:v>0.64832400000000001</c:v>
                </c:pt>
                <c:pt idx="832">
                  <c:v>0.63368199999999997</c:v>
                </c:pt>
                <c:pt idx="833">
                  <c:v>0.63673900000000005</c:v>
                </c:pt>
                <c:pt idx="834">
                  <c:v>0.642544</c:v>
                </c:pt>
                <c:pt idx="835">
                  <c:v>0.64761400000000002</c:v>
                </c:pt>
                <c:pt idx="836">
                  <c:v>0.65702199999999999</c:v>
                </c:pt>
                <c:pt idx="837">
                  <c:v>0.64973400000000003</c:v>
                </c:pt>
                <c:pt idx="838">
                  <c:v>0.64915400000000001</c:v>
                </c:pt>
                <c:pt idx="839">
                  <c:v>0.63697700000000002</c:v>
                </c:pt>
                <c:pt idx="840">
                  <c:v>0.63788</c:v>
                </c:pt>
                <c:pt idx="841">
                  <c:v>0.65290999999999999</c:v>
                </c:pt>
                <c:pt idx="842">
                  <c:v>0.67169800000000002</c:v>
                </c:pt>
                <c:pt idx="843">
                  <c:v>0.69623299999999999</c:v>
                </c:pt>
                <c:pt idx="844">
                  <c:v>0.692608</c:v>
                </c:pt>
                <c:pt idx="845">
                  <c:v>0.69284100000000004</c:v>
                </c:pt>
                <c:pt idx="846">
                  <c:v>0.69453399999999998</c:v>
                </c:pt>
                <c:pt idx="847">
                  <c:v>0.69567100000000004</c:v>
                </c:pt>
                <c:pt idx="848">
                  <c:v>0.68421600000000005</c:v>
                </c:pt>
                <c:pt idx="849">
                  <c:v>0.67147500000000004</c:v>
                </c:pt>
                <c:pt idx="850">
                  <c:v>0.67476599999999998</c:v>
                </c:pt>
                <c:pt idx="851">
                  <c:v>0.66881500000000005</c:v>
                </c:pt>
                <c:pt idx="852">
                  <c:v>0.67070799999999997</c:v>
                </c:pt>
                <c:pt idx="853">
                  <c:v>0.67123299999999997</c:v>
                </c:pt>
                <c:pt idx="854">
                  <c:v>0.64926600000000001</c:v>
                </c:pt>
                <c:pt idx="855">
                  <c:v>0.65487700000000004</c:v>
                </c:pt>
                <c:pt idx="856">
                  <c:v>0.65902000000000005</c:v>
                </c:pt>
                <c:pt idx="857">
                  <c:v>0.64856499999999995</c:v>
                </c:pt>
                <c:pt idx="858">
                  <c:v>0.63117800000000002</c:v>
                </c:pt>
                <c:pt idx="859">
                  <c:v>0.63611399999999996</c:v>
                </c:pt>
                <c:pt idx="860">
                  <c:v>0.65407400000000004</c:v>
                </c:pt>
                <c:pt idx="861">
                  <c:v>0.65408500000000003</c:v>
                </c:pt>
                <c:pt idx="862">
                  <c:v>0.65120699999999998</c:v>
                </c:pt>
                <c:pt idx="863">
                  <c:v>0.64344999999999997</c:v>
                </c:pt>
                <c:pt idx="864">
                  <c:v>0.63817599999999997</c:v>
                </c:pt>
                <c:pt idx="865">
                  <c:v>0.64177399999999996</c:v>
                </c:pt>
                <c:pt idx="866">
                  <c:v>0.65349599999999997</c:v>
                </c:pt>
                <c:pt idx="867">
                  <c:v>0.67540100000000003</c:v>
                </c:pt>
                <c:pt idx="868">
                  <c:v>0.69785900000000001</c:v>
                </c:pt>
                <c:pt idx="869">
                  <c:v>0.69503899999999996</c:v>
                </c:pt>
                <c:pt idx="870">
                  <c:v>0.69293199999999999</c:v>
                </c:pt>
                <c:pt idx="871">
                  <c:v>0.70460900000000004</c:v>
                </c:pt>
                <c:pt idx="872">
                  <c:v>0.70228500000000005</c:v>
                </c:pt>
                <c:pt idx="873">
                  <c:v>0.70810799999999996</c:v>
                </c:pt>
                <c:pt idx="874">
                  <c:v>0.70626299999999997</c:v>
                </c:pt>
                <c:pt idx="875">
                  <c:v>0.708264</c:v>
                </c:pt>
                <c:pt idx="876">
                  <c:v>0.69913499999999995</c:v>
                </c:pt>
                <c:pt idx="877">
                  <c:v>0.69195799999999996</c:v>
                </c:pt>
                <c:pt idx="878">
                  <c:v>0.69045100000000004</c:v>
                </c:pt>
                <c:pt idx="879">
                  <c:v>0.67943699999999996</c:v>
                </c:pt>
                <c:pt idx="880">
                  <c:v>0.68737000000000004</c:v>
                </c:pt>
                <c:pt idx="881">
                  <c:v>0.68789500000000003</c:v>
                </c:pt>
                <c:pt idx="882">
                  <c:v>0.68668799999999997</c:v>
                </c:pt>
                <c:pt idx="883">
                  <c:v>0.67587699999999995</c:v>
                </c:pt>
                <c:pt idx="884">
                  <c:v>0.67987500000000001</c:v>
                </c:pt>
                <c:pt idx="885">
                  <c:v>0.67435100000000003</c:v>
                </c:pt>
                <c:pt idx="886">
                  <c:v>0.67073700000000003</c:v>
                </c:pt>
                <c:pt idx="887">
                  <c:v>0.67240999999999995</c:v>
                </c:pt>
                <c:pt idx="888">
                  <c:v>0.66768400000000006</c:v>
                </c:pt>
                <c:pt idx="889">
                  <c:v>0.67634300000000003</c:v>
                </c:pt>
                <c:pt idx="890">
                  <c:v>0.67755699999999996</c:v>
                </c:pt>
                <c:pt idx="891">
                  <c:v>0.67570399999999997</c:v>
                </c:pt>
                <c:pt idx="892">
                  <c:v>0.67094699999999996</c:v>
                </c:pt>
                <c:pt idx="893">
                  <c:v>0.67691500000000004</c:v>
                </c:pt>
                <c:pt idx="894">
                  <c:v>0.68381000000000003</c:v>
                </c:pt>
                <c:pt idx="895">
                  <c:v>0.68849000000000005</c:v>
                </c:pt>
                <c:pt idx="896">
                  <c:v>0.68221500000000002</c:v>
                </c:pt>
                <c:pt idx="897">
                  <c:v>0.67653200000000002</c:v>
                </c:pt>
                <c:pt idx="898">
                  <c:v>0.66761300000000001</c:v>
                </c:pt>
                <c:pt idx="899">
                  <c:v>0.67037000000000002</c:v>
                </c:pt>
                <c:pt idx="900">
                  <c:v>0.68728599999999995</c:v>
                </c:pt>
                <c:pt idx="901">
                  <c:v>0.67218599999999995</c:v>
                </c:pt>
                <c:pt idx="902">
                  <c:v>0.67022800000000005</c:v>
                </c:pt>
                <c:pt idx="903">
                  <c:v>0.67210000000000003</c:v>
                </c:pt>
                <c:pt idx="904">
                  <c:v>0.67346099999999998</c:v>
                </c:pt>
                <c:pt idx="905">
                  <c:v>0.69254499999999997</c:v>
                </c:pt>
                <c:pt idx="906">
                  <c:v>0.68568399999999996</c:v>
                </c:pt>
                <c:pt idx="907">
                  <c:v>0.68957400000000002</c:v>
                </c:pt>
                <c:pt idx="908">
                  <c:v>0.66580899999999998</c:v>
                </c:pt>
                <c:pt idx="909">
                  <c:v>0.67389399999999999</c:v>
                </c:pt>
                <c:pt idx="910">
                  <c:v>0.66390700000000002</c:v>
                </c:pt>
                <c:pt idx="911">
                  <c:v>0.659076</c:v>
                </c:pt>
                <c:pt idx="912">
                  <c:v>0.66201699999999997</c:v>
                </c:pt>
                <c:pt idx="913">
                  <c:v>0.66638299999999995</c:v>
                </c:pt>
                <c:pt idx="914">
                  <c:v>0.66165300000000005</c:v>
                </c:pt>
                <c:pt idx="915">
                  <c:v>0.66433200000000003</c:v>
                </c:pt>
                <c:pt idx="916">
                  <c:v>0.65466000000000002</c:v>
                </c:pt>
                <c:pt idx="917">
                  <c:v>0.65442100000000003</c:v>
                </c:pt>
                <c:pt idx="918">
                  <c:v>0.65874600000000005</c:v>
                </c:pt>
                <c:pt idx="919">
                  <c:v>0.63715500000000003</c:v>
                </c:pt>
                <c:pt idx="920">
                  <c:v>0.62436999999999998</c:v>
                </c:pt>
                <c:pt idx="921">
                  <c:v>0.63510100000000003</c:v>
                </c:pt>
                <c:pt idx="922">
                  <c:v>0.66379999999999995</c:v>
                </c:pt>
                <c:pt idx="923">
                  <c:v>0.65063000000000004</c:v>
                </c:pt>
                <c:pt idx="924">
                  <c:v>0.64401299999999995</c:v>
                </c:pt>
                <c:pt idx="925">
                  <c:v>0.63656699999999999</c:v>
                </c:pt>
                <c:pt idx="926">
                  <c:v>0.64488900000000005</c:v>
                </c:pt>
                <c:pt idx="927">
                  <c:v>0.63774799999999998</c:v>
                </c:pt>
                <c:pt idx="928">
                  <c:v>0.650586</c:v>
                </c:pt>
                <c:pt idx="929">
                  <c:v>0.65931300000000004</c:v>
                </c:pt>
                <c:pt idx="930">
                  <c:v>0.66095700000000002</c:v>
                </c:pt>
                <c:pt idx="931">
                  <c:v>0.66981900000000005</c:v>
                </c:pt>
                <c:pt idx="932">
                  <c:v>0.66257900000000003</c:v>
                </c:pt>
                <c:pt idx="933">
                  <c:v>0.66157999999999995</c:v>
                </c:pt>
                <c:pt idx="934">
                  <c:v>0.64063199999999998</c:v>
                </c:pt>
                <c:pt idx="935">
                  <c:v>0.64656499999999995</c:v>
                </c:pt>
                <c:pt idx="936">
                  <c:v>0.63115100000000002</c:v>
                </c:pt>
                <c:pt idx="937">
                  <c:v>0.62749200000000005</c:v>
                </c:pt>
                <c:pt idx="938">
                  <c:v>0.63723399999999997</c:v>
                </c:pt>
                <c:pt idx="939">
                  <c:v>0.62459900000000002</c:v>
                </c:pt>
                <c:pt idx="940">
                  <c:v>0.63697499999999996</c:v>
                </c:pt>
                <c:pt idx="941">
                  <c:v>0.62199599999999999</c:v>
                </c:pt>
                <c:pt idx="942">
                  <c:v>0.65268099999999996</c:v>
                </c:pt>
                <c:pt idx="943">
                  <c:v>0.66421200000000002</c:v>
                </c:pt>
                <c:pt idx="944">
                  <c:v>0.65902300000000003</c:v>
                </c:pt>
                <c:pt idx="945">
                  <c:v>0.68153300000000006</c:v>
                </c:pt>
                <c:pt idx="946">
                  <c:v>0.69238100000000002</c:v>
                </c:pt>
                <c:pt idx="947">
                  <c:v>0.68982500000000002</c:v>
                </c:pt>
                <c:pt idx="948">
                  <c:v>0.70362499999999994</c:v>
                </c:pt>
                <c:pt idx="949">
                  <c:v>0.69796599999999998</c:v>
                </c:pt>
                <c:pt idx="950">
                  <c:v>0.70557300000000001</c:v>
                </c:pt>
                <c:pt idx="951">
                  <c:v>0.70095799999999997</c:v>
                </c:pt>
                <c:pt idx="952">
                  <c:v>0.70501100000000005</c:v>
                </c:pt>
                <c:pt idx="953">
                  <c:v>0.69267500000000004</c:v>
                </c:pt>
                <c:pt idx="954">
                  <c:v>0.69517200000000001</c:v>
                </c:pt>
                <c:pt idx="955">
                  <c:v>0.67412499999999997</c:v>
                </c:pt>
                <c:pt idx="956">
                  <c:v>0.69016699999999997</c:v>
                </c:pt>
                <c:pt idx="957">
                  <c:v>0.68477600000000005</c:v>
                </c:pt>
                <c:pt idx="958">
                  <c:v>0.68641099999999999</c:v>
                </c:pt>
                <c:pt idx="959">
                  <c:v>0.68047800000000003</c:v>
                </c:pt>
                <c:pt idx="960">
                  <c:v>0.692797</c:v>
                </c:pt>
                <c:pt idx="961">
                  <c:v>0.69781000000000004</c:v>
                </c:pt>
                <c:pt idx="962">
                  <c:v>0.68759199999999998</c:v>
                </c:pt>
                <c:pt idx="963">
                  <c:v>0.69092900000000002</c:v>
                </c:pt>
                <c:pt idx="964">
                  <c:v>0.68492600000000003</c:v>
                </c:pt>
                <c:pt idx="965">
                  <c:v>0.68925499999999995</c:v>
                </c:pt>
                <c:pt idx="966">
                  <c:v>0.69101599999999996</c:v>
                </c:pt>
                <c:pt idx="967">
                  <c:v>0.66961599999999999</c:v>
                </c:pt>
                <c:pt idx="968">
                  <c:v>0.65487600000000001</c:v>
                </c:pt>
                <c:pt idx="969">
                  <c:v>0.66212400000000005</c:v>
                </c:pt>
                <c:pt idx="970">
                  <c:v>0.64835600000000004</c:v>
                </c:pt>
                <c:pt idx="971">
                  <c:v>0.65776299999999999</c:v>
                </c:pt>
                <c:pt idx="972">
                  <c:v>0.654362</c:v>
                </c:pt>
                <c:pt idx="973">
                  <c:v>0.65129300000000001</c:v>
                </c:pt>
                <c:pt idx="974">
                  <c:v>0.66158700000000004</c:v>
                </c:pt>
                <c:pt idx="975">
                  <c:v>0.64590000000000003</c:v>
                </c:pt>
                <c:pt idx="976">
                  <c:v>0.66417400000000004</c:v>
                </c:pt>
                <c:pt idx="977">
                  <c:v>0.66838699999999995</c:v>
                </c:pt>
                <c:pt idx="978">
                  <c:v>0.67844199999999999</c:v>
                </c:pt>
                <c:pt idx="979">
                  <c:v>0.66737100000000005</c:v>
                </c:pt>
                <c:pt idx="980">
                  <c:v>0.69630400000000003</c:v>
                </c:pt>
                <c:pt idx="981">
                  <c:v>0.68628699999999998</c:v>
                </c:pt>
                <c:pt idx="982">
                  <c:v>0.69499500000000003</c:v>
                </c:pt>
                <c:pt idx="983">
                  <c:v>0.69326100000000002</c:v>
                </c:pt>
                <c:pt idx="984">
                  <c:v>0.69189999999999996</c:v>
                </c:pt>
                <c:pt idx="985">
                  <c:v>0.69759000000000004</c:v>
                </c:pt>
                <c:pt idx="986">
                  <c:v>0.70177599999999996</c:v>
                </c:pt>
                <c:pt idx="987">
                  <c:v>0.67790799999999996</c:v>
                </c:pt>
                <c:pt idx="988">
                  <c:v>0.69690600000000003</c:v>
                </c:pt>
                <c:pt idx="989">
                  <c:v>0.68921500000000002</c:v>
                </c:pt>
                <c:pt idx="990">
                  <c:v>0.68883000000000005</c:v>
                </c:pt>
                <c:pt idx="991">
                  <c:v>0.69806199999999996</c:v>
                </c:pt>
                <c:pt idx="992">
                  <c:v>0.70532499999999998</c:v>
                </c:pt>
                <c:pt idx="993">
                  <c:v>0.71374899999999997</c:v>
                </c:pt>
                <c:pt idx="994">
                  <c:v>0.719441</c:v>
                </c:pt>
                <c:pt idx="995">
                  <c:v>0.70725899999999997</c:v>
                </c:pt>
                <c:pt idx="996">
                  <c:v>0.714063</c:v>
                </c:pt>
                <c:pt idx="997">
                  <c:v>0.71434699999999995</c:v>
                </c:pt>
                <c:pt idx="998">
                  <c:v>0.71772800000000003</c:v>
                </c:pt>
                <c:pt idx="999">
                  <c:v>0.721225</c:v>
                </c:pt>
              </c:numCache>
            </c:numRef>
          </c:yVal>
          <c:smooth val="0"/>
          <c:extLst>
            <c:ext xmlns:c16="http://schemas.microsoft.com/office/drawing/2014/chart" uri="{C3380CC4-5D6E-409C-BE32-E72D297353CC}">
              <c16:uniqueId val="{00000002-250E-41C3-93EF-32838472339B}"/>
            </c:ext>
          </c:extLst>
        </c:ser>
        <c:dLbls>
          <c:showLegendKey val="0"/>
          <c:showVal val="0"/>
          <c:showCatName val="0"/>
          <c:showSerName val="0"/>
          <c:showPercent val="0"/>
          <c:showBubbleSize val="0"/>
        </c:dLbls>
        <c:axId val="1622764175"/>
        <c:axId val="1622757519"/>
      </c:scatterChart>
      <c:valAx>
        <c:axId val="1622764175"/>
        <c:scaling>
          <c:orientation val="minMax"/>
          <c:max val="20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622757519"/>
        <c:crosses val="autoZero"/>
        <c:crossBetween val="midCat"/>
      </c:valAx>
      <c:valAx>
        <c:axId val="162275751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622764175"/>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nl-NL" sz="1800"/>
              <a:t>Low initial cooperativeness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strRef>
              <c:f>'Model 1.1 price0.5'!$H$1</c:f>
              <c:strCache>
                <c:ptCount val="1"/>
                <c:pt idx="0">
                  <c:v>Pmean</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 1.1 price0.5'!$A$2:$A$2002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 price0.5'!$H$2:$H$2002</c:f>
              <c:numCache>
                <c:formatCode>General</c:formatCode>
                <c:ptCount val="2001"/>
                <c:pt idx="0">
                  <c:v>0.05</c:v>
                </c:pt>
                <c:pt idx="1">
                  <c:v>7.0900000000000005E-2</c:v>
                </c:pt>
                <c:pt idx="2">
                  <c:v>0.1027</c:v>
                </c:pt>
                <c:pt idx="3">
                  <c:v>0.13</c:v>
                </c:pt>
                <c:pt idx="4">
                  <c:v>0.14419999999999999</c:v>
                </c:pt>
                <c:pt idx="5">
                  <c:v>0.1678</c:v>
                </c:pt>
                <c:pt idx="6">
                  <c:v>0.1719</c:v>
                </c:pt>
                <c:pt idx="7">
                  <c:v>0.1963</c:v>
                </c:pt>
                <c:pt idx="8">
                  <c:v>0.20469999999999999</c:v>
                </c:pt>
                <c:pt idx="9">
                  <c:v>0.2477</c:v>
                </c:pt>
                <c:pt idx="10">
                  <c:v>0.25459999999999999</c:v>
                </c:pt>
                <c:pt idx="11">
                  <c:v>0.2601</c:v>
                </c:pt>
                <c:pt idx="12">
                  <c:v>0.26029999999999998</c:v>
                </c:pt>
                <c:pt idx="13">
                  <c:v>0.28389999999999999</c:v>
                </c:pt>
                <c:pt idx="14">
                  <c:v>0.3226</c:v>
                </c:pt>
                <c:pt idx="15">
                  <c:v>0.35349999999999998</c:v>
                </c:pt>
                <c:pt idx="16">
                  <c:v>0.35489999999999999</c:v>
                </c:pt>
                <c:pt idx="17">
                  <c:v>0.36349999999999999</c:v>
                </c:pt>
                <c:pt idx="18">
                  <c:v>0.38340000000000002</c:v>
                </c:pt>
                <c:pt idx="19">
                  <c:v>0.40010000000000001</c:v>
                </c:pt>
                <c:pt idx="20">
                  <c:v>0.40920000000000001</c:v>
                </c:pt>
                <c:pt idx="21">
                  <c:v>0.41660000000000003</c:v>
                </c:pt>
                <c:pt idx="22">
                  <c:v>0.42920000000000003</c:v>
                </c:pt>
                <c:pt idx="23">
                  <c:v>0.44330000000000003</c:v>
                </c:pt>
                <c:pt idx="24">
                  <c:v>0.4642</c:v>
                </c:pt>
                <c:pt idx="25">
                  <c:v>0.46200000000000002</c:v>
                </c:pt>
                <c:pt idx="26">
                  <c:v>0.48359999999999997</c:v>
                </c:pt>
                <c:pt idx="27">
                  <c:v>0.52170000000000005</c:v>
                </c:pt>
                <c:pt idx="28">
                  <c:v>0.54669999999999996</c:v>
                </c:pt>
                <c:pt idx="29">
                  <c:v>0.57099999999999995</c:v>
                </c:pt>
                <c:pt idx="30">
                  <c:v>0.56369999999999998</c:v>
                </c:pt>
                <c:pt idx="31">
                  <c:v>0.56559999999999999</c:v>
                </c:pt>
                <c:pt idx="32">
                  <c:v>0.57769999999999999</c:v>
                </c:pt>
                <c:pt idx="33">
                  <c:v>0.57330000000000003</c:v>
                </c:pt>
                <c:pt idx="34">
                  <c:v>0.56699999999999995</c:v>
                </c:pt>
                <c:pt idx="35">
                  <c:v>0.57120000000000004</c:v>
                </c:pt>
                <c:pt idx="36">
                  <c:v>0.58079999999999998</c:v>
                </c:pt>
                <c:pt idx="37">
                  <c:v>0.58120000000000005</c:v>
                </c:pt>
                <c:pt idx="38">
                  <c:v>0.58179999999999998</c:v>
                </c:pt>
                <c:pt idx="39">
                  <c:v>0.58679999999999999</c:v>
                </c:pt>
                <c:pt idx="40">
                  <c:v>0.58550000000000002</c:v>
                </c:pt>
                <c:pt idx="41">
                  <c:v>0.59279999999999999</c:v>
                </c:pt>
                <c:pt idx="42">
                  <c:v>0.58809999999999996</c:v>
                </c:pt>
                <c:pt idx="43">
                  <c:v>0.59599999999999997</c:v>
                </c:pt>
                <c:pt idx="44">
                  <c:v>0.59950000000000003</c:v>
                </c:pt>
                <c:pt idx="45">
                  <c:v>0.61450000000000005</c:v>
                </c:pt>
                <c:pt idx="46">
                  <c:v>0.60740000000000005</c:v>
                </c:pt>
                <c:pt idx="47">
                  <c:v>0.60089999999999999</c:v>
                </c:pt>
                <c:pt idx="48">
                  <c:v>0.61750000000000005</c:v>
                </c:pt>
                <c:pt idx="49">
                  <c:v>0.62109999999999999</c:v>
                </c:pt>
                <c:pt idx="50">
                  <c:v>0.61509999999999998</c:v>
                </c:pt>
                <c:pt idx="51">
                  <c:v>0.62450000000000006</c:v>
                </c:pt>
                <c:pt idx="52">
                  <c:v>0.6371</c:v>
                </c:pt>
                <c:pt idx="53">
                  <c:v>0.63280000000000003</c:v>
                </c:pt>
                <c:pt idx="54">
                  <c:v>0.64049999999999996</c:v>
                </c:pt>
                <c:pt idx="55">
                  <c:v>0.65400000000000003</c:v>
                </c:pt>
                <c:pt idx="56">
                  <c:v>0.64390000000000003</c:v>
                </c:pt>
                <c:pt idx="57">
                  <c:v>0.65400000000000003</c:v>
                </c:pt>
                <c:pt idx="58">
                  <c:v>0.66620000000000001</c:v>
                </c:pt>
                <c:pt idx="59">
                  <c:v>0.67110000000000003</c:v>
                </c:pt>
                <c:pt idx="60">
                  <c:v>0.67930000000000001</c:v>
                </c:pt>
                <c:pt idx="61">
                  <c:v>0.68489999999999995</c:v>
                </c:pt>
                <c:pt idx="62">
                  <c:v>0.68269999999999997</c:v>
                </c:pt>
                <c:pt idx="63">
                  <c:v>0.68720000000000003</c:v>
                </c:pt>
                <c:pt idx="64">
                  <c:v>0.68600000000000005</c:v>
                </c:pt>
                <c:pt idx="65">
                  <c:v>0.68840000000000001</c:v>
                </c:pt>
                <c:pt idx="66">
                  <c:v>0.69259999999999999</c:v>
                </c:pt>
                <c:pt idx="67">
                  <c:v>0.67490000000000006</c:v>
                </c:pt>
                <c:pt idx="68">
                  <c:v>0.66679999999999995</c:v>
                </c:pt>
                <c:pt idx="69">
                  <c:v>0.65429999999999999</c:v>
                </c:pt>
                <c:pt idx="70">
                  <c:v>0.65769999999999995</c:v>
                </c:pt>
                <c:pt idx="71">
                  <c:v>0.65639999999999998</c:v>
                </c:pt>
                <c:pt idx="72">
                  <c:v>0.65529999999999999</c:v>
                </c:pt>
                <c:pt idx="73">
                  <c:v>0.65210000000000001</c:v>
                </c:pt>
                <c:pt idx="74">
                  <c:v>0.65539999999999998</c:v>
                </c:pt>
                <c:pt idx="75">
                  <c:v>0.66930000000000001</c:v>
                </c:pt>
                <c:pt idx="76">
                  <c:v>0.67</c:v>
                </c:pt>
                <c:pt idx="77">
                  <c:v>0.64639999999999997</c:v>
                </c:pt>
                <c:pt idx="78">
                  <c:v>0.64790000000000003</c:v>
                </c:pt>
                <c:pt idx="79">
                  <c:v>0.64639999999999997</c:v>
                </c:pt>
                <c:pt idx="80">
                  <c:v>0.64349999999999996</c:v>
                </c:pt>
                <c:pt idx="81">
                  <c:v>0.63660000000000005</c:v>
                </c:pt>
                <c:pt idx="82">
                  <c:v>0.62680000000000002</c:v>
                </c:pt>
                <c:pt idx="83">
                  <c:v>0.65510000000000002</c:v>
                </c:pt>
                <c:pt idx="84">
                  <c:v>0.6794</c:v>
                </c:pt>
                <c:pt idx="85">
                  <c:v>0.67879999999999996</c:v>
                </c:pt>
                <c:pt idx="86">
                  <c:v>0.67530000000000001</c:v>
                </c:pt>
                <c:pt idx="87">
                  <c:v>0.67669999999999997</c:v>
                </c:pt>
                <c:pt idx="88">
                  <c:v>0.64590000000000003</c:v>
                </c:pt>
                <c:pt idx="89">
                  <c:v>0.6452</c:v>
                </c:pt>
                <c:pt idx="90">
                  <c:v>0.64</c:v>
                </c:pt>
                <c:pt idx="91">
                  <c:v>0.6613</c:v>
                </c:pt>
                <c:pt idx="92">
                  <c:v>0.66359999999999997</c:v>
                </c:pt>
                <c:pt idx="93">
                  <c:v>0.68640000000000001</c:v>
                </c:pt>
                <c:pt idx="94">
                  <c:v>0.68210000000000004</c:v>
                </c:pt>
                <c:pt idx="95">
                  <c:v>0.6905</c:v>
                </c:pt>
                <c:pt idx="96">
                  <c:v>0.67979999999999996</c:v>
                </c:pt>
                <c:pt idx="97">
                  <c:v>0.65159999999999996</c:v>
                </c:pt>
                <c:pt idx="98">
                  <c:v>0.63539999999999996</c:v>
                </c:pt>
                <c:pt idx="99">
                  <c:v>0.65790000000000004</c:v>
                </c:pt>
                <c:pt idx="100">
                  <c:v>0.67049999999999998</c:v>
                </c:pt>
                <c:pt idx="101">
                  <c:v>0.67320000000000002</c:v>
                </c:pt>
                <c:pt idx="102">
                  <c:v>0.67190000000000005</c:v>
                </c:pt>
                <c:pt idx="103">
                  <c:v>0.66790000000000005</c:v>
                </c:pt>
                <c:pt idx="104">
                  <c:v>0.68289999999999995</c:v>
                </c:pt>
                <c:pt idx="105">
                  <c:v>0.66710000000000003</c:v>
                </c:pt>
                <c:pt idx="106">
                  <c:v>0.66839999999999999</c:v>
                </c:pt>
                <c:pt idx="107">
                  <c:v>0.68100000000000005</c:v>
                </c:pt>
                <c:pt idx="108">
                  <c:v>0.67269999999999996</c:v>
                </c:pt>
                <c:pt idx="109">
                  <c:v>0.69340000000000002</c:v>
                </c:pt>
                <c:pt idx="110">
                  <c:v>0.68300000000000005</c:v>
                </c:pt>
                <c:pt idx="111">
                  <c:v>0.68979999999999997</c:v>
                </c:pt>
                <c:pt idx="112">
                  <c:v>0.69</c:v>
                </c:pt>
                <c:pt idx="113">
                  <c:v>0.69369999999999998</c:v>
                </c:pt>
                <c:pt idx="114">
                  <c:v>0.68100000000000005</c:v>
                </c:pt>
                <c:pt idx="115">
                  <c:v>0.67720000000000002</c:v>
                </c:pt>
                <c:pt idx="116">
                  <c:v>0.69410000000000005</c:v>
                </c:pt>
                <c:pt idx="117">
                  <c:v>0.68969999999999998</c:v>
                </c:pt>
                <c:pt idx="118">
                  <c:v>0.66810000000000003</c:v>
                </c:pt>
                <c:pt idx="119">
                  <c:v>0.68069999999999997</c:v>
                </c:pt>
                <c:pt idx="120">
                  <c:v>0.68600000000000005</c:v>
                </c:pt>
                <c:pt idx="121">
                  <c:v>0.6956</c:v>
                </c:pt>
                <c:pt idx="122">
                  <c:v>0.68799999999999994</c:v>
                </c:pt>
                <c:pt idx="123">
                  <c:v>0.68220000000000003</c:v>
                </c:pt>
                <c:pt idx="124">
                  <c:v>0.6794</c:v>
                </c:pt>
                <c:pt idx="125">
                  <c:v>0.69</c:v>
                </c:pt>
                <c:pt idx="126">
                  <c:v>0.68489999999999995</c:v>
                </c:pt>
                <c:pt idx="127">
                  <c:v>0.70289999999999997</c:v>
                </c:pt>
                <c:pt idx="128">
                  <c:v>0.69620000000000004</c:v>
                </c:pt>
                <c:pt idx="129">
                  <c:v>0.68520000000000003</c:v>
                </c:pt>
                <c:pt idx="130">
                  <c:v>0.6855</c:v>
                </c:pt>
                <c:pt idx="131">
                  <c:v>0.67789999999999995</c:v>
                </c:pt>
                <c:pt idx="132">
                  <c:v>0.69389999999999996</c:v>
                </c:pt>
                <c:pt idx="133">
                  <c:v>0.69699999999999995</c:v>
                </c:pt>
                <c:pt idx="134">
                  <c:v>0.68920000000000003</c:v>
                </c:pt>
                <c:pt idx="135">
                  <c:v>0.68440000000000001</c:v>
                </c:pt>
                <c:pt idx="136">
                  <c:v>0.68830000000000002</c:v>
                </c:pt>
                <c:pt idx="137">
                  <c:v>0.69020000000000004</c:v>
                </c:pt>
                <c:pt idx="138">
                  <c:v>0.67810000000000004</c:v>
                </c:pt>
                <c:pt idx="139">
                  <c:v>0.68559999999999999</c:v>
                </c:pt>
                <c:pt idx="140">
                  <c:v>0.67430000000000001</c:v>
                </c:pt>
                <c:pt idx="141">
                  <c:v>0.67469999999999997</c:v>
                </c:pt>
                <c:pt idx="142">
                  <c:v>0.68899999999999995</c:v>
                </c:pt>
                <c:pt idx="143">
                  <c:v>0.67710000000000004</c:v>
                </c:pt>
                <c:pt idx="144">
                  <c:v>0.66949999999999998</c:v>
                </c:pt>
                <c:pt idx="145">
                  <c:v>0.66180000000000005</c:v>
                </c:pt>
                <c:pt idx="146">
                  <c:v>0.65859999999999996</c:v>
                </c:pt>
                <c:pt idx="147">
                  <c:v>0.66830000000000001</c:v>
                </c:pt>
                <c:pt idx="148">
                  <c:v>0.65869999999999995</c:v>
                </c:pt>
                <c:pt idx="149">
                  <c:v>0.65310000000000001</c:v>
                </c:pt>
                <c:pt idx="150">
                  <c:v>0.64390000000000003</c:v>
                </c:pt>
                <c:pt idx="151">
                  <c:v>0.64800000000000002</c:v>
                </c:pt>
                <c:pt idx="152">
                  <c:v>0.64859999999999995</c:v>
                </c:pt>
                <c:pt idx="153">
                  <c:v>0.65600000000000003</c:v>
                </c:pt>
                <c:pt idx="154">
                  <c:v>0.63880000000000003</c:v>
                </c:pt>
                <c:pt idx="155">
                  <c:v>0.64680000000000004</c:v>
                </c:pt>
                <c:pt idx="156">
                  <c:v>0.64229999999999998</c:v>
                </c:pt>
                <c:pt idx="157">
                  <c:v>0.62649999999999995</c:v>
                </c:pt>
                <c:pt idx="158">
                  <c:v>0.62790000000000001</c:v>
                </c:pt>
                <c:pt idx="159">
                  <c:v>0.60219999999999996</c:v>
                </c:pt>
                <c:pt idx="160">
                  <c:v>0.60399999999999998</c:v>
                </c:pt>
                <c:pt idx="161">
                  <c:v>0.61670000000000003</c:v>
                </c:pt>
                <c:pt idx="162">
                  <c:v>0.60670000000000002</c:v>
                </c:pt>
                <c:pt idx="163">
                  <c:v>0.60940000000000005</c:v>
                </c:pt>
                <c:pt idx="164">
                  <c:v>0.60550000000000004</c:v>
                </c:pt>
                <c:pt idx="165">
                  <c:v>0.60740000000000005</c:v>
                </c:pt>
                <c:pt idx="166">
                  <c:v>0.61209999999999998</c:v>
                </c:pt>
                <c:pt idx="167">
                  <c:v>0.60060000000000002</c:v>
                </c:pt>
                <c:pt idx="168">
                  <c:v>0.59530000000000005</c:v>
                </c:pt>
                <c:pt idx="169">
                  <c:v>0.60060000000000002</c:v>
                </c:pt>
                <c:pt idx="170">
                  <c:v>0.61780000000000002</c:v>
                </c:pt>
                <c:pt idx="171">
                  <c:v>0.61699999999999999</c:v>
                </c:pt>
                <c:pt idx="172">
                  <c:v>0.61470000000000002</c:v>
                </c:pt>
                <c:pt idx="173">
                  <c:v>0.623</c:v>
                </c:pt>
                <c:pt idx="174">
                  <c:v>0.61419999999999997</c:v>
                </c:pt>
                <c:pt idx="175">
                  <c:v>0.61839999999999995</c:v>
                </c:pt>
                <c:pt idx="176">
                  <c:v>0.61129999999999995</c:v>
                </c:pt>
                <c:pt idx="177">
                  <c:v>0.60509999999999997</c:v>
                </c:pt>
                <c:pt idx="178">
                  <c:v>0.62380000000000002</c:v>
                </c:pt>
                <c:pt idx="179">
                  <c:v>0.62490000000000001</c:v>
                </c:pt>
                <c:pt idx="180">
                  <c:v>0.60140000000000005</c:v>
                </c:pt>
                <c:pt idx="181">
                  <c:v>0.60709999999999997</c:v>
                </c:pt>
                <c:pt idx="182">
                  <c:v>0.64349999999999996</c:v>
                </c:pt>
                <c:pt idx="183">
                  <c:v>0.63939999999999997</c:v>
                </c:pt>
                <c:pt idx="184">
                  <c:v>0.63219999999999998</c:v>
                </c:pt>
                <c:pt idx="185">
                  <c:v>0.64410000000000001</c:v>
                </c:pt>
                <c:pt idx="186">
                  <c:v>0.65769999999999995</c:v>
                </c:pt>
                <c:pt idx="187">
                  <c:v>0.67</c:v>
                </c:pt>
                <c:pt idx="188">
                  <c:v>0.66979999999999995</c:v>
                </c:pt>
                <c:pt idx="189">
                  <c:v>0.65849999999999997</c:v>
                </c:pt>
                <c:pt idx="190">
                  <c:v>0.66390000000000005</c:v>
                </c:pt>
                <c:pt idx="191">
                  <c:v>0.65400000000000003</c:v>
                </c:pt>
                <c:pt idx="192">
                  <c:v>0.6603</c:v>
                </c:pt>
                <c:pt idx="193">
                  <c:v>0.65920000000000001</c:v>
                </c:pt>
                <c:pt idx="194">
                  <c:v>0.67330000000000001</c:v>
                </c:pt>
                <c:pt idx="195">
                  <c:v>0.67269999999999996</c:v>
                </c:pt>
                <c:pt idx="196">
                  <c:v>0.67530000000000001</c:v>
                </c:pt>
                <c:pt idx="197">
                  <c:v>0.67459999999999998</c:v>
                </c:pt>
                <c:pt idx="198">
                  <c:v>0.68140000000000001</c:v>
                </c:pt>
                <c:pt idx="199">
                  <c:v>0.67330000000000001</c:v>
                </c:pt>
                <c:pt idx="200">
                  <c:v>0.68589999999999995</c:v>
                </c:pt>
                <c:pt idx="201">
                  <c:v>0.71489999999999998</c:v>
                </c:pt>
                <c:pt idx="202">
                  <c:v>0.71640000000000004</c:v>
                </c:pt>
                <c:pt idx="203">
                  <c:v>0.71189999999999998</c:v>
                </c:pt>
                <c:pt idx="204">
                  <c:v>0.72440000000000004</c:v>
                </c:pt>
                <c:pt idx="205">
                  <c:v>0.73299999999999998</c:v>
                </c:pt>
                <c:pt idx="206">
                  <c:v>0.73480000000000001</c:v>
                </c:pt>
                <c:pt idx="207">
                  <c:v>0.73319999999999996</c:v>
                </c:pt>
                <c:pt idx="208">
                  <c:v>0.73329999999999995</c:v>
                </c:pt>
                <c:pt idx="209">
                  <c:v>0.72209999999999996</c:v>
                </c:pt>
                <c:pt idx="210">
                  <c:v>0.72760000000000002</c:v>
                </c:pt>
                <c:pt idx="211">
                  <c:v>0.72989999999999999</c:v>
                </c:pt>
                <c:pt idx="212">
                  <c:v>0.72909999999999997</c:v>
                </c:pt>
                <c:pt idx="213">
                  <c:v>0.71230000000000004</c:v>
                </c:pt>
                <c:pt idx="214">
                  <c:v>0.70320000000000005</c:v>
                </c:pt>
                <c:pt idx="215">
                  <c:v>0.70379999999999998</c:v>
                </c:pt>
                <c:pt idx="216">
                  <c:v>0.73070000000000002</c:v>
                </c:pt>
                <c:pt idx="217">
                  <c:v>0.73680000000000001</c:v>
                </c:pt>
                <c:pt idx="218">
                  <c:v>0.7117</c:v>
                </c:pt>
                <c:pt idx="219">
                  <c:v>0.7137</c:v>
                </c:pt>
                <c:pt idx="220">
                  <c:v>0.68669999999999998</c:v>
                </c:pt>
                <c:pt idx="221">
                  <c:v>0.65839999999999999</c:v>
                </c:pt>
                <c:pt idx="222">
                  <c:v>0.63919999999999999</c:v>
                </c:pt>
                <c:pt idx="223">
                  <c:v>0.65139999999999998</c:v>
                </c:pt>
                <c:pt idx="224">
                  <c:v>0.63049999999999995</c:v>
                </c:pt>
                <c:pt idx="225">
                  <c:v>0.64239999999999997</c:v>
                </c:pt>
                <c:pt idx="226">
                  <c:v>0.66520000000000001</c:v>
                </c:pt>
                <c:pt idx="227">
                  <c:v>0.66169999999999995</c:v>
                </c:pt>
                <c:pt idx="228">
                  <c:v>0.65359999999999996</c:v>
                </c:pt>
                <c:pt idx="229">
                  <c:v>0.67020000000000002</c:v>
                </c:pt>
                <c:pt idx="230">
                  <c:v>0.66869999999999996</c:v>
                </c:pt>
                <c:pt idx="231">
                  <c:v>0.6492</c:v>
                </c:pt>
                <c:pt idx="232">
                  <c:v>0.67179999999999995</c:v>
                </c:pt>
                <c:pt idx="233">
                  <c:v>0.6623</c:v>
                </c:pt>
                <c:pt idx="234">
                  <c:v>0.64949999999999997</c:v>
                </c:pt>
                <c:pt idx="235">
                  <c:v>0.64290000000000003</c:v>
                </c:pt>
                <c:pt idx="236">
                  <c:v>0.6583</c:v>
                </c:pt>
                <c:pt idx="237">
                  <c:v>0.68559999999999999</c:v>
                </c:pt>
                <c:pt idx="238">
                  <c:v>0.67120000000000002</c:v>
                </c:pt>
                <c:pt idx="239">
                  <c:v>0.66700000000000004</c:v>
                </c:pt>
                <c:pt idx="240">
                  <c:v>0.66059999999999997</c:v>
                </c:pt>
                <c:pt idx="241">
                  <c:v>0.66649999999999998</c:v>
                </c:pt>
                <c:pt idx="242">
                  <c:v>0.66959999999999997</c:v>
                </c:pt>
                <c:pt idx="243">
                  <c:v>0.66669999999999996</c:v>
                </c:pt>
                <c:pt idx="244">
                  <c:v>0.66020000000000001</c:v>
                </c:pt>
                <c:pt idx="245">
                  <c:v>0.6673</c:v>
                </c:pt>
                <c:pt idx="246">
                  <c:v>0.66749999999999998</c:v>
                </c:pt>
                <c:pt idx="247">
                  <c:v>0.67200000000000004</c:v>
                </c:pt>
                <c:pt idx="248">
                  <c:v>0.67349999999999999</c:v>
                </c:pt>
                <c:pt idx="249">
                  <c:v>0.66139999999999999</c:v>
                </c:pt>
                <c:pt idx="250">
                  <c:v>0.6532</c:v>
                </c:pt>
                <c:pt idx="251">
                  <c:v>0.65620000000000001</c:v>
                </c:pt>
                <c:pt idx="252">
                  <c:v>0.66539999999999999</c:v>
                </c:pt>
                <c:pt idx="253">
                  <c:v>0.66549999999999998</c:v>
                </c:pt>
                <c:pt idx="254">
                  <c:v>0.67600000000000005</c:v>
                </c:pt>
                <c:pt idx="255">
                  <c:v>0.66839999999999999</c:v>
                </c:pt>
                <c:pt idx="256">
                  <c:v>0.66569999999999996</c:v>
                </c:pt>
                <c:pt idx="257">
                  <c:v>0.66180000000000005</c:v>
                </c:pt>
                <c:pt idx="258">
                  <c:v>0.64810000000000001</c:v>
                </c:pt>
                <c:pt idx="259">
                  <c:v>0.6512</c:v>
                </c:pt>
                <c:pt idx="260">
                  <c:v>0.66059999999999997</c:v>
                </c:pt>
                <c:pt idx="261">
                  <c:v>0.64280000000000004</c:v>
                </c:pt>
                <c:pt idx="262">
                  <c:v>0.65790000000000004</c:v>
                </c:pt>
                <c:pt idx="263">
                  <c:v>0.65129999999999999</c:v>
                </c:pt>
                <c:pt idx="264">
                  <c:v>0.65629999999999999</c:v>
                </c:pt>
                <c:pt idx="265">
                  <c:v>0.64710000000000001</c:v>
                </c:pt>
                <c:pt idx="266">
                  <c:v>0.65010000000000001</c:v>
                </c:pt>
                <c:pt idx="267">
                  <c:v>0.64559999999999995</c:v>
                </c:pt>
                <c:pt idx="268">
                  <c:v>0.64800000000000002</c:v>
                </c:pt>
                <c:pt idx="269">
                  <c:v>0.65169999999999995</c:v>
                </c:pt>
                <c:pt idx="270">
                  <c:v>0.63939999999999997</c:v>
                </c:pt>
                <c:pt idx="271">
                  <c:v>0.64170000000000005</c:v>
                </c:pt>
                <c:pt idx="272">
                  <c:v>0.6472</c:v>
                </c:pt>
                <c:pt idx="273">
                  <c:v>0.63060000000000005</c:v>
                </c:pt>
                <c:pt idx="274">
                  <c:v>0.63439999999999996</c:v>
                </c:pt>
                <c:pt idx="275">
                  <c:v>0.64419999999999999</c:v>
                </c:pt>
                <c:pt idx="276">
                  <c:v>0.64400000000000002</c:v>
                </c:pt>
                <c:pt idx="277">
                  <c:v>0.63470000000000004</c:v>
                </c:pt>
                <c:pt idx="278">
                  <c:v>0.62609999999999999</c:v>
                </c:pt>
                <c:pt idx="279">
                  <c:v>0.63009999999999999</c:v>
                </c:pt>
                <c:pt idx="280">
                  <c:v>0.64239999999999997</c:v>
                </c:pt>
                <c:pt idx="281">
                  <c:v>0.65159999999999996</c:v>
                </c:pt>
                <c:pt idx="282">
                  <c:v>0.63480000000000003</c:v>
                </c:pt>
                <c:pt idx="283">
                  <c:v>0.65269999999999995</c:v>
                </c:pt>
                <c:pt idx="284">
                  <c:v>0.65180000000000005</c:v>
                </c:pt>
                <c:pt idx="285">
                  <c:v>0.65039999999999998</c:v>
                </c:pt>
                <c:pt idx="286">
                  <c:v>0.63090000000000002</c:v>
                </c:pt>
                <c:pt idx="287">
                  <c:v>0.66220000000000001</c:v>
                </c:pt>
                <c:pt idx="288">
                  <c:v>0.66269999999999996</c:v>
                </c:pt>
                <c:pt idx="289">
                  <c:v>0.66159999999999997</c:v>
                </c:pt>
                <c:pt idx="290">
                  <c:v>0.68179999999999996</c:v>
                </c:pt>
                <c:pt idx="291">
                  <c:v>0.67600000000000005</c:v>
                </c:pt>
                <c:pt idx="292">
                  <c:v>0.67879999999999996</c:v>
                </c:pt>
                <c:pt idx="293">
                  <c:v>0.67010000000000003</c:v>
                </c:pt>
                <c:pt idx="294">
                  <c:v>0.68389999999999995</c:v>
                </c:pt>
                <c:pt idx="295">
                  <c:v>0.67910000000000004</c:v>
                </c:pt>
                <c:pt idx="296">
                  <c:v>0.66200000000000003</c:v>
                </c:pt>
                <c:pt idx="297">
                  <c:v>0.65249999999999997</c:v>
                </c:pt>
                <c:pt idx="298">
                  <c:v>0.64480000000000004</c:v>
                </c:pt>
                <c:pt idx="299">
                  <c:v>0.64470000000000005</c:v>
                </c:pt>
                <c:pt idx="300">
                  <c:v>0.64529999999999998</c:v>
                </c:pt>
                <c:pt idx="301">
                  <c:v>0.65300000000000002</c:v>
                </c:pt>
                <c:pt idx="302">
                  <c:v>0.67030000000000001</c:v>
                </c:pt>
                <c:pt idx="303">
                  <c:v>0.66310000000000002</c:v>
                </c:pt>
                <c:pt idx="304">
                  <c:v>0.66059999999999997</c:v>
                </c:pt>
                <c:pt idx="305">
                  <c:v>0.66539999999999999</c:v>
                </c:pt>
                <c:pt idx="306">
                  <c:v>0.67889999999999995</c:v>
                </c:pt>
                <c:pt idx="307">
                  <c:v>0.68930000000000002</c:v>
                </c:pt>
                <c:pt idx="308">
                  <c:v>0.6835</c:v>
                </c:pt>
                <c:pt idx="309">
                  <c:v>0.67779999999999996</c:v>
                </c:pt>
                <c:pt idx="310">
                  <c:v>0.67130000000000001</c:v>
                </c:pt>
                <c:pt idx="311">
                  <c:v>0.67589999999999995</c:v>
                </c:pt>
                <c:pt idx="312">
                  <c:v>0.66690000000000005</c:v>
                </c:pt>
                <c:pt idx="313">
                  <c:v>0.65710000000000002</c:v>
                </c:pt>
                <c:pt idx="314">
                  <c:v>0.65669999999999995</c:v>
                </c:pt>
                <c:pt idx="315">
                  <c:v>0.66539999999999999</c:v>
                </c:pt>
                <c:pt idx="316">
                  <c:v>0.6704</c:v>
                </c:pt>
                <c:pt idx="317">
                  <c:v>0.67359999999999998</c:v>
                </c:pt>
                <c:pt idx="318">
                  <c:v>0.67479999999999996</c:v>
                </c:pt>
                <c:pt idx="319">
                  <c:v>0.66</c:v>
                </c:pt>
                <c:pt idx="320">
                  <c:v>0.66159999999999997</c:v>
                </c:pt>
                <c:pt idx="321">
                  <c:v>0.65910000000000002</c:v>
                </c:pt>
                <c:pt idx="322">
                  <c:v>0.67379999999999995</c:v>
                </c:pt>
                <c:pt idx="323">
                  <c:v>0.67030000000000001</c:v>
                </c:pt>
                <c:pt idx="324">
                  <c:v>0.66930000000000001</c:v>
                </c:pt>
                <c:pt idx="325">
                  <c:v>0.65580000000000005</c:v>
                </c:pt>
                <c:pt idx="326">
                  <c:v>0.64970000000000006</c:v>
                </c:pt>
                <c:pt idx="327">
                  <c:v>0.66279999999999994</c:v>
                </c:pt>
                <c:pt idx="328">
                  <c:v>0.6502</c:v>
                </c:pt>
                <c:pt idx="329">
                  <c:v>0.6734</c:v>
                </c:pt>
                <c:pt idx="330">
                  <c:v>0.68130000000000002</c:v>
                </c:pt>
                <c:pt idx="331">
                  <c:v>0.68010000000000004</c:v>
                </c:pt>
                <c:pt idx="332">
                  <c:v>0.68889999999999996</c:v>
                </c:pt>
                <c:pt idx="333">
                  <c:v>0.68579999999999997</c:v>
                </c:pt>
                <c:pt idx="334">
                  <c:v>0.67430000000000001</c:v>
                </c:pt>
                <c:pt idx="335">
                  <c:v>0.68920000000000003</c:v>
                </c:pt>
                <c:pt idx="336">
                  <c:v>0.68959999999999999</c:v>
                </c:pt>
                <c:pt idx="337">
                  <c:v>0.69310000000000005</c:v>
                </c:pt>
                <c:pt idx="338">
                  <c:v>0.70550000000000002</c:v>
                </c:pt>
                <c:pt idx="339">
                  <c:v>0.68889999999999996</c:v>
                </c:pt>
                <c:pt idx="340">
                  <c:v>0.68130000000000002</c:v>
                </c:pt>
                <c:pt idx="341">
                  <c:v>0.70099999999999996</c:v>
                </c:pt>
                <c:pt idx="342">
                  <c:v>0.66439999999999999</c:v>
                </c:pt>
                <c:pt idx="343">
                  <c:v>0.64419999999999999</c:v>
                </c:pt>
                <c:pt idx="344">
                  <c:v>0.6603</c:v>
                </c:pt>
                <c:pt idx="345">
                  <c:v>0.65400000000000003</c:v>
                </c:pt>
                <c:pt idx="346">
                  <c:v>0.65300000000000002</c:v>
                </c:pt>
                <c:pt idx="347">
                  <c:v>0.64900000000000002</c:v>
                </c:pt>
                <c:pt idx="348">
                  <c:v>0.65439999999999998</c:v>
                </c:pt>
                <c:pt idx="349">
                  <c:v>0.65580000000000005</c:v>
                </c:pt>
                <c:pt idx="350">
                  <c:v>0.65129999999999999</c:v>
                </c:pt>
                <c:pt idx="351">
                  <c:v>0.65229999999999999</c:v>
                </c:pt>
                <c:pt idx="352">
                  <c:v>0.66469999999999996</c:v>
                </c:pt>
                <c:pt idx="353">
                  <c:v>0.65949999999999998</c:v>
                </c:pt>
                <c:pt idx="354">
                  <c:v>0.66449999999999998</c:v>
                </c:pt>
                <c:pt idx="355">
                  <c:v>0.67149999999999999</c:v>
                </c:pt>
                <c:pt idx="356">
                  <c:v>0.66139999999999999</c:v>
                </c:pt>
                <c:pt idx="357">
                  <c:v>0.65859999999999996</c:v>
                </c:pt>
                <c:pt idx="358">
                  <c:v>0.67520000000000002</c:v>
                </c:pt>
                <c:pt idx="359">
                  <c:v>0.68110000000000004</c:v>
                </c:pt>
                <c:pt idx="360">
                  <c:v>0.66600000000000004</c:v>
                </c:pt>
                <c:pt idx="361">
                  <c:v>0.67400000000000004</c:v>
                </c:pt>
                <c:pt idx="362">
                  <c:v>0.6865</c:v>
                </c:pt>
                <c:pt idx="363">
                  <c:v>0.67049999999999998</c:v>
                </c:pt>
                <c:pt idx="364">
                  <c:v>0.66159999999999997</c:v>
                </c:pt>
                <c:pt idx="365">
                  <c:v>0.66769999999999996</c:v>
                </c:pt>
                <c:pt idx="366">
                  <c:v>0.66790000000000005</c:v>
                </c:pt>
                <c:pt idx="367">
                  <c:v>0.67069999999999996</c:v>
                </c:pt>
                <c:pt idx="368">
                  <c:v>0.67400000000000004</c:v>
                </c:pt>
                <c:pt idx="369">
                  <c:v>0.67959999999999998</c:v>
                </c:pt>
                <c:pt idx="370">
                  <c:v>0.69830000000000003</c:v>
                </c:pt>
                <c:pt idx="371">
                  <c:v>0.68630000000000002</c:v>
                </c:pt>
                <c:pt idx="372">
                  <c:v>0.68569999999999998</c:v>
                </c:pt>
                <c:pt idx="373">
                  <c:v>0.66139999999999999</c:v>
                </c:pt>
                <c:pt idx="374">
                  <c:v>0.65129999999999999</c:v>
                </c:pt>
                <c:pt idx="375">
                  <c:v>0.65429999999999999</c:v>
                </c:pt>
                <c:pt idx="376">
                  <c:v>0.65690000000000004</c:v>
                </c:pt>
                <c:pt idx="377">
                  <c:v>0.65780000000000005</c:v>
                </c:pt>
                <c:pt idx="378">
                  <c:v>0.66090000000000004</c:v>
                </c:pt>
                <c:pt idx="379">
                  <c:v>0.64770000000000005</c:v>
                </c:pt>
                <c:pt idx="380">
                  <c:v>0.62509999999999999</c:v>
                </c:pt>
                <c:pt idx="381">
                  <c:v>0.63260000000000005</c:v>
                </c:pt>
                <c:pt idx="382">
                  <c:v>0.63529999999999998</c:v>
                </c:pt>
                <c:pt idx="383">
                  <c:v>0.64670000000000005</c:v>
                </c:pt>
                <c:pt idx="384">
                  <c:v>0.65439999999999998</c:v>
                </c:pt>
                <c:pt idx="385">
                  <c:v>0.64649999999999996</c:v>
                </c:pt>
                <c:pt idx="386">
                  <c:v>0.66169999999999995</c:v>
                </c:pt>
                <c:pt idx="387">
                  <c:v>0.65890000000000004</c:v>
                </c:pt>
                <c:pt idx="388">
                  <c:v>0.67149999999999999</c:v>
                </c:pt>
                <c:pt idx="389">
                  <c:v>0.67069999999999996</c:v>
                </c:pt>
                <c:pt idx="390">
                  <c:v>0.66810000000000003</c:v>
                </c:pt>
                <c:pt idx="391">
                  <c:v>0.66259999999999997</c:v>
                </c:pt>
                <c:pt idx="392">
                  <c:v>0.67400000000000004</c:v>
                </c:pt>
                <c:pt idx="393">
                  <c:v>0.6774</c:v>
                </c:pt>
                <c:pt idx="394">
                  <c:v>0.6784</c:v>
                </c:pt>
                <c:pt idx="395">
                  <c:v>0.67349999999999999</c:v>
                </c:pt>
                <c:pt idx="396">
                  <c:v>0.67600000000000005</c:v>
                </c:pt>
                <c:pt idx="397">
                  <c:v>0.6724</c:v>
                </c:pt>
                <c:pt idx="398">
                  <c:v>0.67630000000000001</c:v>
                </c:pt>
                <c:pt idx="399">
                  <c:v>0.67959999999999998</c:v>
                </c:pt>
                <c:pt idx="400">
                  <c:v>0.67700000000000005</c:v>
                </c:pt>
                <c:pt idx="401">
                  <c:v>0.68540000000000001</c:v>
                </c:pt>
                <c:pt idx="402">
                  <c:v>0.70469999999999999</c:v>
                </c:pt>
                <c:pt idx="403">
                  <c:v>0.69089999999999996</c:v>
                </c:pt>
                <c:pt idx="404">
                  <c:v>0.70099999999999996</c:v>
                </c:pt>
                <c:pt idx="405">
                  <c:v>0.70030000000000003</c:v>
                </c:pt>
                <c:pt idx="406">
                  <c:v>0.69479999999999997</c:v>
                </c:pt>
                <c:pt idx="407">
                  <c:v>0.69930000000000003</c:v>
                </c:pt>
                <c:pt idx="408">
                  <c:v>0.68140000000000001</c:v>
                </c:pt>
                <c:pt idx="409">
                  <c:v>0.6905</c:v>
                </c:pt>
                <c:pt idx="410">
                  <c:v>0.69699999999999995</c:v>
                </c:pt>
                <c:pt idx="411">
                  <c:v>0.68359999999999999</c:v>
                </c:pt>
                <c:pt idx="412">
                  <c:v>0.68430000000000002</c:v>
                </c:pt>
                <c:pt idx="413">
                  <c:v>0.68</c:v>
                </c:pt>
                <c:pt idx="414">
                  <c:v>0.67320000000000002</c:v>
                </c:pt>
                <c:pt idx="415">
                  <c:v>0.66200000000000003</c:v>
                </c:pt>
                <c:pt idx="416">
                  <c:v>0.67479999999999996</c:v>
                </c:pt>
                <c:pt idx="417">
                  <c:v>0.68220000000000003</c:v>
                </c:pt>
                <c:pt idx="418">
                  <c:v>0.66969999999999996</c:v>
                </c:pt>
                <c:pt idx="419">
                  <c:v>0.68469999999999998</c:v>
                </c:pt>
                <c:pt idx="420">
                  <c:v>0.68110000000000004</c:v>
                </c:pt>
                <c:pt idx="421">
                  <c:v>0.68899999999999995</c:v>
                </c:pt>
                <c:pt idx="422">
                  <c:v>0.68600000000000005</c:v>
                </c:pt>
                <c:pt idx="423">
                  <c:v>0.68369999999999997</c:v>
                </c:pt>
                <c:pt idx="424">
                  <c:v>0.68210000000000004</c:v>
                </c:pt>
                <c:pt idx="425">
                  <c:v>0.69279999999999997</c:v>
                </c:pt>
                <c:pt idx="426">
                  <c:v>0.68420000000000003</c:v>
                </c:pt>
                <c:pt idx="427">
                  <c:v>0.68189999999999995</c:v>
                </c:pt>
                <c:pt idx="428">
                  <c:v>0.66890000000000005</c:v>
                </c:pt>
                <c:pt idx="429">
                  <c:v>0.67349999999999999</c:v>
                </c:pt>
                <c:pt idx="430">
                  <c:v>0.68110000000000004</c:v>
                </c:pt>
                <c:pt idx="431">
                  <c:v>0.69210000000000005</c:v>
                </c:pt>
                <c:pt idx="432">
                  <c:v>0.68830000000000002</c:v>
                </c:pt>
                <c:pt idx="433">
                  <c:v>0.70479999999999998</c:v>
                </c:pt>
                <c:pt idx="434">
                  <c:v>0.67510000000000003</c:v>
                </c:pt>
                <c:pt idx="435">
                  <c:v>0.6714</c:v>
                </c:pt>
                <c:pt idx="436">
                  <c:v>0.6613</c:v>
                </c:pt>
                <c:pt idx="437">
                  <c:v>0.65769999999999995</c:v>
                </c:pt>
                <c:pt idx="438">
                  <c:v>0.67820000000000003</c:v>
                </c:pt>
                <c:pt idx="439">
                  <c:v>0.69379999999999997</c:v>
                </c:pt>
                <c:pt idx="440">
                  <c:v>0.71509999999999996</c:v>
                </c:pt>
                <c:pt idx="441">
                  <c:v>0.69</c:v>
                </c:pt>
                <c:pt idx="442">
                  <c:v>0.69799999999999995</c:v>
                </c:pt>
                <c:pt idx="443">
                  <c:v>0.69789999999999996</c:v>
                </c:pt>
                <c:pt idx="444">
                  <c:v>0.69710000000000005</c:v>
                </c:pt>
                <c:pt idx="445">
                  <c:v>0.69240000000000002</c:v>
                </c:pt>
                <c:pt idx="446">
                  <c:v>0.69920000000000004</c:v>
                </c:pt>
                <c:pt idx="447">
                  <c:v>0.70679999999999998</c:v>
                </c:pt>
                <c:pt idx="448">
                  <c:v>0.69879999999999998</c:v>
                </c:pt>
                <c:pt idx="449">
                  <c:v>0.69210000000000005</c:v>
                </c:pt>
                <c:pt idx="450">
                  <c:v>0.70650000000000002</c:v>
                </c:pt>
                <c:pt idx="451">
                  <c:v>0.6875</c:v>
                </c:pt>
                <c:pt idx="452">
                  <c:v>0.69020000000000004</c:v>
                </c:pt>
                <c:pt idx="453">
                  <c:v>0.68030000000000002</c:v>
                </c:pt>
                <c:pt idx="454">
                  <c:v>0.67159999999999997</c:v>
                </c:pt>
                <c:pt idx="455">
                  <c:v>0.6724</c:v>
                </c:pt>
                <c:pt idx="456">
                  <c:v>0.6764</c:v>
                </c:pt>
                <c:pt idx="457">
                  <c:v>0.69320000000000004</c:v>
                </c:pt>
                <c:pt idx="458">
                  <c:v>0.71030000000000004</c:v>
                </c:pt>
                <c:pt idx="459">
                  <c:v>0.70179999999999998</c:v>
                </c:pt>
                <c:pt idx="460">
                  <c:v>0.71560000000000001</c:v>
                </c:pt>
                <c:pt idx="461">
                  <c:v>0.70830000000000004</c:v>
                </c:pt>
                <c:pt idx="462">
                  <c:v>0.6986</c:v>
                </c:pt>
                <c:pt idx="463">
                  <c:v>0.67490000000000006</c:v>
                </c:pt>
                <c:pt idx="464">
                  <c:v>0.67230000000000001</c:v>
                </c:pt>
                <c:pt idx="465">
                  <c:v>0.68140000000000001</c:v>
                </c:pt>
                <c:pt idx="466">
                  <c:v>0.66049999999999998</c:v>
                </c:pt>
                <c:pt idx="467">
                  <c:v>0.66020000000000001</c:v>
                </c:pt>
                <c:pt idx="468">
                  <c:v>0.65300000000000002</c:v>
                </c:pt>
                <c:pt idx="469">
                  <c:v>0.6462</c:v>
                </c:pt>
                <c:pt idx="470">
                  <c:v>0.66110000000000002</c:v>
                </c:pt>
                <c:pt idx="471">
                  <c:v>0.66469999999999996</c:v>
                </c:pt>
                <c:pt idx="472">
                  <c:v>0.68069999999999997</c:v>
                </c:pt>
                <c:pt idx="473">
                  <c:v>0.68610000000000004</c:v>
                </c:pt>
                <c:pt idx="474">
                  <c:v>0.68700000000000006</c:v>
                </c:pt>
                <c:pt idx="475">
                  <c:v>0.68100000000000005</c:v>
                </c:pt>
                <c:pt idx="476">
                  <c:v>0.65490000000000004</c:v>
                </c:pt>
                <c:pt idx="477">
                  <c:v>0.60709999999999997</c:v>
                </c:pt>
                <c:pt idx="478">
                  <c:v>0.61850000000000005</c:v>
                </c:pt>
                <c:pt idx="479">
                  <c:v>0.63500000000000001</c:v>
                </c:pt>
                <c:pt idx="480">
                  <c:v>0.65390000000000004</c:v>
                </c:pt>
                <c:pt idx="481">
                  <c:v>0.65429999999999999</c:v>
                </c:pt>
                <c:pt idx="482">
                  <c:v>0.67390000000000005</c:v>
                </c:pt>
                <c:pt idx="483">
                  <c:v>0.66949999999999998</c:v>
                </c:pt>
                <c:pt idx="484">
                  <c:v>0.67279999999999995</c:v>
                </c:pt>
                <c:pt idx="485">
                  <c:v>0.6774</c:v>
                </c:pt>
                <c:pt idx="486">
                  <c:v>0.68</c:v>
                </c:pt>
                <c:pt idx="487">
                  <c:v>0.70179999999999998</c:v>
                </c:pt>
                <c:pt idx="488">
                  <c:v>0.67730000000000001</c:v>
                </c:pt>
                <c:pt idx="489">
                  <c:v>0.7298</c:v>
                </c:pt>
                <c:pt idx="490">
                  <c:v>0.71220000000000006</c:v>
                </c:pt>
                <c:pt idx="491">
                  <c:v>0.6673</c:v>
                </c:pt>
                <c:pt idx="492">
                  <c:v>0.6532</c:v>
                </c:pt>
                <c:pt idx="493">
                  <c:v>0.66439999999999999</c:v>
                </c:pt>
                <c:pt idx="494">
                  <c:v>0.65280000000000005</c:v>
                </c:pt>
                <c:pt idx="495">
                  <c:v>0.66890000000000005</c:v>
                </c:pt>
                <c:pt idx="496">
                  <c:v>0.69079999999999997</c:v>
                </c:pt>
                <c:pt idx="497">
                  <c:v>0.66190000000000004</c:v>
                </c:pt>
                <c:pt idx="498">
                  <c:v>0.64070000000000005</c:v>
                </c:pt>
                <c:pt idx="499">
                  <c:v>0.65980000000000005</c:v>
                </c:pt>
                <c:pt idx="500">
                  <c:v>0.69650000000000001</c:v>
                </c:pt>
                <c:pt idx="501">
                  <c:v>0.69669999999999999</c:v>
                </c:pt>
                <c:pt idx="502">
                  <c:v>0.70630000000000004</c:v>
                </c:pt>
                <c:pt idx="503">
                  <c:v>0.66259999999999997</c:v>
                </c:pt>
                <c:pt idx="504">
                  <c:v>0.64959999999999996</c:v>
                </c:pt>
                <c:pt idx="505">
                  <c:v>0.65439999999999998</c:v>
                </c:pt>
                <c:pt idx="506">
                  <c:v>0.6321</c:v>
                </c:pt>
                <c:pt idx="507">
                  <c:v>0.64390000000000003</c:v>
                </c:pt>
                <c:pt idx="508">
                  <c:v>0.64070000000000005</c:v>
                </c:pt>
                <c:pt idx="509">
                  <c:v>0.6623</c:v>
                </c:pt>
                <c:pt idx="510">
                  <c:v>0.65229999999999999</c:v>
                </c:pt>
                <c:pt idx="511">
                  <c:v>0.66220000000000001</c:v>
                </c:pt>
                <c:pt idx="512">
                  <c:v>0.63590000000000002</c:v>
                </c:pt>
                <c:pt idx="513">
                  <c:v>0.61580000000000001</c:v>
                </c:pt>
                <c:pt idx="514">
                  <c:v>0.63400000000000001</c:v>
                </c:pt>
                <c:pt idx="515">
                  <c:v>0.6462</c:v>
                </c:pt>
                <c:pt idx="516">
                  <c:v>0.64549999999999996</c:v>
                </c:pt>
                <c:pt idx="517">
                  <c:v>0.65439999999999998</c:v>
                </c:pt>
                <c:pt idx="518">
                  <c:v>0.64859999999999995</c:v>
                </c:pt>
                <c:pt idx="519">
                  <c:v>0.64910000000000001</c:v>
                </c:pt>
                <c:pt idx="520">
                  <c:v>0.64980000000000004</c:v>
                </c:pt>
                <c:pt idx="521">
                  <c:v>0.66620000000000001</c:v>
                </c:pt>
                <c:pt idx="522">
                  <c:v>0.64249999999999996</c:v>
                </c:pt>
                <c:pt idx="523">
                  <c:v>0.62780000000000002</c:v>
                </c:pt>
                <c:pt idx="524">
                  <c:v>0.64359999999999995</c:v>
                </c:pt>
                <c:pt idx="525">
                  <c:v>0.65649999999999997</c:v>
                </c:pt>
                <c:pt idx="526">
                  <c:v>0.63819999999999999</c:v>
                </c:pt>
                <c:pt idx="527">
                  <c:v>0.65769999999999995</c:v>
                </c:pt>
                <c:pt idx="528">
                  <c:v>0.64280000000000004</c:v>
                </c:pt>
                <c:pt idx="529">
                  <c:v>0.67900000000000005</c:v>
                </c:pt>
                <c:pt idx="530">
                  <c:v>0.68689999999999996</c:v>
                </c:pt>
                <c:pt idx="531">
                  <c:v>0.69720000000000004</c:v>
                </c:pt>
                <c:pt idx="532">
                  <c:v>0.70120000000000005</c:v>
                </c:pt>
                <c:pt idx="533">
                  <c:v>0.70599999999999996</c:v>
                </c:pt>
                <c:pt idx="534">
                  <c:v>0.67830000000000001</c:v>
                </c:pt>
                <c:pt idx="535">
                  <c:v>0.6885</c:v>
                </c:pt>
                <c:pt idx="536">
                  <c:v>0.69259999999999999</c:v>
                </c:pt>
                <c:pt idx="537">
                  <c:v>0.68610000000000004</c:v>
                </c:pt>
                <c:pt idx="538">
                  <c:v>0.68330000000000002</c:v>
                </c:pt>
                <c:pt idx="539">
                  <c:v>0.67300000000000004</c:v>
                </c:pt>
                <c:pt idx="540">
                  <c:v>0.68920000000000003</c:v>
                </c:pt>
                <c:pt idx="541">
                  <c:v>0.67520000000000002</c:v>
                </c:pt>
                <c:pt idx="542">
                  <c:v>0.66120000000000001</c:v>
                </c:pt>
                <c:pt idx="543">
                  <c:v>0.67120000000000002</c:v>
                </c:pt>
                <c:pt idx="544">
                  <c:v>0.65390000000000004</c:v>
                </c:pt>
                <c:pt idx="545">
                  <c:v>0.66700000000000004</c:v>
                </c:pt>
                <c:pt idx="546">
                  <c:v>0.67290000000000005</c:v>
                </c:pt>
                <c:pt idx="547">
                  <c:v>0.67659999999999998</c:v>
                </c:pt>
                <c:pt idx="548">
                  <c:v>0.66879999999999995</c:v>
                </c:pt>
                <c:pt idx="549">
                  <c:v>0.64700000000000002</c:v>
                </c:pt>
                <c:pt idx="550">
                  <c:v>0.66500000000000004</c:v>
                </c:pt>
                <c:pt idx="551">
                  <c:v>0.65500000000000003</c:v>
                </c:pt>
                <c:pt idx="552">
                  <c:v>0.65880000000000005</c:v>
                </c:pt>
                <c:pt idx="553">
                  <c:v>0.66959999999999997</c:v>
                </c:pt>
                <c:pt idx="554">
                  <c:v>0.6704</c:v>
                </c:pt>
                <c:pt idx="555">
                  <c:v>0.67430000000000001</c:v>
                </c:pt>
                <c:pt idx="556">
                  <c:v>0.67649999999999999</c:v>
                </c:pt>
                <c:pt idx="557">
                  <c:v>0.66320000000000001</c:v>
                </c:pt>
                <c:pt idx="558">
                  <c:v>0.65659999999999996</c:v>
                </c:pt>
                <c:pt idx="559">
                  <c:v>0.67169999999999996</c:v>
                </c:pt>
                <c:pt idx="560">
                  <c:v>0.66820000000000002</c:v>
                </c:pt>
                <c:pt idx="561">
                  <c:v>0.66859999999999997</c:v>
                </c:pt>
                <c:pt idx="562">
                  <c:v>0.66800000000000004</c:v>
                </c:pt>
                <c:pt idx="563">
                  <c:v>0.64980000000000004</c:v>
                </c:pt>
                <c:pt idx="564">
                  <c:v>0.64510000000000001</c:v>
                </c:pt>
                <c:pt idx="565">
                  <c:v>0.65100000000000002</c:v>
                </c:pt>
                <c:pt idx="566">
                  <c:v>0.63280000000000003</c:v>
                </c:pt>
                <c:pt idx="567">
                  <c:v>0.62039999999999995</c:v>
                </c:pt>
                <c:pt idx="568">
                  <c:v>0.62309999999999999</c:v>
                </c:pt>
                <c:pt idx="569">
                  <c:v>0.62790000000000001</c:v>
                </c:pt>
                <c:pt idx="570">
                  <c:v>0.61890000000000001</c:v>
                </c:pt>
                <c:pt idx="571">
                  <c:v>0.62350000000000005</c:v>
                </c:pt>
                <c:pt idx="572">
                  <c:v>0.62229999999999996</c:v>
                </c:pt>
                <c:pt idx="573">
                  <c:v>0.61119999999999997</c:v>
                </c:pt>
                <c:pt idx="574">
                  <c:v>0.63480000000000003</c:v>
                </c:pt>
                <c:pt idx="575">
                  <c:v>0.62480000000000002</c:v>
                </c:pt>
                <c:pt idx="576">
                  <c:v>0.61499999999999999</c:v>
                </c:pt>
                <c:pt idx="577">
                  <c:v>0.61829999999999996</c:v>
                </c:pt>
                <c:pt idx="578">
                  <c:v>0.61770000000000003</c:v>
                </c:pt>
                <c:pt idx="579">
                  <c:v>0.62690000000000001</c:v>
                </c:pt>
                <c:pt idx="580">
                  <c:v>0.62639999999999996</c:v>
                </c:pt>
                <c:pt idx="581">
                  <c:v>0.61339999999999995</c:v>
                </c:pt>
                <c:pt idx="582">
                  <c:v>0.61260000000000003</c:v>
                </c:pt>
                <c:pt idx="583">
                  <c:v>0.62239999999999995</c:v>
                </c:pt>
                <c:pt idx="584">
                  <c:v>0.6139</c:v>
                </c:pt>
                <c:pt idx="585">
                  <c:v>0.5917</c:v>
                </c:pt>
                <c:pt idx="586">
                  <c:v>0.59509999999999996</c:v>
                </c:pt>
                <c:pt idx="587">
                  <c:v>0.58640000000000003</c:v>
                </c:pt>
                <c:pt idx="588">
                  <c:v>0.59460000000000002</c:v>
                </c:pt>
                <c:pt idx="589">
                  <c:v>0.59319999999999995</c:v>
                </c:pt>
                <c:pt idx="590">
                  <c:v>0.59619999999999995</c:v>
                </c:pt>
                <c:pt idx="591">
                  <c:v>0.5958</c:v>
                </c:pt>
                <c:pt idx="592">
                  <c:v>0.59950000000000003</c:v>
                </c:pt>
                <c:pt idx="593">
                  <c:v>0.61799999999999999</c:v>
                </c:pt>
                <c:pt idx="594">
                  <c:v>0.61599999999999999</c:v>
                </c:pt>
                <c:pt idx="595">
                  <c:v>0.61409999999999998</c:v>
                </c:pt>
                <c:pt idx="596">
                  <c:v>0.62009999999999998</c:v>
                </c:pt>
                <c:pt idx="597">
                  <c:v>0.62329999999999997</c:v>
                </c:pt>
                <c:pt idx="598">
                  <c:v>0.61880000000000002</c:v>
                </c:pt>
                <c:pt idx="599">
                  <c:v>0.60460000000000003</c:v>
                </c:pt>
                <c:pt idx="600">
                  <c:v>0.61560000000000004</c:v>
                </c:pt>
                <c:pt idx="601">
                  <c:v>0.60040000000000004</c:v>
                </c:pt>
                <c:pt idx="602">
                  <c:v>0.59589999999999999</c:v>
                </c:pt>
                <c:pt idx="603">
                  <c:v>0.60629999999999995</c:v>
                </c:pt>
                <c:pt idx="604">
                  <c:v>0.59799999999999998</c:v>
                </c:pt>
                <c:pt idx="605">
                  <c:v>0.61419999999999997</c:v>
                </c:pt>
                <c:pt idx="606">
                  <c:v>0.60440000000000005</c:v>
                </c:pt>
                <c:pt idx="607">
                  <c:v>0.6139</c:v>
                </c:pt>
                <c:pt idx="608">
                  <c:v>0.63949999999999996</c:v>
                </c:pt>
                <c:pt idx="609">
                  <c:v>0.64429999999999998</c:v>
                </c:pt>
                <c:pt idx="610">
                  <c:v>0.64280000000000004</c:v>
                </c:pt>
                <c:pt idx="611">
                  <c:v>0.64139999999999997</c:v>
                </c:pt>
                <c:pt idx="612">
                  <c:v>0.64400000000000002</c:v>
                </c:pt>
                <c:pt idx="613">
                  <c:v>0.6331</c:v>
                </c:pt>
                <c:pt idx="614">
                  <c:v>0.63690000000000002</c:v>
                </c:pt>
                <c:pt idx="615">
                  <c:v>0.65339999999999998</c:v>
                </c:pt>
                <c:pt idx="616">
                  <c:v>0.65059999999999996</c:v>
                </c:pt>
                <c:pt idx="617">
                  <c:v>0.65259999999999996</c:v>
                </c:pt>
                <c:pt idx="618">
                  <c:v>0.66020000000000001</c:v>
                </c:pt>
                <c:pt idx="619">
                  <c:v>0.66269999999999996</c:v>
                </c:pt>
                <c:pt idx="620">
                  <c:v>0.66459999999999997</c:v>
                </c:pt>
                <c:pt idx="621">
                  <c:v>0.67349999999999999</c:v>
                </c:pt>
                <c:pt idx="622">
                  <c:v>0.65559999999999996</c:v>
                </c:pt>
                <c:pt idx="623">
                  <c:v>0.65280000000000005</c:v>
                </c:pt>
                <c:pt idx="624">
                  <c:v>0.64859999999999995</c:v>
                </c:pt>
                <c:pt idx="625">
                  <c:v>0.65810000000000002</c:v>
                </c:pt>
                <c:pt idx="626">
                  <c:v>0.66039999999999999</c:v>
                </c:pt>
                <c:pt idx="627">
                  <c:v>0.64359999999999995</c:v>
                </c:pt>
                <c:pt idx="628">
                  <c:v>0.66339999999999999</c:v>
                </c:pt>
                <c:pt idx="629">
                  <c:v>0.64410000000000001</c:v>
                </c:pt>
                <c:pt idx="630">
                  <c:v>0.63029999999999997</c:v>
                </c:pt>
                <c:pt idx="631">
                  <c:v>0.623</c:v>
                </c:pt>
                <c:pt idx="632">
                  <c:v>0.62</c:v>
                </c:pt>
                <c:pt idx="633">
                  <c:v>0.65739999999999998</c:v>
                </c:pt>
                <c:pt idx="634">
                  <c:v>0.66249999999999998</c:v>
                </c:pt>
                <c:pt idx="635">
                  <c:v>0.6603</c:v>
                </c:pt>
                <c:pt idx="636">
                  <c:v>0.65629999999999999</c:v>
                </c:pt>
                <c:pt idx="637">
                  <c:v>0.66990000000000005</c:v>
                </c:pt>
                <c:pt idx="638">
                  <c:v>0.68189999999999995</c:v>
                </c:pt>
                <c:pt idx="639">
                  <c:v>0.6885</c:v>
                </c:pt>
                <c:pt idx="640">
                  <c:v>0.68979999999999997</c:v>
                </c:pt>
                <c:pt idx="641">
                  <c:v>0.68200000000000005</c:v>
                </c:pt>
                <c:pt idx="642">
                  <c:v>0.69199999999999995</c:v>
                </c:pt>
                <c:pt idx="643">
                  <c:v>0.70930000000000004</c:v>
                </c:pt>
                <c:pt idx="644">
                  <c:v>0.67859999999999998</c:v>
                </c:pt>
                <c:pt idx="645">
                  <c:v>0.69840000000000002</c:v>
                </c:pt>
                <c:pt idx="646">
                  <c:v>0.71360000000000001</c:v>
                </c:pt>
                <c:pt idx="647">
                  <c:v>0.73119999999999996</c:v>
                </c:pt>
                <c:pt idx="648">
                  <c:v>0.72140000000000004</c:v>
                </c:pt>
                <c:pt idx="649">
                  <c:v>0.72509999999999997</c:v>
                </c:pt>
                <c:pt idx="650">
                  <c:v>0.73160000000000003</c:v>
                </c:pt>
                <c:pt idx="651">
                  <c:v>0.72650000000000003</c:v>
                </c:pt>
                <c:pt idx="652">
                  <c:v>0.72599999999999998</c:v>
                </c:pt>
                <c:pt idx="653">
                  <c:v>0.69579999999999997</c:v>
                </c:pt>
                <c:pt idx="654">
                  <c:v>0.70330000000000004</c:v>
                </c:pt>
                <c:pt idx="655">
                  <c:v>0.7016</c:v>
                </c:pt>
                <c:pt idx="656">
                  <c:v>0.70950000000000002</c:v>
                </c:pt>
                <c:pt idx="657">
                  <c:v>0.69989999999999997</c:v>
                </c:pt>
                <c:pt idx="658">
                  <c:v>0.69610000000000005</c:v>
                </c:pt>
                <c:pt idx="659">
                  <c:v>0.68899999999999995</c:v>
                </c:pt>
                <c:pt idx="660">
                  <c:v>0.69299999999999995</c:v>
                </c:pt>
                <c:pt idx="661">
                  <c:v>0.68640000000000001</c:v>
                </c:pt>
                <c:pt idx="662">
                  <c:v>0.68740000000000001</c:v>
                </c:pt>
                <c:pt idx="663">
                  <c:v>0.67420000000000002</c:v>
                </c:pt>
                <c:pt idx="664">
                  <c:v>0.67249999999999999</c:v>
                </c:pt>
                <c:pt idx="665">
                  <c:v>0.67710000000000004</c:v>
                </c:pt>
                <c:pt idx="666">
                  <c:v>0.67730000000000001</c:v>
                </c:pt>
                <c:pt idx="667">
                  <c:v>0.67500000000000004</c:v>
                </c:pt>
                <c:pt idx="668">
                  <c:v>0.67369999999999997</c:v>
                </c:pt>
                <c:pt idx="669">
                  <c:v>0.66679999999999995</c:v>
                </c:pt>
                <c:pt idx="670">
                  <c:v>0.65969999999999995</c:v>
                </c:pt>
                <c:pt idx="671">
                  <c:v>0.66769999999999996</c:v>
                </c:pt>
                <c:pt idx="672">
                  <c:v>0.65890000000000004</c:v>
                </c:pt>
                <c:pt idx="673">
                  <c:v>0.67279999999999995</c:v>
                </c:pt>
                <c:pt idx="674">
                  <c:v>0.68669999999999998</c:v>
                </c:pt>
                <c:pt idx="675">
                  <c:v>0.69269999999999998</c:v>
                </c:pt>
                <c:pt idx="676">
                  <c:v>0.67949999999999999</c:v>
                </c:pt>
                <c:pt idx="677">
                  <c:v>0.6593</c:v>
                </c:pt>
                <c:pt idx="678">
                  <c:v>0.67169999999999996</c:v>
                </c:pt>
                <c:pt idx="679">
                  <c:v>0.67190000000000005</c:v>
                </c:pt>
                <c:pt idx="680">
                  <c:v>0.66390000000000005</c:v>
                </c:pt>
                <c:pt idx="681">
                  <c:v>0.64459999999999995</c:v>
                </c:pt>
                <c:pt idx="682">
                  <c:v>0.64039999999999997</c:v>
                </c:pt>
                <c:pt idx="683">
                  <c:v>0.63449999999999995</c:v>
                </c:pt>
                <c:pt idx="684">
                  <c:v>0.64600000000000002</c:v>
                </c:pt>
                <c:pt idx="685">
                  <c:v>0.64810000000000001</c:v>
                </c:pt>
                <c:pt idx="686">
                  <c:v>0.62580000000000002</c:v>
                </c:pt>
                <c:pt idx="687">
                  <c:v>0.61890000000000001</c:v>
                </c:pt>
                <c:pt idx="688">
                  <c:v>0.60780000000000001</c:v>
                </c:pt>
                <c:pt idx="689">
                  <c:v>0.62739999999999996</c:v>
                </c:pt>
                <c:pt idx="690">
                  <c:v>0.625</c:v>
                </c:pt>
                <c:pt idx="691">
                  <c:v>0.62109999999999999</c:v>
                </c:pt>
                <c:pt idx="692">
                  <c:v>0.62370000000000003</c:v>
                </c:pt>
                <c:pt idx="693">
                  <c:v>0.61539999999999995</c:v>
                </c:pt>
                <c:pt idx="694">
                  <c:v>0.63009999999999999</c:v>
                </c:pt>
                <c:pt idx="695">
                  <c:v>0.65800000000000003</c:v>
                </c:pt>
                <c:pt idx="696">
                  <c:v>0.6764</c:v>
                </c:pt>
                <c:pt idx="697">
                  <c:v>0.70679999999999998</c:v>
                </c:pt>
                <c:pt idx="698">
                  <c:v>0.70450000000000002</c:v>
                </c:pt>
                <c:pt idx="699">
                  <c:v>0.69940000000000002</c:v>
                </c:pt>
                <c:pt idx="700">
                  <c:v>0.67689999999999995</c:v>
                </c:pt>
                <c:pt idx="701">
                  <c:v>0.68420000000000003</c:v>
                </c:pt>
                <c:pt idx="702">
                  <c:v>0.70530000000000004</c:v>
                </c:pt>
                <c:pt idx="703">
                  <c:v>0.69579999999999997</c:v>
                </c:pt>
                <c:pt idx="704">
                  <c:v>0.70720000000000005</c:v>
                </c:pt>
                <c:pt idx="705">
                  <c:v>0.70040000000000002</c:v>
                </c:pt>
                <c:pt idx="706">
                  <c:v>0.70120000000000005</c:v>
                </c:pt>
                <c:pt idx="707">
                  <c:v>0.67800000000000005</c:v>
                </c:pt>
                <c:pt idx="708">
                  <c:v>0.66320000000000001</c:v>
                </c:pt>
                <c:pt idx="709">
                  <c:v>0.67279999999999995</c:v>
                </c:pt>
                <c:pt idx="710">
                  <c:v>0.6764</c:v>
                </c:pt>
                <c:pt idx="711">
                  <c:v>0.65180000000000005</c:v>
                </c:pt>
                <c:pt idx="712">
                  <c:v>0.65610000000000002</c:v>
                </c:pt>
                <c:pt idx="713">
                  <c:v>0.65010000000000001</c:v>
                </c:pt>
                <c:pt idx="714">
                  <c:v>0.64859999999999995</c:v>
                </c:pt>
                <c:pt idx="715">
                  <c:v>0.65429999999999999</c:v>
                </c:pt>
                <c:pt idx="716">
                  <c:v>0.65080000000000005</c:v>
                </c:pt>
                <c:pt idx="717">
                  <c:v>0.64280000000000004</c:v>
                </c:pt>
                <c:pt idx="718">
                  <c:v>0.64890000000000003</c:v>
                </c:pt>
                <c:pt idx="719">
                  <c:v>0.64329999999999998</c:v>
                </c:pt>
                <c:pt idx="720">
                  <c:v>0.63890000000000002</c:v>
                </c:pt>
                <c:pt idx="721">
                  <c:v>0.67679999999999996</c:v>
                </c:pt>
                <c:pt idx="722">
                  <c:v>0.66990000000000005</c:v>
                </c:pt>
                <c:pt idx="723">
                  <c:v>0.67659999999999998</c:v>
                </c:pt>
                <c:pt idx="724">
                  <c:v>0.68369999999999997</c:v>
                </c:pt>
                <c:pt idx="725">
                  <c:v>0.69589999999999996</c:v>
                </c:pt>
                <c:pt idx="726">
                  <c:v>0.69569999999999999</c:v>
                </c:pt>
                <c:pt idx="727">
                  <c:v>0.69840000000000002</c:v>
                </c:pt>
                <c:pt idx="728">
                  <c:v>0.69979999999999998</c:v>
                </c:pt>
                <c:pt idx="729">
                  <c:v>0.70899999999999996</c:v>
                </c:pt>
                <c:pt idx="730">
                  <c:v>0.71050000000000002</c:v>
                </c:pt>
                <c:pt idx="731">
                  <c:v>0.70150000000000001</c:v>
                </c:pt>
                <c:pt idx="732">
                  <c:v>0.69140000000000001</c:v>
                </c:pt>
                <c:pt idx="733">
                  <c:v>0.69240000000000002</c:v>
                </c:pt>
                <c:pt idx="734">
                  <c:v>0.68859999999999999</c:v>
                </c:pt>
                <c:pt idx="735">
                  <c:v>0.67149999999999999</c:v>
                </c:pt>
                <c:pt idx="736">
                  <c:v>0.67100000000000004</c:v>
                </c:pt>
                <c:pt idx="737">
                  <c:v>0.68210000000000004</c:v>
                </c:pt>
                <c:pt idx="738">
                  <c:v>0.67079999999999995</c:v>
                </c:pt>
                <c:pt idx="739">
                  <c:v>0.68059999999999998</c:v>
                </c:pt>
                <c:pt idx="740">
                  <c:v>0.68330000000000002</c:v>
                </c:pt>
                <c:pt idx="741">
                  <c:v>0.67759999999999998</c:v>
                </c:pt>
                <c:pt idx="742">
                  <c:v>0.67700000000000005</c:v>
                </c:pt>
                <c:pt idx="743">
                  <c:v>0.67789999999999995</c:v>
                </c:pt>
                <c:pt idx="744">
                  <c:v>0.67500000000000004</c:v>
                </c:pt>
                <c:pt idx="745">
                  <c:v>0.68589999999999995</c:v>
                </c:pt>
                <c:pt idx="746">
                  <c:v>0.68049999999999999</c:v>
                </c:pt>
                <c:pt idx="747">
                  <c:v>0.68700000000000006</c:v>
                </c:pt>
                <c:pt idx="748">
                  <c:v>0.68049999999999999</c:v>
                </c:pt>
                <c:pt idx="749">
                  <c:v>0.68379999999999996</c:v>
                </c:pt>
                <c:pt idx="750">
                  <c:v>0.68600000000000005</c:v>
                </c:pt>
                <c:pt idx="751">
                  <c:v>0.67290000000000005</c:v>
                </c:pt>
                <c:pt idx="752">
                  <c:v>0.67190000000000005</c:v>
                </c:pt>
                <c:pt idx="753">
                  <c:v>0.65949999999999998</c:v>
                </c:pt>
                <c:pt idx="754">
                  <c:v>0.65629999999999999</c:v>
                </c:pt>
                <c:pt idx="755">
                  <c:v>0.65110000000000001</c:v>
                </c:pt>
                <c:pt idx="756">
                  <c:v>0.65139999999999998</c:v>
                </c:pt>
                <c:pt idx="757">
                  <c:v>0.6673</c:v>
                </c:pt>
                <c:pt idx="758">
                  <c:v>0.6623</c:v>
                </c:pt>
                <c:pt idx="759">
                  <c:v>0.67710000000000004</c:v>
                </c:pt>
                <c:pt idx="760">
                  <c:v>0.68479999999999996</c:v>
                </c:pt>
                <c:pt idx="761">
                  <c:v>0.67259999999999998</c:v>
                </c:pt>
                <c:pt idx="762">
                  <c:v>0.65490000000000004</c:v>
                </c:pt>
                <c:pt idx="763">
                  <c:v>0.66620000000000001</c:v>
                </c:pt>
                <c:pt idx="764">
                  <c:v>0.68659999999999999</c:v>
                </c:pt>
                <c:pt idx="765">
                  <c:v>0.68779999999999997</c:v>
                </c:pt>
                <c:pt idx="766">
                  <c:v>0.67779999999999996</c:v>
                </c:pt>
                <c:pt idx="767">
                  <c:v>0.69810000000000005</c:v>
                </c:pt>
                <c:pt idx="768">
                  <c:v>0.67479999999999996</c:v>
                </c:pt>
                <c:pt idx="769">
                  <c:v>0.6835</c:v>
                </c:pt>
                <c:pt idx="770">
                  <c:v>0.68179999999999996</c:v>
                </c:pt>
                <c:pt idx="771">
                  <c:v>0.65069999999999995</c:v>
                </c:pt>
                <c:pt idx="772">
                  <c:v>0.65890000000000004</c:v>
                </c:pt>
                <c:pt idx="773">
                  <c:v>0.65800000000000003</c:v>
                </c:pt>
                <c:pt idx="774">
                  <c:v>0.67510000000000003</c:v>
                </c:pt>
                <c:pt idx="775">
                  <c:v>0.66700000000000004</c:v>
                </c:pt>
                <c:pt idx="776">
                  <c:v>0.67469999999999997</c:v>
                </c:pt>
                <c:pt idx="777">
                  <c:v>0.65600000000000003</c:v>
                </c:pt>
                <c:pt idx="778">
                  <c:v>0.6754</c:v>
                </c:pt>
                <c:pt idx="779">
                  <c:v>0.67179999999999995</c:v>
                </c:pt>
                <c:pt idx="780">
                  <c:v>0.6512</c:v>
                </c:pt>
                <c:pt idx="781">
                  <c:v>0.66180000000000005</c:v>
                </c:pt>
                <c:pt idx="782">
                  <c:v>0.67959999999999998</c:v>
                </c:pt>
                <c:pt idx="783">
                  <c:v>0.64580000000000004</c:v>
                </c:pt>
                <c:pt idx="784">
                  <c:v>0.65069999999999995</c:v>
                </c:pt>
                <c:pt idx="785">
                  <c:v>0.68269999999999997</c:v>
                </c:pt>
                <c:pt idx="786">
                  <c:v>0.67520000000000002</c:v>
                </c:pt>
                <c:pt idx="787">
                  <c:v>0.68600000000000005</c:v>
                </c:pt>
                <c:pt idx="788">
                  <c:v>0.69389999999999996</c:v>
                </c:pt>
                <c:pt idx="789">
                  <c:v>0.66449999999999998</c:v>
                </c:pt>
                <c:pt idx="790">
                  <c:v>0.66820000000000002</c:v>
                </c:pt>
                <c:pt idx="791">
                  <c:v>0.66390000000000005</c:v>
                </c:pt>
                <c:pt idx="792">
                  <c:v>0.65529999999999999</c:v>
                </c:pt>
                <c:pt idx="793">
                  <c:v>0.66459999999999997</c:v>
                </c:pt>
                <c:pt idx="794">
                  <c:v>0.68400000000000005</c:v>
                </c:pt>
                <c:pt idx="795">
                  <c:v>0.6593</c:v>
                </c:pt>
                <c:pt idx="796">
                  <c:v>0.65649999999999997</c:v>
                </c:pt>
                <c:pt idx="797">
                  <c:v>0.69979999999999998</c:v>
                </c:pt>
                <c:pt idx="798">
                  <c:v>0.68740000000000001</c:v>
                </c:pt>
                <c:pt idx="799">
                  <c:v>0.66559999999999997</c:v>
                </c:pt>
                <c:pt idx="800">
                  <c:v>0.68640000000000001</c:v>
                </c:pt>
                <c:pt idx="801">
                  <c:v>0.67689999999999995</c:v>
                </c:pt>
                <c:pt idx="802">
                  <c:v>0.6875</c:v>
                </c:pt>
                <c:pt idx="803">
                  <c:v>0.70520000000000005</c:v>
                </c:pt>
                <c:pt idx="804">
                  <c:v>0.69620000000000004</c:v>
                </c:pt>
                <c:pt idx="805">
                  <c:v>0.69489999999999996</c:v>
                </c:pt>
                <c:pt idx="806">
                  <c:v>0.70350000000000001</c:v>
                </c:pt>
                <c:pt idx="807">
                  <c:v>0.71289999999999998</c:v>
                </c:pt>
                <c:pt idx="808">
                  <c:v>0.67449999999999999</c:v>
                </c:pt>
                <c:pt idx="809">
                  <c:v>0.68210000000000004</c:v>
                </c:pt>
                <c:pt idx="810">
                  <c:v>0.68079999999999996</c:v>
                </c:pt>
                <c:pt idx="811">
                  <c:v>0.68879999999999997</c:v>
                </c:pt>
                <c:pt idx="812">
                  <c:v>0.67810000000000004</c:v>
                </c:pt>
                <c:pt idx="813">
                  <c:v>0.68569999999999998</c:v>
                </c:pt>
                <c:pt idx="814">
                  <c:v>0.67420000000000002</c:v>
                </c:pt>
                <c:pt idx="815">
                  <c:v>0.66139999999999999</c:v>
                </c:pt>
                <c:pt idx="816">
                  <c:v>0.66869999999999996</c:v>
                </c:pt>
                <c:pt idx="817">
                  <c:v>0.67710000000000004</c:v>
                </c:pt>
                <c:pt idx="818">
                  <c:v>0.69110000000000005</c:v>
                </c:pt>
                <c:pt idx="819">
                  <c:v>0.6673</c:v>
                </c:pt>
                <c:pt idx="820">
                  <c:v>0.68410000000000004</c:v>
                </c:pt>
                <c:pt idx="821">
                  <c:v>0.65939999999999999</c:v>
                </c:pt>
                <c:pt idx="822">
                  <c:v>0.64510000000000001</c:v>
                </c:pt>
                <c:pt idx="823">
                  <c:v>0.6331</c:v>
                </c:pt>
                <c:pt idx="824">
                  <c:v>0.68010000000000004</c:v>
                </c:pt>
                <c:pt idx="825">
                  <c:v>0.6431</c:v>
                </c:pt>
                <c:pt idx="826">
                  <c:v>0.66800000000000004</c:v>
                </c:pt>
                <c:pt idx="827">
                  <c:v>0.68269999999999997</c:v>
                </c:pt>
                <c:pt idx="828">
                  <c:v>0.66859999999999997</c:v>
                </c:pt>
                <c:pt idx="829">
                  <c:v>0.71209999999999996</c:v>
                </c:pt>
                <c:pt idx="830">
                  <c:v>0.67820000000000003</c:v>
                </c:pt>
                <c:pt idx="831">
                  <c:v>0.67989999999999995</c:v>
                </c:pt>
                <c:pt idx="832">
                  <c:v>0.67420000000000002</c:v>
                </c:pt>
                <c:pt idx="833">
                  <c:v>0.66859999999999997</c:v>
                </c:pt>
                <c:pt idx="834">
                  <c:v>0.68540000000000001</c:v>
                </c:pt>
                <c:pt idx="835">
                  <c:v>0.6976</c:v>
                </c:pt>
                <c:pt idx="836">
                  <c:v>0.70340000000000003</c:v>
                </c:pt>
                <c:pt idx="837">
                  <c:v>0.70489999999999997</c:v>
                </c:pt>
                <c:pt idx="838">
                  <c:v>0.67859999999999998</c:v>
                </c:pt>
                <c:pt idx="839">
                  <c:v>0.67900000000000005</c:v>
                </c:pt>
                <c:pt idx="840">
                  <c:v>0.70989999999999998</c:v>
                </c:pt>
                <c:pt idx="841">
                  <c:v>0.69230000000000003</c:v>
                </c:pt>
                <c:pt idx="842">
                  <c:v>0.7016</c:v>
                </c:pt>
                <c:pt idx="843">
                  <c:v>0.68</c:v>
                </c:pt>
                <c:pt idx="844">
                  <c:v>0.68169999999999997</c:v>
                </c:pt>
                <c:pt idx="845">
                  <c:v>0.67010000000000003</c:v>
                </c:pt>
                <c:pt idx="846">
                  <c:v>0.68889999999999996</c:v>
                </c:pt>
                <c:pt idx="847">
                  <c:v>0.71540000000000004</c:v>
                </c:pt>
                <c:pt idx="848">
                  <c:v>0.71409999999999996</c:v>
                </c:pt>
                <c:pt idx="849">
                  <c:v>0.71909999999999996</c:v>
                </c:pt>
                <c:pt idx="850">
                  <c:v>0.7208</c:v>
                </c:pt>
                <c:pt idx="851">
                  <c:v>0.72860000000000003</c:v>
                </c:pt>
                <c:pt idx="852">
                  <c:v>0.73219999999999996</c:v>
                </c:pt>
                <c:pt idx="853">
                  <c:v>0.7218</c:v>
                </c:pt>
                <c:pt idx="854">
                  <c:v>0.71689999999999998</c:v>
                </c:pt>
                <c:pt idx="855">
                  <c:v>0.71709999999999996</c:v>
                </c:pt>
                <c:pt idx="856">
                  <c:v>0.72909999999999997</c:v>
                </c:pt>
                <c:pt idx="857">
                  <c:v>0.7248</c:v>
                </c:pt>
                <c:pt idx="858">
                  <c:v>0.72560000000000002</c:v>
                </c:pt>
                <c:pt idx="859">
                  <c:v>0.71050000000000002</c:v>
                </c:pt>
                <c:pt idx="860">
                  <c:v>0.7147</c:v>
                </c:pt>
                <c:pt idx="861">
                  <c:v>0.70709999999999995</c:v>
                </c:pt>
                <c:pt idx="862">
                  <c:v>0.71009999999999995</c:v>
                </c:pt>
                <c:pt idx="863">
                  <c:v>0.72629999999999995</c:v>
                </c:pt>
                <c:pt idx="864">
                  <c:v>0.71430000000000005</c:v>
                </c:pt>
                <c:pt idx="865">
                  <c:v>0.72089999999999999</c:v>
                </c:pt>
                <c:pt idx="866">
                  <c:v>0.71760000000000002</c:v>
                </c:pt>
                <c:pt idx="867">
                  <c:v>0.72729999999999995</c:v>
                </c:pt>
                <c:pt idx="868">
                  <c:v>0.71309999999999996</c:v>
                </c:pt>
                <c:pt idx="869">
                  <c:v>0.69779999999999998</c:v>
                </c:pt>
                <c:pt idx="870">
                  <c:v>0.70889999999999997</c:v>
                </c:pt>
                <c:pt idx="871">
                  <c:v>0.69710000000000005</c:v>
                </c:pt>
                <c:pt idx="872">
                  <c:v>0.69650000000000001</c:v>
                </c:pt>
                <c:pt idx="873">
                  <c:v>0.6976</c:v>
                </c:pt>
                <c:pt idx="874">
                  <c:v>0.72060000000000002</c:v>
                </c:pt>
                <c:pt idx="875">
                  <c:v>0.70989999999999998</c:v>
                </c:pt>
                <c:pt idx="876">
                  <c:v>0.69899999999999995</c:v>
                </c:pt>
                <c:pt idx="877">
                  <c:v>0.7036</c:v>
                </c:pt>
                <c:pt idx="878">
                  <c:v>0.70330000000000004</c:v>
                </c:pt>
                <c:pt idx="879">
                  <c:v>0.70450000000000002</c:v>
                </c:pt>
                <c:pt idx="880">
                  <c:v>0.70489999999999997</c:v>
                </c:pt>
                <c:pt idx="881">
                  <c:v>0.68810000000000004</c:v>
                </c:pt>
                <c:pt idx="882">
                  <c:v>0.69099999999999995</c:v>
                </c:pt>
                <c:pt idx="883">
                  <c:v>0.67330000000000001</c:v>
                </c:pt>
                <c:pt idx="884">
                  <c:v>0.68700000000000006</c:v>
                </c:pt>
                <c:pt idx="885">
                  <c:v>0.67630000000000001</c:v>
                </c:pt>
                <c:pt idx="886">
                  <c:v>0.67</c:v>
                </c:pt>
                <c:pt idx="887">
                  <c:v>0.67479999999999996</c:v>
                </c:pt>
                <c:pt idx="888">
                  <c:v>0.67679999999999996</c:v>
                </c:pt>
                <c:pt idx="889">
                  <c:v>0.6804</c:v>
                </c:pt>
                <c:pt idx="890">
                  <c:v>0.67700000000000005</c:v>
                </c:pt>
                <c:pt idx="891">
                  <c:v>0.67059999999999997</c:v>
                </c:pt>
                <c:pt idx="892">
                  <c:v>0.67159999999999997</c:v>
                </c:pt>
                <c:pt idx="893">
                  <c:v>0.66379999999999995</c:v>
                </c:pt>
                <c:pt idx="894">
                  <c:v>0.6784</c:v>
                </c:pt>
                <c:pt idx="895">
                  <c:v>0.68210000000000004</c:v>
                </c:pt>
                <c:pt idx="896">
                  <c:v>0.67159999999999997</c:v>
                </c:pt>
                <c:pt idx="897">
                  <c:v>0.68300000000000005</c:v>
                </c:pt>
                <c:pt idx="898">
                  <c:v>0.6895</c:v>
                </c:pt>
                <c:pt idx="899">
                  <c:v>0.67800000000000005</c:v>
                </c:pt>
                <c:pt idx="900">
                  <c:v>0.66310000000000002</c:v>
                </c:pt>
                <c:pt idx="901">
                  <c:v>0.6784</c:v>
                </c:pt>
                <c:pt idx="902">
                  <c:v>0.67020000000000002</c:v>
                </c:pt>
                <c:pt idx="903">
                  <c:v>0.68689999999999996</c:v>
                </c:pt>
                <c:pt idx="904">
                  <c:v>0.70640000000000003</c:v>
                </c:pt>
                <c:pt idx="905">
                  <c:v>0.70320000000000005</c:v>
                </c:pt>
                <c:pt idx="906">
                  <c:v>0.67959999999999998</c:v>
                </c:pt>
                <c:pt idx="907">
                  <c:v>0.67610000000000003</c:v>
                </c:pt>
                <c:pt idx="908">
                  <c:v>0.66349999999999998</c:v>
                </c:pt>
                <c:pt idx="909">
                  <c:v>0.6673</c:v>
                </c:pt>
                <c:pt idx="910">
                  <c:v>0.66510000000000002</c:v>
                </c:pt>
                <c:pt idx="911">
                  <c:v>0.6754</c:v>
                </c:pt>
                <c:pt idx="912">
                  <c:v>0.70279999999999998</c:v>
                </c:pt>
                <c:pt idx="913">
                  <c:v>0.68610000000000004</c:v>
                </c:pt>
                <c:pt idx="914">
                  <c:v>0.69910000000000005</c:v>
                </c:pt>
                <c:pt idx="915">
                  <c:v>0.71030000000000004</c:v>
                </c:pt>
                <c:pt idx="916">
                  <c:v>0.72089999999999999</c:v>
                </c:pt>
                <c:pt idx="917">
                  <c:v>0.71279999999999999</c:v>
                </c:pt>
                <c:pt idx="918">
                  <c:v>0.71989999999999998</c:v>
                </c:pt>
                <c:pt idx="919">
                  <c:v>0.72729999999999995</c:v>
                </c:pt>
                <c:pt idx="920">
                  <c:v>0.73099999999999998</c:v>
                </c:pt>
                <c:pt idx="921">
                  <c:v>0.73140000000000005</c:v>
                </c:pt>
                <c:pt idx="922">
                  <c:v>0.7319</c:v>
                </c:pt>
                <c:pt idx="923">
                  <c:v>0.72219999999999995</c:v>
                </c:pt>
                <c:pt idx="924">
                  <c:v>0.73160000000000003</c:v>
                </c:pt>
                <c:pt idx="925">
                  <c:v>0.71809999999999996</c:v>
                </c:pt>
                <c:pt idx="926">
                  <c:v>0.71079999999999999</c:v>
                </c:pt>
                <c:pt idx="927">
                  <c:v>0.70760000000000001</c:v>
                </c:pt>
                <c:pt idx="928">
                  <c:v>0.69359999999999999</c:v>
                </c:pt>
                <c:pt idx="929">
                  <c:v>0.69340000000000002</c:v>
                </c:pt>
                <c:pt idx="930">
                  <c:v>0.69269999999999998</c:v>
                </c:pt>
                <c:pt idx="931">
                  <c:v>0.6956</c:v>
                </c:pt>
                <c:pt idx="932">
                  <c:v>0.70540000000000003</c:v>
                </c:pt>
                <c:pt idx="933">
                  <c:v>0.68389999999999995</c:v>
                </c:pt>
                <c:pt idx="934">
                  <c:v>0.69650000000000001</c:v>
                </c:pt>
                <c:pt idx="935">
                  <c:v>0.68579999999999997</c:v>
                </c:pt>
                <c:pt idx="936">
                  <c:v>0.69069999999999998</c:v>
                </c:pt>
                <c:pt idx="937">
                  <c:v>0.67610000000000003</c:v>
                </c:pt>
                <c:pt idx="938">
                  <c:v>0.68520000000000003</c:v>
                </c:pt>
                <c:pt idx="939">
                  <c:v>0.68300000000000005</c:v>
                </c:pt>
                <c:pt idx="940">
                  <c:v>0.68330000000000002</c:v>
                </c:pt>
                <c:pt idx="941">
                  <c:v>0.6764</c:v>
                </c:pt>
                <c:pt idx="942">
                  <c:v>0.67469999999999997</c:v>
                </c:pt>
                <c:pt idx="943">
                  <c:v>0.66969999999999996</c:v>
                </c:pt>
                <c:pt idx="944">
                  <c:v>0.67579999999999996</c:v>
                </c:pt>
                <c:pt idx="945">
                  <c:v>0.6946</c:v>
                </c:pt>
                <c:pt idx="946">
                  <c:v>0.6966</c:v>
                </c:pt>
                <c:pt idx="947">
                  <c:v>0.68189999999999995</c:v>
                </c:pt>
                <c:pt idx="948">
                  <c:v>0.68799999999999994</c:v>
                </c:pt>
                <c:pt idx="949">
                  <c:v>0.67949999999999999</c:v>
                </c:pt>
                <c:pt idx="950">
                  <c:v>0.65900000000000003</c:v>
                </c:pt>
                <c:pt idx="951">
                  <c:v>0.67290000000000005</c:v>
                </c:pt>
                <c:pt idx="952">
                  <c:v>0.66700000000000004</c:v>
                </c:pt>
                <c:pt idx="953">
                  <c:v>0.67110000000000003</c:v>
                </c:pt>
                <c:pt idx="954">
                  <c:v>0.68069999999999997</c:v>
                </c:pt>
                <c:pt idx="955">
                  <c:v>0.68289999999999995</c:v>
                </c:pt>
                <c:pt idx="956">
                  <c:v>0.68969999999999998</c:v>
                </c:pt>
                <c:pt idx="957">
                  <c:v>0.66010000000000002</c:v>
                </c:pt>
                <c:pt idx="958">
                  <c:v>0.67549999999999999</c:v>
                </c:pt>
                <c:pt idx="959">
                  <c:v>0.67490000000000006</c:v>
                </c:pt>
                <c:pt idx="960">
                  <c:v>0.67069999999999996</c:v>
                </c:pt>
                <c:pt idx="961">
                  <c:v>0.65790000000000004</c:v>
                </c:pt>
                <c:pt idx="962">
                  <c:v>0.66930000000000001</c:v>
                </c:pt>
                <c:pt idx="963">
                  <c:v>0.65820000000000001</c:v>
                </c:pt>
                <c:pt idx="964">
                  <c:v>0.65510000000000002</c:v>
                </c:pt>
                <c:pt idx="965">
                  <c:v>0.66459999999999997</c:v>
                </c:pt>
                <c:pt idx="966">
                  <c:v>0.65839999999999999</c:v>
                </c:pt>
                <c:pt idx="967">
                  <c:v>0.67030000000000001</c:v>
                </c:pt>
                <c:pt idx="968">
                  <c:v>0.6663</c:v>
                </c:pt>
                <c:pt idx="969">
                  <c:v>0.65429999999999999</c:v>
                </c:pt>
                <c:pt idx="970">
                  <c:v>0.65790000000000004</c:v>
                </c:pt>
                <c:pt idx="971">
                  <c:v>0.6724</c:v>
                </c:pt>
                <c:pt idx="972">
                  <c:v>0.67700000000000005</c:v>
                </c:pt>
                <c:pt idx="973">
                  <c:v>0.66649999999999998</c:v>
                </c:pt>
                <c:pt idx="974">
                  <c:v>0.67190000000000005</c:v>
                </c:pt>
                <c:pt idx="975">
                  <c:v>0.68059999999999998</c:v>
                </c:pt>
                <c:pt idx="976">
                  <c:v>0.67510000000000003</c:v>
                </c:pt>
                <c:pt idx="977">
                  <c:v>0.68359999999999999</c:v>
                </c:pt>
                <c:pt idx="978">
                  <c:v>0.6905</c:v>
                </c:pt>
                <c:pt idx="979">
                  <c:v>0.6855</c:v>
                </c:pt>
                <c:pt idx="980">
                  <c:v>0.6734</c:v>
                </c:pt>
                <c:pt idx="981">
                  <c:v>0.67210000000000003</c:v>
                </c:pt>
                <c:pt idx="982">
                  <c:v>0.68569999999999998</c:v>
                </c:pt>
                <c:pt idx="983">
                  <c:v>0.68130000000000002</c:v>
                </c:pt>
                <c:pt idx="984">
                  <c:v>0.69469999999999998</c:v>
                </c:pt>
                <c:pt idx="985">
                  <c:v>0.67069999999999996</c:v>
                </c:pt>
                <c:pt idx="986">
                  <c:v>0.66690000000000005</c:v>
                </c:pt>
                <c:pt idx="987">
                  <c:v>0.6714</c:v>
                </c:pt>
                <c:pt idx="988">
                  <c:v>0.67530000000000001</c:v>
                </c:pt>
                <c:pt idx="989">
                  <c:v>0.67110000000000003</c:v>
                </c:pt>
                <c:pt idx="990">
                  <c:v>0.68140000000000001</c:v>
                </c:pt>
                <c:pt idx="991">
                  <c:v>0.68979999999999997</c:v>
                </c:pt>
                <c:pt idx="992">
                  <c:v>0.69379999999999997</c:v>
                </c:pt>
                <c:pt idx="993">
                  <c:v>0.69069999999999998</c:v>
                </c:pt>
                <c:pt idx="994">
                  <c:v>0.69589999999999996</c:v>
                </c:pt>
                <c:pt idx="995">
                  <c:v>0.69299999999999995</c:v>
                </c:pt>
                <c:pt idx="996">
                  <c:v>0.68669999999999998</c:v>
                </c:pt>
                <c:pt idx="997">
                  <c:v>0.6825</c:v>
                </c:pt>
                <c:pt idx="998">
                  <c:v>0.6875</c:v>
                </c:pt>
                <c:pt idx="999">
                  <c:v>0.68240000000000001</c:v>
                </c:pt>
                <c:pt idx="1000">
                  <c:v>0.66690000000000005</c:v>
                </c:pt>
                <c:pt idx="1001">
                  <c:v>0.6452</c:v>
                </c:pt>
                <c:pt idx="1002">
                  <c:v>0.65549999999999997</c:v>
                </c:pt>
                <c:pt idx="1003">
                  <c:v>0.65329999999999999</c:v>
                </c:pt>
                <c:pt idx="1004">
                  <c:v>0.66139999999999999</c:v>
                </c:pt>
                <c:pt idx="1005">
                  <c:v>0.66610000000000003</c:v>
                </c:pt>
                <c:pt idx="1006">
                  <c:v>0.65610000000000002</c:v>
                </c:pt>
                <c:pt idx="1007">
                  <c:v>0.67720000000000002</c:v>
                </c:pt>
                <c:pt idx="1008">
                  <c:v>0.64629999999999999</c:v>
                </c:pt>
                <c:pt idx="1009">
                  <c:v>0.64019999999999999</c:v>
                </c:pt>
                <c:pt idx="1010">
                  <c:v>0.6633</c:v>
                </c:pt>
                <c:pt idx="1011">
                  <c:v>0.66190000000000004</c:v>
                </c:pt>
                <c:pt idx="1012">
                  <c:v>0.66110000000000002</c:v>
                </c:pt>
                <c:pt idx="1013">
                  <c:v>0.67320000000000002</c:v>
                </c:pt>
                <c:pt idx="1014">
                  <c:v>0.64900000000000002</c:v>
                </c:pt>
                <c:pt idx="1015">
                  <c:v>0.65569999999999995</c:v>
                </c:pt>
                <c:pt idx="1016">
                  <c:v>0.6845</c:v>
                </c:pt>
                <c:pt idx="1017">
                  <c:v>0.66759999999999997</c:v>
                </c:pt>
                <c:pt idx="1018">
                  <c:v>0.6734</c:v>
                </c:pt>
                <c:pt idx="1019">
                  <c:v>0.66510000000000002</c:v>
                </c:pt>
                <c:pt idx="1020">
                  <c:v>0.68210000000000004</c:v>
                </c:pt>
                <c:pt idx="1021">
                  <c:v>0.67689999999999995</c:v>
                </c:pt>
                <c:pt idx="1022">
                  <c:v>0.66979999999999995</c:v>
                </c:pt>
                <c:pt idx="1023">
                  <c:v>0.67500000000000004</c:v>
                </c:pt>
                <c:pt idx="1024">
                  <c:v>0.67520000000000002</c:v>
                </c:pt>
                <c:pt idx="1025">
                  <c:v>0.67400000000000004</c:v>
                </c:pt>
                <c:pt idx="1026">
                  <c:v>0.67179999999999995</c:v>
                </c:pt>
                <c:pt idx="1027">
                  <c:v>0.67920000000000003</c:v>
                </c:pt>
                <c:pt idx="1028">
                  <c:v>0.66259999999999997</c:v>
                </c:pt>
                <c:pt idx="1029">
                  <c:v>0.66779999999999995</c:v>
                </c:pt>
                <c:pt idx="1030">
                  <c:v>0.66659999999999997</c:v>
                </c:pt>
                <c:pt idx="1031">
                  <c:v>0.68600000000000005</c:v>
                </c:pt>
                <c:pt idx="1032">
                  <c:v>0.68389999999999995</c:v>
                </c:pt>
                <c:pt idx="1033">
                  <c:v>0.67859999999999998</c:v>
                </c:pt>
                <c:pt idx="1034">
                  <c:v>0.67110000000000003</c:v>
                </c:pt>
                <c:pt idx="1035">
                  <c:v>0.65339999999999998</c:v>
                </c:pt>
                <c:pt idx="1036">
                  <c:v>0.65800000000000003</c:v>
                </c:pt>
                <c:pt idx="1037">
                  <c:v>0.64790000000000003</c:v>
                </c:pt>
                <c:pt idx="1038">
                  <c:v>0.64949999999999997</c:v>
                </c:pt>
                <c:pt idx="1039">
                  <c:v>0.65249999999999997</c:v>
                </c:pt>
                <c:pt idx="1040">
                  <c:v>0.65600000000000003</c:v>
                </c:pt>
                <c:pt idx="1041">
                  <c:v>0.65029999999999999</c:v>
                </c:pt>
                <c:pt idx="1042">
                  <c:v>0.64329999999999998</c:v>
                </c:pt>
                <c:pt idx="1043">
                  <c:v>0.62909999999999999</c:v>
                </c:pt>
                <c:pt idx="1044">
                  <c:v>0.65869999999999995</c:v>
                </c:pt>
                <c:pt idx="1045">
                  <c:v>0.65529999999999999</c:v>
                </c:pt>
                <c:pt idx="1046">
                  <c:v>0.63819999999999999</c:v>
                </c:pt>
                <c:pt idx="1047">
                  <c:v>0.64990000000000003</c:v>
                </c:pt>
                <c:pt idx="1048">
                  <c:v>0.65580000000000005</c:v>
                </c:pt>
                <c:pt idx="1049">
                  <c:v>0.63319999999999999</c:v>
                </c:pt>
                <c:pt idx="1050">
                  <c:v>0.63090000000000002</c:v>
                </c:pt>
                <c:pt idx="1051">
                  <c:v>0.63329999999999997</c:v>
                </c:pt>
                <c:pt idx="1052">
                  <c:v>0.64219999999999999</c:v>
                </c:pt>
                <c:pt idx="1053">
                  <c:v>0.65900000000000003</c:v>
                </c:pt>
                <c:pt idx="1054">
                  <c:v>0.6724</c:v>
                </c:pt>
                <c:pt idx="1055">
                  <c:v>0.65920000000000001</c:v>
                </c:pt>
                <c:pt idx="1056">
                  <c:v>0.6794</c:v>
                </c:pt>
                <c:pt idx="1057">
                  <c:v>0.67169999999999996</c:v>
                </c:pt>
                <c:pt idx="1058">
                  <c:v>0.6573</c:v>
                </c:pt>
                <c:pt idx="1059">
                  <c:v>0.68479999999999996</c:v>
                </c:pt>
                <c:pt idx="1060">
                  <c:v>0.67010000000000003</c:v>
                </c:pt>
                <c:pt idx="1061">
                  <c:v>0.64690000000000003</c:v>
                </c:pt>
                <c:pt idx="1062">
                  <c:v>0.64880000000000004</c:v>
                </c:pt>
                <c:pt idx="1063">
                  <c:v>0.64049999999999996</c:v>
                </c:pt>
                <c:pt idx="1064">
                  <c:v>0.62390000000000001</c:v>
                </c:pt>
                <c:pt idx="1065">
                  <c:v>0.62470000000000003</c:v>
                </c:pt>
                <c:pt idx="1066">
                  <c:v>0.62529999999999997</c:v>
                </c:pt>
                <c:pt idx="1067">
                  <c:v>0.61199999999999999</c:v>
                </c:pt>
                <c:pt idx="1068">
                  <c:v>0.60409999999999997</c:v>
                </c:pt>
                <c:pt idx="1069">
                  <c:v>0.62129999999999996</c:v>
                </c:pt>
                <c:pt idx="1070">
                  <c:v>0.62380000000000002</c:v>
                </c:pt>
                <c:pt idx="1071">
                  <c:v>0.621</c:v>
                </c:pt>
                <c:pt idx="1072">
                  <c:v>0.626</c:v>
                </c:pt>
                <c:pt idx="1073">
                  <c:v>0.63219999999999998</c:v>
                </c:pt>
                <c:pt idx="1074">
                  <c:v>0.62319999999999998</c:v>
                </c:pt>
                <c:pt idx="1075">
                  <c:v>0.63680000000000003</c:v>
                </c:pt>
                <c:pt idx="1076">
                  <c:v>0.64910000000000001</c:v>
                </c:pt>
                <c:pt idx="1077">
                  <c:v>0.64829999999999999</c:v>
                </c:pt>
                <c:pt idx="1078">
                  <c:v>0.66830000000000001</c:v>
                </c:pt>
                <c:pt idx="1079">
                  <c:v>0.6351</c:v>
                </c:pt>
                <c:pt idx="1080">
                  <c:v>0.63670000000000004</c:v>
                </c:pt>
                <c:pt idx="1081">
                  <c:v>0.6431</c:v>
                </c:pt>
                <c:pt idx="1082">
                  <c:v>0.65139999999999998</c:v>
                </c:pt>
                <c:pt idx="1083">
                  <c:v>0.66859999999999997</c:v>
                </c:pt>
                <c:pt idx="1084">
                  <c:v>0.67020000000000002</c:v>
                </c:pt>
                <c:pt idx="1085">
                  <c:v>0.67759999999999998</c:v>
                </c:pt>
                <c:pt idx="1086">
                  <c:v>0.65049999999999997</c:v>
                </c:pt>
                <c:pt idx="1087">
                  <c:v>0.66900000000000004</c:v>
                </c:pt>
                <c:pt idx="1088">
                  <c:v>0.66949999999999998</c:v>
                </c:pt>
                <c:pt idx="1089">
                  <c:v>0.66849999999999998</c:v>
                </c:pt>
                <c:pt idx="1090">
                  <c:v>0.67290000000000005</c:v>
                </c:pt>
                <c:pt idx="1091">
                  <c:v>0.67520000000000002</c:v>
                </c:pt>
                <c:pt idx="1092">
                  <c:v>0.65459999999999996</c:v>
                </c:pt>
                <c:pt idx="1093">
                  <c:v>0.66220000000000001</c:v>
                </c:pt>
                <c:pt idx="1094">
                  <c:v>0.66579999999999995</c:v>
                </c:pt>
                <c:pt idx="1095">
                  <c:v>0.64770000000000005</c:v>
                </c:pt>
                <c:pt idx="1096">
                  <c:v>0.65010000000000001</c:v>
                </c:pt>
                <c:pt idx="1097">
                  <c:v>0.62160000000000004</c:v>
                </c:pt>
                <c:pt idx="1098">
                  <c:v>0.61890000000000001</c:v>
                </c:pt>
                <c:pt idx="1099">
                  <c:v>0.61309999999999998</c:v>
                </c:pt>
                <c:pt idx="1100">
                  <c:v>0.62670000000000003</c:v>
                </c:pt>
                <c:pt idx="1101">
                  <c:v>0.62129999999999996</c:v>
                </c:pt>
                <c:pt idx="1102">
                  <c:v>0.60409999999999997</c:v>
                </c:pt>
                <c:pt idx="1103">
                  <c:v>0.60240000000000005</c:v>
                </c:pt>
                <c:pt idx="1104">
                  <c:v>0.61070000000000002</c:v>
                </c:pt>
                <c:pt idx="1105">
                  <c:v>0.6159</c:v>
                </c:pt>
                <c:pt idx="1106">
                  <c:v>0.61929999999999996</c:v>
                </c:pt>
                <c:pt idx="1107">
                  <c:v>0.61939999999999995</c:v>
                </c:pt>
                <c:pt idx="1108">
                  <c:v>0.60250000000000004</c:v>
                </c:pt>
                <c:pt idx="1109">
                  <c:v>0.5998</c:v>
                </c:pt>
                <c:pt idx="1110">
                  <c:v>0.62709999999999999</c:v>
                </c:pt>
                <c:pt idx="1111">
                  <c:v>0.62080000000000002</c:v>
                </c:pt>
                <c:pt idx="1112">
                  <c:v>0.62250000000000005</c:v>
                </c:pt>
                <c:pt idx="1113">
                  <c:v>0.63019999999999998</c:v>
                </c:pt>
                <c:pt idx="1114">
                  <c:v>0.61450000000000005</c:v>
                </c:pt>
                <c:pt idx="1115">
                  <c:v>0.63759999999999994</c:v>
                </c:pt>
                <c:pt idx="1116">
                  <c:v>0.59040000000000004</c:v>
                </c:pt>
                <c:pt idx="1117">
                  <c:v>0.59150000000000003</c:v>
                </c:pt>
                <c:pt idx="1118">
                  <c:v>0.6008</c:v>
                </c:pt>
                <c:pt idx="1119">
                  <c:v>0.6018</c:v>
                </c:pt>
                <c:pt idx="1120">
                  <c:v>0.60760000000000003</c:v>
                </c:pt>
                <c:pt idx="1121">
                  <c:v>0.61160000000000003</c:v>
                </c:pt>
                <c:pt idx="1122">
                  <c:v>0.59660000000000002</c:v>
                </c:pt>
                <c:pt idx="1123">
                  <c:v>0.5877</c:v>
                </c:pt>
                <c:pt idx="1124">
                  <c:v>0.60319999999999996</c:v>
                </c:pt>
                <c:pt idx="1125">
                  <c:v>0.60540000000000005</c:v>
                </c:pt>
                <c:pt idx="1126">
                  <c:v>0.61460000000000004</c:v>
                </c:pt>
                <c:pt idx="1127">
                  <c:v>0.61399999999999999</c:v>
                </c:pt>
                <c:pt idx="1128">
                  <c:v>0.62280000000000002</c:v>
                </c:pt>
                <c:pt idx="1129">
                  <c:v>0.63080000000000003</c:v>
                </c:pt>
                <c:pt idx="1130">
                  <c:v>0.6099</c:v>
                </c:pt>
                <c:pt idx="1131">
                  <c:v>0.62519999999999998</c:v>
                </c:pt>
                <c:pt idx="1132">
                  <c:v>0.61799999999999999</c:v>
                </c:pt>
                <c:pt idx="1133">
                  <c:v>0.62839999999999996</c:v>
                </c:pt>
                <c:pt idx="1134">
                  <c:v>0.63260000000000005</c:v>
                </c:pt>
                <c:pt idx="1135">
                  <c:v>0.62980000000000003</c:v>
                </c:pt>
                <c:pt idx="1136">
                  <c:v>0.62209999999999999</c:v>
                </c:pt>
                <c:pt idx="1137">
                  <c:v>0.60819999999999996</c:v>
                </c:pt>
                <c:pt idx="1138">
                  <c:v>0.60870000000000002</c:v>
                </c:pt>
                <c:pt idx="1139">
                  <c:v>0.59950000000000003</c:v>
                </c:pt>
                <c:pt idx="1140">
                  <c:v>0.61899999999999999</c:v>
                </c:pt>
                <c:pt idx="1141">
                  <c:v>0.59909999999999997</c:v>
                </c:pt>
                <c:pt idx="1142">
                  <c:v>0.5927</c:v>
                </c:pt>
                <c:pt idx="1143">
                  <c:v>0.6139</c:v>
                </c:pt>
                <c:pt idx="1144">
                  <c:v>0.6079</c:v>
                </c:pt>
                <c:pt idx="1145">
                  <c:v>0.61439999999999995</c:v>
                </c:pt>
                <c:pt idx="1146">
                  <c:v>0.5978</c:v>
                </c:pt>
                <c:pt idx="1147">
                  <c:v>0.57969999999999999</c:v>
                </c:pt>
                <c:pt idx="1148">
                  <c:v>0.61780000000000002</c:v>
                </c:pt>
                <c:pt idx="1149">
                  <c:v>0.62250000000000005</c:v>
                </c:pt>
                <c:pt idx="1150">
                  <c:v>0.65080000000000005</c:v>
                </c:pt>
                <c:pt idx="1151">
                  <c:v>0.6492</c:v>
                </c:pt>
                <c:pt idx="1152">
                  <c:v>0.65510000000000002</c:v>
                </c:pt>
                <c:pt idx="1153">
                  <c:v>0.66500000000000004</c:v>
                </c:pt>
                <c:pt idx="1154">
                  <c:v>0.6714</c:v>
                </c:pt>
                <c:pt idx="1155">
                  <c:v>0.66820000000000002</c:v>
                </c:pt>
                <c:pt idx="1156">
                  <c:v>0.66159999999999997</c:v>
                </c:pt>
                <c:pt idx="1157">
                  <c:v>0.64680000000000004</c:v>
                </c:pt>
                <c:pt idx="1158">
                  <c:v>0.64349999999999996</c:v>
                </c:pt>
                <c:pt idx="1159">
                  <c:v>0.64959999999999996</c:v>
                </c:pt>
                <c:pt idx="1160">
                  <c:v>0.65410000000000001</c:v>
                </c:pt>
                <c:pt idx="1161">
                  <c:v>0.64339999999999997</c:v>
                </c:pt>
                <c:pt idx="1162">
                  <c:v>0.65100000000000002</c:v>
                </c:pt>
                <c:pt idx="1163">
                  <c:v>0.6583</c:v>
                </c:pt>
                <c:pt idx="1164">
                  <c:v>0.62539999999999996</c:v>
                </c:pt>
                <c:pt idx="1165">
                  <c:v>0.64419999999999999</c:v>
                </c:pt>
                <c:pt idx="1166">
                  <c:v>0.64939999999999998</c:v>
                </c:pt>
                <c:pt idx="1167">
                  <c:v>0.65080000000000005</c:v>
                </c:pt>
                <c:pt idx="1168">
                  <c:v>0.63649999999999995</c:v>
                </c:pt>
                <c:pt idx="1169">
                  <c:v>0.63280000000000003</c:v>
                </c:pt>
                <c:pt idx="1170">
                  <c:v>0.63670000000000004</c:v>
                </c:pt>
                <c:pt idx="1171">
                  <c:v>0.62129999999999996</c:v>
                </c:pt>
                <c:pt idx="1172">
                  <c:v>0.6401</c:v>
                </c:pt>
                <c:pt idx="1173">
                  <c:v>0.62080000000000002</c:v>
                </c:pt>
                <c:pt idx="1174">
                  <c:v>0.62329999999999997</c:v>
                </c:pt>
                <c:pt idx="1175">
                  <c:v>0.62050000000000005</c:v>
                </c:pt>
                <c:pt idx="1176">
                  <c:v>0.64019999999999999</c:v>
                </c:pt>
                <c:pt idx="1177">
                  <c:v>0.63460000000000005</c:v>
                </c:pt>
                <c:pt idx="1178">
                  <c:v>0.64439999999999997</c:v>
                </c:pt>
                <c:pt idx="1179">
                  <c:v>0.63700000000000001</c:v>
                </c:pt>
                <c:pt idx="1180">
                  <c:v>0.63549999999999995</c:v>
                </c:pt>
                <c:pt idx="1181">
                  <c:v>0.64870000000000005</c:v>
                </c:pt>
                <c:pt idx="1182">
                  <c:v>0.65559999999999996</c:v>
                </c:pt>
                <c:pt idx="1183">
                  <c:v>0.65700000000000003</c:v>
                </c:pt>
                <c:pt idx="1184">
                  <c:v>0.64449999999999996</c:v>
                </c:pt>
                <c:pt idx="1185">
                  <c:v>0.65269999999999995</c:v>
                </c:pt>
                <c:pt idx="1186">
                  <c:v>0.63749999999999996</c:v>
                </c:pt>
                <c:pt idx="1187">
                  <c:v>0.64080000000000004</c:v>
                </c:pt>
                <c:pt idx="1188">
                  <c:v>0.61670000000000003</c:v>
                </c:pt>
                <c:pt idx="1189">
                  <c:v>0.61309999999999998</c:v>
                </c:pt>
                <c:pt idx="1190">
                  <c:v>0.62649999999999995</c:v>
                </c:pt>
                <c:pt idx="1191">
                  <c:v>0.6119</c:v>
                </c:pt>
                <c:pt idx="1192">
                  <c:v>0.60650000000000004</c:v>
                </c:pt>
                <c:pt idx="1193">
                  <c:v>0.61870000000000003</c:v>
                </c:pt>
                <c:pt idx="1194">
                  <c:v>0.63670000000000004</c:v>
                </c:pt>
                <c:pt idx="1195">
                  <c:v>0.6331</c:v>
                </c:pt>
                <c:pt idx="1196">
                  <c:v>0.63800000000000001</c:v>
                </c:pt>
                <c:pt idx="1197">
                  <c:v>0.62629999999999997</c:v>
                </c:pt>
                <c:pt idx="1198">
                  <c:v>0.62019999999999997</c:v>
                </c:pt>
                <c:pt idx="1199">
                  <c:v>0.63219999999999998</c:v>
                </c:pt>
                <c:pt idx="1200">
                  <c:v>0.64700000000000002</c:v>
                </c:pt>
                <c:pt idx="1201">
                  <c:v>0.62860000000000005</c:v>
                </c:pt>
                <c:pt idx="1202">
                  <c:v>0.62749999999999995</c:v>
                </c:pt>
                <c:pt idx="1203">
                  <c:v>0.61980000000000002</c:v>
                </c:pt>
                <c:pt idx="1204">
                  <c:v>0.60699999999999998</c:v>
                </c:pt>
                <c:pt idx="1205">
                  <c:v>0.61209999999999998</c:v>
                </c:pt>
                <c:pt idx="1206">
                  <c:v>0.60319999999999996</c:v>
                </c:pt>
                <c:pt idx="1207">
                  <c:v>0.61429999999999996</c:v>
                </c:pt>
                <c:pt idx="1208">
                  <c:v>0.62080000000000002</c:v>
                </c:pt>
                <c:pt idx="1209">
                  <c:v>0.62170000000000003</c:v>
                </c:pt>
                <c:pt idx="1210">
                  <c:v>0.61850000000000005</c:v>
                </c:pt>
                <c:pt idx="1211">
                  <c:v>0.62919999999999998</c:v>
                </c:pt>
                <c:pt idx="1212">
                  <c:v>0.62819999999999998</c:v>
                </c:pt>
                <c:pt idx="1213">
                  <c:v>0.62690000000000001</c:v>
                </c:pt>
                <c:pt idx="1214">
                  <c:v>0.626</c:v>
                </c:pt>
                <c:pt idx="1215">
                  <c:v>0.61109999999999998</c:v>
                </c:pt>
                <c:pt idx="1216">
                  <c:v>0.61460000000000004</c:v>
                </c:pt>
                <c:pt idx="1217">
                  <c:v>0.62739999999999996</c:v>
                </c:pt>
                <c:pt idx="1218">
                  <c:v>0.63939999999999997</c:v>
                </c:pt>
                <c:pt idx="1219">
                  <c:v>0.64259999999999995</c:v>
                </c:pt>
                <c:pt idx="1220">
                  <c:v>0.64070000000000005</c:v>
                </c:pt>
                <c:pt idx="1221">
                  <c:v>0.64270000000000005</c:v>
                </c:pt>
                <c:pt idx="1222">
                  <c:v>0.6542</c:v>
                </c:pt>
                <c:pt idx="1223">
                  <c:v>0.63580000000000003</c:v>
                </c:pt>
                <c:pt idx="1224">
                  <c:v>0.63249999999999995</c:v>
                </c:pt>
                <c:pt idx="1225">
                  <c:v>0.64839999999999998</c:v>
                </c:pt>
                <c:pt idx="1226">
                  <c:v>0.65680000000000005</c:v>
                </c:pt>
                <c:pt idx="1227">
                  <c:v>0.64380000000000004</c:v>
                </c:pt>
                <c:pt idx="1228">
                  <c:v>0.64090000000000003</c:v>
                </c:pt>
                <c:pt idx="1229">
                  <c:v>0.63319999999999999</c:v>
                </c:pt>
                <c:pt idx="1230">
                  <c:v>0.6472</c:v>
                </c:pt>
                <c:pt idx="1231">
                  <c:v>0.64290000000000003</c:v>
                </c:pt>
                <c:pt idx="1232">
                  <c:v>0.62980000000000003</c:v>
                </c:pt>
                <c:pt idx="1233">
                  <c:v>0.62760000000000005</c:v>
                </c:pt>
                <c:pt idx="1234">
                  <c:v>0.63639999999999997</c:v>
                </c:pt>
                <c:pt idx="1235">
                  <c:v>0.62780000000000002</c:v>
                </c:pt>
                <c:pt idx="1236">
                  <c:v>0.63990000000000002</c:v>
                </c:pt>
                <c:pt idx="1237">
                  <c:v>0.65010000000000001</c:v>
                </c:pt>
                <c:pt idx="1238">
                  <c:v>0.63780000000000003</c:v>
                </c:pt>
                <c:pt idx="1239">
                  <c:v>0.63670000000000004</c:v>
                </c:pt>
                <c:pt idx="1240">
                  <c:v>0.63870000000000005</c:v>
                </c:pt>
                <c:pt idx="1241">
                  <c:v>0.63160000000000005</c:v>
                </c:pt>
                <c:pt idx="1242">
                  <c:v>0.63639999999999997</c:v>
                </c:pt>
                <c:pt idx="1243">
                  <c:v>0.60060000000000002</c:v>
                </c:pt>
                <c:pt idx="1244">
                  <c:v>0.60550000000000004</c:v>
                </c:pt>
                <c:pt idx="1245">
                  <c:v>0.60240000000000005</c:v>
                </c:pt>
                <c:pt idx="1246">
                  <c:v>0.60360000000000003</c:v>
                </c:pt>
                <c:pt idx="1247">
                  <c:v>0.60780000000000001</c:v>
                </c:pt>
                <c:pt idx="1248">
                  <c:v>0.60880000000000001</c:v>
                </c:pt>
                <c:pt idx="1249">
                  <c:v>0.59840000000000004</c:v>
                </c:pt>
                <c:pt idx="1250">
                  <c:v>0.59430000000000005</c:v>
                </c:pt>
                <c:pt idx="1251">
                  <c:v>0.58609999999999995</c:v>
                </c:pt>
                <c:pt idx="1252">
                  <c:v>0.60829999999999995</c:v>
                </c:pt>
                <c:pt idx="1253">
                  <c:v>0.60870000000000002</c:v>
                </c:pt>
                <c:pt idx="1254">
                  <c:v>0.60019999999999996</c:v>
                </c:pt>
                <c:pt idx="1255">
                  <c:v>0.61370000000000002</c:v>
                </c:pt>
                <c:pt idx="1256">
                  <c:v>0.60899999999999999</c:v>
                </c:pt>
                <c:pt idx="1257">
                  <c:v>0.62629999999999997</c:v>
                </c:pt>
                <c:pt idx="1258">
                  <c:v>0.60340000000000005</c:v>
                </c:pt>
                <c:pt idx="1259">
                  <c:v>0.60040000000000004</c:v>
                </c:pt>
                <c:pt idx="1260">
                  <c:v>0.61080000000000001</c:v>
                </c:pt>
                <c:pt idx="1261">
                  <c:v>0.59819999999999995</c:v>
                </c:pt>
                <c:pt idx="1262">
                  <c:v>0.61670000000000003</c:v>
                </c:pt>
                <c:pt idx="1263">
                  <c:v>0.61719999999999997</c:v>
                </c:pt>
                <c:pt idx="1264">
                  <c:v>0.62360000000000004</c:v>
                </c:pt>
                <c:pt idx="1265">
                  <c:v>0.63300000000000001</c:v>
                </c:pt>
                <c:pt idx="1266">
                  <c:v>0.64859999999999995</c:v>
                </c:pt>
                <c:pt idx="1267">
                  <c:v>0.64400000000000002</c:v>
                </c:pt>
                <c:pt idx="1268">
                  <c:v>0.65969999999999995</c:v>
                </c:pt>
                <c:pt idx="1269">
                  <c:v>0.64990000000000003</c:v>
                </c:pt>
                <c:pt idx="1270">
                  <c:v>0.64349999999999996</c:v>
                </c:pt>
                <c:pt idx="1271">
                  <c:v>0.64910000000000001</c:v>
                </c:pt>
                <c:pt idx="1272">
                  <c:v>0.64070000000000005</c:v>
                </c:pt>
                <c:pt idx="1273">
                  <c:v>0.66520000000000001</c:v>
                </c:pt>
                <c:pt idx="1274">
                  <c:v>0.64839999999999998</c:v>
                </c:pt>
                <c:pt idx="1275">
                  <c:v>0.62539999999999996</c:v>
                </c:pt>
                <c:pt idx="1276">
                  <c:v>0.6492</c:v>
                </c:pt>
                <c:pt idx="1277">
                  <c:v>0.63890000000000002</c:v>
                </c:pt>
                <c:pt idx="1278">
                  <c:v>0.62760000000000005</c:v>
                </c:pt>
                <c:pt idx="1279">
                  <c:v>0.623</c:v>
                </c:pt>
                <c:pt idx="1280">
                  <c:v>0.63119999999999998</c:v>
                </c:pt>
                <c:pt idx="1281">
                  <c:v>0.64319999999999999</c:v>
                </c:pt>
                <c:pt idx="1282">
                  <c:v>0.63280000000000003</c:v>
                </c:pt>
                <c:pt idx="1283">
                  <c:v>0.63780000000000003</c:v>
                </c:pt>
                <c:pt idx="1284">
                  <c:v>0.64400000000000002</c:v>
                </c:pt>
                <c:pt idx="1285">
                  <c:v>0.62439999999999996</c:v>
                </c:pt>
                <c:pt idx="1286">
                  <c:v>0.63749999999999996</c:v>
                </c:pt>
                <c:pt idx="1287">
                  <c:v>0.64190000000000003</c:v>
                </c:pt>
                <c:pt idx="1288">
                  <c:v>0.62949999999999995</c:v>
                </c:pt>
                <c:pt idx="1289">
                  <c:v>0.64019999999999999</c:v>
                </c:pt>
                <c:pt idx="1290">
                  <c:v>0.66120000000000001</c:v>
                </c:pt>
                <c:pt idx="1291">
                  <c:v>0.66090000000000004</c:v>
                </c:pt>
                <c:pt idx="1292">
                  <c:v>0.65190000000000003</c:v>
                </c:pt>
                <c:pt idx="1293">
                  <c:v>0.64070000000000005</c:v>
                </c:pt>
                <c:pt idx="1294">
                  <c:v>0.63619999999999999</c:v>
                </c:pt>
                <c:pt idx="1295">
                  <c:v>0.6462</c:v>
                </c:pt>
                <c:pt idx="1296">
                  <c:v>0.64880000000000004</c:v>
                </c:pt>
                <c:pt idx="1297">
                  <c:v>0.64780000000000004</c:v>
                </c:pt>
                <c:pt idx="1298">
                  <c:v>0.64600000000000002</c:v>
                </c:pt>
                <c:pt idx="1299">
                  <c:v>0.63400000000000001</c:v>
                </c:pt>
                <c:pt idx="1300">
                  <c:v>0.6361</c:v>
                </c:pt>
                <c:pt idx="1301">
                  <c:v>0.64990000000000003</c:v>
                </c:pt>
                <c:pt idx="1302">
                  <c:v>0.63300000000000001</c:v>
                </c:pt>
                <c:pt idx="1303">
                  <c:v>0.62809999999999999</c:v>
                </c:pt>
                <c:pt idx="1304">
                  <c:v>0.63300000000000001</c:v>
                </c:pt>
                <c:pt idx="1305">
                  <c:v>0.63680000000000003</c:v>
                </c:pt>
                <c:pt idx="1306">
                  <c:v>0.63029999999999997</c:v>
                </c:pt>
                <c:pt idx="1307">
                  <c:v>0.64949999999999997</c:v>
                </c:pt>
                <c:pt idx="1308">
                  <c:v>0.63929999999999998</c:v>
                </c:pt>
                <c:pt idx="1309">
                  <c:v>0.6341</c:v>
                </c:pt>
                <c:pt idx="1310">
                  <c:v>0.63239999999999996</c:v>
                </c:pt>
                <c:pt idx="1311">
                  <c:v>0.62280000000000002</c:v>
                </c:pt>
                <c:pt idx="1312">
                  <c:v>0.62939999999999996</c:v>
                </c:pt>
                <c:pt idx="1313">
                  <c:v>0.62260000000000004</c:v>
                </c:pt>
                <c:pt idx="1314">
                  <c:v>0.63219999999999998</c:v>
                </c:pt>
                <c:pt idx="1315">
                  <c:v>0.62749999999999995</c:v>
                </c:pt>
                <c:pt idx="1316">
                  <c:v>0.62250000000000005</c:v>
                </c:pt>
                <c:pt idx="1317">
                  <c:v>0.62139999999999995</c:v>
                </c:pt>
                <c:pt idx="1318">
                  <c:v>0.6351</c:v>
                </c:pt>
                <c:pt idx="1319">
                  <c:v>0.61499999999999999</c:v>
                </c:pt>
                <c:pt idx="1320">
                  <c:v>0.61450000000000005</c:v>
                </c:pt>
                <c:pt idx="1321">
                  <c:v>0.61660000000000004</c:v>
                </c:pt>
                <c:pt idx="1322">
                  <c:v>0.62039999999999995</c:v>
                </c:pt>
                <c:pt idx="1323">
                  <c:v>0.62519999999999998</c:v>
                </c:pt>
                <c:pt idx="1324">
                  <c:v>0.61539999999999995</c:v>
                </c:pt>
                <c:pt idx="1325">
                  <c:v>0.60719999999999996</c:v>
                </c:pt>
                <c:pt idx="1326">
                  <c:v>0.58409999999999995</c:v>
                </c:pt>
                <c:pt idx="1327">
                  <c:v>0.5867</c:v>
                </c:pt>
                <c:pt idx="1328">
                  <c:v>0.59330000000000005</c:v>
                </c:pt>
                <c:pt idx="1329">
                  <c:v>0.58330000000000004</c:v>
                </c:pt>
                <c:pt idx="1330">
                  <c:v>0.59260000000000002</c:v>
                </c:pt>
                <c:pt idx="1331">
                  <c:v>0.58189999999999997</c:v>
                </c:pt>
                <c:pt idx="1332">
                  <c:v>0.59219999999999995</c:v>
                </c:pt>
                <c:pt idx="1333">
                  <c:v>0.6</c:v>
                </c:pt>
                <c:pt idx="1334">
                  <c:v>0.59319999999999995</c:v>
                </c:pt>
                <c:pt idx="1335">
                  <c:v>0.58620000000000005</c:v>
                </c:pt>
                <c:pt idx="1336">
                  <c:v>0.5806</c:v>
                </c:pt>
                <c:pt idx="1337">
                  <c:v>0.58779999999999999</c:v>
                </c:pt>
                <c:pt idx="1338">
                  <c:v>0.60109999999999997</c:v>
                </c:pt>
                <c:pt idx="1339">
                  <c:v>0.62080000000000002</c:v>
                </c:pt>
                <c:pt idx="1340">
                  <c:v>0.61460000000000004</c:v>
                </c:pt>
                <c:pt idx="1341">
                  <c:v>0.6099</c:v>
                </c:pt>
                <c:pt idx="1342">
                  <c:v>0.62909999999999999</c:v>
                </c:pt>
                <c:pt idx="1343">
                  <c:v>0.62</c:v>
                </c:pt>
                <c:pt idx="1344">
                  <c:v>0.62139999999999995</c:v>
                </c:pt>
                <c:pt idx="1345">
                  <c:v>0.64470000000000005</c:v>
                </c:pt>
                <c:pt idx="1346">
                  <c:v>0.623</c:v>
                </c:pt>
                <c:pt idx="1347">
                  <c:v>0.60129999999999995</c:v>
                </c:pt>
                <c:pt idx="1348">
                  <c:v>0.62239999999999995</c:v>
                </c:pt>
                <c:pt idx="1349">
                  <c:v>0.63349999999999995</c:v>
                </c:pt>
                <c:pt idx="1350">
                  <c:v>0.64590000000000003</c:v>
                </c:pt>
                <c:pt idx="1351">
                  <c:v>0.64759999999999995</c:v>
                </c:pt>
                <c:pt idx="1352">
                  <c:v>0.64649999999999996</c:v>
                </c:pt>
                <c:pt idx="1353">
                  <c:v>0.63249999999999995</c:v>
                </c:pt>
                <c:pt idx="1354">
                  <c:v>0.64429999999999998</c:v>
                </c:pt>
                <c:pt idx="1355">
                  <c:v>0.62050000000000005</c:v>
                </c:pt>
                <c:pt idx="1356">
                  <c:v>0.64119999999999999</c:v>
                </c:pt>
                <c:pt idx="1357">
                  <c:v>0.63290000000000002</c:v>
                </c:pt>
                <c:pt idx="1358">
                  <c:v>0.65029999999999999</c:v>
                </c:pt>
                <c:pt idx="1359">
                  <c:v>0.61760000000000004</c:v>
                </c:pt>
                <c:pt idx="1360">
                  <c:v>0.63</c:v>
                </c:pt>
                <c:pt idx="1361">
                  <c:v>0.62729999999999997</c:v>
                </c:pt>
                <c:pt idx="1362">
                  <c:v>0.62929999999999997</c:v>
                </c:pt>
                <c:pt idx="1363">
                  <c:v>0.64510000000000001</c:v>
                </c:pt>
                <c:pt idx="1364">
                  <c:v>0.67410000000000003</c:v>
                </c:pt>
                <c:pt idx="1365">
                  <c:v>0.65469999999999995</c:v>
                </c:pt>
                <c:pt idx="1366">
                  <c:v>0.65769999999999995</c:v>
                </c:pt>
                <c:pt idx="1367">
                  <c:v>0.65529999999999999</c:v>
                </c:pt>
                <c:pt idx="1368">
                  <c:v>0.64880000000000004</c:v>
                </c:pt>
                <c:pt idx="1369">
                  <c:v>0.64270000000000005</c:v>
                </c:pt>
                <c:pt idx="1370">
                  <c:v>0.65229999999999999</c:v>
                </c:pt>
                <c:pt idx="1371">
                  <c:v>0.63629999999999998</c:v>
                </c:pt>
                <c:pt idx="1372">
                  <c:v>0.61099999999999999</c:v>
                </c:pt>
                <c:pt idx="1373">
                  <c:v>0.60419999999999996</c:v>
                </c:pt>
                <c:pt idx="1374">
                  <c:v>0.59189999999999998</c:v>
                </c:pt>
                <c:pt idx="1375">
                  <c:v>0.59909999999999997</c:v>
                </c:pt>
                <c:pt idx="1376">
                  <c:v>0.59850000000000003</c:v>
                </c:pt>
                <c:pt idx="1377">
                  <c:v>0.62870000000000004</c:v>
                </c:pt>
                <c:pt idx="1378">
                  <c:v>0.62339999999999995</c:v>
                </c:pt>
                <c:pt idx="1379">
                  <c:v>0.63529999999999998</c:v>
                </c:pt>
                <c:pt idx="1380">
                  <c:v>0.60540000000000005</c:v>
                </c:pt>
                <c:pt idx="1381">
                  <c:v>0.64249999999999996</c:v>
                </c:pt>
                <c:pt idx="1382">
                  <c:v>0.65490000000000004</c:v>
                </c:pt>
                <c:pt idx="1383">
                  <c:v>0.63839999999999997</c:v>
                </c:pt>
                <c:pt idx="1384">
                  <c:v>0.63500000000000001</c:v>
                </c:pt>
                <c:pt idx="1385">
                  <c:v>0.59699999999999998</c:v>
                </c:pt>
                <c:pt idx="1386">
                  <c:v>0.60880000000000001</c:v>
                </c:pt>
                <c:pt idx="1387">
                  <c:v>0.6</c:v>
                </c:pt>
                <c:pt idx="1388">
                  <c:v>0.59389999999999998</c:v>
                </c:pt>
                <c:pt idx="1389">
                  <c:v>0.63759999999999994</c:v>
                </c:pt>
                <c:pt idx="1390">
                  <c:v>0.61180000000000001</c:v>
                </c:pt>
                <c:pt idx="1391">
                  <c:v>0.63019999999999998</c:v>
                </c:pt>
                <c:pt idx="1392">
                  <c:v>0.64590000000000003</c:v>
                </c:pt>
                <c:pt idx="1393">
                  <c:v>0.63880000000000003</c:v>
                </c:pt>
                <c:pt idx="1394">
                  <c:v>0.60909999999999997</c:v>
                </c:pt>
                <c:pt idx="1395">
                  <c:v>0.64739999999999998</c:v>
                </c:pt>
                <c:pt idx="1396">
                  <c:v>0.64890000000000003</c:v>
                </c:pt>
                <c:pt idx="1397">
                  <c:v>0.60809999999999997</c:v>
                </c:pt>
                <c:pt idx="1398">
                  <c:v>0.66520000000000001</c:v>
                </c:pt>
                <c:pt idx="1399">
                  <c:v>0.61470000000000002</c:v>
                </c:pt>
                <c:pt idx="1400">
                  <c:v>0.60160000000000002</c:v>
                </c:pt>
                <c:pt idx="1401">
                  <c:v>0.6421</c:v>
                </c:pt>
                <c:pt idx="1402">
                  <c:v>0.63549999999999995</c:v>
                </c:pt>
                <c:pt idx="1403">
                  <c:v>0.63290000000000002</c:v>
                </c:pt>
                <c:pt idx="1404">
                  <c:v>0.61890000000000001</c:v>
                </c:pt>
                <c:pt idx="1405">
                  <c:v>0.61299999999999999</c:v>
                </c:pt>
                <c:pt idx="1406">
                  <c:v>0.61519999999999997</c:v>
                </c:pt>
                <c:pt idx="1407">
                  <c:v>0.59750000000000003</c:v>
                </c:pt>
                <c:pt idx="1408">
                  <c:v>0.62450000000000006</c:v>
                </c:pt>
                <c:pt idx="1409">
                  <c:v>0.62339999999999995</c:v>
                </c:pt>
                <c:pt idx="1410">
                  <c:v>0.60019999999999996</c:v>
                </c:pt>
                <c:pt idx="1411">
                  <c:v>0.6079</c:v>
                </c:pt>
                <c:pt idx="1412">
                  <c:v>0.58960000000000001</c:v>
                </c:pt>
                <c:pt idx="1413">
                  <c:v>0.63890000000000002</c:v>
                </c:pt>
                <c:pt idx="1414">
                  <c:v>0.65100000000000002</c:v>
                </c:pt>
                <c:pt idx="1415">
                  <c:v>0.63500000000000001</c:v>
                </c:pt>
                <c:pt idx="1416">
                  <c:v>0.59499999999999997</c:v>
                </c:pt>
                <c:pt idx="1417">
                  <c:v>0.59950000000000003</c:v>
                </c:pt>
                <c:pt idx="1418">
                  <c:v>0.63570000000000004</c:v>
                </c:pt>
                <c:pt idx="1419">
                  <c:v>0.62139999999999995</c:v>
                </c:pt>
                <c:pt idx="1420">
                  <c:v>0.65610000000000002</c:v>
                </c:pt>
                <c:pt idx="1421">
                  <c:v>0.65539999999999998</c:v>
                </c:pt>
                <c:pt idx="1422">
                  <c:v>0.66810000000000003</c:v>
                </c:pt>
                <c:pt idx="1423">
                  <c:v>0.64180000000000004</c:v>
                </c:pt>
                <c:pt idx="1424">
                  <c:v>0.64800000000000002</c:v>
                </c:pt>
                <c:pt idx="1425">
                  <c:v>0.6452</c:v>
                </c:pt>
                <c:pt idx="1426">
                  <c:v>0.61319999999999997</c:v>
                </c:pt>
                <c:pt idx="1427">
                  <c:v>0.59870000000000001</c:v>
                </c:pt>
                <c:pt idx="1428">
                  <c:v>0.61339999999999995</c:v>
                </c:pt>
                <c:pt idx="1429">
                  <c:v>0.62350000000000005</c:v>
                </c:pt>
                <c:pt idx="1430">
                  <c:v>0.60629999999999995</c:v>
                </c:pt>
                <c:pt idx="1431">
                  <c:v>0.60709999999999997</c:v>
                </c:pt>
                <c:pt idx="1432">
                  <c:v>0.58760000000000001</c:v>
                </c:pt>
                <c:pt idx="1433">
                  <c:v>0.64980000000000004</c:v>
                </c:pt>
                <c:pt idx="1434">
                  <c:v>0.60360000000000003</c:v>
                </c:pt>
                <c:pt idx="1435">
                  <c:v>0.63870000000000005</c:v>
                </c:pt>
                <c:pt idx="1436">
                  <c:v>0.63859999999999995</c:v>
                </c:pt>
                <c:pt idx="1437">
                  <c:v>0.63129999999999997</c:v>
                </c:pt>
                <c:pt idx="1438">
                  <c:v>0.59199999999999997</c:v>
                </c:pt>
                <c:pt idx="1439">
                  <c:v>0.64049999999999996</c:v>
                </c:pt>
                <c:pt idx="1440">
                  <c:v>0.64600000000000002</c:v>
                </c:pt>
                <c:pt idx="1441">
                  <c:v>0.625</c:v>
                </c:pt>
                <c:pt idx="1442">
                  <c:v>0.62290000000000001</c:v>
                </c:pt>
                <c:pt idx="1443">
                  <c:v>0.63829999999999998</c:v>
                </c:pt>
                <c:pt idx="1444">
                  <c:v>0.60929999999999995</c:v>
                </c:pt>
                <c:pt idx="1445">
                  <c:v>0.626</c:v>
                </c:pt>
                <c:pt idx="1446">
                  <c:v>0.61129999999999995</c:v>
                </c:pt>
                <c:pt idx="1447">
                  <c:v>0.60719999999999996</c:v>
                </c:pt>
                <c:pt idx="1448">
                  <c:v>0.60670000000000002</c:v>
                </c:pt>
                <c:pt idx="1449">
                  <c:v>0.6552</c:v>
                </c:pt>
                <c:pt idx="1450">
                  <c:v>0.60129999999999995</c:v>
                </c:pt>
                <c:pt idx="1451">
                  <c:v>0.63739999999999997</c:v>
                </c:pt>
                <c:pt idx="1452">
                  <c:v>0.6069</c:v>
                </c:pt>
                <c:pt idx="1453">
                  <c:v>0.65969999999999995</c:v>
                </c:pt>
                <c:pt idx="1454">
                  <c:v>0.62160000000000004</c:v>
                </c:pt>
                <c:pt idx="1455">
                  <c:v>0.62890000000000001</c:v>
                </c:pt>
                <c:pt idx="1456">
                  <c:v>0.60840000000000005</c:v>
                </c:pt>
                <c:pt idx="1457">
                  <c:v>0.6028</c:v>
                </c:pt>
                <c:pt idx="1458">
                  <c:v>0.58179999999999998</c:v>
                </c:pt>
                <c:pt idx="1459">
                  <c:v>0.58689999999999998</c:v>
                </c:pt>
                <c:pt idx="1460">
                  <c:v>0.63859999999999995</c:v>
                </c:pt>
                <c:pt idx="1461">
                  <c:v>0.61409999999999998</c:v>
                </c:pt>
                <c:pt idx="1462">
                  <c:v>0.62090000000000001</c:v>
                </c:pt>
                <c:pt idx="1463">
                  <c:v>0.58130000000000004</c:v>
                </c:pt>
                <c:pt idx="1464">
                  <c:v>0.60140000000000005</c:v>
                </c:pt>
                <c:pt idx="1465">
                  <c:v>0.64059999999999995</c:v>
                </c:pt>
                <c:pt idx="1466">
                  <c:v>0.62629999999999997</c:v>
                </c:pt>
                <c:pt idx="1467">
                  <c:v>0.60399999999999998</c:v>
                </c:pt>
                <c:pt idx="1468">
                  <c:v>0.59240000000000004</c:v>
                </c:pt>
                <c:pt idx="1469">
                  <c:v>0.5665</c:v>
                </c:pt>
                <c:pt idx="1470">
                  <c:v>0.5847</c:v>
                </c:pt>
                <c:pt idx="1471">
                  <c:v>0.59570000000000001</c:v>
                </c:pt>
                <c:pt idx="1472">
                  <c:v>0.64339999999999997</c:v>
                </c:pt>
                <c:pt idx="1473">
                  <c:v>0.57789999999999997</c:v>
                </c:pt>
                <c:pt idx="1474">
                  <c:v>0.59250000000000003</c:v>
                </c:pt>
                <c:pt idx="1475">
                  <c:v>0.59319999999999995</c:v>
                </c:pt>
                <c:pt idx="1476">
                  <c:v>0.6361</c:v>
                </c:pt>
                <c:pt idx="1477">
                  <c:v>0.60260000000000002</c:v>
                </c:pt>
                <c:pt idx="1478">
                  <c:v>0.62590000000000001</c:v>
                </c:pt>
                <c:pt idx="1479">
                  <c:v>0.63019999999999998</c:v>
                </c:pt>
                <c:pt idx="1480">
                  <c:v>0.60460000000000003</c:v>
                </c:pt>
                <c:pt idx="1481">
                  <c:v>0.57579999999999998</c:v>
                </c:pt>
                <c:pt idx="1482">
                  <c:v>0.59470000000000001</c:v>
                </c:pt>
                <c:pt idx="1483">
                  <c:v>0.57189999999999996</c:v>
                </c:pt>
                <c:pt idx="1484">
                  <c:v>0.61670000000000003</c:v>
                </c:pt>
                <c:pt idx="1485">
                  <c:v>0.58360000000000001</c:v>
                </c:pt>
                <c:pt idx="1486">
                  <c:v>0.5796</c:v>
                </c:pt>
                <c:pt idx="1487">
                  <c:v>0.57940000000000003</c:v>
                </c:pt>
                <c:pt idx="1488">
                  <c:v>0.58420000000000005</c:v>
                </c:pt>
                <c:pt idx="1489">
                  <c:v>0.60240000000000005</c:v>
                </c:pt>
                <c:pt idx="1490">
                  <c:v>0.6179</c:v>
                </c:pt>
                <c:pt idx="1491">
                  <c:v>0.64759999999999995</c:v>
                </c:pt>
                <c:pt idx="1492">
                  <c:v>0.58509999999999995</c:v>
                </c:pt>
                <c:pt idx="1493">
                  <c:v>0.61509999999999998</c:v>
                </c:pt>
                <c:pt idx="1494">
                  <c:v>0.57099999999999995</c:v>
                </c:pt>
                <c:pt idx="1495">
                  <c:v>0.6018</c:v>
                </c:pt>
                <c:pt idx="1496">
                  <c:v>0.63180000000000003</c:v>
                </c:pt>
                <c:pt idx="1497">
                  <c:v>0.57169999999999999</c:v>
                </c:pt>
                <c:pt idx="1498">
                  <c:v>0.59740000000000004</c:v>
                </c:pt>
                <c:pt idx="1499">
                  <c:v>0.58689999999999998</c:v>
                </c:pt>
                <c:pt idx="1500">
                  <c:v>0.57599999999999996</c:v>
                </c:pt>
                <c:pt idx="1501">
                  <c:v>0.58589999999999998</c:v>
                </c:pt>
                <c:pt idx="1502">
                  <c:v>0.58909999999999996</c:v>
                </c:pt>
                <c:pt idx="1503">
                  <c:v>0.57320000000000004</c:v>
                </c:pt>
                <c:pt idx="1504">
                  <c:v>0.56910000000000005</c:v>
                </c:pt>
                <c:pt idx="1505">
                  <c:v>0.60250000000000004</c:v>
                </c:pt>
                <c:pt idx="1506">
                  <c:v>0.59119999999999995</c:v>
                </c:pt>
                <c:pt idx="1507">
                  <c:v>0.5726</c:v>
                </c:pt>
                <c:pt idx="1508">
                  <c:v>0.60099999999999998</c:v>
                </c:pt>
                <c:pt idx="1509">
                  <c:v>0.58520000000000005</c:v>
                </c:pt>
                <c:pt idx="1510">
                  <c:v>0.58960000000000001</c:v>
                </c:pt>
                <c:pt idx="1511">
                  <c:v>0.60329999999999995</c:v>
                </c:pt>
                <c:pt idx="1512">
                  <c:v>0.55779999999999996</c:v>
                </c:pt>
                <c:pt idx="1513">
                  <c:v>0.56969999999999998</c:v>
                </c:pt>
                <c:pt idx="1514">
                  <c:v>0.622</c:v>
                </c:pt>
                <c:pt idx="1515">
                  <c:v>0.61409999999999998</c:v>
                </c:pt>
                <c:pt idx="1516">
                  <c:v>0.56440000000000001</c:v>
                </c:pt>
                <c:pt idx="1517">
                  <c:v>0.60840000000000005</c:v>
                </c:pt>
                <c:pt idx="1518">
                  <c:v>0.5746</c:v>
                </c:pt>
                <c:pt idx="1519">
                  <c:v>0.52400000000000002</c:v>
                </c:pt>
                <c:pt idx="1520">
                  <c:v>0.5927</c:v>
                </c:pt>
                <c:pt idx="1521">
                  <c:v>0.59630000000000005</c:v>
                </c:pt>
                <c:pt idx="1522">
                  <c:v>0.59260000000000002</c:v>
                </c:pt>
                <c:pt idx="1523">
                  <c:v>0.56310000000000004</c:v>
                </c:pt>
                <c:pt idx="1524">
                  <c:v>0.5756</c:v>
                </c:pt>
                <c:pt idx="1525">
                  <c:v>0.55149999999999999</c:v>
                </c:pt>
                <c:pt idx="1526">
                  <c:v>0.58950000000000002</c:v>
                </c:pt>
                <c:pt idx="1527">
                  <c:v>0.58879999999999999</c:v>
                </c:pt>
                <c:pt idx="1528">
                  <c:v>0.55059999999999998</c:v>
                </c:pt>
                <c:pt idx="1529">
                  <c:v>0.58509999999999995</c:v>
                </c:pt>
                <c:pt idx="1530">
                  <c:v>0.59730000000000005</c:v>
                </c:pt>
                <c:pt idx="1531">
                  <c:v>0.58899999999999997</c:v>
                </c:pt>
                <c:pt idx="1532">
                  <c:v>0.48549999999999999</c:v>
                </c:pt>
                <c:pt idx="1533">
                  <c:v>0.54239999999999999</c:v>
                </c:pt>
                <c:pt idx="1534">
                  <c:v>0.59419999999999995</c:v>
                </c:pt>
                <c:pt idx="1535">
                  <c:v>0.55310000000000004</c:v>
                </c:pt>
                <c:pt idx="1536">
                  <c:v>0.51649999999999996</c:v>
                </c:pt>
                <c:pt idx="1537">
                  <c:v>0.5423</c:v>
                </c:pt>
                <c:pt idx="1538">
                  <c:v>0.56159999999999999</c:v>
                </c:pt>
                <c:pt idx="1539">
                  <c:v>0.48970000000000002</c:v>
                </c:pt>
                <c:pt idx="1540">
                  <c:v>0.49709999999999999</c:v>
                </c:pt>
                <c:pt idx="1541">
                  <c:v>0.50480000000000003</c:v>
                </c:pt>
                <c:pt idx="1542">
                  <c:v>0.51829999999999998</c:v>
                </c:pt>
                <c:pt idx="1543">
                  <c:v>0.55940000000000001</c:v>
                </c:pt>
                <c:pt idx="1544">
                  <c:v>0.52649999999999997</c:v>
                </c:pt>
                <c:pt idx="1545">
                  <c:v>0.49</c:v>
                </c:pt>
                <c:pt idx="1546">
                  <c:v>0.48530000000000001</c:v>
                </c:pt>
                <c:pt idx="1547">
                  <c:v>0.47189999999999999</c:v>
                </c:pt>
                <c:pt idx="1548">
                  <c:v>0.4738</c:v>
                </c:pt>
                <c:pt idx="1549">
                  <c:v>0.4778</c:v>
                </c:pt>
                <c:pt idx="1550">
                  <c:v>0.46550000000000002</c:v>
                </c:pt>
                <c:pt idx="1551">
                  <c:v>0.50960000000000005</c:v>
                </c:pt>
                <c:pt idx="1552">
                  <c:v>0.52590000000000003</c:v>
                </c:pt>
                <c:pt idx="1553">
                  <c:v>0.48930000000000001</c:v>
                </c:pt>
                <c:pt idx="1554">
                  <c:v>0.51060000000000005</c:v>
                </c:pt>
                <c:pt idx="1555">
                  <c:v>0.48920000000000002</c:v>
                </c:pt>
                <c:pt idx="1556">
                  <c:v>0.49790000000000001</c:v>
                </c:pt>
                <c:pt idx="1557">
                  <c:v>0.48259999999999997</c:v>
                </c:pt>
                <c:pt idx="1558">
                  <c:v>0.49430000000000002</c:v>
                </c:pt>
                <c:pt idx="1559">
                  <c:v>0.436</c:v>
                </c:pt>
                <c:pt idx="1560">
                  <c:v>0.49959999999999999</c:v>
                </c:pt>
                <c:pt idx="1561">
                  <c:v>0.43409999999999999</c:v>
                </c:pt>
                <c:pt idx="1562">
                  <c:v>0.4607</c:v>
                </c:pt>
                <c:pt idx="1563">
                  <c:v>0.48249999999999998</c:v>
                </c:pt>
                <c:pt idx="1564">
                  <c:v>0.42959999999999998</c:v>
                </c:pt>
                <c:pt idx="1565">
                  <c:v>0.49730000000000002</c:v>
                </c:pt>
                <c:pt idx="1566">
                  <c:v>0.4299</c:v>
                </c:pt>
                <c:pt idx="1567">
                  <c:v>0.4657</c:v>
                </c:pt>
                <c:pt idx="1568">
                  <c:v>0.47670000000000001</c:v>
                </c:pt>
                <c:pt idx="1569">
                  <c:v>0.51839999999999997</c:v>
                </c:pt>
                <c:pt idx="1570">
                  <c:v>0.4889</c:v>
                </c:pt>
                <c:pt idx="1571">
                  <c:v>0.49990000000000001</c:v>
                </c:pt>
                <c:pt idx="1572">
                  <c:v>0.46510000000000001</c:v>
                </c:pt>
                <c:pt idx="1573">
                  <c:v>0.4698</c:v>
                </c:pt>
                <c:pt idx="1574">
                  <c:v>0.4395</c:v>
                </c:pt>
                <c:pt idx="1575">
                  <c:v>0.42859999999999998</c:v>
                </c:pt>
                <c:pt idx="1576">
                  <c:v>0.51139999999999997</c:v>
                </c:pt>
                <c:pt idx="1577">
                  <c:v>0.46910000000000002</c:v>
                </c:pt>
                <c:pt idx="1578">
                  <c:v>0.44800000000000001</c:v>
                </c:pt>
                <c:pt idx="1579">
                  <c:v>0.49080000000000001</c:v>
                </c:pt>
                <c:pt idx="1580">
                  <c:v>0.43990000000000001</c:v>
                </c:pt>
                <c:pt idx="1581">
                  <c:v>0.44619999999999999</c:v>
                </c:pt>
                <c:pt idx="1582">
                  <c:v>0.46529999999999999</c:v>
                </c:pt>
                <c:pt idx="1583">
                  <c:v>0.4839</c:v>
                </c:pt>
                <c:pt idx="1584">
                  <c:v>0.48449999999999999</c:v>
                </c:pt>
                <c:pt idx="1585">
                  <c:v>0.46529999999999999</c:v>
                </c:pt>
                <c:pt idx="1586">
                  <c:v>0.47189999999999999</c:v>
                </c:pt>
                <c:pt idx="1587">
                  <c:v>0.45739999999999997</c:v>
                </c:pt>
                <c:pt idx="1588">
                  <c:v>0.47870000000000001</c:v>
                </c:pt>
                <c:pt idx="1589">
                  <c:v>0.48149999999999998</c:v>
                </c:pt>
                <c:pt idx="1590">
                  <c:v>0.50700000000000001</c:v>
                </c:pt>
                <c:pt idx="1591">
                  <c:v>0.47439999999999999</c:v>
                </c:pt>
                <c:pt idx="1592">
                  <c:v>0.4622</c:v>
                </c:pt>
                <c:pt idx="1593">
                  <c:v>0.50260000000000005</c:v>
                </c:pt>
                <c:pt idx="1594">
                  <c:v>0.47939999999999999</c:v>
                </c:pt>
                <c:pt idx="1595">
                  <c:v>0.43559999999999999</c:v>
                </c:pt>
                <c:pt idx="1596">
                  <c:v>0.51239999999999997</c:v>
                </c:pt>
                <c:pt idx="1597">
                  <c:v>0.45190000000000002</c:v>
                </c:pt>
                <c:pt idx="1598">
                  <c:v>0.47170000000000001</c:v>
                </c:pt>
                <c:pt idx="1599">
                  <c:v>0.48770000000000002</c:v>
                </c:pt>
                <c:pt idx="1600">
                  <c:v>0.50370000000000004</c:v>
                </c:pt>
                <c:pt idx="1601">
                  <c:v>0.46060000000000001</c:v>
                </c:pt>
                <c:pt idx="1602">
                  <c:v>0.46660000000000001</c:v>
                </c:pt>
                <c:pt idx="1603">
                  <c:v>0.49399999999999999</c:v>
                </c:pt>
                <c:pt idx="1604">
                  <c:v>0.45129999999999998</c:v>
                </c:pt>
                <c:pt idx="1605">
                  <c:v>0.48170000000000002</c:v>
                </c:pt>
                <c:pt idx="1606">
                  <c:v>0.46039999999999998</c:v>
                </c:pt>
                <c:pt idx="1607">
                  <c:v>0.48599999999999999</c:v>
                </c:pt>
                <c:pt idx="1608">
                  <c:v>0.48720000000000002</c:v>
                </c:pt>
                <c:pt idx="1609">
                  <c:v>0.45329999999999998</c:v>
                </c:pt>
                <c:pt idx="1610">
                  <c:v>0.49180000000000001</c:v>
                </c:pt>
                <c:pt idx="1611">
                  <c:v>0.51929999999999998</c:v>
                </c:pt>
                <c:pt idx="1612">
                  <c:v>0.46389999999999998</c:v>
                </c:pt>
                <c:pt idx="1613">
                  <c:v>0.46889999999999998</c:v>
                </c:pt>
                <c:pt idx="1614">
                  <c:v>0.4819</c:v>
                </c:pt>
                <c:pt idx="1615">
                  <c:v>0.53600000000000003</c:v>
                </c:pt>
                <c:pt idx="1616">
                  <c:v>0.48620000000000002</c:v>
                </c:pt>
                <c:pt idx="1617">
                  <c:v>0.497</c:v>
                </c:pt>
                <c:pt idx="1618">
                  <c:v>0.49590000000000001</c:v>
                </c:pt>
                <c:pt idx="1619">
                  <c:v>0.50390000000000001</c:v>
                </c:pt>
                <c:pt idx="1620">
                  <c:v>0.4627</c:v>
                </c:pt>
                <c:pt idx="1621">
                  <c:v>0.52329999999999999</c:v>
                </c:pt>
                <c:pt idx="1622">
                  <c:v>0.46800000000000003</c:v>
                </c:pt>
                <c:pt idx="1623">
                  <c:v>0.51859999999999995</c:v>
                </c:pt>
                <c:pt idx="1624">
                  <c:v>0.44850000000000001</c:v>
                </c:pt>
                <c:pt idx="1625">
                  <c:v>0.53359999999999996</c:v>
                </c:pt>
                <c:pt idx="1626">
                  <c:v>0.45069999999999999</c:v>
                </c:pt>
                <c:pt idx="1627">
                  <c:v>0.51929999999999998</c:v>
                </c:pt>
                <c:pt idx="1628">
                  <c:v>0.48559999999999998</c:v>
                </c:pt>
                <c:pt idx="1629">
                  <c:v>0.47820000000000001</c:v>
                </c:pt>
                <c:pt idx="1630">
                  <c:v>0.501</c:v>
                </c:pt>
                <c:pt idx="1631">
                  <c:v>0.49170000000000003</c:v>
                </c:pt>
                <c:pt idx="1632">
                  <c:v>0.46879999999999999</c:v>
                </c:pt>
                <c:pt idx="1633">
                  <c:v>0.49359999999999998</c:v>
                </c:pt>
                <c:pt idx="1634">
                  <c:v>0.48570000000000002</c:v>
                </c:pt>
                <c:pt idx="1635">
                  <c:v>0.49869999999999998</c:v>
                </c:pt>
                <c:pt idx="1636">
                  <c:v>0.43409999999999999</c:v>
                </c:pt>
                <c:pt idx="1637">
                  <c:v>0.45939999999999998</c:v>
                </c:pt>
                <c:pt idx="1638">
                  <c:v>0.47370000000000001</c:v>
                </c:pt>
                <c:pt idx="1639">
                  <c:v>0.44440000000000002</c:v>
                </c:pt>
                <c:pt idx="1640">
                  <c:v>0.42649999999999999</c:v>
                </c:pt>
                <c:pt idx="1641">
                  <c:v>0.44009999999999999</c:v>
                </c:pt>
                <c:pt idx="1642">
                  <c:v>0.47699999999999998</c:v>
                </c:pt>
                <c:pt idx="1643">
                  <c:v>0.46650000000000003</c:v>
                </c:pt>
                <c:pt idx="1644">
                  <c:v>0.4486</c:v>
                </c:pt>
                <c:pt idx="1645">
                  <c:v>0.48249999999999998</c:v>
                </c:pt>
                <c:pt idx="1646">
                  <c:v>0.46400000000000002</c:v>
                </c:pt>
                <c:pt idx="1647">
                  <c:v>0.47589999999999999</c:v>
                </c:pt>
                <c:pt idx="1648">
                  <c:v>0.45219999999999999</c:v>
                </c:pt>
                <c:pt idx="1649">
                  <c:v>0.45700000000000002</c:v>
                </c:pt>
                <c:pt idx="1650">
                  <c:v>0.45929999999999999</c:v>
                </c:pt>
                <c:pt idx="1651">
                  <c:v>0.5101</c:v>
                </c:pt>
                <c:pt idx="1652">
                  <c:v>0.4929</c:v>
                </c:pt>
                <c:pt idx="1653">
                  <c:v>0.48509999999999998</c:v>
                </c:pt>
                <c:pt idx="1654">
                  <c:v>0.47339999999999999</c:v>
                </c:pt>
                <c:pt idx="1655">
                  <c:v>0.50290000000000001</c:v>
                </c:pt>
                <c:pt idx="1656">
                  <c:v>0.49980000000000002</c:v>
                </c:pt>
                <c:pt idx="1657">
                  <c:v>0.43859999999999999</c:v>
                </c:pt>
                <c:pt idx="1658">
                  <c:v>0.45779999999999998</c:v>
                </c:pt>
                <c:pt idx="1659">
                  <c:v>0.45479999999999998</c:v>
                </c:pt>
                <c:pt idx="1660">
                  <c:v>0.44600000000000001</c:v>
                </c:pt>
                <c:pt idx="1661">
                  <c:v>0.5101</c:v>
                </c:pt>
                <c:pt idx="1662">
                  <c:v>0.4385</c:v>
                </c:pt>
                <c:pt idx="1663">
                  <c:v>0.45229999999999998</c:v>
                </c:pt>
                <c:pt idx="1664">
                  <c:v>0.47849999999999998</c:v>
                </c:pt>
                <c:pt idx="1665">
                  <c:v>0.47889999999999999</c:v>
                </c:pt>
                <c:pt idx="1666">
                  <c:v>0.4662</c:v>
                </c:pt>
                <c:pt idx="1667">
                  <c:v>0.56820000000000004</c:v>
                </c:pt>
                <c:pt idx="1668">
                  <c:v>0.51480000000000004</c:v>
                </c:pt>
                <c:pt idx="1669">
                  <c:v>0.47210000000000002</c:v>
                </c:pt>
                <c:pt idx="1670">
                  <c:v>0.49819999999999998</c:v>
                </c:pt>
                <c:pt idx="1671">
                  <c:v>0.46460000000000001</c:v>
                </c:pt>
                <c:pt idx="1672">
                  <c:v>0.49180000000000001</c:v>
                </c:pt>
                <c:pt idx="1673">
                  <c:v>0.50509999999999999</c:v>
                </c:pt>
                <c:pt idx="1674">
                  <c:v>0.45119999999999999</c:v>
                </c:pt>
                <c:pt idx="1675">
                  <c:v>0.52839999999999998</c:v>
                </c:pt>
                <c:pt idx="1676">
                  <c:v>0.44009999999999999</c:v>
                </c:pt>
                <c:pt idx="1677">
                  <c:v>0.4713</c:v>
                </c:pt>
                <c:pt idx="1678">
                  <c:v>0.45450000000000002</c:v>
                </c:pt>
                <c:pt idx="1679">
                  <c:v>0.4793</c:v>
                </c:pt>
                <c:pt idx="1680">
                  <c:v>0.46210000000000001</c:v>
                </c:pt>
                <c:pt idx="1681">
                  <c:v>0.4884</c:v>
                </c:pt>
                <c:pt idx="1682">
                  <c:v>0.50900000000000001</c:v>
                </c:pt>
                <c:pt idx="1683">
                  <c:v>0.47070000000000001</c:v>
                </c:pt>
                <c:pt idx="1684">
                  <c:v>0.45100000000000001</c:v>
                </c:pt>
                <c:pt idx="1685">
                  <c:v>0.48039999999999999</c:v>
                </c:pt>
                <c:pt idx="1686">
                  <c:v>0.52980000000000005</c:v>
                </c:pt>
                <c:pt idx="1687">
                  <c:v>0.5071</c:v>
                </c:pt>
                <c:pt idx="1688">
                  <c:v>0.49530000000000002</c:v>
                </c:pt>
                <c:pt idx="1689">
                  <c:v>0.55800000000000005</c:v>
                </c:pt>
                <c:pt idx="1690">
                  <c:v>0.46929999999999999</c:v>
                </c:pt>
                <c:pt idx="1691">
                  <c:v>0.46110000000000001</c:v>
                </c:pt>
                <c:pt idx="1692">
                  <c:v>0.45300000000000001</c:v>
                </c:pt>
                <c:pt idx="1693">
                  <c:v>0.50360000000000005</c:v>
                </c:pt>
                <c:pt idx="1694">
                  <c:v>0.44629999999999997</c:v>
                </c:pt>
                <c:pt idx="1695">
                  <c:v>0.4919</c:v>
                </c:pt>
                <c:pt idx="1696">
                  <c:v>0.4919</c:v>
                </c:pt>
                <c:pt idx="1697">
                  <c:v>0.439</c:v>
                </c:pt>
                <c:pt idx="1698">
                  <c:v>0.48349999999999999</c:v>
                </c:pt>
                <c:pt idx="1699">
                  <c:v>0.45069999999999999</c:v>
                </c:pt>
                <c:pt idx="1700">
                  <c:v>0.50060000000000004</c:v>
                </c:pt>
                <c:pt idx="1701">
                  <c:v>0.45340000000000003</c:v>
                </c:pt>
                <c:pt idx="1702">
                  <c:v>0.48209999999999997</c:v>
                </c:pt>
                <c:pt idx="1703">
                  <c:v>0.49259999999999998</c:v>
                </c:pt>
                <c:pt idx="1704">
                  <c:v>0.50729999999999997</c:v>
                </c:pt>
                <c:pt idx="1705">
                  <c:v>0.48349999999999999</c:v>
                </c:pt>
                <c:pt idx="1706">
                  <c:v>0.50170000000000003</c:v>
                </c:pt>
                <c:pt idx="1707">
                  <c:v>0.50919999999999999</c:v>
                </c:pt>
                <c:pt idx="1708">
                  <c:v>0.48449999999999999</c:v>
                </c:pt>
                <c:pt idx="1709">
                  <c:v>0.46789999999999998</c:v>
                </c:pt>
                <c:pt idx="1710">
                  <c:v>0.49509999999999998</c:v>
                </c:pt>
                <c:pt idx="1711">
                  <c:v>0.45350000000000001</c:v>
                </c:pt>
                <c:pt idx="1712">
                  <c:v>0.47339999999999999</c:v>
                </c:pt>
                <c:pt idx="1713">
                  <c:v>0.45829999999999999</c:v>
                </c:pt>
                <c:pt idx="1714">
                  <c:v>0.47310000000000002</c:v>
                </c:pt>
                <c:pt idx="1715">
                  <c:v>0.48799999999999999</c:v>
                </c:pt>
                <c:pt idx="1716">
                  <c:v>0.46510000000000001</c:v>
                </c:pt>
                <c:pt idx="1717">
                  <c:v>0.46479999999999999</c:v>
                </c:pt>
                <c:pt idx="1718">
                  <c:v>0.4415</c:v>
                </c:pt>
                <c:pt idx="1719">
                  <c:v>0.4602</c:v>
                </c:pt>
                <c:pt idx="1720">
                  <c:v>0.4541</c:v>
                </c:pt>
                <c:pt idx="1721">
                  <c:v>0.46710000000000002</c:v>
                </c:pt>
                <c:pt idx="1722">
                  <c:v>0.45369999999999999</c:v>
                </c:pt>
                <c:pt idx="1723">
                  <c:v>0.48070000000000002</c:v>
                </c:pt>
                <c:pt idx="1724">
                  <c:v>0.46600000000000003</c:v>
                </c:pt>
                <c:pt idx="1725">
                  <c:v>0.52200000000000002</c:v>
                </c:pt>
                <c:pt idx="1726">
                  <c:v>0.43030000000000002</c:v>
                </c:pt>
                <c:pt idx="1727">
                  <c:v>0.47289999999999999</c:v>
                </c:pt>
                <c:pt idx="1728">
                  <c:v>0.51529999999999998</c:v>
                </c:pt>
                <c:pt idx="1729">
                  <c:v>0.4753</c:v>
                </c:pt>
                <c:pt idx="1730">
                  <c:v>0.43830000000000002</c:v>
                </c:pt>
                <c:pt idx="1731">
                  <c:v>0.44390000000000002</c:v>
                </c:pt>
                <c:pt idx="1732">
                  <c:v>0.51559999999999995</c:v>
                </c:pt>
                <c:pt idx="1733">
                  <c:v>0.46410000000000001</c:v>
                </c:pt>
                <c:pt idx="1734">
                  <c:v>0.48480000000000001</c:v>
                </c:pt>
                <c:pt idx="1735">
                  <c:v>0.50900000000000001</c:v>
                </c:pt>
                <c:pt idx="1736">
                  <c:v>0.51139999999999997</c:v>
                </c:pt>
                <c:pt idx="1737">
                  <c:v>0.45600000000000002</c:v>
                </c:pt>
                <c:pt idx="1738">
                  <c:v>0.46750000000000003</c:v>
                </c:pt>
                <c:pt idx="1739">
                  <c:v>0.4652</c:v>
                </c:pt>
                <c:pt idx="1740">
                  <c:v>0.48949999999999999</c:v>
                </c:pt>
                <c:pt idx="1741">
                  <c:v>0.50780000000000003</c:v>
                </c:pt>
                <c:pt idx="1742">
                  <c:v>0.48110000000000003</c:v>
                </c:pt>
                <c:pt idx="1743">
                  <c:v>0.46229999999999999</c:v>
                </c:pt>
                <c:pt idx="1744">
                  <c:v>0.46879999999999999</c:v>
                </c:pt>
                <c:pt idx="1745">
                  <c:v>0.45290000000000002</c:v>
                </c:pt>
                <c:pt idx="1746">
                  <c:v>0.44929999999999998</c:v>
                </c:pt>
                <c:pt idx="1747">
                  <c:v>0.498</c:v>
                </c:pt>
                <c:pt idx="1748">
                  <c:v>0.44790000000000002</c:v>
                </c:pt>
                <c:pt idx="1749">
                  <c:v>0.48380000000000001</c:v>
                </c:pt>
                <c:pt idx="1750">
                  <c:v>0.49149999999999999</c:v>
                </c:pt>
                <c:pt idx="1751">
                  <c:v>0.49759999999999999</c:v>
                </c:pt>
                <c:pt idx="1752">
                  <c:v>0.45960000000000001</c:v>
                </c:pt>
                <c:pt idx="1753">
                  <c:v>0.49969999999999998</c:v>
                </c:pt>
                <c:pt idx="1754">
                  <c:v>0.46949999999999997</c:v>
                </c:pt>
                <c:pt idx="1755">
                  <c:v>0.49209999999999998</c:v>
                </c:pt>
                <c:pt idx="1756">
                  <c:v>0.47449999999999998</c:v>
                </c:pt>
                <c:pt idx="1757">
                  <c:v>0.49409999999999998</c:v>
                </c:pt>
                <c:pt idx="1758">
                  <c:v>0.49430000000000002</c:v>
                </c:pt>
                <c:pt idx="1759">
                  <c:v>0.48309999999999997</c:v>
                </c:pt>
                <c:pt idx="1760">
                  <c:v>0.49070000000000003</c:v>
                </c:pt>
                <c:pt idx="1761">
                  <c:v>0.49609999999999999</c:v>
                </c:pt>
                <c:pt idx="1762">
                  <c:v>0.48770000000000002</c:v>
                </c:pt>
                <c:pt idx="1763">
                  <c:v>0.48</c:v>
                </c:pt>
                <c:pt idx="1764">
                  <c:v>0.47739999999999999</c:v>
                </c:pt>
                <c:pt idx="1765">
                  <c:v>0.4783</c:v>
                </c:pt>
                <c:pt idx="1766">
                  <c:v>0.49509999999999998</c:v>
                </c:pt>
                <c:pt idx="1767">
                  <c:v>0.50760000000000005</c:v>
                </c:pt>
                <c:pt idx="1768">
                  <c:v>0.47770000000000001</c:v>
                </c:pt>
                <c:pt idx="1769">
                  <c:v>0.47789999999999999</c:v>
                </c:pt>
                <c:pt idx="1770">
                  <c:v>0.42259999999999998</c:v>
                </c:pt>
                <c:pt idx="1771">
                  <c:v>0.437</c:v>
                </c:pt>
                <c:pt idx="1772">
                  <c:v>0.48309999999999997</c:v>
                </c:pt>
                <c:pt idx="1773">
                  <c:v>0.48380000000000001</c:v>
                </c:pt>
                <c:pt idx="1774">
                  <c:v>0.48220000000000002</c:v>
                </c:pt>
                <c:pt idx="1775">
                  <c:v>0.5282</c:v>
                </c:pt>
                <c:pt idx="1776">
                  <c:v>0.47670000000000001</c:v>
                </c:pt>
                <c:pt idx="1777">
                  <c:v>0.46820000000000001</c:v>
                </c:pt>
                <c:pt idx="1778">
                  <c:v>0.4501</c:v>
                </c:pt>
                <c:pt idx="1779">
                  <c:v>0.47839999999999999</c:v>
                </c:pt>
                <c:pt idx="1780">
                  <c:v>0.47849999999999998</c:v>
                </c:pt>
                <c:pt idx="1781">
                  <c:v>0.46789999999999998</c:v>
                </c:pt>
                <c:pt idx="1782">
                  <c:v>0.45150000000000001</c:v>
                </c:pt>
                <c:pt idx="1783">
                  <c:v>0.50319999999999998</c:v>
                </c:pt>
                <c:pt idx="1784">
                  <c:v>0.46350000000000002</c:v>
                </c:pt>
                <c:pt idx="1785">
                  <c:v>0.53939999999999999</c:v>
                </c:pt>
                <c:pt idx="1786">
                  <c:v>0.4229</c:v>
                </c:pt>
                <c:pt idx="1787">
                  <c:v>0.46810000000000002</c:v>
                </c:pt>
                <c:pt idx="1788">
                  <c:v>0.53639999999999999</c:v>
                </c:pt>
                <c:pt idx="1789">
                  <c:v>0.47620000000000001</c:v>
                </c:pt>
                <c:pt idx="1790">
                  <c:v>0.46500000000000002</c:v>
                </c:pt>
                <c:pt idx="1791">
                  <c:v>0.49590000000000001</c:v>
                </c:pt>
                <c:pt idx="1792">
                  <c:v>0.44579999999999997</c:v>
                </c:pt>
                <c:pt idx="1793">
                  <c:v>0.48099999999999998</c:v>
                </c:pt>
                <c:pt idx="1794">
                  <c:v>0.45440000000000003</c:v>
                </c:pt>
                <c:pt idx="1795">
                  <c:v>0.4461</c:v>
                </c:pt>
                <c:pt idx="1796">
                  <c:v>0.50129999999999997</c:v>
                </c:pt>
                <c:pt idx="1797">
                  <c:v>0.46310000000000001</c:v>
                </c:pt>
                <c:pt idx="1798">
                  <c:v>0.4884</c:v>
                </c:pt>
                <c:pt idx="1799">
                  <c:v>0.47789999999999999</c:v>
                </c:pt>
                <c:pt idx="1800">
                  <c:v>0.45760000000000001</c:v>
                </c:pt>
                <c:pt idx="1801">
                  <c:v>0.48089999999999999</c:v>
                </c:pt>
                <c:pt idx="1802">
                  <c:v>0.4713</c:v>
                </c:pt>
                <c:pt idx="1803">
                  <c:v>0.48249999999999998</c:v>
                </c:pt>
                <c:pt idx="1804">
                  <c:v>0.47449999999999998</c:v>
                </c:pt>
                <c:pt idx="1805">
                  <c:v>0.47720000000000001</c:v>
                </c:pt>
                <c:pt idx="1806">
                  <c:v>0.46870000000000001</c:v>
                </c:pt>
                <c:pt idx="1807">
                  <c:v>0.48170000000000002</c:v>
                </c:pt>
                <c:pt idx="1808">
                  <c:v>0.49099999999999999</c:v>
                </c:pt>
                <c:pt idx="1809">
                  <c:v>0.46350000000000002</c:v>
                </c:pt>
                <c:pt idx="1810">
                  <c:v>0.43290000000000001</c:v>
                </c:pt>
                <c:pt idx="1811">
                  <c:v>0.47360000000000002</c:v>
                </c:pt>
                <c:pt idx="1812">
                  <c:v>0.46660000000000001</c:v>
                </c:pt>
                <c:pt idx="1813">
                  <c:v>0.47639999999999999</c:v>
                </c:pt>
                <c:pt idx="1814">
                  <c:v>0.4753</c:v>
                </c:pt>
                <c:pt idx="1815">
                  <c:v>0.4859</c:v>
                </c:pt>
                <c:pt idx="1816">
                  <c:v>0.48880000000000001</c:v>
                </c:pt>
                <c:pt idx="1817">
                  <c:v>0.47039999999999998</c:v>
                </c:pt>
                <c:pt idx="1818">
                  <c:v>0.47220000000000001</c:v>
                </c:pt>
                <c:pt idx="1819">
                  <c:v>0.45500000000000002</c:v>
                </c:pt>
                <c:pt idx="1820">
                  <c:v>0.47589999999999999</c:v>
                </c:pt>
                <c:pt idx="1821">
                  <c:v>0.47389999999999999</c:v>
                </c:pt>
                <c:pt idx="1822">
                  <c:v>0.53849999999999998</c:v>
                </c:pt>
                <c:pt idx="1823">
                  <c:v>0.48709999999999998</c:v>
                </c:pt>
                <c:pt idx="1824">
                  <c:v>0.48459999999999998</c:v>
                </c:pt>
                <c:pt idx="1825">
                  <c:v>0.44740000000000002</c:v>
                </c:pt>
                <c:pt idx="1826">
                  <c:v>0.51400000000000001</c:v>
                </c:pt>
                <c:pt idx="1827">
                  <c:v>0.45329999999999998</c:v>
                </c:pt>
                <c:pt idx="1828">
                  <c:v>0.43980000000000002</c:v>
                </c:pt>
                <c:pt idx="1829">
                  <c:v>0.41689999999999999</c:v>
                </c:pt>
                <c:pt idx="1830">
                  <c:v>0.51039999999999996</c:v>
                </c:pt>
                <c:pt idx="1831">
                  <c:v>0.48499999999999999</c:v>
                </c:pt>
                <c:pt idx="1832">
                  <c:v>0.46260000000000001</c:v>
                </c:pt>
                <c:pt idx="1833">
                  <c:v>0.51100000000000001</c:v>
                </c:pt>
                <c:pt idx="1834">
                  <c:v>0.46850000000000003</c:v>
                </c:pt>
                <c:pt idx="1835">
                  <c:v>0.46289999999999998</c:v>
                </c:pt>
                <c:pt idx="1836">
                  <c:v>0.4451</c:v>
                </c:pt>
                <c:pt idx="1837">
                  <c:v>0.54279999999999995</c:v>
                </c:pt>
                <c:pt idx="1838">
                  <c:v>0.46760000000000002</c:v>
                </c:pt>
                <c:pt idx="1839">
                  <c:v>0.46789999999999998</c:v>
                </c:pt>
                <c:pt idx="1840">
                  <c:v>0.44979999999999998</c:v>
                </c:pt>
                <c:pt idx="1841">
                  <c:v>0.52429999999999999</c:v>
                </c:pt>
                <c:pt idx="1842">
                  <c:v>0.52959999999999996</c:v>
                </c:pt>
                <c:pt idx="1843">
                  <c:v>0.4763</c:v>
                </c:pt>
                <c:pt idx="1844">
                  <c:v>0.44769999999999999</c:v>
                </c:pt>
                <c:pt idx="1845">
                  <c:v>0.43919999999999998</c:v>
                </c:pt>
                <c:pt idx="1846">
                  <c:v>0.4582</c:v>
                </c:pt>
                <c:pt idx="1847">
                  <c:v>0.45429999999999998</c:v>
                </c:pt>
                <c:pt idx="1848">
                  <c:v>0.49890000000000001</c:v>
                </c:pt>
                <c:pt idx="1849">
                  <c:v>0.49380000000000002</c:v>
                </c:pt>
                <c:pt idx="1850">
                  <c:v>0.49370000000000003</c:v>
                </c:pt>
                <c:pt idx="1851">
                  <c:v>0.4672</c:v>
                </c:pt>
                <c:pt idx="1852">
                  <c:v>0.46739999999999998</c:v>
                </c:pt>
                <c:pt idx="1853">
                  <c:v>0.50829999999999997</c:v>
                </c:pt>
                <c:pt idx="1854">
                  <c:v>0.49580000000000002</c:v>
                </c:pt>
                <c:pt idx="1855">
                  <c:v>0.4677</c:v>
                </c:pt>
                <c:pt idx="1856">
                  <c:v>0.47610000000000002</c:v>
                </c:pt>
                <c:pt idx="1857">
                  <c:v>0.43590000000000001</c:v>
                </c:pt>
                <c:pt idx="1858">
                  <c:v>0.46479999999999999</c:v>
                </c:pt>
                <c:pt idx="1859">
                  <c:v>0.49509999999999998</c:v>
                </c:pt>
                <c:pt idx="1860">
                  <c:v>0.50070000000000003</c:v>
                </c:pt>
                <c:pt idx="1861">
                  <c:v>0.50829999999999997</c:v>
                </c:pt>
                <c:pt idx="1862">
                  <c:v>0.53939999999999999</c:v>
                </c:pt>
                <c:pt idx="1863">
                  <c:v>0.45660000000000001</c:v>
                </c:pt>
                <c:pt idx="1864">
                  <c:v>0.50249999999999995</c:v>
                </c:pt>
                <c:pt idx="1865">
                  <c:v>0.4798</c:v>
                </c:pt>
                <c:pt idx="1866">
                  <c:v>0.45650000000000002</c:v>
                </c:pt>
                <c:pt idx="1867">
                  <c:v>0.44669999999999999</c:v>
                </c:pt>
                <c:pt idx="1868">
                  <c:v>0.47739999999999999</c:v>
                </c:pt>
                <c:pt idx="1869">
                  <c:v>0.4995</c:v>
                </c:pt>
                <c:pt idx="1870">
                  <c:v>0.4844</c:v>
                </c:pt>
                <c:pt idx="1871">
                  <c:v>0.4672</c:v>
                </c:pt>
                <c:pt idx="1872">
                  <c:v>0.48709999999999998</c:v>
                </c:pt>
                <c:pt idx="1873">
                  <c:v>0.49890000000000001</c:v>
                </c:pt>
                <c:pt idx="1874">
                  <c:v>0.49380000000000002</c:v>
                </c:pt>
                <c:pt idx="1875">
                  <c:v>0.50039999999999996</c:v>
                </c:pt>
                <c:pt idx="1876">
                  <c:v>0.4657</c:v>
                </c:pt>
                <c:pt idx="1877">
                  <c:v>0.50219999999999998</c:v>
                </c:pt>
                <c:pt idx="1878">
                  <c:v>0.5101</c:v>
                </c:pt>
                <c:pt idx="1879">
                  <c:v>0.50609999999999999</c:v>
                </c:pt>
                <c:pt idx="1880">
                  <c:v>0.52800000000000002</c:v>
                </c:pt>
                <c:pt idx="1881">
                  <c:v>0.50670000000000004</c:v>
                </c:pt>
                <c:pt idx="1882">
                  <c:v>0.46210000000000001</c:v>
                </c:pt>
                <c:pt idx="1883">
                  <c:v>0.53849999999999998</c:v>
                </c:pt>
                <c:pt idx="1884">
                  <c:v>0.54949999999999999</c:v>
                </c:pt>
                <c:pt idx="1885">
                  <c:v>0.50380000000000003</c:v>
                </c:pt>
                <c:pt idx="1886">
                  <c:v>0.48749999999999999</c:v>
                </c:pt>
                <c:pt idx="1887">
                  <c:v>0.50229999999999997</c:v>
                </c:pt>
                <c:pt idx="1888">
                  <c:v>0.4304</c:v>
                </c:pt>
                <c:pt idx="1889">
                  <c:v>0.46529999999999999</c:v>
                </c:pt>
                <c:pt idx="1890">
                  <c:v>0.44990000000000002</c:v>
                </c:pt>
                <c:pt idx="1891">
                  <c:v>0.45379999999999998</c:v>
                </c:pt>
                <c:pt idx="1892">
                  <c:v>0.46060000000000001</c:v>
                </c:pt>
                <c:pt idx="1893">
                  <c:v>0.47549999999999998</c:v>
                </c:pt>
                <c:pt idx="1894">
                  <c:v>0.47470000000000001</c:v>
                </c:pt>
                <c:pt idx="1895">
                  <c:v>0.45669999999999999</c:v>
                </c:pt>
                <c:pt idx="1896">
                  <c:v>0.49830000000000002</c:v>
                </c:pt>
                <c:pt idx="1897">
                  <c:v>0.45200000000000001</c:v>
                </c:pt>
                <c:pt idx="1898">
                  <c:v>0.46429999999999999</c:v>
                </c:pt>
                <c:pt idx="1899">
                  <c:v>0.47639999999999999</c:v>
                </c:pt>
                <c:pt idx="1900">
                  <c:v>0.4859</c:v>
                </c:pt>
                <c:pt idx="1901">
                  <c:v>0.44929999999999998</c:v>
                </c:pt>
                <c:pt idx="1902">
                  <c:v>0.44469999999999998</c:v>
                </c:pt>
                <c:pt idx="1903">
                  <c:v>0.47110000000000002</c:v>
                </c:pt>
                <c:pt idx="1904">
                  <c:v>0.52190000000000003</c:v>
                </c:pt>
                <c:pt idx="1905">
                  <c:v>0.46899999999999997</c:v>
                </c:pt>
                <c:pt idx="1906">
                  <c:v>0.45929999999999999</c:v>
                </c:pt>
                <c:pt idx="1907">
                  <c:v>0.44990000000000002</c:v>
                </c:pt>
                <c:pt idx="1908">
                  <c:v>0.46829999999999999</c:v>
                </c:pt>
                <c:pt idx="1909">
                  <c:v>0.4758</c:v>
                </c:pt>
                <c:pt idx="1910">
                  <c:v>0.45179999999999998</c:v>
                </c:pt>
                <c:pt idx="1911">
                  <c:v>0.4748</c:v>
                </c:pt>
                <c:pt idx="1912">
                  <c:v>0.48580000000000001</c:v>
                </c:pt>
                <c:pt idx="1913">
                  <c:v>0.50900000000000001</c:v>
                </c:pt>
                <c:pt idx="1914">
                  <c:v>0.45850000000000002</c:v>
                </c:pt>
                <c:pt idx="1915">
                  <c:v>0.51049999999999995</c:v>
                </c:pt>
                <c:pt idx="1916">
                  <c:v>0.49569999999999997</c:v>
                </c:pt>
                <c:pt idx="1917">
                  <c:v>0.45440000000000003</c:v>
                </c:pt>
                <c:pt idx="1918">
                  <c:v>0.46800000000000003</c:v>
                </c:pt>
                <c:pt idx="1919">
                  <c:v>0.44850000000000001</c:v>
                </c:pt>
                <c:pt idx="1920">
                  <c:v>0.47</c:v>
                </c:pt>
                <c:pt idx="1921">
                  <c:v>0.4975</c:v>
                </c:pt>
                <c:pt idx="1922">
                  <c:v>0.50970000000000004</c:v>
                </c:pt>
                <c:pt idx="1923">
                  <c:v>0.45579999999999998</c:v>
                </c:pt>
                <c:pt idx="1924">
                  <c:v>0.49249999999999999</c:v>
                </c:pt>
                <c:pt idx="1925">
                  <c:v>0.47220000000000001</c:v>
                </c:pt>
                <c:pt idx="1926">
                  <c:v>0.48599999999999999</c:v>
                </c:pt>
                <c:pt idx="1927">
                  <c:v>0.48449999999999999</c:v>
                </c:pt>
                <c:pt idx="1928">
                  <c:v>0.50580000000000003</c:v>
                </c:pt>
                <c:pt idx="1929">
                  <c:v>0.48520000000000002</c:v>
                </c:pt>
                <c:pt idx="1930">
                  <c:v>0.49230000000000002</c:v>
                </c:pt>
                <c:pt idx="1931">
                  <c:v>0.52829999999999999</c:v>
                </c:pt>
                <c:pt idx="1932">
                  <c:v>0.47360000000000002</c:v>
                </c:pt>
                <c:pt idx="1933">
                  <c:v>0.48680000000000001</c:v>
                </c:pt>
                <c:pt idx="1934">
                  <c:v>0.46279999999999999</c:v>
                </c:pt>
                <c:pt idx="1935">
                  <c:v>0.4899</c:v>
                </c:pt>
                <c:pt idx="1936">
                  <c:v>0.45950000000000002</c:v>
                </c:pt>
                <c:pt idx="1937">
                  <c:v>0.44679999999999997</c:v>
                </c:pt>
                <c:pt idx="1938">
                  <c:v>0.47770000000000001</c:v>
                </c:pt>
                <c:pt idx="1939">
                  <c:v>0.49940000000000001</c:v>
                </c:pt>
                <c:pt idx="1940">
                  <c:v>0.57379999999999998</c:v>
                </c:pt>
                <c:pt idx="1941">
                  <c:v>0.48780000000000001</c:v>
                </c:pt>
                <c:pt idx="1942">
                  <c:v>0.4592</c:v>
                </c:pt>
                <c:pt idx="1943">
                  <c:v>0.50039999999999996</c:v>
                </c:pt>
                <c:pt idx="1944">
                  <c:v>0.55069999999999997</c:v>
                </c:pt>
                <c:pt idx="1945">
                  <c:v>0.48530000000000001</c:v>
                </c:pt>
                <c:pt idx="1946">
                  <c:v>0.51480000000000004</c:v>
                </c:pt>
                <c:pt idx="1947">
                  <c:v>0.49609999999999999</c:v>
                </c:pt>
                <c:pt idx="1948">
                  <c:v>0.48359999999999997</c:v>
                </c:pt>
                <c:pt idx="1949">
                  <c:v>0.49719999999999998</c:v>
                </c:pt>
                <c:pt idx="1950">
                  <c:v>0.48630000000000001</c:v>
                </c:pt>
                <c:pt idx="1951">
                  <c:v>0.51670000000000005</c:v>
                </c:pt>
                <c:pt idx="1952">
                  <c:v>0.45279999999999998</c:v>
                </c:pt>
                <c:pt idx="1953">
                  <c:v>0.4304</c:v>
                </c:pt>
                <c:pt idx="1954">
                  <c:v>0.46400000000000002</c:v>
                </c:pt>
                <c:pt idx="1955">
                  <c:v>0.43180000000000002</c:v>
                </c:pt>
                <c:pt idx="1956">
                  <c:v>0.48020000000000002</c:v>
                </c:pt>
                <c:pt idx="1957">
                  <c:v>0.43869999999999998</c:v>
                </c:pt>
                <c:pt idx="1958">
                  <c:v>0.48070000000000002</c:v>
                </c:pt>
                <c:pt idx="1959">
                  <c:v>0.43469999999999998</c:v>
                </c:pt>
                <c:pt idx="1960">
                  <c:v>0.49930000000000002</c:v>
                </c:pt>
                <c:pt idx="1961">
                  <c:v>0.48020000000000002</c:v>
                </c:pt>
                <c:pt idx="1962">
                  <c:v>0.49109999999999998</c:v>
                </c:pt>
                <c:pt idx="1963">
                  <c:v>0.44750000000000001</c:v>
                </c:pt>
                <c:pt idx="1964">
                  <c:v>0.49259999999999998</c:v>
                </c:pt>
                <c:pt idx="1965">
                  <c:v>0.45850000000000002</c:v>
                </c:pt>
                <c:pt idx="1966">
                  <c:v>0.51759999999999995</c:v>
                </c:pt>
                <c:pt idx="1967">
                  <c:v>0.55879999999999996</c:v>
                </c:pt>
                <c:pt idx="1968">
                  <c:v>0.49540000000000001</c:v>
                </c:pt>
                <c:pt idx="1969">
                  <c:v>0.48470000000000002</c:v>
                </c:pt>
                <c:pt idx="1970">
                  <c:v>0.45660000000000001</c:v>
                </c:pt>
                <c:pt idx="1971">
                  <c:v>0.46160000000000001</c:v>
                </c:pt>
                <c:pt idx="1972">
                  <c:v>0.48409999999999997</c:v>
                </c:pt>
                <c:pt idx="1973">
                  <c:v>0.48010000000000003</c:v>
                </c:pt>
                <c:pt idx="1974">
                  <c:v>0.50800000000000001</c:v>
                </c:pt>
                <c:pt idx="1975">
                  <c:v>0.49280000000000002</c:v>
                </c:pt>
                <c:pt idx="1976">
                  <c:v>0.47889999999999999</c:v>
                </c:pt>
                <c:pt idx="1977">
                  <c:v>0.49399999999999999</c:v>
                </c:pt>
                <c:pt idx="1978">
                  <c:v>0.49640000000000001</c:v>
                </c:pt>
                <c:pt idx="1979">
                  <c:v>0.47249999999999998</c:v>
                </c:pt>
                <c:pt idx="1980">
                  <c:v>0.51990000000000003</c:v>
                </c:pt>
                <c:pt idx="1981">
                  <c:v>0.51080000000000003</c:v>
                </c:pt>
                <c:pt idx="1982">
                  <c:v>0.51080000000000003</c:v>
                </c:pt>
                <c:pt idx="1983">
                  <c:v>0.4632</c:v>
                </c:pt>
                <c:pt idx="1984">
                  <c:v>0.48730000000000001</c:v>
                </c:pt>
                <c:pt idx="1985">
                  <c:v>0.50370000000000004</c:v>
                </c:pt>
                <c:pt idx="1986">
                  <c:v>0.45689999999999997</c:v>
                </c:pt>
                <c:pt idx="1987">
                  <c:v>0.46429999999999999</c:v>
                </c:pt>
                <c:pt idx="1988">
                  <c:v>0.4793</c:v>
                </c:pt>
                <c:pt idx="1989">
                  <c:v>0.44369999999999998</c:v>
                </c:pt>
                <c:pt idx="1990">
                  <c:v>0.50109999999999999</c:v>
                </c:pt>
                <c:pt idx="1991">
                  <c:v>0.49919999999999998</c:v>
                </c:pt>
                <c:pt idx="1992">
                  <c:v>0.51190000000000002</c:v>
                </c:pt>
                <c:pt idx="1993">
                  <c:v>0.4698</c:v>
                </c:pt>
                <c:pt idx="1994">
                  <c:v>0.48730000000000001</c:v>
                </c:pt>
                <c:pt idx="1995">
                  <c:v>0.51270000000000004</c:v>
                </c:pt>
                <c:pt idx="1996">
                  <c:v>0.4773</c:v>
                </c:pt>
                <c:pt idx="1997">
                  <c:v>0.46660000000000001</c:v>
                </c:pt>
                <c:pt idx="1998">
                  <c:v>0.4284</c:v>
                </c:pt>
                <c:pt idx="1999">
                  <c:v>0.50849999999999995</c:v>
                </c:pt>
                <c:pt idx="2000">
                  <c:v>0.4924</c:v>
                </c:pt>
              </c:numCache>
            </c:numRef>
          </c:yVal>
          <c:smooth val="0"/>
          <c:extLst>
            <c:ext xmlns:c16="http://schemas.microsoft.com/office/drawing/2014/chart" uri="{C3380CC4-5D6E-409C-BE32-E72D297353CC}">
              <c16:uniqueId val="{00000000-A6D1-4900-8B9F-4533F7654305}"/>
            </c:ext>
          </c:extLst>
        </c:ser>
        <c:ser>
          <c:idx val="1"/>
          <c:order val="1"/>
          <c:tx>
            <c:strRef>
              <c:f>'Model 1.1 price0.5'!$I$1</c:f>
              <c:strCache>
                <c:ptCount val="1"/>
                <c:pt idx="0">
                  <c:v>PmeanRes</c:v>
                </c:pt>
              </c:strCache>
            </c:strRef>
          </c:tx>
          <c:spPr>
            <a:ln w="19050" cap="rnd">
              <a:noFill/>
              <a:round/>
            </a:ln>
            <a:effectLst/>
          </c:spPr>
          <c:marker>
            <c:symbol val="circle"/>
            <c:size val="5"/>
            <c:spPr>
              <a:solidFill>
                <a:schemeClr val="accent2"/>
              </a:solidFill>
              <a:ln w="9525">
                <a:solidFill>
                  <a:schemeClr val="accent2"/>
                </a:solidFill>
              </a:ln>
              <a:effectLst/>
            </c:spPr>
          </c:marker>
          <c:xVal>
            <c:numRef>
              <c:f>'Model 1.1 price0.5'!$A$1003:$A$2002</c:f>
              <c:numCache>
                <c:formatCode>General</c:formatCode>
                <c:ptCount val="1000"/>
                <c:pt idx="0">
                  <c:v>100100</c:v>
                </c:pt>
                <c:pt idx="1">
                  <c:v>100200</c:v>
                </c:pt>
                <c:pt idx="2">
                  <c:v>100300</c:v>
                </c:pt>
                <c:pt idx="3">
                  <c:v>100400</c:v>
                </c:pt>
                <c:pt idx="4">
                  <c:v>100500</c:v>
                </c:pt>
                <c:pt idx="5">
                  <c:v>100600</c:v>
                </c:pt>
                <c:pt idx="6">
                  <c:v>100700</c:v>
                </c:pt>
                <c:pt idx="7">
                  <c:v>100800</c:v>
                </c:pt>
                <c:pt idx="8">
                  <c:v>100900</c:v>
                </c:pt>
                <c:pt idx="9">
                  <c:v>101000</c:v>
                </c:pt>
                <c:pt idx="10">
                  <c:v>101100</c:v>
                </c:pt>
                <c:pt idx="11">
                  <c:v>101200</c:v>
                </c:pt>
                <c:pt idx="12">
                  <c:v>101300</c:v>
                </c:pt>
                <c:pt idx="13">
                  <c:v>101400</c:v>
                </c:pt>
                <c:pt idx="14">
                  <c:v>101500</c:v>
                </c:pt>
                <c:pt idx="15">
                  <c:v>101600</c:v>
                </c:pt>
                <c:pt idx="16">
                  <c:v>101700</c:v>
                </c:pt>
                <c:pt idx="17">
                  <c:v>101800</c:v>
                </c:pt>
                <c:pt idx="18">
                  <c:v>101900</c:v>
                </c:pt>
                <c:pt idx="19">
                  <c:v>102000</c:v>
                </c:pt>
                <c:pt idx="20">
                  <c:v>102100</c:v>
                </c:pt>
                <c:pt idx="21">
                  <c:v>102200</c:v>
                </c:pt>
                <c:pt idx="22">
                  <c:v>102300</c:v>
                </c:pt>
                <c:pt idx="23">
                  <c:v>102400</c:v>
                </c:pt>
                <c:pt idx="24">
                  <c:v>102500</c:v>
                </c:pt>
                <c:pt idx="25">
                  <c:v>102600</c:v>
                </c:pt>
                <c:pt idx="26">
                  <c:v>102700</c:v>
                </c:pt>
                <c:pt idx="27">
                  <c:v>102800</c:v>
                </c:pt>
                <c:pt idx="28">
                  <c:v>102900</c:v>
                </c:pt>
                <c:pt idx="29">
                  <c:v>103000</c:v>
                </c:pt>
                <c:pt idx="30">
                  <c:v>103100</c:v>
                </c:pt>
                <c:pt idx="31">
                  <c:v>103200</c:v>
                </c:pt>
                <c:pt idx="32">
                  <c:v>103300</c:v>
                </c:pt>
                <c:pt idx="33">
                  <c:v>103400</c:v>
                </c:pt>
                <c:pt idx="34">
                  <c:v>103500</c:v>
                </c:pt>
                <c:pt idx="35">
                  <c:v>103600</c:v>
                </c:pt>
                <c:pt idx="36">
                  <c:v>103700</c:v>
                </c:pt>
                <c:pt idx="37">
                  <c:v>103800</c:v>
                </c:pt>
                <c:pt idx="38">
                  <c:v>103900</c:v>
                </c:pt>
                <c:pt idx="39">
                  <c:v>104000</c:v>
                </c:pt>
                <c:pt idx="40">
                  <c:v>104100</c:v>
                </c:pt>
                <c:pt idx="41">
                  <c:v>104200</c:v>
                </c:pt>
                <c:pt idx="42">
                  <c:v>104300</c:v>
                </c:pt>
                <c:pt idx="43">
                  <c:v>104400</c:v>
                </c:pt>
                <c:pt idx="44">
                  <c:v>104500</c:v>
                </c:pt>
                <c:pt idx="45">
                  <c:v>104600</c:v>
                </c:pt>
                <c:pt idx="46">
                  <c:v>104700</c:v>
                </c:pt>
                <c:pt idx="47">
                  <c:v>104800</c:v>
                </c:pt>
                <c:pt idx="48">
                  <c:v>104900</c:v>
                </c:pt>
                <c:pt idx="49">
                  <c:v>105000</c:v>
                </c:pt>
                <c:pt idx="50">
                  <c:v>105100</c:v>
                </c:pt>
                <c:pt idx="51">
                  <c:v>105200</c:v>
                </c:pt>
                <c:pt idx="52">
                  <c:v>105300</c:v>
                </c:pt>
                <c:pt idx="53">
                  <c:v>105400</c:v>
                </c:pt>
                <c:pt idx="54">
                  <c:v>105500</c:v>
                </c:pt>
                <c:pt idx="55">
                  <c:v>105600</c:v>
                </c:pt>
                <c:pt idx="56">
                  <c:v>105700</c:v>
                </c:pt>
                <c:pt idx="57">
                  <c:v>105800</c:v>
                </c:pt>
                <c:pt idx="58">
                  <c:v>105900</c:v>
                </c:pt>
                <c:pt idx="59">
                  <c:v>106000</c:v>
                </c:pt>
                <c:pt idx="60">
                  <c:v>106100</c:v>
                </c:pt>
                <c:pt idx="61">
                  <c:v>106200</c:v>
                </c:pt>
                <c:pt idx="62">
                  <c:v>106300</c:v>
                </c:pt>
                <c:pt idx="63">
                  <c:v>106400</c:v>
                </c:pt>
                <c:pt idx="64">
                  <c:v>106500</c:v>
                </c:pt>
                <c:pt idx="65">
                  <c:v>106600</c:v>
                </c:pt>
                <c:pt idx="66">
                  <c:v>106700</c:v>
                </c:pt>
                <c:pt idx="67">
                  <c:v>106800</c:v>
                </c:pt>
                <c:pt idx="68">
                  <c:v>106900</c:v>
                </c:pt>
                <c:pt idx="69">
                  <c:v>107000</c:v>
                </c:pt>
                <c:pt idx="70">
                  <c:v>107100</c:v>
                </c:pt>
                <c:pt idx="71">
                  <c:v>107200</c:v>
                </c:pt>
                <c:pt idx="72">
                  <c:v>107300</c:v>
                </c:pt>
                <c:pt idx="73">
                  <c:v>107400</c:v>
                </c:pt>
                <c:pt idx="74">
                  <c:v>107500</c:v>
                </c:pt>
                <c:pt idx="75">
                  <c:v>107600</c:v>
                </c:pt>
                <c:pt idx="76">
                  <c:v>107700</c:v>
                </c:pt>
                <c:pt idx="77">
                  <c:v>107800</c:v>
                </c:pt>
                <c:pt idx="78">
                  <c:v>107900</c:v>
                </c:pt>
                <c:pt idx="79">
                  <c:v>108000</c:v>
                </c:pt>
                <c:pt idx="80">
                  <c:v>108100</c:v>
                </c:pt>
                <c:pt idx="81">
                  <c:v>108200</c:v>
                </c:pt>
                <c:pt idx="82">
                  <c:v>108300</c:v>
                </c:pt>
                <c:pt idx="83">
                  <c:v>108400</c:v>
                </c:pt>
                <c:pt idx="84">
                  <c:v>108500</c:v>
                </c:pt>
                <c:pt idx="85">
                  <c:v>108600</c:v>
                </c:pt>
                <c:pt idx="86">
                  <c:v>108700</c:v>
                </c:pt>
                <c:pt idx="87">
                  <c:v>108800</c:v>
                </c:pt>
                <c:pt idx="88">
                  <c:v>108900</c:v>
                </c:pt>
                <c:pt idx="89">
                  <c:v>109000</c:v>
                </c:pt>
                <c:pt idx="90">
                  <c:v>109100</c:v>
                </c:pt>
                <c:pt idx="91">
                  <c:v>109200</c:v>
                </c:pt>
                <c:pt idx="92">
                  <c:v>109300</c:v>
                </c:pt>
                <c:pt idx="93">
                  <c:v>109400</c:v>
                </c:pt>
                <c:pt idx="94">
                  <c:v>109500</c:v>
                </c:pt>
                <c:pt idx="95">
                  <c:v>109600</c:v>
                </c:pt>
                <c:pt idx="96">
                  <c:v>109700</c:v>
                </c:pt>
                <c:pt idx="97">
                  <c:v>109800</c:v>
                </c:pt>
                <c:pt idx="98">
                  <c:v>109900</c:v>
                </c:pt>
                <c:pt idx="99">
                  <c:v>110000</c:v>
                </c:pt>
                <c:pt idx="100">
                  <c:v>110100</c:v>
                </c:pt>
                <c:pt idx="101">
                  <c:v>110200</c:v>
                </c:pt>
                <c:pt idx="102">
                  <c:v>110300</c:v>
                </c:pt>
                <c:pt idx="103">
                  <c:v>110400</c:v>
                </c:pt>
                <c:pt idx="104">
                  <c:v>110500</c:v>
                </c:pt>
                <c:pt idx="105">
                  <c:v>110600</c:v>
                </c:pt>
                <c:pt idx="106">
                  <c:v>110700</c:v>
                </c:pt>
                <c:pt idx="107">
                  <c:v>110800</c:v>
                </c:pt>
                <c:pt idx="108">
                  <c:v>110900</c:v>
                </c:pt>
                <c:pt idx="109">
                  <c:v>111000</c:v>
                </c:pt>
                <c:pt idx="110">
                  <c:v>111100</c:v>
                </c:pt>
                <c:pt idx="111">
                  <c:v>111200</c:v>
                </c:pt>
                <c:pt idx="112">
                  <c:v>111300</c:v>
                </c:pt>
                <c:pt idx="113">
                  <c:v>111400</c:v>
                </c:pt>
                <c:pt idx="114">
                  <c:v>111500</c:v>
                </c:pt>
                <c:pt idx="115">
                  <c:v>111600</c:v>
                </c:pt>
                <c:pt idx="116">
                  <c:v>111700</c:v>
                </c:pt>
                <c:pt idx="117">
                  <c:v>111800</c:v>
                </c:pt>
                <c:pt idx="118">
                  <c:v>111900</c:v>
                </c:pt>
                <c:pt idx="119">
                  <c:v>112000</c:v>
                </c:pt>
                <c:pt idx="120">
                  <c:v>112100</c:v>
                </c:pt>
                <c:pt idx="121">
                  <c:v>112200</c:v>
                </c:pt>
                <c:pt idx="122">
                  <c:v>112300</c:v>
                </c:pt>
                <c:pt idx="123">
                  <c:v>112400</c:v>
                </c:pt>
                <c:pt idx="124">
                  <c:v>112500</c:v>
                </c:pt>
                <c:pt idx="125">
                  <c:v>112600</c:v>
                </c:pt>
                <c:pt idx="126">
                  <c:v>112700</c:v>
                </c:pt>
                <c:pt idx="127">
                  <c:v>112800</c:v>
                </c:pt>
                <c:pt idx="128">
                  <c:v>112900</c:v>
                </c:pt>
                <c:pt idx="129">
                  <c:v>113000</c:v>
                </c:pt>
                <c:pt idx="130">
                  <c:v>113100</c:v>
                </c:pt>
                <c:pt idx="131">
                  <c:v>113200</c:v>
                </c:pt>
                <c:pt idx="132">
                  <c:v>113300</c:v>
                </c:pt>
                <c:pt idx="133">
                  <c:v>113400</c:v>
                </c:pt>
                <c:pt idx="134">
                  <c:v>113500</c:v>
                </c:pt>
                <c:pt idx="135">
                  <c:v>113600</c:v>
                </c:pt>
                <c:pt idx="136">
                  <c:v>113700</c:v>
                </c:pt>
                <c:pt idx="137">
                  <c:v>113800</c:v>
                </c:pt>
                <c:pt idx="138">
                  <c:v>113900</c:v>
                </c:pt>
                <c:pt idx="139">
                  <c:v>114000</c:v>
                </c:pt>
                <c:pt idx="140">
                  <c:v>114100</c:v>
                </c:pt>
                <c:pt idx="141">
                  <c:v>114200</c:v>
                </c:pt>
                <c:pt idx="142">
                  <c:v>114300</c:v>
                </c:pt>
                <c:pt idx="143">
                  <c:v>114400</c:v>
                </c:pt>
                <c:pt idx="144">
                  <c:v>114500</c:v>
                </c:pt>
                <c:pt idx="145">
                  <c:v>114600</c:v>
                </c:pt>
                <c:pt idx="146">
                  <c:v>114700</c:v>
                </c:pt>
                <c:pt idx="147">
                  <c:v>114800</c:v>
                </c:pt>
                <c:pt idx="148">
                  <c:v>114900</c:v>
                </c:pt>
                <c:pt idx="149">
                  <c:v>115000</c:v>
                </c:pt>
                <c:pt idx="150">
                  <c:v>115100</c:v>
                </c:pt>
                <c:pt idx="151">
                  <c:v>115200</c:v>
                </c:pt>
                <c:pt idx="152">
                  <c:v>115300</c:v>
                </c:pt>
                <c:pt idx="153">
                  <c:v>115400</c:v>
                </c:pt>
                <c:pt idx="154">
                  <c:v>115500</c:v>
                </c:pt>
                <c:pt idx="155">
                  <c:v>115600</c:v>
                </c:pt>
                <c:pt idx="156">
                  <c:v>115700</c:v>
                </c:pt>
                <c:pt idx="157">
                  <c:v>115800</c:v>
                </c:pt>
                <c:pt idx="158">
                  <c:v>115900</c:v>
                </c:pt>
                <c:pt idx="159">
                  <c:v>116000</c:v>
                </c:pt>
                <c:pt idx="160">
                  <c:v>116100</c:v>
                </c:pt>
                <c:pt idx="161">
                  <c:v>116200</c:v>
                </c:pt>
                <c:pt idx="162">
                  <c:v>116300</c:v>
                </c:pt>
                <c:pt idx="163">
                  <c:v>116400</c:v>
                </c:pt>
                <c:pt idx="164">
                  <c:v>116500</c:v>
                </c:pt>
                <c:pt idx="165">
                  <c:v>116600</c:v>
                </c:pt>
                <c:pt idx="166">
                  <c:v>116700</c:v>
                </c:pt>
                <c:pt idx="167">
                  <c:v>116800</c:v>
                </c:pt>
                <c:pt idx="168">
                  <c:v>116900</c:v>
                </c:pt>
                <c:pt idx="169">
                  <c:v>117000</c:v>
                </c:pt>
                <c:pt idx="170">
                  <c:v>117100</c:v>
                </c:pt>
                <c:pt idx="171">
                  <c:v>117200</c:v>
                </c:pt>
                <c:pt idx="172">
                  <c:v>117300</c:v>
                </c:pt>
                <c:pt idx="173">
                  <c:v>117400</c:v>
                </c:pt>
                <c:pt idx="174">
                  <c:v>117500</c:v>
                </c:pt>
                <c:pt idx="175">
                  <c:v>117600</c:v>
                </c:pt>
                <c:pt idx="176">
                  <c:v>117700</c:v>
                </c:pt>
                <c:pt idx="177">
                  <c:v>117800</c:v>
                </c:pt>
                <c:pt idx="178">
                  <c:v>117900</c:v>
                </c:pt>
                <c:pt idx="179">
                  <c:v>118000</c:v>
                </c:pt>
                <c:pt idx="180">
                  <c:v>118100</c:v>
                </c:pt>
                <c:pt idx="181">
                  <c:v>118200</c:v>
                </c:pt>
                <c:pt idx="182">
                  <c:v>118300</c:v>
                </c:pt>
                <c:pt idx="183">
                  <c:v>118400</c:v>
                </c:pt>
                <c:pt idx="184">
                  <c:v>118500</c:v>
                </c:pt>
                <c:pt idx="185">
                  <c:v>118600</c:v>
                </c:pt>
                <c:pt idx="186">
                  <c:v>118700</c:v>
                </c:pt>
                <c:pt idx="187">
                  <c:v>118800</c:v>
                </c:pt>
                <c:pt idx="188">
                  <c:v>118900</c:v>
                </c:pt>
                <c:pt idx="189">
                  <c:v>119000</c:v>
                </c:pt>
                <c:pt idx="190">
                  <c:v>119100</c:v>
                </c:pt>
                <c:pt idx="191">
                  <c:v>119200</c:v>
                </c:pt>
                <c:pt idx="192">
                  <c:v>119300</c:v>
                </c:pt>
                <c:pt idx="193">
                  <c:v>119400</c:v>
                </c:pt>
                <c:pt idx="194">
                  <c:v>119500</c:v>
                </c:pt>
                <c:pt idx="195">
                  <c:v>119600</c:v>
                </c:pt>
                <c:pt idx="196">
                  <c:v>119700</c:v>
                </c:pt>
                <c:pt idx="197">
                  <c:v>119800</c:v>
                </c:pt>
                <c:pt idx="198">
                  <c:v>119900</c:v>
                </c:pt>
                <c:pt idx="199">
                  <c:v>120000</c:v>
                </c:pt>
                <c:pt idx="200">
                  <c:v>120100</c:v>
                </c:pt>
                <c:pt idx="201">
                  <c:v>120200</c:v>
                </c:pt>
                <c:pt idx="202">
                  <c:v>120300</c:v>
                </c:pt>
                <c:pt idx="203">
                  <c:v>120400</c:v>
                </c:pt>
                <c:pt idx="204">
                  <c:v>120500</c:v>
                </c:pt>
                <c:pt idx="205">
                  <c:v>120600</c:v>
                </c:pt>
                <c:pt idx="206">
                  <c:v>120700</c:v>
                </c:pt>
                <c:pt idx="207">
                  <c:v>120800</c:v>
                </c:pt>
                <c:pt idx="208">
                  <c:v>120900</c:v>
                </c:pt>
                <c:pt idx="209">
                  <c:v>121000</c:v>
                </c:pt>
                <c:pt idx="210">
                  <c:v>121100</c:v>
                </c:pt>
                <c:pt idx="211">
                  <c:v>121200</c:v>
                </c:pt>
                <c:pt idx="212">
                  <c:v>121300</c:v>
                </c:pt>
                <c:pt idx="213">
                  <c:v>121400</c:v>
                </c:pt>
                <c:pt idx="214">
                  <c:v>121500</c:v>
                </c:pt>
                <c:pt idx="215">
                  <c:v>121600</c:v>
                </c:pt>
                <c:pt idx="216">
                  <c:v>121700</c:v>
                </c:pt>
                <c:pt idx="217">
                  <c:v>121800</c:v>
                </c:pt>
                <c:pt idx="218">
                  <c:v>121900</c:v>
                </c:pt>
                <c:pt idx="219">
                  <c:v>122000</c:v>
                </c:pt>
                <c:pt idx="220">
                  <c:v>122100</c:v>
                </c:pt>
                <c:pt idx="221">
                  <c:v>122200</c:v>
                </c:pt>
                <c:pt idx="222">
                  <c:v>122300</c:v>
                </c:pt>
                <c:pt idx="223">
                  <c:v>122400</c:v>
                </c:pt>
                <c:pt idx="224">
                  <c:v>122500</c:v>
                </c:pt>
                <c:pt idx="225">
                  <c:v>122600</c:v>
                </c:pt>
                <c:pt idx="226">
                  <c:v>122700</c:v>
                </c:pt>
                <c:pt idx="227">
                  <c:v>122800</c:v>
                </c:pt>
                <c:pt idx="228">
                  <c:v>122900</c:v>
                </c:pt>
                <c:pt idx="229">
                  <c:v>123000</c:v>
                </c:pt>
                <c:pt idx="230">
                  <c:v>123100</c:v>
                </c:pt>
                <c:pt idx="231">
                  <c:v>123200</c:v>
                </c:pt>
                <c:pt idx="232">
                  <c:v>123300</c:v>
                </c:pt>
                <c:pt idx="233">
                  <c:v>123400</c:v>
                </c:pt>
                <c:pt idx="234">
                  <c:v>123500</c:v>
                </c:pt>
                <c:pt idx="235">
                  <c:v>123600</c:v>
                </c:pt>
                <c:pt idx="236">
                  <c:v>123700</c:v>
                </c:pt>
                <c:pt idx="237">
                  <c:v>123800</c:v>
                </c:pt>
                <c:pt idx="238">
                  <c:v>123900</c:v>
                </c:pt>
                <c:pt idx="239">
                  <c:v>124000</c:v>
                </c:pt>
                <c:pt idx="240">
                  <c:v>124100</c:v>
                </c:pt>
                <c:pt idx="241">
                  <c:v>124200</c:v>
                </c:pt>
                <c:pt idx="242">
                  <c:v>124300</c:v>
                </c:pt>
                <c:pt idx="243">
                  <c:v>124400</c:v>
                </c:pt>
                <c:pt idx="244">
                  <c:v>124500</c:v>
                </c:pt>
                <c:pt idx="245">
                  <c:v>124600</c:v>
                </c:pt>
                <c:pt idx="246">
                  <c:v>124700</c:v>
                </c:pt>
                <c:pt idx="247">
                  <c:v>124800</c:v>
                </c:pt>
                <c:pt idx="248">
                  <c:v>124900</c:v>
                </c:pt>
                <c:pt idx="249">
                  <c:v>125000</c:v>
                </c:pt>
                <c:pt idx="250">
                  <c:v>125100</c:v>
                </c:pt>
                <c:pt idx="251">
                  <c:v>125200</c:v>
                </c:pt>
                <c:pt idx="252">
                  <c:v>125300</c:v>
                </c:pt>
                <c:pt idx="253">
                  <c:v>125400</c:v>
                </c:pt>
                <c:pt idx="254">
                  <c:v>125500</c:v>
                </c:pt>
                <c:pt idx="255">
                  <c:v>125600</c:v>
                </c:pt>
                <c:pt idx="256">
                  <c:v>125700</c:v>
                </c:pt>
                <c:pt idx="257">
                  <c:v>125800</c:v>
                </c:pt>
                <c:pt idx="258">
                  <c:v>125900</c:v>
                </c:pt>
                <c:pt idx="259">
                  <c:v>126000</c:v>
                </c:pt>
                <c:pt idx="260">
                  <c:v>126100</c:v>
                </c:pt>
                <c:pt idx="261">
                  <c:v>126200</c:v>
                </c:pt>
                <c:pt idx="262">
                  <c:v>126300</c:v>
                </c:pt>
                <c:pt idx="263">
                  <c:v>126400</c:v>
                </c:pt>
                <c:pt idx="264">
                  <c:v>126500</c:v>
                </c:pt>
                <c:pt idx="265">
                  <c:v>126600</c:v>
                </c:pt>
                <c:pt idx="266">
                  <c:v>126700</c:v>
                </c:pt>
                <c:pt idx="267">
                  <c:v>126800</c:v>
                </c:pt>
                <c:pt idx="268">
                  <c:v>126900</c:v>
                </c:pt>
                <c:pt idx="269">
                  <c:v>127000</c:v>
                </c:pt>
                <c:pt idx="270">
                  <c:v>127100</c:v>
                </c:pt>
                <c:pt idx="271">
                  <c:v>127200</c:v>
                </c:pt>
                <c:pt idx="272">
                  <c:v>127300</c:v>
                </c:pt>
                <c:pt idx="273">
                  <c:v>127400</c:v>
                </c:pt>
                <c:pt idx="274">
                  <c:v>127500</c:v>
                </c:pt>
                <c:pt idx="275">
                  <c:v>127600</c:v>
                </c:pt>
                <c:pt idx="276">
                  <c:v>127700</c:v>
                </c:pt>
                <c:pt idx="277">
                  <c:v>127800</c:v>
                </c:pt>
                <c:pt idx="278">
                  <c:v>127900</c:v>
                </c:pt>
                <c:pt idx="279">
                  <c:v>128000</c:v>
                </c:pt>
                <c:pt idx="280">
                  <c:v>128100</c:v>
                </c:pt>
                <c:pt idx="281">
                  <c:v>128200</c:v>
                </c:pt>
                <c:pt idx="282">
                  <c:v>128300</c:v>
                </c:pt>
                <c:pt idx="283">
                  <c:v>128400</c:v>
                </c:pt>
                <c:pt idx="284">
                  <c:v>128500</c:v>
                </c:pt>
                <c:pt idx="285">
                  <c:v>128600</c:v>
                </c:pt>
                <c:pt idx="286">
                  <c:v>128700</c:v>
                </c:pt>
                <c:pt idx="287">
                  <c:v>128800</c:v>
                </c:pt>
                <c:pt idx="288">
                  <c:v>128900</c:v>
                </c:pt>
                <c:pt idx="289">
                  <c:v>129000</c:v>
                </c:pt>
                <c:pt idx="290">
                  <c:v>129100</c:v>
                </c:pt>
                <c:pt idx="291">
                  <c:v>129200</c:v>
                </c:pt>
                <c:pt idx="292">
                  <c:v>129300</c:v>
                </c:pt>
                <c:pt idx="293">
                  <c:v>129400</c:v>
                </c:pt>
                <c:pt idx="294">
                  <c:v>129500</c:v>
                </c:pt>
                <c:pt idx="295">
                  <c:v>129600</c:v>
                </c:pt>
                <c:pt idx="296">
                  <c:v>129700</c:v>
                </c:pt>
                <c:pt idx="297">
                  <c:v>129800</c:v>
                </c:pt>
                <c:pt idx="298">
                  <c:v>129900</c:v>
                </c:pt>
                <c:pt idx="299">
                  <c:v>130000</c:v>
                </c:pt>
                <c:pt idx="300">
                  <c:v>130100</c:v>
                </c:pt>
                <c:pt idx="301">
                  <c:v>130200</c:v>
                </c:pt>
                <c:pt idx="302">
                  <c:v>130300</c:v>
                </c:pt>
                <c:pt idx="303">
                  <c:v>130400</c:v>
                </c:pt>
                <c:pt idx="304">
                  <c:v>130500</c:v>
                </c:pt>
                <c:pt idx="305">
                  <c:v>130600</c:v>
                </c:pt>
                <c:pt idx="306">
                  <c:v>130700</c:v>
                </c:pt>
                <c:pt idx="307">
                  <c:v>130800</c:v>
                </c:pt>
                <c:pt idx="308">
                  <c:v>130900</c:v>
                </c:pt>
                <c:pt idx="309">
                  <c:v>131000</c:v>
                </c:pt>
                <c:pt idx="310">
                  <c:v>131100</c:v>
                </c:pt>
                <c:pt idx="311">
                  <c:v>131200</c:v>
                </c:pt>
                <c:pt idx="312">
                  <c:v>131300</c:v>
                </c:pt>
                <c:pt idx="313">
                  <c:v>131400</c:v>
                </c:pt>
                <c:pt idx="314">
                  <c:v>131500</c:v>
                </c:pt>
                <c:pt idx="315">
                  <c:v>131600</c:v>
                </c:pt>
                <c:pt idx="316">
                  <c:v>131700</c:v>
                </c:pt>
                <c:pt idx="317">
                  <c:v>131800</c:v>
                </c:pt>
                <c:pt idx="318">
                  <c:v>131900</c:v>
                </c:pt>
                <c:pt idx="319">
                  <c:v>132000</c:v>
                </c:pt>
                <c:pt idx="320">
                  <c:v>132100</c:v>
                </c:pt>
                <c:pt idx="321">
                  <c:v>132200</c:v>
                </c:pt>
                <c:pt idx="322">
                  <c:v>132300</c:v>
                </c:pt>
                <c:pt idx="323">
                  <c:v>132400</c:v>
                </c:pt>
                <c:pt idx="324">
                  <c:v>132500</c:v>
                </c:pt>
                <c:pt idx="325">
                  <c:v>132600</c:v>
                </c:pt>
                <c:pt idx="326">
                  <c:v>132700</c:v>
                </c:pt>
                <c:pt idx="327">
                  <c:v>132800</c:v>
                </c:pt>
                <c:pt idx="328">
                  <c:v>132900</c:v>
                </c:pt>
                <c:pt idx="329">
                  <c:v>133000</c:v>
                </c:pt>
                <c:pt idx="330">
                  <c:v>133100</c:v>
                </c:pt>
                <c:pt idx="331">
                  <c:v>133200</c:v>
                </c:pt>
                <c:pt idx="332">
                  <c:v>133300</c:v>
                </c:pt>
                <c:pt idx="333">
                  <c:v>133400</c:v>
                </c:pt>
                <c:pt idx="334">
                  <c:v>133500</c:v>
                </c:pt>
                <c:pt idx="335">
                  <c:v>133600</c:v>
                </c:pt>
                <c:pt idx="336">
                  <c:v>133700</c:v>
                </c:pt>
                <c:pt idx="337">
                  <c:v>133800</c:v>
                </c:pt>
                <c:pt idx="338">
                  <c:v>133900</c:v>
                </c:pt>
                <c:pt idx="339">
                  <c:v>134000</c:v>
                </c:pt>
                <c:pt idx="340">
                  <c:v>134100</c:v>
                </c:pt>
                <c:pt idx="341">
                  <c:v>134200</c:v>
                </c:pt>
                <c:pt idx="342">
                  <c:v>134300</c:v>
                </c:pt>
                <c:pt idx="343">
                  <c:v>134400</c:v>
                </c:pt>
                <c:pt idx="344">
                  <c:v>134500</c:v>
                </c:pt>
                <c:pt idx="345">
                  <c:v>134600</c:v>
                </c:pt>
                <c:pt idx="346">
                  <c:v>134700</c:v>
                </c:pt>
                <c:pt idx="347">
                  <c:v>134800</c:v>
                </c:pt>
                <c:pt idx="348">
                  <c:v>134900</c:v>
                </c:pt>
                <c:pt idx="349">
                  <c:v>135000</c:v>
                </c:pt>
                <c:pt idx="350">
                  <c:v>135100</c:v>
                </c:pt>
                <c:pt idx="351">
                  <c:v>135200</c:v>
                </c:pt>
                <c:pt idx="352">
                  <c:v>135300</c:v>
                </c:pt>
                <c:pt idx="353">
                  <c:v>135400</c:v>
                </c:pt>
                <c:pt idx="354">
                  <c:v>135500</c:v>
                </c:pt>
                <c:pt idx="355">
                  <c:v>135600</c:v>
                </c:pt>
                <c:pt idx="356">
                  <c:v>135700</c:v>
                </c:pt>
                <c:pt idx="357">
                  <c:v>135800</c:v>
                </c:pt>
                <c:pt idx="358">
                  <c:v>135900</c:v>
                </c:pt>
                <c:pt idx="359">
                  <c:v>136000</c:v>
                </c:pt>
                <c:pt idx="360">
                  <c:v>136100</c:v>
                </c:pt>
                <c:pt idx="361">
                  <c:v>136200</c:v>
                </c:pt>
                <c:pt idx="362">
                  <c:v>136300</c:v>
                </c:pt>
                <c:pt idx="363">
                  <c:v>136400</c:v>
                </c:pt>
                <c:pt idx="364">
                  <c:v>136500</c:v>
                </c:pt>
                <c:pt idx="365">
                  <c:v>136600</c:v>
                </c:pt>
                <c:pt idx="366">
                  <c:v>136700</c:v>
                </c:pt>
                <c:pt idx="367">
                  <c:v>136800</c:v>
                </c:pt>
                <c:pt idx="368">
                  <c:v>136900</c:v>
                </c:pt>
                <c:pt idx="369">
                  <c:v>137000</c:v>
                </c:pt>
                <c:pt idx="370">
                  <c:v>137100</c:v>
                </c:pt>
                <c:pt idx="371">
                  <c:v>137200</c:v>
                </c:pt>
                <c:pt idx="372">
                  <c:v>137300</c:v>
                </c:pt>
                <c:pt idx="373">
                  <c:v>137400</c:v>
                </c:pt>
                <c:pt idx="374">
                  <c:v>137500</c:v>
                </c:pt>
                <c:pt idx="375">
                  <c:v>137600</c:v>
                </c:pt>
                <c:pt idx="376">
                  <c:v>137700</c:v>
                </c:pt>
                <c:pt idx="377">
                  <c:v>137800</c:v>
                </c:pt>
                <c:pt idx="378">
                  <c:v>137900</c:v>
                </c:pt>
                <c:pt idx="379">
                  <c:v>138000</c:v>
                </c:pt>
                <c:pt idx="380">
                  <c:v>138100</c:v>
                </c:pt>
                <c:pt idx="381">
                  <c:v>138200</c:v>
                </c:pt>
                <c:pt idx="382">
                  <c:v>138300</c:v>
                </c:pt>
                <c:pt idx="383">
                  <c:v>138400</c:v>
                </c:pt>
                <c:pt idx="384">
                  <c:v>138500</c:v>
                </c:pt>
                <c:pt idx="385">
                  <c:v>138600</c:v>
                </c:pt>
                <c:pt idx="386">
                  <c:v>138700</c:v>
                </c:pt>
                <c:pt idx="387">
                  <c:v>138800</c:v>
                </c:pt>
                <c:pt idx="388">
                  <c:v>138900</c:v>
                </c:pt>
                <c:pt idx="389">
                  <c:v>139000</c:v>
                </c:pt>
                <c:pt idx="390">
                  <c:v>139100</c:v>
                </c:pt>
                <c:pt idx="391">
                  <c:v>139200</c:v>
                </c:pt>
                <c:pt idx="392">
                  <c:v>139300</c:v>
                </c:pt>
                <c:pt idx="393">
                  <c:v>139400</c:v>
                </c:pt>
                <c:pt idx="394">
                  <c:v>139500</c:v>
                </c:pt>
                <c:pt idx="395">
                  <c:v>139600</c:v>
                </c:pt>
                <c:pt idx="396">
                  <c:v>139700</c:v>
                </c:pt>
                <c:pt idx="397">
                  <c:v>139800</c:v>
                </c:pt>
                <c:pt idx="398">
                  <c:v>139900</c:v>
                </c:pt>
                <c:pt idx="399">
                  <c:v>140000</c:v>
                </c:pt>
                <c:pt idx="400">
                  <c:v>140100</c:v>
                </c:pt>
                <c:pt idx="401">
                  <c:v>140200</c:v>
                </c:pt>
                <c:pt idx="402">
                  <c:v>140300</c:v>
                </c:pt>
                <c:pt idx="403">
                  <c:v>140400</c:v>
                </c:pt>
                <c:pt idx="404">
                  <c:v>140500</c:v>
                </c:pt>
                <c:pt idx="405">
                  <c:v>140600</c:v>
                </c:pt>
                <c:pt idx="406">
                  <c:v>140700</c:v>
                </c:pt>
                <c:pt idx="407">
                  <c:v>140800</c:v>
                </c:pt>
                <c:pt idx="408">
                  <c:v>140900</c:v>
                </c:pt>
                <c:pt idx="409">
                  <c:v>141000</c:v>
                </c:pt>
                <c:pt idx="410">
                  <c:v>141100</c:v>
                </c:pt>
                <c:pt idx="411">
                  <c:v>141200</c:v>
                </c:pt>
                <c:pt idx="412">
                  <c:v>141300</c:v>
                </c:pt>
                <c:pt idx="413">
                  <c:v>141400</c:v>
                </c:pt>
                <c:pt idx="414">
                  <c:v>141500</c:v>
                </c:pt>
                <c:pt idx="415">
                  <c:v>141600</c:v>
                </c:pt>
                <c:pt idx="416">
                  <c:v>141700</c:v>
                </c:pt>
                <c:pt idx="417">
                  <c:v>141800</c:v>
                </c:pt>
                <c:pt idx="418">
                  <c:v>141900</c:v>
                </c:pt>
                <c:pt idx="419">
                  <c:v>142000</c:v>
                </c:pt>
                <c:pt idx="420">
                  <c:v>142100</c:v>
                </c:pt>
                <c:pt idx="421">
                  <c:v>142200</c:v>
                </c:pt>
                <c:pt idx="422">
                  <c:v>142300</c:v>
                </c:pt>
                <c:pt idx="423">
                  <c:v>142400</c:v>
                </c:pt>
                <c:pt idx="424">
                  <c:v>142500</c:v>
                </c:pt>
                <c:pt idx="425">
                  <c:v>142600</c:v>
                </c:pt>
                <c:pt idx="426">
                  <c:v>142700</c:v>
                </c:pt>
                <c:pt idx="427">
                  <c:v>142800</c:v>
                </c:pt>
                <c:pt idx="428">
                  <c:v>142900</c:v>
                </c:pt>
                <c:pt idx="429">
                  <c:v>143000</c:v>
                </c:pt>
                <c:pt idx="430">
                  <c:v>143100</c:v>
                </c:pt>
                <c:pt idx="431">
                  <c:v>143200</c:v>
                </c:pt>
                <c:pt idx="432">
                  <c:v>143300</c:v>
                </c:pt>
                <c:pt idx="433">
                  <c:v>143400</c:v>
                </c:pt>
                <c:pt idx="434">
                  <c:v>143500</c:v>
                </c:pt>
                <c:pt idx="435">
                  <c:v>143600</c:v>
                </c:pt>
                <c:pt idx="436">
                  <c:v>143700</c:v>
                </c:pt>
                <c:pt idx="437">
                  <c:v>143800</c:v>
                </c:pt>
                <c:pt idx="438">
                  <c:v>143900</c:v>
                </c:pt>
                <c:pt idx="439">
                  <c:v>144000</c:v>
                </c:pt>
                <c:pt idx="440">
                  <c:v>144100</c:v>
                </c:pt>
                <c:pt idx="441">
                  <c:v>144200</c:v>
                </c:pt>
                <c:pt idx="442">
                  <c:v>144300</c:v>
                </c:pt>
                <c:pt idx="443">
                  <c:v>144400</c:v>
                </c:pt>
                <c:pt idx="444">
                  <c:v>144500</c:v>
                </c:pt>
                <c:pt idx="445">
                  <c:v>144600</c:v>
                </c:pt>
                <c:pt idx="446">
                  <c:v>144700</c:v>
                </c:pt>
                <c:pt idx="447">
                  <c:v>144800</c:v>
                </c:pt>
                <c:pt idx="448">
                  <c:v>144900</c:v>
                </c:pt>
                <c:pt idx="449">
                  <c:v>145000</c:v>
                </c:pt>
                <c:pt idx="450">
                  <c:v>145100</c:v>
                </c:pt>
                <c:pt idx="451">
                  <c:v>145200</c:v>
                </c:pt>
                <c:pt idx="452">
                  <c:v>145300</c:v>
                </c:pt>
                <c:pt idx="453">
                  <c:v>145400</c:v>
                </c:pt>
                <c:pt idx="454">
                  <c:v>145500</c:v>
                </c:pt>
                <c:pt idx="455">
                  <c:v>145600</c:v>
                </c:pt>
                <c:pt idx="456">
                  <c:v>145700</c:v>
                </c:pt>
                <c:pt idx="457">
                  <c:v>145800</c:v>
                </c:pt>
                <c:pt idx="458">
                  <c:v>145900</c:v>
                </c:pt>
                <c:pt idx="459">
                  <c:v>146000</c:v>
                </c:pt>
                <c:pt idx="460">
                  <c:v>146100</c:v>
                </c:pt>
                <c:pt idx="461">
                  <c:v>146200</c:v>
                </c:pt>
                <c:pt idx="462">
                  <c:v>146300</c:v>
                </c:pt>
                <c:pt idx="463">
                  <c:v>146400</c:v>
                </c:pt>
                <c:pt idx="464">
                  <c:v>146500</c:v>
                </c:pt>
                <c:pt idx="465">
                  <c:v>146600</c:v>
                </c:pt>
                <c:pt idx="466">
                  <c:v>146700</c:v>
                </c:pt>
                <c:pt idx="467">
                  <c:v>146800</c:v>
                </c:pt>
                <c:pt idx="468">
                  <c:v>146900</c:v>
                </c:pt>
                <c:pt idx="469">
                  <c:v>147000</c:v>
                </c:pt>
                <c:pt idx="470">
                  <c:v>147100</c:v>
                </c:pt>
                <c:pt idx="471">
                  <c:v>147200</c:v>
                </c:pt>
                <c:pt idx="472">
                  <c:v>147300</c:v>
                </c:pt>
                <c:pt idx="473">
                  <c:v>147400</c:v>
                </c:pt>
                <c:pt idx="474">
                  <c:v>147500</c:v>
                </c:pt>
                <c:pt idx="475">
                  <c:v>147600</c:v>
                </c:pt>
                <c:pt idx="476">
                  <c:v>147700</c:v>
                </c:pt>
                <c:pt idx="477">
                  <c:v>147800</c:v>
                </c:pt>
                <c:pt idx="478">
                  <c:v>147900</c:v>
                </c:pt>
                <c:pt idx="479">
                  <c:v>148000</c:v>
                </c:pt>
                <c:pt idx="480">
                  <c:v>148100</c:v>
                </c:pt>
                <c:pt idx="481">
                  <c:v>148200</c:v>
                </c:pt>
                <c:pt idx="482">
                  <c:v>148300</c:v>
                </c:pt>
                <c:pt idx="483">
                  <c:v>148400</c:v>
                </c:pt>
                <c:pt idx="484">
                  <c:v>148500</c:v>
                </c:pt>
                <c:pt idx="485">
                  <c:v>148600</c:v>
                </c:pt>
                <c:pt idx="486">
                  <c:v>148700</c:v>
                </c:pt>
                <c:pt idx="487">
                  <c:v>148800</c:v>
                </c:pt>
                <c:pt idx="488">
                  <c:v>148900</c:v>
                </c:pt>
                <c:pt idx="489">
                  <c:v>149000</c:v>
                </c:pt>
                <c:pt idx="490">
                  <c:v>149100</c:v>
                </c:pt>
                <c:pt idx="491">
                  <c:v>149200</c:v>
                </c:pt>
                <c:pt idx="492">
                  <c:v>149300</c:v>
                </c:pt>
                <c:pt idx="493">
                  <c:v>149400</c:v>
                </c:pt>
                <c:pt idx="494">
                  <c:v>149500</c:v>
                </c:pt>
                <c:pt idx="495">
                  <c:v>149600</c:v>
                </c:pt>
                <c:pt idx="496">
                  <c:v>149700</c:v>
                </c:pt>
                <c:pt idx="497">
                  <c:v>149800</c:v>
                </c:pt>
                <c:pt idx="498">
                  <c:v>149900</c:v>
                </c:pt>
                <c:pt idx="499">
                  <c:v>150000</c:v>
                </c:pt>
                <c:pt idx="500">
                  <c:v>150100</c:v>
                </c:pt>
                <c:pt idx="501">
                  <c:v>150200</c:v>
                </c:pt>
                <c:pt idx="502">
                  <c:v>150300</c:v>
                </c:pt>
                <c:pt idx="503">
                  <c:v>150400</c:v>
                </c:pt>
                <c:pt idx="504">
                  <c:v>150500</c:v>
                </c:pt>
                <c:pt idx="505">
                  <c:v>150600</c:v>
                </c:pt>
                <c:pt idx="506">
                  <c:v>150700</c:v>
                </c:pt>
                <c:pt idx="507">
                  <c:v>150800</c:v>
                </c:pt>
                <c:pt idx="508">
                  <c:v>150900</c:v>
                </c:pt>
                <c:pt idx="509">
                  <c:v>151000</c:v>
                </c:pt>
                <c:pt idx="510">
                  <c:v>151100</c:v>
                </c:pt>
                <c:pt idx="511">
                  <c:v>151200</c:v>
                </c:pt>
                <c:pt idx="512">
                  <c:v>151300</c:v>
                </c:pt>
                <c:pt idx="513">
                  <c:v>151400</c:v>
                </c:pt>
                <c:pt idx="514">
                  <c:v>151500</c:v>
                </c:pt>
                <c:pt idx="515">
                  <c:v>151600</c:v>
                </c:pt>
                <c:pt idx="516">
                  <c:v>151700</c:v>
                </c:pt>
                <c:pt idx="517">
                  <c:v>151800</c:v>
                </c:pt>
                <c:pt idx="518">
                  <c:v>151900</c:v>
                </c:pt>
                <c:pt idx="519">
                  <c:v>152000</c:v>
                </c:pt>
                <c:pt idx="520">
                  <c:v>152100</c:v>
                </c:pt>
                <c:pt idx="521">
                  <c:v>152200</c:v>
                </c:pt>
                <c:pt idx="522">
                  <c:v>152300</c:v>
                </c:pt>
                <c:pt idx="523">
                  <c:v>152400</c:v>
                </c:pt>
                <c:pt idx="524">
                  <c:v>152500</c:v>
                </c:pt>
                <c:pt idx="525">
                  <c:v>152600</c:v>
                </c:pt>
                <c:pt idx="526">
                  <c:v>152700</c:v>
                </c:pt>
                <c:pt idx="527">
                  <c:v>152800</c:v>
                </c:pt>
                <c:pt idx="528">
                  <c:v>152900</c:v>
                </c:pt>
                <c:pt idx="529">
                  <c:v>153000</c:v>
                </c:pt>
                <c:pt idx="530">
                  <c:v>153100</c:v>
                </c:pt>
                <c:pt idx="531">
                  <c:v>153200</c:v>
                </c:pt>
                <c:pt idx="532">
                  <c:v>153300</c:v>
                </c:pt>
                <c:pt idx="533">
                  <c:v>153400</c:v>
                </c:pt>
                <c:pt idx="534">
                  <c:v>153500</c:v>
                </c:pt>
                <c:pt idx="535">
                  <c:v>153600</c:v>
                </c:pt>
                <c:pt idx="536">
                  <c:v>153700</c:v>
                </c:pt>
                <c:pt idx="537">
                  <c:v>153800</c:v>
                </c:pt>
                <c:pt idx="538">
                  <c:v>153900</c:v>
                </c:pt>
                <c:pt idx="539">
                  <c:v>154000</c:v>
                </c:pt>
                <c:pt idx="540">
                  <c:v>154100</c:v>
                </c:pt>
                <c:pt idx="541">
                  <c:v>154200</c:v>
                </c:pt>
                <c:pt idx="542">
                  <c:v>154300</c:v>
                </c:pt>
                <c:pt idx="543">
                  <c:v>154400</c:v>
                </c:pt>
                <c:pt idx="544">
                  <c:v>154500</c:v>
                </c:pt>
                <c:pt idx="545">
                  <c:v>154600</c:v>
                </c:pt>
                <c:pt idx="546">
                  <c:v>154700</c:v>
                </c:pt>
                <c:pt idx="547">
                  <c:v>154800</c:v>
                </c:pt>
                <c:pt idx="548">
                  <c:v>154900</c:v>
                </c:pt>
                <c:pt idx="549">
                  <c:v>155000</c:v>
                </c:pt>
                <c:pt idx="550">
                  <c:v>155100</c:v>
                </c:pt>
                <c:pt idx="551">
                  <c:v>155200</c:v>
                </c:pt>
                <c:pt idx="552">
                  <c:v>155300</c:v>
                </c:pt>
                <c:pt idx="553">
                  <c:v>155400</c:v>
                </c:pt>
                <c:pt idx="554">
                  <c:v>155500</c:v>
                </c:pt>
                <c:pt idx="555">
                  <c:v>155600</c:v>
                </c:pt>
                <c:pt idx="556">
                  <c:v>155700</c:v>
                </c:pt>
                <c:pt idx="557">
                  <c:v>155800</c:v>
                </c:pt>
                <c:pt idx="558">
                  <c:v>155900</c:v>
                </c:pt>
                <c:pt idx="559">
                  <c:v>156000</c:v>
                </c:pt>
                <c:pt idx="560">
                  <c:v>156100</c:v>
                </c:pt>
                <c:pt idx="561">
                  <c:v>156200</c:v>
                </c:pt>
                <c:pt idx="562">
                  <c:v>156300</c:v>
                </c:pt>
                <c:pt idx="563">
                  <c:v>156400</c:v>
                </c:pt>
                <c:pt idx="564">
                  <c:v>156500</c:v>
                </c:pt>
                <c:pt idx="565">
                  <c:v>156600</c:v>
                </c:pt>
                <c:pt idx="566">
                  <c:v>156700</c:v>
                </c:pt>
                <c:pt idx="567">
                  <c:v>156800</c:v>
                </c:pt>
                <c:pt idx="568">
                  <c:v>156900</c:v>
                </c:pt>
                <c:pt idx="569">
                  <c:v>157000</c:v>
                </c:pt>
                <c:pt idx="570">
                  <c:v>157100</c:v>
                </c:pt>
                <c:pt idx="571">
                  <c:v>157200</c:v>
                </c:pt>
                <c:pt idx="572">
                  <c:v>157300</c:v>
                </c:pt>
                <c:pt idx="573">
                  <c:v>157400</c:v>
                </c:pt>
                <c:pt idx="574">
                  <c:v>157500</c:v>
                </c:pt>
                <c:pt idx="575">
                  <c:v>157600</c:v>
                </c:pt>
                <c:pt idx="576">
                  <c:v>157700</c:v>
                </c:pt>
                <c:pt idx="577">
                  <c:v>157800</c:v>
                </c:pt>
                <c:pt idx="578">
                  <c:v>157900</c:v>
                </c:pt>
                <c:pt idx="579">
                  <c:v>158000</c:v>
                </c:pt>
                <c:pt idx="580">
                  <c:v>158100</c:v>
                </c:pt>
                <c:pt idx="581">
                  <c:v>158200</c:v>
                </c:pt>
                <c:pt idx="582">
                  <c:v>158300</c:v>
                </c:pt>
                <c:pt idx="583">
                  <c:v>158400</c:v>
                </c:pt>
                <c:pt idx="584">
                  <c:v>158500</c:v>
                </c:pt>
                <c:pt idx="585">
                  <c:v>158600</c:v>
                </c:pt>
                <c:pt idx="586">
                  <c:v>158700</c:v>
                </c:pt>
                <c:pt idx="587">
                  <c:v>158800</c:v>
                </c:pt>
                <c:pt idx="588">
                  <c:v>158900</c:v>
                </c:pt>
                <c:pt idx="589">
                  <c:v>159000</c:v>
                </c:pt>
                <c:pt idx="590">
                  <c:v>159100</c:v>
                </c:pt>
                <c:pt idx="591">
                  <c:v>159200</c:v>
                </c:pt>
                <c:pt idx="592">
                  <c:v>159300</c:v>
                </c:pt>
                <c:pt idx="593">
                  <c:v>159400</c:v>
                </c:pt>
                <c:pt idx="594">
                  <c:v>159500</c:v>
                </c:pt>
                <c:pt idx="595">
                  <c:v>159600</c:v>
                </c:pt>
                <c:pt idx="596">
                  <c:v>159700</c:v>
                </c:pt>
                <c:pt idx="597">
                  <c:v>159800</c:v>
                </c:pt>
                <c:pt idx="598">
                  <c:v>159900</c:v>
                </c:pt>
                <c:pt idx="599">
                  <c:v>160000</c:v>
                </c:pt>
                <c:pt idx="600">
                  <c:v>160100</c:v>
                </c:pt>
                <c:pt idx="601">
                  <c:v>160200</c:v>
                </c:pt>
                <c:pt idx="602">
                  <c:v>160300</c:v>
                </c:pt>
                <c:pt idx="603">
                  <c:v>160400</c:v>
                </c:pt>
                <c:pt idx="604">
                  <c:v>160500</c:v>
                </c:pt>
                <c:pt idx="605">
                  <c:v>160600</c:v>
                </c:pt>
                <c:pt idx="606">
                  <c:v>160700</c:v>
                </c:pt>
                <c:pt idx="607">
                  <c:v>160800</c:v>
                </c:pt>
                <c:pt idx="608">
                  <c:v>160900</c:v>
                </c:pt>
                <c:pt idx="609">
                  <c:v>161000</c:v>
                </c:pt>
                <c:pt idx="610">
                  <c:v>161100</c:v>
                </c:pt>
                <c:pt idx="611">
                  <c:v>161200</c:v>
                </c:pt>
                <c:pt idx="612">
                  <c:v>161300</c:v>
                </c:pt>
                <c:pt idx="613">
                  <c:v>161400</c:v>
                </c:pt>
                <c:pt idx="614">
                  <c:v>161500</c:v>
                </c:pt>
                <c:pt idx="615">
                  <c:v>161600</c:v>
                </c:pt>
                <c:pt idx="616">
                  <c:v>161700</c:v>
                </c:pt>
                <c:pt idx="617">
                  <c:v>161800</c:v>
                </c:pt>
                <c:pt idx="618">
                  <c:v>161900</c:v>
                </c:pt>
                <c:pt idx="619">
                  <c:v>162000</c:v>
                </c:pt>
                <c:pt idx="620">
                  <c:v>162100</c:v>
                </c:pt>
                <c:pt idx="621">
                  <c:v>162200</c:v>
                </c:pt>
                <c:pt idx="622">
                  <c:v>162300</c:v>
                </c:pt>
                <c:pt idx="623">
                  <c:v>162400</c:v>
                </c:pt>
                <c:pt idx="624">
                  <c:v>162500</c:v>
                </c:pt>
                <c:pt idx="625">
                  <c:v>162600</c:v>
                </c:pt>
                <c:pt idx="626">
                  <c:v>162700</c:v>
                </c:pt>
                <c:pt idx="627">
                  <c:v>162800</c:v>
                </c:pt>
                <c:pt idx="628">
                  <c:v>162900</c:v>
                </c:pt>
                <c:pt idx="629">
                  <c:v>163000</c:v>
                </c:pt>
                <c:pt idx="630">
                  <c:v>163100</c:v>
                </c:pt>
                <c:pt idx="631">
                  <c:v>163200</c:v>
                </c:pt>
                <c:pt idx="632">
                  <c:v>163300</c:v>
                </c:pt>
                <c:pt idx="633">
                  <c:v>163400</c:v>
                </c:pt>
                <c:pt idx="634">
                  <c:v>163500</c:v>
                </c:pt>
                <c:pt idx="635">
                  <c:v>163600</c:v>
                </c:pt>
                <c:pt idx="636">
                  <c:v>163700</c:v>
                </c:pt>
                <c:pt idx="637">
                  <c:v>163800</c:v>
                </c:pt>
                <c:pt idx="638">
                  <c:v>163900</c:v>
                </c:pt>
                <c:pt idx="639">
                  <c:v>164000</c:v>
                </c:pt>
                <c:pt idx="640">
                  <c:v>164100</c:v>
                </c:pt>
                <c:pt idx="641">
                  <c:v>164200</c:v>
                </c:pt>
                <c:pt idx="642">
                  <c:v>164300</c:v>
                </c:pt>
                <c:pt idx="643">
                  <c:v>164400</c:v>
                </c:pt>
                <c:pt idx="644">
                  <c:v>164500</c:v>
                </c:pt>
                <c:pt idx="645">
                  <c:v>164600</c:v>
                </c:pt>
                <c:pt idx="646">
                  <c:v>164700</c:v>
                </c:pt>
                <c:pt idx="647">
                  <c:v>164800</c:v>
                </c:pt>
                <c:pt idx="648">
                  <c:v>164900</c:v>
                </c:pt>
                <c:pt idx="649">
                  <c:v>165000</c:v>
                </c:pt>
                <c:pt idx="650">
                  <c:v>165100</c:v>
                </c:pt>
                <c:pt idx="651">
                  <c:v>165200</c:v>
                </c:pt>
                <c:pt idx="652">
                  <c:v>165300</c:v>
                </c:pt>
                <c:pt idx="653">
                  <c:v>165400</c:v>
                </c:pt>
                <c:pt idx="654">
                  <c:v>165500</c:v>
                </c:pt>
                <c:pt idx="655">
                  <c:v>165600</c:v>
                </c:pt>
                <c:pt idx="656">
                  <c:v>165700</c:v>
                </c:pt>
                <c:pt idx="657">
                  <c:v>165800</c:v>
                </c:pt>
                <c:pt idx="658">
                  <c:v>165900</c:v>
                </c:pt>
                <c:pt idx="659">
                  <c:v>166000</c:v>
                </c:pt>
                <c:pt idx="660">
                  <c:v>166100</c:v>
                </c:pt>
                <c:pt idx="661">
                  <c:v>166200</c:v>
                </c:pt>
                <c:pt idx="662">
                  <c:v>166300</c:v>
                </c:pt>
                <c:pt idx="663">
                  <c:v>166400</c:v>
                </c:pt>
                <c:pt idx="664">
                  <c:v>166500</c:v>
                </c:pt>
                <c:pt idx="665">
                  <c:v>166600</c:v>
                </c:pt>
                <c:pt idx="666">
                  <c:v>166700</c:v>
                </c:pt>
                <c:pt idx="667">
                  <c:v>166800</c:v>
                </c:pt>
                <c:pt idx="668">
                  <c:v>166900</c:v>
                </c:pt>
                <c:pt idx="669">
                  <c:v>167000</c:v>
                </c:pt>
                <c:pt idx="670">
                  <c:v>167100</c:v>
                </c:pt>
                <c:pt idx="671">
                  <c:v>167200</c:v>
                </c:pt>
                <c:pt idx="672">
                  <c:v>167300</c:v>
                </c:pt>
                <c:pt idx="673">
                  <c:v>167400</c:v>
                </c:pt>
                <c:pt idx="674">
                  <c:v>167500</c:v>
                </c:pt>
                <c:pt idx="675">
                  <c:v>167600</c:v>
                </c:pt>
                <c:pt idx="676">
                  <c:v>167700</c:v>
                </c:pt>
                <c:pt idx="677">
                  <c:v>167800</c:v>
                </c:pt>
                <c:pt idx="678">
                  <c:v>167900</c:v>
                </c:pt>
                <c:pt idx="679">
                  <c:v>168000</c:v>
                </c:pt>
                <c:pt idx="680">
                  <c:v>168100</c:v>
                </c:pt>
                <c:pt idx="681">
                  <c:v>168200</c:v>
                </c:pt>
                <c:pt idx="682">
                  <c:v>168300</c:v>
                </c:pt>
                <c:pt idx="683">
                  <c:v>168400</c:v>
                </c:pt>
                <c:pt idx="684">
                  <c:v>168500</c:v>
                </c:pt>
                <c:pt idx="685">
                  <c:v>168600</c:v>
                </c:pt>
                <c:pt idx="686">
                  <c:v>168700</c:v>
                </c:pt>
                <c:pt idx="687">
                  <c:v>168800</c:v>
                </c:pt>
                <c:pt idx="688">
                  <c:v>168900</c:v>
                </c:pt>
                <c:pt idx="689">
                  <c:v>169000</c:v>
                </c:pt>
                <c:pt idx="690">
                  <c:v>169100</c:v>
                </c:pt>
                <c:pt idx="691">
                  <c:v>169200</c:v>
                </c:pt>
                <c:pt idx="692">
                  <c:v>169300</c:v>
                </c:pt>
                <c:pt idx="693">
                  <c:v>169400</c:v>
                </c:pt>
                <c:pt idx="694">
                  <c:v>169500</c:v>
                </c:pt>
                <c:pt idx="695">
                  <c:v>169600</c:v>
                </c:pt>
                <c:pt idx="696">
                  <c:v>169700</c:v>
                </c:pt>
                <c:pt idx="697">
                  <c:v>169800</c:v>
                </c:pt>
                <c:pt idx="698">
                  <c:v>169900</c:v>
                </c:pt>
                <c:pt idx="699">
                  <c:v>170000</c:v>
                </c:pt>
                <c:pt idx="700">
                  <c:v>170100</c:v>
                </c:pt>
                <c:pt idx="701">
                  <c:v>170200</c:v>
                </c:pt>
                <c:pt idx="702">
                  <c:v>170300</c:v>
                </c:pt>
                <c:pt idx="703">
                  <c:v>170400</c:v>
                </c:pt>
                <c:pt idx="704">
                  <c:v>170500</c:v>
                </c:pt>
                <c:pt idx="705">
                  <c:v>170600</c:v>
                </c:pt>
                <c:pt idx="706">
                  <c:v>170700</c:v>
                </c:pt>
                <c:pt idx="707">
                  <c:v>170800</c:v>
                </c:pt>
                <c:pt idx="708">
                  <c:v>170900</c:v>
                </c:pt>
                <c:pt idx="709">
                  <c:v>171000</c:v>
                </c:pt>
                <c:pt idx="710">
                  <c:v>171100</c:v>
                </c:pt>
                <c:pt idx="711">
                  <c:v>171200</c:v>
                </c:pt>
                <c:pt idx="712">
                  <c:v>171300</c:v>
                </c:pt>
                <c:pt idx="713">
                  <c:v>171400</c:v>
                </c:pt>
                <c:pt idx="714">
                  <c:v>171500</c:v>
                </c:pt>
                <c:pt idx="715">
                  <c:v>171600</c:v>
                </c:pt>
                <c:pt idx="716">
                  <c:v>171700</c:v>
                </c:pt>
                <c:pt idx="717">
                  <c:v>171800</c:v>
                </c:pt>
                <c:pt idx="718">
                  <c:v>171900</c:v>
                </c:pt>
                <c:pt idx="719">
                  <c:v>172000</c:v>
                </c:pt>
                <c:pt idx="720">
                  <c:v>172100</c:v>
                </c:pt>
                <c:pt idx="721">
                  <c:v>172200</c:v>
                </c:pt>
                <c:pt idx="722">
                  <c:v>172300</c:v>
                </c:pt>
                <c:pt idx="723">
                  <c:v>172400</c:v>
                </c:pt>
                <c:pt idx="724">
                  <c:v>172500</c:v>
                </c:pt>
                <c:pt idx="725">
                  <c:v>172600</c:v>
                </c:pt>
                <c:pt idx="726">
                  <c:v>172700</c:v>
                </c:pt>
                <c:pt idx="727">
                  <c:v>172800</c:v>
                </c:pt>
                <c:pt idx="728">
                  <c:v>172900</c:v>
                </c:pt>
                <c:pt idx="729">
                  <c:v>173000</c:v>
                </c:pt>
                <c:pt idx="730">
                  <c:v>173100</c:v>
                </c:pt>
                <c:pt idx="731">
                  <c:v>173200</c:v>
                </c:pt>
                <c:pt idx="732">
                  <c:v>173300</c:v>
                </c:pt>
                <c:pt idx="733">
                  <c:v>173400</c:v>
                </c:pt>
                <c:pt idx="734">
                  <c:v>173500</c:v>
                </c:pt>
                <c:pt idx="735">
                  <c:v>173600</c:v>
                </c:pt>
                <c:pt idx="736">
                  <c:v>173700</c:v>
                </c:pt>
                <c:pt idx="737">
                  <c:v>173800</c:v>
                </c:pt>
                <c:pt idx="738">
                  <c:v>173900</c:v>
                </c:pt>
                <c:pt idx="739">
                  <c:v>174000</c:v>
                </c:pt>
                <c:pt idx="740">
                  <c:v>174100</c:v>
                </c:pt>
                <c:pt idx="741">
                  <c:v>174200</c:v>
                </c:pt>
                <c:pt idx="742">
                  <c:v>174300</c:v>
                </c:pt>
                <c:pt idx="743">
                  <c:v>174400</c:v>
                </c:pt>
                <c:pt idx="744">
                  <c:v>174500</c:v>
                </c:pt>
                <c:pt idx="745">
                  <c:v>174600</c:v>
                </c:pt>
                <c:pt idx="746">
                  <c:v>174700</c:v>
                </c:pt>
                <c:pt idx="747">
                  <c:v>174800</c:v>
                </c:pt>
                <c:pt idx="748">
                  <c:v>174900</c:v>
                </c:pt>
                <c:pt idx="749">
                  <c:v>175000</c:v>
                </c:pt>
                <c:pt idx="750">
                  <c:v>175100</c:v>
                </c:pt>
                <c:pt idx="751">
                  <c:v>175200</c:v>
                </c:pt>
                <c:pt idx="752">
                  <c:v>175300</c:v>
                </c:pt>
                <c:pt idx="753">
                  <c:v>175400</c:v>
                </c:pt>
                <c:pt idx="754">
                  <c:v>175500</c:v>
                </c:pt>
                <c:pt idx="755">
                  <c:v>175600</c:v>
                </c:pt>
                <c:pt idx="756">
                  <c:v>175700</c:v>
                </c:pt>
                <c:pt idx="757">
                  <c:v>175800</c:v>
                </c:pt>
                <c:pt idx="758">
                  <c:v>175900</c:v>
                </c:pt>
                <c:pt idx="759">
                  <c:v>176000</c:v>
                </c:pt>
                <c:pt idx="760">
                  <c:v>176100</c:v>
                </c:pt>
                <c:pt idx="761">
                  <c:v>176200</c:v>
                </c:pt>
                <c:pt idx="762">
                  <c:v>176300</c:v>
                </c:pt>
                <c:pt idx="763">
                  <c:v>176400</c:v>
                </c:pt>
                <c:pt idx="764">
                  <c:v>176500</c:v>
                </c:pt>
                <c:pt idx="765">
                  <c:v>176600</c:v>
                </c:pt>
                <c:pt idx="766">
                  <c:v>176700</c:v>
                </c:pt>
                <c:pt idx="767">
                  <c:v>176800</c:v>
                </c:pt>
                <c:pt idx="768">
                  <c:v>176900</c:v>
                </c:pt>
                <c:pt idx="769">
                  <c:v>177000</c:v>
                </c:pt>
                <c:pt idx="770">
                  <c:v>177100</c:v>
                </c:pt>
                <c:pt idx="771">
                  <c:v>177200</c:v>
                </c:pt>
                <c:pt idx="772">
                  <c:v>177300</c:v>
                </c:pt>
                <c:pt idx="773">
                  <c:v>177400</c:v>
                </c:pt>
                <c:pt idx="774">
                  <c:v>177500</c:v>
                </c:pt>
                <c:pt idx="775">
                  <c:v>177600</c:v>
                </c:pt>
                <c:pt idx="776">
                  <c:v>177700</c:v>
                </c:pt>
                <c:pt idx="777">
                  <c:v>177800</c:v>
                </c:pt>
                <c:pt idx="778">
                  <c:v>177900</c:v>
                </c:pt>
                <c:pt idx="779">
                  <c:v>178000</c:v>
                </c:pt>
                <c:pt idx="780">
                  <c:v>178100</c:v>
                </c:pt>
                <c:pt idx="781">
                  <c:v>178200</c:v>
                </c:pt>
                <c:pt idx="782">
                  <c:v>178300</c:v>
                </c:pt>
                <c:pt idx="783">
                  <c:v>178400</c:v>
                </c:pt>
                <c:pt idx="784">
                  <c:v>178500</c:v>
                </c:pt>
                <c:pt idx="785">
                  <c:v>178600</c:v>
                </c:pt>
                <c:pt idx="786">
                  <c:v>178700</c:v>
                </c:pt>
                <c:pt idx="787">
                  <c:v>178800</c:v>
                </c:pt>
                <c:pt idx="788">
                  <c:v>178900</c:v>
                </c:pt>
                <c:pt idx="789">
                  <c:v>179000</c:v>
                </c:pt>
                <c:pt idx="790">
                  <c:v>179100</c:v>
                </c:pt>
                <c:pt idx="791">
                  <c:v>179200</c:v>
                </c:pt>
                <c:pt idx="792">
                  <c:v>179300</c:v>
                </c:pt>
                <c:pt idx="793">
                  <c:v>179400</c:v>
                </c:pt>
                <c:pt idx="794">
                  <c:v>179500</c:v>
                </c:pt>
                <c:pt idx="795">
                  <c:v>179600</c:v>
                </c:pt>
                <c:pt idx="796">
                  <c:v>179700</c:v>
                </c:pt>
                <c:pt idx="797">
                  <c:v>179800</c:v>
                </c:pt>
                <c:pt idx="798">
                  <c:v>179900</c:v>
                </c:pt>
                <c:pt idx="799">
                  <c:v>180000</c:v>
                </c:pt>
                <c:pt idx="800">
                  <c:v>180100</c:v>
                </c:pt>
                <c:pt idx="801">
                  <c:v>180200</c:v>
                </c:pt>
                <c:pt idx="802">
                  <c:v>180300</c:v>
                </c:pt>
                <c:pt idx="803">
                  <c:v>180400</c:v>
                </c:pt>
                <c:pt idx="804">
                  <c:v>180500</c:v>
                </c:pt>
                <c:pt idx="805">
                  <c:v>180600</c:v>
                </c:pt>
                <c:pt idx="806">
                  <c:v>180700</c:v>
                </c:pt>
                <c:pt idx="807">
                  <c:v>180800</c:v>
                </c:pt>
                <c:pt idx="808">
                  <c:v>180900</c:v>
                </c:pt>
                <c:pt idx="809">
                  <c:v>181000</c:v>
                </c:pt>
                <c:pt idx="810">
                  <c:v>181100</c:v>
                </c:pt>
                <c:pt idx="811">
                  <c:v>181200</c:v>
                </c:pt>
                <c:pt idx="812">
                  <c:v>181300</c:v>
                </c:pt>
                <c:pt idx="813">
                  <c:v>181400</c:v>
                </c:pt>
                <c:pt idx="814">
                  <c:v>181500</c:v>
                </c:pt>
                <c:pt idx="815">
                  <c:v>181600</c:v>
                </c:pt>
                <c:pt idx="816">
                  <c:v>181700</c:v>
                </c:pt>
                <c:pt idx="817">
                  <c:v>181800</c:v>
                </c:pt>
                <c:pt idx="818">
                  <c:v>181900</c:v>
                </c:pt>
                <c:pt idx="819">
                  <c:v>182000</c:v>
                </c:pt>
                <c:pt idx="820">
                  <c:v>182100</c:v>
                </c:pt>
                <c:pt idx="821">
                  <c:v>182200</c:v>
                </c:pt>
                <c:pt idx="822">
                  <c:v>182300</c:v>
                </c:pt>
                <c:pt idx="823">
                  <c:v>182400</c:v>
                </c:pt>
                <c:pt idx="824">
                  <c:v>182500</c:v>
                </c:pt>
                <c:pt idx="825">
                  <c:v>182600</c:v>
                </c:pt>
                <c:pt idx="826">
                  <c:v>182700</c:v>
                </c:pt>
                <c:pt idx="827">
                  <c:v>182800</c:v>
                </c:pt>
                <c:pt idx="828">
                  <c:v>182900</c:v>
                </c:pt>
                <c:pt idx="829">
                  <c:v>183000</c:v>
                </c:pt>
                <c:pt idx="830">
                  <c:v>183100</c:v>
                </c:pt>
                <c:pt idx="831">
                  <c:v>183200</c:v>
                </c:pt>
                <c:pt idx="832">
                  <c:v>183300</c:v>
                </c:pt>
                <c:pt idx="833">
                  <c:v>183400</c:v>
                </c:pt>
                <c:pt idx="834">
                  <c:v>183500</c:v>
                </c:pt>
                <c:pt idx="835">
                  <c:v>183600</c:v>
                </c:pt>
                <c:pt idx="836">
                  <c:v>183700</c:v>
                </c:pt>
                <c:pt idx="837">
                  <c:v>183800</c:v>
                </c:pt>
                <c:pt idx="838">
                  <c:v>183900</c:v>
                </c:pt>
                <c:pt idx="839">
                  <c:v>184000</c:v>
                </c:pt>
                <c:pt idx="840">
                  <c:v>184100</c:v>
                </c:pt>
                <c:pt idx="841">
                  <c:v>184200</c:v>
                </c:pt>
                <c:pt idx="842">
                  <c:v>184300</c:v>
                </c:pt>
                <c:pt idx="843">
                  <c:v>184400</c:v>
                </c:pt>
                <c:pt idx="844">
                  <c:v>184500</c:v>
                </c:pt>
                <c:pt idx="845">
                  <c:v>184600</c:v>
                </c:pt>
                <c:pt idx="846">
                  <c:v>184700</c:v>
                </c:pt>
                <c:pt idx="847">
                  <c:v>184800</c:v>
                </c:pt>
                <c:pt idx="848">
                  <c:v>184900</c:v>
                </c:pt>
                <c:pt idx="849">
                  <c:v>185000</c:v>
                </c:pt>
                <c:pt idx="850">
                  <c:v>185100</c:v>
                </c:pt>
                <c:pt idx="851">
                  <c:v>185200</c:v>
                </c:pt>
                <c:pt idx="852">
                  <c:v>185300</c:v>
                </c:pt>
                <c:pt idx="853">
                  <c:v>185400</c:v>
                </c:pt>
                <c:pt idx="854">
                  <c:v>185500</c:v>
                </c:pt>
                <c:pt idx="855">
                  <c:v>185600</c:v>
                </c:pt>
                <c:pt idx="856">
                  <c:v>185700</c:v>
                </c:pt>
                <c:pt idx="857">
                  <c:v>185800</c:v>
                </c:pt>
                <c:pt idx="858">
                  <c:v>185900</c:v>
                </c:pt>
                <c:pt idx="859">
                  <c:v>186000</c:v>
                </c:pt>
                <c:pt idx="860">
                  <c:v>186100</c:v>
                </c:pt>
                <c:pt idx="861">
                  <c:v>186200</c:v>
                </c:pt>
                <c:pt idx="862">
                  <c:v>186300</c:v>
                </c:pt>
                <c:pt idx="863">
                  <c:v>186400</c:v>
                </c:pt>
                <c:pt idx="864">
                  <c:v>186500</c:v>
                </c:pt>
                <c:pt idx="865">
                  <c:v>186600</c:v>
                </c:pt>
                <c:pt idx="866">
                  <c:v>186700</c:v>
                </c:pt>
                <c:pt idx="867">
                  <c:v>186800</c:v>
                </c:pt>
                <c:pt idx="868">
                  <c:v>186900</c:v>
                </c:pt>
                <c:pt idx="869">
                  <c:v>187000</c:v>
                </c:pt>
                <c:pt idx="870">
                  <c:v>187100</c:v>
                </c:pt>
                <c:pt idx="871">
                  <c:v>187200</c:v>
                </c:pt>
                <c:pt idx="872">
                  <c:v>187300</c:v>
                </c:pt>
                <c:pt idx="873">
                  <c:v>187400</c:v>
                </c:pt>
                <c:pt idx="874">
                  <c:v>187500</c:v>
                </c:pt>
                <c:pt idx="875">
                  <c:v>187600</c:v>
                </c:pt>
                <c:pt idx="876">
                  <c:v>187700</c:v>
                </c:pt>
                <c:pt idx="877">
                  <c:v>187800</c:v>
                </c:pt>
                <c:pt idx="878">
                  <c:v>187900</c:v>
                </c:pt>
                <c:pt idx="879">
                  <c:v>188000</c:v>
                </c:pt>
                <c:pt idx="880">
                  <c:v>188100</c:v>
                </c:pt>
                <c:pt idx="881">
                  <c:v>188200</c:v>
                </c:pt>
                <c:pt idx="882">
                  <c:v>188300</c:v>
                </c:pt>
                <c:pt idx="883">
                  <c:v>188400</c:v>
                </c:pt>
                <c:pt idx="884">
                  <c:v>188500</c:v>
                </c:pt>
                <c:pt idx="885">
                  <c:v>188600</c:v>
                </c:pt>
                <c:pt idx="886">
                  <c:v>188700</c:v>
                </c:pt>
                <c:pt idx="887">
                  <c:v>188800</c:v>
                </c:pt>
                <c:pt idx="888">
                  <c:v>188900</c:v>
                </c:pt>
                <c:pt idx="889">
                  <c:v>189000</c:v>
                </c:pt>
                <c:pt idx="890">
                  <c:v>189100</c:v>
                </c:pt>
                <c:pt idx="891">
                  <c:v>189200</c:v>
                </c:pt>
                <c:pt idx="892">
                  <c:v>189300</c:v>
                </c:pt>
                <c:pt idx="893">
                  <c:v>189400</c:v>
                </c:pt>
                <c:pt idx="894">
                  <c:v>189500</c:v>
                </c:pt>
                <c:pt idx="895">
                  <c:v>189600</c:v>
                </c:pt>
                <c:pt idx="896">
                  <c:v>189700</c:v>
                </c:pt>
                <c:pt idx="897">
                  <c:v>189800</c:v>
                </c:pt>
                <c:pt idx="898">
                  <c:v>189900</c:v>
                </c:pt>
                <c:pt idx="899">
                  <c:v>190000</c:v>
                </c:pt>
                <c:pt idx="900">
                  <c:v>190100</c:v>
                </c:pt>
                <c:pt idx="901">
                  <c:v>190200</c:v>
                </c:pt>
                <c:pt idx="902">
                  <c:v>190300</c:v>
                </c:pt>
                <c:pt idx="903">
                  <c:v>190400</c:v>
                </c:pt>
                <c:pt idx="904">
                  <c:v>190500</c:v>
                </c:pt>
                <c:pt idx="905">
                  <c:v>190600</c:v>
                </c:pt>
                <c:pt idx="906">
                  <c:v>190700</c:v>
                </c:pt>
                <c:pt idx="907">
                  <c:v>190800</c:v>
                </c:pt>
                <c:pt idx="908">
                  <c:v>190900</c:v>
                </c:pt>
                <c:pt idx="909">
                  <c:v>191000</c:v>
                </c:pt>
                <c:pt idx="910">
                  <c:v>191100</c:v>
                </c:pt>
                <c:pt idx="911">
                  <c:v>191200</c:v>
                </c:pt>
                <c:pt idx="912">
                  <c:v>191300</c:v>
                </c:pt>
                <c:pt idx="913">
                  <c:v>191400</c:v>
                </c:pt>
                <c:pt idx="914">
                  <c:v>191500</c:v>
                </c:pt>
                <c:pt idx="915">
                  <c:v>191600</c:v>
                </c:pt>
                <c:pt idx="916">
                  <c:v>191700</c:v>
                </c:pt>
                <c:pt idx="917">
                  <c:v>191800</c:v>
                </c:pt>
                <c:pt idx="918">
                  <c:v>191900</c:v>
                </c:pt>
                <c:pt idx="919">
                  <c:v>192000</c:v>
                </c:pt>
                <c:pt idx="920">
                  <c:v>192100</c:v>
                </c:pt>
                <c:pt idx="921">
                  <c:v>192200</c:v>
                </c:pt>
                <c:pt idx="922">
                  <c:v>192300</c:v>
                </c:pt>
                <c:pt idx="923">
                  <c:v>192400</c:v>
                </c:pt>
                <c:pt idx="924">
                  <c:v>192500</c:v>
                </c:pt>
                <c:pt idx="925">
                  <c:v>192600</c:v>
                </c:pt>
                <c:pt idx="926">
                  <c:v>192700</c:v>
                </c:pt>
                <c:pt idx="927">
                  <c:v>192800</c:v>
                </c:pt>
                <c:pt idx="928">
                  <c:v>192900</c:v>
                </c:pt>
                <c:pt idx="929">
                  <c:v>193000</c:v>
                </c:pt>
                <c:pt idx="930">
                  <c:v>193100</c:v>
                </c:pt>
                <c:pt idx="931">
                  <c:v>193200</c:v>
                </c:pt>
                <c:pt idx="932">
                  <c:v>193300</c:v>
                </c:pt>
                <c:pt idx="933">
                  <c:v>193400</c:v>
                </c:pt>
                <c:pt idx="934">
                  <c:v>193500</c:v>
                </c:pt>
                <c:pt idx="935">
                  <c:v>193600</c:v>
                </c:pt>
                <c:pt idx="936">
                  <c:v>193700</c:v>
                </c:pt>
                <c:pt idx="937">
                  <c:v>193800</c:v>
                </c:pt>
                <c:pt idx="938">
                  <c:v>193900</c:v>
                </c:pt>
                <c:pt idx="939">
                  <c:v>194000</c:v>
                </c:pt>
                <c:pt idx="940">
                  <c:v>194100</c:v>
                </c:pt>
                <c:pt idx="941">
                  <c:v>194200</c:v>
                </c:pt>
                <c:pt idx="942">
                  <c:v>194300</c:v>
                </c:pt>
                <c:pt idx="943">
                  <c:v>194400</c:v>
                </c:pt>
                <c:pt idx="944">
                  <c:v>194500</c:v>
                </c:pt>
                <c:pt idx="945">
                  <c:v>194600</c:v>
                </c:pt>
                <c:pt idx="946">
                  <c:v>194700</c:v>
                </c:pt>
                <c:pt idx="947">
                  <c:v>194800</c:v>
                </c:pt>
                <c:pt idx="948">
                  <c:v>194900</c:v>
                </c:pt>
                <c:pt idx="949">
                  <c:v>195000</c:v>
                </c:pt>
                <c:pt idx="950">
                  <c:v>195100</c:v>
                </c:pt>
                <c:pt idx="951">
                  <c:v>195200</c:v>
                </c:pt>
                <c:pt idx="952">
                  <c:v>195300</c:v>
                </c:pt>
                <c:pt idx="953">
                  <c:v>195400</c:v>
                </c:pt>
                <c:pt idx="954">
                  <c:v>195500</c:v>
                </c:pt>
                <c:pt idx="955">
                  <c:v>195600</c:v>
                </c:pt>
                <c:pt idx="956">
                  <c:v>195700</c:v>
                </c:pt>
                <c:pt idx="957">
                  <c:v>195800</c:v>
                </c:pt>
                <c:pt idx="958">
                  <c:v>195900</c:v>
                </c:pt>
                <c:pt idx="959">
                  <c:v>196000</c:v>
                </c:pt>
                <c:pt idx="960">
                  <c:v>196100</c:v>
                </c:pt>
                <c:pt idx="961">
                  <c:v>196200</c:v>
                </c:pt>
                <c:pt idx="962">
                  <c:v>196300</c:v>
                </c:pt>
                <c:pt idx="963">
                  <c:v>196400</c:v>
                </c:pt>
                <c:pt idx="964">
                  <c:v>196500</c:v>
                </c:pt>
                <c:pt idx="965">
                  <c:v>196600</c:v>
                </c:pt>
                <c:pt idx="966">
                  <c:v>196700</c:v>
                </c:pt>
                <c:pt idx="967">
                  <c:v>196800</c:v>
                </c:pt>
                <c:pt idx="968">
                  <c:v>196900</c:v>
                </c:pt>
                <c:pt idx="969">
                  <c:v>197000</c:v>
                </c:pt>
                <c:pt idx="970">
                  <c:v>197100</c:v>
                </c:pt>
                <c:pt idx="971">
                  <c:v>197200</c:v>
                </c:pt>
                <c:pt idx="972">
                  <c:v>197300</c:v>
                </c:pt>
                <c:pt idx="973">
                  <c:v>197400</c:v>
                </c:pt>
                <c:pt idx="974">
                  <c:v>197500</c:v>
                </c:pt>
                <c:pt idx="975">
                  <c:v>197600</c:v>
                </c:pt>
                <c:pt idx="976">
                  <c:v>197700</c:v>
                </c:pt>
                <c:pt idx="977">
                  <c:v>197800</c:v>
                </c:pt>
                <c:pt idx="978">
                  <c:v>197900</c:v>
                </c:pt>
                <c:pt idx="979">
                  <c:v>198000</c:v>
                </c:pt>
                <c:pt idx="980">
                  <c:v>198100</c:v>
                </c:pt>
                <c:pt idx="981">
                  <c:v>198200</c:v>
                </c:pt>
                <c:pt idx="982">
                  <c:v>198300</c:v>
                </c:pt>
                <c:pt idx="983">
                  <c:v>198400</c:v>
                </c:pt>
                <c:pt idx="984">
                  <c:v>198500</c:v>
                </c:pt>
                <c:pt idx="985">
                  <c:v>198600</c:v>
                </c:pt>
                <c:pt idx="986">
                  <c:v>198700</c:v>
                </c:pt>
                <c:pt idx="987">
                  <c:v>198800</c:v>
                </c:pt>
                <c:pt idx="988">
                  <c:v>198900</c:v>
                </c:pt>
                <c:pt idx="989">
                  <c:v>199000</c:v>
                </c:pt>
                <c:pt idx="990">
                  <c:v>199100</c:v>
                </c:pt>
                <c:pt idx="991">
                  <c:v>199200</c:v>
                </c:pt>
                <c:pt idx="992">
                  <c:v>199300</c:v>
                </c:pt>
                <c:pt idx="993">
                  <c:v>199400</c:v>
                </c:pt>
                <c:pt idx="994">
                  <c:v>199500</c:v>
                </c:pt>
                <c:pt idx="995">
                  <c:v>199600</c:v>
                </c:pt>
                <c:pt idx="996">
                  <c:v>199700</c:v>
                </c:pt>
                <c:pt idx="997">
                  <c:v>199800</c:v>
                </c:pt>
                <c:pt idx="998">
                  <c:v>199900</c:v>
                </c:pt>
                <c:pt idx="999">
                  <c:v>200000</c:v>
                </c:pt>
              </c:numCache>
            </c:numRef>
          </c:xVal>
          <c:yVal>
            <c:numRef>
              <c:f>'Model 1.1 price0.5'!$I$1003:$I$2002</c:f>
              <c:numCache>
                <c:formatCode>General</c:formatCode>
                <c:ptCount val="1000"/>
                <c:pt idx="0">
                  <c:v>0.34318199999999999</c:v>
                </c:pt>
                <c:pt idx="1">
                  <c:v>0.34603200000000001</c:v>
                </c:pt>
                <c:pt idx="2">
                  <c:v>0.30166700000000002</c:v>
                </c:pt>
                <c:pt idx="3">
                  <c:v>0.32181799999999999</c:v>
                </c:pt>
                <c:pt idx="4">
                  <c:v>0.33214300000000002</c:v>
                </c:pt>
                <c:pt idx="5">
                  <c:v>0.28059699999999999</c:v>
                </c:pt>
                <c:pt idx="6">
                  <c:v>0.31315799999999999</c:v>
                </c:pt>
                <c:pt idx="7">
                  <c:v>0.34705900000000001</c:v>
                </c:pt>
                <c:pt idx="8">
                  <c:v>0.36249999999999999</c:v>
                </c:pt>
                <c:pt idx="9">
                  <c:v>0.35606100000000002</c:v>
                </c:pt>
                <c:pt idx="10">
                  <c:v>0.319608</c:v>
                </c:pt>
                <c:pt idx="11">
                  <c:v>0.34761900000000001</c:v>
                </c:pt>
                <c:pt idx="12">
                  <c:v>0.34599999999999997</c:v>
                </c:pt>
                <c:pt idx="13">
                  <c:v>0.32424199999999997</c:v>
                </c:pt>
                <c:pt idx="14">
                  <c:v>0.31891900000000001</c:v>
                </c:pt>
                <c:pt idx="15">
                  <c:v>0.27857100000000001</c:v>
                </c:pt>
                <c:pt idx="16">
                  <c:v>0.31272699999999998</c:v>
                </c:pt>
                <c:pt idx="17">
                  <c:v>0.30135099999999998</c:v>
                </c:pt>
                <c:pt idx="18">
                  <c:v>0.32142900000000002</c:v>
                </c:pt>
                <c:pt idx="19">
                  <c:v>0.30208299999999999</c:v>
                </c:pt>
                <c:pt idx="20">
                  <c:v>0.28507500000000002</c:v>
                </c:pt>
                <c:pt idx="21">
                  <c:v>0.27962999999999999</c:v>
                </c:pt>
                <c:pt idx="22">
                  <c:v>0.30188700000000002</c:v>
                </c:pt>
                <c:pt idx="23">
                  <c:v>0.26874999999999999</c:v>
                </c:pt>
                <c:pt idx="24">
                  <c:v>0.35416700000000001</c:v>
                </c:pt>
                <c:pt idx="25">
                  <c:v>0.31052600000000002</c:v>
                </c:pt>
                <c:pt idx="26">
                  <c:v>0.31509399999999999</c:v>
                </c:pt>
                <c:pt idx="27">
                  <c:v>0.30657899999999999</c:v>
                </c:pt>
                <c:pt idx="28">
                  <c:v>0.302985</c:v>
                </c:pt>
                <c:pt idx="29">
                  <c:v>0.294595</c:v>
                </c:pt>
                <c:pt idx="30">
                  <c:v>0.29767399999999999</c:v>
                </c:pt>
                <c:pt idx="31">
                  <c:v>0.29399999999999998</c:v>
                </c:pt>
                <c:pt idx="32">
                  <c:v>0.301429</c:v>
                </c:pt>
                <c:pt idx="33">
                  <c:v>0.323214</c:v>
                </c:pt>
                <c:pt idx="34">
                  <c:v>0.33376600000000001</c:v>
                </c:pt>
                <c:pt idx="35">
                  <c:v>0.335484</c:v>
                </c:pt>
                <c:pt idx="36">
                  <c:v>0.33389799999999997</c:v>
                </c:pt>
                <c:pt idx="37">
                  <c:v>0.36944399999999999</c:v>
                </c:pt>
                <c:pt idx="38">
                  <c:v>0.35352099999999997</c:v>
                </c:pt>
                <c:pt idx="39">
                  <c:v>0.28199999999999997</c:v>
                </c:pt>
                <c:pt idx="40">
                  <c:v>0.36290299999999998</c:v>
                </c:pt>
                <c:pt idx="41">
                  <c:v>0.31780799999999998</c:v>
                </c:pt>
                <c:pt idx="42">
                  <c:v>0.32470599999999999</c:v>
                </c:pt>
                <c:pt idx="43">
                  <c:v>0.33962300000000001</c:v>
                </c:pt>
                <c:pt idx="44">
                  <c:v>0.28749999999999998</c:v>
                </c:pt>
                <c:pt idx="45">
                  <c:v>0.31470599999999999</c:v>
                </c:pt>
                <c:pt idx="46">
                  <c:v>0.35535699999999998</c:v>
                </c:pt>
                <c:pt idx="47">
                  <c:v>0.36388900000000002</c:v>
                </c:pt>
                <c:pt idx="48">
                  <c:v>0.32244899999999999</c:v>
                </c:pt>
                <c:pt idx="49">
                  <c:v>0.293103</c:v>
                </c:pt>
                <c:pt idx="50">
                  <c:v>0.332258</c:v>
                </c:pt>
                <c:pt idx="51">
                  <c:v>0.35072500000000001</c:v>
                </c:pt>
                <c:pt idx="52">
                  <c:v>0.29444399999999998</c:v>
                </c:pt>
                <c:pt idx="53">
                  <c:v>0.30405399999999999</c:v>
                </c:pt>
                <c:pt idx="54">
                  <c:v>0.3125</c:v>
                </c:pt>
                <c:pt idx="55">
                  <c:v>0.32325599999999999</c:v>
                </c:pt>
                <c:pt idx="56">
                  <c:v>0.30666700000000002</c:v>
                </c:pt>
                <c:pt idx="57">
                  <c:v>0.31097599999999997</c:v>
                </c:pt>
                <c:pt idx="58">
                  <c:v>0.26969700000000002</c:v>
                </c:pt>
                <c:pt idx="59">
                  <c:v>0.33725500000000003</c:v>
                </c:pt>
                <c:pt idx="60">
                  <c:v>0.31282100000000002</c:v>
                </c:pt>
                <c:pt idx="61">
                  <c:v>0.33714300000000003</c:v>
                </c:pt>
                <c:pt idx="62">
                  <c:v>0.31666699999999998</c:v>
                </c:pt>
                <c:pt idx="63">
                  <c:v>0.37820500000000001</c:v>
                </c:pt>
                <c:pt idx="64">
                  <c:v>0.36119400000000002</c:v>
                </c:pt>
                <c:pt idx="65">
                  <c:v>0.36122399999999999</c:v>
                </c:pt>
                <c:pt idx="66">
                  <c:v>0.38</c:v>
                </c:pt>
                <c:pt idx="67">
                  <c:v>0.35102</c:v>
                </c:pt>
                <c:pt idx="68">
                  <c:v>0.34285700000000002</c:v>
                </c:pt>
                <c:pt idx="69">
                  <c:v>0.39166699999999999</c:v>
                </c:pt>
                <c:pt idx="70">
                  <c:v>0.36666700000000002</c:v>
                </c:pt>
                <c:pt idx="71">
                  <c:v>0.38168999999999997</c:v>
                </c:pt>
                <c:pt idx="72">
                  <c:v>0.36545499999999997</c:v>
                </c:pt>
                <c:pt idx="73">
                  <c:v>0.38048799999999999</c:v>
                </c:pt>
                <c:pt idx="74">
                  <c:v>0.35142899999999999</c:v>
                </c:pt>
                <c:pt idx="75">
                  <c:v>0.33090900000000001</c:v>
                </c:pt>
                <c:pt idx="76">
                  <c:v>0.37916699999999998</c:v>
                </c:pt>
                <c:pt idx="77">
                  <c:v>0.352381</c:v>
                </c:pt>
                <c:pt idx="78">
                  <c:v>0.38400000000000001</c:v>
                </c:pt>
                <c:pt idx="79">
                  <c:v>0.34264699999999998</c:v>
                </c:pt>
                <c:pt idx="80">
                  <c:v>0.31224499999999999</c:v>
                </c:pt>
                <c:pt idx="81">
                  <c:v>0.32500000000000001</c:v>
                </c:pt>
                <c:pt idx="82">
                  <c:v>0.28709699999999999</c:v>
                </c:pt>
                <c:pt idx="83">
                  <c:v>0.32452799999999998</c:v>
                </c:pt>
                <c:pt idx="84">
                  <c:v>0.265957</c:v>
                </c:pt>
                <c:pt idx="85">
                  <c:v>0.3125</c:v>
                </c:pt>
                <c:pt idx="86">
                  <c:v>0.3</c:v>
                </c:pt>
                <c:pt idx="87">
                  <c:v>0.32089600000000001</c:v>
                </c:pt>
                <c:pt idx="88">
                  <c:v>0.30487799999999998</c:v>
                </c:pt>
                <c:pt idx="89">
                  <c:v>0.31194</c:v>
                </c:pt>
                <c:pt idx="90">
                  <c:v>0.29729699999999998</c:v>
                </c:pt>
                <c:pt idx="91">
                  <c:v>0.31186399999999997</c:v>
                </c:pt>
                <c:pt idx="92">
                  <c:v>0.33035700000000001</c:v>
                </c:pt>
                <c:pt idx="93">
                  <c:v>0.32222200000000001</c:v>
                </c:pt>
                <c:pt idx="94">
                  <c:v>0.34157300000000002</c:v>
                </c:pt>
                <c:pt idx="95">
                  <c:v>0.335088</c:v>
                </c:pt>
                <c:pt idx="96">
                  <c:v>0.35633799999999999</c:v>
                </c:pt>
                <c:pt idx="97">
                  <c:v>0.37017499999999998</c:v>
                </c:pt>
                <c:pt idx="98">
                  <c:v>0.35666700000000001</c:v>
                </c:pt>
                <c:pt idx="99">
                  <c:v>0.37878800000000001</c:v>
                </c:pt>
                <c:pt idx="100">
                  <c:v>0.37930999999999998</c:v>
                </c:pt>
                <c:pt idx="101">
                  <c:v>0.42753600000000003</c:v>
                </c:pt>
                <c:pt idx="102">
                  <c:v>0.406667</c:v>
                </c:pt>
                <c:pt idx="103">
                  <c:v>0.38780500000000001</c:v>
                </c:pt>
                <c:pt idx="104">
                  <c:v>0.35641</c:v>
                </c:pt>
                <c:pt idx="105">
                  <c:v>0.37451000000000001</c:v>
                </c:pt>
                <c:pt idx="106">
                  <c:v>0.35111100000000001</c:v>
                </c:pt>
                <c:pt idx="107">
                  <c:v>0.36499999999999999</c:v>
                </c:pt>
                <c:pt idx="108">
                  <c:v>0.38600000000000001</c:v>
                </c:pt>
                <c:pt idx="109">
                  <c:v>0.36087000000000002</c:v>
                </c:pt>
                <c:pt idx="110">
                  <c:v>0.37111100000000002</c:v>
                </c:pt>
                <c:pt idx="111">
                  <c:v>0.39830500000000002</c:v>
                </c:pt>
                <c:pt idx="112">
                  <c:v>0.33676499999999998</c:v>
                </c:pt>
                <c:pt idx="113">
                  <c:v>0.363014</c:v>
                </c:pt>
                <c:pt idx="114">
                  <c:v>0.37049199999999999</c:v>
                </c:pt>
                <c:pt idx="115">
                  <c:v>0.41139199999999998</c:v>
                </c:pt>
                <c:pt idx="116">
                  <c:v>0.43061199999999999</c:v>
                </c:pt>
                <c:pt idx="117">
                  <c:v>0.41578900000000002</c:v>
                </c:pt>
                <c:pt idx="118">
                  <c:v>0.38039200000000001</c:v>
                </c:pt>
                <c:pt idx="119">
                  <c:v>0.38225799999999999</c:v>
                </c:pt>
                <c:pt idx="120">
                  <c:v>0.38142900000000002</c:v>
                </c:pt>
                <c:pt idx="121">
                  <c:v>0.35384599999999999</c:v>
                </c:pt>
                <c:pt idx="122">
                  <c:v>0.38955200000000001</c:v>
                </c:pt>
                <c:pt idx="123">
                  <c:v>0.388235</c:v>
                </c:pt>
                <c:pt idx="124">
                  <c:v>0.40454499999999999</c:v>
                </c:pt>
                <c:pt idx="125">
                  <c:v>0.40640999999999999</c:v>
                </c:pt>
                <c:pt idx="126">
                  <c:v>0.37857099999999999</c:v>
                </c:pt>
                <c:pt idx="127">
                  <c:v>0.33773599999999998</c:v>
                </c:pt>
                <c:pt idx="128">
                  <c:v>0.41351399999999999</c:v>
                </c:pt>
                <c:pt idx="129">
                  <c:v>0.40172400000000003</c:v>
                </c:pt>
                <c:pt idx="130">
                  <c:v>0.376056</c:v>
                </c:pt>
                <c:pt idx="131">
                  <c:v>0.34883700000000001</c:v>
                </c:pt>
                <c:pt idx="132">
                  <c:v>0.38333299999999998</c:v>
                </c:pt>
                <c:pt idx="133">
                  <c:v>0.37083300000000002</c:v>
                </c:pt>
                <c:pt idx="134">
                  <c:v>0.33684199999999997</c:v>
                </c:pt>
                <c:pt idx="135">
                  <c:v>0.36087000000000002</c:v>
                </c:pt>
                <c:pt idx="136">
                  <c:v>0.34285700000000002</c:v>
                </c:pt>
                <c:pt idx="137">
                  <c:v>0.37826100000000001</c:v>
                </c:pt>
                <c:pt idx="138">
                  <c:v>0.39833299999999999</c:v>
                </c:pt>
                <c:pt idx="139">
                  <c:v>0.37866699999999998</c:v>
                </c:pt>
                <c:pt idx="140">
                  <c:v>0.407246</c:v>
                </c:pt>
                <c:pt idx="141">
                  <c:v>0.392982</c:v>
                </c:pt>
                <c:pt idx="142">
                  <c:v>0.35438599999999998</c:v>
                </c:pt>
                <c:pt idx="143">
                  <c:v>0.39434000000000002</c:v>
                </c:pt>
                <c:pt idx="144">
                  <c:v>0.40227299999999999</c:v>
                </c:pt>
                <c:pt idx="145">
                  <c:v>0.39382699999999998</c:v>
                </c:pt>
                <c:pt idx="146">
                  <c:v>0.40806500000000001</c:v>
                </c:pt>
                <c:pt idx="147">
                  <c:v>0.35072500000000001</c:v>
                </c:pt>
                <c:pt idx="148">
                  <c:v>0.316216</c:v>
                </c:pt>
                <c:pt idx="149">
                  <c:v>0.34917999999999999</c:v>
                </c:pt>
                <c:pt idx="150">
                  <c:v>0.32982499999999998</c:v>
                </c:pt>
                <c:pt idx="151">
                  <c:v>0.31612899999999999</c:v>
                </c:pt>
                <c:pt idx="152">
                  <c:v>0.33090900000000001</c:v>
                </c:pt>
                <c:pt idx="153">
                  <c:v>0.27321400000000001</c:v>
                </c:pt>
                <c:pt idx="154">
                  <c:v>0.30769200000000002</c:v>
                </c:pt>
                <c:pt idx="155">
                  <c:v>0.32325599999999999</c:v>
                </c:pt>
                <c:pt idx="156">
                  <c:v>0.34026000000000001</c:v>
                </c:pt>
                <c:pt idx="157">
                  <c:v>0.32471899999999998</c:v>
                </c:pt>
                <c:pt idx="158">
                  <c:v>0.29178100000000001</c:v>
                </c:pt>
                <c:pt idx="159">
                  <c:v>0.32187500000000002</c:v>
                </c:pt>
                <c:pt idx="160">
                  <c:v>0.3</c:v>
                </c:pt>
                <c:pt idx="161">
                  <c:v>0.33815800000000001</c:v>
                </c:pt>
                <c:pt idx="162">
                  <c:v>0.382857</c:v>
                </c:pt>
                <c:pt idx="163">
                  <c:v>0.36363600000000001</c:v>
                </c:pt>
                <c:pt idx="164">
                  <c:v>0.364286</c:v>
                </c:pt>
                <c:pt idx="165">
                  <c:v>0.38275900000000002</c:v>
                </c:pt>
                <c:pt idx="166">
                  <c:v>0.4</c:v>
                </c:pt>
                <c:pt idx="167">
                  <c:v>0.33584900000000001</c:v>
                </c:pt>
                <c:pt idx="168">
                  <c:v>0.362319</c:v>
                </c:pt>
                <c:pt idx="169">
                  <c:v>0.37419400000000003</c:v>
                </c:pt>
                <c:pt idx="170">
                  <c:v>0.37857099999999999</c:v>
                </c:pt>
                <c:pt idx="171">
                  <c:v>0.36170200000000002</c:v>
                </c:pt>
                <c:pt idx="172">
                  <c:v>0.39636399999999999</c:v>
                </c:pt>
                <c:pt idx="173">
                  <c:v>0.36393399999999998</c:v>
                </c:pt>
                <c:pt idx="174">
                  <c:v>0.38095200000000001</c:v>
                </c:pt>
                <c:pt idx="175">
                  <c:v>0.31944400000000001</c:v>
                </c:pt>
                <c:pt idx="176">
                  <c:v>0.31315799999999999</c:v>
                </c:pt>
                <c:pt idx="177">
                  <c:v>0.331818</c:v>
                </c:pt>
                <c:pt idx="178">
                  <c:v>0.32758599999999999</c:v>
                </c:pt>
                <c:pt idx="179">
                  <c:v>0.36329099999999998</c:v>
                </c:pt>
                <c:pt idx="180">
                  <c:v>0.3</c:v>
                </c:pt>
                <c:pt idx="181">
                  <c:v>0.302985</c:v>
                </c:pt>
                <c:pt idx="182">
                  <c:v>0.26521699999999998</c:v>
                </c:pt>
                <c:pt idx="183">
                  <c:v>0.34499999999999997</c:v>
                </c:pt>
                <c:pt idx="184">
                  <c:v>0.32623000000000002</c:v>
                </c:pt>
                <c:pt idx="185">
                  <c:v>0.375</c:v>
                </c:pt>
                <c:pt idx="186">
                  <c:v>0.346939</c:v>
                </c:pt>
                <c:pt idx="187">
                  <c:v>0.35555599999999998</c:v>
                </c:pt>
                <c:pt idx="188">
                  <c:v>0.34528300000000001</c:v>
                </c:pt>
                <c:pt idx="189">
                  <c:v>0.41794900000000001</c:v>
                </c:pt>
                <c:pt idx="190">
                  <c:v>0.38444400000000001</c:v>
                </c:pt>
                <c:pt idx="191">
                  <c:v>0.40615400000000002</c:v>
                </c:pt>
                <c:pt idx="192">
                  <c:v>0.35862100000000002</c:v>
                </c:pt>
                <c:pt idx="193">
                  <c:v>0.34509800000000002</c:v>
                </c:pt>
                <c:pt idx="194">
                  <c:v>0.35517199999999999</c:v>
                </c:pt>
                <c:pt idx="195">
                  <c:v>0.34545500000000001</c:v>
                </c:pt>
                <c:pt idx="196">
                  <c:v>0.38333299999999998</c:v>
                </c:pt>
                <c:pt idx="197">
                  <c:v>0.35282999999999998</c:v>
                </c:pt>
                <c:pt idx="198">
                  <c:v>0.33124999999999999</c:v>
                </c:pt>
                <c:pt idx="199">
                  <c:v>0.32826100000000002</c:v>
                </c:pt>
                <c:pt idx="200">
                  <c:v>0.354412</c:v>
                </c:pt>
                <c:pt idx="201">
                  <c:v>0.34736800000000001</c:v>
                </c:pt>
                <c:pt idx="202">
                  <c:v>0.358209</c:v>
                </c:pt>
                <c:pt idx="203">
                  <c:v>0.36799999999999999</c:v>
                </c:pt>
                <c:pt idx="204">
                  <c:v>0.38955200000000001</c:v>
                </c:pt>
                <c:pt idx="205">
                  <c:v>0.37580599999999997</c:v>
                </c:pt>
                <c:pt idx="206">
                  <c:v>0.41694900000000001</c:v>
                </c:pt>
                <c:pt idx="207">
                  <c:v>0.36734699999999998</c:v>
                </c:pt>
                <c:pt idx="208">
                  <c:v>0.34366200000000002</c:v>
                </c:pt>
                <c:pt idx="209">
                  <c:v>0.38358199999999998</c:v>
                </c:pt>
                <c:pt idx="210">
                  <c:v>0.375556</c:v>
                </c:pt>
                <c:pt idx="211">
                  <c:v>0.35636400000000001</c:v>
                </c:pt>
                <c:pt idx="212">
                  <c:v>0.34081600000000001</c:v>
                </c:pt>
                <c:pt idx="213">
                  <c:v>0.364286</c:v>
                </c:pt>
                <c:pt idx="214">
                  <c:v>0.35205500000000001</c:v>
                </c:pt>
                <c:pt idx="215">
                  <c:v>0.34473700000000002</c:v>
                </c:pt>
                <c:pt idx="216">
                  <c:v>0.33255800000000002</c:v>
                </c:pt>
                <c:pt idx="217">
                  <c:v>0.38679200000000002</c:v>
                </c:pt>
                <c:pt idx="218">
                  <c:v>0.35151500000000002</c:v>
                </c:pt>
                <c:pt idx="219">
                  <c:v>0.35082000000000002</c:v>
                </c:pt>
                <c:pt idx="220">
                  <c:v>0.35857099999999997</c:v>
                </c:pt>
                <c:pt idx="221">
                  <c:v>0.35</c:v>
                </c:pt>
                <c:pt idx="222">
                  <c:v>0.38072299999999998</c:v>
                </c:pt>
                <c:pt idx="223">
                  <c:v>0.323077</c:v>
                </c:pt>
                <c:pt idx="224">
                  <c:v>0.33725500000000003</c:v>
                </c:pt>
                <c:pt idx="225">
                  <c:v>0.34898000000000001</c:v>
                </c:pt>
                <c:pt idx="226">
                  <c:v>0.37142900000000001</c:v>
                </c:pt>
                <c:pt idx="227">
                  <c:v>0.32372899999999999</c:v>
                </c:pt>
                <c:pt idx="228">
                  <c:v>0.34197499999999997</c:v>
                </c:pt>
                <c:pt idx="229">
                  <c:v>0.28999999999999998</c:v>
                </c:pt>
                <c:pt idx="230">
                  <c:v>0.34179100000000001</c:v>
                </c:pt>
                <c:pt idx="231">
                  <c:v>0.34852899999999998</c:v>
                </c:pt>
                <c:pt idx="232">
                  <c:v>0.37121199999999999</c:v>
                </c:pt>
                <c:pt idx="233">
                  <c:v>0.38490600000000003</c:v>
                </c:pt>
                <c:pt idx="234">
                  <c:v>0.372</c:v>
                </c:pt>
                <c:pt idx="235">
                  <c:v>0.348333</c:v>
                </c:pt>
                <c:pt idx="236">
                  <c:v>0.32380999999999999</c:v>
                </c:pt>
                <c:pt idx="237">
                  <c:v>0.32580599999999998</c:v>
                </c:pt>
                <c:pt idx="238">
                  <c:v>0.31186399999999997</c:v>
                </c:pt>
                <c:pt idx="239">
                  <c:v>0.33764699999999997</c:v>
                </c:pt>
                <c:pt idx="240">
                  <c:v>0.34235300000000002</c:v>
                </c:pt>
                <c:pt idx="241">
                  <c:v>0.34594599999999998</c:v>
                </c:pt>
                <c:pt idx="242">
                  <c:v>0.39117600000000002</c:v>
                </c:pt>
                <c:pt idx="243">
                  <c:v>0.38076900000000002</c:v>
                </c:pt>
                <c:pt idx="244">
                  <c:v>0.39666699999999999</c:v>
                </c:pt>
                <c:pt idx="245">
                  <c:v>0.39359</c:v>
                </c:pt>
                <c:pt idx="246">
                  <c:v>0.354348</c:v>
                </c:pt>
                <c:pt idx="247">
                  <c:v>0.35</c:v>
                </c:pt>
                <c:pt idx="248">
                  <c:v>0.38</c:v>
                </c:pt>
                <c:pt idx="249">
                  <c:v>0.392982</c:v>
                </c:pt>
                <c:pt idx="250">
                  <c:v>0.37666699999999997</c:v>
                </c:pt>
                <c:pt idx="251">
                  <c:v>0.36060599999999998</c:v>
                </c:pt>
                <c:pt idx="252">
                  <c:v>0.36774200000000001</c:v>
                </c:pt>
                <c:pt idx="253">
                  <c:v>0.41636400000000001</c:v>
                </c:pt>
                <c:pt idx="254">
                  <c:v>0.37368400000000002</c:v>
                </c:pt>
                <c:pt idx="255">
                  <c:v>0.36268699999999998</c:v>
                </c:pt>
                <c:pt idx="256">
                  <c:v>0.39482800000000001</c:v>
                </c:pt>
                <c:pt idx="257">
                  <c:v>0.37735800000000003</c:v>
                </c:pt>
                <c:pt idx="258">
                  <c:v>0.36590899999999998</c:v>
                </c:pt>
                <c:pt idx="259">
                  <c:v>0.38070199999999998</c:v>
                </c:pt>
                <c:pt idx="260">
                  <c:v>0.35625000000000001</c:v>
                </c:pt>
                <c:pt idx="261">
                  <c:v>0.40263199999999999</c:v>
                </c:pt>
                <c:pt idx="262">
                  <c:v>0.38275900000000002</c:v>
                </c:pt>
                <c:pt idx="263">
                  <c:v>0.36444399999999999</c:v>
                </c:pt>
                <c:pt idx="264">
                  <c:v>0.34042600000000001</c:v>
                </c:pt>
                <c:pt idx="265">
                  <c:v>0.33859600000000001</c:v>
                </c:pt>
                <c:pt idx="266">
                  <c:v>0.32941199999999998</c:v>
                </c:pt>
                <c:pt idx="267">
                  <c:v>0.32127699999999998</c:v>
                </c:pt>
                <c:pt idx="268">
                  <c:v>0.29591800000000001</c:v>
                </c:pt>
                <c:pt idx="269">
                  <c:v>0.341667</c:v>
                </c:pt>
                <c:pt idx="270">
                  <c:v>0.31898700000000002</c:v>
                </c:pt>
                <c:pt idx="271">
                  <c:v>0.33466699999999999</c:v>
                </c:pt>
                <c:pt idx="272">
                  <c:v>0.31475399999999998</c:v>
                </c:pt>
                <c:pt idx="273">
                  <c:v>0.308475</c:v>
                </c:pt>
                <c:pt idx="274">
                  <c:v>0.34</c:v>
                </c:pt>
                <c:pt idx="275">
                  <c:v>0.32500000000000001</c:v>
                </c:pt>
                <c:pt idx="276">
                  <c:v>0.34313700000000003</c:v>
                </c:pt>
                <c:pt idx="277">
                  <c:v>0.32291700000000001</c:v>
                </c:pt>
                <c:pt idx="278">
                  <c:v>0.33250000000000002</c:v>
                </c:pt>
                <c:pt idx="279">
                  <c:v>0.351852</c:v>
                </c:pt>
                <c:pt idx="280">
                  <c:v>0.37</c:v>
                </c:pt>
                <c:pt idx="281">
                  <c:v>0.33333299999999999</c:v>
                </c:pt>
                <c:pt idx="282">
                  <c:v>0.30930200000000002</c:v>
                </c:pt>
                <c:pt idx="283">
                  <c:v>0.36666700000000002</c:v>
                </c:pt>
                <c:pt idx="284">
                  <c:v>0.34477600000000003</c:v>
                </c:pt>
                <c:pt idx="285">
                  <c:v>0.332787</c:v>
                </c:pt>
                <c:pt idx="286">
                  <c:v>0.335897</c:v>
                </c:pt>
                <c:pt idx="287">
                  <c:v>0.32400000000000001</c:v>
                </c:pt>
                <c:pt idx="288">
                  <c:v>0.32727299999999998</c:v>
                </c:pt>
                <c:pt idx="289">
                  <c:v>0.39767400000000003</c:v>
                </c:pt>
                <c:pt idx="290">
                  <c:v>0.334146</c:v>
                </c:pt>
                <c:pt idx="291">
                  <c:v>0.35</c:v>
                </c:pt>
                <c:pt idx="292">
                  <c:v>0.31730799999999998</c:v>
                </c:pt>
                <c:pt idx="293">
                  <c:v>0.36206899999999997</c:v>
                </c:pt>
                <c:pt idx="294">
                  <c:v>0.32205899999999998</c:v>
                </c:pt>
                <c:pt idx="295">
                  <c:v>0.35272700000000001</c:v>
                </c:pt>
                <c:pt idx="296">
                  <c:v>0.36923099999999998</c:v>
                </c:pt>
                <c:pt idx="297">
                  <c:v>0.37073200000000001</c:v>
                </c:pt>
                <c:pt idx="298">
                  <c:v>0.34179100000000001</c:v>
                </c:pt>
                <c:pt idx="299">
                  <c:v>0.31111100000000003</c:v>
                </c:pt>
                <c:pt idx="300">
                  <c:v>0.31914900000000002</c:v>
                </c:pt>
                <c:pt idx="301">
                  <c:v>0.377778</c:v>
                </c:pt>
                <c:pt idx="302">
                  <c:v>0.33750000000000002</c:v>
                </c:pt>
                <c:pt idx="303">
                  <c:v>0.32727299999999998</c:v>
                </c:pt>
                <c:pt idx="304">
                  <c:v>0.34487200000000001</c:v>
                </c:pt>
                <c:pt idx="305">
                  <c:v>0.31046499999999999</c:v>
                </c:pt>
                <c:pt idx="306">
                  <c:v>0.34561399999999998</c:v>
                </c:pt>
                <c:pt idx="307">
                  <c:v>0.332258</c:v>
                </c:pt>
                <c:pt idx="308">
                  <c:v>0.328571</c:v>
                </c:pt>
                <c:pt idx="309">
                  <c:v>0.33174599999999999</c:v>
                </c:pt>
                <c:pt idx="310">
                  <c:v>0.36263699999999999</c:v>
                </c:pt>
                <c:pt idx="311">
                  <c:v>0.332787</c:v>
                </c:pt>
                <c:pt idx="312">
                  <c:v>0.36865700000000001</c:v>
                </c:pt>
                <c:pt idx="313">
                  <c:v>0.353659</c:v>
                </c:pt>
                <c:pt idx="314">
                  <c:v>0.359259</c:v>
                </c:pt>
                <c:pt idx="315">
                  <c:v>0.372581</c:v>
                </c:pt>
                <c:pt idx="316">
                  <c:v>0.37179499999999999</c:v>
                </c:pt>
                <c:pt idx="317">
                  <c:v>0.378</c:v>
                </c:pt>
                <c:pt idx="318">
                  <c:v>0.34761900000000001</c:v>
                </c:pt>
                <c:pt idx="319">
                  <c:v>0.36727300000000002</c:v>
                </c:pt>
                <c:pt idx="320">
                  <c:v>0.386486</c:v>
                </c:pt>
                <c:pt idx="321">
                  <c:v>0.37428600000000001</c:v>
                </c:pt>
                <c:pt idx="322">
                  <c:v>0.44888899999999998</c:v>
                </c:pt>
                <c:pt idx="323">
                  <c:v>0.36279099999999997</c:v>
                </c:pt>
                <c:pt idx="324">
                  <c:v>0.41707300000000003</c:v>
                </c:pt>
                <c:pt idx="325">
                  <c:v>0.43157899999999999</c:v>
                </c:pt>
                <c:pt idx="326">
                  <c:v>0.44047599999999998</c:v>
                </c:pt>
                <c:pt idx="327">
                  <c:v>0.39454499999999998</c:v>
                </c:pt>
                <c:pt idx="328">
                  <c:v>0.42758600000000002</c:v>
                </c:pt>
                <c:pt idx="329">
                  <c:v>0.38604699999999997</c:v>
                </c:pt>
                <c:pt idx="330">
                  <c:v>0.38421100000000002</c:v>
                </c:pt>
                <c:pt idx="331">
                  <c:v>0.340476</c:v>
                </c:pt>
                <c:pt idx="332">
                  <c:v>0.42857099999999998</c:v>
                </c:pt>
                <c:pt idx="333">
                  <c:v>0.377083</c:v>
                </c:pt>
                <c:pt idx="334">
                  <c:v>0.39512199999999997</c:v>
                </c:pt>
                <c:pt idx="335">
                  <c:v>0.42045500000000002</c:v>
                </c:pt>
                <c:pt idx="336">
                  <c:v>0.38478299999999999</c:v>
                </c:pt>
                <c:pt idx="337">
                  <c:v>0.40857100000000002</c:v>
                </c:pt>
                <c:pt idx="338">
                  <c:v>0.35199999999999998</c:v>
                </c:pt>
                <c:pt idx="339">
                  <c:v>0.355128</c:v>
                </c:pt>
                <c:pt idx="340">
                  <c:v>0.35783100000000001</c:v>
                </c:pt>
                <c:pt idx="341">
                  <c:v>0.34137899999999999</c:v>
                </c:pt>
                <c:pt idx="342">
                  <c:v>0.37763200000000002</c:v>
                </c:pt>
                <c:pt idx="343">
                  <c:v>0.38548399999999999</c:v>
                </c:pt>
                <c:pt idx="344">
                  <c:v>0.34081600000000001</c:v>
                </c:pt>
                <c:pt idx="345">
                  <c:v>0.35416700000000001</c:v>
                </c:pt>
                <c:pt idx="346">
                  <c:v>0.359016</c:v>
                </c:pt>
                <c:pt idx="347">
                  <c:v>0.40384599999999998</c:v>
                </c:pt>
                <c:pt idx="348">
                  <c:v>0.36621599999999999</c:v>
                </c:pt>
                <c:pt idx="349">
                  <c:v>0.32666699999999999</c:v>
                </c:pt>
                <c:pt idx="350">
                  <c:v>0.33918900000000002</c:v>
                </c:pt>
                <c:pt idx="351">
                  <c:v>0.35082000000000002</c:v>
                </c:pt>
                <c:pt idx="352">
                  <c:v>0.31764700000000001</c:v>
                </c:pt>
                <c:pt idx="353">
                  <c:v>0.33</c:v>
                </c:pt>
                <c:pt idx="354">
                  <c:v>0.37575799999999998</c:v>
                </c:pt>
                <c:pt idx="355">
                  <c:v>0.36222199999999999</c:v>
                </c:pt>
                <c:pt idx="356">
                  <c:v>0.29701499999999997</c:v>
                </c:pt>
                <c:pt idx="357">
                  <c:v>0.31311499999999998</c:v>
                </c:pt>
                <c:pt idx="358">
                  <c:v>0.34594599999999998</c:v>
                </c:pt>
                <c:pt idx="359">
                  <c:v>0.382857</c:v>
                </c:pt>
                <c:pt idx="360">
                  <c:v>0.36388900000000002</c:v>
                </c:pt>
                <c:pt idx="361">
                  <c:v>0.37213099999999999</c:v>
                </c:pt>
                <c:pt idx="362">
                  <c:v>0.33</c:v>
                </c:pt>
                <c:pt idx="363">
                  <c:v>0.3</c:v>
                </c:pt>
                <c:pt idx="364">
                  <c:v>0.328571</c:v>
                </c:pt>
                <c:pt idx="365">
                  <c:v>0.30289899999999997</c:v>
                </c:pt>
                <c:pt idx="366">
                  <c:v>0.34761900000000001</c:v>
                </c:pt>
                <c:pt idx="367">
                  <c:v>0.31686700000000001</c:v>
                </c:pt>
                <c:pt idx="368">
                  <c:v>0.34264699999999998</c:v>
                </c:pt>
                <c:pt idx="369">
                  <c:v>0.36249999999999999</c:v>
                </c:pt>
                <c:pt idx="370">
                  <c:v>0.32624999999999998</c:v>
                </c:pt>
                <c:pt idx="371">
                  <c:v>0.36190499999999998</c:v>
                </c:pt>
                <c:pt idx="372">
                  <c:v>0.38947399999999999</c:v>
                </c:pt>
                <c:pt idx="373">
                  <c:v>0.37738100000000002</c:v>
                </c:pt>
                <c:pt idx="374">
                  <c:v>0.4</c:v>
                </c:pt>
                <c:pt idx="375">
                  <c:v>0.40615400000000002</c:v>
                </c:pt>
                <c:pt idx="376">
                  <c:v>0.4</c:v>
                </c:pt>
                <c:pt idx="377">
                  <c:v>0.38181799999999999</c:v>
                </c:pt>
                <c:pt idx="378">
                  <c:v>0.29833300000000001</c:v>
                </c:pt>
                <c:pt idx="379">
                  <c:v>0.36666700000000002</c:v>
                </c:pt>
                <c:pt idx="380">
                  <c:v>0.324324</c:v>
                </c:pt>
                <c:pt idx="381">
                  <c:v>0.346939</c:v>
                </c:pt>
                <c:pt idx="382">
                  <c:v>0.375</c:v>
                </c:pt>
                <c:pt idx="383">
                  <c:v>0.37959199999999998</c:v>
                </c:pt>
                <c:pt idx="384">
                  <c:v>0.42173899999999998</c:v>
                </c:pt>
                <c:pt idx="385">
                  <c:v>0.358929</c:v>
                </c:pt>
                <c:pt idx="386">
                  <c:v>0.36790099999999998</c:v>
                </c:pt>
                <c:pt idx="387">
                  <c:v>0.38392900000000002</c:v>
                </c:pt>
                <c:pt idx="388">
                  <c:v>0.334146</c:v>
                </c:pt>
                <c:pt idx="389">
                  <c:v>0.34939799999999999</c:v>
                </c:pt>
                <c:pt idx="390">
                  <c:v>0.32891599999999999</c:v>
                </c:pt>
                <c:pt idx="391">
                  <c:v>0.30512800000000001</c:v>
                </c:pt>
                <c:pt idx="392">
                  <c:v>0.35781200000000002</c:v>
                </c:pt>
                <c:pt idx="393">
                  <c:v>0.32545499999999999</c:v>
                </c:pt>
                <c:pt idx="394">
                  <c:v>0.36805599999999999</c:v>
                </c:pt>
                <c:pt idx="395">
                  <c:v>0.30537599999999998</c:v>
                </c:pt>
                <c:pt idx="396">
                  <c:v>0.40454499999999999</c:v>
                </c:pt>
                <c:pt idx="397">
                  <c:v>0.34</c:v>
                </c:pt>
                <c:pt idx="398">
                  <c:v>0.34117599999999998</c:v>
                </c:pt>
                <c:pt idx="399">
                  <c:v>0.35625000000000001</c:v>
                </c:pt>
                <c:pt idx="400">
                  <c:v>0.34347800000000001</c:v>
                </c:pt>
                <c:pt idx="401">
                  <c:v>0.33513500000000002</c:v>
                </c:pt>
                <c:pt idx="402">
                  <c:v>0.36627900000000002</c:v>
                </c:pt>
                <c:pt idx="403">
                  <c:v>0.35362300000000002</c:v>
                </c:pt>
                <c:pt idx="404">
                  <c:v>0.34736800000000001</c:v>
                </c:pt>
                <c:pt idx="405">
                  <c:v>0.39333299999999999</c:v>
                </c:pt>
                <c:pt idx="406">
                  <c:v>0.39058799999999999</c:v>
                </c:pt>
                <c:pt idx="407">
                  <c:v>0.37543900000000002</c:v>
                </c:pt>
                <c:pt idx="408">
                  <c:v>0.316</c:v>
                </c:pt>
                <c:pt idx="409">
                  <c:v>0.369863</c:v>
                </c:pt>
                <c:pt idx="410">
                  <c:v>0.36588199999999999</c:v>
                </c:pt>
                <c:pt idx="411">
                  <c:v>0.37575799999999998</c:v>
                </c:pt>
                <c:pt idx="412">
                  <c:v>0.33709699999999998</c:v>
                </c:pt>
                <c:pt idx="413">
                  <c:v>0.31351400000000001</c:v>
                </c:pt>
                <c:pt idx="414">
                  <c:v>0.357377</c:v>
                </c:pt>
                <c:pt idx="415">
                  <c:v>0.39333299999999999</c:v>
                </c:pt>
                <c:pt idx="416">
                  <c:v>0.37848100000000001</c:v>
                </c:pt>
                <c:pt idx="417">
                  <c:v>0.36901400000000001</c:v>
                </c:pt>
                <c:pt idx="418">
                  <c:v>0.38082199999999999</c:v>
                </c:pt>
                <c:pt idx="419">
                  <c:v>0.35211300000000001</c:v>
                </c:pt>
                <c:pt idx="420">
                  <c:v>0.32631599999999999</c:v>
                </c:pt>
                <c:pt idx="421">
                  <c:v>0.28988799999999998</c:v>
                </c:pt>
                <c:pt idx="422">
                  <c:v>0.35147099999999998</c:v>
                </c:pt>
                <c:pt idx="423">
                  <c:v>0.35660399999999998</c:v>
                </c:pt>
                <c:pt idx="424">
                  <c:v>0.29278399999999999</c:v>
                </c:pt>
                <c:pt idx="425">
                  <c:v>0.36153800000000003</c:v>
                </c:pt>
                <c:pt idx="426">
                  <c:v>0.40799999999999997</c:v>
                </c:pt>
                <c:pt idx="427">
                  <c:v>0.35499999999999998</c:v>
                </c:pt>
                <c:pt idx="428">
                  <c:v>0.37454500000000002</c:v>
                </c:pt>
                <c:pt idx="429">
                  <c:v>0.40377400000000002</c:v>
                </c:pt>
                <c:pt idx="430">
                  <c:v>0.35</c:v>
                </c:pt>
                <c:pt idx="431">
                  <c:v>0.369811</c:v>
                </c:pt>
                <c:pt idx="432">
                  <c:v>0.33734900000000001</c:v>
                </c:pt>
                <c:pt idx="433">
                  <c:v>0.36718800000000001</c:v>
                </c:pt>
                <c:pt idx="434">
                  <c:v>0.40638299999999999</c:v>
                </c:pt>
                <c:pt idx="435">
                  <c:v>0.33518500000000001</c:v>
                </c:pt>
                <c:pt idx="436">
                  <c:v>0.36747000000000002</c:v>
                </c:pt>
                <c:pt idx="437">
                  <c:v>0.352941</c:v>
                </c:pt>
                <c:pt idx="438">
                  <c:v>0.33513500000000002</c:v>
                </c:pt>
                <c:pt idx="439">
                  <c:v>0.32068999999999998</c:v>
                </c:pt>
                <c:pt idx="440">
                  <c:v>0.357317</c:v>
                </c:pt>
                <c:pt idx="441">
                  <c:v>0.35816300000000001</c:v>
                </c:pt>
                <c:pt idx="442">
                  <c:v>0.36666700000000002</c:v>
                </c:pt>
                <c:pt idx="443">
                  <c:v>0.35344799999999998</c:v>
                </c:pt>
                <c:pt idx="444">
                  <c:v>0.37326700000000002</c:v>
                </c:pt>
                <c:pt idx="445">
                  <c:v>0.35408200000000001</c:v>
                </c:pt>
                <c:pt idx="446">
                  <c:v>0.36774200000000001</c:v>
                </c:pt>
                <c:pt idx="447">
                  <c:v>0.39862999999999998</c:v>
                </c:pt>
                <c:pt idx="448">
                  <c:v>0.30833300000000002</c:v>
                </c:pt>
                <c:pt idx="449">
                  <c:v>0.36463400000000001</c:v>
                </c:pt>
                <c:pt idx="450">
                  <c:v>0.32676100000000002</c:v>
                </c:pt>
                <c:pt idx="451">
                  <c:v>0.39615400000000001</c:v>
                </c:pt>
                <c:pt idx="452">
                  <c:v>0.34218700000000002</c:v>
                </c:pt>
                <c:pt idx="453">
                  <c:v>0.34520499999999998</c:v>
                </c:pt>
                <c:pt idx="454">
                  <c:v>0.32025300000000001</c:v>
                </c:pt>
                <c:pt idx="455">
                  <c:v>0.39076899999999998</c:v>
                </c:pt>
                <c:pt idx="456">
                  <c:v>0.38124999999999998</c:v>
                </c:pt>
                <c:pt idx="457">
                  <c:v>0.4375</c:v>
                </c:pt>
                <c:pt idx="458">
                  <c:v>0.37413800000000003</c:v>
                </c:pt>
                <c:pt idx="459">
                  <c:v>0.34415600000000002</c:v>
                </c:pt>
                <c:pt idx="460">
                  <c:v>0.36849300000000001</c:v>
                </c:pt>
                <c:pt idx="461">
                  <c:v>0.36119400000000002</c:v>
                </c:pt>
                <c:pt idx="462">
                  <c:v>0.41249999999999998</c:v>
                </c:pt>
                <c:pt idx="463">
                  <c:v>0.35662700000000003</c:v>
                </c:pt>
                <c:pt idx="464">
                  <c:v>0.33717900000000001</c:v>
                </c:pt>
                <c:pt idx="465">
                  <c:v>0.36805599999999999</c:v>
                </c:pt>
                <c:pt idx="466">
                  <c:v>0.354545</c:v>
                </c:pt>
                <c:pt idx="467">
                  <c:v>0.39666699999999999</c:v>
                </c:pt>
                <c:pt idx="468">
                  <c:v>0.41098899999999999</c:v>
                </c:pt>
                <c:pt idx="469">
                  <c:v>0.39130399999999999</c:v>
                </c:pt>
                <c:pt idx="470">
                  <c:v>0.355294</c:v>
                </c:pt>
                <c:pt idx="471">
                  <c:v>0.35161300000000001</c:v>
                </c:pt>
                <c:pt idx="472">
                  <c:v>0.41505399999999998</c:v>
                </c:pt>
                <c:pt idx="473">
                  <c:v>0.39500000000000002</c:v>
                </c:pt>
                <c:pt idx="474">
                  <c:v>0.39764699999999997</c:v>
                </c:pt>
                <c:pt idx="475">
                  <c:v>0.32530100000000001</c:v>
                </c:pt>
                <c:pt idx="476">
                  <c:v>0.42</c:v>
                </c:pt>
                <c:pt idx="477">
                  <c:v>0.36470599999999997</c:v>
                </c:pt>
                <c:pt idx="478">
                  <c:v>0.33142899999999997</c:v>
                </c:pt>
                <c:pt idx="479">
                  <c:v>0.37260300000000002</c:v>
                </c:pt>
                <c:pt idx="480">
                  <c:v>0.41165000000000002</c:v>
                </c:pt>
                <c:pt idx="481">
                  <c:v>0.38214300000000001</c:v>
                </c:pt>
                <c:pt idx="482">
                  <c:v>0.45256400000000002</c:v>
                </c:pt>
                <c:pt idx="483">
                  <c:v>0.33750000000000002</c:v>
                </c:pt>
                <c:pt idx="484">
                  <c:v>0.42125000000000001</c:v>
                </c:pt>
                <c:pt idx="485">
                  <c:v>0.39195400000000002</c:v>
                </c:pt>
                <c:pt idx="486">
                  <c:v>0.42409599999999997</c:v>
                </c:pt>
                <c:pt idx="487">
                  <c:v>0.38250000000000001</c:v>
                </c:pt>
                <c:pt idx="488">
                  <c:v>0.36933300000000002</c:v>
                </c:pt>
                <c:pt idx="489">
                  <c:v>0.32435900000000001</c:v>
                </c:pt>
                <c:pt idx="490">
                  <c:v>0.358427</c:v>
                </c:pt>
                <c:pt idx="491">
                  <c:v>0.38476199999999999</c:v>
                </c:pt>
                <c:pt idx="492">
                  <c:v>0.35773199999999999</c:v>
                </c:pt>
                <c:pt idx="493">
                  <c:v>0.40424199999999999</c:v>
                </c:pt>
                <c:pt idx="494">
                  <c:v>0.39305600000000002</c:v>
                </c:pt>
                <c:pt idx="495">
                  <c:v>0.37361100000000003</c:v>
                </c:pt>
                <c:pt idx="496">
                  <c:v>0.41702099999999998</c:v>
                </c:pt>
                <c:pt idx="497">
                  <c:v>0.38734200000000002</c:v>
                </c:pt>
                <c:pt idx="498">
                  <c:v>0.38333299999999998</c:v>
                </c:pt>
                <c:pt idx="499">
                  <c:v>0.42093000000000003</c:v>
                </c:pt>
                <c:pt idx="500">
                  <c:v>0.40163900000000002</c:v>
                </c:pt>
                <c:pt idx="501">
                  <c:v>0.4</c:v>
                </c:pt>
                <c:pt idx="502">
                  <c:v>0.40163900000000002</c:v>
                </c:pt>
                <c:pt idx="503">
                  <c:v>0.40361399999999997</c:v>
                </c:pt>
                <c:pt idx="504">
                  <c:v>0.347445</c:v>
                </c:pt>
                <c:pt idx="505">
                  <c:v>0.39207900000000001</c:v>
                </c:pt>
                <c:pt idx="506">
                  <c:v>0.40534399999999998</c:v>
                </c:pt>
                <c:pt idx="507">
                  <c:v>0.36543199999999998</c:v>
                </c:pt>
                <c:pt idx="508">
                  <c:v>0.408696</c:v>
                </c:pt>
                <c:pt idx="509">
                  <c:v>0.37342700000000001</c:v>
                </c:pt>
                <c:pt idx="510">
                  <c:v>0.38611099999999998</c:v>
                </c:pt>
                <c:pt idx="511">
                  <c:v>0.42736800000000003</c:v>
                </c:pt>
                <c:pt idx="512">
                  <c:v>0.41862700000000003</c:v>
                </c:pt>
                <c:pt idx="513">
                  <c:v>0.34375</c:v>
                </c:pt>
                <c:pt idx="514">
                  <c:v>0.34936699999999998</c:v>
                </c:pt>
                <c:pt idx="515">
                  <c:v>0.42837799999999998</c:v>
                </c:pt>
                <c:pt idx="516">
                  <c:v>0.36984099999999998</c:v>
                </c:pt>
                <c:pt idx="517">
                  <c:v>0.40315800000000002</c:v>
                </c:pt>
                <c:pt idx="518">
                  <c:v>0.471053</c:v>
                </c:pt>
                <c:pt idx="519">
                  <c:v>0.38811899999999999</c:v>
                </c:pt>
                <c:pt idx="520">
                  <c:v>0.38095200000000001</c:v>
                </c:pt>
                <c:pt idx="521">
                  <c:v>0.41634599999999999</c:v>
                </c:pt>
                <c:pt idx="522">
                  <c:v>0.40305299999999999</c:v>
                </c:pt>
                <c:pt idx="523">
                  <c:v>0.38444400000000001</c:v>
                </c:pt>
                <c:pt idx="524">
                  <c:v>0.40387099999999998</c:v>
                </c:pt>
                <c:pt idx="525">
                  <c:v>0.377419</c:v>
                </c:pt>
                <c:pt idx="526">
                  <c:v>0.38333299999999998</c:v>
                </c:pt>
                <c:pt idx="527">
                  <c:v>0.41842099999999999</c:v>
                </c:pt>
                <c:pt idx="528">
                  <c:v>0.38148100000000001</c:v>
                </c:pt>
                <c:pt idx="529">
                  <c:v>0.378</c:v>
                </c:pt>
                <c:pt idx="530">
                  <c:v>0.37822600000000001</c:v>
                </c:pt>
                <c:pt idx="531">
                  <c:v>0.52429400000000004</c:v>
                </c:pt>
                <c:pt idx="532">
                  <c:v>0.446961</c:v>
                </c:pt>
                <c:pt idx="533">
                  <c:v>0.394231</c:v>
                </c:pt>
                <c:pt idx="534">
                  <c:v>0.46273300000000001</c:v>
                </c:pt>
                <c:pt idx="535">
                  <c:v>0.48554900000000001</c:v>
                </c:pt>
                <c:pt idx="536">
                  <c:v>0.43959700000000002</c:v>
                </c:pt>
                <c:pt idx="537">
                  <c:v>0.42422399999999999</c:v>
                </c:pt>
                <c:pt idx="538">
                  <c:v>0.52914600000000001</c:v>
                </c:pt>
                <c:pt idx="539">
                  <c:v>0.50116300000000003</c:v>
                </c:pt>
                <c:pt idx="540">
                  <c:v>0.49397600000000003</c:v>
                </c:pt>
                <c:pt idx="541">
                  <c:v>0.48654999999999998</c:v>
                </c:pt>
                <c:pt idx="542">
                  <c:v>0.40799999999999997</c:v>
                </c:pt>
                <c:pt idx="543">
                  <c:v>0.467665</c:v>
                </c:pt>
                <c:pt idx="544">
                  <c:v>0.50426800000000005</c:v>
                </c:pt>
                <c:pt idx="545">
                  <c:v>0.537354</c:v>
                </c:pt>
                <c:pt idx="546">
                  <c:v>0.57695700000000005</c:v>
                </c:pt>
                <c:pt idx="547">
                  <c:v>0.532474</c:v>
                </c:pt>
                <c:pt idx="548">
                  <c:v>0.506077</c:v>
                </c:pt>
                <c:pt idx="549">
                  <c:v>0.57105300000000003</c:v>
                </c:pt>
                <c:pt idx="550">
                  <c:v>0.50162200000000001</c:v>
                </c:pt>
                <c:pt idx="551">
                  <c:v>0.46421600000000002</c:v>
                </c:pt>
                <c:pt idx="552">
                  <c:v>0.52093</c:v>
                </c:pt>
                <c:pt idx="553">
                  <c:v>0.50276500000000002</c:v>
                </c:pt>
                <c:pt idx="554">
                  <c:v>0.53070200000000001</c:v>
                </c:pt>
                <c:pt idx="555">
                  <c:v>0.506965</c:v>
                </c:pt>
                <c:pt idx="556">
                  <c:v>0.52119800000000005</c:v>
                </c:pt>
                <c:pt idx="557">
                  <c:v>0.50842100000000001</c:v>
                </c:pt>
                <c:pt idx="558">
                  <c:v>0.62896600000000003</c:v>
                </c:pt>
                <c:pt idx="559">
                  <c:v>0.49438799999999999</c:v>
                </c:pt>
                <c:pt idx="560">
                  <c:v>0.61678100000000002</c:v>
                </c:pt>
                <c:pt idx="561">
                  <c:v>0.567187</c:v>
                </c:pt>
                <c:pt idx="562">
                  <c:v>0.50891500000000001</c:v>
                </c:pt>
                <c:pt idx="563">
                  <c:v>0.58185500000000001</c:v>
                </c:pt>
                <c:pt idx="564">
                  <c:v>0.49018899999999999</c:v>
                </c:pt>
                <c:pt idx="565">
                  <c:v>0.65684200000000004</c:v>
                </c:pt>
                <c:pt idx="566">
                  <c:v>0.58344200000000002</c:v>
                </c:pt>
                <c:pt idx="567">
                  <c:v>0.53139000000000003</c:v>
                </c:pt>
                <c:pt idx="568">
                  <c:v>0.48108099999999998</c:v>
                </c:pt>
                <c:pt idx="569">
                  <c:v>0.54436399999999996</c:v>
                </c:pt>
                <c:pt idx="570">
                  <c:v>0.48025800000000002</c:v>
                </c:pt>
                <c:pt idx="571">
                  <c:v>0.53286999999999995</c:v>
                </c:pt>
                <c:pt idx="572">
                  <c:v>0.55593899999999996</c:v>
                </c:pt>
                <c:pt idx="573">
                  <c:v>0.60173200000000004</c:v>
                </c:pt>
                <c:pt idx="574">
                  <c:v>0.63029299999999999</c:v>
                </c:pt>
                <c:pt idx="575">
                  <c:v>0.49951000000000001</c:v>
                </c:pt>
                <c:pt idx="576">
                  <c:v>0.56557999999999997</c:v>
                </c:pt>
                <c:pt idx="577">
                  <c:v>0.61165000000000003</c:v>
                </c:pt>
                <c:pt idx="578">
                  <c:v>0.52773700000000001</c:v>
                </c:pt>
                <c:pt idx="579">
                  <c:v>0.59740300000000002</c:v>
                </c:pt>
                <c:pt idx="580">
                  <c:v>0.59031100000000003</c:v>
                </c:pt>
                <c:pt idx="581">
                  <c:v>0.56584400000000001</c:v>
                </c:pt>
                <c:pt idx="582">
                  <c:v>0.51793699999999998</c:v>
                </c:pt>
                <c:pt idx="583">
                  <c:v>0.54048799999999997</c:v>
                </c:pt>
                <c:pt idx="584">
                  <c:v>0.57675399999999999</c:v>
                </c:pt>
                <c:pt idx="585">
                  <c:v>0.54434400000000005</c:v>
                </c:pt>
                <c:pt idx="586">
                  <c:v>0.56330599999999997</c:v>
                </c:pt>
                <c:pt idx="587">
                  <c:v>0.536161</c:v>
                </c:pt>
                <c:pt idx="588">
                  <c:v>0.52137100000000003</c:v>
                </c:pt>
                <c:pt idx="589">
                  <c:v>0.48</c:v>
                </c:pt>
                <c:pt idx="590">
                  <c:v>0.51512199999999997</c:v>
                </c:pt>
                <c:pt idx="591">
                  <c:v>0.55794699999999997</c:v>
                </c:pt>
                <c:pt idx="592">
                  <c:v>0.48227799999999998</c:v>
                </c:pt>
                <c:pt idx="593">
                  <c:v>0.513876</c:v>
                </c:pt>
                <c:pt idx="594">
                  <c:v>0.59471700000000005</c:v>
                </c:pt>
                <c:pt idx="595">
                  <c:v>0.48497400000000002</c:v>
                </c:pt>
                <c:pt idx="596">
                  <c:v>0.54386599999999996</c:v>
                </c:pt>
                <c:pt idx="597">
                  <c:v>0.55734799999999995</c:v>
                </c:pt>
                <c:pt idx="598">
                  <c:v>0.52773099999999995</c:v>
                </c:pt>
                <c:pt idx="599">
                  <c:v>0.491429</c:v>
                </c:pt>
                <c:pt idx="600">
                  <c:v>0.54929099999999997</c:v>
                </c:pt>
                <c:pt idx="601">
                  <c:v>0.54904900000000001</c:v>
                </c:pt>
                <c:pt idx="602">
                  <c:v>0.48324899999999998</c:v>
                </c:pt>
                <c:pt idx="603">
                  <c:v>0.579928</c:v>
                </c:pt>
                <c:pt idx="604">
                  <c:v>0.50520399999999999</c:v>
                </c:pt>
                <c:pt idx="605">
                  <c:v>0.59033500000000005</c:v>
                </c:pt>
                <c:pt idx="606">
                  <c:v>0.54776100000000005</c:v>
                </c:pt>
                <c:pt idx="607">
                  <c:v>0.52869200000000005</c:v>
                </c:pt>
                <c:pt idx="608">
                  <c:v>0.55912700000000004</c:v>
                </c:pt>
                <c:pt idx="609">
                  <c:v>0.51770300000000002</c:v>
                </c:pt>
                <c:pt idx="610">
                  <c:v>0.46829300000000001</c:v>
                </c:pt>
                <c:pt idx="611">
                  <c:v>0.53898900000000005</c:v>
                </c:pt>
                <c:pt idx="612">
                  <c:v>0.54915999999999998</c:v>
                </c:pt>
                <c:pt idx="613">
                  <c:v>0.54603199999999996</c:v>
                </c:pt>
                <c:pt idx="614">
                  <c:v>0.43317099999999997</c:v>
                </c:pt>
                <c:pt idx="615">
                  <c:v>0.53270700000000004</c:v>
                </c:pt>
                <c:pt idx="616">
                  <c:v>0.51383900000000005</c:v>
                </c:pt>
                <c:pt idx="617">
                  <c:v>0.50942600000000005</c:v>
                </c:pt>
                <c:pt idx="618">
                  <c:v>0.49818200000000001</c:v>
                </c:pt>
                <c:pt idx="619">
                  <c:v>0.56879999999999997</c:v>
                </c:pt>
                <c:pt idx="620">
                  <c:v>0.46900599999999998</c:v>
                </c:pt>
                <c:pt idx="621">
                  <c:v>0.55848200000000003</c:v>
                </c:pt>
                <c:pt idx="622">
                  <c:v>0.47758600000000001</c:v>
                </c:pt>
                <c:pt idx="623">
                  <c:v>0.600823</c:v>
                </c:pt>
                <c:pt idx="624">
                  <c:v>0.46601900000000002</c:v>
                </c:pt>
                <c:pt idx="625">
                  <c:v>0.58340199999999998</c:v>
                </c:pt>
                <c:pt idx="626">
                  <c:v>0.47553200000000001</c:v>
                </c:pt>
                <c:pt idx="627">
                  <c:v>0.53467699999999996</c:v>
                </c:pt>
                <c:pt idx="628">
                  <c:v>0.52690899999999996</c:v>
                </c:pt>
                <c:pt idx="629">
                  <c:v>0.51975300000000002</c:v>
                </c:pt>
                <c:pt idx="630">
                  <c:v>0.51456299999999999</c:v>
                </c:pt>
                <c:pt idx="631">
                  <c:v>0.56963600000000003</c:v>
                </c:pt>
                <c:pt idx="632">
                  <c:v>0.51826099999999997</c:v>
                </c:pt>
                <c:pt idx="633">
                  <c:v>0.53838900000000001</c:v>
                </c:pt>
                <c:pt idx="634">
                  <c:v>0.50093900000000002</c:v>
                </c:pt>
                <c:pt idx="635">
                  <c:v>0.59295799999999999</c:v>
                </c:pt>
                <c:pt idx="636">
                  <c:v>0.57188600000000001</c:v>
                </c:pt>
                <c:pt idx="637">
                  <c:v>0.53852500000000003</c:v>
                </c:pt>
                <c:pt idx="638">
                  <c:v>0.59493700000000005</c:v>
                </c:pt>
                <c:pt idx="639">
                  <c:v>0.61653800000000003</c:v>
                </c:pt>
                <c:pt idx="640">
                  <c:v>0.59042600000000001</c:v>
                </c:pt>
                <c:pt idx="641">
                  <c:v>0.52943899999999999</c:v>
                </c:pt>
                <c:pt idx="642">
                  <c:v>0.52600000000000002</c:v>
                </c:pt>
                <c:pt idx="643">
                  <c:v>0.58644099999999999</c:v>
                </c:pt>
                <c:pt idx="644">
                  <c:v>0.51085999999999998</c:v>
                </c:pt>
                <c:pt idx="645">
                  <c:v>0.54133900000000001</c:v>
                </c:pt>
                <c:pt idx="646">
                  <c:v>0.51712100000000005</c:v>
                </c:pt>
                <c:pt idx="647">
                  <c:v>0.56066899999999997</c:v>
                </c:pt>
                <c:pt idx="648">
                  <c:v>0.54758099999999998</c:v>
                </c:pt>
                <c:pt idx="649">
                  <c:v>0.57061399999999995</c:v>
                </c:pt>
                <c:pt idx="650">
                  <c:v>0.49787199999999998</c:v>
                </c:pt>
                <c:pt idx="651">
                  <c:v>0.512185</c:v>
                </c:pt>
                <c:pt idx="652">
                  <c:v>0.502139</c:v>
                </c:pt>
                <c:pt idx="653">
                  <c:v>0.54401500000000003</c:v>
                </c:pt>
                <c:pt idx="654">
                  <c:v>0.51489399999999996</c:v>
                </c:pt>
                <c:pt idx="655">
                  <c:v>0.49285699999999999</c:v>
                </c:pt>
                <c:pt idx="656">
                  <c:v>0.60411499999999996</c:v>
                </c:pt>
                <c:pt idx="657">
                  <c:v>0.601325</c:v>
                </c:pt>
                <c:pt idx="658">
                  <c:v>0.59658100000000003</c:v>
                </c:pt>
                <c:pt idx="659">
                  <c:v>0.59213099999999996</c:v>
                </c:pt>
                <c:pt idx="660">
                  <c:v>0.49358299999999999</c:v>
                </c:pt>
                <c:pt idx="661">
                  <c:v>0.56422399999999995</c:v>
                </c:pt>
                <c:pt idx="662">
                  <c:v>0.58410899999999999</c:v>
                </c:pt>
                <c:pt idx="663">
                  <c:v>0.53319799999999995</c:v>
                </c:pt>
                <c:pt idx="664">
                  <c:v>0.52593999999999996</c:v>
                </c:pt>
                <c:pt idx="665">
                  <c:v>0.55870299999999995</c:v>
                </c:pt>
                <c:pt idx="666">
                  <c:v>0.41358</c:v>
                </c:pt>
                <c:pt idx="667">
                  <c:v>0.49145899999999998</c:v>
                </c:pt>
                <c:pt idx="668">
                  <c:v>0.52212400000000003</c:v>
                </c:pt>
                <c:pt idx="669">
                  <c:v>0.51339699999999999</c:v>
                </c:pt>
                <c:pt idx="670">
                  <c:v>0.56694199999999995</c:v>
                </c:pt>
                <c:pt idx="671">
                  <c:v>0.49529400000000001</c:v>
                </c:pt>
                <c:pt idx="672">
                  <c:v>0.49904799999999999</c:v>
                </c:pt>
                <c:pt idx="673">
                  <c:v>0.57258900000000001</c:v>
                </c:pt>
                <c:pt idx="674">
                  <c:v>0.45164300000000002</c:v>
                </c:pt>
                <c:pt idx="675">
                  <c:v>0.59468100000000002</c:v>
                </c:pt>
                <c:pt idx="676">
                  <c:v>0.55530999999999997</c:v>
                </c:pt>
                <c:pt idx="677">
                  <c:v>0.56415099999999996</c:v>
                </c:pt>
                <c:pt idx="678">
                  <c:v>0.53697499999999998</c:v>
                </c:pt>
                <c:pt idx="679">
                  <c:v>0.57115400000000005</c:v>
                </c:pt>
                <c:pt idx="680">
                  <c:v>0.51345300000000005</c:v>
                </c:pt>
                <c:pt idx="681">
                  <c:v>0.46084700000000001</c:v>
                </c:pt>
                <c:pt idx="682">
                  <c:v>0.54497600000000002</c:v>
                </c:pt>
                <c:pt idx="683">
                  <c:v>0.58638100000000004</c:v>
                </c:pt>
                <c:pt idx="684">
                  <c:v>0.53744999999999998</c:v>
                </c:pt>
                <c:pt idx="685">
                  <c:v>0.46540300000000001</c:v>
                </c:pt>
                <c:pt idx="686">
                  <c:v>0.50159399999999998</c:v>
                </c:pt>
                <c:pt idx="687">
                  <c:v>0.499531</c:v>
                </c:pt>
                <c:pt idx="688">
                  <c:v>0.43473099999999998</c:v>
                </c:pt>
                <c:pt idx="689">
                  <c:v>0.55462599999999995</c:v>
                </c:pt>
                <c:pt idx="690">
                  <c:v>0.58294599999999996</c:v>
                </c:pt>
                <c:pt idx="691">
                  <c:v>0.56691199999999997</c:v>
                </c:pt>
                <c:pt idx="692">
                  <c:v>0.50349999999999995</c:v>
                </c:pt>
                <c:pt idx="693">
                  <c:v>0.57930999999999999</c:v>
                </c:pt>
                <c:pt idx="694">
                  <c:v>0.50612999999999997</c:v>
                </c:pt>
                <c:pt idx="695">
                  <c:v>0.50883699999999998</c:v>
                </c:pt>
                <c:pt idx="696">
                  <c:v>0.58105300000000004</c:v>
                </c:pt>
                <c:pt idx="697">
                  <c:v>0.53592200000000001</c:v>
                </c:pt>
                <c:pt idx="698">
                  <c:v>0.57471700000000003</c:v>
                </c:pt>
                <c:pt idx="699">
                  <c:v>0.50645200000000001</c:v>
                </c:pt>
                <c:pt idx="700">
                  <c:v>0.57566399999999995</c:v>
                </c:pt>
                <c:pt idx="701">
                  <c:v>0.53132999999999997</c:v>
                </c:pt>
                <c:pt idx="702">
                  <c:v>0.53067699999999995</c:v>
                </c:pt>
                <c:pt idx="703">
                  <c:v>0.49439300000000003</c:v>
                </c:pt>
                <c:pt idx="704">
                  <c:v>0.53476599999999996</c:v>
                </c:pt>
                <c:pt idx="705">
                  <c:v>0.498282</c:v>
                </c:pt>
                <c:pt idx="706">
                  <c:v>0.47603699999999999</c:v>
                </c:pt>
                <c:pt idx="707">
                  <c:v>0.53008500000000003</c:v>
                </c:pt>
                <c:pt idx="708">
                  <c:v>0.53574500000000003</c:v>
                </c:pt>
                <c:pt idx="709">
                  <c:v>0.50936199999999998</c:v>
                </c:pt>
                <c:pt idx="710">
                  <c:v>0.58232799999999996</c:v>
                </c:pt>
                <c:pt idx="711">
                  <c:v>0.55609799999999998</c:v>
                </c:pt>
                <c:pt idx="712">
                  <c:v>0.574905</c:v>
                </c:pt>
                <c:pt idx="713">
                  <c:v>0.54110199999999997</c:v>
                </c:pt>
                <c:pt idx="714">
                  <c:v>0.51544699999999999</c:v>
                </c:pt>
                <c:pt idx="715">
                  <c:v>0.558091</c:v>
                </c:pt>
                <c:pt idx="716">
                  <c:v>0.58608400000000005</c:v>
                </c:pt>
                <c:pt idx="717">
                  <c:v>0.58479099999999995</c:v>
                </c:pt>
                <c:pt idx="718">
                  <c:v>0.54632999999999998</c:v>
                </c:pt>
                <c:pt idx="719">
                  <c:v>0.59226000000000001</c:v>
                </c:pt>
                <c:pt idx="720">
                  <c:v>0.56666700000000003</c:v>
                </c:pt>
                <c:pt idx="721">
                  <c:v>0.59636400000000001</c:v>
                </c:pt>
                <c:pt idx="722">
                  <c:v>0.55695399999999995</c:v>
                </c:pt>
                <c:pt idx="723">
                  <c:v>0.55910899999999997</c:v>
                </c:pt>
                <c:pt idx="724">
                  <c:v>0.478182</c:v>
                </c:pt>
                <c:pt idx="725">
                  <c:v>0.61894700000000002</c:v>
                </c:pt>
                <c:pt idx="726">
                  <c:v>0.52771100000000004</c:v>
                </c:pt>
                <c:pt idx="727">
                  <c:v>0.48081600000000002</c:v>
                </c:pt>
                <c:pt idx="728">
                  <c:v>0.545238</c:v>
                </c:pt>
                <c:pt idx="729">
                  <c:v>0.58127899999999999</c:v>
                </c:pt>
                <c:pt idx="730">
                  <c:v>0.57450999999999997</c:v>
                </c:pt>
                <c:pt idx="731">
                  <c:v>0.49427100000000002</c:v>
                </c:pt>
                <c:pt idx="732">
                  <c:v>0.54175799999999996</c:v>
                </c:pt>
                <c:pt idx="733">
                  <c:v>0.52805400000000002</c:v>
                </c:pt>
                <c:pt idx="734">
                  <c:v>0.47978700000000002</c:v>
                </c:pt>
                <c:pt idx="735">
                  <c:v>0.5</c:v>
                </c:pt>
                <c:pt idx="736">
                  <c:v>0.55000000000000004</c:v>
                </c:pt>
                <c:pt idx="737">
                  <c:v>0.54980700000000005</c:v>
                </c:pt>
                <c:pt idx="738">
                  <c:v>0.54313699999999998</c:v>
                </c:pt>
                <c:pt idx="739">
                  <c:v>0.52371500000000004</c:v>
                </c:pt>
                <c:pt idx="740">
                  <c:v>0.49912299999999998</c:v>
                </c:pt>
                <c:pt idx="741">
                  <c:v>0.54500000000000004</c:v>
                </c:pt>
                <c:pt idx="742">
                  <c:v>0.560392</c:v>
                </c:pt>
                <c:pt idx="743">
                  <c:v>0.54203500000000004</c:v>
                </c:pt>
                <c:pt idx="744">
                  <c:v>0.58592100000000003</c:v>
                </c:pt>
                <c:pt idx="745">
                  <c:v>0.57652199999999998</c:v>
                </c:pt>
                <c:pt idx="746">
                  <c:v>0.49506699999999998</c:v>
                </c:pt>
                <c:pt idx="747">
                  <c:v>0.581071</c:v>
                </c:pt>
                <c:pt idx="748">
                  <c:v>0.540404</c:v>
                </c:pt>
                <c:pt idx="749">
                  <c:v>0.51789499999999999</c:v>
                </c:pt>
                <c:pt idx="750">
                  <c:v>0.51962600000000003</c:v>
                </c:pt>
                <c:pt idx="751">
                  <c:v>0.56472699999999998</c:v>
                </c:pt>
                <c:pt idx="752">
                  <c:v>0.50869600000000004</c:v>
                </c:pt>
                <c:pt idx="753">
                  <c:v>0.51134500000000005</c:v>
                </c:pt>
                <c:pt idx="754">
                  <c:v>0.51737299999999997</c:v>
                </c:pt>
                <c:pt idx="755">
                  <c:v>0.54881500000000005</c:v>
                </c:pt>
                <c:pt idx="756">
                  <c:v>0.51563999999999999</c:v>
                </c:pt>
                <c:pt idx="757">
                  <c:v>0.51659900000000003</c:v>
                </c:pt>
                <c:pt idx="758">
                  <c:v>0.55162999999999995</c:v>
                </c:pt>
                <c:pt idx="759">
                  <c:v>0.51205400000000001</c:v>
                </c:pt>
                <c:pt idx="760">
                  <c:v>0.51422400000000001</c:v>
                </c:pt>
                <c:pt idx="761">
                  <c:v>0.53274600000000005</c:v>
                </c:pt>
                <c:pt idx="762">
                  <c:v>0.53321200000000002</c:v>
                </c:pt>
                <c:pt idx="763">
                  <c:v>0.54307099999999997</c:v>
                </c:pt>
                <c:pt idx="764">
                  <c:v>0.54384200000000005</c:v>
                </c:pt>
                <c:pt idx="765">
                  <c:v>0.51680999999999999</c:v>
                </c:pt>
                <c:pt idx="766">
                  <c:v>0.50048300000000001</c:v>
                </c:pt>
                <c:pt idx="767">
                  <c:v>0.51748899999999998</c:v>
                </c:pt>
                <c:pt idx="768">
                  <c:v>0.53967600000000004</c:v>
                </c:pt>
                <c:pt idx="769">
                  <c:v>0.65692300000000003</c:v>
                </c:pt>
                <c:pt idx="770">
                  <c:v>0.61777800000000005</c:v>
                </c:pt>
                <c:pt idx="771">
                  <c:v>0.53094200000000003</c:v>
                </c:pt>
                <c:pt idx="772">
                  <c:v>0.529528</c:v>
                </c:pt>
                <c:pt idx="773">
                  <c:v>0.52362200000000003</c:v>
                </c:pt>
                <c:pt idx="774">
                  <c:v>0.44886399999999999</c:v>
                </c:pt>
                <c:pt idx="775">
                  <c:v>0.52648200000000001</c:v>
                </c:pt>
                <c:pt idx="776">
                  <c:v>0.54369400000000001</c:v>
                </c:pt>
                <c:pt idx="777">
                  <c:v>0.59459499999999998</c:v>
                </c:pt>
                <c:pt idx="778">
                  <c:v>0.517822</c:v>
                </c:pt>
                <c:pt idx="779">
                  <c:v>0.53624499999999997</c:v>
                </c:pt>
                <c:pt idx="780">
                  <c:v>0.555844</c:v>
                </c:pt>
                <c:pt idx="781">
                  <c:v>0.604437</c:v>
                </c:pt>
                <c:pt idx="782">
                  <c:v>0.47343800000000003</c:v>
                </c:pt>
                <c:pt idx="783">
                  <c:v>0.56245599999999996</c:v>
                </c:pt>
                <c:pt idx="784">
                  <c:v>0.46439799999999998</c:v>
                </c:pt>
                <c:pt idx="785">
                  <c:v>0.61499999999999999</c:v>
                </c:pt>
                <c:pt idx="786">
                  <c:v>0.53421099999999999</c:v>
                </c:pt>
                <c:pt idx="787">
                  <c:v>0.45543499999999998</c:v>
                </c:pt>
                <c:pt idx="788">
                  <c:v>0.53029000000000004</c:v>
                </c:pt>
                <c:pt idx="789">
                  <c:v>0.57418199999999997</c:v>
                </c:pt>
                <c:pt idx="790">
                  <c:v>0.48719000000000001</c:v>
                </c:pt>
                <c:pt idx="791">
                  <c:v>0.58619399999999999</c:v>
                </c:pt>
                <c:pt idx="792">
                  <c:v>0.52727299999999999</c:v>
                </c:pt>
                <c:pt idx="793">
                  <c:v>0.56412600000000002</c:v>
                </c:pt>
                <c:pt idx="794">
                  <c:v>0.59021699999999999</c:v>
                </c:pt>
                <c:pt idx="795">
                  <c:v>0.49477900000000002</c:v>
                </c:pt>
                <c:pt idx="796">
                  <c:v>0.54964000000000002</c:v>
                </c:pt>
                <c:pt idx="797">
                  <c:v>0.544211</c:v>
                </c:pt>
                <c:pt idx="798">
                  <c:v>0.53623200000000004</c:v>
                </c:pt>
                <c:pt idx="799">
                  <c:v>0.55180700000000005</c:v>
                </c:pt>
                <c:pt idx="800">
                  <c:v>0.51416300000000004</c:v>
                </c:pt>
                <c:pt idx="801">
                  <c:v>0.54850699999999997</c:v>
                </c:pt>
                <c:pt idx="802">
                  <c:v>0.51600000000000001</c:v>
                </c:pt>
                <c:pt idx="803">
                  <c:v>0.53061199999999997</c:v>
                </c:pt>
                <c:pt idx="804">
                  <c:v>0.52283100000000005</c:v>
                </c:pt>
                <c:pt idx="805">
                  <c:v>0.53117400000000004</c:v>
                </c:pt>
                <c:pt idx="806">
                  <c:v>0.54766999999999999</c:v>
                </c:pt>
                <c:pt idx="807">
                  <c:v>0.51126799999999994</c:v>
                </c:pt>
                <c:pt idx="808">
                  <c:v>0.56996599999999997</c:v>
                </c:pt>
                <c:pt idx="809">
                  <c:v>0.61580800000000002</c:v>
                </c:pt>
                <c:pt idx="810">
                  <c:v>0.51877700000000004</c:v>
                </c:pt>
                <c:pt idx="811">
                  <c:v>0.52522899999999995</c:v>
                </c:pt>
                <c:pt idx="812">
                  <c:v>0.52863199999999999</c:v>
                </c:pt>
                <c:pt idx="813">
                  <c:v>0.55964100000000006</c:v>
                </c:pt>
                <c:pt idx="814">
                  <c:v>0.54558799999999996</c:v>
                </c:pt>
                <c:pt idx="815">
                  <c:v>0.49707099999999999</c:v>
                </c:pt>
                <c:pt idx="816">
                  <c:v>0.566909</c:v>
                </c:pt>
                <c:pt idx="817">
                  <c:v>0.54858300000000004</c:v>
                </c:pt>
                <c:pt idx="818">
                  <c:v>0.58101899999999995</c:v>
                </c:pt>
                <c:pt idx="819">
                  <c:v>0.540408</c:v>
                </c:pt>
                <c:pt idx="820">
                  <c:v>0.53640399999999999</c:v>
                </c:pt>
                <c:pt idx="821">
                  <c:v>0.45624999999999999</c:v>
                </c:pt>
                <c:pt idx="822">
                  <c:v>0.52500000000000002</c:v>
                </c:pt>
                <c:pt idx="823">
                  <c:v>0.53210299999999999</c:v>
                </c:pt>
                <c:pt idx="824">
                  <c:v>0.575349</c:v>
                </c:pt>
                <c:pt idx="825">
                  <c:v>0.48326000000000002</c:v>
                </c:pt>
                <c:pt idx="826">
                  <c:v>0.58102200000000004</c:v>
                </c:pt>
                <c:pt idx="827">
                  <c:v>0.61896600000000002</c:v>
                </c:pt>
                <c:pt idx="828">
                  <c:v>0.62912299999999999</c:v>
                </c:pt>
                <c:pt idx="829">
                  <c:v>0.49545499999999998</c:v>
                </c:pt>
                <c:pt idx="830">
                  <c:v>0.52488500000000005</c:v>
                </c:pt>
                <c:pt idx="831">
                  <c:v>0.52886999999999995</c:v>
                </c:pt>
                <c:pt idx="832">
                  <c:v>0.48965500000000001</c:v>
                </c:pt>
                <c:pt idx="833">
                  <c:v>0.55343500000000001</c:v>
                </c:pt>
                <c:pt idx="834">
                  <c:v>0.561029</c:v>
                </c:pt>
                <c:pt idx="835">
                  <c:v>0.59522200000000003</c:v>
                </c:pt>
                <c:pt idx="836">
                  <c:v>0.42359599999999997</c:v>
                </c:pt>
                <c:pt idx="837">
                  <c:v>0.56412200000000001</c:v>
                </c:pt>
                <c:pt idx="838">
                  <c:v>0.56388899999999997</c:v>
                </c:pt>
                <c:pt idx="839">
                  <c:v>0.60041800000000001</c:v>
                </c:pt>
                <c:pt idx="840">
                  <c:v>0.48584500000000003</c:v>
                </c:pt>
                <c:pt idx="841">
                  <c:v>0.46695700000000001</c:v>
                </c:pt>
                <c:pt idx="842">
                  <c:v>0.52163300000000001</c:v>
                </c:pt>
                <c:pt idx="843">
                  <c:v>0.594059</c:v>
                </c:pt>
                <c:pt idx="844">
                  <c:v>0.62237799999999999</c:v>
                </c:pt>
                <c:pt idx="845">
                  <c:v>0.53992200000000001</c:v>
                </c:pt>
                <c:pt idx="846">
                  <c:v>0.56254199999999999</c:v>
                </c:pt>
                <c:pt idx="847">
                  <c:v>0.52241400000000004</c:v>
                </c:pt>
                <c:pt idx="848">
                  <c:v>0.54101100000000002</c:v>
                </c:pt>
                <c:pt idx="849">
                  <c:v>0.49841299999999999</c:v>
                </c:pt>
                <c:pt idx="850">
                  <c:v>0.53793100000000005</c:v>
                </c:pt>
                <c:pt idx="851">
                  <c:v>0.54828900000000003</c:v>
                </c:pt>
                <c:pt idx="852">
                  <c:v>0.486124</c:v>
                </c:pt>
                <c:pt idx="853">
                  <c:v>0.51872099999999999</c:v>
                </c:pt>
                <c:pt idx="854">
                  <c:v>0.57698400000000005</c:v>
                </c:pt>
                <c:pt idx="855">
                  <c:v>0.55096800000000001</c:v>
                </c:pt>
                <c:pt idx="856">
                  <c:v>0.63299700000000003</c:v>
                </c:pt>
                <c:pt idx="857">
                  <c:v>0.56059499999999995</c:v>
                </c:pt>
                <c:pt idx="858">
                  <c:v>0.49386799999999997</c:v>
                </c:pt>
                <c:pt idx="859">
                  <c:v>0.51269799999999999</c:v>
                </c:pt>
                <c:pt idx="860">
                  <c:v>0.46377600000000002</c:v>
                </c:pt>
                <c:pt idx="861">
                  <c:v>0.43807099999999999</c:v>
                </c:pt>
                <c:pt idx="862">
                  <c:v>0.55281400000000003</c:v>
                </c:pt>
                <c:pt idx="863">
                  <c:v>0.50725799999999999</c:v>
                </c:pt>
                <c:pt idx="864">
                  <c:v>0.52981100000000003</c:v>
                </c:pt>
                <c:pt idx="865">
                  <c:v>0.555508</c:v>
                </c:pt>
                <c:pt idx="866">
                  <c:v>0.60838899999999996</c:v>
                </c:pt>
                <c:pt idx="867">
                  <c:v>0.534914</c:v>
                </c:pt>
                <c:pt idx="868">
                  <c:v>0.51851899999999995</c:v>
                </c:pt>
                <c:pt idx="869">
                  <c:v>0.52951499999999996</c:v>
                </c:pt>
                <c:pt idx="870">
                  <c:v>0.55035999999999996</c:v>
                </c:pt>
                <c:pt idx="871">
                  <c:v>0.50909099999999996</c:v>
                </c:pt>
                <c:pt idx="872">
                  <c:v>0.496471</c:v>
                </c:pt>
                <c:pt idx="873">
                  <c:v>0.54205599999999998</c:v>
                </c:pt>
                <c:pt idx="874">
                  <c:v>0.47512700000000002</c:v>
                </c:pt>
                <c:pt idx="875">
                  <c:v>0.55040699999999998</c:v>
                </c:pt>
                <c:pt idx="876">
                  <c:v>0.51160700000000003</c:v>
                </c:pt>
                <c:pt idx="877">
                  <c:v>0.49241699999999999</c:v>
                </c:pt>
                <c:pt idx="878">
                  <c:v>0.48103400000000002</c:v>
                </c:pt>
                <c:pt idx="879">
                  <c:v>0.46</c:v>
                </c:pt>
                <c:pt idx="880">
                  <c:v>0.51386900000000002</c:v>
                </c:pt>
                <c:pt idx="881">
                  <c:v>0.55848200000000003</c:v>
                </c:pt>
                <c:pt idx="882">
                  <c:v>0.412414</c:v>
                </c:pt>
                <c:pt idx="883">
                  <c:v>0.41499999999999998</c:v>
                </c:pt>
                <c:pt idx="884">
                  <c:v>0.50144900000000003</c:v>
                </c:pt>
                <c:pt idx="885">
                  <c:v>0.51376500000000003</c:v>
                </c:pt>
                <c:pt idx="886">
                  <c:v>0.49141400000000002</c:v>
                </c:pt>
                <c:pt idx="887">
                  <c:v>0.60839699999999997</c:v>
                </c:pt>
                <c:pt idx="888">
                  <c:v>0.55454499999999995</c:v>
                </c:pt>
                <c:pt idx="889">
                  <c:v>0.565164</c:v>
                </c:pt>
                <c:pt idx="890">
                  <c:v>0.56404500000000002</c:v>
                </c:pt>
                <c:pt idx="891">
                  <c:v>0.56751799999999997</c:v>
                </c:pt>
                <c:pt idx="892">
                  <c:v>0.55447500000000005</c:v>
                </c:pt>
                <c:pt idx="893">
                  <c:v>0.52984500000000001</c:v>
                </c:pt>
                <c:pt idx="894">
                  <c:v>0.58827799999999997</c:v>
                </c:pt>
                <c:pt idx="895">
                  <c:v>0.50862099999999999</c:v>
                </c:pt>
                <c:pt idx="896">
                  <c:v>0.58326500000000003</c:v>
                </c:pt>
                <c:pt idx="897">
                  <c:v>0.54773899999999998</c:v>
                </c:pt>
                <c:pt idx="898">
                  <c:v>0.52631600000000001</c:v>
                </c:pt>
                <c:pt idx="899">
                  <c:v>0.54335</c:v>
                </c:pt>
                <c:pt idx="900">
                  <c:v>0.61806000000000005</c:v>
                </c:pt>
                <c:pt idx="901">
                  <c:v>0.57999999999999996</c:v>
                </c:pt>
                <c:pt idx="902">
                  <c:v>0.57045500000000005</c:v>
                </c:pt>
                <c:pt idx="903">
                  <c:v>0.47345999999999999</c:v>
                </c:pt>
                <c:pt idx="904">
                  <c:v>0.54890499999999998</c:v>
                </c:pt>
                <c:pt idx="905">
                  <c:v>0.56778200000000001</c:v>
                </c:pt>
                <c:pt idx="906">
                  <c:v>0.55328699999999997</c:v>
                </c:pt>
                <c:pt idx="907">
                  <c:v>0.53478300000000001</c:v>
                </c:pt>
                <c:pt idx="908">
                  <c:v>0.53862699999999997</c:v>
                </c:pt>
                <c:pt idx="909">
                  <c:v>0.58909800000000001</c:v>
                </c:pt>
                <c:pt idx="910">
                  <c:v>0.54436099999999998</c:v>
                </c:pt>
                <c:pt idx="911">
                  <c:v>0.52771100000000004</c:v>
                </c:pt>
                <c:pt idx="912">
                  <c:v>0.502162</c:v>
                </c:pt>
                <c:pt idx="913">
                  <c:v>0.57079599999999997</c:v>
                </c:pt>
                <c:pt idx="914">
                  <c:v>0.49180299999999999</c:v>
                </c:pt>
                <c:pt idx="915">
                  <c:v>0.48716799999999999</c:v>
                </c:pt>
                <c:pt idx="916">
                  <c:v>0.591781</c:v>
                </c:pt>
                <c:pt idx="917">
                  <c:v>0.56125000000000003</c:v>
                </c:pt>
                <c:pt idx="918">
                  <c:v>0.58785699999999996</c:v>
                </c:pt>
                <c:pt idx="919">
                  <c:v>0.53977299999999995</c:v>
                </c:pt>
                <c:pt idx="920">
                  <c:v>0.50484600000000002</c:v>
                </c:pt>
                <c:pt idx="921">
                  <c:v>0.478603</c:v>
                </c:pt>
                <c:pt idx="922">
                  <c:v>0.60364399999999996</c:v>
                </c:pt>
                <c:pt idx="923">
                  <c:v>0.52989299999999995</c:v>
                </c:pt>
                <c:pt idx="924">
                  <c:v>0.56327199999999999</c:v>
                </c:pt>
                <c:pt idx="925">
                  <c:v>0.50745799999999996</c:v>
                </c:pt>
                <c:pt idx="926">
                  <c:v>0.53512199999999999</c:v>
                </c:pt>
                <c:pt idx="927">
                  <c:v>0.51272700000000004</c:v>
                </c:pt>
                <c:pt idx="928">
                  <c:v>0.51449299999999998</c:v>
                </c:pt>
                <c:pt idx="929">
                  <c:v>0.486705</c:v>
                </c:pt>
                <c:pt idx="930">
                  <c:v>0.45935799999999999</c:v>
                </c:pt>
                <c:pt idx="931">
                  <c:v>0.538323</c:v>
                </c:pt>
                <c:pt idx="932">
                  <c:v>0.51350200000000001</c:v>
                </c:pt>
                <c:pt idx="933">
                  <c:v>0.549064</c:v>
                </c:pt>
                <c:pt idx="934">
                  <c:v>0.50703500000000001</c:v>
                </c:pt>
                <c:pt idx="935">
                  <c:v>0.57158299999999995</c:v>
                </c:pt>
                <c:pt idx="936">
                  <c:v>0.59665299999999999</c:v>
                </c:pt>
                <c:pt idx="937">
                  <c:v>0.56156700000000004</c:v>
                </c:pt>
                <c:pt idx="938">
                  <c:v>0.52226399999999995</c:v>
                </c:pt>
                <c:pt idx="939">
                  <c:v>0.38535000000000003</c:v>
                </c:pt>
                <c:pt idx="940">
                  <c:v>0.52984299999999995</c:v>
                </c:pt>
                <c:pt idx="941">
                  <c:v>0.55795899999999998</c:v>
                </c:pt>
                <c:pt idx="942">
                  <c:v>0.50769200000000003</c:v>
                </c:pt>
                <c:pt idx="943">
                  <c:v>0.41015200000000002</c:v>
                </c:pt>
                <c:pt idx="944">
                  <c:v>0.53783800000000004</c:v>
                </c:pt>
                <c:pt idx="945">
                  <c:v>0.46294400000000002</c:v>
                </c:pt>
                <c:pt idx="946">
                  <c:v>0.48084100000000002</c:v>
                </c:pt>
                <c:pt idx="947">
                  <c:v>0.532273</c:v>
                </c:pt>
                <c:pt idx="948">
                  <c:v>0.50242900000000001</c:v>
                </c:pt>
                <c:pt idx="949">
                  <c:v>0.52740399999999998</c:v>
                </c:pt>
                <c:pt idx="950">
                  <c:v>0.483099</c:v>
                </c:pt>
                <c:pt idx="951">
                  <c:v>0.56163300000000005</c:v>
                </c:pt>
                <c:pt idx="952">
                  <c:v>0.62551699999999999</c:v>
                </c:pt>
                <c:pt idx="953">
                  <c:v>0.54928600000000005</c:v>
                </c:pt>
                <c:pt idx="954">
                  <c:v>0.6</c:v>
                </c:pt>
                <c:pt idx="955">
                  <c:v>0.53265300000000004</c:v>
                </c:pt>
                <c:pt idx="956">
                  <c:v>0.6</c:v>
                </c:pt>
                <c:pt idx="957">
                  <c:v>0.53055600000000003</c:v>
                </c:pt>
                <c:pt idx="958">
                  <c:v>0.62222200000000005</c:v>
                </c:pt>
                <c:pt idx="959">
                  <c:v>0.48348200000000002</c:v>
                </c:pt>
                <c:pt idx="960">
                  <c:v>0.52222199999999996</c:v>
                </c:pt>
                <c:pt idx="961">
                  <c:v>0.50135099999999999</c:v>
                </c:pt>
                <c:pt idx="962">
                  <c:v>0.57347800000000004</c:v>
                </c:pt>
                <c:pt idx="963">
                  <c:v>0.49439699999999998</c:v>
                </c:pt>
                <c:pt idx="964">
                  <c:v>0.58149799999999996</c:v>
                </c:pt>
                <c:pt idx="965">
                  <c:v>0.48048800000000003</c:v>
                </c:pt>
                <c:pt idx="966">
                  <c:v>0.421379</c:v>
                </c:pt>
                <c:pt idx="967">
                  <c:v>0.47805900000000001</c:v>
                </c:pt>
                <c:pt idx="968">
                  <c:v>0.51008399999999998</c:v>
                </c:pt>
                <c:pt idx="969">
                  <c:v>0.57886800000000005</c:v>
                </c:pt>
                <c:pt idx="970">
                  <c:v>0.56319699999999995</c:v>
                </c:pt>
                <c:pt idx="971">
                  <c:v>0.55816299999999996</c:v>
                </c:pt>
                <c:pt idx="972">
                  <c:v>0.55982900000000002</c:v>
                </c:pt>
                <c:pt idx="973">
                  <c:v>0.51124999999999998</c:v>
                </c:pt>
                <c:pt idx="974">
                  <c:v>0.51688900000000004</c:v>
                </c:pt>
                <c:pt idx="975">
                  <c:v>0.52258099999999996</c:v>
                </c:pt>
                <c:pt idx="976">
                  <c:v>0.520536</c:v>
                </c:pt>
                <c:pt idx="977">
                  <c:v>0.50259100000000001</c:v>
                </c:pt>
                <c:pt idx="978">
                  <c:v>0.55442999999999998</c:v>
                </c:pt>
                <c:pt idx="979">
                  <c:v>0.46907599999999999</c:v>
                </c:pt>
                <c:pt idx="980">
                  <c:v>0.49</c:v>
                </c:pt>
                <c:pt idx="981">
                  <c:v>0.49652200000000002</c:v>
                </c:pt>
                <c:pt idx="982">
                  <c:v>0.56653200000000004</c:v>
                </c:pt>
                <c:pt idx="983">
                  <c:v>0.545852</c:v>
                </c:pt>
                <c:pt idx="984">
                  <c:v>0.49840400000000001</c:v>
                </c:pt>
                <c:pt idx="985">
                  <c:v>0.57857099999999995</c:v>
                </c:pt>
                <c:pt idx="986">
                  <c:v>0.51213600000000004</c:v>
                </c:pt>
                <c:pt idx="987">
                  <c:v>0.52459</c:v>
                </c:pt>
                <c:pt idx="988">
                  <c:v>0.61093799999999998</c:v>
                </c:pt>
                <c:pt idx="989">
                  <c:v>0.48291499999999998</c:v>
                </c:pt>
                <c:pt idx="990">
                  <c:v>0.50934599999999997</c:v>
                </c:pt>
                <c:pt idx="991">
                  <c:v>0.484541</c:v>
                </c:pt>
                <c:pt idx="992">
                  <c:v>0.57109600000000005</c:v>
                </c:pt>
                <c:pt idx="993">
                  <c:v>0.50859399999999999</c:v>
                </c:pt>
                <c:pt idx="994">
                  <c:v>0.48832500000000001</c:v>
                </c:pt>
                <c:pt idx="995">
                  <c:v>0.55000000000000004</c:v>
                </c:pt>
                <c:pt idx="996">
                  <c:v>0.57333299999999998</c:v>
                </c:pt>
                <c:pt idx="997">
                  <c:v>0.60243899999999995</c:v>
                </c:pt>
                <c:pt idx="998">
                  <c:v>0.47499999999999998</c:v>
                </c:pt>
                <c:pt idx="999">
                  <c:v>0.53720900000000005</c:v>
                </c:pt>
              </c:numCache>
            </c:numRef>
          </c:yVal>
          <c:smooth val="0"/>
          <c:extLst>
            <c:ext xmlns:c16="http://schemas.microsoft.com/office/drawing/2014/chart" uri="{C3380CC4-5D6E-409C-BE32-E72D297353CC}">
              <c16:uniqueId val="{00000001-A6D1-4900-8B9F-4533F7654305}"/>
            </c:ext>
          </c:extLst>
        </c:ser>
        <c:ser>
          <c:idx val="2"/>
          <c:order val="2"/>
          <c:tx>
            <c:strRef>
              <c:f>'Model 1.1 price0.5'!$J$1</c:f>
              <c:strCache>
                <c:ptCount val="1"/>
                <c:pt idx="0">
                  <c:v>PmeanUnres</c:v>
                </c:pt>
              </c:strCache>
            </c:strRef>
          </c:tx>
          <c:spPr>
            <a:ln w="19050" cap="rnd">
              <a:noFill/>
              <a:round/>
            </a:ln>
            <a:effectLst/>
          </c:spPr>
          <c:marker>
            <c:symbol val="circle"/>
            <c:size val="5"/>
            <c:spPr>
              <a:solidFill>
                <a:schemeClr val="accent3"/>
              </a:solidFill>
              <a:ln w="9525">
                <a:solidFill>
                  <a:schemeClr val="accent3"/>
                </a:solidFill>
              </a:ln>
              <a:effectLst/>
            </c:spPr>
          </c:marker>
          <c:xVal>
            <c:numRef>
              <c:f>'Model 1.1 price0.5'!$A$1003:$A$2002</c:f>
              <c:numCache>
                <c:formatCode>General</c:formatCode>
                <c:ptCount val="1000"/>
                <c:pt idx="0">
                  <c:v>100100</c:v>
                </c:pt>
                <c:pt idx="1">
                  <c:v>100200</c:v>
                </c:pt>
                <c:pt idx="2">
                  <c:v>100300</c:v>
                </c:pt>
                <c:pt idx="3">
                  <c:v>100400</c:v>
                </c:pt>
                <c:pt idx="4">
                  <c:v>100500</c:v>
                </c:pt>
                <c:pt idx="5">
                  <c:v>100600</c:v>
                </c:pt>
                <c:pt idx="6">
                  <c:v>100700</c:v>
                </c:pt>
                <c:pt idx="7">
                  <c:v>100800</c:v>
                </c:pt>
                <c:pt idx="8">
                  <c:v>100900</c:v>
                </c:pt>
                <c:pt idx="9">
                  <c:v>101000</c:v>
                </c:pt>
                <c:pt idx="10">
                  <c:v>101100</c:v>
                </c:pt>
                <c:pt idx="11">
                  <c:v>101200</c:v>
                </c:pt>
                <c:pt idx="12">
                  <c:v>101300</c:v>
                </c:pt>
                <c:pt idx="13">
                  <c:v>101400</c:v>
                </c:pt>
                <c:pt idx="14">
                  <c:v>101500</c:v>
                </c:pt>
                <c:pt idx="15">
                  <c:v>101600</c:v>
                </c:pt>
                <c:pt idx="16">
                  <c:v>101700</c:v>
                </c:pt>
                <c:pt idx="17">
                  <c:v>101800</c:v>
                </c:pt>
                <c:pt idx="18">
                  <c:v>101900</c:v>
                </c:pt>
                <c:pt idx="19">
                  <c:v>102000</c:v>
                </c:pt>
                <c:pt idx="20">
                  <c:v>102100</c:v>
                </c:pt>
                <c:pt idx="21">
                  <c:v>102200</c:v>
                </c:pt>
                <c:pt idx="22">
                  <c:v>102300</c:v>
                </c:pt>
                <c:pt idx="23">
                  <c:v>102400</c:v>
                </c:pt>
                <c:pt idx="24">
                  <c:v>102500</c:v>
                </c:pt>
                <c:pt idx="25">
                  <c:v>102600</c:v>
                </c:pt>
                <c:pt idx="26">
                  <c:v>102700</c:v>
                </c:pt>
                <c:pt idx="27">
                  <c:v>102800</c:v>
                </c:pt>
                <c:pt idx="28">
                  <c:v>102900</c:v>
                </c:pt>
                <c:pt idx="29">
                  <c:v>103000</c:v>
                </c:pt>
                <c:pt idx="30">
                  <c:v>103100</c:v>
                </c:pt>
                <c:pt idx="31">
                  <c:v>103200</c:v>
                </c:pt>
                <c:pt idx="32">
                  <c:v>103300</c:v>
                </c:pt>
                <c:pt idx="33">
                  <c:v>103400</c:v>
                </c:pt>
                <c:pt idx="34">
                  <c:v>103500</c:v>
                </c:pt>
                <c:pt idx="35">
                  <c:v>103600</c:v>
                </c:pt>
                <c:pt idx="36">
                  <c:v>103700</c:v>
                </c:pt>
                <c:pt idx="37">
                  <c:v>103800</c:v>
                </c:pt>
                <c:pt idx="38">
                  <c:v>103900</c:v>
                </c:pt>
                <c:pt idx="39">
                  <c:v>104000</c:v>
                </c:pt>
                <c:pt idx="40">
                  <c:v>104100</c:v>
                </c:pt>
                <c:pt idx="41">
                  <c:v>104200</c:v>
                </c:pt>
                <c:pt idx="42">
                  <c:v>104300</c:v>
                </c:pt>
                <c:pt idx="43">
                  <c:v>104400</c:v>
                </c:pt>
                <c:pt idx="44">
                  <c:v>104500</c:v>
                </c:pt>
                <c:pt idx="45">
                  <c:v>104600</c:v>
                </c:pt>
                <c:pt idx="46">
                  <c:v>104700</c:v>
                </c:pt>
                <c:pt idx="47">
                  <c:v>104800</c:v>
                </c:pt>
                <c:pt idx="48">
                  <c:v>104900</c:v>
                </c:pt>
                <c:pt idx="49">
                  <c:v>105000</c:v>
                </c:pt>
                <c:pt idx="50">
                  <c:v>105100</c:v>
                </c:pt>
                <c:pt idx="51">
                  <c:v>105200</c:v>
                </c:pt>
                <c:pt idx="52">
                  <c:v>105300</c:v>
                </c:pt>
                <c:pt idx="53">
                  <c:v>105400</c:v>
                </c:pt>
                <c:pt idx="54">
                  <c:v>105500</c:v>
                </c:pt>
                <c:pt idx="55">
                  <c:v>105600</c:v>
                </c:pt>
                <c:pt idx="56">
                  <c:v>105700</c:v>
                </c:pt>
                <c:pt idx="57">
                  <c:v>105800</c:v>
                </c:pt>
                <c:pt idx="58">
                  <c:v>105900</c:v>
                </c:pt>
                <c:pt idx="59">
                  <c:v>106000</c:v>
                </c:pt>
                <c:pt idx="60">
                  <c:v>106100</c:v>
                </c:pt>
                <c:pt idx="61">
                  <c:v>106200</c:v>
                </c:pt>
                <c:pt idx="62">
                  <c:v>106300</c:v>
                </c:pt>
                <c:pt idx="63">
                  <c:v>106400</c:v>
                </c:pt>
                <c:pt idx="64">
                  <c:v>106500</c:v>
                </c:pt>
                <c:pt idx="65">
                  <c:v>106600</c:v>
                </c:pt>
                <c:pt idx="66">
                  <c:v>106700</c:v>
                </c:pt>
                <c:pt idx="67">
                  <c:v>106800</c:v>
                </c:pt>
                <c:pt idx="68">
                  <c:v>106900</c:v>
                </c:pt>
                <c:pt idx="69">
                  <c:v>107000</c:v>
                </c:pt>
                <c:pt idx="70">
                  <c:v>107100</c:v>
                </c:pt>
                <c:pt idx="71">
                  <c:v>107200</c:v>
                </c:pt>
                <c:pt idx="72">
                  <c:v>107300</c:v>
                </c:pt>
                <c:pt idx="73">
                  <c:v>107400</c:v>
                </c:pt>
                <c:pt idx="74">
                  <c:v>107500</c:v>
                </c:pt>
                <c:pt idx="75">
                  <c:v>107600</c:v>
                </c:pt>
                <c:pt idx="76">
                  <c:v>107700</c:v>
                </c:pt>
                <c:pt idx="77">
                  <c:v>107800</c:v>
                </c:pt>
                <c:pt idx="78">
                  <c:v>107900</c:v>
                </c:pt>
                <c:pt idx="79">
                  <c:v>108000</c:v>
                </c:pt>
                <c:pt idx="80">
                  <c:v>108100</c:v>
                </c:pt>
                <c:pt idx="81">
                  <c:v>108200</c:v>
                </c:pt>
                <c:pt idx="82">
                  <c:v>108300</c:v>
                </c:pt>
                <c:pt idx="83">
                  <c:v>108400</c:v>
                </c:pt>
                <c:pt idx="84">
                  <c:v>108500</c:v>
                </c:pt>
                <c:pt idx="85">
                  <c:v>108600</c:v>
                </c:pt>
                <c:pt idx="86">
                  <c:v>108700</c:v>
                </c:pt>
                <c:pt idx="87">
                  <c:v>108800</c:v>
                </c:pt>
                <c:pt idx="88">
                  <c:v>108900</c:v>
                </c:pt>
                <c:pt idx="89">
                  <c:v>109000</c:v>
                </c:pt>
                <c:pt idx="90">
                  <c:v>109100</c:v>
                </c:pt>
                <c:pt idx="91">
                  <c:v>109200</c:v>
                </c:pt>
                <c:pt idx="92">
                  <c:v>109300</c:v>
                </c:pt>
                <c:pt idx="93">
                  <c:v>109400</c:v>
                </c:pt>
                <c:pt idx="94">
                  <c:v>109500</c:v>
                </c:pt>
                <c:pt idx="95">
                  <c:v>109600</c:v>
                </c:pt>
                <c:pt idx="96">
                  <c:v>109700</c:v>
                </c:pt>
                <c:pt idx="97">
                  <c:v>109800</c:v>
                </c:pt>
                <c:pt idx="98">
                  <c:v>109900</c:v>
                </c:pt>
                <c:pt idx="99">
                  <c:v>110000</c:v>
                </c:pt>
                <c:pt idx="100">
                  <c:v>110100</c:v>
                </c:pt>
                <c:pt idx="101">
                  <c:v>110200</c:v>
                </c:pt>
                <c:pt idx="102">
                  <c:v>110300</c:v>
                </c:pt>
                <c:pt idx="103">
                  <c:v>110400</c:v>
                </c:pt>
                <c:pt idx="104">
                  <c:v>110500</c:v>
                </c:pt>
                <c:pt idx="105">
                  <c:v>110600</c:v>
                </c:pt>
                <c:pt idx="106">
                  <c:v>110700</c:v>
                </c:pt>
                <c:pt idx="107">
                  <c:v>110800</c:v>
                </c:pt>
                <c:pt idx="108">
                  <c:v>110900</c:v>
                </c:pt>
                <c:pt idx="109">
                  <c:v>111000</c:v>
                </c:pt>
                <c:pt idx="110">
                  <c:v>111100</c:v>
                </c:pt>
                <c:pt idx="111">
                  <c:v>111200</c:v>
                </c:pt>
                <c:pt idx="112">
                  <c:v>111300</c:v>
                </c:pt>
                <c:pt idx="113">
                  <c:v>111400</c:v>
                </c:pt>
                <c:pt idx="114">
                  <c:v>111500</c:v>
                </c:pt>
                <c:pt idx="115">
                  <c:v>111600</c:v>
                </c:pt>
                <c:pt idx="116">
                  <c:v>111700</c:v>
                </c:pt>
                <c:pt idx="117">
                  <c:v>111800</c:v>
                </c:pt>
                <c:pt idx="118">
                  <c:v>111900</c:v>
                </c:pt>
                <c:pt idx="119">
                  <c:v>112000</c:v>
                </c:pt>
                <c:pt idx="120">
                  <c:v>112100</c:v>
                </c:pt>
                <c:pt idx="121">
                  <c:v>112200</c:v>
                </c:pt>
                <c:pt idx="122">
                  <c:v>112300</c:v>
                </c:pt>
                <c:pt idx="123">
                  <c:v>112400</c:v>
                </c:pt>
                <c:pt idx="124">
                  <c:v>112500</c:v>
                </c:pt>
                <c:pt idx="125">
                  <c:v>112600</c:v>
                </c:pt>
                <c:pt idx="126">
                  <c:v>112700</c:v>
                </c:pt>
                <c:pt idx="127">
                  <c:v>112800</c:v>
                </c:pt>
                <c:pt idx="128">
                  <c:v>112900</c:v>
                </c:pt>
                <c:pt idx="129">
                  <c:v>113000</c:v>
                </c:pt>
                <c:pt idx="130">
                  <c:v>113100</c:v>
                </c:pt>
                <c:pt idx="131">
                  <c:v>113200</c:v>
                </c:pt>
                <c:pt idx="132">
                  <c:v>113300</c:v>
                </c:pt>
                <c:pt idx="133">
                  <c:v>113400</c:v>
                </c:pt>
                <c:pt idx="134">
                  <c:v>113500</c:v>
                </c:pt>
                <c:pt idx="135">
                  <c:v>113600</c:v>
                </c:pt>
                <c:pt idx="136">
                  <c:v>113700</c:v>
                </c:pt>
                <c:pt idx="137">
                  <c:v>113800</c:v>
                </c:pt>
                <c:pt idx="138">
                  <c:v>113900</c:v>
                </c:pt>
                <c:pt idx="139">
                  <c:v>114000</c:v>
                </c:pt>
                <c:pt idx="140">
                  <c:v>114100</c:v>
                </c:pt>
                <c:pt idx="141">
                  <c:v>114200</c:v>
                </c:pt>
                <c:pt idx="142">
                  <c:v>114300</c:v>
                </c:pt>
                <c:pt idx="143">
                  <c:v>114400</c:v>
                </c:pt>
                <c:pt idx="144">
                  <c:v>114500</c:v>
                </c:pt>
                <c:pt idx="145">
                  <c:v>114600</c:v>
                </c:pt>
                <c:pt idx="146">
                  <c:v>114700</c:v>
                </c:pt>
                <c:pt idx="147">
                  <c:v>114800</c:v>
                </c:pt>
                <c:pt idx="148">
                  <c:v>114900</c:v>
                </c:pt>
                <c:pt idx="149">
                  <c:v>115000</c:v>
                </c:pt>
                <c:pt idx="150">
                  <c:v>115100</c:v>
                </c:pt>
                <c:pt idx="151">
                  <c:v>115200</c:v>
                </c:pt>
                <c:pt idx="152">
                  <c:v>115300</c:v>
                </c:pt>
                <c:pt idx="153">
                  <c:v>115400</c:v>
                </c:pt>
                <c:pt idx="154">
                  <c:v>115500</c:v>
                </c:pt>
                <c:pt idx="155">
                  <c:v>115600</c:v>
                </c:pt>
                <c:pt idx="156">
                  <c:v>115700</c:v>
                </c:pt>
                <c:pt idx="157">
                  <c:v>115800</c:v>
                </c:pt>
                <c:pt idx="158">
                  <c:v>115900</c:v>
                </c:pt>
                <c:pt idx="159">
                  <c:v>116000</c:v>
                </c:pt>
                <c:pt idx="160">
                  <c:v>116100</c:v>
                </c:pt>
                <c:pt idx="161">
                  <c:v>116200</c:v>
                </c:pt>
                <c:pt idx="162">
                  <c:v>116300</c:v>
                </c:pt>
                <c:pt idx="163">
                  <c:v>116400</c:v>
                </c:pt>
                <c:pt idx="164">
                  <c:v>116500</c:v>
                </c:pt>
                <c:pt idx="165">
                  <c:v>116600</c:v>
                </c:pt>
                <c:pt idx="166">
                  <c:v>116700</c:v>
                </c:pt>
                <c:pt idx="167">
                  <c:v>116800</c:v>
                </c:pt>
                <c:pt idx="168">
                  <c:v>116900</c:v>
                </c:pt>
                <c:pt idx="169">
                  <c:v>117000</c:v>
                </c:pt>
                <c:pt idx="170">
                  <c:v>117100</c:v>
                </c:pt>
                <c:pt idx="171">
                  <c:v>117200</c:v>
                </c:pt>
                <c:pt idx="172">
                  <c:v>117300</c:v>
                </c:pt>
                <c:pt idx="173">
                  <c:v>117400</c:v>
                </c:pt>
                <c:pt idx="174">
                  <c:v>117500</c:v>
                </c:pt>
                <c:pt idx="175">
                  <c:v>117600</c:v>
                </c:pt>
                <c:pt idx="176">
                  <c:v>117700</c:v>
                </c:pt>
                <c:pt idx="177">
                  <c:v>117800</c:v>
                </c:pt>
                <c:pt idx="178">
                  <c:v>117900</c:v>
                </c:pt>
                <c:pt idx="179">
                  <c:v>118000</c:v>
                </c:pt>
                <c:pt idx="180">
                  <c:v>118100</c:v>
                </c:pt>
                <c:pt idx="181">
                  <c:v>118200</c:v>
                </c:pt>
                <c:pt idx="182">
                  <c:v>118300</c:v>
                </c:pt>
                <c:pt idx="183">
                  <c:v>118400</c:v>
                </c:pt>
                <c:pt idx="184">
                  <c:v>118500</c:v>
                </c:pt>
                <c:pt idx="185">
                  <c:v>118600</c:v>
                </c:pt>
                <c:pt idx="186">
                  <c:v>118700</c:v>
                </c:pt>
                <c:pt idx="187">
                  <c:v>118800</c:v>
                </c:pt>
                <c:pt idx="188">
                  <c:v>118900</c:v>
                </c:pt>
                <c:pt idx="189">
                  <c:v>119000</c:v>
                </c:pt>
                <c:pt idx="190">
                  <c:v>119100</c:v>
                </c:pt>
                <c:pt idx="191">
                  <c:v>119200</c:v>
                </c:pt>
                <c:pt idx="192">
                  <c:v>119300</c:v>
                </c:pt>
                <c:pt idx="193">
                  <c:v>119400</c:v>
                </c:pt>
                <c:pt idx="194">
                  <c:v>119500</c:v>
                </c:pt>
                <c:pt idx="195">
                  <c:v>119600</c:v>
                </c:pt>
                <c:pt idx="196">
                  <c:v>119700</c:v>
                </c:pt>
                <c:pt idx="197">
                  <c:v>119800</c:v>
                </c:pt>
                <c:pt idx="198">
                  <c:v>119900</c:v>
                </c:pt>
                <c:pt idx="199">
                  <c:v>120000</c:v>
                </c:pt>
                <c:pt idx="200">
                  <c:v>120100</c:v>
                </c:pt>
                <c:pt idx="201">
                  <c:v>120200</c:v>
                </c:pt>
                <c:pt idx="202">
                  <c:v>120300</c:v>
                </c:pt>
                <c:pt idx="203">
                  <c:v>120400</c:v>
                </c:pt>
                <c:pt idx="204">
                  <c:v>120500</c:v>
                </c:pt>
                <c:pt idx="205">
                  <c:v>120600</c:v>
                </c:pt>
                <c:pt idx="206">
                  <c:v>120700</c:v>
                </c:pt>
                <c:pt idx="207">
                  <c:v>120800</c:v>
                </c:pt>
                <c:pt idx="208">
                  <c:v>120900</c:v>
                </c:pt>
                <c:pt idx="209">
                  <c:v>121000</c:v>
                </c:pt>
                <c:pt idx="210">
                  <c:v>121100</c:v>
                </c:pt>
                <c:pt idx="211">
                  <c:v>121200</c:v>
                </c:pt>
                <c:pt idx="212">
                  <c:v>121300</c:v>
                </c:pt>
                <c:pt idx="213">
                  <c:v>121400</c:v>
                </c:pt>
                <c:pt idx="214">
                  <c:v>121500</c:v>
                </c:pt>
                <c:pt idx="215">
                  <c:v>121600</c:v>
                </c:pt>
                <c:pt idx="216">
                  <c:v>121700</c:v>
                </c:pt>
                <c:pt idx="217">
                  <c:v>121800</c:v>
                </c:pt>
                <c:pt idx="218">
                  <c:v>121900</c:v>
                </c:pt>
                <c:pt idx="219">
                  <c:v>122000</c:v>
                </c:pt>
                <c:pt idx="220">
                  <c:v>122100</c:v>
                </c:pt>
                <c:pt idx="221">
                  <c:v>122200</c:v>
                </c:pt>
                <c:pt idx="222">
                  <c:v>122300</c:v>
                </c:pt>
                <c:pt idx="223">
                  <c:v>122400</c:v>
                </c:pt>
                <c:pt idx="224">
                  <c:v>122500</c:v>
                </c:pt>
                <c:pt idx="225">
                  <c:v>122600</c:v>
                </c:pt>
                <c:pt idx="226">
                  <c:v>122700</c:v>
                </c:pt>
                <c:pt idx="227">
                  <c:v>122800</c:v>
                </c:pt>
                <c:pt idx="228">
                  <c:v>122900</c:v>
                </c:pt>
                <c:pt idx="229">
                  <c:v>123000</c:v>
                </c:pt>
                <c:pt idx="230">
                  <c:v>123100</c:v>
                </c:pt>
                <c:pt idx="231">
                  <c:v>123200</c:v>
                </c:pt>
                <c:pt idx="232">
                  <c:v>123300</c:v>
                </c:pt>
                <c:pt idx="233">
                  <c:v>123400</c:v>
                </c:pt>
                <c:pt idx="234">
                  <c:v>123500</c:v>
                </c:pt>
                <c:pt idx="235">
                  <c:v>123600</c:v>
                </c:pt>
                <c:pt idx="236">
                  <c:v>123700</c:v>
                </c:pt>
                <c:pt idx="237">
                  <c:v>123800</c:v>
                </c:pt>
                <c:pt idx="238">
                  <c:v>123900</c:v>
                </c:pt>
                <c:pt idx="239">
                  <c:v>124000</c:v>
                </c:pt>
                <c:pt idx="240">
                  <c:v>124100</c:v>
                </c:pt>
                <c:pt idx="241">
                  <c:v>124200</c:v>
                </c:pt>
                <c:pt idx="242">
                  <c:v>124300</c:v>
                </c:pt>
                <c:pt idx="243">
                  <c:v>124400</c:v>
                </c:pt>
                <c:pt idx="244">
                  <c:v>124500</c:v>
                </c:pt>
                <c:pt idx="245">
                  <c:v>124600</c:v>
                </c:pt>
                <c:pt idx="246">
                  <c:v>124700</c:v>
                </c:pt>
                <c:pt idx="247">
                  <c:v>124800</c:v>
                </c:pt>
                <c:pt idx="248">
                  <c:v>124900</c:v>
                </c:pt>
                <c:pt idx="249">
                  <c:v>125000</c:v>
                </c:pt>
                <c:pt idx="250">
                  <c:v>125100</c:v>
                </c:pt>
                <c:pt idx="251">
                  <c:v>125200</c:v>
                </c:pt>
                <c:pt idx="252">
                  <c:v>125300</c:v>
                </c:pt>
                <c:pt idx="253">
                  <c:v>125400</c:v>
                </c:pt>
                <c:pt idx="254">
                  <c:v>125500</c:v>
                </c:pt>
                <c:pt idx="255">
                  <c:v>125600</c:v>
                </c:pt>
                <c:pt idx="256">
                  <c:v>125700</c:v>
                </c:pt>
                <c:pt idx="257">
                  <c:v>125800</c:v>
                </c:pt>
                <c:pt idx="258">
                  <c:v>125900</c:v>
                </c:pt>
                <c:pt idx="259">
                  <c:v>126000</c:v>
                </c:pt>
                <c:pt idx="260">
                  <c:v>126100</c:v>
                </c:pt>
                <c:pt idx="261">
                  <c:v>126200</c:v>
                </c:pt>
                <c:pt idx="262">
                  <c:v>126300</c:v>
                </c:pt>
                <c:pt idx="263">
                  <c:v>126400</c:v>
                </c:pt>
                <c:pt idx="264">
                  <c:v>126500</c:v>
                </c:pt>
                <c:pt idx="265">
                  <c:v>126600</c:v>
                </c:pt>
                <c:pt idx="266">
                  <c:v>126700</c:v>
                </c:pt>
                <c:pt idx="267">
                  <c:v>126800</c:v>
                </c:pt>
                <c:pt idx="268">
                  <c:v>126900</c:v>
                </c:pt>
                <c:pt idx="269">
                  <c:v>127000</c:v>
                </c:pt>
                <c:pt idx="270">
                  <c:v>127100</c:v>
                </c:pt>
                <c:pt idx="271">
                  <c:v>127200</c:v>
                </c:pt>
                <c:pt idx="272">
                  <c:v>127300</c:v>
                </c:pt>
                <c:pt idx="273">
                  <c:v>127400</c:v>
                </c:pt>
                <c:pt idx="274">
                  <c:v>127500</c:v>
                </c:pt>
                <c:pt idx="275">
                  <c:v>127600</c:v>
                </c:pt>
                <c:pt idx="276">
                  <c:v>127700</c:v>
                </c:pt>
                <c:pt idx="277">
                  <c:v>127800</c:v>
                </c:pt>
                <c:pt idx="278">
                  <c:v>127900</c:v>
                </c:pt>
                <c:pt idx="279">
                  <c:v>128000</c:v>
                </c:pt>
                <c:pt idx="280">
                  <c:v>128100</c:v>
                </c:pt>
                <c:pt idx="281">
                  <c:v>128200</c:v>
                </c:pt>
                <c:pt idx="282">
                  <c:v>128300</c:v>
                </c:pt>
                <c:pt idx="283">
                  <c:v>128400</c:v>
                </c:pt>
                <c:pt idx="284">
                  <c:v>128500</c:v>
                </c:pt>
                <c:pt idx="285">
                  <c:v>128600</c:v>
                </c:pt>
                <c:pt idx="286">
                  <c:v>128700</c:v>
                </c:pt>
                <c:pt idx="287">
                  <c:v>128800</c:v>
                </c:pt>
                <c:pt idx="288">
                  <c:v>128900</c:v>
                </c:pt>
                <c:pt idx="289">
                  <c:v>129000</c:v>
                </c:pt>
                <c:pt idx="290">
                  <c:v>129100</c:v>
                </c:pt>
                <c:pt idx="291">
                  <c:v>129200</c:v>
                </c:pt>
                <c:pt idx="292">
                  <c:v>129300</c:v>
                </c:pt>
                <c:pt idx="293">
                  <c:v>129400</c:v>
                </c:pt>
                <c:pt idx="294">
                  <c:v>129500</c:v>
                </c:pt>
                <c:pt idx="295">
                  <c:v>129600</c:v>
                </c:pt>
                <c:pt idx="296">
                  <c:v>129700</c:v>
                </c:pt>
                <c:pt idx="297">
                  <c:v>129800</c:v>
                </c:pt>
                <c:pt idx="298">
                  <c:v>129900</c:v>
                </c:pt>
                <c:pt idx="299">
                  <c:v>130000</c:v>
                </c:pt>
                <c:pt idx="300">
                  <c:v>130100</c:v>
                </c:pt>
                <c:pt idx="301">
                  <c:v>130200</c:v>
                </c:pt>
                <c:pt idx="302">
                  <c:v>130300</c:v>
                </c:pt>
                <c:pt idx="303">
                  <c:v>130400</c:v>
                </c:pt>
                <c:pt idx="304">
                  <c:v>130500</c:v>
                </c:pt>
                <c:pt idx="305">
                  <c:v>130600</c:v>
                </c:pt>
                <c:pt idx="306">
                  <c:v>130700</c:v>
                </c:pt>
                <c:pt idx="307">
                  <c:v>130800</c:v>
                </c:pt>
                <c:pt idx="308">
                  <c:v>130900</c:v>
                </c:pt>
                <c:pt idx="309">
                  <c:v>131000</c:v>
                </c:pt>
                <c:pt idx="310">
                  <c:v>131100</c:v>
                </c:pt>
                <c:pt idx="311">
                  <c:v>131200</c:v>
                </c:pt>
                <c:pt idx="312">
                  <c:v>131300</c:v>
                </c:pt>
                <c:pt idx="313">
                  <c:v>131400</c:v>
                </c:pt>
                <c:pt idx="314">
                  <c:v>131500</c:v>
                </c:pt>
                <c:pt idx="315">
                  <c:v>131600</c:v>
                </c:pt>
                <c:pt idx="316">
                  <c:v>131700</c:v>
                </c:pt>
                <c:pt idx="317">
                  <c:v>131800</c:v>
                </c:pt>
                <c:pt idx="318">
                  <c:v>131900</c:v>
                </c:pt>
                <c:pt idx="319">
                  <c:v>132000</c:v>
                </c:pt>
                <c:pt idx="320">
                  <c:v>132100</c:v>
                </c:pt>
                <c:pt idx="321">
                  <c:v>132200</c:v>
                </c:pt>
                <c:pt idx="322">
                  <c:v>132300</c:v>
                </c:pt>
                <c:pt idx="323">
                  <c:v>132400</c:v>
                </c:pt>
                <c:pt idx="324">
                  <c:v>132500</c:v>
                </c:pt>
                <c:pt idx="325">
                  <c:v>132600</c:v>
                </c:pt>
                <c:pt idx="326">
                  <c:v>132700</c:v>
                </c:pt>
                <c:pt idx="327">
                  <c:v>132800</c:v>
                </c:pt>
                <c:pt idx="328">
                  <c:v>132900</c:v>
                </c:pt>
                <c:pt idx="329">
                  <c:v>133000</c:v>
                </c:pt>
                <c:pt idx="330">
                  <c:v>133100</c:v>
                </c:pt>
                <c:pt idx="331">
                  <c:v>133200</c:v>
                </c:pt>
                <c:pt idx="332">
                  <c:v>133300</c:v>
                </c:pt>
                <c:pt idx="333">
                  <c:v>133400</c:v>
                </c:pt>
                <c:pt idx="334">
                  <c:v>133500</c:v>
                </c:pt>
                <c:pt idx="335">
                  <c:v>133600</c:v>
                </c:pt>
                <c:pt idx="336">
                  <c:v>133700</c:v>
                </c:pt>
                <c:pt idx="337">
                  <c:v>133800</c:v>
                </c:pt>
                <c:pt idx="338">
                  <c:v>133900</c:v>
                </c:pt>
                <c:pt idx="339">
                  <c:v>134000</c:v>
                </c:pt>
                <c:pt idx="340">
                  <c:v>134100</c:v>
                </c:pt>
                <c:pt idx="341">
                  <c:v>134200</c:v>
                </c:pt>
                <c:pt idx="342">
                  <c:v>134300</c:v>
                </c:pt>
                <c:pt idx="343">
                  <c:v>134400</c:v>
                </c:pt>
                <c:pt idx="344">
                  <c:v>134500</c:v>
                </c:pt>
                <c:pt idx="345">
                  <c:v>134600</c:v>
                </c:pt>
                <c:pt idx="346">
                  <c:v>134700</c:v>
                </c:pt>
                <c:pt idx="347">
                  <c:v>134800</c:v>
                </c:pt>
                <c:pt idx="348">
                  <c:v>134900</c:v>
                </c:pt>
                <c:pt idx="349">
                  <c:v>135000</c:v>
                </c:pt>
                <c:pt idx="350">
                  <c:v>135100</c:v>
                </c:pt>
                <c:pt idx="351">
                  <c:v>135200</c:v>
                </c:pt>
                <c:pt idx="352">
                  <c:v>135300</c:v>
                </c:pt>
                <c:pt idx="353">
                  <c:v>135400</c:v>
                </c:pt>
                <c:pt idx="354">
                  <c:v>135500</c:v>
                </c:pt>
                <c:pt idx="355">
                  <c:v>135600</c:v>
                </c:pt>
                <c:pt idx="356">
                  <c:v>135700</c:v>
                </c:pt>
                <c:pt idx="357">
                  <c:v>135800</c:v>
                </c:pt>
                <c:pt idx="358">
                  <c:v>135900</c:v>
                </c:pt>
                <c:pt idx="359">
                  <c:v>136000</c:v>
                </c:pt>
                <c:pt idx="360">
                  <c:v>136100</c:v>
                </c:pt>
                <c:pt idx="361">
                  <c:v>136200</c:v>
                </c:pt>
                <c:pt idx="362">
                  <c:v>136300</c:v>
                </c:pt>
                <c:pt idx="363">
                  <c:v>136400</c:v>
                </c:pt>
                <c:pt idx="364">
                  <c:v>136500</c:v>
                </c:pt>
                <c:pt idx="365">
                  <c:v>136600</c:v>
                </c:pt>
                <c:pt idx="366">
                  <c:v>136700</c:v>
                </c:pt>
                <c:pt idx="367">
                  <c:v>136800</c:v>
                </c:pt>
                <c:pt idx="368">
                  <c:v>136900</c:v>
                </c:pt>
                <c:pt idx="369">
                  <c:v>137000</c:v>
                </c:pt>
                <c:pt idx="370">
                  <c:v>137100</c:v>
                </c:pt>
                <c:pt idx="371">
                  <c:v>137200</c:v>
                </c:pt>
                <c:pt idx="372">
                  <c:v>137300</c:v>
                </c:pt>
                <c:pt idx="373">
                  <c:v>137400</c:v>
                </c:pt>
                <c:pt idx="374">
                  <c:v>137500</c:v>
                </c:pt>
                <c:pt idx="375">
                  <c:v>137600</c:v>
                </c:pt>
                <c:pt idx="376">
                  <c:v>137700</c:v>
                </c:pt>
                <c:pt idx="377">
                  <c:v>137800</c:v>
                </c:pt>
                <c:pt idx="378">
                  <c:v>137900</c:v>
                </c:pt>
                <c:pt idx="379">
                  <c:v>138000</c:v>
                </c:pt>
                <c:pt idx="380">
                  <c:v>138100</c:v>
                </c:pt>
                <c:pt idx="381">
                  <c:v>138200</c:v>
                </c:pt>
                <c:pt idx="382">
                  <c:v>138300</c:v>
                </c:pt>
                <c:pt idx="383">
                  <c:v>138400</c:v>
                </c:pt>
                <c:pt idx="384">
                  <c:v>138500</c:v>
                </c:pt>
                <c:pt idx="385">
                  <c:v>138600</c:v>
                </c:pt>
                <c:pt idx="386">
                  <c:v>138700</c:v>
                </c:pt>
                <c:pt idx="387">
                  <c:v>138800</c:v>
                </c:pt>
                <c:pt idx="388">
                  <c:v>138900</c:v>
                </c:pt>
                <c:pt idx="389">
                  <c:v>139000</c:v>
                </c:pt>
                <c:pt idx="390">
                  <c:v>139100</c:v>
                </c:pt>
                <c:pt idx="391">
                  <c:v>139200</c:v>
                </c:pt>
                <c:pt idx="392">
                  <c:v>139300</c:v>
                </c:pt>
                <c:pt idx="393">
                  <c:v>139400</c:v>
                </c:pt>
                <c:pt idx="394">
                  <c:v>139500</c:v>
                </c:pt>
                <c:pt idx="395">
                  <c:v>139600</c:v>
                </c:pt>
                <c:pt idx="396">
                  <c:v>139700</c:v>
                </c:pt>
                <c:pt idx="397">
                  <c:v>139800</c:v>
                </c:pt>
                <c:pt idx="398">
                  <c:v>139900</c:v>
                </c:pt>
                <c:pt idx="399">
                  <c:v>140000</c:v>
                </c:pt>
                <c:pt idx="400">
                  <c:v>140100</c:v>
                </c:pt>
                <c:pt idx="401">
                  <c:v>140200</c:v>
                </c:pt>
                <c:pt idx="402">
                  <c:v>140300</c:v>
                </c:pt>
                <c:pt idx="403">
                  <c:v>140400</c:v>
                </c:pt>
                <c:pt idx="404">
                  <c:v>140500</c:v>
                </c:pt>
                <c:pt idx="405">
                  <c:v>140600</c:v>
                </c:pt>
                <c:pt idx="406">
                  <c:v>140700</c:v>
                </c:pt>
                <c:pt idx="407">
                  <c:v>140800</c:v>
                </c:pt>
                <c:pt idx="408">
                  <c:v>140900</c:v>
                </c:pt>
                <c:pt idx="409">
                  <c:v>141000</c:v>
                </c:pt>
                <c:pt idx="410">
                  <c:v>141100</c:v>
                </c:pt>
                <c:pt idx="411">
                  <c:v>141200</c:v>
                </c:pt>
                <c:pt idx="412">
                  <c:v>141300</c:v>
                </c:pt>
                <c:pt idx="413">
                  <c:v>141400</c:v>
                </c:pt>
                <c:pt idx="414">
                  <c:v>141500</c:v>
                </c:pt>
                <c:pt idx="415">
                  <c:v>141600</c:v>
                </c:pt>
                <c:pt idx="416">
                  <c:v>141700</c:v>
                </c:pt>
                <c:pt idx="417">
                  <c:v>141800</c:v>
                </c:pt>
                <c:pt idx="418">
                  <c:v>141900</c:v>
                </c:pt>
                <c:pt idx="419">
                  <c:v>142000</c:v>
                </c:pt>
                <c:pt idx="420">
                  <c:v>142100</c:v>
                </c:pt>
                <c:pt idx="421">
                  <c:v>142200</c:v>
                </c:pt>
                <c:pt idx="422">
                  <c:v>142300</c:v>
                </c:pt>
                <c:pt idx="423">
                  <c:v>142400</c:v>
                </c:pt>
                <c:pt idx="424">
                  <c:v>142500</c:v>
                </c:pt>
                <c:pt idx="425">
                  <c:v>142600</c:v>
                </c:pt>
                <c:pt idx="426">
                  <c:v>142700</c:v>
                </c:pt>
                <c:pt idx="427">
                  <c:v>142800</c:v>
                </c:pt>
                <c:pt idx="428">
                  <c:v>142900</c:v>
                </c:pt>
                <c:pt idx="429">
                  <c:v>143000</c:v>
                </c:pt>
                <c:pt idx="430">
                  <c:v>143100</c:v>
                </c:pt>
                <c:pt idx="431">
                  <c:v>143200</c:v>
                </c:pt>
                <c:pt idx="432">
                  <c:v>143300</c:v>
                </c:pt>
                <c:pt idx="433">
                  <c:v>143400</c:v>
                </c:pt>
                <c:pt idx="434">
                  <c:v>143500</c:v>
                </c:pt>
                <c:pt idx="435">
                  <c:v>143600</c:v>
                </c:pt>
                <c:pt idx="436">
                  <c:v>143700</c:v>
                </c:pt>
                <c:pt idx="437">
                  <c:v>143800</c:v>
                </c:pt>
                <c:pt idx="438">
                  <c:v>143900</c:v>
                </c:pt>
                <c:pt idx="439">
                  <c:v>144000</c:v>
                </c:pt>
                <c:pt idx="440">
                  <c:v>144100</c:v>
                </c:pt>
                <c:pt idx="441">
                  <c:v>144200</c:v>
                </c:pt>
                <c:pt idx="442">
                  <c:v>144300</c:v>
                </c:pt>
                <c:pt idx="443">
                  <c:v>144400</c:v>
                </c:pt>
                <c:pt idx="444">
                  <c:v>144500</c:v>
                </c:pt>
                <c:pt idx="445">
                  <c:v>144600</c:v>
                </c:pt>
                <c:pt idx="446">
                  <c:v>144700</c:v>
                </c:pt>
                <c:pt idx="447">
                  <c:v>144800</c:v>
                </c:pt>
                <c:pt idx="448">
                  <c:v>144900</c:v>
                </c:pt>
                <c:pt idx="449">
                  <c:v>145000</c:v>
                </c:pt>
                <c:pt idx="450">
                  <c:v>145100</c:v>
                </c:pt>
                <c:pt idx="451">
                  <c:v>145200</c:v>
                </c:pt>
                <c:pt idx="452">
                  <c:v>145300</c:v>
                </c:pt>
                <c:pt idx="453">
                  <c:v>145400</c:v>
                </c:pt>
                <c:pt idx="454">
                  <c:v>145500</c:v>
                </c:pt>
                <c:pt idx="455">
                  <c:v>145600</c:v>
                </c:pt>
                <c:pt idx="456">
                  <c:v>145700</c:v>
                </c:pt>
                <c:pt idx="457">
                  <c:v>145800</c:v>
                </c:pt>
                <c:pt idx="458">
                  <c:v>145900</c:v>
                </c:pt>
                <c:pt idx="459">
                  <c:v>146000</c:v>
                </c:pt>
                <c:pt idx="460">
                  <c:v>146100</c:v>
                </c:pt>
                <c:pt idx="461">
                  <c:v>146200</c:v>
                </c:pt>
                <c:pt idx="462">
                  <c:v>146300</c:v>
                </c:pt>
                <c:pt idx="463">
                  <c:v>146400</c:v>
                </c:pt>
                <c:pt idx="464">
                  <c:v>146500</c:v>
                </c:pt>
                <c:pt idx="465">
                  <c:v>146600</c:v>
                </c:pt>
                <c:pt idx="466">
                  <c:v>146700</c:v>
                </c:pt>
                <c:pt idx="467">
                  <c:v>146800</c:v>
                </c:pt>
                <c:pt idx="468">
                  <c:v>146900</c:v>
                </c:pt>
                <c:pt idx="469">
                  <c:v>147000</c:v>
                </c:pt>
                <c:pt idx="470">
                  <c:v>147100</c:v>
                </c:pt>
                <c:pt idx="471">
                  <c:v>147200</c:v>
                </c:pt>
                <c:pt idx="472">
                  <c:v>147300</c:v>
                </c:pt>
                <c:pt idx="473">
                  <c:v>147400</c:v>
                </c:pt>
                <c:pt idx="474">
                  <c:v>147500</c:v>
                </c:pt>
                <c:pt idx="475">
                  <c:v>147600</c:v>
                </c:pt>
                <c:pt idx="476">
                  <c:v>147700</c:v>
                </c:pt>
                <c:pt idx="477">
                  <c:v>147800</c:v>
                </c:pt>
                <c:pt idx="478">
                  <c:v>147900</c:v>
                </c:pt>
                <c:pt idx="479">
                  <c:v>148000</c:v>
                </c:pt>
                <c:pt idx="480">
                  <c:v>148100</c:v>
                </c:pt>
                <c:pt idx="481">
                  <c:v>148200</c:v>
                </c:pt>
                <c:pt idx="482">
                  <c:v>148300</c:v>
                </c:pt>
                <c:pt idx="483">
                  <c:v>148400</c:v>
                </c:pt>
                <c:pt idx="484">
                  <c:v>148500</c:v>
                </c:pt>
                <c:pt idx="485">
                  <c:v>148600</c:v>
                </c:pt>
                <c:pt idx="486">
                  <c:v>148700</c:v>
                </c:pt>
                <c:pt idx="487">
                  <c:v>148800</c:v>
                </c:pt>
                <c:pt idx="488">
                  <c:v>148900</c:v>
                </c:pt>
                <c:pt idx="489">
                  <c:v>149000</c:v>
                </c:pt>
                <c:pt idx="490">
                  <c:v>149100</c:v>
                </c:pt>
                <c:pt idx="491">
                  <c:v>149200</c:v>
                </c:pt>
                <c:pt idx="492">
                  <c:v>149300</c:v>
                </c:pt>
                <c:pt idx="493">
                  <c:v>149400</c:v>
                </c:pt>
                <c:pt idx="494">
                  <c:v>149500</c:v>
                </c:pt>
                <c:pt idx="495">
                  <c:v>149600</c:v>
                </c:pt>
                <c:pt idx="496">
                  <c:v>149700</c:v>
                </c:pt>
                <c:pt idx="497">
                  <c:v>149800</c:v>
                </c:pt>
                <c:pt idx="498">
                  <c:v>149900</c:v>
                </c:pt>
                <c:pt idx="499">
                  <c:v>150000</c:v>
                </c:pt>
                <c:pt idx="500">
                  <c:v>150100</c:v>
                </c:pt>
                <c:pt idx="501">
                  <c:v>150200</c:v>
                </c:pt>
                <c:pt idx="502">
                  <c:v>150300</c:v>
                </c:pt>
                <c:pt idx="503">
                  <c:v>150400</c:v>
                </c:pt>
                <c:pt idx="504">
                  <c:v>150500</c:v>
                </c:pt>
                <c:pt idx="505">
                  <c:v>150600</c:v>
                </c:pt>
                <c:pt idx="506">
                  <c:v>150700</c:v>
                </c:pt>
                <c:pt idx="507">
                  <c:v>150800</c:v>
                </c:pt>
                <c:pt idx="508">
                  <c:v>150900</c:v>
                </c:pt>
                <c:pt idx="509">
                  <c:v>151000</c:v>
                </c:pt>
                <c:pt idx="510">
                  <c:v>151100</c:v>
                </c:pt>
                <c:pt idx="511">
                  <c:v>151200</c:v>
                </c:pt>
                <c:pt idx="512">
                  <c:v>151300</c:v>
                </c:pt>
                <c:pt idx="513">
                  <c:v>151400</c:v>
                </c:pt>
                <c:pt idx="514">
                  <c:v>151500</c:v>
                </c:pt>
                <c:pt idx="515">
                  <c:v>151600</c:v>
                </c:pt>
                <c:pt idx="516">
                  <c:v>151700</c:v>
                </c:pt>
                <c:pt idx="517">
                  <c:v>151800</c:v>
                </c:pt>
                <c:pt idx="518">
                  <c:v>151900</c:v>
                </c:pt>
                <c:pt idx="519">
                  <c:v>152000</c:v>
                </c:pt>
                <c:pt idx="520">
                  <c:v>152100</c:v>
                </c:pt>
                <c:pt idx="521">
                  <c:v>152200</c:v>
                </c:pt>
                <c:pt idx="522">
                  <c:v>152300</c:v>
                </c:pt>
                <c:pt idx="523">
                  <c:v>152400</c:v>
                </c:pt>
                <c:pt idx="524">
                  <c:v>152500</c:v>
                </c:pt>
                <c:pt idx="525">
                  <c:v>152600</c:v>
                </c:pt>
                <c:pt idx="526">
                  <c:v>152700</c:v>
                </c:pt>
                <c:pt idx="527">
                  <c:v>152800</c:v>
                </c:pt>
                <c:pt idx="528">
                  <c:v>152900</c:v>
                </c:pt>
                <c:pt idx="529">
                  <c:v>153000</c:v>
                </c:pt>
                <c:pt idx="530">
                  <c:v>153100</c:v>
                </c:pt>
                <c:pt idx="531">
                  <c:v>153200</c:v>
                </c:pt>
                <c:pt idx="532">
                  <c:v>153300</c:v>
                </c:pt>
                <c:pt idx="533">
                  <c:v>153400</c:v>
                </c:pt>
                <c:pt idx="534">
                  <c:v>153500</c:v>
                </c:pt>
                <c:pt idx="535">
                  <c:v>153600</c:v>
                </c:pt>
                <c:pt idx="536">
                  <c:v>153700</c:v>
                </c:pt>
                <c:pt idx="537">
                  <c:v>153800</c:v>
                </c:pt>
                <c:pt idx="538">
                  <c:v>153900</c:v>
                </c:pt>
                <c:pt idx="539">
                  <c:v>154000</c:v>
                </c:pt>
                <c:pt idx="540">
                  <c:v>154100</c:v>
                </c:pt>
                <c:pt idx="541">
                  <c:v>154200</c:v>
                </c:pt>
                <c:pt idx="542">
                  <c:v>154300</c:v>
                </c:pt>
                <c:pt idx="543">
                  <c:v>154400</c:v>
                </c:pt>
                <c:pt idx="544">
                  <c:v>154500</c:v>
                </c:pt>
                <c:pt idx="545">
                  <c:v>154600</c:v>
                </c:pt>
                <c:pt idx="546">
                  <c:v>154700</c:v>
                </c:pt>
                <c:pt idx="547">
                  <c:v>154800</c:v>
                </c:pt>
                <c:pt idx="548">
                  <c:v>154900</c:v>
                </c:pt>
                <c:pt idx="549">
                  <c:v>155000</c:v>
                </c:pt>
                <c:pt idx="550">
                  <c:v>155100</c:v>
                </c:pt>
                <c:pt idx="551">
                  <c:v>155200</c:v>
                </c:pt>
                <c:pt idx="552">
                  <c:v>155300</c:v>
                </c:pt>
                <c:pt idx="553">
                  <c:v>155400</c:v>
                </c:pt>
                <c:pt idx="554">
                  <c:v>155500</c:v>
                </c:pt>
                <c:pt idx="555">
                  <c:v>155600</c:v>
                </c:pt>
                <c:pt idx="556">
                  <c:v>155700</c:v>
                </c:pt>
                <c:pt idx="557">
                  <c:v>155800</c:v>
                </c:pt>
                <c:pt idx="558">
                  <c:v>155900</c:v>
                </c:pt>
                <c:pt idx="559">
                  <c:v>156000</c:v>
                </c:pt>
                <c:pt idx="560">
                  <c:v>156100</c:v>
                </c:pt>
                <c:pt idx="561">
                  <c:v>156200</c:v>
                </c:pt>
                <c:pt idx="562">
                  <c:v>156300</c:v>
                </c:pt>
                <c:pt idx="563">
                  <c:v>156400</c:v>
                </c:pt>
                <c:pt idx="564">
                  <c:v>156500</c:v>
                </c:pt>
                <c:pt idx="565">
                  <c:v>156600</c:v>
                </c:pt>
                <c:pt idx="566">
                  <c:v>156700</c:v>
                </c:pt>
                <c:pt idx="567">
                  <c:v>156800</c:v>
                </c:pt>
                <c:pt idx="568">
                  <c:v>156900</c:v>
                </c:pt>
                <c:pt idx="569">
                  <c:v>157000</c:v>
                </c:pt>
                <c:pt idx="570">
                  <c:v>157100</c:v>
                </c:pt>
                <c:pt idx="571">
                  <c:v>157200</c:v>
                </c:pt>
                <c:pt idx="572">
                  <c:v>157300</c:v>
                </c:pt>
                <c:pt idx="573">
                  <c:v>157400</c:v>
                </c:pt>
                <c:pt idx="574">
                  <c:v>157500</c:v>
                </c:pt>
                <c:pt idx="575">
                  <c:v>157600</c:v>
                </c:pt>
                <c:pt idx="576">
                  <c:v>157700</c:v>
                </c:pt>
                <c:pt idx="577">
                  <c:v>157800</c:v>
                </c:pt>
                <c:pt idx="578">
                  <c:v>157900</c:v>
                </c:pt>
                <c:pt idx="579">
                  <c:v>158000</c:v>
                </c:pt>
                <c:pt idx="580">
                  <c:v>158100</c:v>
                </c:pt>
                <c:pt idx="581">
                  <c:v>158200</c:v>
                </c:pt>
                <c:pt idx="582">
                  <c:v>158300</c:v>
                </c:pt>
                <c:pt idx="583">
                  <c:v>158400</c:v>
                </c:pt>
                <c:pt idx="584">
                  <c:v>158500</c:v>
                </c:pt>
                <c:pt idx="585">
                  <c:v>158600</c:v>
                </c:pt>
                <c:pt idx="586">
                  <c:v>158700</c:v>
                </c:pt>
                <c:pt idx="587">
                  <c:v>158800</c:v>
                </c:pt>
                <c:pt idx="588">
                  <c:v>158900</c:v>
                </c:pt>
                <c:pt idx="589">
                  <c:v>159000</c:v>
                </c:pt>
                <c:pt idx="590">
                  <c:v>159100</c:v>
                </c:pt>
                <c:pt idx="591">
                  <c:v>159200</c:v>
                </c:pt>
                <c:pt idx="592">
                  <c:v>159300</c:v>
                </c:pt>
                <c:pt idx="593">
                  <c:v>159400</c:v>
                </c:pt>
                <c:pt idx="594">
                  <c:v>159500</c:v>
                </c:pt>
                <c:pt idx="595">
                  <c:v>159600</c:v>
                </c:pt>
                <c:pt idx="596">
                  <c:v>159700</c:v>
                </c:pt>
                <c:pt idx="597">
                  <c:v>159800</c:v>
                </c:pt>
                <c:pt idx="598">
                  <c:v>159900</c:v>
                </c:pt>
                <c:pt idx="599">
                  <c:v>160000</c:v>
                </c:pt>
                <c:pt idx="600">
                  <c:v>160100</c:v>
                </c:pt>
                <c:pt idx="601">
                  <c:v>160200</c:v>
                </c:pt>
                <c:pt idx="602">
                  <c:v>160300</c:v>
                </c:pt>
                <c:pt idx="603">
                  <c:v>160400</c:v>
                </c:pt>
                <c:pt idx="604">
                  <c:v>160500</c:v>
                </c:pt>
                <c:pt idx="605">
                  <c:v>160600</c:v>
                </c:pt>
                <c:pt idx="606">
                  <c:v>160700</c:v>
                </c:pt>
                <c:pt idx="607">
                  <c:v>160800</c:v>
                </c:pt>
                <c:pt idx="608">
                  <c:v>160900</c:v>
                </c:pt>
                <c:pt idx="609">
                  <c:v>161000</c:v>
                </c:pt>
                <c:pt idx="610">
                  <c:v>161100</c:v>
                </c:pt>
                <c:pt idx="611">
                  <c:v>161200</c:v>
                </c:pt>
                <c:pt idx="612">
                  <c:v>161300</c:v>
                </c:pt>
                <c:pt idx="613">
                  <c:v>161400</c:v>
                </c:pt>
                <c:pt idx="614">
                  <c:v>161500</c:v>
                </c:pt>
                <c:pt idx="615">
                  <c:v>161600</c:v>
                </c:pt>
                <c:pt idx="616">
                  <c:v>161700</c:v>
                </c:pt>
                <c:pt idx="617">
                  <c:v>161800</c:v>
                </c:pt>
                <c:pt idx="618">
                  <c:v>161900</c:v>
                </c:pt>
                <c:pt idx="619">
                  <c:v>162000</c:v>
                </c:pt>
                <c:pt idx="620">
                  <c:v>162100</c:v>
                </c:pt>
                <c:pt idx="621">
                  <c:v>162200</c:v>
                </c:pt>
                <c:pt idx="622">
                  <c:v>162300</c:v>
                </c:pt>
                <c:pt idx="623">
                  <c:v>162400</c:v>
                </c:pt>
                <c:pt idx="624">
                  <c:v>162500</c:v>
                </c:pt>
                <c:pt idx="625">
                  <c:v>162600</c:v>
                </c:pt>
                <c:pt idx="626">
                  <c:v>162700</c:v>
                </c:pt>
                <c:pt idx="627">
                  <c:v>162800</c:v>
                </c:pt>
                <c:pt idx="628">
                  <c:v>162900</c:v>
                </c:pt>
                <c:pt idx="629">
                  <c:v>163000</c:v>
                </c:pt>
                <c:pt idx="630">
                  <c:v>163100</c:v>
                </c:pt>
                <c:pt idx="631">
                  <c:v>163200</c:v>
                </c:pt>
                <c:pt idx="632">
                  <c:v>163300</c:v>
                </c:pt>
                <c:pt idx="633">
                  <c:v>163400</c:v>
                </c:pt>
                <c:pt idx="634">
                  <c:v>163500</c:v>
                </c:pt>
                <c:pt idx="635">
                  <c:v>163600</c:v>
                </c:pt>
                <c:pt idx="636">
                  <c:v>163700</c:v>
                </c:pt>
                <c:pt idx="637">
                  <c:v>163800</c:v>
                </c:pt>
                <c:pt idx="638">
                  <c:v>163900</c:v>
                </c:pt>
                <c:pt idx="639">
                  <c:v>164000</c:v>
                </c:pt>
                <c:pt idx="640">
                  <c:v>164100</c:v>
                </c:pt>
                <c:pt idx="641">
                  <c:v>164200</c:v>
                </c:pt>
                <c:pt idx="642">
                  <c:v>164300</c:v>
                </c:pt>
                <c:pt idx="643">
                  <c:v>164400</c:v>
                </c:pt>
                <c:pt idx="644">
                  <c:v>164500</c:v>
                </c:pt>
                <c:pt idx="645">
                  <c:v>164600</c:v>
                </c:pt>
                <c:pt idx="646">
                  <c:v>164700</c:v>
                </c:pt>
                <c:pt idx="647">
                  <c:v>164800</c:v>
                </c:pt>
                <c:pt idx="648">
                  <c:v>164900</c:v>
                </c:pt>
                <c:pt idx="649">
                  <c:v>165000</c:v>
                </c:pt>
                <c:pt idx="650">
                  <c:v>165100</c:v>
                </c:pt>
                <c:pt idx="651">
                  <c:v>165200</c:v>
                </c:pt>
                <c:pt idx="652">
                  <c:v>165300</c:v>
                </c:pt>
                <c:pt idx="653">
                  <c:v>165400</c:v>
                </c:pt>
                <c:pt idx="654">
                  <c:v>165500</c:v>
                </c:pt>
                <c:pt idx="655">
                  <c:v>165600</c:v>
                </c:pt>
                <c:pt idx="656">
                  <c:v>165700</c:v>
                </c:pt>
                <c:pt idx="657">
                  <c:v>165800</c:v>
                </c:pt>
                <c:pt idx="658">
                  <c:v>165900</c:v>
                </c:pt>
                <c:pt idx="659">
                  <c:v>166000</c:v>
                </c:pt>
                <c:pt idx="660">
                  <c:v>166100</c:v>
                </c:pt>
                <c:pt idx="661">
                  <c:v>166200</c:v>
                </c:pt>
                <c:pt idx="662">
                  <c:v>166300</c:v>
                </c:pt>
                <c:pt idx="663">
                  <c:v>166400</c:v>
                </c:pt>
                <c:pt idx="664">
                  <c:v>166500</c:v>
                </c:pt>
                <c:pt idx="665">
                  <c:v>166600</c:v>
                </c:pt>
                <c:pt idx="666">
                  <c:v>166700</c:v>
                </c:pt>
                <c:pt idx="667">
                  <c:v>166800</c:v>
                </c:pt>
                <c:pt idx="668">
                  <c:v>166900</c:v>
                </c:pt>
                <c:pt idx="669">
                  <c:v>167000</c:v>
                </c:pt>
                <c:pt idx="670">
                  <c:v>167100</c:v>
                </c:pt>
                <c:pt idx="671">
                  <c:v>167200</c:v>
                </c:pt>
                <c:pt idx="672">
                  <c:v>167300</c:v>
                </c:pt>
                <c:pt idx="673">
                  <c:v>167400</c:v>
                </c:pt>
                <c:pt idx="674">
                  <c:v>167500</c:v>
                </c:pt>
                <c:pt idx="675">
                  <c:v>167600</c:v>
                </c:pt>
                <c:pt idx="676">
                  <c:v>167700</c:v>
                </c:pt>
                <c:pt idx="677">
                  <c:v>167800</c:v>
                </c:pt>
                <c:pt idx="678">
                  <c:v>167900</c:v>
                </c:pt>
                <c:pt idx="679">
                  <c:v>168000</c:v>
                </c:pt>
                <c:pt idx="680">
                  <c:v>168100</c:v>
                </c:pt>
                <c:pt idx="681">
                  <c:v>168200</c:v>
                </c:pt>
                <c:pt idx="682">
                  <c:v>168300</c:v>
                </c:pt>
                <c:pt idx="683">
                  <c:v>168400</c:v>
                </c:pt>
                <c:pt idx="684">
                  <c:v>168500</c:v>
                </c:pt>
                <c:pt idx="685">
                  <c:v>168600</c:v>
                </c:pt>
                <c:pt idx="686">
                  <c:v>168700</c:v>
                </c:pt>
                <c:pt idx="687">
                  <c:v>168800</c:v>
                </c:pt>
                <c:pt idx="688">
                  <c:v>168900</c:v>
                </c:pt>
                <c:pt idx="689">
                  <c:v>169000</c:v>
                </c:pt>
                <c:pt idx="690">
                  <c:v>169100</c:v>
                </c:pt>
                <c:pt idx="691">
                  <c:v>169200</c:v>
                </c:pt>
                <c:pt idx="692">
                  <c:v>169300</c:v>
                </c:pt>
                <c:pt idx="693">
                  <c:v>169400</c:v>
                </c:pt>
                <c:pt idx="694">
                  <c:v>169500</c:v>
                </c:pt>
                <c:pt idx="695">
                  <c:v>169600</c:v>
                </c:pt>
                <c:pt idx="696">
                  <c:v>169700</c:v>
                </c:pt>
                <c:pt idx="697">
                  <c:v>169800</c:v>
                </c:pt>
                <c:pt idx="698">
                  <c:v>169900</c:v>
                </c:pt>
                <c:pt idx="699">
                  <c:v>170000</c:v>
                </c:pt>
                <c:pt idx="700">
                  <c:v>170100</c:v>
                </c:pt>
                <c:pt idx="701">
                  <c:v>170200</c:v>
                </c:pt>
                <c:pt idx="702">
                  <c:v>170300</c:v>
                </c:pt>
                <c:pt idx="703">
                  <c:v>170400</c:v>
                </c:pt>
                <c:pt idx="704">
                  <c:v>170500</c:v>
                </c:pt>
                <c:pt idx="705">
                  <c:v>170600</c:v>
                </c:pt>
                <c:pt idx="706">
                  <c:v>170700</c:v>
                </c:pt>
                <c:pt idx="707">
                  <c:v>170800</c:v>
                </c:pt>
                <c:pt idx="708">
                  <c:v>170900</c:v>
                </c:pt>
                <c:pt idx="709">
                  <c:v>171000</c:v>
                </c:pt>
                <c:pt idx="710">
                  <c:v>171100</c:v>
                </c:pt>
                <c:pt idx="711">
                  <c:v>171200</c:v>
                </c:pt>
                <c:pt idx="712">
                  <c:v>171300</c:v>
                </c:pt>
                <c:pt idx="713">
                  <c:v>171400</c:v>
                </c:pt>
                <c:pt idx="714">
                  <c:v>171500</c:v>
                </c:pt>
                <c:pt idx="715">
                  <c:v>171600</c:v>
                </c:pt>
                <c:pt idx="716">
                  <c:v>171700</c:v>
                </c:pt>
                <c:pt idx="717">
                  <c:v>171800</c:v>
                </c:pt>
                <c:pt idx="718">
                  <c:v>171900</c:v>
                </c:pt>
                <c:pt idx="719">
                  <c:v>172000</c:v>
                </c:pt>
                <c:pt idx="720">
                  <c:v>172100</c:v>
                </c:pt>
                <c:pt idx="721">
                  <c:v>172200</c:v>
                </c:pt>
                <c:pt idx="722">
                  <c:v>172300</c:v>
                </c:pt>
                <c:pt idx="723">
                  <c:v>172400</c:v>
                </c:pt>
                <c:pt idx="724">
                  <c:v>172500</c:v>
                </c:pt>
                <c:pt idx="725">
                  <c:v>172600</c:v>
                </c:pt>
                <c:pt idx="726">
                  <c:v>172700</c:v>
                </c:pt>
                <c:pt idx="727">
                  <c:v>172800</c:v>
                </c:pt>
                <c:pt idx="728">
                  <c:v>172900</c:v>
                </c:pt>
                <c:pt idx="729">
                  <c:v>173000</c:v>
                </c:pt>
                <c:pt idx="730">
                  <c:v>173100</c:v>
                </c:pt>
                <c:pt idx="731">
                  <c:v>173200</c:v>
                </c:pt>
                <c:pt idx="732">
                  <c:v>173300</c:v>
                </c:pt>
                <c:pt idx="733">
                  <c:v>173400</c:v>
                </c:pt>
                <c:pt idx="734">
                  <c:v>173500</c:v>
                </c:pt>
                <c:pt idx="735">
                  <c:v>173600</c:v>
                </c:pt>
                <c:pt idx="736">
                  <c:v>173700</c:v>
                </c:pt>
                <c:pt idx="737">
                  <c:v>173800</c:v>
                </c:pt>
                <c:pt idx="738">
                  <c:v>173900</c:v>
                </c:pt>
                <c:pt idx="739">
                  <c:v>174000</c:v>
                </c:pt>
                <c:pt idx="740">
                  <c:v>174100</c:v>
                </c:pt>
                <c:pt idx="741">
                  <c:v>174200</c:v>
                </c:pt>
                <c:pt idx="742">
                  <c:v>174300</c:v>
                </c:pt>
                <c:pt idx="743">
                  <c:v>174400</c:v>
                </c:pt>
                <c:pt idx="744">
                  <c:v>174500</c:v>
                </c:pt>
                <c:pt idx="745">
                  <c:v>174600</c:v>
                </c:pt>
                <c:pt idx="746">
                  <c:v>174700</c:v>
                </c:pt>
                <c:pt idx="747">
                  <c:v>174800</c:v>
                </c:pt>
                <c:pt idx="748">
                  <c:v>174900</c:v>
                </c:pt>
                <c:pt idx="749">
                  <c:v>175000</c:v>
                </c:pt>
                <c:pt idx="750">
                  <c:v>175100</c:v>
                </c:pt>
                <c:pt idx="751">
                  <c:v>175200</c:v>
                </c:pt>
                <c:pt idx="752">
                  <c:v>175300</c:v>
                </c:pt>
                <c:pt idx="753">
                  <c:v>175400</c:v>
                </c:pt>
                <c:pt idx="754">
                  <c:v>175500</c:v>
                </c:pt>
                <c:pt idx="755">
                  <c:v>175600</c:v>
                </c:pt>
                <c:pt idx="756">
                  <c:v>175700</c:v>
                </c:pt>
                <c:pt idx="757">
                  <c:v>175800</c:v>
                </c:pt>
                <c:pt idx="758">
                  <c:v>175900</c:v>
                </c:pt>
                <c:pt idx="759">
                  <c:v>176000</c:v>
                </c:pt>
                <c:pt idx="760">
                  <c:v>176100</c:v>
                </c:pt>
                <c:pt idx="761">
                  <c:v>176200</c:v>
                </c:pt>
                <c:pt idx="762">
                  <c:v>176300</c:v>
                </c:pt>
                <c:pt idx="763">
                  <c:v>176400</c:v>
                </c:pt>
                <c:pt idx="764">
                  <c:v>176500</c:v>
                </c:pt>
                <c:pt idx="765">
                  <c:v>176600</c:v>
                </c:pt>
                <c:pt idx="766">
                  <c:v>176700</c:v>
                </c:pt>
                <c:pt idx="767">
                  <c:v>176800</c:v>
                </c:pt>
                <c:pt idx="768">
                  <c:v>176900</c:v>
                </c:pt>
                <c:pt idx="769">
                  <c:v>177000</c:v>
                </c:pt>
                <c:pt idx="770">
                  <c:v>177100</c:v>
                </c:pt>
                <c:pt idx="771">
                  <c:v>177200</c:v>
                </c:pt>
                <c:pt idx="772">
                  <c:v>177300</c:v>
                </c:pt>
                <c:pt idx="773">
                  <c:v>177400</c:v>
                </c:pt>
                <c:pt idx="774">
                  <c:v>177500</c:v>
                </c:pt>
                <c:pt idx="775">
                  <c:v>177600</c:v>
                </c:pt>
                <c:pt idx="776">
                  <c:v>177700</c:v>
                </c:pt>
                <c:pt idx="777">
                  <c:v>177800</c:v>
                </c:pt>
                <c:pt idx="778">
                  <c:v>177900</c:v>
                </c:pt>
                <c:pt idx="779">
                  <c:v>178000</c:v>
                </c:pt>
                <c:pt idx="780">
                  <c:v>178100</c:v>
                </c:pt>
                <c:pt idx="781">
                  <c:v>178200</c:v>
                </c:pt>
                <c:pt idx="782">
                  <c:v>178300</c:v>
                </c:pt>
                <c:pt idx="783">
                  <c:v>178400</c:v>
                </c:pt>
                <c:pt idx="784">
                  <c:v>178500</c:v>
                </c:pt>
                <c:pt idx="785">
                  <c:v>178600</c:v>
                </c:pt>
                <c:pt idx="786">
                  <c:v>178700</c:v>
                </c:pt>
                <c:pt idx="787">
                  <c:v>178800</c:v>
                </c:pt>
                <c:pt idx="788">
                  <c:v>178900</c:v>
                </c:pt>
                <c:pt idx="789">
                  <c:v>179000</c:v>
                </c:pt>
                <c:pt idx="790">
                  <c:v>179100</c:v>
                </c:pt>
                <c:pt idx="791">
                  <c:v>179200</c:v>
                </c:pt>
                <c:pt idx="792">
                  <c:v>179300</c:v>
                </c:pt>
                <c:pt idx="793">
                  <c:v>179400</c:v>
                </c:pt>
                <c:pt idx="794">
                  <c:v>179500</c:v>
                </c:pt>
                <c:pt idx="795">
                  <c:v>179600</c:v>
                </c:pt>
                <c:pt idx="796">
                  <c:v>179700</c:v>
                </c:pt>
                <c:pt idx="797">
                  <c:v>179800</c:v>
                </c:pt>
                <c:pt idx="798">
                  <c:v>179900</c:v>
                </c:pt>
                <c:pt idx="799">
                  <c:v>180000</c:v>
                </c:pt>
                <c:pt idx="800">
                  <c:v>180100</c:v>
                </c:pt>
                <c:pt idx="801">
                  <c:v>180200</c:v>
                </c:pt>
                <c:pt idx="802">
                  <c:v>180300</c:v>
                </c:pt>
                <c:pt idx="803">
                  <c:v>180400</c:v>
                </c:pt>
                <c:pt idx="804">
                  <c:v>180500</c:v>
                </c:pt>
                <c:pt idx="805">
                  <c:v>180600</c:v>
                </c:pt>
                <c:pt idx="806">
                  <c:v>180700</c:v>
                </c:pt>
                <c:pt idx="807">
                  <c:v>180800</c:v>
                </c:pt>
                <c:pt idx="808">
                  <c:v>180900</c:v>
                </c:pt>
                <c:pt idx="809">
                  <c:v>181000</c:v>
                </c:pt>
                <c:pt idx="810">
                  <c:v>181100</c:v>
                </c:pt>
                <c:pt idx="811">
                  <c:v>181200</c:v>
                </c:pt>
                <c:pt idx="812">
                  <c:v>181300</c:v>
                </c:pt>
                <c:pt idx="813">
                  <c:v>181400</c:v>
                </c:pt>
                <c:pt idx="814">
                  <c:v>181500</c:v>
                </c:pt>
                <c:pt idx="815">
                  <c:v>181600</c:v>
                </c:pt>
                <c:pt idx="816">
                  <c:v>181700</c:v>
                </c:pt>
                <c:pt idx="817">
                  <c:v>181800</c:v>
                </c:pt>
                <c:pt idx="818">
                  <c:v>181900</c:v>
                </c:pt>
                <c:pt idx="819">
                  <c:v>182000</c:v>
                </c:pt>
                <c:pt idx="820">
                  <c:v>182100</c:v>
                </c:pt>
                <c:pt idx="821">
                  <c:v>182200</c:v>
                </c:pt>
                <c:pt idx="822">
                  <c:v>182300</c:v>
                </c:pt>
                <c:pt idx="823">
                  <c:v>182400</c:v>
                </c:pt>
                <c:pt idx="824">
                  <c:v>182500</c:v>
                </c:pt>
                <c:pt idx="825">
                  <c:v>182600</c:v>
                </c:pt>
                <c:pt idx="826">
                  <c:v>182700</c:v>
                </c:pt>
                <c:pt idx="827">
                  <c:v>182800</c:v>
                </c:pt>
                <c:pt idx="828">
                  <c:v>182900</c:v>
                </c:pt>
                <c:pt idx="829">
                  <c:v>183000</c:v>
                </c:pt>
                <c:pt idx="830">
                  <c:v>183100</c:v>
                </c:pt>
                <c:pt idx="831">
                  <c:v>183200</c:v>
                </c:pt>
                <c:pt idx="832">
                  <c:v>183300</c:v>
                </c:pt>
                <c:pt idx="833">
                  <c:v>183400</c:v>
                </c:pt>
                <c:pt idx="834">
                  <c:v>183500</c:v>
                </c:pt>
                <c:pt idx="835">
                  <c:v>183600</c:v>
                </c:pt>
                <c:pt idx="836">
                  <c:v>183700</c:v>
                </c:pt>
                <c:pt idx="837">
                  <c:v>183800</c:v>
                </c:pt>
                <c:pt idx="838">
                  <c:v>183900</c:v>
                </c:pt>
                <c:pt idx="839">
                  <c:v>184000</c:v>
                </c:pt>
                <c:pt idx="840">
                  <c:v>184100</c:v>
                </c:pt>
                <c:pt idx="841">
                  <c:v>184200</c:v>
                </c:pt>
                <c:pt idx="842">
                  <c:v>184300</c:v>
                </c:pt>
                <c:pt idx="843">
                  <c:v>184400</c:v>
                </c:pt>
                <c:pt idx="844">
                  <c:v>184500</c:v>
                </c:pt>
                <c:pt idx="845">
                  <c:v>184600</c:v>
                </c:pt>
                <c:pt idx="846">
                  <c:v>184700</c:v>
                </c:pt>
                <c:pt idx="847">
                  <c:v>184800</c:v>
                </c:pt>
                <c:pt idx="848">
                  <c:v>184900</c:v>
                </c:pt>
                <c:pt idx="849">
                  <c:v>185000</c:v>
                </c:pt>
                <c:pt idx="850">
                  <c:v>185100</c:v>
                </c:pt>
                <c:pt idx="851">
                  <c:v>185200</c:v>
                </c:pt>
                <c:pt idx="852">
                  <c:v>185300</c:v>
                </c:pt>
                <c:pt idx="853">
                  <c:v>185400</c:v>
                </c:pt>
                <c:pt idx="854">
                  <c:v>185500</c:v>
                </c:pt>
                <c:pt idx="855">
                  <c:v>185600</c:v>
                </c:pt>
                <c:pt idx="856">
                  <c:v>185700</c:v>
                </c:pt>
                <c:pt idx="857">
                  <c:v>185800</c:v>
                </c:pt>
                <c:pt idx="858">
                  <c:v>185900</c:v>
                </c:pt>
                <c:pt idx="859">
                  <c:v>186000</c:v>
                </c:pt>
                <c:pt idx="860">
                  <c:v>186100</c:v>
                </c:pt>
                <c:pt idx="861">
                  <c:v>186200</c:v>
                </c:pt>
                <c:pt idx="862">
                  <c:v>186300</c:v>
                </c:pt>
                <c:pt idx="863">
                  <c:v>186400</c:v>
                </c:pt>
                <c:pt idx="864">
                  <c:v>186500</c:v>
                </c:pt>
                <c:pt idx="865">
                  <c:v>186600</c:v>
                </c:pt>
                <c:pt idx="866">
                  <c:v>186700</c:v>
                </c:pt>
                <c:pt idx="867">
                  <c:v>186800</c:v>
                </c:pt>
                <c:pt idx="868">
                  <c:v>186900</c:v>
                </c:pt>
                <c:pt idx="869">
                  <c:v>187000</c:v>
                </c:pt>
                <c:pt idx="870">
                  <c:v>187100</c:v>
                </c:pt>
                <c:pt idx="871">
                  <c:v>187200</c:v>
                </c:pt>
                <c:pt idx="872">
                  <c:v>187300</c:v>
                </c:pt>
                <c:pt idx="873">
                  <c:v>187400</c:v>
                </c:pt>
                <c:pt idx="874">
                  <c:v>187500</c:v>
                </c:pt>
                <c:pt idx="875">
                  <c:v>187600</c:v>
                </c:pt>
                <c:pt idx="876">
                  <c:v>187700</c:v>
                </c:pt>
                <c:pt idx="877">
                  <c:v>187800</c:v>
                </c:pt>
                <c:pt idx="878">
                  <c:v>187900</c:v>
                </c:pt>
                <c:pt idx="879">
                  <c:v>188000</c:v>
                </c:pt>
                <c:pt idx="880">
                  <c:v>188100</c:v>
                </c:pt>
                <c:pt idx="881">
                  <c:v>188200</c:v>
                </c:pt>
                <c:pt idx="882">
                  <c:v>188300</c:v>
                </c:pt>
                <c:pt idx="883">
                  <c:v>188400</c:v>
                </c:pt>
                <c:pt idx="884">
                  <c:v>188500</c:v>
                </c:pt>
                <c:pt idx="885">
                  <c:v>188600</c:v>
                </c:pt>
                <c:pt idx="886">
                  <c:v>188700</c:v>
                </c:pt>
                <c:pt idx="887">
                  <c:v>188800</c:v>
                </c:pt>
                <c:pt idx="888">
                  <c:v>188900</c:v>
                </c:pt>
                <c:pt idx="889">
                  <c:v>189000</c:v>
                </c:pt>
                <c:pt idx="890">
                  <c:v>189100</c:v>
                </c:pt>
                <c:pt idx="891">
                  <c:v>189200</c:v>
                </c:pt>
                <c:pt idx="892">
                  <c:v>189300</c:v>
                </c:pt>
                <c:pt idx="893">
                  <c:v>189400</c:v>
                </c:pt>
                <c:pt idx="894">
                  <c:v>189500</c:v>
                </c:pt>
                <c:pt idx="895">
                  <c:v>189600</c:v>
                </c:pt>
                <c:pt idx="896">
                  <c:v>189700</c:v>
                </c:pt>
                <c:pt idx="897">
                  <c:v>189800</c:v>
                </c:pt>
                <c:pt idx="898">
                  <c:v>189900</c:v>
                </c:pt>
                <c:pt idx="899">
                  <c:v>190000</c:v>
                </c:pt>
                <c:pt idx="900">
                  <c:v>190100</c:v>
                </c:pt>
                <c:pt idx="901">
                  <c:v>190200</c:v>
                </c:pt>
                <c:pt idx="902">
                  <c:v>190300</c:v>
                </c:pt>
                <c:pt idx="903">
                  <c:v>190400</c:v>
                </c:pt>
                <c:pt idx="904">
                  <c:v>190500</c:v>
                </c:pt>
                <c:pt idx="905">
                  <c:v>190600</c:v>
                </c:pt>
                <c:pt idx="906">
                  <c:v>190700</c:v>
                </c:pt>
                <c:pt idx="907">
                  <c:v>190800</c:v>
                </c:pt>
                <c:pt idx="908">
                  <c:v>190900</c:v>
                </c:pt>
                <c:pt idx="909">
                  <c:v>191000</c:v>
                </c:pt>
                <c:pt idx="910">
                  <c:v>191100</c:v>
                </c:pt>
                <c:pt idx="911">
                  <c:v>191200</c:v>
                </c:pt>
                <c:pt idx="912">
                  <c:v>191300</c:v>
                </c:pt>
                <c:pt idx="913">
                  <c:v>191400</c:v>
                </c:pt>
                <c:pt idx="914">
                  <c:v>191500</c:v>
                </c:pt>
                <c:pt idx="915">
                  <c:v>191600</c:v>
                </c:pt>
                <c:pt idx="916">
                  <c:v>191700</c:v>
                </c:pt>
                <c:pt idx="917">
                  <c:v>191800</c:v>
                </c:pt>
                <c:pt idx="918">
                  <c:v>191900</c:v>
                </c:pt>
                <c:pt idx="919">
                  <c:v>192000</c:v>
                </c:pt>
                <c:pt idx="920">
                  <c:v>192100</c:v>
                </c:pt>
                <c:pt idx="921">
                  <c:v>192200</c:v>
                </c:pt>
                <c:pt idx="922">
                  <c:v>192300</c:v>
                </c:pt>
                <c:pt idx="923">
                  <c:v>192400</c:v>
                </c:pt>
                <c:pt idx="924">
                  <c:v>192500</c:v>
                </c:pt>
                <c:pt idx="925">
                  <c:v>192600</c:v>
                </c:pt>
                <c:pt idx="926">
                  <c:v>192700</c:v>
                </c:pt>
                <c:pt idx="927">
                  <c:v>192800</c:v>
                </c:pt>
                <c:pt idx="928">
                  <c:v>192900</c:v>
                </c:pt>
                <c:pt idx="929">
                  <c:v>193000</c:v>
                </c:pt>
                <c:pt idx="930">
                  <c:v>193100</c:v>
                </c:pt>
                <c:pt idx="931">
                  <c:v>193200</c:v>
                </c:pt>
                <c:pt idx="932">
                  <c:v>193300</c:v>
                </c:pt>
                <c:pt idx="933">
                  <c:v>193400</c:v>
                </c:pt>
                <c:pt idx="934">
                  <c:v>193500</c:v>
                </c:pt>
                <c:pt idx="935">
                  <c:v>193600</c:v>
                </c:pt>
                <c:pt idx="936">
                  <c:v>193700</c:v>
                </c:pt>
                <c:pt idx="937">
                  <c:v>193800</c:v>
                </c:pt>
                <c:pt idx="938">
                  <c:v>193900</c:v>
                </c:pt>
                <c:pt idx="939">
                  <c:v>194000</c:v>
                </c:pt>
                <c:pt idx="940">
                  <c:v>194100</c:v>
                </c:pt>
                <c:pt idx="941">
                  <c:v>194200</c:v>
                </c:pt>
                <c:pt idx="942">
                  <c:v>194300</c:v>
                </c:pt>
                <c:pt idx="943">
                  <c:v>194400</c:v>
                </c:pt>
                <c:pt idx="944">
                  <c:v>194500</c:v>
                </c:pt>
                <c:pt idx="945">
                  <c:v>194600</c:v>
                </c:pt>
                <c:pt idx="946">
                  <c:v>194700</c:v>
                </c:pt>
                <c:pt idx="947">
                  <c:v>194800</c:v>
                </c:pt>
                <c:pt idx="948">
                  <c:v>194900</c:v>
                </c:pt>
                <c:pt idx="949">
                  <c:v>195000</c:v>
                </c:pt>
                <c:pt idx="950">
                  <c:v>195100</c:v>
                </c:pt>
                <c:pt idx="951">
                  <c:v>195200</c:v>
                </c:pt>
                <c:pt idx="952">
                  <c:v>195300</c:v>
                </c:pt>
                <c:pt idx="953">
                  <c:v>195400</c:v>
                </c:pt>
                <c:pt idx="954">
                  <c:v>195500</c:v>
                </c:pt>
                <c:pt idx="955">
                  <c:v>195600</c:v>
                </c:pt>
                <c:pt idx="956">
                  <c:v>195700</c:v>
                </c:pt>
                <c:pt idx="957">
                  <c:v>195800</c:v>
                </c:pt>
                <c:pt idx="958">
                  <c:v>195900</c:v>
                </c:pt>
                <c:pt idx="959">
                  <c:v>196000</c:v>
                </c:pt>
                <c:pt idx="960">
                  <c:v>196100</c:v>
                </c:pt>
                <c:pt idx="961">
                  <c:v>196200</c:v>
                </c:pt>
                <c:pt idx="962">
                  <c:v>196300</c:v>
                </c:pt>
                <c:pt idx="963">
                  <c:v>196400</c:v>
                </c:pt>
                <c:pt idx="964">
                  <c:v>196500</c:v>
                </c:pt>
                <c:pt idx="965">
                  <c:v>196600</c:v>
                </c:pt>
                <c:pt idx="966">
                  <c:v>196700</c:v>
                </c:pt>
                <c:pt idx="967">
                  <c:v>196800</c:v>
                </c:pt>
                <c:pt idx="968">
                  <c:v>196900</c:v>
                </c:pt>
                <c:pt idx="969">
                  <c:v>197000</c:v>
                </c:pt>
                <c:pt idx="970">
                  <c:v>197100</c:v>
                </c:pt>
                <c:pt idx="971">
                  <c:v>197200</c:v>
                </c:pt>
                <c:pt idx="972">
                  <c:v>197300</c:v>
                </c:pt>
                <c:pt idx="973">
                  <c:v>197400</c:v>
                </c:pt>
                <c:pt idx="974">
                  <c:v>197500</c:v>
                </c:pt>
                <c:pt idx="975">
                  <c:v>197600</c:v>
                </c:pt>
                <c:pt idx="976">
                  <c:v>197700</c:v>
                </c:pt>
                <c:pt idx="977">
                  <c:v>197800</c:v>
                </c:pt>
                <c:pt idx="978">
                  <c:v>197900</c:v>
                </c:pt>
                <c:pt idx="979">
                  <c:v>198000</c:v>
                </c:pt>
                <c:pt idx="980">
                  <c:v>198100</c:v>
                </c:pt>
                <c:pt idx="981">
                  <c:v>198200</c:v>
                </c:pt>
                <c:pt idx="982">
                  <c:v>198300</c:v>
                </c:pt>
                <c:pt idx="983">
                  <c:v>198400</c:v>
                </c:pt>
                <c:pt idx="984">
                  <c:v>198500</c:v>
                </c:pt>
                <c:pt idx="985">
                  <c:v>198600</c:v>
                </c:pt>
                <c:pt idx="986">
                  <c:v>198700</c:v>
                </c:pt>
                <c:pt idx="987">
                  <c:v>198800</c:v>
                </c:pt>
                <c:pt idx="988">
                  <c:v>198900</c:v>
                </c:pt>
                <c:pt idx="989">
                  <c:v>199000</c:v>
                </c:pt>
                <c:pt idx="990">
                  <c:v>199100</c:v>
                </c:pt>
                <c:pt idx="991">
                  <c:v>199200</c:v>
                </c:pt>
                <c:pt idx="992">
                  <c:v>199300</c:v>
                </c:pt>
                <c:pt idx="993">
                  <c:v>199400</c:v>
                </c:pt>
                <c:pt idx="994">
                  <c:v>199500</c:v>
                </c:pt>
                <c:pt idx="995">
                  <c:v>199600</c:v>
                </c:pt>
                <c:pt idx="996">
                  <c:v>199700</c:v>
                </c:pt>
                <c:pt idx="997">
                  <c:v>199800</c:v>
                </c:pt>
                <c:pt idx="998">
                  <c:v>199900</c:v>
                </c:pt>
                <c:pt idx="999">
                  <c:v>200000</c:v>
                </c:pt>
              </c:numCache>
            </c:numRef>
          </c:xVal>
          <c:yVal>
            <c:numRef>
              <c:f>'Model 1.1 price0.5'!$J$1003:$J$2002</c:f>
              <c:numCache>
                <c:formatCode>General</c:formatCode>
                <c:ptCount val="1000"/>
                <c:pt idx="0">
                  <c:v>0.674342</c:v>
                </c:pt>
                <c:pt idx="1">
                  <c:v>0.67630699999999999</c:v>
                </c:pt>
                <c:pt idx="2">
                  <c:v>0.67574500000000004</c:v>
                </c:pt>
                <c:pt idx="3">
                  <c:v>0.68116399999999999</c:v>
                </c:pt>
                <c:pt idx="4">
                  <c:v>0.68591100000000005</c:v>
                </c:pt>
                <c:pt idx="5">
                  <c:v>0.68306500000000003</c:v>
                </c:pt>
                <c:pt idx="6">
                  <c:v>0.69157999999999997</c:v>
                </c:pt>
                <c:pt idx="7">
                  <c:v>0.66813299999999998</c:v>
                </c:pt>
                <c:pt idx="8">
                  <c:v>0.66969000000000001</c:v>
                </c:pt>
                <c:pt idx="9">
                  <c:v>0.68501100000000004</c:v>
                </c:pt>
                <c:pt idx="10">
                  <c:v>0.68029499999999998</c:v>
                </c:pt>
                <c:pt idx="11">
                  <c:v>0.68217700000000003</c:v>
                </c:pt>
                <c:pt idx="12">
                  <c:v>0.69042099999999995</c:v>
                </c:pt>
                <c:pt idx="13">
                  <c:v>0.67194900000000002</c:v>
                </c:pt>
                <c:pt idx="14">
                  <c:v>0.68261300000000003</c:v>
                </c:pt>
                <c:pt idx="15">
                  <c:v>0.70229600000000003</c:v>
                </c:pt>
                <c:pt idx="16">
                  <c:v>0.68825400000000003</c:v>
                </c:pt>
                <c:pt idx="17">
                  <c:v>0.70313199999999998</c:v>
                </c:pt>
                <c:pt idx="18">
                  <c:v>0.69096800000000003</c:v>
                </c:pt>
                <c:pt idx="19">
                  <c:v>0.70126100000000002</c:v>
                </c:pt>
                <c:pt idx="20">
                  <c:v>0.70503800000000005</c:v>
                </c:pt>
                <c:pt idx="21">
                  <c:v>0.69207200000000002</c:v>
                </c:pt>
                <c:pt idx="22">
                  <c:v>0.695882</c:v>
                </c:pt>
                <c:pt idx="23">
                  <c:v>0.69569300000000001</c:v>
                </c:pt>
                <c:pt idx="24">
                  <c:v>0.69012600000000002</c:v>
                </c:pt>
                <c:pt idx="25">
                  <c:v>0.68607099999999999</c:v>
                </c:pt>
                <c:pt idx="26">
                  <c:v>0.69957800000000003</c:v>
                </c:pt>
                <c:pt idx="27">
                  <c:v>0.69188300000000003</c:v>
                </c:pt>
                <c:pt idx="28">
                  <c:v>0.693998</c:v>
                </c:pt>
                <c:pt idx="29">
                  <c:v>0.69632799999999995</c:v>
                </c:pt>
                <c:pt idx="30">
                  <c:v>0.70344799999999996</c:v>
                </c:pt>
                <c:pt idx="31">
                  <c:v>0.70442099999999996</c:v>
                </c:pt>
                <c:pt idx="32">
                  <c:v>0.70698899999999998</c:v>
                </c:pt>
                <c:pt idx="33">
                  <c:v>0.69173700000000005</c:v>
                </c:pt>
                <c:pt idx="34">
                  <c:v>0.68006500000000003</c:v>
                </c:pt>
                <c:pt idx="35">
                  <c:v>0.67931799999999998</c:v>
                </c:pt>
                <c:pt idx="36">
                  <c:v>0.66758799999999996</c:v>
                </c:pt>
                <c:pt idx="37">
                  <c:v>0.65995899999999996</c:v>
                </c:pt>
                <c:pt idx="38">
                  <c:v>0.67535000000000001</c:v>
                </c:pt>
                <c:pt idx="39">
                  <c:v>0.67568399999999995</c:v>
                </c:pt>
                <c:pt idx="40">
                  <c:v>0.669296</c:v>
                </c:pt>
                <c:pt idx="41">
                  <c:v>0.66893199999999997</c:v>
                </c:pt>
                <c:pt idx="42">
                  <c:v>0.65737699999999999</c:v>
                </c:pt>
                <c:pt idx="43">
                  <c:v>0.67655799999999999</c:v>
                </c:pt>
                <c:pt idx="44">
                  <c:v>0.67062500000000003</c:v>
                </c:pt>
                <c:pt idx="45">
                  <c:v>0.66180300000000003</c:v>
                </c:pt>
                <c:pt idx="46">
                  <c:v>0.66737299999999999</c:v>
                </c:pt>
                <c:pt idx="47">
                  <c:v>0.66670099999999999</c:v>
                </c:pt>
                <c:pt idx="48">
                  <c:v>0.64921099999999998</c:v>
                </c:pt>
                <c:pt idx="49">
                  <c:v>0.65169900000000003</c:v>
                </c:pt>
                <c:pt idx="50">
                  <c:v>0.65319799999999995</c:v>
                </c:pt>
                <c:pt idx="51">
                  <c:v>0.663802</c:v>
                </c:pt>
                <c:pt idx="52">
                  <c:v>0.67981000000000003</c:v>
                </c:pt>
                <c:pt idx="53">
                  <c:v>0.70183600000000002</c:v>
                </c:pt>
                <c:pt idx="54">
                  <c:v>0.68290600000000001</c:v>
                </c:pt>
                <c:pt idx="55">
                  <c:v>0.69540199999999996</c:v>
                </c:pt>
                <c:pt idx="56">
                  <c:v>0.69499999999999995</c:v>
                </c:pt>
                <c:pt idx="57">
                  <c:v>0.68823500000000004</c:v>
                </c:pt>
                <c:pt idx="58">
                  <c:v>0.69896599999999998</c:v>
                </c:pt>
                <c:pt idx="59">
                  <c:v>0.68798700000000002</c:v>
                </c:pt>
                <c:pt idx="60">
                  <c:v>0.66045799999999999</c:v>
                </c:pt>
                <c:pt idx="61">
                  <c:v>0.67225800000000002</c:v>
                </c:pt>
                <c:pt idx="62">
                  <c:v>0.65682799999999997</c:v>
                </c:pt>
                <c:pt idx="63">
                  <c:v>0.64468499999999995</c:v>
                </c:pt>
                <c:pt idx="64">
                  <c:v>0.64362299999999995</c:v>
                </c:pt>
                <c:pt idx="65">
                  <c:v>0.63890599999999997</c:v>
                </c:pt>
                <c:pt idx="66">
                  <c:v>0.62166699999999997</c:v>
                </c:pt>
                <c:pt idx="67">
                  <c:v>0.61714000000000002</c:v>
                </c:pt>
                <c:pt idx="68">
                  <c:v>0.63350700000000004</c:v>
                </c:pt>
                <c:pt idx="69">
                  <c:v>0.63550399999999996</c:v>
                </c:pt>
                <c:pt idx="70">
                  <c:v>0.63985000000000003</c:v>
                </c:pt>
                <c:pt idx="71">
                  <c:v>0.64467200000000002</c:v>
                </c:pt>
                <c:pt idx="72">
                  <c:v>0.647725</c:v>
                </c:pt>
                <c:pt idx="73">
                  <c:v>0.63357699999999995</c:v>
                </c:pt>
                <c:pt idx="74">
                  <c:v>0.64715</c:v>
                </c:pt>
                <c:pt idx="75">
                  <c:v>0.66761899999999996</c:v>
                </c:pt>
                <c:pt idx="76">
                  <c:v>0.66186999999999996</c:v>
                </c:pt>
                <c:pt idx="77">
                  <c:v>0.68215000000000003</c:v>
                </c:pt>
                <c:pt idx="78">
                  <c:v>0.65545900000000001</c:v>
                </c:pt>
                <c:pt idx="79">
                  <c:v>0.65815500000000005</c:v>
                </c:pt>
                <c:pt idx="80">
                  <c:v>0.66014700000000004</c:v>
                </c:pt>
                <c:pt idx="81">
                  <c:v>0.66785700000000003</c:v>
                </c:pt>
                <c:pt idx="82">
                  <c:v>0.69381700000000002</c:v>
                </c:pt>
                <c:pt idx="83">
                  <c:v>0.68954599999999999</c:v>
                </c:pt>
                <c:pt idx="84">
                  <c:v>0.69790099999999999</c:v>
                </c:pt>
                <c:pt idx="85">
                  <c:v>0.68639399999999995</c:v>
                </c:pt>
                <c:pt idx="86">
                  <c:v>0.69465200000000005</c:v>
                </c:pt>
                <c:pt idx="87">
                  <c:v>0.69453399999999998</c:v>
                </c:pt>
                <c:pt idx="88">
                  <c:v>0.70098000000000005</c:v>
                </c:pt>
                <c:pt idx="89">
                  <c:v>0.69882100000000003</c:v>
                </c:pt>
                <c:pt idx="90">
                  <c:v>0.68972</c:v>
                </c:pt>
                <c:pt idx="91">
                  <c:v>0.67608900000000005</c:v>
                </c:pt>
                <c:pt idx="92">
                  <c:v>0.68188599999999999</c:v>
                </c:pt>
                <c:pt idx="93">
                  <c:v>0.68198999999999999</c:v>
                </c:pt>
                <c:pt idx="94">
                  <c:v>0.67760699999999996</c:v>
                </c:pt>
                <c:pt idx="95">
                  <c:v>0.66914099999999999</c:v>
                </c:pt>
                <c:pt idx="96">
                  <c:v>0.64187300000000003</c:v>
                </c:pt>
                <c:pt idx="97">
                  <c:v>0.633934</c:v>
                </c:pt>
                <c:pt idx="98">
                  <c:v>0.62946800000000003</c:v>
                </c:pt>
                <c:pt idx="99">
                  <c:v>0.63515999999999995</c:v>
                </c:pt>
                <c:pt idx="100">
                  <c:v>0.63619999999999999</c:v>
                </c:pt>
                <c:pt idx="101">
                  <c:v>0.61718600000000001</c:v>
                </c:pt>
                <c:pt idx="102">
                  <c:v>0.60845400000000005</c:v>
                </c:pt>
                <c:pt idx="103">
                  <c:v>0.62022900000000003</c:v>
                </c:pt>
                <c:pt idx="104">
                  <c:v>0.62643099999999996</c:v>
                </c:pt>
                <c:pt idx="105">
                  <c:v>0.63245499999999999</c:v>
                </c:pt>
                <c:pt idx="106">
                  <c:v>0.63204199999999999</c:v>
                </c:pt>
                <c:pt idx="107">
                  <c:v>0.61765999999999999</c:v>
                </c:pt>
                <c:pt idx="108">
                  <c:v>0.61105299999999996</c:v>
                </c:pt>
                <c:pt idx="109">
                  <c:v>0.63993699999999998</c:v>
                </c:pt>
                <c:pt idx="110">
                  <c:v>0.63256500000000004</c:v>
                </c:pt>
                <c:pt idx="111">
                  <c:v>0.63655700000000004</c:v>
                </c:pt>
                <c:pt idx="112">
                  <c:v>0.65160899999999999</c:v>
                </c:pt>
                <c:pt idx="113">
                  <c:v>0.63430399999999998</c:v>
                </c:pt>
                <c:pt idx="114">
                  <c:v>0.65495199999999998</c:v>
                </c:pt>
                <c:pt idx="115">
                  <c:v>0.60575500000000004</c:v>
                </c:pt>
                <c:pt idx="116">
                  <c:v>0.59979000000000005</c:v>
                </c:pt>
                <c:pt idx="117">
                  <c:v>0.60810799999999998</c:v>
                </c:pt>
                <c:pt idx="118">
                  <c:v>0.61369899999999999</c:v>
                </c:pt>
                <c:pt idx="119">
                  <c:v>0.62249500000000002</c:v>
                </c:pt>
                <c:pt idx="120">
                  <c:v>0.62892499999999996</c:v>
                </c:pt>
                <c:pt idx="121">
                  <c:v>0.60991600000000001</c:v>
                </c:pt>
                <c:pt idx="122">
                  <c:v>0.60192900000000005</c:v>
                </c:pt>
                <c:pt idx="123">
                  <c:v>0.61076600000000003</c:v>
                </c:pt>
                <c:pt idx="124">
                  <c:v>0.61959299999999995</c:v>
                </c:pt>
                <c:pt idx="125">
                  <c:v>0.63221300000000002</c:v>
                </c:pt>
                <c:pt idx="126">
                  <c:v>0.62796600000000002</c:v>
                </c:pt>
                <c:pt idx="127">
                  <c:v>0.63875400000000004</c:v>
                </c:pt>
                <c:pt idx="128">
                  <c:v>0.63914800000000005</c:v>
                </c:pt>
                <c:pt idx="129">
                  <c:v>0.62271799999999999</c:v>
                </c:pt>
                <c:pt idx="130">
                  <c:v>0.64424099999999995</c:v>
                </c:pt>
                <c:pt idx="131">
                  <c:v>0.63009400000000004</c:v>
                </c:pt>
                <c:pt idx="132">
                  <c:v>0.64238899999999999</c:v>
                </c:pt>
                <c:pt idx="133">
                  <c:v>0.64579799999999998</c:v>
                </c:pt>
                <c:pt idx="134">
                  <c:v>0.64750799999999997</c:v>
                </c:pt>
                <c:pt idx="135">
                  <c:v>0.64146099999999995</c:v>
                </c:pt>
                <c:pt idx="136">
                  <c:v>0.62187199999999998</c:v>
                </c:pt>
                <c:pt idx="137">
                  <c:v>0.619811</c:v>
                </c:pt>
                <c:pt idx="138">
                  <c:v>0.61234</c:v>
                </c:pt>
                <c:pt idx="139">
                  <c:v>0.638486</c:v>
                </c:pt>
                <c:pt idx="140">
                  <c:v>0.61331899999999995</c:v>
                </c:pt>
                <c:pt idx="141">
                  <c:v>0.60477199999999998</c:v>
                </c:pt>
                <c:pt idx="142">
                  <c:v>0.62958599999999998</c:v>
                </c:pt>
                <c:pt idx="143">
                  <c:v>0.61985199999999996</c:v>
                </c:pt>
                <c:pt idx="144">
                  <c:v>0.62416300000000002</c:v>
                </c:pt>
                <c:pt idx="145">
                  <c:v>0.61577800000000005</c:v>
                </c:pt>
                <c:pt idx="146">
                  <c:v>0.59104500000000004</c:v>
                </c:pt>
                <c:pt idx="147">
                  <c:v>0.63759399999999999</c:v>
                </c:pt>
                <c:pt idx="148">
                  <c:v>0.63426800000000005</c:v>
                </c:pt>
                <c:pt idx="149">
                  <c:v>0.67039400000000005</c:v>
                </c:pt>
                <c:pt idx="150">
                  <c:v>0.66850500000000002</c:v>
                </c:pt>
                <c:pt idx="151">
                  <c:v>0.67750500000000002</c:v>
                </c:pt>
                <c:pt idx="152">
                  <c:v>0.68444400000000005</c:v>
                </c:pt>
                <c:pt idx="153">
                  <c:v>0.695021</c:v>
                </c:pt>
                <c:pt idx="154">
                  <c:v>0.687975</c:v>
                </c:pt>
                <c:pt idx="155">
                  <c:v>0.67680300000000004</c:v>
                </c:pt>
                <c:pt idx="156">
                  <c:v>0.672373</c:v>
                </c:pt>
                <c:pt idx="157">
                  <c:v>0.67464299999999999</c:v>
                </c:pt>
                <c:pt idx="158">
                  <c:v>0.67777799999999999</c:v>
                </c:pt>
                <c:pt idx="159">
                  <c:v>0.67681599999999997</c:v>
                </c:pt>
                <c:pt idx="160">
                  <c:v>0.66924700000000004</c:v>
                </c:pt>
                <c:pt idx="161">
                  <c:v>0.676732</c:v>
                </c:pt>
                <c:pt idx="162">
                  <c:v>0.66829000000000005</c:v>
                </c:pt>
                <c:pt idx="163">
                  <c:v>0.64723699999999995</c:v>
                </c:pt>
                <c:pt idx="164">
                  <c:v>0.66080499999999998</c:v>
                </c:pt>
                <c:pt idx="165">
                  <c:v>0.66581699999999999</c:v>
                </c:pt>
                <c:pt idx="166">
                  <c:v>0.66261800000000004</c:v>
                </c:pt>
                <c:pt idx="167">
                  <c:v>0.65332599999999996</c:v>
                </c:pt>
                <c:pt idx="168">
                  <c:v>0.65284600000000004</c:v>
                </c:pt>
                <c:pt idx="169">
                  <c:v>0.65405100000000005</c:v>
                </c:pt>
                <c:pt idx="170">
                  <c:v>0.64355899999999999</c:v>
                </c:pt>
                <c:pt idx="171">
                  <c:v>0.65383000000000002</c:v>
                </c:pt>
                <c:pt idx="172">
                  <c:v>0.63386200000000004</c:v>
                </c:pt>
                <c:pt idx="173">
                  <c:v>0.64014899999999997</c:v>
                </c:pt>
                <c:pt idx="174">
                  <c:v>0.63660600000000001</c:v>
                </c:pt>
                <c:pt idx="175">
                  <c:v>0.66508599999999996</c:v>
                </c:pt>
                <c:pt idx="176">
                  <c:v>0.64729700000000001</c:v>
                </c:pt>
                <c:pt idx="177">
                  <c:v>0.65878700000000001</c:v>
                </c:pt>
                <c:pt idx="178">
                  <c:v>0.65605100000000005</c:v>
                </c:pt>
                <c:pt idx="179">
                  <c:v>0.65884900000000002</c:v>
                </c:pt>
                <c:pt idx="180">
                  <c:v>0.668605</c:v>
                </c:pt>
                <c:pt idx="181">
                  <c:v>0.68092200000000003</c:v>
                </c:pt>
                <c:pt idx="182">
                  <c:v>0.67589100000000002</c:v>
                </c:pt>
                <c:pt idx="183">
                  <c:v>0.66361700000000001</c:v>
                </c:pt>
                <c:pt idx="184">
                  <c:v>0.67390799999999995</c:v>
                </c:pt>
                <c:pt idx="185">
                  <c:v>0.65189900000000001</c:v>
                </c:pt>
                <c:pt idx="186">
                  <c:v>0.655941</c:v>
                </c:pt>
                <c:pt idx="187">
                  <c:v>0.63425799999999999</c:v>
                </c:pt>
                <c:pt idx="188">
                  <c:v>0.62808900000000001</c:v>
                </c:pt>
                <c:pt idx="189">
                  <c:v>0.63496399999999997</c:v>
                </c:pt>
                <c:pt idx="190">
                  <c:v>0.622618</c:v>
                </c:pt>
                <c:pt idx="191">
                  <c:v>0.62042799999999998</c:v>
                </c:pt>
                <c:pt idx="192">
                  <c:v>0.63471299999999997</c:v>
                </c:pt>
                <c:pt idx="193">
                  <c:v>0.65237100000000003</c:v>
                </c:pt>
                <c:pt idx="194">
                  <c:v>0.65021200000000001</c:v>
                </c:pt>
                <c:pt idx="195">
                  <c:v>0.65867200000000004</c:v>
                </c:pt>
                <c:pt idx="196">
                  <c:v>0.63695199999999996</c:v>
                </c:pt>
                <c:pt idx="197">
                  <c:v>0.63516399999999995</c:v>
                </c:pt>
                <c:pt idx="198">
                  <c:v>0.647374</c:v>
                </c:pt>
                <c:pt idx="199">
                  <c:v>0.66236899999999999</c:v>
                </c:pt>
                <c:pt idx="200">
                  <c:v>0.64860499999999999</c:v>
                </c:pt>
                <c:pt idx="201">
                  <c:v>0.63856500000000005</c:v>
                </c:pt>
                <c:pt idx="202">
                  <c:v>0.63858499999999996</c:v>
                </c:pt>
                <c:pt idx="203">
                  <c:v>0.62637799999999999</c:v>
                </c:pt>
                <c:pt idx="204">
                  <c:v>0.628081</c:v>
                </c:pt>
                <c:pt idx="205">
                  <c:v>0.61822999999999995</c:v>
                </c:pt>
                <c:pt idx="206">
                  <c:v>0.62667399999999995</c:v>
                </c:pt>
                <c:pt idx="207">
                  <c:v>0.63385899999999995</c:v>
                </c:pt>
                <c:pt idx="208">
                  <c:v>0.64294899999999999</c:v>
                </c:pt>
                <c:pt idx="209">
                  <c:v>0.63536999999999999</c:v>
                </c:pt>
                <c:pt idx="210">
                  <c:v>0.64115200000000006</c:v>
                </c:pt>
                <c:pt idx="211">
                  <c:v>0.64402099999999995</c:v>
                </c:pt>
                <c:pt idx="212">
                  <c:v>0.64163999999999999</c:v>
                </c:pt>
                <c:pt idx="213">
                  <c:v>0.63353899999999996</c:v>
                </c:pt>
                <c:pt idx="214">
                  <c:v>0.63149900000000003</c:v>
                </c:pt>
                <c:pt idx="215">
                  <c:v>0.62526000000000004</c:v>
                </c:pt>
                <c:pt idx="216">
                  <c:v>0.640648</c:v>
                </c:pt>
                <c:pt idx="217">
                  <c:v>0.65353700000000003</c:v>
                </c:pt>
                <c:pt idx="218">
                  <c:v>0.66316900000000001</c:v>
                </c:pt>
                <c:pt idx="219">
                  <c:v>0.65953099999999998</c:v>
                </c:pt>
                <c:pt idx="220">
                  <c:v>0.66408599999999995</c:v>
                </c:pt>
                <c:pt idx="221">
                  <c:v>0.67361700000000002</c:v>
                </c:pt>
                <c:pt idx="222">
                  <c:v>0.65888800000000003</c:v>
                </c:pt>
                <c:pt idx="223">
                  <c:v>0.64947299999999997</c:v>
                </c:pt>
                <c:pt idx="224">
                  <c:v>0.66512099999999996</c:v>
                </c:pt>
                <c:pt idx="225">
                  <c:v>0.67266000000000004</c:v>
                </c:pt>
                <c:pt idx="226">
                  <c:v>0.65367900000000001</c:v>
                </c:pt>
                <c:pt idx="227">
                  <c:v>0.66078599999999998</c:v>
                </c:pt>
                <c:pt idx="228">
                  <c:v>0.65886800000000001</c:v>
                </c:pt>
                <c:pt idx="229">
                  <c:v>0.67408599999999996</c:v>
                </c:pt>
                <c:pt idx="230">
                  <c:v>0.66452299999999997</c:v>
                </c:pt>
                <c:pt idx="231">
                  <c:v>0.65032199999999996</c:v>
                </c:pt>
                <c:pt idx="232">
                  <c:v>0.64571699999999999</c:v>
                </c:pt>
                <c:pt idx="233">
                  <c:v>0.65047500000000003</c:v>
                </c:pt>
                <c:pt idx="234">
                  <c:v>0.64126300000000003</c:v>
                </c:pt>
                <c:pt idx="235">
                  <c:v>0.65851099999999996</c:v>
                </c:pt>
                <c:pt idx="236">
                  <c:v>0.66440500000000002</c:v>
                </c:pt>
                <c:pt idx="237">
                  <c:v>0.65842199999999995</c:v>
                </c:pt>
                <c:pt idx="238">
                  <c:v>0.65706699999999996</c:v>
                </c:pt>
                <c:pt idx="239">
                  <c:v>0.66666700000000001</c:v>
                </c:pt>
                <c:pt idx="240">
                  <c:v>0.65847</c:v>
                </c:pt>
                <c:pt idx="241">
                  <c:v>0.64756000000000002</c:v>
                </c:pt>
                <c:pt idx="242">
                  <c:v>0.61587999999999998</c:v>
                </c:pt>
                <c:pt idx="243">
                  <c:v>0.61782700000000002</c:v>
                </c:pt>
                <c:pt idx="244">
                  <c:v>0.61553199999999997</c:v>
                </c:pt>
                <c:pt idx="245">
                  <c:v>0.621367</c:v>
                </c:pt>
                <c:pt idx="246">
                  <c:v>0.62002100000000004</c:v>
                </c:pt>
                <c:pt idx="247">
                  <c:v>0.62708799999999998</c:v>
                </c:pt>
                <c:pt idx="248">
                  <c:v>0.60989499999999996</c:v>
                </c:pt>
                <c:pt idx="249">
                  <c:v>0.60646900000000004</c:v>
                </c:pt>
                <c:pt idx="250">
                  <c:v>0.599468</c:v>
                </c:pt>
                <c:pt idx="251">
                  <c:v>0.616753</c:v>
                </c:pt>
                <c:pt idx="252">
                  <c:v>0.62462700000000004</c:v>
                </c:pt>
                <c:pt idx="253">
                  <c:v>0.61089899999999997</c:v>
                </c:pt>
                <c:pt idx="254">
                  <c:v>0.62318099999999998</c:v>
                </c:pt>
                <c:pt idx="255">
                  <c:v>0.62668800000000002</c:v>
                </c:pt>
                <c:pt idx="256">
                  <c:v>0.64055200000000001</c:v>
                </c:pt>
                <c:pt idx="257">
                  <c:v>0.61605100000000002</c:v>
                </c:pt>
                <c:pt idx="258">
                  <c:v>0.61119199999999996</c:v>
                </c:pt>
                <c:pt idx="259">
                  <c:v>0.62470800000000004</c:v>
                </c:pt>
                <c:pt idx="260">
                  <c:v>0.61039900000000002</c:v>
                </c:pt>
                <c:pt idx="261">
                  <c:v>0.63430699999999995</c:v>
                </c:pt>
                <c:pt idx="262">
                  <c:v>0.63163499999999995</c:v>
                </c:pt>
                <c:pt idx="263">
                  <c:v>0.63581200000000004</c:v>
                </c:pt>
                <c:pt idx="264">
                  <c:v>0.64742900000000003</c:v>
                </c:pt>
                <c:pt idx="265">
                  <c:v>0.66733799999999999</c:v>
                </c:pt>
                <c:pt idx="266">
                  <c:v>0.66090599999999999</c:v>
                </c:pt>
                <c:pt idx="267">
                  <c:v>0.67639000000000005</c:v>
                </c:pt>
                <c:pt idx="268">
                  <c:v>0.66813900000000004</c:v>
                </c:pt>
                <c:pt idx="269">
                  <c:v>0.66276599999999997</c:v>
                </c:pt>
                <c:pt idx="270">
                  <c:v>0.67741600000000002</c:v>
                </c:pt>
                <c:pt idx="271">
                  <c:v>0.66551400000000005</c:v>
                </c:pt>
                <c:pt idx="272">
                  <c:v>0.68796599999999997</c:v>
                </c:pt>
                <c:pt idx="273">
                  <c:v>0.669713</c:v>
                </c:pt>
                <c:pt idx="274">
                  <c:v>0.65362600000000004</c:v>
                </c:pt>
                <c:pt idx="275">
                  <c:v>0.66412099999999996</c:v>
                </c:pt>
                <c:pt idx="276">
                  <c:v>0.65479500000000002</c:v>
                </c:pt>
                <c:pt idx="277">
                  <c:v>0.64296200000000003</c:v>
                </c:pt>
                <c:pt idx="278">
                  <c:v>0.635104</c:v>
                </c:pt>
                <c:pt idx="279">
                  <c:v>0.647146</c:v>
                </c:pt>
                <c:pt idx="280">
                  <c:v>0.66376299999999999</c:v>
                </c:pt>
                <c:pt idx="281">
                  <c:v>0.644953</c:v>
                </c:pt>
                <c:pt idx="282">
                  <c:v>0.65256000000000003</c:v>
                </c:pt>
                <c:pt idx="283">
                  <c:v>0.65525500000000003</c:v>
                </c:pt>
                <c:pt idx="284">
                  <c:v>0.64448000000000005</c:v>
                </c:pt>
                <c:pt idx="285">
                  <c:v>0.65729499999999996</c:v>
                </c:pt>
                <c:pt idx="286">
                  <c:v>0.65431799999999996</c:v>
                </c:pt>
                <c:pt idx="287">
                  <c:v>0.65427000000000002</c:v>
                </c:pt>
                <c:pt idx="288">
                  <c:v>0.66630599999999995</c:v>
                </c:pt>
                <c:pt idx="289">
                  <c:v>0.673041</c:v>
                </c:pt>
                <c:pt idx="290">
                  <c:v>0.67486999999999997</c:v>
                </c:pt>
                <c:pt idx="291">
                  <c:v>0.67323299999999997</c:v>
                </c:pt>
                <c:pt idx="292">
                  <c:v>0.658439</c:v>
                </c:pt>
                <c:pt idx="293">
                  <c:v>0.65307899999999997</c:v>
                </c:pt>
                <c:pt idx="294">
                  <c:v>0.66984999999999995</c:v>
                </c:pt>
                <c:pt idx="295">
                  <c:v>0.66603199999999996</c:v>
                </c:pt>
                <c:pt idx="296">
                  <c:v>0.67136700000000005</c:v>
                </c:pt>
                <c:pt idx="297">
                  <c:v>0.65776900000000005</c:v>
                </c:pt>
                <c:pt idx="298">
                  <c:v>0.65498400000000001</c:v>
                </c:pt>
                <c:pt idx="299">
                  <c:v>0.65141400000000005</c:v>
                </c:pt>
                <c:pt idx="300">
                  <c:v>0.66621200000000003</c:v>
                </c:pt>
                <c:pt idx="301">
                  <c:v>0.64502599999999999</c:v>
                </c:pt>
                <c:pt idx="302">
                  <c:v>0.640208</c:v>
                </c:pt>
                <c:pt idx="303">
                  <c:v>0.64707099999999995</c:v>
                </c:pt>
                <c:pt idx="304">
                  <c:v>0.661497</c:v>
                </c:pt>
                <c:pt idx="305">
                  <c:v>0.66039400000000004</c:v>
                </c:pt>
                <c:pt idx="306">
                  <c:v>0.66786900000000005</c:v>
                </c:pt>
                <c:pt idx="307">
                  <c:v>0.65959500000000004</c:v>
                </c:pt>
                <c:pt idx="308">
                  <c:v>0.65222500000000005</c:v>
                </c:pt>
                <c:pt idx="309">
                  <c:v>0.65261499999999995</c:v>
                </c:pt>
                <c:pt idx="310">
                  <c:v>0.64884500000000001</c:v>
                </c:pt>
                <c:pt idx="311">
                  <c:v>0.64866900000000005</c:v>
                </c:pt>
                <c:pt idx="312">
                  <c:v>0.64083599999999996</c:v>
                </c:pt>
                <c:pt idx="313">
                  <c:v>0.64410800000000001</c:v>
                </c:pt>
                <c:pt idx="314">
                  <c:v>0.64281200000000005</c:v>
                </c:pt>
                <c:pt idx="315">
                  <c:v>0.639019</c:v>
                </c:pt>
                <c:pt idx="316">
                  <c:v>0.63153000000000004</c:v>
                </c:pt>
                <c:pt idx="317">
                  <c:v>0.64863199999999999</c:v>
                </c:pt>
                <c:pt idx="318">
                  <c:v>0.626722</c:v>
                </c:pt>
                <c:pt idx="319">
                  <c:v>0.62888900000000003</c:v>
                </c:pt>
                <c:pt idx="320">
                  <c:v>0.62544100000000002</c:v>
                </c:pt>
                <c:pt idx="321">
                  <c:v>0.62932600000000005</c:v>
                </c:pt>
                <c:pt idx="322">
                  <c:v>0.63350799999999996</c:v>
                </c:pt>
                <c:pt idx="323">
                  <c:v>0.62675000000000003</c:v>
                </c:pt>
                <c:pt idx="324">
                  <c:v>0.61532799999999999</c:v>
                </c:pt>
                <c:pt idx="325">
                  <c:v>0.59012500000000001</c:v>
                </c:pt>
                <c:pt idx="326">
                  <c:v>0.59311100000000005</c:v>
                </c:pt>
                <c:pt idx="327">
                  <c:v>0.60486799999999996</c:v>
                </c:pt>
                <c:pt idx="328">
                  <c:v>0.587951</c:v>
                </c:pt>
                <c:pt idx="329">
                  <c:v>0.601881</c:v>
                </c:pt>
                <c:pt idx="330">
                  <c:v>0.59816000000000003</c:v>
                </c:pt>
                <c:pt idx="331">
                  <c:v>0.60323599999999999</c:v>
                </c:pt>
                <c:pt idx="332">
                  <c:v>0.61016899999999996</c:v>
                </c:pt>
                <c:pt idx="333">
                  <c:v>0.604097</c:v>
                </c:pt>
                <c:pt idx="334">
                  <c:v>0.59436900000000004</c:v>
                </c:pt>
                <c:pt idx="335">
                  <c:v>0.58797100000000002</c:v>
                </c:pt>
                <c:pt idx="336">
                  <c:v>0.59758900000000004</c:v>
                </c:pt>
                <c:pt idx="337">
                  <c:v>0.615591</c:v>
                </c:pt>
                <c:pt idx="338">
                  <c:v>0.63494700000000004</c:v>
                </c:pt>
                <c:pt idx="339">
                  <c:v>0.63655099999999998</c:v>
                </c:pt>
                <c:pt idx="340">
                  <c:v>0.63271500000000003</c:v>
                </c:pt>
                <c:pt idx="341">
                  <c:v>0.64681500000000003</c:v>
                </c:pt>
                <c:pt idx="342">
                  <c:v>0.63993500000000003</c:v>
                </c:pt>
                <c:pt idx="343">
                  <c:v>0.63699399999999995</c:v>
                </c:pt>
                <c:pt idx="344">
                  <c:v>0.660358</c:v>
                </c:pt>
                <c:pt idx="345">
                  <c:v>0.63655499999999998</c:v>
                </c:pt>
                <c:pt idx="346">
                  <c:v>0.617039</c:v>
                </c:pt>
                <c:pt idx="347">
                  <c:v>0.63438799999999995</c:v>
                </c:pt>
                <c:pt idx="348">
                  <c:v>0.65486</c:v>
                </c:pt>
                <c:pt idx="349">
                  <c:v>0.66627700000000001</c:v>
                </c:pt>
                <c:pt idx="350">
                  <c:v>0.67224600000000001</c:v>
                </c:pt>
                <c:pt idx="351">
                  <c:v>0.66570799999999997</c:v>
                </c:pt>
                <c:pt idx="352">
                  <c:v>0.65547200000000005</c:v>
                </c:pt>
                <c:pt idx="353">
                  <c:v>0.66436200000000001</c:v>
                </c:pt>
                <c:pt idx="354">
                  <c:v>0.63779399999999997</c:v>
                </c:pt>
                <c:pt idx="355">
                  <c:v>0.65434599999999998</c:v>
                </c:pt>
                <c:pt idx="356">
                  <c:v>0.65702000000000005</c:v>
                </c:pt>
                <c:pt idx="357">
                  <c:v>0.67220400000000002</c:v>
                </c:pt>
                <c:pt idx="358">
                  <c:v>0.63930900000000002</c:v>
                </c:pt>
                <c:pt idx="359">
                  <c:v>0.64860200000000001</c:v>
                </c:pt>
                <c:pt idx="360">
                  <c:v>0.63713699999999995</c:v>
                </c:pt>
                <c:pt idx="361">
                  <c:v>0.64600599999999997</c:v>
                </c:pt>
                <c:pt idx="362">
                  <c:v>0.65822899999999995</c:v>
                </c:pt>
                <c:pt idx="363">
                  <c:v>0.70751600000000003</c:v>
                </c:pt>
                <c:pt idx="364">
                  <c:v>0.67404699999999995</c:v>
                </c:pt>
                <c:pt idx="365">
                  <c:v>0.68399600000000005</c:v>
                </c:pt>
                <c:pt idx="366">
                  <c:v>0.675987</c:v>
                </c:pt>
                <c:pt idx="367">
                  <c:v>0.678844</c:v>
                </c:pt>
                <c:pt idx="368">
                  <c:v>0.66459199999999996</c:v>
                </c:pt>
                <c:pt idx="369">
                  <c:v>0.66437500000000005</c:v>
                </c:pt>
                <c:pt idx="370">
                  <c:v>0.66326099999999999</c:v>
                </c:pt>
                <c:pt idx="371">
                  <c:v>0.62774799999999997</c:v>
                </c:pt>
                <c:pt idx="372">
                  <c:v>0.61268199999999995</c:v>
                </c:pt>
                <c:pt idx="373">
                  <c:v>0.611572</c:v>
                </c:pt>
                <c:pt idx="374">
                  <c:v>0.60761200000000004</c:v>
                </c:pt>
                <c:pt idx="375">
                  <c:v>0.61187199999999997</c:v>
                </c:pt>
                <c:pt idx="376">
                  <c:v>0.64099099999999998</c:v>
                </c:pt>
                <c:pt idx="377">
                  <c:v>0.63746000000000003</c:v>
                </c:pt>
                <c:pt idx="378">
                  <c:v>0.65680899999999998</c:v>
                </c:pt>
                <c:pt idx="379">
                  <c:v>0.61982999999999999</c:v>
                </c:pt>
                <c:pt idx="380">
                  <c:v>0.654725</c:v>
                </c:pt>
                <c:pt idx="381">
                  <c:v>0.67076800000000003</c:v>
                </c:pt>
                <c:pt idx="382">
                  <c:v>0.65402499999999997</c:v>
                </c:pt>
                <c:pt idx="383">
                  <c:v>0.64815999999999996</c:v>
                </c:pt>
                <c:pt idx="384">
                  <c:v>0.609989</c:v>
                </c:pt>
                <c:pt idx="385">
                  <c:v>0.62362300000000004</c:v>
                </c:pt>
                <c:pt idx="386">
                  <c:v>0.62045700000000004</c:v>
                </c:pt>
                <c:pt idx="387">
                  <c:v>0.60635600000000001</c:v>
                </c:pt>
                <c:pt idx="388">
                  <c:v>0.66470600000000002</c:v>
                </c:pt>
                <c:pt idx="389">
                  <c:v>0.63555099999999998</c:v>
                </c:pt>
                <c:pt idx="390">
                  <c:v>0.65747</c:v>
                </c:pt>
                <c:pt idx="391">
                  <c:v>0.67472900000000002</c:v>
                </c:pt>
                <c:pt idx="392">
                  <c:v>0.65801299999999996</c:v>
                </c:pt>
                <c:pt idx="393">
                  <c:v>0.62560800000000005</c:v>
                </c:pt>
                <c:pt idx="394">
                  <c:v>0.66907300000000003</c:v>
                </c:pt>
                <c:pt idx="395">
                  <c:v>0.68412300000000004</c:v>
                </c:pt>
                <c:pt idx="396">
                  <c:v>0.62248400000000004</c:v>
                </c:pt>
                <c:pt idx="397">
                  <c:v>0.68412700000000004</c:v>
                </c:pt>
                <c:pt idx="398">
                  <c:v>0.62939900000000004</c:v>
                </c:pt>
                <c:pt idx="399">
                  <c:v>0.62765499999999996</c:v>
                </c:pt>
                <c:pt idx="400">
                  <c:v>0.66423200000000004</c:v>
                </c:pt>
                <c:pt idx="401">
                  <c:v>0.65950299999999995</c:v>
                </c:pt>
                <c:pt idx="402">
                  <c:v>0.65798699999999999</c:v>
                </c:pt>
                <c:pt idx="403">
                  <c:v>0.63856100000000005</c:v>
                </c:pt>
                <c:pt idx="404">
                  <c:v>0.62905599999999995</c:v>
                </c:pt>
                <c:pt idx="405">
                  <c:v>0.62936199999999998</c:v>
                </c:pt>
                <c:pt idx="406">
                  <c:v>0.61672099999999996</c:v>
                </c:pt>
                <c:pt idx="407">
                  <c:v>0.63955499999999998</c:v>
                </c:pt>
                <c:pt idx="408">
                  <c:v>0.63957900000000001</c:v>
                </c:pt>
                <c:pt idx="409">
                  <c:v>0.61833899999999997</c:v>
                </c:pt>
                <c:pt idx="410">
                  <c:v>0.63038300000000003</c:v>
                </c:pt>
                <c:pt idx="411">
                  <c:v>0.604711</c:v>
                </c:pt>
                <c:pt idx="412">
                  <c:v>0.65884900000000002</c:v>
                </c:pt>
                <c:pt idx="413">
                  <c:v>0.66396699999999997</c:v>
                </c:pt>
                <c:pt idx="414">
                  <c:v>0.65303500000000003</c:v>
                </c:pt>
                <c:pt idx="415">
                  <c:v>0.60450300000000001</c:v>
                </c:pt>
                <c:pt idx="416">
                  <c:v>0.61845799999999995</c:v>
                </c:pt>
                <c:pt idx="417">
                  <c:v>0.65608200000000005</c:v>
                </c:pt>
                <c:pt idx="418">
                  <c:v>0.64034500000000005</c:v>
                </c:pt>
                <c:pt idx="419">
                  <c:v>0.67933299999999996</c:v>
                </c:pt>
                <c:pt idx="420">
                  <c:v>0.68246799999999996</c:v>
                </c:pt>
                <c:pt idx="421">
                  <c:v>0.70504900000000004</c:v>
                </c:pt>
                <c:pt idx="422">
                  <c:v>0.66298299999999999</c:v>
                </c:pt>
                <c:pt idx="423">
                  <c:v>0.66430800000000001</c:v>
                </c:pt>
                <c:pt idx="424">
                  <c:v>0.683056</c:v>
                </c:pt>
                <c:pt idx="425">
                  <c:v>0.63449</c:v>
                </c:pt>
                <c:pt idx="426">
                  <c:v>0.61416199999999999</c:v>
                </c:pt>
                <c:pt idx="427">
                  <c:v>0.63587000000000005</c:v>
                </c:pt>
                <c:pt idx="428">
                  <c:v>0.63798900000000003</c:v>
                </c:pt>
                <c:pt idx="429">
                  <c:v>0.61763500000000005</c:v>
                </c:pt>
                <c:pt idx="430">
                  <c:v>0.62120299999999995</c:v>
                </c:pt>
                <c:pt idx="431">
                  <c:v>0.59978900000000002</c:v>
                </c:pt>
                <c:pt idx="432">
                  <c:v>0.67808100000000004</c:v>
                </c:pt>
                <c:pt idx="433">
                  <c:v>0.61976500000000001</c:v>
                </c:pt>
                <c:pt idx="434">
                  <c:v>0.65015699999999998</c:v>
                </c:pt>
                <c:pt idx="435">
                  <c:v>0.65591999999999995</c:v>
                </c:pt>
                <c:pt idx="436">
                  <c:v>0.65517999999999998</c:v>
                </c:pt>
                <c:pt idx="437">
                  <c:v>0.60944200000000004</c:v>
                </c:pt>
                <c:pt idx="438">
                  <c:v>0.66490300000000002</c:v>
                </c:pt>
                <c:pt idx="439">
                  <c:v>0.65571599999999997</c:v>
                </c:pt>
                <c:pt idx="440">
                  <c:v>0.64891100000000002</c:v>
                </c:pt>
                <c:pt idx="441">
                  <c:v>0.65166299999999999</c:v>
                </c:pt>
                <c:pt idx="442">
                  <c:v>0.65020900000000004</c:v>
                </c:pt>
                <c:pt idx="443">
                  <c:v>0.62505299999999997</c:v>
                </c:pt>
                <c:pt idx="444">
                  <c:v>0.65439400000000003</c:v>
                </c:pt>
                <c:pt idx="445">
                  <c:v>0.63924599999999998</c:v>
                </c:pt>
                <c:pt idx="446">
                  <c:v>0.62302800000000003</c:v>
                </c:pt>
                <c:pt idx="447">
                  <c:v>0.623085</c:v>
                </c:pt>
                <c:pt idx="448">
                  <c:v>0.68700899999999998</c:v>
                </c:pt>
                <c:pt idx="449">
                  <c:v>0.62243999999999999</c:v>
                </c:pt>
                <c:pt idx="450">
                  <c:v>0.66114099999999998</c:v>
                </c:pt>
                <c:pt idx="451">
                  <c:v>0.62472899999999998</c:v>
                </c:pt>
                <c:pt idx="452">
                  <c:v>0.68140999999999996</c:v>
                </c:pt>
                <c:pt idx="453">
                  <c:v>0.64336599999999999</c:v>
                </c:pt>
                <c:pt idx="454">
                  <c:v>0.65537500000000004</c:v>
                </c:pt>
                <c:pt idx="455">
                  <c:v>0.623529</c:v>
                </c:pt>
                <c:pt idx="456">
                  <c:v>0.61794899999999997</c:v>
                </c:pt>
                <c:pt idx="457">
                  <c:v>0.59036</c:v>
                </c:pt>
                <c:pt idx="458">
                  <c:v>0.6</c:v>
                </c:pt>
                <c:pt idx="459">
                  <c:v>0.66316399999999998</c:v>
                </c:pt>
                <c:pt idx="460">
                  <c:v>0.63344100000000003</c:v>
                </c:pt>
                <c:pt idx="461">
                  <c:v>0.63954999999999995</c:v>
                </c:pt>
                <c:pt idx="462">
                  <c:v>0.59922600000000004</c:v>
                </c:pt>
                <c:pt idx="463">
                  <c:v>0.62355499999999997</c:v>
                </c:pt>
                <c:pt idx="464">
                  <c:v>0.666269</c:v>
                </c:pt>
                <c:pt idx="465">
                  <c:v>0.64633600000000002</c:v>
                </c:pt>
                <c:pt idx="466">
                  <c:v>0.62480999999999998</c:v>
                </c:pt>
                <c:pt idx="467">
                  <c:v>0.60489400000000004</c:v>
                </c:pt>
                <c:pt idx="468">
                  <c:v>0.58206800000000003</c:v>
                </c:pt>
                <c:pt idx="469">
                  <c:v>0.60429500000000003</c:v>
                </c:pt>
                <c:pt idx="470">
                  <c:v>0.61803300000000005</c:v>
                </c:pt>
                <c:pt idx="471">
                  <c:v>0.66268700000000003</c:v>
                </c:pt>
                <c:pt idx="472">
                  <c:v>0.59459799999999996</c:v>
                </c:pt>
                <c:pt idx="473">
                  <c:v>0.60967400000000005</c:v>
                </c:pt>
                <c:pt idx="474">
                  <c:v>0.61136599999999997</c:v>
                </c:pt>
                <c:pt idx="475">
                  <c:v>0.66423100000000002</c:v>
                </c:pt>
                <c:pt idx="476">
                  <c:v>0.613228</c:v>
                </c:pt>
                <c:pt idx="477">
                  <c:v>0.65016399999999996</c:v>
                </c:pt>
                <c:pt idx="478">
                  <c:v>0.65268800000000005</c:v>
                </c:pt>
                <c:pt idx="479">
                  <c:v>0.62286900000000001</c:v>
                </c:pt>
                <c:pt idx="480">
                  <c:v>0.59464899999999998</c:v>
                </c:pt>
                <c:pt idx="481">
                  <c:v>0.61419199999999996</c:v>
                </c:pt>
                <c:pt idx="482">
                  <c:v>0.58199599999999996</c:v>
                </c:pt>
                <c:pt idx="483">
                  <c:v>0.64097800000000005</c:v>
                </c:pt>
                <c:pt idx="484">
                  <c:v>0.59771700000000005</c:v>
                </c:pt>
                <c:pt idx="485">
                  <c:v>0.59748100000000004</c:v>
                </c:pt>
                <c:pt idx="486">
                  <c:v>0.59345700000000001</c:v>
                </c:pt>
                <c:pt idx="487">
                  <c:v>0.60173900000000002</c:v>
                </c:pt>
                <c:pt idx="488">
                  <c:v>0.62129699999999999</c:v>
                </c:pt>
                <c:pt idx="489">
                  <c:v>0.642733</c:v>
                </c:pt>
                <c:pt idx="490">
                  <c:v>0.67585099999999998</c:v>
                </c:pt>
                <c:pt idx="491">
                  <c:v>0.60860300000000001</c:v>
                </c:pt>
                <c:pt idx="492">
                  <c:v>0.64274600000000004</c:v>
                </c:pt>
                <c:pt idx="493">
                  <c:v>0.60395200000000004</c:v>
                </c:pt>
                <c:pt idx="494">
                  <c:v>0.61799599999999999</c:v>
                </c:pt>
                <c:pt idx="495">
                  <c:v>0.65183199999999997</c:v>
                </c:pt>
                <c:pt idx="496">
                  <c:v>0.58774800000000005</c:v>
                </c:pt>
                <c:pt idx="497">
                  <c:v>0.61541800000000002</c:v>
                </c:pt>
                <c:pt idx="498">
                  <c:v>0.60703300000000004</c:v>
                </c:pt>
                <c:pt idx="499">
                  <c:v>0.59059099999999998</c:v>
                </c:pt>
                <c:pt idx="500">
                  <c:v>0.61150300000000002</c:v>
                </c:pt>
                <c:pt idx="501">
                  <c:v>0.61034500000000003</c:v>
                </c:pt>
                <c:pt idx="502">
                  <c:v>0.59703899999999999</c:v>
                </c:pt>
                <c:pt idx="503">
                  <c:v>0.58407900000000001</c:v>
                </c:pt>
                <c:pt idx="504">
                  <c:v>0.64298999999999995</c:v>
                </c:pt>
                <c:pt idx="505">
                  <c:v>0.61357099999999998</c:v>
                </c:pt>
                <c:pt idx="506">
                  <c:v>0.59781399999999996</c:v>
                </c:pt>
                <c:pt idx="507">
                  <c:v>0.62176299999999995</c:v>
                </c:pt>
                <c:pt idx="508">
                  <c:v>0.60308399999999995</c:v>
                </c:pt>
                <c:pt idx="509">
                  <c:v>0.62567099999999998</c:v>
                </c:pt>
                <c:pt idx="510">
                  <c:v>0.62015100000000001</c:v>
                </c:pt>
                <c:pt idx="511">
                  <c:v>0.571492</c:v>
                </c:pt>
                <c:pt idx="512">
                  <c:v>0.58686000000000005</c:v>
                </c:pt>
                <c:pt idx="513">
                  <c:v>0.64619599999999999</c:v>
                </c:pt>
                <c:pt idx="514">
                  <c:v>0.63680800000000004</c:v>
                </c:pt>
                <c:pt idx="515">
                  <c:v>0.57526999999999995</c:v>
                </c:pt>
                <c:pt idx="516">
                  <c:v>0.64279200000000003</c:v>
                </c:pt>
                <c:pt idx="517">
                  <c:v>0.59259700000000004</c:v>
                </c:pt>
                <c:pt idx="518">
                  <c:v>0.53081299999999998</c:v>
                </c:pt>
                <c:pt idx="519">
                  <c:v>0.61568400000000001</c:v>
                </c:pt>
                <c:pt idx="520">
                  <c:v>0.61077899999999996</c:v>
                </c:pt>
                <c:pt idx="521">
                  <c:v>0.61305799999999999</c:v>
                </c:pt>
                <c:pt idx="522">
                  <c:v>0.58722700000000005</c:v>
                </c:pt>
                <c:pt idx="523">
                  <c:v>0.60543400000000003</c:v>
                </c:pt>
                <c:pt idx="524">
                  <c:v>0.57857999999999998</c:v>
                </c:pt>
                <c:pt idx="525">
                  <c:v>0.61952099999999999</c:v>
                </c:pt>
                <c:pt idx="526">
                  <c:v>0.61213799999999996</c:v>
                </c:pt>
                <c:pt idx="527">
                  <c:v>0.56760699999999997</c:v>
                </c:pt>
                <c:pt idx="528">
                  <c:v>0.60975299999999999</c:v>
                </c:pt>
                <c:pt idx="529">
                  <c:v>0.62166699999999997</c:v>
                </c:pt>
                <c:pt idx="530">
                  <c:v>0.61883600000000005</c:v>
                </c:pt>
                <c:pt idx="531">
                  <c:v>0.477157</c:v>
                </c:pt>
                <c:pt idx="532">
                  <c:v>0.56349199999999999</c:v>
                </c:pt>
                <c:pt idx="533">
                  <c:v>0.64671699999999999</c:v>
                </c:pt>
                <c:pt idx="534">
                  <c:v>0.57044099999999998</c:v>
                </c:pt>
                <c:pt idx="535">
                  <c:v>0.52297499999999997</c:v>
                </c:pt>
                <c:pt idx="536">
                  <c:v>0.56028199999999995</c:v>
                </c:pt>
                <c:pt idx="537">
                  <c:v>0.58796199999999998</c:v>
                </c:pt>
                <c:pt idx="538">
                  <c:v>0.47989999999999999</c:v>
                </c:pt>
                <c:pt idx="539">
                  <c:v>0.49625599999999997</c:v>
                </c:pt>
                <c:pt idx="540">
                  <c:v>0.50695400000000002</c:v>
                </c:pt>
                <c:pt idx="541">
                  <c:v>0.52484900000000001</c:v>
                </c:pt>
                <c:pt idx="542">
                  <c:v>0.58611800000000003</c:v>
                </c:pt>
                <c:pt idx="543">
                  <c:v>0.53829499999999997</c:v>
                </c:pt>
                <c:pt idx="544">
                  <c:v>0.487201</c:v>
                </c:pt>
                <c:pt idx="545">
                  <c:v>0.46729500000000002</c:v>
                </c:pt>
                <c:pt idx="546">
                  <c:v>0.44051899999999999</c:v>
                </c:pt>
                <c:pt idx="547">
                  <c:v>0.459677</c:v>
                </c:pt>
                <c:pt idx="548">
                  <c:v>0.471551</c:v>
                </c:pt>
                <c:pt idx="549">
                  <c:v>0.43432599999999999</c:v>
                </c:pt>
                <c:pt idx="550">
                  <c:v>0.51141099999999995</c:v>
                </c:pt>
                <c:pt idx="551">
                  <c:v>0.541709</c:v>
                </c:pt>
                <c:pt idx="552">
                  <c:v>0.48063699999999998</c:v>
                </c:pt>
                <c:pt idx="553">
                  <c:v>0.51277099999999998</c:v>
                </c:pt>
                <c:pt idx="554">
                  <c:v>0.47694300000000001</c:v>
                </c:pt>
                <c:pt idx="555">
                  <c:v>0.49562</c:v>
                </c:pt>
                <c:pt idx="556">
                  <c:v>0.47190300000000002</c:v>
                </c:pt>
                <c:pt idx="557">
                  <c:v>0.49098799999999998</c:v>
                </c:pt>
                <c:pt idx="558">
                  <c:v>0.35718299999999997</c:v>
                </c:pt>
                <c:pt idx="559">
                  <c:v>0.50087099999999996</c:v>
                </c:pt>
                <c:pt idx="560">
                  <c:v>0.35875699999999999</c:v>
                </c:pt>
                <c:pt idx="561">
                  <c:v>0.42405900000000002</c:v>
                </c:pt>
                <c:pt idx="562">
                  <c:v>0.47331499999999999</c:v>
                </c:pt>
                <c:pt idx="563">
                  <c:v>0.379388</c:v>
                </c:pt>
                <c:pt idx="564">
                  <c:v>0.49986399999999998</c:v>
                </c:pt>
                <c:pt idx="565">
                  <c:v>0.33944099999999999</c:v>
                </c:pt>
                <c:pt idx="566">
                  <c:v>0.41329500000000002</c:v>
                </c:pt>
                <c:pt idx="567">
                  <c:v>0.46100400000000002</c:v>
                </c:pt>
                <c:pt idx="568">
                  <c:v>0.52687099999999998</c:v>
                </c:pt>
                <c:pt idx="569">
                  <c:v>0.467862</c:v>
                </c:pt>
                <c:pt idx="570">
                  <c:v>0.50586699999999996</c:v>
                </c:pt>
                <c:pt idx="571">
                  <c:v>0.44642900000000002</c:v>
                </c:pt>
                <c:pt idx="572">
                  <c:v>0.43937799999999999</c:v>
                </c:pt>
                <c:pt idx="573">
                  <c:v>0.39076699999999998</c:v>
                </c:pt>
                <c:pt idx="574">
                  <c:v>0.33925</c:v>
                </c:pt>
                <c:pt idx="575">
                  <c:v>0.51444699999999999</c:v>
                </c:pt>
                <c:pt idx="576">
                  <c:v>0.43231999999999998</c:v>
                </c:pt>
                <c:pt idx="577">
                  <c:v>0.37481900000000001</c:v>
                </c:pt>
                <c:pt idx="578">
                  <c:v>0.47686000000000001</c:v>
                </c:pt>
                <c:pt idx="579">
                  <c:v>0.39258799999999999</c:v>
                </c:pt>
                <c:pt idx="580">
                  <c:v>0.387623</c:v>
                </c:pt>
                <c:pt idx="581">
                  <c:v>0.43302499999999999</c:v>
                </c:pt>
                <c:pt idx="582">
                  <c:v>0.47413100000000002</c:v>
                </c:pt>
                <c:pt idx="583">
                  <c:v>0.47006300000000001</c:v>
                </c:pt>
                <c:pt idx="584">
                  <c:v>0.43238300000000002</c:v>
                </c:pt>
                <c:pt idx="585">
                  <c:v>0.45134800000000003</c:v>
                </c:pt>
                <c:pt idx="586">
                  <c:v>0.42247299999999999</c:v>
                </c:pt>
                <c:pt idx="587">
                  <c:v>0.462113</c:v>
                </c:pt>
                <c:pt idx="588">
                  <c:v>0.46835100000000002</c:v>
                </c:pt>
                <c:pt idx="589">
                  <c:v>0.51776200000000006</c:v>
                </c:pt>
                <c:pt idx="590">
                  <c:v>0.46389900000000001</c:v>
                </c:pt>
                <c:pt idx="591">
                  <c:v>0.42077399999999998</c:v>
                </c:pt>
                <c:pt idx="592">
                  <c:v>0.50891200000000003</c:v>
                </c:pt>
                <c:pt idx="593">
                  <c:v>0.47029100000000001</c:v>
                </c:pt>
                <c:pt idx="594">
                  <c:v>0.37823099999999998</c:v>
                </c:pt>
                <c:pt idx="595">
                  <c:v>0.51895899999999995</c:v>
                </c:pt>
                <c:pt idx="596">
                  <c:v>0.41805700000000001</c:v>
                </c:pt>
                <c:pt idx="597">
                  <c:v>0.438558</c:v>
                </c:pt>
                <c:pt idx="598">
                  <c:v>0.47519699999999998</c:v>
                </c:pt>
                <c:pt idx="599">
                  <c:v>0.50696200000000002</c:v>
                </c:pt>
                <c:pt idx="600">
                  <c:v>0.42576599999999998</c:v>
                </c:pt>
                <c:pt idx="601">
                  <c:v>0.43717800000000001</c:v>
                </c:pt>
                <c:pt idx="602">
                  <c:v>0.49663800000000002</c:v>
                </c:pt>
                <c:pt idx="603">
                  <c:v>0.40152599999999999</c:v>
                </c:pt>
                <c:pt idx="604">
                  <c:v>0.473051</c:v>
                </c:pt>
                <c:pt idx="605">
                  <c:v>0.41258499999999998</c:v>
                </c:pt>
                <c:pt idx="606">
                  <c:v>0.47046300000000002</c:v>
                </c:pt>
                <c:pt idx="607">
                  <c:v>0.47431200000000001</c:v>
                </c:pt>
                <c:pt idx="608">
                  <c:v>0.41764699999999999</c:v>
                </c:pt>
                <c:pt idx="609">
                  <c:v>0.484956</c:v>
                </c:pt>
                <c:pt idx="610">
                  <c:v>0.53594200000000003</c:v>
                </c:pt>
                <c:pt idx="611">
                  <c:v>0.43513099999999999</c:v>
                </c:pt>
                <c:pt idx="612">
                  <c:v>0.443832</c:v>
                </c:pt>
                <c:pt idx="613">
                  <c:v>0.46029399999999998</c:v>
                </c:pt>
                <c:pt idx="614">
                  <c:v>0.56251600000000002</c:v>
                </c:pt>
                <c:pt idx="615">
                  <c:v>0.46934599999999999</c:v>
                </c:pt>
                <c:pt idx="616">
                  <c:v>0.49213899999999999</c:v>
                </c:pt>
                <c:pt idx="617">
                  <c:v>0.49153400000000003</c:v>
                </c:pt>
                <c:pt idx="618">
                  <c:v>0.50551299999999999</c:v>
                </c:pt>
                <c:pt idx="619">
                  <c:v>0.42733300000000002</c:v>
                </c:pt>
                <c:pt idx="620">
                  <c:v>0.53449899999999995</c:v>
                </c:pt>
                <c:pt idx="621">
                  <c:v>0.44188100000000002</c:v>
                </c:pt>
                <c:pt idx="622">
                  <c:v>0.53098999999999996</c:v>
                </c:pt>
                <c:pt idx="623">
                  <c:v>0.39960400000000001</c:v>
                </c:pt>
                <c:pt idx="624">
                  <c:v>0.55113400000000001</c:v>
                </c:pt>
                <c:pt idx="625">
                  <c:v>0.40856399999999998</c:v>
                </c:pt>
                <c:pt idx="626">
                  <c:v>0.52943300000000004</c:v>
                </c:pt>
                <c:pt idx="627">
                  <c:v>0.46941500000000003</c:v>
                </c:pt>
                <c:pt idx="628">
                  <c:v>0.45972400000000002</c:v>
                </c:pt>
                <c:pt idx="629">
                  <c:v>0.49497999999999998</c:v>
                </c:pt>
                <c:pt idx="630">
                  <c:v>0.48576799999999998</c:v>
                </c:pt>
                <c:pt idx="631">
                  <c:v>0.435724</c:v>
                </c:pt>
                <c:pt idx="632">
                  <c:v>0.486234</c:v>
                </c:pt>
                <c:pt idx="633">
                  <c:v>0.47160999999999997</c:v>
                </c:pt>
                <c:pt idx="634">
                  <c:v>0.49809399999999998</c:v>
                </c:pt>
                <c:pt idx="635">
                  <c:v>0.39110499999999998</c:v>
                </c:pt>
                <c:pt idx="636">
                  <c:v>0.41543799999999997</c:v>
                </c:pt>
                <c:pt idx="637">
                  <c:v>0.45277800000000001</c:v>
                </c:pt>
                <c:pt idx="638">
                  <c:v>0.39764100000000002</c:v>
                </c:pt>
                <c:pt idx="639">
                  <c:v>0.35972999999999999</c:v>
                </c:pt>
                <c:pt idx="640">
                  <c:v>0.38105800000000001</c:v>
                </c:pt>
                <c:pt idx="641">
                  <c:v>0.462723</c:v>
                </c:pt>
                <c:pt idx="642">
                  <c:v>0.44666699999999998</c:v>
                </c:pt>
                <c:pt idx="643">
                  <c:v>0.39092199999999999</c:v>
                </c:pt>
                <c:pt idx="644">
                  <c:v>0.47445399999999999</c:v>
                </c:pt>
                <c:pt idx="645">
                  <c:v>0.437668</c:v>
                </c:pt>
                <c:pt idx="646">
                  <c:v>0.461642</c:v>
                </c:pt>
                <c:pt idx="647">
                  <c:v>0.41813400000000001</c:v>
                </c:pt>
                <c:pt idx="648">
                  <c:v>0.42712800000000001</c:v>
                </c:pt>
                <c:pt idx="649">
                  <c:v>0.426425</c:v>
                </c:pt>
                <c:pt idx="650">
                  <c:v>0.51385599999999998</c:v>
                </c:pt>
                <c:pt idx="651">
                  <c:v>0.486877</c:v>
                </c:pt>
                <c:pt idx="652">
                  <c:v>0.48118100000000003</c:v>
                </c:pt>
                <c:pt idx="653">
                  <c:v>0.44871800000000001</c:v>
                </c:pt>
                <c:pt idx="654">
                  <c:v>0.49921599999999999</c:v>
                </c:pt>
                <c:pt idx="655">
                  <c:v>0.50180400000000003</c:v>
                </c:pt>
                <c:pt idx="656">
                  <c:v>0.38546900000000001</c:v>
                </c:pt>
                <c:pt idx="657">
                  <c:v>0.395702</c:v>
                </c:pt>
                <c:pt idx="658">
                  <c:v>0.41148800000000002</c:v>
                </c:pt>
                <c:pt idx="659">
                  <c:v>0.38187100000000002</c:v>
                </c:pt>
                <c:pt idx="660">
                  <c:v>0.51389899999999999</c:v>
                </c:pt>
                <c:pt idx="661">
                  <c:v>0.40052100000000002</c:v>
                </c:pt>
                <c:pt idx="662">
                  <c:v>0.40646900000000002</c:v>
                </c:pt>
                <c:pt idx="663">
                  <c:v>0.46055800000000002</c:v>
                </c:pt>
                <c:pt idx="664">
                  <c:v>0.46185300000000001</c:v>
                </c:pt>
                <c:pt idx="665">
                  <c:v>0.42786400000000002</c:v>
                </c:pt>
                <c:pt idx="666">
                  <c:v>0.59809100000000004</c:v>
                </c:pt>
                <c:pt idx="667">
                  <c:v>0.523922</c:v>
                </c:pt>
                <c:pt idx="668">
                  <c:v>0.45749400000000001</c:v>
                </c:pt>
                <c:pt idx="669">
                  <c:v>0.49418499999999999</c:v>
                </c:pt>
                <c:pt idx="670">
                  <c:v>0.43192599999999998</c:v>
                </c:pt>
                <c:pt idx="671">
                  <c:v>0.49060399999999998</c:v>
                </c:pt>
                <c:pt idx="672">
                  <c:v>0.50670899999999996</c:v>
                </c:pt>
                <c:pt idx="673">
                  <c:v>0.42142000000000002</c:v>
                </c:pt>
                <c:pt idx="674">
                  <c:v>0.54917400000000005</c:v>
                </c:pt>
                <c:pt idx="675">
                  <c:v>0.40431</c:v>
                </c:pt>
                <c:pt idx="676">
                  <c:v>0.44677</c:v>
                </c:pt>
                <c:pt idx="677">
                  <c:v>0.42499999999999999</c:v>
                </c:pt>
                <c:pt idx="678">
                  <c:v>0.46128599999999997</c:v>
                </c:pt>
                <c:pt idx="679">
                  <c:v>0.42378399999999999</c:v>
                </c:pt>
                <c:pt idx="680">
                  <c:v>0.48121000000000003</c:v>
                </c:pt>
                <c:pt idx="681">
                  <c:v>0.52022199999999996</c:v>
                </c:pt>
                <c:pt idx="682">
                  <c:v>0.451075</c:v>
                </c:pt>
                <c:pt idx="683">
                  <c:v>0.40417199999999998</c:v>
                </c:pt>
                <c:pt idx="684">
                  <c:v>0.46128200000000003</c:v>
                </c:pt>
                <c:pt idx="685">
                  <c:v>0.54702200000000001</c:v>
                </c:pt>
                <c:pt idx="686">
                  <c:v>0.50894499999999998</c:v>
                </c:pt>
                <c:pt idx="687">
                  <c:v>0.49415500000000001</c:v>
                </c:pt>
                <c:pt idx="688">
                  <c:v>0.58271300000000004</c:v>
                </c:pt>
                <c:pt idx="689">
                  <c:v>0.444243</c:v>
                </c:pt>
                <c:pt idx="690">
                  <c:v>0.41873300000000002</c:v>
                </c:pt>
                <c:pt idx="691">
                  <c:v>0.41044000000000003</c:v>
                </c:pt>
                <c:pt idx="692">
                  <c:v>0.50362499999999999</c:v>
                </c:pt>
                <c:pt idx="693">
                  <c:v>0.40611999999999998</c:v>
                </c:pt>
                <c:pt idx="694">
                  <c:v>0.48687399999999997</c:v>
                </c:pt>
                <c:pt idx="695">
                  <c:v>0.487261</c:v>
                </c:pt>
                <c:pt idx="696">
                  <c:v>0.40567900000000001</c:v>
                </c:pt>
                <c:pt idx="697">
                  <c:v>0.46989900000000001</c:v>
                </c:pt>
                <c:pt idx="698">
                  <c:v>0.40598600000000001</c:v>
                </c:pt>
                <c:pt idx="699">
                  <c:v>0.49926300000000001</c:v>
                </c:pt>
                <c:pt idx="700">
                  <c:v>0.41770000000000002</c:v>
                </c:pt>
                <c:pt idx="701">
                  <c:v>0.46714499999999998</c:v>
                </c:pt>
                <c:pt idx="702">
                  <c:v>0.47983999999999999</c:v>
                </c:pt>
                <c:pt idx="703">
                  <c:v>0.51081399999999999</c:v>
                </c:pt>
                <c:pt idx="704">
                  <c:v>0.46586</c:v>
                </c:pt>
                <c:pt idx="705">
                  <c:v>0.50310299999999997</c:v>
                </c:pt>
                <c:pt idx="706">
                  <c:v>0.51839100000000005</c:v>
                </c:pt>
                <c:pt idx="707">
                  <c:v>0.47041899999999998</c:v>
                </c:pt>
                <c:pt idx="708">
                  <c:v>0.44705899999999998</c:v>
                </c:pt>
                <c:pt idx="709">
                  <c:v>0.49071900000000002</c:v>
                </c:pt>
                <c:pt idx="710">
                  <c:v>0.41458299999999998</c:v>
                </c:pt>
                <c:pt idx="711">
                  <c:v>0.440112</c:v>
                </c:pt>
                <c:pt idx="712">
                  <c:v>0.41668899999999998</c:v>
                </c:pt>
                <c:pt idx="713">
                  <c:v>0.452094</c:v>
                </c:pt>
                <c:pt idx="714">
                  <c:v>0.479045</c:v>
                </c:pt>
                <c:pt idx="715">
                  <c:v>0.43557299999999999</c:v>
                </c:pt>
                <c:pt idx="716">
                  <c:v>0.41056399999999998</c:v>
                </c:pt>
                <c:pt idx="717">
                  <c:v>0.39036599999999999</c:v>
                </c:pt>
                <c:pt idx="718">
                  <c:v>0.43618899999999999</c:v>
                </c:pt>
                <c:pt idx="719">
                  <c:v>0.388183</c:v>
                </c:pt>
                <c:pt idx="720">
                  <c:v>0.42563699999999999</c:v>
                </c:pt>
                <c:pt idx="721">
                  <c:v>0.399586</c:v>
                </c:pt>
                <c:pt idx="722">
                  <c:v>0.44770799999999999</c:v>
                </c:pt>
                <c:pt idx="723">
                  <c:v>0.43545800000000001</c:v>
                </c:pt>
                <c:pt idx="724">
                  <c:v>0.53435900000000003</c:v>
                </c:pt>
                <c:pt idx="725">
                  <c:v>0.355105</c:v>
                </c:pt>
                <c:pt idx="726">
                  <c:v>0.45472699999999999</c:v>
                </c:pt>
                <c:pt idx="727">
                  <c:v>0.52649000000000001</c:v>
                </c:pt>
                <c:pt idx="728">
                  <c:v>0.45173799999999997</c:v>
                </c:pt>
                <c:pt idx="729">
                  <c:v>0.39820699999999998</c:v>
                </c:pt>
                <c:pt idx="730">
                  <c:v>0.39919500000000002</c:v>
                </c:pt>
                <c:pt idx="731">
                  <c:v>0.52066800000000002</c:v>
                </c:pt>
                <c:pt idx="732">
                  <c:v>0.43493799999999999</c:v>
                </c:pt>
                <c:pt idx="733">
                  <c:v>0.47252899999999998</c:v>
                </c:pt>
                <c:pt idx="734">
                  <c:v>0.515764</c:v>
                </c:pt>
                <c:pt idx="735">
                  <c:v>0.51469100000000001</c:v>
                </c:pt>
                <c:pt idx="736">
                  <c:v>0.42052299999999998</c:v>
                </c:pt>
                <c:pt idx="737">
                  <c:v>0.43873099999999998</c:v>
                </c:pt>
                <c:pt idx="738">
                  <c:v>0.438523</c:v>
                </c:pt>
                <c:pt idx="739">
                  <c:v>0.477912</c:v>
                </c:pt>
                <c:pt idx="740">
                  <c:v>0.51036300000000001</c:v>
                </c:pt>
                <c:pt idx="741">
                  <c:v>0.46707300000000002</c:v>
                </c:pt>
                <c:pt idx="742">
                  <c:v>0.42872500000000002</c:v>
                </c:pt>
                <c:pt idx="743">
                  <c:v>0.44741599999999998</c:v>
                </c:pt>
                <c:pt idx="744">
                  <c:v>0.40193600000000002</c:v>
                </c:pt>
                <c:pt idx="745">
                  <c:v>0.41129900000000003</c:v>
                </c:pt>
                <c:pt idx="746">
                  <c:v>0.49884200000000001</c:v>
                </c:pt>
                <c:pt idx="747">
                  <c:v>0.39611099999999999</c:v>
                </c:pt>
                <c:pt idx="748">
                  <c:v>0.46982499999999999</c:v>
                </c:pt>
                <c:pt idx="749">
                  <c:v>0.48530899999999999</c:v>
                </c:pt>
                <c:pt idx="750">
                  <c:v>0.49160300000000001</c:v>
                </c:pt>
                <c:pt idx="751">
                  <c:v>0.41972399999999999</c:v>
                </c:pt>
                <c:pt idx="752">
                  <c:v>0.49665300000000001</c:v>
                </c:pt>
                <c:pt idx="753">
                  <c:v>0.45643</c:v>
                </c:pt>
                <c:pt idx="754">
                  <c:v>0.48429299999999997</c:v>
                </c:pt>
                <c:pt idx="755">
                  <c:v>0.45462599999999997</c:v>
                </c:pt>
                <c:pt idx="756">
                  <c:v>0.48834</c:v>
                </c:pt>
                <c:pt idx="757">
                  <c:v>0.486985</c:v>
                </c:pt>
                <c:pt idx="758">
                  <c:v>0.46764699999999998</c:v>
                </c:pt>
                <c:pt idx="759">
                  <c:v>0.48453600000000002</c:v>
                </c:pt>
                <c:pt idx="760">
                  <c:v>0.49062499999999998</c:v>
                </c:pt>
                <c:pt idx="761">
                  <c:v>0.46983200000000003</c:v>
                </c:pt>
                <c:pt idx="762">
                  <c:v>0.45991700000000002</c:v>
                </c:pt>
                <c:pt idx="763">
                  <c:v>0.45347900000000002</c:v>
                </c:pt>
                <c:pt idx="764">
                  <c:v>0.46160600000000002</c:v>
                </c:pt>
                <c:pt idx="765">
                  <c:v>0.48854199999999998</c:v>
                </c:pt>
                <c:pt idx="766">
                  <c:v>0.50945799999999997</c:v>
                </c:pt>
                <c:pt idx="767">
                  <c:v>0.466281</c:v>
                </c:pt>
                <c:pt idx="768">
                  <c:v>0.45763599999999999</c:v>
                </c:pt>
                <c:pt idx="769">
                  <c:v>0.309778</c:v>
                </c:pt>
                <c:pt idx="770">
                  <c:v>0.37013699999999999</c:v>
                </c:pt>
                <c:pt idx="771">
                  <c:v>0.46936899999999998</c:v>
                </c:pt>
                <c:pt idx="772">
                  <c:v>0.46823100000000001</c:v>
                </c:pt>
                <c:pt idx="773">
                  <c:v>0.46809699999999999</c:v>
                </c:pt>
                <c:pt idx="774">
                  <c:v>0.54514600000000002</c:v>
                </c:pt>
                <c:pt idx="775">
                  <c:v>0.459839</c:v>
                </c:pt>
                <c:pt idx="776">
                  <c:v>0.446658</c:v>
                </c:pt>
                <c:pt idx="777">
                  <c:v>0.39959499999999998</c:v>
                </c:pt>
                <c:pt idx="778">
                  <c:v>0.46842099999999998</c:v>
                </c:pt>
                <c:pt idx="779">
                  <c:v>0.46134900000000001</c:v>
                </c:pt>
                <c:pt idx="780">
                  <c:v>0.44148199999999999</c:v>
                </c:pt>
                <c:pt idx="781">
                  <c:v>0.38811899999999999</c:v>
                </c:pt>
                <c:pt idx="782">
                  <c:v>0.51027199999999995</c:v>
                </c:pt>
                <c:pt idx="783">
                  <c:v>0.42405599999999999</c:v>
                </c:pt>
                <c:pt idx="784">
                  <c:v>0.55710800000000005</c:v>
                </c:pt>
                <c:pt idx="785">
                  <c:v>0.35540500000000003</c:v>
                </c:pt>
                <c:pt idx="786">
                  <c:v>0.44414199999999998</c:v>
                </c:pt>
                <c:pt idx="787">
                  <c:v>0.55465699999999996</c:v>
                </c:pt>
                <c:pt idx="788">
                  <c:v>0.45902500000000002</c:v>
                </c:pt>
                <c:pt idx="789">
                  <c:v>0.42358600000000002</c:v>
                </c:pt>
                <c:pt idx="790">
                  <c:v>0.49868099999999999</c:v>
                </c:pt>
                <c:pt idx="791">
                  <c:v>0.394399</c:v>
                </c:pt>
                <c:pt idx="792">
                  <c:v>0.46344800000000003</c:v>
                </c:pt>
                <c:pt idx="793">
                  <c:v>0.42290899999999998</c:v>
                </c:pt>
                <c:pt idx="794">
                  <c:v>0.39116000000000001</c:v>
                </c:pt>
                <c:pt idx="795">
                  <c:v>0.50346199999999997</c:v>
                </c:pt>
                <c:pt idx="796">
                  <c:v>0.42977799999999999</c:v>
                </c:pt>
                <c:pt idx="797">
                  <c:v>0.47530899999999998</c:v>
                </c:pt>
                <c:pt idx="798">
                  <c:v>0.462673</c:v>
                </c:pt>
                <c:pt idx="799">
                  <c:v>0.42636499999999999</c:v>
                </c:pt>
                <c:pt idx="800">
                  <c:v>0.47079500000000002</c:v>
                </c:pt>
                <c:pt idx="801">
                  <c:v>0.44303300000000001</c:v>
                </c:pt>
                <c:pt idx="802">
                  <c:v>0.47412500000000002</c:v>
                </c:pt>
                <c:pt idx="803">
                  <c:v>0.456291</c:v>
                </c:pt>
                <c:pt idx="804">
                  <c:v>0.46440500000000001</c:v>
                </c:pt>
                <c:pt idx="805">
                  <c:v>0.44820700000000002</c:v>
                </c:pt>
                <c:pt idx="806">
                  <c:v>0.45617200000000002</c:v>
                </c:pt>
                <c:pt idx="807">
                  <c:v>0.48551499999999997</c:v>
                </c:pt>
                <c:pt idx="808">
                  <c:v>0.41937799999999997</c:v>
                </c:pt>
                <c:pt idx="809">
                  <c:v>0.35782799999999998</c:v>
                </c:pt>
                <c:pt idx="810">
                  <c:v>0.46018199999999998</c:v>
                </c:pt>
                <c:pt idx="811">
                  <c:v>0.45025599999999999</c:v>
                </c:pt>
                <c:pt idx="812">
                  <c:v>0.46044400000000002</c:v>
                </c:pt>
                <c:pt idx="813">
                  <c:v>0.45109399999999999</c:v>
                </c:pt>
                <c:pt idx="814">
                  <c:v>0.47060299999999999</c:v>
                </c:pt>
                <c:pt idx="815">
                  <c:v>0.48620200000000002</c:v>
                </c:pt>
                <c:pt idx="816">
                  <c:v>0.43379299999999998</c:v>
                </c:pt>
                <c:pt idx="817">
                  <c:v>0.44714500000000001</c:v>
                </c:pt>
                <c:pt idx="818">
                  <c:v>0.42028100000000002</c:v>
                </c:pt>
                <c:pt idx="819">
                  <c:v>0.45496700000000001</c:v>
                </c:pt>
                <c:pt idx="820">
                  <c:v>0.45544000000000001</c:v>
                </c:pt>
                <c:pt idx="821">
                  <c:v>0.55804500000000001</c:v>
                </c:pt>
                <c:pt idx="822">
                  <c:v>0.47809400000000002</c:v>
                </c:pt>
                <c:pt idx="823">
                  <c:v>0.46694099999999999</c:v>
                </c:pt>
                <c:pt idx="824">
                  <c:v>0.41235699999999997</c:v>
                </c:pt>
                <c:pt idx="825">
                  <c:v>0.52302700000000002</c:v>
                </c:pt>
                <c:pt idx="826">
                  <c:v>0.40509600000000001</c:v>
                </c:pt>
                <c:pt idx="827">
                  <c:v>0.36662</c:v>
                </c:pt>
                <c:pt idx="828">
                  <c:v>0.33230799999999999</c:v>
                </c:pt>
                <c:pt idx="829">
                  <c:v>0.51461500000000004</c:v>
                </c:pt>
                <c:pt idx="830">
                  <c:v>0.47394599999999998</c:v>
                </c:pt>
                <c:pt idx="831">
                  <c:v>0.44178699999999999</c:v>
                </c:pt>
                <c:pt idx="832">
                  <c:v>0.51744800000000002</c:v>
                </c:pt>
                <c:pt idx="833">
                  <c:v>0.43834699999999999</c:v>
                </c:pt>
                <c:pt idx="834">
                  <c:v>0.426236</c:v>
                </c:pt>
                <c:pt idx="835">
                  <c:v>0.38288499999999998</c:v>
                </c:pt>
                <c:pt idx="836">
                  <c:v>0.56861300000000004</c:v>
                </c:pt>
                <c:pt idx="837">
                  <c:v>0.43333300000000002</c:v>
                </c:pt>
                <c:pt idx="838">
                  <c:v>0.43556099999999998</c:v>
                </c:pt>
                <c:pt idx="839">
                  <c:v>0.40249699999999999</c:v>
                </c:pt>
                <c:pt idx="840">
                  <c:v>0.53508299999999998</c:v>
                </c:pt>
                <c:pt idx="841">
                  <c:v>0.54831200000000002</c:v>
                </c:pt>
                <c:pt idx="842">
                  <c:v>0.46158900000000003</c:v>
                </c:pt>
                <c:pt idx="843">
                  <c:v>0.384075</c:v>
                </c:pt>
                <c:pt idx="844">
                  <c:v>0.36582599999999998</c:v>
                </c:pt>
                <c:pt idx="845">
                  <c:v>0.429784</c:v>
                </c:pt>
                <c:pt idx="846">
                  <c:v>0.40813100000000002</c:v>
                </c:pt>
                <c:pt idx="847">
                  <c:v>0.49179699999999998</c:v>
                </c:pt>
                <c:pt idx="848">
                  <c:v>0.48357699999999998</c:v>
                </c:pt>
                <c:pt idx="849">
                  <c:v>0.49260199999999998</c:v>
                </c:pt>
                <c:pt idx="850">
                  <c:v>0.44918400000000003</c:v>
                </c:pt>
                <c:pt idx="851">
                  <c:v>0.43853500000000001</c:v>
                </c:pt>
                <c:pt idx="852">
                  <c:v>0.51415900000000003</c:v>
                </c:pt>
                <c:pt idx="853">
                  <c:v>0.489373</c:v>
                </c:pt>
                <c:pt idx="854">
                  <c:v>0.43088199999999999</c:v>
                </c:pt>
                <c:pt idx="855">
                  <c:v>0.44246400000000002</c:v>
                </c:pt>
                <c:pt idx="856">
                  <c:v>0.352632</c:v>
                </c:pt>
                <c:pt idx="857">
                  <c:v>0.42954900000000001</c:v>
                </c:pt>
                <c:pt idx="858">
                  <c:v>0.49543100000000001</c:v>
                </c:pt>
                <c:pt idx="859">
                  <c:v>0.49790400000000001</c:v>
                </c:pt>
                <c:pt idx="860">
                  <c:v>0.519154</c:v>
                </c:pt>
                <c:pt idx="861">
                  <c:v>0.56425899999999996</c:v>
                </c:pt>
                <c:pt idx="862">
                  <c:v>0.42769800000000002</c:v>
                </c:pt>
                <c:pt idx="863">
                  <c:v>0.50093100000000002</c:v>
                </c:pt>
                <c:pt idx="864">
                  <c:v>0.46176899999999999</c:v>
                </c:pt>
                <c:pt idx="865">
                  <c:v>0.42591600000000002</c:v>
                </c:pt>
                <c:pt idx="866">
                  <c:v>0.37806299999999998</c:v>
                </c:pt>
                <c:pt idx="867">
                  <c:v>0.46002599999999999</c:v>
                </c:pt>
                <c:pt idx="868">
                  <c:v>0.49339499999999997</c:v>
                </c:pt>
                <c:pt idx="869">
                  <c:v>0.47115099999999999</c:v>
                </c:pt>
                <c:pt idx="870">
                  <c:v>0.43518000000000001</c:v>
                </c:pt>
                <c:pt idx="871">
                  <c:v>0.48204200000000003</c:v>
                </c:pt>
                <c:pt idx="872">
                  <c:v>0.49939800000000001</c:v>
                </c:pt>
                <c:pt idx="873">
                  <c:v>0.48066199999999998</c:v>
                </c:pt>
                <c:pt idx="874">
                  <c:v>0.50660000000000005</c:v>
                </c:pt>
                <c:pt idx="875">
                  <c:v>0.43806400000000001</c:v>
                </c:pt>
                <c:pt idx="876">
                  <c:v>0.49948500000000001</c:v>
                </c:pt>
                <c:pt idx="877">
                  <c:v>0.51482899999999998</c:v>
                </c:pt>
                <c:pt idx="878">
                  <c:v>0.51367200000000002</c:v>
                </c:pt>
                <c:pt idx="879">
                  <c:v>0.54292700000000005</c:v>
                </c:pt>
                <c:pt idx="880">
                  <c:v>0.50399400000000005</c:v>
                </c:pt>
                <c:pt idx="881">
                  <c:v>0.434278</c:v>
                </c:pt>
                <c:pt idx="882">
                  <c:v>0.55988300000000002</c:v>
                </c:pt>
                <c:pt idx="883">
                  <c:v>0.583125</c:v>
                </c:pt>
                <c:pt idx="884">
                  <c:v>0.50441400000000003</c:v>
                </c:pt>
                <c:pt idx="885">
                  <c:v>0.47888399999999998</c:v>
                </c:pt>
                <c:pt idx="886">
                  <c:v>0.50498799999999999</c:v>
                </c:pt>
                <c:pt idx="887">
                  <c:v>0.36720900000000001</c:v>
                </c:pt>
                <c:pt idx="888">
                  <c:v>0.43328800000000001</c:v>
                </c:pt>
                <c:pt idx="889">
                  <c:v>0.41269800000000001</c:v>
                </c:pt>
                <c:pt idx="890">
                  <c:v>0.41364299999999998</c:v>
                </c:pt>
                <c:pt idx="891">
                  <c:v>0.42024800000000001</c:v>
                </c:pt>
                <c:pt idx="892">
                  <c:v>0.448183</c:v>
                </c:pt>
                <c:pt idx="893">
                  <c:v>0.45552599999999999</c:v>
                </c:pt>
                <c:pt idx="894">
                  <c:v>0.40728999999999999</c:v>
                </c:pt>
                <c:pt idx="895">
                  <c:v>0.49518200000000001</c:v>
                </c:pt>
                <c:pt idx="896">
                  <c:v>0.40940399999999999</c:v>
                </c:pt>
                <c:pt idx="897">
                  <c:v>0.44357099999999999</c:v>
                </c:pt>
                <c:pt idx="898">
                  <c:v>0.45831100000000002</c:v>
                </c:pt>
                <c:pt idx="899">
                  <c:v>0.47126699999999999</c:v>
                </c:pt>
                <c:pt idx="900">
                  <c:v>0.37731799999999999</c:v>
                </c:pt>
                <c:pt idx="901">
                  <c:v>0.39960000000000001</c:v>
                </c:pt>
                <c:pt idx="902">
                  <c:v>0.43546200000000002</c:v>
                </c:pt>
                <c:pt idx="903">
                  <c:v>0.53485400000000005</c:v>
                </c:pt>
                <c:pt idx="904">
                  <c:v>0.43884299999999998</c:v>
                </c:pt>
                <c:pt idx="905">
                  <c:v>0.42523</c:v>
                </c:pt>
                <c:pt idx="906">
                  <c:v>0.40787600000000002</c:v>
                </c:pt>
                <c:pt idx="907">
                  <c:v>0.455542</c:v>
                </c:pt>
                <c:pt idx="908">
                  <c:v>0.45671400000000001</c:v>
                </c:pt>
                <c:pt idx="909">
                  <c:v>0.40204400000000001</c:v>
                </c:pt>
                <c:pt idx="910">
                  <c:v>0.44959100000000002</c:v>
                </c:pt>
                <c:pt idx="911">
                  <c:v>0.47745799999999999</c:v>
                </c:pt>
                <c:pt idx="912">
                  <c:v>0.51055200000000001</c:v>
                </c:pt>
                <c:pt idx="913">
                  <c:v>0.42571100000000001</c:v>
                </c:pt>
                <c:pt idx="914">
                  <c:v>0.51468800000000003</c:v>
                </c:pt>
                <c:pt idx="915">
                  <c:v>0.49819099999999999</c:v>
                </c:pt>
                <c:pt idx="916">
                  <c:v>0.39773999999999998</c:v>
                </c:pt>
                <c:pt idx="917">
                  <c:v>0.43855300000000003</c:v>
                </c:pt>
                <c:pt idx="918">
                  <c:v>0.39430599999999999</c:v>
                </c:pt>
                <c:pt idx="919">
                  <c:v>0.44497300000000001</c:v>
                </c:pt>
                <c:pt idx="920">
                  <c:v>0.49534299999999998</c:v>
                </c:pt>
                <c:pt idx="921">
                  <c:v>0.51893599999999995</c:v>
                </c:pt>
                <c:pt idx="922">
                  <c:v>0.407304</c:v>
                </c:pt>
                <c:pt idx="923">
                  <c:v>0.47788599999999998</c:v>
                </c:pt>
                <c:pt idx="924">
                  <c:v>0.42854999999999999</c:v>
                </c:pt>
                <c:pt idx="925">
                  <c:v>0.47702099999999997</c:v>
                </c:pt>
                <c:pt idx="926">
                  <c:v>0.471447</c:v>
                </c:pt>
                <c:pt idx="927">
                  <c:v>0.50384600000000002</c:v>
                </c:pt>
                <c:pt idx="928">
                  <c:v>0.47755399999999998</c:v>
                </c:pt>
                <c:pt idx="929">
                  <c:v>0.49347000000000002</c:v>
                </c:pt>
                <c:pt idx="930">
                  <c:v>0.544157</c:v>
                </c:pt>
                <c:pt idx="931">
                  <c:v>0.46062399999999998</c:v>
                </c:pt>
                <c:pt idx="932">
                  <c:v>0.47850599999999999</c:v>
                </c:pt>
                <c:pt idx="933">
                  <c:v>0.43137799999999998</c:v>
                </c:pt>
                <c:pt idx="934">
                  <c:v>0.48564299999999999</c:v>
                </c:pt>
                <c:pt idx="935">
                  <c:v>0.41634300000000002</c:v>
                </c:pt>
                <c:pt idx="936">
                  <c:v>0.39973700000000001</c:v>
                </c:pt>
                <c:pt idx="937">
                  <c:v>0.44699499999999998</c:v>
                </c:pt>
                <c:pt idx="938">
                  <c:v>0.49115599999999998</c:v>
                </c:pt>
                <c:pt idx="939">
                  <c:v>0.60889700000000002</c:v>
                </c:pt>
                <c:pt idx="940">
                  <c:v>0.47787400000000002</c:v>
                </c:pt>
                <c:pt idx="941">
                  <c:v>0.42715199999999998</c:v>
                </c:pt>
                <c:pt idx="942">
                  <c:v>0.49800800000000001</c:v>
                </c:pt>
                <c:pt idx="943">
                  <c:v>0.58518099999999995</c:v>
                </c:pt>
                <c:pt idx="944">
                  <c:v>0.470308</c:v>
                </c:pt>
                <c:pt idx="945">
                  <c:v>0.52752200000000005</c:v>
                </c:pt>
                <c:pt idx="946">
                  <c:v>0.50025399999999998</c:v>
                </c:pt>
                <c:pt idx="947">
                  <c:v>0.46987200000000001</c:v>
                </c:pt>
                <c:pt idx="948">
                  <c:v>0.49548500000000001</c:v>
                </c:pt>
                <c:pt idx="949">
                  <c:v>0.47550500000000001</c:v>
                </c:pt>
                <c:pt idx="950">
                  <c:v>0.52579399999999998</c:v>
                </c:pt>
                <c:pt idx="951">
                  <c:v>0.41748299999999999</c:v>
                </c:pt>
                <c:pt idx="952">
                  <c:v>0.35070400000000002</c:v>
                </c:pt>
                <c:pt idx="953">
                  <c:v>0.43083300000000002</c:v>
                </c:pt>
                <c:pt idx="954">
                  <c:v>0.37239499999999998</c:v>
                </c:pt>
                <c:pt idx="955">
                  <c:v>0.46317900000000001</c:v>
                </c:pt>
                <c:pt idx="956">
                  <c:v>0.37782399999999999</c:v>
                </c:pt>
                <c:pt idx="957">
                  <c:v>0.46390399999999998</c:v>
                </c:pt>
                <c:pt idx="958">
                  <c:v>0.34846700000000003</c:v>
                </c:pt>
                <c:pt idx="959">
                  <c:v>0.50386600000000004</c:v>
                </c:pt>
                <c:pt idx="960">
                  <c:v>0.46535900000000002</c:v>
                </c:pt>
                <c:pt idx="961">
                  <c:v>0.48817500000000003</c:v>
                </c:pt>
                <c:pt idx="962">
                  <c:v>0.40987000000000001</c:v>
                </c:pt>
                <c:pt idx="963">
                  <c:v>0.49205700000000002</c:v>
                </c:pt>
                <c:pt idx="964">
                  <c:v>0.42237999999999998</c:v>
                </c:pt>
                <c:pt idx="965">
                  <c:v>0.52970799999999996</c:v>
                </c:pt>
                <c:pt idx="966">
                  <c:v>0.58210499999999998</c:v>
                </c:pt>
                <c:pt idx="967">
                  <c:v>0.50078599999999995</c:v>
                </c:pt>
                <c:pt idx="968">
                  <c:v>0.47677199999999997</c:v>
                </c:pt>
                <c:pt idx="969">
                  <c:v>0.41251700000000002</c:v>
                </c:pt>
                <c:pt idx="970">
                  <c:v>0.42421300000000001</c:v>
                </c:pt>
                <c:pt idx="971">
                  <c:v>0.46604499999999999</c:v>
                </c:pt>
                <c:pt idx="972">
                  <c:v>0.45574399999999998</c:v>
                </c:pt>
                <c:pt idx="973">
                  <c:v>0.50697400000000004</c:v>
                </c:pt>
                <c:pt idx="974">
                  <c:v>0.48580600000000002</c:v>
                </c:pt>
                <c:pt idx="975">
                  <c:v>0.46679399999999999</c:v>
                </c:pt>
                <c:pt idx="976">
                  <c:v>0.48633999999999999</c:v>
                </c:pt>
                <c:pt idx="977">
                  <c:v>0.494919</c:v>
                </c:pt>
                <c:pt idx="978">
                  <c:v>0.44705099999999998</c:v>
                </c:pt>
                <c:pt idx="979">
                  <c:v>0.53675099999999998</c:v>
                </c:pt>
                <c:pt idx="980">
                  <c:v>0.51666699999999999</c:v>
                </c:pt>
                <c:pt idx="981">
                  <c:v>0.515065</c:v>
                </c:pt>
                <c:pt idx="982">
                  <c:v>0.429122</c:v>
                </c:pt>
                <c:pt idx="983">
                  <c:v>0.46990900000000002</c:v>
                </c:pt>
                <c:pt idx="984">
                  <c:v>0.50492599999999999</c:v>
                </c:pt>
                <c:pt idx="985">
                  <c:v>0.42177799999999999</c:v>
                </c:pt>
                <c:pt idx="986">
                  <c:v>0.45188899999999999</c:v>
                </c:pt>
                <c:pt idx="987">
                  <c:v>0.46468300000000001</c:v>
                </c:pt>
                <c:pt idx="988">
                  <c:v>0.386156</c:v>
                </c:pt>
                <c:pt idx="989">
                  <c:v>0.50561800000000001</c:v>
                </c:pt>
                <c:pt idx="990">
                  <c:v>0.49643799999999999</c:v>
                </c:pt>
                <c:pt idx="991">
                  <c:v>0.519042</c:v>
                </c:pt>
                <c:pt idx="992">
                  <c:v>0.42618</c:v>
                </c:pt>
                <c:pt idx="993">
                  <c:v>0.47997299999999998</c:v>
                </c:pt>
                <c:pt idx="994">
                  <c:v>0.51868000000000003</c:v>
                </c:pt>
                <c:pt idx="995">
                  <c:v>0.45607199999999998</c:v>
                </c:pt>
                <c:pt idx="996">
                  <c:v>0.42085699999999998</c:v>
                </c:pt>
                <c:pt idx="997">
                  <c:v>0.371618</c:v>
                </c:pt>
                <c:pt idx="998">
                  <c:v>0.517513</c:v>
                </c:pt>
                <c:pt idx="999">
                  <c:v>0.47681899999999999</c:v>
                </c:pt>
              </c:numCache>
            </c:numRef>
          </c:yVal>
          <c:smooth val="0"/>
          <c:extLst>
            <c:ext xmlns:c16="http://schemas.microsoft.com/office/drawing/2014/chart" uri="{C3380CC4-5D6E-409C-BE32-E72D297353CC}">
              <c16:uniqueId val="{00000002-A6D1-4900-8B9F-4533F7654305}"/>
            </c:ext>
          </c:extLst>
        </c:ser>
        <c:dLbls>
          <c:showLegendKey val="0"/>
          <c:showVal val="0"/>
          <c:showCatName val="0"/>
          <c:showSerName val="0"/>
          <c:showPercent val="0"/>
          <c:showBubbleSize val="0"/>
        </c:dLbls>
        <c:axId val="1622756687"/>
        <c:axId val="1622750447"/>
      </c:scatterChart>
      <c:valAx>
        <c:axId val="1622756687"/>
        <c:scaling>
          <c:orientation val="minMax"/>
          <c:max val="20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622750447"/>
        <c:crosses val="autoZero"/>
        <c:crossBetween val="midCat"/>
      </c:valAx>
      <c:valAx>
        <c:axId val="1622750447"/>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622756687"/>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'Model 1.1 price0.5'!$G$1</c:f>
              <c:strCache>
                <c:ptCount val="1"/>
                <c:pt idx="0">
                  <c:v>MeanInfo</c:v>
                </c:pt>
              </c:strCache>
            </c:strRef>
          </c:tx>
          <c:spPr>
            <a:ln w="19050" cap="rnd">
              <a:noFill/>
              <a:round/>
            </a:ln>
            <a:effectLst/>
          </c:spPr>
          <c:marker>
            <c:symbol val="circle"/>
            <c:size val="5"/>
            <c:spPr>
              <a:solidFill>
                <a:schemeClr val="accent2">
                  <a:lumMod val="75000"/>
                </a:schemeClr>
              </a:solidFill>
              <a:ln w="9525">
                <a:noFill/>
              </a:ln>
              <a:effectLst/>
            </c:spPr>
          </c:marker>
          <c:xVal>
            <c:numRef>
              <c:f>'Model 1.1 price0.5'!$A$2:$A$2002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 price0.5'!$G$2:$G$2002</c:f>
              <c:numCache>
                <c:formatCode>General</c:formatCode>
                <c:ptCount val="20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5.6000000000000001E-2</c:v>
                </c:pt>
                <c:pt idx="1002">
                  <c:v>5.3999999999999999E-2</c:v>
                </c:pt>
                <c:pt idx="1003">
                  <c:v>4.3999999999999997E-2</c:v>
                </c:pt>
                <c:pt idx="1004">
                  <c:v>5.0999999999999997E-2</c:v>
                </c:pt>
                <c:pt idx="1005">
                  <c:v>6.0999999999999999E-2</c:v>
                </c:pt>
                <c:pt idx="1006">
                  <c:v>7.4999999999999997E-2</c:v>
                </c:pt>
                <c:pt idx="1007">
                  <c:v>5.0999999999999997E-2</c:v>
                </c:pt>
                <c:pt idx="1008">
                  <c:v>0.05</c:v>
                </c:pt>
                <c:pt idx="1009">
                  <c:v>7.1999999999999995E-2</c:v>
                </c:pt>
                <c:pt idx="1010">
                  <c:v>6.6000000000000003E-2</c:v>
                </c:pt>
                <c:pt idx="1011">
                  <c:v>4.5999999999999999E-2</c:v>
                </c:pt>
                <c:pt idx="1012">
                  <c:v>6.5000000000000002E-2</c:v>
                </c:pt>
                <c:pt idx="1013">
                  <c:v>2.9000000000000001E-2</c:v>
                </c:pt>
                <c:pt idx="1014">
                  <c:v>8.5999999999999993E-2</c:v>
                </c:pt>
                <c:pt idx="1015">
                  <c:v>0.05</c:v>
                </c:pt>
                <c:pt idx="1016">
                  <c:v>0.04</c:v>
                </c:pt>
                <c:pt idx="1017">
                  <c:v>7.5999999999999998E-2</c:v>
                </c:pt>
                <c:pt idx="1018">
                  <c:v>5.8999999999999997E-2</c:v>
                </c:pt>
                <c:pt idx="1019">
                  <c:v>7.0000000000000007E-2</c:v>
                </c:pt>
                <c:pt idx="1020">
                  <c:v>6.2E-2</c:v>
                </c:pt>
                <c:pt idx="1021">
                  <c:v>3.5999999999999997E-2</c:v>
                </c:pt>
                <c:pt idx="1022">
                  <c:v>5.6000000000000001E-2</c:v>
                </c:pt>
                <c:pt idx="1023">
                  <c:v>6.4000000000000001E-2</c:v>
                </c:pt>
                <c:pt idx="1024">
                  <c:v>6.5000000000000002E-2</c:v>
                </c:pt>
                <c:pt idx="1025">
                  <c:v>5.8999999999999997E-2</c:v>
                </c:pt>
                <c:pt idx="1026">
                  <c:v>5.2999999999999999E-2</c:v>
                </c:pt>
                <c:pt idx="1027">
                  <c:v>4.9000000000000002E-2</c:v>
                </c:pt>
                <c:pt idx="1028">
                  <c:v>7.3999999999999996E-2</c:v>
                </c:pt>
                <c:pt idx="1029">
                  <c:v>5.1999999999999998E-2</c:v>
                </c:pt>
                <c:pt idx="1030">
                  <c:v>3.6999999999999998E-2</c:v>
                </c:pt>
                <c:pt idx="1031">
                  <c:v>7.2999999999999995E-2</c:v>
                </c:pt>
                <c:pt idx="1032">
                  <c:v>7.2999999999999995E-2</c:v>
                </c:pt>
                <c:pt idx="1033">
                  <c:v>6.4000000000000001E-2</c:v>
                </c:pt>
                <c:pt idx="1034">
                  <c:v>0.06</c:v>
                </c:pt>
                <c:pt idx="1035">
                  <c:v>7.0000000000000007E-2</c:v>
                </c:pt>
                <c:pt idx="1036">
                  <c:v>5.2999999999999999E-2</c:v>
                </c:pt>
                <c:pt idx="1037">
                  <c:v>5.1999999999999998E-2</c:v>
                </c:pt>
                <c:pt idx="1038">
                  <c:v>5.2999999999999999E-2</c:v>
                </c:pt>
                <c:pt idx="1039">
                  <c:v>7.4999999999999997E-2</c:v>
                </c:pt>
                <c:pt idx="1040">
                  <c:v>4.7E-2</c:v>
                </c:pt>
                <c:pt idx="1041">
                  <c:v>5.8999999999999997E-2</c:v>
                </c:pt>
                <c:pt idx="1042">
                  <c:v>3.3000000000000002E-2</c:v>
                </c:pt>
                <c:pt idx="1043">
                  <c:v>6.7000000000000004E-2</c:v>
                </c:pt>
                <c:pt idx="1044">
                  <c:v>7.0999999999999994E-2</c:v>
                </c:pt>
                <c:pt idx="1045">
                  <c:v>6.3E-2</c:v>
                </c:pt>
                <c:pt idx="1046">
                  <c:v>4.8000000000000001E-2</c:v>
                </c:pt>
                <c:pt idx="1047">
                  <c:v>7.6999999999999999E-2</c:v>
                </c:pt>
                <c:pt idx="1048">
                  <c:v>0.06</c:v>
                </c:pt>
                <c:pt idx="1049">
                  <c:v>4.9000000000000002E-2</c:v>
                </c:pt>
                <c:pt idx="1050">
                  <c:v>6.4000000000000001E-2</c:v>
                </c:pt>
                <c:pt idx="1051">
                  <c:v>4.2000000000000003E-2</c:v>
                </c:pt>
                <c:pt idx="1052">
                  <c:v>3.3000000000000002E-2</c:v>
                </c:pt>
                <c:pt idx="1053">
                  <c:v>0.05</c:v>
                </c:pt>
                <c:pt idx="1054">
                  <c:v>4.3999999999999997E-2</c:v>
                </c:pt>
                <c:pt idx="1055">
                  <c:v>5.3999999999999999E-2</c:v>
                </c:pt>
                <c:pt idx="1056">
                  <c:v>5.8999999999999997E-2</c:v>
                </c:pt>
                <c:pt idx="1057">
                  <c:v>5.2999999999999999E-2</c:v>
                </c:pt>
                <c:pt idx="1058">
                  <c:v>4.4999999999999998E-2</c:v>
                </c:pt>
                <c:pt idx="1059">
                  <c:v>5.5E-2</c:v>
                </c:pt>
                <c:pt idx="1060">
                  <c:v>6.3E-2</c:v>
                </c:pt>
                <c:pt idx="1061">
                  <c:v>5.0999999999999997E-2</c:v>
                </c:pt>
                <c:pt idx="1062">
                  <c:v>4.3999999999999997E-2</c:v>
                </c:pt>
                <c:pt idx="1063">
                  <c:v>4.3999999999999997E-2</c:v>
                </c:pt>
                <c:pt idx="1064">
                  <c:v>5.1999999999999998E-2</c:v>
                </c:pt>
                <c:pt idx="1065">
                  <c:v>7.6999999999999999E-2</c:v>
                </c:pt>
                <c:pt idx="1066">
                  <c:v>6.4000000000000001E-2</c:v>
                </c:pt>
                <c:pt idx="1067">
                  <c:v>5.6000000000000001E-2</c:v>
                </c:pt>
                <c:pt idx="1068">
                  <c:v>5.0999999999999997E-2</c:v>
                </c:pt>
                <c:pt idx="1069">
                  <c:v>7.9000000000000001E-2</c:v>
                </c:pt>
                <c:pt idx="1070">
                  <c:v>6.3E-2</c:v>
                </c:pt>
                <c:pt idx="1071">
                  <c:v>5.7000000000000002E-2</c:v>
                </c:pt>
                <c:pt idx="1072">
                  <c:v>5.8000000000000003E-2</c:v>
                </c:pt>
                <c:pt idx="1073">
                  <c:v>6.0999999999999999E-2</c:v>
                </c:pt>
                <c:pt idx="1074">
                  <c:v>3.7999999999999999E-2</c:v>
                </c:pt>
                <c:pt idx="1075">
                  <c:v>5.0999999999999997E-2</c:v>
                </c:pt>
                <c:pt idx="1076">
                  <c:v>5.0999999999999997E-2</c:v>
                </c:pt>
                <c:pt idx="1077">
                  <c:v>5.1999999999999998E-2</c:v>
                </c:pt>
                <c:pt idx="1078">
                  <c:v>4.9000000000000002E-2</c:v>
                </c:pt>
                <c:pt idx="1079">
                  <c:v>5.5E-2</c:v>
                </c:pt>
                <c:pt idx="1080">
                  <c:v>7.5999999999999998E-2</c:v>
                </c:pt>
                <c:pt idx="1081">
                  <c:v>3.3000000000000002E-2</c:v>
                </c:pt>
                <c:pt idx="1082">
                  <c:v>6.2E-2</c:v>
                </c:pt>
                <c:pt idx="1083">
                  <c:v>7.3999999999999996E-2</c:v>
                </c:pt>
                <c:pt idx="1084">
                  <c:v>6.7000000000000004E-2</c:v>
                </c:pt>
                <c:pt idx="1085">
                  <c:v>6.2E-2</c:v>
                </c:pt>
                <c:pt idx="1086">
                  <c:v>6.3E-2</c:v>
                </c:pt>
                <c:pt idx="1087">
                  <c:v>4.1000000000000002E-2</c:v>
                </c:pt>
                <c:pt idx="1088">
                  <c:v>0.11</c:v>
                </c:pt>
                <c:pt idx="1089">
                  <c:v>6.7000000000000004E-2</c:v>
                </c:pt>
                <c:pt idx="1090">
                  <c:v>1.9E-2</c:v>
                </c:pt>
                <c:pt idx="1091">
                  <c:v>5.8000000000000003E-2</c:v>
                </c:pt>
                <c:pt idx="1092">
                  <c:v>3.7999999999999999E-2</c:v>
                </c:pt>
                <c:pt idx="1093">
                  <c:v>0.05</c:v>
                </c:pt>
                <c:pt idx="1094">
                  <c:v>4.9000000000000002E-2</c:v>
                </c:pt>
                <c:pt idx="1095">
                  <c:v>5.8000000000000003E-2</c:v>
                </c:pt>
                <c:pt idx="1096">
                  <c:v>3.7999999999999999E-2</c:v>
                </c:pt>
                <c:pt idx="1097">
                  <c:v>5.3999999999999999E-2</c:v>
                </c:pt>
                <c:pt idx="1098">
                  <c:v>7.3999999999999996E-2</c:v>
                </c:pt>
                <c:pt idx="1099">
                  <c:v>7.1999999999999995E-2</c:v>
                </c:pt>
                <c:pt idx="1100">
                  <c:v>5.2999999999999999E-2</c:v>
                </c:pt>
                <c:pt idx="1101">
                  <c:v>4.2999999999999997E-2</c:v>
                </c:pt>
                <c:pt idx="1102">
                  <c:v>4.2999999999999997E-2</c:v>
                </c:pt>
                <c:pt idx="1103">
                  <c:v>0.04</c:v>
                </c:pt>
                <c:pt idx="1104">
                  <c:v>6.4000000000000001E-2</c:v>
                </c:pt>
                <c:pt idx="1105">
                  <c:v>5.6000000000000001E-2</c:v>
                </c:pt>
                <c:pt idx="1106">
                  <c:v>4.8000000000000001E-2</c:v>
                </c:pt>
                <c:pt idx="1107">
                  <c:v>0.08</c:v>
                </c:pt>
                <c:pt idx="1108">
                  <c:v>7.8E-2</c:v>
                </c:pt>
                <c:pt idx="1109">
                  <c:v>8.2000000000000003E-2</c:v>
                </c:pt>
                <c:pt idx="1110">
                  <c:v>0.05</c:v>
                </c:pt>
                <c:pt idx="1111">
                  <c:v>5.7000000000000002E-2</c:v>
                </c:pt>
                <c:pt idx="1112">
                  <c:v>6.5000000000000002E-2</c:v>
                </c:pt>
                <c:pt idx="1113">
                  <c:v>5.1999999999999998E-2</c:v>
                </c:pt>
                <c:pt idx="1114">
                  <c:v>5.3999999999999999E-2</c:v>
                </c:pt>
                <c:pt idx="1115">
                  <c:v>6.4000000000000001E-2</c:v>
                </c:pt>
                <c:pt idx="1116">
                  <c:v>4.2999999999999997E-2</c:v>
                </c:pt>
                <c:pt idx="1117">
                  <c:v>7.6999999999999999E-2</c:v>
                </c:pt>
                <c:pt idx="1118">
                  <c:v>0.06</c:v>
                </c:pt>
                <c:pt idx="1119">
                  <c:v>4.4999999999999998E-2</c:v>
                </c:pt>
                <c:pt idx="1120">
                  <c:v>4.4999999999999998E-2</c:v>
                </c:pt>
                <c:pt idx="1121">
                  <c:v>8.2000000000000003E-2</c:v>
                </c:pt>
                <c:pt idx="1122">
                  <c:v>6.8000000000000005E-2</c:v>
                </c:pt>
                <c:pt idx="1123">
                  <c:v>0.06</c:v>
                </c:pt>
                <c:pt idx="1124">
                  <c:v>7.0000000000000007E-2</c:v>
                </c:pt>
                <c:pt idx="1125">
                  <c:v>6.6000000000000003E-2</c:v>
                </c:pt>
                <c:pt idx="1126">
                  <c:v>6.7000000000000004E-2</c:v>
                </c:pt>
                <c:pt idx="1127">
                  <c:v>4.8000000000000001E-2</c:v>
                </c:pt>
                <c:pt idx="1128">
                  <c:v>5.2999999999999999E-2</c:v>
                </c:pt>
                <c:pt idx="1129">
                  <c:v>7.9000000000000001E-2</c:v>
                </c:pt>
                <c:pt idx="1130">
                  <c:v>4.4999999999999998E-2</c:v>
                </c:pt>
                <c:pt idx="1131">
                  <c:v>4.5999999999999999E-2</c:v>
                </c:pt>
                <c:pt idx="1132">
                  <c:v>7.5999999999999998E-2</c:v>
                </c:pt>
                <c:pt idx="1133">
                  <c:v>6.3E-2</c:v>
                </c:pt>
                <c:pt idx="1134">
                  <c:v>4.1000000000000002E-2</c:v>
                </c:pt>
                <c:pt idx="1135">
                  <c:v>5.5E-2</c:v>
                </c:pt>
                <c:pt idx="1136">
                  <c:v>6.4000000000000001E-2</c:v>
                </c:pt>
                <c:pt idx="1137">
                  <c:v>7.5999999999999998E-2</c:v>
                </c:pt>
                <c:pt idx="1138">
                  <c:v>6.6000000000000003E-2</c:v>
                </c:pt>
                <c:pt idx="1139">
                  <c:v>6.6000000000000003E-2</c:v>
                </c:pt>
                <c:pt idx="1140">
                  <c:v>3.5000000000000003E-2</c:v>
                </c:pt>
                <c:pt idx="1141">
                  <c:v>6.7000000000000004E-2</c:v>
                </c:pt>
                <c:pt idx="1142">
                  <c:v>7.2999999999999995E-2</c:v>
                </c:pt>
                <c:pt idx="1143">
                  <c:v>5.8000000000000003E-2</c:v>
                </c:pt>
                <c:pt idx="1144">
                  <c:v>4.5999999999999999E-2</c:v>
                </c:pt>
                <c:pt idx="1145">
                  <c:v>4.1000000000000002E-2</c:v>
                </c:pt>
                <c:pt idx="1146">
                  <c:v>5.0999999999999997E-2</c:v>
                </c:pt>
                <c:pt idx="1147">
                  <c:v>3.7999999999999999E-2</c:v>
                </c:pt>
                <c:pt idx="1148">
                  <c:v>5.0999999999999997E-2</c:v>
                </c:pt>
                <c:pt idx="1149">
                  <c:v>0.03</c:v>
                </c:pt>
                <c:pt idx="1150">
                  <c:v>4.2000000000000003E-2</c:v>
                </c:pt>
                <c:pt idx="1151">
                  <c:v>7.5999999999999998E-2</c:v>
                </c:pt>
                <c:pt idx="1152">
                  <c:v>5.8999999999999997E-2</c:v>
                </c:pt>
                <c:pt idx="1153">
                  <c:v>5.2999999999999999E-2</c:v>
                </c:pt>
                <c:pt idx="1154">
                  <c:v>4.7E-2</c:v>
                </c:pt>
                <c:pt idx="1155">
                  <c:v>7.3999999999999996E-2</c:v>
                </c:pt>
                <c:pt idx="1156">
                  <c:v>5.7000000000000002E-2</c:v>
                </c:pt>
                <c:pt idx="1157">
                  <c:v>7.5999999999999998E-2</c:v>
                </c:pt>
                <c:pt idx="1158">
                  <c:v>3.7999999999999999E-2</c:v>
                </c:pt>
                <c:pt idx="1159">
                  <c:v>0.03</c:v>
                </c:pt>
                <c:pt idx="1160">
                  <c:v>0.05</c:v>
                </c:pt>
                <c:pt idx="1161">
                  <c:v>0.06</c:v>
                </c:pt>
                <c:pt idx="1162">
                  <c:v>7.5999999999999998E-2</c:v>
                </c:pt>
                <c:pt idx="1163">
                  <c:v>6.5000000000000002E-2</c:v>
                </c:pt>
                <c:pt idx="1164">
                  <c:v>5.2999999999999999E-2</c:v>
                </c:pt>
                <c:pt idx="1165">
                  <c:v>0.05</c:v>
                </c:pt>
                <c:pt idx="1166">
                  <c:v>4.7E-2</c:v>
                </c:pt>
                <c:pt idx="1167">
                  <c:v>7.0999999999999994E-2</c:v>
                </c:pt>
                <c:pt idx="1168">
                  <c:v>0.04</c:v>
                </c:pt>
                <c:pt idx="1169">
                  <c:v>5.3999999999999999E-2</c:v>
                </c:pt>
                <c:pt idx="1170">
                  <c:v>4.3999999999999997E-2</c:v>
                </c:pt>
                <c:pt idx="1171">
                  <c:v>8.7999999999999995E-2</c:v>
                </c:pt>
                <c:pt idx="1172">
                  <c:v>6.7000000000000004E-2</c:v>
                </c:pt>
                <c:pt idx="1173">
                  <c:v>6.8000000000000005E-2</c:v>
                </c:pt>
                <c:pt idx="1174">
                  <c:v>5.6000000000000001E-2</c:v>
                </c:pt>
                <c:pt idx="1175">
                  <c:v>6.5000000000000002E-2</c:v>
                </c:pt>
                <c:pt idx="1176">
                  <c:v>5.0999999999999997E-2</c:v>
                </c:pt>
                <c:pt idx="1177">
                  <c:v>6.5000000000000002E-2</c:v>
                </c:pt>
                <c:pt idx="1178">
                  <c:v>6.0999999999999999E-2</c:v>
                </c:pt>
                <c:pt idx="1179">
                  <c:v>4.3999999999999997E-2</c:v>
                </c:pt>
                <c:pt idx="1180">
                  <c:v>3.3000000000000002E-2</c:v>
                </c:pt>
                <c:pt idx="1181">
                  <c:v>4.7E-2</c:v>
                </c:pt>
                <c:pt idx="1182">
                  <c:v>6.9000000000000006E-2</c:v>
                </c:pt>
                <c:pt idx="1183">
                  <c:v>9.0999999999999998E-2</c:v>
                </c:pt>
                <c:pt idx="1184">
                  <c:v>6.0999999999999999E-2</c:v>
                </c:pt>
                <c:pt idx="1185">
                  <c:v>6.5000000000000002E-2</c:v>
                </c:pt>
                <c:pt idx="1186">
                  <c:v>7.5999999999999998E-2</c:v>
                </c:pt>
                <c:pt idx="1187">
                  <c:v>6.2E-2</c:v>
                </c:pt>
                <c:pt idx="1188">
                  <c:v>0.04</c:v>
                </c:pt>
                <c:pt idx="1189">
                  <c:v>7.0999999999999994E-2</c:v>
                </c:pt>
                <c:pt idx="1190">
                  <c:v>0.05</c:v>
                </c:pt>
                <c:pt idx="1191">
                  <c:v>7.0000000000000007E-2</c:v>
                </c:pt>
                <c:pt idx="1192">
                  <c:v>4.2999999999999997E-2</c:v>
                </c:pt>
                <c:pt idx="1193">
                  <c:v>8.1000000000000003E-2</c:v>
                </c:pt>
                <c:pt idx="1194">
                  <c:v>5.3999999999999999E-2</c:v>
                </c:pt>
                <c:pt idx="1195">
                  <c:v>5.1999999999999998E-2</c:v>
                </c:pt>
                <c:pt idx="1196">
                  <c:v>3.9E-2</c:v>
                </c:pt>
                <c:pt idx="1197">
                  <c:v>4.1000000000000002E-2</c:v>
                </c:pt>
                <c:pt idx="1198">
                  <c:v>5.5E-2</c:v>
                </c:pt>
                <c:pt idx="1199">
                  <c:v>8.7999999999999995E-2</c:v>
                </c:pt>
                <c:pt idx="1200">
                  <c:v>4.8000000000000001E-2</c:v>
                </c:pt>
                <c:pt idx="1201">
                  <c:v>4.9000000000000002E-2</c:v>
                </c:pt>
                <c:pt idx="1202">
                  <c:v>6.2E-2</c:v>
                </c:pt>
                <c:pt idx="1203">
                  <c:v>7.3999999999999996E-2</c:v>
                </c:pt>
                <c:pt idx="1204">
                  <c:v>0.05</c:v>
                </c:pt>
                <c:pt idx="1205">
                  <c:v>6.7000000000000004E-2</c:v>
                </c:pt>
                <c:pt idx="1206">
                  <c:v>5.0999999999999997E-2</c:v>
                </c:pt>
                <c:pt idx="1207">
                  <c:v>6.9000000000000006E-2</c:v>
                </c:pt>
                <c:pt idx="1208">
                  <c:v>0.04</c:v>
                </c:pt>
                <c:pt idx="1209">
                  <c:v>5.2999999999999999E-2</c:v>
                </c:pt>
                <c:pt idx="1210">
                  <c:v>4.4999999999999998E-2</c:v>
                </c:pt>
                <c:pt idx="1211">
                  <c:v>6.7000000000000004E-2</c:v>
                </c:pt>
                <c:pt idx="1212">
                  <c:v>0.05</c:v>
                </c:pt>
                <c:pt idx="1213">
                  <c:v>4.9000000000000002E-2</c:v>
                </c:pt>
                <c:pt idx="1214">
                  <c:v>4.8000000000000001E-2</c:v>
                </c:pt>
                <c:pt idx="1215">
                  <c:v>0.06</c:v>
                </c:pt>
                <c:pt idx="1216">
                  <c:v>4.5999999999999999E-2</c:v>
                </c:pt>
                <c:pt idx="1217">
                  <c:v>4.3999999999999997E-2</c:v>
                </c:pt>
                <c:pt idx="1218">
                  <c:v>3.1E-2</c:v>
                </c:pt>
                <c:pt idx="1219">
                  <c:v>5.3999999999999999E-2</c:v>
                </c:pt>
                <c:pt idx="1220">
                  <c:v>8.8999999999999996E-2</c:v>
                </c:pt>
                <c:pt idx="1221">
                  <c:v>5.5E-2</c:v>
                </c:pt>
                <c:pt idx="1222">
                  <c:v>3.9E-2</c:v>
                </c:pt>
                <c:pt idx="1223">
                  <c:v>6.4000000000000001E-2</c:v>
                </c:pt>
                <c:pt idx="1224">
                  <c:v>3.1E-2</c:v>
                </c:pt>
                <c:pt idx="1225">
                  <c:v>4.3999999999999997E-2</c:v>
                </c:pt>
                <c:pt idx="1226">
                  <c:v>4.5999999999999999E-2</c:v>
                </c:pt>
                <c:pt idx="1227">
                  <c:v>6.5000000000000002E-2</c:v>
                </c:pt>
                <c:pt idx="1228">
                  <c:v>5.5E-2</c:v>
                </c:pt>
                <c:pt idx="1229">
                  <c:v>5.7000000000000002E-2</c:v>
                </c:pt>
                <c:pt idx="1230">
                  <c:v>3.9E-2</c:v>
                </c:pt>
                <c:pt idx="1231">
                  <c:v>5.3999999999999999E-2</c:v>
                </c:pt>
                <c:pt idx="1232">
                  <c:v>6.7000000000000004E-2</c:v>
                </c:pt>
                <c:pt idx="1233">
                  <c:v>5.3999999999999999E-2</c:v>
                </c:pt>
                <c:pt idx="1234">
                  <c:v>3.5999999999999997E-2</c:v>
                </c:pt>
                <c:pt idx="1235">
                  <c:v>6.0999999999999999E-2</c:v>
                </c:pt>
                <c:pt idx="1236">
                  <c:v>6.7000000000000004E-2</c:v>
                </c:pt>
                <c:pt idx="1237">
                  <c:v>5.8999999999999997E-2</c:v>
                </c:pt>
                <c:pt idx="1238">
                  <c:v>8.4000000000000005E-2</c:v>
                </c:pt>
                <c:pt idx="1239">
                  <c:v>4.4999999999999998E-2</c:v>
                </c:pt>
                <c:pt idx="1240">
                  <c:v>4.9000000000000002E-2</c:v>
                </c:pt>
                <c:pt idx="1241">
                  <c:v>3.6999999999999998E-2</c:v>
                </c:pt>
                <c:pt idx="1242">
                  <c:v>4.7E-2</c:v>
                </c:pt>
                <c:pt idx="1243">
                  <c:v>4.8000000000000001E-2</c:v>
                </c:pt>
                <c:pt idx="1244">
                  <c:v>3.7999999999999999E-2</c:v>
                </c:pt>
                <c:pt idx="1245">
                  <c:v>6.0999999999999999E-2</c:v>
                </c:pt>
                <c:pt idx="1246">
                  <c:v>5.6000000000000001E-2</c:v>
                </c:pt>
                <c:pt idx="1247">
                  <c:v>5.1999999999999998E-2</c:v>
                </c:pt>
                <c:pt idx="1248">
                  <c:v>0.05</c:v>
                </c:pt>
                <c:pt idx="1249">
                  <c:v>4.3999999999999997E-2</c:v>
                </c:pt>
                <c:pt idx="1250">
                  <c:v>4.5999999999999999E-2</c:v>
                </c:pt>
                <c:pt idx="1251">
                  <c:v>5.8000000000000003E-2</c:v>
                </c:pt>
                <c:pt idx="1252">
                  <c:v>4.8000000000000001E-2</c:v>
                </c:pt>
                <c:pt idx="1253">
                  <c:v>4.2999999999999997E-2</c:v>
                </c:pt>
                <c:pt idx="1254">
                  <c:v>4.7E-2</c:v>
                </c:pt>
                <c:pt idx="1255">
                  <c:v>6.9000000000000006E-2</c:v>
                </c:pt>
                <c:pt idx="1256">
                  <c:v>5.7000000000000002E-2</c:v>
                </c:pt>
                <c:pt idx="1257">
                  <c:v>6.8000000000000005E-2</c:v>
                </c:pt>
                <c:pt idx="1258">
                  <c:v>6.9000000000000006E-2</c:v>
                </c:pt>
                <c:pt idx="1259">
                  <c:v>4.4999999999999998E-2</c:v>
                </c:pt>
                <c:pt idx="1260">
                  <c:v>3.3000000000000002E-2</c:v>
                </c:pt>
                <c:pt idx="1261">
                  <c:v>4.3999999999999997E-2</c:v>
                </c:pt>
                <c:pt idx="1262">
                  <c:v>5.3999999999999999E-2</c:v>
                </c:pt>
                <c:pt idx="1263">
                  <c:v>8.4000000000000005E-2</c:v>
                </c:pt>
                <c:pt idx="1264">
                  <c:v>3.7999999999999999E-2</c:v>
                </c:pt>
                <c:pt idx="1265">
                  <c:v>6.7000000000000004E-2</c:v>
                </c:pt>
                <c:pt idx="1266">
                  <c:v>4.2000000000000003E-2</c:v>
                </c:pt>
                <c:pt idx="1267">
                  <c:v>7.6999999999999999E-2</c:v>
                </c:pt>
                <c:pt idx="1268">
                  <c:v>5.2999999999999999E-2</c:v>
                </c:pt>
                <c:pt idx="1269">
                  <c:v>5.8000000000000003E-2</c:v>
                </c:pt>
                <c:pt idx="1270">
                  <c:v>8.1000000000000003E-2</c:v>
                </c:pt>
                <c:pt idx="1271">
                  <c:v>5.6000000000000001E-2</c:v>
                </c:pt>
                <c:pt idx="1272">
                  <c:v>4.2000000000000003E-2</c:v>
                </c:pt>
                <c:pt idx="1273">
                  <c:v>5.5E-2</c:v>
                </c:pt>
                <c:pt idx="1274">
                  <c:v>4.4999999999999998E-2</c:v>
                </c:pt>
                <c:pt idx="1275">
                  <c:v>5.6000000000000001E-2</c:v>
                </c:pt>
                <c:pt idx="1276">
                  <c:v>6.3E-2</c:v>
                </c:pt>
                <c:pt idx="1277">
                  <c:v>4.2999999999999997E-2</c:v>
                </c:pt>
                <c:pt idx="1278">
                  <c:v>8.5000000000000006E-2</c:v>
                </c:pt>
                <c:pt idx="1279">
                  <c:v>6.2E-2</c:v>
                </c:pt>
                <c:pt idx="1280">
                  <c:v>2.7E-2</c:v>
                </c:pt>
                <c:pt idx="1281">
                  <c:v>6.6000000000000003E-2</c:v>
                </c:pt>
                <c:pt idx="1282">
                  <c:v>6.5000000000000002E-2</c:v>
                </c:pt>
                <c:pt idx="1283">
                  <c:v>6.0999999999999999E-2</c:v>
                </c:pt>
                <c:pt idx="1284">
                  <c:v>5.1999999999999998E-2</c:v>
                </c:pt>
                <c:pt idx="1285">
                  <c:v>0.04</c:v>
                </c:pt>
                <c:pt idx="1286">
                  <c:v>6.8000000000000005E-2</c:v>
                </c:pt>
                <c:pt idx="1287">
                  <c:v>4.9000000000000002E-2</c:v>
                </c:pt>
                <c:pt idx="1288">
                  <c:v>4.8000000000000001E-2</c:v>
                </c:pt>
                <c:pt idx="1289">
                  <c:v>6.8000000000000005E-2</c:v>
                </c:pt>
                <c:pt idx="1290">
                  <c:v>5.6000000000000001E-2</c:v>
                </c:pt>
                <c:pt idx="1291">
                  <c:v>3.3000000000000002E-2</c:v>
                </c:pt>
                <c:pt idx="1292">
                  <c:v>6.9000000000000006E-2</c:v>
                </c:pt>
                <c:pt idx="1293">
                  <c:v>3.5999999999999997E-2</c:v>
                </c:pt>
                <c:pt idx="1294">
                  <c:v>5.6000000000000001E-2</c:v>
                </c:pt>
                <c:pt idx="1295">
                  <c:v>4.5999999999999999E-2</c:v>
                </c:pt>
                <c:pt idx="1296">
                  <c:v>7.0000000000000007E-2</c:v>
                </c:pt>
                <c:pt idx="1297">
                  <c:v>4.8000000000000001E-2</c:v>
                </c:pt>
                <c:pt idx="1298">
                  <c:v>5.5E-2</c:v>
                </c:pt>
                <c:pt idx="1299">
                  <c:v>5.8999999999999997E-2</c:v>
                </c:pt>
                <c:pt idx="1300">
                  <c:v>6.7000000000000004E-2</c:v>
                </c:pt>
                <c:pt idx="1301">
                  <c:v>5.1999999999999998E-2</c:v>
                </c:pt>
                <c:pt idx="1302">
                  <c:v>5.0999999999999997E-2</c:v>
                </c:pt>
                <c:pt idx="1303">
                  <c:v>4.5999999999999999E-2</c:v>
                </c:pt>
                <c:pt idx="1304">
                  <c:v>5.0999999999999997E-2</c:v>
                </c:pt>
                <c:pt idx="1305">
                  <c:v>0.06</c:v>
                </c:pt>
                <c:pt idx="1306">
                  <c:v>4.8000000000000001E-2</c:v>
                </c:pt>
                <c:pt idx="1307">
                  <c:v>4.7E-2</c:v>
                </c:pt>
                <c:pt idx="1308">
                  <c:v>2.8000000000000001E-2</c:v>
                </c:pt>
                <c:pt idx="1309">
                  <c:v>5.8999999999999997E-2</c:v>
                </c:pt>
                <c:pt idx="1310">
                  <c:v>7.3999999999999996E-2</c:v>
                </c:pt>
                <c:pt idx="1311">
                  <c:v>4.7E-2</c:v>
                </c:pt>
                <c:pt idx="1312">
                  <c:v>0.04</c:v>
                </c:pt>
                <c:pt idx="1313">
                  <c:v>5.8000000000000003E-2</c:v>
                </c:pt>
                <c:pt idx="1314">
                  <c:v>5.7000000000000002E-2</c:v>
                </c:pt>
                <c:pt idx="1315">
                  <c:v>6.3E-2</c:v>
                </c:pt>
                <c:pt idx="1316">
                  <c:v>5.5E-2</c:v>
                </c:pt>
                <c:pt idx="1317">
                  <c:v>9.7000000000000003E-2</c:v>
                </c:pt>
                <c:pt idx="1318">
                  <c:v>4.3999999999999997E-2</c:v>
                </c:pt>
                <c:pt idx="1319">
                  <c:v>6.9000000000000006E-2</c:v>
                </c:pt>
                <c:pt idx="1320">
                  <c:v>6.3E-2</c:v>
                </c:pt>
                <c:pt idx="1321">
                  <c:v>3.5999999999999997E-2</c:v>
                </c:pt>
                <c:pt idx="1322">
                  <c:v>8.4000000000000005E-2</c:v>
                </c:pt>
                <c:pt idx="1323">
                  <c:v>5.8999999999999997E-2</c:v>
                </c:pt>
                <c:pt idx="1324">
                  <c:v>7.0000000000000007E-2</c:v>
                </c:pt>
                <c:pt idx="1325">
                  <c:v>9.0999999999999998E-2</c:v>
                </c:pt>
                <c:pt idx="1326">
                  <c:v>6.4000000000000001E-2</c:v>
                </c:pt>
                <c:pt idx="1327">
                  <c:v>4.2999999999999997E-2</c:v>
                </c:pt>
                <c:pt idx="1328">
                  <c:v>4.7E-2</c:v>
                </c:pt>
                <c:pt idx="1329">
                  <c:v>4.2999999999999997E-2</c:v>
                </c:pt>
                <c:pt idx="1330">
                  <c:v>3.4000000000000002E-2</c:v>
                </c:pt>
                <c:pt idx="1331">
                  <c:v>6.8000000000000005E-2</c:v>
                </c:pt>
                <c:pt idx="1332">
                  <c:v>5.6000000000000001E-2</c:v>
                </c:pt>
                <c:pt idx="1333">
                  <c:v>4.1000000000000002E-2</c:v>
                </c:pt>
                <c:pt idx="1334">
                  <c:v>4.8000000000000001E-2</c:v>
                </c:pt>
                <c:pt idx="1335">
                  <c:v>5.7000000000000002E-2</c:v>
                </c:pt>
                <c:pt idx="1336">
                  <c:v>6.8000000000000005E-2</c:v>
                </c:pt>
                <c:pt idx="1337">
                  <c:v>7.0000000000000007E-2</c:v>
                </c:pt>
                <c:pt idx="1338">
                  <c:v>4.2999999999999997E-2</c:v>
                </c:pt>
                <c:pt idx="1339">
                  <c:v>4.3999999999999997E-2</c:v>
                </c:pt>
                <c:pt idx="1340">
                  <c:v>6.3E-2</c:v>
                </c:pt>
                <c:pt idx="1341">
                  <c:v>4.7E-2</c:v>
                </c:pt>
                <c:pt idx="1342">
                  <c:v>0.06</c:v>
                </c:pt>
                <c:pt idx="1343">
                  <c:v>4.4999999999999998E-2</c:v>
                </c:pt>
                <c:pt idx="1344">
                  <c:v>0.05</c:v>
                </c:pt>
                <c:pt idx="1345">
                  <c:v>3.9E-2</c:v>
                </c:pt>
                <c:pt idx="1346">
                  <c:v>3.6999999999999998E-2</c:v>
                </c:pt>
                <c:pt idx="1347">
                  <c:v>5.2999999999999999E-2</c:v>
                </c:pt>
                <c:pt idx="1348">
                  <c:v>4.7E-2</c:v>
                </c:pt>
                <c:pt idx="1349">
                  <c:v>4.3999999999999997E-2</c:v>
                </c:pt>
                <c:pt idx="1350">
                  <c:v>4.2000000000000003E-2</c:v>
                </c:pt>
                <c:pt idx="1351">
                  <c:v>5.8000000000000003E-2</c:v>
                </c:pt>
                <c:pt idx="1352">
                  <c:v>3.5000000000000003E-2</c:v>
                </c:pt>
                <c:pt idx="1353">
                  <c:v>5.6000000000000001E-2</c:v>
                </c:pt>
                <c:pt idx="1354">
                  <c:v>4.7E-2</c:v>
                </c:pt>
                <c:pt idx="1355">
                  <c:v>5.8999999999999997E-2</c:v>
                </c:pt>
                <c:pt idx="1356">
                  <c:v>6.0999999999999999E-2</c:v>
                </c:pt>
                <c:pt idx="1357">
                  <c:v>0.05</c:v>
                </c:pt>
                <c:pt idx="1358">
                  <c:v>5.2999999999999999E-2</c:v>
                </c:pt>
                <c:pt idx="1359">
                  <c:v>5.5E-2</c:v>
                </c:pt>
                <c:pt idx="1360">
                  <c:v>6.3E-2</c:v>
                </c:pt>
                <c:pt idx="1361">
                  <c:v>6.7000000000000004E-2</c:v>
                </c:pt>
                <c:pt idx="1362">
                  <c:v>4.9000000000000002E-2</c:v>
                </c:pt>
                <c:pt idx="1363">
                  <c:v>5.8999999999999997E-2</c:v>
                </c:pt>
                <c:pt idx="1364">
                  <c:v>3.5000000000000003E-2</c:v>
                </c:pt>
                <c:pt idx="1365">
                  <c:v>4.8000000000000001E-2</c:v>
                </c:pt>
                <c:pt idx="1366">
                  <c:v>0.03</c:v>
                </c:pt>
                <c:pt idx="1367">
                  <c:v>5.8000000000000003E-2</c:v>
                </c:pt>
                <c:pt idx="1368">
                  <c:v>3.9E-2</c:v>
                </c:pt>
                <c:pt idx="1369">
                  <c:v>3.5999999999999997E-2</c:v>
                </c:pt>
                <c:pt idx="1370">
                  <c:v>5.8999999999999997E-2</c:v>
                </c:pt>
                <c:pt idx="1371">
                  <c:v>0.08</c:v>
                </c:pt>
                <c:pt idx="1372">
                  <c:v>0.05</c:v>
                </c:pt>
                <c:pt idx="1373">
                  <c:v>5.7000000000000002E-2</c:v>
                </c:pt>
                <c:pt idx="1374">
                  <c:v>6.2E-2</c:v>
                </c:pt>
                <c:pt idx="1375">
                  <c:v>5.6000000000000001E-2</c:v>
                </c:pt>
                <c:pt idx="1376">
                  <c:v>6.7000000000000004E-2</c:v>
                </c:pt>
                <c:pt idx="1377">
                  <c:v>6.4000000000000001E-2</c:v>
                </c:pt>
                <c:pt idx="1378">
                  <c:v>6.0999999999999999E-2</c:v>
                </c:pt>
                <c:pt idx="1379">
                  <c:v>6.5000000000000002E-2</c:v>
                </c:pt>
                <c:pt idx="1380">
                  <c:v>8.5000000000000006E-2</c:v>
                </c:pt>
                <c:pt idx="1381">
                  <c:v>5.2999999999999999E-2</c:v>
                </c:pt>
                <c:pt idx="1382">
                  <c:v>0.06</c:v>
                </c:pt>
                <c:pt idx="1383">
                  <c:v>5.1999999999999998E-2</c:v>
                </c:pt>
                <c:pt idx="1384">
                  <c:v>5.8999999999999997E-2</c:v>
                </c:pt>
                <c:pt idx="1385">
                  <c:v>7.5999999999999998E-2</c:v>
                </c:pt>
                <c:pt idx="1386">
                  <c:v>2.7E-2</c:v>
                </c:pt>
                <c:pt idx="1387">
                  <c:v>8.1000000000000003E-2</c:v>
                </c:pt>
                <c:pt idx="1388">
                  <c:v>5.8000000000000003E-2</c:v>
                </c:pt>
                <c:pt idx="1389">
                  <c:v>3.6999999999999998E-2</c:v>
                </c:pt>
                <c:pt idx="1390">
                  <c:v>3.6999999999999998E-2</c:v>
                </c:pt>
                <c:pt idx="1391">
                  <c:v>7.5999999999999998E-2</c:v>
                </c:pt>
                <c:pt idx="1392">
                  <c:v>4.9000000000000002E-2</c:v>
                </c:pt>
                <c:pt idx="1393">
                  <c:v>3.4000000000000002E-2</c:v>
                </c:pt>
                <c:pt idx="1394">
                  <c:v>7.4999999999999997E-2</c:v>
                </c:pt>
                <c:pt idx="1395">
                  <c:v>4.7E-2</c:v>
                </c:pt>
                <c:pt idx="1396">
                  <c:v>4.7E-2</c:v>
                </c:pt>
                <c:pt idx="1397">
                  <c:v>5.0999999999999997E-2</c:v>
                </c:pt>
                <c:pt idx="1398">
                  <c:v>6.7000000000000004E-2</c:v>
                </c:pt>
                <c:pt idx="1399">
                  <c:v>4.3999999999999997E-2</c:v>
                </c:pt>
                <c:pt idx="1400">
                  <c:v>5.7000000000000002E-2</c:v>
                </c:pt>
                <c:pt idx="1401">
                  <c:v>4.4999999999999998E-2</c:v>
                </c:pt>
                <c:pt idx="1402">
                  <c:v>5.8999999999999997E-2</c:v>
                </c:pt>
                <c:pt idx="1403">
                  <c:v>4.7E-2</c:v>
                </c:pt>
                <c:pt idx="1404">
                  <c:v>4.8000000000000001E-2</c:v>
                </c:pt>
                <c:pt idx="1405">
                  <c:v>5.6000000000000001E-2</c:v>
                </c:pt>
                <c:pt idx="1406">
                  <c:v>9.5000000000000001E-2</c:v>
                </c:pt>
                <c:pt idx="1407">
                  <c:v>6.0999999999999999E-2</c:v>
                </c:pt>
                <c:pt idx="1408">
                  <c:v>0.06</c:v>
                </c:pt>
                <c:pt idx="1409">
                  <c:v>4.5999999999999999E-2</c:v>
                </c:pt>
                <c:pt idx="1410">
                  <c:v>0.06</c:v>
                </c:pt>
                <c:pt idx="1411">
                  <c:v>4.5999999999999999E-2</c:v>
                </c:pt>
                <c:pt idx="1412">
                  <c:v>5.7000000000000002E-2</c:v>
                </c:pt>
                <c:pt idx="1413">
                  <c:v>3.1E-2</c:v>
                </c:pt>
                <c:pt idx="1414">
                  <c:v>5.6000000000000001E-2</c:v>
                </c:pt>
                <c:pt idx="1415">
                  <c:v>7.0999999999999994E-2</c:v>
                </c:pt>
                <c:pt idx="1416">
                  <c:v>5.8000000000000003E-2</c:v>
                </c:pt>
                <c:pt idx="1417">
                  <c:v>7.0000000000000007E-2</c:v>
                </c:pt>
                <c:pt idx="1418">
                  <c:v>6.7000000000000004E-2</c:v>
                </c:pt>
                <c:pt idx="1419">
                  <c:v>4.7E-2</c:v>
                </c:pt>
                <c:pt idx="1420">
                  <c:v>5.2999999999999999E-2</c:v>
                </c:pt>
                <c:pt idx="1421">
                  <c:v>6.9000000000000006E-2</c:v>
                </c:pt>
                <c:pt idx="1422">
                  <c:v>3.7999999999999999E-2</c:v>
                </c:pt>
                <c:pt idx="1423">
                  <c:v>5.8999999999999997E-2</c:v>
                </c:pt>
                <c:pt idx="1424">
                  <c:v>7.2999999999999995E-2</c:v>
                </c:pt>
                <c:pt idx="1425">
                  <c:v>9.7000000000000003E-2</c:v>
                </c:pt>
                <c:pt idx="1426">
                  <c:v>4.4999999999999998E-2</c:v>
                </c:pt>
                <c:pt idx="1427">
                  <c:v>7.8E-2</c:v>
                </c:pt>
                <c:pt idx="1428">
                  <c:v>5.6000000000000001E-2</c:v>
                </c:pt>
                <c:pt idx="1429">
                  <c:v>8.1000000000000003E-2</c:v>
                </c:pt>
                <c:pt idx="1430">
                  <c:v>4.8000000000000001E-2</c:v>
                </c:pt>
                <c:pt idx="1431">
                  <c:v>5.8000000000000003E-2</c:v>
                </c:pt>
                <c:pt idx="1432">
                  <c:v>4.5999999999999999E-2</c:v>
                </c:pt>
                <c:pt idx="1433">
                  <c:v>5.5E-2</c:v>
                </c:pt>
                <c:pt idx="1434">
                  <c:v>4.3999999999999997E-2</c:v>
                </c:pt>
                <c:pt idx="1435">
                  <c:v>8.3000000000000004E-2</c:v>
                </c:pt>
                <c:pt idx="1436">
                  <c:v>0.06</c:v>
                </c:pt>
                <c:pt idx="1437">
                  <c:v>0.05</c:v>
                </c:pt>
                <c:pt idx="1438">
                  <c:v>5.6000000000000001E-2</c:v>
                </c:pt>
                <c:pt idx="1439">
                  <c:v>6.5000000000000002E-2</c:v>
                </c:pt>
                <c:pt idx="1440">
                  <c:v>5.8000000000000003E-2</c:v>
                </c:pt>
                <c:pt idx="1441">
                  <c:v>4.9000000000000002E-2</c:v>
                </c:pt>
                <c:pt idx="1442">
                  <c:v>6.8000000000000005E-2</c:v>
                </c:pt>
                <c:pt idx="1443">
                  <c:v>8.5000000000000006E-2</c:v>
                </c:pt>
                <c:pt idx="1444">
                  <c:v>0.06</c:v>
                </c:pt>
                <c:pt idx="1445">
                  <c:v>4.7E-2</c:v>
                </c:pt>
                <c:pt idx="1446">
                  <c:v>6.0999999999999999E-2</c:v>
                </c:pt>
                <c:pt idx="1447">
                  <c:v>3.5999999999999997E-2</c:v>
                </c:pt>
                <c:pt idx="1448">
                  <c:v>5.5E-2</c:v>
                </c:pt>
                <c:pt idx="1449">
                  <c:v>7.3999999999999996E-2</c:v>
                </c:pt>
                <c:pt idx="1450">
                  <c:v>5.2999999999999999E-2</c:v>
                </c:pt>
                <c:pt idx="1451">
                  <c:v>5.1999999999999998E-2</c:v>
                </c:pt>
                <c:pt idx="1452">
                  <c:v>0.06</c:v>
                </c:pt>
                <c:pt idx="1453">
                  <c:v>4.9000000000000002E-2</c:v>
                </c:pt>
                <c:pt idx="1454">
                  <c:v>0.06</c:v>
                </c:pt>
                <c:pt idx="1455">
                  <c:v>6.4000000000000001E-2</c:v>
                </c:pt>
                <c:pt idx="1456">
                  <c:v>7.6999999999999999E-2</c:v>
                </c:pt>
                <c:pt idx="1457">
                  <c:v>3.7999999999999999E-2</c:v>
                </c:pt>
                <c:pt idx="1458">
                  <c:v>7.4999999999999997E-2</c:v>
                </c:pt>
                <c:pt idx="1459">
                  <c:v>7.5999999999999998E-2</c:v>
                </c:pt>
                <c:pt idx="1460">
                  <c:v>3.7999999999999999E-2</c:v>
                </c:pt>
                <c:pt idx="1461">
                  <c:v>5.3999999999999999E-2</c:v>
                </c:pt>
                <c:pt idx="1462">
                  <c:v>4.5999999999999999E-2</c:v>
                </c:pt>
                <c:pt idx="1463">
                  <c:v>6.7000000000000004E-2</c:v>
                </c:pt>
                <c:pt idx="1464">
                  <c:v>4.5999999999999999E-2</c:v>
                </c:pt>
                <c:pt idx="1465">
                  <c:v>0.06</c:v>
                </c:pt>
                <c:pt idx="1466">
                  <c:v>0.06</c:v>
                </c:pt>
                <c:pt idx="1467">
                  <c:v>4.2000000000000003E-2</c:v>
                </c:pt>
                <c:pt idx="1468">
                  <c:v>6.6000000000000003E-2</c:v>
                </c:pt>
                <c:pt idx="1469">
                  <c:v>4.9000000000000002E-2</c:v>
                </c:pt>
                <c:pt idx="1470">
                  <c:v>5.8000000000000003E-2</c:v>
                </c:pt>
                <c:pt idx="1471">
                  <c:v>6.0999999999999999E-2</c:v>
                </c:pt>
                <c:pt idx="1472">
                  <c:v>3.9E-2</c:v>
                </c:pt>
                <c:pt idx="1473">
                  <c:v>7.0999999999999994E-2</c:v>
                </c:pt>
                <c:pt idx="1474">
                  <c:v>5.5E-2</c:v>
                </c:pt>
                <c:pt idx="1475">
                  <c:v>2.9000000000000001E-2</c:v>
                </c:pt>
                <c:pt idx="1476">
                  <c:v>6.3E-2</c:v>
                </c:pt>
                <c:pt idx="1477">
                  <c:v>7.0000000000000007E-2</c:v>
                </c:pt>
                <c:pt idx="1478">
                  <c:v>4.2999999999999997E-2</c:v>
                </c:pt>
                <c:pt idx="1479">
                  <c:v>5.1999999999999998E-2</c:v>
                </c:pt>
                <c:pt idx="1480">
                  <c:v>5.2999999999999999E-2</c:v>
                </c:pt>
                <c:pt idx="1481">
                  <c:v>6.2E-2</c:v>
                </c:pt>
                <c:pt idx="1482">
                  <c:v>8.5999999999999993E-2</c:v>
                </c:pt>
                <c:pt idx="1483">
                  <c:v>5.1999999999999998E-2</c:v>
                </c:pt>
                <c:pt idx="1484">
                  <c:v>5.0999999999999997E-2</c:v>
                </c:pt>
                <c:pt idx="1485">
                  <c:v>5.7000000000000002E-2</c:v>
                </c:pt>
                <c:pt idx="1486">
                  <c:v>0.05</c:v>
                </c:pt>
                <c:pt idx="1487">
                  <c:v>3.2000000000000001E-2</c:v>
                </c:pt>
                <c:pt idx="1488">
                  <c:v>7.0000000000000007E-2</c:v>
                </c:pt>
                <c:pt idx="1489">
                  <c:v>7.0000000000000007E-2</c:v>
                </c:pt>
                <c:pt idx="1490">
                  <c:v>8.4000000000000005E-2</c:v>
                </c:pt>
                <c:pt idx="1491">
                  <c:v>4.3999999999999997E-2</c:v>
                </c:pt>
                <c:pt idx="1492">
                  <c:v>7.5999999999999998E-2</c:v>
                </c:pt>
                <c:pt idx="1493">
                  <c:v>7.6999999999999999E-2</c:v>
                </c:pt>
                <c:pt idx="1494">
                  <c:v>5.7000000000000002E-2</c:v>
                </c:pt>
                <c:pt idx="1495">
                  <c:v>5.7000000000000002E-2</c:v>
                </c:pt>
                <c:pt idx="1496">
                  <c:v>5.2999999999999999E-2</c:v>
                </c:pt>
                <c:pt idx="1497">
                  <c:v>7.0999999999999994E-2</c:v>
                </c:pt>
                <c:pt idx="1498">
                  <c:v>7.0000000000000007E-2</c:v>
                </c:pt>
                <c:pt idx="1499">
                  <c:v>5.0999999999999997E-2</c:v>
                </c:pt>
                <c:pt idx="1500">
                  <c:v>3.5999999999999997E-2</c:v>
                </c:pt>
                <c:pt idx="1501">
                  <c:v>2.7E-2</c:v>
                </c:pt>
                <c:pt idx="1502">
                  <c:v>6.6000000000000003E-2</c:v>
                </c:pt>
                <c:pt idx="1503">
                  <c:v>4.2999999999999997E-2</c:v>
                </c:pt>
                <c:pt idx="1504">
                  <c:v>8.8999999999999996E-2</c:v>
                </c:pt>
                <c:pt idx="1505">
                  <c:v>4.7E-2</c:v>
                </c:pt>
                <c:pt idx="1506">
                  <c:v>3.7999999999999999E-2</c:v>
                </c:pt>
                <c:pt idx="1507">
                  <c:v>7.6999999999999999E-2</c:v>
                </c:pt>
                <c:pt idx="1508">
                  <c:v>6.7000000000000004E-2</c:v>
                </c:pt>
                <c:pt idx="1509">
                  <c:v>6.5000000000000002E-2</c:v>
                </c:pt>
                <c:pt idx="1510">
                  <c:v>7.1999999999999995E-2</c:v>
                </c:pt>
                <c:pt idx="1511">
                  <c:v>5.8000000000000003E-2</c:v>
                </c:pt>
                <c:pt idx="1512">
                  <c:v>6.3E-2</c:v>
                </c:pt>
                <c:pt idx="1513">
                  <c:v>5.5E-2</c:v>
                </c:pt>
                <c:pt idx="1514">
                  <c:v>2.9000000000000001E-2</c:v>
                </c:pt>
                <c:pt idx="1515">
                  <c:v>5.6000000000000001E-2</c:v>
                </c:pt>
                <c:pt idx="1516">
                  <c:v>6.4000000000000001E-2</c:v>
                </c:pt>
                <c:pt idx="1517">
                  <c:v>8.5999999999999993E-2</c:v>
                </c:pt>
                <c:pt idx="1518">
                  <c:v>4.5999999999999999E-2</c:v>
                </c:pt>
                <c:pt idx="1519">
                  <c:v>5.6000000000000001E-2</c:v>
                </c:pt>
                <c:pt idx="1520">
                  <c:v>3.6999999999999998E-2</c:v>
                </c:pt>
                <c:pt idx="1521">
                  <c:v>5.8000000000000003E-2</c:v>
                </c:pt>
                <c:pt idx="1522">
                  <c:v>9.6000000000000002E-2</c:v>
                </c:pt>
                <c:pt idx="1523">
                  <c:v>4.4999999999999998E-2</c:v>
                </c:pt>
                <c:pt idx="1524">
                  <c:v>0.06</c:v>
                </c:pt>
                <c:pt idx="1525">
                  <c:v>8.6999999999999994E-2</c:v>
                </c:pt>
                <c:pt idx="1526">
                  <c:v>5.1999999999999998E-2</c:v>
                </c:pt>
                <c:pt idx="1527">
                  <c:v>7.8E-2</c:v>
                </c:pt>
                <c:pt idx="1528">
                  <c:v>9.5000000000000001E-2</c:v>
                </c:pt>
                <c:pt idx="1529">
                  <c:v>6.5000000000000002E-2</c:v>
                </c:pt>
                <c:pt idx="1530">
                  <c:v>5.8000000000000003E-2</c:v>
                </c:pt>
                <c:pt idx="1531">
                  <c:v>3.6999999999999998E-2</c:v>
                </c:pt>
                <c:pt idx="1532">
                  <c:v>6.6000000000000003E-2</c:v>
                </c:pt>
                <c:pt idx="1533">
                  <c:v>5.6000000000000001E-2</c:v>
                </c:pt>
                <c:pt idx="1534">
                  <c:v>7.1999999999999995E-2</c:v>
                </c:pt>
                <c:pt idx="1535">
                  <c:v>4.3999999999999997E-2</c:v>
                </c:pt>
                <c:pt idx="1536">
                  <c:v>6.5000000000000002E-2</c:v>
                </c:pt>
                <c:pt idx="1537">
                  <c:v>4.8000000000000001E-2</c:v>
                </c:pt>
                <c:pt idx="1538">
                  <c:v>5.8000000000000003E-2</c:v>
                </c:pt>
                <c:pt idx="1539">
                  <c:v>5.2999999999999999E-2</c:v>
                </c:pt>
                <c:pt idx="1540">
                  <c:v>4.2999999999999997E-2</c:v>
                </c:pt>
                <c:pt idx="1541">
                  <c:v>5.8999999999999997E-2</c:v>
                </c:pt>
                <c:pt idx="1542">
                  <c:v>4.4999999999999998E-2</c:v>
                </c:pt>
                <c:pt idx="1543">
                  <c:v>5.1999999999999998E-2</c:v>
                </c:pt>
                <c:pt idx="1544">
                  <c:v>0.04</c:v>
                </c:pt>
                <c:pt idx="1545">
                  <c:v>3.6999999999999998E-2</c:v>
                </c:pt>
                <c:pt idx="1546">
                  <c:v>5.2999999999999999E-2</c:v>
                </c:pt>
                <c:pt idx="1547">
                  <c:v>7.2999999999999995E-2</c:v>
                </c:pt>
                <c:pt idx="1548">
                  <c:v>0.05</c:v>
                </c:pt>
                <c:pt idx="1549">
                  <c:v>4.9000000000000002E-2</c:v>
                </c:pt>
                <c:pt idx="1550">
                  <c:v>4.9000000000000002E-2</c:v>
                </c:pt>
                <c:pt idx="1551">
                  <c:v>5.5E-2</c:v>
                </c:pt>
                <c:pt idx="1552">
                  <c:v>3.6999999999999998E-2</c:v>
                </c:pt>
                <c:pt idx="1553">
                  <c:v>4.7E-2</c:v>
                </c:pt>
                <c:pt idx="1554">
                  <c:v>7.0999999999999994E-2</c:v>
                </c:pt>
                <c:pt idx="1555">
                  <c:v>6.0999999999999999E-2</c:v>
                </c:pt>
                <c:pt idx="1556">
                  <c:v>5.7000000000000002E-2</c:v>
                </c:pt>
                <c:pt idx="1557">
                  <c:v>5.3999999999999999E-2</c:v>
                </c:pt>
                <c:pt idx="1558">
                  <c:v>5.8000000000000003E-2</c:v>
                </c:pt>
                <c:pt idx="1559">
                  <c:v>4.9000000000000002E-2</c:v>
                </c:pt>
                <c:pt idx="1560">
                  <c:v>5.1999999999999998E-2</c:v>
                </c:pt>
                <c:pt idx="1561">
                  <c:v>0.05</c:v>
                </c:pt>
                <c:pt idx="1562">
                  <c:v>8.3000000000000004E-2</c:v>
                </c:pt>
                <c:pt idx="1563">
                  <c:v>0.06</c:v>
                </c:pt>
                <c:pt idx="1564">
                  <c:v>4.4999999999999998E-2</c:v>
                </c:pt>
                <c:pt idx="1565">
                  <c:v>5.7000000000000002E-2</c:v>
                </c:pt>
                <c:pt idx="1566">
                  <c:v>5.6000000000000001E-2</c:v>
                </c:pt>
                <c:pt idx="1567">
                  <c:v>5.5E-2</c:v>
                </c:pt>
                <c:pt idx="1568">
                  <c:v>4.7E-2</c:v>
                </c:pt>
                <c:pt idx="1569">
                  <c:v>5.8000000000000003E-2</c:v>
                </c:pt>
                <c:pt idx="1570">
                  <c:v>7.0000000000000007E-2</c:v>
                </c:pt>
                <c:pt idx="1571">
                  <c:v>6.2E-2</c:v>
                </c:pt>
                <c:pt idx="1572">
                  <c:v>6.5000000000000002E-2</c:v>
                </c:pt>
                <c:pt idx="1573">
                  <c:v>8.3000000000000004E-2</c:v>
                </c:pt>
                <c:pt idx="1574">
                  <c:v>6.2E-2</c:v>
                </c:pt>
                <c:pt idx="1575">
                  <c:v>8.1000000000000003E-2</c:v>
                </c:pt>
                <c:pt idx="1576">
                  <c:v>8.4000000000000005E-2</c:v>
                </c:pt>
                <c:pt idx="1577">
                  <c:v>7.0000000000000007E-2</c:v>
                </c:pt>
                <c:pt idx="1578">
                  <c:v>4.9000000000000002E-2</c:v>
                </c:pt>
                <c:pt idx="1579">
                  <c:v>3.9E-2</c:v>
                </c:pt>
                <c:pt idx="1580">
                  <c:v>6.3E-2</c:v>
                </c:pt>
                <c:pt idx="1581">
                  <c:v>4.4999999999999998E-2</c:v>
                </c:pt>
                <c:pt idx="1582">
                  <c:v>6.0999999999999999E-2</c:v>
                </c:pt>
                <c:pt idx="1583">
                  <c:v>3.9E-2</c:v>
                </c:pt>
                <c:pt idx="1584">
                  <c:v>4.1000000000000002E-2</c:v>
                </c:pt>
                <c:pt idx="1585">
                  <c:v>5.2999999999999999E-2</c:v>
                </c:pt>
                <c:pt idx="1586">
                  <c:v>7.6999999999999999E-2</c:v>
                </c:pt>
                <c:pt idx="1587">
                  <c:v>5.8000000000000003E-2</c:v>
                </c:pt>
                <c:pt idx="1588">
                  <c:v>4.8000000000000001E-2</c:v>
                </c:pt>
                <c:pt idx="1589">
                  <c:v>3.6999999999999998E-2</c:v>
                </c:pt>
                <c:pt idx="1590">
                  <c:v>4.5999999999999999E-2</c:v>
                </c:pt>
                <c:pt idx="1591">
                  <c:v>7.4999999999999997E-2</c:v>
                </c:pt>
                <c:pt idx="1592">
                  <c:v>4.1000000000000002E-2</c:v>
                </c:pt>
                <c:pt idx="1593">
                  <c:v>5.0999999999999997E-2</c:v>
                </c:pt>
                <c:pt idx="1594">
                  <c:v>4.3999999999999997E-2</c:v>
                </c:pt>
                <c:pt idx="1595">
                  <c:v>6.0999999999999999E-2</c:v>
                </c:pt>
                <c:pt idx="1596">
                  <c:v>5.3999999999999999E-2</c:v>
                </c:pt>
                <c:pt idx="1597">
                  <c:v>6.5000000000000002E-2</c:v>
                </c:pt>
                <c:pt idx="1598">
                  <c:v>7.9000000000000001E-2</c:v>
                </c:pt>
                <c:pt idx="1599">
                  <c:v>4.2999999999999997E-2</c:v>
                </c:pt>
                <c:pt idx="1600">
                  <c:v>5.0999999999999997E-2</c:v>
                </c:pt>
                <c:pt idx="1601">
                  <c:v>4.8000000000000001E-2</c:v>
                </c:pt>
                <c:pt idx="1602">
                  <c:v>4.7E-2</c:v>
                </c:pt>
                <c:pt idx="1603">
                  <c:v>5.2999999999999999E-2</c:v>
                </c:pt>
                <c:pt idx="1604">
                  <c:v>3.6999999999999998E-2</c:v>
                </c:pt>
                <c:pt idx="1605">
                  <c:v>5.1999999999999998E-2</c:v>
                </c:pt>
                <c:pt idx="1606">
                  <c:v>5.1999999999999998E-2</c:v>
                </c:pt>
                <c:pt idx="1607">
                  <c:v>4.4999999999999998E-2</c:v>
                </c:pt>
                <c:pt idx="1608">
                  <c:v>7.0999999999999994E-2</c:v>
                </c:pt>
                <c:pt idx="1609">
                  <c:v>5.0999999999999997E-2</c:v>
                </c:pt>
                <c:pt idx="1610">
                  <c:v>5.5E-2</c:v>
                </c:pt>
                <c:pt idx="1611">
                  <c:v>6.7000000000000004E-2</c:v>
                </c:pt>
                <c:pt idx="1612">
                  <c:v>5.1999999999999998E-2</c:v>
                </c:pt>
                <c:pt idx="1613">
                  <c:v>5.8999999999999997E-2</c:v>
                </c:pt>
                <c:pt idx="1614">
                  <c:v>7.5999999999999998E-2</c:v>
                </c:pt>
                <c:pt idx="1615">
                  <c:v>6.4000000000000001E-2</c:v>
                </c:pt>
                <c:pt idx="1616">
                  <c:v>6.4000000000000001E-2</c:v>
                </c:pt>
                <c:pt idx="1617">
                  <c:v>5.5E-2</c:v>
                </c:pt>
                <c:pt idx="1618">
                  <c:v>6.2E-2</c:v>
                </c:pt>
                <c:pt idx="1619">
                  <c:v>5.6000000000000001E-2</c:v>
                </c:pt>
                <c:pt idx="1620">
                  <c:v>6.0999999999999999E-2</c:v>
                </c:pt>
                <c:pt idx="1621">
                  <c:v>6.6000000000000003E-2</c:v>
                </c:pt>
                <c:pt idx="1622">
                  <c:v>5.2999999999999999E-2</c:v>
                </c:pt>
                <c:pt idx="1623">
                  <c:v>5.0999999999999997E-2</c:v>
                </c:pt>
                <c:pt idx="1624">
                  <c:v>6.5000000000000002E-2</c:v>
                </c:pt>
                <c:pt idx="1625">
                  <c:v>0.08</c:v>
                </c:pt>
                <c:pt idx="1626">
                  <c:v>5.8000000000000003E-2</c:v>
                </c:pt>
                <c:pt idx="1627">
                  <c:v>7.0000000000000007E-2</c:v>
                </c:pt>
                <c:pt idx="1628">
                  <c:v>5.6000000000000001E-2</c:v>
                </c:pt>
                <c:pt idx="1629">
                  <c:v>4.9000000000000002E-2</c:v>
                </c:pt>
                <c:pt idx="1630">
                  <c:v>5.0999999999999997E-2</c:v>
                </c:pt>
                <c:pt idx="1631">
                  <c:v>4.2999999999999997E-2</c:v>
                </c:pt>
                <c:pt idx="1632">
                  <c:v>6.2E-2</c:v>
                </c:pt>
                <c:pt idx="1633">
                  <c:v>4.8000000000000001E-2</c:v>
                </c:pt>
                <c:pt idx="1634">
                  <c:v>6.3E-2</c:v>
                </c:pt>
                <c:pt idx="1635">
                  <c:v>0.06</c:v>
                </c:pt>
                <c:pt idx="1636">
                  <c:v>7.3999999999999996E-2</c:v>
                </c:pt>
                <c:pt idx="1637">
                  <c:v>4.1000000000000002E-2</c:v>
                </c:pt>
                <c:pt idx="1638">
                  <c:v>4.3999999999999997E-2</c:v>
                </c:pt>
                <c:pt idx="1639">
                  <c:v>6.2E-2</c:v>
                </c:pt>
                <c:pt idx="1640">
                  <c:v>6.3E-2</c:v>
                </c:pt>
                <c:pt idx="1641">
                  <c:v>5.0999999999999997E-2</c:v>
                </c:pt>
                <c:pt idx="1642">
                  <c:v>5.8000000000000003E-2</c:v>
                </c:pt>
                <c:pt idx="1643">
                  <c:v>0.04</c:v>
                </c:pt>
                <c:pt idx="1644">
                  <c:v>5.6000000000000001E-2</c:v>
                </c:pt>
                <c:pt idx="1645">
                  <c:v>4.8000000000000001E-2</c:v>
                </c:pt>
                <c:pt idx="1646">
                  <c:v>4.5999999999999999E-2</c:v>
                </c:pt>
                <c:pt idx="1647">
                  <c:v>5.1999999999999998E-2</c:v>
                </c:pt>
                <c:pt idx="1648">
                  <c:v>4.5999999999999999E-2</c:v>
                </c:pt>
                <c:pt idx="1649">
                  <c:v>4.2000000000000003E-2</c:v>
                </c:pt>
                <c:pt idx="1650">
                  <c:v>5.3999999999999999E-2</c:v>
                </c:pt>
                <c:pt idx="1651">
                  <c:v>0.05</c:v>
                </c:pt>
                <c:pt idx="1652">
                  <c:v>5.1999999999999998E-2</c:v>
                </c:pt>
                <c:pt idx="1653">
                  <c:v>7.9000000000000001E-2</c:v>
                </c:pt>
                <c:pt idx="1654">
                  <c:v>0.05</c:v>
                </c:pt>
                <c:pt idx="1655">
                  <c:v>4.9000000000000002E-2</c:v>
                </c:pt>
                <c:pt idx="1656">
                  <c:v>5.7000000000000002E-2</c:v>
                </c:pt>
                <c:pt idx="1657">
                  <c:v>7.8E-2</c:v>
                </c:pt>
                <c:pt idx="1658">
                  <c:v>6.8000000000000005E-2</c:v>
                </c:pt>
                <c:pt idx="1659">
                  <c:v>4.3999999999999997E-2</c:v>
                </c:pt>
                <c:pt idx="1660">
                  <c:v>0.06</c:v>
                </c:pt>
                <c:pt idx="1661">
                  <c:v>4.8000000000000001E-2</c:v>
                </c:pt>
                <c:pt idx="1662">
                  <c:v>4.4999999999999998E-2</c:v>
                </c:pt>
                <c:pt idx="1663">
                  <c:v>6.3E-2</c:v>
                </c:pt>
                <c:pt idx="1664">
                  <c:v>6.7000000000000004E-2</c:v>
                </c:pt>
                <c:pt idx="1665">
                  <c:v>5.8000000000000003E-2</c:v>
                </c:pt>
                <c:pt idx="1666">
                  <c:v>6.0999999999999999E-2</c:v>
                </c:pt>
                <c:pt idx="1667">
                  <c:v>7.1999999999999995E-2</c:v>
                </c:pt>
                <c:pt idx="1668">
                  <c:v>5.8999999999999997E-2</c:v>
                </c:pt>
                <c:pt idx="1669">
                  <c:v>5.1999999999999998E-2</c:v>
                </c:pt>
                <c:pt idx="1670">
                  <c:v>7.3999999999999996E-2</c:v>
                </c:pt>
                <c:pt idx="1671">
                  <c:v>6.2E-2</c:v>
                </c:pt>
                <c:pt idx="1672">
                  <c:v>4.2999999999999997E-2</c:v>
                </c:pt>
                <c:pt idx="1673">
                  <c:v>6.4000000000000001E-2</c:v>
                </c:pt>
                <c:pt idx="1674">
                  <c:v>6.8000000000000005E-2</c:v>
                </c:pt>
                <c:pt idx="1675">
                  <c:v>3.2000000000000001E-2</c:v>
                </c:pt>
                <c:pt idx="1676">
                  <c:v>3.5999999999999997E-2</c:v>
                </c:pt>
                <c:pt idx="1677">
                  <c:v>6.7000000000000004E-2</c:v>
                </c:pt>
                <c:pt idx="1678">
                  <c:v>6.7000000000000004E-2</c:v>
                </c:pt>
                <c:pt idx="1679">
                  <c:v>4.2999999999999997E-2</c:v>
                </c:pt>
                <c:pt idx="1680">
                  <c:v>0.09</c:v>
                </c:pt>
                <c:pt idx="1681">
                  <c:v>5.8000000000000003E-2</c:v>
                </c:pt>
                <c:pt idx="1682">
                  <c:v>4.3999999999999997E-2</c:v>
                </c:pt>
                <c:pt idx="1683">
                  <c:v>3.4000000000000002E-2</c:v>
                </c:pt>
                <c:pt idx="1684">
                  <c:v>4.5999999999999999E-2</c:v>
                </c:pt>
                <c:pt idx="1685">
                  <c:v>5.7000000000000002E-2</c:v>
                </c:pt>
                <c:pt idx="1686">
                  <c:v>5.2999999999999999E-2</c:v>
                </c:pt>
                <c:pt idx="1687">
                  <c:v>4.8000000000000001E-2</c:v>
                </c:pt>
                <c:pt idx="1688">
                  <c:v>5.1999999999999998E-2</c:v>
                </c:pt>
                <c:pt idx="1689">
                  <c:v>5.8000000000000003E-2</c:v>
                </c:pt>
                <c:pt idx="1690">
                  <c:v>6.2E-2</c:v>
                </c:pt>
                <c:pt idx="1691">
                  <c:v>6.9000000000000006E-2</c:v>
                </c:pt>
                <c:pt idx="1692">
                  <c:v>4.4999999999999998E-2</c:v>
                </c:pt>
                <c:pt idx="1693">
                  <c:v>5.7000000000000002E-2</c:v>
                </c:pt>
                <c:pt idx="1694">
                  <c:v>7.2999999999999995E-2</c:v>
                </c:pt>
                <c:pt idx="1695">
                  <c:v>5.5E-2</c:v>
                </c:pt>
                <c:pt idx="1696">
                  <c:v>5.6000000000000001E-2</c:v>
                </c:pt>
                <c:pt idx="1697">
                  <c:v>4.8000000000000001E-2</c:v>
                </c:pt>
                <c:pt idx="1698">
                  <c:v>4.3999999999999997E-2</c:v>
                </c:pt>
                <c:pt idx="1699">
                  <c:v>5.5E-2</c:v>
                </c:pt>
                <c:pt idx="1700">
                  <c:v>7.2999999999999995E-2</c:v>
                </c:pt>
                <c:pt idx="1701">
                  <c:v>7.0999999999999994E-2</c:v>
                </c:pt>
                <c:pt idx="1702">
                  <c:v>5.7000000000000002E-2</c:v>
                </c:pt>
                <c:pt idx="1703">
                  <c:v>4.1000000000000002E-2</c:v>
                </c:pt>
                <c:pt idx="1704">
                  <c:v>5.3999999999999999E-2</c:v>
                </c:pt>
                <c:pt idx="1705">
                  <c:v>6.7000000000000004E-2</c:v>
                </c:pt>
                <c:pt idx="1706">
                  <c:v>5.0999999999999997E-2</c:v>
                </c:pt>
                <c:pt idx="1707">
                  <c:v>7.1999999999999995E-2</c:v>
                </c:pt>
                <c:pt idx="1708">
                  <c:v>6.8000000000000005E-2</c:v>
                </c:pt>
                <c:pt idx="1709">
                  <c:v>5.1999999999999998E-2</c:v>
                </c:pt>
                <c:pt idx="1710">
                  <c:v>5.8000000000000003E-2</c:v>
                </c:pt>
                <c:pt idx="1711">
                  <c:v>5.8999999999999997E-2</c:v>
                </c:pt>
                <c:pt idx="1712">
                  <c:v>6.8000000000000005E-2</c:v>
                </c:pt>
                <c:pt idx="1713">
                  <c:v>5.8999999999999997E-2</c:v>
                </c:pt>
                <c:pt idx="1714">
                  <c:v>2.5999999999999999E-2</c:v>
                </c:pt>
                <c:pt idx="1715">
                  <c:v>3.9E-2</c:v>
                </c:pt>
                <c:pt idx="1716">
                  <c:v>5.6000000000000001E-2</c:v>
                </c:pt>
                <c:pt idx="1717">
                  <c:v>5.2999999999999999E-2</c:v>
                </c:pt>
                <c:pt idx="1718">
                  <c:v>5.6000000000000001E-2</c:v>
                </c:pt>
                <c:pt idx="1719">
                  <c:v>7.4999999999999997E-2</c:v>
                </c:pt>
                <c:pt idx="1720">
                  <c:v>4.2000000000000003E-2</c:v>
                </c:pt>
                <c:pt idx="1721">
                  <c:v>5.6000000000000001E-2</c:v>
                </c:pt>
                <c:pt idx="1722">
                  <c:v>5.5E-2</c:v>
                </c:pt>
                <c:pt idx="1723">
                  <c:v>7.2999999999999995E-2</c:v>
                </c:pt>
                <c:pt idx="1724">
                  <c:v>5.3999999999999999E-2</c:v>
                </c:pt>
                <c:pt idx="1725">
                  <c:v>5.8999999999999997E-2</c:v>
                </c:pt>
                <c:pt idx="1726">
                  <c:v>6.8000000000000005E-2</c:v>
                </c:pt>
                <c:pt idx="1727">
                  <c:v>0.08</c:v>
                </c:pt>
                <c:pt idx="1728">
                  <c:v>4.1000000000000002E-2</c:v>
                </c:pt>
                <c:pt idx="1729">
                  <c:v>6.2E-2</c:v>
                </c:pt>
                <c:pt idx="1730">
                  <c:v>5.1999999999999998E-2</c:v>
                </c:pt>
                <c:pt idx="1731">
                  <c:v>6.7000000000000004E-2</c:v>
                </c:pt>
                <c:pt idx="1732">
                  <c:v>3.7999999999999999E-2</c:v>
                </c:pt>
                <c:pt idx="1733">
                  <c:v>4.8000000000000001E-2</c:v>
                </c:pt>
                <c:pt idx="1734">
                  <c:v>5.8999999999999997E-2</c:v>
                </c:pt>
                <c:pt idx="1735">
                  <c:v>5.7000000000000002E-2</c:v>
                </c:pt>
                <c:pt idx="1736">
                  <c:v>6.2E-2</c:v>
                </c:pt>
                <c:pt idx="1737">
                  <c:v>6.6000000000000003E-2</c:v>
                </c:pt>
                <c:pt idx="1738">
                  <c:v>4.7E-2</c:v>
                </c:pt>
                <c:pt idx="1739">
                  <c:v>0.06</c:v>
                </c:pt>
                <c:pt idx="1740">
                  <c:v>9.8000000000000004E-2</c:v>
                </c:pt>
                <c:pt idx="1741">
                  <c:v>5.8999999999999997E-2</c:v>
                </c:pt>
                <c:pt idx="1742">
                  <c:v>6.9000000000000006E-2</c:v>
                </c:pt>
                <c:pt idx="1743">
                  <c:v>5.8999999999999997E-2</c:v>
                </c:pt>
                <c:pt idx="1744">
                  <c:v>5.6000000000000001E-2</c:v>
                </c:pt>
                <c:pt idx="1745">
                  <c:v>8.1000000000000003E-2</c:v>
                </c:pt>
                <c:pt idx="1746">
                  <c:v>6.5000000000000002E-2</c:v>
                </c:pt>
                <c:pt idx="1747">
                  <c:v>3.7999999999999999E-2</c:v>
                </c:pt>
                <c:pt idx="1748">
                  <c:v>4.2000000000000003E-2</c:v>
                </c:pt>
                <c:pt idx="1749">
                  <c:v>7.1999999999999995E-2</c:v>
                </c:pt>
                <c:pt idx="1750">
                  <c:v>4.3999999999999997E-2</c:v>
                </c:pt>
                <c:pt idx="1751">
                  <c:v>5.2999999999999999E-2</c:v>
                </c:pt>
                <c:pt idx="1752">
                  <c:v>6.4000000000000001E-2</c:v>
                </c:pt>
                <c:pt idx="1753">
                  <c:v>5.7000000000000002E-2</c:v>
                </c:pt>
                <c:pt idx="1754">
                  <c:v>5.1999999999999998E-2</c:v>
                </c:pt>
                <c:pt idx="1755">
                  <c:v>6.5000000000000002E-2</c:v>
                </c:pt>
                <c:pt idx="1756">
                  <c:v>5.1999999999999998E-2</c:v>
                </c:pt>
                <c:pt idx="1757">
                  <c:v>5.5E-2</c:v>
                </c:pt>
                <c:pt idx="1758">
                  <c:v>4.5999999999999999E-2</c:v>
                </c:pt>
                <c:pt idx="1759">
                  <c:v>7.6999999999999999E-2</c:v>
                </c:pt>
                <c:pt idx="1760">
                  <c:v>7.2999999999999995E-2</c:v>
                </c:pt>
                <c:pt idx="1761">
                  <c:v>5.7000000000000002E-2</c:v>
                </c:pt>
                <c:pt idx="1762">
                  <c:v>5.3999999999999999E-2</c:v>
                </c:pt>
                <c:pt idx="1763">
                  <c:v>0.05</c:v>
                </c:pt>
                <c:pt idx="1764">
                  <c:v>4.1000000000000002E-2</c:v>
                </c:pt>
                <c:pt idx="1765">
                  <c:v>0.04</c:v>
                </c:pt>
                <c:pt idx="1766">
                  <c:v>7.8E-2</c:v>
                </c:pt>
                <c:pt idx="1767">
                  <c:v>8.7999999999999995E-2</c:v>
                </c:pt>
                <c:pt idx="1768">
                  <c:v>3.5000000000000003E-2</c:v>
                </c:pt>
                <c:pt idx="1769">
                  <c:v>5.1999999999999998E-2</c:v>
                </c:pt>
                <c:pt idx="1770">
                  <c:v>6.8000000000000005E-2</c:v>
                </c:pt>
                <c:pt idx="1771">
                  <c:v>8.7999999999999995E-2</c:v>
                </c:pt>
                <c:pt idx="1772">
                  <c:v>0.06</c:v>
                </c:pt>
                <c:pt idx="1773">
                  <c:v>0.05</c:v>
                </c:pt>
                <c:pt idx="1774">
                  <c:v>5.7000000000000002E-2</c:v>
                </c:pt>
                <c:pt idx="1775">
                  <c:v>4.8000000000000001E-2</c:v>
                </c:pt>
                <c:pt idx="1776">
                  <c:v>5.8000000000000003E-2</c:v>
                </c:pt>
                <c:pt idx="1777">
                  <c:v>5.1999999999999998E-2</c:v>
                </c:pt>
                <c:pt idx="1778">
                  <c:v>3.7999999999999999E-2</c:v>
                </c:pt>
                <c:pt idx="1779">
                  <c:v>6.0999999999999999E-2</c:v>
                </c:pt>
                <c:pt idx="1780">
                  <c:v>0.05</c:v>
                </c:pt>
                <c:pt idx="1781">
                  <c:v>7.5999999999999998E-2</c:v>
                </c:pt>
                <c:pt idx="1782">
                  <c:v>4.8000000000000001E-2</c:v>
                </c:pt>
                <c:pt idx="1783">
                  <c:v>7.5999999999999998E-2</c:v>
                </c:pt>
                <c:pt idx="1784">
                  <c:v>0.05</c:v>
                </c:pt>
                <c:pt idx="1785">
                  <c:v>6.6000000000000003E-2</c:v>
                </c:pt>
                <c:pt idx="1786">
                  <c:v>5.2999999999999999E-2</c:v>
                </c:pt>
                <c:pt idx="1787">
                  <c:v>4.1000000000000002E-2</c:v>
                </c:pt>
                <c:pt idx="1788">
                  <c:v>5.1999999999999998E-2</c:v>
                </c:pt>
                <c:pt idx="1789">
                  <c:v>5.8999999999999997E-2</c:v>
                </c:pt>
                <c:pt idx="1790">
                  <c:v>5.1999999999999998E-2</c:v>
                </c:pt>
                <c:pt idx="1791">
                  <c:v>0.05</c:v>
                </c:pt>
                <c:pt idx="1792">
                  <c:v>7.8E-2</c:v>
                </c:pt>
                <c:pt idx="1793">
                  <c:v>7.2999999999999995E-2</c:v>
                </c:pt>
                <c:pt idx="1794">
                  <c:v>3.9E-2</c:v>
                </c:pt>
                <c:pt idx="1795">
                  <c:v>5.8000000000000003E-2</c:v>
                </c:pt>
                <c:pt idx="1796">
                  <c:v>4.4999999999999998E-2</c:v>
                </c:pt>
                <c:pt idx="1797">
                  <c:v>4.9000000000000002E-2</c:v>
                </c:pt>
                <c:pt idx="1798">
                  <c:v>6.6000000000000003E-2</c:v>
                </c:pt>
                <c:pt idx="1799">
                  <c:v>6.6000000000000003E-2</c:v>
                </c:pt>
                <c:pt idx="1800">
                  <c:v>7.9000000000000001E-2</c:v>
                </c:pt>
                <c:pt idx="1801">
                  <c:v>6.7000000000000004E-2</c:v>
                </c:pt>
                <c:pt idx="1802">
                  <c:v>4.2999999999999997E-2</c:v>
                </c:pt>
                <c:pt idx="1803">
                  <c:v>4.7E-2</c:v>
                </c:pt>
                <c:pt idx="1804">
                  <c:v>5.2999999999999999E-2</c:v>
                </c:pt>
                <c:pt idx="1805">
                  <c:v>8.3000000000000004E-2</c:v>
                </c:pt>
                <c:pt idx="1806">
                  <c:v>5.1999999999999998E-2</c:v>
                </c:pt>
                <c:pt idx="1807">
                  <c:v>5.8999999999999997E-2</c:v>
                </c:pt>
                <c:pt idx="1808">
                  <c:v>4.8000000000000001E-2</c:v>
                </c:pt>
                <c:pt idx="1809">
                  <c:v>4.8000000000000001E-2</c:v>
                </c:pt>
                <c:pt idx="1810">
                  <c:v>6.0999999999999999E-2</c:v>
                </c:pt>
                <c:pt idx="1811">
                  <c:v>5.5E-2</c:v>
                </c:pt>
                <c:pt idx="1812">
                  <c:v>0.04</c:v>
                </c:pt>
                <c:pt idx="1813">
                  <c:v>5.8999999999999997E-2</c:v>
                </c:pt>
                <c:pt idx="1814">
                  <c:v>7.9000000000000001E-2</c:v>
                </c:pt>
                <c:pt idx="1815">
                  <c:v>6.6000000000000003E-2</c:v>
                </c:pt>
                <c:pt idx="1816">
                  <c:v>4.4999999999999998E-2</c:v>
                </c:pt>
                <c:pt idx="1817">
                  <c:v>8.3000000000000004E-2</c:v>
                </c:pt>
                <c:pt idx="1818">
                  <c:v>4.9000000000000002E-2</c:v>
                </c:pt>
                <c:pt idx="1819">
                  <c:v>7.5999999999999998E-2</c:v>
                </c:pt>
                <c:pt idx="1820">
                  <c:v>4.3999999999999997E-2</c:v>
                </c:pt>
                <c:pt idx="1821">
                  <c:v>4.8000000000000001E-2</c:v>
                </c:pt>
                <c:pt idx="1822">
                  <c:v>6.8000000000000005E-2</c:v>
                </c:pt>
                <c:pt idx="1823">
                  <c:v>5.1999999999999998E-2</c:v>
                </c:pt>
                <c:pt idx="1824">
                  <c:v>5.8999999999999997E-2</c:v>
                </c:pt>
                <c:pt idx="1825">
                  <c:v>5.5E-2</c:v>
                </c:pt>
                <c:pt idx="1826">
                  <c:v>4.4999999999999998E-2</c:v>
                </c:pt>
                <c:pt idx="1827">
                  <c:v>6.8000000000000005E-2</c:v>
                </c:pt>
                <c:pt idx="1828">
                  <c:v>4.7E-2</c:v>
                </c:pt>
                <c:pt idx="1829">
                  <c:v>5.2999999999999999E-2</c:v>
                </c:pt>
                <c:pt idx="1830">
                  <c:v>5.0999999999999997E-2</c:v>
                </c:pt>
                <c:pt idx="1831">
                  <c:v>6.0999999999999999E-2</c:v>
                </c:pt>
                <c:pt idx="1832">
                  <c:v>4.9000000000000002E-2</c:v>
                </c:pt>
                <c:pt idx="1833">
                  <c:v>5.7000000000000002E-2</c:v>
                </c:pt>
                <c:pt idx="1834">
                  <c:v>5.8000000000000003E-2</c:v>
                </c:pt>
                <c:pt idx="1835">
                  <c:v>7.0999999999999994E-2</c:v>
                </c:pt>
                <c:pt idx="1836">
                  <c:v>0.10199999999999999</c:v>
                </c:pt>
                <c:pt idx="1837">
                  <c:v>4.9000000000000002E-2</c:v>
                </c:pt>
                <c:pt idx="1838">
                  <c:v>7.8E-2</c:v>
                </c:pt>
                <c:pt idx="1839">
                  <c:v>5.1999999999999998E-2</c:v>
                </c:pt>
                <c:pt idx="1840">
                  <c:v>4.2000000000000003E-2</c:v>
                </c:pt>
                <c:pt idx="1841">
                  <c:v>4.9000000000000002E-2</c:v>
                </c:pt>
                <c:pt idx="1842">
                  <c:v>5.8999999999999997E-2</c:v>
                </c:pt>
                <c:pt idx="1843">
                  <c:v>3.6999999999999998E-2</c:v>
                </c:pt>
                <c:pt idx="1844">
                  <c:v>0.10199999999999999</c:v>
                </c:pt>
                <c:pt idx="1845">
                  <c:v>8.6999999999999994E-2</c:v>
                </c:pt>
                <c:pt idx="1846">
                  <c:v>5.8999999999999997E-2</c:v>
                </c:pt>
                <c:pt idx="1847">
                  <c:v>0.06</c:v>
                </c:pt>
                <c:pt idx="1848">
                  <c:v>7.8E-2</c:v>
                </c:pt>
                <c:pt idx="1849">
                  <c:v>8.2000000000000003E-2</c:v>
                </c:pt>
                <c:pt idx="1850">
                  <c:v>7.0999999999999994E-2</c:v>
                </c:pt>
                <c:pt idx="1851">
                  <c:v>7.5999999999999998E-2</c:v>
                </c:pt>
                <c:pt idx="1852">
                  <c:v>3.3000000000000002E-2</c:v>
                </c:pt>
                <c:pt idx="1853">
                  <c:v>7.3999999999999996E-2</c:v>
                </c:pt>
                <c:pt idx="1854">
                  <c:v>0.05</c:v>
                </c:pt>
                <c:pt idx="1855">
                  <c:v>5.3999999999999999E-2</c:v>
                </c:pt>
                <c:pt idx="1856">
                  <c:v>4.3999999999999997E-2</c:v>
                </c:pt>
                <c:pt idx="1857">
                  <c:v>5.8999999999999997E-2</c:v>
                </c:pt>
                <c:pt idx="1858">
                  <c:v>5.1999999999999998E-2</c:v>
                </c:pt>
                <c:pt idx="1859">
                  <c:v>5.6000000000000001E-2</c:v>
                </c:pt>
                <c:pt idx="1860">
                  <c:v>4.5999999999999999E-2</c:v>
                </c:pt>
                <c:pt idx="1861">
                  <c:v>7.0000000000000007E-2</c:v>
                </c:pt>
                <c:pt idx="1862">
                  <c:v>4.3999999999999997E-2</c:v>
                </c:pt>
                <c:pt idx="1863">
                  <c:v>3.5000000000000003E-2</c:v>
                </c:pt>
                <c:pt idx="1864">
                  <c:v>5.5E-2</c:v>
                </c:pt>
                <c:pt idx="1865">
                  <c:v>5.2999999999999999E-2</c:v>
                </c:pt>
                <c:pt idx="1866">
                  <c:v>4.8000000000000001E-2</c:v>
                </c:pt>
                <c:pt idx="1867">
                  <c:v>3.5999999999999997E-2</c:v>
                </c:pt>
                <c:pt idx="1868">
                  <c:v>5.2999999999999999E-2</c:v>
                </c:pt>
                <c:pt idx="1869">
                  <c:v>7.6999999999999999E-2</c:v>
                </c:pt>
                <c:pt idx="1870">
                  <c:v>6.2E-2</c:v>
                </c:pt>
                <c:pt idx="1871">
                  <c:v>4.4999999999999998E-2</c:v>
                </c:pt>
                <c:pt idx="1872">
                  <c:v>5.0999999999999997E-2</c:v>
                </c:pt>
                <c:pt idx="1873">
                  <c:v>5.6000000000000001E-2</c:v>
                </c:pt>
                <c:pt idx="1874">
                  <c:v>5.1999999999999998E-2</c:v>
                </c:pt>
                <c:pt idx="1875">
                  <c:v>5.5E-2</c:v>
                </c:pt>
                <c:pt idx="1876">
                  <c:v>8.7999999999999995E-2</c:v>
                </c:pt>
                <c:pt idx="1877">
                  <c:v>5.5E-2</c:v>
                </c:pt>
                <c:pt idx="1878">
                  <c:v>0.05</c:v>
                </c:pt>
                <c:pt idx="1879">
                  <c:v>6.0999999999999999E-2</c:v>
                </c:pt>
                <c:pt idx="1880">
                  <c:v>6.5000000000000002E-2</c:v>
                </c:pt>
                <c:pt idx="1881">
                  <c:v>8.6999999999999994E-2</c:v>
                </c:pt>
                <c:pt idx="1882">
                  <c:v>5.6000000000000001E-2</c:v>
                </c:pt>
                <c:pt idx="1883">
                  <c:v>7.9000000000000001E-2</c:v>
                </c:pt>
                <c:pt idx="1884">
                  <c:v>6.0999999999999999E-2</c:v>
                </c:pt>
                <c:pt idx="1885">
                  <c:v>5.3999999999999999E-2</c:v>
                </c:pt>
                <c:pt idx="1886">
                  <c:v>4.8000000000000001E-2</c:v>
                </c:pt>
                <c:pt idx="1887">
                  <c:v>9.5000000000000001E-2</c:v>
                </c:pt>
                <c:pt idx="1888">
                  <c:v>6.5000000000000002E-2</c:v>
                </c:pt>
                <c:pt idx="1889">
                  <c:v>5.0999999999999997E-2</c:v>
                </c:pt>
                <c:pt idx="1890">
                  <c:v>0.06</c:v>
                </c:pt>
                <c:pt idx="1891">
                  <c:v>8.1000000000000003E-2</c:v>
                </c:pt>
                <c:pt idx="1892">
                  <c:v>8.2000000000000003E-2</c:v>
                </c:pt>
                <c:pt idx="1893">
                  <c:v>5.8000000000000003E-2</c:v>
                </c:pt>
                <c:pt idx="1894">
                  <c:v>5.0999999999999997E-2</c:v>
                </c:pt>
                <c:pt idx="1895">
                  <c:v>0.05</c:v>
                </c:pt>
                <c:pt idx="1896">
                  <c:v>5.7000000000000002E-2</c:v>
                </c:pt>
                <c:pt idx="1897">
                  <c:v>7.1999999999999995E-2</c:v>
                </c:pt>
                <c:pt idx="1898">
                  <c:v>3.5999999999999997E-2</c:v>
                </c:pt>
                <c:pt idx="1899">
                  <c:v>7.8E-2</c:v>
                </c:pt>
                <c:pt idx="1900">
                  <c:v>5.2999999999999999E-2</c:v>
                </c:pt>
                <c:pt idx="1901">
                  <c:v>4.2999999999999997E-2</c:v>
                </c:pt>
                <c:pt idx="1902">
                  <c:v>5.8999999999999997E-2</c:v>
                </c:pt>
                <c:pt idx="1903">
                  <c:v>6.7000000000000004E-2</c:v>
                </c:pt>
                <c:pt idx="1904">
                  <c:v>0.06</c:v>
                </c:pt>
                <c:pt idx="1905">
                  <c:v>6.6000000000000003E-2</c:v>
                </c:pt>
                <c:pt idx="1906">
                  <c:v>6.5000000000000002E-2</c:v>
                </c:pt>
                <c:pt idx="1907">
                  <c:v>6.2E-2</c:v>
                </c:pt>
                <c:pt idx="1908">
                  <c:v>6.8000000000000005E-2</c:v>
                </c:pt>
                <c:pt idx="1909">
                  <c:v>6.7000000000000004E-2</c:v>
                </c:pt>
                <c:pt idx="1910">
                  <c:v>6.0999999999999999E-2</c:v>
                </c:pt>
                <c:pt idx="1911">
                  <c:v>4.3999999999999997E-2</c:v>
                </c:pt>
                <c:pt idx="1912">
                  <c:v>6.2E-2</c:v>
                </c:pt>
                <c:pt idx="1913">
                  <c:v>0.08</c:v>
                </c:pt>
                <c:pt idx="1914">
                  <c:v>5.6000000000000001E-2</c:v>
                </c:pt>
                <c:pt idx="1915">
                  <c:v>6.7000000000000004E-2</c:v>
                </c:pt>
                <c:pt idx="1916">
                  <c:v>0.06</c:v>
                </c:pt>
                <c:pt idx="1917">
                  <c:v>5.7000000000000002E-2</c:v>
                </c:pt>
                <c:pt idx="1918">
                  <c:v>5.5E-2</c:v>
                </c:pt>
                <c:pt idx="1919">
                  <c:v>0.05</c:v>
                </c:pt>
                <c:pt idx="1920">
                  <c:v>0.03</c:v>
                </c:pt>
                <c:pt idx="1921">
                  <c:v>5.8999999999999997E-2</c:v>
                </c:pt>
                <c:pt idx="1922">
                  <c:v>5.8999999999999997E-2</c:v>
                </c:pt>
                <c:pt idx="1923">
                  <c:v>5.1999999999999998E-2</c:v>
                </c:pt>
                <c:pt idx="1924">
                  <c:v>3.7999999999999999E-2</c:v>
                </c:pt>
                <c:pt idx="1925">
                  <c:v>5.0999999999999997E-2</c:v>
                </c:pt>
                <c:pt idx="1926">
                  <c:v>7.6999999999999999E-2</c:v>
                </c:pt>
                <c:pt idx="1927">
                  <c:v>6.0999999999999999E-2</c:v>
                </c:pt>
                <c:pt idx="1928">
                  <c:v>4.1000000000000002E-2</c:v>
                </c:pt>
                <c:pt idx="1929">
                  <c:v>4.4999999999999998E-2</c:v>
                </c:pt>
                <c:pt idx="1930">
                  <c:v>4.1000000000000002E-2</c:v>
                </c:pt>
                <c:pt idx="1931">
                  <c:v>4.7E-2</c:v>
                </c:pt>
                <c:pt idx="1932">
                  <c:v>0.111</c:v>
                </c:pt>
                <c:pt idx="1933">
                  <c:v>4.8000000000000001E-2</c:v>
                </c:pt>
                <c:pt idx="1934">
                  <c:v>3.9E-2</c:v>
                </c:pt>
                <c:pt idx="1935">
                  <c:v>5.8999999999999997E-2</c:v>
                </c:pt>
                <c:pt idx="1936">
                  <c:v>4.5999999999999999E-2</c:v>
                </c:pt>
                <c:pt idx="1937">
                  <c:v>7.1999999999999995E-2</c:v>
                </c:pt>
                <c:pt idx="1938">
                  <c:v>4.4999999999999998E-2</c:v>
                </c:pt>
                <c:pt idx="1939">
                  <c:v>0.06</c:v>
                </c:pt>
                <c:pt idx="1940">
                  <c:v>6.7000000000000004E-2</c:v>
                </c:pt>
                <c:pt idx="1941">
                  <c:v>6.8000000000000005E-2</c:v>
                </c:pt>
                <c:pt idx="1942">
                  <c:v>5.1999999999999998E-2</c:v>
                </c:pt>
                <c:pt idx="1943">
                  <c:v>4.7E-2</c:v>
                </c:pt>
                <c:pt idx="1944">
                  <c:v>6.6000000000000003E-2</c:v>
                </c:pt>
                <c:pt idx="1945">
                  <c:v>4.2999999999999997E-2</c:v>
                </c:pt>
                <c:pt idx="1946">
                  <c:v>6.3E-2</c:v>
                </c:pt>
                <c:pt idx="1947">
                  <c:v>7.9000000000000001E-2</c:v>
                </c:pt>
                <c:pt idx="1948">
                  <c:v>7.2999999999999995E-2</c:v>
                </c:pt>
                <c:pt idx="1949">
                  <c:v>6.0999999999999999E-2</c:v>
                </c:pt>
                <c:pt idx="1950">
                  <c:v>8.1000000000000003E-2</c:v>
                </c:pt>
                <c:pt idx="1951">
                  <c:v>6.0999999999999999E-2</c:v>
                </c:pt>
                <c:pt idx="1952">
                  <c:v>5.8999999999999997E-2</c:v>
                </c:pt>
                <c:pt idx="1953">
                  <c:v>6.8000000000000005E-2</c:v>
                </c:pt>
                <c:pt idx="1954">
                  <c:v>6.0999999999999999E-2</c:v>
                </c:pt>
                <c:pt idx="1955">
                  <c:v>5.5E-2</c:v>
                </c:pt>
                <c:pt idx="1956">
                  <c:v>6.0999999999999999E-2</c:v>
                </c:pt>
                <c:pt idx="1957">
                  <c:v>6.8000000000000005E-2</c:v>
                </c:pt>
                <c:pt idx="1958">
                  <c:v>5.2999999999999999E-2</c:v>
                </c:pt>
                <c:pt idx="1959">
                  <c:v>6.6000000000000003E-2</c:v>
                </c:pt>
                <c:pt idx="1960">
                  <c:v>7.5999999999999998E-2</c:v>
                </c:pt>
                <c:pt idx="1961">
                  <c:v>6.6000000000000003E-2</c:v>
                </c:pt>
                <c:pt idx="1962">
                  <c:v>0.06</c:v>
                </c:pt>
                <c:pt idx="1963">
                  <c:v>4.5999999999999999E-2</c:v>
                </c:pt>
                <c:pt idx="1964">
                  <c:v>7.1999999999999995E-2</c:v>
                </c:pt>
                <c:pt idx="1965">
                  <c:v>6.9000000000000006E-2</c:v>
                </c:pt>
                <c:pt idx="1966">
                  <c:v>5.2999999999999999E-2</c:v>
                </c:pt>
                <c:pt idx="1967">
                  <c:v>9.6000000000000002E-2</c:v>
                </c:pt>
                <c:pt idx="1968">
                  <c:v>4.2999999999999997E-2</c:v>
                </c:pt>
                <c:pt idx="1969">
                  <c:v>0.05</c:v>
                </c:pt>
                <c:pt idx="1970">
                  <c:v>5.5E-2</c:v>
                </c:pt>
                <c:pt idx="1971">
                  <c:v>0.05</c:v>
                </c:pt>
                <c:pt idx="1972">
                  <c:v>9.1999999999999998E-2</c:v>
                </c:pt>
                <c:pt idx="1973">
                  <c:v>6.2E-2</c:v>
                </c:pt>
                <c:pt idx="1974">
                  <c:v>7.4999999999999997E-2</c:v>
                </c:pt>
                <c:pt idx="1975">
                  <c:v>5.8000000000000003E-2</c:v>
                </c:pt>
                <c:pt idx="1976">
                  <c:v>6.9000000000000006E-2</c:v>
                </c:pt>
                <c:pt idx="1977">
                  <c:v>9.0999999999999998E-2</c:v>
                </c:pt>
                <c:pt idx="1978">
                  <c:v>6.6000000000000003E-2</c:v>
                </c:pt>
                <c:pt idx="1979">
                  <c:v>0.05</c:v>
                </c:pt>
                <c:pt idx="1980">
                  <c:v>5.0999999999999997E-2</c:v>
                </c:pt>
                <c:pt idx="1981">
                  <c:v>0.05</c:v>
                </c:pt>
                <c:pt idx="1982">
                  <c:v>0.08</c:v>
                </c:pt>
                <c:pt idx="1983">
                  <c:v>6.7000000000000004E-2</c:v>
                </c:pt>
                <c:pt idx="1984">
                  <c:v>4.8000000000000001E-2</c:v>
                </c:pt>
                <c:pt idx="1985">
                  <c:v>5.8999999999999997E-2</c:v>
                </c:pt>
                <c:pt idx="1986">
                  <c:v>5.2999999999999999E-2</c:v>
                </c:pt>
                <c:pt idx="1987">
                  <c:v>4.3999999999999997E-2</c:v>
                </c:pt>
                <c:pt idx="1988">
                  <c:v>5.7000000000000002E-2</c:v>
                </c:pt>
                <c:pt idx="1989">
                  <c:v>4.1000000000000002E-2</c:v>
                </c:pt>
                <c:pt idx="1990">
                  <c:v>7.8E-2</c:v>
                </c:pt>
                <c:pt idx="1991">
                  <c:v>6.8000000000000005E-2</c:v>
                </c:pt>
                <c:pt idx="1992">
                  <c:v>6.2E-2</c:v>
                </c:pt>
                <c:pt idx="1993">
                  <c:v>5.1999999999999998E-2</c:v>
                </c:pt>
                <c:pt idx="1994">
                  <c:v>5.1999999999999998E-2</c:v>
                </c:pt>
                <c:pt idx="1995">
                  <c:v>0.04</c:v>
                </c:pt>
                <c:pt idx="1996">
                  <c:v>5.6000000000000001E-2</c:v>
                </c:pt>
                <c:pt idx="1997">
                  <c:v>6.6000000000000003E-2</c:v>
                </c:pt>
                <c:pt idx="1998">
                  <c:v>7.8E-2</c:v>
                </c:pt>
                <c:pt idx="1999">
                  <c:v>6.9000000000000006E-2</c:v>
                </c:pt>
                <c:pt idx="2000">
                  <c:v>6.6000000000000003E-2</c:v>
                </c:pt>
              </c:numCache>
            </c:numRef>
          </c:yVal>
          <c:smooth val="0"/>
          <c:extLst>
            <c:ext xmlns:c16="http://schemas.microsoft.com/office/drawing/2014/chart" uri="{C3380CC4-5D6E-409C-BE32-E72D297353CC}">
              <c16:uniqueId val="{00000000-F17E-44BB-9D16-EB95AB967F75}"/>
            </c:ext>
          </c:extLst>
        </c:ser>
        <c:dLbls>
          <c:showLegendKey val="0"/>
          <c:showVal val="0"/>
          <c:showCatName val="0"/>
          <c:showSerName val="0"/>
          <c:showPercent val="0"/>
          <c:showBubbleSize val="0"/>
        </c:dLbls>
        <c:axId val="1622763343"/>
        <c:axId val="1622750031"/>
      </c:scatterChart>
      <c:valAx>
        <c:axId val="1622763343"/>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dirty="0"/>
                  <a:t>Generation</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622750031"/>
        <c:crosses val="autoZero"/>
        <c:crossBetween val="midCat"/>
      </c:valAx>
      <c:valAx>
        <c:axId val="1622750031"/>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dirty="0"/>
                  <a:t>Fraction </a:t>
                </a:r>
                <a:r>
                  <a:rPr lang="en-GB" sz="1400" dirty="0" err="1"/>
                  <a:t>responsives</a:t>
                </a:r>
                <a:endParaRPr lang="en-GB" sz="1400" dirty="0"/>
              </a:p>
            </c:rich>
          </c:tx>
          <c:layout>
            <c:manualLayout>
              <c:xMode val="edge"/>
              <c:yMode val="edge"/>
              <c:x val="4.1666666666666664E-2"/>
              <c:y val="0.21277115155322807"/>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622763343"/>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'Model 1.1 price0.5'!$S$1</c:f>
              <c:strCache>
                <c:ptCount val="1"/>
                <c:pt idx="0">
                  <c:v>MeanInfo</c:v>
                </c:pt>
              </c:strCache>
            </c:strRef>
          </c:tx>
          <c:spPr>
            <a:ln w="19050" cap="rnd">
              <a:noFill/>
              <a:round/>
            </a:ln>
            <a:effectLst/>
          </c:spPr>
          <c:marker>
            <c:symbol val="circle"/>
            <c:size val="5"/>
            <c:spPr>
              <a:solidFill>
                <a:schemeClr val="accent2">
                  <a:lumMod val="75000"/>
                </a:schemeClr>
              </a:solidFill>
              <a:ln w="9525">
                <a:noFill/>
              </a:ln>
              <a:effectLst/>
            </c:spPr>
          </c:marker>
          <c:xVal>
            <c:numRef>
              <c:f>'Model 1.1 price0.5'!$A$2:$A$2002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 price0.5'!$S$2:$S$2002</c:f>
              <c:numCache>
                <c:formatCode>General</c:formatCode>
                <c:ptCount val="20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5.3999999999999999E-2</c:v>
                </c:pt>
                <c:pt idx="1002">
                  <c:v>0.08</c:v>
                </c:pt>
                <c:pt idx="1003">
                  <c:v>7.4999999999999997E-2</c:v>
                </c:pt>
                <c:pt idx="1004">
                  <c:v>4.9000000000000002E-2</c:v>
                </c:pt>
                <c:pt idx="1005">
                  <c:v>7.5999999999999998E-2</c:v>
                </c:pt>
                <c:pt idx="1006">
                  <c:v>7.2999999999999995E-2</c:v>
                </c:pt>
                <c:pt idx="1007">
                  <c:v>4.1000000000000002E-2</c:v>
                </c:pt>
                <c:pt idx="1008">
                  <c:v>6.2E-2</c:v>
                </c:pt>
                <c:pt idx="1009">
                  <c:v>5.8999999999999997E-2</c:v>
                </c:pt>
                <c:pt idx="1010">
                  <c:v>3.9E-2</c:v>
                </c:pt>
                <c:pt idx="1011">
                  <c:v>5.1999999999999998E-2</c:v>
                </c:pt>
                <c:pt idx="1012">
                  <c:v>7.9000000000000001E-2</c:v>
                </c:pt>
                <c:pt idx="1013">
                  <c:v>4.8000000000000001E-2</c:v>
                </c:pt>
                <c:pt idx="1014">
                  <c:v>4.8000000000000001E-2</c:v>
                </c:pt>
                <c:pt idx="1015">
                  <c:v>4.5999999999999999E-2</c:v>
                </c:pt>
                <c:pt idx="1016">
                  <c:v>4.4999999999999998E-2</c:v>
                </c:pt>
                <c:pt idx="1017">
                  <c:v>5.8000000000000003E-2</c:v>
                </c:pt>
                <c:pt idx="1018">
                  <c:v>6.8000000000000005E-2</c:v>
                </c:pt>
                <c:pt idx="1019">
                  <c:v>8.2000000000000003E-2</c:v>
                </c:pt>
                <c:pt idx="1020">
                  <c:v>3.7999999999999999E-2</c:v>
                </c:pt>
                <c:pt idx="1021">
                  <c:v>8.1000000000000003E-2</c:v>
                </c:pt>
                <c:pt idx="1022">
                  <c:v>4.4999999999999998E-2</c:v>
                </c:pt>
                <c:pt idx="1023">
                  <c:v>7.6999999999999999E-2</c:v>
                </c:pt>
                <c:pt idx="1024">
                  <c:v>5.3999999999999999E-2</c:v>
                </c:pt>
                <c:pt idx="1025">
                  <c:v>4.4999999999999998E-2</c:v>
                </c:pt>
                <c:pt idx="1026">
                  <c:v>7.0000000000000007E-2</c:v>
                </c:pt>
                <c:pt idx="1027">
                  <c:v>6.3E-2</c:v>
                </c:pt>
                <c:pt idx="1028">
                  <c:v>0.08</c:v>
                </c:pt>
                <c:pt idx="1029">
                  <c:v>0.05</c:v>
                </c:pt>
                <c:pt idx="1030">
                  <c:v>5.2999999999999999E-2</c:v>
                </c:pt>
                <c:pt idx="1031">
                  <c:v>4.8000000000000001E-2</c:v>
                </c:pt>
                <c:pt idx="1032">
                  <c:v>6.0999999999999999E-2</c:v>
                </c:pt>
                <c:pt idx="1033">
                  <c:v>6.8000000000000005E-2</c:v>
                </c:pt>
                <c:pt idx="1034">
                  <c:v>7.0000000000000007E-2</c:v>
                </c:pt>
                <c:pt idx="1035">
                  <c:v>0.05</c:v>
                </c:pt>
                <c:pt idx="1036">
                  <c:v>7.2999999999999995E-2</c:v>
                </c:pt>
                <c:pt idx="1037">
                  <c:v>4.5999999999999999E-2</c:v>
                </c:pt>
                <c:pt idx="1038">
                  <c:v>5.7000000000000002E-2</c:v>
                </c:pt>
                <c:pt idx="1039">
                  <c:v>7.1999999999999995E-2</c:v>
                </c:pt>
                <c:pt idx="1040">
                  <c:v>8.4000000000000005E-2</c:v>
                </c:pt>
                <c:pt idx="1041">
                  <c:v>5.0999999999999997E-2</c:v>
                </c:pt>
                <c:pt idx="1042">
                  <c:v>4.8000000000000001E-2</c:v>
                </c:pt>
                <c:pt idx="1043">
                  <c:v>3.5000000000000003E-2</c:v>
                </c:pt>
                <c:pt idx="1044">
                  <c:v>7.0000000000000007E-2</c:v>
                </c:pt>
                <c:pt idx="1045">
                  <c:v>4.2999999999999997E-2</c:v>
                </c:pt>
                <c:pt idx="1046">
                  <c:v>5.6000000000000001E-2</c:v>
                </c:pt>
                <c:pt idx="1047">
                  <c:v>4.5999999999999999E-2</c:v>
                </c:pt>
                <c:pt idx="1048">
                  <c:v>8.4000000000000005E-2</c:v>
                </c:pt>
                <c:pt idx="1049">
                  <c:v>6.2E-2</c:v>
                </c:pt>
                <c:pt idx="1050">
                  <c:v>6.9000000000000006E-2</c:v>
                </c:pt>
                <c:pt idx="1051">
                  <c:v>4.3999999999999997E-2</c:v>
                </c:pt>
                <c:pt idx="1052">
                  <c:v>3.7999999999999999E-2</c:v>
                </c:pt>
                <c:pt idx="1053">
                  <c:v>3.5000000000000003E-2</c:v>
                </c:pt>
                <c:pt idx="1054">
                  <c:v>5.8999999999999997E-2</c:v>
                </c:pt>
                <c:pt idx="1055">
                  <c:v>0.04</c:v>
                </c:pt>
                <c:pt idx="1056">
                  <c:v>4.5999999999999999E-2</c:v>
                </c:pt>
                <c:pt idx="1057">
                  <c:v>4.3999999999999997E-2</c:v>
                </c:pt>
                <c:pt idx="1058">
                  <c:v>6.8000000000000005E-2</c:v>
                </c:pt>
                <c:pt idx="1059">
                  <c:v>0.04</c:v>
                </c:pt>
                <c:pt idx="1060">
                  <c:v>4.8000000000000001E-2</c:v>
                </c:pt>
                <c:pt idx="1061">
                  <c:v>6.2E-2</c:v>
                </c:pt>
                <c:pt idx="1062">
                  <c:v>0.06</c:v>
                </c:pt>
                <c:pt idx="1063">
                  <c:v>8.1000000000000003E-2</c:v>
                </c:pt>
                <c:pt idx="1064">
                  <c:v>7.3999999999999996E-2</c:v>
                </c:pt>
                <c:pt idx="1065">
                  <c:v>5.5E-2</c:v>
                </c:pt>
                <c:pt idx="1066">
                  <c:v>6.0999999999999999E-2</c:v>
                </c:pt>
                <c:pt idx="1067">
                  <c:v>5.3999999999999999E-2</c:v>
                </c:pt>
                <c:pt idx="1068">
                  <c:v>6.6000000000000003E-2</c:v>
                </c:pt>
                <c:pt idx="1069">
                  <c:v>3.9E-2</c:v>
                </c:pt>
                <c:pt idx="1070">
                  <c:v>5.2999999999999999E-2</c:v>
                </c:pt>
                <c:pt idx="1071">
                  <c:v>7.2999999999999995E-2</c:v>
                </c:pt>
                <c:pt idx="1072">
                  <c:v>3.3000000000000002E-2</c:v>
                </c:pt>
                <c:pt idx="1073">
                  <c:v>4.3999999999999997E-2</c:v>
                </c:pt>
                <c:pt idx="1074">
                  <c:v>5.5E-2</c:v>
                </c:pt>
                <c:pt idx="1075">
                  <c:v>3.7999999999999999E-2</c:v>
                </c:pt>
                <c:pt idx="1076">
                  <c:v>4.8000000000000001E-2</c:v>
                </c:pt>
                <c:pt idx="1077">
                  <c:v>6.5000000000000002E-2</c:v>
                </c:pt>
                <c:pt idx="1078">
                  <c:v>4.8000000000000001E-2</c:v>
                </c:pt>
                <c:pt idx="1079">
                  <c:v>6.0999999999999999E-2</c:v>
                </c:pt>
                <c:pt idx="1080">
                  <c:v>5.3999999999999999E-2</c:v>
                </c:pt>
                <c:pt idx="1081">
                  <c:v>6.3E-2</c:v>
                </c:pt>
                <c:pt idx="1082">
                  <c:v>6.8000000000000005E-2</c:v>
                </c:pt>
                <c:pt idx="1083">
                  <c:v>4.1000000000000002E-2</c:v>
                </c:pt>
                <c:pt idx="1084">
                  <c:v>6.4000000000000001E-2</c:v>
                </c:pt>
                <c:pt idx="1085">
                  <c:v>8.8999999999999996E-2</c:v>
                </c:pt>
                <c:pt idx="1086">
                  <c:v>7.6999999999999999E-2</c:v>
                </c:pt>
                <c:pt idx="1087">
                  <c:v>5.0999999999999997E-2</c:v>
                </c:pt>
                <c:pt idx="1088">
                  <c:v>6.2E-2</c:v>
                </c:pt>
                <c:pt idx="1089">
                  <c:v>0.1</c:v>
                </c:pt>
                <c:pt idx="1090">
                  <c:v>5.8000000000000003E-2</c:v>
                </c:pt>
                <c:pt idx="1091">
                  <c:v>4.1000000000000002E-2</c:v>
                </c:pt>
                <c:pt idx="1092">
                  <c:v>7.0999999999999994E-2</c:v>
                </c:pt>
                <c:pt idx="1093">
                  <c:v>4.7E-2</c:v>
                </c:pt>
                <c:pt idx="1094">
                  <c:v>7.5999999999999998E-2</c:v>
                </c:pt>
                <c:pt idx="1095">
                  <c:v>5.5E-2</c:v>
                </c:pt>
                <c:pt idx="1096">
                  <c:v>6.9000000000000006E-2</c:v>
                </c:pt>
                <c:pt idx="1097">
                  <c:v>0.04</c:v>
                </c:pt>
                <c:pt idx="1098">
                  <c:v>8.1000000000000003E-2</c:v>
                </c:pt>
                <c:pt idx="1099">
                  <c:v>6.6000000000000003E-2</c:v>
                </c:pt>
                <c:pt idx="1100">
                  <c:v>7.5999999999999998E-2</c:v>
                </c:pt>
                <c:pt idx="1101">
                  <c:v>4.9000000000000002E-2</c:v>
                </c:pt>
                <c:pt idx="1102">
                  <c:v>6.3E-2</c:v>
                </c:pt>
                <c:pt idx="1103">
                  <c:v>7.1999999999999995E-2</c:v>
                </c:pt>
                <c:pt idx="1104">
                  <c:v>0.06</c:v>
                </c:pt>
                <c:pt idx="1105">
                  <c:v>6.6000000000000003E-2</c:v>
                </c:pt>
                <c:pt idx="1106">
                  <c:v>9.2999999999999999E-2</c:v>
                </c:pt>
                <c:pt idx="1107">
                  <c:v>5.8999999999999997E-2</c:v>
                </c:pt>
                <c:pt idx="1108">
                  <c:v>4.1000000000000002E-2</c:v>
                </c:pt>
                <c:pt idx="1109">
                  <c:v>6.9000000000000006E-2</c:v>
                </c:pt>
                <c:pt idx="1110">
                  <c:v>7.5999999999999998E-2</c:v>
                </c:pt>
                <c:pt idx="1111">
                  <c:v>0.06</c:v>
                </c:pt>
                <c:pt idx="1112">
                  <c:v>7.0000000000000007E-2</c:v>
                </c:pt>
                <c:pt idx="1113">
                  <c:v>7.3999999999999996E-2</c:v>
                </c:pt>
                <c:pt idx="1114">
                  <c:v>8.1000000000000003E-2</c:v>
                </c:pt>
                <c:pt idx="1115">
                  <c:v>9.0999999999999998E-2</c:v>
                </c:pt>
                <c:pt idx="1116">
                  <c:v>5.8000000000000003E-2</c:v>
                </c:pt>
                <c:pt idx="1117">
                  <c:v>4.4999999999999998E-2</c:v>
                </c:pt>
                <c:pt idx="1118">
                  <c:v>3.7999999999999999E-2</c:v>
                </c:pt>
                <c:pt idx="1119">
                  <c:v>7.1999999999999995E-2</c:v>
                </c:pt>
                <c:pt idx="1120">
                  <c:v>4.1000000000000002E-2</c:v>
                </c:pt>
                <c:pt idx="1121">
                  <c:v>5.5E-2</c:v>
                </c:pt>
                <c:pt idx="1122">
                  <c:v>5.7000000000000002E-2</c:v>
                </c:pt>
                <c:pt idx="1123">
                  <c:v>5.6000000000000001E-2</c:v>
                </c:pt>
                <c:pt idx="1124">
                  <c:v>6.9000000000000006E-2</c:v>
                </c:pt>
                <c:pt idx="1125">
                  <c:v>7.3999999999999996E-2</c:v>
                </c:pt>
                <c:pt idx="1126">
                  <c:v>4.5999999999999999E-2</c:v>
                </c:pt>
                <c:pt idx="1127">
                  <c:v>5.8000000000000003E-2</c:v>
                </c:pt>
                <c:pt idx="1128">
                  <c:v>0.09</c:v>
                </c:pt>
                <c:pt idx="1129">
                  <c:v>6.7000000000000004E-2</c:v>
                </c:pt>
                <c:pt idx="1130">
                  <c:v>7.2999999999999995E-2</c:v>
                </c:pt>
                <c:pt idx="1131">
                  <c:v>5.1999999999999998E-2</c:v>
                </c:pt>
                <c:pt idx="1132">
                  <c:v>6.3E-2</c:v>
                </c:pt>
                <c:pt idx="1133">
                  <c:v>5.3999999999999999E-2</c:v>
                </c:pt>
                <c:pt idx="1134">
                  <c:v>6.8000000000000005E-2</c:v>
                </c:pt>
                <c:pt idx="1135">
                  <c:v>6.9000000000000006E-2</c:v>
                </c:pt>
                <c:pt idx="1136">
                  <c:v>4.8000000000000001E-2</c:v>
                </c:pt>
                <c:pt idx="1137">
                  <c:v>4.5999999999999999E-2</c:v>
                </c:pt>
                <c:pt idx="1138">
                  <c:v>4.2000000000000003E-2</c:v>
                </c:pt>
                <c:pt idx="1139">
                  <c:v>5.5E-2</c:v>
                </c:pt>
                <c:pt idx="1140">
                  <c:v>5.3999999999999999E-2</c:v>
                </c:pt>
                <c:pt idx="1141">
                  <c:v>4.5999999999999999E-2</c:v>
                </c:pt>
                <c:pt idx="1142">
                  <c:v>7.0999999999999994E-2</c:v>
                </c:pt>
                <c:pt idx="1143">
                  <c:v>6.6000000000000003E-2</c:v>
                </c:pt>
                <c:pt idx="1144">
                  <c:v>6.3E-2</c:v>
                </c:pt>
                <c:pt idx="1145">
                  <c:v>7.8E-2</c:v>
                </c:pt>
                <c:pt idx="1146">
                  <c:v>7.2999999999999995E-2</c:v>
                </c:pt>
                <c:pt idx="1147">
                  <c:v>7.1999999999999995E-2</c:v>
                </c:pt>
                <c:pt idx="1148">
                  <c:v>5.8000000000000003E-2</c:v>
                </c:pt>
                <c:pt idx="1149">
                  <c:v>3.7999999999999999E-2</c:v>
                </c:pt>
                <c:pt idx="1150">
                  <c:v>6.0999999999999999E-2</c:v>
                </c:pt>
                <c:pt idx="1151">
                  <c:v>0.06</c:v>
                </c:pt>
                <c:pt idx="1152">
                  <c:v>4.3999999999999997E-2</c:v>
                </c:pt>
                <c:pt idx="1153">
                  <c:v>5.3999999999999999E-2</c:v>
                </c:pt>
                <c:pt idx="1154">
                  <c:v>3.4000000000000002E-2</c:v>
                </c:pt>
                <c:pt idx="1155">
                  <c:v>5.1999999999999998E-2</c:v>
                </c:pt>
                <c:pt idx="1156">
                  <c:v>6.6000000000000003E-2</c:v>
                </c:pt>
                <c:pt idx="1157">
                  <c:v>6.8000000000000005E-2</c:v>
                </c:pt>
                <c:pt idx="1158">
                  <c:v>7.0000000000000007E-2</c:v>
                </c:pt>
                <c:pt idx="1159">
                  <c:v>4.8000000000000001E-2</c:v>
                </c:pt>
                <c:pt idx="1160">
                  <c:v>5.5E-2</c:v>
                </c:pt>
                <c:pt idx="1161">
                  <c:v>7.6999999999999999E-2</c:v>
                </c:pt>
                <c:pt idx="1162">
                  <c:v>4.3999999999999997E-2</c:v>
                </c:pt>
                <c:pt idx="1163">
                  <c:v>6.8000000000000005E-2</c:v>
                </c:pt>
                <c:pt idx="1164">
                  <c:v>3.2000000000000001E-2</c:v>
                </c:pt>
                <c:pt idx="1165">
                  <c:v>6.3E-2</c:v>
                </c:pt>
                <c:pt idx="1166">
                  <c:v>5.8000000000000003E-2</c:v>
                </c:pt>
                <c:pt idx="1167">
                  <c:v>3.4000000000000002E-2</c:v>
                </c:pt>
                <c:pt idx="1168">
                  <c:v>7.8E-2</c:v>
                </c:pt>
                <c:pt idx="1169">
                  <c:v>0.06</c:v>
                </c:pt>
                <c:pt idx="1170">
                  <c:v>4.2000000000000003E-2</c:v>
                </c:pt>
                <c:pt idx="1171">
                  <c:v>4.8000000000000001E-2</c:v>
                </c:pt>
                <c:pt idx="1172">
                  <c:v>4.3999999999999997E-2</c:v>
                </c:pt>
                <c:pt idx="1173">
                  <c:v>5.2999999999999999E-2</c:v>
                </c:pt>
                <c:pt idx="1174">
                  <c:v>3.6999999999999998E-2</c:v>
                </c:pt>
                <c:pt idx="1175">
                  <c:v>4.4999999999999998E-2</c:v>
                </c:pt>
                <c:pt idx="1176">
                  <c:v>5.3999999999999999E-2</c:v>
                </c:pt>
                <c:pt idx="1177">
                  <c:v>6.9000000000000006E-2</c:v>
                </c:pt>
                <c:pt idx="1178">
                  <c:v>0.04</c:v>
                </c:pt>
                <c:pt idx="1179">
                  <c:v>6.4000000000000001E-2</c:v>
                </c:pt>
                <c:pt idx="1180">
                  <c:v>3.5000000000000003E-2</c:v>
                </c:pt>
                <c:pt idx="1181">
                  <c:v>5.3999999999999999E-2</c:v>
                </c:pt>
                <c:pt idx="1182">
                  <c:v>4.2999999999999997E-2</c:v>
                </c:pt>
                <c:pt idx="1183">
                  <c:v>5.0999999999999997E-2</c:v>
                </c:pt>
                <c:pt idx="1184">
                  <c:v>7.2999999999999995E-2</c:v>
                </c:pt>
                <c:pt idx="1185">
                  <c:v>4.9000000000000002E-2</c:v>
                </c:pt>
                <c:pt idx="1186">
                  <c:v>7.9000000000000001E-2</c:v>
                </c:pt>
                <c:pt idx="1187">
                  <c:v>7.1999999999999995E-2</c:v>
                </c:pt>
                <c:pt idx="1188">
                  <c:v>5.3999999999999999E-2</c:v>
                </c:pt>
                <c:pt idx="1189">
                  <c:v>7.5999999999999998E-2</c:v>
                </c:pt>
                <c:pt idx="1190">
                  <c:v>6.6000000000000003E-2</c:v>
                </c:pt>
                <c:pt idx="1191">
                  <c:v>3.6999999999999998E-2</c:v>
                </c:pt>
                <c:pt idx="1192">
                  <c:v>5.0999999999999997E-2</c:v>
                </c:pt>
                <c:pt idx="1193">
                  <c:v>3.9E-2</c:v>
                </c:pt>
                <c:pt idx="1194">
                  <c:v>5.8000000000000003E-2</c:v>
                </c:pt>
                <c:pt idx="1195">
                  <c:v>5.1999999999999998E-2</c:v>
                </c:pt>
                <c:pt idx="1196">
                  <c:v>6.6000000000000003E-2</c:v>
                </c:pt>
                <c:pt idx="1197">
                  <c:v>3.6999999999999998E-2</c:v>
                </c:pt>
                <c:pt idx="1198">
                  <c:v>6.8000000000000005E-2</c:v>
                </c:pt>
                <c:pt idx="1199">
                  <c:v>6.2E-2</c:v>
                </c:pt>
                <c:pt idx="1200">
                  <c:v>7.3999999999999996E-2</c:v>
                </c:pt>
                <c:pt idx="1201">
                  <c:v>4.7E-2</c:v>
                </c:pt>
                <c:pt idx="1202">
                  <c:v>5.5E-2</c:v>
                </c:pt>
                <c:pt idx="1203">
                  <c:v>4.8000000000000001E-2</c:v>
                </c:pt>
                <c:pt idx="1204">
                  <c:v>5.8000000000000003E-2</c:v>
                </c:pt>
                <c:pt idx="1205">
                  <c:v>6.8000000000000005E-2</c:v>
                </c:pt>
                <c:pt idx="1206">
                  <c:v>6.7000000000000004E-2</c:v>
                </c:pt>
                <c:pt idx="1207">
                  <c:v>5.0999999999999997E-2</c:v>
                </c:pt>
                <c:pt idx="1208">
                  <c:v>6.3E-2</c:v>
                </c:pt>
                <c:pt idx="1209">
                  <c:v>7.2999999999999995E-2</c:v>
                </c:pt>
                <c:pt idx="1210">
                  <c:v>8.4000000000000005E-2</c:v>
                </c:pt>
                <c:pt idx="1211">
                  <c:v>6.9000000000000006E-2</c:v>
                </c:pt>
                <c:pt idx="1212">
                  <c:v>6.2E-2</c:v>
                </c:pt>
                <c:pt idx="1213">
                  <c:v>0.05</c:v>
                </c:pt>
                <c:pt idx="1214">
                  <c:v>0.04</c:v>
                </c:pt>
                <c:pt idx="1215">
                  <c:v>5.5E-2</c:v>
                </c:pt>
                <c:pt idx="1216">
                  <c:v>5.8999999999999997E-2</c:v>
                </c:pt>
                <c:pt idx="1217">
                  <c:v>5.2999999999999999E-2</c:v>
                </c:pt>
                <c:pt idx="1218">
                  <c:v>0.06</c:v>
                </c:pt>
                <c:pt idx="1219">
                  <c:v>3.5999999999999997E-2</c:v>
                </c:pt>
                <c:pt idx="1220">
                  <c:v>7.4999999999999997E-2</c:v>
                </c:pt>
                <c:pt idx="1221">
                  <c:v>0.04</c:v>
                </c:pt>
                <c:pt idx="1222">
                  <c:v>4.8000000000000001E-2</c:v>
                </c:pt>
                <c:pt idx="1223">
                  <c:v>6.0999999999999999E-2</c:v>
                </c:pt>
                <c:pt idx="1224">
                  <c:v>3.5999999999999997E-2</c:v>
                </c:pt>
                <c:pt idx="1225">
                  <c:v>5.8000000000000003E-2</c:v>
                </c:pt>
                <c:pt idx="1226">
                  <c:v>4.5999999999999999E-2</c:v>
                </c:pt>
                <c:pt idx="1227">
                  <c:v>7.5999999999999998E-2</c:v>
                </c:pt>
                <c:pt idx="1228">
                  <c:v>3.9E-2</c:v>
                </c:pt>
                <c:pt idx="1229">
                  <c:v>5.8999999999999997E-2</c:v>
                </c:pt>
                <c:pt idx="1230">
                  <c:v>5.5E-2</c:v>
                </c:pt>
                <c:pt idx="1231">
                  <c:v>8.2000000000000003E-2</c:v>
                </c:pt>
                <c:pt idx="1232">
                  <c:v>5.0999999999999997E-2</c:v>
                </c:pt>
                <c:pt idx="1233">
                  <c:v>5.6000000000000001E-2</c:v>
                </c:pt>
                <c:pt idx="1234">
                  <c:v>4.5999999999999999E-2</c:v>
                </c:pt>
                <c:pt idx="1235">
                  <c:v>6.3E-2</c:v>
                </c:pt>
                <c:pt idx="1236">
                  <c:v>3.9E-2</c:v>
                </c:pt>
                <c:pt idx="1237">
                  <c:v>6.2E-2</c:v>
                </c:pt>
                <c:pt idx="1238">
                  <c:v>6.9000000000000006E-2</c:v>
                </c:pt>
                <c:pt idx="1239">
                  <c:v>6.5000000000000002E-2</c:v>
                </c:pt>
                <c:pt idx="1240">
                  <c:v>5.5E-2</c:v>
                </c:pt>
                <c:pt idx="1241">
                  <c:v>7.0000000000000007E-2</c:v>
                </c:pt>
                <c:pt idx="1242">
                  <c:v>5.5E-2</c:v>
                </c:pt>
                <c:pt idx="1243">
                  <c:v>5.8000000000000003E-2</c:v>
                </c:pt>
                <c:pt idx="1244">
                  <c:v>6.6000000000000003E-2</c:v>
                </c:pt>
                <c:pt idx="1245">
                  <c:v>9.6000000000000002E-2</c:v>
                </c:pt>
                <c:pt idx="1246">
                  <c:v>4.3999999999999997E-2</c:v>
                </c:pt>
                <c:pt idx="1247">
                  <c:v>6.2E-2</c:v>
                </c:pt>
                <c:pt idx="1248">
                  <c:v>6.6000000000000003E-2</c:v>
                </c:pt>
                <c:pt idx="1249">
                  <c:v>4.1000000000000002E-2</c:v>
                </c:pt>
                <c:pt idx="1250">
                  <c:v>5.6000000000000001E-2</c:v>
                </c:pt>
                <c:pt idx="1251">
                  <c:v>2.7E-2</c:v>
                </c:pt>
                <c:pt idx="1252">
                  <c:v>8.5000000000000006E-2</c:v>
                </c:pt>
                <c:pt idx="1253">
                  <c:v>6.2E-2</c:v>
                </c:pt>
                <c:pt idx="1254">
                  <c:v>5.7000000000000002E-2</c:v>
                </c:pt>
                <c:pt idx="1255">
                  <c:v>5.7000000000000002E-2</c:v>
                </c:pt>
                <c:pt idx="1256">
                  <c:v>4.3999999999999997E-2</c:v>
                </c:pt>
                <c:pt idx="1257">
                  <c:v>5.8000000000000003E-2</c:v>
                </c:pt>
                <c:pt idx="1258">
                  <c:v>0.04</c:v>
                </c:pt>
                <c:pt idx="1259">
                  <c:v>6.4000000000000001E-2</c:v>
                </c:pt>
                <c:pt idx="1260">
                  <c:v>6.6000000000000003E-2</c:v>
                </c:pt>
                <c:pt idx="1261">
                  <c:v>0.06</c:v>
                </c:pt>
                <c:pt idx="1262">
                  <c:v>5.8000000000000003E-2</c:v>
                </c:pt>
                <c:pt idx="1263">
                  <c:v>0.09</c:v>
                </c:pt>
                <c:pt idx="1264">
                  <c:v>4.4999999999999998E-2</c:v>
                </c:pt>
                <c:pt idx="1265">
                  <c:v>0.06</c:v>
                </c:pt>
                <c:pt idx="1266">
                  <c:v>4.9000000000000002E-2</c:v>
                </c:pt>
                <c:pt idx="1267">
                  <c:v>5.1999999999999998E-2</c:v>
                </c:pt>
                <c:pt idx="1268">
                  <c:v>5.0999999999999997E-2</c:v>
                </c:pt>
                <c:pt idx="1269">
                  <c:v>6.0999999999999999E-2</c:v>
                </c:pt>
                <c:pt idx="1270">
                  <c:v>6.2E-2</c:v>
                </c:pt>
                <c:pt idx="1271">
                  <c:v>5.2999999999999999E-2</c:v>
                </c:pt>
                <c:pt idx="1272">
                  <c:v>3.6999999999999998E-2</c:v>
                </c:pt>
                <c:pt idx="1273">
                  <c:v>5.8000000000000003E-2</c:v>
                </c:pt>
                <c:pt idx="1274">
                  <c:v>5.6000000000000001E-2</c:v>
                </c:pt>
                <c:pt idx="1275">
                  <c:v>7.5999999999999998E-2</c:v>
                </c:pt>
                <c:pt idx="1276">
                  <c:v>5.7000000000000002E-2</c:v>
                </c:pt>
                <c:pt idx="1277">
                  <c:v>7.8E-2</c:v>
                </c:pt>
                <c:pt idx="1278">
                  <c:v>7.0999999999999994E-2</c:v>
                </c:pt>
                <c:pt idx="1279">
                  <c:v>7.5999999999999998E-2</c:v>
                </c:pt>
                <c:pt idx="1280">
                  <c:v>9.4E-2</c:v>
                </c:pt>
                <c:pt idx="1281">
                  <c:v>6.0999999999999999E-2</c:v>
                </c:pt>
                <c:pt idx="1282">
                  <c:v>0.05</c:v>
                </c:pt>
                <c:pt idx="1283">
                  <c:v>5.6000000000000001E-2</c:v>
                </c:pt>
                <c:pt idx="1284">
                  <c:v>6.3E-2</c:v>
                </c:pt>
                <c:pt idx="1285">
                  <c:v>0.05</c:v>
                </c:pt>
                <c:pt idx="1286">
                  <c:v>6.9000000000000006E-2</c:v>
                </c:pt>
                <c:pt idx="1287">
                  <c:v>0.05</c:v>
                </c:pt>
                <c:pt idx="1288">
                  <c:v>5.1999999999999998E-2</c:v>
                </c:pt>
                <c:pt idx="1289">
                  <c:v>6.4000000000000001E-2</c:v>
                </c:pt>
                <c:pt idx="1290">
                  <c:v>7.5999999999999998E-2</c:v>
                </c:pt>
                <c:pt idx="1291">
                  <c:v>0.09</c:v>
                </c:pt>
                <c:pt idx="1292">
                  <c:v>6.2E-2</c:v>
                </c:pt>
                <c:pt idx="1293">
                  <c:v>7.0000000000000007E-2</c:v>
                </c:pt>
                <c:pt idx="1294">
                  <c:v>7.0000000000000007E-2</c:v>
                </c:pt>
                <c:pt idx="1295">
                  <c:v>4.8000000000000001E-2</c:v>
                </c:pt>
                <c:pt idx="1296">
                  <c:v>4.2000000000000003E-2</c:v>
                </c:pt>
                <c:pt idx="1297">
                  <c:v>6.9000000000000006E-2</c:v>
                </c:pt>
                <c:pt idx="1298">
                  <c:v>7.2999999999999995E-2</c:v>
                </c:pt>
                <c:pt idx="1299">
                  <c:v>5.5E-2</c:v>
                </c:pt>
                <c:pt idx="1300">
                  <c:v>3.7999999999999999E-2</c:v>
                </c:pt>
                <c:pt idx="1301">
                  <c:v>5.7000000000000002E-2</c:v>
                </c:pt>
                <c:pt idx="1302">
                  <c:v>5.8999999999999997E-2</c:v>
                </c:pt>
                <c:pt idx="1303">
                  <c:v>6.6000000000000003E-2</c:v>
                </c:pt>
                <c:pt idx="1304">
                  <c:v>5.6000000000000001E-2</c:v>
                </c:pt>
                <c:pt idx="1305">
                  <c:v>5.3999999999999999E-2</c:v>
                </c:pt>
                <c:pt idx="1306">
                  <c:v>6.7000000000000004E-2</c:v>
                </c:pt>
                <c:pt idx="1307">
                  <c:v>3.7999999999999999E-2</c:v>
                </c:pt>
                <c:pt idx="1308">
                  <c:v>3.3000000000000002E-2</c:v>
                </c:pt>
                <c:pt idx="1309">
                  <c:v>4.7E-2</c:v>
                </c:pt>
                <c:pt idx="1310">
                  <c:v>0.04</c:v>
                </c:pt>
                <c:pt idx="1311">
                  <c:v>9.1999999999999998E-2</c:v>
                </c:pt>
                <c:pt idx="1312">
                  <c:v>4.2000000000000003E-2</c:v>
                </c:pt>
                <c:pt idx="1313">
                  <c:v>6.3E-2</c:v>
                </c:pt>
                <c:pt idx="1314">
                  <c:v>4.5999999999999999E-2</c:v>
                </c:pt>
                <c:pt idx="1315">
                  <c:v>7.4999999999999997E-2</c:v>
                </c:pt>
                <c:pt idx="1316">
                  <c:v>6.0999999999999999E-2</c:v>
                </c:pt>
                <c:pt idx="1317">
                  <c:v>5.6000000000000001E-2</c:v>
                </c:pt>
                <c:pt idx="1318">
                  <c:v>5.1999999999999998E-2</c:v>
                </c:pt>
                <c:pt idx="1319">
                  <c:v>4.9000000000000002E-2</c:v>
                </c:pt>
                <c:pt idx="1320">
                  <c:v>4.9000000000000002E-2</c:v>
                </c:pt>
                <c:pt idx="1321">
                  <c:v>4.5999999999999999E-2</c:v>
                </c:pt>
                <c:pt idx="1322">
                  <c:v>6.0999999999999999E-2</c:v>
                </c:pt>
                <c:pt idx="1323">
                  <c:v>5.8999999999999997E-2</c:v>
                </c:pt>
                <c:pt idx="1324">
                  <c:v>0.05</c:v>
                </c:pt>
                <c:pt idx="1325">
                  <c:v>0.04</c:v>
                </c:pt>
                <c:pt idx="1326">
                  <c:v>4.9000000000000002E-2</c:v>
                </c:pt>
                <c:pt idx="1327">
                  <c:v>5.8999999999999997E-2</c:v>
                </c:pt>
                <c:pt idx="1328">
                  <c:v>7.2999999999999995E-2</c:v>
                </c:pt>
                <c:pt idx="1329">
                  <c:v>7.1999999999999995E-2</c:v>
                </c:pt>
                <c:pt idx="1330">
                  <c:v>4.4999999999999998E-2</c:v>
                </c:pt>
                <c:pt idx="1331">
                  <c:v>0.05</c:v>
                </c:pt>
                <c:pt idx="1332">
                  <c:v>6.5000000000000002E-2</c:v>
                </c:pt>
                <c:pt idx="1333">
                  <c:v>4.5999999999999999E-2</c:v>
                </c:pt>
                <c:pt idx="1334">
                  <c:v>4.3999999999999997E-2</c:v>
                </c:pt>
                <c:pt idx="1335">
                  <c:v>5.2999999999999999E-2</c:v>
                </c:pt>
                <c:pt idx="1336">
                  <c:v>6.8000000000000005E-2</c:v>
                </c:pt>
                <c:pt idx="1337">
                  <c:v>0.05</c:v>
                </c:pt>
                <c:pt idx="1338">
                  <c:v>3.7999999999999999E-2</c:v>
                </c:pt>
                <c:pt idx="1339">
                  <c:v>7.2999999999999995E-2</c:v>
                </c:pt>
                <c:pt idx="1340">
                  <c:v>6.9000000000000006E-2</c:v>
                </c:pt>
                <c:pt idx="1341">
                  <c:v>4.8000000000000001E-2</c:v>
                </c:pt>
                <c:pt idx="1342">
                  <c:v>6.9000000000000006E-2</c:v>
                </c:pt>
                <c:pt idx="1343">
                  <c:v>0.04</c:v>
                </c:pt>
                <c:pt idx="1344">
                  <c:v>6.6000000000000003E-2</c:v>
                </c:pt>
                <c:pt idx="1345">
                  <c:v>4.3999999999999997E-2</c:v>
                </c:pt>
                <c:pt idx="1346">
                  <c:v>3.7999999999999999E-2</c:v>
                </c:pt>
                <c:pt idx="1347">
                  <c:v>6.2E-2</c:v>
                </c:pt>
                <c:pt idx="1348">
                  <c:v>7.4999999999999997E-2</c:v>
                </c:pt>
                <c:pt idx="1349">
                  <c:v>5.3999999999999999E-2</c:v>
                </c:pt>
                <c:pt idx="1350">
                  <c:v>5.3999999999999999E-2</c:v>
                </c:pt>
                <c:pt idx="1351">
                  <c:v>5.3999999999999999E-2</c:v>
                </c:pt>
                <c:pt idx="1352">
                  <c:v>4.5999999999999999E-2</c:v>
                </c:pt>
                <c:pt idx="1353">
                  <c:v>4.8000000000000001E-2</c:v>
                </c:pt>
                <c:pt idx="1354">
                  <c:v>3.4000000000000002E-2</c:v>
                </c:pt>
                <c:pt idx="1355">
                  <c:v>5.8000000000000003E-2</c:v>
                </c:pt>
                <c:pt idx="1356">
                  <c:v>5.3999999999999999E-2</c:v>
                </c:pt>
                <c:pt idx="1357">
                  <c:v>5.5E-2</c:v>
                </c:pt>
                <c:pt idx="1358">
                  <c:v>5.5E-2</c:v>
                </c:pt>
                <c:pt idx="1359">
                  <c:v>4.7E-2</c:v>
                </c:pt>
                <c:pt idx="1360">
                  <c:v>3.7999999999999999E-2</c:v>
                </c:pt>
                <c:pt idx="1361">
                  <c:v>6.0999999999999999E-2</c:v>
                </c:pt>
                <c:pt idx="1362">
                  <c:v>3.9E-2</c:v>
                </c:pt>
                <c:pt idx="1363">
                  <c:v>8.8999999999999996E-2</c:v>
                </c:pt>
                <c:pt idx="1364">
                  <c:v>5.6000000000000001E-2</c:v>
                </c:pt>
                <c:pt idx="1365">
                  <c:v>4.9000000000000002E-2</c:v>
                </c:pt>
                <c:pt idx="1366">
                  <c:v>6.5000000000000002E-2</c:v>
                </c:pt>
                <c:pt idx="1367">
                  <c:v>6.5000000000000002E-2</c:v>
                </c:pt>
                <c:pt idx="1368">
                  <c:v>5.8999999999999997E-2</c:v>
                </c:pt>
                <c:pt idx="1369">
                  <c:v>5.1999999999999998E-2</c:v>
                </c:pt>
                <c:pt idx="1370">
                  <c:v>0.09</c:v>
                </c:pt>
                <c:pt idx="1371">
                  <c:v>4.1000000000000002E-2</c:v>
                </c:pt>
                <c:pt idx="1372">
                  <c:v>6.3E-2</c:v>
                </c:pt>
                <c:pt idx="1373">
                  <c:v>6.6000000000000003E-2</c:v>
                </c:pt>
                <c:pt idx="1374">
                  <c:v>5.8000000000000003E-2</c:v>
                </c:pt>
                <c:pt idx="1375">
                  <c:v>3.6999999999999998E-2</c:v>
                </c:pt>
                <c:pt idx="1376">
                  <c:v>6.6000000000000003E-2</c:v>
                </c:pt>
                <c:pt idx="1377">
                  <c:v>4.8000000000000001E-2</c:v>
                </c:pt>
                <c:pt idx="1378">
                  <c:v>4.2000000000000003E-2</c:v>
                </c:pt>
                <c:pt idx="1379">
                  <c:v>6.2E-2</c:v>
                </c:pt>
                <c:pt idx="1380">
                  <c:v>4.2999999999999997E-2</c:v>
                </c:pt>
                <c:pt idx="1381">
                  <c:v>5.3999999999999999E-2</c:v>
                </c:pt>
                <c:pt idx="1382">
                  <c:v>4.9000000000000002E-2</c:v>
                </c:pt>
                <c:pt idx="1383">
                  <c:v>5.7000000000000002E-2</c:v>
                </c:pt>
                <c:pt idx="1384">
                  <c:v>3.6999999999999998E-2</c:v>
                </c:pt>
                <c:pt idx="1385">
                  <c:v>7.6999999999999999E-2</c:v>
                </c:pt>
                <c:pt idx="1386">
                  <c:v>7.0000000000000007E-2</c:v>
                </c:pt>
                <c:pt idx="1387">
                  <c:v>4.9000000000000002E-2</c:v>
                </c:pt>
                <c:pt idx="1388">
                  <c:v>5.8999999999999997E-2</c:v>
                </c:pt>
                <c:pt idx="1389">
                  <c:v>6.0999999999999999E-2</c:v>
                </c:pt>
                <c:pt idx="1390">
                  <c:v>6.7000000000000004E-2</c:v>
                </c:pt>
                <c:pt idx="1391">
                  <c:v>9.8000000000000004E-2</c:v>
                </c:pt>
                <c:pt idx="1392">
                  <c:v>3.5999999999999997E-2</c:v>
                </c:pt>
                <c:pt idx="1393">
                  <c:v>3.3000000000000002E-2</c:v>
                </c:pt>
                <c:pt idx="1394">
                  <c:v>6.7000000000000004E-2</c:v>
                </c:pt>
                <c:pt idx="1395">
                  <c:v>6.0999999999999999E-2</c:v>
                </c:pt>
                <c:pt idx="1396">
                  <c:v>3.3000000000000002E-2</c:v>
                </c:pt>
                <c:pt idx="1397">
                  <c:v>6.4000000000000001E-2</c:v>
                </c:pt>
                <c:pt idx="1398">
                  <c:v>5.2999999999999999E-2</c:v>
                </c:pt>
                <c:pt idx="1399">
                  <c:v>4.3999999999999997E-2</c:v>
                </c:pt>
                <c:pt idx="1400">
                  <c:v>5.2999999999999999E-2</c:v>
                </c:pt>
                <c:pt idx="1401">
                  <c:v>7.2999999999999995E-2</c:v>
                </c:pt>
                <c:pt idx="1402">
                  <c:v>4.2999999999999997E-2</c:v>
                </c:pt>
                <c:pt idx="1403">
                  <c:v>5.0999999999999997E-2</c:v>
                </c:pt>
                <c:pt idx="1404">
                  <c:v>5.1999999999999998E-2</c:v>
                </c:pt>
                <c:pt idx="1405">
                  <c:v>6.0999999999999999E-2</c:v>
                </c:pt>
                <c:pt idx="1406">
                  <c:v>8.2000000000000003E-2</c:v>
                </c:pt>
                <c:pt idx="1407">
                  <c:v>4.9000000000000002E-2</c:v>
                </c:pt>
                <c:pt idx="1408">
                  <c:v>8.6999999999999994E-2</c:v>
                </c:pt>
                <c:pt idx="1409">
                  <c:v>3.6999999999999998E-2</c:v>
                </c:pt>
                <c:pt idx="1410">
                  <c:v>4.7E-2</c:v>
                </c:pt>
                <c:pt idx="1411">
                  <c:v>3.6999999999999998E-2</c:v>
                </c:pt>
                <c:pt idx="1412">
                  <c:v>5.0999999999999997E-2</c:v>
                </c:pt>
                <c:pt idx="1413">
                  <c:v>3.9E-2</c:v>
                </c:pt>
                <c:pt idx="1414">
                  <c:v>4.4999999999999998E-2</c:v>
                </c:pt>
                <c:pt idx="1415">
                  <c:v>5.3999999999999999E-2</c:v>
                </c:pt>
                <c:pt idx="1416">
                  <c:v>7.9000000000000001E-2</c:v>
                </c:pt>
                <c:pt idx="1417">
                  <c:v>5.6000000000000001E-2</c:v>
                </c:pt>
                <c:pt idx="1418">
                  <c:v>5.0999999999999997E-2</c:v>
                </c:pt>
                <c:pt idx="1419">
                  <c:v>5.8000000000000003E-2</c:v>
                </c:pt>
                <c:pt idx="1420">
                  <c:v>3.5999999999999997E-2</c:v>
                </c:pt>
                <c:pt idx="1421">
                  <c:v>6.9000000000000006E-2</c:v>
                </c:pt>
                <c:pt idx="1422">
                  <c:v>0.03</c:v>
                </c:pt>
                <c:pt idx="1423">
                  <c:v>5.7000000000000002E-2</c:v>
                </c:pt>
                <c:pt idx="1424">
                  <c:v>4.4999999999999998E-2</c:v>
                </c:pt>
                <c:pt idx="1425">
                  <c:v>6.9000000000000006E-2</c:v>
                </c:pt>
                <c:pt idx="1426">
                  <c:v>3.9E-2</c:v>
                </c:pt>
                <c:pt idx="1427">
                  <c:v>5.2999999999999999E-2</c:v>
                </c:pt>
                <c:pt idx="1428">
                  <c:v>0.05</c:v>
                </c:pt>
                <c:pt idx="1429">
                  <c:v>6.3E-2</c:v>
                </c:pt>
                <c:pt idx="1430">
                  <c:v>4.3999999999999997E-2</c:v>
                </c:pt>
                <c:pt idx="1431">
                  <c:v>5.0999999999999997E-2</c:v>
                </c:pt>
                <c:pt idx="1432">
                  <c:v>4.4999999999999998E-2</c:v>
                </c:pt>
                <c:pt idx="1433">
                  <c:v>4.3999999999999997E-2</c:v>
                </c:pt>
                <c:pt idx="1434">
                  <c:v>5.8999999999999997E-2</c:v>
                </c:pt>
                <c:pt idx="1435">
                  <c:v>4.5999999999999999E-2</c:v>
                </c:pt>
                <c:pt idx="1436">
                  <c:v>4.2000000000000003E-2</c:v>
                </c:pt>
                <c:pt idx="1437">
                  <c:v>0.04</c:v>
                </c:pt>
                <c:pt idx="1438">
                  <c:v>6.5000000000000002E-2</c:v>
                </c:pt>
                <c:pt idx="1439">
                  <c:v>5.8000000000000003E-2</c:v>
                </c:pt>
                <c:pt idx="1440">
                  <c:v>4.3999999999999997E-2</c:v>
                </c:pt>
                <c:pt idx="1441">
                  <c:v>7.8E-2</c:v>
                </c:pt>
                <c:pt idx="1442">
                  <c:v>7.3999999999999996E-2</c:v>
                </c:pt>
                <c:pt idx="1443">
                  <c:v>6.3E-2</c:v>
                </c:pt>
                <c:pt idx="1444">
                  <c:v>5.0999999999999997E-2</c:v>
                </c:pt>
                <c:pt idx="1445">
                  <c:v>7.2999999999999995E-2</c:v>
                </c:pt>
                <c:pt idx="1446">
                  <c:v>3.5999999999999997E-2</c:v>
                </c:pt>
                <c:pt idx="1447">
                  <c:v>5.3999999999999999E-2</c:v>
                </c:pt>
                <c:pt idx="1448">
                  <c:v>5.5E-2</c:v>
                </c:pt>
                <c:pt idx="1449">
                  <c:v>0.10299999999999999</c:v>
                </c:pt>
                <c:pt idx="1450">
                  <c:v>6.4000000000000001E-2</c:v>
                </c:pt>
                <c:pt idx="1451">
                  <c:v>7.5999999999999998E-2</c:v>
                </c:pt>
                <c:pt idx="1452">
                  <c:v>7.6999999999999999E-2</c:v>
                </c:pt>
                <c:pt idx="1453">
                  <c:v>3.4000000000000002E-2</c:v>
                </c:pt>
                <c:pt idx="1454">
                  <c:v>6.3E-2</c:v>
                </c:pt>
                <c:pt idx="1455">
                  <c:v>7.0000000000000007E-2</c:v>
                </c:pt>
                <c:pt idx="1456">
                  <c:v>4.9000000000000002E-2</c:v>
                </c:pt>
                <c:pt idx="1457">
                  <c:v>5.7000000000000002E-2</c:v>
                </c:pt>
                <c:pt idx="1458">
                  <c:v>4.7E-2</c:v>
                </c:pt>
                <c:pt idx="1459">
                  <c:v>7.0999999999999994E-2</c:v>
                </c:pt>
                <c:pt idx="1460">
                  <c:v>4.4999999999999998E-2</c:v>
                </c:pt>
                <c:pt idx="1461">
                  <c:v>3.6999999999999998E-2</c:v>
                </c:pt>
                <c:pt idx="1462">
                  <c:v>4.2999999999999997E-2</c:v>
                </c:pt>
                <c:pt idx="1463">
                  <c:v>6.8000000000000005E-2</c:v>
                </c:pt>
                <c:pt idx="1464">
                  <c:v>5.5E-2</c:v>
                </c:pt>
                <c:pt idx="1465">
                  <c:v>5.2999999999999999E-2</c:v>
                </c:pt>
                <c:pt idx="1466">
                  <c:v>4.8000000000000001E-2</c:v>
                </c:pt>
                <c:pt idx="1467">
                  <c:v>5.2999999999999999E-2</c:v>
                </c:pt>
                <c:pt idx="1468">
                  <c:v>3.7999999999999999E-2</c:v>
                </c:pt>
                <c:pt idx="1469">
                  <c:v>4.4999999999999998E-2</c:v>
                </c:pt>
                <c:pt idx="1470">
                  <c:v>5.8999999999999997E-2</c:v>
                </c:pt>
                <c:pt idx="1471">
                  <c:v>7.0999999999999994E-2</c:v>
                </c:pt>
                <c:pt idx="1472">
                  <c:v>4.7E-2</c:v>
                </c:pt>
                <c:pt idx="1473">
                  <c:v>7.6999999999999999E-2</c:v>
                </c:pt>
                <c:pt idx="1474">
                  <c:v>5.3999999999999999E-2</c:v>
                </c:pt>
                <c:pt idx="1475">
                  <c:v>4.1000000000000002E-2</c:v>
                </c:pt>
                <c:pt idx="1476">
                  <c:v>3.5000000000000003E-2</c:v>
                </c:pt>
                <c:pt idx="1477">
                  <c:v>6.5000000000000002E-2</c:v>
                </c:pt>
                <c:pt idx="1478">
                  <c:v>3.5000000000000003E-2</c:v>
                </c:pt>
                <c:pt idx="1479">
                  <c:v>5.7000000000000002E-2</c:v>
                </c:pt>
                <c:pt idx="1480">
                  <c:v>5.6000000000000001E-2</c:v>
                </c:pt>
                <c:pt idx="1481">
                  <c:v>4.1000000000000002E-2</c:v>
                </c:pt>
                <c:pt idx="1482">
                  <c:v>4.3999999999999997E-2</c:v>
                </c:pt>
                <c:pt idx="1483">
                  <c:v>6.6000000000000003E-2</c:v>
                </c:pt>
                <c:pt idx="1484">
                  <c:v>4.8000000000000001E-2</c:v>
                </c:pt>
                <c:pt idx="1485">
                  <c:v>9.4E-2</c:v>
                </c:pt>
                <c:pt idx="1486">
                  <c:v>0.06</c:v>
                </c:pt>
                <c:pt idx="1487">
                  <c:v>4.4999999999999998E-2</c:v>
                </c:pt>
                <c:pt idx="1488">
                  <c:v>5.1999999999999998E-2</c:v>
                </c:pt>
                <c:pt idx="1489">
                  <c:v>7.0000000000000007E-2</c:v>
                </c:pt>
                <c:pt idx="1490">
                  <c:v>5.8000000000000003E-2</c:v>
                </c:pt>
                <c:pt idx="1491">
                  <c:v>0.06</c:v>
                </c:pt>
                <c:pt idx="1492">
                  <c:v>5.8999999999999997E-2</c:v>
                </c:pt>
                <c:pt idx="1493">
                  <c:v>5.6000000000000001E-2</c:v>
                </c:pt>
                <c:pt idx="1494">
                  <c:v>4.8000000000000001E-2</c:v>
                </c:pt>
                <c:pt idx="1495">
                  <c:v>0.06</c:v>
                </c:pt>
                <c:pt idx="1496">
                  <c:v>6.3E-2</c:v>
                </c:pt>
                <c:pt idx="1497">
                  <c:v>5.1999999999999998E-2</c:v>
                </c:pt>
                <c:pt idx="1498">
                  <c:v>6.2E-2</c:v>
                </c:pt>
                <c:pt idx="1499">
                  <c:v>4.5999999999999999E-2</c:v>
                </c:pt>
                <c:pt idx="1500">
                  <c:v>0.06</c:v>
                </c:pt>
                <c:pt idx="1501">
                  <c:v>6.9000000000000006E-2</c:v>
                </c:pt>
                <c:pt idx="1502">
                  <c:v>7.8E-2</c:v>
                </c:pt>
                <c:pt idx="1503">
                  <c:v>3.5999999999999997E-2</c:v>
                </c:pt>
                <c:pt idx="1504">
                  <c:v>7.6999999999999999E-2</c:v>
                </c:pt>
                <c:pt idx="1505">
                  <c:v>6.7000000000000004E-2</c:v>
                </c:pt>
                <c:pt idx="1506">
                  <c:v>5.2999999999999999E-2</c:v>
                </c:pt>
                <c:pt idx="1507">
                  <c:v>3.2000000000000001E-2</c:v>
                </c:pt>
                <c:pt idx="1508">
                  <c:v>6.7000000000000004E-2</c:v>
                </c:pt>
                <c:pt idx="1509">
                  <c:v>4.9000000000000002E-2</c:v>
                </c:pt>
                <c:pt idx="1510">
                  <c:v>5.8999999999999997E-2</c:v>
                </c:pt>
                <c:pt idx="1511">
                  <c:v>7.0000000000000007E-2</c:v>
                </c:pt>
                <c:pt idx="1512">
                  <c:v>7.1999999999999995E-2</c:v>
                </c:pt>
                <c:pt idx="1513">
                  <c:v>7.0000000000000007E-2</c:v>
                </c:pt>
                <c:pt idx="1514">
                  <c:v>5.2999999999999999E-2</c:v>
                </c:pt>
                <c:pt idx="1515">
                  <c:v>9.0999999999999998E-2</c:v>
                </c:pt>
                <c:pt idx="1516">
                  <c:v>7.3999999999999996E-2</c:v>
                </c:pt>
                <c:pt idx="1517">
                  <c:v>6.6000000000000003E-2</c:v>
                </c:pt>
                <c:pt idx="1518">
                  <c:v>4.2000000000000003E-2</c:v>
                </c:pt>
                <c:pt idx="1519">
                  <c:v>5.1999999999999998E-2</c:v>
                </c:pt>
                <c:pt idx="1520">
                  <c:v>5.3999999999999999E-2</c:v>
                </c:pt>
                <c:pt idx="1521">
                  <c:v>0.05</c:v>
                </c:pt>
                <c:pt idx="1522">
                  <c:v>6.8000000000000005E-2</c:v>
                </c:pt>
                <c:pt idx="1523">
                  <c:v>6.2E-2</c:v>
                </c:pt>
                <c:pt idx="1524">
                  <c:v>6.3E-2</c:v>
                </c:pt>
                <c:pt idx="1525">
                  <c:v>5.2999999999999999E-2</c:v>
                </c:pt>
                <c:pt idx="1526">
                  <c:v>7.3999999999999996E-2</c:v>
                </c:pt>
                <c:pt idx="1527">
                  <c:v>5.8000000000000003E-2</c:v>
                </c:pt>
                <c:pt idx="1528">
                  <c:v>6.0999999999999999E-2</c:v>
                </c:pt>
                <c:pt idx="1529">
                  <c:v>5.1999999999999998E-2</c:v>
                </c:pt>
                <c:pt idx="1530">
                  <c:v>4.4999999999999998E-2</c:v>
                </c:pt>
                <c:pt idx="1531">
                  <c:v>6.4000000000000001E-2</c:v>
                </c:pt>
                <c:pt idx="1532">
                  <c:v>0.06</c:v>
                </c:pt>
                <c:pt idx="1533">
                  <c:v>3.9E-2</c:v>
                </c:pt>
                <c:pt idx="1534">
                  <c:v>3.3000000000000002E-2</c:v>
                </c:pt>
                <c:pt idx="1535">
                  <c:v>6.8000000000000005E-2</c:v>
                </c:pt>
                <c:pt idx="1536">
                  <c:v>0.05</c:v>
                </c:pt>
                <c:pt idx="1537">
                  <c:v>6.5000000000000002E-2</c:v>
                </c:pt>
                <c:pt idx="1538">
                  <c:v>5.7000000000000002E-2</c:v>
                </c:pt>
                <c:pt idx="1539">
                  <c:v>4.5999999999999999E-2</c:v>
                </c:pt>
                <c:pt idx="1540">
                  <c:v>4.5999999999999999E-2</c:v>
                </c:pt>
                <c:pt idx="1541">
                  <c:v>6.5000000000000002E-2</c:v>
                </c:pt>
                <c:pt idx="1542">
                  <c:v>4.3999999999999997E-2</c:v>
                </c:pt>
                <c:pt idx="1543">
                  <c:v>4.9000000000000002E-2</c:v>
                </c:pt>
                <c:pt idx="1544">
                  <c:v>4.4999999999999998E-2</c:v>
                </c:pt>
                <c:pt idx="1545">
                  <c:v>7.1999999999999995E-2</c:v>
                </c:pt>
                <c:pt idx="1546">
                  <c:v>5.1999999999999998E-2</c:v>
                </c:pt>
                <c:pt idx="1547">
                  <c:v>4.7E-2</c:v>
                </c:pt>
                <c:pt idx="1548">
                  <c:v>4.3999999999999997E-2</c:v>
                </c:pt>
                <c:pt idx="1549">
                  <c:v>6.5000000000000002E-2</c:v>
                </c:pt>
                <c:pt idx="1550">
                  <c:v>5.5E-2</c:v>
                </c:pt>
                <c:pt idx="1551">
                  <c:v>7.0999999999999994E-2</c:v>
                </c:pt>
                <c:pt idx="1552">
                  <c:v>6.5000000000000002E-2</c:v>
                </c:pt>
                <c:pt idx="1553">
                  <c:v>6.7000000000000004E-2</c:v>
                </c:pt>
                <c:pt idx="1554">
                  <c:v>0.06</c:v>
                </c:pt>
                <c:pt idx="1555">
                  <c:v>3.7999999999999999E-2</c:v>
                </c:pt>
                <c:pt idx="1556">
                  <c:v>6.2E-2</c:v>
                </c:pt>
                <c:pt idx="1557">
                  <c:v>6.5000000000000002E-2</c:v>
                </c:pt>
                <c:pt idx="1558">
                  <c:v>3.6999999999999998E-2</c:v>
                </c:pt>
                <c:pt idx="1559">
                  <c:v>6.9000000000000006E-2</c:v>
                </c:pt>
                <c:pt idx="1560">
                  <c:v>5.1999999999999998E-2</c:v>
                </c:pt>
                <c:pt idx="1561">
                  <c:v>0.10199999999999999</c:v>
                </c:pt>
                <c:pt idx="1562">
                  <c:v>5.5E-2</c:v>
                </c:pt>
                <c:pt idx="1563">
                  <c:v>8.8999999999999996E-2</c:v>
                </c:pt>
                <c:pt idx="1564">
                  <c:v>8.7999999999999995E-2</c:v>
                </c:pt>
                <c:pt idx="1565">
                  <c:v>6.6000000000000003E-2</c:v>
                </c:pt>
                <c:pt idx="1566">
                  <c:v>7.5999999999999998E-2</c:v>
                </c:pt>
                <c:pt idx="1567">
                  <c:v>6.3E-2</c:v>
                </c:pt>
                <c:pt idx="1568">
                  <c:v>5.5E-2</c:v>
                </c:pt>
                <c:pt idx="1569">
                  <c:v>0.06</c:v>
                </c:pt>
                <c:pt idx="1570">
                  <c:v>5.6000000000000001E-2</c:v>
                </c:pt>
                <c:pt idx="1571">
                  <c:v>6.2E-2</c:v>
                </c:pt>
                <c:pt idx="1572">
                  <c:v>7.6999999999999999E-2</c:v>
                </c:pt>
                <c:pt idx="1573">
                  <c:v>3.2000000000000001E-2</c:v>
                </c:pt>
                <c:pt idx="1574">
                  <c:v>5.6000000000000001E-2</c:v>
                </c:pt>
                <c:pt idx="1575">
                  <c:v>5.0999999999999997E-2</c:v>
                </c:pt>
                <c:pt idx="1576">
                  <c:v>7.4999999999999997E-2</c:v>
                </c:pt>
                <c:pt idx="1577">
                  <c:v>4.9000000000000002E-2</c:v>
                </c:pt>
                <c:pt idx="1578">
                  <c:v>0.04</c:v>
                </c:pt>
                <c:pt idx="1579">
                  <c:v>7.0000000000000007E-2</c:v>
                </c:pt>
                <c:pt idx="1580">
                  <c:v>3.7999999999999999E-2</c:v>
                </c:pt>
                <c:pt idx="1581">
                  <c:v>7.3999999999999996E-2</c:v>
                </c:pt>
                <c:pt idx="1582">
                  <c:v>9.2999999999999999E-2</c:v>
                </c:pt>
                <c:pt idx="1583">
                  <c:v>6.2E-2</c:v>
                </c:pt>
                <c:pt idx="1584">
                  <c:v>5.8999999999999997E-2</c:v>
                </c:pt>
                <c:pt idx="1585">
                  <c:v>4.8000000000000001E-2</c:v>
                </c:pt>
                <c:pt idx="1586">
                  <c:v>6.7000000000000004E-2</c:v>
                </c:pt>
                <c:pt idx="1587">
                  <c:v>6.5000000000000002E-2</c:v>
                </c:pt>
                <c:pt idx="1588">
                  <c:v>4.7E-2</c:v>
                </c:pt>
                <c:pt idx="1589">
                  <c:v>5.2999999999999999E-2</c:v>
                </c:pt>
                <c:pt idx="1590">
                  <c:v>5.2999999999999999E-2</c:v>
                </c:pt>
                <c:pt idx="1591">
                  <c:v>4.9000000000000002E-2</c:v>
                </c:pt>
                <c:pt idx="1592">
                  <c:v>5.2999999999999999E-2</c:v>
                </c:pt>
                <c:pt idx="1593">
                  <c:v>6.5000000000000002E-2</c:v>
                </c:pt>
                <c:pt idx="1594">
                  <c:v>9.1999999999999998E-2</c:v>
                </c:pt>
                <c:pt idx="1595">
                  <c:v>4.7E-2</c:v>
                </c:pt>
                <c:pt idx="1596">
                  <c:v>6.9000000000000006E-2</c:v>
                </c:pt>
                <c:pt idx="1597">
                  <c:v>6.6000000000000003E-2</c:v>
                </c:pt>
                <c:pt idx="1598">
                  <c:v>9.2999999999999999E-2</c:v>
                </c:pt>
                <c:pt idx="1599">
                  <c:v>3.9E-2</c:v>
                </c:pt>
                <c:pt idx="1600">
                  <c:v>4.9000000000000002E-2</c:v>
                </c:pt>
                <c:pt idx="1601">
                  <c:v>4.8000000000000001E-2</c:v>
                </c:pt>
                <c:pt idx="1602">
                  <c:v>3.9E-2</c:v>
                </c:pt>
                <c:pt idx="1603">
                  <c:v>8.2000000000000003E-2</c:v>
                </c:pt>
                <c:pt idx="1604">
                  <c:v>9.0999999999999998E-2</c:v>
                </c:pt>
                <c:pt idx="1605">
                  <c:v>6.3E-2</c:v>
                </c:pt>
                <c:pt idx="1606">
                  <c:v>0.05</c:v>
                </c:pt>
                <c:pt idx="1607">
                  <c:v>8.5000000000000006E-2</c:v>
                </c:pt>
                <c:pt idx="1608">
                  <c:v>4.5999999999999999E-2</c:v>
                </c:pt>
                <c:pt idx="1609">
                  <c:v>6.6000000000000003E-2</c:v>
                </c:pt>
                <c:pt idx="1610">
                  <c:v>6.3E-2</c:v>
                </c:pt>
                <c:pt idx="1611">
                  <c:v>5.8000000000000003E-2</c:v>
                </c:pt>
                <c:pt idx="1612">
                  <c:v>5.8000000000000003E-2</c:v>
                </c:pt>
                <c:pt idx="1613">
                  <c:v>5.1999999999999998E-2</c:v>
                </c:pt>
                <c:pt idx="1614">
                  <c:v>5.7000000000000002E-2</c:v>
                </c:pt>
                <c:pt idx="1615">
                  <c:v>4.9000000000000002E-2</c:v>
                </c:pt>
                <c:pt idx="1616">
                  <c:v>5.8000000000000003E-2</c:v>
                </c:pt>
                <c:pt idx="1617">
                  <c:v>5.1999999999999998E-2</c:v>
                </c:pt>
                <c:pt idx="1618">
                  <c:v>7.9000000000000001E-2</c:v>
                </c:pt>
                <c:pt idx="1619">
                  <c:v>6.2E-2</c:v>
                </c:pt>
                <c:pt idx="1620">
                  <c:v>6.5000000000000002E-2</c:v>
                </c:pt>
                <c:pt idx="1621">
                  <c:v>7.4999999999999997E-2</c:v>
                </c:pt>
                <c:pt idx="1622">
                  <c:v>9.1999999999999998E-2</c:v>
                </c:pt>
                <c:pt idx="1623">
                  <c:v>7.0999999999999994E-2</c:v>
                </c:pt>
                <c:pt idx="1624">
                  <c:v>4.8000000000000001E-2</c:v>
                </c:pt>
                <c:pt idx="1625">
                  <c:v>7.8E-2</c:v>
                </c:pt>
                <c:pt idx="1626">
                  <c:v>8.2000000000000003E-2</c:v>
                </c:pt>
                <c:pt idx="1627">
                  <c:v>5.8000000000000003E-2</c:v>
                </c:pt>
                <c:pt idx="1628">
                  <c:v>7.1999999999999995E-2</c:v>
                </c:pt>
                <c:pt idx="1629">
                  <c:v>6.9000000000000006E-2</c:v>
                </c:pt>
                <c:pt idx="1630">
                  <c:v>5.3999999999999999E-2</c:v>
                </c:pt>
                <c:pt idx="1631">
                  <c:v>4.2000000000000003E-2</c:v>
                </c:pt>
                <c:pt idx="1632">
                  <c:v>0.04</c:v>
                </c:pt>
                <c:pt idx="1633">
                  <c:v>4.5999999999999999E-2</c:v>
                </c:pt>
                <c:pt idx="1634">
                  <c:v>6.4000000000000001E-2</c:v>
                </c:pt>
                <c:pt idx="1635">
                  <c:v>7.4999999999999997E-2</c:v>
                </c:pt>
                <c:pt idx="1636">
                  <c:v>7.8E-2</c:v>
                </c:pt>
                <c:pt idx="1637">
                  <c:v>4.2999999999999997E-2</c:v>
                </c:pt>
                <c:pt idx="1638">
                  <c:v>4.2000000000000003E-2</c:v>
                </c:pt>
                <c:pt idx="1639">
                  <c:v>5.8000000000000003E-2</c:v>
                </c:pt>
                <c:pt idx="1640">
                  <c:v>2.3E-2</c:v>
                </c:pt>
                <c:pt idx="1641">
                  <c:v>4.2000000000000003E-2</c:v>
                </c:pt>
                <c:pt idx="1642">
                  <c:v>3.3000000000000002E-2</c:v>
                </c:pt>
                <c:pt idx="1643">
                  <c:v>6.8000000000000005E-2</c:v>
                </c:pt>
                <c:pt idx="1644">
                  <c:v>7.3999999999999996E-2</c:v>
                </c:pt>
                <c:pt idx="1645">
                  <c:v>4.9000000000000002E-2</c:v>
                </c:pt>
                <c:pt idx="1646">
                  <c:v>6.2E-2</c:v>
                </c:pt>
                <c:pt idx="1647">
                  <c:v>4.7E-2</c:v>
                </c:pt>
                <c:pt idx="1648">
                  <c:v>5.7000000000000002E-2</c:v>
                </c:pt>
                <c:pt idx="1649">
                  <c:v>5.6000000000000001E-2</c:v>
                </c:pt>
                <c:pt idx="1650">
                  <c:v>7.9000000000000001E-2</c:v>
                </c:pt>
                <c:pt idx="1651">
                  <c:v>6.2E-2</c:v>
                </c:pt>
                <c:pt idx="1652">
                  <c:v>4.3999999999999997E-2</c:v>
                </c:pt>
                <c:pt idx="1653">
                  <c:v>3.9E-2</c:v>
                </c:pt>
                <c:pt idx="1654">
                  <c:v>7.1999999999999995E-2</c:v>
                </c:pt>
                <c:pt idx="1655">
                  <c:v>6.7000000000000004E-2</c:v>
                </c:pt>
                <c:pt idx="1656">
                  <c:v>3.9E-2</c:v>
                </c:pt>
                <c:pt idx="1657">
                  <c:v>6.5000000000000002E-2</c:v>
                </c:pt>
                <c:pt idx="1658">
                  <c:v>0.05</c:v>
                </c:pt>
                <c:pt idx="1659">
                  <c:v>4.9000000000000002E-2</c:v>
                </c:pt>
                <c:pt idx="1660">
                  <c:v>5.6000000000000001E-2</c:v>
                </c:pt>
                <c:pt idx="1661">
                  <c:v>4.2000000000000003E-2</c:v>
                </c:pt>
                <c:pt idx="1662">
                  <c:v>7.4999999999999997E-2</c:v>
                </c:pt>
                <c:pt idx="1663">
                  <c:v>6.9000000000000006E-2</c:v>
                </c:pt>
                <c:pt idx="1664">
                  <c:v>5.2999999999999999E-2</c:v>
                </c:pt>
                <c:pt idx="1665">
                  <c:v>6.0999999999999999E-2</c:v>
                </c:pt>
                <c:pt idx="1666">
                  <c:v>3.5000000000000003E-2</c:v>
                </c:pt>
                <c:pt idx="1667">
                  <c:v>4.4999999999999998E-2</c:v>
                </c:pt>
                <c:pt idx="1668">
                  <c:v>6.9000000000000006E-2</c:v>
                </c:pt>
                <c:pt idx="1669">
                  <c:v>3.6999999999999998E-2</c:v>
                </c:pt>
                <c:pt idx="1670">
                  <c:v>9.9000000000000005E-2</c:v>
                </c:pt>
                <c:pt idx="1671">
                  <c:v>5.5E-2</c:v>
                </c:pt>
                <c:pt idx="1672">
                  <c:v>8.5999999999999993E-2</c:v>
                </c:pt>
                <c:pt idx="1673">
                  <c:v>0.06</c:v>
                </c:pt>
                <c:pt idx="1674">
                  <c:v>6.3E-2</c:v>
                </c:pt>
                <c:pt idx="1675">
                  <c:v>8.3000000000000004E-2</c:v>
                </c:pt>
                <c:pt idx="1676">
                  <c:v>6.2E-2</c:v>
                </c:pt>
                <c:pt idx="1677">
                  <c:v>5.7000000000000002E-2</c:v>
                </c:pt>
                <c:pt idx="1678">
                  <c:v>6.7000000000000004E-2</c:v>
                </c:pt>
                <c:pt idx="1679">
                  <c:v>6.4000000000000001E-2</c:v>
                </c:pt>
                <c:pt idx="1680">
                  <c:v>8.5000000000000006E-2</c:v>
                </c:pt>
                <c:pt idx="1681">
                  <c:v>7.3999999999999996E-2</c:v>
                </c:pt>
                <c:pt idx="1682">
                  <c:v>7.6999999999999999E-2</c:v>
                </c:pt>
                <c:pt idx="1683">
                  <c:v>6.7000000000000004E-2</c:v>
                </c:pt>
                <c:pt idx="1684">
                  <c:v>5.8999999999999997E-2</c:v>
                </c:pt>
                <c:pt idx="1685">
                  <c:v>4.2000000000000003E-2</c:v>
                </c:pt>
                <c:pt idx="1686">
                  <c:v>7.2999999999999995E-2</c:v>
                </c:pt>
                <c:pt idx="1687">
                  <c:v>4.2999999999999997E-2</c:v>
                </c:pt>
                <c:pt idx="1688">
                  <c:v>5.2999999999999999E-2</c:v>
                </c:pt>
                <c:pt idx="1689">
                  <c:v>6.8000000000000005E-2</c:v>
                </c:pt>
                <c:pt idx="1690">
                  <c:v>7.0999999999999994E-2</c:v>
                </c:pt>
                <c:pt idx="1691">
                  <c:v>8.7999999999999995E-2</c:v>
                </c:pt>
                <c:pt idx="1692">
                  <c:v>7.4999999999999997E-2</c:v>
                </c:pt>
                <c:pt idx="1693">
                  <c:v>7.2999999999999995E-2</c:v>
                </c:pt>
                <c:pt idx="1694">
                  <c:v>5.8999999999999997E-2</c:v>
                </c:pt>
                <c:pt idx="1695">
                  <c:v>5.2999999999999999E-2</c:v>
                </c:pt>
                <c:pt idx="1696">
                  <c:v>5.8999999999999997E-2</c:v>
                </c:pt>
                <c:pt idx="1697">
                  <c:v>0.06</c:v>
                </c:pt>
                <c:pt idx="1698">
                  <c:v>0.06</c:v>
                </c:pt>
                <c:pt idx="1699">
                  <c:v>0.05</c:v>
                </c:pt>
                <c:pt idx="1700">
                  <c:v>4.4999999999999998E-2</c:v>
                </c:pt>
                <c:pt idx="1701">
                  <c:v>6.0999999999999999E-2</c:v>
                </c:pt>
                <c:pt idx="1702">
                  <c:v>4.2000000000000003E-2</c:v>
                </c:pt>
                <c:pt idx="1703">
                  <c:v>4.4999999999999998E-2</c:v>
                </c:pt>
                <c:pt idx="1704">
                  <c:v>6.9000000000000006E-2</c:v>
                </c:pt>
                <c:pt idx="1705">
                  <c:v>4.4999999999999998E-2</c:v>
                </c:pt>
                <c:pt idx="1706">
                  <c:v>4.8000000000000001E-2</c:v>
                </c:pt>
                <c:pt idx="1707">
                  <c:v>2.8000000000000001E-2</c:v>
                </c:pt>
                <c:pt idx="1708">
                  <c:v>6.7000000000000004E-2</c:v>
                </c:pt>
                <c:pt idx="1709">
                  <c:v>0.06</c:v>
                </c:pt>
                <c:pt idx="1710">
                  <c:v>5.8000000000000003E-2</c:v>
                </c:pt>
                <c:pt idx="1711">
                  <c:v>5.8000000000000003E-2</c:v>
                </c:pt>
                <c:pt idx="1712">
                  <c:v>7.2999999999999995E-2</c:v>
                </c:pt>
                <c:pt idx="1713">
                  <c:v>3.7999999999999999E-2</c:v>
                </c:pt>
                <c:pt idx="1714">
                  <c:v>3.6999999999999998E-2</c:v>
                </c:pt>
                <c:pt idx="1715">
                  <c:v>7.4999999999999997E-2</c:v>
                </c:pt>
                <c:pt idx="1716">
                  <c:v>5.5E-2</c:v>
                </c:pt>
                <c:pt idx="1717">
                  <c:v>6.4000000000000001E-2</c:v>
                </c:pt>
                <c:pt idx="1718">
                  <c:v>5.8000000000000003E-2</c:v>
                </c:pt>
                <c:pt idx="1719">
                  <c:v>4.5999999999999999E-2</c:v>
                </c:pt>
                <c:pt idx="1720">
                  <c:v>7.1999999999999995E-2</c:v>
                </c:pt>
                <c:pt idx="1721">
                  <c:v>6.8000000000000005E-2</c:v>
                </c:pt>
                <c:pt idx="1722">
                  <c:v>7.3999999999999996E-2</c:v>
                </c:pt>
                <c:pt idx="1723">
                  <c:v>3.7999999999999999E-2</c:v>
                </c:pt>
                <c:pt idx="1724">
                  <c:v>8.7999999999999995E-2</c:v>
                </c:pt>
                <c:pt idx="1725">
                  <c:v>5.8999999999999997E-2</c:v>
                </c:pt>
                <c:pt idx="1726">
                  <c:v>5.6000000000000001E-2</c:v>
                </c:pt>
                <c:pt idx="1727">
                  <c:v>9.4E-2</c:v>
                </c:pt>
                <c:pt idx="1728">
                  <c:v>4.7E-2</c:v>
                </c:pt>
                <c:pt idx="1729">
                  <c:v>9.2999999999999999E-2</c:v>
                </c:pt>
                <c:pt idx="1730">
                  <c:v>6.8000000000000005E-2</c:v>
                </c:pt>
                <c:pt idx="1731">
                  <c:v>5.8000000000000003E-2</c:v>
                </c:pt>
                <c:pt idx="1732">
                  <c:v>7.6999999999999999E-2</c:v>
                </c:pt>
                <c:pt idx="1733">
                  <c:v>5.8000000000000003E-2</c:v>
                </c:pt>
                <c:pt idx="1734">
                  <c:v>7.0000000000000007E-2</c:v>
                </c:pt>
                <c:pt idx="1735">
                  <c:v>6.8000000000000005E-2</c:v>
                </c:pt>
                <c:pt idx="1736">
                  <c:v>4.9000000000000002E-2</c:v>
                </c:pt>
                <c:pt idx="1737">
                  <c:v>8.3000000000000004E-2</c:v>
                </c:pt>
                <c:pt idx="1738">
                  <c:v>4.8000000000000001E-2</c:v>
                </c:pt>
                <c:pt idx="1739">
                  <c:v>5.3999999999999999E-2</c:v>
                </c:pt>
                <c:pt idx="1740">
                  <c:v>4.2000000000000003E-2</c:v>
                </c:pt>
                <c:pt idx="1741">
                  <c:v>7.0999999999999994E-2</c:v>
                </c:pt>
                <c:pt idx="1742">
                  <c:v>6.4000000000000001E-2</c:v>
                </c:pt>
                <c:pt idx="1743">
                  <c:v>5.1999999999999998E-2</c:v>
                </c:pt>
                <c:pt idx="1744">
                  <c:v>0.05</c:v>
                </c:pt>
                <c:pt idx="1745">
                  <c:v>3.4000000000000002E-2</c:v>
                </c:pt>
                <c:pt idx="1746">
                  <c:v>5.6000000000000001E-2</c:v>
                </c:pt>
                <c:pt idx="1747">
                  <c:v>8.3000000000000004E-2</c:v>
                </c:pt>
                <c:pt idx="1748">
                  <c:v>7.4999999999999997E-2</c:v>
                </c:pt>
                <c:pt idx="1749">
                  <c:v>6.7000000000000004E-2</c:v>
                </c:pt>
                <c:pt idx="1750">
                  <c:v>0.04</c:v>
                </c:pt>
                <c:pt idx="1751">
                  <c:v>4.8000000000000001E-2</c:v>
                </c:pt>
                <c:pt idx="1752">
                  <c:v>5.3999999999999999E-2</c:v>
                </c:pt>
                <c:pt idx="1753">
                  <c:v>4.8000000000000001E-2</c:v>
                </c:pt>
                <c:pt idx="1754">
                  <c:v>7.8E-2</c:v>
                </c:pt>
                <c:pt idx="1755">
                  <c:v>6.0999999999999999E-2</c:v>
                </c:pt>
                <c:pt idx="1756">
                  <c:v>3.3000000000000002E-2</c:v>
                </c:pt>
                <c:pt idx="1757">
                  <c:v>0.08</c:v>
                </c:pt>
                <c:pt idx="1758">
                  <c:v>6.0999999999999999E-2</c:v>
                </c:pt>
                <c:pt idx="1759">
                  <c:v>4.9000000000000002E-2</c:v>
                </c:pt>
                <c:pt idx="1760">
                  <c:v>3.5999999999999997E-2</c:v>
                </c:pt>
                <c:pt idx="1761">
                  <c:v>3.5999999999999997E-2</c:v>
                </c:pt>
                <c:pt idx="1762">
                  <c:v>7.6999999999999999E-2</c:v>
                </c:pt>
                <c:pt idx="1763">
                  <c:v>4.2999999999999997E-2</c:v>
                </c:pt>
                <c:pt idx="1764">
                  <c:v>0.05</c:v>
                </c:pt>
                <c:pt idx="1765">
                  <c:v>3.9E-2</c:v>
                </c:pt>
                <c:pt idx="1766">
                  <c:v>6.0999999999999999E-2</c:v>
                </c:pt>
                <c:pt idx="1767">
                  <c:v>5.5E-2</c:v>
                </c:pt>
                <c:pt idx="1768">
                  <c:v>5.6000000000000001E-2</c:v>
                </c:pt>
                <c:pt idx="1769">
                  <c:v>0.05</c:v>
                </c:pt>
                <c:pt idx="1770">
                  <c:v>5.8000000000000003E-2</c:v>
                </c:pt>
                <c:pt idx="1771">
                  <c:v>5.8000000000000003E-2</c:v>
                </c:pt>
                <c:pt idx="1772">
                  <c:v>5.8999999999999997E-2</c:v>
                </c:pt>
                <c:pt idx="1773">
                  <c:v>5.1999999999999998E-2</c:v>
                </c:pt>
                <c:pt idx="1774">
                  <c:v>6.6000000000000003E-2</c:v>
                </c:pt>
                <c:pt idx="1775">
                  <c:v>7.2999999999999995E-2</c:v>
                </c:pt>
                <c:pt idx="1776">
                  <c:v>3.2000000000000001E-2</c:v>
                </c:pt>
                <c:pt idx="1777">
                  <c:v>5.0999999999999997E-2</c:v>
                </c:pt>
                <c:pt idx="1778">
                  <c:v>6.9000000000000006E-2</c:v>
                </c:pt>
                <c:pt idx="1779">
                  <c:v>6.0999999999999999E-2</c:v>
                </c:pt>
                <c:pt idx="1780">
                  <c:v>3.6999999999999998E-2</c:v>
                </c:pt>
                <c:pt idx="1781">
                  <c:v>4.9000000000000002E-2</c:v>
                </c:pt>
                <c:pt idx="1782">
                  <c:v>5.2999999999999999E-2</c:v>
                </c:pt>
                <c:pt idx="1783">
                  <c:v>5.8000000000000003E-2</c:v>
                </c:pt>
                <c:pt idx="1784">
                  <c:v>6.9000000000000006E-2</c:v>
                </c:pt>
                <c:pt idx="1785">
                  <c:v>5.1999999999999998E-2</c:v>
                </c:pt>
                <c:pt idx="1786">
                  <c:v>4.8000000000000001E-2</c:v>
                </c:pt>
                <c:pt idx="1787">
                  <c:v>6.6000000000000003E-2</c:v>
                </c:pt>
                <c:pt idx="1788">
                  <c:v>6.0999999999999999E-2</c:v>
                </c:pt>
                <c:pt idx="1789">
                  <c:v>5.8000000000000003E-2</c:v>
                </c:pt>
                <c:pt idx="1790">
                  <c:v>6.7000000000000004E-2</c:v>
                </c:pt>
                <c:pt idx="1791">
                  <c:v>4.8000000000000001E-2</c:v>
                </c:pt>
                <c:pt idx="1792">
                  <c:v>5.3999999999999999E-2</c:v>
                </c:pt>
                <c:pt idx="1793">
                  <c:v>6.2E-2</c:v>
                </c:pt>
                <c:pt idx="1794">
                  <c:v>5.3999999999999999E-2</c:v>
                </c:pt>
                <c:pt idx="1795">
                  <c:v>5.6000000000000001E-2</c:v>
                </c:pt>
                <c:pt idx="1796">
                  <c:v>4.7E-2</c:v>
                </c:pt>
                <c:pt idx="1797">
                  <c:v>5.2999999999999999E-2</c:v>
                </c:pt>
                <c:pt idx="1798">
                  <c:v>3.5000000000000003E-2</c:v>
                </c:pt>
                <c:pt idx="1799">
                  <c:v>5.1999999999999998E-2</c:v>
                </c:pt>
                <c:pt idx="1800">
                  <c:v>5.3999999999999999E-2</c:v>
                </c:pt>
                <c:pt idx="1801">
                  <c:v>6.6000000000000003E-2</c:v>
                </c:pt>
                <c:pt idx="1802">
                  <c:v>5.8000000000000003E-2</c:v>
                </c:pt>
                <c:pt idx="1803">
                  <c:v>8.7999999999999995E-2</c:v>
                </c:pt>
                <c:pt idx="1804">
                  <c:v>5.8000000000000003E-2</c:v>
                </c:pt>
                <c:pt idx="1805">
                  <c:v>4.9000000000000002E-2</c:v>
                </c:pt>
                <c:pt idx="1806">
                  <c:v>6.7000000000000004E-2</c:v>
                </c:pt>
                <c:pt idx="1807">
                  <c:v>6.3E-2</c:v>
                </c:pt>
                <c:pt idx="1808">
                  <c:v>5.5E-2</c:v>
                </c:pt>
                <c:pt idx="1809">
                  <c:v>4.5999999999999999E-2</c:v>
                </c:pt>
                <c:pt idx="1810">
                  <c:v>4.5999999999999999E-2</c:v>
                </c:pt>
                <c:pt idx="1811">
                  <c:v>5.1999999999999998E-2</c:v>
                </c:pt>
                <c:pt idx="1812">
                  <c:v>6.5000000000000002E-2</c:v>
                </c:pt>
                <c:pt idx="1813">
                  <c:v>5.8999999999999997E-2</c:v>
                </c:pt>
                <c:pt idx="1814">
                  <c:v>4.4999999999999998E-2</c:v>
                </c:pt>
                <c:pt idx="1815">
                  <c:v>6.2E-2</c:v>
                </c:pt>
                <c:pt idx="1816">
                  <c:v>3.1E-2</c:v>
                </c:pt>
                <c:pt idx="1817">
                  <c:v>8.7999999999999995E-2</c:v>
                </c:pt>
                <c:pt idx="1818">
                  <c:v>8.3000000000000004E-2</c:v>
                </c:pt>
                <c:pt idx="1819">
                  <c:v>5.3999999999999999E-2</c:v>
                </c:pt>
                <c:pt idx="1820">
                  <c:v>7.6999999999999999E-2</c:v>
                </c:pt>
                <c:pt idx="1821">
                  <c:v>7.0999999999999994E-2</c:v>
                </c:pt>
                <c:pt idx="1822">
                  <c:v>4.4999999999999998E-2</c:v>
                </c:pt>
                <c:pt idx="1823">
                  <c:v>0.06</c:v>
                </c:pt>
                <c:pt idx="1824">
                  <c:v>4.2000000000000003E-2</c:v>
                </c:pt>
                <c:pt idx="1825">
                  <c:v>4.7E-2</c:v>
                </c:pt>
                <c:pt idx="1826">
                  <c:v>4.4999999999999998E-2</c:v>
                </c:pt>
                <c:pt idx="1827">
                  <c:v>4.9000000000000002E-2</c:v>
                </c:pt>
                <c:pt idx="1828">
                  <c:v>6.3E-2</c:v>
                </c:pt>
                <c:pt idx="1829">
                  <c:v>6.8000000000000005E-2</c:v>
                </c:pt>
                <c:pt idx="1830">
                  <c:v>0.08</c:v>
                </c:pt>
                <c:pt idx="1831">
                  <c:v>4.4999999999999998E-2</c:v>
                </c:pt>
                <c:pt idx="1832">
                  <c:v>7.2999999999999995E-2</c:v>
                </c:pt>
                <c:pt idx="1833">
                  <c:v>4.5999999999999999E-2</c:v>
                </c:pt>
                <c:pt idx="1834">
                  <c:v>6.7000000000000004E-2</c:v>
                </c:pt>
                <c:pt idx="1835">
                  <c:v>5.0999999999999997E-2</c:v>
                </c:pt>
                <c:pt idx="1836">
                  <c:v>5.3999999999999999E-2</c:v>
                </c:pt>
                <c:pt idx="1837">
                  <c:v>5.1999999999999998E-2</c:v>
                </c:pt>
                <c:pt idx="1838">
                  <c:v>4.9000000000000002E-2</c:v>
                </c:pt>
                <c:pt idx="1839">
                  <c:v>5.8000000000000003E-2</c:v>
                </c:pt>
                <c:pt idx="1840">
                  <c:v>6.3E-2</c:v>
                </c:pt>
                <c:pt idx="1841">
                  <c:v>5.0999999999999997E-2</c:v>
                </c:pt>
                <c:pt idx="1842">
                  <c:v>6.7000000000000004E-2</c:v>
                </c:pt>
                <c:pt idx="1843">
                  <c:v>4.2000000000000003E-2</c:v>
                </c:pt>
                <c:pt idx="1844">
                  <c:v>0.08</c:v>
                </c:pt>
                <c:pt idx="1845">
                  <c:v>0.05</c:v>
                </c:pt>
                <c:pt idx="1846">
                  <c:v>9.4E-2</c:v>
                </c:pt>
                <c:pt idx="1847">
                  <c:v>5.8999999999999997E-2</c:v>
                </c:pt>
                <c:pt idx="1848">
                  <c:v>5.3999999999999999E-2</c:v>
                </c:pt>
                <c:pt idx="1849">
                  <c:v>3.5999999999999997E-2</c:v>
                </c:pt>
                <c:pt idx="1850">
                  <c:v>4.8000000000000001E-2</c:v>
                </c:pt>
                <c:pt idx="1851">
                  <c:v>3.3000000000000002E-2</c:v>
                </c:pt>
                <c:pt idx="1852">
                  <c:v>3.4000000000000002E-2</c:v>
                </c:pt>
                <c:pt idx="1853">
                  <c:v>5.8999999999999997E-2</c:v>
                </c:pt>
                <c:pt idx="1854">
                  <c:v>5.7000000000000002E-2</c:v>
                </c:pt>
                <c:pt idx="1855">
                  <c:v>5.5E-2</c:v>
                </c:pt>
                <c:pt idx="1856">
                  <c:v>0.08</c:v>
                </c:pt>
                <c:pt idx="1857">
                  <c:v>4.5999999999999999E-2</c:v>
                </c:pt>
                <c:pt idx="1858">
                  <c:v>5.8000000000000003E-2</c:v>
                </c:pt>
                <c:pt idx="1859">
                  <c:v>4.1000000000000002E-2</c:v>
                </c:pt>
                <c:pt idx="1860">
                  <c:v>5.3999999999999999E-2</c:v>
                </c:pt>
                <c:pt idx="1861">
                  <c:v>5.2999999999999999E-2</c:v>
                </c:pt>
                <c:pt idx="1862">
                  <c:v>4.9000000000000002E-2</c:v>
                </c:pt>
                <c:pt idx="1863">
                  <c:v>5.5E-2</c:v>
                </c:pt>
                <c:pt idx="1864">
                  <c:v>6.5000000000000002E-2</c:v>
                </c:pt>
                <c:pt idx="1865">
                  <c:v>0.05</c:v>
                </c:pt>
                <c:pt idx="1866">
                  <c:v>6.9000000000000006E-2</c:v>
                </c:pt>
                <c:pt idx="1867">
                  <c:v>5.3999999999999999E-2</c:v>
                </c:pt>
                <c:pt idx="1868">
                  <c:v>5.7000000000000002E-2</c:v>
                </c:pt>
                <c:pt idx="1869">
                  <c:v>7.3999999999999996E-2</c:v>
                </c:pt>
                <c:pt idx="1870">
                  <c:v>8.3000000000000004E-2</c:v>
                </c:pt>
                <c:pt idx="1871">
                  <c:v>5.0999999999999997E-2</c:v>
                </c:pt>
                <c:pt idx="1872">
                  <c:v>6.8000000000000005E-2</c:v>
                </c:pt>
                <c:pt idx="1873">
                  <c:v>8.5999999999999993E-2</c:v>
                </c:pt>
                <c:pt idx="1874">
                  <c:v>8.3000000000000004E-2</c:v>
                </c:pt>
                <c:pt idx="1875">
                  <c:v>6.3E-2</c:v>
                </c:pt>
                <c:pt idx="1876">
                  <c:v>3.5000000000000003E-2</c:v>
                </c:pt>
                <c:pt idx="1877">
                  <c:v>7.2999999999999995E-2</c:v>
                </c:pt>
                <c:pt idx="1878">
                  <c:v>0.06</c:v>
                </c:pt>
                <c:pt idx="1879">
                  <c:v>7.0000000000000007E-2</c:v>
                </c:pt>
                <c:pt idx="1880">
                  <c:v>7.0999999999999994E-2</c:v>
                </c:pt>
                <c:pt idx="1881">
                  <c:v>3.7999999999999999E-2</c:v>
                </c:pt>
                <c:pt idx="1882">
                  <c:v>5.3999999999999999E-2</c:v>
                </c:pt>
                <c:pt idx="1883">
                  <c:v>0.06</c:v>
                </c:pt>
                <c:pt idx="1884">
                  <c:v>0.1</c:v>
                </c:pt>
                <c:pt idx="1885">
                  <c:v>4.7E-2</c:v>
                </c:pt>
                <c:pt idx="1886">
                  <c:v>7.0999999999999994E-2</c:v>
                </c:pt>
                <c:pt idx="1887">
                  <c:v>5.1999999999999998E-2</c:v>
                </c:pt>
                <c:pt idx="1888">
                  <c:v>7.0000000000000007E-2</c:v>
                </c:pt>
                <c:pt idx="1889">
                  <c:v>4.5999999999999999E-2</c:v>
                </c:pt>
                <c:pt idx="1890">
                  <c:v>2.8000000000000001E-2</c:v>
                </c:pt>
                <c:pt idx="1891">
                  <c:v>4.1000000000000002E-2</c:v>
                </c:pt>
                <c:pt idx="1892">
                  <c:v>3.7999999999999999E-2</c:v>
                </c:pt>
                <c:pt idx="1893">
                  <c:v>0.04</c:v>
                </c:pt>
                <c:pt idx="1894">
                  <c:v>4.9000000000000002E-2</c:v>
                </c:pt>
                <c:pt idx="1895">
                  <c:v>5.0999999999999997E-2</c:v>
                </c:pt>
                <c:pt idx="1896">
                  <c:v>5.0999999999999997E-2</c:v>
                </c:pt>
                <c:pt idx="1897">
                  <c:v>5.2999999999999999E-2</c:v>
                </c:pt>
                <c:pt idx="1898">
                  <c:v>4.4999999999999998E-2</c:v>
                </c:pt>
                <c:pt idx="1899">
                  <c:v>5.8000000000000003E-2</c:v>
                </c:pt>
                <c:pt idx="1900">
                  <c:v>6.8000000000000005E-2</c:v>
                </c:pt>
                <c:pt idx="1901">
                  <c:v>4.7E-2</c:v>
                </c:pt>
                <c:pt idx="1902">
                  <c:v>7.4999999999999997E-2</c:v>
                </c:pt>
                <c:pt idx="1903">
                  <c:v>3.7999999999999999E-2</c:v>
                </c:pt>
                <c:pt idx="1904">
                  <c:v>5.2999999999999999E-2</c:v>
                </c:pt>
                <c:pt idx="1905">
                  <c:v>5.8000000000000003E-2</c:v>
                </c:pt>
                <c:pt idx="1906">
                  <c:v>7.3999999999999996E-2</c:v>
                </c:pt>
                <c:pt idx="1907">
                  <c:v>5.1999999999999998E-2</c:v>
                </c:pt>
                <c:pt idx="1908">
                  <c:v>7.0000000000000007E-2</c:v>
                </c:pt>
                <c:pt idx="1909">
                  <c:v>8.2000000000000003E-2</c:v>
                </c:pt>
                <c:pt idx="1910">
                  <c:v>6.6000000000000003E-2</c:v>
                </c:pt>
                <c:pt idx="1911">
                  <c:v>5.8999999999999997E-2</c:v>
                </c:pt>
                <c:pt idx="1912">
                  <c:v>9.2999999999999999E-2</c:v>
                </c:pt>
                <c:pt idx="1913">
                  <c:v>6.7000000000000004E-2</c:v>
                </c:pt>
                <c:pt idx="1914">
                  <c:v>5.8000000000000003E-2</c:v>
                </c:pt>
                <c:pt idx="1915">
                  <c:v>5.8999999999999997E-2</c:v>
                </c:pt>
                <c:pt idx="1916">
                  <c:v>6.5000000000000002E-2</c:v>
                </c:pt>
                <c:pt idx="1917">
                  <c:v>6.0999999999999999E-2</c:v>
                </c:pt>
                <c:pt idx="1918">
                  <c:v>5.8999999999999997E-2</c:v>
                </c:pt>
                <c:pt idx="1919">
                  <c:v>7.4999999999999997E-2</c:v>
                </c:pt>
                <c:pt idx="1920">
                  <c:v>5.8999999999999997E-2</c:v>
                </c:pt>
                <c:pt idx="1921">
                  <c:v>5.3999999999999999E-2</c:v>
                </c:pt>
                <c:pt idx="1922">
                  <c:v>4.9000000000000002E-2</c:v>
                </c:pt>
                <c:pt idx="1923">
                  <c:v>6.4000000000000001E-2</c:v>
                </c:pt>
                <c:pt idx="1924">
                  <c:v>3.7999999999999999E-2</c:v>
                </c:pt>
                <c:pt idx="1925">
                  <c:v>0.06</c:v>
                </c:pt>
                <c:pt idx="1926">
                  <c:v>6.7000000000000004E-2</c:v>
                </c:pt>
                <c:pt idx="1927">
                  <c:v>4.9000000000000002E-2</c:v>
                </c:pt>
                <c:pt idx="1928">
                  <c:v>5.6000000000000001E-2</c:v>
                </c:pt>
                <c:pt idx="1929">
                  <c:v>6.8000000000000005E-2</c:v>
                </c:pt>
                <c:pt idx="1930">
                  <c:v>4.5999999999999999E-2</c:v>
                </c:pt>
                <c:pt idx="1931">
                  <c:v>5.7000000000000002E-2</c:v>
                </c:pt>
                <c:pt idx="1932">
                  <c:v>5.0999999999999997E-2</c:v>
                </c:pt>
                <c:pt idx="1933">
                  <c:v>4.4999999999999998E-2</c:v>
                </c:pt>
                <c:pt idx="1934">
                  <c:v>7.0000000000000007E-2</c:v>
                </c:pt>
                <c:pt idx="1935">
                  <c:v>5.8000000000000003E-2</c:v>
                </c:pt>
                <c:pt idx="1936">
                  <c:v>6.6000000000000003E-2</c:v>
                </c:pt>
                <c:pt idx="1937">
                  <c:v>5.5E-2</c:v>
                </c:pt>
                <c:pt idx="1938">
                  <c:v>4.9000000000000002E-2</c:v>
                </c:pt>
                <c:pt idx="1939">
                  <c:v>5.8999999999999997E-2</c:v>
                </c:pt>
                <c:pt idx="1940">
                  <c:v>6.7000000000000004E-2</c:v>
                </c:pt>
                <c:pt idx="1941">
                  <c:v>6.0999999999999999E-2</c:v>
                </c:pt>
                <c:pt idx="1942">
                  <c:v>7.3999999999999996E-2</c:v>
                </c:pt>
                <c:pt idx="1943">
                  <c:v>5.3999999999999999E-2</c:v>
                </c:pt>
                <c:pt idx="1944">
                  <c:v>4.2000000000000003E-2</c:v>
                </c:pt>
                <c:pt idx="1945">
                  <c:v>6.2E-2</c:v>
                </c:pt>
                <c:pt idx="1946">
                  <c:v>7.1999999999999995E-2</c:v>
                </c:pt>
                <c:pt idx="1947">
                  <c:v>6.9000000000000006E-2</c:v>
                </c:pt>
                <c:pt idx="1948">
                  <c:v>7.8E-2</c:v>
                </c:pt>
                <c:pt idx="1949">
                  <c:v>0.06</c:v>
                </c:pt>
                <c:pt idx="1950">
                  <c:v>5.8000000000000003E-2</c:v>
                </c:pt>
                <c:pt idx="1951">
                  <c:v>4.4999999999999998E-2</c:v>
                </c:pt>
                <c:pt idx="1952">
                  <c:v>6.2E-2</c:v>
                </c:pt>
                <c:pt idx="1953">
                  <c:v>6.3E-2</c:v>
                </c:pt>
                <c:pt idx="1954">
                  <c:v>6.6000000000000003E-2</c:v>
                </c:pt>
                <c:pt idx="1955">
                  <c:v>8.2000000000000003E-2</c:v>
                </c:pt>
                <c:pt idx="1956">
                  <c:v>6.4000000000000001E-2</c:v>
                </c:pt>
                <c:pt idx="1957">
                  <c:v>5.1999999999999998E-2</c:v>
                </c:pt>
                <c:pt idx="1958">
                  <c:v>3.7999999999999999E-2</c:v>
                </c:pt>
                <c:pt idx="1959">
                  <c:v>4.2999999999999997E-2</c:v>
                </c:pt>
                <c:pt idx="1960">
                  <c:v>3.7999999999999999E-2</c:v>
                </c:pt>
                <c:pt idx="1961">
                  <c:v>5.5E-2</c:v>
                </c:pt>
                <c:pt idx="1962">
                  <c:v>4.3999999999999997E-2</c:v>
                </c:pt>
                <c:pt idx="1963">
                  <c:v>5.6000000000000001E-2</c:v>
                </c:pt>
                <c:pt idx="1964">
                  <c:v>8.7999999999999995E-2</c:v>
                </c:pt>
                <c:pt idx="1965">
                  <c:v>5.3999999999999999E-2</c:v>
                </c:pt>
                <c:pt idx="1966">
                  <c:v>4.2000000000000003E-2</c:v>
                </c:pt>
                <c:pt idx="1967">
                  <c:v>7.0999999999999994E-2</c:v>
                </c:pt>
                <c:pt idx="1968">
                  <c:v>0.05</c:v>
                </c:pt>
                <c:pt idx="1969">
                  <c:v>3.6999999999999998E-2</c:v>
                </c:pt>
                <c:pt idx="1970">
                  <c:v>6.3E-2</c:v>
                </c:pt>
                <c:pt idx="1971">
                  <c:v>5.7000000000000002E-2</c:v>
                </c:pt>
                <c:pt idx="1972">
                  <c:v>7.5999999999999998E-2</c:v>
                </c:pt>
                <c:pt idx="1973">
                  <c:v>5.1999999999999998E-2</c:v>
                </c:pt>
                <c:pt idx="1974">
                  <c:v>6.5000000000000002E-2</c:v>
                </c:pt>
                <c:pt idx="1975">
                  <c:v>6.7000000000000004E-2</c:v>
                </c:pt>
                <c:pt idx="1976">
                  <c:v>5.7000000000000002E-2</c:v>
                </c:pt>
                <c:pt idx="1977">
                  <c:v>0.04</c:v>
                </c:pt>
                <c:pt idx="1978">
                  <c:v>7.5999999999999998E-2</c:v>
                </c:pt>
                <c:pt idx="1979">
                  <c:v>6.5000000000000002E-2</c:v>
                </c:pt>
                <c:pt idx="1980">
                  <c:v>4.2999999999999997E-2</c:v>
                </c:pt>
                <c:pt idx="1981">
                  <c:v>5.2999999999999999E-2</c:v>
                </c:pt>
                <c:pt idx="1982">
                  <c:v>5.7000000000000002E-2</c:v>
                </c:pt>
                <c:pt idx="1983">
                  <c:v>5.6000000000000001E-2</c:v>
                </c:pt>
                <c:pt idx="1984">
                  <c:v>8.2000000000000003E-2</c:v>
                </c:pt>
                <c:pt idx="1985">
                  <c:v>3.6999999999999998E-2</c:v>
                </c:pt>
                <c:pt idx="1986">
                  <c:v>9.1999999999999998E-2</c:v>
                </c:pt>
                <c:pt idx="1987">
                  <c:v>5.7000000000000002E-2</c:v>
                </c:pt>
                <c:pt idx="1988">
                  <c:v>6.0999999999999999E-2</c:v>
                </c:pt>
                <c:pt idx="1989">
                  <c:v>8.5999999999999993E-2</c:v>
                </c:pt>
                <c:pt idx="1990">
                  <c:v>3.7999999999999999E-2</c:v>
                </c:pt>
                <c:pt idx="1991">
                  <c:v>6.2E-2</c:v>
                </c:pt>
                <c:pt idx="1992">
                  <c:v>6.0999999999999999E-2</c:v>
                </c:pt>
                <c:pt idx="1993">
                  <c:v>5.7000000000000002E-2</c:v>
                </c:pt>
                <c:pt idx="1994">
                  <c:v>7.9000000000000001E-2</c:v>
                </c:pt>
                <c:pt idx="1995">
                  <c:v>5.1999999999999998E-2</c:v>
                </c:pt>
                <c:pt idx="1996">
                  <c:v>7.0999999999999994E-2</c:v>
                </c:pt>
                <c:pt idx="1997">
                  <c:v>3.5999999999999997E-2</c:v>
                </c:pt>
                <c:pt idx="1998">
                  <c:v>5.1999999999999998E-2</c:v>
                </c:pt>
                <c:pt idx="1999">
                  <c:v>6.2E-2</c:v>
                </c:pt>
                <c:pt idx="2000">
                  <c:v>6.2E-2</c:v>
                </c:pt>
              </c:numCache>
            </c:numRef>
          </c:yVal>
          <c:smooth val="0"/>
          <c:extLst>
            <c:ext xmlns:c16="http://schemas.microsoft.com/office/drawing/2014/chart" uri="{C3380CC4-5D6E-409C-BE32-E72D297353CC}">
              <c16:uniqueId val="{00000000-53CE-4204-A668-3276632F0EC4}"/>
            </c:ext>
          </c:extLst>
        </c:ser>
        <c:dLbls>
          <c:showLegendKey val="0"/>
          <c:showVal val="0"/>
          <c:showCatName val="0"/>
          <c:showSerName val="0"/>
          <c:showPercent val="0"/>
          <c:showBubbleSize val="0"/>
        </c:dLbls>
        <c:axId val="1622984895"/>
        <c:axId val="1622986143"/>
      </c:scatterChart>
      <c:valAx>
        <c:axId val="1622984895"/>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dirty="0"/>
                  <a:t>Generation</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622986143"/>
        <c:crosses val="autoZero"/>
        <c:crossBetween val="midCat"/>
      </c:valAx>
      <c:valAx>
        <c:axId val="1622986143"/>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622984895"/>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'Model 1.1 price0.5'!$M$1</c:f>
              <c:strCache>
                <c:ptCount val="1"/>
                <c:pt idx="0">
                  <c:v>MeanInfo</c:v>
                </c:pt>
              </c:strCache>
            </c:strRef>
          </c:tx>
          <c:spPr>
            <a:ln w="19050" cap="rnd">
              <a:noFill/>
              <a:round/>
            </a:ln>
            <a:effectLst/>
          </c:spPr>
          <c:marker>
            <c:symbol val="circle"/>
            <c:size val="5"/>
            <c:spPr>
              <a:solidFill>
                <a:schemeClr val="accent2">
                  <a:lumMod val="75000"/>
                </a:schemeClr>
              </a:solidFill>
              <a:ln w="9525">
                <a:noFill/>
              </a:ln>
              <a:effectLst/>
            </c:spPr>
          </c:marker>
          <c:xVal>
            <c:numRef>
              <c:f>'Model 1.1 price0.5'!$A$2:$A$2002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 price0.5'!$M$2:$M$2002</c:f>
              <c:numCache>
                <c:formatCode>General</c:formatCode>
                <c:ptCount val="20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7.5999999999999998E-2</c:v>
                </c:pt>
                <c:pt idx="1002">
                  <c:v>5.8000000000000003E-2</c:v>
                </c:pt>
                <c:pt idx="1003">
                  <c:v>4.9000000000000002E-2</c:v>
                </c:pt>
                <c:pt idx="1004">
                  <c:v>5.6000000000000001E-2</c:v>
                </c:pt>
                <c:pt idx="1005">
                  <c:v>5.2999999999999999E-2</c:v>
                </c:pt>
                <c:pt idx="1006">
                  <c:v>6.0999999999999999E-2</c:v>
                </c:pt>
                <c:pt idx="1007">
                  <c:v>4.2999999999999997E-2</c:v>
                </c:pt>
                <c:pt idx="1008">
                  <c:v>6.0999999999999999E-2</c:v>
                </c:pt>
                <c:pt idx="1009">
                  <c:v>0.1</c:v>
                </c:pt>
                <c:pt idx="1010">
                  <c:v>0.08</c:v>
                </c:pt>
                <c:pt idx="1011">
                  <c:v>4.7E-2</c:v>
                </c:pt>
                <c:pt idx="1012">
                  <c:v>7.0999999999999994E-2</c:v>
                </c:pt>
                <c:pt idx="1013">
                  <c:v>5.5E-2</c:v>
                </c:pt>
                <c:pt idx="1014">
                  <c:v>8.1000000000000003E-2</c:v>
                </c:pt>
                <c:pt idx="1015">
                  <c:v>7.3999999999999996E-2</c:v>
                </c:pt>
                <c:pt idx="1016">
                  <c:v>3.7999999999999999E-2</c:v>
                </c:pt>
                <c:pt idx="1017">
                  <c:v>5.1999999999999998E-2</c:v>
                </c:pt>
                <c:pt idx="1018">
                  <c:v>7.0000000000000007E-2</c:v>
                </c:pt>
                <c:pt idx="1019">
                  <c:v>8.3000000000000004E-2</c:v>
                </c:pt>
                <c:pt idx="1020">
                  <c:v>0.05</c:v>
                </c:pt>
                <c:pt idx="1021">
                  <c:v>6.7000000000000004E-2</c:v>
                </c:pt>
                <c:pt idx="1022">
                  <c:v>5.2999999999999999E-2</c:v>
                </c:pt>
                <c:pt idx="1023">
                  <c:v>0.06</c:v>
                </c:pt>
                <c:pt idx="1024">
                  <c:v>4.3999999999999997E-2</c:v>
                </c:pt>
                <c:pt idx="1025">
                  <c:v>5.2999999999999999E-2</c:v>
                </c:pt>
                <c:pt idx="1026">
                  <c:v>5.3999999999999999E-2</c:v>
                </c:pt>
                <c:pt idx="1027">
                  <c:v>5.2999999999999999E-2</c:v>
                </c:pt>
                <c:pt idx="1028">
                  <c:v>6.4000000000000001E-2</c:v>
                </c:pt>
                <c:pt idx="1029">
                  <c:v>6.9000000000000006E-2</c:v>
                </c:pt>
                <c:pt idx="1030">
                  <c:v>9.4E-2</c:v>
                </c:pt>
                <c:pt idx="1031">
                  <c:v>0.04</c:v>
                </c:pt>
                <c:pt idx="1032">
                  <c:v>6.4000000000000001E-2</c:v>
                </c:pt>
                <c:pt idx="1033">
                  <c:v>7.3999999999999996E-2</c:v>
                </c:pt>
                <c:pt idx="1034">
                  <c:v>4.5999999999999999E-2</c:v>
                </c:pt>
                <c:pt idx="1035">
                  <c:v>7.9000000000000001E-2</c:v>
                </c:pt>
                <c:pt idx="1036">
                  <c:v>5.5E-2</c:v>
                </c:pt>
                <c:pt idx="1037">
                  <c:v>6.2E-2</c:v>
                </c:pt>
                <c:pt idx="1038">
                  <c:v>3.5000000000000003E-2</c:v>
                </c:pt>
                <c:pt idx="1039">
                  <c:v>7.3999999999999996E-2</c:v>
                </c:pt>
                <c:pt idx="1040">
                  <c:v>4.3999999999999997E-2</c:v>
                </c:pt>
                <c:pt idx="1041">
                  <c:v>6.4000000000000001E-2</c:v>
                </c:pt>
                <c:pt idx="1042">
                  <c:v>6.5000000000000002E-2</c:v>
                </c:pt>
                <c:pt idx="1043">
                  <c:v>7.6999999999999999E-2</c:v>
                </c:pt>
                <c:pt idx="1044">
                  <c:v>5.5E-2</c:v>
                </c:pt>
                <c:pt idx="1045">
                  <c:v>4.8000000000000001E-2</c:v>
                </c:pt>
                <c:pt idx="1046">
                  <c:v>7.3999999999999996E-2</c:v>
                </c:pt>
                <c:pt idx="1047">
                  <c:v>4.9000000000000002E-2</c:v>
                </c:pt>
                <c:pt idx="1048">
                  <c:v>4.3999999999999997E-2</c:v>
                </c:pt>
                <c:pt idx="1049">
                  <c:v>4.9000000000000002E-2</c:v>
                </c:pt>
                <c:pt idx="1050">
                  <c:v>6.6000000000000003E-2</c:v>
                </c:pt>
                <c:pt idx="1051">
                  <c:v>6.5000000000000002E-2</c:v>
                </c:pt>
                <c:pt idx="1052">
                  <c:v>6.4000000000000001E-2</c:v>
                </c:pt>
                <c:pt idx="1053">
                  <c:v>4.8000000000000001E-2</c:v>
                </c:pt>
                <c:pt idx="1054">
                  <c:v>7.6999999999999999E-2</c:v>
                </c:pt>
                <c:pt idx="1055">
                  <c:v>5.6000000000000001E-2</c:v>
                </c:pt>
                <c:pt idx="1056">
                  <c:v>3.9E-2</c:v>
                </c:pt>
                <c:pt idx="1057">
                  <c:v>7.0999999999999994E-2</c:v>
                </c:pt>
                <c:pt idx="1058">
                  <c:v>9.0999999999999998E-2</c:v>
                </c:pt>
                <c:pt idx="1059">
                  <c:v>3.2000000000000001E-2</c:v>
                </c:pt>
                <c:pt idx="1060">
                  <c:v>3.9E-2</c:v>
                </c:pt>
                <c:pt idx="1061">
                  <c:v>5.1999999999999998E-2</c:v>
                </c:pt>
                <c:pt idx="1062">
                  <c:v>5.8999999999999997E-2</c:v>
                </c:pt>
                <c:pt idx="1063">
                  <c:v>5.3999999999999999E-2</c:v>
                </c:pt>
                <c:pt idx="1064">
                  <c:v>0.08</c:v>
                </c:pt>
                <c:pt idx="1065">
                  <c:v>6.3E-2</c:v>
                </c:pt>
                <c:pt idx="1066">
                  <c:v>5.5E-2</c:v>
                </c:pt>
                <c:pt idx="1067">
                  <c:v>5.3999999999999999E-2</c:v>
                </c:pt>
                <c:pt idx="1068">
                  <c:v>0.05</c:v>
                </c:pt>
                <c:pt idx="1069">
                  <c:v>4.5999999999999999E-2</c:v>
                </c:pt>
                <c:pt idx="1070">
                  <c:v>4.4999999999999998E-2</c:v>
                </c:pt>
                <c:pt idx="1071">
                  <c:v>5.8999999999999997E-2</c:v>
                </c:pt>
                <c:pt idx="1072">
                  <c:v>0.06</c:v>
                </c:pt>
                <c:pt idx="1073">
                  <c:v>0.05</c:v>
                </c:pt>
                <c:pt idx="1074">
                  <c:v>4.5999999999999999E-2</c:v>
                </c:pt>
                <c:pt idx="1075">
                  <c:v>4.3999999999999997E-2</c:v>
                </c:pt>
                <c:pt idx="1076">
                  <c:v>5.8000000000000003E-2</c:v>
                </c:pt>
                <c:pt idx="1077">
                  <c:v>6.6000000000000003E-2</c:v>
                </c:pt>
                <c:pt idx="1078">
                  <c:v>0.05</c:v>
                </c:pt>
                <c:pt idx="1079">
                  <c:v>6.5000000000000002E-2</c:v>
                </c:pt>
                <c:pt idx="1080">
                  <c:v>6.6000000000000003E-2</c:v>
                </c:pt>
                <c:pt idx="1081">
                  <c:v>3.9E-2</c:v>
                </c:pt>
                <c:pt idx="1082">
                  <c:v>5.8000000000000003E-2</c:v>
                </c:pt>
                <c:pt idx="1083">
                  <c:v>7.6999999999999999E-2</c:v>
                </c:pt>
                <c:pt idx="1084">
                  <c:v>5.6000000000000001E-2</c:v>
                </c:pt>
                <c:pt idx="1085">
                  <c:v>4.2999999999999997E-2</c:v>
                </c:pt>
                <c:pt idx="1086">
                  <c:v>9.9000000000000005E-2</c:v>
                </c:pt>
                <c:pt idx="1087">
                  <c:v>7.0999999999999994E-2</c:v>
                </c:pt>
                <c:pt idx="1088">
                  <c:v>7.0999999999999994E-2</c:v>
                </c:pt>
                <c:pt idx="1089">
                  <c:v>9.4E-2</c:v>
                </c:pt>
                <c:pt idx="1090">
                  <c:v>7.4999999999999997E-2</c:v>
                </c:pt>
                <c:pt idx="1091">
                  <c:v>3.7999999999999999E-2</c:v>
                </c:pt>
                <c:pt idx="1092">
                  <c:v>7.4999999999999997E-2</c:v>
                </c:pt>
                <c:pt idx="1093">
                  <c:v>4.9000000000000002E-2</c:v>
                </c:pt>
                <c:pt idx="1094">
                  <c:v>4.8000000000000001E-2</c:v>
                </c:pt>
                <c:pt idx="1095">
                  <c:v>7.5999999999999998E-2</c:v>
                </c:pt>
                <c:pt idx="1096">
                  <c:v>5.3999999999999999E-2</c:v>
                </c:pt>
                <c:pt idx="1097">
                  <c:v>6.7000000000000004E-2</c:v>
                </c:pt>
                <c:pt idx="1098">
                  <c:v>5.6000000000000001E-2</c:v>
                </c:pt>
                <c:pt idx="1099">
                  <c:v>0.05</c:v>
                </c:pt>
                <c:pt idx="1100">
                  <c:v>3.1E-2</c:v>
                </c:pt>
                <c:pt idx="1101">
                  <c:v>5.5E-2</c:v>
                </c:pt>
                <c:pt idx="1102">
                  <c:v>6.0999999999999999E-2</c:v>
                </c:pt>
                <c:pt idx="1103">
                  <c:v>3.4000000000000002E-2</c:v>
                </c:pt>
                <c:pt idx="1104">
                  <c:v>3.6999999999999998E-2</c:v>
                </c:pt>
                <c:pt idx="1105">
                  <c:v>4.2999999999999997E-2</c:v>
                </c:pt>
                <c:pt idx="1106">
                  <c:v>5.5E-2</c:v>
                </c:pt>
                <c:pt idx="1107">
                  <c:v>5.1999999999999998E-2</c:v>
                </c:pt>
                <c:pt idx="1108">
                  <c:v>6.8000000000000005E-2</c:v>
                </c:pt>
                <c:pt idx="1109">
                  <c:v>4.4999999999999998E-2</c:v>
                </c:pt>
                <c:pt idx="1110">
                  <c:v>5.1999999999999998E-2</c:v>
                </c:pt>
                <c:pt idx="1111">
                  <c:v>4.5999999999999999E-2</c:v>
                </c:pt>
                <c:pt idx="1112">
                  <c:v>6.3E-2</c:v>
                </c:pt>
                <c:pt idx="1113">
                  <c:v>6.3E-2</c:v>
                </c:pt>
                <c:pt idx="1114">
                  <c:v>0.06</c:v>
                </c:pt>
                <c:pt idx="1115">
                  <c:v>5.8000000000000003E-2</c:v>
                </c:pt>
                <c:pt idx="1116">
                  <c:v>7.0000000000000007E-2</c:v>
                </c:pt>
                <c:pt idx="1117">
                  <c:v>0.05</c:v>
                </c:pt>
                <c:pt idx="1118">
                  <c:v>4.3999999999999997E-2</c:v>
                </c:pt>
                <c:pt idx="1119">
                  <c:v>5.5E-2</c:v>
                </c:pt>
                <c:pt idx="1120">
                  <c:v>6.0999999999999999E-2</c:v>
                </c:pt>
                <c:pt idx="1121">
                  <c:v>7.2999999999999995E-2</c:v>
                </c:pt>
                <c:pt idx="1122">
                  <c:v>4.1000000000000002E-2</c:v>
                </c:pt>
                <c:pt idx="1123">
                  <c:v>7.1999999999999995E-2</c:v>
                </c:pt>
                <c:pt idx="1124">
                  <c:v>3.5000000000000003E-2</c:v>
                </c:pt>
                <c:pt idx="1125">
                  <c:v>5.8999999999999997E-2</c:v>
                </c:pt>
                <c:pt idx="1126">
                  <c:v>8.2000000000000003E-2</c:v>
                </c:pt>
                <c:pt idx="1127">
                  <c:v>6.0999999999999999E-2</c:v>
                </c:pt>
                <c:pt idx="1128">
                  <c:v>5.7000000000000002E-2</c:v>
                </c:pt>
                <c:pt idx="1129">
                  <c:v>5.2999999999999999E-2</c:v>
                </c:pt>
                <c:pt idx="1130">
                  <c:v>6.5000000000000002E-2</c:v>
                </c:pt>
                <c:pt idx="1131">
                  <c:v>7.3999999999999996E-2</c:v>
                </c:pt>
                <c:pt idx="1132">
                  <c:v>4.9000000000000002E-2</c:v>
                </c:pt>
                <c:pt idx="1133">
                  <c:v>4.5999999999999999E-2</c:v>
                </c:pt>
                <c:pt idx="1134">
                  <c:v>6.0999999999999999E-2</c:v>
                </c:pt>
                <c:pt idx="1135">
                  <c:v>5.1999999999999998E-2</c:v>
                </c:pt>
                <c:pt idx="1136">
                  <c:v>7.2999999999999995E-2</c:v>
                </c:pt>
                <c:pt idx="1137">
                  <c:v>6.0999999999999999E-2</c:v>
                </c:pt>
                <c:pt idx="1138">
                  <c:v>3.9E-2</c:v>
                </c:pt>
                <c:pt idx="1139">
                  <c:v>5.5E-2</c:v>
                </c:pt>
                <c:pt idx="1140">
                  <c:v>7.2999999999999995E-2</c:v>
                </c:pt>
                <c:pt idx="1141">
                  <c:v>7.0999999999999994E-2</c:v>
                </c:pt>
                <c:pt idx="1142">
                  <c:v>5.8999999999999997E-2</c:v>
                </c:pt>
                <c:pt idx="1143">
                  <c:v>0.06</c:v>
                </c:pt>
                <c:pt idx="1144">
                  <c:v>5.1999999999999998E-2</c:v>
                </c:pt>
                <c:pt idx="1145">
                  <c:v>5.7000000000000002E-2</c:v>
                </c:pt>
                <c:pt idx="1146">
                  <c:v>7.4999999999999997E-2</c:v>
                </c:pt>
                <c:pt idx="1147">
                  <c:v>6.9000000000000006E-2</c:v>
                </c:pt>
                <c:pt idx="1148">
                  <c:v>6.2E-2</c:v>
                </c:pt>
                <c:pt idx="1149">
                  <c:v>4.2000000000000003E-2</c:v>
                </c:pt>
                <c:pt idx="1150">
                  <c:v>6.3E-2</c:v>
                </c:pt>
                <c:pt idx="1151">
                  <c:v>5.1999999999999998E-2</c:v>
                </c:pt>
                <c:pt idx="1152">
                  <c:v>4.9000000000000002E-2</c:v>
                </c:pt>
                <c:pt idx="1153">
                  <c:v>6.6000000000000003E-2</c:v>
                </c:pt>
                <c:pt idx="1154">
                  <c:v>5.5E-2</c:v>
                </c:pt>
                <c:pt idx="1155">
                  <c:v>0.06</c:v>
                </c:pt>
                <c:pt idx="1156">
                  <c:v>4.7E-2</c:v>
                </c:pt>
                <c:pt idx="1157">
                  <c:v>5.5E-2</c:v>
                </c:pt>
                <c:pt idx="1158">
                  <c:v>8.4000000000000005E-2</c:v>
                </c:pt>
                <c:pt idx="1159">
                  <c:v>7.0999999999999994E-2</c:v>
                </c:pt>
                <c:pt idx="1160">
                  <c:v>5.3999999999999999E-2</c:v>
                </c:pt>
                <c:pt idx="1161">
                  <c:v>7.5999999999999998E-2</c:v>
                </c:pt>
                <c:pt idx="1162">
                  <c:v>8.2000000000000003E-2</c:v>
                </c:pt>
                <c:pt idx="1163">
                  <c:v>3.9E-2</c:v>
                </c:pt>
                <c:pt idx="1164">
                  <c:v>8.1000000000000003E-2</c:v>
                </c:pt>
                <c:pt idx="1165">
                  <c:v>5.5E-2</c:v>
                </c:pt>
                <c:pt idx="1166">
                  <c:v>5.7000000000000002E-2</c:v>
                </c:pt>
                <c:pt idx="1167">
                  <c:v>4.8000000000000001E-2</c:v>
                </c:pt>
                <c:pt idx="1168">
                  <c:v>0.06</c:v>
                </c:pt>
                <c:pt idx="1169">
                  <c:v>6.9000000000000006E-2</c:v>
                </c:pt>
                <c:pt idx="1170">
                  <c:v>6.6000000000000003E-2</c:v>
                </c:pt>
                <c:pt idx="1171">
                  <c:v>8.2000000000000003E-2</c:v>
                </c:pt>
                <c:pt idx="1172">
                  <c:v>4.2000000000000003E-2</c:v>
                </c:pt>
                <c:pt idx="1173">
                  <c:v>4.5999999999999999E-2</c:v>
                </c:pt>
                <c:pt idx="1174">
                  <c:v>5.3999999999999999E-2</c:v>
                </c:pt>
                <c:pt idx="1175">
                  <c:v>5.2999999999999999E-2</c:v>
                </c:pt>
                <c:pt idx="1176">
                  <c:v>7.9000000000000001E-2</c:v>
                </c:pt>
                <c:pt idx="1177">
                  <c:v>3.4000000000000002E-2</c:v>
                </c:pt>
                <c:pt idx="1178">
                  <c:v>5.3999999999999999E-2</c:v>
                </c:pt>
                <c:pt idx="1179">
                  <c:v>6.4000000000000001E-2</c:v>
                </c:pt>
                <c:pt idx="1180">
                  <c:v>7.6999999999999999E-2</c:v>
                </c:pt>
                <c:pt idx="1181">
                  <c:v>5.0999999999999997E-2</c:v>
                </c:pt>
                <c:pt idx="1182">
                  <c:v>6.7000000000000004E-2</c:v>
                </c:pt>
                <c:pt idx="1183">
                  <c:v>4.3999999999999997E-2</c:v>
                </c:pt>
                <c:pt idx="1184">
                  <c:v>5.5E-2</c:v>
                </c:pt>
                <c:pt idx="1185">
                  <c:v>6.5000000000000002E-2</c:v>
                </c:pt>
                <c:pt idx="1186">
                  <c:v>5.5E-2</c:v>
                </c:pt>
                <c:pt idx="1187">
                  <c:v>5.1999999999999998E-2</c:v>
                </c:pt>
                <c:pt idx="1188">
                  <c:v>6.0999999999999999E-2</c:v>
                </c:pt>
                <c:pt idx="1189">
                  <c:v>4.3999999999999997E-2</c:v>
                </c:pt>
                <c:pt idx="1190">
                  <c:v>4.2000000000000003E-2</c:v>
                </c:pt>
                <c:pt idx="1191">
                  <c:v>4.2000000000000003E-2</c:v>
                </c:pt>
                <c:pt idx="1192">
                  <c:v>5.3999999999999999E-2</c:v>
                </c:pt>
                <c:pt idx="1193">
                  <c:v>5.5E-2</c:v>
                </c:pt>
                <c:pt idx="1194">
                  <c:v>4.8000000000000001E-2</c:v>
                </c:pt>
                <c:pt idx="1195">
                  <c:v>6.2E-2</c:v>
                </c:pt>
                <c:pt idx="1196">
                  <c:v>6.6000000000000003E-2</c:v>
                </c:pt>
                <c:pt idx="1197">
                  <c:v>0.03</c:v>
                </c:pt>
                <c:pt idx="1198">
                  <c:v>5.0999999999999997E-2</c:v>
                </c:pt>
                <c:pt idx="1199">
                  <c:v>5.1999999999999998E-2</c:v>
                </c:pt>
                <c:pt idx="1200">
                  <c:v>4.8000000000000001E-2</c:v>
                </c:pt>
                <c:pt idx="1201">
                  <c:v>7.0999999999999994E-2</c:v>
                </c:pt>
                <c:pt idx="1202">
                  <c:v>4.9000000000000002E-2</c:v>
                </c:pt>
                <c:pt idx="1203">
                  <c:v>7.0000000000000007E-2</c:v>
                </c:pt>
                <c:pt idx="1204">
                  <c:v>7.1999999999999995E-2</c:v>
                </c:pt>
                <c:pt idx="1205">
                  <c:v>6.0999999999999999E-2</c:v>
                </c:pt>
                <c:pt idx="1206">
                  <c:v>6.8000000000000005E-2</c:v>
                </c:pt>
                <c:pt idx="1207">
                  <c:v>5.5E-2</c:v>
                </c:pt>
                <c:pt idx="1208">
                  <c:v>5.0999999999999997E-2</c:v>
                </c:pt>
                <c:pt idx="1209">
                  <c:v>6.8000000000000005E-2</c:v>
                </c:pt>
                <c:pt idx="1210">
                  <c:v>6.9000000000000006E-2</c:v>
                </c:pt>
                <c:pt idx="1211">
                  <c:v>3.3000000000000002E-2</c:v>
                </c:pt>
                <c:pt idx="1212">
                  <c:v>6.3E-2</c:v>
                </c:pt>
                <c:pt idx="1213">
                  <c:v>5.8999999999999997E-2</c:v>
                </c:pt>
                <c:pt idx="1214">
                  <c:v>2.1999999999999999E-2</c:v>
                </c:pt>
                <c:pt idx="1215">
                  <c:v>6.9000000000000006E-2</c:v>
                </c:pt>
                <c:pt idx="1216">
                  <c:v>4.8000000000000001E-2</c:v>
                </c:pt>
                <c:pt idx="1217">
                  <c:v>3.6999999999999998E-2</c:v>
                </c:pt>
                <c:pt idx="1218">
                  <c:v>0.05</c:v>
                </c:pt>
                <c:pt idx="1219">
                  <c:v>6.4000000000000001E-2</c:v>
                </c:pt>
                <c:pt idx="1220">
                  <c:v>5.5E-2</c:v>
                </c:pt>
                <c:pt idx="1221">
                  <c:v>8.1000000000000003E-2</c:v>
                </c:pt>
                <c:pt idx="1222">
                  <c:v>6.9000000000000006E-2</c:v>
                </c:pt>
                <c:pt idx="1223">
                  <c:v>7.9000000000000001E-2</c:v>
                </c:pt>
                <c:pt idx="1224">
                  <c:v>6.2E-2</c:v>
                </c:pt>
                <c:pt idx="1225">
                  <c:v>3.4000000000000002E-2</c:v>
                </c:pt>
                <c:pt idx="1226">
                  <c:v>6.4000000000000001E-2</c:v>
                </c:pt>
                <c:pt idx="1227">
                  <c:v>3.2000000000000001E-2</c:v>
                </c:pt>
                <c:pt idx="1228">
                  <c:v>7.1999999999999995E-2</c:v>
                </c:pt>
                <c:pt idx="1229">
                  <c:v>8.3000000000000004E-2</c:v>
                </c:pt>
                <c:pt idx="1230">
                  <c:v>6.9000000000000006E-2</c:v>
                </c:pt>
                <c:pt idx="1231">
                  <c:v>7.0000000000000007E-2</c:v>
                </c:pt>
                <c:pt idx="1232">
                  <c:v>6.2E-2</c:v>
                </c:pt>
                <c:pt idx="1233">
                  <c:v>6.4000000000000001E-2</c:v>
                </c:pt>
                <c:pt idx="1234">
                  <c:v>5.8999999999999997E-2</c:v>
                </c:pt>
                <c:pt idx="1235">
                  <c:v>0.04</c:v>
                </c:pt>
                <c:pt idx="1236">
                  <c:v>5.8999999999999997E-2</c:v>
                </c:pt>
                <c:pt idx="1237">
                  <c:v>0.05</c:v>
                </c:pt>
                <c:pt idx="1238">
                  <c:v>5.7000000000000002E-2</c:v>
                </c:pt>
                <c:pt idx="1239">
                  <c:v>4.8000000000000001E-2</c:v>
                </c:pt>
                <c:pt idx="1240">
                  <c:v>8.8999999999999996E-2</c:v>
                </c:pt>
                <c:pt idx="1241">
                  <c:v>8.7999999999999995E-2</c:v>
                </c:pt>
                <c:pt idx="1242">
                  <c:v>4.2999999999999997E-2</c:v>
                </c:pt>
                <c:pt idx="1243">
                  <c:v>6.9000000000000006E-2</c:v>
                </c:pt>
                <c:pt idx="1244">
                  <c:v>5.8999999999999997E-2</c:v>
                </c:pt>
                <c:pt idx="1245">
                  <c:v>4.8000000000000001E-2</c:v>
                </c:pt>
                <c:pt idx="1246">
                  <c:v>7.2999999999999995E-2</c:v>
                </c:pt>
                <c:pt idx="1247">
                  <c:v>3.9E-2</c:v>
                </c:pt>
                <c:pt idx="1248">
                  <c:v>6.3E-2</c:v>
                </c:pt>
                <c:pt idx="1249">
                  <c:v>4.1000000000000002E-2</c:v>
                </c:pt>
                <c:pt idx="1250">
                  <c:v>5.2999999999999999E-2</c:v>
                </c:pt>
                <c:pt idx="1251">
                  <c:v>4.7E-2</c:v>
                </c:pt>
                <c:pt idx="1252">
                  <c:v>3.5999999999999997E-2</c:v>
                </c:pt>
                <c:pt idx="1253">
                  <c:v>6.4000000000000001E-2</c:v>
                </c:pt>
                <c:pt idx="1254">
                  <c:v>0.05</c:v>
                </c:pt>
                <c:pt idx="1255">
                  <c:v>4.2000000000000003E-2</c:v>
                </c:pt>
                <c:pt idx="1256">
                  <c:v>4.8000000000000001E-2</c:v>
                </c:pt>
                <c:pt idx="1257">
                  <c:v>4.8000000000000001E-2</c:v>
                </c:pt>
                <c:pt idx="1258">
                  <c:v>4.9000000000000002E-2</c:v>
                </c:pt>
                <c:pt idx="1259">
                  <c:v>4.2000000000000003E-2</c:v>
                </c:pt>
                <c:pt idx="1260">
                  <c:v>6.0999999999999999E-2</c:v>
                </c:pt>
                <c:pt idx="1261">
                  <c:v>0.06</c:v>
                </c:pt>
                <c:pt idx="1262">
                  <c:v>6.9000000000000006E-2</c:v>
                </c:pt>
                <c:pt idx="1263">
                  <c:v>5.2999999999999999E-2</c:v>
                </c:pt>
                <c:pt idx="1264">
                  <c:v>3.5999999999999997E-2</c:v>
                </c:pt>
                <c:pt idx="1265">
                  <c:v>4.2999999999999997E-2</c:v>
                </c:pt>
                <c:pt idx="1266">
                  <c:v>5.2999999999999999E-2</c:v>
                </c:pt>
                <c:pt idx="1267">
                  <c:v>0.06</c:v>
                </c:pt>
                <c:pt idx="1268">
                  <c:v>4.9000000000000002E-2</c:v>
                </c:pt>
                <c:pt idx="1269">
                  <c:v>5.5E-2</c:v>
                </c:pt>
                <c:pt idx="1270">
                  <c:v>6.5000000000000002E-2</c:v>
                </c:pt>
                <c:pt idx="1271">
                  <c:v>8.5999999999999993E-2</c:v>
                </c:pt>
                <c:pt idx="1272">
                  <c:v>8.6999999999999994E-2</c:v>
                </c:pt>
                <c:pt idx="1273">
                  <c:v>6.6000000000000003E-2</c:v>
                </c:pt>
                <c:pt idx="1274">
                  <c:v>5.7000000000000002E-2</c:v>
                </c:pt>
                <c:pt idx="1275">
                  <c:v>9.4E-2</c:v>
                </c:pt>
                <c:pt idx="1276">
                  <c:v>3.5999999999999997E-2</c:v>
                </c:pt>
                <c:pt idx="1277">
                  <c:v>5.0999999999999997E-2</c:v>
                </c:pt>
                <c:pt idx="1278">
                  <c:v>5.7000000000000002E-2</c:v>
                </c:pt>
                <c:pt idx="1279">
                  <c:v>4.8000000000000001E-2</c:v>
                </c:pt>
                <c:pt idx="1280">
                  <c:v>6.4000000000000001E-2</c:v>
                </c:pt>
                <c:pt idx="1281">
                  <c:v>7.4999999999999997E-2</c:v>
                </c:pt>
                <c:pt idx="1282">
                  <c:v>4.5999999999999999E-2</c:v>
                </c:pt>
                <c:pt idx="1283">
                  <c:v>4.1000000000000002E-2</c:v>
                </c:pt>
                <c:pt idx="1284">
                  <c:v>4.2000000000000003E-2</c:v>
                </c:pt>
                <c:pt idx="1285">
                  <c:v>7.0000000000000007E-2</c:v>
                </c:pt>
                <c:pt idx="1286">
                  <c:v>6.5000000000000002E-2</c:v>
                </c:pt>
                <c:pt idx="1287">
                  <c:v>0.05</c:v>
                </c:pt>
                <c:pt idx="1288">
                  <c:v>7.5999999999999998E-2</c:v>
                </c:pt>
                <c:pt idx="1289">
                  <c:v>7.5999999999999998E-2</c:v>
                </c:pt>
                <c:pt idx="1290">
                  <c:v>4.5999999999999999E-2</c:v>
                </c:pt>
                <c:pt idx="1291">
                  <c:v>4.2999999999999997E-2</c:v>
                </c:pt>
                <c:pt idx="1292">
                  <c:v>7.0999999999999994E-2</c:v>
                </c:pt>
                <c:pt idx="1293">
                  <c:v>5.7000000000000002E-2</c:v>
                </c:pt>
                <c:pt idx="1294">
                  <c:v>5.2999999999999999E-2</c:v>
                </c:pt>
                <c:pt idx="1295">
                  <c:v>5.3999999999999999E-2</c:v>
                </c:pt>
                <c:pt idx="1296">
                  <c:v>5.6000000000000001E-2</c:v>
                </c:pt>
                <c:pt idx="1297">
                  <c:v>8.5000000000000006E-2</c:v>
                </c:pt>
                <c:pt idx="1298">
                  <c:v>4.3999999999999997E-2</c:v>
                </c:pt>
                <c:pt idx="1299">
                  <c:v>6.8000000000000005E-2</c:v>
                </c:pt>
                <c:pt idx="1300">
                  <c:v>4.3999999999999997E-2</c:v>
                </c:pt>
                <c:pt idx="1301">
                  <c:v>4.9000000000000002E-2</c:v>
                </c:pt>
                <c:pt idx="1302">
                  <c:v>5.0999999999999997E-2</c:v>
                </c:pt>
                <c:pt idx="1303">
                  <c:v>4.7E-2</c:v>
                </c:pt>
                <c:pt idx="1304">
                  <c:v>4.1000000000000002E-2</c:v>
                </c:pt>
                <c:pt idx="1305">
                  <c:v>6.6000000000000003E-2</c:v>
                </c:pt>
                <c:pt idx="1306">
                  <c:v>8.3000000000000004E-2</c:v>
                </c:pt>
                <c:pt idx="1307">
                  <c:v>0.06</c:v>
                </c:pt>
                <c:pt idx="1308">
                  <c:v>5.5E-2</c:v>
                </c:pt>
                <c:pt idx="1309">
                  <c:v>6.5000000000000002E-2</c:v>
                </c:pt>
                <c:pt idx="1310">
                  <c:v>5.7000000000000002E-2</c:v>
                </c:pt>
                <c:pt idx="1311">
                  <c:v>9.7000000000000003E-2</c:v>
                </c:pt>
                <c:pt idx="1312">
                  <c:v>6.5000000000000002E-2</c:v>
                </c:pt>
                <c:pt idx="1313">
                  <c:v>7.1999999999999995E-2</c:v>
                </c:pt>
                <c:pt idx="1314">
                  <c:v>4.9000000000000002E-2</c:v>
                </c:pt>
                <c:pt idx="1315">
                  <c:v>4.5999999999999999E-2</c:v>
                </c:pt>
                <c:pt idx="1316">
                  <c:v>7.4999999999999997E-2</c:v>
                </c:pt>
                <c:pt idx="1317">
                  <c:v>5.2999999999999999E-2</c:v>
                </c:pt>
                <c:pt idx="1318">
                  <c:v>5.0999999999999997E-2</c:v>
                </c:pt>
                <c:pt idx="1319">
                  <c:v>4.5999999999999999E-2</c:v>
                </c:pt>
                <c:pt idx="1320">
                  <c:v>5.7000000000000002E-2</c:v>
                </c:pt>
                <c:pt idx="1321">
                  <c:v>0.05</c:v>
                </c:pt>
                <c:pt idx="1322">
                  <c:v>0.03</c:v>
                </c:pt>
                <c:pt idx="1323">
                  <c:v>0.05</c:v>
                </c:pt>
                <c:pt idx="1324">
                  <c:v>4.2000000000000003E-2</c:v>
                </c:pt>
                <c:pt idx="1325">
                  <c:v>4.2999999999999997E-2</c:v>
                </c:pt>
                <c:pt idx="1326">
                  <c:v>0.04</c:v>
                </c:pt>
                <c:pt idx="1327">
                  <c:v>3.7999999999999999E-2</c:v>
                </c:pt>
                <c:pt idx="1328">
                  <c:v>6.0999999999999999E-2</c:v>
                </c:pt>
                <c:pt idx="1329">
                  <c:v>0.04</c:v>
                </c:pt>
                <c:pt idx="1330">
                  <c:v>4.2000000000000003E-2</c:v>
                </c:pt>
                <c:pt idx="1331">
                  <c:v>7.1999999999999995E-2</c:v>
                </c:pt>
                <c:pt idx="1332">
                  <c:v>4.9000000000000002E-2</c:v>
                </c:pt>
                <c:pt idx="1333">
                  <c:v>5.8999999999999997E-2</c:v>
                </c:pt>
                <c:pt idx="1334">
                  <c:v>0.05</c:v>
                </c:pt>
                <c:pt idx="1335">
                  <c:v>3.4000000000000002E-2</c:v>
                </c:pt>
                <c:pt idx="1336">
                  <c:v>3.9E-2</c:v>
                </c:pt>
                <c:pt idx="1337">
                  <c:v>4.4999999999999998E-2</c:v>
                </c:pt>
                <c:pt idx="1338">
                  <c:v>6.8000000000000005E-2</c:v>
                </c:pt>
                <c:pt idx="1339">
                  <c:v>5.7000000000000002E-2</c:v>
                </c:pt>
                <c:pt idx="1340">
                  <c:v>0.08</c:v>
                </c:pt>
                <c:pt idx="1341">
                  <c:v>8.8999999999999996E-2</c:v>
                </c:pt>
                <c:pt idx="1342">
                  <c:v>5.7000000000000002E-2</c:v>
                </c:pt>
                <c:pt idx="1343">
                  <c:v>7.1999999999999995E-2</c:v>
                </c:pt>
                <c:pt idx="1344">
                  <c:v>6.0999999999999999E-2</c:v>
                </c:pt>
                <c:pt idx="1345">
                  <c:v>5.2999999999999999E-2</c:v>
                </c:pt>
                <c:pt idx="1346">
                  <c:v>4.8000000000000001E-2</c:v>
                </c:pt>
                <c:pt idx="1347">
                  <c:v>6.7000000000000004E-2</c:v>
                </c:pt>
                <c:pt idx="1348">
                  <c:v>5.8999999999999997E-2</c:v>
                </c:pt>
                <c:pt idx="1349">
                  <c:v>7.9000000000000001E-2</c:v>
                </c:pt>
                <c:pt idx="1350">
                  <c:v>6.3E-2</c:v>
                </c:pt>
                <c:pt idx="1351">
                  <c:v>7.0999999999999994E-2</c:v>
                </c:pt>
                <c:pt idx="1352">
                  <c:v>5.3999999999999999E-2</c:v>
                </c:pt>
                <c:pt idx="1353">
                  <c:v>7.2999999999999995E-2</c:v>
                </c:pt>
                <c:pt idx="1354">
                  <c:v>6.3E-2</c:v>
                </c:pt>
                <c:pt idx="1355">
                  <c:v>7.1999999999999995E-2</c:v>
                </c:pt>
                <c:pt idx="1356">
                  <c:v>4.4999999999999998E-2</c:v>
                </c:pt>
                <c:pt idx="1357">
                  <c:v>6.7000000000000004E-2</c:v>
                </c:pt>
                <c:pt idx="1358">
                  <c:v>6.2E-2</c:v>
                </c:pt>
                <c:pt idx="1359">
                  <c:v>7.4999999999999997E-2</c:v>
                </c:pt>
                <c:pt idx="1360">
                  <c:v>5.5E-2</c:v>
                </c:pt>
                <c:pt idx="1361">
                  <c:v>0.04</c:v>
                </c:pt>
                <c:pt idx="1362">
                  <c:v>8.3000000000000004E-2</c:v>
                </c:pt>
                <c:pt idx="1363">
                  <c:v>0.04</c:v>
                </c:pt>
                <c:pt idx="1364">
                  <c:v>8.8999999999999996E-2</c:v>
                </c:pt>
                <c:pt idx="1365">
                  <c:v>5.3999999999999999E-2</c:v>
                </c:pt>
                <c:pt idx="1366">
                  <c:v>7.4999999999999997E-2</c:v>
                </c:pt>
                <c:pt idx="1367">
                  <c:v>5.8000000000000003E-2</c:v>
                </c:pt>
                <c:pt idx="1368">
                  <c:v>8.5000000000000006E-2</c:v>
                </c:pt>
                <c:pt idx="1369">
                  <c:v>6.8000000000000005E-2</c:v>
                </c:pt>
                <c:pt idx="1370">
                  <c:v>3.1E-2</c:v>
                </c:pt>
                <c:pt idx="1371">
                  <c:v>8.2000000000000003E-2</c:v>
                </c:pt>
                <c:pt idx="1372">
                  <c:v>6.3E-2</c:v>
                </c:pt>
                <c:pt idx="1373">
                  <c:v>4.5999999999999999E-2</c:v>
                </c:pt>
                <c:pt idx="1374">
                  <c:v>7.8E-2</c:v>
                </c:pt>
                <c:pt idx="1375">
                  <c:v>4.4999999999999998E-2</c:v>
                </c:pt>
                <c:pt idx="1376">
                  <c:v>6.6000000000000003E-2</c:v>
                </c:pt>
                <c:pt idx="1377">
                  <c:v>0.05</c:v>
                </c:pt>
                <c:pt idx="1378">
                  <c:v>6.3E-2</c:v>
                </c:pt>
                <c:pt idx="1379">
                  <c:v>6.5000000000000002E-2</c:v>
                </c:pt>
                <c:pt idx="1380">
                  <c:v>4.4999999999999998E-2</c:v>
                </c:pt>
                <c:pt idx="1381">
                  <c:v>3.6999999999999998E-2</c:v>
                </c:pt>
                <c:pt idx="1382">
                  <c:v>4.2999999999999997E-2</c:v>
                </c:pt>
                <c:pt idx="1383">
                  <c:v>5.7000000000000002E-2</c:v>
                </c:pt>
                <c:pt idx="1384">
                  <c:v>0.05</c:v>
                </c:pt>
                <c:pt idx="1385">
                  <c:v>6.6000000000000003E-2</c:v>
                </c:pt>
                <c:pt idx="1386">
                  <c:v>4.8000000000000001E-2</c:v>
                </c:pt>
                <c:pt idx="1387">
                  <c:v>7.8E-2</c:v>
                </c:pt>
                <c:pt idx="1388">
                  <c:v>5.1999999999999998E-2</c:v>
                </c:pt>
                <c:pt idx="1389">
                  <c:v>7.4999999999999997E-2</c:v>
                </c:pt>
                <c:pt idx="1390">
                  <c:v>9.4E-2</c:v>
                </c:pt>
                <c:pt idx="1391">
                  <c:v>8.6999999999999994E-2</c:v>
                </c:pt>
                <c:pt idx="1392">
                  <c:v>6.9000000000000006E-2</c:v>
                </c:pt>
                <c:pt idx="1393">
                  <c:v>6.0999999999999999E-2</c:v>
                </c:pt>
                <c:pt idx="1394">
                  <c:v>5.1999999999999998E-2</c:v>
                </c:pt>
                <c:pt idx="1395">
                  <c:v>7.5999999999999998E-2</c:v>
                </c:pt>
                <c:pt idx="1396">
                  <c:v>8.5999999999999993E-2</c:v>
                </c:pt>
                <c:pt idx="1397">
                  <c:v>7.0000000000000007E-2</c:v>
                </c:pt>
                <c:pt idx="1398">
                  <c:v>0.06</c:v>
                </c:pt>
                <c:pt idx="1399">
                  <c:v>5.1999999999999998E-2</c:v>
                </c:pt>
                <c:pt idx="1400">
                  <c:v>0.105</c:v>
                </c:pt>
                <c:pt idx="1401">
                  <c:v>6.9000000000000006E-2</c:v>
                </c:pt>
                <c:pt idx="1402">
                  <c:v>6.8000000000000005E-2</c:v>
                </c:pt>
                <c:pt idx="1403">
                  <c:v>9.1999999999999998E-2</c:v>
                </c:pt>
                <c:pt idx="1404">
                  <c:v>6.4000000000000001E-2</c:v>
                </c:pt>
                <c:pt idx="1405">
                  <c:v>5.8000000000000003E-2</c:v>
                </c:pt>
                <c:pt idx="1406">
                  <c:v>5.8999999999999997E-2</c:v>
                </c:pt>
                <c:pt idx="1407">
                  <c:v>8.8999999999999996E-2</c:v>
                </c:pt>
                <c:pt idx="1408">
                  <c:v>4.3999999999999997E-2</c:v>
                </c:pt>
                <c:pt idx="1409">
                  <c:v>0.05</c:v>
                </c:pt>
                <c:pt idx="1410">
                  <c:v>7.6999999999999999E-2</c:v>
                </c:pt>
                <c:pt idx="1411">
                  <c:v>7.8E-2</c:v>
                </c:pt>
                <c:pt idx="1412">
                  <c:v>5.2999999999999999E-2</c:v>
                </c:pt>
                <c:pt idx="1413">
                  <c:v>7.6999999999999999E-2</c:v>
                </c:pt>
                <c:pt idx="1414">
                  <c:v>4.5999999999999999E-2</c:v>
                </c:pt>
                <c:pt idx="1415">
                  <c:v>5.5E-2</c:v>
                </c:pt>
                <c:pt idx="1416">
                  <c:v>5.1999999999999998E-2</c:v>
                </c:pt>
                <c:pt idx="1417">
                  <c:v>7.0000000000000007E-2</c:v>
                </c:pt>
                <c:pt idx="1418">
                  <c:v>6.4000000000000001E-2</c:v>
                </c:pt>
                <c:pt idx="1419">
                  <c:v>6.9000000000000006E-2</c:v>
                </c:pt>
                <c:pt idx="1420">
                  <c:v>6.2E-2</c:v>
                </c:pt>
                <c:pt idx="1421">
                  <c:v>7.8E-2</c:v>
                </c:pt>
                <c:pt idx="1422">
                  <c:v>8.1000000000000003E-2</c:v>
                </c:pt>
                <c:pt idx="1423">
                  <c:v>7.0999999999999994E-2</c:v>
                </c:pt>
                <c:pt idx="1424">
                  <c:v>5.2999999999999999E-2</c:v>
                </c:pt>
                <c:pt idx="1425">
                  <c:v>9.2999999999999999E-2</c:v>
                </c:pt>
                <c:pt idx="1426">
                  <c:v>5.7000000000000002E-2</c:v>
                </c:pt>
                <c:pt idx="1427">
                  <c:v>7.5999999999999998E-2</c:v>
                </c:pt>
                <c:pt idx="1428">
                  <c:v>6.8000000000000005E-2</c:v>
                </c:pt>
                <c:pt idx="1429">
                  <c:v>5.1999999999999998E-2</c:v>
                </c:pt>
                <c:pt idx="1430">
                  <c:v>6.2E-2</c:v>
                </c:pt>
                <c:pt idx="1431">
                  <c:v>5.8999999999999997E-2</c:v>
                </c:pt>
                <c:pt idx="1432">
                  <c:v>5.5E-2</c:v>
                </c:pt>
                <c:pt idx="1433">
                  <c:v>9.7000000000000003E-2</c:v>
                </c:pt>
                <c:pt idx="1434">
                  <c:v>6.7000000000000004E-2</c:v>
                </c:pt>
                <c:pt idx="1435">
                  <c:v>4.9000000000000002E-2</c:v>
                </c:pt>
                <c:pt idx="1436">
                  <c:v>5.7000000000000002E-2</c:v>
                </c:pt>
                <c:pt idx="1437">
                  <c:v>7.4999999999999997E-2</c:v>
                </c:pt>
                <c:pt idx="1438">
                  <c:v>6.7000000000000004E-2</c:v>
                </c:pt>
                <c:pt idx="1439">
                  <c:v>8.5999999999999993E-2</c:v>
                </c:pt>
                <c:pt idx="1440">
                  <c:v>3.6999999999999998E-2</c:v>
                </c:pt>
                <c:pt idx="1441">
                  <c:v>7.2999999999999995E-2</c:v>
                </c:pt>
                <c:pt idx="1442">
                  <c:v>9.5000000000000001E-2</c:v>
                </c:pt>
                <c:pt idx="1443">
                  <c:v>0.03</c:v>
                </c:pt>
                <c:pt idx="1444">
                  <c:v>6.2E-2</c:v>
                </c:pt>
                <c:pt idx="1445">
                  <c:v>9.0999999999999998E-2</c:v>
                </c:pt>
                <c:pt idx="1446">
                  <c:v>8.1000000000000003E-2</c:v>
                </c:pt>
                <c:pt idx="1447">
                  <c:v>6.4000000000000001E-2</c:v>
                </c:pt>
                <c:pt idx="1448">
                  <c:v>7.9000000000000001E-2</c:v>
                </c:pt>
                <c:pt idx="1449">
                  <c:v>8.3000000000000004E-2</c:v>
                </c:pt>
                <c:pt idx="1450">
                  <c:v>0.10199999999999999</c:v>
                </c:pt>
                <c:pt idx="1451">
                  <c:v>4.9000000000000002E-2</c:v>
                </c:pt>
                <c:pt idx="1452">
                  <c:v>8.4000000000000005E-2</c:v>
                </c:pt>
                <c:pt idx="1453">
                  <c:v>7.5999999999999998E-2</c:v>
                </c:pt>
                <c:pt idx="1454">
                  <c:v>7.0999999999999994E-2</c:v>
                </c:pt>
                <c:pt idx="1455">
                  <c:v>7.8E-2</c:v>
                </c:pt>
                <c:pt idx="1456">
                  <c:v>7.0999999999999994E-2</c:v>
                </c:pt>
                <c:pt idx="1457">
                  <c:v>6.4000000000000001E-2</c:v>
                </c:pt>
                <c:pt idx="1458">
                  <c:v>6.6000000000000003E-2</c:v>
                </c:pt>
                <c:pt idx="1459">
                  <c:v>5.3999999999999999E-2</c:v>
                </c:pt>
                <c:pt idx="1460">
                  <c:v>8.3000000000000004E-2</c:v>
                </c:pt>
                <c:pt idx="1461">
                  <c:v>7.6999999999999999E-2</c:v>
                </c:pt>
                <c:pt idx="1462">
                  <c:v>6.3E-2</c:v>
                </c:pt>
                <c:pt idx="1463">
                  <c:v>9.4E-2</c:v>
                </c:pt>
                <c:pt idx="1464">
                  <c:v>8.2000000000000003E-2</c:v>
                </c:pt>
                <c:pt idx="1465">
                  <c:v>7.9000000000000001E-2</c:v>
                </c:pt>
                <c:pt idx="1466">
                  <c:v>7.8E-2</c:v>
                </c:pt>
                <c:pt idx="1467">
                  <c:v>7.6999999999999999E-2</c:v>
                </c:pt>
                <c:pt idx="1468">
                  <c:v>6.3E-2</c:v>
                </c:pt>
                <c:pt idx="1469">
                  <c:v>9.6000000000000002E-2</c:v>
                </c:pt>
                <c:pt idx="1470">
                  <c:v>9.2999999999999999E-2</c:v>
                </c:pt>
                <c:pt idx="1471">
                  <c:v>7.0999999999999994E-2</c:v>
                </c:pt>
                <c:pt idx="1472">
                  <c:v>5.7000000000000002E-2</c:v>
                </c:pt>
                <c:pt idx="1473">
                  <c:v>0.09</c:v>
                </c:pt>
                <c:pt idx="1474">
                  <c:v>7.0000000000000007E-2</c:v>
                </c:pt>
                <c:pt idx="1475">
                  <c:v>7.6999999999999999E-2</c:v>
                </c:pt>
                <c:pt idx="1476">
                  <c:v>6.9000000000000006E-2</c:v>
                </c:pt>
                <c:pt idx="1477">
                  <c:v>6.6000000000000003E-2</c:v>
                </c:pt>
                <c:pt idx="1478">
                  <c:v>5.7000000000000002E-2</c:v>
                </c:pt>
                <c:pt idx="1479">
                  <c:v>4.8000000000000001E-2</c:v>
                </c:pt>
                <c:pt idx="1480">
                  <c:v>7.0000000000000007E-2</c:v>
                </c:pt>
                <c:pt idx="1481">
                  <c:v>0.104</c:v>
                </c:pt>
                <c:pt idx="1482">
                  <c:v>9.2999999999999999E-2</c:v>
                </c:pt>
                <c:pt idx="1483">
                  <c:v>7.6999999999999999E-2</c:v>
                </c:pt>
                <c:pt idx="1484">
                  <c:v>7.6999999999999999E-2</c:v>
                </c:pt>
                <c:pt idx="1485">
                  <c:v>7.9000000000000001E-2</c:v>
                </c:pt>
                <c:pt idx="1486">
                  <c:v>0.08</c:v>
                </c:pt>
                <c:pt idx="1487">
                  <c:v>0.09</c:v>
                </c:pt>
                <c:pt idx="1488">
                  <c:v>7.6999999999999999E-2</c:v>
                </c:pt>
                <c:pt idx="1489">
                  <c:v>7.6999999999999999E-2</c:v>
                </c:pt>
                <c:pt idx="1490">
                  <c:v>6.8000000000000005E-2</c:v>
                </c:pt>
                <c:pt idx="1491">
                  <c:v>0.104</c:v>
                </c:pt>
                <c:pt idx="1492">
                  <c:v>0.10299999999999999</c:v>
                </c:pt>
                <c:pt idx="1493">
                  <c:v>0.1</c:v>
                </c:pt>
                <c:pt idx="1494">
                  <c:v>0.16600000000000001</c:v>
                </c:pt>
                <c:pt idx="1495">
                  <c:v>6.6000000000000003E-2</c:v>
                </c:pt>
                <c:pt idx="1496">
                  <c:v>7.9000000000000001E-2</c:v>
                </c:pt>
                <c:pt idx="1497">
                  <c:v>8.6999999999999994E-2</c:v>
                </c:pt>
                <c:pt idx="1498">
                  <c:v>7.8E-2</c:v>
                </c:pt>
                <c:pt idx="1499">
                  <c:v>6.7000000000000004E-2</c:v>
                </c:pt>
                <c:pt idx="1500">
                  <c:v>0.105</c:v>
                </c:pt>
                <c:pt idx="1501">
                  <c:v>0.11799999999999999</c:v>
                </c:pt>
                <c:pt idx="1502">
                  <c:v>9.5000000000000001E-2</c:v>
                </c:pt>
                <c:pt idx="1503">
                  <c:v>0.13100000000000001</c:v>
                </c:pt>
                <c:pt idx="1504">
                  <c:v>9.1999999999999998E-2</c:v>
                </c:pt>
                <c:pt idx="1505">
                  <c:v>0.13</c:v>
                </c:pt>
                <c:pt idx="1506">
                  <c:v>8.8999999999999996E-2</c:v>
                </c:pt>
                <c:pt idx="1507">
                  <c:v>0.121</c:v>
                </c:pt>
                <c:pt idx="1508">
                  <c:v>0.06</c:v>
                </c:pt>
                <c:pt idx="1509">
                  <c:v>8.2000000000000003E-2</c:v>
                </c:pt>
                <c:pt idx="1510">
                  <c:v>0.127</c:v>
                </c:pt>
                <c:pt idx="1511">
                  <c:v>7.8E-2</c:v>
                </c:pt>
                <c:pt idx="1512">
                  <c:v>8.5000000000000006E-2</c:v>
                </c:pt>
                <c:pt idx="1513">
                  <c:v>8.6999999999999994E-2</c:v>
                </c:pt>
                <c:pt idx="1514">
                  <c:v>0.112</c:v>
                </c:pt>
                <c:pt idx="1515">
                  <c:v>7.8E-2</c:v>
                </c:pt>
                <c:pt idx="1516">
                  <c:v>7.5999999999999998E-2</c:v>
                </c:pt>
                <c:pt idx="1517">
                  <c:v>0.13800000000000001</c:v>
                </c:pt>
                <c:pt idx="1518">
                  <c:v>9.5000000000000001E-2</c:v>
                </c:pt>
                <c:pt idx="1519">
                  <c:v>0.114</c:v>
                </c:pt>
                <c:pt idx="1520">
                  <c:v>9.2999999999999999E-2</c:v>
                </c:pt>
                <c:pt idx="1521">
                  <c:v>7.0000000000000007E-2</c:v>
                </c:pt>
                <c:pt idx="1522">
                  <c:v>0.104</c:v>
                </c:pt>
                <c:pt idx="1523">
                  <c:v>0.11700000000000001</c:v>
                </c:pt>
                <c:pt idx="1524">
                  <c:v>0.11799999999999999</c:v>
                </c:pt>
                <c:pt idx="1525">
                  <c:v>0.154</c:v>
                </c:pt>
                <c:pt idx="1526">
                  <c:v>0.114</c:v>
                </c:pt>
                <c:pt idx="1527">
                  <c:v>9.0999999999999998E-2</c:v>
                </c:pt>
                <c:pt idx="1528">
                  <c:v>0.11899999999999999</c:v>
                </c:pt>
                <c:pt idx="1529">
                  <c:v>0.127</c:v>
                </c:pt>
                <c:pt idx="1530">
                  <c:v>0.1</c:v>
                </c:pt>
                <c:pt idx="1531">
                  <c:v>0.11</c:v>
                </c:pt>
                <c:pt idx="1532">
                  <c:v>0.16900000000000001</c:v>
                </c:pt>
                <c:pt idx="1533">
                  <c:v>0.193</c:v>
                </c:pt>
                <c:pt idx="1534">
                  <c:v>0.217</c:v>
                </c:pt>
                <c:pt idx="1535">
                  <c:v>0.15</c:v>
                </c:pt>
                <c:pt idx="1536">
                  <c:v>0.17299999999999999</c:v>
                </c:pt>
                <c:pt idx="1537">
                  <c:v>0.14699999999999999</c:v>
                </c:pt>
                <c:pt idx="1538">
                  <c:v>0.151</c:v>
                </c:pt>
                <c:pt idx="1539">
                  <c:v>0.187</c:v>
                </c:pt>
                <c:pt idx="1540">
                  <c:v>0.16700000000000001</c:v>
                </c:pt>
                <c:pt idx="1541">
                  <c:v>0.156</c:v>
                </c:pt>
                <c:pt idx="1542">
                  <c:v>0.16500000000000001</c:v>
                </c:pt>
                <c:pt idx="1543">
                  <c:v>0.161</c:v>
                </c:pt>
                <c:pt idx="1544">
                  <c:v>0.17899999999999999</c:v>
                </c:pt>
                <c:pt idx="1545">
                  <c:v>0.16500000000000001</c:v>
                </c:pt>
                <c:pt idx="1546">
                  <c:v>0.25600000000000001</c:v>
                </c:pt>
                <c:pt idx="1547">
                  <c:v>0.216</c:v>
                </c:pt>
                <c:pt idx="1548">
                  <c:v>0.21099999999999999</c:v>
                </c:pt>
                <c:pt idx="1549">
                  <c:v>0.188</c:v>
                </c:pt>
                <c:pt idx="1550">
                  <c:v>0.218</c:v>
                </c:pt>
                <c:pt idx="1551">
                  <c:v>0.17</c:v>
                </c:pt>
                <c:pt idx="1552">
                  <c:v>0.191</c:v>
                </c:pt>
                <c:pt idx="1553">
                  <c:v>0.20799999999999999</c:v>
                </c:pt>
                <c:pt idx="1554">
                  <c:v>0.23</c:v>
                </c:pt>
                <c:pt idx="1555">
                  <c:v>0.24199999999999999</c:v>
                </c:pt>
                <c:pt idx="1556">
                  <c:v>0.20399999999999999</c:v>
                </c:pt>
                <c:pt idx="1557">
                  <c:v>0.21199999999999999</c:v>
                </c:pt>
                <c:pt idx="1558">
                  <c:v>0.184</c:v>
                </c:pt>
                <c:pt idx="1559">
                  <c:v>0.28799999999999998</c:v>
                </c:pt>
                <c:pt idx="1560">
                  <c:v>0.192</c:v>
                </c:pt>
                <c:pt idx="1561">
                  <c:v>0.29199999999999998</c:v>
                </c:pt>
                <c:pt idx="1562">
                  <c:v>0.23699999999999999</c:v>
                </c:pt>
                <c:pt idx="1563">
                  <c:v>0.25600000000000001</c:v>
                </c:pt>
                <c:pt idx="1564">
                  <c:v>0.254</c:v>
                </c:pt>
                <c:pt idx="1565">
                  <c:v>0.26200000000000001</c:v>
                </c:pt>
                <c:pt idx="1566">
                  <c:v>0.29199999999999998</c:v>
                </c:pt>
                <c:pt idx="1567">
                  <c:v>0.28799999999999998</c:v>
                </c:pt>
                <c:pt idx="1568">
                  <c:v>0.2</c:v>
                </c:pt>
                <c:pt idx="1569">
                  <c:v>0.185</c:v>
                </c:pt>
                <c:pt idx="1570">
                  <c:v>0.27</c:v>
                </c:pt>
                <c:pt idx="1571">
                  <c:v>0.22500000000000001</c:v>
                </c:pt>
                <c:pt idx="1572">
                  <c:v>0.223</c:v>
                </c:pt>
                <c:pt idx="1573">
                  <c:v>0.26500000000000001</c:v>
                </c:pt>
                <c:pt idx="1574">
                  <c:v>0.23499999999999999</c:v>
                </c:pt>
                <c:pt idx="1575">
                  <c:v>0.28100000000000003</c:v>
                </c:pt>
                <c:pt idx="1576">
                  <c:v>0.20799999999999999</c:v>
                </c:pt>
                <c:pt idx="1577">
                  <c:v>0.28399999999999997</c:v>
                </c:pt>
                <c:pt idx="1578">
                  <c:v>0.29899999999999999</c:v>
                </c:pt>
                <c:pt idx="1579">
                  <c:v>0.253</c:v>
                </c:pt>
                <c:pt idx="1580">
                  <c:v>0.224</c:v>
                </c:pt>
                <c:pt idx="1581">
                  <c:v>0.313</c:v>
                </c:pt>
                <c:pt idx="1582">
                  <c:v>0.23899999999999999</c:v>
                </c:pt>
                <c:pt idx="1583">
                  <c:v>0.23</c:v>
                </c:pt>
                <c:pt idx="1584">
                  <c:v>0.21099999999999999</c:v>
                </c:pt>
                <c:pt idx="1585">
                  <c:v>0.21</c:v>
                </c:pt>
                <c:pt idx="1586">
                  <c:v>0.24199999999999999</c:v>
                </c:pt>
                <c:pt idx="1587">
                  <c:v>0.26400000000000001</c:v>
                </c:pt>
                <c:pt idx="1588">
                  <c:v>0.19900000000000001</c:v>
                </c:pt>
                <c:pt idx="1589">
                  <c:v>0.27400000000000002</c:v>
                </c:pt>
                <c:pt idx="1590">
                  <c:v>0.317</c:v>
                </c:pt>
                <c:pt idx="1591">
                  <c:v>0.22800000000000001</c:v>
                </c:pt>
                <c:pt idx="1592">
                  <c:v>0.28799999999999998</c:v>
                </c:pt>
                <c:pt idx="1593">
                  <c:v>0.25</c:v>
                </c:pt>
                <c:pt idx="1594">
                  <c:v>0.21299999999999999</c:v>
                </c:pt>
                <c:pt idx="1595">
                  <c:v>0.26800000000000002</c:v>
                </c:pt>
                <c:pt idx="1596">
                  <c:v>0.19</c:v>
                </c:pt>
                <c:pt idx="1597">
                  <c:v>0.27300000000000002</c:v>
                </c:pt>
                <c:pt idx="1598">
                  <c:v>0.28000000000000003</c:v>
                </c:pt>
                <c:pt idx="1599">
                  <c:v>0.224</c:v>
                </c:pt>
                <c:pt idx="1600">
                  <c:v>0.20699999999999999</c:v>
                </c:pt>
                <c:pt idx="1601">
                  <c:v>0.27700000000000002</c:v>
                </c:pt>
                <c:pt idx="1602">
                  <c:v>0.26100000000000001</c:v>
                </c:pt>
                <c:pt idx="1603">
                  <c:v>0.222</c:v>
                </c:pt>
                <c:pt idx="1604">
                  <c:v>0.27100000000000002</c:v>
                </c:pt>
                <c:pt idx="1605">
                  <c:v>0.28000000000000003</c:v>
                </c:pt>
                <c:pt idx="1606">
                  <c:v>0.27100000000000002</c:v>
                </c:pt>
                <c:pt idx="1607">
                  <c:v>0.20799999999999999</c:v>
                </c:pt>
                <c:pt idx="1608">
                  <c:v>0.22900000000000001</c:v>
                </c:pt>
                <c:pt idx="1609">
                  <c:v>0.247</c:v>
                </c:pt>
                <c:pt idx="1610">
                  <c:v>0.223</c:v>
                </c:pt>
                <c:pt idx="1611">
                  <c:v>0.24299999999999999</c:v>
                </c:pt>
                <c:pt idx="1612">
                  <c:v>0.247</c:v>
                </c:pt>
                <c:pt idx="1613">
                  <c:v>0.19600000000000001</c:v>
                </c:pt>
                <c:pt idx="1614">
                  <c:v>0.218</c:v>
                </c:pt>
                <c:pt idx="1615">
                  <c:v>0.216</c:v>
                </c:pt>
                <c:pt idx="1616">
                  <c:v>0.25700000000000001</c:v>
                </c:pt>
                <c:pt idx="1617">
                  <c:v>0.22700000000000001</c:v>
                </c:pt>
                <c:pt idx="1618">
                  <c:v>0.249</c:v>
                </c:pt>
                <c:pt idx="1619">
                  <c:v>0.249</c:v>
                </c:pt>
                <c:pt idx="1620">
                  <c:v>0.253</c:v>
                </c:pt>
                <c:pt idx="1621">
                  <c:v>0.191</c:v>
                </c:pt>
                <c:pt idx="1622">
                  <c:v>0.224</c:v>
                </c:pt>
                <c:pt idx="1623">
                  <c:v>0.20200000000000001</c:v>
                </c:pt>
                <c:pt idx="1624">
                  <c:v>0.23499999999999999</c:v>
                </c:pt>
                <c:pt idx="1625">
                  <c:v>0.21199999999999999</c:v>
                </c:pt>
                <c:pt idx="1626">
                  <c:v>0.249</c:v>
                </c:pt>
                <c:pt idx="1627">
                  <c:v>0.19500000000000001</c:v>
                </c:pt>
                <c:pt idx="1628">
                  <c:v>0.23</c:v>
                </c:pt>
                <c:pt idx="1629">
                  <c:v>0.26900000000000002</c:v>
                </c:pt>
                <c:pt idx="1630">
                  <c:v>0.23799999999999999</c:v>
                </c:pt>
                <c:pt idx="1631">
                  <c:v>0.2</c:v>
                </c:pt>
                <c:pt idx="1632">
                  <c:v>0.23300000000000001</c:v>
                </c:pt>
                <c:pt idx="1633">
                  <c:v>0.23400000000000001</c:v>
                </c:pt>
                <c:pt idx="1634">
                  <c:v>0.219</c:v>
                </c:pt>
                <c:pt idx="1635">
                  <c:v>0.23</c:v>
                </c:pt>
                <c:pt idx="1636">
                  <c:v>0.20699999999999999</c:v>
                </c:pt>
                <c:pt idx="1637">
                  <c:v>0.247</c:v>
                </c:pt>
                <c:pt idx="1638">
                  <c:v>0.247</c:v>
                </c:pt>
                <c:pt idx="1639">
                  <c:v>0.246</c:v>
                </c:pt>
                <c:pt idx="1640">
                  <c:v>0.255</c:v>
                </c:pt>
                <c:pt idx="1641">
                  <c:v>0.29399999999999998</c:v>
                </c:pt>
                <c:pt idx="1642">
                  <c:v>0.22800000000000001</c:v>
                </c:pt>
                <c:pt idx="1643">
                  <c:v>0.25800000000000001</c:v>
                </c:pt>
                <c:pt idx="1644">
                  <c:v>0.28399999999999997</c:v>
                </c:pt>
                <c:pt idx="1645">
                  <c:v>0.20599999999999999</c:v>
                </c:pt>
                <c:pt idx="1646">
                  <c:v>0.24</c:v>
                </c:pt>
                <c:pt idx="1647">
                  <c:v>0.245</c:v>
                </c:pt>
                <c:pt idx="1648">
                  <c:v>0.24</c:v>
                </c:pt>
                <c:pt idx="1649">
                  <c:v>0.254</c:v>
                </c:pt>
                <c:pt idx="1650">
                  <c:v>0.245</c:v>
                </c:pt>
                <c:pt idx="1651">
                  <c:v>0.20899999999999999</c:v>
                </c:pt>
                <c:pt idx="1652">
                  <c:v>0.224</c:v>
                </c:pt>
                <c:pt idx="1653">
                  <c:v>0.20699999999999999</c:v>
                </c:pt>
                <c:pt idx="1654">
                  <c:v>0.25600000000000001</c:v>
                </c:pt>
                <c:pt idx="1655">
                  <c:v>0.23599999999999999</c:v>
                </c:pt>
                <c:pt idx="1656">
                  <c:v>0.23499999999999999</c:v>
                </c:pt>
                <c:pt idx="1657">
                  <c:v>0.23499999999999999</c:v>
                </c:pt>
                <c:pt idx="1658">
                  <c:v>0.27900000000000003</c:v>
                </c:pt>
                <c:pt idx="1659">
                  <c:v>0.252</c:v>
                </c:pt>
                <c:pt idx="1660">
                  <c:v>0.28499999999999998</c:v>
                </c:pt>
                <c:pt idx="1661">
                  <c:v>0.18099999999999999</c:v>
                </c:pt>
                <c:pt idx="1662">
                  <c:v>0.22600000000000001</c:v>
                </c:pt>
                <c:pt idx="1663">
                  <c:v>0.246</c:v>
                </c:pt>
                <c:pt idx="1664">
                  <c:v>0.26600000000000001</c:v>
                </c:pt>
                <c:pt idx="1665">
                  <c:v>0.26200000000000001</c:v>
                </c:pt>
                <c:pt idx="1666">
                  <c:v>0.26900000000000002</c:v>
                </c:pt>
                <c:pt idx="1667">
                  <c:v>0.17499999999999999</c:v>
                </c:pt>
                <c:pt idx="1668">
                  <c:v>0.26400000000000001</c:v>
                </c:pt>
                <c:pt idx="1669">
                  <c:v>0.23200000000000001</c:v>
                </c:pt>
                <c:pt idx="1670">
                  <c:v>0.218</c:v>
                </c:pt>
                <c:pt idx="1671">
                  <c:v>0.24099999999999999</c:v>
                </c:pt>
                <c:pt idx="1672">
                  <c:v>0.23799999999999999</c:v>
                </c:pt>
                <c:pt idx="1673">
                  <c:v>0.20899999999999999</c:v>
                </c:pt>
                <c:pt idx="1674">
                  <c:v>0.20399999999999999</c:v>
                </c:pt>
                <c:pt idx="1675">
                  <c:v>0.20399999999999999</c:v>
                </c:pt>
                <c:pt idx="1676">
                  <c:v>0.185</c:v>
                </c:pt>
                <c:pt idx="1677">
                  <c:v>0.223</c:v>
                </c:pt>
                <c:pt idx="1678">
                  <c:v>0.248</c:v>
                </c:pt>
                <c:pt idx="1679">
                  <c:v>0.251</c:v>
                </c:pt>
                <c:pt idx="1680">
                  <c:v>0.27100000000000002</c:v>
                </c:pt>
                <c:pt idx="1681">
                  <c:v>0.23400000000000001</c:v>
                </c:pt>
                <c:pt idx="1682">
                  <c:v>0.18099999999999999</c:v>
                </c:pt>
                <c:pt idx="1683">
                  <c:v>0.23599999999999999</c:v>
                </c:pt>
                <c:pt idx="1684">
                  <c:v>0.24</c:v>
                </c:pt>
                <c:pt idx="1685">
                  <c:v>0.24</c:v>
                </c:pt>
                <c:pt idx="1686">
                  <c:v>0.217</c:v>
                </c:pt>
                <c:pt idx="1687">
                  <c:v>0.23100000000000001</c:v>
                </c:pt>
                <c:pt idx="1688">
                  <c:v>0.22800000000000001</c:v>
                </c:pt>
                <c:pt idx="1689">
                  <c:v>0.17499999999999999</c:v>
                </c:pt>
                <c:pt idx="1690">
                  <c:v>0.22500000000000001</c:v>
                </c:pt>
                <c:pt idx="1691">
                  <c:v>0.26500000000000001</c:v>
                </c:pt>
                <c:pt idx="1692">
                  <c:v>0.28499999999999998</c:v>
                </c:pt>
                <c:pt idx="1693">
                  <c:v>0.20200000000000001</c:v>
                </c:pt>
                <c:pt idx="1694">
                  <c:v>0.23</c:v>
                </c:pt>
                <c:pt idx="1695">
                  <c:v>0.246</c:v>
                </c:pt>
                <c:pt idx="1696">
                  <c:v>0.20899999999999999</c:v>
                </c:pt>
                <c:pt idx="1697">
                  <c:v>0.20599999999999999</c:v>
                </c:pt>
                <c:pt idx="1698">
                  <c:v>0.20200000000000001</c:v>
                </c:pt>
                <c:pt idx="1699">
                  <c:v>0.249</c:v>
                </c:pt>
                <c:pt idx="1700">
                  <c:v>0.17399999999999999</c:v>
                </c:pt>
                <c:pt idx="1701">
                  <c:v>0.218</c:v>
                </c:pt>
                <c:pt idx="1702">
                  <c:v>0.22</c:v>
                </c:pt>
                <c:pt idx="1703">
                  <c:v>0.20799999999999999</c:v>
                </c:pt>
                <c:pt idx="1704">
                  <c:v>0.20899999999999999</c:v>
                </c:pt>
                <c:pt idx="1705">
                  <c:v>0.25700000000000001</c:v>
                </c:pt>
                <c:pt idx="1706">
                  <c:v>0.27</c:v>
                </c:pt>
                <c:pt idx="1707">
                  <c:v>0.219</c:v>
                </c:pt>
                <c:pt idx="1708">
                  <c:v>0.22600000000000001</c:v>
                </c:pt>
                <c:pt idx="1709">
                  <c:v>0.25800000000000001</c:v>
                </c:pt>
                <c:pt idx="1710">
                  <c:v>0.249</c:v>
                </c:pt>
                <c:pt idx="1711">
                  <c:v>0.214</c:v>
                </c:pt>
                <c:pt idx="1712">
                  <c:v>0.26600000000000001</c:v>
                </c:pt>
                <c:pt idx="1713">
                  <c:v>0.27</c:v>
                </c:pt>
                <c:pt idx="1714">
                  <c:v>0.23599999999999999</c:v>
                </c:pt>
                <c:pt idx="1715">
                  <c:v>0.221</c:v>
                </c:pt>
                <c:pt idx="1716">
                  <c:v>0.253</c:v>
                </c:pt>
                <c:pt idx="1717">
                  <c:v>0.33200000000000002</c:v>
                </c:pt>
                <c:pt idx="1718">
                  <c:v>0.251</c:v>
                </c:pt>
                <c:pt idx="1719">
                  <c:v>0.22500000000000001</c:v>
                </c:pt>
                <c:pt idx="1720">
                  <c:v>0.30499999999999999</c:v>
                </c:pt>
                <c:pt idx="1721">
                  <c:v>0.309</c:v>
                </c:pt>
                <c:pt idx="1722">
                  <c:v>0.26600000000000001</c:v>
                </c:pt>
                <c:pt idx="1723">
                  <c:v>0.32500000000000001</c:v>
                </c:pt>
                <c:pt idx="1724">
                  <c:v>0.24099999999999999</c:v>
                </c:pt>
                <c:pt idx="1725">
                  <c:v>0.222</c:v>
                </c:pt>
                <c:pt idx="1726">
                  <c:v>0.28699999999999998</c:v>
                </c:pt>
                <c:pt idx="1727">
                  <c:v>0.24399999999999999</c:v>
                </c:pt>
                <c:pt idx="1728">
                  <c:v>0.23499999999999999</c:v>
                </c:pt>
                <c:pt idx="1729">
                  <c:v>0.23499999999999999</c:v>
                </c:pt>
                <c:pt idx="1730">
                  <c:v>0.224</c:v>
                </c:pt>
                <c:pt idx="1731">
                  <c:v>0.249</c:v>
                </c:pt>
                <c:pt idx="1732">
                  <c:v>0.21099999999999999</c:v>
                </c:pt>
                <c:pt idx="1733">
                  <c:v>0.26200000000000001</c:v>
                </c:pt>
                <c:pt idx="1734">
                  <c:v>0.22700000000000001</c:v>
                </c:pt>
                <c:pt idx="1735">
                  <c:v>0.19600000000000001</c:v>
                </c:pt>
                <c:pt idx="1736">
                  <c:v>0.23400000000000001</c:v>
                </c:pt>
                <c:pt idx="1737">
                  <c:v>0.29399999999999998</c:v>
                </c:pt>
                <c:pt idx="1738">
                  <c:v>0.254</c:v>
                </c:pt>
                <c:pt idx="1739">
                  <c:v>0.26500000000000001</c:v>
                </c:pt>
                <c:pt idx="1740">
                  <c:v>0.27100000000000002</c:v>
                </c:pt>
                <c:pt idx="1741">
                  <c:v>0.22900000000000001</c:v>
                </c:pt>
                <c:pt idx="1742">
                  <c:v>0.185</c:v>
                </c:pt>
                <c:pt idx="1743">
                  <c:v>0.27100000000000002</c:v>
                </c:pt>
                <c:pt idx="1744">
                  <c:v>0.222</c:v>
                </c:pt>
                <c:pt idx="1745">
                  <c:v>0.27500000000000002</c:v>
                </c:pt>
                <c:pt idx="1746">
                  <c:v>0.22600000000000001</c:v>
                </c:pt>
                <c:pt idx="1747">
                  <c:v>0.24199999999999999</c:v>
                </c:pt>
                <c:pt idx="1748">
                  <c:v>0.27800000000000002</c:v>
                </c:pt>
                <c:pt idx="1749">
                  <c:v>0.216</c:v>
                </c:pt>
                <c:pt idx="1750">
                  <c:v>0.17</c:v>
                </c:pt>
                <c:pt idx="1751">
                  <c:v>0.21099999999999999</c:v>
                </c:pt>
                <c:pt idx="1752">
                  <c:v>0.251</c:v>
                </c:pt>
                <c:pt idx="1753">
                  <c:v>0.25700000000000001</c:v>
                </c:pt>
                <c:pt idx="1754">
                  <c:v>0.22500000000000001</c:v>
                </c:pt>
                <c:pt idx="1755">
                  <c:v>0.245</c:v>
                </c:pt>
                <c:pt idx="1756">
                  <c:v>0.223</c:v>
                </c:pt>
                <c:pt idx="1757">
                  <c:v>0.21</c:v>
                </c:pt>
                <c:pt idx="1758">
                  <c:v>0.24299999999999999</c:v>
                </c:pt>
                <c:pt idx="1759">
                  <c:v>0.193</c:v>
                </c:pt>
                <c:pt idx="1760">
                  <c:v>0.224</c:v>
                </c:pt>
                <c:pt idx="1761">
                  <c:v>0.23</c:v>
                </c:pt>
                <c:pt idx="1762">
                  <c:v>0.23699999999999999</c:v>
                </c:pt>
                <c:pt idx="1763">
                  <c:v>0.30199999999999999</c:v>
                </c:pt>
                <c:pt idx="1764">
                  <c:v>0.27</c:v>
                </c:pt>
                <c:pt idx="1765">
                  <c:v>0.22</c:v>
                </c:pt>
                <c:pt idx="1766">
                  <c:v>0.222</c:v>
                </c:pt>
                <c:pt idx="1767">
                  <c:v>0.23200000000000001</c:v>
                </c:pt>
                <c:pt idx="1768">
                  <c:v>0.22700000000000001</c:v>
                </c:pt>
                <c:pt idx="1769">
                  <c:v>0.245</c:v>
                </c:pt>
                <c:pt idx="1770">
                  <c:v>0.32700000000000001</c:v>
                </c:pt>
                <c:pt idx="1771">
                  <c:v>0.27100000000000002</c:v>
                </c:pt>
                <c:pt idx="1772">
                  <c:v>0.20399999999999999</c:v>
                </c:pt>
                <c:pt idx="1773">
                  <c:v>0.24099999999999999</c:v>
                </c:pt>
                <c:pt idx="1774">
                  <c:v>0.248</c:v>
                </c:pt>
                <c:pt idx="1775">
                  <c:v>0.183</c:v>
                </c:pt>
                <c:pt idx="1776">
                  <c:v>0.26500000000000001</c:v>
                </c:pt>
                <c:pt idx="1777">
                  <c:v>0.22800000000000001</c:v>
                </c:pt>
                <c:pt idx="1778">
                  <c:v>0.27300000000000002</c:v>
                </c:pt>
                <c:pt idx="1779">
                  <c:v>0.224</c:v>
                </c:pt>
                <c:pt idx="1780">
                  <c:v>0.224</c:v>
                </c:pt>
                <c:pt idx="1781">
                  <c:v>0.23599999999999999</c:v>
                </c:pt>
                <c:pt idx="1782">
                  <c:v>0.29499999999999998</c:v>
                </c:pt>
                <c:pt idx="1783">
                  <c:v>0.21</c:v>
                </c:pt>
                <c:pt idx="1784">
                  <c:v>0.29499999999999998</c:v>
                </c:pt>
                <c:pt idx="1785">
                  <c:v>0.186</c:v>
                </c:pt>
                <c:pt idx="1786">
                  <c:v>0.26500000000000001</c:v>
                </c:pt>
                <c:pt idx="1787">
                  <c:v>0.27500000000000002</c:v>
                </c:pt>
                <c:pt idx="1788">
                  <c:v>0.20499999999999999</c:v>
                </c:pt>
                <c:pt idx="1789">
                  <c:v>0.254</c:v>
                </c:pt>
                <c:pt idx="1790">
                  <c:v>0.27</c:v>
                </c:pt>
                <c:pt idx="1791">
                  <c:v>0.252</c:v>
                </c:pt>
                <c:pt idx="1792">
                  <c:v>0.253</c:v>
                </c:pt>
                <c:pt idx="1793">
                  <c:v>0.27800000000000002</c:v>
                </c:pt>
                <c:pt idx="1794">
                  <c:v>0.22</c:v>
                </c:pt>
                <c:pt idx="1795">
                  <c:v>0.27900000000000003</c:v>
                </c:pt>
                <c:pt idx="1796">
                  <c:v>0.23799999999999999</c:v>
                </c:pt>
                <c:pt idx="1797">
                  <c:v>0.27700000000000002</c:v>
                </c:pt>
                <c:pt idx="1798">
                  <c:v>0.19900000000000001</c:v>
                </c:pt>
                <c:pt idx="1799">
                  <c:v>0.23499999999999999</c:v>
                </c:pt>
                <c:pt idx="1800">
                  <c:v>0.23799999999999999</c:v>
                </c:pt>
                <c:pt idx="1801">
                  <c:v>0.22800000000000001</c:v>
                </c:pt>
                <c:pt idx="1802">
                  <c:v>0.254</c:v>
                </c:pt>
                <c:pt idx="1803">
                  <c:v>0.20399999999999999</c:v>
                </c:pt>
                <c:pt idx="1804">
                  <c:v>0.27500000000000002</c:v>
                </c:pt>
                <c:pt idx="1805">
                  <c:v>0.21299999999999999</c:v>
                </c:pt>
                <c:pt idx="1806">
                  <c:v>0.23699999999999999</c:v>
                </c:pt>
                <c:pt idx="1807">
                  <c:v>0.26800000000000002</c:v>
                </c:pt>
                <c:pt idx="1808">
                  <c:v>0.223</c:v>
                </c:pt>
                <c:pt idx="1809">
                  <c:v>0.28799999999999998</c:v>
                </c:pt>
                <c:pt idx="1810">
                  <c:v>0.28100000000000003</c:v>
                </c:pt>
                <c:pt idx="1811">
                  <c:v>0.23699999999999999</c:v>
                </c:pt>
                <c:pt idx="1812">
                  <c:v>0.224</c:v>
                </c:pt>
                <c:pt idx="1813">
                  <c:v>0.23499999999999999</c:v>
                </c:pt>
                <c:pt idx="1814">
                  <c:v>0.23400000000000001</c:v>
                </c:pt>
                <c:pt idx="1815">
                  <c:v>0.20399999999999999</c:v>
                </c:pt>
                <c:pt idx="1816">
                  <c:v>0.24</c:v>
                </c:pt>
                <c:pt idx="1817">
                  <c:v>0.27800000000000002</c:v>
                </c:pt>
                <c:pt idx="1818">
                  <c:v>0.245</c:v>
                </c:pt>
                <c:pt idx="1819">
                  <c:v>0.20799999999999999</c:v>
                </c:pt>
                <c:pt idx="1820">
                  <c:v>0.252</c:v>
                </c:pt>
                <c:pt idx="1821">
                  <c:v>0.247</c:v>
                </c:pt>
                <c:pt idx="1822">
                  <c:v>0.23100000000000001</c:v>
                </c:pt>
                <c:pt idx="1823">
                  <c:v>0.187</c:v>
                </c:pt>
                <c:pt idx="1824">
                  <c:v>0.29599999999999999</c:v>
                </c:pt>
                <c:pt idx="1825">
                  <c:v>0.219</c:v>
                </c:pt>
                <c:pt idx="1826">
                  <c:v>0.245</c:v>
                </c:pt>
                <c:pt idx="1827">
                  <c:v>0.29199999999999998</c:v>
                </c:pt>
                <c:pt idx="1828">
                  <c:v>0.28199999999999997</c:v>
                </c:pt>
                <c:pt idx="1829">
                  <c:v>0.28000000000000003</c:v>
                </c:pt>
                <c:pt idx="1830">
                  <c:v>0.223</c:v>
                </c:pt>
                <c:pt idx="1831">
                  <c:v>0.19</c:v>
                </c:pt>
                <c:pt idx="1832">
                  <c:v>0.25600000000000001</c:v>
                </c:pt>
                <c:pt idx="1833">
                  <c:v>0.245</c:v>
                </c:pt>
                <c:pt idx="1834">
                  <c:v>0.253</c:v>
                </c:pt>
                <c:pt idx="1835">
                  <c:v>0.26100000000000001</c:v>
                </c:pt>
                <c:pt idx="1836">
                  <c:v>0.28199999999999997</c:v>
                </c:pt>
                <c:pt idx="1837">
                  <c:v>0.19700000000000001</c:v>
                </c:pt>
                <c:pt idx="1838">
                  <c:v>0.255</c:v>
                </c:pt>
                <c:pt idx="1839">
                  <c:v>0.24399999999999999</c:v>
                </c:pt>
                <c:pt idx="1840">
                  <c:v>0.23599999999999999</c:v>
                </c:pt>
                <c:pt idx="1841">
                  <c:v>0.21099999999999999</c:v>
                </c:pt>
                <c:pt idx="1842">
                  <c:v>0.23300000000000001</c:v>
                </c:pt>
                <c:pt idx="1843">
                  <c:v>0.246</c:v>
                </c:pt>
                <c:pt idx="1844">
                  <c:v>0.30399999999999999</c:v>
                </c:pt>
                <c:pt idx="1845">
                  <c:v>0.28799999999999998</c:v>
                </c:pt>
                <c:pt idx="1846">
                  <c:v>0.23300000000000001</c:v>
                </c:pt>
                <c:pt idx="1847">
                  <c:v>0.28999999999999998</c:v>
                </c:pt>
                <c:pt idx="1848">
                  <c:v>0.22900000000000001</c:v>
                </c:pt>
                <c:pt idx="1849">
                  <c:v>0.17</c:v>
                </c:pt>
                <c:pt idx="1850">
                  <c:v>0.188</c:v>
                </c:pt>
                <c:pt idx="1851">
                  <c:v>0.20399999999999999</c:v>
                </c:pt>
                <c:pt idx="1852">
                  <c:v>0.25600000000000001</c:v>
                </c:pt>
                <c:pt idx="1853">
                  <c:v>0.20300000000000001</c:v>
                </c:pt>
                <c:pt idx="1854">
                  <c:v>0.26400000000000001</c:v>
                </c:pt>
                <c:pt idx="1855">
                  <c:v>0.247</c:v>
                </c:pt>
                <c:pt idx="1856">
                  <c:v>0.27200000000000002</c:v>
                </c:pt>
                <c:pt idx="1857">
                  <c:v>0.30099999999999999</c:v>
                </c:pt>
                <c:pt idx="1858">
                  <c:v>0.28199999999999997</c:v>
                </c:pt>
                <c:pt idx="1859">
                  <c:v>0.20799999999999999</c:v>
                </c:pt>
                <c:pt idx="1860">
                  <c:v>0.189</c:v>
                </c:pt>
                <c:pt idx="1861">
                  <c:v>0.182</c:v>
                </c:pt>
                <c:pt idx="1862">
                  <c:v>0.187</c:v>
                </c:pt>
                <c:pt idx="1863">
                  <c:v>0.252</c:v>
                </c:pt>
                <c:pt idx="1864">
                  <c:v>0.22800000000000001</c:v>
                </c:pt>
                <c:pt idx="1865">
                  <c:v>0.27</c:v>
                </c:pt>
                <c:pt idx="1866">
                  <c:v>0.246</c:v>
                </c:pt>
                <c:pt idx="1867">
                  <c:v>0.28799999999999998</c:v>
                </c:pt>
                <c:pt idx="1868">
                  <c:v>0.222</c:v>
                </c:pt>
                <c:pt idx="1869">
                  <c:v>0.23599999999999999</c:v>
                </c:pt>
                <c:pt idx="1870">
                  <c:v>0.23100000000000001</c:v>
                </c:pt>
                <c:pt idx="1871">
                  <c:v>0.26</c:v>
                </c:pt>
                <c:pt idx="1872">
                  <c:v>0.20799999999999999</c:v>
                </c:pt>
                <c:pt idx="1873">
                  <c:v>0.17699999999999999</c:v>
                </c:pt>
                <c:pt idx="1874">
                  <c:v>0.21199999999999999</c:v>
                </c:pt>
                <c:pt idx="1875">
                  <c:v>0.183</c:v>
                </c:pt>
                <c:pt idx="1876">
                  <c:v>0.25600000000000001</c:v>
                </c:pt>
                <c:pt idx="1877">
                  <c:v>0.214</c:v>
                </c:pt>
                <c:pt idx="1878">
                  <c:v>0.23200000000000001</c:v>
                </c:pt>
                <c:pt idx="1879">
                  <c:v>0.23899999999999999</c:v>
                </c:pt>
                <c:pt idx="1880">
                  <c:v>0.191</c:v>
                </c:pt>
                <c:pt idx="1881">
                  <c:v>0.26500000000000001</c:v>
                </c:pt>
                <c:pt idx="1882">
                  <c:v>0.23200000000000001</c:v>
                </c:pt>
                <c:pt idx="1883">
                  <c:v>0.16500000000000001</c:v>
                </c:pt>
                <c:pt idx="1884">
                  <c:v>0.20100000000000001</c:v>
                </c:pt>
                <c:pt idx="1885">
                  <c:v>0.17299999999999999</c:v>
                </c:pt>
                <c:pt idx="1886">
                  <c:v>0.23799999999999999</c:v>
                </c:pt>
                <c:pt idx="1887">
                  <c:v>0.19500000000000001</c:v>
                </c:pt>
                <c:pt idx="1888">
                  <c:v>0.28199999999999997</c:v>
                </c:pt>
                <c:pt idx="1889">
                  <c:v>0.26400000000000001</c:v>
                </c:pt>
                <c:pt idx="1890">
                  <c:v>0.27300000000000002</c:v>
                </c:pt>
                <c:pt idx="1891">
                  <c:v>0.31</c:v>
                </c:pt>
                <c:pt idx="1892">
                  <c:v>0.22600000000000001</c:v>
                </c:pt>
                <c:pt idx="1893">
                  <c:v>0.24099999999999999</c:v>
                </c:pt>
                <c:pt idx="1894">
                  <c:v>0.25900000000000001</c:v>
                </c:pt>
                <c:pt idx="1895">
                  <c:v>0.28499999999999998</c:v>
                </c:pt>
                <c:pt idx="1896">
                  <c:v>0.24199999999999999</c:v>
                </c:pt>
                <c:pt idx="1897">
                  <c:v>0.255</c:v>
                </c:pt>
                <c:pt idx="1898">
                  <c:v>0.20899999999999999</c:v>
                </c:pt>
                <c:pt idx="1899">
                  <c:v>0.253</c:v>
                </c:pt>
                <c:pt idx="1900">
                  <c:v>0.215</c:v>
                </c:pt>
                <c:pt idx="1901">
                  <c:v>0.32</c:v>
                </c:pt>
                <c:pt idx="1902">
                  <c:v>0.251</c:v>
                </c:pt>
                <c:pt idx="1903">
                  <c:v>0.27200000000000002</c:v>
                </c:pt>
                <c:pt idx="1904">
                  <c:v>0.19800000000000001</c:v>
                </c:pt>
                <c:pt idx="1905">
                  <c:v>0.25600000000000001</c:v>
                </c:pt>
                <c:pt idx="1906">
                  <c:v>0.23</c:v>
                </c:pt>
                <c:pt idx="1907">
                  <c:v>0.29799999999999999</c:v>
                </c:pt>
                <c:pt idx="1908">
                  <c:v>0.17100000000000001</c:v>
                </c:pt>
                <c:pt idx="1909">
                  <c:v>0.20699999999999999</c:v>
                </c:pt>
                <c:pt idx="1910">
                  <c:v>0.25700000000000001</c:v>
                </c:pt>
                <c:pt idx="1911">
                  <c:v>0.27100000000000002</c:v>
                </c:pt>
                <c:pt idx="1912">
                  <c:v>0.17399999999999999</c:v>
                </c:pt>
                <c:pt idx="1913">
                  <c:v>0.17399999999999999</c:v>
                </c:pt>
                <c:pt idx="1914">
                  <c:v>0.221</c:v>
                </c:pt>
                <c:pt idx="1915">
                  <c:v>0.16800000000000001</c:v>
                </c:pt>
                <c:pt idx="1916">
                  <c:v>0.214</c:v>
                </c:pt>
                <c:pt idx="1917">
                  <c:v>0.28299999999999997</c:v>
                </c:pt>
                <c:pt idx="1918">
                  <c:v>0.22600000000000001</c:v>
                </c:pt>
                <c:pt idx="1919">
                  <c:v>0.27800000000000002</c:v>
                </c:pt>
                <c:pt idx="1920">
                  <c:v>0.26300000000000001</c:v>
                </c:pt>
                <c:pt idx="1921">
                  <c:v>0.246</c:v>
                </c:pt>
                <c:pt idx="1922">
                  <c:v>0.22700000000000001</c:v>
                </c:pt>
                <c:pt idx="1923">
                  <c:v>0.245</c:v>
                </c:pt>
                <c:pt idx="1924">
                  <c:v>0.28100000000000003</c:v>
                </c:pt>
                <c:pt idx="1925">
                  <c:v>0.317</c:v>
                </c:pt>
                <c:pt idx="1926">
                  <c:v>0.28899999999999998</c:v>
                </c:pt>
                <c:pt idx="1927">
                  <c:v>0.21299999999999999</c:v>
                </c:pt>
                <c:pt idx="1928">
                  <c:v>0.217</c:v>
                </c:pt>
                <c:pt idx="1929">
                  <c:v>0.217</c:v>
                </c:pt>
                <c:pt idx="1930">
                  <c:v>0.185</c:v>
                </c:pt>
                <c:pt idx="1931">
                  <c:v>0.16800000000000001</c:v>
                </c:pt>
                <c:pt idx="1932">
                  <c:v>0.19500000000000001</c:v>
                </c:pt>
                <c:pt idx="1933">
                  <c:v>0.24299999999999999</c:v>
                </c:pt>
                <c:pt idx="1934">
                  <c:v>0.26</c:v>
                </c:pt>
                <c:pt idx="1935">
                  <c:v>0.189</c:v>
                </c:pt>
                <c:pt idx="1936">
                  <c:v>0.30099999999999999</c:v>
                </c:pt>
                <c:pt idx="1937">
                  <c:v>0.22900000000000001</c:v>
                </c:pt>
                <c:pt idx="1938">
                  <c:v>0.25600000000000001</c:v>
                </c:pt>
                <c:pt idx="1939">
                  <c:v>0.25</c:v>
                </c:pt>
                <c:pt idx="1940">
                  <c:v>0.185</c:v>
                </c:pt>
                <c:pt idx="1941">
                  <c:v>0.17599999999999999</c:v>
                </c:pt>
                <c:pt idx="1942">
                  <c:v>0.246</c:v>
                </c:pt>
                <c:pt idx="1943">
                  <c:v>0.27400000000000002</c:v>
                </c:pt>
                <c:pt idx="1944">
                  <c:v>0.19600000000000001</c:v>
                </c:pt>
                <c:pt idx="1945">
                  <c:v>0.252</c:v>
                </c:pt>
                <c:pt idx="1946">
                  <c:v>0.19700000000000001</c:v>
                </c:pt>
                <c:pt idx="1947">
                  <c:v>0.22700000000000001</c:v>
                </c:pt>
                <c:pt idx="1948">
                  <c:v>0.24099999999999999</c:v>
                </c:pt>
                <c:pt idx="1949">
                  <c:v>0.22800000000000001</c:v>
                </c:pt>
                <c:pt idx="1950">
                  <c:v>0.20399999999999999</c:v>
                </c:pt>
                <c:pt idx="1951">
                  <c:v>0.223</c:v>
                </c:pt>
                <c:pt idx="1952">
                  <c:v>0.249</c:v>
                </c:pt>
                <c:pt idx="1953">
                  <c:v>0.27900000000000003</c:v>
                </c:pt>
                <c:pt idx="1954">
                  <c:v>0.28699999999999998</c:v>
                </c:pt>
                <c:pt idx="1955">
                  <c:v>0.27</c:v>
                </c:pt>
                <c:pt idx="1956">
                  <c:v>0.24</c:v>
                </c:pt>
                <c:pt idx="1957">
                  <c:v>0.28899999999999998</c:v>
                </c:pt>
                <c:pt idx="1958">
                  <c:v>0.25</c:v>
                </c:pt>
                <c:pt idx="1959">
                  <c:v>0.31</c:v>
                </c:pt>
                <c:pt idx="1960">
                  <c:v>0.23799999999999999</c:v>
                </c:pt>
                <c:pt idx="1961">
                  <c:v>0.28000000000000003</c:v>
                </c:pt>
                <c:pt idx="1962">
                  <c:v>0.221</c:v>
                </c:pt>
                <c:pt idx="1963">
                  <c:v>0.23400000000000001</c:v>
                </c:pt>
                <c:pt idx="1964">
                  <c:v>0.22700000000000001</c:v>
                </c:pt>
                <c:pt idx="1965">
                  <c:v>0.216</c:v>
                </c:pt>
                <c:pt idx="1966">
                  <c:v>0.23799999999999999</c:v>
                </c:pt>
                <c:pt idx="1967">
                  <c:v>0.15</c:v>
                </c:pt>
                <c:pt idx="1968">
                  <c:v>0.23899999999999999</c:v>
                </c:pt>
                <c:pt idx="1969">
                  <c:v>0.23400000000000001</c:v>
                </c:pt>
                <c:pt idx="1970">
                  <c:v>0.27300000000000002</c:v>
                </c:pt>
                <c:pt idx="1971">
                  <c:v>0.28899999999999998</c:v>
                </c:pt>
                <c:pt idx="1972">
                  <c:v>0.20300000000000001</c:v>
                </c:pt>
                <c:pt idx="1973">
                  <c:v>0.216</c:v>
                </c:pt>
                <c:pt idx="1974">
                  <c:v>0.22900000000000001</c:v>
                </c:pt>
                <c:pt idx="1975">
                  <c:v>0.23</c:v>
                </c:pt>
                <c:pt idx="1976">
                  <c:v>0.19700000000000001</c:v>
                </c:pt>
                <c:pt idx="1977">
                  <c:v>0.218</c:v>
                </c:pt>
                <c:pt idx="1978">
                  <c:v>0.20899999999999999</c:v>
                </c:pt>
                <c:pt idx="1979">
                  <c:v>0.24099999999999999</c:v>
                </c:pt>
                <c:pt idx="1980">
                  <c:v>0.246</c:v>
                </c:pt>
                <c:pt idx="1981">
                  <c:v>0.23899999999999999</c:v>
                </c:pt>
                <c:pt idx="1982">
                  <c:v>0.20899999999999999</c:v>
                </c:pt>
                <c:pt idx="1983">
                  <c:v>0.23300000000000001</c:v>
                </c:pt>
                <c:pt idx="1984">
                  <c:v>0.22</c:v>
                </c:pt>
                <c:pt idx="1985">
                  <c:v>0.19900000000000001</c:v>
                </c:pt>
                <c:pt idx="1986">
                  <c:v>0.23799999999999999</c:v>
                </c:pt>
                <c:pt idx="1987">
                  <c:v>0.189</c:v>
                </c:pt>
                <c:pt idx="1988">
                  <c:v>0.26600000000000001</c:v>
                </c:pt>
                <c:pt idx="1989">
                  <c:v>0.25700000000000001</c:v>
                </c:pt>
                <c:pt idx="1990">
                  <c:v>0.219</c:v>
                </c:pt>
                <c:pt idx="1991">
                  <c:v>0.22800000000000001</c:v>
                </c:pt>
                <c:pt idx="1992">
                  <c:v>0.214</c:v>
                </c:pt>
                <c:pt idx="1993">
                  <c:v>0.28699999999999998</c:v>
                </c:pt>
                <c:pt idx="1994">
                  <c:v>0.245</c:v>
                </c:pt>
                <c:pt idx="1995">
                  <c:v>0.21299999999999999</c:v>
                </c:pt>
                <c:pt idx="1996">
                  <c:v>0.22600000000000001</c:v>
                </c:pt>
                <c:pt idx="1997">
                  <c:v>0.317</c:v>
                </c:pt>
                <c:pt idx="1998">
                  <c:v>0.24199999999999999</c:v>
                </c:pt>
                <c:pt idx="1999">
                  <c:v>0.22</c:v>
                </c:pt>
                <c:pt idx="2000">
                  <c:v>0.24299999999999999</c:v>
                </c:pt>
              </c:numCache>
            </c:numRef>
          </c:yVal>
          <c:smooth val="0"/>
          <c:extLst>
            <c:ext xmlns:c16="http://schemas.microsoft.com/office/drawing/2014/chart" uri="{C3380CC4-5D6E-409C-BE32-E72D297353CC}">
              <c16:uniqueId val="{00000000-1C7C-4654-8B77-0EF00F3DBD57}"/>
            </c:ext>
          </c:extLst>
        </c:ser>
        <c:dLbls>
          <c:showLegendKey val="0"/>
          <c:showVal val="0"/>
          <c:showCatName val="0"/>
          <c:showSerName val="0"/>
          <c:showPercent val="0"/>
          <c:showBubbleSize val="0"/>
        </c:dLbls>
        <c:axId val="1618860271"/>
        <c:axId val="1618861519"/>
      </c:scatterChart>
      <c:valAx>
        <c:axId val="1618860271"/>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dirty="0"/>
                  <a:t>Generation</a:t>
                </a:r>
                <a:r>
                  <a:rPr lang="en-GB" sz="1400" baseline="0" dirty="0"/>
                  <a:t> </a:t>
                </a:r>
                <a:endParaRPr lang="en-GB" sz="1400" dirty="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618861519"/>
        <c:crosses val="autoZero"/>
        <c:crossBetween val="midCat"/>
      </c:valAx>
      <c:valAx>
        <c:axId val="161886151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618860271"/>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nl-NL" sz="1800"/>
              <a:t>High initial</a:t>
            </a:r>
            <a:r>
              <a:rPr lang="nl-NL" sz="1800" baseline="0"/>
              <a:t> cooperativeness</a:t>
            </a:r>
            <a:endParaRPr lang="nl-NL" sz="180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strRef>
              <c:f>'Model 1.2 price0.0'!$B$1</c:f>
              <c:strCache>
                <c:ptCount val="1"/>
                <c:pt idx="0">
                  <c:v>Pmean</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 1.2 price0.0'!$A$2:$A$5002</c:f>
              <c:numCache>
                <c:formatCode>General</c:formatCode>
                <c:ptCount val="5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pt idx="2001">
                  <c:v>200100</c:v>
                </c:pt>
                <c:pt idx="2002">
                  <c:v>200200</c:v>
                </c:pt>
                <c:pt idx="2003">
                  <c:v>200300</c:v>
                </c:pt>
                <c:pt idx="2004">
                  <c:v>200400</c:v>
                </c:pt>
                <c:pt idx="2005">
                  <c:v>200500</c:v>
                </c:pt>
                <c:pt idx="2006">
                  <c:v>200600</c:v>
                </c:pt>
                <c:pt idx="2007">
                  <c:v>200700</c:v>
                </c:pt>
                <c:pt idx="2008">
                  <c:v>200800</c:v>
                </c:pt>
                <c:pt idx="2009">
                  <c:v>200900</c:v>
                </c:pt>
                <c:pt idx="2010">
                  <c:v>201000</c:v>
                </c:pt>
                <c:pt idx="2011">
                  <c:v>201100</c:v>
                </c:pt>
                <c:pt idx="2012">
                  <c:v>201200</c:v>
                </c:pt>
                <c:pt idx="2013">
                  <c:v>201300</c:v>
                </c:pt>
                <c:pt idx="2014">
                  <c:v>201400</c:v>
                </c:pt>
                <c:pt idx="2015">
                  <c:v>201500</c:v>
                </c:pt>
                <c:pt idx="2016">
                  <c:v>201600</c:v>
                </c:pt>
                <c:pt idx="2017">
                  <c:v>201700</c:v>
                </c:pt>
                <c:pt idx="2018">
                  <c:v>201800</c:v>
                </c:pt>
                <c:pt idx="2019">
                  <c:v>201900</c:v>
                </c:pt>
                <c:pt idx="2020">
                  <c:v>202000</c:v>
                </c:pt>
                <c:pt idx="2021">
                  <c:v>202100</c:v>
                </c:pt>
                <c:pt idx="2022">
                  <c:v>202200</c:v>
                </c:pt>
                <c:pt idx="2023">
                  <c:v>202300</c:v>
                </c:pt>
                <c:pt idx="2024">
                  <c:v>202400</c:v>
                </c:pt>
                <c:pt idx="2025">
                  <c:v>202500</c:v>
                </c:pt>
                <c:pt idx="2026">
                  <c:v>202600</c:v>
                </c:pt>
                <c:pt idx="2027">
                  <c:v>202700</c:v>
                </c:pt>
                <c:pt idx="2028">
                  <c:v>202800</c:v>
                </c:pt>
                <c:pt idx="2029">
                  <c:v>202900</c:v>
                </c:pt>
                <c:pt idx="2030">
                  <c:v>203000</c:v>
                </c:pt>
                <c:pt idx="2031">
                  <c:v>203100</c:v>
                </c:pt>
                <c:pt idx="2032">
                  <c:v>203200</c:v>
                </c:pt>
                <c:pt idx="2033">
                  <c:v>203300</c:v>
                </c:pt>
                <c:pt idx="2034">
                  <c:v>203400</c:v>
                </c:pt>
                <c:pt idx="2035">
                  <c:v>203500</c:v>
                </c:pt>
                <c:pt idx="2036">
                  <c:v>203600</c:v>
                </c:pt>
                <c:pt idx="2037">
                  <c:v>203700</c:v>
                </c:pt>
                <c:pt idx="2038">
                  <c:v>203800</c:v>
                </c:pt>
                <c:pt idx="2039">
                  <c:v>203900</c:v>
                </c:pt>
                <c:pt idx="2040">
                  <c:v>204000</c:v>
                </c:pt>
                <c:pt idx="2041">
                  <c:v>204100</c:v>
                </c:pt>
                <c:pt idx="2042">
                  <c:v>204200</c:v>
                </c:pt>
                <c:pt idx="2043">
                  <c:v>204300</c:v>
                </c:pt>
                <c:pt idx="2044">
                  <c:v>204400</c:v>
                </c:pt>
                <c:pt idx="2045">
                  <c:v>204500</c:v>
                </c:pt>
                <c:pt idx="2046">
                  <c:v>204600</c:v>
                </c:pt>
                <c:pt idx="2047">
                  <c:v>204700</c:v>
                </c:pt>
                <c:pt idx="2048">
                  <c:v>204800</c:v>
                </c:pt>
                <c:pt idx="2049">
                  <c:v>204900</c:v>
                </c:pt>
                <c:pt idx="2050">
                  <c:v>205000</c:v>
                </c:pt>
                <c:pt idx="2051">
                  <c:v>205100</c:v>
                </c:pt>
                <c:pt idx="2052">
                  <c:v>205200</c:v>
                </c:pt>
                <c:pt idx="2053">
                  <c:v>205300</c:v>
                </c:pt>
                <c:pt idx="2054">
                  <c:v>205400</c:v>
                </c:pt>
                <c:pt idx="2055">
                  <c:v>205500</c:v>
                </c:pt>
                <c:pt idx="2056">
                  <c:v>205600</c:v>
                </c:pt>
                <c:pt idx="2057">
                  <c:v>205700</c:v>
                </c:pt>
                <c:pt idx="2058">
                  <c:v>205800</c:v>
                </c:pt>
                <c:pt idx="2059">
                  <c:v>205900</c:v>
                </c:pt>
                <c:pt idx="2060">
                  <c:v>206000</c:v>
                </c:pt>
                <c:pt idx="2061">
                  <c:v>206100</c:v>
                </c:pt>
                <c:pt idx="2062">
                  <c:v>206200</c:v>
                </c:pt>
                <c:pt idx="2063">
                  <c:v>206300</c:v>
                </c:pt>
                <c:pt idx="2064">
                  <c:v>206400</c:v>
                </c:pt>
                <c:pt idx="2065">
                  <c:v>206500</c:v>
                </c:pt>
                <c:pt idx="2066">
                  <c:v>206600</c:v>
                </c:pt>
                <c:pt idx="2067">
                  <c:v>206700</c:v>
                </c:pt>
                <c:pt idx="2068">
                  <c:v>206800</c:v>
                </c:pt>
                <c:pt idx="2069">
                  <c:v>206900</c:v>
                </c:pt>
                <c:pt idx="2070">
                  <c:v>207000</c:v>
                </c:pt>
                <c:pt idx="2071">
                  <c:v>207100</c:v>
                </c:pt>
                <c:pt idx="2072">
                  <c:v>207200</c:v>
                </c:pt>
                <c:pt idx="2073">
                  <c:v>207300</c:v>
                </c:pt>
                <c:pt idx="2074">
                  <c:v>207400</c:v>
                </c:pt>
                <c:pt idx="2075">
                  <c:v>207500</c:v>
                </c:pt>
                <c:pt idx="2076">
                  <c:v>207600</c:v>
                </c:pt>
                <c:pt idx="2077">
                  <c:v>207700</c:v>
                </c:pt>
                <c:pt idx="2078">
                  <c:v>207800</c:v>
                </c:pt>
                <c:pt idx="2079">
                  <c:v>207900</c:v>
                </c:pt>
                <c:pt idx="2080">
                  <c:v>208000</c:v>
                </c:pt>
                <c:pt idx="2081">
                  <c:v>208100</c:v>
                </c:pt>
                <c:pt idx="2082">
                  <c:v>208200</c:v>
                </c:pt>
                <c:pt idx="2083">
                  <c:v>208300</c:v>
                </c:pt>
                <c:pt idx="2084">
                  <c:v>208400</c:v>
                </c:pt>
                <c:pt idx="2085">
                  <c:v>208500</c:v>
                </c:pt>
                <c:pt idx="2086">
                  <c:v>208600</c:v>
                </c:pt>
                <c:pt idx="2087">
                  <c:v>208700</c:v>
                </c:pt>
                <c:pt idx="2088">
                  <c:v>208800</c:v>
                </c:pt>
                <c:pt idx="2089">
                  <c:v>208900</c:v>
                </c:pt>
                <c:pt idx="2090">
                  <c:v>209000</c:v>
                </c:pt>
                <c:pt idx="2091">
                  <c:v>209100</c:v>
                </c:pt>
                <c:pt idx="2092">
                  <c:v>209200</c:v>
                </c:pt>
                <c:pt idx="2093">
                  <c:v>209300</c:v>
                </c:pt>
                <c:pt idx="2094">
                  <c:v>209400</c:v>
                </c:pt>
                <c:pt idx="2095">
                  <c:v>209500</c:v>
                </c:pt>
                <c:pt idx="2096">
                  <c:v>209600</c:v>
                </c:pt>
                <c:pt idx="2097">
                  <c:v>209700</c:v>
                </c:pt>
                <c:pt idx="2098">
                  <c:v>209800</c:v>
                </c:pt>
                <c:pt idx="2099">
                  <c:v>209900</c:v>
                </c:pt>
                <c:pt idx="2100">
                  <c:v>210000</c:v>
                </c:pt>
                <c:pt idx="2101">
                  <c:v>210100</c:v>
                </c:pt>
                <c:pt idx="2102">
                  <c:v>210200</c:v>
                </c:pt>
                <c:pt idx="2103">
                  <c:v>210300</c:v>
                </c:pt>
                <c:pt idx="2104">
                  <c:v>210400</c:v>
                </c:pt>
                <c:pt idx="2105">
                  <c:v>210500</c:v>
                </c:pt>
                <c:pt idx="2106">
                  <c:v>210600</c:v>
                </c:pt>
                <c:pt idx="2107">
                  <c:v>210700</c:v>
                </c:pt>
                <c:pt idx="2108">
                  <c:v>210800</c:v>
                </c:pt>
                <c:pt idx="2109">
                  <c:v>210900</c:v>
                </c:pt>
                <c:pt idx="2110">
                  <c:v>211000</c:v>
                </c:pt>
                <c:pt idx="2111">
                  <c:v>211100</c:v>
                </c:pt>
                <c:pt idx="2112">
                  <c:v>211200</c:v>
                </c:pt>
                <c:pt idx="2113">
                  <c:v>211300</c:v>
                </c:pt>
                <c:pt idx="2114">
                  <c:v>211400</c:v>
                </c:pt>
                <c:pt idx="2115">
                  <c:v>211500</c:v>
                </c:pt>
                <c:pt idx="2116">
                  <c:v>211600</c:v>
                </c:pt>
                <c:pt idx="2117">
                  <c:v>211700</c:v>
                </c:pt>
                <c:pt idx="2118">
                  <c:v>211800</c:v>
                </c:pt>
                <c:pt idx="2119">
                  <c:v>211900</c:v>
                </c:pt>
                <c:pt idx="2120">
                  <c:v>212000</c:v>
                </c:pt>
                <c:pt idx="2121">
                  <c:v>212100</c:v>
                </c:pt>
                <c:pt idx="2122">
                  <c:v>212200</c:v>
                </c:pt>
                <c:pt idx="2123">
                  <c:v>212300</c:v>
                </c:pt>
                <c:pt idx="2124">
                  <c:v>212400</c:v>
                </c:pt>
                <c:pt idx="2125">
                  <c:v>212500</c:v>
                </c:pt>
                <c:pt idx="2126">
                  <c:v>212600</c:v>
                </c:pt>
                <c:pt idx="2127">
                  <c:v>212700</c:v>
                </c:pt>
                <c:pt idx="2128">
                  <c:v>212800</c:v>
                </c:pt>
                <c:pt idx="2129">
                  <c:v>212900</c:v>
                </c:pt>
                <c:pt idx="2130">
                  <c:v>213000</c:v>
                </c:pt>
                <c:pt idx="2131">
                  <c:v>213100</c:v>
                </c:pt>
                <c:pt idx="2132">
                  <c:v>213200</c:v>
                </c:pt>
                <c:pt idx="2133">
                  <c:v>213300</c:v>
                </c:pt>
                <c:pt idx="2134">
                  <c:v>213400</c:v>
                </c:pt>
                <c:pt idx="2135">
                  <c:v>213500</c:v>
                </c:pt>
                <c:pt idx="2136">
                  <c:v>213600</c:v>
                </c:pt>
                <c:pt idx="2137">
                  <c:v>213700</c:v>
                </c:pt>
                <c:pt idx="2138">
                  <c:v>213800</c:v>
                </c:pt>
                <c:pt idx="2139">
                  <c:v>213900</c:v>
                </c:pt>
                <c:pt idx="2140">
                  <c:v>214000</c:v>
                </c:pt>
                <c:pt idx="2141">
                  <c:v>214100</c:v>
                </c:pt>
                <c:pt idx="2142">
                  <c:v>214200</c:v>
                </c:pt>
                <c:pt idx="2143">
                  <c:v>214300</c:v>
                </c:pt>
                <c:pt idx="2144">
                  <c:v>214400</c:v>
                </c:pt>
                <c:pt idx="2145">
                  <c:v>214500</c:v>
                </c:pt>
                <c:pt idx="2146">
                  <c:v>214600</c:v>
                </c:pt>
                <c:pt idx="2147">
                  <c:v>214700</c:v>
                </c:pt>
                <c:pt idx="2148">
                  <c:v>214800</c:v>
                </c:pt>
                <c:pt idx="2149">
                  <c:v>214900</c:v>
                </c:pt>
                <c:pt idx="2150">
                  <c:v>215000</c:v>
                </c:pt>
                <c:pt idx="2151">
                  <c:v>215100</c:v>
                </c:pt>
                <c:pt idx="2152">
                  <c:v>215200</c:v>
                </c:pt>
                <c:pt idx="2153">
                  <c:v>215300</c:v>
                </c:pt>
                <c:pt idx="2154">
                  <c:v>215400</c:v>
                </c:pt>
                <c:pt idx="2155">
                  <c:v>215500</c:v>
                </c:pt>
                <c:pt idx="2156">
                  <c:v>215600</c:v>
                </c:pt>
                <c:pt idx="2157">
                  <c:v>215700</c:v>
                </c:pt>
                <c:pt idx="2158">
                  <c:v>215800</c:v>
                </c:pt>
                <c:pt idx="2159">
                  <c:v>215900</c:v>
                </c:pt>
                <c:pt idx="2160">
                  <c:v>216000</c:v>
                </c:pt>
                <c:pt idx="2161">
                  <c:v>216100</c:v>
                </c:pt>
                <c:pt idx="2162">
                  <c:v>216200</c:v>
                </c:pt>
                <c:pt idx="2163">
                  <c:v>216300</c:v>
                </c:pt>
                <c:pt idx="2164">
                  <c:v>216400</c:v>
                </c:pt>
                <c:pt idx="2165">
                  <c:v>216500</c:v>
                </c:pt>
                <c:pt idx="2166">
                  <c:v>216600</c:v>
                </c:pt>
                <c:pt idx="2167">
                  <c:v>216700</c:v>
                </c:pt>
                <c:pt idx="2168">
                  <c:v>216800</c:v>
                </c:pt>
                <c:pt idx="2169">
                  <c:v>216900</c:v>
                </c:pt>
                <c:pt idx="2170">
                  <c:v>217000</c:v>
                </c:pt>
                <c:pt idx="2171">
                  <c:v>217100</c:v>
                </c:pt>
                <c:pt idx="2172">
                  <c:v>217200</c:v>
                </c:pt>
                <c:pt idx="2173">
                  <c:v>217300</c:v>
                </c:pt>
                <c:pt idx="2174">
                  <c:v>217400</c:v>
                </c:pt>
                <c:pt idx="2175">
                  <c:v>217500</c:v>
                </c:pt>
                <c:pt idx="2176">
                  <c:v>217600</c:v>
                </c:pt>
                <c:pt idx="2177">
                  <c:v>217700</c:v>
                </c:pt>
                <c:pt idx="2178">
                  <c:v>217800</c:v>
                </c:pt>
                <c:pt idx="2179">
                  <c:v>217900</c:v>
                </c:pt>
                <c:pt idx="2180">
                  <c:v>218000</c:v>
                </c:pt>
                <c:pt idx="2181">
                  <c:v>218100</c:v>
                </c:pt>
                <c:pt idx="2182">
                  <c:v>218200</c:v>
                </c:pt>
                <c:pt idx="2183">
                  <c:v>218300</c:v>
                </c:pt>
                <c:pt idx="2184">
                  <c:v>218400</c:v>
                </c:pt>
                <c:pt idx="2185">
                  <c:v>218500</c:v>
                </c:pt>
                <c:pt idx="2186">
                  <c:v>218600</c:v>
                </c:pt>
                <c:pt idx="2187">
                  <c:v>218700</c:v>
                </c:pt>
                <c:pt idx="2188">
                  <c:v>218800</c:v>
                </c:pt>
                <c:pt idx="2189">
                  <c:v>218900</c:v>
                </c:pt>
                <c:pt idx="2190">
                  <c:v>219000</c:v>
                </c:pt>
                <c:pt idx="2191">
                  <c:v>219100</c:v>
                </c:pt>
                <c:pt idx="2192">
                  <c:v>219200</c:v>
                </c:pt>
                <c:pt idx="2193">
                  <c:v>219300</c:v>
                </c:pt>
                <c:pt idx="2194">
                  <c:v>219400</c:v>
                </c:pt>
                <c:pt idx="2195">
                  <c:v>219500</c:v>
                </c:pt>
                <c:pt idx="2196">
                  <c:v>219600</c:v>
                </c:pt>
                <c:pt idx="2197">
                  <c:v>219700</c:v>
                </c:pt>
                <c:pt idx="2198">
                  <c:v>219800</c:v>
                </c:pt>
                <c:pt idx="2199">
                  <c:v>219900</c:v>
                </c:pt>
                <c:pt idx="2200">
                  <c:v>220000</c:v>
                </c:pt>
                <c:pt idx="2201">
                  <c:v>220100</c:v>
                </c:pt>
                <c:pt idx="2202">
                  <c:v>220200</c:v>
                </c:pt>
                <c:pt idx="2203">
                  <c:v>220300</c:v>
                </c:pt>
                <c:pt idx="2204">
                  <c:v>220400</c:v>
                </c:pt>
                <c:pt idx="2205">
                  <c:v>220500</c:v>
                </c:pt>
                <c:pt idx="2206">
                  <c:v>220600</c:v>
                </c:pt>
                <c:pt idx="2207">
                  <c:v>220700</c:v>
                </c:pt>
                <c:pt idx="2208">
                  <c:v>220800</c:v>
                </c:pt>
                <c:pt idx="2209">
                  <c:v>220900</c:v>
                </c:pt>
                <c:pt idx="2210">
                  <c:v>221000</c:v>
                </c:pt>
                <c:pt idx="2211">
                  <c:v>221100</c:v>
                </c:pt>
                <c:pt idx="2212">
                  <c:v>221200</c:v>
                </c:pt>
                <c:pt idx="2213">
                  <c:v>221300</c:v>
                </c:pt>
                <c:pt idx="2214">
                  <c:v>221400</c:v>
                </c:pt>
                <c:pt idx="2215">
                  <c:v>221500</c:v>
                </c:pt>
                <c:pt idx="2216">
                  <c:v>221600</c:v>
                </c:pt>
                <c:pt idx="2217">
                  <c:v>221700</c:v>
                </c:pt>
                <c:pt idx="2218">
                  <c:v>221800</c:v>
                </c:pt>
                <c:pt idx="2219">
                  <c:v>221900</c:v>
                </c:pt>
                <c:pt idx="2220">
                  <c:v>222000</c:v>
                </c:pt>
                <c:pt idx="2221">
                  <c:v>222100</c:v>
                </c:pt>
                <c:pt idx="2222">
                  <c:v>222200</c:v>
                </c:pt>
                <c:pt idx="2223">
                  <c:v>222300</c:v>
                </c:pt>
                <c:pt idx="2224">
                  <c:v>222400</c:v>
                </c:pt>
                <c:pt idx="2225">
                  <c:v>222500</c:v>
                </c:pt>
                <c:pt idx="2226">
                  <c:v>222600</c:v>
                </c:pt>
                <c:pt idx="2227">
                  <c:v>222700</c:v>
                </c:pt>
                <c:pt idx="2228">
                  <c:v>222800</c:v>
                </c:pt>
                <c:pt idx="2229">
                  <c:v>222900</c:v>
                </c:pt>
                <c:pt idx="2230">
                  <c:v>223000</c:v>
                </c:pt>
                <c:pt idx="2231">
                  <c:v>223100</c:v>
                </c:pt>
                <c:pt idx="2232">
                  <c:v>223200</c:v>
                </c:pt>
                <c:pt idx="2233">
                  <c:v>223300</c:v>
                </c:pt>
                <c:pt idx="2234">
                  <c:v>223400</c:v>
                </c:pt>
                <c:pt idx="2235">
                  <c:v>223500</c:v>
                </c:pt>
                <c:pt idx="2236">
                  <c:v>223600</c:v>
                </c:pt>
                <c:pt idx="2237">
                  <c:v>223700</c:v>
                </c:pt>
                <c:pt idx="2238">
                  <c:v>223800</c:v>
                </c:pt>
                <c:pt idx="2239">
                  <c:v>223900</c:v>
                </c:pt>
                <c:pt idx="2240">
                  <c:v>224000</c:v>
                </c:pt>
                <c:pt idx="2241">
                  <c:v>224100</c:v>
                </c:pt>
                <c:pt idx="2242">
                  <c:v>224200</c:v>
                </c:pt>
                <c:pt idx="2243">
                  <c:v>224300</c:v>
                </c:pt>
                <c:pt idx="2244">
                  <c:v>224400</c:v>
                </c:pt>
                <c:pt idx="2245">
                  <c:v>224500</c:v>
                </c:pt>
                <c:pt idx="2246">
                  <c:v>224600</c:v>
                </c:pt>
                <c:pt idx="2247">
                  <c:v>224700</c:v>
                </c:pt>
                <c:pt idx="2248">
                  <c:v>224800</c:v>
                </c:pt>
                <c:pt idx="2249">
                  <c:v>224900</c:v>
                </c:pt>
                <c:pt idx="2250">
                  <c:v>225000</c:v>
                </c:pt>
                <c:pt idx="2251">
                  <c:v>225100</c:v>
                </c:pt>
                <c:pt idx="2252">
                  <c:v>225200</c:v>
                </c:pt>
                <c:pt idx="2253">
                  <c:v>225300</c:v>
                </c:pt>
                <c:pt idx="2254">
                  <c:v>225400</c:v>
                </c:pt>
                <c:pt idx="2255">
                  <c:v>225500</c:v>
                </c:pt>
                <c:pt idx="2256">
                  <c:v>225600</c:v>
                </c:pt>
                <c:pt idx="2257">
                  <c:v>225700</c:v>
                </c:pt>
                <c:pt idx="2258">
                  <c:v>225800</c:v>
                </c:pt>
                <c:pt idx="2259">
                  <c:v>225900</c:v>
                </c:pt>
                <c:pt idx="2260">
                  <c:v>226000</c:v>
                </c:pt>
                <c:pt idx="2261">
                  <c:v>226100</c:v>
                </c:pt>
                <c:pt idx="2262">
                  <c:v>226200</c:v>
                </c:pt>
                <c:pt idx="2263">
                  <c:v>226300</c:v>
                </c:pt>
                <c:pt idx="2264">
                  <c:v>226400</c:v>
                </c:pt>
                <c:pt idx="2265">
                  <c:v>226500</c:v>
                </c:pt>
                <c:pt idx="2266">
                  <c:v>226600</c:v>
                </c:pt>
                <c:pt idx="2267">
                  <c:v>226700</c:v>
                </c:pt>
                <c:pt idx="2268">
                  <c:v>226800</c:v>
                </c:pt>
                <c:pt idx="2269">
                  <c:v>226900</c:v>
                </c:pt>
                <c:pt idx="2270">
                  <c:v>227000</c:v>
                </c:pt>
                <c:pt idx="2271">
                  <c:v>227100</c:v>
                </c:pt>
                <c:pt idx="2272">
                  <c:v>227200</c:v>
                </c:pt>
                <c:pt idx="2273">
                  <c:v>227300</c:v>
                </c:pt>
                <c:pt idx="2274">
                  <c:v>227400</c:v>
                </c:pt>
                <c:pt idx="2275">
                  <c:v>227500</c:v>
                </c:pt>
                <c:pt idx="2276">
                  <c:v>227600</c:v>
                </c:pt>
                <c:pt idx="2277">
                  <c:v>227700</c:v>
                </c:pt>
                <c:pt idx="2278">
                  <c:v>227800</c:v>
                </c:pt>
                <c:pt idx="2279">
                  <c:v>227900</c:v>
                </c:pt>
                <c:pt idx="2280">
                  <c:v>228000</c:v>
                </c:pt>
                <c:pt idx="2281">
                  <c:v>228100</c:v>
                </c:pt>
                <c:pt idx="2282">
                  <c:v>228200</c:v>
                </c:pt>
                <c:pt idx="2283">
                  <c:v>228300</c:v>
                </c:pt>
                <c:pt idx="2284">
                  <c:v>228400</c:v>
                </c:pt>
                <c:pt idx="2285">
                  <c:v>228500</c:v>
                </c:pt>
                <c:pt idx="2286">
                  <c:v>228600</c:v>
                </c:pt>
                <c:pt idx="2287">
                  <c:v>228700</c:v>
                </c:pt>
                <c:pt idx="2288">
                  <c:v>228800</c:v>
                </c:pt>
                <c:pt idx="2289">
                  <c:v>228900</c:v>
                </c:pt>
                <c:pt idx="2290">
                  <c:v>229000</c:v>
                </c:pt>
                <c:pt idx="2291">
                  <c:v>229100</c:v>
                </c:pt>
                <c:pt idx="2292">
                  <c:v>229200</c:v>
                </c:pt>
                <c:pt idx="2293">
                  <c:v>229300</c:v>
                </c:pt>
                <c:pt idx="2294">
                  <c:v>229400</c:v>
                </c:pt>
                <c:pt idx="2295">
                  <c:v>229500</c:v>
                </c:pt>
                <c:pt idx="2296">
                  <c:v>229600</c:v>
                </c:pt>
                <c:pt idx="2297">
                  <c:v>229700</c:v>
                </c:pt>
                <c:pt idx="2298">
                  <c:v>229800</c:v>
                </c:pt>
                <c:pt idx="2299">
                  <c:v>229900</c:v>
                </c:pt>
                <c:pt idx="2300">
                  <c:v>230000</c:v>
                </c:pt>
                <c:pt idx="2301">
                  <c:v>230100</c:v>
                </c:pt>
                <c:pt idx="2302">
                  <c:v>230200</c:v>
                </c:pt>
                <c:pt idx="2303">
                  <c:v>230300</c:v>
                </c:pt>
                <c:pt idx="2304">
                  <c:v>230400</c:v>
                </c:pt>
                <c:pt idx="2305">
                  <c:v>230500</c:v>
                </c:pt>
                <c:pt idx="2306">
                  <c:v>230600</c:v>
                </c:pt>
                <c:pt idx="2307">
                  <c:v>230700</c:v>
                </c:pt>
                <c:pt idx="2308">
                  <c:v>230800</c:v>
                </c:pt>
                <c:pt idx="2309">
                  <c:v>230900</c:v>
                </c:pt>
                <c:pt idx="2310">
                  <c:v>231000</c:v>
                </c:pt>
                <c:pt idx="2311">
                  <c:v>231100</c:v>
                </c:pt>
                <c:pt idx="2312">
                  <c:v>231200</c:v>
                </c:pt>
                <c:pt idx="2313">
                  <c:v>231300</c:v>
                </c:pt>
                <c:pt idx="2314">
                  <c:v>231400</c:v>
                </c:pt>
                <c:pt idx="2315">
                  <c:v>231500</c:v>
                </c:pt>
                <c:pt idx="2316">
                  <c:v>231600</c:v>
                </c:pt>
                <c:pt idx="2317">
                  <c:v>231700</c:v>
                </c:pt>
                <c:pt idx="2318">
                  <c:v>231800</c:v>
                </c:pt>
                <c:pt idx="2319">
                  <c:v>231900</c:v>
                </c:pt>
                <c:pt idx="2320">
                  <c:v>232000</c:v>
                </c:pt>
                <c:pt idx="2321">
                  <c:v>232100</c:v>
                </c:pt>
                <c:pt idx="2322">
                  <c:v>232200</c:v>
                </c:pt>
                <c:pt idx="2323">
                  <c:v>232300</c:v>
                </c:pt>
                <c:pt idx="2324">
                  <c:v>232400</c:v>
                </c:pt>
                <c:pt idx="2325">
                  <c:v>232500</c:v>
                </c:pt>
                <c:pt idx="2326">
                  <c:v>232600</c:v>
                </c:pt>
                <c:pt idx="2327">
                  <c:v>232700</c:v>
                </c:pt>
                <c:pt idx="2328">
                  <c:v>232800</c:v>
                </c:pt>
                <c:pt idx="2329">
                  <c:v>232900</c:v>
                </c:pt>
                <c:pt idx="2330">
                  <c:v>233000</c:v>
                </c:pt>
                <c:pt idx="2331">
                  <c:v>233100</c:v>
                </c:pt>
                <c:pt idx="2332">
                  <c:v>233200</c:v>
                </c:pt>
                <c:pt idx="2333">
                  <c:v>233300</c:v>
                </c:pt>
                <c:pt idx="2334">
                  <c:v>233400</c:v>
                </c:pt>
                <c:pt idx="2335">
                  <c:v>233500</c:v>
                </c:pt>
                <c:pt idx="2336">
                  <c:v>233600</c:v>
                </c:pt>
                <c:pt idx="2337">
                  <c:v>233700</c:v>
                </c:pt>
                <c:pt idx="2338">
                  <c:v>233800</c:v>
                </c:pt>
                <c:pt idx="2339">
                  <c:v>233900</c:v>
                </c:pt>
                <c:pt idx="2340">
                  <c:v>234000</c:v>
                </c:pt>
                <c:pt idx="2341">
                  <c:v>234100</c:v>
                </c:pt>
                <c:pt idx="2342">
                  <c:v>234200</c:v>
                </c:pt>
                <c:pt idx="2343">
                  <c:v>234300</c:v>
                </c:pt>
                <c:pt idx="2344">
                  <c:v>234400</c:v>
                </c:pt>
                <c:pt idx="2345">
                  <c:v>234500</c:v>
                </c:pt>
                <c:pt idx="2346">
                  <c:v>234600</c:v>
                </c:pt>
                <c:pt idx="2347">
                  <c:v>234700</c:v>
                </c:pt>
                <c:pt idx="2348">
                  <c:v>234800</c:v>
                </c:pt>
                <c:pt idx="2349">
                  <c:v>234900</c:v>
                </c:pt>
                <c:pt idx="2350">
                  <c:v>235000</c:v>
                </c:pt>
                <c:pt idx="2351">
                  <c:v>235100</c:v>
                </c:pt>
                <c:pt idx="2352">
                  <c:v>235200</c:v>
                </c:pt>
                <c:pt idx="2353">
                  <c:v>235300</c:v>
                </c:pt>
                <c:pt idx="2354">
                  <c:v>235400</c:v>
                </c:pt>
                <c:pt idx="2355">
                  <c:v>235500</c:v>
                </c:pt>
                <c:pt idx="2356">
                  <c:v>235600</c:v>
                </c:pt>
                <c:pt idx="2357">
                  <c:v>235700</c:v>
                </c:pt>
                <c:pt idx="2358">
                  <c:v>235800</c:v>
                </c:pt>
                <c:pt idx="2359">
                  <c:v>235900</c:v>
                </c:pt>
                <c:pt idx="2360">
                  <c:v>236000</c:v>
                </c:pt>
                <c:pt idx="2361">
                  <c:v>236100</c:v>
                </c:pt>
                <c:pt idx="2362">
                  <c:v>236200</c:v>
                </c:pt>
                <c:pt idx="2363">
                  <c:v>236300</c:v>
                </c:pt>
                <c:pt idx="2364">
                  <c:v>236400</c:v>
                </c:pt>
                <c:pt idx="2365">
                  <c:v>236500</c:v>
                </c:pt>
                <c:pt idx="2366">
                  <c:v>236600</c:v>
                </c:pt>
                <c:pt idx="2367">
                  <c:v>236700</c:v>
                </c:pt>
                <c:pt idx="2368">
                  <c:v>236800</c:v>
                </c:pt>
                <c:pt idx="2369">
                  <c:v>236900</c:v>
                </c:pt>
                <c:pt idx="2370">
                  <c:v>237000</c:v>
                </c:pt>
                <c:pt idx="2371">
                  <c:v>237100</c:v>
                </c:pt>
                <c:pt idx="2372">
                  <c:v>237200</c:v>
                </c:pt>
                <c:pt idx="2373">
                  <c:v>237300</c:v>
                </c:pt>
                <c:pt idx="2374">
                  <c:v>237400</c:v>
                </c:pt>
                <c:pt idx="2375">
                  <c:v>237500</c:v>
                </c:pt>
                <c:pt idx="2376">
                  <c:v>237600</c:v>
                </c:pt>
                <c:pt idx="2377">
                  <c:v>237700</c:v>
                </c:pt>
                <c:pt idx="2378">
                  <c:v>237800</c:v>
                </c:pt>
                <c:pt idx="2379">
                  <c:v>237900</c:v>
                </c:pt>
                <c:pt idx="2380">
                  <c:v>238000</c:v>
                </c:pt>
                <c:pt idx="2381">
                  <c:v>238100</c:v>
                </c:pt>
                <c:pt idx="2382">
                  <c:v>238200</c:v>
                </c:pt>
                <c:pt idx="2383">
                  <c:v>238300</c:v>
                </c:pt>
                <c:pt idx="2384">
                  <c:v>238400</c:v>
                </c:pt>
                <c:pt idx="2385">
                  <c:v>238500</c:v>
                </c:pt>
                <c:pt idx="2386">
                  <c:v>238600</c:v>
                </c:pt>
                <c:pt idx="2387">
                  <c:v>238700</c:v>
                </c:pt>
                <c:pt idx="2388">
                  <c:v>238800</c:v>
                </c:pt>
                <c:pt idx="2389">
                  <c:v>238900</c:v>
                </c:pt>
                <c:pt idx="2390">
                  <c:v>239000</c:v>
                </c:pt>
                <c:pt idx="2391">
                  <c:v>239100</c:v>
                </c:pt>
                <c:pt idx="2392">
                  <c:v>239200</c:v>
                </c:pt>
                <c:pt idx="2393">
                  <c:v>239300</c:v>
                </c:pt>
                <c:pt idx="2394">
                  <c:v>239400</c:v>
                </c:pt>
                <c:pt idx="2395">
                  <c:v>239500</c:v>
                </c:pt>
                <c:pt idx="2396">
                  <c:v>239600</c:v>
                </c:pt>
                <c:pt idx="2397">
                  <c:v>239700</c:v>
                </c:pt>
                <c:pt idx="2398">
                  <c:v>239800</c:v>
                </c:pt>
                <c:pt idx="2399">
                  <c:v>239900</c:v>
                </c:pt>
                <c:pt idx="2400">
                  <c:v>240000</c:v>
                </c:pt>
                <c:pt idx="2401">
                  <c:v>240100</c:v>
                </c:pt>
                <c:pt idx="2402">
                  <c:v>240200</c:v>
                </c:pt>
                <c:pt idx="2403">
                  <c:v>240300</c:v>
                </c:pt>
                <c:pt idx="2404">
                  <c:v>240400</c:v>
                </c:pt>
                <c:pt idx="2405">
                  <c:v>240500</c:v>
                </c:pt>
                <c:pt idx="2406">
                  <c:v>240600</c:v>
                </c:pt>
                <c:pt idx="2407">
                  <c:v>240700</c:v>
                </c:pt>
                <c:pt idx="2408">
                  <c:v>240800</c:v>
                </c:pt>
                <c:pt idx="2409">
                  <c:v>240900</c:v>
                </c:pt>
                <c:pt idx="2410">
                  <c:v>241000</c:v>
                </c:pt>
                <c:pt idx="2411">
                  <c:v>241100</c:v>
                </c:pt>
                <c:pt idx="2412">
                  <c:v>241200</c:v>
                </c:pt>
                <c:pt idx="2413">
                  <c:v>241300</c:v>
                </c:pt>
                <c:pt idx="2414">
                  <c:v>241400</c:v>
                </c:pt>
                <c:pt idx="2415">
                  <c:v>241500</c:v>
                </c:pt>
                <c:pt idx="2416">
                  <c:v>241600</c:v>
                </c:pt>
                <c:pt idx="2417">
                  <c:v>241700</c:v>
                </c:pt>
                <c:pt idx="2418">
                  <c:v>241800</c:v>
                </c:pt>
                <c:pt idx="2419">
                  <c:v>241900</c:v>
                </c:pt>
                <c:pt idx="2420">
                  <c:v>242000</c:v>
                </c:pt>
                <c:pt idx="2421">
                  <c:v>242100</c:v>
                </c:pt>
                <c:pt idx="2422">
                  <c:v>242200</c:v>
                </c:pt>
                <c:pt idx="2423">
                  <c:v>242300</c:v>
                </c:pt>
                <c:pt idx="2424">
                  <c:v>242400</c:v>
                </c:pt>
                <c:pt idx="2425">
                  <c:v>242500</c:v>
                </c:pt>
                <c:pt idx="2426">
                  <c:v>242600</c:v>
                </c:pt>
                <c:pt idx="2427">
                  <c:v>242700</c:v>
                </c:pt>
                <c:pt idx="2428">
                  <c:v>242800</c:v>
                </c:pt>
                <c:pt idx="2429">
                  <c:v>242900</c:v>
                </c:pt>
                <c:pt idx="2430">
                  <c:v>243000</c:v>
                </c:pt>
                <c:pt idx="2431">
                  <c:v>243100</c:v>
                </c:pt>
                <c:pt idx="2432">
                  <c:v>243200</c:v>
                </c:pt>
                <c:pt idx="2433">
                  <c:v>243300</c:v>
                </c:pt>
                <c:pt idx="2434">
                  <c:v>243400</c:v>
                </c:pt>
                <c:pt idx="2435">
                  <c:v>243500</c:v>
                </c:pt>
                <c:pt idx="2436">
                  <c:v>243600</c:v>
                </c:pt>
                <c:pt idx="2437">
                  <c:v>243700</c:v>
                </c:pt>
                <c:pt idx="2438">
                  <c:v>243800</c:v>
                </c:pt>
                <c:pt idx="2439">
                  <c:v>243900</c:v>
                </c:pt>
                <c:pt idx="2440">
                  <c:v>244000</c:v>
                </c:pt>
                <c:pt idx="2441">
                  <c:v>244100</c:v>
                </c:pt>
                <c:pt idx="2442">
                  <c:v>244200</c:v>
                </c:pt>
                <c:pt idx="2443">
                  <c:v>244300</c:v>
                </c:pt>
                <c:pt idx="2444">
                  <c:v>244400</c:v>
                </c:pt>
                <c:pt idx="2445">
                  <c:v>244500</c:v>
                </c:pt>
                <c:pt idx="2446">
                  <c:v>244600</c:v>
                </c:pt>
                <c:pt idx="2447">
                  <c:v>244700</c:v>
                </c:pt>
                <c:pt idx="2448">
                  <c:v>244800</c:v>
                </c:pt>
                <c:pt idx="2449">
                  <c:v>244900</c:v>
                </c:pt>
                <c:pt idx="2450">
                  <c:v>245000</c:v>
                </c:pt>
                <c:pt idx="2451">
                  <c:v>245100</c:v>
                </c:pt>
                <c:pt idx="2452">
                  <c:v>245200</c:v>
                </c:pt>
                <c:pt idx="2453">
                  <c:v>245300</c:v>
                </c:pt>
                <c:pt idx="2454">
                  <c:v>245400</c:v>
                </c:pt>
                <c:pt idx="2455">
                  <c:v>245500</c:v>
                </c:pt>
                <c:pt idx="2456">
                  <c:v>245600</c:v>
                </c:pt>
                <c:pt idx="2457">
                  <c:v>245700</c:v>
                </c:pt>
                <c:pt idx="2458">
                  <c:v>245800</c:v>
                </c:pt>
                <c:pt idx="2459">
                  <c:v>245900</c:v>
                </c:pt>
                <c:pt idx="2460">
                  <c:v>246000</c:v>
                </c:pt>
                <c:pt idx="2461">
                  <c:v>246100</c:v>
                </c:pt>
                <c:pt idx="2462">
                  <c:v>246200</c:v>
                </c:pt>
                <c:pt idx="2463">
                  <c:v>246300</c:v>
                </c:pt>
                <c:pt idx="2464">
                  <c:v>246400</c:v>
                </c:pt>
                <c:pt idx="2465">
                  <c:v>246500</c:v>
                </c:pt>
                <c:pt idx="2466">
                  <c:v>246600</c:v>
                </c:pt>
                <c:pt idx="2467">
                  <c:v>246700</c:v>
                </c:pt>
                <c:pt idx="2468">
                  <c:v>246800</c:v>
                </c:pt>
                <c:pt idx="2469">
                  <c:v>246900</c:v>
                </c:pt>
                <c:pt idx="2470">
                  <c:v>247000</c:v>
                </c:pt>
                <c:pt idx="2471">
                  <c:v>247100</c:v>
                </c:pt>
                <c:pt idx="2472">
                  <c:v>247200</c:v>
                </c:pt>
                <c:pt idx="2473">
                  <c:v>247300</c:v>
                </c:pt>
                <c:pt idx="2474">
                  <c:v>247400</c:v>
                </c:pt>
                <c:pt idx="2475">
                  <c:v>247500</c:v>
                </c:pt>
                <c:pt idx="2476">
                  <c:v>247600</c:v>
                </c:pt>
                <c:pt idx="2477">
                  <c:v>247700</c:v>
                </c:pt>
                <c:pt idx="2478">
                  <c:v>247800</c:v>
                </c:pt>
                <c:pt idx="2479">
                  <c:v>247900</c:v>
                </c:pt>
                <c:pt idx="2480">
                  <c:v>248000</c:v>
                </c:pt>
                <c:pt idx="2481">
                  <c:v>248100</c:v>
                </c:pt>
                <c:pt idx="2482">
                  <c:v>248200</c:v>
                </c:pt>
                <c:pt idx="2483">
                  <c:v>248300</c:v>
                </c:pt>
                <c:pt idx="2484">
                  <c:v>248400</c:v>
                </c:pt>
                <c:pt idx="2485">
                  <c:v>248500</c:v>
                </c:pt>
                <c:pt idx="2486">
                  <c:v>248600</c:v>
                </c:pt>
                <c:pt idx="2487">
                  <c:v>248700</c:v>
                </c:pt>
                <c:pt idx="2488">
                  <c:v>248800</c:v>
                </c:pt>
                <c:pt idx="2489">
                  <c:v>248900</c:v>
                </c:pt>
                <c:pt idx="2490">
                  <c:v>249000</c:v>
                </c:pt>
                <c:pt idx="2491">
                  <c:v>249100</c:v>
                </c:pt>
                <c:pt idx="2492">
                  <c:v>249200</c:v>
                </c:pt>
                <c:pt idx="2493">
                  <c:v>249300</c:v>
                </c:pt>
                <c:pt idx="2494">
                  <c:v>249400</c:v>
                </c:pt>
                <c:pt idx="2495">
                  <c:v>249500</c:v>
                </c:pt>
                <c:pt idx="2496">
                  <c:v>249600</c:v>
                </c:pt>
                <c:pt idx="2497">
                  <c:v>249700</c:v>
                </c:pt>
                <c:pt idx="2498">
                  <c:v>249800</c:v>
                </c:pt>
                <c:pt idx="2499">
                  <c:v>249900</c:v>
                </c:pt>
                <c:pt idx="2500">
                  <c:v>250000</c:v>
                </c:pt>
                <c:pt idx="2501">
                  <c:v>250100</c:v>
                </c:pt>
                <c:pt idx="2502">
                  <c:v>250200</c:v>
                </c:pt>
                <c:pt idx="2503">
                  <c:v>250300</c:v>
                </c:pt>
                <c:pt idx="2504">
                  <c:v>250400</c:v>
                </c:pt>
                <c:pt idx="2505">
                  <c:v>250500</c:v>
                </c:pt>
                <c:pt idx="2506">
                  <c:v>250600</c:v>
                </c:pt>
                <c:pt idx="2507">
                  <c:v>250700</c:v>
                </c:pt>
                <c:pt idx="2508">
                  <c:v>250800</c:v>
                </c:pt>
                <c:pt idx="2509">
                  <c:v>250900</c:v>
                </c:pt>
                <c:pt idx="2510">
                  <c:v>251000</c:v>
                </c:pt>
                <c:pt idx="2511">
                  <c:v>251100</c:v>
                </c:pt>
                <c:pt idx="2512">
                  <c:v>251200</c:v>
                </c:pt>
                <c:pt idx="2513">
                  <c:v>251300</c:v>
                </c:pt>
                <c:pt idx="2514">
                  <c:v>251400</c:v>
                </c:pt>
                <c:pt idx="2515">
                  <c:v>251500</c:v>
                </c:pt>
                <c:pt idx="2516">
                  <c:v>251600</c:v>
                </c:pt>
                <c:pt idx="2517">
                  <c:v>251700</c:v>
                </c:pt>
                <c:pt idx="2518">
                  <c:v>251800</c:v>
                </c:pt>
                <c:pt idx="2519">
                  <c:v>251900</c:v>
                </c:pt>
                <c:pt idx="2520">
                  <c:v>252000</c:v>
                </c:pt>
                <c:pt idx="2521">
                  <c:v>252100</c:v>
                </c:pt>
                <c:pt idx="2522">
                  <c:v>252200</c:v>
                </c:pt>
                <c:pt idx="2523">
                  <c:v>252300</c:v>
                </c:pt>
                <c:pt idx="2524">
                  <c:v>252400</c:v>
                </c:pt>
                <c:pt idx="2525">
                  <c:v>252500</c:v>
                </c:pt>
                <c:pt idx="2526">
                  <c:v>252600</c:v>
                </c:pt>
                <c:pt idx="2527">
                  <c:v>252700</c:v>
                </c:pt>
                <c:pt idx="2528">
                  <c:v>252800</c:v>
                </c:pt>
                <c:pt idx="2529">
                  <c:v>252900</c:v>
                </c:pt>
                <c:pt idx="2530">
                  <c:v>253000</c:v>
                </c:pt>
                <c:pt idx="2531">
                  <c:v>253100</c:v>
                </c:pt>
                <c:pt idx="2532">
                  <c:v>253200</c:v>
                </c:pt>
                <c:pt idx="2533">
                  <c:v>253300</c:v>
                </c:pt>
                <c:pt idx="2534">
                  <c:v>253400</c:v>
                </c:pt>
                <c:pt idx="2535">
                  <c:v>253500</c:v>
                </c:pt>
                <c:pt idx="2536">
                  <c:v>253600</c:v>
                </c:pt>
                <c:pt idx="2537">
                  <c:v>253700</c:v>
                </c:pt>
                <c:pt idx="2538">
                  <c:v>253800</c:v>
                </c:pt>
                <c:pt idx="2539">
                  <c:v>253900</c:v>
                </c:pt>
                <c:pt idx="2540">
                  <c:v>254000</c:v>
                </c:pt>
                <c:pt idx="2541">
                  <c:v>254100</c:v>
                </c:pt>
                <c:pt idx="2542">
                  <c:v>254200</c:v>
                </c:pt>
                <c:pt idx="2543">
                  <c:v>254300</c:v>
                </c:pt>
                <c:pt idx="2544">
                  <c:v>254400</c:v>
                </c:pt>
                <c:pt idx="2545">
                  <c:v>254500</c:v>
                </c:pt>
                <c:pt idx="2546">
                  <c:v>254600</c:v>
                </c:pt>
                <c:pt idx="2547">
                  <c:v>254700</c:v>
                </c:pt>
                <c:pt idx="2548">
                  <c:v>254800</c:v>
                </c:pt>
                <c:pt idx="2549">
                  <c:v>254900</c:v>
                </c:pt>
                <c:pt idx="2550">
                  <c:v>255000</c:v>
                </c:pt>
                <c:pt idx="2551">
                  <c:v>255100</c:v>
                </c:pt>
                <c:pt idx="2552">
                  <c:v>255200</c:v>
                </c:pt>
                <c:pt idx="2553">
                  <c:v>255300</c:v>
                </c:pt>
                <c:pt idx="2554">
                  <c:v>255400</c:v>
                </c:pt>
                <c:pt idx="2555">
                  <c:v>255500</c:v>
                </c:pt>
                <c:pt idx="2556">
                  <c:v>255600</c:v>
                </c:pt>
                <c:pt idx="2557">
                  <c:v>255700</c:v>
                </c:pt>
                <c:pt idx="2558">
                  <c:v>255800</c:v>
                </c:pt>
                <c:pt idx="2559">
                  <c:v>255900</c:v>
                </c:pt>
                <c:pt idx="2560">
                  <c:v>256000</c:v>
                </c:pt>
                <c:pt idx="2561">
                  <c:v>256100</c:v>
                </c:pt>
                <c:pt idx="2562">
                  <c:v>256200</c:v>
                </c:pt>
                <c:pt idx="2563">
                  <c:v>256300</c:v>
                </c:pt>
                <c:pt idx="2564">
                  <c:v>256400</c:v>
                </c:pt>
                <c:pt idx="2565">
                  <c:v>256500</c:v>
                </c:pt>
                <c:pt idx="2566">
                  <c:v>256600</c:v>
                </c:pt>
                <c:pt idx="2567">
                  <c:v>256700</c:v>
                </c:pt>
                <c:pt idx="2568">
                  <c:v>256800</c:v>
                </c:pt>
                <c:pt idx="2569">
                  <c:v>256900</c:v>
                </c:pt>
                <c:pt idx="2570">
                  <c:v>257000</c:v>
                </c:pt>
                <c:pt idx="2571">
                  <c:v>257100</c:v>
                </c:pt>
                <c:pt idx="2572">
                  <c:v>257200</c:v>
                </c:pt>
                <c:pt idx="2573">
                  <c:v>257300</c:v>
                </c:pt>
                <c:pt idx="2574">
                  <c:v>257400</c:v>
                </c:pt>
                <c:pt idx="2575">
                  <c:v>257500</c:v>
                </c:pt>
                <c:pt idx="2576">
                  <c:v>257600</c:v>
                </c:pt>
                <c:pt idx="2577">
                  <c:v>257700</c:v>
                </c:pt>
                <c:pt idx="2578">
                  <c:v>257800</c:v>
                </c:pt>
                <c:pt idx="2579">
                  <c:v>257900</c:v>
                </c:pt>
                <c:pt idx="2580">
                  <c:v>258000</c:v>
                </c:pt>
                <c:pt idx="2581">
                  <c:v>258100</c:v>
                </c:pt>
                <c:pt idx="2582">
                  <c:v>258200</c:v>
                </c:pt>
                <c:pt idx="2583">
                  <c:v>258300</c:v>
                </c:pt>
                <c:pt idx="2584">
                  <c:v>258400</c:v>
                </c:pt>
                <c:pt idx="2585">
                  <c:v>258500</c:v>
                </c:pt>
                <c:pt idx="2586">
                  <c:v>258600</c:v>
                </c:pt>
                <c:pt idx="2587">
                  <c:v>258700</c:v>
                </c:pt>
                <c:pt idx="2588">
                  <c:v>258800</c:v>
                </c:pt>
                <c:pt idx="2589">
                  <c:v>258900</c:v>
                </c:pt>
                <c:pt idx="2590">
                  <c:v>259000</c:v>
                </c:pt>
                <c:pt idx="2591">
                  <c:v>259100</c:v>
                </c:pt>
                <c:pt idx="2592">
                  <c:v>259200</c:v>
                </c:pt>
                <c:pt idx="2593">
                  <c:v>259300</c:v>
                </c:pt>
                <c:pt idx="2594">
                  <c:v>259400</c:v>
                </c:pt>
                <c:pt idx="2595">
                  <c:v>259500</c:v>
                </c:pt>
                <c:pt idx="2596">
                  <c:v>259600</c:v>
                </c:pt>
                <c:pt idx="2597">
                  <c:v>259700</c:v>
                </c:pt>
                <c:pt idx="2598">
                  <c:v>259800</c:v>
                </c:pt>
                <c:pt idx="2599">
                  <c:v>259900</c:v>
                </c:pt>
                <c:pt idx="2600">
                  <c:v>260000</c:v>
                </c:pt>
                <c:pt idx="2601">
                  <c:v>260100</c:v>
                </c:pt>
                <c:pt idx="2602">
                  <c:v>260200</c:v>
                </c:pt>
                <c:pt idx="2603">
                  <c:v>260300</c:v>
                </c:pt>
                <c:pt idx="2604">
                  <c:v>260400</c:v>
                </c:pt>
                <c:pt idx="2605">
                  <c:v>260500</c:v>
                </c:pt>
                <c:pt idx="2606">
                  <c:v>260600</c:v>
                </c:pt>
                <c:pt idx="2607">
                  <c:v>260700</c:v>
                </c:pt>
                <c:pt idx="2608">
                  <c:v>260800</c:v>
                </c:pt>
                <c:pt idx="2609">
                  <c:v>260900</c:v>
                </c:pt>
                <c:pt idx="2610">
                  <c:v>261000</c:v>
                </c:pt>
                <c:pt idx="2611">
                  <c:v>261100</c:v>
                </c:pt>
                <c:pt idx="2612">
                  <c:v>261200</c:v>
                </c:pt>
                <c:pt idx="2613">
                  <c:v>261300</c:v>
                </c:pt>
                <c:pt idx="2614">
                  <c:v>261400</c:v>
                </c:pt>
                <c:pt idx="2615">
                  <c:v>261500</c:v>
                </c:pt>
                <c:pt idx="2616">
                  <c:v>261600</c:v>
                </c:pt>
                <c:pt idx="2617">
                  <c:v>261700</c:v>
                </c:pt>
                <c:pt idx="2618">
                  <c:v>261800</c:v>
                </c:pt>
                <c:pt idx="2619">
                  <c:v>261900</c:v>
                </c:pt>
                <c:pt idx="2620">
                  <c:v>262000</c:v>
                </c:pt>
                <c:pt idx="2621">
                  <c:v>262100</c:v>
                </c:pt>
                <c:pt idx="2622">
                  <c:v>262200</c:v>
                </c:pt>
                <c:pt idx="2623">
                  <c:v>262300</c:v>
                </c:pt>
                <c:pt idx="2624">
                  <c:v>262400</c:v>
                </c:pt>
                <c:pt idx="2625">
                  <c:v>262500</c:v>
                </c:pt>
                <c:pt idx="2626">
                  <c:v>262600</c:v>
                </c:pt>
                <c:pt idx="2627">
                  <c:v>262700</c:v>
                </c:pt>
                <c:pt idx="2628">
                  <c:v>262800</c:v>
                </c:pt>
                <c:pt idx="2629">
                  <c:v>262900</c:v>
                </c:pt>
                <c:pt idx="2630">
                  <c:v>263000</c:v>
                </c:pt>
                <c:pt idx="2631">
                  <c:v>263100</c:v>
                </c:pt>
                <c:pt idx="2632">
                  <c:v>263200</c:v>
                </c:pt>
                <c:pt idx="2633">
                  <c:v>263300</c:v>
                </c:pt>
                <c:pt idx="2634">
                  <c:v>263400</c:v>
                </c:pt>
                <c:pt idx="2635">
                  <c:v>263500</c:v>
                </c:pt>
                <c:pt idx="2636">
                  <c:v>263600</c:v>
                </c:pt>
                <c:pt idx="2637">
                  <c:v>263700</c:v>
                </c:pt>
                <c:pt idx="2638">
                  <c:v>263800</c:v>
                </c:pt>
                <c:pt idx="2639">
                  <c:v>263900</c:v>
                </c:pt>
                <c:pt idx="2640">
                  <c:v>264000</c:v>
                </c:pt>
                <c:pt idx="2641">
                  <c:v>264100</c:v>
                </c:pt>
                <c:pt idx="2642">
                  <c:v>264200</c:v>
                </c:pt>
                <c:pt idx="2643">
                  <c:v>264300</c:v>
                </c:pt>
                <c:pt idx="2644">
                  <c:v>264400</c:v>
                </c:pt>
                <c:pt idx="2645">
                  <c:v>264500</c:v>
                </c:pt>
                <c:pt idx="2646">
                  <c:v>264600</c:v>
                </c:pt>
                <c:pt idx="2647">
                  <c:v>264700</c:v>
                </c:pt>
                <c:pt idx="2648">
                  <c:v>264800</c:v>
                </c:pt>
                <c:pt idx="2649">
                  <c:v>264900</c:v>
                </c:pt>
                <c:pt idx="2650">
                  <c:v>265000</c:v>
                </c:pt>
                <c:pt idx="2651">
                  <c:v>265100</c:v>
                </c:pt>
                <c:pt idx="2652">
                  <c:v>265200</c:v>
                </c:pt>
                <c:pt idx="2653">
                  <c:v>265300</c:v>
                </c:pt>
                <c:pt idx="2654">
                  <c:v>265400</c:v>
                </c:pt>
                <c:pt idx="2655">
                  <c:v>265500</c:v>
                </c:pt>
                <c:pt idx="2656">
                  <c:v>265600</c:v>
                </c:pt>
                <c:pt idx="2657">
                  <c:v>265700</c:v>
                </c:pt>
                <c:pt idx="2658">
                  <c:v>265800</c:v>
                </c:pt>
                <c:pt idx="2659">
                  <c:v>265900</c:v>
                </c:pt>
                <c:pt idx="2660">
                  <c:v>266000</c:v>
                </c:pt>
                <c:pt idx="2661">
                  <c:v>266100</c:v>
                </c:pt>
                <c:pt idx="2662">
                  <c:v>266200</c:v>
                </c:pt>
                <c:pt idx="2663">
                  <c:v>266300</c:v>
                </c:pt>
                <c:pt idx="2664">
                  <c:v>266400</c:v>
                </c:pt>
                <c:pt idx="2665">
                  <c:v>266500</c:v>
                </c:pt>
                <c:pt idx="2666">
                  <c:v>266600</c:v>
                </c:pt>
                <c:pt idx="2667">
                  <c:v>266700</c:v>
                </c:pt>
                <c:pt idx="2668">
                  <c:v>266800</c:v>
                </c:pt>
                <c:pt idx="2669">
                  <c:v>266900</c:v>
                </c:pt>
                <c:pt idx="2670">
                  <c:v>267000</c:v>
                </c:pt>
                <c:pt idx="2671">
                  <c:v>267100</c:v>
                </c:pt>
                <c:pt idx="2672">
                  <c:v>267200</c:v>
                </c:pt>
                <c:pt idx="2673">
                  <c:v>267300</c:v>
                </c:pt>
                <c:pt idx="2674">
                  <c:v>267400</c:v>
                </c:pt>
                <c:pt idx="2675">
                  <c:v>267500</c:v>
                </c:pt>
                <c:pt idx="2676">
                  <c:v>267600</c:v>
                </c:pt>
                <c:pt idx="2677">
                  <c:v>267700</c:v>
                </c:pt>
                <c:pt idx="2678">
                  <c:v>267800</c:v>
                </c:pt>
                <c:pt idx="2679">
                  <c:v>267900</c:v>
                </c:pt>
                <c:pt idx="2680">
                  <c:v>268000</c:v>
                </c:pt>
                <c:pt idx="2681">
                  <c:v>268100</c:v>
                </c:pt>
                <c:pt idx="2682">
                  <c:v>268200</c:v>
                </c:pt>
                <c:pt idx="2683">
                  <c:v>268300</c:v>
                </c:pt>
                <c:pt idx="2684">
                  <c:v>268400</c:v>
                </c:pt>
                <c:pt idx="2685">
                  <c:v>268500</c:v>
                </c:pt>
                <c:pt idx="2686">
                  <c:v>268600</c:v>
                </c:pt>
                <c:pt idx="2687">
                  <c:v>268700</c:v>
                </c:pt>
                <c:pt idx="2688">
                  <c:v>268800</c:v>
                </c:pt>
                <c:pt idx="2689">
                  <c:v>268900</c:v>
                </c:pt>
                <c:pt idx="2690">
                  <c:v>269000</c:v>
                </c:pt>
                <c:pt idx="2691">
                  <c:v>269100</c:v>
                </c:pt>
                <c:pt idx="2692">
                  <c:v>269200</c:v>
                </c:pt>
                <c:pt idx="2693">
                  <c:v>269300</c:v>
                </c:pt>
                <c:pt idx="2694">
                  <c:v>269400</c:v>
                </c:pt>
                <c:pt idx="2695">
                  <c:v>269500</c:v>
                </c:pt>
                <c:pt idx="2696">
                  <c:v>269600</c:v>
                </c:pt>
                <c:pt idx="2697">
                  <c:v>269700</c:v>
                </c:pt>
                <c:pt idx="2698">
                  <c:v>269800</c:v>
                </c:pt>
                <c:pt idx="2699">
                  <c:v>269900</c:v>
                </c:pt>
                <c:pt idx="2700">
                  <c:v>270000</c:v>
                </c:pt>
                <c:pt idx="2701">
                  <c:v>270100</c:v>
                </c:pt>
                <c:pt idx="2702">
                  <c:v>270200</c:v>
                </c:pt>
                <c:pt idx="2703">
                  <c:v>270300</c:v>
                </c:pt>
                <c:pt idx="2704">
                  <c:v>270400</c:v>
                </c:pt>
                <c:pt idx="2705">
                  <c:v>270500</c:v>
                </c:pt>
                <c:pt idx="2706">
                  <c:v>270600</c:v>
                </c:pt>
                <c:pt idx="2707">
                  <c:v>270700</c:v>
                </c:pt>
                <c:pt idx="2708">
                  <c:v>270800</c:v>
                </c:pt>
                <c:pt idx="2709">
                  <c:v>270900</c:v>
                </c:pt>
                <c:pt idx="2710">
                  <c:v>271000</c:v>
                </c:pt>
                <c:pt idx="2711">
                  <c:v>271100</c:v>
                </c:pt>
                <c:pt idx="2712">
                  <c:v>271200</c:v>
                </c:pt>
                <c:pt idx="2713">
                  <c:v>271300</c:v>
                </c:pt>
                <c:pt idx="2714">
                  <c:v>271400</c:v>
                </c:pt>
                <c:pt idx="2715">
                  <c:v>271500</c:v>
                </c:pt>
                <c:pt idx="2716">
                  <c:v>271600</c:v>
                </c:pt>
                <c:pt idx="2717">
                  <c:v>271700</c:v>
                </c:pt>
                <c:pt idx="2718">
                  <c:v>271800</c:v>
                </c:pt>
                <c:pt idx="2719">
                  <c:v>271900</c:v>
                </c:pt>
                <c:pt idx="2720">
                  <c:v>272000</c:v>
                </c:pt>
                <c:pt idx="2721">
                  <c:v>272100</c:v>
                </c:pt>
                <c:pt idx="2722">
                  <c:v>272200</c:v>
                </c:pt>
                <c:pt idx="2723">
                  <c:v>272300</c:v>
                </c:pt>
                <c:pt idx="2724">
                  <c:v>272400</c:v>
                </c:pt>
                <c:pt idx="2725">
                  <c:v>272500</c:v>
                </c:pt>
                <c:pt idx="2726">
                  <c:v>272600</c:v>
                </c:pt>
                <c:pt idx="2727">
                  <c:v>272700</c:v>
                </c:pt>
                <c:pt idx="2728">
                  <c:v>272800</c:v>
                </c:pt>
                <c:pt idx="2729">
                  <c:v>272900</c:v>
                </c:pt>
                <c:pt idx="2730">
                  <c:v>273000</c:v>
                </c:pt>
                <c:pt idx="2731">
                  <c:v>273100</c:v>
                </c:pt>
                <c:pt idx="2732">
                  <c:v>273200</c:v>
                </c:pt>
                <c:pt idx="2733">
                  <c:v>273300</c:v>
                </c:pt>
                <c:pt idx="2734">
                  <c:v>273400</c:v>
                </c:pt>
                <c:pt idx="2735">
                  <c:v>273500</c:v>
                </c:pt>
                <c:pt idx="2736">
                  <c:v>273600</c:v>
                </c:pt>
                <c:pt idx="2737">
                  <c:v>273700</c:v>
                </c:pt>
                <c:pt idx="2738">
                  <c:v>273800</c:v>
                </c:pt>
                <c:pt idx="2739">
                  <c:v>273900</c:v>
                </c:pt>
                <c:pt idx="2740">
                  <c:v>274000</c:v>
                </c:pt>
                <c:pt idx="2741">
                  <c:v>274100</c:v>
                </c:pt>
                <c:pt idx="2742">
                  <c:v>274200</c:v>
                </c:pt>
                <c:pt idx="2743">
                  <c:v>274300</c:v>
                </c:pt>
                <c:pt idx="2744">
                  <c:v>274400</c:v>
                </c:pt>
                <c:pt idx="2745">
                  <c:v>274500</c:v>
                </c:pt>
                <c:pt idx="2746">
                  <c:v>274600</c:v>
                </c:pt>
                <c:pt idx="2747">
                  <c:v>274700</c:v>
                </c:pt>
                <c:pt idx="2748">
                  <c:v>274800</c:v>
                </c:pt>
                <c:pt idx="2749">
                  <c:v>274900</c:v>
                </c:pt>
                <c:pt idx="2750">
                  <c:v>275000</c:v>
                </c:pt>
                <c:pt idx="2751">
                  <c:v>275100</c:v>
                </c:pt>
                <c:pt idx="2752">
                  <c:v>275200</c:v>
                </c:pt>
                <c:pt idx="2753">
                  <c:v>275300</c:v>
                </c:pt>
                <c:pt idx="2754">
                  <c:v>275400</c:v>
                </c:pt>
                <c:pt idx="2755">
                  <c:v>275500</c:v>
                </c:pt>
                <c:pt idx="2756">
                  <c:v>275600</c:v>
                </c:pt>
                <c:pt idx="2757">
                  <c:v>275700</c:v>
                </c:pt>
                <c:pt idx="2758">
                  <c:v>275800</c:v>
                </c:pt>
                <c:pt idx="2759">
                  <c:v>275900</c:v>
                </c:pt>
                <c:pt idx="2760">
                  <c:v>276000</c:v>
                </c:pt>
                <c:pt idx="2761">
                  <c:v>276100</c:v>
                </c:pt>
                <c:pt idx="2762">
                  <c:v>276200</c:v>
                </c:pt>
                <c:pt idx="2763">
                  <c:v>276300</c:v>
                </c:pt>
                <c:pt idx="2764">
                  <c:v>276400</c:v>
                </c:pt>
                <c:pt idx="2765">
                  <c:v>276500</c:v>
                </c:pt>
                <c:pt idx="2766">
                  <c:v>276600</c:v>
                </c:pt>
                <c:pt idx="2767">
                  <c:v>276700</c:v>
                </c:pt>
                <c:pt idx="2768">
                  <c:v>276800</c:v>
                </c:pt>
                <c:pt idx="2769">
                  <c:v>276900</c:v>
                </c:pt>
                <c:pt idx="2770">
                  <c:v>277000</c:v>
                </c:pt>
                <c:pt idx="2771">
                  <c:v>277100</c:v>
                </c:pt>
                <c:pt idx="2772">
                  <c:v>277200</c:v>
                </c:pt>
                <c:pt idx="2773">
                  <c:v>277300</c:v>
                </c:pt>
                <c:pt idx="2774">
                  <c:v>277400</c:v>
                </c:pt>
                <c:pt idx="2775">
                  <c:v>277500</c:v>
                </c:pt>
                <c:pt idx="2776">
                  <c:v>277600</c:v>
                </c:pt>
                <c:pt idx="2777">
                  <c:v>277700</c:v>
                </c:pt>
                <c:pt idx="2778">
                  <c:v>277800</c:v>
                </c:pt>
                <c:pt idx="2779">
                  <c:v>277900</c:v>
                </c:pt>
                <c:pt idx="2780">
                  <c:v>278000</c:v>
                </c:pt>
                <c:pt idx="2781">
                  <c:v>278100</c:v>
                </c:pt>
                <c:pt idx="2782">
                  <c:v>278200</c:v>
                </c:pt>
                <c:pt idx="2783">
                  <c:v>278300</c:v>
                </c:pt>
                <c:pt idx="2784">
                  <c:v>278400</c:v>
                </c:pt>
                <c:pt idx="2785">
                  <c:v>278500</c:v>
                </c:pt>
                <c:pt idx="2786">
                  <c:v>278600</c:v>
                </c:pt>
                <c:pt idx="2787">
                  <c:v>278700</c:v>
                </c:pt>
                <c:pt idx="2788">
                  <c:v>278800</c:v>
                </c:pt>
                <c:pt idx="2789">
                  <c:v>278900</c:v>
                </c:pt>
                <c:pt idx="2790">
                  <c:v>279000</c:v>
                </c:pt>
                <c:pt idx="2791">
                  <c:v>279100</c:v>
                </c:pt>
                <c:pt idx="2792">
                  <c:v>279200</c:v>
                </c:pt>
                <c:pt idx="2793">
                  <c:v>279300</c:v>
                </c:pt>
                <c:pt idx="2794">
                  <c:v>279400</c:v>
                </c:pt>
                <c:pt idx="2795">
                  <c:v>279500</c:v>
                </c:pt>
                <c:pt idx="2796">
                  <c:v>279600</c:v>
                </c:pt>
                <c:pt idx="2797">
                  <c:v>279700</c:v>
                </c:pt>
                <c:pt idx="2798">
                  <c:v>279800</c:v>
                </c:pt>
                <c:pt idx="2799">
                  <c:v>279900</c:v>
                </c:pt>
                <c:pt idx="2800">
                  <c:v>280000</c:v>
                </c:pt>
                <c:pt idx="2801">
                  <c:v>280100</c:v>
                </c:pt>
                <c:pt idx="2802">
                  <c:v>280200</c:v>
                </c:pt>
                <c:pt idx="2803">
                  <c:v>280300</c:v>
                </c:pt>
                <c:pt idx="2804">
                  <c:v>280400</c:v>
                </c:pt>
                <c:pt idx="2805">
                  <c:v>280500</c:v>
                </c:pt>
                <c:pt idx="2806">
                  <c:v>280600</c:v>
                </c:pt>
                <c:pt idx="2807">
                  <c:v>280700</c:v>
                </c:pt>
                <c:pt idx="2808">
                  <c:v>280800</c:v>
                </c:pt>
                <c:pt idx="2809">
                  <c:v>280900</c:v>
                </c:pt>
                <c:pt idx="2810">
                  <c:v>281000</c:v>
                </c:pt>
                <c:pt idx="2811">
                  <c:v>281100</c:v>
                </c:pt>
                <c:pt idx="2812">
                  <c:v>281200</c:v>
                </c:pt>
                <c:pt idx="2813">
                  <c:v>281300</c:v>
                </c:pt>
                <c:pt idx="2814">
                  <c:v>281400</c:v>
                </c:pt>
                <c:pt idx="2815">
                  <c:v>281500</c:v>
                </c:pt>
                <c:pt idx="2816">
                  <c:v>281600</c:v>
                </c:pt>
                <c:pt idx="2817">
                  <c:v>281700</c:v>
                </c:pt>
                <c:pt idx="2818">
                  <c:v>281800</c:v>
                </c:pt>
                <c:pt idx="2819">
                  <c:v>281900</c:v>
                </c:pt>
                <c:pt idx="2820">
                  <c:v>282000</c:v>
                </c:pt>
                <c:pt idx="2821">
                  <c:v>282100</c:v>
                </c:pt>
                <c:pt idx="2822">
                  <c:v>282200</c:v>
                </c:pt>
                <c:pt idx="2823">
                  <c:v>282300</c:v>
                </c:pt>
                <c:pt idx="2824">
                  <c:v>282400</c:v>
                </c:pt>
                <c:pt idx="2825">
                  <c:v>282500</c:v>
                </c:pt>
                <c:pt idx="2826">
                  <c:v>282600</c:v>
                </c:pt>
                <c:pt idx="2827">
                  <c:v>282700</c:v>
                </c:pt>
                <c:pt idx="2828">
                  <c:v>282800</c:v>
                </c:pt>
                <c:pt idx="2829">
                  <c:v>282900</c:v>
                </c:pt>
                <c:pt idx="2830">
                  <c:v>283000</c:v>
                </c:pt>
                <c:pt idx="2831">
                  <c:v>283100</c:v>
                </c:pt>
                <c:pt idx="2832">
                  <c:v>283200</c:v>
                </c:pt>
                <c:pt idx="2833">
                  <c:v>283300</c:v>
                </c:pt>
                <c:pt idx="2834">
                  <c:v>283400</c:v>
                </c:pt>
                <c:pt idx="2835">
                  <c:v>283500</c:v>
                </c:pt>
                <c:pt idx="2836">
                  <c:v>283600</c:v>
                </c:pt>
                <c:pt idx="2837">
                  <c:v>283700</c:v>
                </c:pt>
                <c:pt idx="2838">
                  <c:v>283800</c:v>
                </c:pt>
                <c:pt idx="2839">
                  <c:v>283900</c:v>
                </c:pt>
                <c:pt idx="2840">
                  <c:v>284000</c:v>
                </c:pt>
                <c:pt idx="2841">
                  <c:v>284100</c:v>
                </c:pt>
                <c:pt idx="2842">
                  <c:v>284200</c:v>
                </c:pt>
                <c:pt idx="2843">
                  <c:v>284300</c:v>
                </c:pt>
                <c:pt idx="2844">
                  <c:v>284400</c:v>
                </c:pt>
                <c:pt idx="2845">
                  <c:v>284500</c:v>
                </c:pt>
                <c:pt idx="2846">
                  <c:v>284600</c:v>
                </c:pt>
                <c:pt idx="2847">
                  <c:v>284700</c:v>
                </c:pt>
                <c:pt idx="2848">
                  <c:v>284800</c:v>
                </c:pt>
                <c:pt idx="2849">
                  <c:v>284900</c:v>
                </c:pt>
                <c:pt idx="2850">
                  <c:v>285000</c:v>
                </c:pt>
                <c:pt idx="2851">
                  <c:v>285100</c:v>
                </c:pt>
                <c:pt idx="2852">
                  <c:v>285200</c:v>
                </c:pt>
                <c:pt idx="2853">
                  <c:v>285300</c:v>
                </c:pt>
                <c:pt idx="2854">
                  <c:v>285400</c:v>
                </c:pt>
                <c:pt idx="2855">
                  <c:v>285500</c:v>
                </c:pt>
                <c:pt idx="2856">
                  <c:v>285600</c:v>
                </c:pt>
                <c:pt idx="2857">
                  <c:v>285700</c:v>
                </c:pt>
                <c:pt idx="2858">
                  <c:v>285800</c:v>
                </c:pt>
                <c:pt idx="2859">
                  <c:v>285900</c:v>
                </c:pt>
                <c:pt idx="2860">
                  <c:v>286000</c:v>
                </c:pt>
                <c:pt idx="2861">
                  <c:v>286100</c:v>
                </c:pt>
                <c:pt idx="2862">
                  <c:v>286200</c:v>
                </c:pt>
                <c:pt idx="2863">
                  <c:v>286300</c:v>
                </c:pt>
                <c:pt idx="2864">
                  <c:v>286400</c:v>
                </c:pt>
                <c:pt idx="2865">
                  <c:v>286500</c:v>
                </c:pt>
                <c:pt idx="2866">
                  <c:v>286600</c:v>
                </c:pt>
                <c:pt idx="2867">
                  <c:v>286700</c:v>
                </c:pt>
                <c:pt idx="2868">
                  <c:v>286800</c:v>
                </c:pt>
                <c:pt idx="2869">
                  <c:v>286900</c:v>
                </c:pt>
                <c:pt idx="2870">
                  <c:v>287000</c:v>
                </c:pt>
                <c:pt idx="2871">
                  <c:v>287100</c:v>
                </c:pt>
                <c:pt idx="2872">
                  <c:v>287200</c:v>
                </c:pt>
                <c:pt idx="2873">
                  <c:v>287300</c:v>
                </c:pt>
                <c:pt idx="2874">
                  <c:v>287400</c:v>
                </c:pt>
                <c:pt idx="2875">
                  <c:v>287500</c:v>
                </c:pt>
                <c:pt idx="2876">
                  <c:v>287600</c:v>
                </c:pt>
                <c:pt idx="2877">
                  <c:v>287700</c:v>
                </c:pt>
                <c:pt idx="2878">
                  <c:v>287800</c:v>
                </c:pt>
                <c:pt idx="2879">
                  <c:v>287900</c:v>
                </c:pt>
                <c:pt idx="2880">
                  <c:v>288000</c:v>
                </c:pt>
                <c:pt idx="2881">
                  <c:v>288100</c:v>
                </c:pt>
                <c:pt idx="2882">
                  <c:v>288200</c:v>
                </c:pt>
                <c:pt idx="2883">
                  <c:v>288300</c:v>
                </c:pt>
                <c:pt idx="2884">
                  <c:v>288400</c:v>
                </c:pt>
                <c:pt idx="2885">
                  <c:v>288500</c:v>
                </c:pt>
                <c:pt idx="2886">
                  <c:v>288600</c:v>
                </c:pt>
                <c:pt idx="2887">
                  <c:v>288700</c:v>
                </c:pt>
                <c:pt idx="2888">
                  <c:v>288800</c:v>
                </c:pt>
                <c:pt idx="2889">
                  <c:v>288900</c:v>
                </c:pt>
                <c:pt idx="2890">
                  <c:v>289000</c:v>
                </c:pt>
                <c:pt idx="2891">
                  <c:v>289100</c:v>
                </c:pt>
                <c:pt idx="2892">
                  <c:v>289200</c:v>
                </c:pt>
                <c:pt idx="2893">
                  <c:v>289300</c:v>
                </c:pt>
                <c:pt idx="2894">
                  <c:v>289400</c:v>
                </c:pt>
                <c:pt idx="2895">
                  <c:v>289500</c:v>
                </c:pt>
                <c:pt idx="2896">
                  <c:v>289600</c:v>
                </c:pt>
                <c:pt idx="2897">
                  <c:v>289700</c:v>
                </c:pt>
                <c:pt idx="2898">
                  <c:v>289800</c:v>
                </c:pt>
                <c:pt idx="2899">
                  <c:v>289900</c:v>
                </c:pt>
                <c:pt idx="2900">
                  <c:v>290000</c:v>
                </c:pt>
                <c:pt idx="2901">
                  <c:v>290100</c:v>
                </c:pt>
                <c:pt idx="2902">
                  <c:v>290200</c:v>
                </c:pt>
                <c:pt idx="2903">
                  <c:v>290300</c:v>
                </c:pt>
                <c:pt idx="2904">
                  <c:v>290400</c:v>
                </c:pt>
                <c:pt idx="2905">
                  <c:v>290500</c:v>
                </c:pt>
                <c:pt idx="2906">
                  <c:v>290600</c:v>
                </c:pt>
                <c:pt idx="2907">
                  <c:v>290700</c:v>
                </c:pt>
                <c:pt idx="2908">
                  <c:v>290800</c:v>
                </c:pt>
                <c:pt idx="2909">
                  <c:v>290900</c:v>
                </c:pt>
                <c:pt idx="2910">
                  <c:v>291000</c:v>
                </c:pt>
                <c:pt idx="2911">
                  <c:v>291100</c:v>
                </c:pt>
                <c:pt idx="2912">
                  <c:v>291200</c:v>
                </c:pt>
                <c:pt idx="2913">
                  <c:v>291300</c:v>
                </c:pt>
                <c:pt idx="2914">
                  <c:v>291400</c:v>
                </c:pt>
                <c:pt idx="2915">
                  <c:v>291500</c:v>
                </c:pt>
                <c:pt idx="2916">
                  <c:v>291600</c:v>
                </c:pt>
                <c:pt idx="2917">
                  <c:v>291700</c:v>
                </c:pt>
                <c:pt idx="2918">
                  <c:v>291800</c:v>
                </c:pt>
                <c:pt idx="2919">
                  <c:v>291900</c:v>
                </c:pt>
                <c:pt idx="2920">
                  <c:v>292000</c:v>
                </c:pt>
                <c:pt idx="2921">
                  <c:v>292100</c:v>
                </c:pt>
                <c:pt idx="2922">
                  <c:v>292200</c:v>
                </c:pt>
                <c:pt idx="2923">
                  <c:v>292300</c:v>
                </c:pt>
                <c:pt idx="2924">
                  <c:v>292400</c:v>
                </c:pt>
                <c:pt idx="2925">
                  <c:v>292500</c:v>
                </c:pt>
                <c:pt idx="2926">
                  <c:v>292600</c:v>
                </c:pt>
                <c:pt idx="2927">
                  <c:v>292700</c:v>
                </c:pt>
                <c:pt idx="2928">
                  <c:v>292800</c:v>
                </c:pt>
                <c:pt idx="2929">
                  <c:v>292900</c:v>
                </c:pt>
                <c:pt idx="2930">
                  <c:v>293000</c:v>
                </c:pt>
                <c:pt idx="2931">
                  <c:v>293100</c:v>
                </c:pt>
                <c:pt idx="2932">
                  <c:v>293200</c:v>
                </c:pt>
                <c:pt idx="2933">
                  <c:v>293300</c:v>
                </c:pt>
                <c:pt idx="2934">
                  <c:v>293400</c:v>
                </c:pt>
                <c:pt idx="2935">
                  <c:v>293500</c:v>
                </c:pt>
                <c:pt idx="2936">
                  <c:v>293600</c:v>
                </c:pt>
                <c:pt idx="2937">
                  <c:v>293700</c:v>
                </c:pt>
                <c:pt idx="2938">
                  <c:v>293800</c:v>
                </c:pt>
                <c:pt idx="2939">
                  <c:v>293900</c:v>
                </c:pt>
                <c:pt idx="2940">
                  <c:v>294000</c:v>
                </c:pt>
                <c:pt idx="2941">
                  <c:v>294100</c:v>
                </c:pt>
                <c:pt idx="2942">
                  <c:v>294200</c:v>
                </c:pt>
                <c:pt idx="2943">
                  <c:v>294300</c:v>
                </c:pt>
                <c:pt idx="2944">
                  <c:v>294400</c:v>
                </c:pt>
                <c:pt idx="2945">
                  <c:v>294500</c:v>
                </c:pt>
                <c:pt idx="2946">
                  <c:v>294600</c:v>
                </c:pt>
                <c:pt idx="2947">
                  <c:v>294700</c:v>
                </c:pt>
                <c:pt idx="2948">
                  <c:v>294800</c:v>
                </c:pt>
                <c:pt idx="2949">
                  <c:v>294900</c:v>
                </c:pt>
                <c:pt idx="2950">
                  <c:v>295000</c:v>
                </c:pt>
                <c:pt idx="2951">
                  <c:v>295100</c:v>
                </c:pt>
                <c:pt idx="2952">
                  <c:v>295200</c:v>
                </c:pt>
                <c:pt idx="2953">
                  <c:v>295300</c:v>
                </c:pt>
                <c:pt idx="2954">
                  <c:v>295400</c:v>
                </c:pt>
                <c:pt idx="2955">
                  <c:v>295500</c:v>
                </c:pt>
                <c:pt idx="2956">
                  <c:v>295600</c:v>
                </c:pt>
                <c:pt idx="2957">
                  <c:v>295700</c:v>
                </c:pt>
                <c:pt idx="2958">
                  <c:v>295800</c:v>
                </c:pt>
                <c:pt idx="2959">
                  <c:v>295900</c:v>
                </c:pt>
                <c:pt idx="2960">
                  <c:v>296000</c:v>
                </c:pt>
                <c:pt idx="2961">
                  <c:v>296100</c:v>
                </c:pt>
                <c:pt idx="2962">
                  <c:v>296200</c:v>
                </c:pt>
                <c:pt idx="2963">
                  <c:v>296300</c:v>
                </c:pt>
                <c:pt idx="2964">
                  <c:v>296400</c:v>
                </c:pt>
                <c:pt idx="2965">
                  <c:v>296500</c:v>
                </c:pt>
                <c:pt idx="2966">
                  <c:v>296600</c:v>
                </c:pt>
                <c:pt idx="2967">
                  <c:v>296700</c:v>
                </c:pt>
                <c:pt idx="2968">
                  <c:v>296800</c:v>
                </c:pt>
                <c:pt idx="2969">
                  <c:v>296900</c:v>
                </c:pt>
                <c:pt idx="2970">
                  <c:v>297000</c:v>
                </c:pt>
                <c:pt idx="2971">
                  <c:v>297100</c:v>
                </c:pt>
                <c:pt idx="2972">
                  <c:v>297200</c:v>
                </c:pt>
                <c:pt idx="2973">
                  <c:v>297300</c:v>
                </c:pt>
                <c:pt idx="2974">
                  <c:v>297400</c:v>
                </c:pt>
                <c:pt idx="2975">
                  <c:v>297500</c:v>
                </c:pt>
                <c:pt idx="2976">
                  <c:v>297600</c:v>
                </c:pt>
                <c:pt idx="2977">
                  <c:v>297700</c:v>
                </c:pt>
                <c:pt idx="2978">
                  <c:v>297800</c:v>
                </c:pt>
                <c:pt idx="2979">
                  <c:v>297900</c:v>
                </c:pt>
                <c:pt idx="2980">
                  <c:v>298000</c:v>
                </c:pt>
                <c:pt idx="2981">
                  <c:v>298100</c:v>
                </c:pt>
                <c:pt idx="2982">
                  <c:v>298200</c:v>
                </c:pt>
                <c:pt idx="2983">
                  <c:v>298300</c:v>
                </c:pt>
                <c:pt idx="2984">
                  <c:v>298400</c:v>
                </c:pt>
                <c:pt idx="2985">
                  <c:v>298500</c:v>
                </c:pt>
                <c:pt idx="2986">
                  <c:v>298600</c:v>
                </c:pt>
                <c:pt idx="2987">
                  <c:v>298700</c:v>
                </c:pt>
                <c:pt idx="2988">
                  <c:v>298800</c:v>
                </c:pt>
                <c:pt idx="2989">
                  <c:v>298900</c:v>
                </c:pt>
                <c:pt idx="2990">
                  <c:v>299000</c:v>
                </c:pt>
                <c:pt idx="2991">
                  <c:v>299100</c:v>
                </c:pt>
                <c:pt idx="2992">
                  <c:v>299200</c:v>
                </c:pt>
                <c:pt idx="2993">
                  <c:v>299300</c:v>
                </c:pt>
                <c:pt idx="2994">
                  <c:v>299400</c:v>
                </c:pt>
                <c:pt idx="2995">
                  <c:v>299500</c:v>
                </c:pt>
                <c:pt idx="2996">
                  <c:v>299600</c:v>
                </c:pt>
                <c:pt idx="2997">
                  <c:v>299700</c:v>
                </c:pt>
                <c:pt idx="2998">
                  <c:v>299800</c:v>
                </c:pt>
                <c:pt idx="2999">
                  <c:v>299900</c:v>
                </c:pt>
                <c:pt idx="3000">
                  <c:v>300000</c:v>
                </c:pt>
                <c:pt idx="3001">
                  <c:v>300100</c:v>
                </c:pt>
                <c:pt idx="3002">
                  <c:v>300200</c:v>
                </c:pt>
                <c:pt idx="3003">
                  <c:v>300300</c:v>
                </c:pt>
                <c:pt idx="3004">
                  <c:v>300400</c:v>
                </c:pt>
                <c:pt idx="3005">
                  <c:v>300500</c:v>
                </c:pt>
                <c:pt idx="3006">
                  <c:v>300600</c:v>
                </c:pt>
                <c:pt idx="3007">
                  <c:v>300700</c:v>
                </c:pt>
                <c:pt idx="3008">
                  <c:v>300800</c:v>
                </c:pt>
                <c:pt idx="3009">
                  <c:v>300900</c:v>
                </c:pt>
                <c:pt idx="3010">
                  <c:v>301000</c:v>
                </c:pt>
                <c:pt idx="3011">
                  <c:v>301100</c:v>
                </c:pt>
                <c:pt idx="3012">
                  <c:v>301200</c:v>
                </c:pt>
                <c:pt idx="3013">
                  <c:v>301300</c:v>
                </c:pt>
                <c:pt idx="3014">
                  <c:v>301400</c:v>
                </c:pt>
                <c:pt idx="3015">
                  <c:v>301500</c:v>
                </c:pt>
                <c:pt idx="3016">
                  <c:v>301600</c:v>
                </c:pt>
                <c:pt idx="3017">
                  <c:v>301700</c:v>
                </c:pt>
                <c:pt idx="3018">
                  <c:v>301800</c:v>
                </c:pt>
                <c:pt idx="3019">
                  <c:v>301900</c:v>
                </c:pt>
                <c:pt idx="3020">
                  <c:v>302000</c:v>
                </c:pt>
                <c:pt idx="3021">
                  <c:v>302100</c:v>
                </c:pt>
                <c:pt idx="3022">
                  <c:v>302200</c:v>
                </c:pt>
                <c:pt idx="3023">
                  <c:v>302300</c:v>
                </c:pt>
                <c:pt idx="3024">
                  <c:v>302400</c:v>
                </c:pt>
                <c:pt idx="3025">
                  <c:v>302500</c:v>
                </c:pt>
                <c:pt idx="3026">
                  <c:v>302600</c:v>
                </c:pt>
                <c:pt idx="3027">
                  <c:v>302700</c:v>
                </c:pt>
                <c:pt idx="3028">
                  <c:v>302800</c:v>
                </c:pt>
                <c:pt idx="3029">
                  <c:v>302900</c:v>
                </c:pt>
                <c:pt idx="3030">
                  <c:v>303000</c:v>
                </c:pt>
                <c:pt idx="3031">
                  <c:v>303100</c:v>
                </c:pt>
                <c:pt idx="3032">
                  <c:v>303200</c:v>
                </c:pt>
                <c:pt idx="3033">
                  <c:v>303300</c:v>
                </c:pt>
                <c:pt idx="3034">
                  <c:v>303400</c:v>
                </c:pt>
                <c:pt idx="3035">
                  <c:v>303500</c:v>
                </c:pt>
                <c:pt idx="3036">
                  <c:v>303600</c:v>
                </c:pt>
                <c:pt idx="3037">
                  <c:v>303700</c:v>
                </c:pt>
                <c:pt idx="3038">
                  <c:v>303800</c:v>
                </c:pt>
                <c:pt idx="3039">
                  <c:v>303900</c:v>
                </c:pt>
                <c:pt idx="3040">
                  <c:v>304000</c:v>
                </c:pt>
                <c:pt idx="3041">
                  <c:v>304100</c:v>
                </c:pt>
                <c:pt idx="3042">
                  <c:v>304200</c:v>
                </c:pt>
                <c:pt idx="3043">
                  <c:v>304300</c:v>
                </c:pt>
                <c:pt idx="3044">
                  <c:v>304400</c:v>
                </c:pt>
                <c:pt idx="3045">
                  <c:v>304500</c:v>
                </c:pt>
                <c:pt idx="3046">
                  <c:v>304600</c:v>
                </c:pt>
                <c:pt idx="3047">
                  <c:v>304700</c:v>
                </c:pt>
                <c:pt idx="3048">
                  <c:v>304800</c:v>
                </c:pt>
                <c:pt idx="3049">
                  <c:v>304900</c:v>
                </c:pt>
                <c:pt idx="3050">
                  <c:v>305000</c:v>
                </c:pt>
                <c:pt idx="3051">
                  <c:v>305100</c:v>
                </c:pt>
                <c:pt idx="3052">
                  <c:v>305200</c:v>
                </c:pt>
                <c:pt idx="3053">
                  <c:v>305300</c:v>
                </c:pt>
                <c:pt idx="3054">
                  <c:v>305400</c:v>
                </c:pt>
                <c:pt idx="3055">
                  <c:v>305500</c:v>
                </c:pt>
                <c:pt idx="3056">
                  <c:v>305600</c:v>
                </c:pt>
                <c:pt idx="3057">
                  <c:v>305700</c:v>
                </c:pt>
                <c:pt idx="3058">
                  <c:v>305800</c:v>
                </c:pt>
                <c:pt idx="3059">
                  <c:v>305900</c:v>
                </c:pt>
                <c:pt idx="3060">
                  <c:v>306000</c:v>
                </c:pt>
                <c:pt idx="3061">
                  <c:v>306100</c:v>
                </c:pt>
                <c:pt idx="3062">
                  <c:v>306200</c:v>
                </c:pt>
                <c:pt idx="3063">
                  <c:v>306300</c:v>
                </c:pt>
                <c:pt idx="3064">
                  <c:v>306400</c:v>
                </c:pt>
                <c:pt idx="3065">
                  <c:v>306500</c:v>
                </c:pt>
                <c:pt idx="3066">
                  <c:v>306600</c:v>
                </c:pt>
                <c:pt idx="3067">
                  <c:v>306700</c:v>
                </c:pt>
                <c:pt idx="3068">
                  <c:v>306800</c:v>
                </c:pt>
                <c:pt idx="3069">
                  <c:v>306900</c:v>
                </c:pt>
                <c:pt idx="3070">
                  <c:v>307000</c:v>
                </c:pt>
                <c:pt idx="3071">
                  <c:v>307100</c:v>
                </c:pt>
                <c:pt idx="3072">
                  <c:v>307200</c:v>
                </c:pt>
                <c:pt idx="3073">
                  <c:v>307300</c:v>
                </c:pt>
                <c:pt idx="3074">
                  <c:v>307400</c:v>
                </c:pt>
                <c:pt idx="3075">
                  <c:v>307500</c:v>
                </c:pt>
                <c:pt idx="3076">
                  <c:v>307600</c:v>
                </c:pt>
                <c:pt idx="3077">
                  <c:v>307700</c:v>
                </c:pt>
                <c:pt idx="3078">
                  <c:v>307800</c:v>
                </c:pt>
                <c:pt idx="3079">
                  <c:v>307900</c:v>
                </c:pt>
                <c:pt idx="3080">
                  <c:v>308000</c:v>
                </c:pt>
                <c:pt idx="3081">
                  <c:v>308100</c:v>
                </c:pt>
                <c:pt idx="3082">
                  <c:v>308200</c:v>
                </c:pt>
                <c:pt idx="3083">
                  <c:v>308300</c:v>
                </c:pt>
                <c:pt idx="3084">
                  <c:v>308400</c:v>
                </c:pt>
                <c:pt idx="3085">
                  <c:v>308500</c:v>
                </c:pt>
                <c:pt idx="3086">
                  <c:v>308600</c:v>
                </c:pt>
                <c:pt idx="3087">
                  <c:v>308700</c:v>
                </c:pt>
                <c:pt idx="3088">
                  <c:v>308800</c:v>
                </c:pt>
                <c:pt idx="3089">
                  <c:v>308900</c:v>
                </c:pt>
                <c:pt idx="3090">
                  <c:v>309000</c:v>
                </c:pt>
                <c:pt idx="3091">
                  <c:v>309100</c:v>
                </c:pt>
                <c:pt idx="3092">
                  <c:v>309200</c:v>
                </c:pt>
                <c:pt idx="3093">
                  <c:v>309300</c:v>
                </c:pt>
                <c:pt idx="3094">
                  <c:v>309400</c:v>
                </c:pt>
                <c:pt idx="3095">
                  <c:v>309500</c:v>
                </c:pt>
                <c:pt idx="3096">
                  <c:v>309600</c:v>
                </c:pt>
                <c:pt idx="3097">
                  <c:v>309700</c:v>
                </c:pt>
                <c:pt idx="3098">
                  <c:v>309800</c:v>
                </c:pt>
                <c:pt idx="3099">
                  <c:v>309900</c:v>
                </c:pt>
                <c:pt idx="3100">
                  <c:v>310000</c:v>
                </c:pt>
                <c:pt idx="3101">
                  <c:v>310100</c:v>
                </c:pt>
                <c:pt idx="3102">
                  <c:v>310200</c:v>
                </c:pt>
                <c:pt idx="3103">
                  <c:v>310300</c:v>
                </c:pt>
                <c:pt idx="3104">
                  <c:v>310400</c:v>
                </c:pt>
                <c:pt idx="3105">
                  <c:v>310500</c:v>
                </c:pt>
                <c:pt idx="3106">
                  <c:v>310600</c:v>
                </c:pt>
                <c:pt idx="3107">
                  <c:v>310700</c:v>
                </c:pt>
                <c:pt idx="3108">
                  <c:v>310800</c:v>
                </c:pt>
                <c:pt idx="3109">
                  <c:v>310900</c:v>
                </c:pt>
                <c:pt idx="3110">
                  <c:v>311000</c:v>
                </c:pt>
                <c:pt idx="3111">
                  <c:v>311100</c:v>
                </c:pt>
                <c:pt idx="3112">
                  <c:v>311200</c:v>
                </c:pt>
                <c:pt idx="3113">
                  <c:v>311300</c:v>
                </c:pt>
                <c:pt idx="3114">
                  <c:v>311400</c:v>
                </c:pt>
                <c:pt idx="3115">
                  <c:v>311500</c:v>
                </c:pt>
                <c:pt idx="3116">
                  <c:v>311600</c:v>
                </c:pt>
                <c:pt idx="3117">
                  <c:v>311700</c:v>
                </c:pt>
                <c:pt idx="3118">
                  <c:v>311800</c:v>
                </c:pt>
                <c:pt idx="3119">
                  <c:v>311900</c:v>
                </c:pt>
                <c:pt idx="3120">
                  <c:v>312000</c:v>
                </c:pt>
                <c:pt idx="3121">
                  <c:v>312100</c:v>
                </c:pt>
                <c:pt idx="3122">
                  <c:v>312200</c:v>
                </c:pt>
                <c:pt idx="3123">
                  <c:v>312300</c:v>
                </c:pt>
                <c:pt idx="3124">
                  <c:v>312400</c:v>
                </c:pt>
                <c:pt idx="3125">
                  <c:v>312500</c:v>
                </c:pt>
                <c:pt idx="3126">
                  <c:v>312600</c:v>
                </c:pt>
                <c:pt idx="3127">
                  <c:v>312700</c:v>
                </c:pt>
                <c:pt idx="3128">
                  <c:v>312800</c:v>
                </c:pt>
                <c:pt idx="3129">
                  <c:v>312900</c:v>
                </c:pt>
                <c:pt idx="3130">
                  <c:v>313000</c:v>
                </c:pt>
                <c:pt idx="3131">
                  <c:v>313100</c:v>
                </c:pt>
                <c:pt idx="3132">
                  <c:v>313200</c:v>
                </c:pt>
                <c:pt idx="3133">
                  <c:v>313300</c:v>
                </c:pt>
                <c:pt idx="3134">
                  <c:v>313400</c:v>
                </c:pt>
                <c:pt idx="3135">
                  <c:v>313500</c:v>
                </c:pt>
                <c:pt idx="3136">
                  <c:v>313600</c:v>
                </c:pt>
                <c:pt idx="3137">
                  <c:v>313700</c:v>
                </c:pt>
                <c:pt idx="3138">
                  <c:v>313800</c:v>
                </c:pt>
                <c:pt idx="3139">
                  <c:v>313900</c:v>
                </c:pt>
                <c:pt idx="3140">
                  <c:v>314000</c:v>
                </c:pt>
                <c:pt idx="3141">
                  <c:v>314100</c:v>
                </c:pt>
                <c:pt idx="3142">
                  <c:v>314200</c:v>
                </c:pt>
                <c:pt idx="3143">
                  <c:v>314300</c:v>
                </c:pt>
                <c:pt idx="3144">
                  <c:v>314400</c:v>
                </c:pt>
                <c:pt idx="3145">
                  <c:v>314500</c:v>
                </c:pt>
                <c:pt idx="3146">
                  <c:v>314600</c:v>
                </c:pt>
                <c:pt idx="3147">
                  <c:v>314700</c:v>
                </c:pt>
                <c:pt idx="3148">
                  <c:v>314800</c:v>
                </c:pt>
                <c:pt idx="3149">
                  <c:v>314900</c:v>
                </c:pt>
                <c:pt idx="3150">
                  <c:v>315000</c:v>
                </c:pt>
                <c:pt idx="3151">
                  <c:v>315100</c:v>
                </c:pt>
                <c:pt idx="3152">
                  <c:v>315200</c:v>
                </c:pt>
                <c:pt idx="3153">
                  <c:v>315300</c:v>
                </c:pt>
                <c:pt idx="3154">
                  <c:v>315400</c:v>
                </c:pt>
                <c:pt idx="3155">
                  <c:v>315500</c:v>
                </c:pt>
                <c:pt idx="3156">
                  <c:v>315600</c:v>
                </c:pt>
                <c:pt idx="3157">
                  <c:v>315700</c:v>
                </c:pt>
                <c:pt idx="3158">
                  <c:v>315800</c:v>
                </c:pt>
                <c:pt idx="3159">
                  <c:v>315900</c:v>
                </c:pt>
                <c:pt idx="3160">
                  <c:v>316000</c:v>
                </c:pt>
                <c:pt idx="3161">
                  <c:v>316100</c:v>
                </c:pt>
                <c:pt idx="3162">
                  <c:v>316200</c:v>
                </c:pt>
                <c:pt idx="3163">
                  <c:v>316300</c:v>
                </c:pt>
                <c:pt idx="3164">
                  <c:v>316400</c:v>
                </c:pt>
                <c:pt idx="3165">
                  <c:v>316500</c:v>
                </c:pt>
                <c:pt idx="3166">
                  <c:v>316600</c:v>
                </c:pt>
                <c:pt idx="3167">
                  <c:v>316700</c:v>
                </c:pt>
                <c:pt idx="3168">
                  <c:v>316800</c:v>
                </c:pt>
                <c:pt idx="3169">
                  <c:v>316900</c:v>
                </c:pt>
                <c:pt idx="3170">
                  <c:v>317000</c:v>
                </c:pt>
                <c:pt idx="3171">
                  <c:v>317100</c:v>
                </c:pt>
                <c:pt idx="3172">
                  <c:v>317200</c:v>
                </c:pt>
                <c:pt idx="3173">
                  <c:v>317300</c:v>
                </c:pt>
                <c:pt idx="3174">
                  <c:v>317400</c:v>
                </c:pt>
                <c:pt idx="3175">
                  <c:v>317500</c:v>
                </c:pt>
                <c:pt idx="3176">
                  <c:v>317600</c:v>
                </c:pt>
                <c:pt idx="3177">
                  <c:v>317700</c:v>
                </c:pt>
                <c:pt idx="3178">
                  <c:v>317800</c:v>
                </c:pt>
                <c:pt idx="3179">
                  <c:v>317900</c:v>
                </c:pt>
                <c:pt idx="3180">
                  <c:v>318000</c:v>
                </c:pt>
                <c:pt idx="3181">
                  <c:v>318100</c:v>
                </c:pt>
                <c:pt idx="3182">
                  <c:v>318200</c:v>
                </c:pt>
                <c:pt idx="3183">
                  <c:v>318300</c:v>
                </c:pt>
                <c:pt idx="3184">
                  <c:v>318400</c:v>
                </c:pt>
                <c:pt idx="3185">
                  <c:v>318500</c:v>
                </c:pt>
                <c:pt idx="3186">
                  <c:v>318600</c:v>
                </c:pt>
                <c:pt idx="3187">
                  <c:v>318700</c:v>
                </c:pt>
                <c:pt idx="3188">
                  <c:v>318800</c:v>
                </c:pt>
                <c:pt idx="3189">
                  <c:v>318900</c:v>
                </c:pt>
                <c:pt idx="3190">
                  <c:v>319000</c:v>
                </c:pt>
                <c:pt idx="3191">
                  <c:v>319100</c:v>
                </c:pt>
                <c:pt idx="3192">
                  <c:v>319200</c:v>
                </c:pt>
                <c:pt idx="3193">
                  <c:v>319300</c:v>
                </c:pt>
                <c:pt idx="3194">
                  <c:v>319400</c:v>
                </c:pt>
                <c:pt idx="3195">
                  <c:v>319500</c:v>
                </c:pt>
                <c:pt idx="3196">
                  <c:v>319600</c:v>
                </c:pt>
                <c:pt idx="3197">
                  <c:v>319700</c:v>
                </c:pt>
                <c:pt idx="3198">
                  <c:v>319800</c:v>
                </c:pt>
                <c:pt idx="3199">
                  <c:v>319900</c:v>
                </c:pt>
                <c:pt idx="3200">
                  <c:v>320000</c:v>
                </c:pt>
                <c:pt idx="3201">
                  <c:v>320100</c:v>
                </c:pt>
                <c:pt idx="3202">
                  <c:v>320200</c:v>
                </c:pt>
                <c:pt idx="3203">
                  <c:v>320300</c:v>
                </c:pt>
                <c:pt idx="3204">
                  <c:v>320400</c:v>
                </c:pt>
                <c:pt idx="3205">
                  <c:v>320500</c:v>
                </c:pt>
                <c:pt idx="3206">
                  <c:v>320600</c:v>
                </c:pt>
                <c:pt idx="3207">
                  <c:v>320700</c:v>
                </c:pt>
                <c:pt idx="3208">
                  <c:v>320800</c:v>
                </c:pt>
                <c:pt idx="3209">
                  <c:v>320900</c:v>
                </c:pt>
                <c:pt idx="3210">
                  <c:v>321000</c:v>
                </c:pt>
                <c:pt idx="3211">
                  <c:v>321100</c:v>
                </c:pt>
                <c:pt idx="3212">
                  <c:v>321200</c:v>
                </c:pt>
                <c:pt idx="3213">
                  <c:v>321300</c:v>
                </c:pt>
                <c:pt idx="3214">
                  <c:v>321400</c:v>
                </c:pt>
                <c:pt idx="3215">
                  <c:v>321500</c:v>
                </c:pt>
                <c:pt idx="3216">
                  <c:v>321600</c:v>
                </c:pt>
                <c:pt idx="3217">
                  <c:v>321700</c:v>
                </c:pt>
                <c:pt idx="3218">
                  <c:v>321800</c:v>
                </c:pt>
                <c:pt idx="3219">
                  <c:v>321900</c:v>
                </c:pt>
                <c:pt idx="3220">
                  <c:v>322000</c:v>
                </c:pt>
                <c:pt idx="3221">
                  <c:v>322100</c:v>
                </c:pt>
                <c:pt idx="3222">
                  <c:v>322200</c:v>
                </c:pt>
                <c:pt idx="3223">
                  <c:v>322300</c:v>
                </c:pt>
                <c:pt idx="3224">
                  <c:v>322400</c:v>
                </c:pt>
                <c:pt idx="3225">
                  <c:v>322500</c:v>
                </c:pt>
                <c:pt idx="3226">
                  <c:v>322600</c:v>
                </c:pt>
                <c:pt idx="3227">
                  <c:v>322700</c:v>
                </c:pt>
                <c:pt idx="3228">
                  <c:v>322800</c:v>
                </c:pt>
                <c:pt idx="3229">
                  <c:v>322900</c:v>
                </c:pt>
                <c:pt idx="3230">
                  <c:v>323000</c:v>
                </c:pt>
                <c:pt idx="3231">
                  <c:v>323100</c:v>
                </c:pt>
                <c:pt idx="3232">
                  <c:v>323200</c:v>
                </c:pt>
                <c:pt idx="3233">
                  <c:v>323300</c:v>
                </c:pt>
                <c:pt idx="3234">
                  <c:v>323400</c:v>
                </c:pt>
                <c:pt idx="3235">
                  <c:v>323500</c:v>
                </c:pt>
                <c:pt idx="3236">
                  <c:v>323600</c:v>
                </c:pt>
                <c:pt idx="3237">
                  <c:v>323700</c:v>
                </c:pt>
                <c:pt idx="3238">
                  <c:v>323800</c:v>
                </c:pt>
                <c:pt idx="3239">
                  <c:v>323900</c:v>
                </c:pt>
                <c:pt idx="3240">
                  <c:v>324000</c:v>
                </c:pt>
                <c:pt idx="3241">
                  <c:v>324100</c:v>
                </c:pt>
                <c:pt idx="3242">
                  <c:v>324200</c:v>
                </c:pt>
                <c:pt idx="3243">
                  <c:v>324300</c:v>
                </c:pt>
                <c:pt idx="3244">
                  <c:v>324400</c:v>
                </c:pt>
                <c:pt idx="3245">
                  <c:v>324500</c:v>
                </c:pt>
                <c:pt idx="3246">
                  <c:v>324600</c:v>
                </c:pt>
                <c:pt idx="3247">
                  <c:v>324700</c:v>
                </c:pt>
                <c:pt idx="3248">
                  <c:v>324800</c:v>
                </c:pt>
                <c:pt idx="3249">
                  <c:v>324900</c:v>
                </c:pt>
                <c:pt idx="3250">
                  <c:v>325000</c:v>
                </c:pt>
                <c:pt idx="3251">
                  <c:v>325100</c:v>
                </c:pt>
                <c:pt idx="3252">
                  <c:v>325200</c:v>
                </c:pt>
                <c:pt idx="3253">
                  <c:v>325300</c:v>
                </c:pt>
                <c:pt idx="3254">
                  <c:v>325400</c:v>
                </c:pt>
                <c:pt idx="3255">
                  <c:v>325500</c:v>
                </c:pt>
                <c:pt idx="3256">
                  <c:v>325600</c:v>
                </c:pt>
                <c:pt idx="3257">
                  <c:v>325700</c:v>
                </c:pt>
                <c:pt idx="3258">
                  <c:v>325800</c:v>
                </c:pt>
                <c:pt idx="3259">
                  <c:v>325900</c:v>
                </c:pt>
                <c:pt idx="3260">
                  <c:v>326000</c:v>
                </c:pt>
                <c:pt idx="3261">
                  <c:v>326100</c:v>
                </c:pt>
                <c:pt idx="3262">
                  <c:v>326200</c:v>
                </c:pt>
                <c:pt idx="3263">
                  <c:v>326300</c:v>
                </c:pt>
                <c:pt idx="3264">
                  <c:v>326400</c:v>
                </c:pt>
                <c:pt idx="3265">
                  <c:v>326500</c:v>
                </c:pt>
                <c:pt idx="3266">
                  <c:v>326600</c:v>
                </c:pt>
                <c:pt idx="3267">
                  <c:v>326700</c:v>
                </c:pt>
                <c:pt idx="3268">
                  <c:v>326800</c:v>
                </c:pt>
                <c:pt idx="3269">
                  <c:v>326900</c:v>
                </c:pt>
                <c:pt idx="3270">
                  <c:v>327000</c:v>
                </c:pt>
                <c:pt idx="3271">
                  <c:v>327100</c:v>
                </c:pt>
                <c:pt idx="3272">
                  <c:v>327200</c:v>
                </c:pt>
                <c:pt idx="3273">
                  <c:v>327300</c:v>
                </c:pt>
                <c:pt idx="3274">
                  <c:v>327400</c:v>
                </c:pt>
                <c:pt idx="3275">
                  <c:v>327500</c:v>
                </c:pt>
                <c:pt idx="3276">
                  <c:v>327600</c:v>
                </c:pt>
                <c:pt idx="3277">
                  <c:v>327700</c:v>
                </c:pt>
                <c:pt idx="3278">
                  <c:v>327800</c:v>
                </c:pt>
                <c:pt idx="3279">
                  <c:v>327900</c:v>
                </c:pt>
                <c:pt idx="3280">
                  <c:v>328000</c:v>
                </c:pt>
                <c:pt idx="3281">
                  <c:v>328100</c:v>
                </c:pt>
                <c:pt idx="3282">
                  <c:v>328200</c:v>
                </c:pt>
                <c:pt idx="3283">
                  <c:v>328300</c:v>
                </c:pt>
                <c:pt idx="3284">
                  <c:v>328400</c:v>
                </c:pt>
                <c:pt idx="3285">
                  <c:v>328500</c:v>
                </c:pt>
                <c:pt idx="3286">
                  <c:v>328600</c:v>
                </c:pt>
                <c:pt idx="3287">
                  <c:v>328700</c:v>
                </c:pt>
                <c:pt idx="3288">
                  <c:v>328800</c:v>
                </c:pt>
                <c:pt idx="3289">
                  <c:v>328900</c:v>
                </c:pt>
                <c:pt idx="3290">
                  <c:v>329000</c:v>
                </c:pt>
                <c:pt idx="3291">
                  <c:v>329100</c:v>
                </c:pt>
                <c:pt idx="3292">
                  <c:v>329200</c:v>
                </c:pt>
                <c:pt idx="3293">
                  <c:v>329300</c:v>
                </c:pt>
                <c:pt idx="3294">
                  <c:v>329400</c:v>
                </c:pt>
                <c:pt idx="3295">
                  <c:v>329500</c:v>
                </c:pt>
                <c:pt idx="3296">
                  <c:v>329600</c:v>
                </c:pt>
                <c:pt idx="3297">
                  <c:v>329700</c:v>
                </c:pt>
                <c:pt idx="3298">
                  <c:v>329800</c:v>
                </c:pt>
                <c:pt idx="3299">
                  <c:v>329900</c:v>
                </c:pt>
                <c:pt idx="3300">
                  <c:v>330000</c:v>
                </c:pt>
                <c:pt idx="3301">
                  <c:v>330100</c:v>
                </c:pt>
                <c:pt idx="3302">
                  <c:v>330200</c:v>
                </c:pt>
                <c:pt idx="3303">
                  <c:v>330300</c:v>
                </c:pt>
                <c:pt idx="3304">
                  <c:v>330400</c:v>
                </c:pt>
                <c:pt idx="3305">
                  <c:v>330500</c:v>
                </c:pt>
                <c:pt idx="3306">
                  <c:v>330600</c:v>
                </c:pt>
                <c:pt idx="3307">
                  <c:v>330700</c:v>
                </c:pt>
                <c:pt idx="3308">
                  <c:v>330800</c:v>
                </c:pt>
                <c:pt idx="3309">
                  <c:v>330900</c:v>
                </c:pt>
                <c:pt idx="3310">
                  <c:v>331000</c:v>
                </c:pt>
                <c:pt idx="3311">
                  <c:v>331100</c:v>
                </c:pt>
                <c:pt idx="3312">
                  <c:v>331200</c:v>
                </c:pt>
                <c:pt idx="3313">
                  <c:v>331300</c:v>
                </c:pt>
                <c:pt idx="3314">
                  <c:v>331400</c:v>
                </c:pt>
                <c:pt idx="3315">
                  <c:v>331500</c:v>
                </c:pt>
                <c:pt idx="3316">
                  <c:v>331600</c:v>
                </c:pt>
                <c:pt idx="3317">
                  <c:v>331700</c:v>
                </c:pt>
                <c:pt idx="3318">
                  <c:v>331800</c:v>
                </c:pt>
                <c:pt idx="3319">
                  <c:v>331900</c:v>
                </c:pt>
                <c:pt idx="3320">
                  <c:v>332000</c:v>
                </c:pt>
                <c:pt idx="3321">
                  <c:v>332100</c:v>
                </c:pt>
                <c:pt idx="3322">
                  <c:v>332200</c:v>
                </c:pt>
                <c:pt idx="3323">
                  <c:v>332300</c:v>
                </c:pt>
                <c:pt idx="3324">
                  <c:v>332400</c:v>
                </c:pt>
                <c:pt idx="3325">
                  <c:v>332500</c:v>
                </c:pt>
                <c:pt idx="3326">
                  <c:v>332600</c:v>
                </c:pt>
                <c:pt idx="3327">
                  <c:v>332700</c:v>
                </c:pt>
                <c:pt idx="3328">
                  <c:v>332800</c:v>
                </c:pt>
                <c:pt idx="3329">
                  <c:v>332900</c:v>
                </c:pt>
                <c:pt idx="3330">
                  <c:v>333000</c:v>
                </c:pt>
                <c:pt idx="3331">
                  <c:v>333100</c:v>
                </c:pt>
                <c:pt idx="3332">
                  <c:v>333200</c:v>
                </c:pt>
                <c:pt idx="3333">
                  <c:v>333300</c:v>
                </c:pt>
                <c:pt idx="3334">
                  <c:v>333400</c:v>
                </c:pt>
                <c:pt idx="3335">
                  <c:v>333500</c:v>
                </c:pt>
                <c:pt idx="3336">
                  <c:v>333600</c:v>
                </c:pt>
                <c:pt idx="3337">
                  <c:v>333700</c:v>
                </c:pt>
                <c:pt idx="3338">
                  <c:v>333800</c:v>
                </c:pt>
                <c:pt idx="3339">
                  <c:v>333900</c:v>
                </c:pt>
                <c:pt idx="3340">
                  <c:v>334000</c:v>
                </c:pt>
                <c:pt idx="3341">
                  <c:v>334100</c:v>
                </c:pt>
                <c:pt idx="3342">
                  <c:v>334200</c:v>
                </c:pt>
                <c:pt idx="3343">
                  <c:v>334300</c:v>
                </c:pt>
                <c:pt idx="3344">
                  <c:v>334400</c:v>
                </c:pt>
                <c:pt idx="3345">
                  <c:v>334500</c:v>
                </c:pt>
                <c:pt idx="3346">
                  <c:v>334600</c:v>
                </c:pt>
                <c:pt idx="3347">
                  <c:v>334700</c:v>
                </c:pt>
                <c:pt idx="3348">
                  <c:v>334800</c:v>
                </c:pt>
                <c:pt idx="3349">
                  <c:v>334900</c:v>
                </c:pt>
                <c:pt idx="3350">
                  <c:v>335000</c:v>
                </c:pt>
                <c:pt idx="3351">
                  <c:v>335100</c:v>
                </c:pt>
                <c:pt idx="3352">
                  <c:v>335200</c:v>
                </c:pt>
                <c:pt idx="3353">
                  <c:v>335300</c:v>
                </c:pt>
                <c:pt idx="3354">
                  <c:v>335400</c:v>
                </c:pt>
                <c:pt idx="3355">
                  <c:v>335500</c:v>
                </c:pt>
                <c:pt idx="3356">
                  <c:v>335600</c:v>
                </c:pt>
                <c:pt idx="3357">
                  <c:v>335700</c:v>
                </c:pt>
                <c:pt idx="3358">
                  <c:v>335800</c:v>
                </c:pt>
                <c:pt idx="3359">
                  <c:v>335900</c:v>
                </c:pt>
                <c:pt idx="3360">
                  <c:v>336000</c:v>
                </c:pt>
                <c:pt idx="3361">
                  <c:v>336100</c:v>
                </c:pt>
                <c:pt idx="3362">
                  <c:v>336200</c:v>
                </c:pt>
                <c:pt idx="3363">
                  <c:v>336300</c:v>
                </c:pt>
                <c:pt idx="3364">
                  <c:v>336400</c:v>
                </c:pt>
                <c:pt idx="3365">
                  <c:v>336500</c:v>
                </c:pt>
                <c:pt idx="3366">
                  <c:v>336600</c:v>
                </c:pt>
                <c:pt idx="3367">
                  <c:v>336700</c:v>
                </c:pt>
                <c:pt idx="3368">
                  <c:v>336800</c:v>
                </c:pt>
                <c:pt idx="3369">
                  <c:v>336900</c:v>
                </c:pt>
                <c:pt idx="3370">
                  <c:v>337000</c:v>
                </c:pt>
                <c:pt idx="3371">
                  <c:v>337100</c:v>
                </c:pt>
                <c:pt idx="3372">
                  <c:v>337200</c:v>
                </c:pt>
                <c:pt idx="3373">
                  <c:v>337300</c:v>
                </c:pt>
                <c:pt idx="3374">
                  <c:v>337400</c:v>
                </c:pt>
                <c:pt idx="3375">
                  <c:v>337500</c:v>
                </c:pt>
                <c:pt idx="3376">
                  <c:v>337600</c:v>
                </c:pt>
                <c:pt idx="3377">
                  <c:v>337700</c:v>
                </c:pt>
                <c:pt idx="3378">
                  <c:v>337800</c:v>
                </c:pt>
                <c:pt idx="3379">
                  <c:v>337900</c:v>
                </c:pt>
                <c:pt idx="3380">
                  <c:v>338000</c:v>
                </c:pt>
                <c:pt idx="3381">
                  <c:v>338100</c:v>
                </c:pt>
                <c:pt idx="3382">
                  <c:v>338200</c:v>
                </c:pt>
                <c:pt idx="3383">
                  <c:v>338300</c:v>
                </c:pt>
                <c:pt idx="3384">
                  <c:v>338400</c:v>
                </c:pt>
                <c:pt idx="3385">
                  <c:v>338500</c:v>
                </c:pt>
                <c:pt idx="3386">
                  <c:v>338600</c:v>
                </c:pt>
                <c:pt idx="3387">
                  <c:v>338700</c:v>
                </c:pt>
                <c:pt idx="3388">
                  <c:v>338800</c:v>
                </c:pt>
                <c:pt idx="3389">
                  <c:v>338900</c:v>
                </c:pt>
                <c:pt idx="3390">
                  <c:v>339000</c:v>
                </c:pt>
                <c:pt idx="3391">
                  <c:v>339100</c:v>
                </c:pt>
                <c:pt idx="3392">
                  <c:v>339200</c:v>
                </c:pt>
                <c:pt idx="3393">
                  <c:v>339300</c:v>
                </c:pt>
                <c:pt idx="3394">
                  <c:v>339400</c:v>
                </c:pt>
                <c:pt idx="3395">
                  <c:v>339500</c:v>
                </c:pt>
                <c:pt idx="3396">
                  <c:v>339600</c:v>
                </c:pt>
                <c:pt idx="3397">
                  <c:v>339700</c:v>
                </c:pt>
                <c:pt idx="3398">
                  <c:v>339800</c:v>
                </c:pt>
                <c:pt idx="3399">
                  <c:v>339900</c:v>
                </c:pt>
                <c:pt idx="3400">
                  <c:v>340000</c:v>
                </c:pt>
                <c:pt idx="3401">
                  <c:v>340100</c:v>
                </c:pt>
                <c:pt idx="3402">
                  <c:v>340200</c:v>
                </c:pt>
                <c:pt idx="3403">
                  <c:v>340300</c:v>
                </c:pt>
                <c:pt idx="3404">
                  <c:v>340400</c:v>
                </c:pt>
                <c:pt idx="3405">
                  <c:v>340500</c:v>
                </c:pt>
                <c:pt idx="3406">
                  <c:v>340600</c:v>
                </c:pt>
                <c:pt idx="3407">
                  <c:v>340700</c:v>
                </c:pt>
                <c:pt idx="3408">
                  <c:v>340800</c:v>
                </c:pt>
                <c:pt idx="3409">
                  <c:v>340900</c:v>
                </c:pt>
                <c:pt idx="3410">
                  <c:v>341000</c:v>
                </c:pt>
                <c:pt idx="3411">
                  <c:v>341100</c:v>
                </c:pt>
                <c:pt idx="3412">
                  <c:v>341200</c:v>
                </c:pt>
                <c:pt idx="3413">
                  <c:v>341300</c:v>
                </c:pt>
                <c:pt idx="3414">
                  <c:v>341400</c:v>
                </c:pt>
                <c:pt idx="3415">
                  <c:v>341500</c:v>
                </c:pt>
                <c:pt idx="3416">
                  <c:v>341600</c:v>
                </c:pt>
                <c:pt idx="3417">
                  <c:v>341700</c:v>
                </c:pt>
                <c:pt idx="3418">
                  <c:v>341800</c:v>
                </c:pt>
                <c:pt idx="3419">
                  <c:v>341900</c:v>
                </c:pt>
                <c:pt idx="3420">
                  <c:v>342000</c:v>
                </c:pt>
                <c:pt idx="3421">
                  <c:v>342100</c:v>
                </c:pt>
                <c:pt idx="3422">
                  <c:v>342200</c:v>
                </c:pt>
                <c:pt idx="3423">
                  <c:v>342300</c:v>
                </c:pt>
                <c:pt idx="3424">
                  <c:v>342400</c:v>
                </c:pt>
                <c:pt idx="3425">
                  <c:v>342500</c:v>
                </c:pt>
                <c:pt idx="3426">
                  <c:v>342600</c:v>
                </c:pt>
                <c:pt idx="3427">
                  <c:v>342700</c:v>
                </c:pt>
                <c:pt idx="3428">
                  <c:v>342800</c:v>
                </c:pt>
                <c:pt idx="3429">
                  <c:v>342900</c:v>
                </c:pt>
                <c:pt idx="3430">
                  <c:v>343000</c:v>
                </c:pt>
                <c:pt idx="3431">
                  <c:v>343100</c:v>
                </c:pt>
                <c:pt idx="3432">
                  <c:v>343200</c:v>
                </c:pt>
                <c:pt idx="3433">
                  <c:v>343300</c:v>
                </c:pt>
                <c:pt idx="3434">
                  <c:v>343400</c:v>
                </c:pt>
                <c:pt idx="3435">
                  <c:v>343500</c:v>
                </c:pt>
                <c:pt idx="3436">
                  <c:v>343600</c:v>
                </c:pt>
                <c:pt idx="3437">
                  <c:v>343700</c:v>
                </c:pt>
                <c:pt idx="3438">
                  <c:v>343800</c:v>
                </c:pt>
                <c:pt idx="3439">
                  <c:v>343900</c:v>
                </c:pt>
                <c:pt idx="3440">
                  <c:v>344000</c:v>
                </c:pt>
                <c:pt idx="3441">
                  <c:v>344100</c:v>
                </c:pt>
                <c:pt idx="3442">
                  <c:v>344200</c:v>
                </c:pt>
                <c:pt idx="3443">
                  <c:v>344300</c:v>
                </c:pt>
                <c:pt idx="3444">
                  <c:v>344400</c:v>
                </c:pt>
                <c:pt idx="3445">
                  <c:v>344500</c:v>
                </c:pt>
                <c:pt idx="3446">
                  <c:v>344600</c:v>
                </c:pt>
                <c:pt idx="3447">
                  <c:v>344700</c:v>
                </c:pt>
                <c:pt idx="3448">
                  <c:v>344800</c:v>
                </c:pt>
                <c:pt idx="3449">
                  <c:v>344900</c:v>
                </c:pt>
                <c:pt idx="3450">
                  <c:v>345000</c:v>
                </c:pt>
                <c:pt idx="3451">
                  <c:v>345100</c:v>
                </c:pt>
                <c:pt idx="3452">
                  <c:v>345200</c:v>
                </c:pt>
                <c:pt idx="3453">
                  <c:v>345300</c:v>
                </c:pt>
                <c:pt idx="3454">
                  <c:v>345400</c:v>
                </c:pt>
                <c:pt idx="3455">
                  <c:v>345500</c:v>
                </c:pt>
                <c:pt idx="3456">
                  <c:v>345600</c:v>
                </c:pt>
                <c:pt idx="3457">
                  <c:v>345700</c:v>
                </c:pt>
                <c:pt idx="3458">
                  <c:v>345800</c:v>
                </c:pt>
                <c:pt idx="3459">
                  <c:v>345900</c:v>
                </c:pt>
                <c:pt idx="3460">
                  <c:v>346000</c:v>
                </c:pt>
                <c:pt idx="3461">
                  <c:v>346100</c:v>
                </c:pt>
                <c:pt idx="3462">
                  <c:v>346200</c:v>
                </c:pt>
                <c:pt idx="3463">
                  <c:v>346300</c:v>
                </c:pt>
                <c:pt idx="3464">
                  <c:v>346400</c:v>
                </c:pt>
                <c:pt idx="3465">
                  <c:v>346500</c:v>
                </c:pt>
                <c:pt idx="3466">
                  <c:v>346600</c:v>
                </c:pt>
                <c:pt idx="3467">
                  <c:v>346700</c:v>
                </c:pt>
                <c:pt idx="3468">
                  <c:v>346800</c:v>
                </c:pt>
                <c:pt idx="3469">
                  <c:v>346900</c:v>
                </c:pt>
                <c:pt idx="3470">
                  <c:v>347000</c:v>
                </c:pt>
                <c:pt idx="3471">
                  <c:v>347100</c:v>
                </c:pt>
                <c:pt idx="3472">
                  <c:v>347200</c:v>
                </c:pt>
                <c:pt idx="3473">
                  <c:v>347300</c:v>
                </c:pt>
                <c:pt idx="3474">
                  <c:v>347400</c:v>
                </c:pt>
                <c:pt idx="3475">
                  <c:v>347500</c:v>
                </c:pt>
                <c:pt idx="3476">
                  <c:v>347600</c:v>
                </c:pt>
                <c:pt idx="3477">
                  <c:v>347700</c:v>
                </c:pt>
                <c:pt idx="3478">
                  <c:v>347800</c:v>
                </c:pt>
                <c:pt idx="3479">
                  <c:v>347900</c:v>
                </c:pt>
                <c:pt idx="3480">
                  <c:v>348000</c:v>
                </c:pt>
                <c:pt idx="3481">
                  <c:v>348100</c:v>
                </c:pt>
                <c:pt idx="3482">
                  <c:v>348200</c:v>
                </c:pt>
                <c:pt idx="3483">
                  <c:v>348300</c:v>
                </c:pt>
                <c:pt idx="3484">
                  <c:v>348400</c:v>
                </c:pt>
                <c:pt idx="3485">
                  <c:v>348500</c:v>
                </c:pt>
                <c:pt idx="3486">
                  <c:v>348600</c:v>
                </c:pt>
                <c:pt idx="3487">
                  <c:v>348700</c:v>
                </c:pt>
                <c:pt idx="3488">
                  <c:v>348800</c:v>
                </c:pt>
                <c:pt idx="3489">
                  <c:v>348900</c:v>
                </c:pt>
                <c:pt idx="3490">
                  <c:v>349000</c:v>
                </c:pt>
                <c:pt idx="3491">
                  <c:v>349100</c:v>
                </c:pt>
                <c:pt idx="3492">
                  <c:v>349200</c:v>
                </c:pt>
                <c:pt idx="3493">
                  <c:v>349300</c:v>
                </c:pt>
                <c:pt idx="3494">
                  <c:v>349400</c:v>
                </c:pt>
                <c:pt idx="3495">
                  <c:v>349500</c:v>
                </c:pt>
                <c:pt idx="3496">
                  <c:v>349600</c:v>
                </c:pt>
                <c:pt idx="3497">
                  <c:v>349700</c:v>
                </c:pt>
                <c:pt idx="3498">
                  <c:v>349800</c:v>
                </c:pt>
                <c:pt idx="3499">
                  <c:v>349900</c:v>
                </c:pt>
                <c:pt idx="3500">
                  <c:v>350000</c:v>
                </c:pt>
                <c:pt idx="3501">
                  <c:v>350100</c:v>
                </c:pt>
                <c:pt idx="3502">
                  <c:v>350200</c:v>
                </c:pt>
                <c:pt idx="3503">
                  <c:v>350300</c:v>
                </c:pt>
                <c:pt idx="3504">
                  <c:v>350400</c:v>
                </c:pt>
                <c:pt idx="3505">
                  <c:v>350500</c:v>
                </c:pt>
                <c:pt idx="3506">
                  <c:v>350600</c:v>
                </c:pt>
                <c:pt idx="3507">
                  <c:v>350700</c:v>
                </c:pt>
                <c:pt idx="3508">
                  <c:v>350800</c:v>
                </c:pt>
                <c:pt idx="3509">
                  <c:v>350900</c:v>
                </c:pt>
                <c:pt idx="3510">
                  <c:v>351000</c:v>
                </c:pt>
                <c:pt idx="3511">
                  <c:v>351100</c:v>
                </c:pt>
                <c:pt idx="3512">
                  <c:v>351200</c:v>
                </c:pt>
                <c:pt idx="3513">
                  <c:v>351300</c:v>
                </c:pt>
                <c:pt idx="3514">
                  <c:v>351400</c:v>
                </c:pt>
                <c:pt idx="3515">
                  <c:v>351500</c:v>
                </c:pt>
                <c:pt idx="3516">
                  <c:v>351600</c:v>
                </c:pt>
                <c:pt idx="3517">
                  <c:v>351700</c:v>
                </c:pt>
                <c:pt idx="3518">
                  <c:v>351800</c:v>
                </c:pt>
                <c:pt idx="3519">
                  <c:v>351900</c:v>
                </c:pt>
                <c:pt idx="3520">
                  <c:v>352000</c:v>
                </c:pt>
                <c:pt idx="3521">
                  <c:v>352100</c:v>
                </c:pt>
                <c:pt idx="3522">
                  <c:v>352200</c:v>
                </c:pt>
                <c:pt idx="3523">
                  <c:v>352300</c:v>
                </c:pt>
                <c:pt idx="3524">
                  <c:v>352400</c:v>
                </c:pt>
                <c:pt idx="3525">
                  <c:v>352500</c:v>
                </c:pt>
                <c:pt idx="3526">
                  <c:v>352600</c:v>
                </c:pt>
                <c:pt idx="3527">
                  <c:v>352700</c:v>
                </c:pt>
                <c:pt idx="3528">
                  <c:v>352800</c:v>
                </c:pt>
                <c:pt idx="3529">
                  <c:v>352900</c:v>
                </c:pt>
                <c:pt idx="3530">
                  <c:v>353000</c:v>
                </c:pt>
                <c:pt idx="3531">
                  <c:v>353100</c:v>
                </c:pt>
                <c:pt idx="3532">
                  <c:v>353200</c:v>
                </c:pt>
                <c:pt idx="3533">
                  <c:v>353300</c:v>
                </c:pt>
                <c:pt idx="3534">
                  <c:v>353400</c:v>
                </c:pt>
                <c:pt idx="3535">
                  <c:v>353500</c:v>
                </c:pt>
                <c:pt idx="3536">
                  <c:v>353600</c:v>
                </c:pt>
                <c:pt idx="3537">
                  <c:v>353700</c:v>
                </c:pt>
                <c:pt idx="3538">
                  <c:v>353800</c:v>
                </c:pt>
                <c:pt idx="3539">
                  <c:v>353900</c:v>
                </c:pt>
                <c:pt idx="3540">
                  <c:v>354000</c:v>
                </c:pt>
                <c:pt idx="3541">
                  <c:v>354100</c:v>
                </c:pt>
                <c:pt idx="3542">
                  <c:v>354200</c:v>
                </c:pt>
                <c:pt idx="3543">
                  <c:v>354300</c:v>
                </c:pt>
                <c:pt idx="3544">
                  <c:v>354400</c:v>
                </c:pt>
                <c:pt idx="3545">
                  <c:v>354500</c:v>
                </c:pt>
                <c:pt idx="3546">
                  <c:v>354600</c:v>
                </c:pt>
                <c:pt idx="3547">
                  <c:v>354700</c:v>
                </c:pt>
                <c:pt idx="3548">
                  <c:v>354800</c:v>
                </c:pt>
                <c:pt idx="3549">
                  <c:v>354900</c:v>
                </c:pt>
                <c:pt idx="3550">
                  <c:v>355000</c:v>
                </c:pt>
                <c:pt idx="3551">
                  <c:v>355100</c:v>
                </c:pt>
                <c:pt idx="3552">
                  <c:v>355200</c:v>
                </c:pt>
                <c:pt idx="3553">
                  <c:v>355300</c:v>
                </c:pt>
                <c:pt idx="3554">
                  <c:v>355400</c:v>
                </c:pt>
                <c:pt idx="3555">
                  <c:v>355500</c:v>
                </c:pt>
                <c:pt idx="3556">
                  <c:v>355600</c:v>
                </c:pt>
                <c:pt idx="3557">
                  <c:v>355700</c:v>
                </c:pt>
                <c:pt idx="3558">
                  <c:v>355800</c:v>
                </c:pt>
                <c:pt idx="3559">
                  <c:v>355900</c:v>
                </c:pt>
                <c:pt idx="3560">
                  <c:v>356000</c:v>
                </c:pt>
                <c:pt idx="3561">
                  <c:v>356100</c:v>
                </c:pt>
                <c:pt idx="3562">
                  <c:v>356200</c:v>
                </c:pt>
                <c:pt idx="3563">
                  <c:v>356300</c:v>
                </c:pt>
                <c:pt idx="3564">
                  <c:v>356400</c:v>
                </c:pt>
                <c:pt idx="3565">
                  <c:v>356500</c:v>
                </c:pt>
                <c:pt idx="3566">
                  <c:v>356600</c:v>
                </c:pt>
                <c:pt idx="3567">
                  <c:v>356700</c:v>
                </c:pt>
                <c:pt idx="3568">
                  <c:v>356800</c:v>
                </c:pt>
                <c:pt idx="3569">
                  <c:v>356900</c:v>
                </c:pt>
                <c:pt idx="3570">
                  <c:v>357000</c:v>
                </c:pt>
                <c:pt idx="3571">
                  <c:v>357100</c:v>
                </c:pt>
                <c:pt idx="3572">
                  <c:v>357200</c:v>
                </c:pt>
                <c:pt idx="3573">
                  <c:v>357300</c:v>
                </c:pt>
                <c:pt idx="3574">
                  <c:v>357400</c:v>
                </c:pt>
                <c:pt idx="3575">
                  <c:v>357500</c:v>
                </c:pt>
                <c:pt idx="3576">
                  <c:v>357600</c:v>
                </c:pt>
                <c:pt idx="3577">
                  <c:v>357700</c:v>
                </c:pt>
                <c:pt idx="3578">
                  <c:v>357800</c:v>
                </c:pt>
                <c:pt idx="3579">
                  <c:v>357900</c:v>
                </c:pt>
                <c:pt idx="3580">
                  <c:v>358000</c:v>
                </c:pt>
                <c:pt idx="3581">
                  <c:v>358100</c:v>
                </c:pt>
                <c:pt idx="3582">
                  <c:v>358200</c:v>
                </c:pt>
                <c:pt idx="3583">
                  <c:v>358300</c:v>
                </c:pt>
                <c:pt idx="3584">
                  <c:v>358400</c:v>
                </c:pt>
                <c:pt idx="3585">
                  <c:v>358500</c:v>
                </c:pt>
                <c:pt idx="3586">
                  <c:v>358600</c:v>
                </c:pt>
                <c:pt idx="3587">
                  <c:v>358700</c:v>
                </c:pt>
                <c:pt idx="3588">
                  <c:v>358800</c:v>
                </c:pt>
                <c:pt idx="3589">
                  <c:v>358900</c:v>
                </c:pt>
                <c:pt idx="3590">
                  <c:v>359000</c:v>
                </c:pt>
                <c:pt idx="3591">
                  <c:v>359100</c:v>
                </c:pt>
                <c:pt idx="3592">
                  <c:v>359200</c:v>
                </c:pt>
                <c:pt idx="3593">
                  <c:v>359300</c:v>
                </c:pt>
                <c:pt idx="3594">
                  <c:v>359400</c:v>
                </c:pt>
                <c:pt idx="3595">
                  <c:v>359500</c:v>
                </c:pt>
                <c:pt idx="3596">
                  <c:v>359600</c:v>
                </c:pt>
                <c:pt idx="3597">
                  <c:v>359700</c:v>
                </c:pt>
                <c:pt idx="3598">
                  <c:v>359800</c:v>
                </c:pt>
                <c:pt idx="3599">
                  <c:v>359900</c:v>
                </c:pt>
                <c:pt idx="3600">
                  <c:v>360000</c:v>
                </c:pt>
                <c:pt idx="3601">
                  <c:v>360100</c:v>
                </c:pt>
                <c:pt idx="3602">
                  <c:v>360200</c:v>
                </c:pt>
                <c:pt idx="3603">
                  <c:v>360300</c:v>
                </c:pt>
                <c:pt idx="3604">
                  <c:v>360400</c:v>
                </c:pt>
                <c:pt idx="3605">
                  <c:v>360500</c:v>
                </c:pt>
                <c:pt idx="3606">
                  <c:v>360600</c:v>
                </c:pt>
                <c:pt idx="3607">
                  <c:v>360700</c:v>
                </c:pt>
                <c:pt idx="3608">
                  <c:v>360800</c:v>
                </c:pt>
                <c:pt idx="3609">
                  <c:v>360900</c:v>
                </c:pt>
                <c:pt idx="3610">
                  <c:v>361000</c:v>
                </c:pt>
                <c:pt idx="3611">
                  <c:v>361100</c:v>
                </c:pt>
                <c:pt idx="3612">
                  <c:v>361200</c:v>
                </c:pt>
                <c:pt idx="3613">
                  <c:v>361300</c:v>
                </c:pt>
                <c:pt idx="3614">
                  <c:v>361400</c:v>
                </c:pt>
                <c:pt idx="3615">
                  <c:v>361500</c:v>
                </c:pt>
                <c:pt idx="3616">
                  <c:v>361600</c:v>
                </c:pt>
                <c:pt idx="3617">
                  <c:v>361700</c:v>
                </c:pt>
                <c:pt idx="3618">
                  <c:v>361800</c:v>
                </c:pt>
                <c:pt idx="3619">
                  <c:v>361900</c:v>
                </c:pt>
                <c:pt idx="3620">
                  <c:v>362000</c:v>
                </c:pt>
                <c:pt idx="3621">
                  <c:v>362100</c:v>
                </c:pt>
                <c:pt idx="3622">
                  <c:v>362200</c:v>
                </c:pt>
                <c:pt idx="3623">
                  <c:v>362300</c:v>
                </c:pt>
                <c:pt idx="3624">
                  <c:v>362400</c:v>
                </c:pt>
                <c:pt idx="3625">
                  <c:v>362500</c:v>
                </c:pt>
                <c:pt idx="3626">
                  <c:v>362600</c:v>
                </c:pt>
                <c:pt idx="3627">
                  <c:v>362700</c:v>
                </c:pt>
                <c:pt idx="3628">
                  <c:v>362800</c:v>
                </c:pt>
                <c:pt idx="3629">
                  <c:v>362900</c:v>
                </c:pt>
                <c:pt idx="3630">
                  <c:v>363000</c:v>
                </c:pt>
                <c:pt idx="3631">
                  <c:v>363100</c:v>
                </c:pt>
                <c:pt idx="3632">
                  <c:v>363200</c:v>
                </c:pt>
                <c:pt idx="3633">
                  <c:v>363300</c:v>
                </c:pt>
                <c:pt idx="3634">
                  <c:v>363400</c:v>
                </c:pt>
                <c:pt idx="3635">
                  <c:v>363500</c:v>
                </c:pt>
                <c:pt idx="3636">
                  <c:v>363600</c:v>
                </c:pt>
                <c:pt idx="3637">
                  <c:v>363700</c:v>
                </c:pt>
                <c:pt idx="3638">
                  <c:v>363800</c:v>
                </c:pt>
                <c:pt idx="3639">
                  <c:v>363900</c:v>
                </c:pt>
                <c:pt idx="3640">
                  <c:v>364000</c:v>
                </c:pt>
                <c:pt idx="3641">
                  <c:v>364100</c:v>
                </c:pt>
                <c:pt idx="3642">
                  <c:v>364200</c:v>
                </c:pt>
                <c:pt idx="3643">
                  <c:v>364300</c:v>
                </c:pt>
                <c:pt idx="3644">
                  <c:v>364400</c:v>
                </c:pt>
                <c:pt idx="3645">
                  <c:v>364500</c:v>
                </c:pt>
                <c:pt idx="3646">
                  <c:v>364600</c:v>
                </c:pt>
                <c:pt idx="3647">
                  <c:v>364700</c:v>
                </c:pt>
                <c:pt idx="3648">
                  <c:v>364800</c:v>
                </c:pt>
                <c:pt idx="3649">
                  <c:v>364900</c:v>
                </c:pt>
                <c:pt idx="3650">
                  <c:v>365000</c:v>
                </c:pt>
                <c:pt idx="3651">
                  <c:v>365100</c:v>
                </c:pt>
                <c:pt idx="3652">
                  <c:v>365200</c:v>
                </c:pt>
                <c:pt idx="3653">
                  <c:v>365300</c:v>
                </c:pt>
                <c:pt idx="3654">
                  <c:v>365400</c:v>
                </c:pt>
                <c:pt idx="3655">
                  <c:v>365500</c:v>
                </c:pt>
                <c:pt idx="3656">
                  <c:v>365600</c:v>
                </c:pt>
                <c:pt idx="3657">
                  <c:v>365700</c:v>
                </c:pt>
                <c:pt idx="3658">
                  <c:v>365800</c:v>
                </c:pt>
                <c:pt idx="3659">
                  <c:v>365900</c:v>
                </c:pt>
                <c:pt idx="3660">
                  <c:v>366000</c:v>
                </c:pt>
                <c:pt idx="3661">
                  <c:v>366100</c:v>
                </c:pt>
                <c:pt idx="3662">
                  <c:v>366200</c:v>
                </c:pt>
                <c:pt idx="3663">
                  <c:v>366300</c:v>
                </c:pt>
                <c:pt idx="3664">
                  <c:v>366400</c:v>
                </c:pt>
                <c:pt idx="3665">
                  <c:v>366500</c:v>
                </c:pt>
                <c:pt idx="3666">
                  <c:v>366600</c:v>
                </c:pt>
                <c:pt idx="3667">
                  <c:v>366700</c:v>
                </c:pt>
                <c:pt idx="3668">
                  <c:v>366800</c:v>
                </c:pt>
                <c:pt idx="3669">
                  <c:v>366900</c:v>
                </c:pt>
                <c:pt idx="3670">
                  <c:v>367000</c:v>
                </c:pt>
                <c:pt idx="3671">
                  <c:v>367100</c:v>
                </c:pt>
                <c:pt idx="3672">
                  <c:v>367200</c:v>
                </c:pt>
                <c:pt idx="3673">
                  <c:v>367300</c:v>
                </c:pt>
                <c:pt idx="3674">
                  <c:v>367400</c:v>
                </c:pt>
                <c:pt idx="3675">
                  <c:v>367500</c:v>
                </c:pt>
                <c:pt idx="3676">
                  <c:v>367600</c:v>
                </c:pt>
                <c:pt idx="3677">
                  <c:v>367700</c:v>
                </c:pt>
                <c:pt idx="3678">
                  <c:v>367800</c:v>
                </c:pt>
                <c:pt idx="3679">
                  <c:v>367900</c:v>
                </c:pt>
                <c:pt idx="3680">
                  <c:v>368000</c:v>
                </c:pt>
                <c:pt idx="3681">
                  <c:v>368100</c:v>
                </c:pt>
                <c:pt idx="3682">
                  <c:v>368200</c:v>
                </c:pt>
                <c:pt idx="3683">
                  <c:v>368300</c:v>
                </c:pt>
                <c:pt idx="3684">
                  <c:v>368400</c:v>
                </c:pt>
                <c:pt idx="3685">
                  <c:v>368500</c:v>
                </c:pt>
                <c:pt idx="3686">
                  <c:v>368600</c:v>
                </c:pt>
                <c:pt idx="3687">
                  <c:v>368700</c:v>
                </c:pt>
                <c:pt idx="3688">
                  <c:v>368800</c:v>
                </c:pt>
                <c:pt idx="3689">
                  <c:v>368900</c:v>
                </c:pt>
                <c:pt idx="3690">
                  <c:v>369000</c:v>
                </c:pt>
                <c:pt idx="3691">
                  <c:v>369100</c:v>
                </c:pt>
                <c:pt idx="3692">
                  <c:v>369200</c:v>
                </c:pt>
                <c:pt idx="3693">
                  <c:v>369300</c:v>
                </c:pt>
                <c:pt idx="3694">
                  <c:v>369400</c:v>
                </c:pt>
                <c:pt idx="3695">
                  <c:v>369500</c:v>
                </c:pt>
                <c:pt idx="3696">
                  <c:v>369600</c:v>
                </c:pt>
                <c:pt idx="3697">
                  <c:v>369700</c:v>
                </c:pt>
                <c:pt idx="3698">
                  <c:v>369800</c:v>
                </c:pt>
                <c:pt idx="3699">
                  <c:v>369900</c:v>
                </c:pt>
                <c:pt idx="3700">
                  <c:v>370000</c:v>
                </c:pt>
                <c:pt idx="3701">
                  <c:v>370100</c:v>
                </c:pt>
                <c:pt idx="3702">
                  <c:v>370200</c:v>
                </c:pt>
                <c:pt idx="3703">
                  <c:v>370300</c:v>
                </c:pt>
                <c:pt idx="3704">
                  <c:v>370400</c:v>
                </c:pt>
                <c:pt idx="3705">
                  <c:v>370500</c:v>
                </c:pt>
                <c:pt idx="3706">
                  <c:v>370600</c:v>
                </c:pt>
                <c:pt idx="3707">
                  <c:v>370700</c:v>
                </c:pt>
                <c:pt idx="3708">
                  <c:v>370800</c:v>
                </c:pt>
                <c:pt idx="3709">
                  <c:v>370900</c:v>
                </c:pt>
                <c:pt idx="3710">
                  <c:v>371000</c:v>
                </c:pt>
                <c:pt idx="3711">
                  <c:v>371100</c:v>
                </c:pt>
                <c:pt idx="3712">
                  <c:v>371200</c:v>
                </c:pt>
                <c:pt idx="3713">
                  <c:v>371300</c:v>
                </c:pt>
                <c:pt idx="3714">
                  <c:v>371400</c:v>
                </c:pt>
                <c:pt idx="3715">
                  <c:v>371500</c:v>
                </c:pt>
                <c:pt idx="3716">
                  <c:v>371600</c:v>
                </c:pt>
                <c:pt idx="3717">
                  <c:v>371700</c:v>
                </c:pt>
                <c:pt idx="3718">
                  <c:v>371800</c:v>
                </c:pt>
                <c:pt idx="3719">
                  <c:v>371900</c:v>
                </c:pt>
                <c:pt idx="3720">
                  <c:v>372000</c:v>
                </c:pt>
                <c:pt idx="3721">
                  <c:v>372100</c:v>
                </c:pt>
                <c:pt idx="3722">
                  <c:v>372200</c:v>
                </c:pt>
                <c:pt idx="3723">
                  <c:v>372300</c:v>
                </c:pt>
                <c:pt idx="3724">
                  <c:v>372400</c:v>
                </c:pt>
                <c:pt idx="3725">
                  <c:v>372500</c:v>
                </c:pt>
                <c:pt idx="3726">
                  <c:v>372600</c:v>
                </c:pt>
                <c:pt idx="3727">
                  <c:v>372700</c:v>
                </c:pt>
                <c:pt idx="3728">
                  <c:v>372800</c:v>
                </c:pt>
                <c:pt idx="3729">
                  <c:v>372900</c:v>
                </c:pt>
                <c:pt idx="3730">
                  <c:v>373000</c:v>
                </c:pt>
                <c:pt idx="3731">
                  <c:v>373100</c:v>
                </c:pt>
                <c:pt idx="3732">
                  <c:v>373200</c:v>
                </c:pt>
                <c:pt idx="3733">
                  <c:v>373300</c:v>
                </c:pt>
                <c:pt idx="3734">
                  <c:v>373400</c:v>
                </c:pt>
                <c:pt idx="3735">
                  <c:v>373500</c:v>
                </c:pt>
                <c:pt idx="3736">
                  <c:v>373600</c:v>
                </c:pt>
                <c:pt idx="3737">
                  <c:v>373700</c:v>
                </c:pt>
                <c:pt idx="3738">
                  <c:v>373800</c:v>
                </c:pt>
                <c:pt idx="3739">
                  <c:v>373900</c:v>
                </c:pt>
                <c:pt idx="3740">
                  <c:v>374000</c:v>
                </c:pt>
                <c:pt idx="3741">
                  <c:v>374100</c:v>
                </c:pt>
                <c:pt idx="3742">
                  <c:v>374200</c:v>
                </c:pt>
                <c:pt idx="3743">
                  <c:v>374300</c:v>
                </c:pt>
                <c:pt idx="3744">
                  <c:v>374400</c:v>
                </c:pt>
                <c:pt idx="3745">
                  <c:v>374500</c:v>
                </c:pt>
                <c:pt idx="3746">
                  <c:v>374600</c:v>
                </c:pt>
                <c:pt idx="3747">
                  <c:v>374700</c:v>
                </c:pt>
                <c:pt idx="3748">
                  <c:v>374800</c:v>
                </c:pt>
                <c:pt idx="3749">
                  <c:v>374900</c:v>
                </c:pt>
                <c:pt idx="3750">
                  <c:v>375000</c:v>
                </c:pt>
                <c:pt idx="3751">
                  <c:v>375100</c:v>
                </c:pt>
                <c:pt idx="3752">
                  <c:v>375200</c:v>
                </c:pt>
                <c:pt idx="3753">
                  <c:v>375300</c:v>
                </c:pt>
                <c:pt idx="3754">
                  <c:v>375400</c:v>
                </c:pt>
                <c:pt idx="3755">
                  <c:v>375500</c:v>
                </c:pt>
                <c:pt idx="3756">
                  <c:v>375600</c:v>
                </c:pt>
                <c:pt idx="3757">
                  <c:v>375700</c:v>
                </c:pt>
                <c:pt idx="3758">
                  <c:v>375800</c:v>
                </c:pt>
                <c:pt idx="3759">
                  <c:v>375900</c:v>
                </c:pt>
                <c:pt idx="3760">
                  <c:v>376000</c:v>
                </c:pt>
                <c:pt idx="3761">
                  <c:v>376100</c:v>
                </c:pt>
                <c:pt idx="3762">
                  <c:v>376200</c:v>
                </c:pt>
                <c:pt idx="3763">
                  <c:v>376300</c:v>
                </c:pt>
                <c:pt idx="3764">
                  <c:v>376400</c:v>
                </c:pt>
                <c:pt idx="3765">
                  <c:v>376500</c:v>
                </c:pt>
                <c:pt idx="3766">
                  <c:v>376600</c:v>
                </c:pt>
                <c:pt idx="3767">
                  <c:v>376700</c:v>
                </c:pt>
                <c:pt idx="3768">
                  <c:v>376800</c:v>
                </c:pt>
                <c:pt idx="3769">
                  <c:v>376900</c:v>
                </c:pt>
                <c:pt idx="3770">
                  <c:v>377000</c:v>
                </c:pt>
                <c:pt idx="3771">
                  <c:v>377100</c:v>
                </c:pt>
                <c:pt idx="3772">
                  <c:v>377200</c:v>
                </c:pt>
                <c:pt idx="3773">
                  <c:v>377300</c:v>
                </c:pt>
                <c:pt idx="3774">
                  <c:v>377400</c:v>
                </c:pt>
                <c:pt idx="3775">
                  <c:v>377500</c:v>
                </c:pt>
                <c:pt idx="3776">
                  <c:v>377600</c:v>
                </c:pt>
                <c:pt idx="3777">
                  <c:v>377700</c:v>
                </c:pt>
                <c:pt idx="3778">
                  <c:v>377800</c:v>
                </c:pt>
                <c:pt idx="3779">
                  <c:v>377900</c:v>
                </c:pt>
                <c:pt idx="3780">
                  <c:v>378000</c:v>
                </c:pt>
                <c:pt idx="3781">
                  <c:v>378100</c:v>
                </c:pt>
                <c:pt idx="3782">
                  <c:v>378200</c:v>
                </c:pt>
                <c:pt idx="3783">
                  <c:v>378300</c:v>
                </c:pt>
                <c:pt idx="3784">
                  <c:v>378400</c:v>
                </c:pt>
                <c:pt idx="3785">
                  <c:v>378500</c:v>
                </c:pt>
                <c:pt idx="3786">
                  <c:v>378600</c:v>
                </c:pt>
                <c:pt idx="3787">
                  <c:v>378700</c:v>
                </c:pt>
                <c:pt idx="3788">
                  <c:v>378800</c:v>
                </c:pt>
                <c:pt idx="3789">
                  <c:v>378900</c:v>
                </c:pt>
                <c:pt idx="3790">
                  <c:v>379000</c:v>
                </c:pt>
                <c:pt idx="3791">
                  <c:v>379100</c:v>
                </c:pt>
                <c:pt idx="3792">
                  <c:v>379200</c:v>
                </c:pt>
                <c:pt idx="3793">
                  <c:v>379300</c:v>
                </c:pt>
                <c:pt idx="3794">
                  <c:v>379400</c:v>
                </c:pt>
                <c:pt idx="3795">
                  <c:v>379500</c:v>
                </c:pt>
                <c:pt idx="3796">
                  <c:v>379600</c:v>
                </c:pt>
                <c:pt idx="3797">
                  <c:v>379700</c:v>
                </c:pt>
                <c:pt idx="3798">
                  <c:v>379800</c:v>
                </c:pt>
                <c:pt idx="3799">
                  <c:v>379900</c:v>
                </c:pt>
                <c:pt idx="3800">
                  <c:v>380000</c:v>
                </c:pt>
                <c:pt idx="3801">
                  <c:v>380100</c:v>
                </c:pt>
                <c:pt idx="3802">
                  <c:v>380200</c:v>
                </c:pt>
                <c:pt idx="3803">
                  <c:v>380300</c:v>
                </c:pt>
                <c:pt idx="3804">
                  <c:v>380400</c:v>
                </c:pt>
                <c:pt idx="3805">
                  <c:v>380500</c:v>
                </c:pt>
                <c:pt idx="3806">
                  <c:v>380600</c:v>
                </c:pt>
                <c:pt idx="3807">
                  <c:v>380700</c:v>
                </c:pt>
                <c:pt idx="3808">
                  <c:v>380800</c:v>
                </c:pt>
                <c:pt idx="3809">
                  <c:v>380900</c:v>
                </c:pt>
                <c:pt idx="3810">
                  <c:v>381000</c:v>
                </c:pt>
                <c:pt idx="3811">
                  <c:v>381100</c:v>
                </c:pt>
                <c:pt idx="3812">
                  <c:v>381200</c:v>
                </c:pt>
                <c:pt idx="3813">
                  <c:v>381300</c:v>
                </c:pt>
                <c:pt idx="3814">
                  <c:v>381400</c:v>
                </c:pt>
                <c:pt idx="3815">
                  <c:v>381500</c:v>
                </c:pt>
                <c:pt idx="3816">
                  <c:v>381600</c:v>
                </c:pt>
                <c:pt idx="3817">
                  <c:v>381700</c:v>
                </c:pt>
                <c:pt idx="3818">
                  <c:v>381800</c:v>
                </c:pt>
                <c:pt idx="3819">
                  <c:v>381900</c:v>
                </c:pt>
                <c:pt idx="3820">
                  <c:v>382000</c:v>
                </c:pt>
                <c:pt idx="3821">
                  <c:v>382100</c:v>
                </c:pt>
                <c:pt idx="3822">
                  <c:v>382200</c:v>
                </c:pt>
                <c:pt idx="3823">
                  <c:v>382300</c:v>
                </c:pt>
                <c:pt idx="3824">
                  <c:v>382400</c:v>
                </c:pt>
                <c:pt idx="3825">
                  <c:v>382500</c:v>
                </c:pt>
                <c:pt idx="3826">
                  <c:v>382600</c:v>
                </c:pt>
                <c:pt idx="3827">
                  <c:v>382700</c:v>
                </c:pt>
                <c:pt idx="3828">
                  <c:v>382800</c:v>
                </c:pt>
                <c:pt idx="3829">
                  <c:v>382900</c:v>
                </c:pt>
                <c:pt idx="3830">
                  <c:v>383000</c:v>
                </c:pt>
                <c:pt idx="3831">
                  <c:v>383100</c:v>
                </c:pt>
                <c:pt idx="3832">
                  <c:v>383200</c:v>
                </c:pt>
                <c:pt idx="3833">
                  <c:v>383300</c:v>
                </c:pt>
                <c:pt idx="3834">
                  <c:v>383400</c:v>
                </c:pt>
                <c:pt idx="3835">
                  <c:v>383500</c:v>
                </c:pt>
                <c:pt idx="3836">
                  <c:v>383600</c:v>
                </c:pt>
                <c:pt idx="3837">
                  <c:v>383700</c:v>
                </c:pt>
                <c:pt idx="3838">
                  <c:v>383800</c:v>
                </c:pt>
                <c:pt idx="3839">
                  <c:v>383900</c:v>
                </c:pt>
                <c:pt idx="3840">
                  <c:v>384000</c:v>
                </c:pt>
                <c:pt idx="3841">
                  <c:v>384100</c:v>
                </c:pt>
                <c:pt idx="3842">
                  <c:v>384200</c:v>
                </c:pt>
                <c:pt idx="3843">
                  <c:v>384300</c:v>
                </c:pt>
                <c:pt idx="3844">
                  <c:v>384400</c:v>
                </c:pt>
                <c:pt idx="3845">
                  <c:v>384500</c:v>
                </c:pt>
                <c:pt idx="3846">
                  <c:v>384600</c:v>
                </c:pt>
                <c:pt idx="3847">
                  <c:v>384700</c:v>
                </c:pt>
                <c:pt idx="3848">
                  <c:v>384800</c:v>
                </c:pt>
                <c:pt idx="3849">
                  <c:v>384900</c:v>
                </c:pt>
                <c:pt idx="3850">
                  <c:v>385000</c:v>
                </c:pt>
                <c:pt idx="3851">
                  <c:v>385100</c:v>
                </c:pt>
                <c:pt idx="3852">
                  <c:v>385200</c:v>
                </c:pt>
                <c:pt idx="3853">
                  <c:v>385300</c:v>
                </c:pt>
                <c:pt idx="3854">
                  <c:v>385400</c:v>
                </c:pt>
                <c:pt idx="3855">
                  <c:v>385500</c:v>
                </c:pt>
                <c:pt idx="3856">
                  <c:v>385600</c:v>
                </c:pt>
                <c:pt idx="3857">
                  <c:v>385700</c:v>
                </c:pt>
                <c:pt idx="3858">
                  <c:v>385800</c:v>
                </c:pt>
                <c:pt idx="3859">
                  <c:v>385900</c:v>
                </c:pt>
                <c:pt idx="3860">
                  <c:v>386000</c:v>
                </c:pt>
                <c:pt idx="3861">
                  <c:v>386100</c:v>
                </c:pt>
                <c:pt idx="3862">
                  <c:v>386200</c:v>
                </c:pt>
                <c:pt idx="3863">
                  <c:v>386300</c:v>
                </c:pt>
                <c:pt idx="3864">
                  <c:v>386400</c:v>
                </c:pt>
                <c:pt idx="3865">
                  <c:v>386500</c:v>
                </c:pt>
                <c:pt idx="3866">
                  <c:v>386600</c:v>
                </c:pt>
                <c:pt idx="3867">
                  <c:v>386700</c:v>
                </c:pt>
                <c:pt idx="3868">
                  <c:v>386800</c:v>
                </c:pt>
                <c:pt idx="3869">
                  <c:v>386900</c:v>
                </c:pt>
                <c:pt idx="3870">
                  <c:v>387000</c:v>
                </c:pt>
                <c:pt idx="3871">
                  <c:v>387100</c:v>
                </c:pt>
                <c:pt idx="3872">
                  <c:v>387200</c:v>
                </c:pt>
                <c:pt idx="3873">
                  <c:v>387300</c:v>
                </c:pt>
                <c:pt idx="3874">
                  <c:v>387400</c:v>
                </c:pt>
                <c:pt idx="3875">
                  <c:v>387500</c:v>
                </c:pt>
                <c:pt idx="3876">
                  <c:v>387600</c:v>
                </c:pt>
                <c:pt idx="3877">
                  <c:v>387700</c:v>
                </c:pt>
                <c:pt idx="3878">
                  <c:v>387800</c:v>
                </c:pt>
                <c:pt idx="3879">
                  <c:v>387900</c:v>
                </c:pt>
                <c:pt idx="3880">
                  <c:v>388000</c:v>
                </c:pt>
                <c:pt idx="3881">
                  <c:v>388100</c:v>
                </c:pt>
                <c:pt idx="3882">
                  <c:v>388200</c:v>
                </c:pt>
                <c:pt idx="3883">
                  <c:v>388300</c:v>
                </c:pt>
                <c:pt idx="3884">
                  <c:v>388400</c:v>
                </c:pt>
                <c:pt idx="3885">
                  <c:v>388500</c:v>
                </c:pt>
                <c:pt idx="3886">
                  <c:v>388600</c:v>
                </c:pt>
                <c:pt idx="3887">
                  <c:v>388700</c:v>
                </c:pt>
                <c:pt idx="3888">
                  <c:v>388800</c:v>
                </c:pt>
                <c:pt idx="3889">
                  <c:v>388900</c:v>
                </c:pt>
                <c:pt idx="3890">
                  <c:v>389000</c:v>
                </c:pt>
                <c:pt idx="3891">
                  <c:v>389100</c:v>
                </c:pt>
                <c:pt idx="3892">
                  <c:v>389200</c:v>
                </c:pt>
                <c:pt idx="3893">
                  <c:v>389300</c:v>
                </c:pt>
                <c:pt idx="3894">
                  <c:v>389400</c:v>
                </c:pt>
                <c:pt idx="3895">
                  <c:v>389500</c:v>
                </c:pt>
                <c:pt idx="3896">
                  <c:v>389600</c:v>
                </c:pt>
                <c:pt idx="3897">
                  <c:v>389700</c:v>
                </c:pt>
                <c:pt idx="3898">
                  <c:v>389800</c:v>
                </c:pt>
                <c:pt idx="3899">
                  <c:v>389900</c:v>
                </c:pt>
                <c:pt idx="3900">
                  <c:v>390000</c:v>
                </c:pt>
                <c:pt idx="3901">
                  <c:v>390100</c:v>
                </c:pt>
                <c:pt idx="3902">
                  <c:v>390200</c:v>
                </c:pt>
                <c:pt idx="3903">
                  <c:v>390300</c:v>
                </c:pt>
                <c:pt idx="3904">
                  <c:v>390400</c:v>
                </c:pt>
                <c:pt idx="3905">
                  <c:v>390500</c:v>
                </c:pt>
                <c:pt idx="3906">
                  <c:v>390600</c:v>
                </c:pt>
                <c:pt idx="3907">
                  <c:v>390700</c:v>
                </c:pt>
                <c:pt idx="3908">
                  <c:v>390800</c:v>
                </c:pt>
                <c:pt idx="3909">
                  <c:v>390900</c:v>
                </c:pt>
                <c:pt idx="3910">
                  <c:v>391000</c:v>
                </c:pt>
                <c:pt idx="3911">
                  <c:v>391100</c:v>
                </c:pt>
                <c:pt idx="3912">
                  <c:v>391200</c:v>
                </c:pt>
                <c:pt idx="3913">
                  <c:v>391300</c:v>
                </c:pt>
                <c:pt idx="3914">
                  <c:v>391400</c:v>
                </c:pt>
                <c:pt idx="3915">
                  <c:v>391500</c:v>
                </c:pt>
                <c:pt idx="3916">
                  <c:v>391600</c:v>
                </c:pt>
                <c:pt idx="3917">
                  <c:v>391700</c:v>
                </c:pt>
                <c:pt idx="3918">
                  <c:v>391800</c:v>
                </c:pt>
                <c:pt idx="3919">
                  <c:v>391900</c:v>
                </c:pt>
                <c:pt idx="3920">
                  <c:v>392000</c:v>
                </c:pt>
                <c:pt idx="3921">
                  <c:v>392100</c:v>
                </c:pt>
                <c:pt idx="3922">
                  <c:v>392200</c:v>
                </c:pt>
                <c:pt idx="3923">
                  <c:v>392300</c:v>
                </c:pt>
                <c:pt idx="3924">
                  <c:v>392400</c:v>
                </c:pt>
                <c:pt idx="3925">
                  <c:v>392500</c:v>
                </c:pt>
                <c:pt idx="3926">
                  <c:v>392600</c:v>
                </c:pt>
                <c:pt idx="3927">
                  <c:v>392700</c:v>
                </c:pt>
                <c:pt idx="3928">
                  <c:v>392800</c:v>
                </c:pt>
                <c:pt idx="3929">
                  <c:v>392900</c:v>
                </c:pt>
                <c:pt idx="3930">
                  <c:v>393000</c:v>
                </c:pt>
                <c:pt idx="3931">
                  <c:v>393100</c:v>
                </c:pt>
                <c:pt idx="3932">
                  <c:v>393200</c:v>
                </c:pt>
                <c:pt idx="3933">
                  <c:v>393300</c:v>
                </c:pt>
                <c:pt idx="3934">
                  <c:v>393400</c:v>
                </c:pt>
                <c:pt idx="3935">
                  <c:v>393500</c:v>
                </c:pt>
                <c:pt idx="3936">
                  <c:v>393600</c:v>
                </c:pt>
                <c:pt idx="3937">
                  <c:v>393700</c:v>
                </c:pt>
                <c:pt idx="3938">
                  <c:v>393800</c:v>
                </c:pt>
                <c:pt idx="3939">
                  <c:v>393900</c:v>
                </c:pt>
                <c:pt idx="3940">
                  <c:v>394000</c:v>
                </c:pt>
                <c:pt idx="3941">
                  <c:v>394100</c:v>
                </c:pt>
                <c:pt idx="3942">
                  <c:v>394200</c:v>
                </c:pt>
                <c:pt idx="3943">
                  <c:v>394300</c:v>
                </c:pt>
                <c:pt idx="3944">
                  <c:v>394400</c:v>
                </c:pt>
                <c:pt idx="3945">
                  <c:v>394500</c:v>
                </c:pt>
                <c:pt idx="3946">
                  <c:v>394600</c:v>
                </c:pt>
                <c:pt idx="3947">
                  <c:v>394700</c:v>
                </c:pt>
                <c:pt idx="3948">
                  <c:v>394800</c:v>
                </c:pt>
                <c:pt idx="3949">
                  <c:v>394900</c:v>
                </c:pt>
                <c:pt idx="3950">
                  <c:v>395000</c:v>
                </c:pt>
                <c:pt idx="3951">
                  <c:v>395100</c:v>
                </c:pt>
                <c:pt idx="3952">
                  <c:v>395200</c:v>
                </c:pt>
                <c:pt idx="3953">
                  <c:v>395300</c:v>
                </c:pt>
                <c:pt idx="3954">
                  <c:v>395400</c:v>
                </c:pt>
                <c:pt idx="3955">
                  <c:v>395500</c:v>
                </c:pt>
                <c:pt idx="3956">
                  <c:v>395600</c:v>
                </c:pt>
                <c:pt idx="3957">
                  <c:v>395700</c:v>
                </c:pt>
                <c:pt idx="3958">
                  <c:v>395800</c:v>
                </c:pt>
                <c:pt idx="3959">
                  <c:v>395900</c:v>
                </c:pt>
                <c:pt idx="3960">
                  <c:v>396000</c:v>
                </c:pt>
                <c:pt idx="3961">
                  <c:v>396100</c:v>
                </c:pt>
                <c:pt idx="3962">
                  <c:v>396200</c:v>
                </c:pt>
                <c:pt idx="3963">
                  <c:v>396300</c:v>
                </c:pt>
                <c:pt idx="3964">
                  <c:v>396400</c:v>
                </c:pt>
                <c:pt idx="3965">
                  <c:v>396500</c:v>
                </c:pt>
                <c:pt idx="3966">
                  <c:v>396600</c:v>
                </c:pt>
                <c:pt idx="3967">
                  <c:v>396700</c:v>
                </c:pt>
                <c:pt idx="3968">
                  <c:v>396800</c:v>
                </c:pt>
                <c:pt idx="3969">
                  <c:v>396900</c:v>
                </c:pt>
                <c:pt idx="3970">
                  <c:v>397000</c:v>
                </c:pt>
                <c:pt idx="3971">
                  <c:v>397100</c:v>
                </c:pt>
                <c:pt idx="3972">
                  <c:v>397200</c:v>
                </c:pt>
                <c:pt idx="3973">
                  <c:v>397300</c:v>
                </c:pt>
                <c:pt idx="3974">
                  <c:v>397400</c:v>
                </c:pt>
                <c:pt idx="3975">
                  <c:v>397500</c:v>
                </c:pt>
                <c:pt idx="3976">
                  <c:v>397600</c:v>
                </c:pt>
                <c:pt idx="3977">
                  <c:v>397700</c:v>
                </c:pt>
                <c:pt idx="3978">
                  <c:v>397800</c:v>
                </c:pt>
                <c:pt idx="3979">
                  <c:v>397900</c:v>
                </c:pt>
                <c:pt idx="3980">
                  <c:v>398000</c:v>
                </c:pt>
                <c:pt idx="3981">
                  <c:v>398100</c:v>
                </c:pt>
                <c:pt idx="3982">
                  <c:v>398200</c:v>
                </c:pt>
                <c:pt idx="3983">
                  <c:v>398300</c:v>
                </c:pt>
                <c:pt idx="3984">
                  <c:v>398400</c:v>
                </c:pt>
                <c:pt idx="3985">
                  <c:v>398500</c:v>
                </c:pt>
                <c:pt idx="3986">
                  <c:v>398600</c:v>
                </c:pt>
                <c:pt idx="3987">
                  <c:v>398700</c:v>
                </c:pt>
                <c:pt idx="3988">
                  <c:v>398800</c:v>
                </c:pt>
                <c:pt idx="3989">
                  <c:v>398900</c:v>
                </c:pt>
                <c:pt idx="3990">
                  <c:v>399000</c:v>
                </c:pt>
                <c:pt idx="3991">
                  <c:v>399100</c:v>
                </c:pt>
                <c:pt idx="3992">
                  <c:v>399200</c:v>
                </c:pt>
                <c:pt idx="3993">
                  <c:v>399300</c:v>
                </c:pt>
                <c:pt idx="3994">
                  <c:v>399400</c:v>
                </c:pt>
                <c:pt idx="3995">
                  <c:v>399500</c:v>
                </c:pt>
                <c:pt idx="3996">
                  <c:v>399600</c:v>
                </c:pt>
                <c:pt idx="3997">
                  <c:v>399700</c:v>
                </c:pt>
                <c:pt idx="3998">
                  <c:v>399800</c:v>
                </c:pt>
                <c:pt idx="3999">
                  <c:v>399900</c:v>
                </c:pt>
                <c:pt idx="4000">
                  <c:v>400000</c:v>
                </c:pt>
                <c:pt idx="4001">
                  <c:v>400100</c:v>
                </c:pt>
                <c:pt idx="4002">
                  <c:v>400200</c:v>
                </c:pt>
                <c:pt idx="4003">
                  <c:v>400300</c:v>
                </c:pt>
                <c:pt idx="4004">
                  <c:v>400400</c:v>
                </c:pt>
                <c:pt idx="4005">
                  <c:v>400500</c:v>
                </c:pt>
                <c:pt idx="4006">
                  <c:v>400600</c:v>
                </c:pt>
                <c:pt idx="4007">
                  <c:v>400700</c:v>
                </c:pt>
                <c:pt idx="4008">
                  <c:v>400800</c:v>
                </c:pt>
                <c:pt idx="4009">
                  <c:v>400900</c:v>
                </c:pt>
                <c:pt idx="4010">
                  <c:v>401000</c:v>
                </c:pt>
                <c:pt idx="4011">
                  <c:v>401100</c:v>
                </c:pt>
                <c:pt idx="4012">
                  <c:v>401200</c:v>
                </c:pt>
                <c:pt idx="4013">
                  <c:v>401300</c:v>
                </c:pt>
                <c:pt idx="4014">
                  <c:v>401400</c:v>
                </c:pt>
                <c:pt idx="4015">
                  <c:v>401500</c:v>
                </c:pt>
                <c:pt idx="4016">
                  <c:v>401600</c:v>
                </c:pt>
                <c:pt idx="4017">
                  <c:v>401700</c:v>
                </c:pt>
                <c:pt idx="4018">
                  <c:v>401800</c:v>
                </c:pt>
                <c:pt idx="4019">
                  <c:v>401900</c:v>
                </c:pt>
                <c:pt idx="4020">
                  <c:v>402000</c:v>
                </c:pt>
                <c:pt idx="4021">
                  <c:v>402100</c:v>
                </c:pt>
                <c:pt idx="4022">
                  <c:v>402200</c:v>
                </c:pt>
                <c:pt idx="4023">
                  <c:v>402300</c:v>
                </c:pt>
                <c:pt idx="4024">
                  <c:v>402400</c:v>
                </c:pt>
                <c:pt idx="4025">
                  <c:v>402500</c:v>
                </c:pt>
                <c:pt idx="4026">
                  <c:v>402600</c:v>
                </c:pt>
                <c:pt idx="4027">
                  <c:v>402700</c:v>
                </c:pt>
                <c:pt idx="4028">
                  <c:v>402800</c:v>
                </c:pt>
                <c:pt idx="4029">
                  <c:v>402900</c:v>
                </c:pt>
                <c:pt idx="4030">
                  <c:v>403000</c:v>
                </c:pt>
                <c:pt idx="4031">
                  <c:v>403100</c:v>
                </c:pt>
                <c:pt idx="4032">
                  <c:v>403200</c:v>
                </c:pt>
                <c:pt idx="4033">
                  <c:v>403300</c:v>
                </c:pt>
                <c:pt idx="4034">
                  <c:v>403400</c:v>
                </c:pt>
                <c:pt idx="4035">
                  <c:v>403500</c:v>
                </c:pt>
                <c:pt idx="4036">
                  <c:v>403600</c:v>
                </c:pt>
                <c:pt idx="4037">
                  <c:v>403700</c:v>
                </c:pt>
                <c:pt idx="4038">
                  <c:v>403800</c:v>
                </c:pt>
                <c:pt idx="4039">
                  <c:v>403900</c:v>
                </c:pt>
                <c:pt idx="4040">
                  <c:v>404000</c:v>
                </c:pt>
                <c:pt idx="4041">
                  <c:v>404100</c:v>
                </c:pt>
                <c:pt idx="4042">
                  <c:v>404200</c:v>
                </c:pt>
                <c:pt idx="4043">
                  <c:v>404300</c:v>
                </c:pt>
                <c:pt idx="4044">
                  <c:v>404400</c:v>
                </c:pt>
                <c:pt idx="4045">
                  <c:v>404500</c:v>
                </c:pt>
                <c:pt idx="4046">
                  <c:v>404600</c:v>
                </c:pt>
                <c:pt idx="4047">
                  <c:v>404700</c:v>
                </c:pt>
                <c:pt idx="4048">
                  <c:v>404800</c:v>
                </c:pt>
                <c:pt idx="4049">
                  <c:v>404900</c:v>
                </c:pt>
                <c:pt idx="4050">
                  <c:v>405000</c:v>
                </c:pt>
                <c:pt idx="4051">
                  <c:v>405100</c:v>
                </c:pt>
                <c:pt idx="4052">
                  <c:v>405200</c:v>
                </c:pt>
                <c:pt idx="4053">
                  <c:v>405300</c:v>
                </c:pt>
                <c:pt idx="4054">
                  <c:v>405400</c:v>
                </c:pt>
                <c:pt idx="4055">
                  <c:v>405500</c:v>
                </c:pt>
                <c:pt idx="4056">
                  <c:v>405600</c:v>
                </c:pt>
                <c:pt idx="4057">
                  <c:v>405700</c:v>
                </c:pt>
                <c:pt idx="4058">
                  <c:v>405800</c:v>
                </c:pt>
                <c:pt idx="4059">
                  <c:v>405900</c:v>
                </c:pt>
                <c:pt idx="4060">
                  <c:v>406000</c:v>
                </c:pt>
                <c:pt idx="4061">
                  <c:v>406100</c:v>
                </c:pt>
                <c:pt idx="4062">
                  <c:v>406200</c:v>
                </c:pt>
                <c:pt idx="4063">
                  <c:v>406300</c:v>
                </c:pt>
                <c:pt idx="4064">
                  <c:v>406400</c:v>
                </c:pt>
                <c:pt idx="4065">
                  <c:v>406500</c:v>
                </c:pt>
                <c:pt idx="4066">
                  <c:v>406600</c:v>
                </c:pt>
                <c:pt idx="4067">
                  <c:v>406700</c:v>
                </c:pt>
                <c:pt idx="4068">
                  <c:v>406800</c:v>
                </c:pt>
                <c:pt idx="4069">
                  <c:v>406900</c:v>
                </c:pt>
                <c:pt idx="4070">
                  <c:v>407000</c:v>
                </c:pt>
                <c:pt idx="4071">
                  <c:v>407100</c:v>
                </c:pt>
                <c:pt idx="4072">
                  <c:v>407200</c:v>
                </c:pt>
                <c:pt idx="4073">
                  <c:v>407300</c:v>
                </c:pt>
                <c:pt idx="4074">
                  <c:v>407400</c:v>
                </c:pt>
                <c:pt idx="4075">
                  <c:v>407500</c:v>
                </c:pt>
                <c:pt idx="4076">
                  <c:v>407600</c:v>
                </c:pt>
                <c:pt idx="4077">
                  <c:v>407700</c:v>
                </c:pt>
                <c:pt idx="4078">
                  <c:v>407800</c:v>
                </c:pt>
                <c:pt idx="4079">
                  <c:v>407900</c:v>
                </c:pt>
                <c:pt idx="4080">
                  <c:v>408000</c:v>
                </c:pt>
                <c:pt idx="4081">
                  <c:v>408100</c:v>
                </c:pt>
                <c:pt idx="4082">
                  <c:v>408200</c:v>
                </c:pt>
                <c:pt idx="4083">
                  <c:v>408300</c:v>
                </c:pt>
                <c:pt idx="4084">
                  <c:v>408400</c:v>
                </c:pt>
                <c:pt idx="4085">
                  <c:v>408500</c:v>
                </c:pt>
                <c:pt idx="4086">
                  <c:v>408600</c:v>
                </c:pt>
                <c:pt idx="4087">
                  <c:v>408700</c:v>
                </c:pt>
                <c:pt idx="4088">
                  <c:v>408800</c:v>
                </c:pt>
                <c:pt idx="4089">
                  <c:v>408900</c:v>
                </c:pt>
                <c:pt idx="4090">
                  <c:v>409000</c:v>
                </c:pt>
                <c:pt idx="4091">
                  <c:v>409100</c:v>
                </c:pt>
                <c:pt idx="4092">
                  <c:v>409200</c:v>
                </c:pt>
                <c:pt idx="4093">
                  <c:v>409300</c:v>
                </c:pt>
                <c:pt idx="4094">
                  <c:v>409400</c:v>
                </c:pt>
                <c:pt idx="4095">
                  <c:v>409500</c:v>
                </c:pt>
                <c:pt idx="4096">
                  <c:v>409600</c:v>
                </c:pt>
                <c:pt idx="4097">
                  <c:v>409700</c:v>
                </c:pt>
                <c:pt idx="4098">
                  <c:v>409800</c:v>
                </c:pt>
                <c:pt idx="4099">
                  <c:v>409900</c:v>
                </c:pt>
                <c:pt idx="4100">
                  <c:v>410000</c:v>
                </c:pt>
                <c:pt idx="4101">
                  <c:v>410100</c:v>
                </c:pt>
                <c:pt idx="4102">
                  <c:v>410200</c:v>
                </c:pt>
                <c:pt idx="4103">
                  <c:v>410300</c:v>
                </c:pt>
                <c:pt idx="4104">
                  <c:v>410400</c:v>
                </c:pt>
                <c:pt idx="4105">
                  <c:v>410500</c:v>
                </c:pt>
                <c:pt idx="4106">
                  <c:v>410600</c:v>
                </c:pt>
                <c:pt idx="4107">
                  <c:v>410700</c:v>
                </c:pt>
                <c:pt idx="4108">
                  <c:v>410800</c:v>
                </c:pt>
                <c:pt idx="4109">
                  <c:v>410900</c:v>
                </c:pt>
                <c:pt idx="4110">
                  <c:v>411000</c:v>
                </c:pt>
                <c:pt idx="4111">
                  <c:v>411100</c:v>
                </c:pt>
                <c:pt idx="4112">
                  <c:v>411200</c:v>
                </c:pt>
                <c:pt idx="4113">
                  <c:v>411300</c:v>
                </c:pt>
                <c:pt idx="4114">
                  <c:v>411400</c:v>
                </c:pt>
                <c:pt idx="4115">
                  <c:v>411500</c:v>
                </c:pt>
                <c:pt idx="4116">
                  <c:v>411600</c:v>
                </c:pt>
                <c:pt idx="4117">
                  <c:v>411700</c:v>
                </c:pt>
                <c:pt idx="4118">
                  <c:v>411800</c:v>
                </c:pt>
                <c:pt idx="4119">
                  <c:v>411900</c:v>
                </c:pt>
                <c:pt idx="4120">
                  <c:v>412000</c:v>
                </c:pt>
                <c:pt idx="4121">
                  <c:v>412100</c:v>
                </c:pt>
                <c:pt idx="4122">
                  <c:v>412200</c:v>
                </c:pt>
                <c:pt idx="4123">
                  <c:v>412300</c:v>
                </c:pt>
                <c:pt idx="4124">
                  <c:v>412400</c:v>
                </c:pt>
                <c:pt idx="4125">
                  <c:v>412500</c:v>
                </c:pt>
                <c:pt idx="4126">
                  <c:v>412600</c:v>
                </c:pt>
                <c:pt idx="4127">
                  <c:v>412700</c:v>
                </c:pt>
                <c:pt idx="4128">
                  <c:v>412800</c:v>
                </c:pt>
                <c:pt idx="4129">
                  <c:v>412900</c:v>
                </c:pt>
                <c:pt idx="4130">
                  <c:v>413000</c:v>
                </c:pt>
                <c:pt idx="4131">
                  <c:v>413100</c:v>
                </c:pt>
                <c:pt idx="4132">
                  <c:v>413200</c:v>
                </c:pt>
                <c:pt idx="4133">
                  <c:v>413300</c:v>
                </c:pt>
                <c:pt idx="4134">
                  <c:v>413400</c:v>
                </c:pt>
                <c:pt idx="4135">
                  <c:v>413500</c:v>
                </c:pt>
                <c:pt idx="4136">
                  <c:v>413600</c:v>
                </c:pt>
                <c:pt idx="4137">
                  <c:v>413700</c:v>
                </c:pt>
                <c:pt idx="4138">
                  <c:v>413800</c:v>
                </c:pt>
                <c:pt idx="4139">
                  <c:v>413900</c:v>
                </c:pt>
                <c:pt idx="4140">
                  <c:v>414000</c:v>
                </c:pt>
                <c:pt idx="4141">
                  <c:v>414100</c:v>
                </c:pt>
                <c:pt idx="4142">
                  <c:v>414200</c:v>
                </c:pt>
                <c:pt idx="4143">
                  <c:v>414300</c:v>
                </c:pt>
                <c:pt idx="4144">
                  <c:v>414400</c:v>
                </c:pt>
                <c:pt idx="4145">
                  <c:v>414500</c:v>
                </c:pt>
                <c:pt idx="4146">
                  <c:v>414600</c:v>
                </c:pt>
                <c:pt idx="4147">
                  <c:v>414700</c:v>
                </c:pt>
                <c:pt idx="4148">
                  <c:v>414800</c:v>
                </c:pt>
                <c:pt idx="4149">
                  <c:v>414900</c:v>
                </c:pt>
                <c:pt idx="4150">
                  <c:v>415000</c:v>
                </c:pt>
                <c:pt idx="4151">
                  <c:v>415100</c:v>
                </c:pt>
                <c:pt idx="4152">
                  <c:v>415200</c:v>
                </c:pt>
                <c:pt idx="4153">
                  <c:v>415300</c:v>
                </c:pt>
                <c:pt idx="4154">
                  <c:v>415400</c:v>
                </c:pt>
                <c:pt idx="4155">
                  <c:v>415500</c:v>
                </c:pt>
                <c:pt idx="4156">
                  <c:v>415600</c:v>
                </c:pt>
                <c:pt idx="4157">
                  <c:v>415700</c:v>
                </c:pt>
                <c:pt idx="4158">
                  <c:v>415800</c:v>
                </c:pt>
                <c:pt idx="4159">
                  <c:v>415900</c:v>
                </c:pt>
                <c:pt idx="4160">
                  <c:v>416000</c:v>
                </c:pt>
                <c:pt idx="4161">
                  <c:v>416100</c:v>
                </c:pt>
                <c:pt idx="4162">
                  <c:v>416200</c:v>
                </c:pt>
                <c:pt idx="4163">
                  <c:v>416300</c:v>
                </c:pt>
                <c:pt idx="4164">
                  <c:v>416400</c:v>
                </c:pt>
                <c:pt idx="4165">
                  <c:v>416500</c:v>
                </c:pt>
                <c:pt idx="4166">
                  <c:v>416600</c:v>
                </c:pt>
                <c:pt idx="4167">
                  <c:v>416700</c:v>
                </c:pt>
                <c:pt idx="4168">
                  <c:v>416800</c:v>
                </c:pt>
                <c:pt idx="4169">
                  <c:v>416900</c:v>
                </c:pt>
                <c:pt idx="4170">
                  <c:v>417000</c:v>
                </c:pt>
                <c:pt idx="4171">
                  <c:v>417100</c:v>
                </c:pt>
                <c:pt idx="4172">
                  <c:v>417200</c:v>
                </c:pt>
                <c:pt idx="4173">
                  <c:v>417300</c:v>
                </c:pt>
                <c:pt idx="4174">
                  <c:v>417400</c:v>
                </c:pt>
                <c:pt idx="4175">
                  <c:v>417500</c:v>
                </c:pt>
                <c:pt idx="4176">
                  <c:v>417600</c:v>
                </c:pt>
                <c:pt idx="4177">
                  <c:v>417700</c:v>
                </c:pt>
                <c:pt idx="4178">
                  <c:v>417800</c:v>
                </c:pt>
                <c:pt idx="4179">
                  <c:v>417900</c:v>
                </c:pt>
                <c:pt idx="4180">
                  <c:v>418000</c:v>
                </c:pt>
                <c:pt idx="4181">
                  <c:v>418100</c:v>
                </c:pt>
                <c:pt idx="4182">
                  <c:v>418200</c:v>
                </c:pt>
                <c:pt idx="4183">
                  <c:v>418300</c:v>
                </c:pt>
                <c:pt idx="4184">
                  <c:v>418400</c:v>
                </c:pt>
                <c:pt idx="4185">
                  <c:v>418500</c:v>
                </c:pt>
                <c:pt idx="4186">
                  <c:v>418600</c:v>
                </c:pt>
                <c:pt idx="4187">
                  <c:v>418700</c:v>
                </c:pt>
                <c:pt idx="4188">
                  <c:v>418800</c:v>
                </c:pt>
                <c:pt idx="4189">
                  <c:v>418900</c:v>
                </c:pt>
                <c:pt idx="4190">
                  <c:v>419000</c:v>
                </c:pt>
                <c:pt idx="4191">
                  <c:v>419100</c:v>
                </c:pt>
                <c:pt idx="4192">
                  <c:v>419200</c:v>
                </c:pt>
                <c:pt idx="4193">
                  <c:v>419300</c:v>
                </c:pt>
                <c:pt idx="4194">
                  <c:v>419400</c:v>
                </c:pt>
                <c:pt idx="4195">
                  <c:v>419500</c:v>
                </c:pt>
                <c:pt idx="4196">
                  <c:v>419600</c:v>
                </c:pt>
                <c:pt idx="4197">
                  <c:v>419700</c:v>
                </c:pt>
                <c:pt idx="4198">
                  <c:v>419800</c:v>
                </c:pt>
                <c:pt idx="4199">
                  <c:v>419900</c:v>
                </c:pt>
                <c:pt idx="4200">
                  <c:v>420000</c:v>
                </c:pt>
                <c:pt idx="4201">
                  <c:v>420100</c:v>
                </c:pt>
                <c:pt idx="4202">
                  <c:v>420200</c:v>
                </c:pt>
                <c:pt idx="4203">
                  <c:v>420300</c:v>
                </c:pt>
                <c:pt idx="4204">
                  <c:v>420400</c:v>
                </c:pt>
                <c:pt idx="4205">
                  <c:v>420500</c:v>
                </c:pt>
                <c:pt idx="4206">
                  <c:v>420600</c:v>
                </c:pt>
                <c:pt idx="4207">
                  <c:v>420700</c:v>
                </c:pt>
                <c:pt idx="4208">
                  <c:v>420800</c:v>
                </c:pt>
                <c:pt idx="4209">
                  <c:v>420900</c:v>
                </c:pt>
                <c:pt idx="4210">
                  <c:v>421000</c:v>
                </c:pt>
                <c:pt idx="4211">
                  <c:v>421100</c:v>
                </c:pt>
                <c:pt idx="4212">
                  <c:v>421200</c:v>
                </c:pt>
                <c:pt idx="4213">
                  <c:v>421300</c:v>
                </c:pt>
                <c:pt idx="4214">
                  <c:v>421400</c:v>
                </c:pt>
                <c:pt idx="4215">
                  <c:v>421500</c:v>
                </c:pt>
                <c:pt idx="4216">
                  <c:v>421600</c:v>
                </c:pt>
                <c:pt idx="4217">
                  <c:v>421700</c:v>
                </c:pt>
                <c:pt idx="4218">
                  <c:v>421800</c:v>
                </c:pt>
                <c:pt idx="4219">
                  <c:v>421900</c:v>
                </c:pt>
                <c:pt idx="4220">
                  <c:v>422000</c:v>
                </c:pt>
                <c:pt idx="4221">
                  <c:v>422100</c:v>
                </c:pt>
                <c:pt idx="4222">
                  <c:v>422200</c:v>
                </c:pt>
                <c:pt idx="4223">
                  <c:v>422300</c:v>
                </c:pt>
                <c:pt idx="4224">
                  <c:v>422400</c:v>
                </c:pt>
                <c:pt idx="4225">
                  <c:v>422500</c:v>
                </c:pt>
                <c:pt idx="4226">
                  <c:v>422600</c:v>
                </c:pt>
                <c:pt idx="4227">
                  <c:v>422700</c:v>
                </c:pt>
                <c:pt idx="4228">
                  <c:v>422800</c:v>
                </c:pt>
                <c:pt idx="4229">
                  <c:v>422900</c:v>
                </c:pt>
                <c:pt idx="4230">
                  <c:v>423000</c:v>
                </c:pt>
                <c:pt idx="4231">
                  <c:v>423100</c:v>
                </c:pt>
                <c:pt idx="4232">
                  <c:v>423200</c:v>
                </c:pt>
                <c:pt idx="4233">
                  <c:v>423300</c:v>
                </c:pt>
                <c:pt idx="4234">
                  <c:v>423400</c:v>
                </c:pt>
                <c:pt idx="4235">
                  <c:v>423500</c:v>
                </c:pt>
                <c:pt idx="4236">
                  <c:v>423600</c:v>
                </c:pt>
                <c:pt idx="4237">
                  <c:v>423700</c:v>
                </c:pt>
                <c:pt idx="4238">
                  <c:v>423800</c:v>
                </c:pt>
                <c:pt idx="4239">
                  <c:v>423900</c:v>
                </c:pt>
                <c:pt idx="4240">
                  <c:v>424000</c:v>
                </c:pt>
                <c:pt idx="4241">
                  <c:v>424100</c:v>
                </c:pt>
                <c:pt idx="4242">
                  <c:v>424200</c:v>
                </c:pt>
                <c:pt idx="4243">
                  <c:v>424300</c:v>
                </c:pt>
                <c:pt idx="4244">
                  <c:v>424400</c:v>
                </c:pt>
                <c:pt idx="4245">
                  <c:v>424500</c:v>
                </c:pt>
                <c:pt idx="4246">
                  <c:v>424600</c:v>
                </c:pt>
                <c:pt idx="4247">
                  <c:v>424700</c:v>
                </c:pt>
                <c:pt idx="4248">
                  <c:v>424800</c:v>
                </c:pt>
                <c:pt idx="4249">
                  <c:v>424900</c:v>
                </c:pt>
                <c:pt idx="4250">
                  <c:v>425000</c:v>
                </c:pt>
                <c:pt idx="4251">
                  <c:v>425100</c:v>
                </c:pt>
                <c:pt idx="4252">
                  <c:v>425200</c:v>
                </c:pt>
                <c:pt idx="4253">
                  <c:v>425300</c:v>
                </c:pt>
                <c:pt idx="4254">
                  <c:v>425400</c:v>
                </c:pt>
                <c:pt idx="4255">
                  <c:v>425500</c:v>
                </c:pt>
                <c:pt idx="4256">
                  <c:v>425600</c:v>
                </c:pt>
                <c:pt idx="4257">
                  <c:v>425700</c:v>
                </c:pt>
                <c:pt idx="4258">
                  <c:v>425800</c:v>
                </c:pt>
                <c:pt idx="4259">
                  <c:v>425900</c:v>
                </c:pt>
                <c:pt idx="4260">
                  <c:v>426000</c:v>
                </c:pt>
                <c:pt idx="4261">
                  <c:v>426100</c:v>
                </c:pt>
                <c:pt idx="4262">
                  <c:v>426200</c:v>
                </c:pt>
                <c:pt idx="4263">
                  <c:v>426300</c:v>
                </c:pt>
                <c:pt idx="4264">
                  <c:v>426400</c:v>
                </c:pt>
                <c:pt idx="4265">
                  <c:v>426500</c:v>
                </c:pt>
                <c:pt idx="4266">
                  <c:v>426600</c:v>
                </c:pt>
                <c:pt idx="4267">
                  <c:v>426700</c:v>
                </c:pt>
                <c:pt idx="4268">
                  <c:v>426800</c:v>
                </c:pt>
                <c:pt idx="4269">
                  <c:v>426900</c:v>
                </c:pt>
                <c:pt idx="4270">
                  <c:v>427000</c:v>
                </c:pt>
                <c:pt idx="4271">
                  <c:v>427100</c:v>
                </c:pt>
                <c:pt idx="4272">
                  <c:v>427200</c:v>
                </c:pt>
                <c:pt idx="4273">
                  <c:v>427300</c:v>
                </c:pt>
                <c:pt idx="4274">
                  <c:v>427400</c:v>
                </c:pt>
                <c:pt idx="4275">
                  <c:v>427500</c:v>
                </c:pt>
                <c:pt idx="4276">
                  <c:v>427600</c:v>
                </c:pt>
                <c:pt idx="4277">
                  <c:v>427700</c:v>
                </c:pt>
                <c:pt idx="4278">
                  <c:v>427800</c:v>
                </c:pt>
                <c:pt idx="4279">
                  <c:v>427900</c:v>
                </c:pt>
                <c:pt idx="4280">
                  <c:v>428000</c:v>
                </c:pt>
                <c:pt idx="4281">
                  <c:v>428100</c:v>
                </c:pt>
                <c:pt idx="4282">
                  <c:v>428200</c:v>
                </c:pt>
                <c:pt idx="4283">
                  <c:v>428300</c:v>
                </c:pt>
                <c:pt idx="4284">
                  <c:v>428400</c:v>
                </c:pt>
                <c:pt idx="4285">
                  <c:v>428500</c:v>
                </c:pt>
                <c:pt idx="4286">
                  <c:v>428600</c:v>
                </c:pt>
                <c:pt idx="4287">
                  <c:v>428700</c:v>
                </c:pt>
                <c:pt idx="4288">
                  <c:v>428800</c:v>
                </c:pt>
                <c:pt idx="4289">
                  <c:v>428900</c:v>
                </c:pt>
                <c:pt idx="4290">
                  <c:v>429000</c:v>
                </c:pt>
                <c:pt idx="4291">
                  <c:v>429100</c:v>
                </c:pt>
                <c:pt idx="4292">
                  <c:v>429200</c:v>
                </c:pt>
                <c:pt idx="4293">
                  <c:v>429300</c:v>
                </c:pt>
                <c:pt idx="4294">
                  <c:v>429400</c:v>
                </c:pt>
                <c:pt idx="4295">
                  <c:v>429500</c:v>
                </c:pt>
                <c:pt idx="4296">
                  <c:v>429600</c:v>
                </c:pt>
                <c:pt idx="4297">
                  <c:v>429700</c:v>
                </c:pt>
                <c:pt idx="4298">
                  <c:v>429800</c:v>
                </c:pt>
                <c:pt idx="4299">
                  <c:v>429900</c:v>
                </c:pt>
                <c:pt idx="4300">
                  <c:v>430000</c:v>
                </c:pt>
                <c:pt idx="4301">
                  <c:v>430100</c:v>
                </c:pt>
                <c:pt idx="4302">
                  <c:v>430200</c:v>
                </c:pt>
                <c:pt idx="4303">
                  <c:v>430300</c:v>
                </c:pt>
                <c:pt idx="4304">
                  <c:v>430400</c:v>
                </c:pt>
                <c:pt idx="4305">
                  <c:v>430500</c:v>
                </c:pt>
                <c:pt idx="4306">
                  <c:v>430600</c:v>
                </c:pt>
                <c:pt idx="4307">
                  <c:v>430700</c:v>
                </c:pt>
                <c:pt idx="4308">
                  <c:v>430800</c:v>
                </c:pt>
                <c:pt idx="4309">
                  <c:v>430900</c:v>
                </c:pt>
                <c:pt idx="4310">
                  <c:v>431000</c:v>
                </c:pt>
                <c:pt idx="4311">
                  <c:v>431100</c:v>
                </c:pt>
                <c:pt idx="4312">
                  <c:v>431200</c:v>
                </c:pt>
                <c:pt idx="4313">
                  <c:v>431300</c:v>
                </c:pt>
                <c:pt idx="4314">
                  <c:v>431400</c:v>
                </c:pt>
                <c:pt idx="4315">
                  <c:v>431500</c:v>
                </c:pt>
                <c:pt idx="4316">
                  <c:v>431600</c:v>
                </c:pt>
                <c:pt idx="4317">
                  <c:v>431700</c:v>
                </c:pt>
                <c:pt idx="4318">
                  <c:v>431800</c:v>
                </c:pt>
                <c:pt idx="4319">
                  <c:v>431900</c:v>
                </c:pt>
                <c:pt idx="4320">
                  <c:v>432000</c:v>
                </c:pt>
                <c:pt idx="4321">
                  <c:v>432100</c:v>
                </c:pt>
                <c:pt idx="4322">
                  <c:v>432200</c:v>
                </c:pt>
                <c:pt idx="4323">
                  <c:v>432300</c:v>
                </c:pt>
                <c:pt idx="4324">
                  <c:v>432400</c:v>
                </c:pt>
                <c:pt idx="4325">
                  <c:v>432500</c:v>
                </c:pt>
                <c:pt idx="4326">
                  <c:v>432600</c:v>
                </c:pt>
                <c:pt idx="4327">
                  <c:v>432700</c:v>
                </c:pt>
                <c:pt idx="4328">
                  <c:v>432800</c:v>
                </c:pt>
                <c:pt idx="4329">
                  <c:v>432900</c:v>
                </c:pt>
                <c:pt idx="4330">
                  <c:v>433000</c:v>
                </c:pt>
                <c:pt idx="4331">
                  <c:v>433100</c:v>
                </c:pt>
                <c:pt idx="4332">
                  <c:v>433200</c:v>
                </c:pt>
                <c:pt idx="4333">
                  <c:v>433300</c:v>
                </c:pt>
                <c:pt idx="4334">
                  <c:v>433400</c:v>
                </c:pt>
                <c:pt idx="4335">
                  <c:v>433500</c:v>
                </c:pt>
                <c:pt idx="4336">
                  <c:v>433600</c:v>
                </c:pt>
                <c:pt idx="4337">
                  <c:v>433700</c:v>
                </c:pt>
                <c:pt idx="4338">
                  <c:v>433800</c:v>
                </c:pt>
                <c:pt idx="4339">
                  <c:v>433900</c:v>
                </c:pt>
                <c:pt idx="4340">
                  <c:v>434000</c:v>
                </c:pt>
                <c:pt idx="4341">
                  <c:v>434100</c:v>
                </c:pt>
                <c:pt idx="4342">
                  <c:v>434200</c:v>
                </c:pt>
                <c:pt idx="4343">
                  <c:v>434300</c:v>
                </c:pt>
                <c:pt idx="4344">
                  <c:v>434400</c:v>
                </c:pt>
                <c:pt idx="4345">
                  <c:v>434500</c:v>
                </c:pt>
                <c:pt idx="4346">
                  <c:v>434600</c:v>
                </c:pt>
                <c:pt idx="4347">
                  <c:v>434700</c:v>
                </c:pt>
                <c:pt idx="4348">
                  <c:v>434800</c:v>
                </c:pt>
                <c:pt idx="4349">
                  <c:v>434900</c:v>
                </c:pt>
                <c:pt idx="4350">
                  <c:v>435000</c:v>
                </c:pt>
                <c:pt idx="4351">
                  <c:v>435100</c:v>
                </c:pt>
                <c:pt idx="4352">
                  <c:v>435200</c:v>
                </c:pt>
                <c:pt idx="4353">
                  <c:v>435300</c:v>
                </c:pt>
                <c:pt idx="4354">
                  <c:v>435400</c:v>
                </c:pt>
                <c:pt idx="4355">
                  <c:v>435500</c:v>
                </c:pt>
                <c:pt idx="4356">
                  <c:v>435600</c:v>
                </c:pt>
                <c:pt idx="4357">
                  <c:v>435700</c:v>
                </c:pt>
                <c:pt idx="4358">
                  <c:v>435800</c:v>
                </c:pt>
                <c:pt idx="4359">
                  <c:v>435900</c:v>
                </c:pt>
                <c:pt idx="4360">
                  <c:v>436000</c:v>
                </c:pt>
                <c:pt idx="4361">
                  <c:v>436100</c:v>
                </c:pt>
                <c:pt idx="4362">
                  <c:v>436200</c:v>
                </c:pt>
                <c:pt idx="4363">
                  <c:v>436300</c:v>
                </c:pt>
                <c:pt idx="4364">
                  <c:v>436400</c:v>
                </c:pt>
                <c:pt idx="4365">
                  <c:v>436500</c:v>
                </c:pt>
                <c:pt idx="4366">
                  <c:v>436600</c:v>
                </c:pt>
                <c:pt idx="4367">
                  <c:v>436700</c:v>
                </c:pt>
                <c:pt idx="4368">
                  <c:v>436800</c:v>
                </c:pt>
                <c:pt idx="4369">
                  <c:v>436900</c:v>
                </c:pt>
                <c:pt idx="4370">
                  <c:v>437000</c:v>
                </c:pt>
                <c:pt idx="4371">
                  <c:v>437100</c:v>
                </c:pt>
                <c:pt idx="4372">
                  <c:v>437200</c:v>
                </c:pt>
                <c:pt idx="4373">
                  <c:v>437300</c:v>
                </c:pt>
                <c:pt idx="4374">
                  <c:v>437400</c:v>
                </c:pt>
                <c:pt idx="4375">
                  <c:v>437500</c:v>
                </c:pt>
                <c:pt idx="4376">
                  <c:v>437600</c:v>
                </c:pt>
                <c:pt idx="4377">
                  <c:v>437700</c:v>
                </c:pt>
                <c:pt idx="4378">
                  <c:v>437800</c:v>
                </c:pt>
                <c:pt idx="4379">
                  <c:v>437900</c:v>
                </c:pt>
                <c:pt idx="4380">
                  <c:v>438000</c:v>
                </c:pt>
                <c:pt idx="4381">
                  <c:v>438100</c:v>
                </c:pt>
                <c:pt idx="4382">
                  <c:v>438200</c:v>
                </c:pt>
                <c:pt idx="4383">
                  <c:v>438300</c:v>
                </c:pt>
                <c:pt idx="4384">
                  <c:v>438400</c:v>
                </c:pt>
                <c:pt idx="4385">
                  <c:v>438500</c:v>
                </c:pt>
                <c:pt idx="4386">
                  <c:v>438600</c:v>
                </c:pt>
                <c:pt idx="4387">
                  <c:v>438700</c:v>
                </c:pt>
                <c:pt idx="4388">
                  <c:v>438800</c:v>
                </c:pt>
                <c:pt idx="4389">
                  <c:v>438900</c:v>
                </c:pt>
                <c:pt idx="4390">
                  <c:v>439000</c:v>
                </c:pt>
                <c:pt idx="4391">
                  <c:v>439100</c:v>
                </c:pt>
                <c:pt idx="4392">
                  <c:v>439200</c:v>
                </c:pt>
                <c:pt idx="4393">
                  <c:v>439300</c:v>
                </c:pt>
                <c:pt idx="4394">
                  <c:v>439400</c:v>
                </c:pt>
                <c:pt idx="4395">
                  <c:v>439500</c:v>
                </c:pt>
                <c:pt idx="4396">
                  <c:v>439600</c:v>
                </c:pt>
                <c:pt idx="4397">
                  <c:v>439700</c:v>
                </c:pt>
                <c:pt idx="4398">
                  <c:v>439800</c:v>
                </c:pt>
                <c:pt idx="4399">
                  <c:v>439900</c:v>
                </c:pt>
                <c:pt idx="4400">
                  <c:v>440000</c:v>
                </c:pt>
                <c:pt idx="4401">
                  <c:v>440100</c:v>
                </c:pt>
                <c:pt idx="4402">
                  <c:v>440200</c:v>
                </c:pt>
                <c:pt idx="4403">
                  <c:v>440300</c:v>
                </c:pt>
                <c:pt idx="4404">
                  <c:v>440400</c:v>
                </c:pt>
                <c:pt idx="4405">
                  <c:v>440500</c:v>
                </c:pt>
                <c:pt idx="4406">
                  <c:v>440600</c:v>
                </c:pt>
                <c:pt idx="4407">
                  <c:v>440700</c:v>
                </c:pt>
                <c:pt idx="4408">
                  <c:v>440800</c:v>
                </c:pt>
                <c:pt idx="4409">
                  <c:v>440900</c:v>
                </c:pt>
                <c:pt idx="4410">
                  <c:v>441000</c:v>
                </c:pt>
                <c:pt idx="4411">
                  <c:v>441100</c:v>
                </c:pt>
                <c:pt idx="4412">
                  <c:v>441200</c:v>
                </c:pt>
                <c:pt idx="4413">
                  <c:v>441300</c:v>
                </c:pt>
                <c:pt idx="4414">
                  <c:v>441400</c:v>
                </c:pt>
                <c:pt idx="4415">
                  <c:v>441500</c:v>
                </c:pt>
                <c:pt idx="4416">
                  <c:v>441600</c:v>
                </c:pt>
                <c:pt idx="4417">
                  <c:v>441700</c:v>
                </c:pt>
                <c:pt idx="4418">
                  <c:v>441800</c:v>
                </c:pt>
                <c:pt idx="4419">
                  <c:v>441900</c:v>
                </c:pt>
                <c:pt idx="4420">
                  <c:v>442000</c:v>
                </c:pt>
                <c:pt idx="4421">
                  <c:v>442100</c:v>
                </c:pt>
                <c:pt idx="4422">
                  <c:v>442200</c:v>
                </c:pt>
                <c:pt idx="4423">
                  <c:v>442300</c:v>
                </c:pt>
                <c:pt idx="4424">
                  <c:v>442400</c:v>
                </c:pt>
                <c:pt idx="4425">
                  <c:v>442500</c:v>
                </c:pt>
                <c:pt idx="4426">
                  <c:v>442600</c:v>
                </c:pt>
                <c:pt idx="4427">
                  <c:v>442700</c:v>
                </c:pt>
                <c:pt idx="4428">
                  <c:v>442800</c:v>
                </c:pt>
                <c:pt idx="4429">
                  <c:v>442900</c:v>
                </c:pt>
                <c:pt idx="4430">
                  <c:v>443000</c:v>
                </c:pt>
                <c:pt idx="4431">
                  <c:v>443100</c:v>
                </c:pt>
                <c:pt idx="4432">
                  <c:v>443200</c:v>
                </c:pt>
                <c:pt idx="4433">
                  <c:v>443300</c:v>
                </c:pt>
                <c:pt idx="4434">
                  <c:v>443400</c:v>
                </c:pt>
                <c:pt idx="4435">
                  <c:v>443500</c:v>
                </c:pt>
                <c:pt idx="4436">
                  <c:v>443600</c:v>
                </c:pt>
                <c:pt idx="4437">
                  <c:v>443700</c:v>
                </c:pt>
                <c:pt idx="4438">
                  <c:v>443800</c:v>
                </c:pt>
                <c:pt idx="4439">
                  <c:v>443900</c:v>
                </c:pt>
                <c:pt idx="4440">
                  <c:v>444000</c:v>
                </c:pt>
                <c:pt idx="4441">
                  <c:v>444100</c:v>
                </c:pt>
                <c:pt idx="4442">
                  <c:v>444200</c:v>
                </c:pt>
                <c:pt idx="4443">
                  <c:v>444300</c:v>
                </c:pt>
                <c:pt idx="4444">
                  <c:v>444400</c:v>
                </c:pt>
                <c:pt idx="4445">
                  <c:v>444500</c:v>
                </c:pt>
                <c:pt idx="4446">
                  <c:v>444600</c:v>
                </c:pt>
                <c:pt idx="4447">
                  <c:v>444700</c:v>
                </c:pt>
                <c:pt idx="4448">
                  <c:v>444800</c:v>
                </c:pt>
                <c:pt idx="4449">
                  <c:v>444900</c:v>
                </c:pt>
                <c:pt idx="4450">
                  <c:v>445000</c:v>
                </c:pt>
                <c:pt idx="4451">
                  <c:v>445100</c:v>
                </c:pt>
                <c:pt idx="4452">
                  <c:v>445200</c:v>
                </c:pt>
                <c:pt idx="4453">
                  <c:v>445300</c:v>
                </c:pt>
                <c:pt idx="4454">
                  <c:v>445400</c:v>
                </c:pt>
                <c:pt idx="4455">
                  <c:v>445500</c:v>
                </c:pt>
                <c:pt idx="4456">
                  <c:v>445600</c:v>
                </c:pt>
                <c:pt idx="4457">
                  <c:v>445700</c:v>
                </c:pt>
                <c:pt idx="4458">
                  <c:v>445800</c:v>
                </c:pt>
                <c:pt idx="4459">
                  <c:v>445900</c:v>
                </c:pt>
                <c:pt idx="4460">
                  <c:v>446000</c:v>
                </c:pt>
                <c:pt idx="4461">
                  <c:v>446100</c:v>
                </c:pt>
                <c:pt idx="4462">
                  <c:v>446200</c:v>
                </c:pt>
                <c:pt idx="4463">
                  <c:v>446300</c:v>
                </c:pt>
                <c:pt idx="4464">
                  <c:v>446400</c:v>
                </c:pt>
                <c:pt idx="4465">
                  <c:v>446500</c:v>
                </c:pt>
                <c:pt idx="4466">
                  <c:v>446600</c:v>
                </c:pt>
                <c:pt idx="4467">
                  <c:v>446700</c:v>
                </c:pt>
                <c:pt idx="4468">
                  <c:v>446800</c:v>
                </c:pt>
                <c:pt idx="4469">
                  <c:v>446900</c:v>
                </c:pt>
                <c:pt idx="4470">
                  <c:v>447000</c:v>
                </c:pt>
                <c:pt idx="4471">
                  <c:v>447100</c:v>
                </c:pt>
                <c:pt idx="4472">
                  <c:v>447200</c:v>
                </c:pt>
                <c:pt idx="4473">
                  <c:v>447300</c:v>
                </c:pt>
                <c:pt idx="4474">
                  <c:v>447400</c:v>
                </c:pt>
                <c:pt idx="4475">
                  <c:v>447500</c:v>
                </c:pt>
                <c:pt idx="4476">
                  <c:v>447600</c:v>
                </c:pt>
                <c:pt idx="4477">
                  <c:v>447700</c:v>
                </c:pt>
                <c:pt idx="4478">
                  <c:v>447800</c:v>
                </c:pt>
                <c:pt idx="4479">
                  <c:v>447900</c:v>
                </c:pt>
                <c:pt idx="4480">
                  <c:v>448000</c:v>
                </c:pt>
                <c:pt idx="4481">
                  <c:v>448100</c:v>
                </c:pt>
                <c:pt idx="4482">
                  <c:v>448200</c:v>
                </c:pt>
                <c:pt idx="4483">
                  <c:v>448300</c:v>
                </c:pt>
                <c:pt idx="4484">
                  <c:v>448400</c:v>
                </c:pt>
                <c:pt idx="4485">
                  <c:v>448500</c:v>
                </c:pt>
                <c:pt idx="4486">
                  <c:v>448600</c:v>
                </c:pt>
                <c:pt idx="4487">
                  <c:v>448700</c:v>
                </c:pt>
                <c:pt idx="4488">
                  <c:v>448800</c:v>
                </c:pt>
                <c:pt idx="4489">
                  <c:v>448900</c:v>
                </c:pt>
                <c:pt idx="4490">
                  <c:v>449000</c:v>
                </c:pt>
                <c:pt idx="4491">
                  <c:v>449100</c:v>
                </c:pt>
                <c:pt idx="4492">
                  <c:v>449200</c:v>
                </c:pt>
                <c:pt idx="4493">
                  <c:v>449300</c:v>
                </c:pt>
                <c:pt idx="4494">
                  <c:v>449400</c:v>
                </c:pt>
                <c:pt idx="4495">
                  <c:v>449500</c:v>
                </c:pt>
                <c:pt idx="4496">
                  <c:v>449600</c:v>
                </c:pt>
                <c:pt idx="4497">
                  <c:v>449700</c:v>
                </c:pt>
                <c:pt idx="4498">
                  <c:v>449800</c:v>
                </c:pt>
                <c:pt idx="4499">
                  <c:v>449900</c:v>
                </c:pt>
                <c:pt idx="4500">
                  <c:v>450000</c:v>
                </c:pt>
                <c:pt idx="4501">
                  <c:v>450100</c:v>
                </c:pt>
                <c:pt idx="4502">
                  <c:v>450200</c:v>
                </c:pt>
                <c:pt idx="4503">
                  <c:v>450300</c:v>
                </c:pt>
                <c:pt idx="4504">
                  <c:v>450400</c:v>
                </c:pt>
                <c:pt idx="4505">
                  <c:v>450500</c:v>
                </c:pt>
                <c:pt idx="4506">
                  <c:v>450600</c:v>
                </c:pt>
                <c:pt idx="4507">
                  <c:v>450700</c:v>
                </c:pt>
                <c:pt idx="4508">
                  <c:v>450800</c:v>
                </c:pt>
                <c:pt idx="4509">
                  <c:v>450900</c:v>
                </c:pt>
                <c:pt idx="4510">
                  <c:v>451000</c:v>
                </c:pt>
                <c:pt idx="4511">
                  <c:v>451100</c:v>
                </c:pt>
                <c:pt idx="4512">
                  <c:v>451200</c:v>
                </c:pt>
                <c:pt idx="4513">
                  <c:v>451300</c:v>
                </c:pt>
                <c:pt idx="4514">
                  <c:v>451400</c:v>
                </c:pt>
                <c:pt idx="4515">
                  <c:v>451500</c:v>
                </c:pt>
                <c:pt idx="4516">
                  <c:v>451600</c:v>
                </c:pt>
                <c:pt idx="4517">
                  <c:v>451700</c:v>
                </c:pt>
                <c:pt idx="4518">
                  <c:v>451800</c:v>
                </c:pt>
                <c:pt idx="4519">
                  <c:v>451900</c:v>
                </c:pt>
                <c:pt idx="4520">
                  <c:v>452000</c:v>
                </c:pt>
                <c:pt idx="4521">
                  <c:v>452100</c:v>
                </c:pt>
                <c:pt idx="4522">
                  <c:v>452200</c:v>
                </c:pt>
                <c:pt idx="4523">
                  <c:v>452300</c:v>
                </c:pt>
                <c:pt idx="4524">
                  <c:v>452400</c:v>
                </c:pt>
                <c:pt idx="4525">
                  <c:v>452500</c:v>
                </c:pt>
                <c:pt idx="4526">
                  <c:v>452600</c:v>
                </c:pt>
                <c:pt idx="4527">
                  <c:v>452700</c:v>
                </c:pt>
                <c:pt idx="4528">
                  <c:v>452800</c:v>
                </c:pt>
                <c:pt idx="4529">
                  <c:v>452900</c:v>
                </c:pt>
                <c:pt idx="4530">
                  <c:v>453000</c:v>
                </c:pt>
                <c:pt idx="4531">
                  <c:v>453100</c:v>
                </c:pt>
                <c:pt idx="4532">
                  <c:v>453200</c:v>
                </c:pt>
                <c:pt idx="4533">
                  <c:v>453300</c:v>
                </c:pt>
                <c:pt idx="4534">
                  <c:v>453400</c:v>
                </c:pt>
                <c:pt idx="4535">
                  <c:v>453500</c:v>
                </c:pt>
                <c:pt idx="4536">
                  <c:v>453600</c:v>
                </c:pt>
                <c:pt idx="4537">
                  <c:v>453700</c:v>
                </c:pt>
                <c:pt idx="4538">
                  <c:v>453800</c:v>
                </c:pt>
                <c:pt idx="4539">
                  <c:v>453900</c:v>
                </c:pt>
                <c:pt idx="4540">
                  <c:v>454000</c:v>
                </c:pt>
                <c:pt idx="4541">
                  <c:v>454100</c:v>
                </c:pt>
                <c:pt idx="4542">
                  <c:v>454200</c:v>
                </c:pt>
                <c:pt idx="4543">
                  <c:v>454300</c:v>
                </c:pt>
                <c:pt idx="4544">
                  <c:v>454400</c:v>
                </c:pt>
                <c:pt idx="4545">
                  <c:v>454500</c:v>
                </c:pt>
                <c:pt idx="4546">
                  <c:v>454600</c:v>
                </c:pt>
                <c:pt idx="4547">
                  <c:v>454700</c:v>
                </c:pt>
                <c:pt idx="4548">
                  <c:v>454800</c:v>
                </c:pt>
                <c:pt idx="4549">
                  <c:v>454900</c:v>
                </c:pt>
                <c:pt idx="4550">
                  <c:v>455000</c:v>
                </c:pt>
                <c:pt idx="4551">
                  <c:v>455100</c:v>
                </c:pt>
                <c:pt idx="4552">
                  <c:v>455200</c:v>
                </c:pt>
                <c:pt idx="4553">
                  <c:v>455300</c:v>
                </c:pt>
                <c:pt idx="4554">
                  <c:v>455400</c:v>
                </c:pt>
                <c:pt idx="4555">
                  <c:v>455500</c:v>
                </c:pt>
                <c:pt idx="4556">
                  <c:v>455600</c:v>
                </c:pt>
                <c:pt idx="4557">
                  <c:v>455700</c:v>
                </c:pt>
                <c:pt idx="4558">
                  <c:v>455800</c:v>
                </c:pt>
                <c:pt idx="4559">
                  <c:v>455900</c:v>
                </c:pt>
                <c:pt idx="4560">
                  <c:v>456000</c:v>
                </c:pt>
                <c:pt idx="4561">
                  <c:v>456100</c:v>
                </c:pt>
                <c:pt idx="4562">
                  <c:v>456200</c:v>
                </c:pt>
                <c:pt idx="4563">
                  <c:v>456300</c:v>
                </c:pt>
                <c:pt idx="4564">
                  <c:v>456400</c:v>
                </c:pt>
                <c:pt idx="4565">
                  <c:v>456500</c:v>
                </c:pt>
                <c:pt idx="4566">
                  <c:v>456600</c:v>
                </c:pt>
                <c:pt idx="4567">
                  <c:v>456700</c:v>
                </c:pt>
                <c:pt idx="4568">
                  <c:v>456800</c:v>
                </c:pt>
                <c:pt idx="4569">
                  <c:v>456900</c:v>
                </c:pt>
                <c:pt idx="4570">
                  <c:v>457000</c:v>
                </c:pt>
                <c:pt idx="4571">
                  <c:v>457100</c:v>
                </c:pt>
                <c:pt idx="4572">
                  <c:v>457200</c:v>
                </c:pt>
                <c:pt idx="4573">
                  <c:v>457300</c:v>
                </c:pt>
                <c:pt idx="4574">
                  <c:v>457400</c:v>
                </c:pt>
                <c:pt idx="4575">
                  <c:v>457500</c:v>
                </c:pt>
                <c:pt idx="4576">
                  <c:v>457600</c:v>
                </c:pt>
                <c:pt idx="4577">
                  <c:v>457700</c:v>
                </c:pt>
                <c:pt idx="4578">
                  <c:v>457800</c:v>
                </c:pt>
                <c:pt idx="4579">
                  <c:v>457900</c:v>
                </c:pt>
                <c:pt idx="4580">
                  <c:v>458000</c:v>
                </c:pt>
                <c:pt idx="4581">
                  <c:v>458100</c:v>
                </c:pt>
                <c:pt idx="4582">
                  <c:v>458200</c:v>
                </c:pt>
                <c:pt idx="4583">
                  <c:v>458300</c:v>
                </c:pt>
                <c:pt idx="4584">
                  <c:v>458400</c:v>
                </c:pt>
                <c:pt idx="4585">
                  <c:v>458500</c:v>
                </c:pt>
                <c:pt idx="4586">
                  <c:v>458600</c:v>
                </c:pt>
                <c:pt idx="4587">
                  <c:v>458700</c:v>
                </c:pt>
                <c:pt idx="4588">
                  <c:v>458800</c:v>
                </c:pt>
                <c:pt idx="4589">
                  <c:v>458900</c:v>
                </c:pt>
                <c:pt idx="4590">
                  <c:v>459000</c:v>
                </c:pt>
                <c:pt idx="4591">
                  <c:v>459100</c:v>
                </c:pt>
                <c:pt idx="4592">
                  <c:v>459200</c:v>
                </c:pt>
                <c:pt idx="4593">
                  <c:v>459300</c:v>
                </c:pt>
                <c:pt idx="4594">
                  <c:v>459400</c:v>
                </c:pt>
                <c:pt idx="4595">
                  <c:v>459500</c:v>
                </c:pt>
                <c:pt idx="4596">
                  <c:v>459600</c:v>
                </c:pt>
                <c:pt idx="4597">
                  <c:v>459700</c:v>
                </c:pt>
                <c:pt idx="4598">
                  <c:v>459800</c:v>
                </c:pt>
                <c:pt idx="4599">
                  <c:v>459900</c:v>
                </c:pt>
                <c:pt idx="4600">
                  <c:v>460000</c:v>
                </c:pt>
                <c:pt idx="4601">
                  <c:v>460100</c:v>
                </c:pt>
                <c:pt idx="4602">
                  <c:v>460200</c:v>
                </c:pt>
                <c:pt idx="4603">
                  <c:v>460300</c:v>
                </c:pt>
                <c:pt idx="4604">
                  <c:v>460400</c:v>
                </c:pt>
                <c:pt idx="4605">
                  <c:v>460500</c:v>
                </c:pt>
                <c:pt idx="4606">
                  <c:v>460600</c:v>
                </c:pt>
                <c:pt idx="4607">
                  <c:v>460700</c:v>
                </c:pt>
                <c:pt idx="4608">
                  <c:v>460800</c:v>
                </c:pt>
                <c:pt idx="4609">
                  <c:v>460900</c:v>
                </c:pt>
                <c:pt idx="4610">
                  <c:v>461000</c:v>
                </c:pt>
                <c:pt idx="4611">
                  <c:v>461100</c:v>
                </c:pt>
                <c:pt idx="4612">
                  <c:v>461200</c:v>
                </c:pt>
                <c:pt idx="4613">
                  <c:v>461300</c:v>
                </c:pt>
                <c:pt idx="4614">
                  <c:v>461400</c:v>
                </c:pt>
                <c:pt idx="4615">
                  <c:v>461500</c:v>
                </c:pt>
                <c:pt idx="4616">
                  <c:v>461600</c:v>
                </c:pt>
                <c:pt idx="4617">
                  <c:v>461700</c:v>
                </c:pt>
                <c:pt idx="4618">
                  <c:v>461800</c:v>
                </c:pt>
                <c:pt idx="4619">
                  <c:v>461900</c:v>
                </c:pt>
                <c:pt idx="4620">
                  <c:v>462000</c:v>
                </c:pt>
                <c:pt idx="4621">
                  <c:v>462100</c:v>
                </c:pt>
                <c:pt idx="4622">
                  <c:v>462200</c:v>
                </c:pt>
                <c:pt idx="4623">
                  <c:v>462300</c:v>
                </c:pt>
                <c:pt idx="4624">
                  <c:v>462400</c:v>
                </c:pt>
                <c:pt idx="4625">
                  <c:v>462500</c:v>
                </c:pt>
                <c:pt idx="4626">
                  <c:v>462600</c:v>
                </c:pt>
                <c:pt idx="4627">
                  <c:v>462700</c:v>
                </c:pt>
                <c:pt idx="4628">
                  <c:v>462800</c:v>
                </c:pt>
                <c:pt idx="4629">
                  <c:v>462900</c:v>
                </c:pt>
                <c:pt idx="4630">
                  <c:v>463000</c:v>
                </c:pt>
                <c:pt idx="4631">
                  <c:v>463100</c:v>
                </c:pt>
                <c:pt idx="4632">
                  <c:v>463200</c:v>
                </c:pt>
                <c:pt idx="4633">
                  <c:v>463300</c:v>
                </c:pt>
                <c:pt idx="4634">
                  <c:v>463400</c:v>
                </c:pt>
                <c:pt idx="4635">
                  <c:v>463500</c:v>
                </c:pt>
                <c:pt idx="4636">
                  <c:v>463600</c:v>
                </c:pt>
                <c:pt idx="4637">
                  <c:v>463700</c:v>
                </c:pt>
                <c:pt idx="4638">
                  <c:v>463800</c:v>
                </c:pt>
                <c:pt idx="4639">
                  <c:v>463900</c:v>
                </c:pt>
                <c:pt idx="4640">
                  <c:v>464000</c:v>
                </c:pt>
                <c:pt idx="4641">
                  <c:v>464100</c:v>
                </c:pt>
                <c:pt idx="4642">
                  <c:v>464200</c:v>
                </c:pt>
                <c:pt idx="4643">
                  <c:v>464300</c:v>
                </c:pt>
                <c:pt idx="4644">
                  <c:v>464400</c:v>
                </c:pt>
                <c:pt idx="4645">
                  <c:v>464500</c:v>
                </c:pt>
                <c:pt idx="4646">
                  <c:v>464600</c:v>
                </c:pt>
                <c:pt idx="4647">
                  <c:v>464700</c:v>
                </c:pt>
                <c:pt idx="4648">
                  <c:v>464800</c:v>
                </c:pt>
                <c:pt idx="4649">
                  <c:v>464900</c:v>
                </c:pt>
                <c:pt idx="4650">
                  <c:v>465000</c:v>
                </c:pt>
                <c:pt idx="4651">
                  <c:v>465100</c:v>
                </c:pt>
                <c:pt idx="4652">
                  <c:v>465200</c:v>
                </c:pt>
                <c:pt idx="4653">
                  <c:v>465300</c:v>
                </c:pt>
                <c:pt idx="4654">
                  <c:v>465400</c:v>
                </c:pt>
                <c:pt idx="4655">
                  <c:v>465500</c:v>
                </c:pt>
                <c:pt idx="4656">
                  <c:v>465600</c:v>
                </c:pt>
                <c:pt idx="4657">
                  <c:v>465700</c:v>
                </c:pt>
                <c:pt idx="4658">
                  <c:v>465800</c:v>
                </c:pt>
                <c:pt idx="4659">
                  <c:v>465900</c:v>
                </c:pt>
                <c:pt idx="4660">
                  <c:v>466000</c:v>
                </c:pt>
                <c:pt idx="4661">
                  <c:v>466100</c:v>
                </c:pt>
                <c:pt idx="4662">
                  <c:v>466200</c:v>
                </c:pt>
                <c:pt idx="4663">
                  <c:v>466300</c:v>
                </c:pt>
                <c:pt idx="4664">
                  <c:v>466400</c:v>
                </c:pt>
                <c:pt idx="4665">
                  <c:v>466500</c:v>
                </c:pt>
                <c:pt idx="4666">
                  <c:v>466600</c:v>
                </c:pt>
                <c:pt idx="4667">
                  <c:v>466700</c:v>
                </c:pt>
                <c:pt idx="4668">
                  <c:v>466800</c:v>
                </c:pt>
                <c:pt idx="4669">
                  <c:v>466900</c:v>
                </c:pt>
                <c:pt idx="4670">
                  <c:v>467000</c:v>
                </c:pt>
                <c:pt idx="4671">
                  <c:v>467100</c:v>
                </c:pt>
                <c:pt idx="4672">
                  <c:v>467200</c:v>
                </c:pt>
                <c:pt idx="4673">
                  <c:v>467300</c:v>
                </c:pt>
                <c:pt idx="4674">
                  <c:v>467400</c:v>
                </c:pt>
                <c:pt idx="4675">
                  <c:v>467500</c:v>
                </c:pt>
                <c:pt idx="4676">
                  <c:v>467600</c:v>
                </c:pt>
                <c:pt idx="4677">
                  <c:v>467700</c:v>
                </c:pt>
                <c:pt idx="4678">
                  <c:v>467800</c:v>
                </c:pt>
                <c:pt idx="4679">
                  <c:v>467900</c:v>
                </c:pt>
                <c:pt idx="4680">
                  <c:v>468000</c:v>
                </c:pt>
                <c:pt idx="4681">
                  <c:v>468100</c:v>
                </c:pt>
                <c:pt idx="4682">
                  <c:v>468200</c:v>
                </c:pt>
                <c:pt idx="4683">
                  <c:v>468300</c:v>
                </c:pt>
                <c:pt idx="4684">
                  <c:v>468400</c:v>
                </c:pt>
                <c:pt idx="4685">
                  <c:v>468500</c:v>
                </c:pt>
                <c:pt idx="4686">
                  <c:v>468600</c:v>
                </c:pt>
                <c:pt idx="4687">
                  <c:v>468700</c:v>
                </c:pt>
                <c:pt idx="4688">
                  <c:v>468800</c:v>
                </c:pt>
                <c:pt idx="4689">
                  <c:v>468900</c:v>
                </c:pt>
                <c:pt idx="4690">
                  <c:v>469000</c:v>
                </c:pt>
                <c:pt idx="4691">
                  <c:v>469100</c:v>
                </c:pt>
                <c:pt idx="4692">
                  <c:v>469200</c:v>
                </c:pt>
                <c:pt idx="4693">
                  <c:v>469300</c:v>
                </c:pt>
                <c:pt idx="4694">
                  <c:v>469400</c:v>
                </c:pt>
                <c:pt idx="4695">
                  <c:v>469500</c:v>
                </c:pt>
                <c:pt idx="4696">
                  <c:v>469600</c:v>
                </c:pt>
                <c:pt idx="4697">
                  <c:v>469700</c:v>
                </c:pt>
                <c:pt idx="4698">
                  <c:v>469800</c:v>
                </c:pt>
                <c:pt idx="4699">
                  <c:v>469900</c:v>
                </c:pt>
                <c:pt idx="4700">
                  <c:v>470000</c:v>
                </c:pt>
                <c:pt idx="4701">
                  <c:v>470100</c:v>
                </c:pt>
                <c:pt idx="4702">
                  <c:v>470200</c:v>
                </c:pt>
                <c:pt idx="4703">
                  <c:v>470300</c:v>
                </c:pt>
                <c:pt idx="4704">
                  <c:v>470400</c:v>
                </c:pt>
                <c:pt idx="4705">
                  <c:v>470500</c:v>
                </c:pt>
                <c:pt idx="4706">
                  <c:v>470600</c:v>
                </c:pt>
                <c:pt idx="4707">
                  <c:v>470700</c:v>
                </c:pt>
                <c:pt idx="4708">
                  <c:v>470800</c:v>
                </c:pt>
                <c:pt idx="4709">
                  <c:v>470900</c:v>
                </c:pt>
                <c:pt idx="4710">
                  <c:v>471000</c:v>
                </c:pt>
                <c:pt idx="4711">
                  <c:v>471100</c:v>
                </c:pt>
                <c:pt idx="4712">
                  <c:v>471200</c:v>
                </c:pt>
                <c:pt idx="4713">
                  <c:v>471300</c:v>
                </c:pt>
                <c:pt idx="4714">
                  <c:v>471400</c:v>
                </c:pt>
                <c:pt idx="4715">
                  <c:v>471500</c:v>
                </c:pt>
                <c:pt idx="4716">
                  <c:v>471600</c:v>
                </c:pt>
                <c:pt idx="4717">
                  <c:v>471700</c:v>
                </c:pt>
                <c:pt idx="4718">
                  <c:v>471800</c:v>
                </c:pt>
                <c:pt idx="4719">
                  <c:v>471900</c:v>
                </c:pt>
                <c:pt idx="4720">
                  <c:v>472000</c:v>
                </c:pt>
                <c:pt idx="4721">
                  <c:v>472100</c:v>
                </c:pt>
                <c:pt idx="4722">
                  <c:v>472200</c:v>
                </c:pt>
                <c:pt idx="4723">
                  <c:v>472300</c:v>
                </c:pt>
                <c:pt idx="4724">
                  <c:v>472400</c:v>
                </c:pt>
                <c:pt idx="4725">
                  <c:v>472500</c:v>
                </c:pt>
                <c:pt idx="4726">
                  <c:v>472600</c:v>
                </c:pt>
                <c:pt idx="4727">
                  <c:v>472700</c:v>
                </c:pt>
                <c:pt idx="4728">
                  <c:v>472800</c:v>
                </c:pt>
                <c:pt idx="4729">
                  <c:v>472900</c:v>
                </c:pt>
                <c:pt idx="4730">
                  <c:v>473000</c:v>
                </c:pt>
                <c:pt idx="4731">
                  <c:v>473100</c:v>
                </c:pt>
                <c:pt idx="4732">
                  <c:v>473200</c:v>
                </c:pt>
                <c:pt idx="4733">
                  <c:v>473300</c:v>
                </c:pt>
                <c:pt idx="4734">
                  <c:v>473400</c:v>
                </c:pt>
                <c:pt idx="4735">
                  <c:v>473500</c:v>
                </c:pt>
                <c:pt idx="4736">
                  <c:v>473600</c:v>
                </c:pt>
                <c:pt idx="4737">
                  <c:v>473700</c:v>
                </c:pt>
                <c:pt idx="4738">
                  <c:v>473800</c:v>
                </c:pt>
                <c:pt idx="4739">
                  <c:v>473900</c:v>
                </c:pt>
                <c:pt idx="4740">
                  <c:v>474000</c:v>
                </c:pt>
                <c:pt idx="4741">
                  <c:v>474100</c:v>
                </c:pt>
                <c:pt idx="4742">
                  <c:v>474200</c:v>
                </c:pt>
                <c:pt idx="4743">
                  <c:v>474300</c:v>
                </c:pt>
                <c:pt idx="4744">
                  <c:v>474400</c:v>
                </c:pt>
                <c:pt idx="4745">
                  <c:v>474500</c:v>
                </c:pt>
                <c:pt idx="4746">
                  <c:v>474600</c:v>
                </c:pt>
                <c:pt idx="4747">
                  <c:v>474700</c:v>
                </c:pt>
                <c:pt idx="4748">
                  <c:v>474800</c:v>
                </c:pt>
                <c:pt idx="4749">
                  <c:v>474900</c:v>
                </c:pt>
                <c:pt idx="4750">
                  <c:v>475000</c:v>
                </c:pt>
                <c:pt idx="4751">
                  <c:v>475100</c:v>
                </c:pt>
                <c:pt idx="4752">
                  <c:v>475200</c:v>
                </c:pt>
                <c:pt idx="4753">
                  <c:v>475300</c:v>
                </c:pt>
                <c:pt idx="4754">
                  <c:v>475400</c:v>
                </c:pt>
                <c:pt idx="4755">
                  <c:v>475500</c:v>
                </c:pt>
                <c:pt idx="4756">
                  <c:v>475600</c:v>
                </c:pt>
                <c:pt idx="4757">
                  <c:v>475700</c:v>
                </c:pt>
                <c:pt idx="4758">
                  <c:v>475800</c:v>
                </c:pt>
                <c:pt idx="4759">
                  <c:v>475900</c:v>
                </c:pt>
                <c:pt idx="4760">
                  <c:v>476000</c:v>
                </c:pt>
                <c:pt idx="4761">
                  <c:v>476100</c:v>
                </c:pt>
                <c:pt idx="4762">
                  <c:v>476200</c:v>
                </c:pt>
                <c:pt idx="4763">
                  <c:v>476300</c:v>
                </c:pt>
                <c:pt idx="4764">
                  <c:v>476400</c:v>
                </c:pt>
                <c:pt idx="4765">
                  <c:v>476500</c:v>
                </c:pt>
                <c:pt idx="4766">
                  <c:v>476600</c:v>
                </c:pt>
                <c:pt idx="4767">
                  <c:v>476700</c:v>
                </c:pt>
                <c:pt idx="4768">
                  <c:v>476800</c:v>
                </c:pt>
                <c:pt idx="4769">
                  <c:v>476900</c:v>
                </c:pt>
                <c:pt idx="4770">
                  <c:v>477000</c:v>
                </c:pt>
                <c:pt idx="4771">
                  <c:v>477100</c:v>
                </c:pt>
                <c:pt idx="4772">
                  <c:v>477200</c:v>
                </c:pt>
                <c:pt idx="4773">
                  <c:v>477300</c:v>
                </c:pt>
                <c:pt idx="4774">
                  <c:v>477400</c:v>
                </c:pt>
                <c:pt idx="4775">
                  <c:v>477500</c:v>
                </c:pt>
                <c:pt idx="4776">
                  <c:v>477600</c:v>
                </c:pt>
                <c:pt idx="4777">
                  <c:v>477700</c:v>
                </c:pt>
                <c:pt idx="4778">
                  <c:v>477800</c:v>
                </c:pt>
                <c:pt idx="4779">
                  <c:v>477900</c:v>
                </c:pt>
                <c:pt idx="4780">
                  <c:v>478000</c:v>
                </c:pt>
                <c:pt idx="4781">
                  <c:v>478100</c:v>
                </c:pt>
                <c:pt idx="4782">
                  <c:v>478200</c:v>
                </c:pt>
                <c:pt idx="4783">
                  <c:v>478300</c:v>
                </c:pt>
                <c:pt idx="4784">
                  <c:v>478400</c:v>
                </c:pt>
                <c:pt idx="4785">
                  <c:v>478500</c:v>
                </c:pt>
                <c:pt idx="4786">
                  <c:v>478600</c:v>
                </c:pt>
                <c:pt idx="4787">
                  <c:v>478700</c:v>
                </c:pt>
                <c:pt idx="4788">
                  <c:v>478800</c:v>
                </c:pt>
                <c:pt idx="4789">
                  <c:v>478900</c:v>
                </c:pt>
                <c:pt idx="4790">
                  <c:v>479000</c:v>
                </c:pt>
                <c:pt idx="4791">
                  <c:v>479100</c:v>
                </c:pt>
                <c:pt idx="4792">
                  <c:v>479200</c:v>
                </c:pt>
                <c:pt idx="4793">
                  <c:v>479300</c:v>
                </c:pt>
                <c:pt idx="4794">
                  <c:v>479400</c:v>
                </c:pt>
                <c:pt idx="4795">
                  <c:v>479500</c:v>
                </c:pt>
                <c:pt idx="4796">
                  <c:v>479600</c:v>
                </c:pt>
                <c:pt idx="4797">
                  <c:v>479700</c:v>
                </c:pt>
                <c:pt idx="4798">
                  <c:v>479800</c:v>
                </c:pt>
                <c:pt idx="4799">
                  <c:v>479900</c:v>
                </c:pt>
                <c:pt idx="4800">
                  <c:v>480000</c:v>
                </c:pt>
                <c:pt idx="4801">
                  <c:v>480100</c:v>
                </c:pt>
                <c:pt idx="4802">
                  <c:v>480200</c:v>
                </c:pt>
                <c:pt idx="4803">
                  <c:v>480300</c:v>
                </c:pt>
                <c:pt idx="4804">
                  <c:v>480400</c:v>
                </c:pt>
                <c:pt idx="4805">
                  <c:v>480500</c:v>
                </c:pt>
                <c:pt idx="4806">
                  <c:v>480600</c:v>
                </c:pt>
                <c:pt idx="4807">
                  <c:v>480700</c:v>
                </c:pt>
                <c:pt idx="4808">
                  <c:v>480800</c:v>
                </c:pt>
                <c:pt idx="4809">
                  <c:v>480900</c:v>
                </c:pt>
                <c:pt idx="4810">
                  <c:v>481000</c:v>
                </c:pt>
                <c:pt idx="4811">
                  <c:v>481100</c:v>
                </c:pt>
                <c:pt idx="4812">
                  <c:v>481200</c:v>
                </c:pt>
                <c:pt idx="4813">
                  <c:v>481300</c:v>
                </c:pt>
                <c:pt idx="4814">
                  <c:v>481400</c:v>
                </c:pt>
                <c:pt idx="4815">
                  <c:v>481500</c:v>
                </c:pt>
                <c:pt idx="4816">
                  <c:v>481600</c:v>
                </c:pt>
                <c:pt idx="4817">
                  <c:v>481700</c:v>
                </c:pt>
                <c:pt idx="4818">
                  <c:v>481800</c:v>
                </c:pt>
                <c:pt idx="4819">
                  <c:v>481900</c:v>
                </c:pt>
                <c:pt idx="4820">
                  <c:v>482000</c:v>
                </c:pt>
                <c:pt idx="4821">
                  <c:v>482100</c:v>
                </c:pt>
                <c:pt idx="4822">
                  <c:v>482200</c:v>
                </c:pt>
                <c:pt idx="4823">
                  <c:v>482300</c:v>
                </c:pt>
                <c:pt idx="4824">
                  <c:v>482400</c:v>
                </c:pt>
                <c:pt idx="4825">
                  <c:v>482500</c:v>
                </c:pt>
                <c:pt idx="4826">
                  <c:v>482600</c:v>
                </c:pt>
                <c:pt idx="4827">
                  <c:v>482700</c:v>
                </c:pt>
                <c:pt idx="4828">
                  <c:v>482800</c:v>
                </c:pt>
                <c:pt idx="4829">
                  <c:v>482900</c:v>
                </c:pt>
                <c:pt idx="4830">
                  <c:v>483000</c:v>
                </c:pt>
                <c:pt idx="4831">
                  <c:v>483100</c:v>
                </c:pt>
                <c:pt idx="4832">
                  <c:v>483200</c:v>
                </c:pt>
                <c:pt idx="4833">
                  <c:v>483300</c:v>
                </c:pt>
                <c:pt idx="4834">
                  <c:v>483400</c:v>
                </c:pt>
                <c:pt idx="4835">
                  <c:v>483500</c:v>
                </c:pt>
                <c:pt idx="4836">
                  <c:v>483600</c:v>
                </c:pt>
                <c:pt idx="4837">
                  <c:v>483700</c:v>
                </c:pt>
                <c:pt idx="4838">
                  <c:v>483800</c:v>
                </c:pt>
                <c:pt idx="4839">
                  <c:v>483900</c:v>
                </c:pt>
                <c:pt idx="4840">
                  <c:v>484000</c:v>
                </c:pt>
                <c:pt idx="4841">
                  <c:v>484100</c:v>
                </c:pt>
                <c:pt idx="4842">
                  <c:v>484200</c:v>
                </c:pt>
                <c:pt idx="4843">
                  <c:v>484300</c:v>
                </c:pt>
                <c:pt idx="4844">
                  <c:v>484400</c:v>
                </c:pt>
                <c:pt idx="4845">
                  <c:v>484500</c:v>
                </c:pt>
                <c:pt idx="4846">
                  <c:v>484600</c:v>
                </c:pt>
                <c:pt idx="4847">
                  <c:v>484700</c:v>
                </c:pt>
                <c:pt idx="4848">
                  <c:v>484800</c:v>
                </c:pt>
                <c:pt idx="4849">
                  <c:v>484900</c:v>
                </c:pt>
                <c:pt idx="4850">
                  <c:v>485000</c:v>
                </c:pt>
                <c:pt idx="4851">
                  <c:v>485100</c:v>
                </c:pt>
                <c:pt idx="4852">
                  <c:v>485200</c:v>
                </c:pt>
                <c:pt idx="4853">
                  <c:v>485300</c:v>
                </c:pt>
                <c:pt idx="4854">
                  <c:v>485400</c:v>
                </c:pt>
                <c:pt idx="4855">
                  <c:v>485500</c:v>
                </c:pt>
                <c:pt idx="4856">
                  <c:v>485600</c:v>
                </c:pt>
                <c:pt idx="4857">
                  <c:v>485700</c:v>
                </c:pt>
                <c:pt idx="4858">
                  <c:v>485800</c:v>
                </c:pt>
                <c:pt idx="4859">
                  <c:v>485900</c:v>
                </c:pt>
                <c:pt idx="4860">
                  <c:v>486000</c:v>
                </c:pt>
                <c:pt idx="4861">
                  <c:v>486100</c:v>
                </c:pt>
                <c:pt idx="4862">
                  <c:v>486200</c:v>
                </c:pt>
                <c:pt idx="4863">
                  <c:v>486300</c:v>
                </c:pt>
                <c:pt idx="4864">
                  <c:v>486400</c:v>
                </c:pt>
                <c:pt idx="4865">
                  <c:v>486500</c:v>
                </c:pt>
                <c:pt idx="4866">
                  <c:v>486600</c:v>
                </c:pt>
                <c:pt idx="4867">
                  <c:v>486700</c:v>
                </c:pt>
                <c:pt idx="4868">
                  <c:v>486800</c:v>
                </c:pt>
                <c:pt idx="4869">
                  <c:v>486900</c:v>
                </c:pt>
                <c:pt idx="4870">
                  <c:v>487000</c:v>
                </c:pt>
                <c:pt idx="4871">
                  <c:v>487100</c:v>
                </c:pt>
                <c:pt idx="4872">
                  <c:v>487200</c:v>
                </c:pt>
                <c:pt idx="4873">
                  <c:v>487300</c:v>
                </c:pt>
                <c:pt idx="4874">
                  <c:v>487400</c:v>
                </c:pt>
                <c:pt idx="4875">
                  <c:v>487500</c:v>
                </c:pt>
                <c:pt idx="4876">
                  <c:v>487600</c:v>
                </c:pt>
                <c:pt idx="4877">
                  <c:v>487700</c:v>
                </c:pt>
                <c:pt idx="4878">
                  <c:v>487800</c:v>
                </c:pt>
                <c:pt idx="4879">
                  <c:v>487900</c:v>
                </c:pt>
                <c:pt idx="4880">
                  <c:v>488000</c:v>
                </c:pt>
                <c:pt idx="4881">
                  <c:v>488100</c:v>
                </c:pt>
                <c:pt idx="4882">
                  <c:v>488200</c:v>
                </c:pt>
                <c:pt idx="4883">
                  <c:v>488300</c:v>
                </c:pt>
                <c:pt idx="4884">
                  <c:v>488400</c:v>
                </c:pt>
                <c:pt idx="4885">
                  <c:v>488500</c:v>
                </c:pt>
                <c:pt idx="4886">
                  <c:v>488600</c:v>
                </c:pt>
                <c:pt idx="4887">
                  <c:v>488700</c:v>
                </c:pt>
                <c:pt idx="4888">
                  <c:v>488800</c:v>
                </c:pt>
                <c:pt idx="4889">
                  <c:v>488900</c:v>
                </c:pt>
                <c:pt idx="4890">
                  <c:v>489000</c:v>
                </c:pt>
                <c:pt idx="4891">
                  <c:v>489100</c:v>
                </c:pt>
                <c:pt idx="4892">
                  <c:v>489200</c:v>
                </c:pt>
                <c:pt idx="4893">
                  <c:v>489300</c:v>
                </c:pt>
                <c:pt idx="4894">
                  <c:v>489400</c:v>
                </c:pt>
                <c:pt idx="4895">
                  <c:v>489500</c:v>
                </c:pt>
                <c:pt idx="4896">
                  <c:v>489600</c:v>
                </c:pt>
                <c:pt idx="4897">
                  <c:v>489700</c:v>
                </c:pt>
                <c:pt idx="4898">
                  <c:v>489800</c:v>
                </c:pt>
                <c:pt idx="4899">
                  <c:v>489900</c:v>
                </c:pt>
                <c:pt idx="4900">
                  <c:v>490000</c:v>
                </c:pt>
                <c:pt idx="4901">
                  <c:v>490100</c:v>
                </c:pt>
                <c:pt idx="4902">
                  <c:v>490200</c:v>
                </c:pt>
                <c:pt idx="4903">
                  <c:v>490300</c:v>
                </c:pt>
                <c:pt idx="4904">
                  <c:v>490400</c:v>
                </c:pt>
                <c:pt idx="4905">
                  <c:v>490500</c:v>
                </c:pt>
                <c:pt idx="4906">
                  <c:v>490600</c:v>
                </c:pt>
                <c:pt idx="4907">
                  <c:v>490700</c:v>
                </c:pt>
                <c:pt idx="4908">
                  <c:v>490800</c:v>
                </c:pt>
                <c:pt idx="4909">
                  <c:v>490900</c:v>
                </c:pt>
                <c:pt idx="4910">
                  <c:v>491000</c:v>
                </c:pt>
                <c:pt idx="4911">
                  <c:v>491100</c:v>
                </c:pt>
                <c:pt idx="4912">
                  <c:v>491200</c:v>
                </c:pt>
                <c:pt idx="4913">
                  <c:v>491300</c:v>
                </c:pt>
                <c:pt idx="4914">
                  <c:v>491400</c:v>
                </c:pt>
                <c:pt idx="4915">
                  <c:v>491500</c:v>
                </c:pt>
                <c:pt idx="4916">
                  <c:v>491600</c:v>
                </c:pt>
                <c:pt idx="4917">
                  <c:v>491700</c:v>
                </c:pt>
                <c:pt idx="4918">
                  <c:v>491800</c:v>
                </c:pt>
                <c:pt idx="4919">
                  <c:v>491900</c:v>
                </c:pt>
                <c:pt idx="4920">
                  <c:v>492000</c:v>
                </c:pt>
                <c:pt idx="4921">
                  <c:v>492100</c:v>
                </c:pt>
                <c:pt idx="4922">
                  <c:v>492200</c:v>
                </c:pt>
                <c:pt idx="4923">
                  <c:v>492300</c:v>
                </c:pt>
                <c:pt idx="4924">
                  <c:v>492400</c:v>
                </c:pt>
                <c:pt idx="4925">
                  <c:v>492500</c:v>
                </c:pt>
                <c:pt idx="4926">
                  <c:v>492600</c:v>
                </c:pt>
                <c:pt idx="4927">
                  <c:v>492700</c:v>
                </c:pt>
                <c:pt idx="4928">
                  <c:v>492800</c:v>
                </c:pt>
                <c:pt idx="4929">
                  <c:v>492900</c:v>
                </c:pt>
                <c:pt idx="4930">
                  <c:v>493000</c:v>
                </c:pt>
                <c:pt idx="4931">
                  <c:v>493100</c:v>
                </c:pt>
                <c:pt idx="4932">
                  <c:v>493200</c:v>
                </c:pt>
                <c:pt idx="4933">
                  <c:v>493300</c:v>
                </c:pt>
                <c:pt idx="4934">
                  <c:v>493400</c:v>
                </c:pt>
                <c:pt idx="4935">
                  <c:v>493500</c:v>
                </c:pt>
                <c:pt idx="4936">
                  <c:v>493600</c:v>
                </c:pt>
                <c:pt idx="4937">
                  <c:v>493700</c:v>
                </c:pt>
                <c:pt idx="4938">
                  <c:v>493800</c:v>
                </c:pt>
                <c:pt idx="4939">
                  <c:v>493900</c:v>
                </c:pt>
                <c:pt idx="4940">
                  <c:v>494000</c:v>
                </c:pt>
                <c:pt idx="4941">
                  <c:v>494100</c:v>
                </c:pt>
                <c:pt idx="4942">
                  <c:v>494200</c:v>
                </c:pt>
                <c:pt idx="4943">
                  <c:v>494300</c:v>
                </c:pt>
                <c:pt idx="4944">
                  <c:v>494400</c:v>
                </c:pt>
                <c:pt idx="4945">
                  <c:v>494500</c:v>
                </c:pt>
                <c:pt idx="4946">
                  <c:v>494600</c:v>
                </c:pt>
                <c:pt idx="4947">
                  <c:v>494700</c:v>
                </c:pt>
                <c:pt idx="4948">
                  <c:v>494800</c:v>
                </c:pt>
                <c:pt idx="4949">
                  <c:v>494900</c:v>
                </c:pt>
                <c:pt idx="4950">
                  <c:v>495000</c:v>
                </c:pt>
                <c:pt idx="4951">
                  <c:v>495100</c:v>
                </c:pt>
                <c:pt idx="4952">
                  <c:v>495200</c:v>
                </c:pt>
                <c:pt idx="4953">
                  <c:v>495300</c:v>
                </c:pt>
                <c:pt idx="4954">
                  <c:v>495400</c:v>
                </c:pt>
                <c:pt idx="4955">
                  <c:v>495500</c:v>
                </c:pt>
                <c:pt idx="4956">
                  <c:v>495600</c:v>
                </c:pt>
                <c:pt idx="4957">
                  <c:v>495700</c:v>
                </c:pt>
                <c:pt idx="4958">
                  <c:v>495800</c:v>
                </c:pt>
                <c:pt idx="4959">
                  <c:v>495900</c:v>
                </c:pt>
                <c:pt idx="4960">
                  <c:v>496000</c:v>
                </c:pt>
                <c:pt idx="4961">
                  <c:v>496100</c:v>
                </c:pt>
                <c:pt idx="4962">
                  <c:v>496200</c:v>
                </c:pt>
                <c:pt idx="4963">
                  <c:v>496300</c:v>
                </c:pt>
                <c:pt idx="4964">
                  <c:v>496400</c:v>
                </c:pt>
                <c:pt idx="4965">
                  <c:v>496500</c:v>
                </c:pt>
                <c:pt idx="4966">
                  <c:v>496600</c:v>
                </c:pt>
                <c:pt idx="4967">
                  <c:v>496700</c:v>
                </c:pt>
                <c:pt idx="4968">
                  <c:v>496800</c:v>
                </c:pt>
                <c:pt idx="4969">
                  <c:v>496900</c:v>
                </c:pt>
                <c:pt idx="4970">
                  <c:v>497000</c:v>
                </c:pt>
                <c:pt idx="4971">
                  <c:v>497100</c:v>
                </c:pt>
                <c:pt idx="4972">
                  <c:v>497200</c:v>
                </c:pt>
                <c:pt idx="4973">
                  <c:v>497300</c:v>
                </c:pt>
                <c:pt idx="4974">
                  <c:v>497400</c:v>
                </c:pt>
                <c:pt idx="4975">
                  <c:v>497500</c:v>
                </c:pt>
                <c:pt idx="4976">
                  <c:v>497600</c:v>
                </c:pt>
                <c:pt idx="4977">
                  <c:v>497700</c:v>
                </c:pt>
                <c:pt idx="4978">
                  <c:v>497800</c:v>
                </c:pt>
                <c:pt idx="4979">
                  <c:v>497900</c:v>
                </c:pt>
                <c:pt idx="4980">
                  <c:v>498000</c:v>
                </c:pt>
                <c:pt idx="4981">
                  <c:v>498100</c:v>
                </c:pt>
                <c:pt idx="4982">
                  <c:v>498200</c:v>
                </c:pt>
                <c:pt idx="4983">
                  <c:v>498300</c:v>
                </c:pt>
                <c:pt idx="4984">
                  <c:v>498400</c:v>
                </c:pt>
                <c:pt idx="4985">
                  <c:v>498500</c:v>
                </c:pt>
                <c:pt idx="4986">
                  <c:v>498600</c:v>
                </c:pt>
                <c:pt idx="4987">
                  <c:v>498700</c:v>
                </c:pt>
                <c:pt idx="4988">
                  <c:v>498800</c:v>
                </c:pt>
                <c:pt idx="4989">
                  <c:v>498900</c:v>
                </c:pt>
                <c:pt idx="4990">
                  <c:v>499000</c:v>
                </c:pt>
                <c:pt idx="4991">
                  <c:v>499100</c:v>
                </c:pt>
                <c:pt idx="4992">
                  <c:v>499200</c:v>
                </c:pt>
                <c:pt idx="4993">
                  <c:v>499300</c:v>
                </c:pt>
                <c:pt idx="4994">
                  <c:v>499400</c:v>
                </c:pt>
                <c:pt idx="4995">
                  <c:v>499500</c:v>
                </c:pt>
                <c:pt idx="4996">
                  <c:v>499600</c:v>
                </c:pt>
                <c:pt idx="4997">
                  <c:v>499700</c:v>
                </c:pt>
                <c:pt idx="4998">
                  <c:v>499800</c:v>
                </c:pt>
                <c:pt idx="4999">
                  <c:v>499900</c:v>
                </c:pt>
                <c:pt idx="5000">
                  <c:v>500000</c:v>
                </c:pt>
              </c:numCache>
            </c:numRef>
          </c:xVal>
          <c:yVal>
            <c:numRef>
              <c:f>'Model 1.2 price0.0'!$B$2:$B$5002</c:f>
              <c:numCache>
                <c:formatCode>General</c:formatCode>
                <c:ptCount val="5001"/>
                <c:pt idx="0">
                  <c:v>0.95</c:v>
                </c:pt>
                <c:pt idx="1">
                  <c:v>0.95040000000000002</c:v>
                </c:pt>
                <c:pt idx="2">
                  <c:v>0.95599999999999996</c:v>
                </c:pt>
                <c:pt idx="3">
                  <c:v>0.94840000000000002</c:v>
                </c:pt>
                <c:pt idx="4">
                  <c:v>0.94830000000000003</c:v>
                </c:pt>
                <c:pt idx="5">
                  <c:v>0.93340000000000001</c:v>
                </c:pt>
                <c:pt idx="6">
                  <c:v>0.92800000000000005</c:v>
                </c:pt>
                <c:pt idx="7">
                  <c:v>0.92310000000000003</c:v>
                </c:pt>
                <c:pt idx="8">
                  <c:v>0.91259999999999997</c:v>
                </c:pt>
                <c:pt idx="9">
                  <c:v>0.89859999999999995</c:v>
                </c:pt>
                <c:pt idx="10">
                  <c:v>0.88929999999999998</c:v>
                </c:pt>
                <c:pt idx="11">
                  <c:v>0.88219999999999998</c:v>
                </c:pt>
                <c:pt idx="12">
                  <c:v>0.86470000000000002</c:v>
                </c:pt>
                <c:pt idx="13">
                  <c:v>0.85929999999999995</c:v>
                </c:pt>
                <c:pt idx="14">
                  <c:v>0.85750000000000004</c:v>
                </c:pt>
                <c:pt idx="15">
                  <c:v>0.85629999999999995</c:v>
                </c:pt>
                <c:pt idx="16">
                  <c:v>0.8458</c:v>
                </c:pt>
                <c:pt idx="17">
                  <c:v>0.83579999999999999</c:v>
                </c:pt>
                <c:pt idx="18">
                  <c:v>0.82450000000000001</c:v>
                </c:pt>
                <c:pt idx="19">
                  <c:v>0.81769999999999998</c:v>
                </c:pt>
                <c:pt idx="20">
                  <c:v>0.81520000000000004</c:v>
                </c:pt>
                <c:pt idx="21">
                  <c:v>0.81579999999999997</c:v>
                </c:pt>
                <c:pt idx="22">
                  <c:v>0.8034</c:v>
                </c:pt>
                <c:pt idx="23">
                  <c:v>0.79139999999999999</c:v>
                </c:pt>
                <c:pt idx="24">
                  <c:v>0.8004</c:v>
                </c:pt>
                <c:pt idx="25">
                  <c:v>0.79400000000000004</c:v>
                </c:pt>
                <c:pt idx="26">
                  <c:v>0.79279999999999995</c:v>
                </c:pt>
                <c:pt idx="27">
                  <c:v>0.77559999999999996</c:v>
                </c:pt>
                <c:pt idx="28">
                  <c:v>0.7641</c:v>
                </c:pt>
                <c:pt idx="29">
                  <c:v>0.74750000000000005</c:v>
                </c:pt>
                <c:pt idx="30">
                  <c:v>0.74829999999999997</c:v>
                </c:pt>
                <c:pt idx="31">
                  <c:v>0.73519999999999996</c:v>
                </c:pt>
                <c:pt idx="32">
                  <c:v>0.74550000000000005</c:v>
                </c:pt>
                <c:pt idx="33">
                  <c:v>0.74519999999999997</c:v>
                </c:pt>
                <c:pt idx="34">
                  <c:v>0.74070000000000003</c:v>
                </c:pt>
                <c:pt idx="35">
                  <c:v>0.73080000000000001</c:v>
                </c:pt>
                <c:pt idx="36">
                  <c:v>0.74119999999999997</c:v>
                </c:pt>
                <c:pt idx="37">
                  <c:v>0.73709999999999998</c:v>
                </c:pt>
                <c:pt idx="38">
                  <c:v>0.72760000000000002</c:v>
                </c:pt>
                <c:pt idx="39">
                  <c:v>0.7288</c:v>
                </c:pt>
                <c:pt idx="40">
                  <c:v>0.71719999999999995</c:v>
                </c:pt>
                <c:pt idx="41">
                  <c:v>0.71699999999999997</c:v>
                </c:pt>
                <c:pt idx="42">
                  <c:v>0.72009999999999996</c:v>
                </c:pt>
                <c:pt idx="43">
                  <c:v>0.72440000000000004</c:v>
                </c:pt>
                <c:pt idx="44">
                  <c:v>0.70899999999999996</c:v>
                </c:pt>
                <c:pt idx="45">
                  <c:v>0.70909999999999995</c:v>
                </c:pt>
                <c:pt idx="46">
                  <c:v>0.69679999999999997</c:v>
                </c:pt>
                <c:pt idx="47">
                  <c:v>0.69820000000000004</c:v>
                </c:pt>
                <c:pt idx="48">
                  <c:v>0.70030000000000003</c:v>
                </c:pt>
                <c:pt idx="49">
                  <c:v>0.69840000000000002</c:v>
                </c:pt>
                <c:pt idx="50">
                  <c:v>0.70820000000000005</c:v>
                </c:pt>
                <c:pt idx="51">
                  <c:v>0.71030000000000004</c:v>
                </c:pt>
                <c:pt idx="52">
                  <c:v>0.7147</c:v>
                </c:pt>
                <c:pt idx="53">
                  <c:v>0.72519999999999996</c:v>
                </c:pt>
                <c:pt idx="54">
                  <c:v>0.71150000000000002</c:v>
                </c:pt>
                <c:pt idx="55">
                  <c:v>0.6976</c:v>
                </c:pt>
                <c:pt idx="56">
                  <c:v>0.70250000000000001</c:v>
                </c:pt>
                <c:pt idx="57">
                  <c:v>0.69730000000000003</c:v>
                </c:pt>
                <c:pt idx="58">
                  <c:v>0.6885</c:v>
                </c:pt>
                <c:pt idx="59">
                  <c:v>0.67649999999999999</c:v>
                </c:pt>
                <c:pt idx="60">
                  <c:v>0.67190000000000005</c:v>
                </c:pt>
                <c:pt idx="61">
                  <c:v>0.6774</c:v>
                </c:pt>
                <c:pt idx="62">
                  <c:v>0.66600000000000004</c:v>
                </c:pt>
                <c:pt idx="63">
                  <c:v>0.67559999999999998</c:v>
                </c:pt>
                <c:pt idx="64">
                  <c:v>0.67030000000000001</c:v>
                </c:pt>
                <c:pt idx="65">
                  <c:v>0.66400000000000003</c:v>
                </c:pt>
                <c:pt idx="66">
                  <c:v>0.65310000000000001</c:v>
                </c:pt>
                <c:pt idx="67">
                  <c:v>0.66879999999999995</c:v>
                </c:pt>
                <c:pt idx="68">
                  <c:v>0.66769999999999996</c:v>
                </c:pt>
                <c:pt idx="69">
                  <c:v>0.6663</c:v>
                </c:pt>
                <c:pt idx="70">
                  <c:v>0.67100000000000004</c:v>
                </c:pt>
                <c:pt idx="71">
                  <c:v>0.6825</c:v>
                </c:pt>
                <c:pt idx="72">
                  <c:v>0.67800000000000005</c:v>
                </c:pt>
                <c:pt idx="73">
                  <c:v>0.68869999999999998</c:v>
                </c:pt>
                <c:pt idx="74">
                  <c:v>0.67130000000000001</c:v>
                </c:pt>
                <c:pt idx="75">
                  <c:v>0.66410000000000002</c:v>
                </c:pt>
                <c:pt idx="76">
                  <c:v>0.66879999999999995</c:v>
                </c:pt>
                <c:pt idx="77">
                  <c:v>0.66969999999999996</c:v>
                </c:pt>
                <c:pt idx="78">
                  <c:v>0.67269999999999996</c:v>
                </c:pt>
                <c:pt idx="79">
                  <c:v>0.6744</c:v>
                </c:pt>
                <c:pt idx="80">
                  <c:v>0.65469999999999995</c:v>
                </c:pt>
                <c:pt idx="81">
                  <c:v>0.65980000000000005</c:v>
                </c:pt>
                <c:pt idx="82">
                  <c:v>0.65259999999999996</c:v>
                </c:pt>
                <c:pt idx="83">
                  <c:v>0.67300000000000004</c:v>
                </c:pt>
                <c:pt idx="84">
                  <c:v>0.65529999999999999</c:v>
                </c:pt>
                <c:pt idx="85">
                  <c:v>0.66769999999999996</c:v>
                </c:pt>
                <c:pt idx="86">
                  <c:v>0.6794</c:v>
                </c:pt>
                <c:pt idx="87">
                  <c:v>0.65680000000000005</c:v>
                </c:pt>
                <c:pt idx="88">
                  <c:v>0.66059999999999997</c:v>
                </c:pt>
                <c:pt idx="89">
                  <c:v>0.64910000000000001</c:v>
                </c:pt>
                <c:pt idx="90">
                  <c:v>0.65700000000000003</c:v>
                </c:pt>
                <c:pt idx="91">
                  <c:v>0.66830000000000001</c:v>
                </c:pt>
                <c:pt idx="92">
                  <c:v>0.63400000000000001</c:v>
                </c:pt>
                <c:pt idx="93">
                  <c:v>0.67669999999999997</c:v>
                </c:pt>
                <c:pt idx="94">
                  <c:v>0.65449999999999997</c:v>
                </c:pt>
                <c:pt idx="95">
                  <c:v>0.65659999999999996</c:v>
                </c:pt>
                <c:pt idx="96">
                  <c:v>0.66390000000000005</c:v>
                </c:pt>
                <c:pt idx="97">
                  <c:v>0.69089999999999996</c:v>
                </c:pt>
                <c:pt idx="98">
                  <c:v>0.69969999999999999</c:v>
                </c:pt>
                <c:pt idx="99">
                  <c:v>0.69750000000000001</c:v>
                </c:pt>
                <c:pt idx="100">
                  <c:v>0.69059999999999999</c:v>
                </c:pt>
                <c:pt idx="101">
                  <c:v>0.67920000000000003</c:v>
                </c:pt>
                <c:pt idx="102">
                  <c:v>0.67259999999999998</c:v>
                </c:pt>
                <c:pt idx="103">
                  <c:v>0.67010000000000003</c:v>
                </c:pt>
                <c:pt idx="104">
                  <c:v>0.65200000000000002</c:v>
                </c:pt>
                <c:pt idx="105">
                  <c:v>0.64639999999999997</c:v>
                </c:pt>
                <c:pt idx="106">
                  <c:v>0.65339999999999998</c:v>
                </c:pt>
                <c:pt idx="107">
                  <c:v>0.64539999999999997</c:v>
                </c:pt>
                <c:pt idx="108">
                  <c:v>0.65329999999999999</c:v>
                </c:pt>
                <c:pt idx="109">
                  <c:v>0.64119999999999999</c:v>
                </c:pt>
                <c:pt idx="110">
                  <c:v>0.65069999999999995</c:v>
                </c:pt>
                <c:pt idx="111">
                  <c:v>0.65600000000000003</c:v>
                </c:pt>
                <c:pt idx="112">
                  <c:v>0.67369999999999997</c:v>
                </c:pt>
                <c:pt idx="113">
                  <c:v>0.65549999999999997</c:v>
                </c:pt>
                <c:pt idx="114">
                  <c:v>0.65500000000000003</c:v>
                </c:pt>
                <c:pt idx="115">
                  <c:v>0.65639999999999998</c:v>
                </c:pt>
                <c:pt idx="116">
                  <c:v>0.64410000000000001</c:v>
                </c:pt>
                <c:pt idx="117">
                  <c:v>0.64680000000000004</c:v>
                </c:pt>
                <c:pt idx="118">
                  <c:v>0.64870000000000005</c:v>
                </c:pt>
                <c:pt idx="119">
                  <c:v>0.64270000000000005</c:v>
                </c:pt>
                <c:pt idx="120">
                  <c:v>0.62260000000000004</c:v>
                </c:pt>
                <c:pt idx="121">
                  <c:v>0.64119999999999999</c:v>
                </c:pt>
                <c:pt idx="122">
                  <c:v>0.62680000000000002</c:v>
                </c:pt>
                <c:pt idx="123">
                  <c:v>0.63170000000000004</c:v>
                </c:pt>
                <c:pt idx="124">
                  <c:v>0.61070000000000002</c:v>
                </c:pt>
                <c:pt idx="125">
                  <c:v>0.62670000000000003</c:v>
                </c:pt>
                <c:pt idx="126">
                  <c:v>0.62729999999999997</c:v>
                </c:pt>
                <c:pt idx="127">
                  <c:v>0.6361</c:v>
                </c:pt>
                <c:pt idx="128">
                  <c:v>0.63919999999999999</c:v>
                </c:pt>
                <c:pt idx="129">
                  <c:v>0.62509999999999999</c:v>
                </c:pt>
                <c:pt idx="130">
                  <c:v>0.61699999999999999</c:v>
                </c:pt>
                <c:pt idx="131">
                  <c:v>0.62380000000000002</c:v>
                </c:pt>
                <c:pt idx="132">
                  <c:v>0.63700000000000001</c:v>
                </c:pt>
                <c:pt idx="133">
                  <c:v>0.63670000000000004</c:v>
                </c:pt>
                <c:pt idx="134">
                  <c:v>0.6129</c:v>
                </c:pt>
                <c:pt idx="135">
                  <c:v>0.61890000000000001</c:v>
                </c:pt>
                <c:pt idx="136">
                  <c:v>0.62949999999999995</c:v>
                </c:pt>
                <c:pt idx="137">
                  <c:v>0.6381</c:v>
                </c:pt>
                <c:pt idx="138">
                  <c:v>0.621</c:v>
                </c:pt>
                <c:pt idx="139">
                  <c:v>0.6341</c:v>
                </c:pt>
                <c:pt idx="140">
                  <c:v>0.64649999999999996</c:v>
                </c:pt>
                <c:pt idx="141">
                  <c:v>0.65049999999999997</c:v>
                </c:pt>
                <c:pt idx="142">
                  <c:v>0.64549999999999996</c:v>
                </c:pt>
                <c:pt idx="143">
                  <c:v>0.64129999999999998</c:v>
                </c:pt>
                <c:pt idx="144">
                  <c:v>0.65200000000000002</c:v>
                </c:pt>
                <c:pt idx="145">
                  <c:v>0.6532</c:v>
                </c:pt>
                <c:pt idx="146">
                  <c:v>0.6552</c:v>
                </c:pt>
                <c:pt idx="147">
                  <c:v>0.65590000000000004</c:v>
                </c:pt>
                <c:pt idx="148">
                  <c:v>0.64839999999999998</c:v>
                </c:pt>
                <c:pt idx="149">
                  <c:v>0.65129999999999999</c:v>
                </c:pt>
                <c:pt idx="150">
                  <c:v>0.65739999999999998</c:v>
                </c:pt>
                <c:pt idx="151">
                  <c:v>0.65680000000000005</c:v>
                </c:pt>
                <c:pt idx="152">
                  <c:v>0.64770000000000005</c:v>
                </c:pt>
                <c:pt idx="153">
                  <c:v>0.65210000000000001</c:v>
                </c:pt>
                <c:pt idx="154">
                  <c:v>0.64529999999999998</c:v>
                </c:pt>
                <c:pt idx="155">
                  <c:v>0.65359999999999996</c:v>
                </c:pt>
                <c:pt idx="156">
                  <c:v>0.64490000000000003</c:v>
                </c:pt>
                <c:pt idx="157">
                  <c:v>0.66120000000000001</c:v>
                </c:pt>
                <c:pt idx="158">
                  <c:v>0.6421</c:v>
                </c:pt>
                <c:pt idx="159">
                  <c:v>0.64670000000000005</c:v>
                </c:pt>
                <c:pt idx="160">
                  <c:v>0.64290000000000003</c:v>
                </c:pt>
                <c:pt idx="161">
                  <c:v>0.64580000000000004</c:v>
                </c:pt>
                <c:pt idx="162">
                  <c:v>0.6653</c:v>
                </c:pt>
                <c:pt idx="163">
                  <c:v>0.67300000000000004</c:v>
                </c:pt>
                <c:pt idx="164">
                  <c:v>0.67859999999999998</c:v>
                </c:pt>
                <c:pt idx="165">
                  <c:v>0.66759999999999997</c:v>
                </c:pt>
                <c:pt idx="166">
                  <c:v>0.66249999999999998</c:v>
                </c:pt>
                <c:pt idx="167">
                  <c:v>0.66110000000000002</c:v>
                </c:pt>
                <c:pt idx="168">
                  <c:v>0.66320000000000001</c:v>
                </c:pt>
                <c:pt idx="169">
                  <c:v>0.6431</c:v>
                </c:pt>
                <c:pt idx="170">
                  <c:v>0.64119999999999999</c:v>
                </c:pt>
                <c:pt idx="171">
                  <c:v>0.64480000000000004</c:v>
                </c:pt>
                <c:pt idx="172">
                  <c:v>0.64049999999999996</c:v>
                </c:pt>
                <c:pt idx="173">
                  <c:v>0.64690000000000003</c:v>
                </c:pt>
                <c:pt idx="174">
                  <c:v>0.64729999999999999</c:v>
                </c:pt>
                <c:pt idx="175">
                  <c:v>0.65790000000000004</c:v>
                </c:pt>
                <c:pt idx="176">
                  <c:v>0.65780000000000005</c:v>
                </c:pt>
                <c:pt idx="177">
                  <c:v>0.64739999999999998</c:v>
                </c:pt>
                <c:pt idx="178">
                  <c:v>0.65500000000000003</c:v>
                </c:pt>
                <c:pt idx="179">
                  <c:v>0.65480000000000005</c:v>
                </c:pt>
                <c:pt idx="180">
                  <c:v>0.64600000000000002</c:v>
                </c:pt>
                <c:pt idx="181">
                  <c:v>0.64539999999999997</c:v>
                </c:pt>
                <c:pt idx="182">
                  <c:v>0.64410000000000001</c:v>
                </c:pt>
                <c:pt idx="183">
                  <c:v>0.65080000000000005</c:v>
                </c:pt>
                <c:pt idx="184">
                  <c:v>0.65539999999999998</c:v>
                </c:pt>
                <c:pt idx="185">
                  <c:v>0.65059999999999996</c:v>
                </c:pt>
                <c:pt idx="186">
                  <c:v>0.64629999999999999</c:v>
                </c:pt>
                <c:pt idx="187">
                  <c:v>0.64759999999999995</c:v>
                </c:pt>
                <c:pt idx="188">
                  <c:v>0.6552</c:v>
                </c:pt>
                <c:pt idx="189">
                  <c:v>0.65439999999999998</c:v>
                </c:pt>
                <c:pt idx="190">
                  <c:v>0.65129999999999999</c:v>
                </c:pt>
                <c:pt idx="191">
                  <c:v>0.65880000000000005</c:v>
                </c:pt>
                <c:pt idx="192">
                  <c:v>0.66890000000000005</c:v>
                </c:pt>
                <c:pt idx="193">
                  <c:v>0.66720000000000002</c:v>
                </c:pt>
                <c:pt idx="194">
                  <c:v>0.67269999999999996</c:v>
                </c:pt>
                <c:pt idx="195">
                  <c:v>0.6633</c:v>
                </c:pt>
                <c:pt idx="196">
                  <c:v>0.66259999999999997</c:v>
                </c:pt>
                <c:pt idx="197">
                  <c:v>0.66420000000000001</c:v>
                </c:pt>
                <c:pt idx="198">
                  <c:v>0.64559999999999995</c:v>
                </c:pt>
                <c:pt idx="199">
                  <c:v>0.62890000000000001</c:v>
                </c:pt>
                <c:pt idx="200">
                  <c:v>0.62729999999999997</c:v>
                </c:pt>
                <c:pt idx="201">
                  <c:v>0.63390000000000002</c:v>
                </c:pt>
                <c:pt idx="202">
                  <c:v>0.63539999999999996</c:v>
                </c:pt>
                <c:pt idx="203">
                  <c:v>0.65090000000000003</c:v>
                </c:pt>
                <c:pt idx="204">
                  <c:v>0.67300000000000004</c:v>
                </c:pt>
                <c:pt idx="205">
                  <c:v>0.68059999999999998</c:v>
                </c:pt>
                <c:pt idx="206">
                  <c:v>0.69259999999999999</c:v>
                </c:pt>
                <c:pt idx="207">
                  <c:v>0.69769999999999999</c:v>
                </c:pt>
                <c:pt idx="208">
                  <c:v>0.68289999999999995</c:v>
                </c:pt>
                <c:pt idx="209">
                  <c:v>0.68869999999999998</c:v>
                </c:pt>
                <c:pt idx="210">
                  <c:v>0.68830000000000002</c:v>
                </c:pt>
                <c:pt idx="211">
                  <c:v>0.71209999999999996</c:v>
                </c:pt>
                <c:pt idx="212">
                  <c:v>0.68410000000000004</c:v>
                </c:pt>
                <c:pt idx="213">
                  <c:v>0.65649999999999997</c:v>
                </c:pt>
                <c:pt idx="214">
                  <c:v>0.67</c:v>
                </c:pt>
                <c:pt idx="215">
                  <c:v>0.65759999999999996</c:v>
                </c:pt>
                <c:pt idx="216">
                  <c:v>0.64329999999999998</c:v>
                </c:pt>
                <c:pt idx="217">
                  <c:v>0.64049999999999996</c:v>
                </c:pt>
                <c:pt idx="218">
                  <c:v>0.6361</c:v>
                </c:pt>
                <c:pt idx="219">
                  <c:v>0.62909999999999999</c:v>
                </c:pt>
                <c:pt idx="220">
                  <c:v>0.62939999999999996</c:v>
                </c:pt>
                <c:pt idx="221">
                  <c:v>0.64170000000000005</c:v>
                </c:pt>
                <c:pt idx="222">
                  <c:v>0.628</c:v>
                </c:pt>
                <c:pt idx="223">
                  <c:v>0.63070000000000004</c:v>
                </c:pt>
                <c:pt idx="224">
                  <c:v>0.63260000000000005</c:v>
                </c:pt>
                <c:pt idx="225">
                  <c:v>0.63700000000000001</c:v>
                </c:pt>
                <c:pt idx="226">
                  <c:v>0.63790000000000002</c:v>
                </c:pt>
                <c:pt idx="227">
                  <c:v>0.6421</c:v>
                </c:pt>
                <c:pt idx="228">
                  <c:v>0.63880000000000003</c:v>
                </c:pt>
                <c:pt idx="229">
                  <c:v>0.65480000000000005</c:v>
                </c:pt>
                <c:pt idx="230">
                  <c:v>0.63529999999999998</c:v>
                </c:pt>
                <c:pt idx="231">
                  <c:v>0.65429999999999999</c:v>
                </c:pt>
                <c:pt idx="232">
                  <c:v>0.65649999999999997</c:v>
                </c:pt>
                <c:pt idx="233">
                  <c:v>0.66059999999999997</c:v>
                </c:pt>
                <c:pt idx="234">
                  <c:v>0.63649999999999995</c:v>
                </c:pt>
                <c:pt idx="235">
                  <c:v>0.64570000000000005</c:v>
                </c:pt>
                <c:pt idx="236">
                  <c:v>0.65180000000000005</c:v>
                </c:pt>
                <c:pt idx="237">
                  <c:v>0.66120000000000001</c:v>
                </c:pt>
                <c:pt idx="238">
                  <c:v>0.65759999999999996</c:v>
                </c:pt>
                <c:pt idx="239">
                  <c:v>0.63800000000000001</c:v>
                </c:pt>
                <c:pt idx="240">
                  <c:v>0.65539999999999998</c:v>
                </c:pt>
                <c:pt idx="241">
                  <c:v>0.65290000000000004</c:v>
                </c:pt>
                <c:pt idx="242">
                  <c:v>0.65339999999999998</c:v>
                </c:pt>
                <c:pt idx="243">
                  <c:v>0.63629999999999998</c:v>
                </c:pt>
                <c:pt idx="244">
                  <c:v>0.65390000000000004</c:v>
                </c:pt>
                <c:pt idx="245">
                  <c:v>0.66180000000000005</c:v>
                </c:pt>
                <c:pt idx="246">
                  <c:v>0.6754</c:v>
                </c:pt>
                <c:pt idx="247">
                  <c:v>0.68879999999999997</c:v>
                </c:pt>
                <c:pt idx="248">
                  <c:v>0.66790000000000005</c:v>
                </c:pt>
                <c:pt idx="249">
                  <c:v>0.68740000000000001</c:v>
                </c:pt>
                <c:pt idx="250">
                  <c:v>0.68859999999999999</c:v>
                </c:pt>
                <c:pt idx="251">
                  <c:v>0.68210000000000004</c:v>
                </c:pt>
                <c:pt idx="252">
                  <c:v>0.6996</c:v>
                </c:pt>
                <c:pt idx="253">
                  <c:v>0.68820000000000003</c:v>
                </c:pt>
                <c:pt idx="254">
                  <c:v>0.68469999999999998</c:v>
                </c:pt>
                <c:pt idx="255">
                  <c:v>0.69950000000000001</c:v>
                </c:pt>
                <c:pt idx="256">
                  <c:v>0.6825</c:v>
                </c:pt>
                <c:pt idx="257">
                  <c:v>0.68610000000000004</c:v>
                </c:pt>
                <c:pt idx="258">
                  <c:v>0.7056</c:v>
                </c:pt>
                <c:pt idx="259">
                  <c:v>0.70250000000000001</c:v>
                </c:pt>
                <c:pt idx="260">
                  <c:v>0.69469999999999998</c:v>
                </c:pt>
                <c:pt idx="261">
                  <c:v>0.68589999999999995</c:v>
                </c:pt>
                <c:pt idx="262">
                  <c:v>0.67959999999999998</c:v>
                </c:pt>
                <c:pt idx="263">
                  <c:v>0.68079999999999996</c:v>
                </c:pt>
                <c:pt idx="264">
                  <c:v>0.67669999999999997</c:v>
                </c:pt>
                <c:pt idx="265">
                  <c:v>0.67649999999999999</c:v>
                </c:pt>
                <c:pt idx="266">
                  <c:v>0.66720000000000002</c:v>
                </c:pt>
                <c:pt idx="267">
                  <c:v>0.68379999999999996</c:v>
                </c:pt>
                <c:pt idx="268">
                  <c:v>0.6855</c:v>
                </c:pt>
                <c:pt idx="269">
                  <c:v>0.68820000000000003</c:v>
                </c:pt>
                <c:pt idx="270">
                  <c:v>0.68930000000000002</c:v>
                </c:pt>
                <c:pt idx="271">
                  <c:v>0.67420000000000002</c:v>
                </c:pt>
                <c:pt idx="272">
                  <c:v>0.6835</c:v>
                </c:pt>
                <c:pt idx="273">
                  <c:v>0.66300000000000003</c:v>
                </c:pt>
                <c:pt idx="274">
                  <c:v>0.64370000000000005</c:v>
                </c:pt>
                <c:pt idx="275">
                  <c:v>0.65939999999999999</c:v>
                </c:pt>
                <c:pt idx="276">
                  <c:v>0.68049999999999999</c:v>
                </c:pt>
                <c:pt idx="277">
                  <c:v>0.63739999999999997</c:v>
                </c:pt>
                <c:pt idx="278">
                  <c:v>0.64070000000000005</c:v>
                </c:pt>
                <c:pt idx="279">
                  <c:v>0.6472</c:v>
                </c:pt>
                <c:pt idx="280">
                  <c:v>0.65039999999999998</c:v>
                </c:pt>
                <c:pt idx="281">
                  <c:v>0.65500000000000003</c:v>
                </c:pt>
                <c:pt idx="282">
                  <c:v>0.6915</c:v>
                </c:pt>
                <c:pt idx="283">
                  <c:v>0.69240000000000002</c:v>
                </c:pt>
                <c:pt idx="284">
                  <c:v>0.70030000000000003</c:v>
                </c:pt>
                <c:pt idx="285">
                  <c:v>0.70820000000000005</c:v>
                </c:pt>
                <c:pt idx="286">
                  <c:v>0.69510000000000005</c:v>
                </c:pt>
                <c:pt idx="287">
                  <c:v>0.68410000000000004</c:v>
                </c:pt>
                <c:pt idx="288">
                  <c:v>0.66600000000000004</c:v>
                </c:pt>
                <c:pt idx="289">
                  <c:v>0.68159999999999998</c:v>
                </c:pt>
                <c:pt idx="290">
                  <c:v>0.67130000000000001</c:v>
                </c:pt>
                <c:pt idx="291">
                  <c:v>0.65859999999999996</c:v>
                </c:pt>
                <c:pt idx="292">
                  <c:v>0.64610000000000001</c:v>
                </c:pt>
                <c:pt idx="293">
                  <c:v>0.65139999999999998</c:v>
                </c:pt>
                <c:pt idx="294">
                  <c:v>0.6623</c:v>
                </c:pt>
                <c:pt idx="295">
                  <c:v>0.66600000000000004</c:v>
                </c:pt>
                <c:pt idx="296">
                  <c:v>0.63449999999999995</c:v>
                </c:pt>
                <c:pt idx="297">
                  <c:v>0.66520000000000001</c:v>
                </c:pt>
                <c:pt idx="298">
                  <c:v>0.65339999999999998</c:v>
                </c:pt>
                <c:pt idx="299">
                  <c:v>0.68020000000000003</c:v>
                </c:pt>
                <c:pt idx="300">
                  <c:v>0.66020000000000001</c:v>
                </c:pt>
                <c:pt idx="301">
                  <c:v>0.66110000000000002</c:v>
                </c:pt>
                <c:pt idx="302">
                  <c:v>0.67069999999999996</c:v>
                </c:pt>
                <c:pt idx="303">
                  <c:v>0.67720000000000002</c:v>
                </c:pt>
                <c:pt idx="304">
                  <c:v>0.65590000000000004</c:v>
                </c:pt>
                <c:pt idx="305">
                  <c:v>0.66659999999999997</c:v>
                </c:pt>
                <c:pt idx="306">
                  <c:v>0.69530000000000003</c:v>
                </c:pt>
                <c:pt idx="307">
                  <c:v>0.67210000000000003</c:v>
                </c:pt>
                <c:pt idx="308">
                  <c:v>0.68869999999999998</c:v>
                </c:pt>
                <c:pt idx="309">
                  <c:v>0.67210000000000003</c:v>
                </c:pt>
                <c:pt idx="310">
                  <c:v>0.64280000000000004</c:v>
                </c:pt>
                <c:pt idx="311">
                  <c:v>0.65280000000000005</c:v>
                </c:pt>
                <c:pt idx="312">
                  <c:v>0.68410000000000004</c:v>
                </c:pt>
                <c:pt idx="313">
                  <c:v>0.63160000000000005</c:v>
                </c:pt>
                <c:pt idx="314">
                  <c:v>0.65190000000000003</c:v>
                </c:pt>
                <c:pt idx="315">
                  <c:v>0.67159999999999997</c:v>
                </c:pt>
                <c:pt idx="316">
                  <c:v>0.68300000000000005</c:v>
                </c:pt>
                <c:pt idx="317">
                  <c:v>0.68340000000000001</c:v>
                </c:pt>
                <c:pt idx="318">
                  <c:v>0.65900000000000003</c:v>
                </c:pt>
                <c:pt idx="319">
                  <c:v>0.66700000000000004</c:v>
                </c:pt>
                <c:pt idx="320">
                  <c:v>0.66039999999999999</c:v>
                </c:pt>
                <c:pt idx="321">
                  <c:v>0.65249999999999997</c:v>
                </c:pt>
                <c:pt idx="322">
                  <c:v>0.65459999999999996</c:v>
                </c:pt>
                <c:pt idx="323">
                  <c:v>0.66290000000000004</c:v>
                </c:pt>
                <c:pt idx="324">
                  <c:v>0.67059999999999997</c:v>
                </c:pt>
                <c:pt idx="325">
                  <c:v>0.67010000000000003</c:v>
                </c:pt>
                <c:pt idx="326">
                  <c:v>0.63919999999999999</c:v>
                </c:pt>
                <c:pt idx="327">
                  <c:v>0.65990000000000004</c:v>
                </c:pt>
                <c:pt idx="328">
                  <c:v>0.65090000000000003</c:v>
                </c:pt>
                <c:pt idx="329">
                  <c:v>0.65490000000000004</c:v>
                </c:pt>
                <c:pt idx="330">
                  <c:v>0.67059999999999997</c:v>
                </c:pt>
                <c:pt idx="331">
                  <c:v>0.65259999999999996</c:v>
                </c:pt>
                <c:pt idx="332">
                  <c:v>0.64639999999999997</c:v>
                </c:pt>
                <c:pt idx="333">
                  <c:v>0.62980000000000003</c:v>
                </c:pt>
                <c:pt idx="334">
                  <c:v>0.66779999999999995</c:v>
                </c:pt>
                <c:pt idx="335">
                  <c:v>0.6391</c:v>
                </c:pt>
                <c:pt idx="336">
                  <c:v>0.62560000000000004</c:v>
                </c:pt>
                <c:pt idx="337">
                  <c:v>0.64159999999999995</c:v>
                </c:pt>
                <c:pt idx="338">
                  <c:v>0.65839999999999999</c:v>
                </c:pt>
                <c:pt idx="339">
                  <c:v>0.65800000000000003</c:v>
                </c:pt>
                <c:pt idx="340">
                  <c:v>0.64119999999999999</c:v>
                </c:pt>
                <c:pt idx="341">
                  <c:v>0.65380000000000005</c:v>
                </c:pt>
                <c:pt idx="342">
                  <c:v>0.67149999999999999</c:v>
                </c:pt>
                <c:pt idx="343">
                  <c:v>0.68940000000000001</c:v>
                </c:pt>
                <c:pt idx="344">
                  <c:v>0.65269999999999995</c:v>
                </c:pt>
                <c:pt idx="345">
                  <c:v>0.66869999999999996</c:v>
                </c:pt>
                <c:pt idx="346">
                  <c:v>0.64470000000000005</c:v>
                </c:pt>
                <c:pt idx="347">
                  <c:v>0.67120000000000002</c:v>
                </c:pt>
                <c:pt idx="348">
                  <c:v>0.67889999999999995</c:v>
                </c:pt>
                <c:pt idx="349">
                  <c:v>0.6724</c:v>
                </c:pt>
                <c:pt idx="350">
                  <c:v>0.68630000000000002</c:v>
                </c:pt>
                <c:pt idx="351">
                  <c:v>0.68049999999999999</c:v>
                </c:pt>
                <c:pt idx="352">
                  <c:v>0.66749999999999998</c:v>
                </c:pt>
                <c:pt idx="353">
                  <c:v>0.68140000000000001</c:v>
                </c:pt>
                <c:pt idx="354">
                  <c:v>0.6663</c:v>
                </c:pt>
                <c:pt idx="355">
                  <c:v>0.6754</c:v>
                </c:pt>
                <c:pt idx="356">
                  <c:v>0.68520000000000003</c:v>
                </c:pt>
                <c:pt idx="357">
                  <c:v>0.67869999999999997</c:v>
                </c:pt>
                <c:pt idx="358">
                  <c:v>0.66790000000000005</c:v>
                </c:pt>
                <c:pt idx="359">
                  <c:v>0.70330000000000004</c:v>
                </c:pt>
                <c:pt idx="360">
                  <c:v>0.6512</c:v>
                </c:pt>
                <c:pt idx="361">
                  <c:v>0.68010000000000004</c:v>
                </c:pt>
                <c:pt idx="362">
                  <c:v>0.64249999999999996</c:v>
                </c:pt>
                <c:pt idx="363">
                  <c:v>0.65069999999999995</c:v>
                </c:pt>
                <c:pt idx="364">
                  <c:v>0.7268</c:v>
                </c:pt>
                <c:pt idx="365">
                  <c:v>0.66139999999999999</c:v>
                </c:pt>
                <c:pt idx="366">
                  <c:v>0.65200000000000002</c:v>
                </c:pt>
                <c:pt idx="367">
                  <c:v>0.64510000000000001</c:v>
                </c:pt>
                <c:pt idx="368">
                  <c:v>0.65200000000000002</c:v>
                </c:pt>
                <c:pt idx="369">
                  <c:v>0.63839999999999997</c:v>
                </c:pt>
                <c:pt idx="370">
                  <c:v>0.65459999999999996</c:v>
                </c:pt>
                <c:pt idx="371">
                  <c:v>0.65859999999999996</c:v>
                </c:pt>
                <c:pt idx="372">
                  <c:v>0.68269999999999997</c:v>
                </c:pt>
                <c:pt idx="373">
                  <c:v>0.68869999999999998</c:v>
                </c:pt>
                <c:pt idx="374">
                  <c:v>0.68079999999999996</c:v>
                </c:pt>
                <c:pt idx="375">
                  <c:v>0.65769999999999995</c:v>
                </c:pt>
                <c:pt idx="376">
                  <c:v>0.67110000000000003</c:v>
                </c:pt>
                <c:pt idx="377">
                  <c:v>0.65680000000000005</c:v>
                </c:pt>
                <c:pt idx="378">
                  <c:v>0.67120000000000002</c:v>
                </c:pt>
                <c:pt idx="379">
                  <c:v>0.69340000000000002</c:v>
                </c:pt>
                <c:pt idx="380">
                  <c:v>0.69099999999999995</c:v>
                </c:pt>
                <c:pt idx="381">
                  <c:v>0.65610000000000002</c:v>
                </c:pt>
                <c:pt idx="382">
                  <c:v>0.66839999999999999</c:v>
                </c:pt>
                <c:pt idx="383">
                  <c:v>0.63849999999999996</c:v>
                </c:pt>
                <c:pt idx="384">
                  <c:v>0.62160000000000004</c:v>
                </c:pt>
                <c:pt idx="385">
                  <c:v>0.58489999999999998</c:v>
                </c:pt>
                <c:pt idx="386">
                  <c:v>0.61309999999999998</c:v>
                </c:pt>
                <c:pt idx="387">
                  <c:v>0.66510000000000002</c:v>
                </c:pt>
                <c:pt idx="388">
                  <c:v>0.64439999999999997</c:v>
                </c:pt>
                <c:pt idx="389">
                  <c:v>0.67579999999999996</c:v>
                </c:pt>
                <c:pt idx="390">
                  <c:v>0.6542</c:v>
                </c:pt>
                <c:pt idx="391">
                  <c:v>0.69230000000000003</c:v>
                </c:pt>
                <c:pt idx="392">
                  <c:v>0.63990000000000002</c:v>
                </c:pt>
                <c:pt idx="393">
                  <c:v>0.61929999999999996</c:v>
                </c:pt>
                <c:pt idx="394">
                  <c:v>0.67349999999999999</c:v>
                </c:pt>
                <c:pt idx="395">
                  <c:v>0.67979999999999996</c:v>
                </c:pt>
                <c:pt idx="396">
                  <c:v>0.65980000000000005</c:v>
                </c:pt>
                <c:pt idx="397">
                  <c:v>0.63009999999999999</c:v>
                </c:pt>
                <c:pt idx="398">
                  <c:v>0.65610000000000002</c:v>
                </c:pt>
                <c:pt idx="399">
                  <c:v>0.66810000000000003</c:v>
                </c:pt>
                <c:pt idx="400">
                  <c:v>0.65429999999999999</c:v>
                </c:pt>
                <c:pt idx="401">
                  <c:v>0.72419999999999995</c:v>
                </c:pt>
                <c:pt idx="402">
                  <c:v>0.67490000000000006</c:v>
                </c:pt>
                <c:pt idx="403">
                  <c:v>0.66390000000000005</c:v>
                </c:pt>
                <c:pt idx="404">
                  <c:v>0.67889999999999995</c:v>
                </c:pt>
                <c:pt idx="405">
                  <c:v>0.66839999999999999</c:v>
                </c:pt>
                <c:pt idx="406">
                  <c:v>0.65839999999999999</c:v>
                </c:pt>
                <c:pt idx="407">
                  <c:v>0.62380000000000002</c:v>
                </c:pt>
                <c:pt idx="408">
                  <c:v>0.68889999999999996</c:v>
                </c:pt>
                <c:pt idx="409">
                  <c:v>0.69699999999999995</c:v>
                </c:pt>
                <c:pt idx="410">
                  <c:v>0.67469999999999997</c:v>
                </c:pt>
                <c:pt idx="411">
                  <c:v>0.67749999999999999</c:v>
                </c:pt>
                <c:pt idx="412">
                  <c:v>0.66659999999999997</c:v>
                </c:pt>
                <c:pt idx="413">
                  <c:v>0.67090000000000005</c:v>
                </c:pt>
                <c:pt idx="414">
                  <c:v>0.67</c:v>
                </c:pt>
                <c:pt idx="415">
                  <c:v>0.68589999999999995</c:v>
                </c:pt>
                <c:pt idx="416">
                  <c:v>0.70340000000000003</c:v>
                </c:pt>
                <c:pt idx="417">
                  <c:v>0.66010000000000002</c:v>
                </c:pt>
                <c:pt idx="418">
                  <c:v>0.67610000000000003</c:v>
                </c:pt>
                <c:pt idx="419">
                  <c:v>0.66679999999999995</c:v>
                </c:pt>
                <c:pt idx="420">
                  <c:v>0.67730000000000001</c:v>
                </c:pt>
                <c:pt idx="421">
                  <c:v>0.66679999999999995</c:v>
                </c:pt>
                <c:pt idx="422">
                  <c:v>0.71220000000000006</c:v>
                </c:pt>
                <c:pt idx="423">
                  <c:v>0.6875</c:v>
                </c:pt>
                <c:pt idx="424">
                  <c:v>0.64970000000000006</c:v>
                </c:pt>
                <c:pt idx="425">
                  <c:v>0.63670000000000004</c:v>
                </c:pt>
                <c:pt idx="426">
                  <c:v>0.63470000000000004</c:v>
                </c:pt>
                <c:pt idx="427">
                  <c:v>0.67900000000000005</c:v>
                </c:pt>
                <c:pt idx="428">
                  <c:v>0.64710000000000001</c:v>
                </c:pt>
                <c:pt idx="429">
                  <c:v>0.63170000000000004</c:v>
                </c:pt>
                <c:pt idx="430">
                  <c:v>0.66869999999999996</c:v>
                </c:pt>
                <c:pt idx="431">
                  <c:v>0.67479999999999996</c:v>
                </c:pt>
                <c:pt idx="432">
                  <c:v>0.6754</c:v>
                </c:pt>
                <c:pt idx="433">
                  <c:v>0.67800000000000005</c:v>
                </c:pt>
                <c:pt idx="434">
                  <c:v>0.70330000000000004</c:v>
                </c:pt>
                <c:pt idx="435">
                  <c:v>0.71199999999999997</c:v>
                </c:pt>
                <c:pt idx="436">
                  <c:v>0.65869999999999995</c:v>
                </c:pt>
                <c:pt idx="437">
                  <c:v>0.69240000000000002</c:v>
                </c:pt>
                <c:pt idx="438">
                  <c:v>0.69950000000000001</c:v>
                </c:pt>
                <c:pt idx="439">
                  <c:v>0.63690000000000002</c:v>
                </c:pt>
                <c:pt idx="440">
                  <c:v>0.64880000000000004</c:v>
                </c:pt>
                <c:pt idx="441">
                  <c:v>0.69220000000000004</c:v>
                </c:pt>
                <c:pt idx="442">
                  <c:v>0.65780000000000005</c:v>
                </c:pt>
                <c:pt idx="443">
                  <c:v>0.67759999999999998</c:v>
                </c:pt>
                <c:pt idx="444">
                  <c:v>0.65280000000000005</c:v>
                </c:pt>
                <c:pt idx="445">
                  <c:v>0.64770000000000005</c:v>
                </c:pt>
                <c:pt idx="446">
                  <c:v>0.67989999999999995</c:v>
                </c:pt>
                <c:pt idx="447">
                  <c:v>0.66269999999999996</c:v>
                </c:pt>
                <c:pt idx="448">
                  <c:v>0.68740000000000001</c:v>
                </c:pt>
                <c:pt idx="449">
                  <c:v>0.70469999999999999</c:v>
                </c:pt>
                <c:pt idx="450">
                  <c:v>0.64429999999999998</c:v>
                </c:pt>
                <c:pt idx="451">
                  <c:v>0.65080000000000005</c:v>
                </c:pt>
                <c:pt idx="452">
                  <c:v>0.65920000000000001</c:v>
                </c:pt>
                <c:pt idx="453">
                  <c:v>0.66520000000000001</c:v>
                </c:pt>
                <c:pt idx="454">
                  <c:v>0.67949999999999999</c:v>
                </c:pt>
                <c:pt idx="455">
                  <c:v>0.6522</c:v>
                </c:pt>
                <c:pt idx="456">
                  <c:v>0.64149999999999996</c:v>
                </c:pt>
                <c:pt idx="457">
                  <c:v>0.66349999999999998</c:v>
                </c:pt>
                <c:pt idx="458">
                  <c:v>0.66910000000000003</c:v>
                </c:pt>
                <c:pt idx="459">
                  <c:v>0.66930000000000001</c:v>
                </c:pt>
                <c:pt idx="460">
                  <c:v>0.66669999999999996</c:v>
                </c:pt>
                <c:pt idx="461">
                  <c:v>0.65229999999999999</c:v>
                </c:pt>
                <c:pt idx="462">
                  <c:v>0.63470000000000004</c:v>
                </c:pt>
                <c:pt idx="463">
                  <c:v>0.68779999999999997</c:v>
                </c:pt>
                <c:pt idx="464">
                  <c:v>0.67520000000000002</c:v>
                </c:pt>
                <c:pt idx="465">
                  <c:v>0.6623</c:v>
                </c:pt>
                <c:pt idx="466">
                  <c:v>0.63539999999999996</c:v>
                </c:pt>
                <c:pt idx="467">
                  <c:v>0.66349999999999998</c:v>
                </c:pt>
                <c:pt idx="468">
                  <c:v>0.67090000000000005</c:v>
                </c:pt>
                <c:pt idx="469">
                  <c:v>0.64890000000000003</c:v>
                </c:pt>
                <c:pt idx="470">
                  <c:v>0.66459999999999997</c:v>
                </c:pt>
                <c:pt idx="471">
                  <c:v>0.65359999999999996</c:v>
                </c:pt>
                <c:pt idx="472">
                  <c:v>0.64459999999999995</c:v>
                </c:pt>
                <c:pt idx="473">
                  <c:v>0.67759999999999998</c:v>
                </c:pt>
                <c:pt idx="474">
                  <c:v>0.65780000000000005</c:v>
                </c:pt>
                <c:pt idx="475">
                  <c:v>0.64729999999999999</c:v>
                </c:pt>
                <c:pt idx="476">
                  <c:v>0.66290000000000004</c:v>
                </c:pt>
                <c:pt idx="477">
                  <c:v>0.63900000000000001</c:v>
                </c:pt>
                <c:pt idx="478">
                  <c:v>0.68159999999999998</c:v>
                </c:pt>
                <c:pt idx="479">
                  <c:v>0.6895</c:v>
                </c:pt>
                <c:pt idx="480">
                  <c:v>0.65869999999999995</c:v>
                </c:pt>
                <c:pt idx="481">
                  <c:v>0.66759999999999997</c:v>
                </c:pt>
                <c:pt idx="482">
                  <c:v>0.65749999999999997</c:v>
                </c:pt>
                <c:pt idx="483">
                  <c:v>0.66</c:v>
                </c:pt>
                <c:pt idx="484">
                  <c:v>0.64670000000000005</c:v>
                </c:pt>
                <c:pt idx="485">
                  <c:v>0.62880000000000003</c:v>
                </c:pt>
                <c:pt idx="486">
                  <c:v>0.68159999999999998</c:v>
                </c:pt>
                <c:pt idx="487">
                  <c:v>0.6532</c:v>
                </c:pt>
                <c:pt idx="488">
                  <c:v>0.68310000000000004</c:v>
                </c:pt>
                <c:pt idx="489">
                  <c:v>0.62609999999999999</c:v>
                </c:pt>
                <c:pt idx="490">
                  <c:v>0.65739999999999998</c:v>
                </c:pt>
                <c:pt idx="491">
                  <c:v>0.6744</c:v>
                </c:pt>
                <c:pt idx="492">
                  <c:v>0.6593</c:v>
                </c:pt>
                <c:pt idx="493">
                  <c:v>0.68459999999999999</c:v>
                </c:pt>
                <c:pt idx="494">
                  <c:v>0.6825</c:v>
                </c:pt>
                <c:pt idx="495">
                  <c:v>0.67810000000000004</c:v>
                </c:pt>
                <c:pt idx="496">
                  <c:v>0.7016</c:v>
                </c:pt>
                <c:pt idx="497">
                  <c:v>0.67320000000000002</c:v>
                </c:pt>
                <c:pt idx="498">
                  <c:v>0.66210000000000002</c:v>
                </c:pt>
                <c:pt idx="499">
                  <c:v>0.62539999999999996</c:v>
                </c:pt>
                <c:pt idx="500">
                  <c:v>0.67720000000000002</c:v>
                </c:pt>
                <c:pt idx="501">
                  <c:v>0.67090000000000005</c:v>
                </c:pt>
                <c:pt idx="502">
                  <c:v>0.67290000000000005</c:v>
                </c:pt>
                <c:pt idx="503">
                  <c:v>0.65129999999999999</c:v>
                </c:pt>
                <c:pt idx="504">
                  <c:v>0.62970000000000004</c:v>
                </c:pt>
                <c:pt idx="505">
                  <c:v>0.68410000000000004</c:v>
                </c:pt>
                <c:pt idx="506">
                  <c:v>0.63349999999999995</c:v>
                </c:pt>
                <c:pt idx="507">
                  <c:v>0.70330000000000004</c:v>
                </c:pt>
                <c:pt idx="508">
                  <c:v>0.65600000000000003</c:v>
                </c:pt>
                <c:pt idx="509">
                  <c:v>0.67549999999999999</c:v>
                </c:pt>
                <c:pt idx="510">
                  <c:v>0.65649999999999997</c:v>
                </c:pt>
                <c:pt idx="511">
                  <c:v>0.64090000000000003</c:v>
                </c:pt>
                <c:pt idx="512">
                  <c:v>0.6391</c:v>
                </c:pt>
                <c:pt idx="513">
                  <c:v>0.68469999999999998</c:v>
                </c:pt>
                <c:pt idx="514">
                  <c:v>0.628</c:v>
                </c:pt>
                <c:pt idx="515">
                  <c:v>0.65659999999999996</c:v>
                </c:pt>
                <c:pt idx="516">
                  <c:v>0.67259999999999998</c:v>
                </c:pt>
                <c:pt idx="517">
                  <c:v>0.68110000000000004</c:v>
                </c:pt>
                <c:pt idx="518">
                  <c:v>0.66679999999999995</c:v>
                </c:pt>
                <c:pt idx="519">
                  <c:v>0.66500000000000004</c:v>
                </c:pt>
                <c:pt idx="520">
                  <c:v>0.65380000000000005</c:v>
                </c:pt>
                <c:pt idx="521">
                  <c:v>0.65559999999999996</c:v>
                </c:pt>
                <c:pt idx="522">
                  <c:v>0.67989999999999995</c:v>
                </c:pt>
                <c:pt idx="523">
                  <c:v>0.65549999999999997</c:v>
                </c:pt>
                <c:pt idx="524">
                  <c:v>0.66210000000000002</c:v>
                </c:pt>
                <c:pt idx="525">
                  <c:v>0.64659999999999995</c:v>
                </c:pt>
                <c:pt idx="526">
                  <c:v>0.65100000000000002</c:v>
                </c:pt>
                <c:pt idx="527">
                  <c:v>0.64170000000000005</c:v>
                </c:pt>
                <c:pt idx="528">
                  <c:v>0.68930000000000002</c:v>
                </c:pt>
                <c:pt idx="529">
                  <c:v>0.72319999999999995</c:v>
                </c:pt>
                <c:pt idx="530">
                  <c:v>0.68710000000000004</c:v>
                </c:pt>
                <c:pt idx="531">
                  <c:v>0.6875</c:v>
                </c:pt>
                <c:pt idx="532">
                  <c:v>0.62660000000000005</c:v>
                </c:pt>
                <c:pt idx="533">
                  <c:v>0.60529999999999995</c:v>
                </c:pt>
                <c:pt idx="534">
                  <c:v>0.66759999999999997</c:v>
                </c:pt>
                <c:pt idx="535">
                  <c:v>0.68469999999999998</c:v>
                </c:pt>
                <c:pt idx="536">
                  <c:v>0.66339999999999999</c:v>
                </c:pt>
                <c:pt idx="537">
                  <c:v>0.69920000000000004</c:v>
                </c:pt>
                <c:pt idx="538">
                  <c:v>0.69240000000000002</c:v>
                </c:pt>
                <c:pt idx="539">
                  <c:v>0.63539999999999996</c:v>
                </c:pt>
                <c:pt idx="540">
                  <c:v>0.64729999999999999</c:v>
                </c:pt>
                <c:pt idx="541">
                  <c:v>0.66959999999999997</c:v>
                </c:pt>
                <c:pt idx="542">
                  <c:v>0.70130000000000003</c:v>
                </c:pt>
                <c:pt idx="543">
                  <c:v>0.67030000000000001</c:v>
                </c:pt>
                <c:pt idx="544">
                  <c:v>0.65290000000000004</c:v>
                </c:pt>
                <c:pt idx="545">
                  <c:v>0.66239999999999999</c:v>
                </c:pt>
                <c:pt idx="546">
                  <c:v>0.69330000000000003</c:v>
                </c:pt>
                <c:pt idx="547">
                  <c:v>0.64119999999999999</c:v>
                </c:pt>
                <c:pt idx="548">
                  <c:v>0.71499999999999997</c:v>
                </c:pt>
                <c:pt idx="549">
                  <c:v>0.73740000000000006</c:v>
                </c:pt>
                <c:pt idx="550">
                  <c:v>0.65229999999999999</c:v>
                </c:pt>
                <c:pt idx="551">
                  <c:v>0.66669999999999996</c:v>
                </c:pt>
                <c:pt idx="552">
                  <c:v>0.65710000000000002</c:v>
                </c:pt>
                <c:pt idx="553">
                  <c:v>0.69889999999999997</c:v>
                </c:pt>
                <c:pt idx="554">
                  <c:v>0.68030000000000002</c:v>
                </c:pt>
                <c:pt idx="555">
                  <c:v>0.6875</c:v>
                </c:pt>
                <c:pt idx="556">
                  <c:v>0.64510000000000001</c:v>
                </c:pt>
                <c:pt idx="557">
                  <c:v>0.67689999999999995</c:v>
                </c:pt>
                <c:pt idx="558">
                  <c:v>0.64139999999999997</c:v>
                </c:pt>
                <c:pt idx="559">
                  <c:v>0.65329999999999999</c:v>
                </c:pt>
                <c:pt idx="560">
                  <c:v>0.66659999999999997</c:v>
                </c:pt>
                <c:pt idx="561">
                  <c:v>0.70950000000000002</c:v>
                </c:pt>
                <c:pt idx="562">
                  <c:v>0.68859999999999999</c:v>
                </c:pt>
                <c:pt idx="563">
                  <c:v>0.71730000000000005</c:v>
                </c:pt>
                <c:pt idx="564">
                  <c:v>0.64219999999999999</c:v>
                </c:pt>
                <c:pt idx="565">
                  <c:v>0.67500000000000004</c:v>
                </c:pt>
                <c:pt idx="566">
                  <c:v>0.64929999999999999</c:v>
                </c:pt>
                <c:pt idx="567">
                  <c:v>0.6603</c:v>
                </c:pt>
                <c:pt idx="568">
                  <c:v>0.67269999999999996</c:v>
                </c:pt>
                <c:pt idx="569">
                  <c:v>0.64449999999999996</c:v>
                </c:pt>
                <c:pt idx="570">
                  <c:v>0.64759999999999995</c:v>
                </c:pt>
                <c:pt idx="571">
                  <c:v>0.64070000000000005</c:v>
                </c:pt>
                <c:pt idx="572">
                  <c:v>0.64870000000000005</c:v>
                </c:pt>
                <c:pt idx="573">
                  <c:v>0.67069999999999996</c:v>
                </c:pt>
                <c:pt idx="574">
                  <c:v>0.65590000000000004</c:v>
                </c:pt>
                <c:pt idx="575">
                  <c:v>0.60189999999999999</c:v>
                </c:pt>
                <c:pt idx="576">
                  <c:v>0.67710000000000004</c:v>
                </c:pt>
                <c:pt idx="577">
                  <c:v>0.66249999999999998</c:v>
                </c:pt>
                <c:pt idx="578">
                  <c:v>0.65280000000000005</c:v>
                </c:pt>
                <c:pt idx="579">
                  <c:v>0.66539999999999999</c:v>
                </c:pt>
                <c:pt idx="580">
                  <c:v>0.67679999999999996</c:v>
                </c:pt>
                <c:pt idx="581">
                  <c:v>0.64570000000000005</c:v>
                </c:pt>
                <c:pt idx="582">
                  <c:v>0.67159999999999997</c:v>
                </c:pt>
                <c:pt idx="583">
                  <c:v>0.66420000000000001</c:v>
                </c:pt>
                <c:pt idx="584">
                  <c:v>0.66139999999999999</c:v>
                </c:pt>
                <c:pt idx="585">
                  <c:v>0.65839999999999999</c:v>
                </c:pt>
                <c:pt idx="586">
                  <c:v>0.69189999999999996</c:v>
                </c:pt>
                <c:pt idx="587">
                  <c:v>0.71650000000000003</c:v>
                </c:pt>
                <c:pt idx="588">
                  <c:v>0.62690000000000001</c:v>
                </c:pt>
                <c:pt idx="589">
                  <c:v>0.68130000000000002</c:v>
                </c:pt>
                <c:pt idx="590">
                  <c:v>0.70599999999999996</c:v>
                </c:pt>
                <c:pt idx="591">
                  <c:v>0.66890000000000005</c:v>
                </c:pt>
                <c:pt idx="592">
                  <c:v>0.67359999999999998</c:v>
                </c:pt>
                <c:pt idx="593">
                  <c:v>0.63600000000000001</c:v>
                </c:pt>
                <c:pt idx="594">
                  <c:v>0.63319999999999999</c:v>
                </c:pt>
                <c:pt idx="595">
                  <c:v>0.69779999999999998</c:v>
                </c:pt>
                <c:pt idx="596">
                  <c:v>0.69389999999999996</c:v>
                </c:pt>
                <c:pt idx="597">
                  <c:v>0.6492</c:v>
                </c:pt>
                <c:pt idx="598">
                  <c:v>0.66269999999999996</c:v>
                </c:pt>
                <c:pt idx="599">
                  <c:v>0.63439999999999996</c:v>
                </c:pt>
                <c:pt idx="600">
                  <c:v>0.65759999999999996</c:v>
                </c:pt>
                <c:pt idx="601">
                  <c:v>0.6623</c:v>
                </c:pt>
                <c:pt idx="602">
                  <c:v>0.68840000000000001</c:v>
                </c:pt>
                <c:pt idx="603">
                  <c:v>0.68159999999999998</c:v>
                </c:pt>
                <c:pt idx="604">
                  <c:v>0.64300000000000002</c:v>
                </c:pt>
                <c:pt idx="605">
                  <c:v>0.68289999999999995</c:v>
                </c:pt>
                <c:pt idx="606">
                  <c:v>0.70030000000000003</c:v>
                </c:pt>
                <c:pt idx="607">
                  <c:v>0.63859999999999995</c:v>
                </c:pt>
                <c:pt idx="608">
                  <c:v>0.6462</c:v>
                </c:pt>
                <c:pt idx="609">
                  <c:v>0.65739999999999998</c:v>
                </c:pt>
                <c:pt idx="610">
                  <c:v>0.67010000000000003</c:v>
                </c:pt>
                <c:pt idx="611">
                  <c:v>0.69189999999999996</c:v>
                </c:pt>
                <c:pt idx="612">
                  <c:v>0.69889999999999997</c:v>
                </c:pt>
                <c:pt idx="613">
                  <c:v>0.69069999999999998</c:v>
                </c:pt>
                <c:pt idx="614">
                  <c:v>0.66930000000000001</c:v>
                </c:pt>
                <c:pt idx="615">
                  <c:v>0.65210000000000001</c:v>
                </c:pt>
                <c:pt idx="616">
                  <c:v>0.6542</c:v>
                </c:pt>
                <c:pt idx="617">
                  <c:v>0.65610000000000002</c:v>
                </c:pt>
                <c:pt idx="618">
                  <c:v>0.67290000000000005</c:v>
                </c:pt>
                <c:pt idx="619">
                  <c:v>0.68169999999999997</c:v>
                </c:pt>
                <c:pt idx="620">
                  <c:v>0.70740000000000003</c:v>
                </c:pt>
                <c:pt idx="621">
                  <c:v>0.69440000000000002</c:v>
                </c:pt>
                <c:pt idx="622">
                  <c:v>0.6905</c:v>
                </c:pt>
                <c:pt idx="623">
                  <c:v>0.67610000000000003</c:v>
                </c:pt>
                <c:pt idx="624">
                  <c:v>0.67569999999999997</c:v>
                </c:pt>
                <c:pt idx="625">
                  <c:v>0.63770000000000004</c:v>
                </c:pt>
                <c:pt idx="626">
                  <c:v>0.67700000000000005</c:v>
                </c:pt>
                <c:pt idx="627">
                  <c:v>0.68400000000000005</c:v>
                </c:pt>
                <c:pt idx="628">
                  <c:v>0.64270000000000005</c:v>
                </c:pt>
                <c:pt idx="629">
                  <c:v>0.68340000000000001</c:v>
                </c:pt>
                <c:pt idx="630">
                  <c:v>0.66900000000000004</c:v>
                </c:pt>
                <c:pt idx="631">
                  <c:v>0.66149999999999998</c:v>
                </c:pt>
                <c:pt idx="632">
                  <c:v>0.65939999999999999</c:v>
                </c:pt>
                <c:pt idx="633">
                  <c:v>0.66410000000000002</c:v>
                </c:pt>
                <c:pt idx="634">
                  <c:v>0.65149999999999997</c:v>
                </c:pt>
                <c:pt idx="635">
                  <c:v>0.66900000000000004</c:v>
                </c:pt>
                <c:pt idx="636">
                  <c:v>0.66890000000000005</c:v>
                </c:pt>
                <c:pt idx="637">
                  <c:v>0.64490000000000003</c:v>
                </c:pt>
                <c:pt idx="638">
                  <c:v>0.60370000000000001</c:v>
                </c:pt>
                <c:pt idx="639">
                  <c:v>0.71389999999999998</c:v>
                </c:pt>
                <c:pt idx="640">
                  <c:v>0.69310000000000005</c:v>
                </c:pt>
                <c:pt idx="641">
                  <c:v>0.66500000000000004</c:v>
                </c:pt>
                <c:pt idx="642">
                  <c:v>0.67110000000000003</c:v>
                </c:pt>
                <c:pt idx="643">
                  <c:v>0.7097</c:v>
                </c:pt>
                <c:pt idx="644">
                  <c:v>0.70520000000000005</c:v>
                </c:pt>
                <c:pt idx="645">
                  <c:v>0.69030000000000002</c:v>
                </c:pt>
                <c:pt idx="646">
                  <c:v>0.65210000000000001</c:v>
                </c:pt>
                <c:pt idx="647">
                  <c:v>0.67349999999999999</c:v>
                </c:pt>
                <c:pt idx="648">
                  <c:v>0.64670000000000005</c:v>
                </c:pt>
                <c:pt idx="649">
                  <c:v>0.68520000000000003</c:v>
                </c:pt>
                <c:pt idx="650">
                  <c:v>0.6754</c:v>
                </c:pt>
                <c:pt idx="651">
                  <c:v>0.65480000000000005</c:v>
                </c:pt>
                <c:pt idx="652">
                  <c:v>0.66820000000000002</c:v>
                </c:pt>
                <c:pt idx="653">
                  <c:v>0.63349999999999995</c:v>
                </c:pt>
                <c:pt idx="654">
                  <c:v>0.66710000000000003</c:v>
                </c:pt>
                <c:pt idx="655">
                  <c:v>0.6905</c:v>
                </c:pt>
                <c:pt idx="656">
                  <c:v>0.64080000000000004</c:v>
                </c:pt>
                <c:pt idx="657">
                  <c:v>0.64439999999999997</c:v>
                </c:pt>
                <c:pt idx="658">
                  <c:v>0.68899999999999995</c:v>
                </c:pt>
                <c:pt idx="659">
                  <c:v>0.60360000000000003</c:v>
                </c:pt>
                <c:pt idx="660">
                  <c:v>0.68010000000000004</c:v>
                </c:pt>
                <c:pt idx="661">
                  <c:v>0.67930000000000001</c:v>
                </c:pt>
                <c:pt idx="662">
                  <c:v>0.64759999999999995</c:v>
                </c:pt>
                <c:pt idx="663">
                  <c:v>0.66320000000000001</c:v>
                </c:pt>
                <c:pt idx="664">
                  <c:v>0.69289999999999996</c:v>
                </c:pt>
                <c:pt idx="665">
                  <c:v>0.67349999999999999</c:v>
                </c:pt>
                <c:pt idx="666">
                  <c:v>0.67459999999999998</c:v>
                </c:pt>
                <c:pt idx="667">
                  <c:v>0.6754</c:v>
                </c:pt>
                <c:pt idx="668">
                  <c:v>0.64290000000000003</c:v>
                </c:pt>
                <c:pt idx="669">
                  <c:v>0.65969999999999995</c:v>
                </c:pt>
                <c:pt idx="670">
                  <c:v>0.69450000000000001</c:v>
                </c:pt>
                <c:pt idx="671">
                  <c:v>0.68100000000000005</c:v>
                </c:pt>
                <c:pt idx="672">
                  <c:v>0.69540000000000002</c:v>
                </c:pt>
                <c:pt idx="673">
                  <c:v>0.67849999999999999</c:v>
                </c:pt>
                <c:pt idx="674">
                  <c:v>0.66969999999999996</c:v>
                </c:pt>
                <c:pt idx="675">
                  <c:v>0.61639999999999995</c:v>
                </c:pt>
                <c:pt idx="676">
                  <c:v>0.68720000000000003</c:v>
                </c:pt>
                <c:pt idx="677">
                  <c:v>0.6633</c:v>
                </c:pt>
                <c:pt idx="678">
                  <c:v>0.68259999999999998</c:v>
                </c:pt>
                <c:pt idx="679">
                  <c:v>0.65290000000000004</c:v>
                </c:pt>
                <c:pt idx="680">
                  <c:v>0.64390000000000003</c:v>
                </c:pt>
                <c:pt idx="681">
                  <c:v>0.65039999999999998</c:v>
                </c:pt>
                <c:pt idx="682">
                  <c:v>0.65349999999999997</c:v>
                </c:pt>
                <c:pt idx="683">
                  <c:v>0.6522</c:v>
                </c:pt>
                <c:pt idx="684">
                  <c:v>0.6613</c:v>
                </c:pt>
                <c:pt idx="685">
                  <c:v>0.67949999999999999</c:v>
                </c:pt>
                <c:pt idx="686">
                  <c:v>0.6714</c:v>
                </c:pt>
                <c:pt idx="687">
                  <c:v>0.66839999999999999</c:v>
                </c:pt>
                <c:pt idx="688">
                  <c:v>0.66479999999999995</c:v>
                </c:pt>
                <c:pt idx="689">
                  <c:v>0.65280000000000005</c:v>
                </c:pt>
                <c:pt idx="690">
                  <c:v>0.65229999999999999</c:v>
                </c:pt>
                <c:pt idx="691">
                  <c:v>0.7</c:v>
                </c:pt>
                <c:pt idx="692">
                  <c:v>0.6462</c:v>
                </c:pt>
                <c:pt idx="693">
                  <c:v>0.65649999999999997</c:v>
                </c:pt>
                <c:pt idx="694">
                  <c:v>0.70199999999999996</c:v>
                </c:pt>
                <c:pt idx="695">
                  <c:v>0.66120000000000001</c:v>
                </c:pt>
                <c:pt idx="696">
                  <c:v>0.6532</c:v>
                </c:pt>
                <c:pt idx="697">
                  <c:v>0.68220000000000003</c:v>
                </c:pt>
                <c:pt idx="698">
                  <c:v>0.69799999999999995</c:v>
                </c:pt>
                <c:pt idx="699">
                  <c:v>0.67669999999999997</c:v>
                </c:pt>
                <c:pt idx="700">
                  <c:v>0.69269999999999998</c:v>
                </c:pt>
                <c:pt idx="701">
                  <c:v>0.68740000000000001</c:v>
                </c:pt>
                <c:pt idx="702">
                  <c:v>0.66720000000000002</c:v>
                </c:pt>
                <c:pt idx="703">
                  <c:v>0.6956</c:v>
                </c:pt>
                <c:pt idx="704">
                  <c:v>0.63680000000000003</c:v>
                </c:pt>
                <c:pt idx="705">
                  <c:v>0.68010000000000004</c:v>
                </c:pt>
                <c:pt idx="706">
                  <c:v>0.66459999999999997</c:v>
                </c:pt>
                <c:pt idx="707">
                  <c:v>0.6734</c:v>
                </c:pt>
                <c:pt idx="708">
                  <c:v>0.68889999999999996</c:v>
                </c:pt>
                <c:pt idx="709">
                  <c:v>0.70760000000000001</c:v>
                </c:pt>
                <c:pt idx="710">
                  <c:v>0.71220000000000006</c:v>
                </c:pt>
                <c:pt idx="711">
                  <c:v>0.72860000000000003</c:v>
                </c:pt>
                <c:pt idx="712">
                  <c:v>0.70789999999999997</c:v>
                </c:pt>
                <c:pt idx="713">
                  <c:v>0.71440000000000003</c:v>
                </c:pt>
                <c:pt idx="714">
                  <c:v>0.7288</c:v>
                </c:pt>
                <c:pt idx="715">
                  <c:v>0.72070000000000001</c:v>
                </c:pt>
                <c:pt idx="716">
                  <c:v>0.70909999999999995</c:v>
                </c:pt>
                <c:pt idx="717">
                  <c:v>0.69220000000000004</c:v>
                </c:pt>
                <c:pt idx="718">
                  <c:v>0.68089999999999995</c:v>
                </c:pt>
                <c:pt idx="719">
                  <c:v>0.66510000000000002</c:v>
                </c:pt>
                <c:pt idx="720">
                  <c:v>0.6663</c:v>
                </c:pt>
                <c:pt idx="721">
                  <c:v>0.66239999999999999</c:v>
                </c:pt>
                <c:pt idx="722">
                  <c:v>0.66359999999999997</c:v>
                </c:pt>
                <c:pt idx="723">
                  <c:v>0.65090000000000003</c:v>
                </c:pt>
                <c:pt idx="724">
                  <c:v>0.63859999999999995</c:v>
                </c:pt>
                <c:pt idx="725">
                  <c:v>0.65110000000000001</c:v>
                </c:pt>
                <c:pt idx="726">
                  <c:v>0.64929999999999999</c:v>
                </c:pt>
                <c:pt idx="727">
                  <c:v>0.67059999999999997</c:v>
                </c:pt>
                <c:pt idx="728">
                  <c:v>0.66149999999999998</c:v>
                </c:pt>
                <c:pt idx="729">
                  <c:v>0.65369999999999995</c:v>
                </c:pt>
                <c:pt idx="730">
                  <c:v>0.65249999999999997</c:v>
                </c:pt>
                <c:pt idx="731">
                  <c:v>0.64390000000000003</c:v>
                </c:pt>
                <c:pt idx="732">
                  <c:v>0.65639999999999998</c:v>
                </c:pt>
                <c:pt idx="733">
                  <c:v>0.68469999999999998</c:v>
                </c:pt>
                <c:pt idx="734">
                  <c:v>0.67879999999999996</c:v>
                </c:pt>
                <c:pt idx="735">
                  <c:v>0.69720000000000004</c:v>
                </c:pt>
                <c:pt idx="736">
                  <c:v>0.66310000000000002</c:v>
                </c:pt>
                <c:pt idx="737">
                  <c:v>0.66039999999999999</c:v>
                </c:pt>
                <c:pt idx="738">
                  <c:v>0.65980000000000005</c:v>
                </c:pt>
                <c:pt idx="739">
                  <c:v>0.65259999999999996</c:v>
                </c:pt>
                <c:pt idx="740">
                  <c:v>0.66869999999999996</c:v>
                </c:pt>
                <c:pt idx="741">
                  <c:v>0.66049999999999998</c:v>
                </c:pt>
                <c:pt idx="742">
                  <c:v>0.66059999999999997</c:v>
                </c:pt>
                <c:pt idx="743">
                  <c:v>0.66749999999999998</c:v>
                </c:pt>
                <c:pt idx="744">
                  <c:v>0.67610000000000003</c:v>
                </c:pt>
                <c:pt idx="745">
                  <c:v>0.66759999999999997</c:v>
                </c:pt>
                <c:pt idx="746">
                  <c:v>0.66410000000000002</c:v>
                </c:pt>
                <c:pt idx="747">
                  <c:v>0.67330000000000001</c:v>
                </c:pt>
                <c:pt idx="748">
                  <c:v>0.66659999999999997</c:v>
                </c:pt>
                <c:pt idx="749">
                  <c:v>0.67430000000000001</c:v>
                </c:pt>
                <c:pt idx="750">
                  <c:v>0.68369999999999997</c:v>
                </c:pt>
                <c:pt idx="751">
                  <c:v>0.68979999999999997</c:v>
                </c:pt>
                <c:pt idx="752">
                  <c:v>0.6804</c:v>
                </c:pt>
                <c:pt idx="753">
                  <c:v>0.68940000000000001</c:v>
                </c:pt>
                <c:pt idx="754">
                  <c:v>0.69330000000000003</c:v>
                </c:pt>
                <c:pt idx="755">
                  <c:v>0.68769999999999998</c:v>
                </c:pt>
                <c:pt idx="756">
                  <c:v>0.69510000000000005</c:v>
                </c:pt>
                <c:pt idx="757">
                  <c:v>0.70050000000000001</c:v>
                </c:pt>
                <c:pt idx="758">
                  <c:v>0.69810000000000005</c:v>
                </c:pt>
                <c:pt idx="759">
                  <c:v>0.69489999999999996</c:v>
                </c:pt>
                <c:pt idx="760">
                  <c:v>0.7087</c:v>
                </c:pt>
                <c:pt idx="761">
                  <c:v>0.69289999999999996</c:v>
                </c:pt>
                <c:pt idx="762">
                  <c:v>0.68169999999999997</c:v>
                </c:pt>
                <c:pt idx="763">
                  <c:v>0.65920000000000001</c:v>
                </c:pt>
                <c:pt idx="764">
                  <c:v>0.65749999999999997</c:v>
                </c:pt>
                <c:pt idx="765">
                  <c:v>0.67559999999999998</c:v>
                </c:pt>
                <c:pt idx="766">
                  <c:v>0.68159999999999998</c:v>
                </c:pt>
                <c:pt idx="767">
                  <c:v>0.67959999999999998</c:v>
                </c:pt>
                <c:pt idx="768">
                  <c:v>0.67530000000000001</c:v>
                </c:pt>
                <c:pt idx="769">
                  <c:v>0.67549999999999999</c:v>
                </c:pt>
                <c:pt idx="770">
                  <c:v>0.66930000000000001</c:v>
                </c:pt>
                <c:pt idx="771">
                  <c:v>0.66920000000000002</c:v>
                </c:pt>
                <c:pt idx="772">
                  <c:v>0.66469999999999996</c:v>
                </c:pt>
                <c:pt idx="773">
                  <c:v>0.67269999999999996</c:v>
                </c:pt>
                <c:pt idx="774">
                  <c:v>0.6825</c:v>
                </c:pt>
                <c:pt idx="775">
                  <c:v>0.68659999999999999</c:v>
                </c:pt>
                <c:pt idx="776">
                  <c:v>0.6915</c:v>
                </c:pt>
                <c:pt idx="777">
                  <c:v>0.68140000000000001</c:v>
                </c:pt>
                <c:pt idx="778">
                  <c:v>0.66839999999999999</c:v>
                </c:pt>
                <c:pt idx="779">
                  <c:v>0.68149999999999999</c:v>
                </c:pt>
                <c:pt idx="780">
                  <c:v>0.68100000000000005</c:v>
                </c:pt>
                <c:pt idx="781">
                  <c:v>0.66520000000000001</c:v>
                </c:pt>
                <c:pt idx="782">
                  <c:v>0.66149999999999998</c:v>
                </c:pt>
                <c:pt idx="783">
                  <c:v>0.66869999999999996</c:v>
                </c:pt>
                <c:pt idx="784">
                  <c:v>0.67090000000000005</c:v>
                </c:pt>
                <c:pt idx="785">
                  <c:v>0.67190000000000005</c:v>
                </c:pt>
                <c:pt idx="786">
                  <c:v>0.66080000000000005</c:v>
                </c:pt>
                <c:pt idx="787">
                  <c:v>0.67369999999999997</c:v>
                </c:pt>
                <c:pt idx="788">
                  <c:v>0.66510000000000002</c:v>
                </c:pt>
                <c:pt idx="789">
                  <c:v>0.66910000000000003</c:v>
                </c:pt>
                <c:pt idx="790">
                  <c:v>0.66900000000000004</c:v>
                </c:pt>
                <c:pt idx="791">
                  <c:v>0.66400000000000003</c:v>
                </c:pt>
                <c:pt idx="792">
                  <c:v>0.66300000000000003</c:v>
                </c:pt>
                <c:pt idx="793">
                  <c:v>0.66620000000000001</c:v>
                </c:pt>
                <c:pt idx="794">
                  <c:v>0.64380000000000004</c:v>
                </c:pt>
                <c:pt idx="795">
                  <c:v>0.62190000000000001</c:v>
                </c:pt>
                <c:pt idx="796">
                  <c:v>0.62209999999999999</c:v>
                </c:pt>
                <c:pt idx="797">
                  <c:v>0.62809999999999999</c:v>
                </c:pt>
                <c:pt idx="798">
                  <c:v>0.62290000000000001</c:v>
                </c:pt>
                <c:pt idx="799">
                  <c:v>0.62580000000000002</c:v>
                </c:pt>
                <c:pt idx="800">
                  <c:v>0.63149999999999995</c:v>
                </c:pt>
                <c:pt idx="801">
                  <c:v>0.626</c:v>
                </c:pt>
                <c:pt idx="802">
                  <c:v>0.60699999999999998</c:v>
                </c:pt>
                <c:pt idx="803">
                  <c:v>0.61899999999999999</c:v>
                </c:pt>
                <c:pt idx="804">
                  <c:v>0.62380000000000002</c:v>
                </c:pt>
                <c:pt idx="805">
                  <c:v>0.61480000000000001</c:v>
                </c:pt>
                <c:pt idx="806">
                  <c:v>0.61960000000000004</c:v>
                </c:pt>
                <c:pt idx="807">
                  <c:v>0.60409999999999997</c:v>
                </c:pt>
                <c:pt idx="808">
                  <c:v>0.6069</c:v>
                </c:pt>
                <c:pt idx="809">
                  <c:v>0.61299999999999999</c:v>
                </c:pt>
                <c:pt idx="810">
                  <c:v>0.64429999999999998</c:v>
                </c:pt>
                <c:pt idx="811">
                  <c:v>0.63329999999999997</c:v>
                </c:pt>
                <c:pt idx="812">
                  <c:v>0.62809999999999999</c:v>
                </c:pt>
                <c:pt idx="813">
                  <c:v>0.63380000000000003</c:v>
                </c:pt>
                <c:pt idx="814">
                  <c:v>0.63480000000000003</c:v>
                </c:pt>
                <c:pt idx="815">
                  <c:v>0.64749999999999996</c:v>
                </c:pt>
                <c:pt idx="816">
                  <c:v>0.65169999999999995</c:v>
                </c:pt>
                <c:pt idx="817">
                  <c:v>0.64959999999999996</c:v>
                </c:pt>
                <c:pt idx="818">
                  <c:v>0.65149999999999997</c:v>
                </c:pt>
                <c:pt idx="819">
                  <c:v>0.65369999999999995</c:v>
                </c:pt>
                <c:pt idx="820">
                  <c:v>0.65649999999999997</c:v>
                </c:pt>
                <c:pt idx="821">
                  <c:v>0.65720000000000001</c:v>
                </c:pt>
                <c:pt idx="822">
                  <c:v>0.64990000000000003</c:v>
                </c:pt>
                <c:pt idx="823">
                  <c:v>0.65910000000000002</c:v>
                </c:pt>
                <c:pt idx="824">
                  <c:v>0.65669999999999995</c:v>
                </c:pt>
                <c:pt idx="825">
                  <c:v>0.66269999999999996</c:v>
                </c:pt>
                <c:pt idx="826">
                  <c:v>0.63300000000000001</c:v>
                </c:pt>
                <c:pt idx="827">
                  <c:v>0.63929999999999998</c:v>
                </c:pt>
                <c:pt idx="828">
                  <c:v>0.63</c:v>
                </c:pt>
                <c:pt idx="829">
                  <c:v>0.6341</c:v>
                </c:pt>
                <c:pt idx="830">
                  <c:v>0.65039999999999998</c:v>
                </c:pt>
                <c:pt idx="831">
                  <c:v>0.6492</c:v>
                </c:pt>
                <c:pt idx="832">
                  <c:v>0.6583</c:v>
                </c:pt>
                <c:pt idx="833">
                  <c:v>0.66180000000000005</c:v>
                </c:pt>
                <c:pt idx="834">
                  <c:v>0.66820000000000002</c:v>
                </c:pt>
                <c:pt idx="835">
                  <c:v>0.66669999999999996</c:v>
                </c:pt>
                <c:pt idx="836">
                  <c:v>0.67589999999999995</c:v>
                </c:pt>
                <c:pt idx="837">
                  <c:v>0.67910000000000004</c:v>
                </c:pt>
                <c:pt idx="838">
                  <c:v>0.66300000000000003</c:v>
                </c:pt>
                <c:pt idx="839">
                  <c:v>0.66069999999999995</c:v>
                </c:pt>
                <c:pt idx="840">
                  <c:v>0.66410000000000002</c:v>
                </c:pt>
                <c:pt idx="841">
                  <c:v>0.65449999999999997</c:v>
                </c:pt>
                <c:pt idx="842">
                  <c:v>0.6542</c:v>
                </c:pt>
                <c:pt idx="843">
                  <c:v>0.65590000000000004</c:v>
                </c:pt>
                <c:pt idx="844">
                  <c:v>0.64939999999999998</c:v>
                </c:pt>
                <c:pt idx="845">
                  <c:v>0.65059999999999996</c:v>
                </c:pt>
                <c:pt idx="846">
                  <c:v>0.66390000000000005</c:v>
                </c:pt>
                <c:pt idx="847">
                  <c:v>0.66269999999999996</c:v>
                </c:pt>
                <c:pt idx="848">
                  <c:v>0.65269999999999995</c:v>
                </c:pt>
                <c:pt idx="849">
                  <c:v>0.67479999999999996</c:v>
                </c:pt>
                <c:pt idx="850">
                  <c:v>0.66859999999999997</c:v>
                </c:pt>
                <c:pt idx="851">
                  <c:v>0.67390000000000005</c:v>
                </c:pt>
                <c:pt idx="852">
                  <c:v>0.66879999999999995</c:v>
                </c:pt>
                <c:pt idx="853">
                  <c:v>0.65880000000000005</c:v>
                </c:pt>
                <c:pt idx="854">
                  <c:v>0.66369999999999996</c:v>
                </c:pt>
                <c:pt idx="855">
                  <c:v>0.67369999999999997</c:v>
                </c:pt>
                <c:pt idx="856">
                  <c:v>0.66039999999999999</c:v>
                </c:pt>
                <c:pt idx="857">
                  <c:v>0.67059999999999997</c:v>
                </c:pt>
                <c:pt idx="858">
                  <c:v>0.6734</c:v>
                </c:pt>
                <c:pt idx="859">
                  <c:v>0.66279999999999994</c:v>
                </c:pt>
                <c:pt idx="860">
                  <c:v>0.66879999999999995</c:v>
                </c:pt>
                <c:pt idx="861">
                  <c:v>0.66269999999999996</c:v>
                </c:pt>
                <c:pt idx="862">
                  <c:v>0.67530000000000001</c:v>
                </c:pt>
                <c:pt idx="863">
                  <c:v>0.67020000000000002</c:v>
                </c:pt>
                <c:pt idx="864">
                  <c:v>0.65580000000000005</c:v>
                </c:pt>
                <c:pt idx="865">
                  <c:v>0.65239999999999998</c:v>
                </c:pt>
                <c:pt idx="866">
                  <c:v>0.64939999999999998</c:v>
                </c:pt>
                <c:pt idx="867">
                  <c:v>0.65839999999999999</c:v>
                </c:pt>
                <c:pt idx="868">
                  <c:v>0.65669999999999995</c:v>
                </c:pt>
                <c:pt idx="869">
                  <c:v>0.65369999999999995</c:v>
                </c:pt>
                <c:pt idx="870">
                  <c:v>0.65259999999999996</c:v>
                </c:pt>
                <c:pt idx="871">
                  <c:v>0.66520000000000001</c:v>
                </c:pt>
                <c:pt idx="872">
                  <c:v>0.65810000000000002</c:v>
                </c:pt>
                <c:pt idx="873">
                  <c:v>0.65649999999999997</c:v>
                </c:pt>
                <c:pt idx="874">
                  <c:v>0.65310000000000001</c:v>
                </c:pt>
                <c:pt idx="875">
                  <c:v>0.65090000000000003</c:v>
                </c:pt>
                <c:pt idx="876">
                  <c:v>0.64119999999999999</c:v>
                </c:pt>
                <c:pt idx="877">
                  <c:v>0.64449999999999996</c:v>
                </c:pt>
                <c:pt idx="878">
                  <c:v>0.6492</c:v>
                </c:pt>
                <c:pt idx="879">
                  <c:v>0.65010000000000001</c:v>
                </c:pt>
                <c:pt idx="880">
                  <c:v>0.64759999999999995</c:v>
                </c:pt>
                <c:pt idx="881">
                  <c:v>0.65510000000000002</c:v>
                </c:pt>
                <c:pt idx="882">
                  <c:v>0.64900000000000002</c:v>
                </c:pt>
                <c:pt idx="883">
                  <c:v>0.66210000000000002</c:v>
                </c:pt>
                <c:pt idx="884">
                  <c:v>0.64990000000000003</c:v>
                </c:pt>
                <c:pt idx="885">
                  <c:v>0.64659999999999995</c:v>
                </c:pt>
                <c:pt idx="886">
                  <c:v>0.63749999999999996</c:v>
                </c:pt>
                <c:pt idx="887">
                  <c:v>0.63780000000000003</c:v>
                </c:pt>
                <c:pt idx="888">
                  <c:v>0.64419999999999999</c:v>
                </c:pt>
                <c:pt idx="889">
                  <c:v>0.64170000000000005</c:v>
                </c:pt>
                <c:pt idx="890">
                  <c:v>0.63890000000000002</c:v>
                </c:pt>
                <c:pt idx="891">
                  <c:v>0.64749999999999996</c:v>
                </c:pt>
                <c:pt idx="892">
                  <c:v>0.65129999999999999</c:v>
                </c:pt>
                <c:pt idx="893">
                  <c:v>0.65500000000000003</c:v>
                </c:pt>
                <c:pt idx="894">
                  <c:v>0.65469999999999995</c:v>
                </c:pt>
                <c:pt idx="895">
                  <c:v>0.64500000000000002</c:v>
                </c:pt>
                <c:pt idx="896">
                  <c:v>0.65720000000000001</c:v>
                </c:pt>
                <c:pt idx="897">
                  <c:v>0.65380000000000005</c:v>
                </c:pt>
                <c:pt idx="898">
                  <c:v>0.66080000000000005</c:v>
                </c:pt>
                <c:pt idx="899">
                  <c:v>0.6583</c:v>
                </c:pt>
                <c:pt idx="900">
                  <c:v>0.67349999999999999</c:v>
                </c:pt>
                <c:pt idx="901">
                  <c:v>0.67679999999999996</c:v>
                </c:pt>
                <c:pt idx="902">
                  <c:v>0.68259999999999998</c:v>
                </c:pt>
                <c:pt idx="903">
                  <c:v>0.66969999999999996</c:v>
                </c:pt>
                <c:pt idx="904">
                  <c:v>0.67049999999999998</c:v>
                </c:pt>
                <c:pt idx="905">
                  <c:v>0.67779999999999996</c:v>
                </c:pt>
                <c:pt idx="906">
                  <c:v>0.67900000000000005</c:v>
                </c:pt>
                <c:pt idx="907">
                  <c:v>0.65439999999999998</c:v>
                </c:pt>
                <c:pt idx="908">
                  <c:v>0.64839999999999998</c:v>
                </c:pt>
                <c:pt idx="909">
                  <c:v>0.64070000000000005</c:v>
                </c:pt>
                <c:pt idx="910">
                  <c:v>0.62760000000000005</c:v>
                </c:pt>
                <c:pt idx="911">
                  <c:v>0.61019999999999996</c:v>
                </c:pt>
                <c:pt idx="912">
                  <c:v>0.60870000000000002</c:v>
                </c:pt>
                <c:pt idx="913">
                  <c:v>0.61299999999999999</c:v>
                </c:pt>
                <c:pt idx="914">
                  <c:v>0.62139999999999995</c:v>
                </c:pt>
                <c:pt idx="915">
                  <c:v>0.61780000000000002</c:v>
                </c:pt>
                <c:pt idx="916">
                  <c:v>0.62919999999999998</c:v>
                </c:pt>
                <c:pt idx="917">
                  <c:v>0.63060000000000005</c:v>
                </c:pt>
                <c:pt idx="918">
                  <c:v>0.63690000000000002</c:v>
                </c:pt>
                <c:pt idx="919">
                  <c:v>0.64090000000000003</c:v>
                </c:pt>
                <c:pt idx="920">
                  <c:v>0.63759999999999994</c:v>
                </c:pt>
                <c:pt idx="921">
                  <c:v>0.63460000000000005</c:v>
                </c:pt>
                <c:pt idx="922">
                  <c:v>0.64790000000000003</c:v>
                </c:pt>
                <c:pt idx="923">
                  <c:v>0.64980000000000004</c:v>
                </c:pt>
                <c:pt idx="924">
                  <c:v>0.63429999999999997</c:v>
                </c:pt>
                <c:pt idx="925">
                  <c:v>0.64959999999999996</c:v>
                </c:pt>
                <c:pt idx="926">
                  <c:v>0.65029999999999999</c:v>
                </c:pt>
                <c:pt idx="927">
                  <c:v>0.6341</c:v>
                </c:pt>
                <c:pt idx="928">
                  <c:v>0.64349999999999996</c:v>
                </c:pt>
                <c:pt idx="929">
                  <c:v>0.63319999999999999</c:v>
                </c:pt>
                <c:pt idx="930">
                  <c:v>0.62760000000000005</c:v>
                </c:pt>
                <c:pt idx="931">
                  <c:v>0.64259999999999995</c:v>
                </c:pt>
                <c:pt idx="932">
                  <c:v>0.63260000000000005</c:v>
                </c:pt>
                <c:pt idx="933">
                  <c:v>0.64580000000000004</c:v>
                </c:pt>
                <c:pt idx="934">
                  <c:v>0.64449999999999996</c:v>
                </c:pt>
                <c:pt idx="935">
                  <c:v>0.64859999999999995</c:v>
                </c:pt>
                <c:pt idx="936">
                  <c:v>0.64600000000000002</c:v>
                </c:pt>
                <c:pt idx="937">
                  <c:v>0.65710000000000002</c:v>
                </c:pt>
                <c:pt idx="938">
                  <c:v>0.65149999999999997</c:v>
                </c:pt>
                <c:pt idx="939">
                  <c:v>0.66759999999999997</c:v>
                </c:pt>
                <c:pt idx="940">
                  <c:v>0.6593</c:v>
                </c:pt>
                <c:pt idx="941">
                  <c:v>0.65800000000000003</c:v>
                </c:pt>
                <c:pt idx="942">
                  <c:v>0.6754</c:v>
                </c:pt>
                <c:pt idx="943">
                  <c:v>0.66400000000000003</c:v>
                </c:pt>
                <c:pt idx="944">
                  <c:v>0.66</c:v>
                </c:pt>
                <c:pt idx="945">
                  <c:v>0.64380000000000004</c:v>
                </c:pt>
                <c:pt idx="946">
                  <c:v>0.64749999999999996</c:v>
                </c:pt>
                <c:pt idx="947">
                  <c:v>0.65329999999999999</c:v>
                </c:pt>
                <c:pt idx="948">
                  <c:v>0.6673</c:v>
                </c:pt>
                <c:pt idx="949">
                  <c:v>0.66610000000000003</c:v>
                </c:pt>
                <c:pt idx="950">
                  <c:v>0.67459999999999998</c:v>
                </c:pt>
                <c:pt idx="951">
                  <c:v>0.66949999999999998</c:v>
                </c:pt>
                <c:pt idx="952">
                  <c:v>0.6774</c:v>
                </c:pt>
                <c:pt idx="953">
                  <c:v>0.65710000000000002</c:v>
                </c:pt>
                <c:pt idx="954">
                  <c:v>0.63900000000000001</c:v>
                </c:pt>
                <c:pt idx="955">
                  <c:v>0.63880000000000003</c:v>
                </c:pt>
                <c:pt idx="956">
                  <c:v>0.6462</c:v>
                </c:pt>
                <c:pt idx="957">
                  <c:v>0.65080000000000005</c:v>
                </c:pt>
                <c:pt idx="958">
                  <c:v>0.64490000000000003</c:v>
                </c:pt>
                <c:pt idx="959">
                  <c:v>0.64580000000000004</c:v>
                </c:pt>
                <c:pt idx="960">
                  <c:v>0.64800000000000002</c:v>
                </c:pt>
                <c:pt idx="961">
                  <c:v>0.63919999999999999</c:v>
                </c:pt>
                <c:pt idx="962">
                  <c:v>0.62309999999999999</c:v>
                </c:pt>
                <c:pt idx="963">
                  <c:v>0.6149</c:v>
                </c:pt>
                <c:pt idx="964">
                  <c:v>0.63039999999999996</c:v>
                </c:pt>
                <c:pt idx="965">
                  <c:v>0.626</c:v>
                </c:pt>
                <c:pt idx="966">
                  <c:v>0.625</c:v>
                </c:pt>
                <c:pt idx="967">
                  <c:v>0.63190000000000002</c:v>
                </c:pt>
                <c:pt idx="968">
                  <c:v>0.62739999999999996</c:v>
                </c:pt>
                <c:pt idx="969">
                  <c:v>0.62790000000000001</c:v>
                </c:pt>
                <c:pt idx="970">
                  <c:v>0.62070000000000003</c:v>
                </c:pt>
                <c:pt idx="971">
                  <c:v>0.62780000000000002</c:v>
                </c:pt>
                <c:pt idx="972">
                  <c:v>0.62119999999999997</c:v>
                </c:pt>
                <c:pt idx="973">
                  <c:v>0.63239999999999996</c:v>
                </c:pt>
                <c:pt idx="974">
                  <c:v>0.63949999999999996</c:v>
                </c:pt>
                <c:pt idx="975">
                  <c:v>0.63160000000000005</c:v>
                </c:pt>
                <c:pt idx="976">
                  <c:v>0.62190000000000001</c:v>
                </c:pt>
                <c:pt idx="977">
                  <c:v>0.63959999999999995</c:v>
                </c:pt>
                <c:pt idx="978">
                  <c:v>0.63739999999999997</c:v>
                </c:pt>
                <c:pt idx="979">
                  <c:v>0.622</c:v>
                </c:pt>
                <c:pt idx="980">
                  <c:v>0.63529999999999998</c:v>
                </c:pt>
                <c:pt idx="981">
                  <c:v>0.64739999999999998</c:v>
                </c:pt>
                <c:pt idx="982">
                  <c:v>0.64600000000000002</c:v>
                </c:pt>
                <c:pt idx="983">
                  <c:v>0.64629999999999999</c:v>
                </c:pt>
                <c:pt idx="984">
                  <c:v>0.65580000000000005</c:v>
                </c:pt>
                <c:pt idx="985">
                  <c:v>0.65500000000000003</c:v>
                </c:pt>
                <c:pt idx="986">
                  <c:v>0.64780000000000004</c:v>
                </c:pt>
                <c:pt idx="987">
                  <c:v>0.63129999999999997</c:v>
                </c:pt>
                <c:pt idx="988">
                  <c:v>0.62639999999999996</c:v>
                </c:pt>
                <c:pt idx="989">
                  <c:v>0.65569999999999995</c:v>
                </c:pt>
                <c:pt idx="990">
                  <c:v>0.65300000000000002</c:v>
                </c:pt>
                <c:pt idx="991">
                  <c:v>0.67320000000000002</c:v>
                </c:pt>
                <c:pt idx="992">
                  <c:v>0.6673</c:v>
                </c:pt>
                <c:pt idx="993">
                  <c:v>0.66320000000000001</c:v>
                </c:pt>
                <c:pt idx="994">
                  <c:v>0.64859999999999995</c:v>
                </c:pt>
                <c:pt idx="995">
                  <c:v>0.65710000000000002</c:v>
                </c:pt>
                <c:pt idx="996">
                  <c:v>0.64019999999999999</c:v>
                </c:pt>
                <c:pt idx="997">
                  <c:v>0.65659999999999996</c:v>
                </c:pt>
                <c:pt idx="998">
                  <c:v>0.65380000000000005</c:v>
                </c:pt>
                <c:pt idx="999">
                  <c:v>0.66410000000000002</c:v>
                </c:pt>
                <c:pt idx="1000">
                  <c:v>0.67810000000000004</c:v>
                </c:pt>
                <c:pt idx="1001">
                  <c:v>0.6915</c:v>
                </c:pt>
                <c:pt idx="1002">
                  <c:v>0.67710000000000004</c:v>
                </c:pt>
                <c:pt idx="1003">
                  <c:v>0.67330000000000001</c:v>
                </c:pt>
                <c:pt idx="1004">
                  <c:v>0.64990000000000003</c:v>
                </c:pt>
                <c:pt idx="1005">
                  <c:v>0.66249999999999998</c:v>
                </c:pt>
                <c:pt idx="1006">
                  <c:v>0.66120000000000001</c:v>
                </c:pt>
                <c:pt idx="1007">
                  <c:v>0.66300000000000003</c:v>
                </c:pt>
                <c:pt idx="1008">
                  <c:v>0.65610000000000002</c:v>
                </c:pt>
                <c:pt idx="1009">
                  <c:v>0.64710000000000001</c:v>
                </c:pt>
                <c:pt idx="1010">
                  <c:v>0.65100000000000002</c:v>
                </c:pt>
                <c:pt idx="1011">
                  <c:v>0.64219999999999999</c:v>
                </c:pt>
                <c:pt idx="1012">
                  <c:v>0.63839999999999997</c:v>
                </c:pt>
                <c:pt idx="1013">
                  <c:v>0.63700000000000001</c:v>
                </c:pt>
                <c:pt idx="1014">
                  <c:v>0.63129999999999997</c:v>
                </c:pt>
                <c:pt idx="1015">
                  <c:v>0.62190000000000001</c:v>
                </c:pt>
                <c:pt idx="1016">
                  <c:v>0.64319999999999999</c:v>
                </c:pt>
                <c:pt idx="1017">
                  <c:v>0.64600000000000002</c:v>
                </c:pt>
                <c:pt idx="1018">
                  <c:v>0.65259999999999996</c:v>
                </c:pt>
                <c:pt idx="1019">
                  <c:v>0.65349999999999997</c:v>
                </c:pt>
                <c:pt idx="1020">
                  <c:v>0.6573</c:v>
                </c:pt>
                <c:pt idx="1021">
                  <c:v>0.66890000000000005</c:v>
                </c:pt>
                <c:pt idx="1022">
                  <c:v>0.66010000000000002</c:v>
                </c:pt>
                <c:pt idx="1023">
                  <c:v>0.66949999999999998</c:v>
                </c:pt>
                <c:pt idx="1024">
                  <c:v>0.67179999999999995</c:v>
                </c:pt>
                <c:pt idx="1025">
                  <c:v>0.70220000000000005</c:v>
                </c:pt>
                <c:pt idx="1026">
                  <c:v>0.68159999999999998</c:v>
                </c:pt>
                <c:pt idx="1027">
                  <c:v>0.68559999999999999</c:v>
                </c:pt>
                <c:pt idx="1028">
                  <c:v>0.67979999999999996</c:v>
                </c:pt>
                <c:pt idx="1029">
                  <c:v>0.66739999999999999</c:v>
                </c:pt>
                <c:pt idx="1030">
                  <c:v>0.65180000000000005</c:v>
                </c:pt>
                <c:pt idx="1031">
                  <c:v>0.6673</c:v>
                </c:pt>
                <c:pt idx="1032">
                  <c:v>0.66059999999999997</c:v>
                </c:pt>
                <c:pt idx="1033">
                  <c:v>0.65769999999999995</c:v>
                </c:pt>
                <c:pt idx="1034">
                  <c:v>0.64900000000000002</c:v>
                </c:pt>
                <c:pt idx="1035">
                  <c:v>0.64749999999999996</c:v>
                </c:pt>
                <c:pt idx="1036">
                  <c:v>0.64800000000000002</c:v>
                </c:pt>
                <c:pt idx="1037">
                  <c:v>0.64770000000000005</c:v>
                </c:pt>
                <c:pt idx="1038">
                  <c:v>0.63590000000000002</c:v>
                </c:pt>
                <c:pt idx="1039">
                  <c:v>0.64329999999999998</c:v>
                </c:pt>
                <c:pt idx="1040">
                  <c:v>0.63</c:v>
                </c:pt>
                <c:pt idx="1041">
                  <c:v>0.64170000000000005</c:v>
                </c:pt>
                <c:pt idx="1042">
                  <c:v>0.64329999999999998</c:v>
                </c:pt>
                <c:pt idx="1043">
                  <c:v>0.63980000000000004</c:v>
                </c:pt>
                <c:pt idx="1044">
                  <c:v>0.62780000000000002</c:v>
                </c:pt>
                <c:pt idx="1045">
                  <c:v>0.623</c:v>
                </c:pt>
                <c:pt idx="1046">
                  <c:v>0.62729999999999997</c:v>
                </c:pt>
                <c:pt idx="1047">
                  <c:v>0.62760000000000005</c:v>
                </c:pt>
                <c:pt idx="1048">
                  <c:v>0.63849999999999996</c:v>
                </c:pt>
                <c:pt idx="1049">
                  <c:v>0.64500000000000002</c:v>
                </c:pt>
                <c:pt idx="1050">
                  <c:v>0.63949999999999996</c:v>
                </c:pt>
                <c:pt idx="1051">
                  <c:v>0.63380000000000003</c:v>
                </c:pt>
                <c:pt idx="1052">
                  <c:v>0.63500000000000001</c:v>
                </c:pt>
                <c:pt idx="1053">
                  <c:v>0.63109999999999999</c:v>
                </c:pt>
                <c:pt idx="1054">
                  <c:v>0.63980000000000004</c:v>
                </c:pt>
                <c:pt idx="1055">
                  <c:v>0.62209999999999999</c:v>
                </c:pt>
                <c:pt idx="1056">
                  <c:v>0.62309999999999999</c:v>
                </c:pt>
                <c:pt idx="1057">
                  <c:v>0.62939999999999996</c:v>
                </c:pt>
                <c:pt idx="1058">
                  <c:v>0.62870000000000004</c:v>
                </c:pt>
                <c:pt idx="1059">
                  <c:v>0.62829999999999997</c:v>
                </c:pt>
                <c:pt idx="1060">
                  <c:v>0.62360000000000004</c:v>
                </c:pt>
                <c:pt idx="1061">
                  <c:v>0.63239999999999996</c:v>
                </c:pt>
                <c:pt idx="1062">
                  <c:v>0.64049999999999996</c:v>
                </c:pt>
                <c:pt idx="1063">
                  <c:v>0.62009999999999998</c:v>
                </c:pt>
                <c:pt idx="1064">
                  <c:v>0.62090000000000001</c:v>
                </c:pt>
                <c:pt idx="1065">
                  <c:v>0.61140000000000005</c:v>
                </c:pt>
                <c:pt idx="1066">
                  <c:v>0.61360000000000003</c:v>
                </c:pt>
                <c:pt idx="1067">
                  <c:v>0.6</c:v>
                </c:pt>
                <c:pt idx="1068">
                  <c:v>0.59399999999999997</c:v>
                </c:pt>
                <c:pt idx="1069">
                  <c:v>0.59060000000000001</c:v>
                </c:pt>
                <c:pt idx="1070">
                  <c:v>0.59670000000000001</c:v>
                </c:pt>
                <c:pt idx="1071">
                  <c:v>0.5907</c:v>
                </c:pt>
                <c:pt idx="1072">
                  <c:v>0.58109999999999995</c:v>
                </c:pt>
                <c:pt idx="1073">
                  <c:v>0.57699999999999996</c:v>
                </c:pt>
                <c:pt idx="1074">
                  <c:v>0.57079999999999997</c:v>
                </c:pt>
                <c:pt idx="1075">
                  <c:v>0.57909999999999995</c:v>
                </c:pt>
                <c:pt idx="1076">
                  <c:v>0.59030000000000005</c:v>
                </c:pt>
                <c:pt idx="1077">
                  <c:v>0.59230000000000005</c:v>
                </c:pt>
                <c:pt idx="1078">
                  <c:v>0.58450000000000002</c:v>
                </c:pt>
                <c:pt idx="1079">
                  <c:v>0.60089999999999999</c:v>
                </c:pt>
                <c:pt idx="1080">
                  <c:v>0.60529999999999995</c:v>
                </c:pt>
                <c:pt idx="1081">
                  <c:v>0.59040000000000004</c:v>
                </c:pt>
                <c:pt idx="1082">
                  <c:v>0.59489999999999998</c:v>
                </c:pt>
                <c:pt idx="1083">
                  <c:v>0.59850000000000003</c:v>
                </c:pt>
                <c:pt idx="1084">
                  <c:v>0.60170000000000001</c:v>
                </c:pt>
                <c:pt idx="1085">
                  <c:v>0.60150000000000003</c:v>
                </c:pt>
                <c:pt idx="1086">
                  <c:v>0.60450000000000004</c:v>
                </c:pt>
                <c:pt idx="1087">
                  <c:v>0.60460000000000003</c:v>
                </c:pt>
                <c:pt idx="1088">
                  <c:v>0.5917</c:v>
                </c:pt>
                <c:pt idx="1089">
                  <c:v>0.58630000000000004</c:v>
                </c:pt>
                <c:pt idx="1090">
                  <c:v>0.58660000000000001</c:v>
                </c:pt>
                <c:pt idx="1091">
                  <c:v>0.57420000000000004</c:v>
                </c:pt>
                <c:pt idx="1092">
                  <c:v>0.5907</c:v>
                </c:pt>
                <c:pt idx="1093">
                  <c:v>0.60540000000000005</c:v>
                </c:pt>
                <c:pt idx="1094">
                  <c:v>0.5968</c:v>
                </c:pt>
                <c:pt idx="1095">
                  <c:v>0.59330000000000005</c:v>
                </c:pt>
                <c:pt idx="1096">
                  <c:v>0.60019999999999996</c:v>
                </c:pt>
                <c:pt idx="1097">
                  <c:v>0.61699999999999999</c:v>
                </c:pt>
                <c:pt idx="1098">
                  <c:v>0.61880000000000002</c:v>
                </c:pt>
                <c:pt idx="1099">
                  <c:v>0.628</c:v>
                </c:pt>
                <c:pt idx="1100">
                  <c:v>0.58809999999999996</c:v>
                </c:pt>
                <c:pt idx="1101">
                  <c:v>0.59399999999999997</c:v>
                </c:pt>
                <c:pt idx="1102">
                  <c:v>0.58299999999999996</c:v>
                </c:pt>
                <c:pt idx="1103">
                  <c:v>0.60540000000000005</c:v>
                </c:pt>
                <c:pt idx="1104">
                  <c:v>0.60019999999999996</c:v>
                </c:pt>
                <c:pt idx="1105">
                  <c:v>0.56330000000000002</c:v>
                </c:pt>
                <c:pt idx="1106">
                  <c:v>0.55310000000000004</c:v>
                </c:pt>
                <c:pt idx="1107">
                  <c:v>0.58389999999999997</c:v>
                </c:pt>
                <c:pt idx="1108">
                  <c:v>0.58479999999999999</c:v>
                </c:pt>
                <c:pt idx="1109">
                  <c:v>0.58550000000000002</c:v>
                </c:pt>
                <c:pt idx="1110">
                  <c:v>0.57430000000000003</c:v>
                </c:pt>
                <c:pt idx="1111">
                  <c:v>0.58699999999999997</c:v>
                </c:pt>
                <c:pt idx="1112">
                  <c:v>0.57889999999999997</c:v>
                </c:pt>
                <c:pt idx="1113">
                  <c:v>0.5968</c:v>
                </c:pt>
                <c:pt idx="1114">
                  <c:v>0.60209999999999997</c:v>
                </c:pt>
                <c:pt idx="1115">
                  <c:v>0.6109</c:v>
                </c:pt>
                <c:pt idx="1116">
                  <c:v>0.60289999999999999</c:v>
                </c:pt>
                <c:pt idx="1117">
                  <c:v>0.627</c:v>
                </c:pt>
                <c:pt idx="1118">
                  <c:v>0.63839999999999997</c:v>
                </c:pt>
                <c:pt idx="1119">
                  <c:v>0.5968</c:v>
                </c:pt>
                <c:pt idx="1120">
                  <c:v>0.57489999999999997</c:v>
                </c:pt>
                <c:pt idx="1121">
                  <c:v>0.5786</c:v>
                </c:pt>
                <c:pt idx="1122">
                  <c:v>0.59050000000000002</c:v>
                </c:pt>
                <c:pt idx="1123">
                  <c:v>0.60150000000000003</c:v>
                </c:pt>
                <c:pt idx="1124">
                  <c:v>0.60319999999999996</c:v>
                </c:pt>
                <c:pt idx="1125">
                  <c:v>0.59799999999999998</c:v>
                </c:pt>
                <c:pt idx="1126">
                  <c:v>0.59909999999999997</c:v>
                </c:pt>
                <c:pt idx="1127">
                  <c:v>0.62029999999999996</c:v>
                </c:pt>
                <c:pt idx="1128">
                  <c:v>0.63349999999999995</c:v>
                </c:pt>
                <c:pt idx="1129">
                  <c:v>0.62360000000000004</c:v>
                </c:pt>
                <c:pt idx="1130">
                  <c:v>0.63049999999999995</c:v>
                </c:pt>
                <c:pt idx="1131">
                  <c:v>0.62680000000000002</c:v>
                </c:pt>
                <c:pt idx="1132">
                  <c:v>0.63660000000000005</c:v>
                </c:pt>
                <c:pt idx="1133">
                  <c:v>0.62690000000000001</c:v>
                </c:pt>
                <c:pt idx="1134">
                  <c:v>0.62809999999999999</c:v>
                </c:pt>
                <c:pt idx="1135">
                  <c:v>0.61799999999999999</c:v>
                </c:pt>
                <c:pt idx="1136">
                  <c:v>0.62819999999999998</c:v>
                </c:pt>
                <c:pt idx="1137">
                  <c:v>0.64190000000000003</c:v>
                </c:pt>
                <c:pt idx="1138">
                  <c:v>0.61770000000000003</c:v>
                </c:pt>
                <c:pt idx="1139">
                  <c:v>0.64029999999999998</c:v>
                </c:pt>
                <c:pt idx="1140">
                  <c:v>0.61639999999999995</c:v>
                </c:pt>
                <c:pt idx="1141">
                  <c:v>0.61899999999999999</c:v>
                </c:pt>
                <c:pt idx="1142">
                  <c:v>0.62990000000000002</c:v>
                </c:pt>
                <c:pt idx="1143">
                  <c:v>0.61270000000000002</c:v>
                </c:pt>
                <c:pt idx="1144">
                  <c:v>0.61970000000000003</c:v>
                </c:pt>
                <c:pt idx="1145">
                  <c:v>0.61299999999999999</c:v>
                </c:pt>
                <c:pt idx="1146">
                  <c:v>0.60409999999999997</c:v>
                </c:pt>
                <c:pt idx="1147">
                  <c:v>0.63449999999999995</c:v>
                </c:pt>
                <c:pt idx="1148">
                  <c:v>0.61619999999999997</c:v>
                </c:pt>
                <c:pt idx="1149">
                  <c:v>0.62609999999999999</c:v>
                </c:pt>
                <c:pt idx="1150">
                  <c:v>0.62739999999999996</c:v>
                </c:pt>
                <c:pt idx="1151">
                  <c:v>0.61909999999999998</c:v>
                </c:pt>
                <c:pt idx="1152">
                  <c:v>0.62480000000000002</c:v>
                </c:pt>
                <c:pt idx="1153">
                  <c:v>0.61370000000000002</c:v>
                </c:pt>
                <c:pt idx="1154">
                  <c:v>0.61570000000000003</c:v>
                </c:pt>
                <c:pt idx="1155">
                  <c:v>0.61360000000000003</c:v>
                </c:pt>
                <c:pt idx="1156">
                  <c:v>0.61250000000000004</c:v>
                </c:pt>
                <c:pt idx="1157">
                  <c:v>0.60770000000000002</c:v>
                </c:pt>
                <c:pt idx="1158">
                  <c:v>0.60729999999999995</c:v>
                </c:pt>
                <c:pt idx="1159">
                  <c:v>0.6008</c:v>
                </c:pt>
                <c:pt idx="1160">
                  <c:v>0.60099999999999998</c:v>
                </c:pt>
                <c:pt idx="1161">
                  <c:v>0.59840000000000004</c:v>
                </c:pt>
                <c:pt idx="1162">
                  <c:v>0.59370000000000001</c:v>
                </c:pt>
                <c:pt idx="1163">
                  <c:v>0.59040000000000004</c:v>
                </c:pt>
                <c:pt idx="1164">
                  <c:v>0.59960000000000002</c:v>
                </c:pt>
                <c:pt idx="1165">
                  <c:v>0.60240000000000005</c:v>
                </c:pt>
                <c:pt idx="1166">
                  <c:v>0.61299999999999999</c:v>
                </c:pt>
                <c:pt idx="1167">
                  <c:v>0.60470000000000002</c:v>
                </c:pt>
                <c:pt idx="1168">
                  <c:v>0.60580000000000001</c:v>
                </c:pt>
                <c:pt idx="1169">
                  <c:v>0.58509999999999995</c:v>
                </c:pt>
                <c:pt idx="1170">
                  <c:v>0.59550000000000003</c:v>
                </c:pt>
                <c:pt idx="1171">
                  <c:v>0.59289999999999998</c:v>
                </c:pt>
                <c:pt idx="1172">
                  <c:v>0.59189999999999998</c:v>
                </c:pt>
                <c:pt idx="1173">
                  <c:v>0.61560000000000004</c:v>
                </c:pt>
                <c:pt idx="1174">
                  <c:v>0.62980000000000003</c:v>
                </c:pt>
                <c:pt idx="1175">
                  <c:v>0.62219999999999998</c:v>
                </c:pt>
                <c:pt idx="1176">
                  <c:v>0.64910000000000001</c:v>
                </c:pt>
                <c:pt idx="1177">
                  <c:v>0.60560000000000003</c:v>
                </c:pt>
                <c:pt idx="1178">
                  <c:v>0.62629999999999997</c:v>
                </c:pt>
                <c:pt idx="1179">
                  <c:v>0.57899999999999996</c:v>
                </c:pt>
                <c:pt idx="1180">
                  <c:v>0.54279999999999995</c:v>
                </c:pt>
                <c:pt idx="1181">
                  <c:v>0.56100000000000005</c:v>
                </c:pt>
                <c:pt idx="1182">
                  <c:v>0.57820000000000005</c:v>
                </c:pt>
                <c:pt idx="1183">
                  <c:v>0.60880000000000001</c:v>
                </c:pt>
                <c:pt idx="1184">
                  <c:v>0.58340000000000003</c:v>
                </c:pt>
                <c:pt idx="1185">
                  <c:v>0.58760000000000001</c:v>
                </c:pt>
                <c:pt idx="1186">
                  <c:v>0.61319999999999997</c:v>
                </c:pt>
                <c:pt idx="1187">
                  <c:v>0.61950000000000005</c:v>
                </c:pt>
                <c:pt idx="1188">
                  <c:v>0.6381</c:v>
                </c:pt>
                <c:pt idx="1189">
                  <c:v>0.56859999999999999</c:v>
                </c:pt>
                <c:pt idx="1190">
                  <c:v>0.62009999999999998</c:v>
                </c:pt>
                <c:pt idx="1191">
                  <c:v>0.61719999999999997</c:v>
                </c:pt>
                <c:pt idx="1192">
                  <c:v>0.61060000000000003</c:v>
                </c:pt>
                <c:pt idx="1193">
                  <c:v>0.61719999999999997</c:v>
                </c:pt>
                <c:pt idx="1194">
                  <c:v>0.60409999999999997</c:v>
                </c:pt>
                <c:pt idx="1195">
                  <c:v>0.60880000000000001</c:v>
                </c:pt>
                <c:pt idx="1196">
                  <c:v>0.59379999999999999</c:v>
                </c:pt>
                <c:pt idx="1197">
                  <c:v>0.59940000000000004</c:v>
                </c:pt>
                <c:pt idx="1198">
                  <c:v>0.60329999999999995</c:v>
                </c:pt>
                <c:pt idx="1199">
                  <c:v>0.61780000000000002</c:v>
                </c:pt>
                <c:pt idx="1200">
                  <c:v>0.629</c:v>
                </c:pt>
                <c:pt idx="1201">
                  <c:v>0.63570000000000004</c:v>
                </c:pt>
                <c:pt idx="1202">
                  <c:v>0.61850000000000005</c:v>
                </c:pt>
                <c:pt idx="1203">
                  <c:v>0.62290000000000001</c:v>
                </c:pt>
                <c:pt idx="1204">
                  <c:v>0.6391</c:v>
                </c:pt>
                <c:pt idx="1205">
                  <c:v>0.6351</c:v>
                </c:pt>
                <c:pt idx="1206">
                  <c:v>0.63049999999999995</c:v>
                </c:pt>
                <c:pt idx="1207">
                  <c:v>0.60550000000000004</c:v>
                </c:pt>
                <c:pt idx="1208">
                  <c:v>0.63060000000000005</c:v>
                </c:pt>
                <c:pt idx="1209">
                  <c:v>0.61650000000000005</c:v>
                </c:pt>
                <c:pt idx="1210">
                  <c:v>0.61209999999999998</c:v>
                </c:pt>
                <c:pt idx="1211">
                  <c:v>0.61899999999999999</c:v>
                </c:pt>
                <c:pt idx="1212">
                  <c:v>0.61729999999999996</c:v>
                </c:pt>
                <c:pt idx="1213">
                  <c:v>0.62749999999999995</c:v>
                </c:pt>
                <c:pt idx="1214">
                  <c:v>0.61850000000000005</c:v>
                </c:pt>
                <c:pt idx="1215">
                  <c:v>0.61</c:v>
                </c:pt>
                <c:pt idx="1216">
                  <c:v>0.60329999999999995</c:v>
                </c:pt>
                <c:pt idx="1217">
                  <c:v>0.60609999999999997</c:v>
                </c:pt>
                <c:pt idx="1218">
                  <c:v>0.60780000000000001</c:v>
                </c:pt>
                <c:pt idx="1219">
                  <c:v>0.6109</c:v>
                </c:pt>
                <c:pt idx="1220">
                  <c:v>0.62060000000000004</c:v>
                </c:pt>
                <c:pt idx="1221">
                  <c:v>0.61899999999999999</c:v>
                </c:pt>
                <c:pt idx="1222">
                  <c:v>0.62390000000000001</c:v>
                </c:pt>
                <c:pt idx="1223">
                  <c:v>0.61299999999999999</c:v>
                </c:pt>
                <c:pt idx="1224">
                  <c:v>0.63039999999999996</c:v>
                </c:pt>
                <c:pt idx="1225">
                  <c:v>0.61660000000000004</c:v>
                </c:pt>
                <c:pt idx="1226">
                  <c:v>0.62350000000000005</c:v>
                </c:pt>
                <c:pt idx="1227">
                  <c:v>0.61760000000000004</c:v>
                </c:pt>
                <c:pt idx="1228">
                  <c:v>0.62970000000000004</c:v>
                </c:pt>
                <c:pt idx="1229">
                  <c:v>0.63219999999999998</c:v>
                </c:pt>
                <c:pt idx="1230">
                  <c:v>0.63449999999999995</c:v>
                </c:pt>
                <c:pt idx="1231">
                  <c:v>0.63700000000000001</c:v>
                </c:pt>
                <c:pt idx="1232">
                  <c:v>0.63170000000000004</c:v>
                </c:pt>
                <c:pt idx="1233">
                  <c:v>0.6341</c:v>
                </c:pt>
                <c:pt idx="1234">
                  <c:v>0.63670000000000004</c:v>
                </c:pt>
                <c:pt idx="1235">
                  <c:v>0.64090000000000003</c:v>
                </c:pt>
                <c:pt idx="1236">
                  <c:v>0.64480000000000004</c:v>
                </c:pt>
                <c:pt idx="1237">
                  <c:v>0.6391</c:v>
                </c:pt>
                <c:pt idx="1238">
                  <c:v>0.63780000000000003</c:v>
                </c:pt>
                <c:pt idx="1239">
                  <c:v>0.64729999999999999</c:v>
                </c:pt>
                <c:pt idx="1240">
                  <c:v>0.64370000000000005</c:v>
                </c:pt>
                <c:pt idx="1241">
                  <c:v>0.65900000000000003</c:v>
                </c:pt>
                <c:pt idx="1242">
                  <c:v>0.65720000000000001</c:v>
                </c:pt>
                <c:pt idx="1243">
                  <c:v>0.66359999999999997</c:v>
                </c:pt>
                <c:pt idx="1244">
                  <c:v>0.66080000000000005</c:v>
                </c:pt>
                <c:pt idx="1245">
                  <c:v>0.65010000000000001</c:v>
                </c:pt>
                <c:pt idx="1246">
                  <c:v>0.65290000000000004</c:v>
                </c:pt>
                <c:pt idx="1247">
                  <c:v>0.65439999999999998</c:v>
                </c:pt>
                <c:pt idx="1248">
                  <c:v>0.61829999999999996</c:v>
                </c:pt>
                <c:pt idx="1249">
                  <c:v>0.61170000000000002</c:v>
                </c:pt>
                <c:pt idx="1250">
                  <c:v>0.59550000000000003</c:v>
                </c:pt>
                <c:pt idx="1251">
                  <c:v>0.59570000000000001</c:v>
                </c:pt>
                <c:pt idx="1252">
                  <c:v>0.61680000000000001</c:v>
                </c:pt>
                <c:pt idx="1253">
                  <c:v>0.60599999999999998</c:v>
                </c:pt>
                <c:pt idx="1254">
                  <c:v>0.63419999999999999</c:v>
                </c:pt>
                <c:pt idx="1255">
                  <c:v>0.6321</c:v>
                </c:pt>
                <c:pt idx="1256">
                  <c:v>0.62119999999999997</c:v>
                </c:pt>
                <c:pt idx="1257">
                  <c:v>0.61919999999999997</c:v>
                </c:pt>
                <c:pt idx="1258">
                  <c:v>0.62609999999999999</c:v>
                </c:pt>
                <c:pt idx="1259">
                  <c:v>0.62439999999999996</c:v>
                </c:pt>
                <c:pt idx="1260">
                  <c:v>0.63739999999999997</c:v>
                </c:pt>
                <c:pt idx="1261">
                  <c:v>0.65110000000000001</c:v>
                </c:pt>
                <c:pt idx="1262">
                  <c:v>0.66249999999999998</c:v>
                </c:pt>
                <c:pt idx="1263">
                  <c:v>0.66</c:v>
                </c:pt>
                <c:pt idx="1264">
                  <c:v>0.67610000000000003</c:v>
                </c:pt>
                <c:pt idx="1265">
                  <c:v>0.65920000000000001</c:v>
                </c:pt>
                <c:pt idx="1266">
                  <c:v>0.66369999999999996</c:v>
                </c:pt>
                <c:pt idx="1267">
                  <c:v>0.66669999999999996</c:v>
                </c:pt>
                <c:pt idx="1268">
                  <c:v>0.66959999999999997</c:v>
                </c:pt>
                <c:pt idx="1269">
                  <c:v>0.67969999999999997</c:v>
                </c:pt>
                <c:pt idx="1270">
                  <c:v>0.67020000000000002</c:v>
                </c:pt>
                <c:pt idx="1271">
                  <c:v>0.66100000000000003</c:v>
                </c:pt>
                <c:pt idx="1272">
                  <c:v>0.65920000000000001</c:v>
                </c:pt>
                <c:pt idx="1273">
                  <c:v>0.65349999999999997</c:v>
                </c:pt>
                <c:pt idx="1274">
                  <c:v>0.65620000000000001</c:v>
                </c:pt>
                <c:pt idx="1275">
                  <c:v>0.64549999999999996</c:v>
                </c:pt>
                <c:pt idx="1276">
                  <c:v>0.63790000000000002</c:v>
                </c:pt>
                <c:pt idx="1277">
                  <c:v>0.63800000000000001</c:v>
                </c:pt>
                <c:pt idx="1278">
                  <c:v>0.64170000000000005</c:v>
                </c:pt>
                <c:pt idx="1279">
                  <c:v>0.64680000000000004</c:v>
                </c:pt>
                <c:pt idx="1280">
                  <c:v>0.63149999999999995</c:v>
                </c:pt>
                <c:pt idx="1281">
                  <c:v>0.6381</c:v>
                </c:pt>
                <c:pt idx="1282">
                  <c:v>0.64270000000000005</c:v>
                </c:pt>
                <c:pt idx="1283">
                  <c:v>0.6502</c:v>
                </c:pt>
                <c:pt idx="1284">
                  <c:v>0.65259999999999996</c:v>
                </c:pt>
                <c:pt idx="1285">
                  <c:v>0.65229999999999999</c:v>
                </c:pt>
                <c:pt idx="1286">
                  <c:v>0.64729999999999999</c:v>
                </c:pt>
                <c:pt idx="1287">
                  <c:v>0.63780000000000003</c:v>
                </c:pt>
                <c:pt idx="1288">
                  <c:v>0.64339999999999997</c:v>
                </c:pt>
                <c:pt idx="1289">
                  <c:v>0.65</c:v>
                </c:pt>
                <c:pt idx="1290">
                  <c:v>0.64649999999999996</c:v>
                </c:pt>
                <c:pt idx="1291">
                  <c:v>0.64339999999999997</c:v>
                </c:pt>
                <c:pt idx="1292">
                  <c:v>0.65449999999999997</c:v>
                </c:pt>
                <c:pt idx="1293">
                  <c:v>0.6452</c:v>
                </c:pt>
                <c:pt idx="1294">
                  <c:v>0.63270000000000004</c:v>
                </c:pt>
                <c:pt idx="1295">
                  <c:v>0.65559999999999996</c:v>
                </c:pt>
                <c:pt idx="1296">
                  <c:v>0.64680000000000004</c:v>
                </c:pt>
                <c:pt idx="1297">
                  <c:v>0.63829999999999998</c:v>
                </c:pt>
                <c:pt idx="1298">
                  <c:v>0.64929999999999999</c:v>
                </c:pt>
                <c:pt idx="1299">
                  <c:v>0.6532</c:v>
                </c:pt>
                <c:pt idx="1300">
                  <c:v>0.63690000000000002</c:v>
                </c:pt>
                <c:pt idx="1301">
                  <c:v>0.64770000000000005</c:v>
                </c:pt>
                <c:pt idx="1302">
                  <c:v>0.64729999999999999</c:v>
                </c:pt>
                <c:pt idx="1303">
                  <c:v>0.65600000000000003</c:v>
                </c:pt>
                <c:pt idx="1304">
                  <c:v>0.64410000000000001</c:v>
                </c:pt>
                <c:pt idx="1305">
                  <c:v>0.64390000000000003</c:v>
                </c:pt>
                <c:pt idx="1306">
                  <c:v>0.65139999999999998</c:v>
                </c:pt>
                <c:pt idx="1307">
                  <c:v>0.64670000000000005</c:v>
                </c:pt>
                <c:pt idx="1308">
                  <c:v>0.64980000000000004</c:v>
                </c:pt>
                <c:pt idx="1309">
                  <c:v>0.63829999999999998</c:v>
                </c:pt>
                <c:pt idx="1310">
                  <c:v>0.65239999999999998</c:v>
                </c:pt>
                <c:pt idx="1311">
                  <c:v>0.65659999999999996</c:v>
                </c:pt>
                <c:pt idx="1312">
                  <c:v>0.64280000000000004</c:v>
                </c:pt>
                <c:pt idx="1313">
                  <c:v>0.64610000000000001</c:v>
                </c:pt>
                <c:pt idx="1314">
                  <c:v>0.6431</c:v>
                </c:pt>
                <c:pt idx="1315">
                  <c:v>0.63670000000000004</c:v>
                </c:pt>
                <c:pt idx="1316">
                  <c:v>0.64119999999999999</c:v>
                </c:pt>
                <c:pt idx="1317">
                  <c:v>0.62450000000000006</c:v>
                </c:pt>
                <c:pt idx="1318">
                  <c:v>0.62839999999999996</c:v>
                </c:pt>
                <c:pt idx="1319">
                  <c:v>0.64980000000000004</c:v>
                </c:pt>
                <c:pt idx="1320">
                  <c:v>0.66590000000000005</c:v>
                </c:pt>
                <c:pt idx="1321">
                  <c:v>0.66180000000000005</c:v>
                </c:pt>
                <c:pt idx="1322">
                  <c:v>0.66879999999999995</c:v>
                </c:pt>
                <c:pt idx="1323">
                  <c:v>0.6724</c:v>
                </c:pt>
                <c:pt idx="1324">
                  <c:v>0.65739999999999998</c:v>
                </c:pt>
                <c:pt idx="1325">
                  <c:v>0.68130000000000002</c:v>
                </c:pt>
                <c:pt idx="1326">
                  <c:v>0.66359999999999997</c:v>
                </c:pt>
                <c:pt idx="1327">
                  <c:v>0.66959999999999997</c:v>
                </c:pt>
                <c:pt idx="1328">
                  <c:v>0.64439999999999997</c:v>
                </c:pt>
                <c:pt idx="1329">
                  <c:v>0.65010000000000001</c:v>
                </c:pt>
                <c:pt idx="1330">
                  <c:v>0.63870000000000005</c:v>
                </c:pt>
                <c:pt idx="1331">
                  <c:v>0.64119999999999999</c:v>
                </c:pt>
                <c:pt idx="1332">
                  <c:v>0.62790000000000001</c:v>
                </c:pt>
                <c:pt idx="1333">
                  <c:v>0.62809999999999999</c:v>
                </c:pt>
                <c:pt idx="1334">
                  <c:v>0.62609999999999999</c:v>
                </c:pt>
                <c:pt idx="1335">
                  <c:v>0.63880000000000003</c:v>
                </c:pt>
                <c:pt idx="1336">
                  <c:v>0.61829999999999996</c:v>
                </c:pt>
                <c:pt idx="1337">
                  <c:v>0.63129999999999997</c:v>
                </c:pt>
                <c:pt idx="1338">
                  <c:v>0.63619999999999999</c:v>
                </c:pt>
                <c:pt idx="1339">
                  <c:v>0.65410000000000001</c:v>
                </c:pt>
                <c:pt idx="1340">
                  <c:v>0.6391</c:v>
                </c:pt>
                <c:pt idx="1341">
                  <c:v>0.65669999999999995</c:v>
                </c:pt>
                <c:pt idx="1342">
                  <c:v>0.64659999999999995</c:v>
                </c:pt>
                <c:pt idx="1343">
                  <c:v>0.65139999999999998</c:v>
                </c:pt>
                <c:pt idx="1344">
                  <c:v>0.63959999999999995</c:v>
                </c:pt>
                <c:pt idx="1345">
                  <c:v>0.628</c:v>
                </c:pt>
                <c:pt idx="1346">
                  <c:v>0.64029999999999998</c:v>
                </c:pt>
                <c:pt idx="1347">
                  <c:v>0.63460000000000005</c:v>
                </c:pt>
                <c:pt idx="1348">
                  <c:v>0.62429999999999997</c:v>
                </c:pt>
                <c:pt idx="1349">
                  <c:v>0.6593</c:v>
                </c:pt>
                <c:pt idx="1350">
                  <c:v>0.66410000000000002</c:v>
                </c:pt>
                <c:pt idx="1351">
                  <c:v>0.66520000000000001</c:v>
                </c:pt>
                <c:pt idx="1352">
                  <c:v>0.67210000000000003</c:v>
                </c:pt>
                <c:pt idx="1353">
                  <c:v>0.6633</c:v>
                </c:pt>
                <c:pt idx="1354">
                  <c:v>0.67359999999999998</c:v>
                </c:pt>
                <c:pt idx="1355">
                  <c:v>0.66739999999999999</c:v>
                </c:pt>
                <c:pt idx="1356">
                  <c:v>0.66810000000000003</c:v>
                </c:pt>
                <c:pt idx="1357">
                  <c:v>0.65839999999999999</c:v>
                </c:pt>
                <c:pt idx="1358">
                  <c:v>0.6653</c:v>
                </c:pt>
                <c:pt idx="1359">
                  <c:v>0.66749999999999998</c:v>
                </c:pt>
                <c:pt idx="1360">
                  <c:v>0.65749999999999997</c:v>
                </c:pt>
                <c:pt idx="1361">
                  <c:v>0.66639999999999999</c:v>
                </c:pt>
                <c:pt idx="1362">
                  <c:v>0.65249999999999997</c:v>
                </c:pt>
                <c:pt idx="1363">
                  <c:v>0.6522</c:v>
                </c:pt>
                <c:pt idx="1364">
                  <c:v>0.65100000000000002</c:v>
                </c:pt>
                <c:pt idx="1365">
                  <c:v>0.65790000000000004</c:v>
                </c:pt>
                <c:pt idx="1366">
                  <c:v>0.62709999999999999</c:v>
                </c:pt>
                <c:pt idx="1367">
                  <c:v>0.63460000000000005</c:v>
                </c:pt>
                <c:pt idx="1368">
                  <c:v>0.62209999999999999</c:v>
                </c:pt>
                <c:pt idx="1369">
                  <c:v>0.626</c:v>
                </c:pt>
                <c:pt idx="1370">
                  <c:v>0.61470000000000002</c:v>
                </c:pt>
                <c:pt idx="1371">
                  <c:v>0.62319999999999998</c:v>
                </c:pt>
                <c:pt idx="1372">
                  <c:v>0.62649999999999995</c:v>
                </c:pt>
                <c:pt idx="1373">
                  <c:v>0.61780000000000002</c:v>
                </c:pt>
                <c:pt idx="1374">
                  <c:v>0.62490000000000001</c:v>
                </c:pt>
                <c:pt idx="1375">
                  <c:v>0.62939999999999996</c:v>
                </c:pt>
                <c:pt idx="1376">
                  <c:v>0.61899999999999999</c:v>
                </c:pt>
                <c:pt idx="1377">
                  <c:v>0.61309999999999998</c:v>
                </c:pt>
                <c:pt idx="1378">
                  <c:v>0.59279999999999999</c:v>
                </c:pt>
                <c:pt idx="1379">
                  <c:v>0.59570000000000001</c:v>
                </c:pt>
                <c:pt idx="1380">
                  <c:v>0.60009999999999997</c:v>
                </c:pt>
                <c:pt idx="1381">
                  <c:v>0.59740000000000004</c:v>
                </c:pt>
                <c:pt idx="1382">
                  <c:v>0.60540000000000005</c:v>
                </c:pt>
                <c:pt idx="1383">
                  <c:v>0.60489999999999999</c:v>
                </c:pt>
                <c:pt idx="1384">
                  <c:v>0.60919999999999996</c:v>
                </c:pt>
                <c:pt idx="1385">
                  <c:v>0.61370000000000002</c:v>
                </c:pt>
                <c:pt idx="1386">
                  <c:v>0.60509999999999997</c:v>
                </c:pt>
                <c:pt idx="1387">
                  <c:v>0.60060000000000002</c:v>
                </c:pt>
                <c:pt idx="1388">
                  <c:v>0.6</c:v>
                </c:pt>
                <c:pt idx="1389">
                  <c:v>0.61939999999999995</c:v>
                </c:pt>
                <c:pt idx="1390">
                  <c:v>0.61950000000000005</c:v>
                </c:pt>
                <c:pt idx="1391">
                  <c:v>0.63</c:v>
                </c:pt>
                <c:pt idx="1392">
                  <c:v>0.63270000000000004</c:v>
                </c:pt>
                <c:pt idx="1393">
                  <c:v>0.63360000000000005</c:v>
                </c:pt>
                <c:pt idx="1394">
                  <c:v>0.6431</c:v>
                </c:pt>
                <c:pt idx="1395">
                  <c:v>0.63870000000000005</c:v>
                </c:pt>
                <c:pt idx="1396">
                  <c:v>0.65</c:v>
                </c:pt>
                <c:pt idx="1397">
                  <c:v>0.64239999999999997</c:v>
                </c:pt>
                <c:pt idx="1398">
                  <c:v>0.64090000000000003</c:v>
                </c:pt>
                <c:pt idx="1399">
                  <c:v>0.6492</c:v>
                </c:pt>
                <c:pt idx="1400">
                  <c:v>0.65869999999999995</c:v>
                </c:pt>
                <c:pt idx="1401">
                  <c:v>0.6532</c:v>
                </c:pt>
                <c:pt idx="1402">
                  <c:v>0.65620000000000001</c:v>
                </c:pt>
                <c:pt idx="1403">
                  <c:v>0.67220000000000002</c:v>
                </c:pt>
                <c:pt idx="1404">
                  <c:v>0.68700000000000006</c:v>
                </c:pt>
                <c:pt idx="1405">
                  <c:v>0.6542</c:v>
                </c:pt>
                <c:pt idx="1406">
                  <c:v>0.65100000000000002</c:v>
                </c:pt>
                <c:pt idx="1407">
                  <c:v>0.65529999999999999</c:v>
                </c:pt>
                <c:pt idx="1408">
                  <c:v>0.65880000000000005</c:v>
                </c:pt>
                <c:pt idx="1409">
                  <c:v>0.64949999999999997</c:v>
                </c:pt>
                <c:pt idx="1410">
                  <c:v>0.64490000000000003</c:v>
                </c:pt>
                <c:pt idx="1411">
                  <c:v>0.6482</c:v>
                </c:pt>
                <c:pt idx="1412">
                  <c:v>0.64739999999999998</c:v>
                </c:pt>
                <c:pt idx="1413">
                  <c:v>0.63880000000000003</c:v>
                </c:pt>
                <c:pt idx="1414">
                  <c:v>0.62970000000000004</c:v>
                </c:pt>
                <c:pt idx="1415">
                  <c:v>0.63160000000000005</c:v>
                </c:pt>
                <c:pt idx="1416">
                  <c:v>0.64600000000000002</c:v>
                </c:pt>
                <c:pt idx="1417">
                  <c:v>0.62180000000000002</c:v>
                </c:pt>
                <c:pt idx="1418">
                  <c:v>0.61770000000000003</c:v>
                </c:pt>
                <c:pt idx="1419">
                  <c:v>0.6169</c:v>
                </c:pt>
                <c:pt idx="1420">
                  <c:v>0.60680000000000001</c:v>
                </c:pt>
                <c:pt idx="1421">
                  <c:v>0.61019999999999996</c:v>
                </c:pt>
                <c:pt idx="1422">
                  <c:v>0.61639999999999995</c:v>
                </c:pt>
                <c:pt idx="1423">
                  <c:v>0.62370000000000003</c:v>
                </c:pt>
                <c:pt idx="1424">
                  <c:v>0.62290000000000001</c:v>
                </c:pt>
                <c:pt idx="1425">
                  <c:v>0.63400000000000001</c:v>
                </c:pt>
                <c:pt idx="1426">
                  <c:v>0.64649999999999996</c:v>
                </c:pt>
                <c:pt idx="1427">
                  <c:v>0.6351</c:v>
                </c:pt>
                <c:pt idx="1428">
                  <c:v>0.64770000000000005</c:v>
                </c:pt>
                <c:pt idx="1429">
                  <c:v>0.64659999999999995</c:v>
                </c:pt>
                <c:pt idx="1430">
                  <c:v>0.64019999999999999</c:v>
                </c:pt>
                <c:pt idx="1431">
                  <c:v>0.63649999999999995</c:v>
                </c:pt>
                <c:pt idx="1432">
                  <c:v>0.64280000000000004</c:v>
                </c:pt>
                <c:pt idx="1433">
                  <c:v>0.59989999999999999</c:v>
                </c:pt>
                <c:pt idx="1434">
                  <c:v>0.61229999999999996</c:v>
                </c:pt>
                <c:pt idx="1435">
                  <c:v>0.60419999999999996</c:v>
                </c:pt>
                <c:pt idx="1436">
                  <c:v>0.59530000000000005</c:v>
                </c:pt>
                <c:pt idx="1437">
                  <c:v>0.61170000000000002</c:v>
                </c:pt>
                <c:pt idx="1438">
                  <c:v>0.61570000000000003</c:v>
                </c:pt>
                <c:pt idx="1439">
                  <c:v>0.64019999999999999</c:v>
                </c:pt>
                <c:pt idx="1440">
                  <c:v>0.6401</c:v>
                </c:pt>
                <c:pt idx="1441">
                  <c:v>0.64500000000000002</c:v>
                </c:pt>
                <c:pt idx="1442">
                  <c:v>0.63590000000000002</c:v>
                </c:pt>
                <c:pt idx="1443">
                  <c:v>0.63060000000000005</c:v>
                </c:pt>
                <c:pt idx="1444">
                  <c:v>0.63429999999999997</c:v>
                </c:pt>
                <c:pt idx="1445">
                  <c:v>0.64129999999999998</c:v>
                </c:pt>
                <c:pt idx="1446">
                  <c:v>0.63029999999999997</c:v>
                </c:pt>
                <c:pt idx="1447">
                  <c:v>0.62680000000000002</c:v>
                </c:pt>
                <c:pt idx="1448">
                  <c:v>0.62470000000000003</c:v>
                </c:pt>
                <c:pt idx="1449">
                  <c:v>0.63919999999999999</c:v>
                </c:pt>
                <c:pt idx="1450">
                  <c:v>0.62790000000000001</c:v>
                </c:pt>
                <c:pt idx="1451">
                  <c:v>0.62460000000000004</c:v>
                </c:pt>
                <c:pt idx="1452">
                  <c:v>0.63649999999999995</c:v>
                </c:pt>
                <c:pt idx="1453">
                  <c:v>0.63029999999999997</c:v>
                </c:pt>
                <c:pt idx="1454">
                  <c:v>0.62009999999999998</c:v>
                </c:pt>
                <c:pt idx="1455">
                  <c:v>0.622</c:v>
                </c:pt>
                <c:pt idx="1456">
                  <c:v>0.61619999999999997</c:v>
                </c:pt>
                <c:pt idx="1457">
                  <c:v>0.62290000000000001</c:v>
                </c:pt>
                <c:pt idx="1458">
                  <c:v>0.61990000000000001</c:v>
                </c:pt>
                <c:pt idx="1459">
                  <c:v>0.6159</c:v>
                </c:pt>
                <c:pt idx="1460">
                  <c:v>0.61209999999999998</c:v>
                </c:pt>
                <c:pt idx="1461">
                  <c:v>0.62139999999999995</c:v>
                </c:pt>
                <c:pt idx="1462">
                  <c:v>0.61229999999999996</c:v>
                </c:pt>
                <c:pt idx="1463">
                  <c:v>0.63039999999999996</c:v>
                </c:pt>
                <c:pt idx="1464">
                  <c:v>0.62970000000000004</c:v>
                </c:pt>
                <c:pt idx="1465">
                  <c:v>0.6452</c:v>
                </c:pt>
                <c:pt idx="1466">
                  <c:v>0.64200000000000002</c:v>
                </c:pt>
                <c:pt idx="1467">
                  <c:v>0.65759999999999996</c:v>
                </c:pt>
                <c:pt idx="1468">
                  <c:v>0.65759999999999996</c:v>
                </c:pt>
                <c:pt idx="1469">
                  <c:v>0.67159999999999997</c:v>
                </c:pt>
                <c:pt idx="1470">
                  <c:v>0.65769999999999995</c:v>
                </c:pt>
                <c:pt idx="1471">
                  <c:v>0.65700000000000003</c:v>
                </c:pt>
                <c:pt idx="1472">
                  <c:v>0.63670000000000004</c:v>
                </c:pt>
                <c:pt idx="1473">
                  <c:v>0.63439999999999996</c:v>
                </c:pt>
                <c:pt idx="1474">
                  <c:v>0.65280000000000005</c:v>
                </c:pt>
                <c:pt idx="1475">
                  <c:v>0.63300000000000001</c:v>
                </c:pt>
                <c:pt idx="1476">
                  <c:v>0.64410000000000001</c:v>
                </c:pt>
                <c:pt idx="1477">
                  <c:v>0.67120000000000002</c:v>
                </c:pt>
                <c:pt idx="1478">
                  <c:v>0.66930000000000001</c:v>
                </c:pt>
                <c:pt idx="1479">
                  <c:v>0.63519999999999999</c:v>
                </c:pt>
                <c:pt idx="1480">
                  <c:v>0.64639999999999997</c:v>
                </c:pt>
                <c:pt idx="1481">
                  <c:v>0.63990000000000002</c:v>
                </c:pt>
                <c:pt idx="1482">
                  <c:v>0.66379999999999995</c:v>
                </c:pt>
                <c:pt idx="1483">
                  <c:v>0.65990000000000004</c:v>
                </c:pt>
                <c:pt idx="1484">
                  <c:v>0.66259999999999997</c:v>
                </c:pt>
                <c:pt idx="1485">
                  <c:v>0.64139999999999997</c:v>
                </c:pt>
                <c:pt idx="1486">
                  <c:v>0.63639999999999997</c:v>
                </c:pt>
                <c:pt idx="1487">
                  <c:v>0.6331</c:v>
                </c:pt>
                <c:pt idx="1488">
                  <c:v>0.62239999999999995</c:v>
                </c:pt>
                <c:pt idx="1489">
                  <c:v>0.63719999999999999</c:v>
                </c:pt>
                <c:pt idx="1490">
                  <c:v>0.63770000000000004</c:v>
                </c:pt>
                <c:pt idx="1491">
                  <c:v>0.64770000000000005</c:v>
                </c:pt>
                <c:pt idx="1492">
                  <c:v>0.62649999999999995</c:v>
                </c:pt>
                <c:pt idx="1493">
                  <c:v>0.63460000000000005</c:v>
                </c:pt>
                <c:pt idx="1494">
                  <c:v>0.62629999999999997</c:v>
                </c:pt>
                <c:pt idx="1495">
                  <c:v>0.62749999999999995</c:v>
                </c:pt>
                <c:pt idx="1496">
                  <c:v>0.62090000000000001</c:v>
                </c:pt>
                <c:pt idx="1497">
                  <c:v>0.63180000000000003</c:v>
                </c:pt>
                <c:pt idx="1498">
                  <c:v>0.62239999999999995</c:v>
                </c:pt>
                <c:pt idx="1499">
                  <c:v>0.62319999999999998</c:v>
                </c:pt>
                <c:pt idx="1500">
                  <c:v>0.61629999999999996</c:v>
                </c:pt>
                <c:pt idx="1501">
                  <c:v>0.59970000000000001</c:v>
                </c:pt>
                <c:pt idx="1502">
                  <c:v>0.62690000000000001</c:v>
                </c:pt>
                <c:pt idx="1503">
                  <c:v>0.61450000000000005</c:v>
                </c:pt>
                <c:pt idx="1504">
                  <c:v>0.62050000000000005</c:v>
                </c:pt>
                <c:pt idx="1505">
                  <c:v>0.61380000000000001</c:v>
                </c:pt>
                <c:pt idx="1506">
                  <c:v>0.61750000000000005</c:v>
                </c:pt>
                <c:pt idx="1507">
                  <c:v>0.63400000000000001</c:v>
                </c:pt>
                <c:pt idx="1508">
                  <c:v>0.62290000000000001</c:v>
                </c:pt>
                <c:pt idx="1509">
                  <c:v>0.6028</c:v>
                </c:pt>
                <c:pt idx="1510">
                  <c:v>0.61870000000000003</c:v>
                </c:pt>
                <c:pt idx="1511">
                  <c:v>0.6149</c:v>
                </c:pt>
                <c:pt idx="1512">
                  <c:v>0.60470000000000002</c:v>
                </c:pt>
                <c:pt idx="1513">
                  <c:v>0.61099999999999999</c:v>
                </c:pt>
                <c:pt idx="1514">
                  <c:v>0.60680000000000001</c:v>
                </c:pt>
                <c:pt idx="1515">
                  <c:v>0.60580000000000001</c:v>
                </c:pt>
                <c:pt idx="1516">
                  <c:v>0.59830000000000005</c:v>
                </c:pt>
                <c:pt idx="1517">
                  <c:v>0.58979999999999999</c:v>
                </c:pt>
                <c:pt idx="1518">
                  <c:v>0.57250000000000001</c:v>
                </c:pt>
                <c:pt idx="1519">
                  <c:v>0.57789999999999997</c:v>
                </c:pt>
                <c:pt idx="1520">
                  <c:v>0.58760000000000001</c:v>
                </c:pt>
                <c:pt idx="1521">
                  <c:v>0.57389999999999997</c:v>
                </c:pt>
                <c:pt idx="1522">
                  <c:v>0.58109999999999995</c:v>
                </c:pt>
                <c:pt idx="1523">
                  <c:v>0.59670000000000001</c:v>
                </c:pt>
                <c:pt idx="1524">
                  <c:v>0.60450000000000004</c:v>
                </c:pt>
                <c:pt idx="1525">
                  <c:v>0.58840000000000003</c:v>
                </c:pt>
                <c:pt idx="1526">
                  <c:v>0.60309999999999997</c:v>
                </c:pt>
                <c:pt idx="1527">
                  <c:v>0.60660000000000003</c:v>
                </c:pt>
                <c:pt idx="1528">
                  <c:v>0.61060000000000003</c:v>
                </c:pt>
                <c:pt idx="1529">
                  <c:v>0.61009999999999998</c:v>
                </c:pt>
                <c:pt idx="1530">
                  <c:v>0.59530000000000005</c:v>
                </c:pt>
                <c:pt idx="1531">
                  <c:v>0.59640000000000004</c:v>
                </c:pt>
                <c:pt idx="1532">
                  <c:v>0.59009999999999996</c:v>
                </c:pt>
                <c:pt idx="1533">
                  <c:v>0.58989999999999998</c:v>
                </c:pt>
                <c:pt idx="1534">
                  <c:v>0.58099999999999996</c:v>
                </c:pt>
                <c:pt idx="1535">
                  <c:v>0.57179999999999997</c:v>
                </c:pt>
                <c:pt idx="1536">
                  <c:v>0.56850000000000001</c:v>
                </c:pt>
                <c:pt idx="1537">
                  <c:v>0.57850000000000001</c:v>
                </c:pt>
                <c:pt idx="1538">
                  <c:v>0.58199999999999996</c:v>
                </c:pt>
                <c:pt idx="1539">
                  <c:v>0.5796</c:v>
                </c:pt>
                <c:pt idx="1540">
                  <c:v>0.5857</c:v>
                </c:pt>
                <c:pt idx="1541">
                  <c:v>0.59509999999999996</c:v>
                </c:pt>
                <c:pt idx="1542">
                  <c:v>0.59440000000000004</c:v>
                </c:pt>
                <c:pt idx="1543">
                  <c:v>0.60089999999999999</c:v>
                </c:pt>
                <c:pt idx="1544">
                  <c:v>0.6028</c:v>
                </c:pt>
                <c:pt idx="1545">
                  <c:v>0.58879999999999999</c:v>
                </c:pt>
                <c:pt idx="1546">
                  <c:v>0.5796</c:v>
                </c:pt>
                <c:pt idx="1547">
                  <c:v>0.59730000000000005</c:v>
                </c:pt>
                <c:pt idx="1548">
                  <c:v>0.59330000000000005</c:v>
                </c:pt>
                <c:pt idx="1549">
                  <c:v>0.59509999999999996</c:v>
                </c:pt>
                <c:pt idx="1550">
                  <c:v>0.60570000000000002</c:v>
                </c:pt>
                <c:pt idx="1551">
                  <c:v>0.60399999999999998</c:v>
                </c:pt>
                <c:pt idx="1552">
                  <c:v>0.60350000000000004</c:v>
                </c:pt>
                <c:pt idx="1553">
                  <c:v>0.60260000000000002</c:v>
                </c:pt>
                <c:pt idx="1554">
                  <c:v>0.60029999999999994</c:v>
                </c:pt>
                <c:pt idx="1555">
                  <c:v>0.60319999999999996</c:v>
                </c:pt>
                <c:pt idx="1556">
                  <c:v>0.59079999999999999</c:v>
                </c:pt>
                <c:pt idx="1557">
                  <c:v>0.59299999999999997</c:v>
                </c:pt>
                <c:pt idx="1558">
                  <c:v>0.59089999999999998</c:v>
                </c:pt>
                <c:pt idx="1559">
                  <c:v>0.5907</c:v>
                </c:pt>
                <c:pt idx="1560">
                  <c:v>0.60040000000000004</c:v>
                </c:pt>
                <c:pt idx="1561">
                  <c:v>0.59609999999999996</c:v>
                </c:pt>
                <c:pt idx="1562">
                  <c:v>0.59950000000000003</c:v>
                </c:pt>
                <c:pt idx="1563">
                  <c:v>0.60729999999999995</c:v>
                </c:pt>
                <c:pt idx="1564">
                  <c:v>0.61539999999999995</c:v>
                </c:pt>
                <c:pt idx="1565">
                  <c:v>0.59489999999999998</c:v>
                </c:pt>
                <c:pt idx="1566">
                  <c:v>0.60070000000000001</c:v>
                </c:pt>
                <c:pt idx="1567">
                  <c:v>0.58709999999999996</c:v>
                </c:pt>
                <c:pt idx="1568">
                  <c:v>0.59640000000000004</c:v>
                </c:pt>
                <c:pt idx="1569">
                  <c:v>0.59589999999999999</c:v>
                </c:pt>
                <c:pt idx="1570">
                  <c:v>0.58489999999999998</c:v>
                </c:pt>
                <c:pt idx="1571">
                  <c:v>0.60409999999999997</c:v>
                </c:pt>
                <c:pt idx="1572">
                  <c:v>0.64</c:v>
                </c:pt>
                <c:pt idx="1573">
                  <c:v>0.629</c:v>
                </c:pt>
                <c:pt idx="1574">
                  <c:v>0.65139999999999998</c:v>
                </c:pt>
                <c:pt idx="1575">
                  <c:v>0.64870000000000005</c:v>
                </c:pt>
                <c:pt idx="1576">
                  <c:v>0.64859999999999995</c:v>
                </c:pt>
                <c:pt idx="1577">
                  <c:v>0.65539999999999998</c:v>
                </c:pt>
                <c:pt idx="1578">
                  <c:v>0.65069999999999995</c:v>
                </c:pt>
                <c:pt idx="1579">
                  <c:v>0.65500000000000003</c:v>
                </c:pt>
                <c:pt idx="1580">
                  <c:v>0.65880000000000005</c:v>
                </c:pt>
                <c:pt idx="1581">
                  <c:v>0.66569999999999996</c:v>
                </c:pt>
                <c:pt idx="1582">
                  <c:v>0.64339999999999997</c:v>
                </c:pt>
                <c:pt idx="1583">
                  <c:v>0.64329999999999998</c:v>
                </c:pt>
                <c:pt idx="1584">
                  <c:v>0.63570000000000004</c:v>
                </c:pt>
                <c:pt idx="1585">
                  <c:v>0.62429999999999997</c:v>
                </c:pt>
                <c:pt idx="1586">
                  <c:v>0.63649999999999995</c:v>
                </c:pt>
                <c:pt idx="1587">
                  <c:v>0.64690000000000003</c:v>
                </c:pt>
                <c:pt idx="1588">
                  <c:v>0.65969999999999995</c:v>
                </c:pt>
                <c:pt idx="1589">
                  <c:v>0.66679999999999995</c:v>
                </c:pt>
                <c:pt idx="1590">
                  <c:v>0.66</c:v>
                </c:pt>
                <c:pt idx="1591">
                  <c:v>0.66239999999999999</c:v>
                </c:pt>
                <c:pt idx="1592">
                  <c:v>0.66020000000000001</c:v>
                </c:pt>
                <c:pt idx="1593">
                  <c:v>0.68210000000000004</c:v>
                </c:pt>
                <c:pt idx="1594">
                  <c:v>0.66649999999999998</c:v>
                </c:pt>
                <c:pt idx="1595">
                  <c:v>0.67449999999999999</c:v>
                </c:pt>
                <c:pt idx="1596">
                  <c:v>0.66379999999999995</c:v>
                </c:pt>
                <c:pt idx="1597">
                  <c:v>0.6744</c:v>
                </c:pt>
                <c:pt idx="1598">
                  <c:v>0.6542</c:v>
                </c:pt>
                <c:pt idx="1599">
                  <c:v>0.62849999999999995</c:v>
                </c:pt>
                <c:pt idx="1600">
                  <c:v>0.63959999999999995</c:v>
                </c:pt>
                <c:pt idx="1601">
                  <c:v>0.63239999999999996</c:v>
                </c:pt>
                <c:pt idx="1602">
                  <c:v>0.64759999999999995</c:v>
                </c:pt>
                <c:pt idx="1603">
                  <c:v>0.64100000000000001</c:v>
                </c:pt>
                <c:pt idx="1604">
                  <c:v>0.63029999999999997</c:v>
                </c:pt>
                <c:pt idx="1605">
                  <c:v>0.63739999999999997</c:v>
                </c:pt>
                <c:pt idx="1606">
                  <c:v>0.64200000000000002</c:v>
                </c:pt>
                <c:pt idx="1607">
                  <c:v>0.63090000000000002</c:v>
                </c:pt>
                <c:pt idx="1608">
                  <c:v>0.63829999999999998</c:v>
                </c:pt>
                <c:pt idx="1609">
                  <c:v>0.6411</c:v>
                </c:pt>
                <c:pt idx="1610">
                  <c:v>0.62829999999999997</c:v>
                </c:pt>
                <c:pt idx="1611">
                  <c:v>0.62760000000000005</c:v>
                </c:pt>
                <c:pt idx="1612">
                  <c:v>0.63949999999999996</c:v>
                </c:pt>
                <c:pt idx="1613">
                  <c:v>0.62939999999999996</c:v>
                </c:pt>
                <c:pt idx="1614">
                  <c:v>0.63170000000000004</c:v>
                </c:pt>
                <c:pt idx="1615">
                  <c:v>0.62090000000000001</c:v>
                </c:pt>
                <c:pt idx="1616">
                  <c:v>0.62549999999999994</c:v>
                </c:pt>
                <c:pt idx="1617">
                  <c:v>0.62919999999999998</c:v>
                </c:pt>
                <c:pt idx="1618">
                  <c:v>0.61929999999999996</c:v>
                </c:pt>
                <c:pt idx="1619">
                  <c:v>0.61729999999999996</c:v>
                </c:pt>
                <c:pt idx="1620">
                  <c:v>0.61890000000000001</c:v>
                </c:pt>
                <c:pt idx="1621">
                  <c:v>0.61839999999999995</c:v>
                </c:pt>
                <c:pt idx="1622">
                  <c:v>0.60529999999999995</c:v>
                </c:pt>
                <c:pt idx="1623">
                  <c:v>0.6048</c:v>
                </c:pt>
                <c:pt idx="1624">
                  <c:v>0.60540000000000005</c:v>
                </c:pt>
                <c:pt idx="1625">
                  <c:v>0.60629999999999995</c:v>
                </c:pt>
                <c:pt idx="1626">
                  <c:v>0.61229999999999996</c:v>
                </c:pt>
                <c:pt idx="1627">
                  <c:v>0.60519999999999996</c:v>
                </c:pt>
                <c:pt idx="1628">
                  <c:v>0.61129999999999995</c:v>
                </c:pt>
                <c:pt idx="1629">
                  <c:v>0.61160000000000003</c:v>
                </c:pt>
                <c:pt idx="1630">
                  <c:v>0.61129999999999995</c:v>
                </c:pt>
                <c:pt idx="1631">
                  <c:v>0.60050000000000003</c:v>
                </c:pt>
                <c:pt idx="1632">
                  <c:v>0.60929999999999995</c:v>
                </c:pt>
                <c:pt idx="1633">
                  <c:v>0.61270000000000002</c:v>
                </c:pt>
                <c:pt idx="1634">
                  <c:v>0.62419999999999998</c:v>
                </c:pt>
                <c:pt idx="1635">
                  <c:v>0.62690000000000001</c:v>
                </c:pt>
                <c:pt idx="1636">
                  <c:v>0.624</c:v>
                </c:pt>
                <c:pt idx="1637">
                  <c:v>0.62419999999999998</c:v>
                </c:pt>
                <c:pt idx="1638">
                  <c:v>0.623</c:v>
                </c:pt>
                <c:pt idx="1639">
                  <c:v>0.6139</c:v>
                </c:pt>
                <c:pt idx="1640">
                  <c:v>0.61019999999999996</c:v>
                </c:pt>
                <c:pt idx="1641">
                  <c:v>0.62949999999999995</c:v>
                </c:pt>
                <c:pt idx="1642">
                  <c:v>0.63500000000000001</c:v>
                </c:pt>
                <c:pt idx="1643">
                  <c:v>0.63160000000000005</c:v>
                </c:pt>
                <c:pt idx="1644">
                  <c:v>0.63149999999999995</c:v>
                </c:pt>
                <c:pt idx="1645">
                  <c:v>0.61699999999999999</c:v>
                </c:pt>
                <c:pt idx="1646">
                  <c:v>0.61370000000000002</c:v>
                </c:pt>
                <c:pt idx="1647">
                  <c:v>0.60819999999999996</c:v>
                </c:pt>
                <c:pt idx="1648">
                  <c:v>0.60640000000000005</c:v>
                </c:pt>
                <c:pt idx="1649">
                  <c:v>0.60119999999999996</c:v>
                </c:pt>
                <c:pt idx="1650">
                  <c:v>0.61170000000000002</c:v>
                </c:pt>
                <c:pt idx="1651">
                  <c:v>0.60870000000000002</c:v>
                </c:pt>
                <c:pt idx="1652">
                  <c:v>0.6139</c:v>
                </c:pt>
                <c:pt idx="1653">
                  <c:v>0.6099</c:v>
                </c:pt>
                <c:pt idx="1654">
                  <c:v>0.61799999999999999</c:v>
                </c:pt>
                <c:pt idx="1655">
                  <c:v>0.61419999999999997</c:v>
                </c:pt>
                <c:pt idx="1656">
                  <c:v>0.61229999999999996</c:v>
                </c:pt>
                <c:pt idx="1657">
                  <c:v>0.61899999999999999</c:v>
                </c:pt>
                <c:pt idx="1658">
                  <c:v>0.62490000000000001</c:v>
                </c:pt>
                <c:pt idx="1659">
                  <c:v>0.63029999999999997</c:v>
                </c:pt>
                <c:pt idx="1660">
                  <c:v>0.62339999999999995</c:v>
                </c:pt>
                <c:pt idx="1661">
                  <c:v>0.62549999999999994</c:v>
                </c:pt>
                <c:pt idx="1662">
                  <c:v>0.63519999999999999</c:v>
                </c:pt>
                <c:pt idx="1663">
                  <c:v>0.627</c:v>
                </c:pt>
                <c:pt idx="1664">
                  <c:v>0.62880000000000003</c:v>
                </c:pt>
                <c:pt idx="1665">
                  <c:v>0.6331</c:v>
                </c:pt>
                <c:pt idx="1666">
                  <c:v>0.64070000000000005</c:v>
                </c:pt>
                <c:pt idx="1667">
                  <c:v>0.64290000000000003</c:v>
                </c:pt>
                <c:pt idx="1668">
                  <c:v>0.6169</c:v>
                </c:pt>
                <c:pt idx="1669">
                  <c:v>0.62419999999999998</c:v>
                </c:pt>
                <c:pt idx="1670">
                  <c:v>0.63849999999999996</c:v>
                </c:pt>
                <c:pt idx="1671">
                  <c:v>0.63470000000000004</c:v>
                </c:pt>
                <c:pt idx="1672">
                  <c:v>0.63429999999999997</c:v>
                </c:pt>
                <c:pt idx="1673">
                  <c:v>0.63580000000000003</c:v>
                </c:pt>
                <c:pt idx="1674">
                  <c:v>0.62939999999999996</c:v>
                </c:pt>
                <c:pt idx="1675">
                  <c:v>0.629</c:v>
                </c:pt>
                <c:pt idx="1676">
                  <c:v>0.63009999999999999</c:v>
                </c:pt>
                <c:pt idx="1677">
                  <c:v>0.64290000000000003</c:v>
                </c:pt>
                <c:pt idx="1678">
                  <c:v>0.64270000000000005</c:v>
                </c:pt>
                <c:pt idx="1679">
                  <c:v>0.64300000000000002</c:v>
                </c:pt>
                <c:pt idx="1680">
                  <c:v>0.64980000000000004</c:v>
                </c:pt>
                <c:pt idx="1681">
                  <c:v>0.6482</c:v>
                </c:pt>
                <c:pt idx="1682">
                  <c:v>0.65310000000000001</c:v>
                </c:pt>
                <c:pt idx="1683">
                  <c:v>0.65449999999999997</c:v>
                </c:pt>
                <c:pt idx="1684">
                  <c:v>0.65549999999999997</c:v>
                </c:pt>
                <c:pt idx="1685">
                  <c:v>0.63890000000000002</c:v>
                </c:pt>
                <c:pt idx="1686">
                  <c:v>0.63149999999999995</c:v>
                </c:pt>
                <c:pt idx="1687">
                  <c:v>0.62380000000000002</c:v>
                </c:pt>
                <c:pt idx="1688">
                  <c:v>0.64490000000000003</c:v>
                </c:pt>
                <c:pt idx="1689">
                  <c:v>0.65049999999999997</c:v>
                </c:pt>
                <c:pt idx="1690">
                  <c:v>0.64419999999999999</c:v>
                </c:pt>
                <c:pt idx="1691">
                  <c:v>0.63739999999999997</c:v>
                </c:pt>
                <c:pt idx="1692">
                  <c:v>0.61629999999999996</c:v>
                </c:pt>
                <c:pt idx="1693">
                  <c:v>0.62590000000000001</c:v>
                </c:pt>
                <c:pt idx="1694">
                  <c:v>0.64549999999999996</c:v>
                </c:pt>
                <c:pt idx="1695">
                  <c:v>0.64890000000000003</c:v>
                </c:pt>
                <c:pt idx="1696">
                  <c:v>0.66069999999999995</c:v>
                </c:pt>
                <c:pt idx="1697">
                  <c:v>0.66390000000000005</c:v>
                </c:pt>
                <c:pt idx="1698">
                  <c:v>0.68289999999999995</c:v>
                </c:pt>
                <c:pt idx="1699">
                  <c:v>0.68899999999999995</c:v>
                </c:pt>
                <c:pt idx="1700">
                  <c:v>0.6744</c:v>
                </c:pt>
                <c:pt idx="1701">
                  <c:v>0.67049999999999998</c:v>
                </c:pt>
                <c:pt idx="1702">
                  <c:v>0.66879999999999995</c:v>
                </c:pt>
                <c:pt idx="1703">
                  <c:v>0.67930000000000001</c:v>
                </c:pt>
                <c:pt idx="1704">
                  <c:v>0.68259999999999998</c:v>
                </c:pt>
                <c:pt idx="1705">
                  <c:v>0.69399999999999995</c:v>
                </c:pt>
                <c:pt idx="1706">
                  <c:v>0.6744</c:v>
                </c:pt>
                <c:pt idx="1707">
                  <c:v>0.67090000000000005</c:v>
                </c:pt>
                <c:pt idx="1708">
                  <c:v>0.66810000000000003</c:v>
                </c:pt>
                <c:pt idx="1709">
                  <c:v>0.65469999999999995</c:v>
                </c:pt>
                <c:pt idx="1710">
                  <c:v>0.67479999999999996</c:v>
                </c:pt>
                <c:pt idx="1711">
                  <c:v>0.69689999999999996</c:v>
                </c:pt>
                <c:pt idx="1712">
                  <c:v>0.69740000000000002</c:v>
                </c:pt>
                <c:pt idx="1713">
                  <c:v>0.68600000000000005</c:v>
                </c:pt>
                <c:pt idx="1714">
                  <c:v>0.67989999999999995</c:v>
                </c:pt>
                <c:pt idx="1715">
                  <c:v>0.67510000000000003</c:v>
                </c:pt>
                <c:pt idx="1716">
                  <c:v>0.67220000000000002</c:v>
                </c:pt>
                <c:pt idx="1717">
                  <c:v>0.66049999999999998</c:v>
                </c:pt>
                <c:pt idx="1718">
                  <c:v>0.67700000000000005</c:v>
                </c:pt>
                <c:pt idx="1719">
                  <c:v>0.67859999999999998</c:v>
                </c:pt>
                <c:pt idx="1720">
                  <c:v>0.67100000000000004</c:v>
                </c:pt>
                <c:pt idx="1721">
                  <c:v>0.66290000000000004</c:v>
                </c:pt>
                <c:pt idx="1722">
                  <c:v>0.65459999999999996</c:v>
                </c:pt>
                <c:pt idx="1723">
                  <c:v>0.65969999999999995</c:v>
                </c:pt>
                <c:pt idx="1724">
                  <c:v>0.66149999999999998</c:v>
                </c:pt>
                <c:pt idx="1725">
                  <c:v>0.65110000000000001</c:v>
                </c:pt>
                <c:pt idx="1726">
                  <c:v>0.64839999999999998</c:v>
                </c:pt>
                <c:pt idx="1727">
                  <c:v>0.64129999999999998</c:v>
                </c:pt>
                <c:pt idx="1728">
                  <c:v>0.63180000000000003</c:v>
                </c:pt>
                <c:pt idx="1729">
                  <c:v>0.62819999999999998</c:v>
                </c:pt>
                <c:pt idx="1730">
                  <c:v>0.63500000000000001</c:v>
                </c:pt>
                <c:pt idx="1731">
                  <c:v>0.62949999999999995</c:v>
                </c:pt>
                <c:pt idx="1732">
                  <c:v>0.62270000000000003</c:v>
                </c:pt>
                <c:pt idx="1733">
                  <c:v>0.63280000000000003</c:v>
                </c:pt>
                <c:pt idx="1734">
                  <c:v>0.62870000000000004</c:v>
                </c:pt>
                <c:pt idx="1735">
                  <c:v>0.63570000000000004</c:v>
                </c:pt>
                <c:pt idx="1736">
                  <c:v>0.63300000000000001</c:v>
                </c:pt>
                <c:pt idx="1737">
                  <c:v>0.62590000000000001</c:v>
                </c:pt>
                <c:pt idx="1738">
                  <c:v>0.63939999999999997</c:v>
                </c:pt>
                <c:pt idx="1739">
                  <c:v>0.64119999999999999</c:v>
                </c:pt>
                <c:pt idx="1740">
                  <c:v>0.62350000000000005</c:v>
                </c:pt>
                <c:pt idx="1741">
                  <c:v>0.64510000000000001</c:v>
                </c:pt>
                <c:pt idx="1742">
                  <c:v>0.64180000000000004</c:v>
                </c:pt>
                <c:pt idx="1743">
                  <c:v>0.64190000000000003</c:v>
                </c:pt>
                <c:pt idx="1744">
                  <c:v>0.64270000000000005</c:v>
                </c:pt>
                <c:pt idx="1745">
                  <c:v>0.64639999999999997</c:v>
                </c:pt>
                <c:pt idx="1746">
                  <c:v>0.65259999999999996</c:v>
                </c:pt>
                <c:pt idx="1747">
                  <c:v>0.69720000000000004</c:v>
                </c:pt>
                <c:pt idx="1748">
                  <c:v>0.6593</c:v>
                </c:pt>
                <c:pt idx="1749">
                  <c:v>0.65990000000000004</c:v>
                </c:pt>
                <c:pt idx="1750">
                  <c:v>0.66259999999999997</c:v>
                </c:pt>
                <c:pt idx="1751">
                  <c:v>0.6704</c:v>
                </c:pt>
                <c:pt idx="1752">
                  <c:v>0.6633</c:v>
                </c:pt>
                <c:pt idx="1753">
                  <c:v>0.66810000000000003</c:v>
                </c:pt>
                <c:pt idx="1754">
                  <c:v>0.66449999999999998</c:v>
                </c:pt>
                <c:pt idx="1755">
                  <c:v>0.66739999999999999</c:v>
                </c:pt>
                <c:pt idx="1756">
                  <c:v>0.65990000000000004</c:v>
                </c:pt>
                <c:pt idx="1757">
                  <c:v>0.67300000000000004</c:v>
                </c:pt>
                <c:pt idx="1758">
                  <c:v>0.67010000000000003</c:v>
                </c:pt>
                <c:pt idx="1759">
                  <c:v>0.68859999999999999</c:v>
                </c:pt>
                <c:pt idx="1760">
                  <c:v>0.67269999999999996</c:v>
                </c:pt>
                <c:pt idx="1761">
                  <c:v>0.67390000000000005</c:v>
                </c:pt>
                <c:pt idx="1762">
                  <c:v>0.66120000000000001</c:v>
                </c:pt>
                <c:pt idx="1763">
                  <c:v>0.63109999999999999</c:v>
                </c:pt>
                <c:pt idx="1764">
                  <c:v>0.6391</c:v>
                </c:pt>
                <c:pt idx="1765">
                  <c:v>0.63800000000000001</c:v>
                </c:pt>
                <c:pt idx="1766">
                  <c:v>0.65049999999999997</c:v>
                </c:pt>
                <c:pt idx="1767">
                  <c:v>0.67230000000000001</c:v>
                </c:pt>
                <c:pt idx="1768">
                  <c:v>0.64180000000000004</c:v>
                </c:pt>
                <c:pt idx="1769">
                  <c:v>0.61170000000000002</c:v>
                </c:pt>
                <c:pt idx="1770">
                  <c:v>0.61909999999999998</c:v>
                </c:pt>
                <c:pt idx="1771">
                  <c:v>0.63490000000000002</c:v>
                </c:pt>
                <c:pt idx="1772">
                  <c:v>0.62160000000000004</c:v>
                </c:pt>
                <c:pt idx="1773">
                  <c:v>0.62490000000000001</c:v>
                </c:pt>
                <c:pt idx="1774">
                  <c:v>0.624</c:v>
                </c:pt>
                <c:pt idx="1775">
                  <c:v>0.64119999999999999</c:v>
                </c:pt>
                <c:pt idx="1776">
                  <c:v>0.64349999999999996</c:v>
                </c:pt>
                <c:pt idx="1777">
                  <c:v>0.62939999999999996</c:v>
                </c:pt>
                <c:pt idx="1778">
                  <c:v>0.62849999999999995</c:v>
                </c:pt>
                <c:pt idx="1779">
                  <c:v>0.63329999999999997</c:v>
                </c:pt>
                <c:pt idx="1780">
                  <c:v>0.63190000000000002</c:v>
                </c:pt>
                <c:pt idx="1781">
                  <c:v>0.64129999999999998</c:v>
                </c:pt>
                <c:pt idx="1782">
                  <c:v>0.63919999999999999</c:v>
                </c:pt>
                <c:pt idx="1783">
                  <c:v>0.64019999999999999</c:v>
                </c:pt>
                <c:pt idx="1784">
                  <c:v>0.64019999999999999</c:v>
                </c:pt>
                <c:pt idx="1785">
                  <c:v>0.6341</c:v>
                </c:pt>
                <c:pt idx="1786">
                  <c:v>0.65080000000000005</c:v>
                </c:pt>
                <c:pt idx="1787">
                  <c:v>0.65310000000000001</c:v>
                </c:pt>
                <c:pt idx="1788">
                  <c:v>0.65090000000000003</c:v>
                </c:pt>
                <c:pt idx="1789">
                  <c:v>0.65549999999999997</c:v>
                </c:pt>
                <c:pt idx="1790">
                  <c:v>0.66900000000000004</c:v>
                </c:pt>
                <c:pt idx="1791">
                  <c:v>0.65649999999999997</c:v>
                </c:pt>
                <c:pt idx="1792">
                  <c:v>0.65980000000000005</c:v>
                </c:pt>
                <c:pt idx="1793">
                  <c:v>0.66069999999999995</c:v>
                </c:pt>
                <c:pt idx="1794">
                  <c:v>0.65100000000000002</c:v>
                </c:pt>
                <c:pt idx="1795">
                  <c:v>0.66049999999999998</c:v>
                </c:pt>
                <c:pt idx="1796">
                  <c:v>0.65369999999999995</c:v>
                </c:pt>
                <c:pt idx="1797">
                  <c:v>0.63800000000000001</c:v>
                </c:pt>
                <c:pt idx="1798">
                  <c:v>0.64610000000000001</c:v>
                </c:pt>
                <c:pt idx="1799">
                  <c:v>0.65239999999999998</c:v>
                </c:pt>
                <c:pt idx="1800">
                  <c:v>0.66</c:v>
                </c:pt>
                <c:pt idx="1801">
                  <c:v>0.67390000000000005</c:v>
                </c:pt>
                <c:pt idx="1802">
                  <c:v>0.67179999999999995</c:v>
                </c:pt>
                <c:pt idx="1803">
                  <c:v>0.67279999999999995</c:v>
                </c:pt>
                <c:pt idx="1804">
                  <c:v>0.67510000000000003</c:v>
                </c:pt>
                <c:pt idx="1805">
                  <c:v>0.67469999999999997</c:v>
                </c:pt>
                <c:pt idx="1806">
                  <c:v>0.67020000000000002</c:v>
                </c:pt>
                <c:pt idx="1807">
                  <c:v>0.67049999999999998</c:v>
                </c:pt>
                <c:pt idx="1808">
                  <c:v>0.66369999999999996</c:v>
                </c:pt>
                <c:pt idx="1809">
                  <c:v>0.65529999999999999</c:v>
                </c:pt>
                <c:pt idx="1810">
                  <c:v>0.64229999999999998</c:v>
                </c:pt>
                <c:pt idx="1811">
                  <c:v>0.65780000000000005</c:v>
                </c:pt>
                <c:pt idx="1812">
                  <c:v>0.64690000000000003</c:v>
                </c:pt>
                <c:pt idx="1813">
                  <c:v>0.65029999999999999</c:v>
                </c:pt>
                <c:pt idx="1814">
                  <c:v>0.64639999999999997</c:v>
                </c:pt>
                <c:pt idx="1815">
                  <c:v>0.626</c:v>
                </c:pt>
                <c:pt idx="1816">
                  <c:v>0.64049999999999996</c:v>
                </c:pt>
                <c:pt idx="1817">
                  <c:v>0.65029999999999999</c:v>
                </c:pt>
                <c:pt idx="1818">
                  <c:v>0.66690000000000005</c:v>
                </c:pt>
                <c:pt idx="1819">
                  <c:v>0.6734</c:v>
                </c:pt>
                <c:pt idx="1820">
                  <c:v>0.67349999999999999</c:v>
                </c:pt>
                <c:pt idx="1821">
                  <c:v>0.67589999999999995</c:v>
                </c:pt>
                <c:pt idx="1822">
                  <c:v>0.66569999999999996</c:v>
                </c:pt>
                <c:pt idx="1823">
                  <c:v>0.6794</c:v>
                </c:pt>
                <c:pt idx="1824">
                  <c:v>0.66959999999999997</c:v>
                </c:pt>
                <c:pt idx="1825">
                  <c:v>0.67720000000000002</c:v>
                </c:pt>
                <c:pt idx="1826">
                  <c:v>0.66479999999999995</c:v>
                </c:pt>
                <c:pt idx="1827">
                  <c:v>0.66649999999999998</c:v>
                </c:pt>
                <c:pt idx="1828">
                  <c:v>0.64429999999999998</c:v>
                </c:pt>
                <c:pt idx="1829">
                  <c:v>0.65169999999999995</c:v>
                </c:pt>
                <c:pt idx="1830">
                  <c:v>0.64910000000000001</c:v>
                </c:pt>
                <c:pt idx="1831">
                  <c:v>0.63600000000000001</c:v>
                </c:pt>
                <c:pt idx="1832">
                  <c:v>0.63759999999999994</c:v>
                </c:pt>
                <c:pt idx="1833">
                  <c:v>0.63800000000000001</c:v>
                </c:pt>
                <c:pt idx="1834">
                  <c:v>0.62780000000000002</c:v>
                </c:pt>
                <c:pt idx="1835">
                  <c:v>0.62109999999999999</c:v>
                </c:pt>
                <c:pt idx="1836">
                  <c:v>0.62990000000000002</c:v>
                </c:pt>
                <c:pt idx="1837">
                  <c:v>0.65159999999999996</c:v>
                </c:pt>
                <c:pt idx="1838">
                  <c:v>0.64839999999999998</c:v>
                </c:pt>
                <c:pt idx="1839">
                  <c:v>0.63970000000000005</c:v>
                </c:pt>
                <c:pt idx="1840">
                  <c:v>0.65969999999999995</c:v>
                </c:pt>
                <c:pt idx="1841">
                  <c:v>0.64880000000000004</c:v>
                </c:pt>
                <c:pt idx="1842">
                  <c:v>0.63449999999999995</c:v>
                </c:pt>
                <c:pt idx="1843">
                  <c:v>0.63370000000000004</c:v>
                </c:pt>
                <c:pt idx="1844">
                  <c:v>0.62580000000000002</c:v>
                </c:pt>
                <c:pt idx="1845">
                  <c:v>0.62460000000000004</c:v>
                </c:pt>
                <c:pt idx="1846">
                  <c:v>0.64629999999999999</c:v>
                </c:pt>
                <c:pt idx="1847">
                  <c:v>0.63739999999999997</c:v>
                </c:pt>
                <c:pt idx="1848">
                  <c:v>0.62929999999999997</c:v>
                </c:pt>
                <c:pt idx="1849">
                  <c:v>0.63670000000000004</c:v>
                </c:pt>
                <c:pt idx="1850">
                  <c:v>0.62939999999999996</c:v>
                </c:pt>
                <c:pt idx="1851">
                  <c:v>0.63249999999999995</c:v>
                </c:pt>
                <c:pt idx="1852">
                  <c:v>0.62880000000000003</c:v>
                </c:pt>
                <c:pt idx="1853">
                  <c:v>0.63180000000000003</c:v>
                </c:pt>
                <c:pt idx="1854">
                  <c:v>0.63329999999999997</c:v>
                </c:pt>
                <c:pt idx="1855">
                  <c:v>0.63660000000000005</c:v>
                </c:pt>
                <c:pt idx="1856">
                  <c:v>0.63980000000000004</c:v>
                </c:pt>
                <c:pt idx="1857">
                  <c:v>0.64219999999999999</c:v>
                </c:pt>
                <c:pt idx="1858">
                  <c:v>0.64090000000000003</c:v>
                </c:pt>
                <c:pt idx="1859">
                  <c:v>0.64459999999999995</c:v>
                </c:pt>
                <c:pt idx="1860">
                  <c:v>0.64449999999999996</c:v>
                </c:pt>
                <c:pt idx="1861">
                  <c:v>0.64839999999999998</c:v>
                </c:pt>
                <c:pt idx="1862">
                  <c:v>0.66300000000000003</c:v>
                </c:pt>
                <c:pt idx="1863">
                  <c:v>0.6643</c:v>
                </c:pt>
                <c:pt idx="1864">
                  <c:v>0.65849999999999997</c:v>
                </c:pt>
                <c:pt idx="1865">
                  <c:v>0.63929999999999998</c:v>
                </c:pt>
                <c:pt idx="1866">
                  <c:v>0.63819999999999999</c:v>
                </c:pt>
                <c:pt idx="1867">
                  <c:v>0.65029999999999999</c:v>
                </c:pt>
                <c:pt idx="1868">
                  <c:v>0.66220000000000001</c:v>
                </c:pt>
                <c:pt idx="1869">
                  <c:v>0.64570000000000005</c:v>
                </c:pt>
                <c:pt idx="1870">
                  <c:v>0.65059999999999996</c:v>
                </c:pt>
                <c:pt idx="1871">
                  <c:v>0.65610000000000002</c:v>
                </c:pt>
                <c:pt idx="1872">
                  <c:v>0.66749999999999998</c:v>
                </c:pt>
                <c:pt idx="1873">
                  <c:v>0.66859999999999997</c:v>
                </c:pt>
                <c:pt idx="1874">
                  <c:v>0.65890000000000004</c:v>
                </c:pt>
                <c:pt idx="1875">
                  <c:v>0.64180000000000004</c:v>
                </c:pt>
                <c:pt idx="1876">
                  <c:v>0.64290000000000003</c:v>
                </c:pt>
                <c:pt idx="1877">
                  <c:v>0.63739999999999997</c:v>
                </c:pt>
                <c:pt idx="1878">
                  <c:v>0.62809999999999999</c:v>
                </c:pt>
                <c:pt idx="1879">
                  <c:v>0.62649999999999995</c:v>
                </c:pt>
                <c:pt idx="1880">
                  <c:v>0.62680000000000002</c:v>
                </c:pt>
                <c:pt idx="1881">
                  <c:v>0.63300000000000001</c:v>
                </c:pt>
                <c:pt idx="1882">
                  <c:v>0.62539999999999996</c:v>
                </c:pt>
                <c:pt idx="1883">
                  <c:v>0.62039999999999995</c:v>
                </c:pt>
                <c:pt idx="1884">
                  <c:v>0.63859999999999995</c:v>
                </c:pt>
                <c:pt idx="1885">
                  <c:v>0.62839999999999996</c:v>
                </c:pt>
                <c:pt idx="1886">
                  <c:v>0.60840000000000005</c:v>
                </c:pt>
                <c:pt idx="1887">
                  <c:v>0.62790000000000001</c:v>
                </c:pt>
                <c:pt idx="1888">
                  <c:v>0.61599999999999999</c:v>
                </c:pt>
                <c:pt idx="1889">
                  <c:v>0.62990000000000002</c:v>
                </c:pt>
                <c:pt idx="1890">
                  <c:v>0.62990000000000002</c:v>
                </c:pt>
                <c:pt idx="1891">
                  <c:v>0.62939999999999996</c:v>
                </c:pt>
                <c:pt idx="1892">
                  <c:v>0.64500000000000002</c:v>
                </c:pt>
                <c:pt idx="1893">
                  <c:v>0.63729999999999998</c:v>
                </c:pt>
                <c:pt idx="1894">
                  <c:v>0.6381</c:v>
                </c:pt>
                <c:pt idx="1895">
                  <c:v>0.64080000000000004</c:v>
                </c:pt>
                <c:pt idx="1896">
                  <c:v>0.65349999999999997</c:v>
                </c:pt>
                <c:pt idx="1897">
                  <c:v>0.65949999999999998</c:v>
                </c:pt>
                <c:pt idx="1898">
                  <c:v>0.66969999999999996</c:v>
                </c:pt>
                <c:pt idx="1899">
                  <c:v>0.68269999999999997</c:v>
                </c:pt>
                <c:pt idx="1900">
                  <c:v>0.67110000000000003</c:v>
                </c:pt>
                <c:pt idx="1901">
                  <c:v>0.67900000000000005</c:v>
                </c:pt>
                <c:pt idx="1902">
                  <c:v>0.68420000000000003</c:v>
                </c:pt>
                <c:pt idx="1903">
                  <c:v>0.67769999999999997</c:v>
                </c:pt>
                <c:pt idx="1904">
                  <c:v>0.70689999999999997</c:v>
                </c:pt>
                <c:pt idx="1905">
                  <c:v>0.69540000000000002</c:v>
                </c:pt>
                <c:pt idx="1906">
                  <c:v>0.69430000000000003</c:v>
                </c:pt>
                <c:pt idx="1907">
                  <c:v>0.68789999999999996</c:v>
                </c:pt>
                <c:pt idx="1908">
                  <c:v>0.69030000000000002</c:v>
                </c:pt>
                <c:pt idx="1909">
                  <c:v>0.68440000000000001</c:v>
                </c:pt>
                <c:pt idx="1910">
                  <c:v>0.67</c:v>
                </c:pt>
                <c:pt idx="1911">
                  <c:v>0.65500000000000003</c:v>
                </c:pt>
                <c:pt idx="1912">
                  <c:v>0.65749999999999997</c:v>
                </c:pt>
                <c:pt idx="1913">
                  <c:v>0.67069999999999996</c:v>
                </c:pt>
                <c:pt idx="1914">
                  <c:v>0.66320000000000001</c:v>
                </c:pt>
                <c:pt idx="1915">
                  <c:v>0.65</c:v>
                </c:pt>
                <c:pt idx="1916">
                  <c:v>0.66390000000000005</c:v>
                </c:pt>
                <c:pt idx="1917">
                  <c:v>0.66149999999999998</c:v>
                </c:pt>
                <c:pt idx="1918">
                  <c:v>0.65969999999999995</c:v>
                </c:pt>
                <c:pt idx="1919">
                  <c:v>0.65900000000000003</c:v>
                </c:pt>
                <c:pt idx="1920">
                  <c:v>0.65800000000000003</c:v>
                </c:pt>
                <c:pt idx="1921">
                  <c:v>0.65900000000000003</c:v>
                </c:pt>
                <c:pt idx="1922">
                  <c:v>0.65249999999999997</c:v>
                </c:pt>
                <c:pt idx="1923">
                  <c:v>0.65469999999999995</c:v>
                </c:pt>
                <c:pt idx="1924">
                  <c:v>0.66459999999999997</c:v>
                </c:pt>
                <c:pt idx="1925">
                  <c:v>0.65410000000000001</c:v>
                </c:pt>
                <c:pt idx="1926">
                  <c:v>0.66539999999999999</c:v>
                </c:pt>
                <c:pt idx="1927">
                  <c:v>0.63600000000000001</c:v>
                </c:pt>
                <c:pt idx="1928">
                  <c:v>0.64259999999999995</c:v>
                </c:pt>
                <c:pt idx="1929">
                  <c:v>0.65039999999999998</c:v>
                </c:pt>
                <c:pt idx="1930">
                  <c:v>0.64680000000000004</c:v>
                </c:pt>
                <c:pt idx="1931">
                  <c:v>0.63360000000000005</c:v>
                </c:pt>
                <c:pt idx="1932">
                  <c:v>0.62490000000000001</c:v>
                </c:pt>
                <c:pt idx="1933">
                  <c:v>0.63129999999999997</c:v>
                </c:pt>
                <c:pt idx="1934">
                  <c:v>0.62580000000000002</c:v>
                </c:pt>
                <c:pt idx="1935">
                  <c:v>0.62460000000000004</c:v>
                </c:pt>
                <c:pt idx="1936">
                  <c:v>0.63619999999999999</c:v>
                </c:pt>
                <c:pt idx="1937">
                  <c:v>0.63449999999999995</c:v>
                </c:pt>
                <c:pt idx="1938">
                  <c:v>0.63129999999999997</c:v>
                </c:pt>
                <c:pt idx="1939">
                  <c:v>0.61870000000000003</c:v>
                </c:pt>
                <c:pt idx="1940">
                  <c:v>0.6381</c:v>
                </c:pt>
                <c:pt idx="1941">
                  <c:v>0.62739999999999996</c:v>
                </c:pt>
                <c:pt idx="1942">
                  <c:v>0.60629999999999995</c:v>
                </c:pt>
                <c:pt idx="1943">
                  <c:v>0.61339999999999995</c:v>
                </c:pt>
                <c:pt idx="1944">
                  <c:v>0.61780000000000002</c:v>
                </c:pt>
                <c:pt idx="1945">
                  <c:v>0.62229999999999996</c:v>
                </c:pt>
                <c:pt idx="1946">
                  <c:v>0.63500000000000001</c:v>
                </c:pt>
                <c:pt idx="1947">
                  <c:v>0.64549999999999996</c:v>
                </c:pt>
                <c:pt idx="1948">
                  <c:v>0.6381</c:v>
                </c:pt>
                <c:pt idx="1949">
                  <c:v>0.65300000000000002</c:v>
                </c:pt>
                <c:pt idx="1950">
                  <c:v>0.65859999999999996</c:v>
                </c:pt>
                <c:pt idx="1951">
                  <c:v>0.62409999999999999</c:v>
                </c:pt>
                <c:pt idx="1952">
                  <c:v>0.60450000000000004</c:v>
                </c:pt>
                <c:pt idx="1953">
                  <c:v>0.61360000000000003</c:v>
                </c:pt>
                <c:pt idx="1954">
                  <c:v>0.62190000000000001</c:v>
                </c:pt>
                <c:pt idx="1955">
                  <c:v>0.61129999999999995</c:v>
                </c:pt>
                <c:pt idx="1956">
                  <c:v>0.6361</c:v>
                </c:pt>
                <c:pt idx="1957">
                  <c:v>0.63</c:v>
                </c:pt>
                <c:pt idx="1958">
                  <c:v>0.6109</c:v>
                </c:pt>
                <c:pt idx="1959">
                  <c:v>0.60189999999999999</c:v>
                </c:pt>
                <c:pt idx="1960">
                  <c:v>0.60240000000000005</c:v>
                </c:pt>
                <c:pt idx="1961">
                  <c:v>0.56840000000000002</c:v>
                </c:pt>
                <c:pt idx="1962">
                  <c:v>0.5615</c:v>
                </c:pt>
                <c:pt idx="1963">
                  <c:v>0.55679999999999996</c:v>
                </c:pt>
                <c:pt idx="1964">
                  <c:v>0.55889999999999995</c:v>
                </c:pt>
                <c:pt idx="1965">
                  <c:v>0.54500000000000004</c:v>
                </c:pt>
                <c:pt idx="1966">
                  <c:v>0.54159999999999997</c:v>
                </c:pt>
                <c:pt idx="1967">
                  <c:v>0.5575</c:v>
                </c:pt>
                <c:pt idx="1968">
                  <c:v>0.54520000000000002</c:v>
                </c:pt>
                <c:pt idx="1969">
                  <c:v>0.54200000000000004</c:v>
                </c:pt>
                <c:pt idx="1970">
                  <c:v>0.54659999999999997</c:v>
                </c:pt>
                <c:pt idx="1971">
                  <c:v>0.53100000000000003</c:v>
                </c:pt>
                <c:pt idx="1972">
                  <c:v>0.51600000000000001</c:v>
                </c:pt>
                <c:pt idx="1973">
                  <c:v>0.53520000000000001</c:v>
                </c:pt>
                <c:pt idx="1974">
                  <c:v>0.53469999999999995</c:v>
                </c:pt>
                <c:pt idx="1975">
                  <c:v>0.53939999999999999</c:v>
                </c:pt>
                <c:pt idx="1976">
                  <c:v>0.53220000000000001</c:v>
                </c:pt>
                <c:pt idx="1977">
                  <c:v>0.55600000000000005</c:v>
                </c:pt>
                <c:pt idx="1978">
                  <c:v>0.56189999999999996</c:v>
                </c:pt>
                <c:pt idx="1979">
                  <c:v>0.57150000000000001</c:v>
                </c:pt>
                <c:pt idx="1980">
                  <c:v>0.56850000000000001</c:v>
                </c:pt>
                <c:pt idx="1981">
                  <c:v>0.54749999999999999</c:v>
                </c:pt>
                <c:pt idx="1982">
                  <c:v>0.55689999999999995</c:v>
                </c:pt>
                <c:pt idx="1983">
                  <c:v>0.5585</c:v>
                </c:pt>
                <c:pt idx="1984">
                  <c:v>0.55659999999999998</c:v>
                </c:pt>
                <c:pt idx="1985">
                  <c:v>0.5605</c:v>
                </c:pt>
                <c:pt idx="1986">
                  <c:v>0.56130000000000002</c:v>
                </c:pt>
                <c:pt idx="1987">
                  <c:v>0.57199999999999995</c:v>
                </c:pt>
                <c:pt idx="1988">
                  <c:v>0.5746</c:v>
                </c:pt>
                <c:pt idx="1989">
                  <c:v>0.56720000000000004</c:v>
                </c:pt>
                <c:pt idx="1990">
                  <c:v>0.56299999999999994</c:v>
                </c:pt>
                <c:pt idx="1991">
                  <c:v>0.57469999999999999</c:v>
                </c:pt>
                <c:pt idx="1992">
                  <c:v>0.58440000000000003</c:v>
                </c:pt>
                <c:pt idx="1993">
                  <c:v>0.58460000000000001</c:v>
                </c:pt>
                <c:pt idx="1994">
                  <c:v>0.57410000000000005</c:v>
                </c:pt>
                <c:pt idx="1995">
                  <c:v>0.58289999999999997</c:v>
                </c:pt>
                <c:pt idx="1996">
                  <c:v>0.58089999999999997</c:v>
                </c:pt>
                <c:pt idx="1997">
                  <c:v>0.56950000000000001</c:v>
                </c:pt>
                <c:pt idx="1998">
                  <c:v>0.57199999999999995</c:v>
                </c:pt>
                <c:pt idx="1999">
                  <c:v>0.57320000000000004</c:v>
                </c:pt>
                <c:pt idx="2000">
                  <c:v>0.58089999999999997</c:v>
                </c:pt>
                <c:pt idx="2001">
                  <c:v>0.58340000000000003</c:v>
                </c:pt>
                <c:pt idx="2002">
                  <c:v>0.58230000000000004</c:v>
                </c:pt>
                <c:pt idx="2003">
                  <c:v>0.59809999999999997</c:v>
                </c:pt>
                <c:pt idx="2004">
                  <c:v>0.56799999999999995</c:v>
                </c:pt>
                <c:pt idx="2005">
                  <c:v>0.60350000000000004</c:v>
                </c:pt>
                <c:pt idx="2006">
                  <c:v>0.60299999999999998</c:v>
                </c:pt>
                <c:pt idx="2007">
                  <c:v>0.60550000000000004</c:v>
                </c:pt>
                <c:pt idx="2008">
                  <c:v>0.6119</c:v>
                </c:pt>
                <c:pt idx="2009">
                  <c:v>0.61970000000000003</c:v>
                </c:pt>
                <c:pt idx="2010">
                  <c:v>0.61839999999999995</c:v>
                </c:pt>
                <c:pt idx="2011">
                  <c:v>0.62150000000000005</c:v>
                </c:pt>
                <c:pt idx="2012">
                  <c:v>0.62590000000000001</c:v>
                </c:pt>
                <c:pt idx="2013">
                  <c:v>0.62990000000000002</c:v>
                </c:pt>
                <c:pt idx="2014">
                  <c:v>0.63519999999999999</c:v>
                </c:pt>
                <c:pt idx="2015">
                  <c:v>0.64610000000000001</c:v>
                </c:pt>
                <c:pt idx="2016">
                  <c:v>0.61919999999999997</c:v>
                </c:pt>
                <c:pt idx="2017">
                  <c:v>0.62639999999999996</c:v>
                </c:pt>
                <c:pt idx="2018">
                  <c:v>0.61829999999999996</c:v>
                </c:pt>
                <c:pt idx="2019">
                  <c:v>0.61529999999999996</c:v>
                </c:pt>
                <c:pt idx="2020">
                  <c:v>0.62239999999999995</c:v>
                </c:pt>
                <c:pt idx="2021">
                  <c:v>0.62019999999999997</c:v>
                </c:pt>
                <c:pt idx="2022">
                  <c:v>0.62890000000000001</c:v>
                </c:pt>
                <c:pt idx="2023">
                  <c:v>0.60799999999999998</c:v>
                </c:pt>
                <c:pt idx="2024">
                  <c:v>0.60680000000000001</c:v>
                </c:pt>
                <c:pt idx="2025">
                  <c:v>0.60680000000000001</c:v>
                </c:pt>
                <c:pt idx="2026">
                  <c:v>0.626</c:v>
                </c:pt>
                <c:pt idx="2027">
                  <c:v>0.65480000000000005</c:v>
                </c:pt>
                <c:pt idx="2028">
                  <c:v>0.64410000000000001</c:v>
                </c:pt>
                <c:pt idx="2029">
                  <c:v>0.65069999999999995</c:v>
                </c:pt>
                <c:pt idx="2030">
                  <c:v>0.6502</c:v>
                </c:pt>
                <c:pt idx="2031">
                  <c:v>0.64849999999999997</c:v>
                </c:pt>
                <c:pt idx="2032">
                  <c:v>0.64929999999999999</c:v>
                </c:pt>
                <c:pt idx="2033">
                  <c:v>0.65639999999999998</c:v>
                </c:pt>
                <c:pt idx="2034">
                  <c:v>0.66110000000000002</c:v>
                </c:pt>
                <c:pt idx="2035">
                  <c:v>0.65839999999999999</c:v>
                </c:pt>
                <c:pt idx="2036">
                  <c:v>0.66469999999999996</c:v>
                </c:pt>
                <c:pt idx="2037">
                  <c:v>0.67300000000000004</c:v>
                </c:pt>
                <c:pt idx="2038">
                  <c:v>0.65690000000000004</c:v>
                </c:pt>
                <c:pt idx="2039">
                  <c:v>0.65629999999999999</c:v>
                </c:pt>
                <c:pt idx="2040">
                  <c:v>0.66349999999999998</c:v>
                </c:pt>
                <c:pt idx="2041">
                  <c:v>0.66190000000000004</c:v>
                </c:pt>
                <c:pt idx="2042">
                  <c:v>0.65149999999999997</c:v>
                </c:pt>
                <c:pt idx="2043">
                  <c:v>0.64390000000000003</c:v>
                </c:pt>
                <c:pt idx="2044">
                  <c:v>0.64849999999999997</c:v>
                </c:pt>
                <c:pt idx="2045">
                  <c:v>0.65080000000000005</c:v>
                </c:pt>
                <c:pt idx="2046">
                  <c:v>0.65280000000000005</c:v>
                </c:pt>
                <c:pt idx="2047">
                  <c:v>0.62749999999999995</c:v>
                </c:pt>
                <c:pt idx="2048">
                  <c:v>0.64659999999999995</c:v>
                </c:pt>
                <c:pt idx="2049">
                  <c:v>0.64490000000000003</c:v>
                </c:pt>
                <c:pt idx="2050">
                  <c:v>0.65280000000000005</c:v>
                </c:pt>
                <c:pt idx="2051">
                  <c:v>0.65110000000000001</c:v>
                </c:pt>
                <c:pt idx="2052">
                  <c:v>0.6401</c:v>
                </c:pt>
                <c:pt idx="2053">
                  <c:v>0.65680000000000005</c:v>
                </c:pt>
                <c:pt idx="2054">
                  <c:v>0.65510000000000002</c:v>
                </c:pt>
                <c:pt idx="2055">
                  <c:v>0.63529999999999998</c:v>
                </c:pt>
                <c:pt idx="2056">
                  <c:v>0.62670000000000003</c:v>
                </c:pt>
                <c:pt idx="2057">
                  <c:v>0.62339999999999995</c:v>
                </c:pt>
                <c:pt idx="2058">
                  <c:v>0.63149999999999995</c:v>
                </c:pt>
                <c:pt idx="2059">
                  <c:v>0.61129999999999995</c:v>
                </c:pt>
                <c:pt idx="2060">
                  <c:v>0.59570000000000001</c:v>
                </c:pt>
                <c:pt idx="2061">
                  <c:v>0.60060000000000002</c:v>
                </c:pt>
                <c:pt idx="2062">
                  <c:v>0.60050000000000003</c:v>
                </c:pt>
                <c:pt idx="2063">
                  <c:v>0.61829999999999996</c:v>
                </c:pt>
                <c:pt idx="2064">
                  <c:v>0.59</c:v>
                </c:pt>
                <c:pt idx="2065">
                  <c:v>0.58440000000000003</c:v>
                </c:pt>
                <c:pt idx="2066">
                  <c:v>0.59770000000000001</c:v>
                </c:pt>
                <c:pt idx="2067">
                  <c:v>0.60750000000000004</c:v>
                </c:pt>
                <c:pt idx="2068">
                  <c:v>0.59709999999999996</c:v>
                </c:pt>
                <c:pt idx="2069">
                  <c:v>0.59419999999999995</c:v>
                </c:pt>
                <c:pt idx="2070">
                  <c:v>0.59660000000000002</c:v>
                </c:pt>
                <c:pt idx="2071">
                  <c:v>0.60450000000000004</c:v>
                </c:pt>
                <c:pt idx="2072">
                  <c:v>0.58040000000000003</c:v>
                </c:pt>
                <c:pt idx="2073">
                  <c:v>0.58850000000000002</c:v>
                </c:pt>
                <c:pt idx="2074">
                  <c:v>0.58450000000000002</c:v>
                </c:pt>
                <c:pt idx="2075">
                  <c:v>0.61240000000000006</c:v>
                </c:pt>
                <c:pt idx="2076">
                  <c:v>0.61119999999999997</c:v>
                </c:pt>
                <c:pt idx="2077">
                  <c:v>0.63429999999999997</c:v>
                </c:pt>
                <c:pt idx="2078">
                  <c:v>0.65639999999999998</c:v>
                </c:pt>
                <c:pt idx="2079">
                  <c:v>0.64690000000000003</c:v>
                </c:pt>
                <c:pt idx="2080">
                  <c:v>0.63849999999999996</c:v>
                </c:pt>
                <c:pt idx="2081">
                  <c:v>0.64129999999999998</c:v>
                </c:pt>
                <c:pt idx="2082">
                  <c:v>0.66110000000000002</c:v>
                </c:pt>
                <c:pt idx="2083">
                  <c:v>0.66959999999999997</c:v>
                </c:pt>
                <c:pt idx="2084">
                  <c:v>0.68340000000000001</c:v>
                </c:pt>
                <c:pt idx="2085">
                  <c:v>0.67910000000000004</c:v>
                </c:pt>
                <c:pt idx="2086">
                  <c:v>0.67069999999999996</c:v>
                </c:pt>
                <c:pt idx="2087">
                  <c:v>0.68010000000000004</c:v>
                </c:pt>
                <c:pt idx="2088">
                  <c:v>0.6643</c:v>
                </c:pt>
                <c:pt idx="2089">
                  <c:v>0.66700000000000004</c:v>
                </c:pt>
                <c:pt idx="2090">
                  <c:v>0.66039999999999999</c:v>
                </c:pt>
                <c:pt idx="2091">
                  <c:v>0.64700000000000002</c:v>
                </c:pt>
                <c:pt idx="2092">
                  <c:v>0.63390000000000002</c:v>
                </c:pt>
                <c:pt idx="2093">
                  <c:v>0.63639999999999997</c:v>
                </c:pt>
                <c:pt idx="2094">
                  <c:v>0.63160000000000005</c:v>
                </c:pt>
                <c:pt idx="2095">
                  <c:v>0.62119999999999997</c:v>
                </c:pt>
                <c:pt idx="2096">
                  <c:v>0.64139999999999997</c:v>
                </c:pt>
                <c:pt idx="2097">
                  <c:v>0.63539999999999996</c:v>
                </c:pt>
                <c:pt idx="2098">
                  <c:v>0.64459999999999995</c:v>
                </c:pt>
                <c:pt idx="2099">
                  <c:v>0.67789999999999995</c:v>
                </c:pt>
                <c:pt idx="2100">
                  <c:v>0.67789999999999995</c:v>
                </c:pt>
                <c:pt idx="2101">
                  <c:v>0.67300000000000004</c:v>
                </c:pt>
                <c:pt idx="2102">
                  <c:v>0.67579999999999996</c:v>
                </c:pt>
                <c:pt idx="2103">
                  <c:v>0.65990000000000004</c:v>
                </c:pt>
                <c:pt idx="2104">
                  <c:v>0.63690000000000002</c:v>
                </c:pt>
                <c:pt idx="2105">
                  <c:v>0.623</c:v>
                </c:pt>
                <c:pt idx="2106">
                  <c:v>0.64659999999999995</c:v>
                </c:pt>
                <c:pt idx="2107">
                  <c:v>0.67579999999999996</c:v>
                </c:pt>
                <c:pt idx="2108">
                  <c:v>0.63790000000000002</c:v>
                </c:pt>
                <c:pt idx="2109">
                  <c:v>0.64929999999999999</c:v>
                </c:pt>
                <c:pt idx="2110">
                  <c:v>0.67689999999999995</c:v>
                </c:pt>
                <c:pt idx="2111">
                  <c:v>0.66579999999999995</c:v>
                </c:pt>
                <c:pt idx="2112">
                  <c:v>0.66190000000000004</c:v>
                </c:pt>
                <c:pt idx="2113">
                  <c:v>0.67390000000000005</c:v>
                </c:pt>
                <c:pt idx="2114">
                  <c:v>0.66200000000000003</c:v>
                </c:pt>
                <c:pt idx="2115">
                  <c:v>0.6714</c:v>
                </c:pt>
                <c:pt idx="2116">
                  <c:v>0.68210000000000004</c:v>
                </c:pt>
                <c:pt idx="2117">
                  <c:v>0.69720000000000004</c:v>
                </c:pt>
                <c:pt idx="2118">
                  <c:v>0.65720000000000001</c:v>
                </c:pt>
                <c:pt idx="2119">
                  <c:v>0.65139999999999998</c:v>
                </c:pt>
                <c:pt idx="2120">
                  <c:v>0.65029999999999999</c:v>
                </c:pt>
                <c:pt idx="2121">
                  <c:v>0.63260000000000005</c:v>
                </c:pt>
                <c:pt idx="2122">
                  <c:v>0.62219999999999998</c:v>
                </c:pt>
                <c:pt idx="2123">
                  <c:v>0.64549999999999996</c:v>
                </c:pt>
                <c:pt idx="2124">
                  <c:v>0.63700000000000001</c:v>
                </c:pt>
                <c:pt idx="2125">
                  <c:v>0.64670000000000005</c:v>
                </c:pt>
                <c:pt idx="2126">
                  <c:v>0.62790000000000001</c:v>
                </c:pt>
                <c:pt idx="2127">
                  <c:v>0.62309999999999999</c:v>
                </c:pt>
                <c:pt idx="2128">
                  <c:v>0.63029999999999997</c:v>
                </c:pt>
                <c:pt idx="2129">
                  <c:v>0.63500000000000001</c:v>
                </c:pt>
                <c:pt idx="2130">
                  <c:v>0.63319999999999999</c:v>
                </c:pt>
                <c:pt idx="2131">
                  <c:v>0.63260000000000005</c:v>
                </c:pt>
                <c:pt idx="2132">
                  <c:v>0.63739999999999997</c:v>
                </c:pt>
                <c:pt idx="2133">
                  <c:v>0.63859999999999995</c:v>
                </c:pt>
                <c:pt idx="2134">
                  <c:v>0.67169999999999996</c:v>
                </c:pt>
                <c:pt idx="2135">
                  <c:v>0.66010000000000002</c:v>
                </c:pt>
                <c:pt idx="2136">
                  <c:v>0.67049999999999998</c:v>
                </c:pt>
                <c:pt idx="2137">
                  <c:v>0.6714</c:v>
                </c:pt>
                <c:pt idx="2138">
                  <c:v>0.66639999999999999</c:v>
                </c:pt>
                <c:pt idx="2139">
                  <c:v>0.66080000000000005</c:v>
                </c:pt>
                <c:pt idx="2140">
                  <c:v>0.65510000000000002</c:v>
                </c:pt>
                <c:pt idx="2141">
                  <c:v>0.6633</c:v>
                </c:pt>
                <c:pt idx="2142">
                  <c:v>0.67059999999999997</c:v>
                </c:pt>
                <c:pt idx="2143">
                  <c:v>0.67259999999999998</c:v>
                </c:pt>
                <c:pt idx="2144">
                  <c:v>0.66539999999999999</c:v>
                </c:pt>
                <c:pt idx="2145">
                  <c:v>0.67</c:v>
                </c:pt>
                <c:pt idx="2146">
                  <c:v>0.65690000000000004</c:v>
                </c:pt>
                <c:pt idx="2147">
                  <c:v>0.64380000000000004</c:v>
                </c:pt>
                <c:pt idx="2148">
                  <c:v>0.63780000000000003</c:v>
                </c:pt>
                <c:pt idx="2149">
                  <c:v>0.65900000000000003</c:v>
                </c:pt>
                <c:pt idx="2150">
                  <c:v>0.63049999999999995</c:v>
                </c:pt>
                <c:pt idx="2151">
                  <c:v>0.64100000000000001</c:v>
                </c:pt>
                <c:pt idx="2152">
                  <c:v>0.63500000000000001</c:v>
                </c:pt>
                <c:pt idx="2153">
                  <c:v>0.64280000000000004</c:v>
                </c:pt>
                <c:pt idx="2154">
                  <c:v>0.63109999999999999</c:v>
                </c:pt>
                <c:pt idx="2155">
                  <c:v>0.62250000000000005</c:v>
                </c:pt>
                <c:pt idx="2156">
                  <c:v>0.62019999999999997</c:v>
                </c:pt>
                <c:pt idx="2157">
                  <c:v>0.62319999999999998</c:v>
                </c:pt>
                <c:pt idx="2158">
                  <c:v>0.61819999999999997</c:v>
                </c:pt>
                <c:pt idx="2159">
                  <c:v>0.64429999999999998</c:v>
                </c:pt>
                <c:pt idx="2160">
                  <c:v>0.65700000000000003</c:v>
                </c:pt>
                <c:pt idx="2161">
                  <c:v>0.65269999999999995</c:v>
                </c:pt>
                <c:pt idx="2162">
                  <c:v>0.6593</c:v>
                </c:pt>
                <c:pt idx="2163">
                  <c:v>0.66479999999999995</c:v>
                </c:pt>
                <c:pt idx="2164">
                  <c:v>0.6623</c:v>
                </c:pt>
                <c:pt idx="2165">
                  <c:v>0.66090000000000004</c:v>
                </c:pt>
                <c:pt idx="2166">
                  <c:v>0.66810000000000003</c:v>
                </c:pt>
                <c:pt idx="2167">
                  <c:v>0.65659999999999996</c:v>
                </c:pt>
                <c:pt idx="2168">
                  <c:v>0.65720000000000001</c:v>
                </c:pt>
                <c:pt idx="2169">
                  <c:v>0.63419999999999999</c:v>
                </c:pt>
                <c:pt idx="2170">
                  <c:v>0.6371</c:v>
                </c:pt>
                <c:pt idx="2171">
                  <c:v>0.62649999999999995</c:v>
                </c:pt>
                <c:pt idx="2172">
                  <c:v>0.63</c:v>
                </c:pt>
                <c:pt idx="2173">
                  <c:v>0.62839999999999996</c:v>
                </c:pt>
                <c:pt idx="2174">
                  <c:v>0.62280000000000002</c:v>
                </c:pt>
                <c:pt idx="2175">
                  <c:v>0.62280000000000002</c:v>
                </c:pt>
                <c:pt idx="2176">
                  <c:v>0.61099999999999999</c:v>
                </c:pt>
                <c:pt idx="2177">
                  <c:v>0.62970000000000004</c:v>
                </c:pt>
                <c:pt idx="2178">
                  <c:v>0.63080000000000003</c:v>
                </c:pt>
                <c:pt idx="2179">
                  <c:v>0.62749999999999995</c:v>
                </c:pt>
                <c:pt idx="2180">
                  <c:v>0.61890000000000001</c:v>
                </c:pt>
                <c:pt idx="2181">
                  <c:v>0.62370000000000003</c:v>
                </c:pt>
                <c:pt idx="2182">
                  <c:v>0.61729999999999996</c:v>
                </c:pt>
                <c:pt idx="2183">
                  <c:v>0.6139</c:v>
                </c:pt>
                <c:pt idx="2184">
                  <c:v>0.64949999999999997</c:v>
                </c:pt>
                <c:pt idx="2185">
                  <c:v>0.63519999999999999</c:v>
                </c:pt>
                <c:pt idx="2186">
                  <c:v>0.63719999999999999</c:v>
                </c:pt>
                <c:pt idx="2187">
                  <c:v>0.64070000000000005</c:v>
                </c:pt>
                <c:pt idx="2188">
                  <c:v>0.64810000000000001</c:v>
                </c:pt>
                <c:pt idx="2189">
                  <c:v>0.61319999999999997</c:v>
                </c:pt>
                <c:pt idx="2190">
                  <c:v>0.62150000000000005</c:v>
                </c:pt>
                <c:pt idx="2191">
                  <c:v>0.61629999999999996</c:v>
                </c:pt>
                <c:pt idx="2192">
                  <c:v>0.62829999999999997</c:v>
                </c:pt>
                <c:pt idx="2193">
                  <c:v>0.62209999999999999</c:v>
                </c:pt>
                <c:pt idx="2194">
                  <c:v>0.64810000000000001</c:v>
                </c:pt>
                <c:pt idx="2195">
                  <c:v>0.64639999999999997</c:v>
                </c:pt>
                <c:pt idx="2196">
                  <c:v>0.65720000000000001</c:v>
                </c:pt>
                <c:pt idx="2197">
                  <c:v>0.6381</c:v>
                </c:pt>
                <c:pt idx="2198">
                  <c:v>0.62460000000000004</c:v>
                </c:pt>
                <c:pt idx="2199">
                  <c:v>0.60919999999999996</c:v>
                </c:pt>
                <c:pt idx="2200">
                  <c:v>0.63570000000000004</c:v>
                </c:pt>
                <c:pt idx="2201">
                  <c:v>0.64600000000000002</c:v>
                </c:pt>
                <c:pt idx="2202">
                  <c:v>0.66539999999999999</c:v>
                </c:pt>
                <c:pt idx="2203">
                  <c:v>0.68279999999999996</c:v>
                </c:pt>
                <c:pt idx="2204">
                  <c:v>0.67720000000000002</c:v>
                </c:pt>
                <c:pt idx="2205">
                  <c:v>0.65759999999999996</c:v>
                </c:pt>
                <c:pt idx="2206">
                  <c:v>0.66610000000000003</c:v>
                </c:pt>
                <c:pt idx="2207">
                  <c:v>0.65700000000000003</c:v>
                </c:pt>
                <c:pt idx="2208">
                  <c:v>0.67689999999999995</c:v>
                </c:pt>
                <c:pt idx="2209">
                  <c:v>0.6976</c:v>
                </c:pt>
                <c:pt idx="2210">
                  <c:v>0.69520000000000004</c:v>
                </c:pt>
                <c:pt idx="2211">
                  <c:v>0.69279999999999997</c:v>
                </c:pt>
                <c:pt idx="2212">
                  <c:v>0.68489999999999995</c:v>
                </c:pt>
                <c:pt idx="2213">
                  <c:v>0.67979999999999996</c:v>
                </c:pt>
                <c:pt idx="2214">
                  <c:v>0.67490000000000006</c:v>
                </c:pt>
                <c:pt idx="2215">
                  <c:v>0.69569999999999999</c:v>
                </c:pt>
                <c:pt idx="2216">
                  <c:v>0.70950000000000002</c:v>
                </c:pt>
                <c:pt idx="2217">
                  <c:v>0.70330000000000004</c:v>
                </c:pt>
                <c:pt idx="2218">
                  <c:v>0.7077</c:v>
                </c:pt>
                <c:pt idx="2219">
                  <c:v>0.69950000000000001</c:v>
                </c:pt>
                <c:pt idx="2220">
                  <c:v>0.68330000000000002</c:v>
                </c:pt>
                <c:pt idx="2221">
                  <c:v>0.69340000000000002</c:v>
                </c:pt>
                <c:pt idx="2222">
                  <c:v>0.69199999999999995</c:v>
                </c:pt>
                <c:pt idx="2223">
                  <c:v>0.69099999999999995</c:v>
                </c:pt>
                <c:pt idx="2224">
                  <c:v>0.69440000000000002</c:v>
                </c:pt>
                <c:pt idx="2225">
                  <c:v>0.68030000000000002</c:v>
                </c:pt>
                <c:pt idx="2226">
                  <c:v>0.68440000000000001</c:v>
                </c:pt>
                <c:pt idx="2227">
                  <c:v>0.69320000000000004</c:v>
                </c:pt>
                <c:pt idx="2228">
                  <c:v>0.67279999999999995</c:v>
                </c:pt>
                <c:pt idx="2229">
                  <c:v>0.66290000000000004</c:v>
                </c:pt>
                <c:pt idx="2230">
                  <c:v>0.67530000000000001</c:v>
                </c:pt>
                <c:pt idx="2231">
                  <c:v>0.67290000000000005</c:v>
                </c:pt>
                <c:pt idx="2232">
                  <c:v>0.66120000000000001</c:v>
                </c:pt>
                <c:pt idx="2233">
                  <c:v>0.68030000000000002</c:v>
                </c:pt>
                <c:pt idx="2234">
                  <c:v>0.68210000000000004</c:v>
                </c:pt>
                <c:pt idx="2235">
                  <c:v>0.64849999999999997</c:v>
                </c:pt>
                <c:pt idx="2236">
                  <c:v>0.66620000000000001</c:v>
                </c:pt>
                <c:pt idx="2237">
                  <c:v>0.65769999999999995</c:v>
                </c:pt>
                <c:pt idx="2238">
                  <c:v>0.65759999999999996</c:v>
                </c:pt>
                <c:pt idx="2239">
                  <c:v>0.66169999999999995</c:v>
                </c:pt>
                <c:pt idx="2240">
                  <c:v>0.68359999999999999</c:v>
                </c:pt>
                <c:pt idx="2241">
                  <c:v>0.6804</c:v>
                </c:pt>
                <c:pt idx="2242">
                  <c:v>0.67430000000000001</c:v>
                </c:pt>
                <c:pt idx="2243">
                  <c:v>0.67510000000000003</c:v>
                </c:pt>
                <c:pt idx="2244">
                  <c:v>0.6643</c:v>
                </c:pt>
                <c:pt idx="2245">
                  <c:v>0.65490000000000004</c:v>
                </c:pt>
                <c:pt idx="2246">
                  <c:v>0.63339999999999996</c:v>
                </c:pt>
                <c:pt idx="2247">
                  <c:v>0.65139999999999998</c:v>
                </c:pt>
                <c:pt idx="2248">
                  <c:v>0.64539999999999997</c:v>
                </c:pt>
                <c:pt idx="2249">
                  <c:v>0.63570000000000004</c:v>
                </c:pt>
                <c:pt idx="2250">
                  <c:v>0.63729999999999998</c:v>
                </c:pt>
                <c:pt idx="2251">
                  <c:v>0.65590000000000004</c:v>
                </c:pt>
                <c:pt idx="2252">
                  <c:v>0.64729999999999999</c:v>
                </c:pt>
                <c:pt idx="2253">
                  <c:v>0.65210000000000001</c:v>
                </c:pt>
                <c:pt idx="2254">
                  <c:v>0.65590000000000004</c:v>
                </c:pt>
                <c:pt idx="2255">
                  <c:v>0.64610000000000001</c:v>
                </c:pt>
                <c:pt idx="2256">
                  <c:v>0.64129999999999998</c:v>
                </c:pt>
                <c:pt idx="2257">
                  <c:v>0.59550000000000003</c:v>
                </c:pt>
                <c:pt idx="2258">
                  <c:v>0.61950000000000005</c:v>
                </c:pt>
                <c:pt idx="2259">
                  <c:v>0.63549999999999995</c:v>
                </c:pt>
                <c:pt idx="2260">
                  <c:v>0.61870000000000003</c:v>
                </c:pt>
                <c:pt idx="2261">
                  <c:v>0.66090000000000004</c:v>
                </c:pt>
                <c:pt idx="2262">
                  <c:v>0.65590000000000004</c:v>
                </c:pt>
                <c:pt idx="2263">
                  <c:v>0.6694</c:v>
                </c:pt>
                <c:pt idx="2264">
                  <c:v>0.67530000000000001</c:v>
                </c:pt>
                <c:pt idx="2265">
                  <c:v>0.66090000000000004</c:v>
                </c:pt>
                <c:pt idx="2266">
                  <c:v>0.66610000000000003</c:v>
                </c:pt>
                <c:pt idx="2267">
                  <c:v>0.67100000000000004</c:v>
                </c:pt>
                <c:pt idx="2268">
                  <c:v>0.66920000000000002</c:v>
                </c:pt>
                <c:pt idx="2269">
                  <c:v>0.64780000000000004</c:v>
                </c:pt>
                <c:pt idx="2270">
                  <c:v>0.64370000000000005</c:v>
                </c:pt>
                <c:pt idx="2271">
                  <c:v>0.66930000000000001</c:v>
                </c:pt>
                <c:pt idx="2272">
                  <c:v>0.65880000000000005</c:v>
                </c:pt>
                <c:pt idx="2273">
                  <c:v>0.65290000000000004</c:v>
                </c:pt>
                <c:pt idx="2274">
                  <c:v>0.64480000000000004</c:v>
                </c:pt>
                <c:pt idx="2275">
                  <c:v>0.65549999999999997</c:v>
                </c:pt>
                <c:pt idx="2276">
                  <c:v>0.64680000000000004</c:v>
                </c:pt>
                <c:pt idx="2277">
                  <c:v>0.66600000000000004</c:v>
                </c:pt>
                <c:pt idx="2278">
                  <c:v>0.6714</c:v>
                </c:pt>
                <c:pt idx="2279">
                  <c:v>0.66879999999999995</c:v>
                </c:pt>
                <c:pt idx="2280">
                  <c:v>0.63859999999999995</c:v>
                </c:pt>
                <c:pt idx="2281">
                  <c:v>0.63819999999999999</c:v>
                </c:pt>
                <c:pt idx="2282">
                  <c:v>0.62060000000000004</c:v>
                </c:pt>
                <c:pt idx="2283">
                  <c:v>0.62829999999999997</c:v>
                </c:pt>
                <c:pt idx="2284">
                  <c:v>0.66239999999999999</c:v>
                </c:pt>
                <c:pt idx="2285">
                  <c:v>0.66790000000000005</c:v>
                </c:pt>
                <c:pt idx="2286">
                  <c:v>0.6351</c:v>
                </c:pt>
                <c:pt idx="2287">
                  <c:v>0.65720000000000001</c:v>
                </c:pt>
                <c:pt idx="2288">
                  <c:v>0.66090000000000004</c:v>
                </c:pt>
                <c:pt idx="2289">
                  <c:v>0.63619999999999999</c:v>
                </c:pt>
                <c:pt idx="2290">
                  <c:v>0.62639999999999996</c:v>
                </c:pt>
                <c:pt idx="2291">
                  <c:v>0.65249999999999997</c:v>
                </c:pt>
                <c:pt idx="2292">
                  <c:v>0.64290000000000003</c:v>
                </c:pt>
                <c:pt idx="2293">
                  <c:v>0.69740000000000002</c:v>
                </c:pt>
                <c:pt idx="2294">
                  <c:v>0.69769999999999999</c:v>
                </c:pt>
                <c:pt idx="2295">
                  <c:v>0.71060000000000001</c:v>
                </c:pt>
                <c:pt idx="2296">
                  <c:v>0.7006</c:v>
                </c:pt>
                <c:pt idx="2297">
                  <c:v>0.69840000000000002</c:v>
                </c:pt>
                <c:pt idx="2298">
                  <c:v>0.69630000000000003</c:v>
                </c:pt>
                <c:pt idx="2299">
                  <c:v>0.70209999999999995</c:v>
                </c:pt>
                <c:pt idx="2300">
                  <c:v>0.67449999999999999</c:v>
                </c:pt>
                <c:pt idx="2301">
                  <c:v>0.68859999999999999</c:v>
                </c:pt>
                <c:pt idx="2302">
                  <c:v>0.68079999999999996</c:v>
                </c:pt>
                <c:pt idx="2303">
                  <c:v>0.69279999999999997</c:v>
                </c:pt>
                <c:pt idx="2304">
                  <c:v>0.66749999999999998</c:v>
                </c:pt>
                <c:pt idx="2305">
                  <c:v>0.65369999999999995</c:v>
                </c:pt>
                <c:pt idx="2306">
                  <c:v>0.62949999999999995</c:v>
                </c:pt>
                <c:pt idx="2307">
                  <c:v>0.65859999999999996</c:v>
                </c:pt>
                <c:pt idx="2308">
                  <c:v>0.66510000000000002</c:v>
                </c:pt>
                <c:pt idx="2309">
                  <c:v>0.67859999999999998</c:v>
                </c:pt>
                <c:pt idx="2310">
                  <c:v>0.64070000000000005</c:v>
                </c:pt>
                <c:pt idx="2311">
                  <c:v>0.63360000000000005</c:v>
                </c:pt>
                <c:pt idx="2312">
                  <c:v>0.65</c:v>
                </c:pt>
                <c:pt idx="2313">
                  <c:v>0.65100000000000002</c:v>
                </c:pt>
                <c:pt idx="2314">
                  <c:v>0.63980000000000004</c:v>
                </c:pt>
                <c:pt idx="2315">
                  <c:v>0.64890000000000003</c:v>
                </c:pt>
                <c:pt idx="2316">
                  <c:v>0.65639999999999998</c:v>
                </c:pt>
                <c:pt idx="2317">
                  <c:v>0.64800000000000002</c:v>
                </c:pt>
                <c:pt idx="2318">
                  <c:v>0.64559999999999995</c:v>
                </c:pt>
                <c:pt idx="2319">
                  <c:v>0.65359999999999996</c:v>
                </c:pt>
                <c:pt idx="2320">
                  <c:v>0.64870000000000005</c:v>
                </c:pt>
                <c:pt idx="2321">
                  <c:v>0.62119999999999997</c:v>
                </c:pt>
                <c:pt idx="2322">
                  <c:v>0.62970000000000004</c:v>
                </c:pt>
                <c:pt idx="2323">
                  <c:v>0.64380000000000004</c:v>
                </c:pt>
                <c:pt idx="2324">
                  <c:v>0.6643</c:v>
                </c:pt>
                <c:pt idx="2325">
                  <c:v>0.67559999999999998</c:v>
                </c:pt>
                <c:pt idx="2326">
                  <c:v>0.64680000000000004</c:v>
                </c:pt>
                <c:pt idx="2327">
                  <c:v>0.66830000000000001</c:v>
                </c:pt>
                <c:pt idx="2328">
                  <c:v>0.65359999999999996</c:v>
                </c:pt>
                <c:pt idx="2329">
                  <c:v>0.67310000000000003</c:v>
                </c:pt>
                <c:pt idx="2330">
                  <c:v>0.65659999999999996</c:v>
                </c:pt>
                <c:pt idx="2331">
                  <c:v>0.65400000000000003</c:v>
                </c:pt>
                <c:pt idx="2332">
                  <c:v>0.66169999999999995</c:v>
                </c:pt>
                <c:pt idx="2333">
                  <c:v>0.66469999999999996</c:v>
                </c:pt>
                <c:pt idx="2334">
                  <c:v>0.63100000000000001</c:v>
                </c:pt>
                <c:pt idx="2335">
                  <c:v>0.61040000000000005</c:v>
                </c:pt>
                <c:pt idx="2336">
                  <c:v>0.65390000000000004</c:v>
                </c:pt>
                <c:pt idx="2337">
                  <c:v>0.66180000000000005</c:v>
                </c:pt>
                <c:pt idx="2338">
                  <c:v>0.65480000000000005</c:v>
                </c:pt>
                <c:pt idx="2339">
                  <c:v>0.67469999999999997</c:v>
                </c:pt>
                <c:pt idx="2340">
                  <c:v>0.66390000000000005</c:v>
                </c:pt>
                <c:pt idx="2341">
                  <c:v>0.66990000000000005</c:v>
                </c:pt>
                <c:pt idx="2342">
                  <c:v>0.67630000000000001</c:v>
                </c:pt>
                <c:pt idx="2343">
                  <c:v>0.65359999999999996</c:v>
                </c:pt>
                <c:pt idx="2344">
                  <c:v>0.67249999999999999</c:v>
                </c:pt>
                <c:pt idx="2345">
                  <c:v>0.69279999999999997</c:v>
                </c:pt>
                <c:pt idx="2346">
                  <c:v>0.67800000000000005</c:v>
                </c:pt>
                <c:pt idx="2347">
                  <c:v>0.66439999999999999</c:v>
                </c:pt>
                <c:pt idx="2348">
                  <c:v>0.65110000000000001</c:v>
                </c:pt>
                <c:pt idx="2349">
                  <c:v>0.63070000000000004</c:v>
                </c:pt>
                <c:pt idx="2350">
                  <c:v>0.60599999999999998</c:v>
                </c:pt>
                <c:pt idx="2351">
                  <c:v>0.62429999999999997</c:v>
                </c:pt>
                <c:pt idx="2352">
                  <c:v>0.65049999999999997</c:v>
                </c:pt>
                <c:pt idx="2353">
                  <c:v>0.63300000000000001</c:v>
                </c:pt>
                <c:pt idx="2354">
                  <c:v>0.65490000000000004</c:v>
                </c:pt>
                <c:pt idx="2355">
                  <c:v>0.64900000000000002</c:v>
                </c:pt>
                <c:pt idx="2356">
                  <c:v>0.6512</c:v>
                </c:pt>
                <c:pt idx="2357">
                  <c:v>0.65610000000000002</c:v>
                </c:pt>
                <c:pt idx="2358">
                  <c:v>0.65669999999999995</c:v>
                </c:pt>
                <c:pt idx="2359">
                  <c:v>0.65949999999999998</c:v>
                </c:pt>
                <c:pt idx="2360">
                  <c:v>0.66859999999999997</c:v>
                </c:pt>
                <c:pt idx="2361">
                  <c:v>0.64839999999999998</c:v>
                </c:pt>
                <c:pt idx="2362">
                  <c:v>0.64429999999999998</c:v>
                </c:pt>
                <c:pt idx="2363">
                  <c:v>0.6502</c:v>
                </c:pt>
                <c:pt idx="2364">
                  <c:v>0.64200000000000002</c:v>
                </c:pt>
                <c:pt idx="2365">
                  <c:v>0.64370000000000005</c:v>
                </c:pt>
                <c:pt idx="2366">
                  <c:v>0.63070000000000004</c:v>
                </c:pt>
                <c:pt idx="2367">
                  <c:v>0.62180000000000002</c:v>
                </c:pt>
                <c:pt idx="2368">
                  <c:v>0.62209999999999999</c:v>
                </c:pt>
                <c:pt idx="2369">
                  <c:v>0.61860000000000004</c:v>
                </c:pt>
                <c:pt idx="2370">
                  <c:v>0.62419999999999998</c:v>
                </c:pt>
                <c:pt idx="2371">
                  <c:v>0.63339999999999996</c:v>
                </c:pt>
                <c:pt idx="2372">
                  <c:v>0.64580000000000004</c:v>
                </c:pt>
                <c:pt idx="2373">
                  <c:v>0.63660000000000005</c:v>
                </c:pt>
                <c:pt idx="2374">
                  <c:v>0.63800000000000001</c:v>
                </c:pt>
                <c:pt idx="2375">
                  <c:v>0.64059999999999995</c:v>
                </c:pt>
                <c:pt idx="2376">
                  <c:v>0.63460000000000005</c:v>
                </c:pt>
                <c:pt idx="2377">
                  <c:v>0.63670000000000004</c:v>
                </c:pt>
                <c:pt idx="2378">
                  <c:v>0.624</c:v>
                </c:pt>
                <c:pt idx="2379">
                  <c:v>0.62670000000000003</c:v>
                </c:pt>
                <c:pt idx="2380">
                  <c:v>0.62929999999999997</c:v>
                </c:pt>
                <c:pt idx="2381">
                  <c:v>0.62760000000000005</c:v>
                </c:pt>
                <c:pt idx="2382">
                  <c:v>0.621</c:v>
                </c:pt>
                <c:pt idx="2383">
                  <c:v>0.60929999999999995</c:v>
                </c:pt>
                <c:pt idx="2384">
                  <c:v>0.63980000000000004</c:v>
                </c:pt>
                <c:pt idx="2385">
                  <c:v>0.65239999999999998</c:v>
                </c:pt>
                <c:pt idx="2386">
                  <c:v>0.64470000000000005</c:v>
                </c:pt>
                <c:pt idx="2387">
                  <c:v>0.65629999999999999</c:v>
                </c:pt>
                <c:pt idx="2388">
                  <c:v>0.65980000000000005</c:v>
                </c:pt>
                <c:pt idx="2389">
                  <c:v>0.66110000000000002</c:v>
                </c:pt>
                <c:pt idx="2390">
                  <c:v>0.65400000000000003</c:v>
                </c:pt>
                <c:pt idx="2391">
                  <c:v>0.65639999999999998</c:v>
                </c:pt>
                <c:pt idx="2392">
                  <c:v>0.65659999999999996</c:v>
                </c:pt>
                <c:pt idx="2393">
                  <c:v>0.65839999999999999</c:v>
                </c:pt>
                <c:pt idx="2394">
                  <c:v>0.65549999999999997</c:v>
                </c:pt>
                <c:pt idx="2395">
                  <c:v>0.65090000000000003</c:v>
                </c:pt>
                <c:pt idx="2396">
                  <c:v>0.64700000000000002</c:v>
                </c:pt>
                <c:pt idx="2397">
                  <c:v>0.65329999999999999</c:v>
                </c:pt>
                <c:pt idx="2398">
                  <c:v>0.64739999999999998</c:v>
                </c:pt>
                <c:pt idx="2399">
                  <c:v>0.66039999999999999</c:v>
                </c:pt>
                <c:pt idx="2400">
                  <c:v>0.6492</c:v>
                </c:pt>
                <c:pt idx="2401">
                  <c:v>0.65759999999999996</c:v>
                </c:pt>
                <c:pt idx="2402">
                  <c:v>0.66749999999999998</c:v>
                </c:pt>
                <c:pt idx="2403">
                  <c:v>0.6603</c:v>
                </c:pt>
                <c:pt idx="2404">
                  <c:v>0.67390000000000005</c:v>
                </c:pt>
                <c:pt idx="2405">
                  <c:v>0.67530000000000001</c:v>
                </c:pt>
                <c:pt idx="2406">
                  <c:v>0.66649999999999998</c:v>
                </c:pt>
                <c:pt idx="2407">
                  <c:v>0.66720000000000002</c:v>
                </c:pt>
                <c:pt idx="2408">
                  <c:v>0.67179999999999995</c:v>
                </c:pt>
                <c:pt idx="2409">
                  <c:v>0.66010000000000002</c:v>
                </c:pt>
                <c:pt idx="2410">
                  <c:v>0.65890000000000004</c:v>
                </c:pt>
                <c:pt idx="2411">
                  <c:v>0.65210000000000001</c:v>
                </c:pt>
                <c:pt idx="2412">
                  <c:v>0.64259999999999995</c:v>
                </c:pt>
                <c:pt idx="2413">
                  <c:v>0.64049999999999996</c:v>
                </c:pt>
                <c:pt idx="2414">
                  <c:v>0.64380000000000004</c:v>
                </c:pt>
                <c:pt idx="2415">
                  <c:v>0.6371</c:v>
                </c:pt>
                <c:pt idx="2416">
                  <c:v>0.63590000000000002</c:v>
                </c:pt>
                <c:pt idx="2417">
                  <c:v>0.6492</c:v>
                </c:pt>
                <c:pt idx="2418">
                  <c:v>0.62660000000000005</c:v>
                </c:pt>
                <c:pt idx="2419">
                  <c:v>0.62019999999999997</c:v>
                </c:pt>
                <c:pt idx="2420">
                  <c:v>0.61860000000000004</c:v>
                </c:pt>
                <c:pt idx="2421">
                  <c:v>0.63109999999999999</c:v>
                </c:pt>
                <c:pt idx="2422">
                  <c:v>0.63400000000000001</c:v>
                </c:pt>
                <c:pt idx="2423">
                  <c:v>0.64680000000000004</c:v>
                </c:pt>
                <c:pt idx="2424">
                  <c:v>0.65680000000000005</c:v>
                </c:pt>
                <c:pt idx="2425">
                  <c:v>0.65400000000000003</c:v>
                </c:pt>
                <c:pt idx="2426">
                  <c:v>0.64729999999999999</c:v>
                </c:pt>
                <c:pt idx="2427">
                  <c:v>0.64100000000000001</c:v>
                </c:pt>
                <c:pt idx="2428">
                  <c:v>0.65739999999999998</c:v>
                </c:pt>
                <c:pt idx="2429">
                  <c:v>0.64629999999999999</c:v>
                </c:pt>
                <c:pt idx="2430">
                  <c:v>0.64490000000000003</c:v>
                </c:pt>
                <c:pt idx="2431">
                  <c:v>0.64559999999999995</c:v>
                </c:pt>
                <c:pt idx="2432">
                  <c:v>0.65059999999999996</c:v>
                </c:pt>
                <c:pt idx="2433">
                  <c:v>0.64470000000000005</c:v>
                </c:pt>
                <c:pt idx="2434">
                  <c:v>0.63859999999999995</c:v>
                </c:pt>
                <c:pt idx="2435">
                  <c:v>0.63890000000000002</c:v>
                </c:pt>
                <c:pt idx="2436">
                  <c:v>0.63070000000000004</c:v>
                </c:pt>
                <c:pt idx="2437">
                  <c:v>0.61839999999999995</c:v>
                </c:pt>
                <c:pt idx="2438">
                  <c:v>0.63390000000000002</c:v>
                </c:pt>
                <c:pt idx="2439">
                  <c:v>0.63349999999999995</c:v>
                </c:pt>
                <c:pt idx="2440">
                  <c:v>0.63319999999999999</c:v>
                </c:pt>
                <c:pt idx="2441">
                  <c:v>0.64949999999999997</c:v>
                </c:pt>
                <c:pt idx="2442">
                  <c:v>0.64529999999999998</c:v>
                </c:pt>
                <c:pt idx="2443">
                  <c:v>0.65839999999999999</c:v>
                </c:pt>
                <c:pt idx="2444">
                  <c:v>0.66669999999999996</c:v>
                </c:pt>
                <c:pt idx="2445">
                  <c:v>0.66749999999999998</c:v>
                </c:pt>
                <c:pt idx="2446">
                  <c:v>0.67300000000000004</c:v>
                </c:pt>
                <c:pt idx="2447">
                  <c:v>0.67059999999999997</c:v>
                </c:pt>
                <c:pt idx="2448">
                  <c:v>0.68400000000000005</c:v>
                </c:pt>
                <c:pt idx="2449">
                  <c:v>0.67649999999999999</c:v>
                </c:pt>
                <c:pt idx="2450">
                  <c:v>0.67010000000000003</c:v>
                </c:pt>
                <c:pt idx="2451">
                  <c:v>0.68079999999999996</c:v>
                </c:pt>
                <c:pt idx="2452">
                  <c:v>0.66839999999999999</c:v>
                </c:pt>
                <c:pt idx="2453">
                  <c:v>0.66400000000000003</c:v>
                </c:pt>
                <c:pt idx="2454">
                  <c:v>0.66220000000000001</c:v>
                </c:pt>
                <c:pt idx="2455">
                  <c:v>0.65549999999999997</c:v>
                </c:pt>
                <c:pt idx="2456">
                  <c:v>0.66200000000000003</c:v>
                </c:pt>
                <c:pt idx="2457">
                  <c:v>0.66539999999999999</c:v>
                </c:pt>
                <c:pt idx="2458">
                  <c:v>0.65280000000000005</c:v>
                </c:pt>
                <c:pt idx="2459">
                  <c:v>0.62690000000000001</c:v>
                </c:pt>
                <c:pt idx="2460">
                  <c:v>0.60970000000000002</c:v>
                </c:pt>
                <c:pt idx="2461">
                  <c:v>0.61539999999999995</c:v>
                </c:pt>
                <c:pt idx="2462">
                  <c:v>0.60809999999999997</c:v>
                </c:pt>
                <c:pt idx="2463">
                  <c:v>0.5988</c:v>
                </c:pt>
                <c:pt idx="2464">
                  <c:v>0.59299999999999997</c:v>
                </c:pt>
                <c:pt idx="2465">
                  <c:v>0.59130000000000005</c:v>
                </c:pt>
                <c:pt idx="2466">
                  <c:v>0.58069999999999999</c:v>
                </c:pt>
                <c:pt idx="2467">
                  <c:v>0.60199999999999998</c:v>
                </c:pt>
                <c:pt idx="2468">
                  <c:v>0.59670000000000001</c:v>
                </c:pt>
                <c:pt idx="2469">
                  <c:v>0.59740000000000004</c:v>
                </c:pt>
                <c:pt idx="2470">
                  <c:v>0.58609999999999995</c:v>
                </c:pt>
                <c:pt idx="2471">
                  <c:v>0.60880000000000001</c:v>
                </c:pt>
                <c:pt idx="2472">
                  <c:v>0.60060000000000002</c:v>
                </c:pt>
                <c:pt idx="2473">
                  <c:v>0.61040000000000005</c:v>
                </c:pt>
                <c:pt idx="2474">
                  <c:v>0.60040000000000004</c:v>
                </c:pt>
                <c:pt idx="2475">
                  <c:v>0.61329999999999996</c:v>
                </c:pt>
                <c:pt idx="2476">
                  <c:v>0.62949999999999995</c:v>
                </c:pt>
                <c:pt idx="2477">
                  <c:v>0.63090000000000002</c:v>
                </c:pt>
                <c:pt idx="2478">
                  <c:v>0.63449999999999995</c:v>
                </c:pt>
                <c:pt idx="2479">
                  <c:v>0.6391</c:v>
                </c:pt>
                <c:pt idx="2480">
                  <c:v>0.64490000000000003</c:v>
                </c:pt>
                <c:pt idx="2481">
                  <c:v>0.65890000000000004</c:v>
                </c:pt>
                <c:pt idx="2482">
                  <c:v>0.6472</c:v>
                </c:pt>
                <c:pt idx="2483">
                  <c:v>0.64329999999999998</c:v>
                </c:pt>
                <c:pt idx="2484">
                  <c:v>0.66400000000000003</c:v>
                </c:pt>
                <c:pt idx="2485">
                  <c:v>0.66439999999999999</c:v>
                </c:pt>
                <c:pt idx="2486">
                  <c:v>0.6542</c:v>
                </c:pt>
                <c:pt idx="2487">
                  <c:v>0.67110000000000003</c:v>
                </c:pt>
                <c:pt idx="2488">
                  <c:v>0.66190000000000004</c:v>
                </c:pt>
                <c:pt idx="2489">
                  <c:v>0.65959999999999996</c:v>
                </c:pt>
                <c:pt idx="2490">
                  <c:v>0.66649999999999998</c:v>
                </c:pt>
                <c:pt idx="2491">
                  <c:v>0.6744</c:v>
                </c:pt>
                <c:pt idx="2492">
                  <c:v>0.67290000000000005</c:v>
                </c:pt>
                <c:pt idx="2493">
                  <c:v>0.68210000000000004</c:v>
                </c:pt>
                <c:pt idx="2494">
                  <c:v>0.67669999999999997</c:v>
                </c:pt>
                <c:pt idx="2495">
                  <c:v>0.63900000000000001</c:v>
                </c:pt>
                <c:pt idx="2496">
                  <c:v>0.62260000000000004</c:v>
                </c:pt>
                <c:pt idx="2497">
                  <c:v>0.6502</c:v>
                </c:pt>
                <c:pt idx="2498">
                  <c:v>0.62990000000000002</c:v>
                </c:pt>
                <c:pt idx="2499">
                  <c:v>0.62649999999999995</c:v>
                </c:pt>
                <c:pt idx="2500">
                  <c:v>0.65100000000000002</c:v>
                </c:pt>
                <c:pt idx="2501">
                  <c:v>0.6371</c:v>
                </c:pt>
                <c:pt idx="2502">
                  <c:v>0.64700000000000002</c:v>
                </c:pt>
                <c:pt idx="2503">
                  <c:v>0.65310000000000001</c:v>
                </c:pt>
                <c:pt idx="2504">
                  <c:v>0.64429999999999998</c:v>
                </c:pt>
                <c:pt idx="2505">
                  <c:v>0.63580000000000003</c:v>
                </c:pt>
                <c:pt idx="2506">
                  <c:v>0.62039999999999995</c:v>
                </c:pt>
                <c:pt idx="2507">
                  <c:v>0.6159</c:v>
                </c:pt>
                <c:pt idx="2508">
                  <c:v>0.61899999999999999</c:v>
                </c:pt>
                <c:pt idx="2509">
                  <c:v>0.61719999999999997</c:v>
                </c:pt>
                <c:pt idx="2510">
                  <c:v>0.61570000000000003</c:v>
                </c:pt>
                <c:pt idx="2511">
                  <c:v>0.61299999999999999</c:v>
                </c:pt>
                <c:pt idx="2512">
                  <c:v>0.60299999999999998</c:v>
                </c:pt>
                <c:pt idx="2513">
                  <c:v>0.61629999999999996</c:v>
                </c:pt>
                <c:pt idx="2514">
                  <c:v>0.62150000000000005</c:v>
                </c:pt>
                <c:pt idx="2515">
                  <c:v>0.60960000000000003</c:v>
                </c:pt>
                <c:pt idx="2516">
                  <c:v>0.60160000000000002</c:v>
                </c:pt>
                <c:pt idx="2517">
                  <c:v>0.59219999999999995</c:v>
                </c:pt>
                <c:pt idx="2518">
                  <c:v>0.58540000000000003</c:v>
                </c:pt>
                <c:pt idx="2519">
                  <c:v>0.60850000000000004</c:v>
                </c:pt>
                <c:pt idx="2520">
                  <c:v>0.59489999999999998</c:v>
                </c:pt>
                <c:pt idx="2521">
                  <c:v>0.59799999999999998</c:v>
                </c:pt>
                <c:pt idx="2522">
                  <c:v>0.59799999999999998</c:v>
                </c:pt>
                <c:pt idx="2523">
                  <c:v>0.60260000000000002</c:v>
                </c:pt>
                <c:pt idx="2524">
                  <c:v>0.61209999999999998</c:v>
                </c:pt>
                <c:pt idx="2525">
                  <c:v>0.59830000000000005</c:v>
                </c:pt>
                <c:pt idx="2526">
                  <c:v>0.58630000000000004</c:v>
                </c:pt>
                <c:pt idx="2527">
                  <c:v>0.58689999999999998</c:v>
                </c:pt>
                <c:pt idx="2528">
                  <c:v>0.59840000000000004</c:v>
                </c:pt>
                <c:pt idx="2529">
                  <c:v>0.58260000000000001</c:v>
                </c:pt>
                <c:pt idx="2530">
                  <c:v>0.5907</c:v>
                </c:pt>
                <c:pt idx="2531">
                  <c:v>0.59660000000000002</c:v>
                </c:pt>
                <c:pt idx="2532">
                  <c:v>0.58879999999999999</c:v>
                </c:pt>
                <c:pt idx="2533">
                  <c:v>0.60250000000000004</c:v>
                </c:pt>
                <c:pt idx="2534">
                  <c:v>0.59150000000000003</c:v>
                </c:pt>
                <c:pt idx="2535">
                  <c:v>0.58430000000000004</c:v>
                </c:pt>
                <c:pt idx="2536">
                  <c:v>0.5887</c:v>
                </c:pt>
                <c:pt idx="2537">
                  <c:v>0.57889999999999997</c:v>
                </c:pt>
                <c:pt idx="2538">
                  <c:v>0.5796</c:v>
                </c:pt>
                <c:pt idx="2539">
                  <c:v>0.58130000000000004</c:v>
                </c:pt>
                <c:pt idx="2540">
                  <c:v>0.5736</c:v>
                </c:pt>
                <c:pt idx="2541">
                  <c:v>0.59099999999999997</c:v>
                </c:pt>
                <c:pt idx="2542">
                  <c:v>0.5867</c:v>
                </c:pt>
                <c:pt idx="2543">
                  <c:v>0.59370000000000001</c:v>
                </c:pt>
                <c:pt idx="2544">
                  <c:v>0.59689999999999999</c:v>
                </c:pt>
                <c:pt idx="2545">
                  <c:v>0.6018</c:v>
                </c:pt>
                <c:pt idx="2546">
                  <c:v>0.58489999999999998</c:v>
                </c:pt>
                <c:pt idx="2547">
                  <c:v>0.60489999999999999</c:v>
                </c:pt>
                <c:pt idx="2548">
                  <c:v>0.59940000000000004</c:v>
                </c:pt>
                <c:pt idx="2549">
                  <c:v>0.59730000000000005</c:v>
                </c:pt>
                <c:pt idx="2550">
                  <c:v>0.59409999999999996</c:v>
                </c:pt>
                <c:pt idx="2551">
                  <c:v>0.58679999999999999</c:v>
                </c:pt>
                <c:pt idx="2552">
                  <c:v>0.61619999999999997</c:v>
                </c:pt>
                <c:pt idx="2553">
                  <c:v>0.61080000000000001</c:v>
                </c:pt>
                <c:pt idx="2554">
                  <c:v>0.61329999999999996</c:v>
                </c:pt>
                <c:pt idx="2555">
                  <c:v>0.60829999999999995</c:v>
                </c:pt>
                <c:pt idx="2556">
                  <c:v>0.61</c:v>
                </c:pt>
                <c:pt idx="2557">
                  <c:v>0.59960000000000002</c:v>
                </c:pt>
                <c:pt idx="2558">
                  <c:v>0.60389999999999999</c:v>
                </c:pt>
                <c:pt idx="2559">
                  <c:v>0.59709999999999996</c:v>
                </c:pt>
                <c:pt idx="2560">
                  <c:v>0.5907</c:v>
                </c:pt>
                <c:pt idx="2561">
                  <c:v>0.60170000000000001</c:v>
                </c:pt>
                <c:pt idx="2562">
                  <c:v>0.60550000000000004</c:v>
                </c:pt>
                <c:pt idx="2563">
                  <c:v>0.60670000000000002</c:v>
                </c:pt>
                <c:pt idx="2564">
                  <c:v>0.61140000000000005</c:v>
                </c:pt>
                <c:pt idx="2565">
                  <c:v>0.60960000000000003</c:v>
                </c:pt>
                <c:pt idx="2566">
                  <c:v>0.60860000000000003</c:v>
                </c:pt>
                <c:pt idx="2567">
                  <c:v>0.60599999999999998</c:v>
                </c:pt>
                <c:pt idx="2568">
                  <c:v>0.60450000000000004</c:v>
                </c:pt>
                <c:pt idx="2569">
                  <c:v>0.60829999999999995</c:v>
                </c:pt>
                <c:pt idx="2570">
                  <c:v>0.6099</c:v>
                </c:pt>
                <c:pt idx="2571">
                  <c:v>0.61329999999999996</c:v>
                </c:pt>
                <c:pt idx="2572">
                  <c:v>0.62949999999999995</c:v>
                </c:pt>
                <c:pt idx="2573">
                  <c:v>0.63739999999999997</c:v>
                </c:pt>
                <c:pt idx="2574">
                  <c:v>0.63339999999999996</c:v>
                </c:pt>
                <c:pt idx="2575">
                  <c:v>0.6361</c:v>
                </c:pt>
                <c:pt idx="2576">
                  <c:v>0.62739999999999996</c:v>
                </c:pt>
                <c:pt idx="2577">
                  <c:v>0.62450000000000006</c:v>
                </c:pt>
                <c:pt idx="2578">
                  <c:v>0.627</c:v>
                </c:pt>
                <c:pt idx="2579">
                  <c:v>0.62949999999999995</c:v>
                </c:pt>
                <c:pt idx="2580">
                  <c:v>0.61809999999999998</c:v>
                </c:pt>
                <c:pt idx="2581">
                  <c:v>0.64390000000000003</c:v>
                </c:pt>
                <c:pt idx="2582">
                  <c:v>0.64470000000000005</c:v>
                </c:pt>
                <c:pt idx="2583">
                  <c:v>0.62960000000000005</c:v>
                </c:pt>
                <c:pt idx="2584">
                  <c:v>0.63219999999999998</c:v>
                </c:pt>
                <c:pt idx="2585">
                  <c:v>0.64370000000000005</c:v>
                </c:pt>
                <c:pt idx="2586">
                  <c:v>0.65980000000000005</c:v>
                </c:pt>
                <c:pt idx="2587">
                  <c:v>0.64370000000000005</c:v>
                </c:pt>
                <c:pt idx="2588">
                  <c:v>0.63990000000000002</c:v>
                </c:pt>
                <c:pt idx="2589">
                  <c:v>0.64380000000000004</c:v>
                </c:pt>
                <c:pt idx="2590">
                  <c:v>0.64439999999999997</c:v>
                </c:pt>
                <c:pt idx="2591">
                  <c:v>0.63390000000000002</c:v>
                </c:pt>
                <c:pt idx="2592">
                  <c:v>0.63970000000000005</c:v>
                </c:pt>
                <c:pt idx="2593">
                  <c:v>0.62580000000000002</c:v>
                </c:pt>
                <c:pt idx="2594">
                  <c:v>0.63880000000000003</c:v>
                </c:pt>
                <c:pt idx="2595">
                  <c:v>0.63990000000000002</c:v>
                </c:pt>
                <c:pt idx="2596">
                  <c:v>0.62619999999999998</c:v>
                </c:pt>
                <c:pt idx="2597">
                  <c:v>0.65059999999999996</c:v>
                </c:pt>
                <c:pt idx="2598">
                  <c:v>0.65349999999999997</c:v>
                </c:pt>
                <c:pt idx="2599">
                  <c:v>0.69079999999999997</c:v>
                </c:pt>
                <c:pt idx="2600">
                  <c:v>0.63900000000000001</c:v>
                </c:pt>
                <c:pt idx="2601">
                  <c:v>0.623</c:v>
                </c:pt>
                <c:pt idx="2602">
                  <c:v>0.62429999999999997</c:v>
                </c:pt>
                <c:pt idx="2603">
                  <c:v>0.63360000000000005</c:v>
                </c:pt>
                <c:pt idx="2604">
                  <c:v>0.63749999999999996</c:v>
                </c:pt>
                <c:pt idx="2605">
                  <c:v>0.64590000000000003</c:v>
                </c:pt>
                <c:pt idx="2606">
                  <c:v>0.66110000000000002</c:v>
                </c:pt>
                <c:pt idx="2607">
                  <c:v>0.64910000000000001</c:v>
                </c:pt>
                <c:pt idx="2608">
                  <c:v>0.65739999999999998</c:v>
                </c:pt>
                <c:pt idx="2609">
                  <c:v>0.65169999999999995</c:v>
                </c:pt>
                <c:pt idx="2610">
                  <c:v>0.67379999999999995</c:v>
                </c:pt>
                <c:pt idx="2611">
                  <c:v>0.66690000000000005</c:v>
                </c:pt>
                <c:pt idx="2612">
                  <c:v>0.66800000000000004</c:v>
                </c:pt>
                <c:pt idx="2613">
                  <c:v>0.6653</c:v>
                </c:pt>
                <c:pt idx="2614">
                  <c:v>0.66790000000000005</c:v>
                </c:pt>
                <c:pt idx="2615">
                  <c:v>0.66979999999999995</c:v>
                </c:pt>
                <c:pt idx="2616">
                  <c:v>0.66379999999999995</c:v>
                </c:pt>
                <c:pt idx="2617">
                  <c:v>0.66610000000000003</c:v>
                </c:pt>
                <c:pt idx="2618">
                  <c:v>0.66169999999999995</c:v>
                </c:pt>
                <c:pt idx="2619">
                  <c:v>0.6603</c:v>
                </c:pt>
                <c:pt idx="2620">
                  <c:v>0.64559999999999995</c:v>
                </c:pt>
                <c:pt idx="2621">
                  <c:v>0.64459999999999995</c:v>
                </c:pt>
                <c:pt idx="2622">
                  <c:v>0.63819999999999999</c:v>
                </c:pt>
                <c:pt idx="2623">
                  <c:v>0.64300000000000002</c:v>
                </c:pt>
                <c:pt idx="2624">
                  <c:v>0.63680000000000003</c:v>
                </c:pt>
                <c:pt idx="2625">
                  <c:v>0.6411</c:v>
                </c:pt>
                <c:pt idx="2626">
                  <c:v>0.64329999999999998</c:v>
                </c:pt>
                <c:pt idx="2627">
                  <c:v>0.64470000000000005</c:v>
                </c:pt>
                <c:pt idx="2628">
                  <c:v>0.64129999999999998</c:v>
                </c:pt>
                <c:pt idx="2629">
                  <c:v>0.63239999999999996</c:v>
                </c:pt>
                <c:pt idx="2630">
                  <c:v>0.62870000000000004</c:v>
                </c:pt>
                <c:pt idx="2631">
                  <c:v>0.65390000000000004</c:v>
                </c:pt>
                <c:pt idx="2632">
                  <c:v>0.63529999999999998</c:v>
                </c:pt>
                <c:pt idx="2633">
                  <c:v>0.63039999999999996</c:v>
                </c:pt>
                <c:pt idx="2634">
                  <c:v>0.62090000000000001</c:v>
                </c:pt>
                <c:pt idx="2635">
                  <c:v>0.62970000000000004</c:v>
                </c:pt>
                <c:pt idx="2636">
                  <c:v>0.6371</c:v>
                </c:pt>
                <c:pt idx="2637">
                  <c:v>0.62829999999999997</c:v>
                </c:pt>
                <c:pt idx="2638">
                  <c:v>0.62629999999999997</c:v>
                </c:pt>
                <c:pt idx="2639">
                  <c:v>0.63039999999999996</c:v>
                </c:pt>
                <c:pt idx="2640">
                  <c:v>0.62980000000000003</c:v>
                </c:pt>
                <c:pt idx="2641">
                  <c:v>0.64149999999999996</c:v>
                </c:pt>
                <c:pt idx="2642">
                  <c:v>0.64910000000000001</c:v>
                </c:pt>
                <c:pt idx="2643">
                  <c:v>0.64710000000000001</c:v>
                </c:pt>
                <c:pt idx="2644">
                  <c:v>0.64829999999999999</c:v>
                </c:pt>
                <c:pt idx="2645">
                  <c:v>0.65449999999999997</c:v>
                </c:pt>
                <c:pt idx="2646">
                  <c:v>0.65090000000000003</c:v>
                </c:pt>
                <c:pt idx="2647">
                  <c:v>0.6482</c:v>
                </c:pt>
                <c:pt idx="2648">
                  <c:v>0.65249999999999997</c:v>
                </c:pt>
                <c:pt idx="2649">
                  <c:v>0.65920000000000001</c:v>
                </c:pt>
                <c:pt idx="2650">
                  <c:v>0.67500000000000004</c:v>
                </c:pt>
                <c:pt idx="2651">
                  <c:v>0.6633</c:v>
                </c:pt>
                <c:pt idx="2652">
                  <c:v>0.65210000000000001</c:v>
                </c:pt>
                <c:pt idx="2653">
                  <c:v>0.6411</c:v>
                </c:pt>
                <c:pt idx="2654">
                  <c:v>0.63939999999999997</c:v>
                </c:pt>
                <c:pt idx="2655">
                  <c:v>0.6401</c:v>
                </c:pt>
                <c:pt idx="2656">
                  <c:v>0.63080000000000003</c:v>
                </c:pt>
                <c:pt idx="2657">
                  <c:v>0.63929999999999998</c:v>
                </c:pt>
                <c:pt idx="2658">
                  <c:v>0.64890000000000003</c:v>
                </c:pt>
                <c:pt idx="2659">
                  <c:v>0.66779999999999995</c:v>
                </c:pt>
                <c:pt idx="2660">
                  <c:v>0.6694</c:v>
                </c:pt>
                <c:pt idx="2661">
                  <c:v>0.67030000000000001</c:v>
                </c:pt>
                <c:pt idx="2662">
                  <c:v>0.6845</c:v>
                </c:pt>
                <c:pt idx="2663">
                  <c:v>0.67479999999999996</c:v>
                </c:pt>
                <c:pt idx="2664">
                  <c:v>0.66890000000000005</c:v>
                </c:pt>
                <c:pt idx="2665">
                  <c:v>0.68589999999999995</c:v>
                </c:pt>
                <c:pt idx="2666">
                  <c:v>0.69110000000000005</c:v>
                </c:pt>
                <c:pt idx="2667">
                  <c:v>0.67430000000000001</c:v>
                </c:pt>
                <c:pt idx="2668">
                  <c:v>0.67769999999999997</c:v>
                </c:pt>
                <c:pt idx="2669">
                  <c:v>0.66710000000000003</c:v>
                </c:pt>
                <c:pt idx="2670">
                  <c:v>0.66910000000000003</c:v>
                </c:pt>
                <c:pt idx="2671">
                  <c:v>0.67710000000000004</c:v>
                </c:pt>
                <c:pt idx="2672">
                  <c:v>0.65410000000000001</c:v>
                </c:pt>
                <c:pt idx="2673">
                  <c:v>0.65759999999999996</c:v>
                </c:pt>
                <c:pt idx="2674">
                  <c:v>0.68420000000000003</c:v>
                </c:pt>
                <c:pt idx="2675">
                  <c:v>0.67910000000000004</c:v>
                </c:pt>
                <c:pt idx="2676">
                  <c:v>0.7016</c:v>
                </c:pt>
                <c:pt idx="2677">
                  <c:v>0.62350000000000005</c:v>
                </c:pt>
                <c:pt idx="2678">
                  <c:v>0.62409999999999999</c:v>
                </c:pt>
                <c:pt idx="2679">
                  <c:v>0.6482</c:v>
                </c:pt>
                <c:pt idx="2680">
                  <c:v>0.64249999999999996</c:v>
                </c:pt>
                <c:pt idx="2681">
                  <c:v>0.6542</c:v>
                </c:pt>
                <c:pt idx="2682">
                  <c:v>0.65849999999999997</c:v>
                </c:pt>
                <c:pt idx="2683">
                  <c:v>0.65700000000000003</c:v>
                </c:pt>
                <c:pt idx="2684">
                  <c:v>0.63890000000000002</c:v>
                </c:pt>
                <c:pt idx="2685">
                  <c:v>0.6321</c:v>
                </c:pt>
                <c:pt idx="2686">
                  <c:v>0.63039999999999996</c:v>
                </c:pt>
                <c:pt idx="2687">
                  <c:v>0.63500000000000001</c:v>
                </c:pt>
                <c:pt idx="2688">
                  <c:v>0.63519999999999999</c:v>
                </c:pt>
                <c:pt idx="2689">
                  <c:v>0.62739999999999996</c:v>
                </c:pt>
                <c:pt idx="2690">
                  <c:v>0.62229999999999996</c:v>
                </c:pt>
                <c:pt idx="2691">
                  <c:v>0.61670000000000003</c:v>
                </c:pt>
                <c:pt idx="2692">
                  <c:v>0.6341</c:v>
                </c:pt>
                <c:pt idx="2693">
                  <c:v>0.64159999999999995</c:v>
                </c:pt>
                <c:pt idx="2694">
                  <c:v>0.63719999999999999</c:v>
                </c:pt>
                <c:pt idx="2695">
                  <c:v>0.66520000000000001</c:v>
                </c:pt>
                <c:pt idx="2696">
                  <c:v>0.63859999999999995</c:v>
                </c:pt>
                <c:pt idx="2697">
                  <c:v>0.65939999999999999</c:v>
                </c:pt>
                <c:pt idx="2698">
                  <c:v>0.66539999999999999</c:v>
                </c:pt>
                <c:pt idx="2699">
                  <c:v>0.66769999999999996</c:v>
                </c:pt>
                <c:pt idx="2700">
                  <c:v>0.65310000000000001</c:v>
                </c:pt>
                <c:pt idx="2701">
                  <c:v>0.67320000000000002</c:v>
                </c:pt>
                <c:pt idx="2702">
                  <c:v>0.67279999999999995</c:v>
                </c:pt>
                <c:pt idx="2703">
                  <c:v>0.68069999999999997</c:v>
                </c:pt>
                <c:pt idx="2704">
                  <c:v>0.66890000000000005</c:v>
                </c:pt>
                <c:pt idx="2705">
                  <c:v>0.67559999999999998</c:v>
                </c:pt>
                <c:pt idx="2706">
                  <c:v>0.67969999999999997</c:v>
                </c:pt>
                <c:pt idx="2707">
                  <c:v>0.67879999999999996</c:v>
                </c:pt>
                <c:pt idx="2708">
                  <c:v>0.65920000000000001</c:v>
                </c:pt>
                <c:pt idx="2709">
                  <c:v>0.66259999999999997</c:v>
                </c:pt>
                <c:pt idx="2710">
                  <c:v>0.64790000000000003</c:v>
                </c:pt>
                <c:pt idx="2711">
                  <c:v>0.64470000000000005</c:v>
                </c:pt>
                <c:pt idx="2712">
                  <c:v>0.65</c:v>
                </c:pt>
                <c:pt idx="2713">
                  <c:v>0.63149999999999995</c:v>
                </c:pt>
                <c:pt idx="2714">
                  <c:v>0.63019999999999998</c:v>
                </c:pt>
                <c:pt idx="2715">
                  <c:v>0.626</c:v>
                </c:pt>
                <c:pt idx="2716">
                  <c:v>0.64190000000000003</c:v>
                </c:pt>
                <c:pt idx="2717">
                  <c:v>0.63729999999999998</c:v>
                </c:pt>
                <c:pt idx="2718">
                  <c:v>0.6341</c:v>
                </c:pt>
                <c:pt idx="2719">
                  <c:v>0.64019999999999999</c:v>
                </c:pt>
                <c:pt idx="2720">
                  <c:v>0.63900000000000001</c:v>
                </c:pt>
                <c:pt idx="2721">
                  <c:v>0.63319999999999999</c:v>
                </c:pt>
                <c:pt idx="2722">
                  <c:v>0.62580000000000002</c:v>
                </c:pt>
                <c:pt idx="2723">
                  <c:v>0.60829999999999995</c:v>
                </c:pt>
                <c:pt idx="2724">
                  <c:v>0.61570000000000003</c:v>
                </c:pt>
                <c:pt idx="2725">
                  <c:v>0.60219999999999996</c:v>
                </c:pt>
                <c:pt idx="2726">
                  <c:v>0.60340000000000005</c:v>
                </c:pt>
                <c:pt idx="2727">
                  <c:v>0.6038</c:v>
                </c:pt>
                <c:pt idx="2728">
                  <c:v>0.59640000000000004</c:v>
                </c:pt>
                <c:pt idx="2729">
                  <c:v>0.58279999999999998</c:v>
                </c:pt>
                <c:pt idx="2730">
                  <c:v>0.59930000000000005</c:v>
                </c:pt>
                <c:pt idx="2731">
                  <c:v>0.59460000000000002</c:v>
                </c:pt>
                <c:pt idx="2732">
                  <c:v>0.58350000000000002</c:v>
                </c:pt>
                <c:pt idx="2733">
                  <c:v>0.58930000000000005</c:v>
                </c:pt>
                <c:pt idx="2734">
                  <c:v>0.5907</c:v>
                </c:pt>
                <c:pt idx="2735">
                  <c:v>0.60040000000000004</c:v>
                </c:pt>
                <c:pt idx="2736">
                  <c:v>0.61319999999999997</c:v>
                </c:pt>
                <c:pt idx="2737">
                  <c:v>0.61150000000000004</c:v>
                </c:pt>
                <c:pt idx="2738">
                  <c:v>0.60809999999999997</c:v>
                </c:pt>
                <c:pt idx="2739">
                  <c:v>0.61209999999999998</c:v>
                </c:pt>
                <c:pt idx="2740">
                  <c:v>0.64039999999999997</c:v>
                </c:pt>
                <c:pt idx="2741">
                  <c:v>0.66320000000000001</c:v>
                </c:pt>
                <c:pt idx="2742">
                  <c:v>0.65780000000000005</c:v>
                </c:pt>
                <c:pt idx="2743">
                  <c:v>0.65110000000000001</c:v>
                </c:pt>
                <c:pt idx="2744">
                  <c:v>0.65769999999999995</c:v>
                </c:pt>
                <c:pt idx="2745">
                  <c:v>0.66</c:v>
                </c:pt>
                <c:pt idx="2746">
                  <c:v>0.62060000000000004</c:v>
                </c:pt>
                <c:pt idx="2747">
                  <c:v>0.61719999999999997</c:v>
                </c:pt>
                <c:pt idx="2748">
                  <c:v>0.60309999999999997</c:v>
                </c:pt>
                <c:pt idx="2749">
                  <c:v>0.6089</c:v>
                </c:pt>
                <c:pt idx="2750">
                  <c:v>0.61599999999999999</c:v>
                </c:pt>
                <c:pt idx="2751">
                  <c:v>0.58679999999999999</c:v>
                </c:pt>
                <c:pt idx="2752">
                  <c:v>0.58540000000000003</c:v>
                </c:pt>
                <c:pt idx="2753">
                  <c:v>0.57369999999999999</c:v>
                </c:pt>
                <c:pt idx="2754">
                  <c:v>0.59930000000000005</c:v>
                </c:pt>
                <c:pt idx="2755">
                  <c:v>0.60170000000000001</c:v>
                </c:pt>
                <c:pt idx="2756">
                  <c:v>0.59389999999999998</c:v>
                </c:pt>
                <c:pt idx="2757">
                  <c:v>0.59850000000000003</c:v>
                </c:pt>
                <c:pt idx="2758">
                  <c:v>0.59950000000000003</c:v>
                </c:pt>
                <c:pt idx="2759">
                  <c:v>0.60399999999999998</c:v>
                </c:pt>
                <c:pt idx="2760">
                  <c:v>0.60389999999999999</c:v>
                </c:pt>
                <c:pt idx="2761">
                  <c:v>0.60760000000000003</c:v>
                </c:pt>
                <c:pt idx="2762">
                  <c:v>0.61750000000000005</c:v>
                </c:pt>
                <c:pt idx="2763">
                  <c:v>0.58699999999999997</c:v>
                </c:pt>
                <c:pt idx="2764">
                  <c:v>0.59179999999999999</c:v>
                </c:pt>
                <c:pt idx="2765">
                  <c:v>0.60519999999999996</c:v>
                </c:pt>
                <c:pt idx="2766">
                  <c:v>0.59530000000000005</c:v>
                </c:pt>
                <c:pt idx="2767">
                  <c:v>0.59</c:v>
                </c:pt>
                <c:pt idx="2768">
                  <c:v>0.60329999999999995</c:v>
                </c:pt>
                <c:pt idx="2769">
                  <c:v>0.5998</c:v>
                </c:pt>
                <c:pt idx="2770">
                  <c:v>0.60070000000000001</c:v>
                </c:pt>
                <c:pt idx="2771">
                  <c:v>0.62080000000000002</c:v>
                </c:pt>
                <c:pt idx="2772">
                  <c:v>0.6169</c:v>
                </c:pt>
                <c:pt idx="2773">
                  <c:v>0.62080000000000002</c:v>
                </c:pt>
                <c:pt idx="2774">
                  <c:v>0.62309999999999999</c:v>
                </c:pt>
                <c:pt idx="2775">
                  <c:v>0.62480000000000002</c:v>
                </c:pt>
                <c:pt idx="2776">
                  <c:v>0.63649999999999995</c:v>
                </c:pt>
                <c:pt idx="2777">
                  <c:v>0.64190000000000003</c:v>
                </c:pt>
                <c:pt idx="2778">
                  <c:v>0.63980000000000004</c:v>
                </c:pt>
                <c:pt idx="2779">
                  <c:v>0.64459999999999995</c:v>
                </c:pt>
                <c:pt idx="2780">
                  <c:v>0.66669999999999996</c:v>
                </c:pt>
                <c:pt idx="2781">
                  <c:v>0.66010000000000002</c:v>
                </c:pt>
                <c:pt idx="2782">
                  <c:v>0.65369999999999995</c:v>
                </c:pt>
                <c:pt idx="2783">
                  <c:v>0.6552</c:v>
                </c:pt>
                <c:pt idx="2784">
                  <c:v>0.68049999999999999</c:v>
                </c:pt>
                <c:pt idx="2785">
                  <c:v>0.66</c:v>
                </c:pt>
                <c:pt idx="2786">
                  <c:v>0.65600000000000003</c:v>
                </c:pt>
                <c:pt idx="2787">
                  <c:v>0.65920000000000001</c:v>
                </c:pt>
                <c:pt idx="2788">
                  <c:v>0.6502</c:v>
                </c:pt>
                <c:pt idx="2789">
                  <c:v>0.65849999999999997</c:v>
                </c:pt>
                <c:pt idx="2790">
                  <c:v>0.65200000000000002</c:v>
                </c:pt>
                <c:pt idx="2791">
                  <c:v>0.64900000000000002</c:v>
                </c:pt>
                <c:pt idx="2792">
                  <c:v>0.64559999999999995</c:v>
                </c:pt>
                <c:pt idx="2793">
                  <c:v>0.6411</c:v>
                </c:pt>
                <c:pt idx="2794">
                  <c:v>0.63980000000000004</c:v>
                </c:pt>
                <c:pt idx="2795">
                  <c:v>0.62549999999999994</c:v>
                </c:pt>
                <c:pt idx="2796">
                  <c:v>0.62360000000000004</c:v>
                </c:pt>
                <c:pt idx="2797">
                  <c:v>0.61899999999999999</c:v>
                </c:pt>
                <c:pt idx="2798">
                  <c:v>0.63400000000000001</c:v>
                </c:pt>
                <c:pt idx="2799">
                  <c:v>0.62709999999999999</c:v>
                </c:pt>
                <c:pt idx="2800">
                  <c:v>0.62270000000000003</c:v>
                </c:pt>
                <c:pt idx="2801">
                  <c:v>0.62280000000000002</c:v>
                </c:pt>
                <c:pt idx="2802">
                  <c:v>0.62529999999999997</c:v>
                </c:pt>
                <c:pt idx="2803">
                  <c:v>0.63080000000000003</c:v>
                </c:pt>
                <c:pt idx="2804">
                  <c:v>0.59519999999999995</c:v>
                </c:pt>
                <c:pt idx="2805">
                  <c:v>0.60560000000000003</c:v>
                </c:pt>
                <c:pt idx="2806">
                  <c:v>0.60050000000000003</c:v>
                </c:pt>
                <c:pt idx="2807">
                  <c:v>0.60429999999999995</c:v>
                </c:pt>
                <c:pt idx="2808">
                  <c:v>0.57969999999999999</c:v>
                </c:pt>
                <c:pt idx="2809">
                  <c:v>0.57689999999999997</c:v>
                </c:pt>
                <c:pt idx="2810">
                  <c:v>0.58599999999999997</c:v>
                </c:pt>
                <c:pt idx="2811">
                  <c:v>0.58579999999999999</c:v>
                </c:pt>
                <c:pt idx="2812">
                  <c:v>0.59509999999999996</c:v>
                </c:pt>
                <c:pt idx="2813">
                  <c:v>0.58599999999999997</c:v>
                </c:pt>
                <c:pt idx="2814">
                  <c:v>0.58250000000000002</c:v>
                </c:pt>
                <c:pt idx="2815">
                  <c:v>0.59370000000000001</c:v>
                </c:pt>
                <c:pt idx="2816">
                  <c:v>0.59</c:v>
                </c:pt>
                <c:pt idx="2817">
                  <c:v>0.58340000000000003</c:v>
                </c:pt>
                <c:pt idx="2818">
                  <c:v>0.58120000000000005</c:v>
                </c:pt>
                <c:pt idx="2819">
                  <c:v>0.58809999999999996</c:v>
                </c:pt>
                <c:pt idx="2820">
                  <c:v>0.57079999999999997</c:v>
                </c:pt>
                <c:pt idx="2821">
                  <c:v>0.58030000000000004</c:v>
                </c:pt>
                <c:pt idx="2822">
                  <c:v>0.59860000000000002</c:v>
                </c:pt>
                <c:pt idx="2823">
                  <c:v>0.61040000000000005</c:v>
                </c:pt>
                <c:pt idx="2824">
                  <c:v>0.62119999999999997</c:v>
                </c:pt>
                <c:pt idx="2825">
                  <c:v>0.63090000000000002</c:v>
                </c:pt>
                <c:pt idx="2826">
                  <c:v>0.61650000000000005</c:v>
                </c:pt>
                <c:pt idx="2827">
                  <c:v>0.62190000000000001</c:v>
                </c:pt>
                <c:pt idx="2828">
                  <c:v>0.61970000000000003</c:v>
                </c:pt>
                <c:pt idx="2829">
                  <c:v>0.60140000000000005</c:v>
                </c:pt>
                <c:pt idx="2830">
                  <c:v>0.60129999999999995</c:v>
                </c:pt>
                <c:pt idx="2831">
                  <c:v>0.59750000000000003</c:v>
                </c:pt>
                <c:pt idx="2832">
                  <c:v>0.61619999999999997</c:v>
                </c:pt>
                <c:pt idx="2833">
                  <c:v>0.6169</c:v>
                </c:pt>
                <c:pt idx="2834">
                  <c:v>0.61599999999999999</c:v>
                </c:pt>
                <c:pt idx="2835">
                  <c:v>0.63200000000000001</c:v>
                </c:pt>
                <c:pt idx="2836">
                  <c:v>0.61670000000000003</c:v>
                </c:pt>
                <c:pt idx="2837">
                  <c:v>0.60270000000000001</c:v>
                </c:pt>
                <c:pt idx="2838">
                  <c:v>0.59519999999999995</c:v>
                </c:pt>
                <c:pt idx="2839">
                  <c:v>0.60580000000000001</c:v>
                </c:pt>
                <c:pt idx="2840">
                  <c:v>0.58660000000000001</c:v>
                </c:pt>
                <c:pt idx="2841">
                  <c:v>0.60109999999999997</c:v>
                </c:pt>
                <c:pt idx="2842">
                  <c:v>0.59589999999999999</c:v>
                </c:pt>
                <c:pt idx="2843">
                  <c:v>0.58889999999999998</c:v>
                </c:pt>
                <c:pt idx="2844">
                  <c:v>0.59040000000000004</c:v>
                </c:pt>
                <c:pt idx="2845">
                  <c:v>0.58420000000000005</c:v>
                </c:pt>
                <c:pt idx="2846">
                  <c:v>0.60019999999999996</c:v>
                </c:pt>
                <c:pt idx="2847">
                  <c:v>0.62009999999999998</c:v>
                </c:pt>
                <c:pt idx="2848">
                  <c:v>0.59370000000000001</c:v>
                </c:pt>
                <c:pt idx="2849">
                  <c:v>0.5958</c:v>
                </c:pt>
                <c:pt idx="2850">
                  <c:v>0.60240000000000005</c:v>
                </c:pt>
                <c:pt idx="2851">
                  <c:v>0.61</c:v>
                </c:pt>
                <c:pt idx="2852">
                  <c:v>0.62119999999999997</c:v>
                </c:pt>
                <c:pt idx="2853">
                  <c:v>0.60450000000000004</c:v>
                </c:pt>
                <c:pt idx="2854">
                  <c:v>0.61350000000000005</c:v>
                </c:pt>
                <c:pt idx="2855">
                  <c:v>0.61060000000000003</c:v>
                </c:pt>
                <c:pt idx="2856">
                  <c:v>0.61250000000000004</c:v>
                </c:pt>
                <c:pt idx="2857">
                  <c:v>0.62260000000000004</c:v>
                </c:pt>
                <c:pt idx="2858">
                  <c:v>0.63470000000000004</c:v>
                </c:pt>
                <c:pt idx="2859">
                  <c:v>0.62319999999999998</c:v>
                </c:pt>
                <c:pt idx="2860">
                  <c:v>0.64980000000000004</c:v>
                </c:pt>
                <c:pt idx="2861">
                  <c:v>0.64070000000000005</c:v>
                </c:pt>
                <c:pt idx="2862">
                  <c:v>0.65049999999999997</c:v>
                </c:pt>
                <c:pt idx="2863">
                  <c:v>0.63019999999999998</c:v>
                </c:pt>
                <c:pt idx="2864">
                  <c:v>0.6573</c:v>
                </c:pt>
                <c:pt idx="2865">
                  <c:v>0.66159999999999997</c:v>
                </c:pt>
                <c:pt idx="2866">
                  <c:v>0.68059999999999998</c:v>
                </c:pt>
                <c:pt idx="2867">
                  <c:v>0.68210000000000004</c:v>
                </c:pt>
                <c:pt idx="2868">
                  <c:v>0.65720000000000001</c:v>
                </c:pt>
                <c:pt idx="2869">
                  <c:v>0.67300000000000004</c:v>
                </c:pt>
                <c:pt idx="2870">
                  <c:v>0.68230000000000002</c:v>
                </c:pt>
                <c:pt idx="2871">
                  <c:v>0.65510000000000002</c:v>
                </c:pt>
                <c:pt idx="2872">
                  <c:v>0.65439999999999998</c:v>
                </c:pt>
                <c:pt idx="2873">
                  <c:v>0.65649999999999997</c:v>
                </c:pt>
                <c:pt idx="2874">
                  <c:v>0.6734</c:v>
                </c:pt>
                <c:pt idx="2875">
                  <c:v>0.66759999999999997</c:v>
                </c:pt>
                <c:pt idx="2876">
                  <c:v>0.6149</c:v>
                </c:pt>
                <c:pt idx="2877">
                  <c:v>0.62660000000000005</c:v>
                </c:pt>
                <c:pt idx="2878">
                  <c:v>0.63190000000000002</c:v>
                </c:pt>
                <c:pt idx="2879">
                  <c:v>0.60640000000000005</c:v>
                </c:pt>
                <c:pt idx="2880">
                  <c:v>0.64570000000000005</c:v>
                </c:pt>
                <c:pt idx="2881">
                  <c:v>0.63529999999999998</c:v>
                </c:pt>
                <c:pt idx="2882">
                  <c:v>0.6048</c:v>
                </c:pt>
                <c:pt idx="2883">
                  <c:v>0.62039999999999995</c:v>
                </c:pt>
                <c:pt idx="2884">
                  <c:v>0.69540000000000002</c:v>
                </c:pt>
                <c:pt idx="2885">
                  <c:v>0.68840000000000001</c:v>
                </c:pt>
                <c:pt idx="2886">
                  <c:v>0.69340000000000002</c:v>
                </c:pt>
                <c:pt idx="2887">
                  <c:v>0.67710000000000004</c:v>
                </c:pt>
                <c:pt idx="2888">
                  <c:v>0.66359999999999997</c:v>
                </c:pt>
                <c:pt idx="2889">
                  <c:v>0.66310000000000002</c:v>
                </c:pt>
                <c:pt idx="2890">
                  <c:v>0.66549999999999998</c:v>
                </c:pt>
                <c:pt idx="2891">
                  <c:v>0.67390000000000005</c:v>
                </c:pt>
                <c:pt idx="2892">
                  <c:v>0.67369999999999997</c:v>
                </c:pt>
                <c:pt idx="2893">
                  <c:v>0.68879999999999997</c:v>
                </c:pt>
                <c:pt idx="2894">
                  <c:v>0.69159999999999999</c:v>
                </c:pt>
                <c:pt idx="2895">
                  <c:v>0.67269999999999996</c:v>
                </c:pt>
                <c:pt idx="2896">
                  <c:v>0.66859999999999997</c:v>
                </c:pt>
                <c:pt idx="2897">
                  <c:v>0.67610000000000003</c:v>
                </c:pt>
                <c:pt idx="2898">
                  <c:v>0.66830000000000001</c:v>
                </c:pt>
                <c:pt idx="2899">
                  <c:v>0.66879999999999995</c:v>
                </c:pt>
                <c:pt idx="2900">
                  <c:v>0.67700000000000005</c:v>
                </c:pt>
                <c:pt idx="2901">
                  <c:v>0.65949999999999998</c:v>
                </c:pt>
                <c:pt idx="2902">
                  <c:v>0.66259999999999997</c:v>
                </c:pt>
                <c:pt idx="2903">
                  <c:v>0.67620000000000002</c:v>
                </c:pt>
                <c:pt idx="2904">
                  <c:v>0.67200000000000004</c:v>
                </c:pt>
                <c:pt idx="2905">
                  <c:v>0.66439999999999999</c:v>
                </c:pt>
                <c:pt idx="2906">
                  <c:v>0.64229999999999998</c:v>
                </c:pt>
                <c:pt idx="2907">
                  <c:v>0.66300000000000003</c:v>
                </c:pt>
                <c:pt idx="2908">
                  <c:v>0.65190000000000003</c:v>
                </c:pt>
                <c:pt idx="2909">
                  <c:v>0.65069999999999995</c:v>
                </c:pt>
                <c:pt idx="2910">
                  <c:v>0.63759999999999994</c:v>
                </c:pt>
                <c:pt idx="2911">
                  <c:v>0.6351</c:v>
                </c:pt>
                <c:pt idx="2912">
                  <c:v>0.64580000000000004</c:v>
                </c:pt>
                <c:pt idx="2913">
                  <c:v>0.64939999999999998</c:v>
                </c:pt>
                <c:pt idx="2914">
                  <c:v>0.66590000000000005</c:v>
                </c:pt>
                <c:pt idx="2915">
                  <c:v>0.6472</c:v>
                </c:pt>
                <c:pt idx="2916">
                  <c:v>0.64239999999999997</c:v>
                </c:pt>
                <c:pt idx="2917">
                  <c:v>0.61860000000000004</c:v>
                </c:pt>
                <c:pt idx="2918">
                  <c:v>0.63060000000000005</c:v>
                </c:pt>
                <c:pt idx="2919">
                  <c:v>0.62170000000000003</c:v>
                </c:pt>
                <c:pt idx="2920">
                  <c:v>0.628</c:v>
                </c:pt>
                <c:pt idx="2921">
                  <c:v>0.63249999999999995</c:v>
                </c:pt>
                <c:pt idx="2922">
                  <c:v>0.64700000000000002</c:v>
                </c:pt>
                <c:pt idx="2923">
                  <c:v>0.64710000000000001</c:v>
                </c:pt>
                <c:pt idx="2924">
                  <c:v>0.65249999999999997</c:v>
                </c:pt>
                <c:pt idx="2925">
                  <c:v>0.64370000000000005</c:v>
                </c:pt>
                <c:pt idx="2926">
                  <c:v>0.63019999999999998</c:v>
                </c:pt>
                <c:pt idx="2927">
                  <c:v>0.61460000000000004</c:v>
                </c:pt>
                <c:pt idx="2928">
                  <c:v>0.63670000000000004</c:v>
                </c:pt>
                <c:pt idx="2929">
                  <c:v>0.62849999999999995</c:v>
                </c:pt>
                <c:pt idx="2930">
                  <c:v>0.63590000000000002</c:v>
                </c:pt>
                <c:pt idx="2931">
                  <c:v>0.64490000000000003</c:v>
                </c:pt>
                <c:pt idx="2932">
                  <c:v>0.65700000000000003</c:v>
                </c:pt>
                <c:pt idx="2933">
                  <c:v>0.64749999999999996</c:v>
                </c:pt>
                <c:pt idx="2934">
                  <c:v>0.63549999999999995</c:v>
                </c:pt>
                <c:pt idx="2935">
                  <c:v>0.62619999999999998</c:v>
                </c:pt>
                <c:pt idx="2936">
                  <c:v>0.60870000000000002</c:v>
                </c:pt>
                <c:pt idx="2937">
                  <c:v>0.60399999999999998</c:v>
                </c:pt>
                <c:pt idx="2938">
                  <c:v>0.57410000000000005</c:v>
                </c:pt>
                <c:pt idx="2939">
                  <c:v>0.5585</c:v>
                </c:pt>
                <c:pt idx="2940">
                  <c:v>0.58050000000000002</c:v>
                </c:pt>
                <c:pt idx="2941">
                  <c:v>0.58450000000000002</c:v>
                </c:pt>
                <c:pt idx="2942">
                  <c:v>0.58740000000000003</c:v>
                </c:pt>
                <c:pt idx="2943">
                  <c:v>0.59460000000000002</c:v>
                </c:pt>
                <c:pt idx="2944">
                  <c:v>0.58209999999999995</c:v>
                </c:pt>
                <c:pt idx="2945">
                  <c:v>0.56489999999999996</c:v>
                </c:pt>
                <c:pt idx="2946">
                  <c:v>0.59099999999999997</c:v>
                </c:pt>
                <c:pt idx="2947">
                  <c:v>0.60470000000000002</c:v>
                </c:pt>
                <c:pt idx="2948">
                  <c:v>0.59840000000000004</c:v>
                </c:pt>
                <c:pt idx="2949">
                  <c:v>0.5998</c:v>
                </c:pt>
                <c:pt idx="2950">
                  <c:v>0.60560000000000003</c:v>
                </c:pt>
                <c:pt idx="2951">
                  <c:v>0.57889999999999997</c:v>
                </c:pt>
                <c:pt idx="2952">
                  <c:v>0.61019999999999996</c:v>
                </c:pt>
                <c:pt idx="2953">
                  <c:v>0.59789999999999999</c:v>
                </c:pt>
                <c:pt idx="2954">
                  <c:v>0.57840000000000003</c:v>
                </c:pt>
                <c:pt idx="2955">
                  <c:v>0.57620000000000005</c:v>
                </c:pt>
                <c:pt idx="2956">
                  <c:v>0.57640000000000002</c:v>
                </c:pt>
                <c:pt idx="2957">
                  <c:v>0.58509999999999995</c:v>
                </c:pt>
                <c:pt idx="2958">
                  <c:v>0.58879999999999999</c:v>
                </c:pt>
                <c:pt idx="2959">
                  <c:v>0.61380000000000001</c:v>
                </c:pt>
                <c:pt idx="2960">
                  <c:v>0.61319999999999997</c:v>
                </c:pt>
                <c:pt idx="2961">
                  <c:v>0.61029999999999995</c:v>
                </c:pt>
                <c:pt idx="2962">
                  <c:v>0.60309999999999997</c:v>
                </c:pt>
                <c:pt idx="2963">
                  <c:v>0.61470000000000002</c:v>
                </c:pt>
                <c:pt idx="2964">
                  <c:v>0.6482</c:v>
                </c:pt>
                <c:pt idx="2965">
                  <c:v>0.59719999999999995</c:v>
                </c:pt>
                <c:pt idx="2966">
                  <c:v>0.60860000000000003</c:v>
                </c:pt>
                <c:pt idx="2967">
                  <c:v>0.60189999999999999</c:v>
                </c:pt>
                <c:pt idx="2968">
                  <c:v>0.6129</c:v>
                </c:pt>
                <c:pt idx="2969">
                  <c:v>0.61350000000000005</c:v>
                </c:pt>
                <c:pt idx="2970">
                  <c:v>0.60450000000000004</c:v>
                </c:pt>
                <c:pt idx="2971">
                  <c:v>0.57779999999999998</c:v>
                </c:pt>
                <c:pt idx="2972">
                  <c:v>0.5776</c:v>
                </c:pt>
                <c:pt idx="2973">
                  <c:v>0.5675</c:v>
                </c:pt>
                <c:pt idx="2974">
                  <c:v>0.5615</c:v>
                </c:pt>
                <c:pt idx="2975">
                  <c:v>0.58109999999999995</c:v>
                </c:pt>
                <c:pt idx="2976">
                  <c:v>0.56840000000000002</c:v>
                </c:pt>
                <c:pt idx="2977">
                  <c:v>0.56930000000000003</c:v>
                </c:pt>
                <c:pt idx="2978">
                  <c:v>0.56989999999999996</c:v>
                </c:pt>
                <c:pt idx="2979">
                  <c:v>0.55679999999999996</c:v>
                </c:pt>
                <c:pt idx="2980">
                  <c:v>0.55520000000000003</c:v>
                </c:pt>
                <c:pt idx="2981">
                  <c:v>0.54269999999999996</c:v>
                </c:pt>
                <c:pt idx="2982">
                  <c:v>0.55600000000000005</c:v>
                </c:pt>
                <c:pt idx="2983">
                  <c:v>0.55310000000000004</c:v>
                </c:pt>
                <c:pt idx="2984">
                  <c:v>0.56910000000000005</c:v>
                </c:pt>
                <c:pt idx="2985">
                  <c:v>0.57899999999999996</c:v>
                </c:pt>
                <c:pt idx="2986">
                  <c:v>0.58819999999999995</c:v>
                </c:pt>
                <c:pt idx="2987">
                  <c:v>0.59119999999999995</c:v>
                </c:pt>
                <c:pt idx="2988">
                  <c:v>0.58360000000000001</c:v>
                </c:pt>
                <c:pt idx="2989">
                  <c:v>0.58909999999999996</c:v>
                </c:pt>
                <c:pt idx="2990">
                  <c:v>0.58909999999999996</c:v>
                </c:pt>
                <c:pt idx="2991">
                  <c:v>0.59660000000000002</c:v>
                </c:pt>
                <c:pt idx="2992">
                  <c:v>0.5897</c:v>
                </c:pt>
                <c:pt idx="2993">
                  <c:v>0.58430000000000004</c:v>
                </c:pt>
                <c:pt idx="2994">
                  <c:v>0.59640000000000004</c:v>
                </c:pt>
                <c:pt idx="2995">
                  <c:v>0.60270000000000001</c:v>
                </c:pt>
                <c:pt idx="2996">
                  <c:v>0.61260000000000003</c:v>
                </c:pt>
                <c:pt idx="2997">
                  <c:v>0.6028</c:v>
                </c:pt>
                <c:pt idx="2998">
                  <c:v>0.63109999999999999</c:v>
                </c:pt>
                <c:pt idx="2999">
                  <c:v>0.61650000000000005</c:v>
                </c:pt>
                <c:pt idx="3000">
                  <c:v>0.62719999999999998</c:v>
                </c:pt>
                <c:pt idx="3001">
                  <c:v>0.62580000000000002</c:v>
                </c:pt>
                <c:pt idx="3002">
                  <c:v>0.62619999999999998</c:v>
                </c:pt>
                <c:pt idx="3003">
                  <c:v>0.62949999999999995</c:v>
                </c:pt>
                <c:pt idx="3004">
                  <c:v>0.62880000000000003</c:v>
                </c:pt>
                <c:pt idx="3005">
                  <c:v>0.63680000000000003</c:v>
                </c:pt>
                <c:pt idx="3006">
                  <c:v>0.63500000000000001</c:v>
                </c:pt>
                <c:pt idx="3007">
                  <c:v>0.62890000000000001</c:v>
                </c:pt>
                <c:pt idx="3008">
                  <c:v>0.62549999999999994</c:v>
                </c:pt>
                <c:pt idx="3009">
                  <c:v>0.64549999999999996</c:v>
                </c:pt>
                <c:pt idx="3010">
                  <c:v>0.63839999999999997</c:v>
                </c:pt>
                <c:pt idx="3011">
                  <c:v>0.63670000000000004</c:v>
                </c:pt>
                <c:pt idx="3012">
                  <c:v>0.62409999999999999</c:v>
                </c:pt>
                <c:pt idx="3013">
                  <c:v>0.62060000000000004</c:v>
                </c:pt>
                <c:pt idx="3014">
                  <c:v>0.62660000000000005</c:v>
                </c:pt>
                <c:pt idx="3015">
                  <c:v>0.67390000000000005</c:v>
                </c:pt>
                <c:pt idx="3016">
                  <c:v>0.65449999999999997</c:v>
                </c:pt>
                <c:pt idx="3017">
                  <c:v>0.64439999999999997</c:v>
                </c:pt>
                <c:pt idx="3018">
                  <c:v>0.63859999999999995</c:v>
                </c:pt>
                <c:pt idx="3019">
                  <c:v>0.63429999999999997</c:v>
                </c:pt>
                <c:pt idx="3020">
                  <c:v>0.61850000000000005</c:v>
                </c:pt>
                <c:pt idx="3021">
                  <c:v>0.60540000000000005</c:v>
                </c:pt>
                <c:pt idx="3022">
                  <c:v>0.62580000000000002</c:v>
                </c:pt>
                <c:pt idx="3023">
                  <c:v>0.626</c:v>
                </c:pt>
                <c:pt idx="3024">
                  <c:v>0.61829999999999996</c:v>
                </c:pt>
                <c:pt idx="3025">
                  <c:v>0.62170000000000003</c:v>
                </c:pt>
                <c:pt idx="3026">
                  <c:v>0.59540000000000004</c:v>
                </c:pt>
                <c:pt idx="3027">
                  <c:v>0.59530000000000005</c:v>
                </c:pt>
                <c:pt idx="3028">
                  <c:v>0.60740000000000005</c:v>
                </c:pt>
                <c:pt idx="3029">
                  <c:v>0.63119999999999998</c:v>
                </c:pt>
                <c:pt idx="3030">
                  <c:v>0.62150000000000005</c:v>
                </c:pt>
                <c:pt idx="3031">
                  <c:v>0.64290000000000003</c:v>
                </c:pt>
                <c:pt idx="3032">
                  <c:v>0.62329999999999997</c:v>
                </c:pt>
                <c:pt idx="3033">
                  <c:v>0.61450000000000005</c:v>
                </c:pt>
                <c:pt idx="3034">
                  <c:v>0.63400000000000001</c:v>
                </c:pt>
                <c:pt idx="3035">
                  <c:v>0.59130000000000005</c:v>
                </c:pt>
                <c:pt idx="3036">
                  <c:v>0.61260000000000003</c:v>
                </c:pt>
                <c:pt idx="3037">
                  <c:v>0.59840000000000004</c:v>
                </c:pt>
                <c:pt idx="3038">
                  <c:v>0.57079999999999997</c:v>
                </c:pt>
                <c:pt idx="3039">
                  <c:v>0.5897</c:v>
                </c:pt>
                <c:pt idx="3040">
                  <c:v>0.58720000000000006</c:v>
                </c:pt>
                <c:pt idx="3041">
                  <c:v>0.60740000000000005</c:v>
                </c:pt>
                <c:pt idx="3042">
                  <c:v>0.59850000000000003</c:v>
                </c:pt>
                <c:pt idx="3043">
                  <c:v>0.59419999999999995</c:v>
                </c:pt>
                <c:pt idx="3044">
                  <c:v>0.63490000000000002</c:v>
                </c:pt>
                <c:pt idx="3045">
                  <c:v>0.59889999999999999</c:v>
                </c:pt>
                <c:pt idx="3046">
                  <c:v>0.59760000000000002</c:v>
                </c:pt>
                <c:pt idx="3047">
                  <c:v>0.57899999999999996</c:v>
                </c:pt>
                <c:pt idx="3048">
                  <c:v>0.60019999999999996</c:v>
                </c:pt>
                <c:pt idx="3049">
                  <c:v>0.58919999999999995</c:v>
                </c:pt>
                <c:pt idx="3050">
                  <c:v>0.61309999999999998</c:v>
                </c:pt>
                <c:pt idx="3051">
                  <c:v>0.59430000000000005</c:v>
                </c:pt>
                <c:pt idx="3052">
                  <c:v>0.56140000000000001</c:v>
                </c:pt>
                <c:pt idx="3053">
                  <c:v>0.55649999999999999</c:v>
                </c:pt>
                <c:pt idx="3054">
                  <c:v>0.55569999999999997</c:v>
                </c:pt>
                <c:pt idx="3055">
                  <c:v>0.55459999999999998</c:v>
                </c:pt>
                <c:pt idx="3056">
                  <c:v>0.56179999999999997</c:v>
                </c:pt>
                <c:pt idx="3057">
                  <c:v>0.55669999999999997</c:v>
                </c:pt>
                <c:pt idx="3058">
                  <c:v>0.56079999999999997</c:v>
                </c:pt>
                <c:pt idx="3059">
                  <c:v>0.57350000000000001</c:v>
                </c:pt>
                <c:pt idx="3060">
                  <c:v>0.56899999999999995</c:v>
                </c:pt>
                <c:pt idx="3061">
                  <c:v>0.56879999999999997</c:v>
                </c:pt>
                <c:pt idx="3062">
                  <c:v>0.56850000000000001</c:v>
                </c:pt>
                <c:pt idx="3063">
                  <c:v>0.57040000000000002</c:v>
                </c:pt>
                <c:pt idx="3064">
                  <c:v>0.5625</c:v>
                </c:pt>
                <c:pt idx="3065">
                  <c:v>0.56310000000000004</c:v>
                </c:pt>
                <c:pt idx="3066">
                  <c:v>0.54910000000000003</c:v>
                </c:pt>
                <c:pt idx="3067">
                  <c:v>0.56279999999999997</c:v>
                </c:pt>
                <c:pt idx="3068">
                  <c:v>0.57769999999999999</c:v>
                </c:pt>
                <c:pt idx="3069">
                  <c:v>0.57220000000000004</c:v>
                </c:pt>
                <c:pt idx="3070">
                  <c:v>0.56789999999999996</c:v>
                </c:pt>
                <c:pt idx="3071">
                  <c:v>0.56740000000000002</c:v>
                </c:pt>
                <c:pt idx="3072">
                  <c:v>0.55630000000000002</c:v>
                </c:pt>
                <c:pt idx="3073">
                  <c:v>0.5423</c:v>
                </c:pt>
                <c:pt idx="3074">
                  <c:v>0.54620000000000002</c:v>
                </c:pt>
                <c:pt idx="3075">
                  <c:v>0.54590000000000005</c:v>
                </c:pt>
                <c:pt idx="3076">
                  <c:v>0.54410000000000003</c:v>
                </c:pt>
                <c:pt idx="3077">
                  <c:v>0.54820000000000002</c:v>
                </c:pt>
                <c:pt idx="3078">
                  <c:v>0.56389999999999996</c:v>
                </c:pt>
                <c:pt idx="3079">
                  <c:v>0.57369999999999999</c:v>
                </c:pt>
                <c:pt idx="3080">
                  <c:v>0.57869999999999999</c:v>
                </c:pt>
                <c:pt idx="3081">
                  <c:v>0.56399999999999995</c:v>
                </c:pt>
                <c:pt idx="3082">
                  <c:v>0.5696</c:v>
                </c:pt>
                <c:pt idx="3083">
                  <c:v>0.58020000000000005</c:v>
                </c:pt>
                <c:pt idx="3084">
                  <c:v>0.57909999999999995</c:v>
                </c:pt>
                <c:pt idx="3085">
                  <c:v>0.57889999999999997</c:v>
                </c:pt>
                <c:pt idx="3086">
                  <c:v>0.57609999999999995</c:v>
                </c:pt>
                <c:pt idx="3087">
                  <c:v>0.57769999999999999</c:v>
                </c:pt>
                <c:pt idx="3088">
                  <c:v>0.5746</c:v>
                </c:pt>
                <c:pt idx="3089">
                  <c:v>0.58189999999999997</c:v>
                </c:pt>
                <c:pt idx="3090">
                  <c:v>0.57799999999999996</c:v>
                </c:pt>
                <c:pt idx="3091">
                  <c:v>0.56530000000000002</c:v>
                </c:pt>
                <c:pt idx="3092">
                  <c:v>0.5635</c:v>
                </c:pt>
                <c:pt idx="3093">
                  <c:v>0.56100000000000005</c:v>
                </c:pt>
                <c:pt idx="3094">
                  <c:v>0.56599999999999995</c:v>
                </c:pt>
                <c:pt idx="3095">
                  <c:v>0.57030000000000003</c:v>
                </c:pt>
                <c:pt idx="3096">
                  <c:v>0.57069999999999999</c:v>
                </c:pt>
                <c:pt idx="3097">
                  <c:v>0.56499999999999995</c:v>
                </c:pt>
                <c:pt idx="3098">
                  <c:v>0.58640000000000003</c:v>
                </c:pt>
                <c:pt idx="3099">
                  <c:v>0.57579999999999998</c:v>
                </c:pt>
                <c:pt idx="3100">
                  <c:v>0.57250000000000001</c:v>
                </c:pt>
                <c:pt idx="3101">
                  <c:v>0.5806</c:v>
                </c:pt>
                <c:pt idx="3102">
                  <c:v>0.57930000000000004</c:v>
                </c:pt>
                <c:pt idx="3103">
                  <c:v>0.56930000000000003</c:v>
                </c:pt>
                <c:pt idx="3104">
                  <c:v>0.58450000000000002</c:v>
                </c:pt>
                <c:pt idx="3105">
                  <c:v>0.57609999999999995</c:v>
                </c:pt>
                <c:pt idx="3106">
                  <c:v>0.58309999999999995</c:v>
                </c:pt>
                <c:pt idx="3107">
                  <c:v>0.58640000000000003</c:v>
                </c:pt>
                <c:pt idx="3108">
                  <c:v>0.58109999999999995</c:v>
                </c:pt>
                <c:pt idx="3109">
                  <c:v>0.57069999999999999</c:v>
                </c:pt>
                <c:pt idx="3110">
                  <c:v>0.5716</c:v>
                </c:pt>
                <c:pt idx="3111">
                  <c:v>0.58750000000000002</c:v>
                </c:pt>
                <c:pt idx="3112">
                  <c:v>0.58740000000000003</c:v>
                </c:pt>
                <c:pt idx="3113">
                  <c:v>0.58679999999999999</c:v>
                </c:pt>
                <c:pt idx="3114">
                  <c:v>0.60019999999999996</c:v>
                </c:pt>
                <c:pt idx="3115">
                  <c:v>0.59989999999999999</c:v>
                </c:pt>
                <c:pt idx="3116">
                  <c:v>0.60519999999999996</c:v>
                </c:pt>
                <c:pt idx="3117">
                  <c:v>0.61939999999999995</c:v>
                </c:pt>
                <c:pt idx="3118">
                  <c:v>0.62590000000000001</c:v>
                </c:pt>
                <c:pt idx="3119">
                  <c:v>0.63239999999999996</c:v>
                </c:pt>
                <c:pt idx="3120">
                  <c:v>0.63939999999999997</c:v>
                </c:pt>
                <c:pt idx="3121">
                  <c:v>0.63470000000000004</c:v>
                </c:pt>
                <c:pt idx="3122">
                  <c:v>0.63700000000000001</c:v>
                </c:pt>
                <c:pt idx="3123">
                  <c:v>0.61670000000000003</c:v>
                </c:pt>
                <c:pt idx="3124">
                  <c:v>0.62480000000000002</c:v>
                </c:pt>
                <c:pt idx="3125">
                  <c:v>0.63170000000000004</c:v>
                </c:pt>
                <c:pt idx="3126">
                  <c:v>0.62439999999999996</c:v>
                </c:pt>
                <c:pt idx="3127">
                  <c:v>0.62809999999999999</c:v>
                </c:pt>
                <c:pt idx="3128">
                  <c:v>0.62970000000000004</c:v>
                </c:pt>
                <c:pt idx="3129">
                  <c:v>0.63480000000000003</c:v>
                </c:pt>
                <c:pt idx="3130">
                  <c:v>0.64229999999999998</c:v>
                </c:pt>
                <c:pt idx="3131">
                  <c:v>0.66010000000000002</c:v>
                </c:pt>
                <c:pt idx="3132">
                  <c:v>0.6532</c:v>
                </c:pt>
                <c:pt idx="3133">
                  <c:v>0.6643</c:v>
                </c:pt>
                <c:pt idx="3134">
                  <c:v>0.66320000000000001</c:v>
                </c:pt>
                <c:pt idx="3135">
                  <c:v>0.67589999999999995</c:v>
                </c:pt>
                <c:pt idx="3136">
                  <c:v>0.67720000000000002</c:v>
                </c:pt>
                <c:pt idx="3137">
                  <c:v>0.69279999999999997</c:v>
                </c:pt>
                <c:pt idx="3138">
                  <c:v>0.67820000000000003</c:v>
                </c:pt>
                <c:pt idx="3139">
                  <c:v>0.67010000000000003</c:v>
                </c:pt>
                <c:pt idx="3140">
                  <c:v>0.6663</c:v>
                </c:pt>
                <c:pt idx="3141">
                  <c:v>0.67600000000000005</c:v>
                </c:pt>
                <c:pt idx="3142">
                  <c:v>0.66749999999999998</c:v>
                </c:pt>
                <c:pt idx="3143">
                  <c:v>0.66400000000000003</c:v>
                </c:pt>
                <c:pt idx="3144">
                  <c:v>0.66549999999999998</c:v>
                </c:pt>
                <c:pt idx="3145">
                  <c:v>0.66720000000000002</c:v>
                </c:pt>
                <c:pt idx="3146">
                  <c:v>0.64600000000000002</c:v>
                </c:pt>
                <c:pt idx="3147">
                  <c:v>0.65649999999999997</c:v>
                </c:pt>
                <c:pt idx="3148">
                  <c:v>0.65749999999999997</c:v>
                </c:pt>
                <c:pt idx="3149">
                  <c:v>0.65920000000000001</c:v>
                </c:pt>
                <c:pt idx="3150">
                  <c:v>0.66830000000000001</c:v>
                </c:pt>
                <c:pt idx="3151">
                  <c:v>0.65920000000000001</c:v>
                </c:pt>
                <c:pt idx="3152">
                  <c:v>0.68189999999999995</c:v>
                </c:pt>
                <c:pt idx="3153">
                  <c:v>0.68459999999999999</c:v>
                </c:pt>
                <c:pt idx="3154">
                  <c:v>0.66920000000000002</c:v>
                </c:pt>
                <c:pt idx="3155">
                  <c:v>0.66320000000000001</c:v>
                </c:pt>
                <c:pt idx="3156">
                  <c:v>0.66610000000000003</c:v>
                </c:pt>
                <c:pt idx="3157">
                  <c:v>0.67859999999999998</c:v>
                </c:pt>
                <c:pt idx="3158">
                  <c:v>0.69289999999999996</c:v>
                </c:pt>
                <c:pt idx="3159">
                  <c:v>0.69110000000000005</c:v>
                </c:pt>
                <c:pt idx="3160">
                  <c:v>0.66469999999999996</c:v>
                </c:pt>
                <c:pt idx="3161">
                  <c:v>0.67900000000000005</c:v>
                </c:pt>
                <c:pt idx="3162">
                  <c:v>0.67459999999999998</c:v>
                </c:pt>
                <c:pt idx="3163">
                  <c:v>0.66110000000000002</c:v>
                </c:pt>
                <c:pt idx="3164">
                  <c:v>0.66679999999999995</c:v>
                </c:pt>
                <c:pt idx="3165">
                  <c:v>0.69720000000000004</c:v>
                </c:pt>
                <c:pt idx="3166">
                  <c:v>0.6754</c:v>
                </c:pt>
                <c:pt idx="3167">
                  <c:v>0.69120000000000004</c:v>
                </c:pt>
                <c:pt idx="3168">
                  <c:v>0.68030000000000002</c:v>
                </c:pt>
                <c:pt idx="3169">
                  <c:v>0.66449999999999998</c:v>
                </c:pt>
                <c:pt idx="3170">
                  <c:v>0.66449999999999998</c:v>
                </c:pt>
                <c:pt idx="3171">
                  <c:v>0.65259999999999996</c:v>
                </c:pt>
                <c:pt idx="3172">
                  <c:v>0.64270000000000005</c:v>
                </c:pt>
                <c:pt idx="3173">
                  <c:v>0.62609999999999999</c:v>
                </c:pt>
                <c:pt idx="3174">
                  <c:v>0.62519999999999998</c:v>
                </c:pt>
                <c:pt idx="3175">
                  <c:v>0.62709999999999999</c:v>
                </c:pt>
                <c:pt idx="3176">
                  <c:v>0.62790000000000001</c:v>
                </c:pt>
                <c:pt idx="3177">
                  <c:v>0.61409999999999998</c:v>
                </c:pt>
                <c:pt idx="3178">
                  <c:v>0.61499999999999999</c:v>
                </c:pt>
                <c:pt idx="3179">
                  <c:v>0.622</c:v>
                </c:pt>
                <c:pt idx="3180">
                  <c:v>0.61629999999999996</c:v>
                </c:pt>
                <c:pt idx="3181">
                  <c:v>0.61760000000000004</c:v>
                </c:pt>
                <c:pt idx="3182">
                  <c:v>0.62090000000000001</c:v>
                </c:pt>
                <c:pt idx="3183">
                  <c:v>0.62260000000000004</c:v>
                </c:pt>
                <c:pt idx="3184">
                  <c:v>0.62629999999999997</c:v>
                </c:pt>
                <c:pt idx="3185">
                  <c:v>0.62350000000000005</c:v>
                </c:pt>
                <c:pt idx="3186">
                  <c:v>0.63090000000000002</c:v>
                </c:pt>
                <c:pt idx="3187">
                  <c:v>0.62949999999999995</c:v>
                </c:pt>
                <c:pt idx="3188">
                  <c:v>0.61219999999999997</c:v>
                </c:pt>
                <c:pt idx="3189">
                  <c:v>0.62090000000000001</c:v>
                </c:pt>
                <c:pt idx="3190">
                  <c:v>0.62829999999999997</c:v>
                </c:pt>
                <c:pt idx="3191">
                  <c:v>0.63629999999999998</c:v>
                </c:pt>
                <c:pt idx="3192">
                  <c:v>0.62649999999999995</c:v>
                </c:pt>
                <c:pt idx="3193">
                  <c:v>0.63829999999999998</c:v>
                </c:pt>
                <c:pt idx="3194">
                  <c:v>0.61799999999999999</c:v>
                </c:pt>
                <c:pt idx="3195">
                  <c:v>0.62019999999999997</c:v>
                </c:pt>
                <c:pt idx="3196">
                  <c:v>0.63839999999999997</c:v>
                </c:pt>
                <c:pt idx="3197">
                  <c:v>0.6321</c:v>
                </c:pt>
                <c:pt idx="3198">
                  <c:v>0.63129999999999997</c:v>
                </c:pt>
                <c:pt idx="3199">
                  <c:v>0.623</c:v>
                </c:pt>
                <c:pt idx="3200">
                  <c:v>0.62409999999999999</c:v>
                </c:pt>
                <c:pt idx="3201">
                  <c:v>0.61180000000000001</c:v>
                </c:pt>
                <c:pt idx="3202">
                  <c:v>0.61670000000000003</c:v>
                </c:pt>
                <c:pt idx="3203">
                  <c:v>0.61839999999999995</c:v>
                </c:pt>
                <c:pt idx="3204">
                  <c:v>0.62180000000000002</c:v>
                </c:pt>
                <c:pt idx="3205">
                  <c:v>0.59770000000000001</c:v>
                </c:pt>
                <c:pt idx="3206">
                  <c:v>0.59930000000000005</c:v>
                </c:pt>
                <c:pt idx="3207">
                  <c:v>0.59589999999999999</c:v>
                </c:pt>
                <c:pt idx="3208">
                  <c:v>0.59440000000000004</c:v>
                </c:pt>
                <c:pt idx="3209">
                  <c:v>0.58099999999999996</c:v>
                </c:pt>
                <c:pt idx="3210">
                  <c:v>0.57969999999999999</c:v>
                </c:pt>
                <c:pt idx="3211">
                  <c:v>0.58050000000000002</c:v>
                </c:pt>
                <c:pt idx="3212">
                  <c:v>0.58860000000000001</c:v>
                </c:pt>
                <c:pt idx="3213">
                  <c:v>0.60960000000000003</c:v>
                </c:pt>
                <c:pt idx="3214">
                  <c:v>0.61260000000000003</c:v>
                </c:pt>
                <c:pt idx="3215">
                  <c:v>0.60140000000000005</c:v>
                </c:pt>
                <c:pt idx="3216">
                  <c:v>0.59889999999999999</c:v>
                </c:pt>
                <c:pt idx="3217">
                  <c:v>0.60880000000000001</c:v>
                </c:pt>
                <c:pt idx="3218">
                  <c:v>0.59299999999999997</c:v>
                </c:pt>
                <c:pt idx="3219">
                  <c:v>0.59199999999999997</c:v>
                </c:pt>
                <c:pt idx="3220">
                  <c:v>0.59619999999999995</c:v>
                </c:pt>
                <c:pt idx="3221">
                  <c:v>0.61229999999999996</c:v>
                </c:pt>
                <c:pt idx="3222">
                  <c:v>0.60760000000000003</c:v>
                </c:pt>
                <c:pt idx="3223">
                  <c:v>0.60850000000000004</c:v>
                </c:pt>
                <c:pt idx="3224">
                  <c:v>0.6149</c:v>
                </c:pt>
                <c:pt idx="3225">
                  <c:v>0.60950000000000004</c:v>
                </c:pt>
                <c:pt idx="3226">
                  <c:v>0.60760000000000003</c:v>
                </c:pt>
                <c:pt idx="3227">
                  <c:v>0.62060000000000004</c:v>
                </c:pt>
                <c:pt idx="3228">
                  <c:v>0.62570000000000003</c:v>
                </c:pt>
                <c:pt idx="3229">
                  <c:v>0.62719999999999998</c:v>
                </c:pt>
                <c:pt idx="3230">
                  <c:v>0.61980000000000002</c:v>
                </c:pt>
                <c:pt idx="3231">
                  <c:v>0.61809999999999998</c:v>
                </c:pt>
                <c:pt idx="3232">
                  <c:v>0.61909999999999998</c:v>
                </c:pt>
                <c:pt idx="3233">
                  <c:v>0.61339999999999995</c:v>
                </c:pt>
                <c:pt idx="3234">
                  <c:v>0.61329999999999996</c:v>
                </c:pt>
                <c:pt idx="3235">
                  <c:v>0.63049999999999995</c:v>
                </c:pt>
                <c:pt idx="3236">
                  <c:v>0.63629999999999998</c:v>
                </c:pt>
                <c:pt idx="3237">
                  <c:v>0.63290000000000002</c:v>
                </c:pt>
                <c:pt idx="3238">
                  <c:v>0.62409999999999999</c:v>
                </c:pt>
                <c:pt idx="3239">
                  <c:v>0.61880000000000002</c:v>
                </c:pt>
                <c:pt idx="3240">
                  <c:v>0.61750000000000005</c:v>
                </c:pt>
                <c:pt idx="3241">
                  <c:v>0.60919999999999996</c:v>
                </c:pt>
                <c:pt idx="3242">
                  <c:v>0.60840000000000005</c:v>
                </c:pt>
                <c:pt idx="3243">
                  <c:v>0.60109999999999997</c:v>
                </c:pt>
                <c:pt idx="3244">
                  <c:v>0.58950000000000002</c:v>
                </c:pt>
                <c:pt idx="3245">
                  <c:v>0.60370000000000001</c:v>
                </c:pt>
                <c:pt idx="3246">
                  <c:v>0.60740000000000005</c:v>
                </c:pt>
                <c:pt idx="3247">
                  <c:v>0.61140000000000005</c:v>
                </c:pt>
                <c:pt idx="3248">
                  <c:v>0.61660000000000004</c:v>
                </c:pt>
                <c:pt idx="3249">
                  <c:v>0.62050000000000005</c:v>
                </c:pt>
                <c:pt idx="3250">
                  <c:v>0.6109</c:v>
                </c:pt>
                <c:pt idx="3251">
                  <c:v>0.61870000000000003</c:v>
                </c:pt>
                <c:pt idx="3252">
                  <c:v>0.61970000000000003</c:v>
                </c:pt>
                <c:pt idx="3253">
                  <c:v>0.60199999999999998</c:v>
                </c:pt>
                <c:pt idx="3254">
                  <c:v>0.60550000000000004</c:v>
                </c:pt>
                <c:pt idx="3255">
                  <c:v>0.61529999999999996</c:v>
                </c:pt>
                <c:pt idx="3256">
                  <c:v>0.60609999999999997</c:v>
                </c:pt>
                <c:pt idx="3257">
                  <c:v>0.6069</c:v>
                </c:pt>
                <c:pt idx="3258">
                  <c:v>0.6109</c:v>
                </c:pt>
                <c:pt idx="3259">
                  <c:v>0.60409999999999997</c:v>
                </c:pt>
                <c:pt idx="3260">
                  <c:v>0.59689999999999999</c:v>
                </c:pt>
                <c:pt idx="3261">
                  <c:v>0.59809999999999997</c:v>
                </c:pt>
                <c:pt idx="3262">
                  <c:v>0.60819999999999996</c:v>
                </c:pt>
                <c:pt idx="3263">
                  <c:v>0.61990000000000001</c:v>
                </c:pt>
                <c:pt idx="3264">
                  <c:v>0.62670000000000003</c:v>
                </c:pt>
                <c:pt idx="3265">
                  <c:v>0.63439999999999996</c:v>
                </c:pt>
                <c:pt idx="3266">
                  <c:v>0.63129999999999997</c:v>
                </c:pt>
                <c:pt idx="3267">
                  <c:v>0.61499999999999999</c:v>
                </c:pt>
                <c:pt idx="3268">
                  <c:v>0.60609999999999997</c:v>
                </c:pt>
                <c:pt idx="3269">
                  <c:v>0.59719999999999995</c:v>
                </c:pt>
                <c:pt idx="3270">
                  <c:v>0.62090000000000001</c:v>
                </c:pt>
                <c:pt idx="3271">
                  <c:v>0.63490000000000002</c:v>
                </c:pt>
                <c:pt idx="3272">
                  <c:v>0.62329999999999997</c:v>
                </c:pt>
                <c:pt idx="3273">
                  <c:v>0.61470000000000002</c:v>
                </c:pt>
                <c:pt idx="3274">
                  <c:v>0.59750000000000003</c:v>
                </c:pt>
                <c:pt idx="3275">
                  <c:v>0.62229999999999996</c:v>
                </c:pt>
                <c:pt idx="3276">
                  <c:v>0.6431</c:v>
                </c:pt>
                <c:pt idx="3277">
                  <c:v>0.6542</c:v>
                </c:pt>
                <c:pt idx="3278">
                  <c:v>0.66379999999999995</c:v>
                </c:pt>
                <c:pt idx="3279">
                  <c:v>0.66049999999999998</c:v>
                </c:pt>
                <c:pt idx="3280">
                  <c:v>0.67569999999999997</c:v>
                </c:pt>
                <c:pt idx="3281">
                  <c:v>0.66400000000000003</c:v>
                </c:pt>
                <c:pt idx="3282">
                  <c:v>0.65280000000000005</c:v>
                </c:pt>
                <c:pt idx="3283">
                  <c:v>0.65059999999999996</c:v>
                </c:pt>
                <c:pt idx="3284">
                  <c:v>0.64949999999999997</c:v>
                </c:pt>
                <c:pt idx="3285">
                  <c:v>0.65969999999999995</c:v>
                </c:pt>
                <c:pt idx="3286">
                  <c:v>0.6704</c:v>
                </c:pt>
                <c:pt idx="3287">
                  <c:v>0.64929999999999999</c:v>
                </c:pt>
                <c:pt idx="3288">
                  <c:v>0.65449999999999997</c:v>
                </c:pt>
                <c:pt idx="3289">
                  <c:v>0.62980000000000003</c:v>
                </c:pt>
                <c:pt idx="3290">
                  <c:v>0.64049999999999996</c:v>
                </c:pt>
                <c:pt idx="3291">
                  <c:v>0.6431</c:v>
                </c:pt>
                <c:pt idx="3292">
                  <c:v>0.64749999999999996</c:v>
                </c:pt>
                <c:pt idx="3293">
                  <c:v>0.65490000000000004</c:v>
                </c:pt>
                <c:pt idx="3294">
                  <c:v>0.68789999999999996</c:v>
                </c:pt>
                <c:pt idx="3295">
                  <c:v>0.67700000000000005</c:v>
                </c:pt>
                <c:pt idx="3296">
                  <c:v>0.67730000000000001</c:v>
                </c:pt>
                <c:pt idx="3297">
                  <c:v>0.67459999999999998</c:v>
                </c:pt>
                <c:pt idx="3298">
                  <c:v>0.67410000000000003</c:v>
                </c:pt>
                <c:pt idx="3299">
                  <c:v>0.66559999999999997</c:v>
                </c:pt>
                <c:pt idx="3300">
                  <c:v>0.64429999999999998</c:v>
                </c:pt>
                <c:pt idx="3301">
                  <c:v>0.66859999999999997</c:v>
                </c:pt>
                <c:pt idx="3302">
                  <c:v>0.67200000000000004</c:v>
                </c:pt>
                <c:pt idx="3303">
                  <c:v>0.6552</c:v>
                </c:pt>
                <c:pt idx="3304">
                  <c:v>0.65529999999999999</c:v>
                </c:pt>
                <c:pt idx="3305">
                  <c:v>0.65659999999999996</c:v>
                </c:pt>
                <c:pt idx="3306">
                  <c:v>0.63629999999999998</c:v>
                </c:pt>
                <c:pt idx="3307">
                  <c:v>0.66700000000000004</c:v>
                </c:pt>
                <c:pt idx="3308">
                  <c:v>0.66169999999999995</c:v>
                </c:pt>
                <c:pt idx="3309">
                  <c:v>0.64970000000000006</c:v>
                </c:pt>
                <c:pt idx="3310">
                  <c:v>0.66259999999999997</c:v>
                </c:pt>
                <c:pt idx="3311">
                  <c:v>0.65400000000000003</c:v>
                </c:pt>
                <c:pt idx="3312">
                  <c:v>0.65010000000000001</c:v>
                </c:pt>
                <c:pt idx="3313">
                  <c:v>0.63800000000000001</c:v>
                </c:pt>
                <c:pt idx="3314">
                  <c:v>0.67849999999999999</c:v>
                </c:pt>
                <c:pt idx="3315">
                  <c:v>0.66479999999999995</c:v>
                </c:pt>
                <c:pt idx="3316">
                  <c:v>0.64839999999999998</c:v>
                </c:pt>
                <c:pt idx="3317">
                  <c:v>0.65539999999999998</c:v>
                </c:pt>
                <c:pt idx="3318">
                  <c:v>0.64900000000000002</c:v>
                </c:pt>
                <c:pt idx="3319">
                  <c:v>0.64810000000000001</c:v>
                </c:pt>
                <c:pt idx="3320">
                  <c:v>0.62239999999999995</c:v>
                </c:pt>
                <c:pt idx="3321">
                  <c:v>0.62660000000000005</c:v>
                </c:pt>
                <c:pt idx="3322">
                  <c:v>0.6381</c:v>
                </c:pt>
                <c:pt idx="3323">
                  <c:v>0.63260000000000005</c:v>
                </c:pt>
                <c:pt idx="3324">
                  <c:v>0.64670000000000005</c:v>
                </c:pt>
                <c:pt idx="3325">
                  <c:v>0.65569999999999995</c:v>
                </c:pt>
                <c:pt idx="3326">
                  <c:v>0.63959999999999995</c:v>
                </c:pt>
                <c:pt idx="3327">
                  <c:v>0.67079999999999995</c:v>
                </c:pt>
                <c:pt idx="3328">
                  <c:v>0.67130000000000001</c:v>
                </c:pt>
                <c:pt idx="3329">
                  <c:v>0.68210000000000004</c:v>
                </c:pt>
                <c:pt idx="3330">
                  <c:v>0.66039999999999999</c:v>
                </c:pt>
                <c:pt idx="3331">
                  <c:v>0.65400000000000003</c:v>
                </c:pt>
                <c:pt idx="3332">
                  <c:v>0.65969999999999995</c:v>
                </c:pt>
                <c:pt idx="3333">
                  <c:v>0.62209999999999999</c:v>
                </c:pt>
                <c:pt idx="3334">
                  <c:v>0.62709999999999999</c:v>
                </c:pt>
                <c:pt idx="3335">
                  <c:v>0.61699999999999999</c:v>
                </c:pt>
                <c:pt idx="3336">
                  <c:v>0.60029999999999994</c:v>
                </c:pt>
                <c:pt idx="3337">
                  <c:v>0.60940000000000005</c:v>
                </c:pt>
                <c:pt idx="3338">
                  <c:v>0.60619999999999996</c:v>
                </c:pt>
                <c:pt idx="3339">
                  <c:v>0.63049999999999995</c:v>
                </c:pt>
                <c:pt idx="3340">
                  <c:v>0.61360000000000003</c:v>
                </c:pt>
                <c:pt idx="3341">
                  <c:v>0.64119999999999999</c:v>
                </c:pt>
                <c:pt idx="3342">
                  <c:v>0.65149999999999997</c:v>
                </c:pt>
                <c:pt idx="3343">
                  <c:v>0.65510000000000002</c:v>
                </c:pt>
                <c:pt idx="3344">
                  <c:v>0.67449999999999999</c:v>
                </c:pt>
                <c:pt idx="3345">
                  <c:v>0.66769999999999996</c:v>
                </c:pt>
                <c:pt idx="3346">
                  <c:v>0.67</c:v>
                </c:pt>
                <c:pt idx="3347">
                  <c:v>0.66930000000000001</c:v>
                </c:pt>
                <c:pt idx="3348">
                  <c:v>0.6623</c:v>
                </c:pt>
                <c:pt idx="3349">
                  <c:v>0.66669999999999996</c:v>
                </c:pt>
                <c:pt idx="3350">
                  <c:v>0.67720000000000002</c:v>
                </c:pt>
                <c:pt idx="3351">
                  <c:v>0.69530000000000003</c:v>
                </c:pt>
                <c:pt idx="3352">
                  <c:v>0.68910000000000005</c:v>
                </c:pt>
                <c:pt idx="3353">
                  <c:v>0.7097</c:v>
                </c:pt>
                <c:pt idx="3354">
                  <c:v>0.70860000000000001</c:v>
                </c:pt>
                <c:pt idx="3355">
                  <c:v>0.69910000000000005</c:v>
                </c:pt>
                <c:pt idx="3356">
                  <c:v>0.69040000000000001</c:v>
                </c:pt>
                <c:pt idx="3357">
                  <c:v>0.68940000000000001</c:v>
                </c:pt>
                <c:pt idx="3358">
                  <c:v>0.69930000000000003</c:v>
                </c:pt>
                <c:pt idx="3359">
                  <c:v>0.69099999999999995</c:v>
                </c:pt>
                <c:pt idx="3360">
                  <c:v>0.68689999999999996</c:v>
                </c:pt>
                <c:pt idx="3361">
                  <c:v>0.69389999999999996</c:v>
                </c:pt>
                <c:pt idx="3362">
                  <c:v>0.7147</c:v>
                </c:pt>
                <c:pt idx="3363">
                  <c:v>0.71250000000000002</c:v>
                </c:pt>
                <c:pt idx="3364">
                  <c:v>0.71860000000000002</c:v>
                </c:pt>
                <c:pt idx="3365">
                  <c:v>0.71419999999999995</c:v>
                </c:pt>
                <c:pt idx="3366">
                  <c:v>0.71260000000000001</c:v>
                </c:pt>
                <c:pt idx="3367">
                  <c:v>0.71209999999999996</c:v>
                </c:pt>
                <c:pt idx="3368">
                  <c:v>0.71330000000000005</c:v>
                </c:pt>
                <c:pt idx="3369">
                  <c:v>0.71599999999999997</c:v>
                </c:pt>
                <c:pt idx="3370">
                  <c:v>0.71460000000000001</c:v>
                </c:pt>
                <c:pt idx="3371">
                  <c:v>0.69310000000000005</c:v>
                </c:pt>
                <c:pt idx="3372">
                  <c:v>0.68959999999999999</c:v>
                </c:pt>
                <c:pt idx="3373">
                  <c:v>0.68049999999999999</c:v>
                </c:pt>
                <c:pt idx="3374">
                  <c:v>0.67659999999999998</c:v>
                </c:pt>
                <c:pt idx="3375">
                  <c:v>0.67559999999999998</c:v>
                </c:pt>
                <c:pt idx="3376">
                  <c:v>0.66720000000000002</c:v>
                </c:pt>
                <c:pt idx="3377">
                  <c:v>0.66659999999999997</c:v>
                </c:pt>
                <c:pt idx="3378">
                  <c:v>0.66239999999999999</c:v>
                </c:pt>
                <c:pt idx="3379">
                  <c:v>0.67520000000000002</c:v>
                </c:pt>
                <c:pt idx="3380">
                  <c:v>0.6804</c:v>
                </c:pt>
                <c:pt idx="3381">
                  <c:v>0.66020000000000001</c:v>
                </c:pt>
                <c:pt idx="3382">
                  <c:v>0.66910000000000003</c:v>
                </c:pt>
                <c:pt idx="3383">
                  <c:v>0.66310000000000002</c:v>
                </c:pt>
                <c:pt idx="3384">
                  <c:v>0.66920000000000002</c:v>
                </c:pt>
                <c:pt idx="3385">
                  <c:v>0.66320000000000001</c:v>
                </c:pt>
                <c:pt idx="3386">
                  <c:v>0.67179999999999995</c:v>
                </c:pt>
                <c:pt idx="3387">
                  <c:v>0.65969999999999995</c:v>
                </c:pt>
                <c:pt idx="3388">
                  <c:v>0.67090000000000005</c:v>
                </c:pt>
                <c:pt idx="3389">
                  <c:v>0.66639999999999999</c:v>
                </c:pt>
                <c:pt idx="3390">
                  <c:v>0.66639999999999999</c:v>
                </c:pt>
                <c:pt idx="3391">
                  <c:v>0.64429999999999998</c:v>
                </c:pt>
                <c:pt idx="3392">
                  <c:v>0.64359999999999995</c:v>
                </c:pt>
                <c:pt idx="3393">
                  <c:v>0.64410000000000001</c:v>
                </c:pt>
                <c:pt idx="3394">
                  <c:v>0.64680000000000004</c:v>
                </c:pt>
                <c:pt idx="3395">
                  <c:v>0.64300000000000002</c:v>
                </c:pt>
                <c:pt idx="3396">
                  <c:v>0.64290000000000003</c:v>
                </c:pt>
                <c:pt idx="3397">
                  <c:v>0.64629999999999999</c:v>
                </c:pt>
                <c:pt idx="3398">
                  <c:v>0.64759999999999995</c:v>
                </c:pt>
                <c:pt idx="3399">
                  <c:v>0.62880000000000003</c:v>
                </c:pt>
                <c:pt idx="3400">
                  <c:v>0.63170000000000004</c:v>
                </c:pt>
                <c:pt idx="3401">
                  <c:v>0.63490000000000002</c:v>
                </c:pt>
                <c:pt idx="3402">
                  <c:v>0.62619999999999998</c:v>
                </c:pt>
                <c:pt idx="3403">
                  <c:v>0.62849999999999995</c:v>
                </c:pt>
                <c:pt idx="3404">
                  <c:v>0.62360000000000004</c:v>
                </c:pt>
                <c:pt idx="3405">
                  <c:v>0.63670000000000004</c:v>
                </c:pt>
                <c:pt idx="3406">
                  <c:v>0.63819999999999999</c:v>
                </c:pt>
                <c:pt idx="3407">
                  <c:v>0.63290000000000002</c:v>
                </c:pt>
                <c:pt idx="3408">
                  <c:v>0.63009999999999999</c:v>
                </c:pt>
                <c:pt idx="3409">
                  <c:v>0.62729999999999997</c:v>
                </c:pt>
                <c:pt idx="3410">
                  <c:v>0.62290000000000001</c:v>
                </c:pt>
                <c:pt idx="3411">
                  <c:v>0.61780000000000002</c:v>
                </c:pt>
                <c:pt idx="3412">
                  <c:v>0.61419999999999997</c:v>
                </c:pt>
                <c:pt idx="3413">
                  <c:v>0.62350000000000005</c:v>
                </c:pt>
                <c:pt idx="3414">
                  <c:v>0.60799999999999998</c:v>
                </c:pt>
                <c:pt idx="3415">
                  <c:v>0.60740000000000005</c:v>
                </c:pt>
                <c:pt idx="3416">
                  <c:v>0.6069</c:v>
                </c:pt>
                <c:pt idx="3417">
                  <c:v>0.61040000000000005</c:v>
                </c:pt>
                <c:pt idx="3418">
                  <c:v>0.60880000000000001</c:v>
                </c:pt>
                <c:pt idx="3419">
                  <c:v>0.61140000000000005</c:v>
                </c:pt>
                <c:pt idx="3420">
                  <c:v>0.61009999999999998</c:v>
                </c:pt>
                <c:pt idx="3421">
                  <c:v>0.58979999999999999</c:v>
                </c:pt>
                <c:pt idx="3422">
                  <c:v>0.59299999999999997</c:v>
                </c:pt>
                <c:pt idx="3423">
                  <c:v>0.6089</c:v>
                </c:pt>
                <c:pt idx="3424">
                  <c:v>0.60389999999999999</c:v>
                </c:pt>
                <c:pt idx="3425">
                  <c:v>0.61119999999999997</c:v>
                </c:pt>
                <c:pt idx="3426">
                  <c:v>0.59589999999999999</c:v>
                </c:pt>
                <c:pt idx="3427">
                  <c:v>0.61639999999999995</c:v>
                </c:pt>
                <c:pt idx="3428">
                  <c:v>0.63</c:v>
                </c:pt>
                <c:pt idx="3429">
                  <c:v>0.64180000000000004</c:v>
                </c:pt>
                <c:pt idx="3430">
                  <c:v>0.6159</c:v>
                </c:pt>
                <c:pt idx="3431">
                  <c:v>0.63060000000000005</c:v>
                </c:pt>
                <c:pt idx="3432">
                  <c:v>0.62209999999999999</c:v>
                </c:pt>
                <c:pt idx="3433">
                  <c:v>0.624</c:v>
                </c:pt>
                <c:pt idx="3434">
                  <c:v>0.65349999999999997</c:v>
                </c:pt>
                <c:pt idx="3435">
                  <c:v>0.63339999999999996</c:v>
                </c:pt>
                <c:pt idx="3436">
                  <c:v>0.63429999999999997</c:v>
                </c:pt>
                <c:pt idx="3437">
                  <c:v>0.62239999999999995</c:v>
                </c:pt>
                <c:pt idx="3438">
                  <c:v>0.64780000000000004</c:v>
                </c:pt>
                <c:pt idx="3439">
                  <c:v>0.67920000000000003</c:v>
                </c:pt>
                <c:pt idx="3440">
                  <c:v>0.68100000000000005</c:v>
                </c:pt>
                <c:pt idx="3441">
                  <c:v>0.67920000000000003</c:v>
                </c:pt>
                <c:pt idx="3442">
                  <c:v>0.70430000000000004</c:v>
                </c:pt>
                <c:pt idx="3443">
                  <c:v>0.7016</c:v>
                </c:pt>
                <c:pt idx="3444">
                  <c:v>0.67779999999999996</c:v>
                </c:pt>
                <c:pt idx="3445">
                  <c:v>0.67769999999999997</c:v>
                </c:pt>
                <c:pt idx="3446">
                  <c:v>0.67679999999999996</c:v>
                </c:pt>
                <c:pt idx="3447">
                  <c:v>0.66890000000000005</c:v>
                </c:pt>
                <c:pt idx="3448">
                  <c:v>0.67279999999999995</c:v>
                </c:pt>
                <c:pt idx="3449">
                  <c:v>0.66559999999999997</c:v>
                </c:pt>
                <c:pt idx="3450">
                  <c:v>0.65129999999999999</c:v>
                </c:pt>
                <c:pt idx="3451">
                  <c:v>0.65239999999999998</c:v>
                </c:pt>
                <c:pt idx="3452">
                  <c:v>0.64490000000000003</c:v>
                </c:pt>
                <c:pt idx="3453">
                  <c:v>0.64</c:v>
                </c:pt>
                <c:pt idx="3454">
                  <c:v>0.63280000000000003</c:v>
                </c:pt>
                <c:pt idx="3455">
                  <c:v>0.62929999999999997</c:v>
                </c:pt>
                <c:pt idx="3456">
                  <c:v>0.62409999999999999</c:v>
                </c:pt>
                <c:pt idx="3457">
                  <c:v>0.61399999999999999</c:v>
                </c:pt>
                <c:pt idx="3458">
                  <c:v>0.62439999999999996</c:v>
                </c:pt>
                <c:pt idx="3459">
                  <c:v>0.628</c:v>
                </c:pt>
                <c:pt idx="3460">
                  <c:v>0.61819999999999997</c:v>
                </c:pt>
                <c:pt idx="3461">
                  <c:v>0.62290000000000001</c:v>
                </c:pt>
                <c:pt idx="3462">
                  <c:v>0.63249999999999995</c:v>
                </c:pt>
                <c:pt idx="3463">
                  <c:v>0.64119999999999999</c:v>
                </c:pt>
                <c:pt idx="3464">
                  <c:v>0.6401</c:v>
                </c:pt>
                <c:pt idx="3465">
                  <c:v>0.64119999999999999</c:v>
                </c:pt>
                <c:pt idx="3466">
                  <c:v>0.6431</c:v>
                </c:pt>
                <c:pt idx="3467">
                  <c:v>0.66479999999999995</c:v>
                </c:pt>
                <c:pt idx="3468">
                  <c:v>0.67989999999999995</c:v>
                </c:pt>
                <c:pt idx="3469">
                  <c:v>0.66249999999999998</c:v>
                </c:pt>
                <c:pt idx="3470">
                  <c:v>0.65680000000000005</c:v>
                </c:pt>
                <c:pt idx="3471">
                  <c:v>0.63539999999999996</c:v>
                </c:pt>
                <c:pt idx="3472">
                  <c:v>0.65159999999999996</c:v>
                </c:pt>
                <c:pt idx="3473">
                  <c:v>0.63080000000000003</c:v>
                </c:pt>
                <c:pt idx="3474">
                  <c:v>0.64019999999999999</c:v>
                </c:pt>
                <c:pt idx="3475">
                  <c:v>0.65080000000000005</c:v>
                </c:pt>
                <c:pt idx="3476">
                  <c:v>0.63649999999999995</c:v>
                </c:pt>
                <c:pt idx="3477">
                  <c:v>0.65100000000000002</c:v>
                </c:pt>
                <c:pt idx="3478">
                  <c:v>0.65590000000000004</c:v>
                </c:pt>
                <c:pt idx="3479">
                  <c:v>0.67349999999999999</c:v>
                </c:pt>
                <c:pt idx="3480">
                  <c:v>0.65910000000000002</c:v>
                </c:pt>
                <c:pt idx="3481">
                  <c:v>0.66459999999999997</c:v>
                </c:pt>
                <c:pt idx="3482">
                  <c:v>0.67010000000000003</c:v>
                </c:pt>
                <c:pt idx="3483">
                  <c:v>0.65580000000000005</c:v>
                </c:pt>
                <c:pt idx="3484">
                  <c:v>0.65139999999999998</c:v>
                </c:pt>
                <c:pt idx="3485">
                  <c:v>0.65459999999999996</c:v>
                </c:pt>
                <c:pt idx="3486">
                  <c:v>0.63060000000000005</c:v>
                </c:pt>
                <c:pt idx="3487">
                  <c:v>0.62060000000000004</c:v>
                </c:pt>
                <c:pt idx="3488">
                  <c:v>0.63129999999999997</c:v>
                </c:pt>
                <c:pt idx="3489">
                  <c:v>0.623</c:v>
                </c:pt>
                <c:pt idx="3490">
                  <c:v>0.61639999999999995</c:v>
                </c:pt>
                <c:pt idx="3491">
                  <c:v>0.61770000000000003</c:v>
                </c:pt>
                <c:pt idx="3492">
                  <c:v>0.59399999999999997</c:v>
                </c:pt>
                <c:pt idx="3493">
                  <c:v>0.62139999999999995</c:v>
                </c:pt>
                <c:pt idx="3494">
                  <c:v>0.63729999999999998</c:v>
                </c:pt>
                <c:pt idx="3495">
                  <c:v>0.64790000000000003</c:v>
                </c:pt>
                <c:pt idx="3496">
                  <c:v>0.6371</c:v>
                </c:pt>
                <c:pt idx="3497">
                  <c:v>0.63480000000000003</c:v>
                </c:pt>
                <c:pt idx="3498">
                  <c:v>0.6431</c:v>
                </c:pt>
                <c:pt idx="3499">
                  <c:v>0.63349999999999995</c:v>
                </c:pt>
                <c:pt idx="3500">
                  <c:v>0.6341</c:v>
                </c:pt>
                <c:pt idx="3501">
                  <c:v>0.60419999999999996</c:v>
                </c:pt>
                <c:pt idx="3502">
                  <c:v>0.60780000000000001</c:v>
                </c:pt>
                <c:pt idx="3503">
                  <c:v>0.60699999999999998</c:v>
                </c:pt>
                <c:pt idx="3504">
                  <c:v>0.61040000000000005</c:v>
                </c:pt>
                <c:pt idx="3505">
                  <c:v>0.61860000000000004</c:v>
                </c:pt>
                <c:pt idx="3506">
                  <c:v>0.62109999999999999</c:v>
                </c:pt>
                <c:pt idx="3507">
                  <c:v>0.61819999999999997</c:v>
                </c:pt>
                <c:pt idx="3508">
                  <c:v>0.6109</c:v>
                </c:pt>
                <c:pt idx="3509">
                  <c:v>0.63039999999999996</c:v>
                </c:pt>
                <c:pt idx="3510">
                  <c:v>0.62629999999999997</c:v>
                </c:pt>
                <c:pt idx="3511">
                  <c:v>0.63539999999999996</c:v>
                </c:pt>
                <c:pt idx="3512">
                  <c:v>0.63239999999999996</c:v>
                </c:pt>
                <c:pt idx="3513">
                  <c:v>0.62019999999999997</c:v>
                </c:pt>
                <c:pt idx="3514">
                  <c:v>0.62880000000000003</c:v>
                </c:pt>
                <c:pt idx="3515">
                  <c:v>0.61719999999999997</c:v>
                </c:pt>
                <c:pt idx="3516">
                  <c:v>0.61350000000000005</c:v>
                </c:pt>
                <c:pt idx="3517">
                  <c:v>0.60619999999999996</c:v>
                </c:pt>
                <c:pt idx="3518">
                  <c:v>0.59660000000000002</c:v>
                </c:pt>
                <c:pt idx="3519">
                  <c:v>0.61209999999999998</c:v>
                </c:pt>
                <c:pt idx="3520">
                  <c:v>0.61709999999999998</c:v>
                </c:pt>
                <c:pt idx="3521">
                  <c:v>0.60629999999999995</c:v>
                </c:pt>
                <c:pt idx="3522">
                  <c:v>0.6159</c:v>
                </c:pt>
                <c:pt idx="3523">
                  <c:v>0.59940000000000004</c:v>
                </c:pt>
                <c:pt idx="3524">
                  <c:v>0.61229999999999996</c:v>
                </c:pt>
                <c:pt idx="3525">
                  <c:v>0.59570000000000001</c:v>
                </c:pt>
                <c:pt idx="3526">
                  <c:v>0.61280000000000001</c:v>
                </c:pt>
                <c:pt idx="3527">
                  <c:v>0.621</c:v>
                </c:pt>
                <c:pt idx="3528">
                  <c:v>0.63180000000000003</c:v>
                </c:pt>
                <c:pt idx="3529">
                  <c:v>0.61329999999999996</c:v>
                </c:pt>
                <c:pt idx="3530">
                  <c:v>0.61150000000000004</c:v>
                </c:pt>
                <c:pt idx="3531">
                  <c:v>0.60970000000000002</c:v>
                </c:pt>
                <c:pt idx="3532">
                  <c:v>0.60729999999999995</c:v>
                </c:pt>
                <c:pt idx="3533">
                  <c:v>0.61560000000000004</c:v>
                </c:pt>
                <c:pt idx="3534">
                  <c:v>0.61439999999999995</c:v>
                </c:pt>
                <c:pt idx="3535">
                  <c:v>0.61470000000000002</c:v>
                </c:pt>
                <c:pt idx="3536">
                  <c:v>0.61309999999999998</c:v>
                </c:pt>
                <c:pt idx="3537">
                  <c:v>0.61729999999999996</c:v>
                </c:pt>
                <c:pt idx="3538">
                  <c:v>0.59940000000000004</c:v>
                </c:pt>
                <c:pt idx="3539">
                  <c:v>0.60150000000000003</c:v>
                </c:pt>
                <c:pt idx="3540">
                  <c:v>0.60870000000000002</c:v>
                </c:pt>
                <c:pt idx="3541">
                  <c:v>0.61399999999999999</c:v>
                </c:pt>
                <c:pt idx="3542">
                  <c:v>0.6008</c:v>
                </c:pt>
                <c:pt idx="3543">
                  <c:v>0.61219999999999997</c:v>
                </c:pt>
                <c:pt idx="3544">
                  <c:v>0.60019999999999996</c:v>
                </c:pt>
                <c:pt idx="3545">
                  <c:v>0.59970000000000001</c:v>
                </c:pt>
                <c:pt idx="3546">
                  <c:v>0.59060000000000001</c:v>
                </c:pt>
                <c:pt idx="3547">
                  <c:v>0.58779999999999999</c:v>
                </c:pt>
                <c:pt idx="3548">
                  <c:v>0.58220000000000005</c:v>
                </c:pt>
                <c:pt idx="3549">
                  <c:v>0.58260000000000001</c:v>
                </c:pt>
                <c:pt idx="3550">
                  <c:v>0.57769999999999999</c:v>
                </c:pt>
                <c:pt idx="3551">
                  <c:v>0.57530000000000003</c:v>
                </c:pt>
                <c:pt idx="3552">
                  <c:v>0.57940000000000003</c:v>
                </c:pt>
                <c:pt idx="3553">
                  <c:v>0.57020000000000004</c:v>
                </c:pt>
                <c:pt idx="3554">
                  <c:v>0.57750000000000001</c:v>
                </c:pt>
                <c:pt idx="3555">
                  <c:v>0.56589999999999996</c:v>
                </c:pt>
                <c:pt idx="3556">
                  <c:v>0.57199999999999995</c:v>
                </c:pt>
                <c:pt idx="3557">
                  <c:v>0.56869999999999998</c:v>
                </c:pt>
                <c:pt idx="3558">
                  <c:v>0.57189999999999996</c:v>
                </c:pt>
                <c:pt idx="3559">
                  <c:v>0.57120000000000004</c:v>
                </c:pt>
                <c:pt idx="3560">
                  <c:v>0.57750000000000001</c:v>
                </c:pt>
                <c:pt idx="3561">
                  <c:v>0.57440000000000002</c:v>
                </c:pt>
                <c:pt idx="3562">
                  <c:v>0.56899999999999995</c:v>
                </c:pt>
                <c:pt idx="3563">
                  <c:v>0.56289999999999996</c:v>
                </c:pt>
                <c:pt idx="3564">
                  <c:v>0.57310000000000005</c:v>
                </c:pt>
                <c:pt idx="3565">
                  <c:v>0.57240000000000002</c:v>
                </c:pt>
                <c:pt idx="3566">
                  <c:v>0.56569999999999998</c:v>
                </c:pt>
                <c:pt idx="3567">
                  <c:v>0.58450000000000002</c:v>
                </c:pt>
                <c:pt idx="3568">
                  <c:v>0.58109999999999995</c:v>
                </c:pt>
                <c:pt idx="3569">
                  <c:v>0.58809999999999996</c:v>
                </c:pt>
                <c:pt idx="3570">
                  <c:v>0.58660000000000001</c:v>
                </c:pt>
                <c:pt idx="3571">
                  <c:v>0.57330000000000003</c:v>
                </c:pt>
                <c:pt idx="3572">
                  <c:v>0.55969999999999998</c:v>
                </c:pt>
                <c:pt idx="3573">
                  <c:v>0.57010000000000005</c:v>
                </c:pt>
                <c:pt idx="3574">
                  <c:v>0.55620000000000003</c:v>
                </c:pt>
                <c:pt idx="3575">
                  <c:v>0.55830000000000002</c:v>
                </c:pt>
                <c:pt idx="3576">
                  <c:v>0.54059999999999997</c:v>
                </c:pt>
                <c:pt idx="3577">
                  <c:v>0.56230000000000002</c:v>
                </c:pt>
                <c:pt idx="3578">
                  <c:v>0.56730000000000003</c:v>
                </c:pt>
                <c:pt idx="3579">
                  <c:v>0.57220000000000004</c:v>
                </c:pt>
                <c:pt idx="3580">
                  <c:v>0.54590000000000005</c:v>
                </c:pt>
                <c:pt idx="3581">
                  <c:v>0.55020000000000002</c:v>
                </c:pt>
                <c:pt idx="3582">
                  <c:v>0.56040000000000001</c:v>
                </c:pt>
                <c:pt idx="3583">
                  <c:v>0.55379999999999996</c:v>
                </c:pt>
                <c:pt idx="3584">
                  <c:v>0.55300000000000005</c:v>
                </c:pt>
                <c:pt idx="3585">
                  <c:v>0.55249999999999999</c:v>
                </c:pt>
                <c:pt idx="3586">
                  <c:v>0.54410000000000003</c:v>
                </c:pt>
                <c:pt idx="3587">
                  <c:v>0.55249999999999999</c:v>
                </c:pt>
                <c:pt idx="3588">
                  <c:v>0.55249999999999999</c:v>
                </c:pt>
                <c:pt idx="3589">
                  <c:v>0.55220000000000002</c:v>
                </c:pt>
                <c:pt idx="3590">
                  <c:v>0.5675</c:v>
                </c:pt>
                <c:pt idx="3591">
                  <c:v>0.56059999999999999</c:v>
                </c:pt>
                <c:pt idx="3592">
                  <c:v>0.55700000000000005</c:v>
                </c:pt>
                <c:pt idx="3593">
                  <c:v>0.55149999999999999</c:v>
                </c:pt>
                <c:pt idx="3594">
                  <c:v>0.59750000000000003</c:v>
                </c:pt>
                <c:pt idx="3595">
                  <c:v>0.57920000000000005</c:v>
                </c:pt>
                <c:pt idx="3596">
                  <c:v>0.59209999999999996</c:v>
                </c:pt>
                <c:pt idx="3597">
                  <c:v>0.58289999999999997</c:v>
                </c:pt>
                <c:pt idx="3598">
                  <c:v>0.57440000000000002</c:v>
                </c:pt>
                <c:pt idx="3599">
                  <c:v>0.56720000000000004</c:v>
                </c:pt>
                <c:pt idx="3600">
                  <c:v>0.56059999999999999</c:v>
                </c:pt>
                <c:pt idx="3601">
                  <c:v>0.57269999999999999</c:v>
                </c:pt>
                <c:pt idx="3602">
                  <c:v>0.56979999999999997</c:v>
                </c:pt>
                <c:pt idx="3603">
                  <c:v>0.55620000000000003</c:v>
                </c:pt>
                <c:pt idx="3604">
                  <c:v>0.55920000000000003</c:v>
                </c:pt>
                <c:pt idx="3605">
                  <c:v>0.5776</c:v>
                </c:pt>
                <c:pt idx="3606">
                  <c:v>0.56459999999999999</c:v>
                </c:pt>
                <c:pt idx="3607">
                  <c:v>0.55969999999999998</c:v>
                </c:pt>
                <c:pt idx="3608">
                  <c:v>0.55649999999999999</c:v>
                </c:pt>
                <c:pt idx="3609">
                  <c:v>0.57689999999999997</c:v>
                </c:pt>
                <c:pt idx="3610">
                  <c:v>0.6028</c:v>
                </c:pt>
                <c:pt idx="3611">
                  <c:v>0.59640000000000004</c:v>
                </c:pt>
                <c:pt idx="3612">
                  <c:v>0.5736</c:v>
                </c:pt>
                <c:pt idx="3613">
                  <c:v>0.55279999999999996</c:v>
                </c:pt>
                <c:pt idx="3614">
                  <c:v>0.57630000000000003</c:v>
                </c:pt>
                <c:pt idx="3615">
                  <c:v>0.56200000000000006</c:v>
                </c:pt>
                <c:pt idx="3616">
                  <c:v>0.57030000000000003</c:v>
                </c:pt>
                <c:pt idx="3617">
                  <c:v>0.57489999999999997</c:v>
                </c:pt>
                <c:pt idx="3618">
                  <c:v>0.52259999999999995</c:v>
                </c:pt>
                <c:pt idx="3619">
                  <c:v>0.52559999999999996</c:v>
                </c:pt>
                <c:pt idx="3620">
                  <c:v>0.56299999999999994</c:v>
                </c:pt>
                <c:pt idx="3621">
                  <c:v>0.58220000000000005</c:v>
                </c:pt>
                <c:pt idx="3622">
                  <c:v>0.55510000000000004</c:v>
                </c:pt>
                <c:pt idx="3623">
                  <c:v>0.55820000000000003</c:v>
                </c:pt>
                <c:pt idx="3624">
                  <c:v>0.55889999999999995</c:v>
                </c:pt>
                <c:pt idx="3625">
                  <c:v>0.55369999999999997</c:v>
                </c:pt>
                <c:pt idx="3626">
                  <c:v>0.53159999999999996</c:v>
                </c:pt>
                <c:pt idx="3627">
                  <c:v>0.57250000000000001</c:v>
                </c:pt>
                <c:pt idx="3628">
                  <c:v>0.54249999999999998</c:v>
                </c:pt>
                <c:pt idx="3629">
                  <c:v>0.54969999999999997</c:v>
                </c:pt>
                <c:pt idx="3630">
                  <c:v>0.5575</c:v>
                </c:pt>
                <c:pt idx="3631">
                  <c:v>0.51649999999999996</c:v>
                </c:pt>
                <c:pt idx="3632">
                  <c:v>0.55000000000000004</c:v>
                </c:pt>
                <c:pt idx="3633">
                  <c:v>0.57509999999999994</c:v>
                </c:pt>
                <c:pt idx="3634">
                  <c:v>0.55349999999999999</c:v>
                </c:pt>
                <c:pt idx="3635">
                  <c:v>0.53300000000000003</c:v>
                </c:pt>
                <c:pt idx="3636">
                  <c:v>0.56440000000000001</c:v>
                </c:pt>
                <c:pt idx="3637">
                  <c:v>0.54449999999999998</c:v>
                </c:pt>
                <c:pt idx="3638">
                  <c:v>0.53200000000000003</c:v>
                </c:pt>
                <c:pt idx="3639">
                  <c:v>0.54100000000000004</c:v>
                </c:pt>
                <c:pt idx="3640">
                  <c:v>0.52649999999999997</c:v>
                </c:pt>
                <c:pt idx="3641">
                  <c:v>0.49259999999999998</c:v>
                </c:pt>
                <c:pt idx="3642">
                  <c:v>0.52439999999999998</c:v>
                </c:pt>
                <c:pt idx="3643">
                  <c:v>0.49919999999999998</c:v>
                </c:pt>
                <c:pt idx="3644">
                  <c:v>0.502</c:v>
                </c:pt>
                <c:pt idx="3645">
                  <c:v>0.51700000000000002</c:v>
                </c:pt>
                <c:pt idx="3646">
                  <c:v>0.50760000000000005</c:v>
                </c:pt>
                <c:pt idx="3647">
                  <c:v>0.4829</c:v>
                </c:pt>
                <c:pt idx="3648">
                  <c:v>0.51070000000000004</c:v>
                </c:pt>
                <c:pt idx="3649">
                  <c:v>0.4899</c:v>
                </c:pt>
                <c:pt idx="3650">
                  <c:v>0.51870000000000005</c:v>
                </c:pt>
                <c:pt idx="3651">
                  <c:v>0.53490000000000004</c:v>
                </c:pt>
                <c:pt idx="3652">
                  <c:v>0.50600000000000001</c:v>
                </c:pt>
                <c:pt idx="3653">
                  <c:v>0.53349999999999997</c:v>
                </c:pt>
                <c:pt idx="3654">
                  <c:v>0.54259999999999997</c:v>
                </c:pt>
                <c:pt idx="3655">
                  <c:v>0.5272</c:v>
                </c:pt>
                <c:pt idx="3656">
                  <c:v>0.55130000000000001</c:v>
                </c:pt>
                <c:pt idx="3657">
                  <c:v>0.53080000000000005</c:v>
                </c:pt>
                <c:pt idx="3658">
                  <c:v>0.56479999999999997</c:v>
                </c:pt>
                <c:pt idx="3659">
                  <c:v>0.5323</c:v>
                </c:pt>
                <c:pt idx="3660">
                  <c:v>0.50760000000000005</c:v>
                </c:pt>
                <c:pt idx="3661">
                  <c:v>0.55710000000000004</c:v>
                </c:pt>
                <c:pt idx="3662">
                  <c:v>0.54969999999999997</c:v>
                </c:pt>
                <c:pt idx="3663">
                  <c:v>0.49790000000000001</c:v>
                </c:pt>
                <c:pt idx="3664">
                  <c:v>0.52700000000000002</c:v>
                </c:pt>
                <c:pt idx="3665">
                  <c:v>0.51290000000000002</c:v>
                </c:pt>
                <c:pt idx="3666">
                  <c:v>0.56069999999999998</c:v>
                </c:pt>
                <c:pt idx="3667">
                  <c:v>0.52429999999999999</c:v>
                </c:pt>
                <c:pt idx="3668">
                  <c:v>0.54010000000000002</c:v>
                </c:pt>
                <c:pt idx="3669">
                  <c:v>0.54110000000000003</c:v>
                </c:pt>
                <c:pt idx="3670">
                  <c:v>0.5262</c:v>
                </c:pt>
                <c:pt idx="3671">
                  <c:v>0.59819999999999995</c:v>
                </c:pt>
                <c:pt idx="3672">
                  <c:v>0.57320000000000004</c:v>
                </c:pt>
                <c:pt idx="3673">
                  <c:v>0.54559999999999997</c:v>
                </c:pt>
                <c:pt idx="3674">
                  <c:v>0.53369999999999995</c:v>
                </c:pt>
                <c:pt idx="3675">
                  <c:v>0.53010000000000002</c:v>
                </c:pt>
                <c:pt idx="3676">
                  <c:v>0.53500000000000003</c:v>
                </c:pt>
                <c:pt idx="3677">
                  <c:v>0.52349999999999997</c:v>
                </c:pt>
                <c:pt idx="3678">
                  <c:v>0.5121</c:v>
                </c:pt>
                <c:pt idx="3679">
                  <c:v>0.55269999999999997</c:v>
                </c:pt>
                <c:pt idx="3680">
                  <c:v>0.52010000000000001</c:v>
                </c:pt>
                <c:pt idx="3681">
                  <c:v>0.51839999999999997</c:v>
                </c:pt>
                <c:pt idx="3682">
                  <c:v>0.53249999999999997</c:v>
                </c:pt>
                <c:pt idx="3683">
                  <c:v>0.5171</c:v>
                </c:pt>
                <c:pt idx="3684">
                  <c:v>0.52649999999999997</c:v>
                </c:pt>
                <c:pt idx="3685">
                  <c:v>0.5474</c:v>
                </c:pt>
                <c:pt idx="3686">
                  <c:v>0.5292</c:v>
                </c:pt>
                <c:pt idx="3687">
                  <c:v>0.49780000000000002</c:v>
                </c:pt>
                <c:pt idx="3688">
                  <c:v>0.51229999999999998</c:v>
                </c:pt>
                <c:pt idx="3689">
                  <c:v>0.56040000000000001</c:v>
                </c:pt>
                <c:pt idx="3690">
                  <c:v>0.53969999999999996</c:v>
                </c:pt>
                <c:pt idx="3691">
                  <c:v>0.55610000000000004</c:v>
                </c:pt>
                <c:pt idx="3692">
                  <c:v>0.51849999999999996</c:v>
                </c:pt>
                <c:pt idx="3693">
                  <c:v>0.53490000000000004</c:v>
                </c:pt>
                <c:pt idx="3694">
                  <c:v>0.52239999999999998</c:v>
                </c:pt>
                <c:pt idx="3695">
                  <c:v>0.51829999999999998</c:v>
                </c:pt>
                <c:pt idx="3696">
                  <c:v>0.52929999999999999</c:v>
                </c:pt>
                <c:pt idx="3697">
                  <c:v>0.51700000000000002</c:v>
                </c:pt>
                <c:pt idx="3698">
                  <c:v>0.47820000000000001</c:v>
                </c:pt>
                <c:pt idx="3699">
                  <c:v>0.52500000000000002</c:v>
                </c:pt>
                <c:pt idx="3700">
                  <c:v>0.51719999999999999</c:v>
                </c:pt>
                <c:pt idx="3701">
                  <c:v>0.51390000000000002</c:v>
                </c:pt>
                <c:pt idx="3702">
                  <c:v>0.50349999999999995</c:v>
                </c:pt>
                <c:pt idx="3703">
                  <c:v>0.49740000000000001</c:v>
                </c:pt>
                <c:pt idx="3704">
                  <c:v>0.50490000000000002</c:v>
                </c:pt>
                <c:pt idx="3705">
                  <c:v>0.49390000000000001</c:v>
                </c:pt>
                <c:pt idx="3706">
                  <c:v>0.47260000000000002</c:v>
                </c:pt>
                <c:pt idx="3707">
                  <c:v>0.49109999999999998</c:v>
                </c:pt>
                <c:pt idx="3708">
                  <c:v>0.48380000000000001</c:v>
                </c:pt>
                <c:pt idx="3709">
                  <c:v>0.46889999999999998</c:v>
                </c:pt>
                <c:pt idx="3710">
                  <c:v>0.48070000000000002</c:v>
                </c:pt>
                <c:pt idx="3711">
                  <c:v>0.4854</c:v>
                </c:pt>
                <c:pt idx="3712">
                  <c:v>0.47899999999999998</c:v>
                </c:pt>
                <c:pt idx="3713">
                  <c:v>0.47489999999999999</c:v>
                </c:pt>
                <c:pt idx="3714">
                  <c:v>0.47770000000000001</c:v>
                </c:pt>
                <c:pt idx="3715">
                  <c:v>0.47389999999999999</c:v>
                </c:pt>
                <c:pt idx="3716">
                  <c:v>0.45760000000000001</c:v>
                </c:pt>
                <c:pt idx="3717">
                  <c:v>0.47210000000000002</c:v>
                </c:pt>
                <c:pt idx="3718">
                  <c:v>0.47360000000000002</c:v>
                </c:pt>
                <c:pt idx="3719">
                  <c:v>0.47360000000000002</c:v>
                </c:pt>
                <c:pt idx="3720">
                  <c:v>0.46039999999999998</c:v>
                </c:pt>
                <c:pt idx="3721">
                  <c:v>0.44840000000000002</c:v>
                </c:pt>
                <c:pt idx="3722">
                  <c:v>0.45279999999999998</c:v>
                </c:pt>
                <c:pt idx="3723">
                  <c:v>0.4521</c:v>
                </c:pt>
                <c:pt idx="3724">
                  <c:v>0.46989999999999998</c:v>
                </c:pt>
                <c:pt idx="3725">
                  <c:v>0.44790000000000002</c:v>
                </c:pt>
                <c:pt idx="3726">
                  <c:v>0.45529999999999998</c:v>
                </c:pt>
                <c:pt idx="3727">
                  <c:v>0.44819999999999999</c:v>
                </c:pt>
                <c:pt idx="3728">
                  <c:v>0.47620000000000001</c:v>
                </c:pt>
                <c:pt idx="3729">
                  <c:v>0.45689999999999997</c:v>
                </c:pt>
                <c:pt idx="3730">
                  <c:v>0.46389999999999998</c:v>
                </c:pt>
                <c:pt idx="3731">
                  <c:v>0.4501</c:v>
                </c:pt>
                <c:pt idx="3732">
                  <c:v>0.44159999999999999</c:v>
                </c:pt>
                <c:pt idx="3733">
                  <c:v>0.44979999999999998</c:v>
                </c:pt>
                <c:pt idx="3734">
                  <c:v>0.4491</c:v>
                </c:pt>
                <c:pt idx="3735">
                  <c:v>0.45979999999999999</c:v>
                </c:pt>
                <c:pt idx="3736">
                  <c:v>0.43559999999999999</c:v>
                </c:pt>
                <c:pt idx="3737">
                  <c:v>0.43049999999999999</c:v>
                </c:pt>
                <c:pt idx="3738">
                  <c:v>0.44950000000000001</c:v>
                </c:pt>
                <c:pt idx="3739">
                  <c:v>0.43020000000000003</c:v>
                </c:pt>
                <c:pt idx="3740">
                  <c:v>0.42809999999999998</c:v>
                </c:pt>
                <c:pt idx="3741">
                  <c:v>0.44030000000000002</c:v>
                </c:pt>
                <c:pt idx="3742">
                  <c:v>0.42499999999999999</c:v>
                </c:pt>
                <c:pt idx="3743">
                  <c:v>0.4244</c:v>
                </c:pt>
                <c:pt idx="3744">
                  <c:v>0.44879999999999998</c:v>
                </c:pt>
                <c:pt idx="3745">
                  <c:v>0.42499999999999999</c:v>
                </c:pt>
                <c:pt idx="3746">
                  <c:v>0.4471</c:v>
                </c:pt>
                <c:pt idx="3747">
                  <c:v>0.44109999999999999</c:v>
                </c:pt>
                <c:pt idx="3748">
                  <c:v>0.4289</c:v>
                </c:pt>
                <c:pt idx="3749">
                  <c:v>0.44140000000000001</c:v>
                </c:pt>
                <c:pt idx="3750">
                  <c:v>0.43740000000000001</c:v>
                </c:pt>
                <c:pt idx="3751">
                  <c:v>0.43169999999999997</c:v>
                </c:pt>
                <c:pt idx="3752">
                  <c:v>0.4259</c:v>
                </c:pt>
                <c:pt idx="3753">
                  <c:v>0.4304</c:v>
                </c:pt>
                <c:pt idx="3754">
                  <c:v>0.42880000000000001</c:v>
                </c:pt>
                <c:pt idx="3755">
                  <c:v>0.42820000000000003</c:v>
                </c:pt>
                <c:pt idx="3756">
                  <c:v>0.4173</c:v>
                </c:pt>
                <c:pt idx="3757">
                  <c:v>0.45100000000000001</c:v>
                </c:pt>
                <c:pt idx="3758">
                  <c:v>0.42659999999999998</c:v>
                </c:pt>
                <c:pt idx="3759">
                  <c:v>0.43740000000000001</c:v>
                </c:pt>
                <c:pt idx="3760">
                  <c:v>0.43780000000000002</c:v>
                </c:pt>
                <c:pt idx="3761">
                  <c:v>0.42459999999999998</c:v>
                </c:pt>
                <c:pt idx="3762">
                  <c:v>0.43209999999999998</c:v>
                </c:pt>
                <c:pt idx="3763">
                  <c:v>0.43569999999999998</c:v>
                </c:pt>
                <c:pt idx="3764">
                  <c:v>0.43680000000000002</c:v>
                </c:pt>
                <c:pt idx="3765">
                  <c:v>0.4229</c:v>
                </c:pt>
                <c:pt idx="3766">
                  <c:v>0.43340000000000001</c:v>
                </c:pt>
                <c:pt idx="3767">
                  <c:v>0.42620000000000002</c:v>
                </c:pt>
                <c:pt idx="3768">
                  <c:v>0.43219999999999997</c:v>
                </c:pt>
                <c:pt idx="3769">
                  <c:v>0.4098</c:v>
                </c:pt>
                <c:pt idx="3770">
                  <c:v>0.41749999999999998</c:v>
                </c:pt>
                <c:pt idx="3771">
                  <c:v>0.4395</c:v>
                </c:pt>
                <c:pt idx="3772">
                  <c:v>0.4234</c:v>
                </c:pt>
                <c:pt idx="3773">
                  <c:v>0.43590000000000001</c:v>
                </c:pt>
                <c:pt idx="3774">
                  <c:v>0.41920000000000002</c:v>
                </c:pt>
                <c:pt idx="3775">
                  <c:v>0.41930000000000001</c:v>
                </c:pt>
                <c:pt idx="3776">
                  <c:v>0.40799999999999997</c:v>
                </c:pt>
                <c:pt idx="3777">
                  <c:v>0.439</c:v>
                </c:pt>
                <c:pt idx="3778">
                  <c:v>0.43149999999999999</c:v>
                </c:pt>
                <c:pt idx="3779">
                  <c:v>0.43149999999999999</c:v>
                </c:pt>
                <c:pt idx="3780">
                  <c:v>0.4204</c:v>
                </c:pt>
                <c:pt idx="3781">
                  <c:v>0.42899999999999999</c:v>
                </c:pt>
                <c:pt idx="3782">
                  <c:v>0.41660000000000003</c:v>
                </c:pt>
                <c:pt idx="3783">
                  <c:v>0.42330000000000001</c:v>
                </c:pt>
                <c:pt idx="3784">
                  <c:v>0.4249</c:v>
                </c:pt>
                <c:pt idx="3785">
                  <c:v>0.43969999999999998</c:v>
                </c:pt>
                <c:pt idx="3786">
                  <c:v>0.4143</c:v>
                </c:pt>
                <c:pt idx="3787">
                  <c:v>0.4209</c:v>
                </c:pt>
                <c:pt idx="3788">
                  <c:v>0.41830000000000001</c:v>
                </c:pt>
                <c:pt idx="3789">
                  <c:v>0.4244</c:v>
                </c:pt>
                <c:pt idx="3790">
                  <c:v>0.43309999999999998</c:v>
                </c:pt>
                <c:pt idx="3791">
                  <c:v>0.41260000000000002</c:v>
                </c:pt>
                <c:pt idx="3792">
                  <c:v>0.41549999999999998</c:v>
                </c:pt>
                <c:pt idx="3793">
                  <c:v>0.44</c:v>
                </c:pt>
                <c:pt idx="3794">
                  <c:v>0.42120000000000002</c:v>
                </c:pt>
                <c:pt idx="3795">
                  <c:v>0.42109999999999997</c:v>
                </c:pt>
                <c:pt idx="3796">
                  <c:v>0.4289</c:v>
                </c:pt>
                <c:pt idx="3797">
                  <c:v>0.44419999999999998</c:v>
                </c:pt>
                <c:pt idx="3798">
                  <c:v>0.41920000000000002</c:v>
                </c:pt>
                <c:pt idx="3799">
                  <c:v>0.42759999999999998</c:v>
                </c:pt>
                <c:pt idx="3800">
                  <c:v>0.436</c:v>
                </c:pt>
                <c:pt idx="3801">
                  <c:v>0.43690000000000001</c:v>
                </c:pt>
                <c:pt idx="3802">
                  <c:v>0.42549999999999999</c:v>
                </c:pt>
                <c:pt idx="3803">
                  <c:v>0.42349999999999999</c:v>
                </c:pt>
                <c:pt idx="3804">
                  <c:v>0.43090000000000001</c:v>
                </c:pt>
                <c:pt idx="3805">
                  <c:v>0.42080000000000001</c:v>
                </c:pt>
                <c:pt idx="3806">
                  <c:v>0.43169999999999997</c:v>
                </c:pt>
                <c:pt idx="3807">
                  <c:v>0.41770000000000002</c:v>
                </c:pt>
                <c:pt idx="3808">
                  <c:v>0.43090000000000001</c:v>
                </c:pt>
                <c:pt idx="3809">
                  <c:v>0.43090000000000001</c:v>
                </c:pt>
                <c:pt idx="3810">
                  <c:v>0.41860000000000003</c:v>
                </c:pt>
                <c:pt idx="3811">
                  <c:v>0.43530000000000002</c:v>
                </c:pt>
                <c:pt idx="3812">
                  <c:v>0.42599999999999999</c:v>
                </c:pt>
                <c:pt idx="3813">
                  <c:v>0.4294</c:v>
                </c:pt>
                <c:pt idx="3814">
                  <c:v>0.42609999999999998</c:v>
                </c:pt>
                <c:pt idx="3815">
                  <c:v>0.45300000000000001</c:v>
                </c:pt>
                <c:pt idx="3816">
                  <c:v>0.42880000000000001</c:v>
                </c:pt>
                <c:pt idx="3817">
                  <c:v>0.4259</c:v>
                </c:pt>
                <c:pt idx="3818">
                  <c:v>0.43859999999999999</c:v>
                </c:pt>
                <c:pt idx="3819">
                  <c:v>0.42770000000000002</c:v>
                </c:pt>
                <c:pt idx="3820">
                  <c:v>0.43090000000000001</c:v>
                </c:pt>
                <c:pt idx="3821">
                  <c:v>0.44059999999999999</c:v>
                </c:pt>
                <c:pt idx="3822">
                  <c:v>0.43390000000000001</c:v>
                </c:pt>
                <c:pt idx="3823">
                  <c:v>0.4264</c:v>
                </c:pt>
                <c:pt idx="3824">
                  <c:v>0.44400000000000001</c:v>
                </c:pt>
                <c:pt idx="3825">
                  <c:v>0.42270000000000002</c:v>
                </c:pt>
                <c:pt idx="3826">
                  <c:v>0.42370000000000002</c:v>
                </c:pt>
                <c:pt idx="3827">
                  <c:v>0.43180000000000002</c:v>
                </c:pt>
                <c:pt idx="3828">
                  <c:v>0.43280000000000002</c:v>
                </c:pt>
                <c:pt idx="3829">
                  <c:v>0.42780000000000001</c:v>
                </c:pt>
                <c:pt idx="3830">
                  <c:v>0.42799999999999999</c:v>
                </c:pt>
                <c:pt idx="3831">
                  <c:v>0.41970000000000002</c:v>
                </c:pt>
                <c:pt idx="3832">
                  <c:v>0.4209</c:v>
                </c:pt>
                <c:pt idx="3833">
                  <c:v>0.42309999999999998</c:v>
                </c:pt>
                <c:pt idx="3834">
                  <c:v>0.42930000000000001</c:v>
                </c:pt>
                <c:pt idx="3835">
                  <c:v>0.4209</c:v>
                </c:pt>
                <c:pt idx="3836">
                  <c:v>0.43830000000000002</c:v>
                </c:pt>
                <c:pt idx="3837">
                  <c:v>0.42770000000000002</c:v>
                </c:pt>
                <c:pt idx="3838">
                  <c:v>0.41649999999999998</c:v>
                </c:pt>
                <c:pt idx="3839">
                  <c:v>0.43680000000000002</c:v>
                </c:pt>
                <c:pt idx="3840">
                  <c:v>0.43680000000000002</c:v>
                </c:pt>
                <c:pt idx="3841">
                  <c:v>0.42449999999999999</c:v>
                </c:pt>
                <c:pt idx="3842">
                  <c:v>0.43</c:v>
                </c:pt>
                <c:pt idx="3843">
                  <c:v>0.41610000000000003</c:v>
                </c:pt>
                <c:pt idx="3844">
                  <c:v>0.4375</c:v>
                </c:pt>
                <c:pt idx="3845">
                  <c:v>0.43120000000000003</c:v>
                </c:pt>
                <c:pt idx="3846">
                  <c:v>0.42549999999999999</c:v>
                </c:pt>
                <c:pt idx="3847">
                  <c:v>0.42009999999999997</c:v>
                </c:pt>
                <c:pt idx="3848">
                  <c:v>0.4259</c:v>
                </c:pt>
                <c:pt idx="3849">
                  <c:v>0.41849999999999998</c:v>
                </c:pt>
                <c:pt idx="3850">
                  <c:v>0.43359999999999999</c:v>
                </c:pt>
                <c:pt idx="3851">
                  <c:v>0.43490000000000001</c:v>
                </c:pt>
                <c:pt idx="3852">
                  <c:v>0.43240000000000001</c:v>
                </c:pt>
                <c:pt idx="3853">
                  <c:v>0.42870000000000003</c:v>
                </c:pt>
                <c:pt idx="3854">
                  <c:v>0.4168</c:v>
                </c:pt>
                <c:pt idx="3855">
                  <c:v>0.42680000000000001</c:v>
                </c:pt>
                <c:pt idx="3856">
                  <c:v>0.43380000000000002</c:v>
                </c:pt>
                <c:pt idx="3857">
                  <c:v>0.43280000000000002</c:v>
                </c:pt>
                <c:pt idx="3858">
                  <c:v>0.41710000000000003</c:v>
                </c:pt>
                <c:pt idx="3859">
                  <c:v>0.43169999999999997</c:v>
                </c:pt>
                <c:pt idx="3860">
                  <c:v>0.4375</c:v>
                </c:pt>
                <c:pt idx="3861">
                  <c:v>0.43459999999999999</c:v>
                </c:pt>
                <c:pt idx="3862">
                  <c:v>0.42949999999999999</c:v>
                </c:pt>
                <c:pt idx="3863">
                  <c:v>0.42959999999999998</c:v>
                </c:pt>
                <c:pt idx="3864">
                  <c:v>0.42549999999999999</c:v>
                </c:pt>
                <c:pt idx="3865">
                  <c:v>0.43619999999999998</c:v>
                </c:pt>
                <c:pt idx="3866">
                  <c:v>0.4395</c:v>
                </c:pt>
                <c:pt idx="3867">
                  <c:v>0.42920000000000003</c:v>
                </c:pt>
                <c:pt idx="3868">
                  <c:v>0.42109999999999997</c:v>
                </c:pt>
                <c:pt idx="3869">
                  <c:v>0.42759999999999998</c:v>
                </c:pt>
                <c:pt idx="3870">
                  <c:v>0.43609999999999999</c:v>
                </c:pt>
                <c:pt idx="3871">
                  <c:v>0.4254</c:v>
                </c:pt>
                <c:pt idx="3872">
                  <c:v>0.43580000000000002</c:v>
                </c:pt>
                <c:pt idx="3873">
                  <c:v>0.43120000000000003</c:v>
                </c:pt>
                <c:pt idx="3874">
                  <c:v>0.43020000000000003</c:v>
                </c:pt>
                <c:pt idx="3875">
                  <c:v>0.42920000000000003</c:v>
                </c:pt>
                <c:pt idx="3876">
                  <c:v>0.4239</c:v>
                </c:pt>
                <c:pt idx="3877">
                  <c:v>0.42309999999999998</c:v>
                </c:pt>
                <c:pt idx="3878">
                  <c:v>0.42680000000000001</c:v>
                </c:pt>
                <c:pt idx="3879">
                  <c:v>0.43519999999999998</c:v>
                </c:pt>
                <c:pt idx="3880">
                  <c:v>0.42980000000000002</c:v>
                </c:pt>
                <c:pt idx="3881">
                  <c:v>0.43290000000000001</c:v>
                </c:pt>
                <c:pt idx="3882">
                  <c:v>0.41810000000000003</c:v>
                </c:pt>
                <c:pt idx="3883">
                  <c:v>0.41770000000000002</c:v>
                </c:pt>
                <c:pt idx="3884">
                  <c:v>0.42959999999999998</c:v>
                </c:pt>
                <c:pt idx="3885">
                  <c:v>0.42399999999999999</c:v>
                </c:pt>
                <c:pt idx="3886">
                  <c:v>0.4289</c:v>
                </c:pt>
                <c:pt idx="3887">
                  <c:v>0.4194</c:v>
                </c:pt>
                <c:pt idx="3888">
                  <c:v>0.43359999999999999</c:v>
                </c:pt>
                <c:pt idx="3889">
                  <c:v>0.42380000000000001</c:v>
                </c:pt>
                <c:pt idx="3890">
                  <c:v>0.43259999999999998</c:v>
                </c:pt>
                <c:pt idx="3891">
                  <c:v>0.433</c:v>
                </c:pt>
                <c:pt idx="3892">
                  <c:v>0.43480000000000002</c:v>
                </c:pt>
                <c:pt idx="3893">
                  <c:v>0.43090000000000001</c:v>
                </c:pt>
                <c:pt idx="3894">
                  <c:v>0.42349999999999999</c:v>
                </c:pt>
                <c:pt idx="3895">
                  <c:v>0.42080000000000001</c:v>
                </c:pt>
                <c:pt idx="3896">
                  <c:v>0.41899999999999998</c:v>
                </c:pt>
                <c:pt idx="3897">
                  <c:v>0.42349999999999999</c:v>
                </c:pt>
                <c:pt idx="3898">
                  <c:v>0.4526</c:v>
                </c:pt>
                <c:pt idx="3899">
                  <c:v>0.41199999999999998</c:v>
                </c:pt>
                <c:pt idx="3900">
                  <c:v>0.43459999999999999</c:v>
                </c:pt>
                <c:pt idx="3901">
                  <c:v>0.42609999999999998</c:v>
                </c:pt>
                <c:pt idx="3902">
                  <c:v>0.43340000000000001</c:v>
                </c:pt>
                <c:pt idx="3903">
                  <c:v>0.42020000000000002</c:v>
                </c:pt>
                <c:pt idx="3904">
                  <c:v>0.43469999999999998</c:v>
                </c:pt>
                <c:pt idx="3905">
                  <c:v>0.41760000000000003</c:v>
                </c:pt>
                <c:pt idx="3906">
                  <c:v>0.4199</c:v>
                </c:pt>
                <c:pt idx="3907">
                  <c:v>0.42359999999999998</c:v>
                </c:pt>
                <c:pt idx="3908">
                  <c:v>0.42849999999999999</c:v>
                </c:pt>
                <c:pt idx="3909">
                  <c:v>0.43319999999999997</c:v>
                </c:pt>
                <c:pt idx="3910">
                  <c:v>0.43669999999999998</c:v>
                </c:pt>
                <c:pt idx="3911">
                  <c:v>0.41449999999999998</c:v>
                </c:pt>
                <c:pt idx="3912">
                  <c:v>0.42230000000000001</c:v>
                </c:pt>
                <c:pt idx="3913">
                  <c:v>0.42709999999999998</c:v>
                </c:pt>
                <c:pt idx="3914">
                  <c:v>0.42259999999999998</c:v>
                </c:pt>
                <c:pt idx="3915">
                  <c:v>0.42570000000000002</c:v>
                </c:pt>
                <c:pt idx="3916">
                  <c:v>0.42820000000000003</c:v>
                </c:pt>
                <c:pt idx="3917">
                  <c:v>0.43059999999999998</c:v>
                </c:pt>
                <c:pt idx="3918">
                  <c:v>0.43049999999999999</c:v>
                </c:pt>
                <c:pt idx="3919">
                  <c:v>0.42149999999999999</c:v>
                </c:pt>
                <c:pt idx="3920">
                  <c:v>0.4194</c:v>
                </c:pt>
                <c:pt idx="3921">
                  <c:v>0.41299999999999998</c:v>
                </c:pt>
                <c:pt idx="3922">
                  <c:v>0.4214</c:v>
                </c:pt>
                <c:pt idx="3923">
                  <c:v>0.41260000000000002</c:v>
                </c:pt>
                <c:pt idx="3924">
                  <c:v>0.41710000000000003</c:v>
                </c:pt>
                <c:pt idx="3925">
                  <c:v>0.43259999999999998</c:v>
                </c:pt>
                <c:pt idx="3926">
                  <c:v>0.42849999999999999</c:v>
                </c:pt>
                <c:pt idx="3927">
                  <c:v>0.43340000000000001</c:v>
                </c:pt>
                <c:pt idx="3928">
                  <c:v>0.4304</c:v>
                </c:pt>
                <c:pt idx="3929">
                  <c:v>0.42880000000000001</c:v>
                </c:pt>
                <c:pt idx="3930">
                  <c:v>0.43290000000000001</c:v>
                </c:pt>
                <c:pt idx="3931">
                  <c:v>0.42009999999999997</c:v>
                </c:pt>
                <c:pt idx="3932">
                  <c:v>0.42170000000000002</c:v>
                </c:pt>
                <c:pt idx="3933">
                  <c:v>0.42499999999999999</c:v>
                </c:pt>
                <c:pt idx="3934">
                  <c:v>0.42920000000000003</c:v>
                </c:pt>
                <c:pt idx="3935">
                  <c:v>0.43340000000000001</c:v>
                </c:pt>
                <c:pt idx="3936">
                  <c:v>0.4249</c:v>
                </c:pt>
                <c:pt idx="3937">
                  <c:v>0.434</c:v>
                </c:pt>
                <c:pt idx="3938">
                  <c:v>0.42370000000000002</c:v>
                </c:pt>
                <c:pt idx="3939">
                  <c:v>0.43149999999999999</c:v>
                </c:pt>
                <c:pt idx="3940">
                  <c:v>0.43640000000000001</c:v>
                </c:pt>
                <c:pt idx="3941">
                  <c:v>0.42959999999999998</c:v>
                </c:pt>
                <c:pt idx="3942">
                  <c:v>0.4229</c:v>
                </c:pt>
                <c:pt idx="3943">
                  <c:v>0.43859999999999999</c:v>
                </c:pt>
                <c:pt idx="3944">
                  <c:v>0.43559999999999999</c:v>
                </c:pt>
                <c:pt idx="3945">
                  <c:v>0.42899999999999999</c:v>
                </c:pt>
                <c:pt idx="3946">
                  <c:v>0.42830000000000001</c:v>
                </c:pt>
                <c:pt idx="3947">
                  <c:v>0.43099999999999999</c:v>
                </c:pt>
                <c:pt idx="3948">
                  <c:v>0.43490000000000001</c:v>
                </c:pt>
                <c:pt idx="3949">
                  <c:v>0.434</c:v>
                </c:pt>
                <c:pt idx="3950">
                  <c:v>0.43059999999999998</c:v>
                </c:pt>
                <c:pt idx="3951">
                  <c:v>0.43230000000000002</c:v>
                </c:pt>
                <c:pt idx="3952">
                  <c:v>0.42070000000000002</c:v>
                </c:pt>
                <c:pt idx="3953">
                  <c:v>0.42199999999999999</c:v>
                </c:pt>
                <c:pt idx="3954">
                  <c:v>0.4289</c:v>
                </c:pt>
                <c:pt idx="3955">
                  <c:v>0.42720000000000002</c:v>
                </c:pt>
                <c:pt idx="3956">
                  <c:v>0.42130000000000001</c:v>
                </c:pt>
                <c:pt idx="3957">
                  <c:v>0.42120000000000002</c:v>
                </c:pt>
                <c:pt idx="3958">
                  <c:v>0.41539999999999999</c:v>
                </c:pt>
                <c:pt idx="3959">
                  <c:v>0.42059999999999997</c:v>
                </c:pt>
                <c:pt idx="3960">
                  <c:v>0.41810000000000003</c:v>
                </c:pt>
                <c:pt idx="3961">
                  <c:v>0.42680000000000001</c:v>
                </c:pt>
                <c:pt idx="3962">
                  <c:v>0.443</c:v>
                </c:pt>
                <c:pt idx="3963">
                  <c:v>0.42920000000000003</c:v>
                </c:pt>
                <c:pt idx="3964">
                  <c:v>0.4178</c:v>
                </c:pt>
                <c:pt idx="3965">
                  <c:v>0.42549999999999999</c:v>
                </c:pt>
                <c:pt idx="3966">
                  <c:v>0.41699999999999998</c:v>
                </c:pt>
                <c:pt idx="3967">
                  <c:v>0.42349999999999999</c:v>
                </c:pt>
                <c:pt idx="3968">
                  <c:v>0.41270000000000001</c:v>
                </c:pt>
                <c:pt idx="3969">
                  <c:v>0.40110000000000001</c:v>
                </c:pt>
                <c:pt idx="3970">
                  <c:v>0.4143</c:v>
                </c:pt>
                <c:pt idx="3971">
                  <c:v>0.41560000000000002</c:v>
                </c:pt>
                <c:pt idx="3972">
                  <c:v>0.4108</c:v>
                </c:pt>
                <c:pt idx="3973">
                  <c:v>0.41470000000000001</c:v>
                </c:pt>
                <c:pt idx="3974">
                  <c:v>0.41539999999999999</c:v>
                </c:pt>
                <c:pt idx="3975">
                  <c:v>0.42749999999999999</c:v>
                </c:pt>
                <c:pt idx="3976">
                  <c:v>0.4239</c:v>
                </c:pt>
                <c:pt idx="3977">
                  <c:v>0.43459999999999999</c:v>
                </c:pt>
                <c:pt idx="3978">
                  <c:v>0.42420000000000002</c:v>
                </c:pt>
                <c:pt idx="3979">
                  <c:v>0.42049999999999998</c:v>
                </c:pt>
                <c:pt idx="3980">
                  <c:v>0.41689999999999999</c:v>
                </c:pt>
                <c:pt idx="3981">
                  <c:v>0.42680000000000001</c:v>
                </c:pt>
                <c:pt idx="3982">
                  <c:v>0.43149999999999999</c:v>
                </c:pt>
                <c:pt idx="3983">
                  <c:v>0.4239</c:v>
                </c:pt>
                <c:pt idx="3984">
                  <c:v>0.43409999999999999</c:v>
                </c:pt>
                <c:pt idx="3985">
                  <c:v>0.44280000000000003</c:v>
                </c:pt>
                <c:pt idx="3986">
                  <c:v>0.4259</c:v>
                </c:pt>
                <c:pt idx="3987">
                  <c:v>0.43240000000000001</c:v>
                </c:pt>
                <c:pt idx="3988">
                  <c:v>0.42709999999999998</c:v>
                </c:pt>
                <c:pt idx="3989">
                  <c:v>0.43540000000000001</c:v>
                </c:pt>
                <c:pt idx="3990">
                  <c:v>0.41889999999999999</c:v>
                </c:pt>
                <c:pt idx="3991">
                  <c:v>0.42249999999999999</c:v>
                </c:pt>
                <c:pt idx="3992">
                  <c:v>0.42530000000000001</c:v>
                </c:pt>
                <c:pt idx="3993">
                  <c:v>0.42720000000000002</c:v>
                </c:pt>
                <c:pt idx="3994">
                  <c:v>0.4299</c:v>
                </c:pt>
                <c:pt idx="3995">
                  <c:v>0.42809999999999998</c:v>
                </c:pt>
                <c:pt idx="3996">
                  <c:v>0.43459999999999999</c:v>
                </c:pt>
                <c:pt idx="3997">
                  <c:v>0.42949999999999999</c:v>
                </c:pt>
                <c:pt idx="3998">
                  <c:v>0.436</c:v>
                </c:pt>
                <c:pt idx="3999">
                  <c:v>0.43490000000000001</c:v>
                </c:pt>
                <c:pt idx="4000">
                  <c:v>0.43690000000000001</c:v>
                </c:pt>
                <c:pt idx="4001">
                  <c:v>0.42359999999999998</c:v>
                </c:pt>
                <c:pt idx="4002">
                  <c:v>0.4173</c:v>
                </c:pt>
                <c:pt idx="4003">
                  <c:v>0.43030000000000002</c:v>
                </c:pt>
                <c:pt idx="4004">
                  <c:v>0.43180000000000002</c:v>
                </c:pt>
                <c:pt idx="4005">
                  <c:v>0.42849999999999999</c:v>
                </c:pt>
                <c:pt idx="4006">
                  <c:v>0.42530000000000001</c:v>
                </c:pt>
                <c:pt idx="4007">
                  <c:v>0.41789999999999999</c:v>
                </c:pt>
                <c:pt idx="4008">
                  <c:v>0.43180000000000002</c:v>
                </c:pt>
                <c:pt idx="4009">
                  <c:v>0.42630000000000001</c:v>
                </c:pt>
                <c:pt idx="4010">
                  <c:v>0.42970000000000003</c:v>
                </c:pt>
                <c:pt idx="4011">
                  <c:v>0.42420000000000002</c:v>
                </c:pt>
                <c:pt idx="4012">
                  <c:v>0.42609999999999998</c:v>
                </c:pt>
                <c:pt idx="4013">
                  <c:v>0.43909999999999999</c:v>
                </c:pt>
                <c:pt idx="4014">
                  <c:v>0.42749999999999999</c:v>
                </c:pt>
                <c:pt idx="4015">
                  <c:v>0.44119999999999998</c:v>
                </c:pt>
                <c:pt idx="4016">
                  <c:v>0.42720000000000002</c:v>
                </c:pt>
                <c:pt idx="4017">
                  <c:v>0.43</c:v>
                </c:pt>
                <c:pt idx="4018">
                  <c:v>0.42430000000000001</c:v>
                </c:pt>
                <c:pt idx="4019">
                  <c:v>0.44219999999999998</c:v>
                </c:pt>
                <c:pt idx="4020">
                  <c:v>0.43409999999999999</c:v>
                </c:pt>
                <c:pt idx="4021">
                  <c:v>0.42</c:v>
                </c:pt>
                <c:pt idx="4022">
                  <c:v>0.42880000000000001</c:v>
                </c:pt>
                <c:pt idx="4023">
                  <c:v>0.4269</c:v>
                </c:pt>
                <c:pt idx="4024">
                  <c:v>0.42370000000000002</c:v>
                </c:pt>
                <c:pt idx="4025">
                  <c:v>0.4229</c:v>
                </c:pt>
                <c:pt idx="4026">
                  <c:v>0.42199999999999999</c:v>
                </c:pt>
                <c:pt idx="4027">
                  <c:v>0.42259999999999998</c:v>
                </c:pt>
                <c:pt idx="4028">
                  <c:v>0.42820000000000003</c:v>
                </c:pt>
                <c:pt idx="4029">
                  <c:v>0.43469999999999998</c:v>
                </c:pt>
                <c:pt idx="4030">
                  <c:v>0.42649999999999999</c:v>
                </c:pt>
                <c:pt idx="4031">
                  <c:v>0.43169999999999997</c:v>
                </c:pt>
                <c:pt idx="4032">
                  <c:v>0.4194</c:v>
                </c:pt>
                <c:pt idx="4033">
                  <c:v>0.4234</c:v>
                </c:pt>
                <c:pt idx="4034">
                  <c:v>0.43009999999999998</c:v>
                </c:pt>
                <c:pt idx="4035">
                  <c:v>0.4284</c:v>
                </c:pt>
                <c:pt idx="4036">
                  <c:v>0.42649999999999999</c:v>
                </c:pt>
                <c:pt idx="4037">
                  <c:v>0.43309999999999998</c:v>
                </c:pt>
                <c:pt idx="4038">
                  <c:v>0.42870000000000003</c:v>
                </c:pt>
                <c:pt idx="4039">
                  <c:v>0.42549999999999999</c:v>
                </c:pt>
                <c:pt idx="4040">
                  <c:v>0.42409999999999998</c:v>
                </c:pt>
                <c:pt idx="4041">
                  <c:v>0.42480000000000001</c:v>
                </c:pt>
                <c:pt idx="4042">
                  <c:v>0.43669999999999998</c:v>
                </c:pt>
                <c:pt idx="4043">
                  <c:v>0.42749999999999999</c:v>
                </c:pt>
                <c:pt idx="4044">
                  <c:v>0.42570000000000002</c:v>
                </c:pt>
                <c:pt idx="4045">
                  <c:v>0.4355</c:v>
                </c:pt>
                <c:pt idx="4046">
                  <c:v>0.43519999999999998</c:v>
                </c:pt>
                <c:pt idx="4047">
                  <c:v>0.44140000000000001</c:v>
                </c:pt>
                <c:pt idx="4048">
                  <c:v>0.43940000000000001</c:v>
                </c:pt>
                <c:pt idx="4049">
                  <c:v>0.4461</c:v>
                </c:pt>
                <c:pt idx="4050">
                  <c:v>0.45319999999999999</c:v>
                </c:pt>
                <c:pt idx="4051">
                  <c:v>0.44259999999999999</c:v>
                </c:pt>
                <c:pt idx="4052">
                  <c:v>0.4415</c:v>
                </c:pt>
                <c:pt idx="4053">
                  <c:v>0.43840000000000001</c:v>
                </c:pt>
                <c:pt idx="4054">
                  <c:v>0.44359999999999999</c:v>
                </c:pt>
                <c:pt idx="4055">
                  <c:v>0.43190000000000001</c:v>
                </c:pt>
                <c:pt idx="4056">
                  <c:v>0.42559999999999998</c:v>
                </c:pt>
                <c:pt idx="4057">
                  <c:v>0.44209999999999999</c:v>
                </c:pt>
                <c:pt idx="4058">
                  <c:v>0.43120000000000003</c:v>
                </c:pt>
                <c:pt idx="4059">
                  <c:v>0.43709999999999999</c:v>
                </c:pt>
                <c:pt idx="4060">
                  <c:v>0.43569999999999998</c:v>
                </c:pt>
                <c:pt idx="4061">
                  <c:v>0.43140000000000001</c:v>
                </c:pt>
                <c:pt idx="4062">
                  <c:v>0.43130000000000002</c:v>
                </c:pt>
                <c:pt idx="4063">
                  <c:v>0.43709999999999999</c:v>
                </c:pt>
                <c:pt idx="4064">
                  <c:v>0.43</c:v>
                </c:pt>
                <c:pt idx="4065">
                  <c:v>0.43359999999999999</c:v>
                </c:pt>
                <c:pt idx="4066">
                  <c:v>0.43609999999999999</c:v>
                </c:pt>
                <c:pt idx="4067">
                  <c:v>0.43070000000000003</c:v>
                </c:pt>
                <c:pt idx="4068">
                  <c:v>0.4289</c:v>
                </c:pt>
                <c:pt idx="4069">
                  <c:v>0.43869999999999998</c:v>
                </c:pt>
                <c:pt idx="4070">
                  <c:v>0.43819999999999998</c:v>
                </c:pt>
                <c:pt idx="4071">
                  <c:v>0.4279</c:v>
                </c:pt>
                <c:pt idx="4072">
                  <c:v>0.44180000000000003</c:v>
                </c:pt>
                <c:pt idx="4073">
                  <c:v>0.43070000000000003</c:v>
                </c:pt>
                <c:pt idx="4074">
                  <c:v>0.43269999999999997</c:v>
                </c:pt>
                <c:pt idx="4075">
                  <c:v>0.42570000000000002</c:v>
                </c:pt>
                <c:pt idx="4076">
                  <c:v>0.43509999999999999</c:v>
                </c:pt>
                <c:pt idx="4077">
                  <c:v>0.43159999999999998</c:v>
                </c:pt>
                <c:pt idx="4078">
                  <c:v>0.43659999999999999</c:v>
                </c:pt>
                <c:pt idx="4079">
                  <c:v>0.433</c:v>
                </c:pt>
                <c:pt idx="4080">
                  <c:v>0.42699999999999999</c:v>
                </c:pt>
                <c:pt idx="4081">
                  <c:v>0.43730000000000002</c:v>
                </c:pt>
                <c:pt idx="4082">
                  <c:v>0.42899999999999999</c:v>
                </c:pt>
                <c:pt idx="4083">
                  <c:v>0.4279</c:v>
                </c:pt>
                <c:pt idx="4084">
                  <c:v>0.43230000000000002</c:v>
                </c:pt>
                <c:pt idx="4085">
                  <c:v>0.42430000000000001</c:v>
                </c:pt>
                <c:pt idx="4086">
                  <c:v>0.42780000000000001</c:v>
                </c:pt>
                <c:pt idx="4087">
                  <c:v>0.43099999999999999</c:v>
                </c:pt>
                <c:pt idx="4088">
                  <c:v>0.433</c:v>
                </c:pt>
                <c:pt idx="4089">
                  <c:v>0.42320000000000002</c:v>
                </c:pt>
                <c:pt idx="4090">
                  <c:v>0.43159999999999998</c:v>
                </c:pt>
                <c:pt idx="4091">
                  <c:v>0.44280000000000003</c:v>
                </c:pt>
                <c:pt idx="4092">
                  <c:v>0.42730000000000001</c:v>
                </c:pt>
                <c:pt idx="4093">
                  <c:v>0.41199999999999998</c:v>
                </c:pt>
                <c:pt idx="4094">
                  <c:v>0.42159999999999997</c:v>
                </c:pt>
                <c:pt idx="4095">
                  <c:v>0.42730000000000001</c:v>
                </c:pt>
                <c:pt idx="4096">
                  <c:v>0.41920000000000002</c:v>
                </c:pt>
                <c:pt idx="4097">
                  <c:v>0.42170000000000002</c:v>
                </c:pt>
                <c:pt idx="4098">
                  <c:v>0.42070000000000002</c:v>
                </c:pt>
                <c:pt idx="4099">
                  <c:v>0.42170000000000002</c:v>
                </c:pt>
                <c:pt idx="4100">
                  <c:v>0.43290000000000001</c:v>
                </c:pt>
                <c:pt idx="4101">
                  <c:v>0.42280000000000001</c:v>
                </c:pt>
                <c:pt idx="4102">
                  <c:v>0.42599999999999999</c:v>
                </c:pt>
                <c:pt idx="4103">
                  <c:v>0.42280000000000001</c:v>
                </c:pt>
                <c:pt idx="4104">
                  <c:v>0.436</c:v>
                </c:pt>
                <c:pt idx="4105">
                  <c:v>0.43180000000000002</c:v>
                </c:pt>
                <c:pt idx="4106">
                  <c:v>0.43109999999999998</c:v>
                </c:pt>
                <c:pt idx="4107">
                  <c:v>0.43590000000000001</c:v>
                </c:pt>
                <c:pt idx="4108">
                  <c:v>0.43990000000000001</c:v>
                </c:pt>
                <c:pt idx="4109">
                  <c:v>0.44290000000000002</c:v>
                </c:pt>
                <c:pt idx="4110">
                  <c:v>0.44090000000000001</c:v>
                </c:pt>
                <c:pt idx="4111">
                  <c:v>0.42270000000000002</c:v>
                </c:pt>
                <c:pt idx="4112">
                  <c:v>0.43530000000000002</c:v>
                </c:pt>
                <c:pt idx="4113">
                  <c:v>0.41980000000000001</c:v>
                </c:pt>
                <c:pt idx="4114">
                  <c:v>0.42720000000000002</c:v>
                </c:pt>
                <c:pt idx="4115">
                  <c:v>0.4254</c:v>
                </c:pt>
                <c:pt idx="4116">
                  <c:v>0.43830000000000002</c:v>
                </c:pt>
                <c:pt idx="4117">
                  <c:v>0.43159999999999998</c:v>
                </c:pt>
                <c:pt idx="4118">
                  <c:v>0.42920000000000003</c:v>
                </c:pt>
                <c:pt idx="4119">
                  <c:v>0.43580000000000002</c:v>
                </c:pt>
                <c:pt idx="4120">
                  <c:v>0.43219999999999997</c:v>
                </c:pt>
                <c:pt idx="4121">
                  <c:v>0.434</c:v>
                </c:pt>
                <c:pt idx="4122">
                  <c:v>0.43080000000000002</c:v>
                </c:pt>
                <c:pt idx="4123">
                  <c:v>0.42649999999999999</c:v>
                </c:pt>
                <c:pt idx="4124">
                  <c:v>0.43109999999999998</c:v>
                </c:pt>
                <c:pt idx="4125">
                  <c:v>0.43180000000000002</c:v>
                </c:pt>
                <c:pt idx="4126">
                  <c:v>0.4219</c:v>
                </c:pt>
                <c:pt idx="4127">
                  <c:v>0.42720000000000002</c:v>
                </c:pt>
                <c:pt idx="4128">
                  <c:v>0.4229</c:v>
                </c:pt>
                <c:pt idx="4129">
                  <c:v>0.42909999999999998</c:v>
                </c:pt>
                <c:pt idx="4130">
                  <c:v>0.42159999999999997</c:v>
                </c:pt>
                <c:pt idx="4131">
                  <c:v>0.42449999999999999</c:v>
                </c:pt>
                <c:pt idx="4132">
                  <c:v>0.43890000000000001</c:v>
                </c:pt>
                <c:pt idx="4133">
                  <c:v>0.43509999999999999</c:v>
                </c:pt>
                <c:pt idx="4134">
                  <c:v>0.42730000000000001</c:v>
                </c:pt>
                <c:pt idx="4135">
                  <c:v>0.43780000000000002</c:v>
                </c:pt>
                <c:pt idx="4136">
                  <c:v>0.432</c:v>
                </c:pt>
                <c:pt idx="4137">
                  <c:v>0.4244</c:v>
                </c:pt>
                <c:pt idx="4138">
                  <c:v>0.436</c:v>
                </c:pt>
                <c:pt idx="4139">
                  <c:v>0.4249</c:v>
                </c:pt>
                <c:pt idx="4140">
                  <c:v>0.43140000000000001</c:v>
                </c:pt>
                <c:pt idx="4141">
                  <c:v>0.42049999999999998</c:v>
                </c:pt>
                <c:pt idx="4142">
                  <c:v>0.41370000000000001</c:v>
                </c:pt>
                <c:pt idx="4143">
                  <c:v>0.41739999999999999</c:v>
                </c:pt>
                <c:pt idx="4144">
                  <c:v>0.42820000000000003</c:v>
                </c:pt>
                <c:pt idx="4145">
                  <c:v>0.43</c:v>
                </c:pt>
                <c:pt idx="4146">
                  <c:v>0.43319999999999997</c:v>
                </c:pt>
                <c:pt idx="4147">
                  <c:v>0.42730000000000001</c:v>
                </c:pt>
                <c:pt idx="4148">
                  <c:v>0.41349999999999998</c:v>
                </c:pt>
                <c:pt idx="4149">
                  <c:v>0.4214</c:v>
                </c:pt>
                <c:pt idx="4150">
                  <c:v>0.42409999999999998</c:v>
                </c:pt>
                <c:pt idx="4151">
                  <c:v>0.42909999999999998</c:v>
                </c:pt>
                <c:pt idx="4152">
                  <c:v>0.4264</c:v>
                </c:pt>
                <c:pt idx="4153">
                  <c:v>0.43269999999999997</c:v>
                </c:pt>
                <c:pt idx="4154">
                  <c:v>0.43109999999999998</c:v>
                </c:pt>
                <c:pt idx="4155">
                  <c:v>0.43480000000000002</c:v>
                </c:pt>
                <c:pt idx="4156">
                  <c:v>0.43740000000000001</c:v>
                </c:pt>
                <c:pt idx="4157">
                  <c:v>0.43690000000000001</c:v>
                </c:pt>
                <c:pt idx="4158">
                  <c:v>0.42899999999999999</c:v>
                </c:pt>
                <c:pt idx="4159">
                  <c:v>0.44140000000000001</c:v>
                </c:pt>
                <c:pt idx="4160">
                  <c:v>0.4299</c:v>
                </c:pt>
                <c:pt idx="4161">
                  <c:v>0.437</c:v>
                </c:pt>
                <c:pt idx="4162">
                  <c:v>0.42759999999999998</c:v>
                </c:pt>
                <c:pt idx="4163">
                  <c:v>0.42859999999999998</c:v>
                </c:pt>
                <c:pt idx="4164">
                  <c:v>0.42880000000000001</c:v>
                </c:pt>
                <c:pt idx="4165">
                  <c:v>0.43409999999999999</c:v>
                </c:pt>
                <c:pt idx="4166">
                  <c:v>0.43219999999999997</c:v>
                </c:pt>
                <c:pt idx="4167">
                  <c:v>0.4244</c:v>
                </c:pt>
                <c:pt idx="4168">
                  <c:v>0.43969999999999998</c:v>
                </c:pt>
                <c:pt idx="4169">
                  <c:v>0.42820000000000003</c:v>
                </c:pt>
                <c:pt idx="4170">
                  <c:v>0.443</c:v>
                </c:pt>
                <c:pt idx="4171">
                  <c:v>0.44269999999999998</c:v>
                </c:pt>
                <c:pt idx="4172">
                  <c:v>0.43659999999999999</c:v>
                </c:pt>
                <c:pt idx="4173">
                  <c:v>0.4274</c:v>
                </c:pt>
                <c:pt idx="4174">
                  <c:v>0.4299</c:v>
                </c:pt>
                <c:pt idx="4175">
                  <c:v>0.42570000000000002</c:v>
                </c:pt>
                <c:pt idx="4176">
                  <c:v>0.42899999999999999</c:v>
                </c:pt>
                <c:pt idx="4177">
                  <c:v>0.42599999999999999</c:v>
                </c:pt>
                <c:pt idx="4178">
                  <c:v>0.42949999999999999</c:v>
                </c:pt>
                <c:pt idx="4179">
                  <c:v>0.4304</c:v>
                </c:pt>
                <c:pt idx="4180">
                  <c:v>0.42959999999999998</c:v>
                </c:pt>
                <c:pt idx="4181">
                  <c:v>0.42449999999999999</c:v>
                </c:pt>
                <c:pt idx="4182">
                  <c:v>0.40620000000000001</c:v>
                </c:pt>
                <c:pt idx="4183">
                  <c:v>0.4219</c:v>
                </c:pt>
                <c:pt idx="4184">
                  <c:v>0.42609999999999998</c:v>
                </c:pt>
                <c:pt idx="4185">
                  <c:v>0.42570000000000002</c:v>
                </c:pt>
                <c:pt idx="4186">
                  <c:v>0.42449999999999999</c:v>
                </c:pt>
                <c:pt idx="4187">
                  <c:v>0.42830000000000001</c:v>
                </c:pt>
                <c:pt idx="4188">
                  <c:v>0.4481</c:v>
                </c:pt>
                <c:pt idx="4189">
                  <c:v>0.43209999999999998</c:v>
                </c:pt>
                <c:pt idx="4190">
                  <c:v>0.4279</c:v>
                </c:pt>
                <c:pt idx="4191">
                  <c:v>0.43059999999999998</c:v>
                </c:pt>
                <c:pt idx="4192">
                  <c:v>0.43819999999999998</c:v>
                </c:pt>
                <c:pt idx="4193">
                  <c:v>0.4264</c:v>
                </c:pt>
                <c:pt idx="4194">
                  <c:v>0.4284</c:v>
                </c:pt>
                <c:pt idx="4195">
                  <c:v>0.42699999999999999</c:v>
                </c:pt>
                <c:pt idx="4196">
                  <c:v>0.4345</c:v>
                </c:pt>
                <c:pt idx="4197">
                  <c:v>0.43169999999999997</c:v>
                </c:pt>
                <c:pt idx="4198">
                  <c:v>0.45729999999999998</c:v>
                </c:pt>
                <c:pt idx="4199">
                  <c:v>0.43530000000000002</c:v>
                </c:pt>
                <c:pt idx="4200">
                  <c:v>0.43140000000000001</c:v>
                </c:pt>
                <c:pt idx="4201">
                  <c:v>0.43719999999999998</c:v>
                </c:pt>
                <c:pt idx="4202">
                  <c:v>0.433</c:v>
                </c:pt>
                <c:pt idx="4203">
                  <c:v>0.43630000000000002</c:v>
                </c:pt>
                <c:pt idx="4204">
                  <c:v>0.438</c:v>
                </c:pt>
                <c:pt idx="4205">
                  <c:v>0.43090000000000001</c:v>
                </c:pt>
                <c:pt idx="4206">
                  <c:v>0.43359999999999999</c:v>
                </c:pt>
                <c:pt idx="4207">
                  <c:v>0.443</c:v>
                </c:pt>
                <c:pt idx="4208">
                  <c:v>0.44140000000000001</c:v>
                </c:pt>
                <c:pt idx="4209">
                  <c:v>0.43280000000000002</c:v>
                </c:pt>
                <c:pt idx="4210">
                  <c:v>0.443</c:v>
                </c:pt>
                <c:pt idx="4211">
                  <c:v>0.43149999999999999</c:v>
                </c:pt>
                <c:pt idx="4212">
                  <c:v>0.43490000000000001</c:v>
                </c:pt>
                <c:pt idx="4213">
                  <c:v>0.45219999999999999</c:v>
                </c:pt>
                <c:pt idx="4214">
                  <c:v>0.43819999999999998</c:v>
                </c:pt>
                <c:pt idx="4215">
                  <c:v>0.43530000000000002</c:v>
                </c:pt>
                <c:pt idx="4216">
                  <c:v>0.4284</c:v>
                </c:pt>
                <c:pt idx="4217">
                  <c:v>0.43230000000000002</c:v>
                </c:pt>
                <c:pt idx="4218">
                  <c:v>0.4204</c:v>
                </c:pt>
                <c:pt idx="4219">
                  <c:v>0.42149999999999999</c:v>
                </c:pt>
                <c:pt idx="4220">
                  <c:v>0.42249999999999999</c:v>
                </c:pt>
                <c:pt idx="4221">
                  <c:v>0.42380000000000001</c:v>
                </c:pt>
                <c:pt idx="4222">
                  <c:v>0.43359999999999999</c:v>
                </c:pt>
                <c:pt idx="4223">
                  <c:v>0.44</c:v>
                </c:pt>
                <c:pt idx="4224">
                  <c:v>0.42899999999999999</c:v>
                </c:pt>
                <c:pt idx="4225">
                  <c:v>0.43869999999999998</c:v>
                </c:pt>
                <c:pt idx="4226">
                  <c:v>0.44359999999999999</c:v>
                </c:pt>
                <c:pt idx="4227">
                  <c:v>0.45040000000000002</c:v>
                </c:pt>
                <c:pt idx="4228">
                  <c:v>0.442</c:v>
                </c:pt>
                <c:pt idx="4229">
                  <c:v>0.43580000000000002</c:v>
                </c:pt>
                <c:pt idx="4230">
                  <c:v>0.44119999999999998</c:v>
                </c:pt>
                <c:pt idx="4231">
                  <c:v>0.44540000000000002</c:v>
                </c:pt>
                <c:pt idx="4232">
                  <c:v>0.43609999999999999</c:v>
                </c:pt>
                <c:pt idx="4233">
                  <c:v>0.43409999999999999</c:v>
                </c:pt>
                <c:pt idx="4234">
                  <c:v>0.43090000000000001</c:v>
                </c:pt>
                <c:pt idx="4235">
                  <c:v>0.43419999999999997</c:v>
                </c:pt>
                <c:pt idx="4236">
                  <c:v>0.43169999999999997</c:v>
                </c:pt>
                <c:pt idx="4237">
                  <c:v>0.42459999999999998</c:v>
                </c:pt>
                <c:pt idx="4238">
                  <c:v>0.43519999999999998</c:v>
                </c:pt>
                <c:pt idx="4239">
                  <c:v>0.43840000000000001</c:v>
                </c:pt>
                <c:pt idx="4240">
                  <c:v>0.43359999999999999</c:v>
                </c:pt>
                <c:pt idx="4241">
                  <c:v>0.42099999999999999</c:v>
                </c:pt>
                <c:pt idx="4242">
                  <c:v>0.4199</c:v>
                </c:pt>
                <c:pt idx="4243">
                  <c:v>0.42849999999999999</c:v>
                </c:pt>
                <c:pt idx="4244">
                  <c:v>0.42030000000000001</c:v>
                </c:pt>
                <c:pt idx="4245">
                  <c:v>0.42920000000000003</c:v>
                </c:pt>
                <c:pt idx="4246">
                  <c:v>0.434</c:v>
                </c:pt>
                <c:pt idx="4247">
                  <c:v>0.4375</c:v>
                </c:pt>
                <c:pt idx="4248">
                  <c:v>0.43440000000000001</c:v>
                </c:pt>
                <c:pt idx="4249">
                  <c:v>0.43259999999999998</c:v>
                </c:pt>
                <c:pt idx="4250">
                  <c:v>0.43930000000000002</c:v>
                </c:pt>
                <c:pt idx="4251">
                  <c:v>0.435</c:v>
                </c:pt>
                <c:pt idx="4252">
                  <c:v>0.41689999999999999</c:v>
                </c:pt>
                <c:pt idx="4253">
                  <c:v>0.42959999999999998</c:v>
                </c:pt>
                <c:pt idx="4254">
                  <c:v>0.42270000000000002</c:v>
                </c:pt>
                <c:pt idx="4255">
                  <c:v>0.41970000000000002</c:v>
                </c:pt>
                <c:pt idx="4256">
                  <c:v>0.438</c:v>
                </c:pt>
                <c:pt idx="4257">
                  <c:v>0.42209999999999998</c:v>
                </c:pt>
                <c:pt idx="4258">
                  <c:v>0.4264</c:v>
                </c:pt>
                <c:pt idx="4259">
                  <c:v>0.43169999999999997</c:v>
                </c:pt>
                <c:pt idx="4260">
                  <c:v>0.4214</c:v>
                </c:pt>
                <c:pt idx="4261">
                  <c:v>0.4199</c:v>
                </c:pt>
                <c:pt idx="4262">
                  <c:v>0.4158</c:v>
                </c:pt>
                <c:pt idx="4263">
                  <c:v>0.42859999999999998</c:v>
                </c:pt>
                <c:pt idx="4264">
                  <c:v>0.42430000000000001</c:v>
                </c:pt>
                <c:pt idx="4265">
                  <c:v>0.41720000000000002</c:v>
                </c:pt>
                <c:pt idx="4266">
                  <c:v>0.42280000000000001</c:v>
                </c:pt>
                <c:pt idx="4267">
                  <c:v>0.42699999999999999</c:v>
                </c:pt>
                <c:pt idx="4268">
                  <c:v>0.4279</c:v>
                </c:pt>
                <c:pt idx="4269">
                  <c:v>0.42649999999999999</c:v>
                </c:pt>
                <c:pt idx="4270">
                  <c:v>0.42330000000000001</c:v>
                </c:pt>
                <c:pt idx="4271">
                  <c:v>0.42470000000000002</c:v>
                </c:pt>
                <c:pt idx="4272">
                  <c:v>0.42259999999999998</c:v>
                </c:pt>
                <c:pt idx="4273">
                  <c:v>0.43409999999999999</c:v>
                </c:pt>
                <c:pt idx="4274">
                  <c:v>0.41959999999999997</c:v>
                </c:pt>
                <c:pt idx="4275">
                  <c:v>0.43120000000000003</c:v>
                </c:pt>
                <c:pt idx="4276">
                  <c:v>0.4325</c:v>
                </c:pt>
                <c:pt idx="4277">
                  <c:v>0.43269999999999997</c:v>
                </c:pt>
                <c:pt idx="4278">
                  <c:v>0.4259</c:v>
                </c:pt>
                <c:pt idx="4279">
                  <c:v>0.43099999999999999</c:v>
                </c:pt>
                <c:pt idx="4280">
                  <c:v>0.42830000000000001</c:v>
                </c:pt>
                <c:pt idx="4281">
                  <c:v>0.42959999999999998</c:v>
                </c:pt>
                <c:pt idx="4282">
                  <c:v>0.42570000000000002</c:v>
                </c:pt>
                <c:pt idx="4283">
                  <c:v>0.43380000000000002</c:v>
                </c:pt>
                <c:pt idx="4284">
                  <c:v>0.43809999999999999</c:v>
                </c:pt>
                <c:pt idx="4285">
                  <c:v>0.43390000000000001</c:v>
                </c:pt>
                <c:pt idx="4286">
                  <c:v>0.43559999999999999</c:v>
                </c:pt>
                <c:pt idx="4287">
                  <c:v>0.42520000000000002</c:v>
                </c:pt>
                <c:pt idx="4288">
                  <c:v>0.4451</c:v>
                </c:pt>
                <c:pt idx="4289">
                  <c:v>0.43509999999999999</c:v>
                </c:pt>
                <c:pt idx="4290">
                  <c:v>0.42180000000000001</c:v>
                </c:pt>
                <c:pt idx="4291">
                  <c:v>0.43280000000000002</c:v>
                </c:pt>
                <c:pt idx="4292">
                  <c:v>0.41749999999999998</c:v>
                </c:pt>
                <c:pt idx="4293">
                  <c:v>0.42709999999999998</c:v>
                </c:pt>
                <c:pt idx="4294">
                  <c:v>0.41289999999999999</c:v>
                </c:pt>
                <c:pt idx="4295">
                  <c:v>0.42359999999999998</c:v>
                </c:pt>
                <c:pt idx="4296">
                  <c:v>0.41339999999999999</c:v>
                </c:pt>
                <c:pt idx="4297">
                  <c:v>0.4209</c:v>
                </c:pt>
                <c:pt idx="4298">
                  <c:v>0.4143</c:v>
                </c:pt>
                <c:pt idx="4299">
                  <c:v>0.41899999999999998</c:v>
                </c:pt>
                <c:pt idx="4300">
                  <c:v>0.4178</c:v>
                </c:pt>
                <c:pt idx="4301">
                  <c:v>0.42009999999999997</c:v>
                </c:pt>
                <c:pt idx="4302">
                  <c:v>0.42499999999999999</c:v>
                </c:pt>
                <c:pt idx="4303">
                  <c:v>0.42520000000000002</c:v>
                </c:pt>
                <c:pt idx="4304">
                  <c:v>0.41920000000000002</c:v>
                </c:pt>
                <c:pt idx="4305">
                  <c:v>0.4123</c:v>
                </c:pt>
                <c:pt idx="4306">
                  <c:v>0.41399999999999998</c:v>
                </c:pt>
                <c:pt idx="4307">
                  <c:v>0.41930000000000001</c:v>
                </c:pt>
                <c:pt idx="4308">
                  <c:v>0.41120000000000001</c:v>
                </c:pt>
                <c:pt idx="4309">
                  <c:v>0.42409999999999998</c:v>
                </c:pt>
                <c:pt idx="4310">
                  <c:v>0.42220000000000002</c:v>
                </c:pt>
                <c:pt idx="4311">
                  <c:v>0.42430000000000001</c:v>
                </c:pt>
                <c:pt idx="4312">
                  <c:v>0.42930000000000001</c:v>
                </c:pt>
                <c:pt idx="4313">
                  <c:v>0.4219</c:v>
                </c:pt>
                <c:pt idx="4314">
                  <c:v>0.41239999999999999</c:v>
                </c:pt>
                <c:pt idx="4315">
                  <c:v>0.41899999999999998</c:v>
                </c:pt>
                <c:pt idx="4316">
                  <c:v>0.41410000000000002</c:v>
                </c:pt>
                <c:pt idx="4317">
                  <c:v>0.41639999999999999</c:v>
                </c:pt>
                <c:pt idx="4318">
                  <c:v>0.4219</c:v>
                </c:pt>
                <c:pt idx="4319">
                  <c:v>0.41299999999999998</c:v>
                </c:pt>
                <c:pt idx="4320">
                  <c:v>0.43030000000000002</c:v>
                </c:pt>
                <c:pt idx="4321">
                  <c:v>0.4133</c:v>
                </c:pt>
                <c:pt idx="4322">
                  <c:v>0.41470000000000001</c:v>
                </c:pt>
                <c:pt idx="4323">
                  <c:v>0.40799999999999997</c:v>
                </c:pt>
                <c:pt idx="4324">
                  <c:v>0.4118</c:v>
                </c:pt>
                <c:pt idx="4325">
                  <c:v>0.42120000000000002</c:v>
                </c:pt>
                <c:pt idx="4326">
                  <c:v>0.4083</c:v>
                </c:pt>
                <c:pt idx="4327">
                  <c:v>0.41120000000000001</c:v>
                </c:pt>
                <c:pt idx="4328">
                  <c:v>0.41549999999999998</c:v>
                </c:pt>
                <c:pt idx="4329">
                  <c:v>0.42349999999999999</c:v>
                </c:pt>
                <c:pt idx="4330">
                  <c:v>0.42459999999999998</c:v>
                </c:pt>
                <c:pt idx="4331">
                  <c:v>0.43359999999999999</c:v>
                </c:pt>
                <c:pt idx="4332">
                  <c:v>0.41820000000000002</c:v>
                </c:pt>
                <c:pt idx="4333">
                  <c:v>0.4269</c:v>
                </c:pt>
                <c:pt idx="4334">
                  <c:v>0.43109999999999998</c:v>
                </c:pt>
                <c:pt idx="4335">
                  <c:v>0.4304</c:v>
                </c:pt>
                <c:pt idx="4336">
                  <c:v>0.42730000000000001</c:v>
                </c:pt>
                <c:pt idx="4337">
                  <c:v>0.42520000000000002</c:v>
                </c:pt>
                <c:pt idx="4338">
                  <c:v>0.43030000000000002</c:v>
                </c:pt>
                <c:pt idx="4339">
                  <c:v>0.43580000000000002</c:v>
                </c:pt>
                <c:pt idx="4340">
                  <c:v>0.42630000000000001</c:v>
                </c:pt>
                <c:pt idx="4341">
                  <c:v>0.4194</c:v>
                </c:pt>
                <c:pt idx="4342">
                  <c:v>0.41820000000000002</c:v>
                </c:pt>
                <c:pt idx="4343">
                  <c:v>0.43319999999999997</c:v>
                </c:pt>
                <c:pt idx="4344">
                  <c:v>0.41239999999999999</c:v>
                </c:pt>
                <c:pt idx="4345">
                  <c:v>0.40849999999999997</c:v>
                </c:pt>
                <c:pt idx="4346">
                  <c:v>0.44009999999999999</c:v>
                </c:pt>
                <c:pt idx="4347">
                  <c:v>0.43569999999999998</c:v>
                </c:pt>
                <c:pt idx="4348">
                  <c:v>0.43869999999999998</c:v>
                </c:pt>
                <c:pt idx="4349">
                  <c:v>0.4385</c:v>
                </c:pt>
                <c:pt idx="4350">
                  <c:v>0.42859999999999998</c:v>
                </c:pt>
                <c:pt idx="4351">
                  <c:v>0.42920000000000003</c:v>
                </c:pt>
                <c:pt idx="4352">
                  <c:v>0.42309999999999998</c:v>
                </c:pt>
                <c:pt idx="4353">
                  <c:v>0.41199999999999998</c:v>
                </c:pt>
                <c:pt idx="4354">
                  <c:v>0.43090000000000001</c:v>
                </c:pt>
                <c:pt idx="4355">
                  <c:v>0.4365</c:v>
                </c:pt>
                <c:pt idx="4356">
                  <c:v>0.4335</c:v>
                </c:pt>
                <c:pt idx="4357">
                  <c:v>0.42459999999999998</c:v>
                </c:pt>
                <c:pt idx="4358">
                  <c:v>0.4173</c:v>
                </c:pt>
                <c:pt idx="4359">
                  <c:v>0.42399999999999999</c:v>
                </c:pt>
                <c:pt idx="4360">
                  <c:v>0.435</c:v>
                </c:pt>
                <c:pt idx="4361">
                  <c:v>0.42399999999999999</c:v>
                </c:pt>
                <c:pt idx="4362">
                  <c:v>0.42099999999999999</c:v>
                </c:pt>
                <c:pt idx="4363">
                  <c:v>0.43959999999999999</c:v>
                </c:pt>
                <c:pt idx="4364">
                  <c:v>0.42609999999999998</c:v>
                </c:pt>
                <c:pt idx="4365">
                  <c:v>0.4289</c:v>
                </c:pt>
                <c:pt idx="4366">
                  <c:v>0.42480000000000001</c:v>
                </c:pt>
                <c:pt idx="4367">
                  <c:v>0.41199999999999998</c:v>
                </c:pt>
                <c:pt idx="4368">
                  <c:v>0.42</c:v>
                </c:pt>
                <c:pt idx="4369">
                  <c:v>0.41039999999999999</c:v>
                </c:pt>
                <c:pt idx="4370">
                  <c:v>0.4284</c:v>
                </c:pt>
                <c:pt idx="4371">
                  <c:v>0.42</c:v>
                </c:pt>
                <c:pt idx="4372">
                  <c:v>0.42949999999999999</c:v>
                </c:pt>
                <c:pt idx="4373">
                  <c:v>0.42170000000000002</c:v>
                </c:pt>
                <c:pt idx="4374">
                  <c:v>0.41720000000000002</c:v>
                </c:pt>
                <c:pt idx="4375">
                  <c:v>0.43070000000000003</c:v>
                </c:pt>
                <c:pt idx="4376">
                  <c:v>0.43</c:v>
                </c:pt>
                <c:pt idx="4377">
                  <c:v>0.42659999999999998</c:v>
                </c:pt>
                <c:pt idx="4378">
                  <c:v>0.43049999999999999</c:v>
                </c:pt>
                <c:pt idx="4379">
                  <c:v>0.4254</c:v>
                </c:pt>
                <c:pt idx="4380">
                  <c:v>0.43869999999999998</c:v>
                </c:pt>
                <c:pt idx="4381">
                  <c:v>0.43559999999999999</c:v>
                </c:pt>
                <c:pt idx="4382">
                  <c:v>0.4284</c:v>
                </c:pt>
                <c:pt idx="4383">
                  <c:v>0.42659999999999998</c:v>
                </c:pt>
                <c:pt idx="4384">
                  <c:v>0.43169999999999997</c:v>
                </c:pt>
                <c:pt idx="4385">
                  <c:v>0.42570000000000002</c:v>
                </c:pt>
                <c:pt idx="4386">
                  <c:v>0.43580000000000002</c:v>
                </c:pt>
                <c:pt idx="4387">
                  <c:v>0.4284</c:v>
                </c:pt>
                <c:pt idx="4388">
                  <c:v>0.43740000000000001</c:v>
                </c:pt>
                <c:pt idx="4389">
                  <c:v>0.43480000000000002</c:v>
                </c:pt>
                <c:pt idx="4390">
                  <c:v>0.438</c:v>
                </c:pt>
                <c:pt idx="4391">
                  <c:v>0.43530000000000002</c:v>
                </c:pt>
                <c:pt idx="4392">
                  <c:v>0.43519999999999998</c:v>
                </c:pt>
                <c:pt idx="4393">
                  <c:v>0.44450000000000001</c:v>
                </c:pt>
                <c:pt idx="4394">
                  <c:v>0.44209999999999999</c:v>
                </c:pt>
                <c:pt idx="4395">
                  <c:v>0.441</c:v>
                </c:pt>
                <c:pt idx="4396">
                  <c:v>0.435</c:v>
                </c:pt>
                <c:pt idx="4397">
                  <c:v>0.42809999999999998</c:v>
                </c:pt>
                <c:pt idx="4398">
                  <c:v>0.43259999999999998</c:v>
                </c:pt>
                <c:pt idx="4399">
                  <c:v>0.4138</c:v>
                </c:pt>
                <c:pt idx="4400">
                  <c:v>0.434</c:v>
                </c:pt>
                <c:pt idx="4401">
                  <c:v>0.44040000000000001</c:v>
                </c:pt>
                <c:pt idx="4402">
                  <c:v>0.43290000000000001</c:v>
                </c:pt>
                <c:pt idx="4403">
                  <c:v>0.42870000000000003</c:v>
                </c:pt>
                <c:pt idx="4404">
                  <c:v>0.43309999999999998</c:v>
                </c:pt>
                <c:pt idx="4405">
                  <c:v>0.43430000000000002</c:v>
                </c:pt>
                <c:pt idx="4406">
                  <c:v>0.42570000000000002</c:v>
                </c:pt>
                <c:pt idx="4407">
                  <c:v>0.42559999999999998</c:v>
                </c:pt>
                <c:pt idx="4408">
                  <c:v>0.4299</c:v>
                </c:pt>
                <c:pt idx="4409">
                  <c:v>0.42799999999999999</c:v>
                </c:pt>
                <c:pt idx="4410">
                  <c:v>0.42</c:v>
                </c:pt>
                <c:pt idx="4411">
                  <c:v>0.4299</c:v>
                </c:pt>
                <c:pt idx="4412">
                  <c:v>0.43020000000000003</c:v>
                </c:pt>
                <c:pt idx="4413">
                  <c:v>0.42130000000000001</c:v>
                </c:pt>
                <c:pt idx="4414">
                  <c:v>0.41889999999999999</c:v>
                </c:pt>
                <c:pt idx="4415">
                  <c:v>0.4209</c:v>
                </c:pt>
                <c:pt idx="4416">
                  <c:v>0.43640000000000001</c:v>
                </c:pt>
                <c:pt idx="4417">
                  <c:v>0.42270000000000002</c:v>
                </c:pt>
                <c:pt idx="4418">
                  <c:v>0.41449999999999998</c:v>
                </c:pt>
                <c:pt idx="4419">
                  <c:v>0.41260000000000002</c:v>
                </c:pt>
                <c:pt idx="4420">
                  <c:v>0.4138</c:v>
                </c:pt>
                <c:pt idx="4421">
                  <c:v>0.41220000000000001</c:v>
                </c:pt>
                <c:pt idx="4422">
                  <c:v>0.4209</c:v>
                </c:pt>
                <c:pt idx="4423">
                  <c:v>0.42170000000000002</c:v>
                </c:pt>
                <c:pt idx="4424">
                  <c:v>0.41489999999999999</c:v>
                </c:pt>
                <c:pt idx="4425">
                  <c:v>0.41239999999999999</c:v>
                </c:pt>
                <c:pt idx="4426">
                  <c:v>0.43259999999999998</c:v>
                </c:pt>
                <c:pt idx="4427">
                  <c:v>0.42209999999999998</c:v>
                </c:pt>
                <c:pt idx="4428">
                  <c:v>0.41199999999999998</c:v>
                </c:pt>
                <c:pt idx="4429">
                  <c:v>0.41899999999999998</c:v>
                </c:pt>
                <c:pt idx="4430">
                  <c:v>0.42799999999999999</c:v>
                </c:pt>
                <c:pt idx="4431">
                  <c:v>0.42130000000000001</c:v>
                </c:pt>
                <c:pt idx="4432">
                  <c:v>0.42880000000000001</c:v>
                </c:pt>
                <c:pt idx="4433">
                  <c:v>0.43</c:v>
                </c:pt>
                <c:pt idx="4434">
                  <c:v>0.43669999999999998</c:v>
                </c:pt>
                <c:pt idx="4435">
                  <c:v>0.43640000000000001</c:v>
                </c:pt>
                <c:pt idx="4436">
                  <c:v>0.42520000000000002</c:v>
                </c:pt>
                <c:pt idx="4437">
                  <c:v>0.43680000000000002</c:v>
                </c:pt>
                <c:pt idx="4438">
                  <c:v>0.43059999999999998</c:v>
                </c:pt>
                <c:pt idx="4439">
                  <c:v>0.42470000000000002</c:v>
                </c:pt>
                <c:pt idx="4440">
                  <c:v>0.41039999999999999</c:v>
                </c:pt>
                <c:pt idx="4441">
                  <c:v>0.4103</c:v>
                </c:pt>
                <c:pt idx="4442">
                  <c:v>0.42120000000000002</c:v>
                </c:pt>
                <c:pt idx="4443">
                  <c:v>0.4148</c:v>
                </c:pt>
                <c:pt idx="4444">
                  <c:v>0.43090000000000001</c:v>
                </c:pt>
                <c:pt idx="4445">
                  <c:v>0.41499999999999998</c:v>
                </c:pt>
                <c:pt idx="4446">
                  <c:v>0.42430000000000001</c:v>
                </c:pt>
                <c:pt idx="4447">
                  <c:v>0.42509999999999998</c:v>
                </c:pt>
                <c:pt idx="4448">
                  <c:v>0.41160000000000002</c:v>
                </c:pt>
                <c:pt idx="4449">
                  <c:v>0.41410000000000002</c:v>
                </c:pt>
                <c:pt idx="4450">
                  <c:v>0.42259999999999998</c:v>
                </c:pt>
                <c:pt idx="4451">
                  <c:v>0.43459999999999999</c:v>
                </c:pt>
                <c:pt idx="4452">
                  <c:v>0.4355</c:v>
                </c:pt>
                <c:pt idx="4453">
                  <c:v>0.42799999999999999</c:v>
                </c:pt>
                <c:pt idx="4454">
                  <c:v>0.42920000000000003</c:v>
                </c:pt>
                <c:pt idx="4455">
                  <c:v>0.43509999999999999</c:v>
                </c:pt>
                <c:pt idx="4456">
                  <c:v>0.43719999999999998</c:v>
                </c:pt>
                <c:pt idx="4457">
                  <c:v>0.43980000000000002</c:v>
                </c:pt>
                <c:pt idx="4458">
                  <c:v>0.42749999999999999</c:v>
                </c:pt>
                <c:pt idx="4459">
                  <c:v>0.43690000000000001</c:v>
                </c:pt>
                <c:pt idx="4460">
                  <c:v>0.42949999999999999</c:v>
                </c:pt>
                <c:pt idx="4461">
                  <c:v>0.43159999999999998</c:v>
                </c:pt>
                <c:pt idx="4462">
                  <c:v>0.4269</c:v>
                </c:pt>
                <c:pt idx="4463">
                  <c:v>0.43930000000000002</c:v>
                </c:pt>
                <c:pt idx="4464">
                  <c:v>0.42780000000000001</c:v>
                </c:pt>
                <c:pt idx="4465">
                  <c:v>0.43219999999999997</c:v>
                </c:pt>
                <c:pt idx="4466">
                  <c:v>0.42559999999999998</c:v>
                </c:pt>
                <c:pt idx="4467">
                  <c:v>0.43030000000000002</c:v>
                </c:pt>
                <c:pt idx="4468">
                  <c:v>0.44030000000000002</c:v>
                </c:pt>
                <c:pt idx="4469">
                  <c:v>0.4325</c:v>
                </c:pt>
                <c:pt idx="4470">
                  <c:v>0.42930000000000001</c:v>
                </c:pt>
                <c:pt idx="4471">
                  <c:v>0.42470000000000002</c:v>
                </c:pt>
                <c:pt idx="4472">
                  <c:v>0.43169999999999997</c:v>
                </c:pt>
                <c:pt idx="4473">
                  <c:v>0.435</c:v>
                </c:pt>
                <c:pt idx="4474">
                  <c:v>0.43180000000000002</c:v>
                </c:pt>
                <c:pt idx="4475">
                  <c:v>0.42349999999999999</c:v>
                </c:pt>
                <c:pt idx="4476">
                  <c:v>0.42520000000000002</c:v>
                </c:pt>
                <c:pt idx="4477">
                  <c:v>0.42730000000000001</c:v>
                </c:pt>
                <c:pt idx="4478">
                  <c:v>0.4304</c:v>
                </c:pt>
                <c:pt idx="4479">
                  <c:v>0.43509999999999999</c:v>
                </c:pt>
                <c:pt idx="4480">
                  <c:v>0.43540000000000001</c:v>
                </c:pt>
                <c:pt idx="4481">
                  <c:v>0.44600000000000001</c:v>
                </c:pt>
                <c:pt idx="4482">
                  <c:v>0.43630000000000002</c:v>
                </c:pt>
                <c:pt idx="4483">
                  <c:v>0.43740000000000001</c:v>
                </c:pt>
                <c:pt idx="4484">
                  <c:v>0.436</c:v>
                </c:pt>
                <c:pt idx="4485">
                  <c:v>0.42759999999999998</c:v>
                </c:pt>
                <c:pt idx="4486">
                  <c:v>0.42430000000000001</c:v>
                </c:pt>
                <c:pt idx="4487">
                  <c:v>0.43209999999999998</c:v>
                </c:pt>
                <c:pt idx="4488">
                  <c:v>0.436</c:v>
                </c:pt>
                <c:pt idx="4489">
                  <c:v>0.44269999999999998</c:v>
                </c:pt>
                <c:pt idx="4490">
                  <c:v>0.44290000000000002</c:v>
                </c:pt>
                <c:pt idx="4491">
                  <c:v>0.43009999999999998</c:v>
                </c:pt>
                <c:pt idx="4492">
                  <c:v>0.43070000000000003</c:v>
                </c:pt>
                <c:pt idx="4493">
                  <c:v>0.43540000000000001</c:v>
                </c:pt>
                <c:pt idx="4494">
                  <c:v>0.43269999999999997</c:v>
                </c:pt>
                <c:pt idx="4495">
                  <c:v>0.4259</c:v>
                </c:pt>
                <c:pt idx="4496">
                  <c:v>0.43390000000000001</c:v>
                </c:pt>
                <c:pt idx="4497">
                  <c:v>0.43309999999999998</c:v>
                </c:pt>
                <c:pt idx="4498">
                  <c:v>0.42330000000000001</c:v>
                </c:pt>
                <c:pt idx="4499">
                  <c:v>0.43099999999999999</c:v>
                </c:pt>
                <c:pt idx="4500">
                  <c:v>0.42649999999999999</c:v>
                </c:pt>
                <c:pt idx="4501">
                  <c:v>0.42509999999999998</c:v>
                </c:pt>
                <c:pt idx="4502">
                  <c:v>0.43180000000000002</c:v>
                </c:pt>
                <c:pt idx="4503">
                  <c:v>0.43509999999999999</c:v>
                </c:pt>
                <c:pt idx="4504">
                  <c:v>0.43580000000000002</c:v>
                </c:pt>
                <c:pt idx="4505">
                  <c:v>0.4239</c:v>
                </c:pt>
                <c:pt idx="4506">
                  <c:v>0.43259999999999998</c:v>
                </c:pt>
                <c:pt idx="4507">
                  <c:v>0.42470000000000002</c:v>
                </c:pt>
                <c:pt idx="4508">
                  <c:v>0.4259</c:v>
                </c:pt>
                <c:pt idx="4509">
                  <c:v>0.4108</c:v>
                </c:pt>
                <c:pt idx="4510">
                  <c:v>0.42580000000000001</c:v>
                </c:pt>
                <c:pt idx="4511">
                  <c:v>0.42620000000000002</c:v>
                </c:pt>
                <c:pt idx="4512">
                  <c:v>0.4093</c:v>
                </c:pt>
                <c:pt idx="4513">
                  <c:v>0.42359999999999998</c:v>
                </c:pt>
                <c:pt idx="4514">
                  <c:v>0.40989999999999999</c:v>
                </c:pt>
                <c:pt idx="4515">
                  <c:v>0.41560000000000002</c:v>
                </c:pt>
                <c:pt idx="4516">
                  <c:v>0.41560000000000002</c:v>
                </c:pt>
                <c:pt idx="4517">
                  <c:v>0.43009999999999998</c:v>
                </c:pt>
                <c:pt idx="4518">
                  <c:v>0.41860000000000003</c:v>
                </c:pt>
                <c:pt idx="4519">
                  <c:v>0.435</c:v>
                </c:pt>
                <c:pt idx="4520">
                  <c:v>0.42070000000000002</c:v>
                </c:pt>
                <c:pt idx="4521">
                  <c:v>0.43159999999999998</c:v>
                </c:pt>
                <c:pt idx="4522">
                  <c:v>0.43390000000000001</c:v>
                </c:pt>
                <c:pt idx="4523">
                  <c:v>0.42859999999999998</c:v>
                </c:pt>
                <c:pt idx="4524">
                  <c:v>0.42680000000000001</c:v>
                </c:pt>
                <c:pt idx="4525">
                  <c:v>0.42570000000000002</c:v>
                </c:pt>
                <c:pt idx="4526">
                  <c:v>0.43769999999999998</c:v>
                </c:pt>
                <c:pt idx="4527">
                  <c:v>0.4264</c:v>
                </c:pt>
                <c:pt idx="4528">
                  <c:v>0.43130000000000002</c:v>
                </c:pt>
                <c:pt idx="4529">
                  <c:v>0.43059999999999998</c:v>
                </c:pt>
                <c:pt idx="4530">
                  <c:v>0.43049999999999999</c:v>
                </c:pt>
                <c:pt idx="4531">
                  <c:v>0.4249</c:v>
                </c:pt>
                <c:pt idx="4532">
                  <c:v>0.43469999999999998</c:v>
                </c:pt>
                <c:pt idx="4533">
                  <c:v>0.4279</c:v>
                </c:pt>
                <c:pt idx="4534">
                  <c:v>0.42670000000000002</c:v>
                </c:pt>
                <c:pt idx="4535">
                  <c:v>0.4178</c:v>
                </c:pt>
                <c:pt idx="4536">
                  <c:v>0.42249999999999999</c:v>
                </c:pt>
                <c:pt idx="4537">
                  <c:v>0.41289999999999999</c:v>
                </c:pt>
                <c:pt idx="4538">
                  <c:v>0.40339999999999998</c:v>
                </c:pt>
                <c:pt idx="4539">
                  <c:v>0.41810000000000003</c:v>
                </c:pt>
                <c:pt idx="4540">
                  <c:v>0.42049999999999998</c:v>
                </c:pt>
                <c:pt idx="4541">
                  <c:v>0.41689999999999999</c:v>
                </c:pt>
                <c:pt idx="4542">
                  <c:v>0.41699999999999998</c:v>
                </c:pt>
                <c:pt idx="4543">
                  <c:v>0.41720000000000002</c:v>
                </c:pt>
                <c:pt idx="4544">
                  <c:v>0.42049999999999998</c:v>
                </c:pt>
                <c:pt idx="4545">
                  <c:v>0.4284</c:v>
                </c:pt>
                <c:pt idx="4546">
                  <c:v>0.42699999999999999</c:v>
                </c:pt>
                <c:pt idx="4547">
                  <c:v>0.43490000000000001</c:v>
                </c:pt>
                <c:pt idx="4548">
                  <c:v>0.42859999999999998</c:v>
                </c:pt>
                <c:pt idx="4549">
                  <c:v>0.43</c:v>
                </c:pt>
                <c:pt idx="4550">
                  <c:v>0.42830000000000001</c:v>
                </c:pt>
                <c:pt idx="4551">
                  <c:v>0.42509999999999998</c:v>
                </c:pt>
                <c:pt idx="4552">
                  <c:v>0.4214</c:v>
                </c:pt>
                <c:pt idx="4553">
                  <c:v>0.4269</c:v>
                </c:pt>
                <c:pt idx="4554">
                  <c:v>0.42609999999999998</c:v>
                </c:pt>
                <c:pt idx="4555">
                  <c:v>0.41610000000000003</c:v>
                </c:pt>
                <c:pt idx="4556">
                  <c:v>0.43169999999999997</c:v>
                </c:pt>
                <c:pt idx="4557">
                  <c:v>0.42570000000000002</c:v>
                </c:pt>
                <c:pt idx="4558">
                  <c:v>0.42199999999999999</c:v>
                </c:pt>
                <c:pt idx="4559">
                  <c:v>0.43430000000000002</c:v>
                </c:pt>
                <c:pt idx="4560">
                  <c:v>0.43319999999999997</c:v>
                </c:pt>
                <c:pt idx="4561">
                  <c:v>0.43340000000000001</c:v>
                </c:pt>
                <c:pt idx="4562">
                  <c:v>0.43230000000000002</c:v>
                </c:pt>
                <c:pt idx="4563">
                  <c:v>0.4425</c:v>
                </c:pt>
                <c:pt idx="4564">
                  <c:v>0.43609999999999999</c:v>
                </c:pt>
                <c:pt idx="4565">
                  <c:v>0.44019999999999998</c:v>
                </c:pt>
                <c:pt idx="4566">
                  <c:v>0.43769999999999998</c:v>
                </c:pt>
                <c:pt idx="4567">
                  <c:v>0.44390000000000002</c:v>
                </c:pt>
                <c:pt idx="4568">
                  <c:v>0.42859999999999998</c:v>
                </c:pt>
                <c:pt idx="4569">
                  <c:v>0.41649999999999998</c:v>
                </c:pt>
                <c:pt idx="4570">
                  <c:v>0.4279</c:v>
                </c:pt>
                <c:pt idx="4571">
                  <c:v>0.42349999999999999</c:v>
                </c:pt>
                <c:pt idx="4572">
                  <c:v>0.44130000000000003</c:v>
                </c:pt>
                <c:pt idx="4573">
                  <c:v>0.43840000000000001</c:v>
                </c:pt>
                <c:pt idx="4574">
                  <c:v>0.42709999999999998</c:v>
                </c:pt>
                <c:pt idx="4575">
                  <c:v>0.41639999999999999</c:v>
                </c:pt>
                <c:pt idx="4576">
                  <c:v>0.4103</c:v>
                </c:pt>
                <c:pt idx="4577">
                  <c:v>0.41220000000000001</c:v>
                </c:pt>
                <c:pt idx="4578">
                  <c:v>0.4294</c:v>
                </c:pt>
                <c:pt idx="4579">
                  <c:v>0.4244</c:v>
                </c:pt>
                <c:pt idx="4580">
                  <c:v>0.42670000000000002</c:v>
                </c:pt>
                <c:pt idx="4581">
                  <c:v>0.41899999999999998</c:v>
                </c:pt>
                <c:pt idx="4582">
                  <c:v>0.42609999999999998</c:v>
                </c:pt>
                <c:pt idx="4583">
                  <c:v>0.43619999999999998</c:v>
                </c:pt>
                <c:pt idx="4584">
                  <c:v>0.42680000000000001</c:v>
                </c:pt>
                <c:pt idx="4585">
                  <c:v>0.43590000000000001</c:v>
                </c:pt>
                <c:pt idx="4586">
                  <c:v>0.4284</c:v>
                </c:pt>
                <c:pt idx="4587">
                  <c:v>0.43</c:v>
                </c:pt>
                <c:pt idx="4588">
                  <c:v>0.43330000000000002</c:v>
                </c:pt>
                <c:pt idx="4589">
                  <c:v>0.42799999999999999</c:v>
                </c:pt>
                <c:pt idx="4590">
                  <c:v>0.43459999999999999</c:v>
                </c:pt>
                <c:pt idx="4591">
                  <c:v>0.42599999999999999</c:v>
                </c:pt>
                <c:pt idx="4592">
                  <c:v>0.42420000000000002</c:v>
                </c:pt>
                <c:pt idx="4593">
                  <c:v>0.438</c:v>
                </c:pt>
                <c:pt idx="4594">
                  <c:v>0.43130000000000002</c:v>
                </c:pt>
                <c:pt idx="4595">
                  <c:v>0.42759999999999998</c:v>
                </c:pt>
                <c:pt idx="4596">
                  <c:v>0.44119999999999998</c:v>
                </c:pt>
                <c:pt idx="4597">
                  <c:v>0.43109999999999998</c:v>
                </c:pt>
                <c:pt idx="4598">
                  <c:v>0.42899999999999999</c:v>
                </c:pt>
                <c:pt idx="4599">
                  <c:v>0.43080000000000002</c:v>
                </c:pt>
                <c:pt idx="4600">
                  <c:v>0.4299</c:v>
                </c:pt>
                <c:pt idx="4601">
                  <c:v>0.44190000000000002</c:v>
                </c:pt>
                <c:pt idx="4602">
                  <c:v>0.42599999999999999</c:v>
                </c:pt>
                <c:pt idx="4603">
                  <c:v>0.42070000000000002</c:v>
                </c:pt>
                <c:pt idx="4604">
                  <c:v>0.42030000000000001</c:v>
                </c:pt>
                <c:pt idx="4605">
                  <c:v>0.4178</c:v>
                </c:pt>
                <c:pt idx="4606">
                  <c:v>0.4194</c:v>
                </c:pt>
                <c:pt idx="4607">
                  <c:v>0.40410000000000001</c:v>
                </c:pt>
                <c:pt idx="4608">
                  <c:v>0.41260000000000002</c:v>
                </c:pt>
                <c:pt idx="4609">
                  <c:v>0.42249999999999999</c:v>
                </c:pt>
                <c:pt idx="4610">
                  <c:v>0.42220000000000002</c:v>
                </c:pt>
                <c:pt idx="4611">
                  <c:v>0.4173</c:v>
                </c:pt>
                <c:pt idx="4612">
                  <c:v>0.4234</c:v>
                </c:pt>
                <c:pt idx="4613">
                  <c:v>0.433</c:v>
                </c:pt>
                <c:pt idx="4614">
                  <c:v>0.42420000000000002</c:v>
                </c:pt>
                <c:pt idx="4615">
                  <c:v>0.41909999999999997</c:v>
                </c:pt>
                <c:pt idx="4616">
                  <c:v>0.4229</c:v>
                </c:pt>
                <c:pt idx="4617">
                  <c:v>0.41970000000000002</c:v>
                </c:pt>
                <c:pt idx="4618">
                  <c:v>0.42649999999999999</c:v>
                </c:pt>
                <c:pt idx="4619">
                  <c:v>0.42780000000000001</c:v>
                </c:pt>
                <c:pt idx="4620">
                  <c:v>0.41539999999999999</c:v>
                </c:pt>
                <c:pt idx="4621">
                  <c:v>0.41749999999999998</c:v>
                </c:pt>
                <c:pt idx="4622">
                  <c:v>0.42459999999999998</c:v>
                </c:pt>
                <c:pt idx="4623">
                  <c:v>0.42759999999999998</c:v>
                </c:pt>
                <c:pt idx="4624">
                  <c:v>0.42149999999999999</c:v>
                </c:pt>
                <c:pt idx="4625">
                  <c:v>0.42880000000000001</c:v>
                </c:pt>
                <c:pt idx="4626">
                  <c:v>0.43230000000000002</c:v>
                </c:pt>
                <c:pt idx="4627">
                  <c:v>0.43070000000000003</c:v>
                </c:pt>
                <c:pt idx="4628">
                  <c:v>0.42630000000000001</c:v>
                </c:pt>
                <c:pt idx="4629">
                  <c:v>0.4289</c:v>
                </c:pt>
                <c:pt idx="4630">
                  <c:v>0.43640000000000001</c:v>
                </c:pt>
                <c:pt idx="4631">
                  <c:v>0.42580000000000001</c:v>
                </c:pt>
                <c:pt idx="4632">
                  <c:v>0.4209</c:v>
                </c:pt>
                <c:pt idx="4633">
                  <c:v>0.41289999999999999</c:v>
                </c:pt>
                <c:pt idx="4634">
                  <c:v>0.4168</c:v>
                </c:pt>
                <c:pt idx="4635">
                  <c:v>0.43240000000000001</c:v>
                </c:pt>
                <c:pt idx="4636">
                  <c:v>0.43109999999999998</c:v>
                </c:pt>
                <c:pt idx="4637">
                  <c:v>0.4224</c:v>
                </c:pt>
                <c:pt idx="4638">
                  <c:v>0.42030000000000001</c:v>
                </c:pt>
                <c:pt idx="4639">
                  <c:v>0.42609999999999998</c:v>
                </c:pt>
                <c:pt idx="4640">
                  <c:v>0.43440000000000001</c:v>
                </c:pt>
                <c:pt idx="4641">
                  <c:v>0.42759999999999998</c:v>
                </c:pt>
                <c:pt idx="4642">
                  <c:v>0.41980000000000001</c:v>
                </c:pt>
                <c:pt idx="4643">
                  <c:v>0.41499999999999998</c:v>
                </c:pt>
                <c:pt idx="4644">
                  <c:v>0.42059999999999997</c:v>
                </c:pt>
                <c:pt idx="4645">
                  <c:v>0.42309999999999998</c:v>
                </c:pt>
                <c:pt idx="4646">
                  <c:v>0.41599999999999998</c:v>
                </c:pt>
                <c:pt idx="4647">
                  <c:v>0.42759999999999998</c:v>
                </c:pt>
                <c:pt idx="4648">
                  <c:v>0.42149999999999999</c:v>
                </c:pt>
                <c:pt idx="4649">
                  <c:v>0.41420000000000001</c:v>
                </c:pt>
                <c:pt idx="4650">
                  <c:v>0.41689999999999999</c:v>
                </c:pt>
                <c:pt idx="4651">
                  <c:v>0.43869999999999998</c:v>
                </c:pt>
                <c:pt idx="4652">
                  <c:v>0.42909999999999998</c:v>
                </c:pt>
                <c:pt idx="4653">
                  <c:v>0.4158</c:v>
                </c:pt>
                <c:pt idx="4654">
                  <c:v>0.4259</c:v>
                </c:pt>
                <c:pt idx="4655">
                  <c:v>0.43009999999999998</c:v>
                </c:pt>
                <c:pt idx="4656">
                  <c:v>0.43369999999999997</c:v>
                </c:pt>
                <c:pt idx="4657">
                  <c:v>0.43230000000000002</c:v>
                </c:pt>
                <c:pt idx="4658">
                  <c:v>0.42059999999999997</c:v>
                </c:pt>
                <c:pt idx="4659">
                  <c:v>0.4219</c:v>
                </c:pt>
                <c:pt idx="4660">
                  <c:v>0.42930000000000001</c:v>
                </c:pt>
                <c:pt idx="4661">
                  <c:v>0.42349999999999999</c:v>
                </c:pt>
                <c:pt idx="4662">
                  <c:v>0.41449999999999998</c:v>
                </c:pt>
                <c:pt idx="4663">
                  <c:v>0.43319999999999997</c:v>
                </c:pt>
                <c:pt idx="4664">
                  <c:v>0.42559999999999998</c:v>
                </c:pt>
                <c:pt idx="4665">
                  <c:v>0.42430000000000001</c:v>
                </c:pt>
                <c:pt idx="4666">
                  <c:v>0.41899999999999998</c:v>
                </c:pt>
                <c:pt idx="4667">
                  <c:v>0.41610000000000003</c:v>
                </c:pt>
                <c:pt idx="4668">
                  <c:v>0.41460000000000002</c:v>
                </c:pt>
                <c:pt idx="4669">
                  <c:v>0.41199999999999998</c:v>
                </c:pt>
                <c:pt idx="4670">
                  <c:v>0.42620000000000002</c:v>
                </c:pt>
                <c:pt idx="4671">
                  <c:v>0.42820000000000003</c:v>
                </c:pt>
                <c:pt idx="4672">
                  <c:v>0.42</c:v>
                </c:pt>
                <c:pt idx="4673">
                  <c:v>0.41620000000000001</c:v>
                </c:pt>
                <c:pt idx="4674">
                  <c:v>0.4083</c:v>
                </c:pt>
                <c:pt idx="4675">
                  <c:v>0.41499999999999998</c:v>
                </c:pt>
                <c:pt idx="4676">
                  <c:v>0.42530000000000001</c:v>
                </c:pt>
                <c:pt idx="4677">
                  <c:v>0.41930000000000001</c:v>
                </c:pt>
                <c:pt idx="4678">
                  <c:v>0.42320000000000002</c:v>
                </c:pt>
                <c:pt idx="4679">
                  <c:v>0.4279</c:v>
                </c:pt>
                <c:pt idx="4680">
                  <c:v>0.42880000000000001</c:v>
                </c:pt>
                <c:pt idx="4681">
                  <c:v>0.436</c:v>
                </c:pt>
                <c:pt idx="4682">
                  <c:v>0.42680000000000001</c:v>
                </c:pt>
                <c:pt idx="4683">
                  <c:v>0.41670000000000001</c:v>
                </c:pt>
                <c:pt idx="4684">
                  <c:v>0.42330000000000001</c:v>
                </c:pt>
                <c:pt idx="4685">
                  <c:v>0.42220000000000002</c:v>
                </c:pt>
                <c:pt idx="4686">
                  <c:v>0.42459999999999998</c:v>
                </c:pt>
                <c:pt idx="4687">
                  <c:v>0.4229</c:v>
                </c:pt>
                <c:pt idx="4688">
                  <c:v>0.4259</c:v>
                </c:pt>
                <c:pt idx="4689">
                  <c:v>0.42749999999999999</c:v>
                </c:pt>
                <c:pt idx="4690">
                  <c:v>0.42659999999999998</c:v>
                </c:pt>
                <c:pt idx="4691">
                  <c:v>0.4299</c:v>
                </c:pt>
                <c:pt idx="4692">
                  <c:v>0.4224</c:v>
                </c:pt>
                <c:pt idx="4693">
                  <c:v>0.4229</c:v>
                </c:pt>
                <c:pt idx="4694">
                  <c:v>0.42480000000000001</c:v>
                </c:pt>
                <c:pt idx="4695">
                  <c:v>0.42359999999999998</c:v>
                </c:pt>
                <c:pt idx="4696">
                  <c:v>0.4199</c:v>
                </c:pt>
                <c:pt idx="4697">
                  <c:v>0.42059999999999997</c:v>
                </c:pt>
                <c:pt idx="4698">
                  <c:v>0.41699999999999998</c:v>
                </c:pt>
                <c:pt idx="4699">
                  <c:v>0.41610000000000003</c:v>
                </c:pt>
                <c:pt idx="4700">
                  <c:v>0.41170000000000001</c:v>
                </c:pt>
                <c:pt idx="4701">
                  <c:v>0.42420000000000002</c:v>
                </c:pt>
                <c:pt idx="4702">
                  <c:v>0.42509999999999998</c:v>
                </c:pt>
                <c:pt idx="4703">
                  <c:v>0.41810000000000003</c:v>
                </c:pt>
                <c:pt idx="4704">
                  <c:v>0.4108</c:v>
                </c:pt>
                <c:pt idx="4705">
                  <c:v>0.41389999999999999</c:v>
                </c:pt>
                <c:pt idx="4706">
                  <c:v>0.42049999999999998</c:v>
                </c:pt>
                <c:pt idx="4707">
                  <c:v>0.41389999999999999</c:v>
                </c:pt>
                <c:pt idx="4708">
                  <c:v>0.4118</c:v>
                </c:pt>
                <c:pt idx="4709">
                  <c:v>0.41349999999999998</c:v>
                </c:pt>
                <c:pt idx="4710">
                  <c:v>0.42909999999999998</c:v>
                </c:pt>
                <c:pt idx="4711">
                  <c:v>0.4178</c:v>
                </c:pt>
                <c:pt idx="4712">
                  <c:v>0.4345</c:v>
                </c:pt>
                <c:pt idx="4713">
                  <c:v>0.44650000000000001</c:v>
                </c:pt>
                <c:pt idx="4714">
                  <c:v>0.43070000000000003</c:v>
                </c:pt>
                <c:pt idx="4715">
                  <c:v>0.43969999999999998</c:v>
                </c:pt>
                <c:pt idx="4716">
                  <c:v>0.43909999999999999</c:v>
                </c:pt>
                <c:pt idx="4717">
                  <c:v>0.4254</c:v>
                </c:pt>
                <c:pt idx="4718">
                  <c:v>0.43419999999999997</c:v>
                </c:pt>
                <c:pt idx="4719">
                  <c:v>0.43230000000000002</c:v>
                </c:pt>
                <c:pt idx="4720">
                  <c:v>0.4254</c:v>
                </c:pt>
                <c:pt idx="4721">
                  <c:v>0.41909999999999997</c:v>
                </c:pt>
                <c:pt idx="4722">
                  <c:v>0.42399999999999999</c:v>
                </c:pt>
                <c:pt idx="4723">
                  <c:v>0.42570000000000002</c:v>
                </c:pt>
                <c:pt idx="4724">
                  <c:v>0.41920000000000002</c:v>
                </c:pt>
                <c:pt idx="4725">
                  <c:v>0.42280000000000001</c:v>
                </c:pt>
                <c:pt idx="4726">
                  <c:v>0.4259</c:v>
                </c:pt>
                <c:pt idx="4727">
                  <c:v>0.41909999999999997</c:v>
                </c:pt>
                <c:pt idx="4728">
                  <c:v>0.41889999999999999</c:v>
                </c:pt>
                <c:pt idx="4729">
                  <c:v>0.43109999999999998</c:v>
                </c:pt>
                <c:pt idx="4730">
                  <c:v>0.4173</c:v>
                </c:pt>
                <c:pt idx="4731">
                  <c:v>0.43190000000000001</c:v>
                </c:pt>
                <c:pt idx="4732">
                  <c:v>0.43369999999999997</c:v>
                </c:pt>
                <c:pt idx="4733">
                  <c:v>0.4204</c:v>
                </c:pt>
                <c:pt idx="4734">
                  <c:v>0.42170000000000002</c:v>
                </c:pt>
                <c:pt idx="4735">
                  <c:v>0.43569999999999998</c:v>
                </c:pt>
                <c:pt idx="4736">
                  <c:v>0.4229</c:v>
                </c:pt>
                <c:pt idx="4737">
                  <c:v>0.43840000000000001</c:v>
                </c:pt>
                <c:pt idx="4738">
                  <c:v>0.43509999999999999</c:v>
                </c:pt>
                <c:pt idx="4739">
                  <c:v>0.43919999999999998</c:v>
                </c:pt>
                <c:pt idx="4740">
                  <c:v>0.43140000000000001</c:v>
                </c:pt>
                <c:pt idx="4741">
                  <c:v>0.42170000000000002</c:v>
                </c:pt>
                <c:pt idx="4742">
                  <c:v>0.41830000000000001</c:v>
                </c:pt>
                <c:pt idx="4743">
                  <c:v>0.42580000000000001</c:v>
                </c:pt>
                <c:pt idx="4744">
                  <c:v>0.41699999999999998</c:v>
                </c:pt>
                <c:pt idx="4745">
                  <c:v>0.43030000000000002</c:v>
                </c:pt>
                <c:pt idx="4746">
                  <c:v>0.42670000000000002</c:v>
                </c:pt>
                <c:pt idx="4747">
                  <c:v>0.42849999999999999</c:v>
                </c:pt>
                <c:pt idx="4748">
                  <c:v>0.42720000000000002</c:v>
                </c:pt>
                <c:pt idx="4749">
                  <c:v>0.432</c:v>
                </c:pt>
                <c:pt idx="4750">
                  <c:v>0.42799999999999999</c:v>
                </c:pt>
                <c:pt idx="4751">
                  <c:v>0.41949999999999998</c:v>
                </c:pt>
                <c:pt idx="4752">
                  <c:v>0.42530000000000001</c:v>
                </c:pt>
                <c:pt idx="4753">
                  <c:v>0.43240000000000001</c:v>
                </c:pt>
                <c:pt idx="4754">
                  <c:v>0.42930000000000001</c:v>
                </c:pt>
                <c:pt idx="4755">
                  <c:v>0.43030000000000002</c:v>
                </c:pt>
                <c:pt idx="4756">
                  <c:v>0.43049999999999999</c:v>
                </c:pt>
                <c:pt idx="4757">
                  <c:v>0.4375</c:v>
                </c:pt>
                <c:pt idx="4758">
                  <c:v>0.42880000000000001</c:v>
                </c:pt>
                <c:pt idx="4759">
                  <c:v>0.42930000000000001</c:v>
                </c:pt>
                <c:pt idx="4760">
                  <c:v>0.42530000000000001</c:v>
                </c:pt>
                <c:pt idx="4761">
                  <c:v>0.41720000000000002</c:v>
                </c:pt>
                <c:pt idx="4762">
                  <c:v>0.42020000000000002</c:v>
                </c:pt>
                <c:pt idx="4763">
                  <c:v>0.41210000000000002</c:v>
                </c:pt>
                <c:pt idx="4764">
                  <c:v>0.42409999999999998</c:v>
                </c:pt>
                <c:pt idx="4765">
                  <c:v>0.41920000000000002</c:v>
                </c:pt>
                <c:pt idx="4766">
                  <c:v>0.42599999999999999</c:v>
                </c:pt>
                <c:pt idx="4767">
                  <c:v>0.4209</c:v>
                </c:pt>
                <c:pt idx="4768">
                  <c:v>0.41589999999999999</c:v>
                </c:pt>
                <c:pt idx="4769">
                  <c:v>0.4078</c:v>
                </c:pt>
                <c:pt idx="4770">
                  <c:v>0.42</c:v>
                </c:pt>
                <c:pt idx="4771">
                  <c:v>0.4254</c:v>
                </c:pt>
                <c:pt idx="4772">
                  <c:v>0.42449999999999999</c:v>
                </c:pt>
                <c:pt idx="4773">
                  <c:v>0.42509999999999998</c:v>
                </c:pt>
                <c:pt idx="4774">
                  <c:v>0.4264</c:v>
                </c:pt>
                <c:pt idx="4775">
                  <c:v>0.42330000000000001</c:v>
                </c:pt>
                <c:pt idx="4776">
                  <c:v>0.41720000000000002</c:v>
                </c:pt>
                <c:pt idx="4777">
                  <c:v>0.42649999999999999</c:v>
                </c:pt>
                <c:pt idx="4778">
                  <c:v>0.43530000000000002</c:v>
                </c:pt>
                <c:pt idx="4779">
                  <c:v>0.4234</c:v>
                </c:pt>
                <c:pt idx="4780">
                  <c:v>0.43149999999999999</c:v>
                </c:pt>
                <c:pt idx="4781">
                  <c:v>0.42559999999999998</c:v>
                </c:pt>
                <c:pt idx="4782">
                  <c:v>0.44109999999999999</c:v>
                </c:pt>
                <c:pt idx="4783">
                  <c:v>0.42930000000000001</c:v>
                </c:pt>
                <c:pt idx="4784">
                  <c:v>0.43180000000000002</c:v>
                </c:pt>
                <c:pt idx="4785">
                  <c:v>0.42509999999999998</c:v>
                </c:pt>
                <c:pt idx="4786">
                  <c:v>0.441</c:v>
                </c:pt>
                <c:pt idx="4787">
                  <c:v>0.4294</c:v>
                </c:pt>
                <c:pt idx="4788">
                  <c:v>0.43120000000000003</c:v>
                </c:pt>
                <c:pt idx="4789">
                  <c:v>0.43080000000000002</c:v>
                </c:pt>
                <c:pt idx="4790">
                  <c:v>0.434</c:v>
                </c:pt>
                <c:pt idx="4791">
                  <c:v>0.42330000000000001</c:v>
                </c:pt>
                <c:pt idx="4792">
                  <c:v>0.42820000000000003</c:v>
                </c:pt>
                <c:pt idx="4793">
                  <c:v>0.42720000000000002</c:v>
                </c:pt>
                <c:pt idx="4794">
                  <c:v>0.42470000000000002</c:v>
                </c:pt>
                <c:pt idx="4795">
                  <c:v>0.41789999999999999</c:v>
                </c:pt>
                <c:pt idx="4796">
                  <c:v>0.4229</c:v>
                </c:pt>
                <c:pt idx="4797">
                  <c:v>0.43480000000000002</c:v>
                </c:pt>
                <c:pt idx="4798">
                  <c:v>0.439</c:v>
                </c:pt>
                <c:pt idx="4799">
                  <c:v>0.43530000000000002</c:v>
                </c:pt>
                <c:pt idx="4800">
                  <c:v>0.42270000000000002</c:v>
                </c:pt>
                <c:pt idx="4801">
                  <c:v>0.443</c:v>
                </c:pt>
                <c:pt idx="4802">
                  <c:v>0.4234</c:v>
                </c:pt>
                <c:pt idx="4803">
                  <c:v>0.42799999999999999</c:v>
                </c:pt>
                <c:pt idx="4804">
                  <c:v>0.4199</c:v>
                </c:pt>
                <c:pt idx="4805">
                  <c:v>0.4249</c:v>
                </c:pt>
                <c:pt idx="4806">
                  <c:v>0.434</c:v>
                </c:pt>
                <c:pt idx="4807">
                  <c:v>0.436</c:v>
                </c:pt>
                <c:pt idx="4808">
                  <c:v>0.42759999999999998</c:v>
                </c:pt>
                <c:pt idx="4809">
                  <c:v>0.4304</c:v>
                </c:pt>
                <c:pt idx="4810">
                  <c:v>0.4279</c:v>
                </c:pt>
                <c:pt idx="4811">
                  <c:v>0.42970000000000003</c:v>
                </c:pt>
                <c:pt idx="4812">
                  <c:v>0.41670000000000001</c:v>
                </c:pt>
                <c:pt idx="4813">
                  <c:v>0.40670000000000001</c:v>
                </c:pt>
                <c:pt idx="4814">
                  <c:v>0.41089999999999999</c:v>
                </c:pt>
                <c:pt idx="4815">
                  <c:v>0.41899999999999998</c:v>
                </c:pt>
                <c:pt idx="4816">
                  <c:v>0.41660000000000003</c:v>
                </c:pt>
                <c:pt idx="4817">
                  <c:v>0.41410000000000002</c:v>
                </c:pt>
                <c:pt idx="4818">
                  <c:v>0.4259</c:v>
                </c:pt>
                <c:pt idx="4819">
                  <c:v>0.4274</c:v>
                </c:pt>
                <c:pt idx="4820">
                  <c:v>0.43369999999999997</c:v>
                </c:pt>
                <c:pt idx="4821">
                  <c:v>0.4224</c:v>
                </c:pt>
                <c:pt idx="4822">
                  <c:v>0.436</c:v>
                </c:pt>
                <c:pt idx="4823">
                  <c:v>0.4254</c:v>
                </c:pt>
                <c:pt idx="4824">
                  <c:v>0.42299999999999999</c:v>
                </c:pt>
                <c:pt idx="4825">
                  <c:v>0.4294</c:v>
                </c:pt>
                <c:pt idx="4826">
                  <c:v>0.43049999999999999</c:v>
                </c:pt>
                <c:pt idx="4827">
                  <c:v>0.42149999999999999</c:v>
                </c:pt>
                <c:pt idx="4828">
                  <c:v>0.43319999999999997</c:v>
                </c:pt>
                <c:pt idx="4829">
                  <c:v>0.44180000000000003</c:v>
                </c:pt>
                <c:pt idx="4830">
                  <c:v>0.43330000000000002</c:v>
                </c:pt>
                <c:pt idx="4831">
                  <c:v>0.43919999999999998</c:v>
                </c:pt>
                <c:pt idx="4832">
                  <c:v>0.41710000000000003</c:v>
                </c:pt>
                <c:pt idx="4833">
                  <c:v>0.41949999999999998</c:v>
                </c:pt>
                <c:pt idx="4834">
                  <c:v>0.4163</c:v>
                </c:pt>
                <c:pt idx="4835">
                  <c:v>0.41539999999999999</c:v>
                </c:pt>
                <c:pt idx="4836">
                  <c:v>0.42970000000000003</c:v>
                </c:pt>
                <c:pt idx="4837">
                  <c:v>0.42670000000000002</c:v>
                </c:pt>
                <c:pt idx="4838">
                  <c:v>0.43159999999999998</c:v>
                </c:pt>
                <c:pt idx="4839">
                  <c:v>0.43519999999999998</c:v>
                </c:pt>
                <c:pt idx="4840">
                  <c:v>0.41720000000000002</c:v>
                </c:pt>
                <c:pt idx="4841">
                  <c:v>0.43719999999999998</c:v>
                </c:pt>
                <c:pt idx="4842">
                  <c:v>0.4254</c:v>
                </c:pt>
                <c:pt idx="4843">
                  <c:v>0.42549999999999999</c:v>
                </c:pt>
                <c:pt idx="4844">
                  <c:v>0.4325</c:v>
                </c:pt>
                <c:pt idx="4845">
                  <c:v>0.42280000000000001</c:v>
                </c:pt>
                <c:pt idx="4846">
                  <c:v>0.43459999999999999</c:v>
                </c:pt>
                <c:pt idx="4847">
                  <c:v>0.42159999999999997</c:v>
                </c:pt>
                <c:pt idx="4848">
                  <c:v>0.4325</c:v>
                </c:pt>
                <c:pt idx="4849">
                  <c:v>0.42299999999999999</c:v>
                </c:pt>
                <c:pt idx="4850">
                  <c:v>0.43130000000000002</c:v>
                </c:pt>
                <c:pt idx="4851">
                  <c:v>0.43990000000000001</c:v>
                </c:pt>
                <c:pt idx="4852">
                  <c:v>0.4209</c:v>
                </c:pt>
                <c:pt idx="4853">
                  <c:v>0.42470000000000002</c:v>
                </c:pt>
                <c:pt idx="4854">
                  <c:v>0.43480000000000002</c:v>
                </c:pt>
                <c:pt idx="4855">
                  <c:v>0.4365</c:v>
                </c:pt>
                <c:pt idx="4856">
                  <c:v>0.42520000000000002</c:v>
                </c:pt>
                <c:pt idx="4857">
                  <c:v>0.42599999999999999</c:v>
                </c:pt>
                <c:pt idx="4858">
                  <c:v>0.41889999999999999</c:v>
                </c:pt>
                <c:pt idx="4859">
                  <c:v>0.4214</c:v>
                </c:pt>
                <c:pt idx="4860">
                  <c:v>0.4279</c:v>
                </c:pt>
                <c:pt idx="4861">
                  <c:v>0.41410000000000002</c:v>
                </c:pt>
                <c:pt idx="4862">
                  <c:v>0.4219</c:v>
                </c:pt>
                <c:pt idx="4863">
                  <c:v>0.44090000000000001</c:v>
                </c:pt>
                <c:pt idx="4864">
                  <c:v>0.43869999999999998</c:v>
                </c:pt>
                <c:pt idx="4865">
                  <c:v>0.44</c:v>
                </c:pt>
                <c:pt idx="4866">
                  <c:v>0.4244</c:v>
                </c:pt>
                <c:pt idx="4867">
                  <c:v>0.43469999999999998</c:v>
                </c:pt>
                <c:pt idx="4868">
                  <c:v>0.43990000000000001</c:v>
                </c:pt>
                <c:pt idx="4869">
                  <c:v>0.43590000000000001</c:v>
                </c:pt>
                <c:pt idx="4870">
                  <c:v>0.42480000000000001</c:v>
                </c:pt>
                <c:pt idx="4871">
                  <c:v>0.42970000000000003</c:v>
                </c:pt>
                <c:pt idx="4872">
                  <c:v>0.43190000000000001</c:v>
                </c:pt>
                <c:pt idx="4873">
                  <c:v>0.42599999999999999</c:v>
                </c:pt>
                <c:pt idx="4874">
                  <c:v>0.42670000000000002</c:v>
                </c:pt>
                <c:pt idx="4875">
                  <c:v>0.43259999999999998</c:v>
                </c:pt>
                <c:pt idx="4876">
                  <c:v>0.42170000000000002</c:v>
                </c:pt>
                <c:pt idx="4877">
                  <c:v>0.42680000000000001</c:v>
                </c:pt>
                <c:pt idx="4878">
                  <c:v>0.40500000000000003</c:v>
                </c:pt>
                <c:pt idx="4879">
                  <c:v>0.41649999999999998</c:v>
                </c:pt>
                <c:pt idx="4880">
                  <c:v>0.42899999999999999</c:v>
                </c:pt>
                <c:pt idx="4881">
                  <c:v>0.41460000000000002</c:v>
                </c:pt>
                <c:pt idx="4882">
                  <c:v>0.40960000000000002</c:v>
                </c:pt>
                <c:pt idx="4883">
                  <c:v>0.42370000000000002</c:v>
                </c:pt>
                <c:pt idx="4884">
                  <c:v>0.42630000000000001</c:v>
                </c:pt>
                <c:pt idx="4885">
                  <c:v>0.41720000000000002</c:v>
                </c:pt>
                <c:pt idx="4886">
                  <c:v>0.42199999999999999</c:v>
                </c:pt>
                <c:pt idx="4887">
                  <c:v>0.42280000000000001</c:v>
                </c:pt>
                <c:pt idx="4888">
                  <c:v>0.41649999999999998</c:v>
                </c:pt>
                <c:pt idx="4889">
                  <c:v>0.40679999999999999</c:v>
                </c:pt>
                <c:pt idx="4890">
                  <c:v>0.4108</c:v>
                </c:pt>
                <c:pt idx="4891">
                  <c:v>0.40810000000000002</c:v>
                </c:pt>
                <c:pt idx="4892">
                  <c:v>0.41370000000000001</c:v>
                </c:pt>
                <c:pt idx="4893">
                  <c:v>0.41589999999999999</c:v>
                </c:pt>
                <c:pt idx="4894">
                  <c:v>0.42009999999999997</c:v>
                </c:pt>
                <c:pt idx="4895">
                  <c:v>0.42730000000000001</c:v>
                </c:pt>
                <c:pt idx="4896">
                  <c:v>0.43509999999999999</c:v>
                </c:pt>
                <c:pt idx="4897">
                  <c:v>0.44030000000000002</c:v>
                </c:pt>
                <c:pt idx="4898">
                  <c:v>0.44779999999999998</c:v>
                </c:pt>
                <c:pt idx="4899">
                  <c:v>0.44209999999999999</c:v>
                </c:pt>
                <c:pt idx="4900">
                  <c:v>0.43469999999999998</c:v>
                </c:pt>
                <c:pt idx="4901">
                  <c:v>0.44040000000000001</c:v>
                </c:pt>
                <c:pt idx="4902">
                  <c:v>0.42530000000000001</c:v>
                </c:pt>
                <c:pt idx="4903">
                  <c:v>0.42870000000000003</c:v>
                </c:pt>
                <c:pt idx="4904">
                  <c:v>0.43230000000000002</c:v>
                </c:pt>
                <c:pt idx="4905">
                  <c:v>0.42270000000000002</c:v>
                </c:pt>
                <c:pt idx="4906">
                  <c:v>0.43609999999999999</c:v>
                </c:pt>
                <c:pt idx="4907">
                  <c:v>0.4244</c:v>
                </c:pt>
                <c:pt idx="4908">
                  <c:v>0.41089999999999999</c:v>
                </c:pt>
                <c:pt idx="4909">
                  <c:v>0.43369999999999997</c:v>
                </c:pt>
                <c:pt idx="4910">
                  <c:v>0.4118</c:v>
                </c:pt>
                <c:pt idx="4911">
                  <c:v>0.42299999999999999</c:v>
                </c:pt>
                <c:pt idx="4912">
                  <c:v>0.4214</c:v>
                </c:pt>
                <c:pt idx="4913">
                  <c:v>0.43169999999999997</c:v>
                </c:pt>
                <c:pt idx="4914">
                  <c:v>0.41160000000000002</c:v>
                </c:pt>
                <c:pt idx="4915">
                  <c:v>0.41839999999999999</c:v>
                </c:pt>
                <c:pt idx="4916">
                  <c:v>0.44540000000000002</c:v>
                </c:pt>
                <c:pt idx="4917">
                  <c:v>0.43009999999999998</c:v>
                </c:pt>
                <c:pt idx="4918">
                  <c:v>0.44309999999999999</c:v>
                </c:pt>
                <c:pt idx="4919">
                  <c:v>0.441</c:v>
                </c:pt>
                <c:pt idx="4920">
                  <c:v>0.4345</c:v>
                </c:pt>
                <c:pt idx="4921">
                  <c:v>0.43070000000000003</c:v>
                </c:pt>
                <c:pt idx="4922">
                  <c:v>0.43719999999999998</c:v>
                </c:pt>
                <c:pt idx="4923">
                  <c:v>0.4365</c:v>
                </c:pt>
                <c:pt idx="4924">
                  <c:v>0.42909999999999998</c:v>
                </c:pt>
                <c:pt idx="4925">
                  <c:v>0.44040000000000001</c:v>
                </c:pt>
                <c:pt idx="4926">
                  <c:v>0.42899999999999999</c:v>
                </c:pt>
                <c:pt idx="4927">
                  <c:v>0.42259999999999998</c:v>
                </c:pt>
                <c:pt idx="4928">
                  <c:v>0.43769999999999998</c:v>
                </c:pt>
                <c:pt idx="4929">
                  <c:v>0.4209</c:v>
                </c:pt>
                <c:pt idx="4930">
                  <c:v>0.43959999999999999</c:v>
                </c:pt>
                <c:pt idx="4931">
                  <c:v>0.43830000000000002</c:v>
                </c:pt>
                <c:pt idx="4932">
                  <c:v>0.4355</c:v>
                </c:pt>
                <c:pt idx="4933">
                  <c:v>0.43380000000000002</c:v>
                </c:pt>
                <c:pt idx="4934">
                  <c:v>0.45929999999999999</c:v>
                </c:pt>
                <c:pt idx="4935">
                  <c:v>0.44040000000000001</c:v>
                </c:pt>
                <c:pt idx="4936">
                  <c:v>0.44850000000000001</c:v>
                </c:pt>
                <c:pt idx="4937">
                  <c:v>0.44669999999999999</c:v>
                </c:pt>
                <c:pt idx="4938">
                  <c:v>0.44169999999999998</c:v>
                </c:pt>
                <c:pt idx="4939">
                  <c:v>0.44009999999999999</c:v>
                </c:pt>
                <c:pt idx="4940">
                  <c:v>0.43609999999999999</c:v>
                </c:pt>
                <c:pt idx="4941">
                  <c:v>0.4345</c:v>
                </c:pt>
                <c:pt idx="4942">
                  <c:v>0.4325</c:v>
                </c:pt>
                <c:pt idx="4943">
                  <c:v>0.43880000000000002</c:v>
                </c:pt>
                <c:pt idx="4944">
                  <c:v>0.43590000000000001</c:v>
                </c:pt>
                <c:pt idx="4945">
                  <c:v>0.44479999999999997</c:v>
                </c:pt>
                <c:pt idx="4946">
                  <c:v>0.4289</c:v>
                </c:pt>
                <c:pt idx="4947">
                  <c:v>0.43180000000000002</c:v>
                </c:pt>
                <c:pt idx="4948">
                  <c:v>0.42549999999999999</c:v>
                </c:pt>
                <c:pt idx="4949">
                  <c:v>0.43340000000000001</c:v>
                </c:pt>
                <c:pt idx="4950">
                  <c:v>0.43099999999999999</c:v>
                </c:pt>
                <c:pt idx="4951">
                  <c:v>0.43130000000000002</c:v>
                </c:pt>
                <c:pt idx="4952">
                  <c:v>0.42849999999999999</c:v>
                </c:pt>
                <c:pt idx="4953">
                  <c:v>0.41789999999999999</c:v>
                </c:pt>
                <c:pt idx="4954">
                  <c:v>0.42509999999999998</c:v>
                </c:pt>
                <c:pt idx="4955">
                  <c:v>0.41760000000000003</c:v>
                </c:pt>
                <c:pt idx="4956">
                  <c:v>0.41849999999999998</c:v>
                </c:pt>
                <c:pt idx="4957">
                  <c:v>0.41949999999999998</c:v>
                </c:pt>
                <c:pt idx="4958">
                  <c:v>0.42299999999999999</c:v>
                </c:pt>
                <c:pt idx="4959">
                  <c:v>0.41289999999999999</c:v>
                </c:pt>
                <c:pt idx="4960">
                  <c:v>0.42770000000000002</c:v>
                </c:pt>
                <c:pt idx="4961">
                  <c:v>0.41949999999999998</c:v>
                </c:pt>
                <c:pt idx="4962">
                  <c:v>0.42230000000000001</c:v>
                </c:pt>
                <c:pt idx="4963">
                  <c:v>0.41610000000000003</c:v>
                </c:pt>
                <c:pt idx="4964">
                  <c:v>0.41310000000000002</c:v>
                </c:pt>
                <c:pt idx="4965">
                  <c:v>0.42630000000000001</c:v>
                </c:pt>
                <c:pt idx="4966">
                  <c:v>0.42270000000000002</c:v>
                </c:pt>
                <c:pt idx="4967">
                  <c:v>0.43209999999999998</c:v>
                </c:pt>
                <c:pt idx="4968">
                  <c:v>0.42730000000000001</c:v>
                </c:pt>
                <c:pt idx="4969">
                  <c:v>0.4219</c:v>
                </c:pt>
                <c:pt idx="4970">
                  <c:v>0.42399999999999999</c:v>
                </c:pt>
                <c:pt idx="4971">
                  <c:v>0.42270000000000002</c:v>
                </c:pt>
                <c:pt idx="4972">
                  <c:v>0.42820000000000003</c:v>
                </c:pt>
                <c:pt idx="4973">
                  <c:v>0.43120000000000003</c:v>
                </c:pt>
                <c:pt idx="4974">
                  <c:v>0.43209999999999998</c:v>
                </c:pt>
                <c:pt idx="4975">
                  <c:v>0.42899999999999999</c:v>
                </c:pt>
                <c:pt idx="4976">
                  <c:v>0.4264</c:v>
                </c:pt>
                <c:pt idx="4977">
                  <c:v>0.43109999999999998</c:v>
                </c:pt>
                <c:pt idx="4978">
                  <c:v>0.41820000000000002</c:v>
                </c:pt>
                <c:pt idx="4979">
                  <c:v>0.42859999999999998</c:v>
                </c:pt>
                <c:pt idx="4980">
                  <c:v>0.42280000000000001</c:v>
                </c:pt>
                <c:pt idx="4981">
                  <c:v>0.43080000000000002</c:v>
                </c:pt>
                <c:pt idx="4982">
                  <c:v>0.41570000000000001</c:v>
                </c:pt>
                <c:pt idx="4983">
                  <c:v>0.42749999999999999</c:v>
                </c:pt>
                <c:pt idx="4984">
                  <c:v>0.42180000000000001</c:v>
                </c:pt>
                <c:pt idx="4985">
                  <c:v>0.436</c:v>
                </c:pt>
                <c:pt idx="4986">
                  <c:v>0.43630000000000002</c:v>
                </c:pt>
                <c:pt idx="4987">
                  <c:v>0.42420000000000002</c:v>
                </c:pt>
                <c:pt idx="4988">
                  <c:v>0.43359999999999999</c:v>
                </c:pt>
                <c:pt idx="4989">
                  <c:v>0.43020000000000003</c:v>
                </c:pt>
                <c:pt idx="4990">
                  <c:v>0.43509999999999999</c:v>
                </c:pt>
                <c:pt idx="4991">
                  <c:v>0.4345</c:v>
                </c:pt>
                <c:pt idx="4992">
                  <c:v>0.42349999999999999</c:v>
                </c:pt>
                <c:pt idx="4993">
                  <c:v>0.40849999999999997</c:v>
                </c:pt>
                <c:pt idx="4994">
                  <c:v>0.41149999999999998</c:v>
                </c:pt>
                <c:pt idx="4995">
                  <c:v>0.4194</c:v>
                </c:pt>
                <c:pt idx="4996">
                  <c:v>0.4168</c:v>
                </c:pt>
                <c:pt idx="4997">
                  <c:v>0.42580000000000001</c:v>
                </c:pt>
                <c:pt idx="4998">
                  <c:v>0.41920000000000002</c:v>
                </c:pt>
                <c:pt idx="4999">
                  <c:v>0.41660000000000003</c:v>
                </c:pt>
                <c:pt idx="5000">
                  <c:v>0.43149999999999999</c:v>
                </c:pt>
              </c:numCache>
            </c:numRef>
          </c:yVal>
          <c:smooth val="0"/>
          <c:extLst>
            <c:ext xmlns:c16="http://schemas.microsoft.com/office/drawing/2014/chart" uri="{C3380CC4-5D6E-409C-BE32-E72D297353CC}">
              <c16:uniqueId val="{00000000-377E-4662-8BE3-8D78BA760165}"/>
            </c:ext>
          </c:extLst>
        </c:ser>
        <c:ser>
          <c:idx val="1"/>
          <c:order val="1"/>
          <c:tx>
            <c:strRef>
              <c:f>'Model 1.2 price0.0'!$C$1</c:f>
              <c:strCache>
                <c:ptCount val="1"/>
                <c:pt idx="0">
                  <c:v>PmeanRes</c:v>
                </c:pt>
              </c:strCache>
            </c:strRef>
          </c:tx>
          <c:spPr>
            <a:ln w="19050" cap="rnd">
              <a:noFill/>
              <a:round/>
            </a:ln>
            <a:effectLst/>
          </c:spPr>
          <c:marker>
            <c:symbol val="circle"/>
            <c:size val="5"/>
            <c:spPr>
              <a:solidFill>
                <a:schemeClr val="accent2"/>
              </a:solidFill>
              <a:ln w="9525">
                <a:solidFill>
                  <a:schemeClr val="accent2"/>
                </a:solidFill>
              </a:ln>
              <a:effectLst/>
            </c:spPr>
          </c:marker>
          <c:xVal>
            <c:numRef>
              <c:f>'Model 1.2 price0.0'!$A$1003:$A$5002</c:f>
              <c:numCache>
                <c:formatCode>General</c:formatCode>
                <c:ptCount val="4000"/>
                <c:pt idx="0">
                  <c:v>100100</c:v>
                </c:pt>
                <c:pt idx="1">
                  <c:v>100200</c:v>
                </c:pt>
                <c:pt idx="2">
                  <c:v>100300</c:v>
                </c:pt>
                <c:pt idx="3">
                  <c:v>100400</c:v>
                </c:pt>
                <c:pt idx="4">
                  <c:v>100500</c:v>
                </c:pt>
                <c:pt idx="5">
                  <c:v>100600</c:v>
                </c:pt>
                <c:pt idx="6">
                  <c:v>100700</c:v>
                </c:pt>
                <c:pt idx="7">
                  <c:v>100800</c:v>
                </c:pt>
                <c:pt idx="8">
                  <c:v>100900</c:v>
                </c:pt>
                <c:pt idx="9">
                  <c:v>101000</c:v>
                </c:pt>
                <c:pt idx="10">
                  <c:v>101100</c:v>
                </c:pt>
                <c:pt idx="11">
                  <c:v>101200</c:v>
                </c:pt>
                <c:pt idx="12">
                  <c:v>101300</c:v>
                </c:pt>
                <c:pt idx="13">
                  <c:v>101400</c:v>
                </c:pt>
                <c:pt idx="14">
                  <c:v>101500</c:v>
                </c:pt>
                <c:pt idx="15">
                  <c:v>101600</c:v>
                </c:pt>
                <c:pt idx="16">
                  <c:v>101700</c:v>
                </c:pt>
                <c:pt idx="17">
                  <c:v>101800</c:v>
                </c:pt>
                <c:pt idx="18">
                  <c:v>101900</c:v>
                </c:pt>
                <c:pt idx="19">
                  <c:v>102000</c:v>
                </c:pt>
                <c:pt idx="20">
                  <c:v>102100</c:v>
                </c:pt>
                <c:pt idx="21">
                  <c:v>102200</c:v>
                </c:pt>
                <c:pt idx="22">
                  <c:v>102300</c:v>
                </c:pt>
                <c:pt idx="23">
                  <c:v>102400</c:v>
                </c:pt>
                <c:pt idx="24">
                  <c:v>102500</c:v>
                </c:pt>
                <c:pt idx="25">
                  <c:v>102600</c:v>
                </c:pt>
                <c:pt idx="26">
                  <c:v>102700</c:v>
                </c:pt>
                <c:pt idx="27">
                  <c:v>102800</c:v>
                </c:pt>
                <c:pt idx="28">
                  <c:v>102900</c:v>
                </c:pt>
                <c:pt idx="29">
                  <c:v>103000</c:v>
                </c:pt>
                <c:pt idx="30">
                  <c:v>103100</c:v>
                </c:pt>
                <c:pt idx="31">
                  <c:v>103200</c:v>
                </c:pt>
                <c:pt idx="32">
                  <c:v>103300</c:v>
                </c:pt>
                <c:pt idx="33">
                  <c:v>103400</c:v>
                </c:pt>
                <c:pt idx="34">
                  <c:v>103500</c:v>
                </c:pt>
                <c:pt idx="35">
                  <c:v>103600</c:v>
                </c:pt>
                <c:pt idx="36">
                  <c:v>103700</c:v>
                </c:pt>
                <c:pt idx="37">
                  <c:v>103800</c:v>
                </c:pt>
                <c:pt idx="38">
                  <c:v>103900</c:v>
                </c:pt>
                <c:pt idx="39">
                  <c:v>104000</c:v>
                </c:pt>
                <c:pt idx="40">
                  <c:v>104100</c:v>
                </c:pt>
                <c:pt idx="41">
                  <c:v>104200</c:v>
                </c:pt>
                <c:pt idx="42">
                  <c:v>104300</c:v>
                </c:pt>
                <c:pt idx="43">
                  <c:v>104400</c:v>
                </c:pt>
                <c:pt idx="44">
                  <c:v>104500</c:v>
                </c:pt>
                <c:pt idx="45">
                  <c:v>104600</c:v>
                </c:pt>
                <c:pt idx="46">
                  <c:v>104700</c:v>
                </c:pt>
                <c:pt idx="47">
                  <c:v>104800</c:v>
                </c:pt>
                <c:pt idx="48">
                  <c:v>104900</c:v>
                </c:pt>
                <c:pt idx="49">
                  <c:v>105000</c:v>
                </c:pt>
                <c:pt idx="50">
                  <c:v>105100</c:v>
                </c:pt>
                <c:pt idx="51">
                  <c:v>105200</c:v>
                </c:pt>
                <c:pt idx="52">
                  <c:v>105300</c:v>
                </c:pt>
                <c:pt idx="53">
                  <c:v>105400</c:v>
                </c:pt>
                <c:pt idx="54">
                  <c:v>105500</c:v>
                </c:pt>
                <c:pt idx="55">
                  <c:v>105600</c:v>
                </c:pt>
                <c:pt idx="56">
                  <c:v>105700</c:v>
                </c:pt>
                <c:pt idx="57">
                  <c:v>105800</c:v>
                </c:pt>
                <c:pt idx="58">
                  <c:v>105900</c:v>
                </c:pt>
                <c:pt idx="59">
                  <c:v>106000</c:v>
                </c:pt>
                <c:pt idx="60">
                  <c:v>106100</c:v>
                </c:pt>
                <c:pt idx="61">
                  <c:v>106200</c:v>
                </c:pt>
                <c:pt idx="62">
                  <c:v>106300</c:v>
                </c:pt>
                <c:pt idx="63">
                  <c:v>106400</c:v>
                </c:pt>
                <c:pt idx="64">
                  <c:v>106500</c:v>
                </c:pt>
                <c:pt idx="65">
                  <c:v>106600</c:v>
                </c:pt>
                <c:pt idx="66">
                  <c:v>106700</c:v>
                </c:pt>
                <c:pt idx="67">
                  <c:v>106800</c:v>
                </c:pt>
                <c:pt idx="68">
                  <c:v>106900</c:v>
                </c:pt>
                <c:pt idx="69">
                  <c:v>107000</c:v>
                </c:pt>
                <c:pt idx="70">
                  <c:v>107100</c:v>
                </c:pt>
                <c:pt idx="71">
                  <c:v>107200</c:v>
                </c:pt>
                <c:pt idx="72">
                  <c:v>107300</c:v>
                </c:pt>
                <c:pt idx="73">
                  <c:v>107400</c:v>
                </c:pt>
                <c:pt idx="74">
                  <c:v>107500</c:v>
                </c:pt>
                <c:pt idx="75">
                  <c:v>107600</c:v>
                </c:pt>
                <c:pt idx="76">
                  <c:v>107700</c:v>
                </c:pt>
                <c:pt idx="77">
                  <c:v>107800</c:v>
                </c:pt>
                <c:pt idx="78">
                  <c:v>107900</c:v>
                </c:pt>
                <c:pt idx="79">
                  <c:v>108000</c:v>
                </c:pt>
                <c:pt idx="80">
                  <c:v>108100</c:v>
                </c:pt>
                <c:pt idx="81">
                  <c:v>108200</c:v>
                </c:pt>
                <c:pt idx="82">
                  <c:v>108300</c:v>
                </c:pt>
                <c:pt idx="83">
                  <c:v>108400</c:v>
                </c:pt>
                <c:pt idx="84">
                  <c:v>108500</c:v>
                </c:pt>
                <c:pt idx="85">
                  <c:v>108600</c:v>
                </c:pt>
                <c:pt idx="86">
                  <c:v>108700</c:v>
                </c:pt>
                <c:pt idx="87">
                  <c:v>108800</c:v>
                </c:pt>
                <c:pt idx="88">
                  <c:v>108900</c:v>
                </c:pt>
                <c:pt idx="89">
                  <c:v>109000</c:v>
                </c:pt>
                <c:pt idx="90">
                  <c:v>109100</c:v>
                </c:pt>
                <c:pt idx="91">
                  <c:v>109200</c:v>
                </c:pt>
                <c:pt idx="92">
                  <c:v>109300</c:v>
                </c:pt>
                <c:pt idx="93">
                  <c:v>109400</c:v>
                </c:pt>
                <c:pt idx="94">
                  <c:v>109500</c:v>
                </c:pt>
                <c:pt idx="95">
                  <c:v>109600</c:v>
                </c:pt>
                <c:pt idx="96">
                  <c:v>109700</c:v>
                </c:pt>
                <c:pt idx="97">
                  <c:v>109800</c:v>
                </c:pt>
                <c:pt idx="98">
                  <c:v>109900</c:v>
                </c:pt>
                <c:pt idx="99">
                  <c:v>110000</c:v>
                </c:pt>
                <c:pt idx="100">
                  <c:v>110100</c:v>
                </c:pt>
                <c:pt idx="101">
                  <c:v>110200</c:v>
                </c:pt>
                <c:pt idx="102">
                  <c:v>110300</c:v>
                </c:pt>
                <c:pt idx="103">
                  <c:v>110400</c:v>
                </c:pt>
                <c:pt idx="104">
                  <c:v>110500</c:v>
                </c:pt>
                <c:pt idx="105">
                  <c:v>110600</c:v>
                </c:pt>
                <c:pt idx="106">
                  <c:v>110700</c:v>
                </c:pt>
                <c:pt idx="107">
                  <c:v>110800</c:v>
                </c:pt>
                <c:pt idx="108">
                  <c:v>110900</c:v>
                </c:pt>
                <c:pt idx="109">
                  <c:v>111000</c:v>
                </c:pt>
                <c:pt idx="110">
                  <c:v>111100</c:v>
                </c:pt>
                <c:pt idx="111">
                  <c:v>111200</c:v>
                </c:pt>
                <c:pt idx="112">
                  <c:v>111300</c:v>
                </c:pt>
                <c:pt idx="113">
                  <c:v>111400</c:v>
                </c:pt>
                <c:pt idx="114">
                  <c:v>111500</c:v>
                </c:pt>
                <c:pt idx="115">
                  <c:v>111600</c:v>
                </c:pt>
                <c:pt idx="116">
                  <c:v>111700</c:v>
                </c:pt>
                <c:pt idx="117">
                  <c:v>111800</c:v>
                </c:pt>
                <c:pt idx="118">
                  <c:v>111900</c:v>
                </c:pt>
                <c:pt idx="119">
                  <c:v>112000</c:v>
                </c:pt>
                <c:pt idx="120">
                  <c:v>112100</c:v>
                </c:pt>
                <c:pt idx="121">
                  <c:v>112200</c:v>
                </c:pt>
                <c:pt idx="122">
                  <c:v>112300</c:v>
                </c:pt>
                <c:pt idx="123">
                  <c:v>112400</c:v>
                </c:pt>
                <c:pt idx="124">
                  <c:v>112500</c:v>
                </c:pt>
                <c:pt idx="125">
                  <c:v>112600</c:v>
                </c:pt>
                <c:pt idx="126">
                  <c:v>112700</c:v>
                </c:pt>
                <c:pt idx="127">
                  <c:v>112800</c:v>
                </c:pt>
                <c:pt idx="128">
                  <c:v>112900</c:v>
                </c:pt>
                <c:pt idx="129">
                  <c:v>113000</c:v>
                </c:pt>
                <c:pt idx="130">
                  <c:v>113100</c:v>
                </c:pt>
                <c:pt idx="131">
                  <c:v>113200</c:v>
                </c:pt>
                <c:pt idx="132">
                  <c:v>113300</c:v>
                </c:pt>
                <c:pt idx="133">
                  <c:v>113400</c:v>
                </c:pt>
                <c:pt idx="134">
                  <c:v>113500</c:v>
                </c:pt>
                <c:pt idx="135">
                  <c:v>113600</c:v>
                </c:pt>
                <c:pt idx="136">
                  <c:v>113700</c:v>
                </c:pt>
                <c:pt idx="137">
                  <c:v>113800</c:v>
                </c:pt>
                <c:pt idx="138">
                  <c:v>113900</c:v>
                </c:pt>
                <c:pt idx="139">
                  <c:v>114000</c:v>
                </c:pt>
                <c:pt idx="140">
                  <c:v>114100</c:v>
                </c:pt>
                <c:pt idx="141">
                  <c:v>114200</c:v>
                </c:pt>
                <c:pt idx="142">
                  <c:v>114300</c:v>
                </c:pt>
                <c:pt idx="143">
                  <c:v>114400</c:v>
                </c:pt>
                <c:pt idx="144">
                  <c:v>114500</c:v>
                </c:pt>
                <c:pt idx="145">
                  <c:v>114600</c:v>
                </c:pt>
                <c:pt idx="146">
                  <c:v>114700</c:v>
                </c:pt>
                <c:pt idx="147">
                  <c:v>114800</c:v>
                </c:pt>
                <c:pt idx="148">
                  <c:v>114900</c:v>
                </c:pt>
                <c:pt idx="149">
                  <c:v>115000</c:v>
                </c:pt>
                <c:pt idx="150">
                  <c:v>115100</c:v>
                </c:pt>
                <c:pt idx="151">
                  <c:v>115200</c:v>
                </c:pt>
                <c:pt idx="152">
                  <c:v>115300</c:v>
                </c:pt>
                <c:pt idx="153">
                  <c:v>115400</c:v>
                </c:pt>
                <c:pt idx="154">
                  <c:v>115500</c:v>
                </c:pt>
                <c:pt idx="155">
                  <c:v>115600</c:v>
                </c:pt>
                <c:pt idx="156">
                  <c:v>115700</c:v>
                </c:pt>
                <c:pt idx="157">
                  <c:v>115800</c:v>
                </c:pt>
                <c:pt idx="158">
                  <c:v>115900</c:v>
                </c:pt>
                <c:pt idx="159">
                  <c:v>116000</c:v>
                </c:pt>
                <c:pt idx="160">
                  <c:v>116100</c:v>
                </c:pt>
                <c:pt idx="161">
                  <c:v>116200</c:v>
                </c:pt>
                <c:pt idx="162">
                  <c:v>116300</c:v>
                </c:pt>
                <c:pt idx="163">
                  <c:v>116400</c:v>
                </c:pt>
                <c:pt idx="164">
                  <c:v>116500</c:v>
                </c:pt>
                <c:pt idx="165">
                  <c:v>116600</c:v>
                </c:pt>
                <c:pt idx="166">
                  <c:v>116700</c:v>
                </c:pt>
                <c:pt idx="167">
                  <c:v>116800</c:v>
                </c:pt>
                <c:pt idx="168">
                  <c:v>116900</c:v>
                </c:pt>
                <c:pt idx="169">
                  <c:v>117000</c:v>
                </c:pt>
                <c:pt idx="170">
                  <c:v>117100</c:v>
                </c:pt>
                <c:pt idx="171">
                  <c:v>117200</c:v>
                </c:pt>
                <c:pt idx="172">
                  <c:v>117300</c:v>
                </c:pt>
                <c:pt idx="173">
                  <c:v>117400</c:v>
                </c:pt>
                <c:pt idx="174">
                  <c:v>117500</c:v>
                </c:pt>
                <c:pt idx="175">
                  <c:v>117600</c:v>
                </c:pt>
                <c:pt idx="176">
                  <c:v>117700</c:v>
                </c:pt>
                <c:pt idx="177">
                  <c:v>117800</c:v>
                </c:pt>
                <c:pt idx="178">
                  <c:v>117900</c:v>
                </c:pt>
                <c:pt idx="179">
                  <c:v>118000</c:v>
                </c:pt>
                <c:pt idx="180">
                  <c:v>118100</c:v>
                </c:pt>
                <c:pt idx="181">
                  <c:v>118200</c:v>
                </c:pt>
                <c:pt idx="182">
                  <c:v>118300</c:v>
                </c:pt>
                <c:pt idx="183">
                  <c:v>118400</c:v>
                </c:pt>
                <c:pt idx="184">
                  <c:v>118500</c:v>
                </c:pt>
                <c:pt idx="185">
                  <c:v>118600</c:v>
                </c:pt>
                <c:pt idx="186">
                  <c:v>118700</c:v>
                </c:pt>
                <c:pt idx="187">
                  <c:v>118800</c:v>
                </c:pt>
                <c:pt idx="188">
                  <c:v>118900</c:v>
                </c:pt>
                <c:pt idx="189">
                  <c:v>119000</c:v>
                </c:pt>
                <c:pt idx="190">
                  <c:v>119100</c:v>
                </c:pt>
                <c:pt idx="191">
                  <c:v>119200</c:v>
                </c:pt>
                <c:pt idx="192">
                  <c:v>119300</c:v>
                </c:pt>
                <c:pt idx="193">
                  <c:v>119400</c:v>
                </c:pt>
                <c:pt idx="194">
                  <c:v>119500</c:v>
                </c:pt>
                <c:pt idx="195">
                  <c:v>119600</c:v>
                </c:pt>
                <c:pt idx="196">
                  <c:v>119700</c:v>
                </c:pt>
                <c:pt idx="197">
                  <c:v>119800</c:v>
                </c:pt>
                <c:pt idx="198">
                  <c:v>119900</c:v>
                </c:pt>
                <c:pt idx="199">
                  <c:v>120000</c:v>
                </c:pt>
                <c:pt idx="200">
                  <c:v>120100</c:v>
                </c:pt>
                <c:pt idx="201">
                  <c:v>120200</c:v>
                </c:pt>
                <c:pt idx="202">
                  <c:v>120300</c:v>
                </c:pt>
                <c:pt idx="203">
                  <c:v>120400</c:v>
                </c:pt>
                <c:pt idx="204">
                  <c:v>120500</c:v>
                </c:pt>
                <c:pt idx="205">
                  <c:v>120600</c:v>
                </c:pt>
                <c:pt idx="206">
                  <c:v>120700</c:v>
                </c:pt>
                <c:pt idx="207">
                  <c:v>120800</c:v>
                </c:pt>
                <c:pt idx="208">
                  <c:v>120900</c:v>
                </c:pt>
                <c:pt idx="209">
                  <c:v>121000</c:v>
                </c:pt>
                <c:pt idx="210">
                  <c:v>121100</c:v>
                </c:pt>
                <c:pt idx="211">
                  <c:v>121200</c:v>
                </c:pt>
                <c:pt idx="212">
                  <c:v>121300</c:v>
                </c:pt>
                <c:pt idx="213">
                  <c:v>121400</c:v>
                </c:pt>
                <c:pt idx="214">
                  <c:v>121500</c:v>
                </c:pt>
                <c:pt idx="215">
                  <c:v>121600</c:v>
                </c:pt>
                <c:pt idx="216">
                  <c:v>121700</c:v>
                </c:pt>
                <c:pt idx="217">
                  <c:v>121800</c:v>
                </c:pt>
                <c:pt idx="218">
                  <c:v>121900</c:v>
                </c:pt>
                <c:pt idx="219">
                  <c:v>122000</c:v>
                </c:pt>
                <c:pt idx="220">
                  <c:v>122100</c:v>
                </c:pt>
                <c:pt idx="221">
                  <c:v>122200</c:v>
                </c:pt>
                <c:pt idx="222">
                  <c:v>122300</c:v>
                </c:pt>
                <c:pt idx="223">
                  <c:v>122400</c:v>
                </c:pt>
                <c:pt idx="224">
                  <c:v>122500</c:v>
                </c:pt>
                <c:pt idx="225">
                  <c:v>122600</c:v>
                </c:pt>
                <c:pt idx="226">
                  <c:v>122700</c:v>
                </c:pt>
                <c:pt idx="227">
                  <c:v>122800</c:v>
                </c:pt>
                <c:pt idx="228">
                  <c:v>122900</c:v>
                </c:pt>
                <c:pt idx="229">
                  <c:v>123000</c:v>
                </c:pt>
                <c:pt idx="230">
                  <c:v>123100</c:v>
                </c:pt>
                <c:pt idx="231">
                  <c:v>123200</c:v>
                </c:pt>
                <c:pt idx="232">
                  <c:v>123300</c:v>
                </c:pt>
                <c:pt idx="233">
                  <c:v>123400</c:v>
                </c:pt>
                <c:pt idx="234">
                  <c:v>123500</c:v>
                </c:pt>
                <c:pt idx="235">
                  <c:v>123600</c:v>
                </c:pt>
                <c:pt idx="236">
                  <c:v>123700</c:v>
                </c:pt>
                <c:pt idx="237">
                  <c:v>123800</c:v>
                </c:pt>
                <c:pt idx="238">
                  <c:v>123900</c:v>
                </c:pt>
                <c:pt idx="239">
                  <c:v>124000</c:v>
                </c:pt>
                <c:pt idx="240">
                  <c:v>124100</c:v>
                </c:pt>
                <c:pt idx="241">
                  <c:v>124200</c:v>
                </c:pt>
                <c:pt idx="242">
                  <c:v>124300</c:v>
                </c:pt>
                <c:pt idx="243">
                  <c:v>124400</c:v>
                </c:pt>
                <c:pt idx="244">
                  <c:v>124500</c:v>
                </c:pt>
                <c:pt idx="245">
                  <c:v>124600</c:v>
                </c:pt>
                <c:pt idx="246">
                  <c:v>124700</c:v>
                </c:pt>
                <c:pt idx="247">
                  <c:v>124800</c:v>
                </c:pt>
                <c:pt idx="248">
                  <c:v>124900</c:v>
                </c:pt>
                <c:pt idx="249">
                  <c:v>125000</c:v>
                </c:pt>
                <c:pt idx="250">
                  <c:v>125100</c:v>
                </c:pt>
                <c:pt idx="251">
                  <c:v>125200</c:v>
                </c:pt>
                <c:pt idx="252">
                  <c:v>125300</c:v>
                </c:pt>
                <c:pt idx="253">
                  <c:v>125400</c:v>
                </c:pt>
                <c:pt idx="254">
                  <c:v>125500</c:v>
                </c:pt>
                <c:pt idx="255">
                  <c:v>125600</c:v>
                </c:pt>
                <c:pt idx="256">
                  <c:v>125700</c:v>
                </c:pt>
                <c:pt idx="257">
                  <c:v>125800</c:v>
                </c:pt>
                <c:pt idx="258">
                  <c:v>125900</c:v>
                </c:pt>
                <c:pt idx="259">
                  <c:v>126000</c:v>
                </c:pt>
                <c:pt idx="260">
                  <c:v>126100</c:v>
                </c:pt>
                <c:pt idx="261">
                  <c:v>126200</c:v>
                </c:pt>
                <c:pt idx="262">
                  <c:v>126300</c:v>
                </c:pt>
                <c:pt idx="263">
                  <c:v>126400</c:v>
                </c:pt>
                <c:pt idx="264">
                  <c:v>126500</c:v>
                </c:pt>
                <c:pt idx="265">
                  <c:v>126600</c:v>
                </c:pt>
                <c:pt idx="266">
                  <c:v>126700</c:v>
                </c:pt>
                <c:pt idx="267">
                  <c:v>126800</c:v>
                </c:pt>
                <c:pt idx="268">
                  <c:v>126900</c:v>
                </c:pt>
                <c:pt idx="269">
                  <c:v>127000</c:v>
                </c:pt>
                <c:pt idx="270">
                  <c:v>127100</c:v>
                </c:pt>
                <c:pt idx="271">
                  <c:v>127200</c:v>
                </c:pt>
                <c:pt idx="272">
                  <c:v>127300</c:v>
                </c:pt>
                <c:pt idx="273">
                  <c:v>127400</c:v>
                </c:pt>
                <c:pt idx="274">
                  <c:v>127500</c:v>
                </c:pt>
                <c:pt idx="275">
                  <c:v>127600</c:v>
                </c:pt>
                <c:pt idx="276">
                  <c:v>127700</c:v>
                </c:pt>
                <c:pt idx="277">
                  <c:v>127800</c:v>
                </c:pt>
                <c:pt idx="278">
                  <c:v>127900</c:v>
                </c:pt>
                <c:pt idx="279">
                  <c:v>128000</c:v>
                </c:pt>
                <c:pt idx="280">
                  <c:v>128100</c:v>
                </c:pt>
                <c:pt idx="281">
                  <c:v>128200</c:v>
                </c:pt>
                <c:pt idx="282">
                  <c:v>128300</c:v>
                </c:pt>
                <c:pt idx="283">
                  <c:v>128400</c:v>
                </c:pt>
                <c:pt idx="284">
                  <c:v>128500</c:v>
                </c:pt>
                <c:pt idx="285">
                  <c:v>128600</c:v>
                </c:pt>
                <c:pt idx="286">
                  <c:v>128700</c:v>
                </c:pt>
                <c:pt idx="287">
                  <c:v>128800</c:v>
                </c:pt>
                <c:pt idx="288">
                  <c:v>128900</c:v>
                </c:pt>
                <c:pt idx="289">
                  <c:v>129000</c:v>
                </c:pt>
                <c:pt idx="290">
                  <c:v>129100</c:v>
                </c:pt>
                <c:pt idx="291">
                  <c:v>129200</c:v>
                </c:pt>
                <c:pt idx="292">
                  <c:v>129300</c:v>
                </c:pt>
                <c:pt idx="293">
                  <c:v>129400</c:v>
                </c:pt>
                <c:pt idx="294">
                  <c:v>129500</c:v>
                </c:pt>
                <c:pt idx="295">
                  <c:v>129600</c:v>
                </c:pt>
                <c:pt idx="296">
                  <c:v>129700</c:v>
                </c:pt>
                <c:pt idx="297">
                  <c:v>129800</c:v>
                </c:pt>
                <c:pt idx="298">
                  <c:v>129900</c:v>
                </c:pt>
                <c:pt idx="299">
                  <c:v>130000</c:v>
                </c:pt>
                <c:pt idx="300">
                  <c:v>130100</c:v>
                </c:pt>
                <c:pt idx="301">
                  <c:v>130200</c:v>
                </c:pt>
                <c:pt idx="302">
                  <c:v>130300</c:v>
                </c:pt>
                <c:pt idx="303">
                  <c:v>130400</c:v>
                </c:pt>
                <c:pt idx="304">
                  <c:v>130500</c:v>
                </c:pt>
                <c:pt idx="305">
                  <c:v>130600</c:v>
                </c:pt>
                <c:pt idx="306">
                  <c:v>130700</c:v>
                </c:pt>
                <c:pt idx="307">
                  <c:v>130800</c:v>
                </c:pt>
                <c:pt idx="308">
                  <c:v>130900</c:v>
                </c:pt>
                <c:pt idx="309">
                  <c:v>131000</c:v>
                </c:pt>
                <c:pt idx="310">
                  <c:v>131100</c:v>
                </c:pt>
                <c:pt idx="311">
                  <c:v>131200</c:v>
                </c:pt>
                <c:pt idx="312">
                  <c:v>131300</c:v>
                </c:pt>
                <c:pt idx="313">
                  <c:v>131400</c:v>
                </c:pt>
                <c:pt idx="314">
                  <c:v>131500</c:v>
                </c:pt>
                <c:pt idx="315">
                  <c:v>131600</c:v>
                </c:pt>
                <c:pt idx="316">
                  <c:v>131700</c:v>
                </c:pt>
                <c:pt idx="317">
                  <c:v>131800</c:v>
                </c:pt>
                <c:pt idx="318">
                  <c:v>131900</c:v>
                </c:pt>
                <c:pt idx="319">
                  <c:v>132000</c:v>
                </c:pt>
                <c:pt idx="320">
                  <c:v>132100</c:v>
                </c:pt>
                <c:pt idx="321">
                  <c:v>132200</c:v>
                </c:pt>
                <c:pt idx="322">
                  <c:v>132300</c:v>
                </c:pt>
                <c:pt idx="323">
                  <c:v>132400</c:v>
                </c:pt>
                <c:pt idx="324">
                  <c:v>132500</c:v>
                </c:pt>
                <c:pt idx="325">
                  <c:v>132600</c:v>
                </c:pt>
                <c:pt idx="326">
                  <c:v>132700</c:v>
                </c:pt>
                <c:pt idx="327">
                  <c:v>132800</c:v>
                </c:pt>
                <c:pt idx="328">
                  <c:v>132900</c:v>
                </c:pt>
                <c:pt idx="329">
                  <c:v>133000</c:v>
                </c:pt>
                <c:pt idx="330">
                  <c:v>133100</c:v>
                </c:pt>
                <c:pt idx="331">
                  <c:v>133200</c:v>
                </c:pt>
                <c:pt idx="332">
                  <c:v>133300</c:v>
                </c:pt>
                <c:pt idx="333">
                  <c:v>133400</c:v>
                </c:pt>
                <c:pt idx="334">
                  <c:v>133500</c:v>
                </c:pt>
                <c:pt idx="335">
                  <c:v>133600</c:v>
                </c:pt>
                <c:pt idx="336">
                  <c:v>133700</c:v>
                </c:pt>
                <c:pt idx="337">
                  <c:v>133800</c:v>
                </c:pt>
                <c:pt idx="338">
                  <c:v>133900</c:v>
                </c:pt>
                <c:pt idx="339">
                  <c:v>134000</c:v>
                </c:pt>
                <c:pt idx="340">
                  <c:v>134100</c:v>
                </c:pt>
                <c:pt idx="341">
                  <c:v>134200</c:v>
                </c:pt>
                <c:pt idx="342">
                  <c:v>134300</c:v>
                </c:pt>
                <c:pt idx="343">
                  <c:v>134400</c:v>
                </c:pt>
                <c:pt idx="344">
                  <c:v>134500</c:v>
                </c:pt>
                <c:pt idx="345">
                  <c:v>134600</c:v>
                </c:pt>
                <c:pt idx="346">
                  <c:v>134700</c:v>
                </c:pt>
                <c:pt idx="347">
                  <c:v>134800</c:v>
                </c:pt>
                <c:pt idx="348">
                  <c:v>134900</c:v>
                </c:pt>
                <c:pt idx="349">
                  <c:v>135000</c:v>
                </c:pt>
                <c:pt idx="350">
                  <c:v>135100</c:v>
                </c:pt>
                <c:pt idx="351">
                  <c:v>135200</c:v>
                </c:pt>
                <c:pt idx="352">
                  <c:v>135300</c:v>
                </c:pt>
                <c:pt idx="353">
                  <c:v>135400</c:v>
                </c:pt>
                <c:pt idx="354">
                  <c:v>135500</c:v>
                </c:pt>
                <c:pt idx="355">
                  <c:v>135600</c:v>
                </c:pt>
                <c:pt idx="356">
                  <c:v>135700</c:v>
                </c:pt>
                <c:pt idx="357">
                  <c:v>135800</c:v>
                </c:pt>
                <c:pt idx="358">
                  <c:v>135900</c:v>
                </c:pt>
                <c:pt idx="359">
                  <c:v>136000</c:v>
                </c:pt>
                <c:pt idx="360">
                  <c:v>136100</c:v>
                </c:pt>
                <c:pt idx="361">
                  <c:v>136200</c:v>
                </c:pt>
                <c:pt idx="362">
                  <c:v>136300</c:v>
                </c:pt>
                <c:pt idx="363">
                  <c:v>136400</c:v>
                </c:pt>
                <c:pt idx="364">
                  <c:v>136500</c:v>
                </c:pt>
                <c:pt idx="365">
                  <c:v>136600</c:v>
                </c:pt>
                <c:pt idx="366">
                  <c:v>136700</c:v>
                </c:pt>
                <c:pt idx="367">
                  <c:v>136800</c:v>
                </c:pt>
                <c:pt idx="368">
                  <c:v>136900</c:v>
                </c:pt>
                <c:pt idx="369">
                  <c:v>137000</c:v>
                </c:pt>
                <c:pt idx="370">
                  <c:v>137100</c:v>
                </c:pt>
                <c:pt idx="371">
                  <c:v>137200</c:v>
                </c:pt>
                <c:pt idx="372">
                  <c:v>137300</c:v>
                </c:pt>
                <c:pt idx="373">
                  <c:v>137400</c:v>
                </c:pt>
                <c:pt idx="374">
                  <c:v>137500</c:v>
                </c:pt>
                <c:pt idx="375">
                  <c:v>137600</c:v>
                </c:pt>
                <c:pt idx="376">
                  <c:v>137700</c:v>
                </c:pt>
                <c:pt idx="377">
                  <c:v>137800</c:v>
                </c:pt>
                <c:pt idx="378">
                  <c:v>137900</c:v>
                </c:pt>
                <c:pt idx="379">
                  <c:v>138000</c:v>
                </c:pt>
                <c:pt idx="380">
                  <c:v>138100</c:v>
                </c:pt>
                <c:pt idx="381">
                  <c:v>138200</c:v>
                </c:pt>
                <c:pt idx="382">
                  <c:v>138300</c:v>
                </c:pt>
                <c:pt idx="383">
                  <c:v>138400</c:v>
                </c:pt>
                <c:pt idx="384">
                  <c:v>138500</c:v>
                </c:pt>
                <c:pt idx="385">
                  <c:v>138600</c:v>
                </c:pt>
                <c:pt idx="386">
                  <c:v>138700</c:v>
                </c:pt>
                <c:pt idx="387">
                  <c:v>138800</c:v>
                </c:pt>
                <c:pt idx="388">
                  <c:v>138900</c:v>
                </c:pt>
                <c:pt idx="389">
                  <c:v>139000</c:v>
                </c:pt>
                <c:pt idx="390">
                  <c:v>139100</c:v>
                </c:pt>
                <c:pt idx="391">
                  <c:v>139200</c:v>
                </c:pt>
                <c:pt idx="392">
                  <c:v>139300</c:v>
                </c:pt>
                <c:pt idx="393">
                  <c:v>139400</c:v>
                </c:pt>
                <c:pt idx="394">
                  <c:v>139500</c:v>
                </c:pt>
                <c:pt idx="395">
                  <c:v>139600</c:v>
                </c:pt>
                <c:pt idx="396">
                  <c:v>139700</c:v>
                </c:pt>
                <c:pt idx="397">
                  <c:v>139800</c:v>
                </c:pt>
                <c:pt idx="398">
                  <c:v>139900</c:v>
                </c:pt>
                <c:pt idx="399">
                  <c:v>140000</c:v>
                </c:pt>
                <c:pt idx="400">
                  <c:v>140100</c:v>
                </c:pt>
                <c:pt idx="401">
                  <c:v>140200</c:v>
                </c:pt>
                <c:pt idx="402">
                  <c:v>140300</c:v>
                </c:pt>
                <c:pt idx="403">
                  <c:v>140400</c:v>
                </c:pt>
                <c:pt idx="404">
                  <c:v>140500</c:v>
                </c:pt>
                <c:pt idx="405">
                  <c:v>140600</c:v>
                </c:pt>
                <c:pt idx="406">
                  <c:v>140700</c:v>
                </c:pt>
                <c:pt idx="407">
                  <c:v>140800</c:v>
                </c:pt>
                <c:pt idx="408">
                  <c:v>140900</c:v>
                </c:pt>
                <c:pt idx="409">
                  <c:v>141000</c:v>
                </c:pt>
                <c:pt idx="410">
                  <c:v>141100</c:v>
                </c:pt>
                <c:pt idx="411">
                  <c:v>141200</c:v>
                </c:pt>
                <c:pt idx="412">
                  <c:v>141300</c:v>
                </c:pt>
                <c:pt idx="413">
                  <c:v>141400</c:v>
                </c:pt>
                <c:pt idx="414">
                  <c:v>141500</c:v>
                </c:pt>
                <c:pt idx="415">
                  <c:v>141600</c:v>
                </c:pt>
                <c:pt idx="416">
                  <c:v>141700</c:v>
                </c:pt>
                <c:pt idx="417">
                  <c:v>141800</c:v>
                </c:pt>
                <c:pt idx="418">
                  <c:v>141900</c:v>
                </c:pt>
                <c:pt idx="419">
                  <c:v>142000</c:v>
                </c:pt>
                <c:pt idx="420">
                  <c:v>142100</c:v>
                </c:pt>
                <c:pt idx="421">
                  <c:v>142200</c:v>
                </c:pt>
                <c:pt idx="422">
                  <c:v>142300</c:v>
                </c:pt>
                <c:pt idx="423">
                  <c:v>142400</c:v>
                </c:pt>
                <c:pt idx="424">
                  <c:v>142500</c:v>
                </c:pt>
                <c:pt idx="425">
                  <c:v>142600</c:v>
                </c:pt>
                <c:pt idx="426">
                  <c:v>142700</c:v>
                </c:pt>
                <c:pt idx="427">
                  <c:v>142800</c:v>
                </c:pt>
                <c:pt idx="428">
                  <c:v>142900</c:v>
                </c:pt>
                <c:pt idx="429">
                  <c:v>143000</c:v>
                </c:pt>
                <c:pt idx="430">
                  <c:v>143100</c:v>
                </c:pt>
                <c:pt idx="431">
                  <c:v>143200</c:v>
                </c:pt>
                <c:pt idx="432">
                  <c:v>143300</c:v>
                </c:pt>
                <c:pt idx="433">
                  <c:v>143400</c:v>
                </c:pt>
                <c:pt idx="434">
                  <c:v>143500</c:v>
                </c:pt>
                <c:pt idx="435">
                  <c:v>143600</c:v>
                </c:pt>
                <c:pt idx="436">
                  <c:v>143700</c:v>
                </c:pt>
                <c:pt idx="437">
                  <c:v>143800</c:v>
                </c:pt>
                <c:pt idx="438">
                  <c:v>143900</c:v>
                </c:pt>
                <c:pt idx="439">
                  <c:v>144000</c:v>
                </c:pt>
                <c:pt idx="440">
                  <c:v>144100</c:v>
                </c:pt>
                <c:pt idx="441">
                  <c:v>144200</c:v>
                </c:pt>
                <c:pt idx="442">
                  <c:v>144300</c:v>
                </c:pt>
                <c:pt idx="443">
                  <c:v>144400</c:v>
                </c:pt>
                <c:pt idx="444">
                  <c:v>144500</c:v>
                </c:pt>
                <c:pt idx="445">
                  <c:v>144600</c:v>
                </c:pt>
                <c:pt idx="446">
                  <c:v>144700</c:v>
                </c:pt>
                <c:pt idx="447">
                  <c:v>144800</c:v>
                </c:pt>
                <c:pt idx="448">
                  <c:v>144900</c:v>
                </c:pt>
                <c:pt idx="449">
                  <c:v>145000</c:v>
                </c:pt>
                <c:pt idx="450">
                  <c:v>145100</c:v>
                </c:pt>
                <c:pt idx="451">
                  <c:v>145200</c:v>
                </c:pt>
                <c:pt idx="452">
                  <c:v>145300</c:v>
                </c:pt>
                <c:pt idx="453">
                  <c:v>145400</c:v>
                </c:pt>
                <c:pt idx="454">
                  <c:v>145500</c:v>
                </c:pt>
                <c:pt idx="455">
                  <c:v>145600</c:v>
                </c:pt>
                <c:pt idx="456">
                  <c:v>145700</c:v>
                </c:pt>
                <c:pt idx="457">
                  <c:v>145800</c:v>
                </c:pt>
                <c:pt idx="458">
                  <c:v>145900</c:v>
                </c:pt>
                <c:pt idx="459">
                  <c:v>146000</c:v>
                </c:pt>
                <c:pt idx="460">
                  <c:v>146100</c:v>
                </c:pt>
                <c:pt idx="461">
                  <c:v>146200</c:v>
                </c:pt>
                <c:pt idx="462">
                  <c:v>146300</c:v>
                </c:pt>
                <c:pt idx="463">
                  <c:v>146400</c:v>
                </c:pt>
                <c:pt idx="464">
                  <c:v>146500</c:v>
                </c:pt>
                <c:pt idx="465">
                  <c:v>146600</c:v>
                </c:pt>
                <c:pt idx="466">
                  <c:v>146700</c:v>
                </c:pt>
                <c:pt idx="467">
                  <c:v>146800</c:v>
                </c:pt>
                <c:pt idx="468">
                  <c:v>146900</c:v>
                </c:pt>
                <c:pt idx="469">
                  <c:v>147000</c:v>
                </c:pt>
                <c:pt idx="470">
                  <c:v>147100</c:v>
                </c:pt>
                <c:pt idx="471">
                  <c:v>147200</c:v>
                </c:pt>
                <c:pt idx="472">
                  <c:v>147300</c:v>
                </c:pt>
                <c:pt idx="473">
                  <c:v>147400</c:v>
                </c:pt>
                <c:pt idx="474">
                  <c:v>147500</c:v>
                </c:pt>
                <c:pt idx="475">
                  <c:v>147600</c:v>
                </c:pt>
                <c:pt idx="476">
                  <c:v>147700</c:v>
                </c:pt>
                <c:pt idx="477">
                  <c:v>147800</c:v>
                </c:pt>
                <c:pt idx="478">
                  <c:v>147900</c:v>
                </c:pt>
                <c:pt idx="479">
                  <c:v>148000</c:v>
                </c:pt>
                <c:pt idx="480">
                  <c:v>148100</c:v>
                </c:pt>
                <c:pt idx="481">
                  <c:v>148200</c:v>
                </c:pt>
                <c:pt idx="482">
                  <c:v>148300</c:v>
                </c:pt>
                <c:pt idx="483">
                  <c:v>148400</c:v>
                </c:pt>
                <c:pt idx="484">
                  <c:v>148500</c:v>
                </c:pt>
                <c:pt idx="485">
                  <c:v>148600</c:v>
                </c:pt>
                <c:pt idx="486">
                  <c:v>148700</c:v>
                </c:pt>
                <c:pt idx="487">
                  <c:v>148800</c:v>
                </c:pt>
                <c:pt idx="488">
                  <c:v>148900</c:v>
                </c:pt>
                <c:pt idx="489">
                  <c:v>149000</c:v>
                </c:pt>
                <c:pt idx="490">
                  <c:v>149100</c:v>
                </c:pt>
                <c:pt idx="491">
                  <c:v>149200</c:v>
                </c:pt>
                <c:pt idx="492">
                  <c:v>149300</c:v>
                </c:pt>
                <c:pt idx="493">
                  <c:v>149400</c:v>
                </c:pt>
                <c:pt idx="494">
                  <c:v>149500</c:v>
                </c:pt>
                <c:pt idx="495">
                  <c:v>149600</c:v>
                </c:pt>
                <c:pt idx="496">
                  <c:v>149700</c:v>
                </c:pt>
                <c:pt idx="497">
                  <c:v>149800</c:v>
                </c:pt>
                <c:pt idx="498">
                  <c:v>149900</c:v>
                </c:pt>
                <c:pt idx="499">
                  <c:v>150000</c:v>
                </c:pt>
                <c:pt idx="500">
                  <c:v>150100</c:v>
                </c:pt>
                <c:pt idx="501">
                  <c:v>150200</c:v>
                </c:pt>
                <c:pt idx="502">
                  <c:v>150300</c:v>
                </c:pt>
                <c:pt idx="503">
                  <c:v>150400</c:v>
                </c:pt>
                <c:pt idx="504">
                  <c:v>150500</c:v>
                </c:pt>
                <c:pt idx="505">
                  <c:v>150600</c:v>
                </c:pt>
                <c:pt idx="506">
                  <c:v>150700</c:v>
                </c:pt>
                <c:pt idx="507">
                  <c:v>150800</c:v>
                </c:pt>
                <c:pt idx="508">
                  <c:v>150900</c:v>
                </c:pt>
                <c:pt idx="509">
                  <c:v>151000</c:v>
                </c:pt>
                <c:pt idx="510">
                  <c:v>151100</c:v>
                </c:pt>
                <c:pt idx="511">
                  <c:v>151200</c:v>
                </c:pt>
                <c:pt idx="512">
                  <c:v>151300</c:v>
                </c:pt>
                <c:pt idx="513">
                  <c:v>151400</c:v>
                </c:pt>
                <c:pt idx="514">
                  <c:v>151500</c:v>
                </c:pt>
                <c:pt idx="515">
                  <c:v>151600</c:v>
                </c:pt>
                <c:pt idx="516">
                  <c:v>151700</c:v>
                </c:pt>
                <c:pt idx="517">
                  <c:v>151800</c:v>
                </c:pt>
                <c:pt idx="518">
                  <c:v>151900</c:v>
                </c:pt>
                <c:pt idx="519">
                  <c:v>152000</c:v>
                </c:pt>
                <c:pt idx="520">
                  <c:v>152100</c:v>
                </c:pt>
                <c:pt idx="521">
                  <c:v>152200</c:v>
                </c:pt>
                <c:pt idx="522">
                  <c:v>152300</c:v>
                </c:pt>
                <c:pt idx="523">
                  <c:v>152400</c:v>
                </c:pt>
                <c:pt idx="524">
                  <c:v>152500</c:v>
                </c:pt>
                <c:pt idx="525">
                  <c:v>152600</c:v>
                </c:pt>
                <c:pt idx="526">
                  <c:v>152700</c:v>
                </c:pt>
                <c:pt idx="527">
                  <c:v>152800</c:v>
                </c:pt>
                <c:pt idx="528">
                  <c:v>152900</c:v>
                </c:pt>
                <c:pt idx="529">
                  <c:v>153000</c:v>
                </c:pt>
                <c:pt idx="530">
                  <c:v>153100</c:v>
                </c:pt>
                <c:pt idx="531">
                  <c:v>153200</c:v>
                </c:pt>
                <c:pt idx="532">
                  <c:v>153300</c:v>
                </c:pt>
                <c:pt idx="533">
                  <c:v>153400</c:v>
                </c:pt>
                <c:pt idx="534">
                  <c:v>153500</c:v>
                </c:pt>
                <c:pt idx="535">
                  <c:v>153600</c:v>
                </c:pt>
                <c:pt idx="536">
                  <c:v>153700</c:v>
                </c:pt>
                <c:pt idx="537">
                  <c:v>153800</c:v>
                </c:pt>
                <c:pt idx="538">
                  <c:v>153900</c:v>
                </c:pt>
                <c:pt idx="539">
                  <c:v>154000</c:v>
                </c:pt>
                <c:pt idx="540">
                  <c:v>154100</c:v>
                </c:pt>
                <c:pt idx="541">
                  <c:v>154200</c:v>
                </c:pt>
                <c:pt idx="542">
                  <c:v>154300</c:v>
                </c:pt>
                <c:pt idx="543">
                  <c:v>154400</c:v>
                </c:pt>
                <c:pt idx="544">
                  <c:v>154500</c:v>
                </c:pt>
                <c:pt idx="545">
                  <c:v>154600</c:v>
                </c:pt>
                <c:pt idx="546">
                  <c:v>154700</c:v>
                </c:pt>
                <c:pt idx="547">
                  <c:v>154800</c:v>
                </c:pt>
                <c:pt idx="548">
                  <c:v>154900</c:v>
                </c:pt>
                <c:pt idx="549">
                  <c:v>155000</c:v>
                </c:pt>
                <c:pt idx="550">
                  <c:v>155100</c:v>
                </c:pt>
                <c:pt idx="551">
                  <c:v>155200</c:v>
                </c:pt>
                <c:pt idx="552">
                  <c:v>155300</c:v>
                </c:pt>
                <c:pt idx="553">
                  <c:v>155400</c:v>
                </c:pt>
                <c:pt idx="554">
                  <c:v>155500</c:v>
                </c:pt>
                <c:pt idx="555">
                  <c:v>155600</c:v>
                </c:pt>
                <c:pt idx="556">
                  <c:v>155700</c:v>
                </c:pt>
                <c:pt idx="557">
                  <c:v>155800</c:v>
                </c:pt>
                <c:pt idx="558">
                  <c:v>155900</c:v>
                </c:pt>
                <c:pt idx="559">
                  <c:v>156000</c:v>
                </c:pt>
                <c:pt idx="560">
                  <c:v>156100</c:v>
                </c:pt>
                <c:pt idx="561">
                  <c:v>156200</c:v>
                </c:pt>
                <c:pt idx="562">
                  <c:v>156300</c:v>
                </c:pt>
                <c:pt idx="563">
                  <c:v>156400</c:v>
                </c:pt>
                <c:pt idx="564">
                  <c:v>156500</c:v>
                </c:pt>
                <c:pt idx="565">
                  <c:v>156600</c:v>
                </c:pt>
                <c:pt idx="566">
                  <c:v>156700</c:v>
                </c:pt>
                <c:pt idx="567">
                  <c:v>156800</c:v>
                </c:pt>
                <c:pt idx="568">
                  <c:v>156900</c:v>
                </c:pt>
                <c:pt idx="569">
                  <c:v>157000</c:v>
                </c:pt>
                <c:pt idx="570">
                  <c:v>157100</c:v>
                </c:pt>
                <c:pt idx="571">
                  <c:v>157200</c:v>
                </c:pt>
                <c:pt idx="572">
                  <c:v>157300</c:v>
                </c:pt>
                <c:pt idx="573">
                  <c:v>157400</c:v>
                </c:pt>
                <c:pt idx="574">
                  <c:v>157500</c:v>
                </c:pt>
                <c:pt idx="575">
                  <c:v>157600</c:v>
                </c:pt>
                <c:pt idx="576">
                  <c:v>157700</c:v>
                </c:pt>
                <c:pt idx="577">
                  <c:v>157800</c:v>
                </c:pt>
                <c:pt idx="578">
                  <c:v>157900</c:v>
                </c:pt>
                <c:pt idx="579">
                  <c:v>158000</c:v>
                </c:pt>
                <c:pt idx="580">
                  <c:v>158100</c:v>
                </c:pt>
                <c:pt idx="581">
                  <c:v>158200</c:v>
                </c:pt>
                <c:pt idx="582">
                  <c:v>158300</c:v>
                </c:pt>
                <c:pt idx="583">
                  <c:v>158400</c:v>
                </c:pt>
                <c:pt idx="584">
                  <c:v>158500</c:v>
                </c:pt>
                <c:pt idx="585">
                  <c:v>158600</c:v>
                </c:pt>
                <c:pt idx="586">
                  <c:v>158700</c:v>
                </c:pt>
                <c:pt idx="587">
                  <c:v>158800</c:v>
                </c:pt>
                <c:pt idx="588">
                  <c:v>158900</c:v>
                </c:pt>
                <c:pt idx="589">
                  <c:v>159000</c:v>
                </c:pt>
                <c:pt idx="590">
                  <c:v>159100</c:v>
                </c:pt>
                <c:pt idx="591">
                  <c:v>159200</c:v>
                </c:pt>
                <c:pt idx="592">
                  <c:v>159300</c:v>
                </c:pt>
                <c:pt idx="593">
                  <c:v>159400</c:v>
                </c:pt>
                <c:pt idx="594">
                  <c:v>159500</c:v>
                </c:pt>
                <c:pt idx="595">
                  <c:v>159600</c:v>
                </c:pt>
                <c:pt idx="596">
                  <c:v>159700</c:v>
                </c:pt>
                <c:pt idx="597">
                  <c:v>159800</c:v>
                </c:pt>
                <c:pt idx="598">
                  <c:v>159900</c:v>
                </c:pt>
                <c:pt idx="599">
                  <c:v>160000</c:v>
                </c:pt>
                <c:pt idx="600">
                  <c:v>160100</c:v>
                </c:pt>
                <c:pt idx="601">
                  <c:v>160200</c:v>
                </c:pt>
                <c:pt idx="602">
                  <c:v>160300</c:v>
                </c:pt>
                <c:pt idx="603">
                  <c:v>160400</c:v>
                </c:pt>
                <c:pt idx="604">
                  <c:v>160500</c:v>
                </c:pt>
                <c:pt idx="605">
                  <c:v>160600</c:v>
                </c:pt>
                <c:pt idx="606">
                  <c:v>160700</c:v>
                </c:pt>
                <c:pt idx="607">
                  <c:v>160800</c:v>
                </c:pt>
                <c:pt idx="608">
                  <c:v>160900</c:v>
                </c:pt>
                <c:pt idx="609">
                  <c:v>161000</c:v>
                </c:pt>
                <c:pt idx="610">
                  <c:v>161100</c:v>
                </c:pt>
                <c:pt idx="611">
                  <c:v>161200</c:v>
                </c:pt>
                <c:pt idx="612">
                  <c:v>161300</c:v>
                </c:pt>
                <c:pt idx="613">
                  <c:v>161400</c:v>
                </c:pt>
                <c:pt idx="614">
                  <c:v>161500</c:v>
                </c:pt>
                <c:pt idx="615">
                  <c:v>161600</c:v>
                </c:pt>
                <c:pt idx="616">
                  <c:v>161700</c:v>
                </c:pt>
                <c:pt idx="617">
                  <c:v>161800</c:v>
                </c:pt>
                <c:pt idx="618">
                  <c:v>161900</c:v>
                </c:pt>
                <c:pt idx="619">
                  <c:v>162000</c:v>
                </c:pt>
                <c:pt idx="620">
                  <c:v>162100</c:v>
                </c:pt>
                <c:pt idx="621">
                  <c:v>162200</c:v>
                </c:pt>
                <c:pt idx="622">
                  <c:v>162300</c:v>
                </c:pt>
                <c:pt idx="623">
                  <c:v>162400</c:v>
                </c:pt>
                <c:pt idx="624">
                  <c:v>162500</c:v>
                </c:pt>
                <c:pt idx="625">
                  <c:v>162600</c:v>
                </c:pt>
                <c:pt idx="626">
                  <c:v>162700</c:v>
                </c:pt>
                <c:pt idx="627">
                  <c:v>162800</c:v>
                </c:pt>
                <c:pt idx="628">
                  <c:v>162900</c:v>
                </c:pt>
                <c:pt idx="629">
                  <c:v>163000</c:v>
                </c:pt>
                <c:pt idx="630">
                  <c:v>163100</c:v>
                </c:pt>
                <c:pt idx="631">
                  <c:v>163200</c:v>
                </c:pt>
                <c:pt idx="632">
                  <c:v>163300</c:v>
                </c:pt>
                <c:pt idx="633">
                  <c:v>163400</c:v>
                </c:pt>
                <c:pt idx="634">
                  <c:v>163500</c:v>
                </c:pt>
                <c:pt idx="635">
                  <c:v>163600</c:v>
                </c:pt>
                <c:pt idx="636">
                  <c:v>163700</c:v>
                </c:pt>
                <c:pt idx="637">
                  <c:v>163800</c:v>
                </c:pt>
                <c:pt idx="638">
                  <c:v>163900</c:v>
                </c:pt>
                <c:pt idx="639">
                  <c:v>164000</c:v>
                </c:pt>
                <c:pt idx="640">
                  <c:v>164100</c:v>
                </c:pt>
                <c:pt idx="641">
                  <c:v>164200</c:v>
                </c:pt>
                <c:pt idx="642">
                  <c:v>164300</c:v>
                </c:pt>
                <c:pt idx="643">
                  <c:v>164400</c:v>
                </c:pt>
                <c:pt idx="644">
                  <c:v>164500</c:v>
                </c:pt>
                <c:pt idx="645">
                  <c:v>164600</c:v>
                </c:pt>
                <c:pt idx="646">
                  <c:v>164700</c:v>
                </c:pt>
                <c:pt idx="647">
                  <c:v>164800</c:v>
                </c:pt>
                <c:pt idx="648">
                  <c:v>164900</c:v>
                </c:pt>
                <c:pt idx="649">
                  <c:v>165000</c:v>
                </c:pt>
                <c:pt idx="650">
                  <c:v>165100</c:v>
                </c:pt>
                <c:pt idx="651">
                  <c:v>165200</c:v>
                </c:pt>
                <c:pt idx="652">
                  <c:v>165300</c:v>
                </c:pt>
                <c:pt idx="653">
                  <c:v>165400</c:v>
                </c:pt>
                <c:pt idx="654">
                  <c:v>165500</c:v>
                </c:pt>
                <c:pt idx="655">
                  <c:v>165600</c:v>
                </c:pt>
                <c:pt idx="656">
                  <c:v>165700</c:v>
                </c:pt>
                <c:pt idx="657">
                  <c:v>165800</c:v>
                </c:pt>
                <c:pt idx="658">
                  <c:v>165900</c:v>
                </c:pt>
                <c:pt idx="659">
                  <c:v>166000</c:v>
                </c:pt>
                <c:pt idx="660">
                  <c:v>166100</c:v>
                </c:pt>
                <c:pt idx="661">
                  <c:v>166200</c:v>
                </c:pt>
                <c:pt idx="662">
                  <c:v>166300</c:v>
                </c:pt>
                <c:pt idx="663">
                  <c:v>166400</c:v>
                </c:pt>
                <c:pt idx="664">
                  <c:v>166500</c:v>
                </c:pt>
                <c:pt idx="665">
                  <c:v>166600</c:v>
                </c:pt>
                <c:pt idx="666">
                  <c:v>166700</c:v>
                </c:pt>
                <c:pt idx="667">
                  <c:v>166800</c:v>
                </c:pt>
                <c:pt idx="668">
                  <c:v>166900</c:v>
                </c:pt>
                <c:pt idx="669">
                  <c:v>167000</c:v>
                </c:pt>
                <c:pt idx="670">
                  <c:v>167100</c:v>
                </c:pt>
                <c:pt idx="671">
                  <c:v>167200</c:v>
                </c:pt>
                <c:pt idx="672">
                  <c:v>167300</c:v>
                </c:pt>
                <c:pt idx="673">
                  <c:v>167400</c:v>
                </c:pt>
                <c:pt idx="674">
                  <c:v>167500</c:v>
                </c:pt>
                <c:pt idx="675">
                  <c:v>167600</c:v>
                </c:pt>
                <c:pt idx="676">
                  <c:v>167700</c:v>
                </c:pt>
                <c:pt idx="677">
                  <c:v>167800</c:v>
                </c:pt>
                <c:pt idx="678">
                  <c:v>167900</c:v>
                </c:pt>
                <c:pt idx="679">
                  <c:v>168000</c:v>
                </c:pt>
                <c:pt idx="680">
                  <c:v>168100</c:v>
                </c:pt>
                <c:pt idx="681">
                  <c:v>168200</c:v>
                </c:pt>
                <c:pt idx="682">
                  <c:v>168300</c:v>
                </c:pt>
                <c:pt idx="683">
                  <c:v>168400</c:v>
                </c:pt>
                <c:pt idx="684">
                  <c:v>168500</c:v>
                </c:pt>
                <c:pt idx="685">
                  <c:v>168600</c:v>
                </c:pt>
                <c:pt idx="686">
                  <c:v>168700</c:v>
                </c:pt>
                <c:pt idx="687">
                  <c:v>168800</c:v>
                </c:pt>
                <c:pt idx="688">
                  <c:v>168900</c:v>
                </c:pt>
                <c:pt idx="689">
                  <c:v>169000</c:v>
                </c:pt>
                <c:pt idx="690">
                  <c:v>169100</c:v>
                </c:pt>
                <c:pt idx="691">
                  <c:v>169200</c:v>
                </c:pt>
                <c:pt idx="692">
                  <c:v>169300</c:v>
                </c:pt>
                <c:pt idx="693">
                  <c:v>169400</c:v>
                </c:pt>
                <c:pt idx="694">
                  <c:v>169500</c:v>
                </c:pt>
                <c:pt idx="695">
                  <c:v>169600</c:v>
                </c:pt>
                <c:pt idx="696">
                  <c:v>169700</c:v>
                </c:pt>
                <c:pt idx="697">
                  <c:v>169800</c:v>
                </c:pt>
                <c:pt idx="698">
                  <c:v>169900</c:v>
                </c:pt>
                <c:pt idx="699">
                  <c:v>170000</c:v>
                </c:pt>
                <c:pt idx="700">
                  <c:v>170100</c:v>
                </c:pt>
                <c:pt idx="701">
                  <c:v>170200</c:v>
                </c:pt>
                <c:pt idx="702">
                  <c:v>170300</c:v>
                </c:pt>
                <c:pt idx="703">
                  <c:v>170400</c:v>
                </c:pt>
                <c:pt idx="704">
                  <c:v>170500</c:v>
                </c:pt>
                <c:pt idx="705">
                  <c:v>170600</c:v>
                </c:pt>
                <c:pt idx="706">
                  <c:v>170700</c:v>
                </c:pt>
                <c:pt idx="707">
                  <c:v>170800</c:v>
                </c:pt>
                <c:pt idx="708">
                  <c:v>170900</c:v>
                </c:pt>
                <c:pt idx="709">
                  <c:v>171000</c:v>
                </c:pt>
                <c:pt idx="710">
                  <c:v>171100</c:v>
                </c:pt>
                <c:pt idx="711">
                  <c:v>171200</c:v>
                </c:pt>
                <c:pt idx="712">
                  <c:v>171300</c:v>
                </c:pt>
                <c:pt idx="713">
                  <c:v>171400</c:v>
                </c:pt>
                <c:pt idx="714">
                  <c:v>171500</c:v>
                </c:pt>
                <c:pt idx="715">
                  <c:v>171600</c:v>
                </c:pt>
                <c:pt idx="716">
                  <c:v>171700</c:v>
                </c:pt>
                <c:pt idx="717">
                  <c:v>171800</c:v>
                </c:pt>
                <c:pt idx="718">
                  <c:v>171900</c:v>
                </c:pt>
                <c:pt idx="719">
                  <c:v>172000</c:v>
                </c:pt>
                <c:pt idx="720">
                  <c:v>172100</c:v>
                </c:pt>
                <c:pt idx="721">
                  <c:v>172200</c:v>
                </c:pt>
                <c:pt idx="722">
                  <c:v>172300</c:v>
                </c:pt>
                <c:pt idx="723">
                  <c:v>172400</c:v>
                </c:pt>
                <c:pt idx="724">
                  <c:v>172500</c:v>
                </c:pt>
                <c:pt idx="725">
                  <c:v>172600</c:v>
                </c:pt>
                <c:pt idx="726">
                  <c:v>172700</c:v>
                </c:pt>
                <c:pt idx="727">
                  <c:v>172800</c:v>
                </c:pt>
                <c:pt idx="728">
                  <c:v>172900</c:v>
                </c:pt>
                <c:pt idx="729">
                  <c:v>173000</c:v>
                </c:pt>
                <c:pt idx="730">
                  <c:v>173100</c:v>
                </c:pt>
                <c:pt idx="731">
                  <c:v>173200</c:v>
                </c:pt>
                <c:pt idx="732">
                  <c:v>173300</c:v>
                </c:pt>
                <c:pt idx="733">
                  <c:v>173400</c:v>
                </c:pt>
                <c:pt idx="734">
                  <c:v>173500</c:v>
                </c:pt>
                <c:pt idx="735">
                  <c:v>173600</c:v>
                </c:pt>
                <c:pt idx="736">
                  <c:v>173700</c:v>
                </c:pt>
                <c:pt idx="737">
                  <c:v>173800</c:v>
                </c:pt>
                <c:pt idx="738">
                  <c:v>173900</c:v>
                </c:pt>
                <c:pt idx="739">
                  <c:v>174000</c:v>
                </c:pt>
                <c:pt idx="740">
                  <c:v>174100</c:v>
                </c:pt>
                <c:pt idx="741">
                  <c:v>174200</c:v>
                </c:pt>
                <c:pt idx="742">
                  <c:v>174300</c:v>
                </c:pt>
                <c:pt idx="743">
                  <c:v>174400</c:v>
                </c:pt>
                <c:pt idx="744">
                  <c:v>174500</c:v>
                </c:pt>
                <c:pt idx="745">
                  <c:v>174600</c:v>
                </c:pt>
                <c:pt idx="746">
                  <c:v>174700</c:v>
                </c:pt>
                <c:pt idx="747">
                  <c:v>174800</c:v>
                </c:pt>
                <c:pt idx="748">
                  <c:v>174900</c:v>
                </c:pt>
                <c:pt idx="749">
                  <c:v>175000</c:v>
                </c:pt>
                <c:pt idx="750">
                  <c:v>175100</c:v>
                </c:pt>
                <c:pt idx="751">
                  <c:v>175200</c:v>
                </c:pt>
                <c:pt idx="752">
                  <c:v>175300</c:v>
                </c:pt>
                <c:pt idx="753">
                  <c:v>175400</c:v>
                </c:pt>
                <c:pt idx="754">
                  <c:v>175500</c:v>
                </c:pt>
                <c:pt idx="755">
                  <c:v>175600</c:v>
                </c:pt>
                <c:pt idx="756">
                  <c:v>175700</c:v>
                </c:pt>
                <c:pt idx="757">
                  <c:v>175800</c:v>
                </c:pt>
                <c:pt idx="758">
                  <c:v>175900</c:v>
                </c:pt>
                <c:pt idx="759">
                  <c:v>176000</c:v>
                </c:pt>
                <c:pt idx="760">
                  <c:v>176100</c:v>
                </c:pt>
                <c:pt idx="761">
                  <c:v>176200</c:v>
                </c:pt>
                <c:pt idx="762">
                  <c:v>176300</c:v>
                </c:pt>
                <c:pt idx="763">
                  <c:v>176400</c:v>
                </c:pt>
                <c:pt idx="764">
                  <c:v>176500</c:v>
                </c:pt>
                <c:pt idx="765">
                  <c:v>176600</c:v>
                </c:pt>
                <c:pt idx="766">
                  <c:v>176700</c:v>
                </c:pt>
                <c:pt idx="767">
                  <c:v>176800</c:v>
                </c:pt>
                <c:pt idx="768">
                  <c:v>176900</c:v>
                </c:pt>
                <c:pt idx="769">
                  <c:v>177000</c:v>
                </c:pt>
                <c:pt idx="770">
                  <c:v>177100</c:v>
                </c:pt>
                <c:pt idx="771">
                  <c:v>177200</c:v>
                </c:pt>
                <c:pt idx="772">
                  <c:v>177300</c:v>
                </c:pt>
                <c:pt idx="773">
                  <c:v>177400</c:v>
                </c:pt>
                <c:pt idx="774">
                  <c:v>177500</c:v>
                </c:pt>
                <c:pt idx="775">
                  <c:v>177600</c:v>
                </c:pt>
                <c:pt idx="776">
                  <c:v>177700</c:v>
                </c:pt>
                <c:pt idx="777">
                  <c:v>177800</c:v>
                </c:pt>
                <c:pt idx="778">
                  <c:v>177900</c:v>
                </c:pt>
                <c:pt idx="779">
                  <c:v>178000</c:v>
                </c:pt>
                <c:pt idx="780">
                  <c:v>178100</c:v>
                </c:pt>
                <c:pt idx="781">
                  <c:v>178200</c:v>
                </c:pt>
                <c:pt idx="782">
                  <c:v>178300</c:v>
                </c:pt>
                <c:pt idx="783">
                  <c:v>178400</c:v>
                </c:pt>
                <c:pt idx="784">
                  <c:v>178500</c:v>
                </c:pt>
                <c:pt idx="785">
                  <c:v>178600</c:v>
                </c:pt>
                <c:pt idx="786">
                  <c:v>178700</c:v>
                </c:pt>
                <c:pt idx="787">
                  <c:v>178800</c:v>
                </c:pt>
                <c:pt idx="788">
                  <c:v>178900</c:v>
                </c:pt>
                <c:pt idx="789">
                  <c:v>179000</c:v>
                </c:pt>
                <c:pt idx="790">
                  <c:v>179100</c:v>
                </c:pt>
                <c:pt idx="791">
                  <c:v>179200</c:v>
                </c:pt>
                <c:pt idx="792">
                  <c:v>179300</c:v>
                </c:pt>
                <c:pt idx="793">
                  <c:v>179400</c:v>
                </c:pt>
                <c:pt idx="794">
                  <c:v>179500</c:v>
                </c:pt>
                <c:pt idx="795">
                  <c:v>179600</c:v>
                </c:pt>
                <c:pt idx="796">
                  <c:v>179700</c:v>
                </c:pt>
                <c:pt idx="797">
                  <c:v>179800</c:v>
                </c:pt>
                <c:pt idx="798">
                  <c:v>179900</c:v>
                </c:pt>
                <c:pt idx="799">
                  <c:v>180000</c:v>
                </c:pt>
                <c:pt idx="800">
                  <c:v>180100</c:v>
                </c:pt>
                <c:pt idx="801">
                  <c:v>180200</c:v>
                </c:pt>
                <c:pt idx="802">
                  <c:v>180300</c:v>
                </c:pt>
                <c:pt idx="803">
                  <c:v>180400</c:v>
                </c:pt>
                <c:pt idx="804">
                  <c:v>180500</c:v>
                </c:pt>
                <c:pt idx="805">
                  <c:v>180600</c:v>
                </c:pt>
                <c:pt idx="806">
                  <c:v>180700</c:v>
                </c:pt>
                <c:pt idx="807">
                  <c:v>180800</c:v>
                </c:pt>
                <c:pt idx="808">
                  <c:v>180900</c:v>
                </c:pt>
                <c:pt idx="809">
                  <c:v>181000</c:v>
                </c:pt>
                <c:pt idx="810">
                  <c:v>181100</c:v>
                </c:pt>
                <c:pt idx="811">
                  <c:v>181200</c:v>
                </c:pt>
                <c:pt idx="812">
                  <c:v>181300</c:v>
                </c:pt>
                <c:pt idx="813">
                  <c:v>181400</c:v>
                </c:pt>
                <c:pt idx="814">
                  <c:v>181500</c:v>
                </c:pt>
                <c:pt idx="815">
                  <c:v>181600</c:v>
                </c:pt>
                <c:pt idx="816">
                  <c:v>181700</c:v>
                </c:pt>
                <c:pt idx="817">
                  <c:v>181800</c:v>
                </c:pt>
                <c:pt idx="818">
                  <c:v>181900</c:v>
                </c:pt>
                <c:pt idx="819">
                  <c:v>182000</c:v>
                </c:pt>
                <c:pt idx="820">
                  <c:v>182100</c:v>
                </c:pt>
                <c:pt idx="821">
                  <c:v>182200</c:v>
                </c:pt>
                <c:pt idx="822">
                  <c:v>182300</c:v>
                </c:pt>
                <c:pt idx="823">
                  <c:v>182400</c:v>
                </c:pt>
                <c:pt idx="824">
                  <c:v>182500</c:v>
                </c:pt>
                <c:pt idx="825">
                  <c:v>182600</c:v>
                </c:pt>
                <c:pt idx="826">
                  <c:v>182700</c:v>
                </c:pt>
                <c:pt idx="827">
                  <c:v>182800</c:v>
                </c:pt>
                <c:pt idx="828">
                  <c:v>182900</c:v>
                </c:pt>
                <c:pt idx="829">
                  <c:v>183000</c:v>
                </c:pt>
                <c:pt idx="830">
                  <c:v>183100</c:v>
                </c:pt>
                <c:pt idx="831">
                  <c:v>183200</c:v>
                </c:pt>
                <c:pt idx="832">
                  <c:v>183300</c:v>
                </c:pt>
                <c:pt idx="833">
                  <c:v>183400</c:v>
                </c:pt>
                <c:pt idx="834">
                  <c:v>183500</c:v>
                </c:pt>
                <c:pt idx="835">
                  <c:v>183600</c:v>
                </c:pt>
                <c:pt idx="836">
                  <c:v>183700</c:v>
                </c:pt>
                <c:pt idx="837">
                  <c:v>183800</c:v>
                </c:pt>
                <c:pt idx="838">
                  <c:v>183900</c:v>
                </c:pt>
                <c:pt idx="839">
                  <c:v>184000</c:v>
                </c:pt>
                <c:pt idx="840">
                  <c:v>184100</c:v>
                </c:pt>
                <c:pt idx="841">
                  <c:v>184200</c:v>
                </c:pt>
                <c:pt idx="842">
                  <c:v>184300</c:v>
                </c:pt>
                <c:pt idx="843">
                  <c:v>184400</c:v>
                </c:pt>
                <c:pt idx="844">
                  <c:v>184500</c:v>
                </c:pt>
                <c:pt idx="845">
                  <c:v>184600</c:v>
                </c:pt>
                <c:pt idx="846">
                  <c:v>184700</c:v>
                </c:pt>
                <c:pt idx="847">
                  <c:v>184800</c:v>
                </c:pt>
                <c:pt idx="848">
                  <c:v>184900</c:v>
                </c:pt>
                <c:pt idx="849">
                  <c:v>185000</c:v>
                </c:pt>
                <c:pt idx="850">
                  <c:v>185100</c:v>
                </c:pt>
                <c:pt idx="851">
                  <c:v>185200</c:v>
                </c:pt>
                <c:pt idx="852">
                  <c:v>185300</c:v>
                </c:pt>
                <c:pt idx="853">
                  <c:v>185400</c:v>
                </c:pt>
                <c:pt idx="854">
                  <c:v>185500</c:v>
                </c:pt>
                <c:pt idx="855">
                  <c:v>185600</c:v>
                </c:pt>
                <c:pt idx="856">
                  <c:v>185700</c:v>
                </c:pt>
                <c:pt idx="857">
                  <c:v>185800</c:v>
                </c:pt>
                <c:pt idx="858">
                  <c:v>185900</c:v>
                </c:pt>
                <c:pt idx="859">
                  <c:v>186000</c:v>
                </c:pt>
                <c:pt idx="860">
                  <c:v>186100</c:v>
                </c:pt>
                <c:pt idx="861">
                  <c:v>186200</c:v>
                </c:pt>
                <c:pt idx="862">
                  <c:v>186300</c:v>
                </c:pt>
                <c:pt idx="863">
                  <c:v>186400</c:v>
                </c:pt>
                <c:pt idx="864">
                  <c:v>186500</c:v>
                </c:pt>
                <c:pt idx="865">
                  <c:v>186600</c:v>
                </c:pt>
                <c:pt idx="866">
                  <c:v>186700</c:v>
                </c:pt>
                <c:pt idx="867">
                  <c:v>186800</c:v>
                </c:pt>
                <c:pt idx="868">
                  <c:v>186900</c:v>
                </c:pt>
                <c:pt idx="869">
                  <c:v>187000</c:v>
                </c:pt>
                <c:pt idx="870">
                  <c:v>187100</c:v>
                </c:pt>
                <c:pt idx="871">
                  <c:v>187200</c:v>
                </c:pt>
                <c:pt idx="872">
                  <c:v>187300</c:v>
                </c:pt>
                <c:pt idx="873">
                  <c:v>187400</c:v>
                </c:pt>
                <c:pt idx="874">
                  <c:v>187500</c:v>
                </c:pt>
                <c:pt idx="875">
                  <c:v>187600</c:v>
                </c:pt>
                <c:pt idx="876">
                  <c:v>187700</c:v>
                </c:pt>
                <c:pt idx="877">
                  <c:v>187800</c:v>
                </c:pt>
                <c:pt idx="878">
                  <c:v>187900</c:v>
                </c:pt>
                <c:pt idx="879">
                  <c:v>188000</c:v>
                </c:pt>
                <c:pt idx="880">
                  <c:v>188100</c:v>
                </c:pt>
                <c:pt idx="881">
                  <c:v>188200</c:v>
                </c:pt>
                <c:pt idx="882">
                  <c:v>188300</c:v>
                </c:pt>
                <c:pt idx="883">
                  <c:v>188400</c:v>
                </c:pt>
                <c:pt idx="884">
                  <c:v>188500</c:v>
                </c:pt>
                <c:pt idx="885">
                  <c:v>188600</c:v>
                </c:pt>
                <c:pt idx="886">
                  <c:v>188700</c:v>
                </c:pt>
                <c:pt idx="887">
                  <c:v>188800</c:v>
                </c:pt>
                <c:pt idx="888">
                  <c:v>188900</c:v>
                </c:pt>
                <c:pt idx="889">
                  <c:v>189000</c:v>
                </c:pt>
                <c:pt idx="890">
                  <c:v>189100</c:v>
                </c:pt>
                <c:pt idx="891">
                  <c:v>189200</c:v>
                </c:pt>
                <c:pt idx="892">
                  <c:v>189300</c:v>
                </c:pt>
                <c:pt idx="893">
                  <c:v>189400</c:v>
                </c:pt>
                <c:pt idx="894">
                  <c:v>189500</c:v>
                </c:pt>
                <c:pt idx="895">
                  <c:v>189600</c:v>
                </c:pt>
                <c:pt idx="896">
                  <c:v>189700</c:v>
                </c:pt>
                <c:pt idx="897">
                  <c:v>189800</c:v>
                </c:pt>
                <c:pt idx="898">
                  <c:v>189900</c:v>
                </c:pt>
                <c:pt idx="899">
                  <c:v>190000</c:v>
                </c:pt>
                <c:pt idx="900">
                  <c:v>190100</c:v>
                </c:pt>
                <c:pt idx="901">
                  <c:v>190200</c:v>
                </c:pt>
                <c:pt idx="902">
                  <c:v>190300</c:v>
                </c:pt>
                <c:pt idx="903">
                  <c:v>190400</c:v>
                </c:pt>
                <c:pt idx="904">
                  <c:v>190500</c:v>
                </c:pt>
                <c:pt idx="905">
                  <c:v>190600</c:v>
                </c:pt>
                <c:pt idx="906">
                  <c:v>190700</c:v>
                </c:pt>
                <c:pt idx="907">
                  <c:v>190800</c:v>
                </c:pt>
                <c:pt idx="908">
                  <c:v>190900</c:v>
                </c:pt>
                <c:pt idx="909">
                  <c:v>191000</c:v>
                </c:pt>
                <c:pt idx="910">
                  <c:v>191100</c:v>
                </c:pt>
                <c:pt idx="911">
                  <c:v>191200</c:v>
                </c:pt>
                <c:pt idx="912">
                  <c:v>191300</c:v>
                </c:pt>
                <c:pt idx="913">
                  <c:v>191400</c:v>
                </c:pt>
                <c:pt idx="914">
                  <c:v>191500</c:v>
                </c:pt>
                <c:pt idx="915">
                  <c:v>191600</c:v>
                </c:pt>
                <c:pt idx="916">
                  <c:v>191700</c:v>
                </c:pt>
                <c:pt idx="917">
                  <c:v>191800</c:v>
                </c:pt>
                <c:pt idx="918">
                  <c:v>191900</c:v>
                </c:pt>
                <c:pt idx="919">
                  <c:v>192000</c:v>
                </c:pt>
                <c:pt idx="920">
                  <c:v>192100</c:v>
                </c:pt>
                <c:pt idx="921">
                  <c:v>192200</c:v>
                </c:pt>
                <c:pt idx="922">
                  <c:v>192300</c:v>
                </c:pt>
                <c:pt idx="923">
                  <c:v>192400</c:v>
                </c:pt>
                <c:pt idx="924">
                  <c:v>192500</c:v>
                </c:pt>
                <c:pt idx="925">
                  <c:v>192600</c:v>
                </c:pt>
                <c:pt idx="926">
                  <c:v>192700</c:v>
                </c:pt>
                <c:pt idx="927">
                  <c:v>192800</c:v>
                </c:pt>
                <c:pt idx="928">
                  <c:v>192900</c:v>
                </c:pt>
                <c:pt idx="929">
                  <c:v>193000</c:v>
                </c:pt>
                <c:pt idx="930">
                  <c:v>193100</c:v>
                </c:pt>
                <c:pt idx="931">
                  <c:v>193200</c:v>
                </c:pt>
                <c:pt idx="932">
                  <c:v>193300</c:v>
                </c:pt>
                <c:pt idx="933">
                  <c:v>193400</c:v>
                </c:pt>
                <c:pt idx="934">
                  <c:v>193500</c:v>
                </c:pt>
                <c:pt idx="935">
                  <c:v>193600</c:v>
                </c:pt>
                <c:pt idx="936">
                  <c:v>193700</c:v>
                </c:pt>
                <c:pt idx="937">
                  <c:v>193800</c:v>
                </c:pt>
                <c:pt idx="938">
                  <c:v>193900</c:v>
                </c:pt>
                <c:pt idx="939">
                  <c:v>194000</c:v>
                </c:pt>
                <c:pt idx="940">
                  <c:v>194100</c:v>
                </c:pt>
                <c:pt idx="941">
                  <c:v>194200</c:v>
                </c:pt>
                <c:pt idx="942">
                  <c:v>194300</c:v>
                </c:pt>
                <c:pt idx="943">
                  <c:v>194400</c:v>
                </c:pt>
                <c:pt idx="944">
                  <c:v>194500</c:v>
                </c:pt>
                <c:pt idx="945">
                  <c:v>194600</c:v>
                </c:pt>
                <c:pt idx="946">
                  <c:v>194700</c:v>
                </c:pt>
                <c:pt idx="947">
                  <c:v>194800</c:v>
                </c:pt>
                <c:pt idx="948">
                  <c:v>194900</c:v>
                </c:pt>
                <c:pt idx="949">
                  <c:v>195000</c:v>
                </c:pt>
                <c:pt idx="950">
                  <c:v>195100</c:v>
                </c:pt>
                <c:pt idx="951">
                  <c:v>195200</c:v>
                </c:pt>
                <c:pt idx="952">
                  <c:v>195300</c:v>
                </c:pt>
                <c:pt idx="953">
                  <c:v>195400</c:v>
                </c:pt>
                <c:pt idx="954">
                  <c:v>195500</c:v>
                </c:pt>
                <c:pt idx="955">
                  <c:v>195600</c:v>
                </c:pt>
                <c:pt idx="956">
                  <c:v>195700</c:v>
                </c:pt>
                <c:pt idx="957">
                  <c:v>195800</c:v>
                </c:pt>
                <c:pt idx="958">
                  <c:v>195900</c:v>
                </c:pt>
                <c:pt idx="959">
                  <c:v>196000</c:v>
                </c:pt>
                <c:pt idx="960">
                  <c:v>196100</c:v>
                </c:pt>
                <c:pt idx="961">
                  <c:v>196200</c:v>
                </c:pt>
                <c:pt idx="962">
                  <c:v>196300</c:v>
                </c:pt>
                <c:pt idx="963">
                  <c:v>196400</c:v>
                </c:pt>
                <c:pt idx="964">
                  <c:v>196500</c:v>
                </c:pt>
                <c:pt idx="965">
                  <c:v>196600</c:v>
                </c:pt>
                <c:pt idx="966">
                  <c:v>196700</c:v>
                </c:pt>
                <c:pt idx="967">
                  <c:v>196800</c:v>
                </c:pt>
                <c:pt idx="968">
                  <c:v>196900</c:v>
                </c:pt>
                <c:pt idx="969">
                  <c:v>197000</c:v>
                </c:pt>
                <c:pt idx="970">
                  <c:v>197100</c:v>
                </c:pt>
                <c:pt idx="971">
                  <c:v>197200</c:v>
                </c:pt>
                <c:pt idx="972">
                  <c:v>197300</c:v>
                </c:pt>
                <c:pt idx="973">
                  <c:v>197400</c:v>
                </c:pt>
                <c:pt idx="974">
                  <c:v>197500</c:v>
                </c:pt>
                <c:pt idx="975">
                  <c:v>197600</c:v>
                </c:pt>
                <c:pt idx="976">
                  <c:v>197700</c:v>
                </c:pt>
                <c:pt idx="977">
                  <c:v>197800</c:v>
                </c:pt>
                <c:pt idx="978">
                  <c:v>197900</c:v>
                </c:pt>
                <c:pt idx="979">
                  <c:v>198000</c:v>
                </c:pt>
                <c:pt idx="980">
                  <c:v>198100</c:v>
                </c:pt>
                <c:pt idx="981">
                  <c:v>198200</c:v>
                </c:pt>
                <c:pt idx="982">
                  <c:v>198300</c:v>
                </c:pt>
                <c:pt idx="983">
                  <c:v>198400</c:v>
                </c:pt>
                <c:pt idx="984">
                  <c:v>198500</c:v>
                </c:pt>
                <c:pt idx="985">
                  <c:v>198600</c:v>
                </c:pt>
                <c:pt idx="986">
                  <c:v>198700</c:v>
                </c:pt>
                <c:pt idx="987">
                  <c:v>198800</c:v>
                </c:pt>
                <c:pt idx="988">
                  <c:v>198900</c:v>
                </c:pt>
                <c:pt idx="989">
                  <c:v>199000</c:v>
                </c:pt>
                <c:pt idx="990">
                  <c:v>199100</c:v>
                </c:pt>
                <c:pt idx="991">
                  <c:v>199200</c:v>
                </c:pt>
                <c:pt idx="992">
                  <c:v>199300</c:v>
                </c:pt>
                <c:pt idx="993">
                  <c:v>199400</c:v>
                </c:pt>
                <c:pt idx="994">
                  <c:v>199500</c:v>
                </c:pt>
                <c:pt idx="995">
                  <c:v>199600</c:v>
                </c:pt>
                <c:pt idx="996">
                  <c:v>199700</c:v>
                </c:pt>
                <c:pt idx="997">
                  <c:v>199800</c:v>
                </c:pt>
                <c:pt idx="998">
                  <c:v>199900</c:v>
                </c:pt>
                <c:pt idx="999">
                  <c:v>200000</c:v>
                </c:pt>
                <c:pt idx="1000">
                  <c:v>200100</c:v>
                </c:pt>
                <c:pt idx="1001">
                  <c:v>200200</c:v>
                </c:pt>
                <c:pt idx="1002">
                  <c:v>200300</c:v>
                </c:pt>
                <c:pt idx="1003">
                  <c:v>200400</c:v>
                </c:pt>
                <c:pt idx="1004">
                  <c:v>200500</c:v>
                </c:pt>
                <c:pt idx="1005">
                  <c:v>200600</c:v>
                </c:pt>
                <c:pt idx="1006">
                  <c:v>200700</c:v>
                </c:pt>
                <c:pt idx="1007">
                  <c:v>200800</c:v>
                </c:pt>
                <c:pt idx="1008">
                  <c:v>200900</c:v>
                </c:pt>
                <c:pt idx="1009">
                  <c:v>201000</c:v>
                </c:pt>
                <c:pt idx="1010">
                  <c:v>201100</c:v>
                </c:pt>
                <c:pt idx="1011">
                  <c:v>201200</c:v>
                </c:pt>
                <c:pt idx="1012">
                  <c:v>201300</c:v>
                </c:pt>
                <c:pt idx="1013">
                  <c:v>201400</c:v>
                </c:pt>
                <c:pt idx="1014">
                  <c:v>201500</c:v>
                </c:pt>
                <c:pt idx="1015">
                  <c:v>201600</c:v>
                </c:pt>
                <c:pt idx="1016">
                  <c:v>201700</c:v>
                </c:pt>
                <c:pt idx="1017">
                  <c:v>201800</c:v>
                </c:pt>
                <c:pt idx="1018">
                  <c:v>201900</c:v>
                </c:pt>
                <c:pt idx="1019">
                  <c:v>202000</c:v>
                </c:pt>
                <c:pt idx="1020">
                  <c:v>202100</c:v>
                </c:pt>
                <c:pt idx="1021">
                  <c:v>202200</c:v>
                </c:pt>
                <c:pt idx="1022">
                  <c:v>202300</c:v>
                </c:pt>
                <c:pt idx="1023">
                  <c:v>202400</c:v>
                </c:pt>
                <c:pt idx="1024">
                  <c:v>202500</c:v>
                </c:pt>
                <c:pt idx="1025">
                  <c:v>202600</c:v>
                </c:pt>
                <c:pt idx="1026">
                  <c:v>202700</c:v>
                </c:pt>
                <c:pt idx="1027">
                  <c:v>202800</c:v>
                </c:pt>
                <c:pt idx="1028">
                  <c:v>202900</c:v>
                </c:pt>
                <c:pt idx="1029">
                  <c:v>203000</c:v>
                </c:pt>
                <c:pt idx="1030">
                  <c:v>203100</c:v>
                </c:pt>
                <c:pt idx="1031">
                  <c:v>203200</c:v>
                </c:pt>
                <c:pt idx="1032">
                  <c:v>203300</c:v>
                </c:pt>
                <c:pt idx="1033">
                  <c:v>203400</c:v>
                </c:pt>
                <c:pt idx="1034">
                  <c:v>203500</c:v>
                </c:pt>
                <c:pt idx="1035">
                  <c:v>203600</c:v>
                </c:pt>
                <c:pt idx="1036">
                  <c:v>203700</c:v>
                </c:pt>
                <c:pt idx="1037">
                  <c:v>203800</c:v>
                </c:pt>
                <c:pt idx="1038">
                  <c:v>203900</c:v>
                </c:pt>
                <c:pt idx="1039">
                  <c:v>204000</c:v>
                </c:pt>
                <c:pt idx="1040">
                  <c:v>204100</c:v>
                </c:pt>
                <c:pt idx="1041">
                  <c:v>204200</c:v>
                </c:pt>
                <c:pt idx="1042">
                  <c:v>204300</c:v>
                </c:pt>
                <c:pt idx="1043">
                  <c:v>204400</c:v>
                </c:pt>
                <c:pt idx="1044">
                  <c:v>204500</c:v>
                </c:pt>
                <c:pt idx="1045">
                  <c:v>204600</c:v>
                </c:pt>
                <c:pt idx="1046">
                  <c:v>204700</c:v>
                </c:pt>
                <c:pt idx="1047">
                  <c:v>204800</c:v>
                </c:pt>
                <c:pt idx="1048">
                  <c:v>204900</c:v>
                </c:pt>
                <c:pt idx="1049">
                  <c:v>205000</c:v>
                </c:pt>
                <c:pt idx="1050">
                  <c:v>205100</c:v>
                </c:pt>
                <c:pt idx="1051">
                  <c:v>205200</c:v>
                </c:pt>
                <c:pt idx="1052">
                  <c:v>205300</c:v>
                </c:pt>
                <c:pt idx="1053">
                  <c:v>205400</c:v>
                </c:pt>
                <c:pt idx="1054">
                  <c:v>205500</c:v>
                </c:pt>
                <c:pt idx="1055">
                  <c:v>205600</c:v>
                </c:pt>
                <c:pt idx="1056">
                  <c:v>205700</c:v>
                </c:pt>
                <c:pt idx="1057">
                  <c:v>205800</c:v>
                </c:pt>
                <c:pt idx="1058">
                  <c:v>205900</c:v>
                </c:pt>
                <c:pt idx="1059">
                  <c:v>206000</c:v>
                </c:pt>
                <c:pt idx="1060">
                  <c:v>206100</c:v>
                </c:pt>
                <c:pt idx="1061">
                  <c:v>206200</c:v>
                </c:pt>
                <c:pt idx="1062">
                  <c:v>206300</c:v>
                </c:pt>
                <c:pt idx="1063">
                  <c:v>206400</c:v>
                </c:pt>
                <c:pt idx="1064">
                  <c:v>206500</c:v>
                </c:pt>
                <c:pt idx="1065">
                  <c:v>206600</c:v>
                </c:pt>
                <c:pt idx="1066">
                  <c:v>206700</c:v>
                </c:pt>
                <c:pt idx="1067">
                  <c:v>206800</c:v>
                </c:pt>
                <c:pt idx="1068">
                  <c:v>206900</c:v>
                </c:pt>
                <c:pt idx="1069">
                  <c:v>207000</c:v>
                </c:pt>
                <c:pt idx="1070">
                  <c:v>207100</c:v>
                </c:pt>
                <c:pt idx="1071">
                  <c:v>207200</c:v>
                </c:pt>
                <c:pt idx="1072">
                  <c:v>207300</c:v>
                </c:pt>
                <c:pt idx="1073">
                  <c:v>207400</c:v>
                </c:pt>
                <c:pt idx="1074">
                  <c:v>207500</c:v>
                </c:pt>
                <c:pt idx="1075">
                  <c:v>207600</c:v>
                </c:pt>
                <c:pt idx="1076">
                  <c:v>207700</c:v>
                </c:pt>
                <c:pt idx="1077">
                  <c:v>207800</c:v>
                </c:pt>
                <c:pt idx="1078">
                  <c:v>207900</c:v>
                </c:pt>
                <c:pt idx="1079">
                  <c:v>208000</c:v>
                </c:pt>
                <c:pt idx="1080">
                  <c:v>208100</c:v>
                </c:pt>
                <c:pt idx="1081">
                  <c:v>208200</c:v>
                </c:pt>
                <c:pt idx="1082">
                  <c:v>208300</c:v>
                </c:pt>
                <c:pt idx="1083">
                  <c:v>208400</c:v>
                </c:pt>
                <c:pt idx="1084">
                  <c:v>208500</c:v>
                </c:pt>
                <c:pt idx="1085">
                  <c:v>208600</c:v>
                </c:pt>
                <c:pt idx="1086">
                  <c:v>208700</c:v>
                </c:pt>
                <c:pt idx="1087">
                  <c:v>208800</c:v>
                </c:pt>
                <c:pt idx="1088">
                  <c:v>208900</c:v>
                </c:pt>
                <c:pt idx="1089">
                  <c:v>209000</c:v>
                </c:pt>
                <c:pt idx="1090">
                  <c:v>209100</c:v>
                </c:pt>
                <c:pt idx="1091">
                  <c:v>209200</c:v>
                </c:pt>
                <c:pt idx="1092">
                  <c:v>209300</c:v>
                </c:pt>
                <c:pt idx="1093">
                  <c:v>209400</c:v>
                </c:pt>
                <c:pt idx="1094">
                  <c:v>209500</c:v>
                </c:pt>
                <c:pt idx="1095">
                  <c:v>209600</c:v>
                </c:pt>
                <c:pt idx="1096">
                  <c:v>209700</c:v>
                </c:pt>
                <c:pt idx="1097">
                  <c:v>209800</c:v>
                </c:pt>
                <c:pt idx="1098">
                  <c:v>209900</c:v>
                </c:pt>
                <c:pt idx="1099">
                  <c:v>210000</c:v>
                </c:pt>
                <c:pt idx="1100">
                  <c:v>210100</c:v>
                </c:pt>
                <c:pt idx="1101">
                  <c:v>210200</c:v>
                </c:pt>
                <c:pt idx="1102">
                  <c:v>210300</c:v>
                </c:pt>
                <c:pt idx="1103">
                  <c:v>210400</c:v>
                </c:pt>
                <c:pt idx="1104">
                  <c:v>210500</c:v>
                </c:pt>
                <c:pt idx="1105">
                  <c:v>210600</c:v>
                </c:pt>
                <c:pt idx="1106">
                  <c:v>210700</c:v>
                </c:pt>
                <c:pt idx="1107">
                  <c:v>210800</c:v>
                </c:pt>
                <c:pt idx="1108">
                  <c:v>210900</c:v>
                </c:pt>
                <c:pt idx="1109">
                  <c:v>211000</c:v>
                </c:pt>
                <c:pt idx="1110">
                  <c:v>211100</c:v>
                </c:pt>
                <c:pt idx="1111">
                  <c:v>211200</c:v>
                </c:pt>
                <c:pt idx="1112">
                  <c:v>211300</c:v>
                </c:pt>
                <c:pt idx="1113">
                  <c:v>211400</c:v>
                </c:pt>
                <c:pt idx="1114">
                  <c:v>211500</c:v>
                </c:pt>
                <c:pt idx="1115">
                  <c:v>211600</c:v>
                </c:pt>
                <c:pt idx="1116">
                  <c:v>211700</c:v>
                </c:pt>
                <c:pt idx="1117">
                  <c:v>211800</c:v>
                </c:pt>
                <c:pt idx="1118">
                  <c:v>211900</c:v>
                </c:pt>
                <c:pt idx="1119">
                  <c:v>212000</c:v>
                </c:pt>
                <c:pt idx="1120">
                  <c:v>212100</c:v>
                </c:pt>
                <c:pt idx="1121">
                  <c:v>212200</c:v>
                </c:pt>
                <c:pt idx="1122">
                  <c:v>212300</c:v>
                </c:pt>
                <c:pt idx="1123">
                  <c:v>212400</c:v>
                </c:pt>
                <c:pt idx="1124">
                  <c:v>212500</c:v>
                </c:pt>
                <c:pt idx="1125">
                  <c:v>212600</c:v>
                </c:pt>
                <c:pt idx="1126">
                  <c:v>212700</c:v>
                </c:pt>
                <c:pt idx="1127">
                  <c:v>212800</c:v>
                </c:pt>
                <c:pt idx="1128">
                  <c:v>212900</c:v>
                </c:pt>
                <c:pt idx="1129">
                  <c:v>213000</c:v>
                </c:pt>
                <c:pt idx="1130">
                  <c:v>213100</c:v>
                </c:pt>
                <c:pt idx="1131">
                  <c:v>213200</c:v>
                </c:pt>
                <c:pt idx="1132">
                  <c:v>213300</c:v>
                </c:pt>
                <c:pt idx="1133">
                  <c:v>213400</c:v>
                </c:pt>
                <c:pt idx="1134">
                  <c:v>213500</c:v>
                </c:pt>
                <c:pt idx="1135">
                  <c:v>213600</c:v>
                </c:pt>
                <c:pt idx="1136">
                  <c:v>213700</c:v>
                </c:pt>
                <c:pt idx="1137">
                  <c:v>213800</c:v>
                </c:pt>
                <c:pt idx="1138">
                  <c:v>213900</c:v>
                </c:pt>
                <c:pt idx="1139">
                  <c:v>214000</c:v>
                </c:pt>
                <c:pt idx="1140">
                  <c:v>214100</c:v>
                </c:pt>
                <c:pt idx="1141">
                  <c:v>214200</c:v>
                </c:pt>
                <c:pt idx="1142">
                  <c:v>214300</c:v>
                </c:pt>
                <c:pt idx="1143">
                  <c:v>214400</c:v>
                </c:pt>
                <c:pt idx="1144">
                  <c:v>214500</c:v>
                </c:pt>
                <c:pt idx="1145">
                  <c:v>214600</c:v>
                </c:pt>
                <c:pt idx="1146">
                  <c:v>214700</c:v>
                </c:pt>
                <c:pt idx="1147">
                  <c:v>214800</c:v>
                </c:pt>
                <c:pt idx="1148">
                  <c:v>214900</c:v>
                </c:pt>
                <c:pt idx="1149">
                  <c:v>215000</c:v>
                </c:pt>
                <c:pt idx="1150">
                  <c:v>215100</c:v>
                </c:pt>
                <c:pt idx="1151">
                  <c:v>215200</c:v>
                </c:pt>
                <c:pt idx="1152">
                  <c:v>215300</c:v>
                </c:pt>
                <c:pt idx="1153">
                  <c:v>215400</c:v>
                </c:pt>
                <c:pt idx="1154">
                  <c:v>215500</c:v>
                </c:pt>
                <c:pt idx="1155">
                  <c:v>215600</c:v>
                </c:pt>
                <c:pt idx="1156">
                  <c:v>215700</c:v>
                </c:pt>
                <c:pt idx="1157">
                  <c:v>215800</c:v>
                </c:pt>
                <c:pt idx="1158">
                  <c:v>215900</c:v>
                </c:pt>
                <c:pt idx="1159">
                  <c:v>216000</c:v>
                </c:pt>
                <c:pt idx="1160">
                  <c:v>216100</c:v>
                </c:pt>
                <c:pt idx="1161">
                  <c:v>216200</c:v>
                </c:pt>
                <c:pt idx="1162">
                  <c:v>216300</c:v>
                </c:pt>
                <c:pt idx="1163">
                  <c:v>216400</c:v>
                </c:pt>
                <c:pt idx="1164">
                  <c:v>216500</c:v>
                </c:pt>
                <c:pt idx="1165">
                  <c:v>216600</c:v>
                </c:pt>
                <c:pt idx="1166">
                  <c:v>216700</c:v>
                </c:pt>
                <c:pt idx="1167">
                  <c:v>216800</c:v>
                </c:pt>
                <c:pt idx="1168">
                  <c:v>216900</c:v>
                </c:pt>
                <c:pt idx="1169">
                  <c:v>217000</c:v>
                </c:pt>
                <c:pt idx="1170">
                  <c:v>217100</c:v>
                </c:pt>
                <c:pt idx="1171">
                  <c:v>217200</c:v>
                </c:pt>
                <c:pt idx="1172">
                  <c:v>217300</c:v>
                </c:pt>
                <c:pt idx="1173">
                  <c:v>217400</c:v>
                </c:pt>
                <c:pt idx="1174">
                  <c:v>217500</c:v>
                </c:pt>
                <c:pt idx="1175">
                  <c:v>217600</c:v>
                </c:pt>
                <c:pt idx="1176">
                  <c:v>217700</c:v>
                </c:pt>
                <c:pt idx="1177">
                  <c:v>217800</c:v>
                </c:pt>
                <c:pt idx="1178">
                  <c:v>217900</c:v>
                </c:pt>
                <c:pt idx="1179">
                  <c:v>218000</c:v>
                </c:pt>
                <c:pt idx="1180">
                  <c:v>218100</c:v>
                </c:pt>
                <c:pt idx="1181">
                  <c:v>218200</c:v>
                </c:pt>
                <c:pt idx="1182">
                  <c:v>218300</c:v>
                </c:pt>
                <c:pt idx="1183">
                  <c:v>218400</c:v>
                </c:pt>
                <c:pt idx="1184">
                  <c:v>218500</c:v>
                </c:pt>
                <c:pt idx="1185">
                  <c:v>218600</c:v>
                </c:pt>
                <c:pt idx="1186">
                  <c:v>218700</c:v>
                </c:pt>
                <c:pt idx="1187">
                  <c:v>218800</c:v>
                </c:pt>
                <c:pt idx="1188">
                  <c:v>218900</c:v>
                </c:pt>
                <c:pt idx="1189">
                  <c:v>219000</c:v>
                </c:pt>
                <c:pt idx="1190">
                  <c:v>219100</c:v>
                </c:pt>
                <c:pt idx="1191">
                  <c:v>219200</c:v>
                </c:pt>
                <c:pt idx="1192">
                  <c:v>219300</c:v>
                </c:pt>
                <c:pt idx="1193">
                  <c:v>219400</c:v>
                </c:pt>
                <c:pt idx="1194">
                  <c:v>219500</c:v>
                </c:pt>
                <c:pt idx="1195">
                  <c:v>219600</c:v>
                </c:pt>
                <c:pt idx="1196">
                  <c:v>219700</c:v>
                </c:pt>
                <c:pt idx="1197">
                  <c:v>219800</c:v>
                </c:pt>
                <c:pt idx="1198">
                  <c:v>219900</c:v>
                </c:pt>
                <c:pt idx="1199">
                  <c:v>220000</c:v>
                </c:pt>
                <c:pt idx="1200">
                  <c:v>220100</c:v>
                </c:pt>
                <c:pt idx="1201">
                  <c:v>220200</c:v>
                </c:pt>
                <c:pt idx="1202">
                  <c:v>220300</c:v>
                </c:pt>
                <c:pt idx="1203">
                  <c:v>220400</c:v>
                </c:pt>
                <c:pt idx="1204">
                  <c:v>220500</c:v>
                </c:pt>
                <c:pt idx="1205">
                  <c:v>220600</c:v>
                </c:pt>
                <c:pt idx="1206">
                  <c:v>220700</c:v>
                </c:pt>
                <c:pt idx="1207">
                  <c:v>220800</c:v>
                </c:pt>
                <c:pt idx="1208">
                  <c:v>220900</c:v>
                </c:pt>
                <c:pt idx="1209">
                  <c:v>221000</c:v>
                </c:pt>
                <c:pt idx="1210">
                  <c:v>221100</c:v>
                </c:pt>
                <c:pt idx="1211">
                  <c:v>221200</c:v>
                </c:pt>
                <c:pt idx="1212">
                  <c:v>221300</c:v>
                </c:pt>
                <c:pt idx="1213">
                  <c:v>221400</c:v>
                </c:pt>
                <c:pt idx="1214">
                  <c:v>221500</c:v>
                </c:pt>
                <c:pt idx="1215">
                  <c:v>221600</c:v>
                </c:pt>
                <c:pt idx="1216">
                  <c:v>221700</c:v>
                </c:pt>
                <c:pt idx="1217">
                  <c:v>221800</c:v>
                </c:pt>
                <c:pt idx="1218">
                  <c:v>221900</c:v>
                </c:pt>
                <c:pt idx="1219">
                  <c:v>222000</c:v>
                </c:pt>
                <c:pt idx="1220">
                  <c:v>222100</c:v>
                </c:pt>
                <c:pt idx="1221">
                  <c:v>222200</c:v>
                </c:pt>
                <c:pt idx="1222">
                  <c:v>222300</c:v>
                </c:pt>
                <c:pt idx="1223">
                  <c:v>222400</c:v>
                </c:pt>
                <c:pt idx="1224">
                  <c:v>222500</c:v>
                </c:pt>
                <c:pt idx="1225">
                  <c:v>222600</c:v>
                </c:pt>
                <c:pt idx="1226">
                  <c:v>222700</c:v>
                </c:pt>
                <c:pt idx="1227">
                  <c:v>222800</c:v>
                </c:pt>
                <c:pt idx="1228">
                  <c:v>222900</c:v>
                </c:pt>
                <c:pt idx="1229">
                  <c:v>223000</c:v>
                </c:pt>
                <c:pt idx="1230">
                  <c:v>223100</c:v>
                </c:pt>
                <c:pt idx="1231">
                  <c:v>223200</c:v>
                </c:pt>
                <c:pt idx="1232">
                  <c:v>223300</c:v>
                </c:pt>
                <c:pt idx="1233">
                  <c:v>223400</c:v>
                </c:pt>
                <c:pt idx="1234">
                  <c:v>223500</c:v>
                </c:pt>
                <c:pt idx="1235">
                  <c:v>223600</c:v>
                </c:pt>
                <c:pt idx="1236">
                  <c:v>223700</c:v>
                </c:pt>
                <c:pt idx="1237">
                  <c:v>223800</c:v>
                </c:pt>
                <c:pt idx="1238">
                  <c:v>223900</c:v>
                </c:pt>
                <c:pt idx="1239">
                  <c:v>224000</c:v>
                </c:pt>
                <c:pt idx="1240">
                  <c:v>224100</c:v>
                </c:pt>
                <c:pt idx="1241">
                  <c:v>224200</c:v>
                </c:pt>
                <c:pt idx="1242">
                  <c:v>224300</c:v>
                </c:pt>
                <c:pt idx="1243">
                  <c:v>224400</c:v>
                </c:pt>
                <c:pt idx="1244">
                  <c:v>224500</c:v>
                </c:pt>
                <c:pt idx="1245">
                  <c:v>224600</c:v>
                </c:pt>
                <c:pt idx="1246">
                  <c:v>224700</c:v>
                </c:pt>
                <c:pt idx="1247">
                  <c:v>224800</c:v>
                </c:pt>
                <c:pt idx="1248">
                  <c:v>224900</c:v>
                </c:pt>
                <c:pt idx="1249">
                  <c:v>225000</c:v>
                </c:pt>
                <c:pt idx="1250">
                  <c:v>225100</c:v>
                </c:pt>
                <c:pt idx="1251">
                  <c:v>225200</c:v>
                </c:pt>
                <c:pt idx="1252">
                  <c:v>225300</c:v>
                </c:pt>
                <c:pt idx="1253">
                  <c:v>225400</c:v>
                </c:pt>
                <c:pt idx="1254">
                  <c:v>225500</c:v>
                </c:pt>
                <c:pt idx="1255">
                  <c:v>225600</c:v>
                </c:pt>
                <c:pt idx="1256">
                  <c:v>225700</c:v>
                </c:pt>
                <c:pt idx="1257">
                  <c:v>225800</c:v>
                </c:pt>
                <c:pt idx="1258">
                  <c:v>225900</c:v>
                </c:pt>
                <c:pt idx="1259">
                  <c:v>226000</c:v>
                </c:pt>
                <c:pt idx="1260">
                  <c:v>226100</c:v>
                </c:pt>
                <c:pt idx="1261">
                  <c:v>226200</c:v>
                </c:pt>
                <c:pt idx="1262">
                  <c:v>226300</c:v>
                </c:pt>
                <c:pt idx="1263">
                  <c:v>226400</c:v>
                </c:pt>
                <c:pt idx="1264">
                  <c:v>226500</c:v>
                </c:pt>
                <c:pt idx="1265">
                  <c:v>226600</c:v>
                </c:pt>
                <c:pt idx="1266">
                  <c:v>226700</c:v>
                </c:pt>
                <c:pt idx="1267">
                  <c:v>226800</c:v>
                </c:pt>
                <c:pt idx="1268">
                  <c:v>226900</c:v>
                </c:pt>
                <c:pt idx="1269">
                  <c:v>227000</c:v>
                </c:pt>
                <c:pt idx="1270">
                  <c:v>227100</c:v>
                </c:pt>
                <c:pt idx="1271">
                  <c:v>227200</c:v>
                </c:pt>
                <c:pt idx="1272">
                  <c:v>227300</c:v>
                </c:pt>
                <c:pt idx="1273">
                  <c:v>227400</c:v>
                </c:pt>
                <c:pt idx="1274">
                  <c:v>227500</c:v>
                </c:pt>
                <c:pt idx="1275">
                  <c:v>227600</c:v>
                </c:pt>
                <c:pt idx="1276">
                  <c:v>227700</c:v>
                </c:pt>
                <c:pt idx="1277">
                  <c:v>227800</c:v>
                </c:pt>
                <c:pt idx="1278">
                  <c:v>227900</c:v>
                </c:pt>
                <c:pt idx="1279">
                  <c:v>228000</c:v>
                </c:pt>
                <c:pt idx="1280">
                  <c:v>228100</c:v>
                </c:pt>
                <c:pt idx="1281">
                  <c:v>228200</c:v>
                </c:pt>
                <c:pt idx="1282">
                  <c:v>228300</c:v>
                </c:pt>
                <c:pt idx="1283">
                  <c:v>228400</c:v>
                </c:pt>
                <c:pt idx="1284">
                  <c:v>228500</c:v>
                </c:pt>
                <c:pt idx="1285">
                  <c:v>228600</c:v>
                </c:pt>
                <c:pt idx="1286">
                  <c:v>228700</c:v>
                </c:pt>
                <c:pt idx="1287">
                  <c:v>228800</c:v>
                </c:pt>
                <c:pt idx="1288">
                  <c:v>228900</c:v>
                </c:pt>
                <c:pt idx="1289">
                  <c:v>229000</c:v>
                </c:pt>
                <c:pt idx="1290">
                  <c:v>229100</c:v>
                </c:pt>
                <c:pt idx="1291">
                  <c:v>229200</c:v>
                </c:pt>
                <c:pt idx="1292">
                  <c:v>229300</c:v>
                </c:pt>
                <c:pt idx="1293">
                  <c:v>229400</c:v>
                </c:pt>
                <c:pt idx="1294">
                  <c:v>229500</c:v>
                </c:pt>
                <c:pt idx="1295">
                  <c:v>229600</c:v>
                </c:pt>
                <c:pt idx="1296">
                  <c:v>229700</c:v>
                </c:pt>
                <c:pt idx="1297">
                  <c:v>229800</c:v>
                </c:pt>
                <c:pt idx="1298">
                  <c:v>229900</c:v>
                </c:pt>
                <c:pt idx="1299">
                  <c:v>230000</c:v>
                </c:pt>
                <c:pt idx="1300">
                  <c:v>230100</c:v>
                </c:pt>
                <c:pt idx="1301">
                  <c:v>230200</c:v>
                </c:pt>
                <c:pt idx="1302">
                  <c:v>230300</c:v>
                </c:pt>
                <c:pt idx="1303">
                  <c:v>230400</c:v>
                </c:pt>
                <c:pt idx="1304">
                  <c:v>230500</c:v>
                </c:pt>
                <c:pt idx="1305">
                  <c:v>230600</c:v>
                </c:pt>
                <c:pt idx="1306">
                  <c:v>230700</c:v>
                </c:pt>
                <c:pt idx="1307">
                  <c:v>230800</c:v>
                </c:pt>
                <c:pt idx="1308">
                  <c:v>230900</c:v>
                </c:pt>
                <c:pt idx="1309">
                  <c:v>231000</c:v>
                </c:pt>
                <c:pt idx="1310">
                  <c:v>231100</c:v>
                </c:pt>
                <c:pt idx="1311">
                  <c:v>231200</c:v>
                </c:pt>
                <c:pt idx="1312">
                  <c:v>231300</c:v>
                </c:pt>
                <c:pt idx="1313">
                  <c:v>231400</c:v>
                </c:pt>
                <c:pt idx="1314">
                  <c:v>231500</c:v>
                </c:pt>
                <c:pt idx="1315">
                  <c:v>231600</c:v>
                </c:pt>
                <c:pt idx="1316">
                  <c:v>231700</c:v>
                </c:pt>
                <c:pt idx="1317">
                  <c:v>231800</c:v>
                </c:pt>
                <c:pt idx="1318">
                  <c:v>231900</c:v>
                </c:pt>
                <c:pt idx="1319">
                  <c:v>232000</c:v>
                </c:pt>
                <c:pt idx="1320">
                  <c:v>232100</c:v>
                </c:pt>
                <c:pt idx="1321">
                  <c:v>232200</c:v>
                </c:pt>
                <c:pt idx="1322">
                  <c:v>232300</c:v>
                </c:pt>
                <c:pt idx="1323">
                  <c:v>232400</c:v>
                </c:pt>
                <c:pt idx="1324">
                  <c:v>232500</c:v>
                </c:pt>
                <c:pt idx="1325">
                  <c:v>232600</c:v>
                </c:pt>
                <c:pt idx="1326">
                  <c:v>232700</c:v>
                </c:pt>
                <c:pt idx="1327">
                  <c:v>232800</c:v>
                </c:pt>
                <c:pt idx="1328">
                  <c:v>232900</c:v>
                </c:pt>
                <c:pt idx="1329">
                  <c:v>233000</c:v>
                </c:pt>
                <c:pt idx="1330">
                  <c:v>233100</c:v>
                </c:pt>
                <c:pt idx="1331">
                  <c:v>233200</c:v>
                </c:pt>
                <c:pt idx="1332">
                  <c:v>233300</c:v>
                </c:pt>
                <c:pt idx="1333">
                  <c:v>233400</c:v>
                </c:pt>
                <c:pt idx="1334">
                  <c:v>233500</c:v>
                </c:pt>
                <c:pt idx="1335">
                  <c:v>233600</c:v>
                </c:pt>
                <c:pt idx="1336">
                  <c:v>233700</c:v>
                </c:pt>
                <c:pt idx="1337">
                  <c:v>233800</c:v>
                </c:pt>
                <c:pt idx="1338">
                  <c:v>233900</c:v>
                </c:pt>
                <c:pt idx="1339">
                  <c:v>234000</c:v>
                </c:pt>
                <c:pt idx="1340">
                  <c:v>234100</c:v>
                </c:pt>
                <c:pt idx="1341">
                  <c:v>234200</c:v>
                </c:pt>
                <c:pt idx="1342">
                  <c:v>234300</c:v>
                </c:pt>
                <c:pt idx="1343">
                  <c:v>234400</c:v>
                </c:pt>
                <c:pt idx="1344">
                  <c:v>234500</c:v>
                </c:pt>
                <c:pt idx="1345">
                  <c:v>234600</c:v>
                </c:pt>
                <c:pt idx="1346">
                  <c:v>234700</c:v>
                </c:pt>
                <c:pt idx="1347">
                  <c:v>234800</c:v>
                </c:pt>
                <c:pt idx="1348">
                  <c:v>234900</c:v>
                </c:pt>
                <c:pt idx="1349">
                  <c:v>235000</c:v>
                </c:pt>
                <c:pt idx="1350">
                  <c:v>235100</c:v>
                </c:pt>
                <c:pt idx="1351">
                  <c:v>235200</c:v>
                </c:pt>
                <c:pt idx="1352">
                  <c:v>235300</c:v>
                </c:pt>
                <c:pt idx="1353">
                  <c:v>235400</c:v>
                </c:pt>
                <c:pt idx="1354">
                  <c:v>235500</c:v>
                </c:pt>
                <c:pt idx="1355">
                  <c:v>235600</c:v>
                </c:pt>
                <c:pt idx="1356">
                  <c:v>235700</c:v>
                </c:pt>
                <c:pt idx="1357">
                  <c:v>235800</c:v>
                </c:pt>
                <c:pt idx="1358">
                  <c:v>235900</c:v>
                </c:pt>
                <c:pt idx="1359">
                  <c:v>236000</c:v>
                </c:pt>
                <c:pt idx="1360">
                  <c:v>236100</c:v>
                </c:pt>
                <c:pt idx="1361">
                  <c:v>236200</c:v>
                </c:pt>
                <c:pt idx="1362">
                  <c:v>236300</c:v>
                </c:pt>
                <c:pt idx="1363">
                  <c:v>236400</c:v>
                </c:pt>
                <c:pt idx="1364">
                  <c:v>236500</c:v>
                </c:pt>
                <c:pt idx="1365">
                  <c:v>236600</c:v>
                </c:pt>
                <c:pt idx="1366">
                  <c:v>236700</c:v>
                </c:pt>
                <c:pt idx="1367">
                  <c:v>236800</c:v>
                </c:pt>
                <c:pt idx="1368">
                  <c:v>236900</c:v>
                </c:pt>
                <c:pt idx="1369">
                  <c:v>237000</c:v>
                </c:pt>
                <c:pt idx="1370">
                  <c:v>237100</c:v>
                </c:pt>
                <c:pt idx="1371">
                  <c:v>237200</c:v>
                </c:pt>
                <c:pt idx="1372">
                  <c:v>237300</c:v>
                </c:pt>
                <c:pt idx="1373">
                  <c:v>237400</c:v>
                </c:pt>
                <c:pt idx="1374">
                  <c:v>237500</c:v>
                </c:pt>
                <c:pt idx="1375">
                  <c:v>237600</c:v>
                </c:pt>
                <c:pt idx="1376">
                  <c:v>237700</c:v>
                </c:pt>
                <c:pt idx="1377">
                  <c:v>237800</c:v>
                </c:pt>
                <c:pt idx="1378">
                  <c:v>237900</c:v>
                </c:pt>
                <c:pt idx="1379">
                  <c:v>238000</c:v>
                </c:pt>
                <c:pt idx="1380">
                  <c:v>238100</c:v>
                </c:pt>
                <c:pt idx="1381">
                  <c:v>238200</c:v>
                </c:pt>
                <c:pt idx="1382">
                  <c:v>238300</c:v>
                </c:pt>
                <c:pt idx="1383">
                  <c:v>238400</c:v>
                </c:pt>
                <c:pt idx="1384">
                  <c:v>238500</c:v>
                </c:pt>
                <c:pt idx="1385">
                  <c:v>238600</c:v>
                </c:pt>
                <c:pt idx="1386">
                  <c:v>238700</c:v>
                </c:pt>
                <c:pt idx="1387">
                  <c:v>238800</c:v>
                </c:pt>
                <c:pt idx="1388">
                  <c:v>238900</c:v>
                </c:pt>
                <c:pt idx="1389">
                  <c:v>239000</c:v>
                </c:pt>
                <c:pt idx="1390">
                  <c:v>239100</c:v>
                </c:pt>
                <c:pt idx="1391">
                  <c:v>239200</c:v>
                </c:pt>
                <c:pt idx="1392">
                  <c:v>239300</c:v>
                </c:pt>
                <c:pt idx="1393">
                  <c:v>239400</c:v>
                </c:pt>
                <c:pt idx="1394">
                  <c:v>239500</c:v>
                </c:pt>
                <c:pt idx="1395">
                  <c:v>239600</c:v>
                </c:pt>
                <c:pt idx="1396">
                  <c:v>239700</c:v>
                </c:pt>
                <c:pt idx="1397">
                  <c:v>239800</c:v>
                </c:pt>
                <c:pt idx="1398">
                  <c:v>239900</c:v>
                </c:pt>
                <c:pt idx="1399">
                  <c:v>240000</c:v>
                </c:pt>
                <c:pt idx="1400">
                  <c:v>240100</c:v>
                </c:pt>
                <c:pt idx="1401">
                  <c:v>240200</c:v>
                </c:pt>
                <c:pt idx="1402">
                  <c:v>240300</c:v>
                </c:pt>
                <c:pt idx="1403">
                  <c:v>240400</c:v>
                </c:pt>
                <c:pt idx="1404">
                  <c:v>240500</c:v>
                </c:pt>
                <c:pt idx="1405">
                  <c:v>240600</c:v>
                </c:pt>
                <c:pt idx="1406">
                  <c:v>240700</c:v>
                </c:pt>
                <c:pt idx="1407">
                  <c:v>240800</c:v>
                </c:pt>
                <c:pt idx="1408">
                  <c:v>240900</c:v>
                </c:pt>
                <c:pt idx="1409">
                  <c:v>241000</c:v>
                </c:pt>
                <c:pt idx="1410">
                  <c:v>241100</c:v>
                </c:pt>
                <c:pt idx="1411">
                  <c:v>241200</c:v>
                </c:pt>
                <c:pt idx="1412">
                  <c:v>241300</c:v>
                </c:pt>
                <c:pt idx="1413">
                  <c:v>241400</c:v>
                </c:pt>
                <c:pt idx="1414">
                  <c:v>241500</c:v>
                </c:pt>
                <c:pt idx="1415">
                  <c:v>241600</c:v>
                </c:pt>
                <c:pt idx="1416">
                  <c:v>241700</c:v>
                </c:pt>
                <c:pt idx="1417">
                  <c:v>241800</c:v>
                </c:pt>
                <c:pt idx="1418">
                  <c:v>241900</c:v>
                </c:pt>
                <c:pt idx="1419">
                  <c:v>242000</c:v>
                </c:pt>
                <c:pt idx="1420">
                  <c:v>242100</c:v>
                </c:pt>
                <c:pt idx="1421">
                  <c:v>242200</c:v>
                </c:pt>
                <c:pt idx="1422">
                  <c:v>242300</c:v>
                </c:pt>
                <c:pt idx="1423">
                  <c:v>242400</c:v>
                </c:pt>
                <c:pt idx="1424">
                  <c:v>242500</c:v>
                </c:pt>
                <c:pt idx="1425">
                  <c:v>242600</c:v>
                </c:pt>
                <c:pt idx="1426">
                  <c:v>242700</c:v>
                </c:pt>
                <c:pt idx="1427">
                  <c:v>242800</c:v>
                </c:pt>
                <c:pt idx="1428">
                  <c:v>242900</c:v>
                </c:pt>
                <c:pt idx="1429">
                  <c:v>243000</c:v>
                </c:pt>
                <c:pt idx="1430">
                  <c:v>243100</c:v>
                </c:pt>
                <c:pt idx="1431">
                  <c:v>243200</c:v>
                </c:pt>
                <c:pt idx="1432">
                  <c:v>243300</c:v>
                </c:pt>
                <c:pt idx="1433">
                  <c:v>243400</c:v>
                </c:pt>
                <c:pt idx="1434">
                  <c:v>243500</c:v>
                </c:pt>
                <c:pt idx="1435">
                  <c:v>243600</c:v>
                </c:pt>
                <c:pt idx="1436">
                  <c:v>243700</c:v>
                </c:pt>
                <c:pt idx="1437">
                  <c:v>243800</c:v>
                </c:pt>
                <c:pt idx="1438">
                  <c:v>243900</c:v>
                </c:pt>
                <c:pt idx="1439">
                  <c:v>244000</c:v>
                </c:pt>
                <c:pt idx="1440">
                  <c:v>244100</c:v>
                </c:pt>
                <c:pt idx="1441">
                  <c:v>244200</c:v>
                </c:pt>
                <c:pt idx="1442">
                  <c:v>244300</c:v>
                </c:pt>
                <c:pt idx="1443">
                  <c:v>244400</c:v>
                </c:pt>
                <c:pt idx="1444">
                  <c:v>244500</c:v>
                </c:pt>
                <c:pt idx="1445">
                  <c:v>244600</c:v>
                </c:pt>
                <c:pt idx="1446">
                  <c:v>244700</c:v>
                </c:pt>
                <c:pt idx="1447">
                  <c:v>244800</c:v>
                </c:pt>
                <c:pt idx="1448">
                  <c:v>244900</c:v>
                </c:pt>
                <c:pt idx="1449">
                  <c:v>245000</c:v>
                </c:pt>
                <c:pt idx="1450">
                  <c:v>245100</c:v>
                </c:pt>
                <c:pt idx="1451">
                  <c:v>245200</c:v>
                </c:pt>
                <c:pt idx="1452">
                  <c:v>245300</c:v>
                </c:pt>
                <c:pt idx="1453">
                  <c:v>245400</c:v>
                </c:pt>
                <c:pt idx="1454">
                  <c:v>245500</c:v>
                </c:pt>
                <c:pt idx="1455">
                  <c:v>245600</c:v>
                </c:pt>
                <c:pt idx="1456">
                  <c:v>245700</c:v>
                </c:pt>
                <c:pt idx="1457">
                  <c:v>245800</c:v>
                </c:pt>
                <c:pt idx="1458">
                  <c:v>245900</c:v>
                </c:pt>
                <c:pt idx="1459">
                  <c:v>246000</c:v>
                </c:pt>
                <c:pt idx="1460">
                  <c:v>246100</c:v>
                </c:pt>
                <c:pt idx="1461">
                  <c:v>246200</c:v>
                </c:pt>
                <c:pt idx="1462">
                  <c:v>246300</c:v>
                </c:pt>
                <c:pt idx="1463">
                  <c:v>246400</c:v>
                </c:pt>
                <c:pt idx="1464">
                  <c:v>246500</c:v>
                </c:pt>
                <c:pt idx="1465">
                  <c:v>246600</c:v>
                </c:pt>
                <c:pt idx="1466">
                  <c:v>246700</c:v>
                </c:pt>
                <c:pt idx="1467">
                  <c:v>246800</c:v>
                </c:pt>
                <c:pt idx="1468">
                  <c:v>246900</c:v>
                </c:pt>
                <c:pt idx="1469">
                  <c:v>247000</c:v>
                </c:pt>
                <c:pt idx="1470">
                  <c:v>247100</c:v>
                </c:pt>
                <c:pt idx="1471">
                  <c:v>247200</c:v>
                </c:pt>
                <c:pt idx="1472">
                  <c:v>247300</c:v>
                </c:pt>
                <c:pt idx="1473">
                  <c:v>247400</c:v>
                </c:pt>
                <c:pt idx="1474">
                  <c:v>247500</c:v>
                </c:pt>
                <c:pt idx="1475">
                  <c:v>247600</c:v>
                </c:pt>
                <c:pt idx="1476">
                  <c:v>247700</c:v>
                </c:pt>
                <c:pt idx="1477">
                  <c:v>247800</c:v>
                </c:pt>
                <c:pt idx="1478">
                  <c:v>247900</c:v>
                </c:pt>
                <c:pt idx="1479">
                  <c:v>248000</c:v>
                </c:pt>
                <c:pt idx="1480">
                  <c:v>248100</c:v>
                </c:pt>
                <c:pt idx="1481">
                  <c:v>248200</c:v>
                </c:pt>
                <c:pt idx="1482">
                  <c:v>248300</c:v>
                </c:pt>
                <c:pt idx="1483">
                  <c:v>248400</c:v>
                </c:pt>
                <c:pt idx="1484">
                  <c:v>248500</c:v>
                </c:pt>
                <c:pt idx="1485">
                  <c:v>248600</c:v>
                </c:pt>
                <c:pt idx="1486">
                  <c:v>248700</c:v>
                </c:pt>
                <c:pt idx="1487">
                  <c:v>248800</c:v>
                </c:pt>
                <c:pt idx="1488">
                  <c:v>248900</c:v>
                </c:pt>
                <c:pt idx="1489">
                  <c:v>249000</c:v>
                </c:pt>
                <c:pt idx="1490">
                  <c:v>249100</c:v>
                </c:pt>
                <c:pt idx="1491">
                  <c:v>249200</c:v>
                </c:pt>
                <c:pt idx="1492">
                  <c:v>249300</c:v>
                </c:pt>
                <c:pt idx="1493">
                  <c:v>249400</c:v>
                </c:pt>
                <c:pt idx="1494">
                  <c:v>249500</c:v>
                </c:pt>
                <c:pt idx="1495">
                  <c:v>249600</c:v>
                </c:pt>
                <c:pt idx="1496">
                  <c:v>249700</c:v>
                </c:pt>
                <c:pt idx="1497">
                  <c:v>249800</c:v>
                </c:pt>
                <c:pt idx="1498">
                  <c:v>249900</c:v>
                </c:pt>
                <c:pt idx="1499">
                  <c:v>250000</c:v>
                </c:pt>
                <c:pt idx="1500">
                  <c:v>250100</c:v>
                </c:pt>
                <c:pt idx="1501">
                  <c:v>250200</c:v>
                </c:pt>
                <c:pt idx="1502">
                  <c:v>250300</c:v>
                </c:pt>
                <c:pt idx="1503">
                  <c:v>250400</c:v>
                </c:pt>
                <c:pt idx="1504">
                  <c:v>250500</c:v>
                </c:pt>
                <c:pt idx="1505">
                  <c:v>250600</c:v>
                </c:pt>
                <c:pt idx="1506">
                  <c:v>250700</c:v>
                </c:pt>
                <c:pt idx="1507">
                  <c:v>250800</c:v>
                </c:pt>
                <c:pt idx="1508">
                  <c:v>250900</c:v>
                </c:pt>
                <c:pt idx="1509">
                  <c:v>251000</c:v>
                </c:pt>
                <c:pt idx="1510">
                  <c:v>251100</c:v>
                </c:pt>
                <c:pt idx="1511">
                  <c:v>251200</c:v>
                </c:pt>
                <c:pt idx="1512">
                  <c:v>251300</c:v>
                </c:pt>
                <c:pt idx="1513">
                  <c:v>251400</c:v>
                </c:pt>
                <c:pt idx="1514">
                  <c:v>251500</c:v>
                </c:pt>
                <c:pt idx="1515">
                  <c:v>251600</c:v>
                </c:pt>
                <c:pt idx="1516">
                  <c:v>251700</c:v>
                </c:pt>
                <c:pt idx="1517">
                  <c:v>251800</c:v>
                </c:pt>
                <c:pt idx="1518">
                  <c:v>251900</c:v>
                </c:pt>
                <c:pt idx="1519">
                  <c:v>252000</c:v>
                </c:pt>
                <c:pt idx="1520">
                  <c:v>252100</c:v>
                </c:pt>
                <c:pt idx="1521">
                  <c:v>252200</c:v>
                </c:pt>
                <c:pt idx="1522">
                  <c:v>252300</c:v>
                </c:pt>
                <c:pt idx="1523">
                  <c:v>252400</c:v>
                </c:pt>
                <c:pt idx="1524">
                  <c:v>252500</c:v>
                </c:pt>
                <c:pt idx="1525">
                  <c:v>252600</c:v>
                </c:pt>
                <c:pt idx="1526">
                  <c:v>252700</c:v>
                </c:pt>
                <c:pt idx="1527">
                  <c:v>252800</c:v>
                </c:pt>
                <c:pt idx="1528">
                  <c:v>252900</c:v>
                </c:pt>
                <c:pt idx="1529">
                  <c:v>253000</c:v>
                </c:pt>
                <c:pt idx="1530">
                  <c:v>253100</c:v>
                </c:pt>
                <c:pt idx="1531">
                  <c:v>253200</c:v>
                </c:pt>
                <c:pt idx="1532">
                  <c:v>253300</c:v>
                </c:pt>
                <c:pt idx="1533">
                  <c:v>253400</c:v>
                </c:pt>
                <c:pt idx="1534">
                  <c:v>253500</c:v>
                </c:pt>
                <c:pt idx="1535">
                  <c:v>253600</c:v>
                </c:pt>
                <c:pt idx="1536">
                  <c:v>253700</c:v>
                </c:pt>
                <c:pt idx="1537">
                  <c:v>253800</c:v>
                </c:pt>
                <c:pt idx="1538">
                  <c:v>253900</c:v>
                </c:pt>
                <c:pt idx="1539">
                  <c:v>254000</c:v>
                </c:pt>
                <c:pt idx="1540">
                  <c:v>254100</c:v>
                </c:pt>
                <c:pt idx="1541">
                  <c:v>254200</c:v>
                </c:pt>
                <c:pt idx="1542">
                  <c:v>254300</c:v>
                </c:pt>
                <c:pt idx="1543">
                  <c:v>254400</c:v>
                </c:pt>
                <c:pt idx="1544">
                  <c:v>254500</c:v>
                </c:pt>
                <c:pt idx="1545">
                  <c:v>254600</c:v>
                </c:pt>
                <c:pt idx="1546">
                  <c:v>254700</c:v>
                </c:pt>
                <c:pt idx="1547">
                  <c:v>254800</c:v>
                </c:pt>
                <c:pt idx="1548">
                  <c:v>254900</c:v>
                </c:pt>
                <c:pt idx="1549">
                  <c:v>255000</c:v>
                </c:pt>
                <c:pt idx="1550">
                  <c:v>255100</c:v>
                </c:pt>
                <c:pt idx="1551">
                  <c:v>255200</c:v>
                </c:pt>
                <c:pt idx="1552">
                  <c:v>255300</c:v>
                </c:pt>
                <c:pt idx="1553">
                  <c:v>255400</c:v>
                </c:pt>
                <c:pt idx="1554">
                  <c:v>255500</c:v>
                </c:pt>
                <c:pt idx="1555">
                  <c:v>255600</c:v>
                </c:pt>
                <c:pt idx="1556">
                  <c:v>255700</c:v>
                </c:pt>
                <c:pt idx="1557">
                  <c:v>255800</c:v>
                </c:pt>
                <c:pt idx="1558">
                  <c:v>255900</c:v>
                </c:pt>
                <c:pt idx="1559">
                  <c:v>256000</c:v>
                </c:pt>
                <c:pt idx="1560">
                  <c:v>256100</c:v>
                </c:pt>
                <c:pt idx="1561">
                  <c:v>256200</c:v>
                </c:pt>
                <c:pt idx="1562">
                  <c:v>256300</c:v>
                </c:pt>
                <c:pt idx="1563">
                  <c:v>256400</c:v>
                </c:pt>
                <c:pt idx="1564">
                  <c:v>256500</c:v>
                </c:pt>
                <c:pt idx="1565">
                  <c:v>256600</c:v>
                </c:pt>
                <c:pt idx="1566">
                  <c:v>256700</c:v>
                </c:pt>
                <c:pt idx="1567">
                  <c:v>256800</c:v>
                </c:pt>
                <c:pt idx="1568">
                  <c:v>256900</c:v>
                </c:pt>
                <c:pt idx="1569">
                  <c:v>257000</c:v>
                </c:pt>
                <c:pt idx="1570">
                  <c:v>257100</c:v>
                </c:pt>
                <c:pt idx="1571">
                  <c:v>257200</c:v>
                </c:pt>
                <c:pt idx="1572">
                  <c:v>257300</c:v>
                </c:pt>
                <c:pt idx="1573">
                  <c:v>257400</c:v>
                </c:pt>
                <c:pt idx="1574">
                  <c:v>257500</c:v>
                </c:pt>
                <c:pt idx="1575">
                  <c:v>257600</c:v>
                </c:pt>
                <c:pt idx="1576">
                  <c:v>257700</c:v>
                </c:pt>
                <c:pt idx="1577">
                  <c:v>257800</c:v>
                </c:pt>
                <c:pt idx="1578">
                  <c:v>257900</c:v>
                </c:pt>
                <c:pt idx="1579">
                  <c:v>258000</c:v>
                </c:pt>
                <c:pt idx="1580">
                  <c:v>258100</c:v>
                </c:pt>
                <c:pt idx="1581">
                  <c:v>258200</c:v>
                </c:pt>
                <c:pt idx="1582">
                  <c:v>258300</c:v>
                </c:pt>
                <c:pt idx="1583">
                  <c:v>258400</c:v>
                </c:pt>
                <c:pt idx="1584">
                  <c:v>258500</c:v>
                </c:pt>
                <c:pt idx="1585">
                  <c:v>258600</c:v>
                </c:pt>
                <c:pt idx="1586">
                  <c:v>258700</c:v>
                </c:pt>
                <c:pt idx="1587">
                  <c:v>258800</c:v>
                </c:pt>
                <c:pt idx="1588">
                  <c:v>258900</c:v>
                </c:pt>
                <c:pt idx="1589">
                  <c:v>259000</c:v>
                </c:pt>
                <c:pt idx="1590">
                  <c:v>259100</c:v>
                </c:pt>
                <c:pt idx="1591">
                  <c:v>259200</c:v>
                </c:pt>
                <c:pt idx="1592">
                  <c:v>259300</c:v>
                </c:pt>
                <c:pt idx="1593">
                  <c:v>259400</c:v>
                </c:pt>
                <c:pt idx="1594">
                  <c:v>259500</c:v>
                </c:pt>
                <c:pt idx="1595">
                  <c:v>259600</c:v>
                </c:pt>
                <c:pt idx="1596">
                  <c:v>259700</c:v>
                </c:pt>
                <c:pt idx="1597">
                  <c:v>259800</c:v>
                </c:pt>
                <c:pt idx="1598">
                  <c:v>259900</c:v>
                </c:pt>
                <c:pt idx="1599">
                  <c:v>260000</c:v>
                </c:pt>
                <c:pt idx="1600">
                  <c:v>260100</c:v>
                </c:pt>
                <c:pt idx="1601">
                  <c:v>260200</c:v>
                </c:pt>
                <c:pt idx="1602">
                  <c:v>260300</c:v>
                </c:pt>
                <c:pt idx="1603">
                  <c:v>260400</c:v>
                </c:pt>
                <c:pt idx="1604">
                  <c:v>260500</c:v>
                </c:pt>
                <c:pt idx="1605">
                  <c:v>260600</c:v>
                </c:pt>
                <c:pt idx="1606">
                  <c:v>260700</c:v>
                </c:pt>
                <c:pt idx="1607">
                  <c:v>260800</c:v>
                </c:pt>
                <c:pt idx="1608">
                  <c:v>260900</c:v>
                </c:pt>
                <c:pt idx="1609">
                  <c:v>261000</c:v>
                </c:pt>
                <c:pt idx="1610">
                  <c:v>261100</c:v>
                </c:pt>
                <c:pt idx="1611">
                  <c:v>261200</c:v>
                </c:pt>
                <c:pt idx="1612">
                  <c:v>261300</c:v>
                </c:pt>
                <c:pt idx="1613">
                  <c:v>261400</c:v>
                </c:pt>
                <c:pt idx="1614">
                  <c:v>261500</c:v>
                </c:pt>
                <c:pt idx="1615">
                  <c:v>261600</c:v>
                </c:pt>
                <c:pt idx="1616">
                  <c:v>261700</c:v>
                </c:pt>
                <c:pt idx="1617">
                  <c:v>261800</c:v>
                </c:pt>
                <c:pt idx="1618">
                  <c:v>261900</c:v>
                </c:pt>
                <c:pt idx="1619">
                  <c:v>262000</c:v>
                </c:pt>
                <c:pt idx="1620">
                  <c:v>262100</c:v>
                </c:pt>
                <c:pt idx="1621">
                  <c:v>262200</c:v>
                </c:pt>
                <c:pt idx="1622">
                  <c:v>262300</c:v>
                </c:pt>
                <c:pt idx="1623">
                  <c:v>262400</c:v>
                </c:pt>
                <c:pt idx="1624">
                  <c:v>262500</c:v>
                </c:pt>
                <c:pt idx="1625">
                  <c:v>262600</c:v>
                </c:pt>
                <c:pt idx="1626">
                  <c:v>262700</c:v>
                </c:pt>
                <c:pt idx="1627">
                  <c:v>262800</c:v>
                </c:pt>
                <c:pt idx="1628">
                  <c:v>262900</c:v>
                </c:pt>
                <c:pt idx="1629">
                  <c:v>263000</c:v>
                </c:pt>
                <c:pt idx="1630">
                  <c:v>263100</c:v>
                </c:pt>
                <c:pt idx="1631">
                  <c:v>263200</c:v>
                </c:pt>
                <c:pt idx="1632">
                  <c:v>263300</c:v>
                </c:pt>
                <c:pt idx="1633">
                  <c:v>263400</c:v>
                </c:pt>
                <c:pt idx="1634">
                  <c:v>263500</c:v>
                </c:pt>
                <c:pt idx="1635">
                  <c:v>263600</c:v>
                </c:pt>
                <c:pt idx="1636">
                  <c:v>263700</c:v>
                </c:pt>
                <c:pt idx="1637">
                  <c:v>263800</c:v>
                </c:pt>
                <c:pt idx="1638">
                  <c:v>263900</c:v>
                </c:pt>
                <c:pt idx="1639">
                  <c:v>264000</c:v>
                </c:pt>
                <c:pt idx="1640">
                  <c:v>264100</c:v>
                </c:pt>
                <c:pt idx="1641">
                  <c:v>264200</c:v>
                </c:pt>
                <c:pt idx="1642">
                  <c:v>264300</c:v>
                </c:pt>
                <c:pt idx="1643">
                  <c:v>264400</c:v>
                </c:pt>
                <c:pt idx="1644">
                  <c:v>264500</c:v>
                </c:pt>
                <c:pt idx="1645">
                  <c:v>264600</c:v>
                </c:pt>
                <c:pt idx="1646">
                  <c:v>264700</c:v>
                </c:pt>
                <c:pt idx="1647">
                  <c:v>264800</c:v>
                </c:pt>
                <c:pt idx="1648">
                  <c:v>264900</c:v>
                </c:pt>
                <c:pt idx="1649">
                  <c:v>265000</c:v>
                </c:pt>
                <c:pt idx="1650">
                  <c:v>265100</c:v>
                </c:pt>
                <c:pt idx="1651">
                  <c:v>265200</c:v>
                </c:pt>
                <c:pt idx="1652">
                  <c:v>265300</c:v>
                </c:pt>
                <c:pt idx="1653">
                  <c:v>265400</c:v>
                </c:pt>
                <c:pt idx="1654">
                  <c:v>265500</c:v>
                </c:pt>
                <c:pt idx="1655">
                  <c:v>265600</c:v>
                </c:pt>
                <c:pt idx="1656">
                  <c:v>265700</c:v>
                </c:pt>
                <c:pt idx="1657">
                  <c:v>265800</c:v>
                </c:pt>
                <c:pt idx="1658">
                  <c:v>265900</c:v>
                </c:pt>
                <c:pt idx="1659">
                  <c:v>266000</c:v>
                </c:pt>
                <c:pt idx="1660">
                  <c:v>266100</c:v>
                </c:pt>
                <c:pt idx="1661">
                  <c:v>266200</c:v>
                </c:pt>
                <c:pt idx="1662">
                  <c:v>266300</c:v>
                </c:pt>
                <c:pt idx="1663">
                  <c:v>266400</c:v>
                </c:pt>
                <c:pt idx="1664">
                  <c:v>266500</c:v>
                </c:pt>
                <c:pt idx="1665">
                  <c:v>266600</c:v>
                </c:pt>
                <c:pt idx="1666">
                  <c:v>266700</c:v>
                </c:pt>
                <c:pt idx="1667">
                  <c:v>266800</c:v>
                </c:pt>
                <c:pt idx="1668">
                  <c:v>266900</c:v>
                </c:pt>
                <c:pt idx="1669">
                  <c:v>267000</c:v>
                </c:pt>
                <c:pt idx="1670">
                  <c:v>267100</c:v>
                </c:pt>
                <c:pt idx="1671">
                  <c:v>267200</c:v>
                </c:pt>
                <c:pt idx="1672">
                  <c:v>267300</c:v>
                </c:pt>
                <c:pt idx="1673">
                  <c:v>267400</c:v>
                </c:pt>
                <c:pt idx="1674">
                  <c:v>267500</c:v>
                </c:pt>
                <c:pt idx="1675">
                  <c:v>267600</c:v>
                </c:pt>
                <c:pt idx="1676">
                  <c:v>267700</c:v>
                </c:pt>
                <c:pt idx="1677">
                  <c:v>267800</c:v>
                </c:pt>
                <c:pt idx="1678">
                  <c:v>267900</c:v>
                </c:pt>
                <c:pt idx="1679">
                  <c:v>268000</c:v>
                </c:pt>
                <c:pt idx="1680">
                  <c:v>268100</c:v>
                </c:pt>
                <c:pt idx="1681">
                  <c:v>268200</c:v>
                </c:pt>
                <c:pt idx="1682">
                  <c:v>268300</c:v>
                </c:pt>
                <c:pt idx="1683">
                  <c:v>268400</c:v>
                </c:pt>
                <c:pt idx="1684">
                  <c:v>268500</c:v>
                </c:pt>
                <c:pt idx="1685">
                  <c:v>268600</c:v>
                </c:pt>
                <c:pt idx="1686">
                  <c:v>268700</c:v>
                </c:pt>
                <c:pt idx="1687">
                  <c:v>268800</c:v>
                </c:pt>
                <c:pt idx="1688">
                  <c:v>268900</c:v>
                </c:pt>
                <c:pt idx="1689">
                  <c:v>269000</c:v>
                </c:pt>
                <c:pt idx="1690">
                  <c:v>269100</c:v>
                </c:pt>
                <c:pt idx="1691">
                  <c:v>269200</c:v>
                </c:pt>
                <c:pt idx="1692">
                  <c:v>269300</c:v>
                </c:pt>
                <c:pt idx="1693">
                  <c:v>269400</c:v>
                </c:pt>
                <c:pt idx="1694">
                  <c:v>269500</c:v>
                </c:pt>
                <c:pt idx="1695">
                  <c:v>269600</c:v>
                </c:pt>
                <c:pt idx="1696">
                  <c:v>269700</c:v>
                </c:pt>
                <c:pt idx="1697">
                  <c:v>269800</c:v>
                </c:pt>
                <c:pt idx="1698">
                  <c:v>269900</c:v>
                </c:pt>
                <c:pt idx="1699">
                  <c:v>270000</c:v>
                </c:pt>
                <c:pt idx="1700">
                  <c:v>270100</c:v>
                </c:pt>
                <c:pt idx="1701">
                  <c:v>270200</c:v>
                </c:pt>
                <c:pt idx="1702">
                  <c:v>270300</c:v>
                </c:pt>
                <c:pt idx="1703">
                  <c:v>270400</c:v>
                </c:pt>
                <c:pt idx="1704">
                  <c:v>270500</c:v>
                </c:pt>
                <c:pt idx="1705">
                  <c:v>270600</c:v>
                </c:pt>
                <c:pt idx="1706">
                  <c:v>270700</c:v>
                </c:pt>
                <c:pt idx="1707">
                  <c:v>270800</c:v>
                </c:pt>
                <c:pt idx="1708">
                  <c:v>270900</c:v>
                </c:pt>
                <c:pt idx="1709">
                  <c:v>271000</c:v>
                </c:pt>
                <c:pt idx="1710">
                  <c:v>271100</c:v>
                </c:pt>
                <c:pt idx="1711">
                  <c:v>271200</c:v>
                </c:pt>
                <c:pt idx="1712">
                  <c:v>271300</c:v>
                </c:pt>
                <c:pt idx="1713">
                  <c:v>271400</c:v>
                </c:pt>
                <c:pt idx="1714">
                  <c:v>271500</c:v>
                </c:pt>
                <c:pt idx="1715">
                  <c:v>271600</c:v>
                </c:pt>
                <c:pt idx="1716">
                  <c:v>271700</c:v>
                </c:pt>
                <c:pt idx="1717">
                  <c:v>271800</c:v>
                </c:pt>
                <c:pt idx="1718">
                  <c:v>271900</c:v>
                </c:pt>
                <c:pt idx="1719">
                  <c:v>272000</c:v>
                </c:pt>
                <c:pt idx="1720">
                  <c:v>272100</c:v>
                </c:pt>
                <c:pt idx="1721">
                  <c:v>272200</c:v>
                </c:pt>
                <c:pt idx="1722">
                  <c:v>272300</c:v>
                </c:pt>
                <c:pt idx="1723">
                  <c:v>272400</c:v>
                </c:pt>
                <c:pt idx="1724">
                  <c:v>272500</c:v>
                </c:pt>
                <c:pt idx="1725">
                  <c:v>272600</c:v>
                </c:pt>
                <c:pt idx="1726">
                  <c:v>272700</c:v>
                </c:pt>
                <c:pt idx="1727">
                  <c:v>272800</c:v>
                </c:pt>
                <c:pt idx="1728">
                  <c:v>272900</c:v>
                </c:pt>
                <c:pt idx="1729">
                  <c:v>273000</c:v>
                </c:pt>
                <c:pt idx="1730">
                  <c:v>273100</c:v>
                </c:pt>
                <c:pt idx="1731">
                  <c:v>273200</c:v>
                </c:pt>
                <c:pt idx="1732">
                  <c:v>273300</c:v>
                </c:pt>
                <c:pt idx="1733">
                  <c:v>273400</c:v>
                </c:pt>
                <c:pt idx="1734">
                  <c:v>273500</c:v>
                </c:pt>
                <c:pt idx="1735">
                  <c:v>273600</c:v>
                </c:pt>
                <c:pt idx="1736">
                  <c:v>273700</c:v>
                </c:pt>
                <c:pt idx="1737">
                  <c:v>273800</c:v>
                </c:pt>
                <c:pt idx="1738">
                  <c:v>273900</c:v>
                </c:pt>
                <c:pt idx="1739">
                  <c:v>274000</c:v>
                </c:pt>
                <c:pt idx="1740">
                  <c:v>274100</c:v>
                </c:pt>
                <c:pt idx="1741">
                  <c:v>274200</c:v>
                </c:pt>
                <c:pt idx="1742">
                  <c:v>274300</c:v>
                </c:pt>
                <c:pt idx="1743">
                  <c:v>274400</c:v>
                </c:pt>
                <c:pt idx="1744">
                  <c:v>274500</c:v>
                </c:pt>
                <c:pt idx="1745">
                  <c:v>274600</c:v>
                </c:pt>
                <c:pt idx="1746">
                  <c:v>274700</c:v>
                </c:pt>
                <c:pt idx="1747">
                  <c:v>274800</c:v>
                </c:pt>
                <c:pt idx="1748">
                  <c:v>274900</c:v>
                </c:pt>
                <c:pt idx="1749">
                  <c:v>275000</c:v>
                </c:pt>
                <c:pt idx="1750">
                  <c:v>275100</c:v>
                </c:pt>
                <c:pt idx="1751">
                  <c:v>275200</c:v>
                </c:pt>
                <c:pt idx="1752">
                  <c:v>275300</c:v>
                </c:pt>
                <c:pt idx="1753">
                  <c:v>275400</c:v>
                </c:pt>
                <c:pt idx="1754">
                  <c:v>275500</c:v>
                </c:pt>
                <c:pt idx="1755">
                  <c:v>275600</c:v>
                </c:pt>
                <c:pt idx="1756">
                  <c:v>275700</c:v>
                </c:pt>
                <c:pt idx="1757">
                  <c:v>275800</c:v>
                </c:pt>
                <c:pt idx="1758">
                  <c:v>275900</c:v>
                </c:pt>
                <c:pt idx="1759">
                  <c:v>276000</c:v>
                </c:pt>
                <c:pt idx="1760">
                  <c:v>276100</c:v>
                </c:pt>
                <c:pt idx="1761">
                  <c:v>276200</c:v>
                </c:pt>
                <c:pt idx="1762">
                  <c:v>276300</c:v>
                </c:pt>
                <c:pt idx="1763">
                  <c:v>276400</c:v>
                </c:pt>
                <c:pt idx="1764">
                  <c:v>276500</c:v>
                </c:pt>
                <c:pt idx="1765">
                  <c:v>276600</c:v>
                </c:pt>
                <c:pt idx="1766">
                  <c:v>276700</c:v>
                </c:pt>
                <c:pt idx="1767">
                  <c:v>276800</c:v>
                </c:pt>
                <c:pt idx="1768">
                  <c:v>276900</c:v>
                </c:pt>
                <c:pt idx="1769">
                  <c:v>277000</c:v>
                </c:pt>
                <c:pt idx="1770">
                  <c:v>277100</c:v>
                </c:pt>
                <c:pt idx="1771">
                  <c:v>277200</c:v>
                </c:pt>
                <c:pt idx="1772">
                  <c:v>277300</c:v>
                </c:pt>
                <c:pt idx="1773">
                  <c:v>277400</c:v>
                </c:pt>
                <c:pt idx="1774">
                  <c:v>277500</c:v>
                </c:pt>
                <c:pt idx="1775">
                  <c:v>277600</c:v>
                </c:pt>
                <c:pt idx="1776">
                  <c:v>277700</c:v>
                </c:pt>
                <c:pt idx="1777">
                  <c:v>277800</c:v>
                </c:pt>
                <c:pt idx="1778">
                  <c:v>277900</c:v>
                </c:pt>
                <c:pt idx="1779">
                  <c:v>278000</c:v>
                </c:pt>
                <c:pt idx="1780">
                  <c:v>278100</c:v>
                </c:pt>
                <c:pt idx="1781">
                  <c:v>278200</c:v>
                </c:pt>
                <c:pt idx="1782">
                  <c:v>278300</c:v>
                </c:pt>
                <c:pt idx="1783">
                  <c:v>278400</c:v>
                </c:pt>
                <c:pt idx="1784">
                  <c:v>278500</c:v>
                </c:pt>
                <c:pt idx="1785">
                  <c:v>278600</c:v>
                </c:pt>
                <c:pt idx="1786">
                  <c:v>278700</c:v>
                </c:pt>
                <c:pt idx="1787">
                  <c:v>278800</c:v>
                </c:pt>
                <c:pt idx="1788">
                  <c:v>278900</c:v>
                </c:pt>
                <c:pt idx="1789">
                  <c:v>279000</c:v>
                </c:pt>
                <c:pt idx="1790">
                  <c:v>279100</c:v>
                </c:pt>
                <c:pt idx="1791">
                  <c:v>279200</c:v>
                </c:pt>
                <c:pt idx="1792">
                  <c:v>279300</c:v>
                </c:pt>
                <c:pt idx="1793">
                  <c:v>279400</c:v>
                </c:pt>
                <c:pt idx="1794">
                  <c:v>279500</c:v>
                </c:pt>
                <c:pt idx="1795">
                  <c:v>279600</c:v>
                </c:pt>
                <c:pt idx="1796">
                  <c:v>279700</c:v>
                </c:pt>
                <c:pt idx="1797">
                  <c:v>279800</c:v>
                </c:pt>
                <c:pt idx="1798">
                  <c:v>279900</c:v>
                </c:pt>
                <c:pt idx="1799">
                  <c:v>280000</c:v>
                </c:pt>
                <c:pt idx="1800">
                  <c:v>280100</c:v>
                </c:pt>
                <c:pt idx="1801">
                  <c:v>280200</c:v>
                </c:pt>
                <c:pt idx="1802">
                  <c:v>280300</c:v>
                </c:pt>
                <c:pt idx="1803">
                  <c:v>280400</c:v>
                </c:pt>
                <c:pt idx="1804">
                  <c:v>280500</c:v>
                </c:pt>
                <c:pt idx="1805">
                  <c:v>280600</c:v>
                </c:pt>
                <c:pt idx="1806">
                  <c:v>280700</c:v>
                </c:pt>
                <c:pt idx="1807">
                  <c:v>280800</c:v>
                </c:pt>
                <c:pt idx="1808">
                  <c:v>280900</c:v>
                </c:pt>
                <c:pt idx="1809">
                  <c:v>281000</c:v>
                </c:pt>
                <c:pt idx="1810">
                  <c:v>281100</c:v>
                </c:pt>
                <c:pt idx="1811">
                  <c:v>281200</c:v>
                </c:pt>
                <c:pt idx="1812">
                  <c:v>281300</c:v>
                </c:pt>
                <c:pt idx="1813">
                  <c:v>281400</c:v>
                </c:pt>
                <c:pt idx="1814">
                  <c:v>281500</c:v>
                </c:pt>
                <c:pt idx="1815">
                  <c:v>281600</c:v>
                </c:pt>
                <c:pt idx="1816">
                  <c:v>281700</c:v>
                </c:pt>
                <c:pt idx="1817">
                  <c:v>281800</c:v>
                </c:pt>
                <c:pt idx="1818">
                  <c:v>281900</c:v>
                </c:pt>
                <c:pt idx="1819">
                  <c:v>282000</c:v>
                </c:pt>
                <c:pt idx="1820">
                  <c:v>282100</c:v>
                </c:pt>
                <c:pt idx="1821">
                  <c:v>282200</c:v>
                </c:pt>
                <c:pt idx="1822">
                  <c:v>282300</c:v>
                </c:pt>
                <c:pt idx="1823">
                  <c:v>282400</c:v>
                </c:pt>
                <c:pt idx="1824">
                  <c:v>282500</c:v>
                </c:pt>
                <c:pt idx="1825">
                  <c:v>282600</c:v>
                </c:pt>
                <c:pt idx="1826">
                  <c:v>282700</c:v>
                </c:pt>
                <c:pt idx="1827">
                  <c:v>282800</c:v>
                </c:pt>
                <c:pt idx="1828">
                  <c:v>282900</c:v>
                </c:pt>
                <c:pt idx="1829">
                  <c:v>283000</c:v>
                </c:pt>
                <c:pt idx="1830">
                  <c:v>283100</c:v>
                </c:pt>
                <c:pt idx="1831">
                  <c:v>283200</c:v>
                </c:pt>
                <c:pt idx="1832">
                  <c:v>283300</c:v>
                </c:pt>
                <c:pt idx="1833">
                  <c:v>283400</c:v>
                </c:pt>
                <c:pt idx="1834">
                  <c:v>283500</c:v>
                </c:pt>
                <c:pt idx="1835">
                  <c:v>283600</c:v>
                </c:pt>
                <c:pt idx="1836">
                  <c:v>283700</c:v>
                </c:pt>
                <c:pt idx="1837">
                  <c:v>283800</c:v>
                </c:pt>
                <c:pt idx="1838">
                  <c:v>283900</c:v>
                </c:pt>
                <c:pt idx="1839">
                  <c:v>284000</c:v>
                </c:pt>
                <c:pt idx="1840">
                  <c:v>284100</c:v>
                </c:pt>
                <c:pt idx="1841">
                  <c:v>284200</c:v>
                </c:pt>
                <c:pt idx="1842">
                  <c:v>284300</c:v>
                </c:pt>
                <c:pt idx="1843">
                  <c:v>284400</c:v>
                </c:pt>
                <c:pt idx="1844">
                  <c:v>284500</c:v>
                </c:pt>
                <c:pt idx="1845">
                  <c:v>284600</c:v>
                </c:pt>
                <c:pt idx="1846">
                  <c:v>284700</c:v>
                </c:pt>
                <c:pt idx="1847">
                  <c:v>284800</c:v>
                </c:pt>
                <c:pt idx="1848">
                  <c:v>284900</c:v>
                </c:pt>
                <c:pt idx="1849">
                  <c:v>285000</c:v>
                </c:pt>
                <c:pt idx="1850">
                  <c:v>285100</c:v>
                </c:pt>
                <c:pt idx="1851">
                  <c:v>285200</c:v>
                </c:pt>
                <c:pt idx="1852">
                  <c:v>285300</c:v>
                </c:pt>
                <c:pt idx="1853">
                  <c:v>285400</c:v>
                </c:pt>
                <c:pt idx="1854">
                  <c:v>285500</c:v>
                </c:pt>
                <c:pt idx="1855">
                  <c:v>285600</c:v>
                </c:pt>
                <c:pt idx="1856">
                  <c:v>285700</c:v>
                </c:pt>
                <c:pt idx="1857">
                  <c:v>285800</c:v>
                </c:pt>
                <c:pt idx="1858">
                  <c:v>285900</c:v>
                </c:pt>
                <c:pt idx="1859">
                  <c:v>286000</c:v>
                </c:pt>
                <c:pt idx="1860">
                  <c:v>286100</c:v>
                </c:pt>
                <c:pt idx="1861">
                  <c:v>286200</c:v>
                </c:pt>
                <c:pt idx="1862">
                  <c:v>286300</c:v>
                </c:pt>
                <c:pt idx="1863">
                  <c:v>286400</c:v>
                </c:pt>
                <c:pt idx="1864">
                  <c:v>286500</c:v>
                </c:pt>
                <c:pt idx="1865">
                  <c:v>286600</c:v>
                </c:pt>
                <c:pt idx="1866">
                  <c:v>286700</c:v>
                </c:pt>
                <c:pt idx="1867">
                  <c:v>286800</c:v>
                </c:pt>
                <c:pt idx="1868">
                  <c:v>286900</c:v>
                </c:pt>
                <c:pt idx="1869">
                  <c:v>287000</c:v>
                </c:pt>
                <c:pt idx="1870">
                  <c:v>287100</c:v>
                </c:pt>
                <c:pt idx="1871">
                  <c:v>287200</c:v>
                </c:pt>
                <c:pt idx="1872">
                  <c:v>287300</c:v>
                </c:pt>
                <c:pt idx="1873">
                  <c:v>287400</c:v>
                </c:pt>
                <c:pt idx="1874">
                  <c:v>287500</c:v>
                </c:pt>
                <c:pt idx="1875">
                  <c:v>287600</c:v>
                </c:pt>
                <c:pt idx="1876">
                  <c:v>287700</c:v>
                </c:pt>
                <c:pt idx="1877">
                  <c:v>287800</c:v>
                </c:pt>
                <c:pt idx="1878">
                  <c:v>287900</c:v>
                </c:pt>
                <c:pt idx="1879">
                  <c:v>288000</c:v>
                </c:pt>
                <c:pt idx="1880">
                  <c:v>288100</c:v>
                </c:pt>
                <c:pt idx="1881">
                  <c:v>288200</c:v>
                </c:pt>
                <c:pt idx="1882">
                  <c:v>288300</c:v>
                </c:pt>
                <c:pt idx="1883">
                  <c:v>288400</c:v>
                </c:pt>
                <c:pt idx="1884">
                  <c:v>288500</c:v>
                </c:pt>
                <c:pt idx="1885">
                  <c:v>288600</c:v>
                </c:pt>
                <c:pt idx="1886">
                  <c:v>288700</c:v>
                </c:pt>
                <c:pt idx="1887">
                  <c:v>288800</c:v>
                </c:pt>
                <c:pt idx="1888">
                  <c:v>288900</c:v>
                </c:pt>
                <c:pt idx="1889">
                  <c:v>289000</c:v>
                </c:pt>
                <c:pt idx="1890">
                  <c:v>289100</c:v>
                </c:pt>
                <c:pt idx="1891">
                  <c:v>289200</c:v>
                </c:pt>
                <c:pt idx="1892">
                  <c:v>289300</c:v>
                </c:pt>
                <c:pt idx="1893">
                  <c:v>289400</c:v>
                </c:pt>
                <c:pt idx="1894">
                  <c:v>289500</c:v>
                </c:pt>
                <c:pt idx="1895">
                  <c:v>289600</c:v>
                </c:pt>
                <c:pt idx="1896">
                  <c:v>289700</c:v>
                </c:pt>
                <c:pt idx="1897">
                  <c:v>289800</c:v>
                </c:pt>
                <c:pt idx="1898">
                  <c:v>289900</c:v>
                </c:pt>
                <c:pt idx="1899">
                  <c:v>290000</c:v>
                </c:pt>
                <c:pt idx="1900">
                  <c:v>290100</c:v>
                </c:pt>
                <c:pt idx="1901">
                  <c:v>290200</c:v>
                </c:pt>
                <c:pt idx="1902">
                  <c:v>290300</c:v>
                </c:pt>
                <c:pt idx="1903">
                  <c:v>290400</c:v>
                </c:pt>
                <c:pt idx="1904">
                  <c:v>290500</c:v>
                </c:pt>
                <c:pt idx="1905">
                  <c:v>290600</c:v>
                </c:pt>
                <c:pt idx="1906">
                  <c:v>290700</c:v>
                </c:pt>
                <c:pt idx="1907">
                  <c:v>290800</c:v>
                </c:pt>
                <c:pt idx="1908">
                  <c:v>290900</c:v>
                </c:pt>
                <c:pt idx="1909">
                  <c:v>291000</c:v>
                </c:pt>
                <c:pt idx="1910">
                  <c:v>291100</c:v>
                </c:pt>
                <c:pt idx="1911">
                  <c:v>291200</c:v>
                </c:pt>
                <c:pt idx="1912">
                  <c:v>291300</c:v>
                </c:pt>
                <c:pt idx="1913">
                  <c:v>291400</c:v>
                </c:pt>
                <c:pt idx="1914">
                  <c:v>291500</c:v>
                </c:pt>
                <c:pt idx="1915">
                  <c:v>291600</c:v>
                </c:pt>
                <c:pt idx="1916">
                  <c:v>291700</c:v>
                </c:pt>
                <c:pt idx="1917">
                  <c:v>291800</c:v>
                </c:pt>
                <c:pt idx="1918">
                  <c:v>291900</c:v>
                </c:pt>
                <c:pt idx="1919">
                  <c:v>292000</c:v>
                </c:pt>
                <c:pt idx="1920">
                  <c:v>292100</c:v>
                </c:pt>
                <c:pt idx="1921">
                  <c:v>292200</c:v>
                </c:pt>
                <c:pt idx="1922">
                  <c:v>292300</c:v>
                </c:pt>
                <c:pt idx="1923">
                  <c:v>292400</c:v>
                </c:pt>
                <c:pt idx="1924">
                  <c:v>292500</c:v>
                </c:pt>
                <c:pt idx="1925">
                  <c:v>292600</c:v>
                </c:pt>
                <c:pt idx="1926">
                  <c:v>292700</c:v>
                </c:pt>
                <c:pt idx="1927">
                  <c:v>292800</c:v>
                </c:pt>
                <c:pt idx="1928">
                  <c:v>292900</c:v>
                </c:pt>
                <c:pt idx="1929">
                  <c:v>293000</c:v>
                </c:pt>
                <c:pt idx="1930">
                  <c:v>293100</c:v>
                </c:pt>
                <c:pt idx="1931">
                  <c:v>293200</c:v>
                </c:pt>
                <c:pt idx="1932">
                  <c:v>293300</c:v>
                </c:pt>
                <c:pt idx="1933">
                  <c:v>293400</c:v>
                </c:pt>
                <c:pt idx="1934">
                  <c:v>293500</c:v>
                </c:pt>
                <c:pt idx="1935">
                  <c:v>293600</c:v>
                </c:pt>
                <c:pt idx="1936">
                  <c:v>293700</c:v>
                </c:pt>
                <c:pt idx="1937">
                  <c:v>293800</c:v>
                </c:pt>
                <c:pt idx="1938">
                  <c:v>293900</c:v>
                </c:pt>
                <c:pt idx="1939">
                  <c:v>294000</c:v>
                </c:pt>
                <c:pt idx="1940">
                  <c:v>294100</c:v>
                </c:pt>
                <c:pt idx="1941">
                  <c:v>294200</c:v>
                </c:pt>
                <c:pt idx="1942">
                  <c:v>294300</c:v>
                </c:pt>
                <c:pt idx="1943">
                  <c:v>294400</c:v>
                </c:pt>
                <c:pt idx="1944">
                  <c:v>294500</c:v>
                </c:pt>
                <c:pt idx="1945">
                  <c:v>294600</c:v>
                </c:pt>
                <c:pt idx="1946">
                  <c:v>294700</c:v>
                </c:pt>
                <c:pt idx="1947">
                  <c:v>294800</c:v>
                </c:pt>
                <c:pt idx="1948">
                  <c:v>294900</c:v>
                </c:pt>
                <c:pt idx="1949">
                  <c:v>295000</c:v>
                </c:pt>
                <c:pt idx="1950">
                  <c:v>295100</c:v>
                </c:pt>
                <c:pt idx="1951">
                  <c:v>295200</c:v>
                </c:pt>
                <c:pt idx="1952">
                  <c:v>295300</c:v>
                </c:pt>
                <c:pt idx="1953">
                  <c:v>295400</c:v>
                </c:pt>
                <c:pt idx="1954">
                  <c:v>295500</c:v>
                </c:pt>
                <c:pt idx="1955">
                  <c:v>295600</c:v>
                </c:pt>
                <c:pt idx="1956">
                  <c:v>295700</c:v>
                </c:pt>
                <c:pt idx="1957">
                  <c:v>295800</c:v>
                </c:pt>
                <c:pt idx="1958">
                  <c:v>295900</c:v>
                </c:pt>
                <c:pt idx="1959">
                  <c:v>296000</c:v>
                </c:pt>
                <c:pt idx="1960">
                  <c:v>296100</c:v>
                </c:pt>
                <c:pt idx="1961">
                  <c:v>296200</c:v>
                </c:pt>
                <c:pt idx="1962">
                  <c:v>296300</c:v>
                </c:pt>
                <c:pt idx="1963">
                  <c:v>296400</c:v>
                </c:pt>
                <c:pt idx="1964">
                  <c:v>296500</c:v>
                </c:pt>
                <c:pt idx="1965">
                  <c:v>296600</c:v>
                </c:pt>
                <c:pt idx="1966">
                  <c:v>296700</c:v>
                </c:pt>
                <c:pt idx="1967">
                  <c:v>296800</c:v>
                </c:pt>
                <c:pt idx="1968">
                  <c:v>296900</c:v>
                </c:pt>
                <c:pt idx="1969">
                  <c:v>297000</c:v>
                </c:pt>
                <c:pt idx="1970">
                  <c:v>297100</c:v>
                </c:pt>
                <c:pt idx="1971">
                  <c:v>297200</c:v>
                </c:pt>
                <c:pt idx="1972">
                  <c:v>297300</c:v>
                </c:pt>
                <c:pt idx="1973">
                  <c:v>297400</c:v>
                </c:pt>
                <c:pt idx="1974">
                  <c:v>297500</c:v>
                </c:pt>
                <c:pt idx="1975">
                  <c:v>297600</c:v>
                </c:pt>
                <c:pt idx="1976">
                  <c:v>297700</c:v>
                </c:pt>
                <c:pt idx="1977">
                  <c:v>297800</c:v>
                </c:pt>
                <c:pt idx="1978">
                  <c:v>297900</c:v>
                </c:pt>
                <c:pt idx="1979">
                  <c:v>298000</c:v>
                </c:pt>
                <c:pt idx="1980">
                  <c:v>298100</c:v>
                </c:pt>
                <c:pt idx="1981">
                  <c:v>298200</c:v>
                </c:pt>
                <c:pt idx="1982">
                  <c:v>298300</c:v>
                </c:pt>
                <c:pt idx="1983">
                  <c:v>298400</c:v>
                </c:pt>
                <c:pt idx="1984">
                  <c:v>298500</c:v>
                </c:pt>
                <c:pt idx="1985">
                  <c:v>298600</c:v>
                </c:pt>
                <c:pt idx="1986">
                  <c:v>298700</c:v>
                </c:pt>
                <c:pt idx="1987">
                  <c:v>298800</c:v>
                </c:pt>
                <c:pt idx="1988">
                  <c:v>298900</c:v>
                </c:pt>
                <c:pt idx="1989">
                  <c:v>299000</c:v>
                </c:pt>
                <c:pt idx="1990">
                  <c:v>299100</c:v>
                </c:pt>
                <c:pt idx="1991">
                  <c:v>299200</c:v>
                </c:pt>
                <c:pt idx="1992">
                  <c:v>299300</c:v>
                </c:pt>
                <c:pt idx="1993">
                  <c:v>299400</c:v>
                </c:pt>
                <c:pt idx="1994">
                  <c:v>299500</c:v>
                </c:pt>
                <c:pt idx="1995">
                  <c:v>299600</c:v>
                </c:pt>
                <c:pt idx="1996">
                  <c:v>299700</c:v>
                </c:pt>
                <c:pt idx="1997">
                  <c:v>299800</c:v>
                </c:pt>
                <c:pt idx="1998">
                  <c:v>299900</c:v>
                </c:pt>
                <c:pt idx="1999">
                  <c:v>300000</c:v>
                </c:pt>
                <c:pt idx="2000">
                  <c:v>300100</c:v>
                </c:pt>
                <c:pt idx="2001">
                  <c:v>300200</c:v>
                </c:pt>
                <c:pt idx="2002">
                  <c:v>300300</c:v>
                </c:pt>
                <c:pt idx="2003">
                  <c:v>300400</c:v>
                </c:pt>
                <c:pt idx="2004">
                  <c:v>300500</c:v>
                </c:pt>
                <c:pt idx="2005">
                  <c:v>300600</c:v>
                </c:pt>
                <c:pt idx="2006">
                  <c:v>300700</c:v>
                </c:pt>
                <c:pt idx="2007">
                  <c:v>300800</c:v>
                </c:pt>
                <c:pt idx="2008">
                  <c:v>300900</c:v>
                </c:pt>
                <c:pt idx="2009">
                  <c:v>301000</c:v>
                </c:pt>
                <c:pt idx="2010">
                  <c:v>301100</c:v>
                </c:pt>
                <c:pt idx="2011">
                  <c:v>301200</c:v>
                </c:pt>
                <c:pt idx="2012">
                  <c:v>301300</c:v>
                </c:pt>
                <c:pt idx="2013">
                  <c:v>301400</c:v>
                </c:pt>
                <c:pt idx="2014">
                  <c:v>301500</c:v>
                </c:pt>
                <c:pt idx="2015">
                  <c:v>301600</c:v>
                </c:pt>
                <c:pt idx="2016">
                  <c:v>301700</c:v>
                </c:pt>
                <c:pt idx="2017">
                  <c:v>301800</c:v>
                </c:pt>
                <c:pt idx="2018">
                  <c:v>301900</c:v>
                </c:pt>
                <c:pt idx="2019">
                  <c:v>302000</c:v>
                </c:pt>
                <c:pt idx="2020">
                  <c:v>302100</c:v>
                </c:pt>
                <c:pt idx="2021">
                  <c:v>302200</c:v>
                </c:pt>
                <c:pt idx="2022">
                  <c:v>302300</c:v>
                </c:pt>
                <c:pt idx="2023">
                  <c:v>302400</c:v>
                </c:pt>
                <c:pt idx="2024">
                  <c:v>302500</c:v>
                </c:pt>
                <c:pt idx="2025">
                  <c:v>302600</c:v>
                </c:pt>
                <c:pt idx="2026">
                  <c:v>302700</c:v>
                </c:pt>
                <c:pt idx="2027">
                  <c:v>302800</c:v>
                </c:pt>
                <c:pt idx="2028">
                  <c:v>302900</c:v>
                </c:pt>
                <c:pt idx="2029">
                  <c:v>303000</c:v>
                </c:pt>
                <c:pt idx="2030">
                  <c:v>303100</c:v>
                </c:pt>
                <c:pt idx="2031">
                  <c:v>303200</c:v>
                </c:pt>
                <c:pt idx="2032">
                  <c:v>303300</c:v>
                </c:pt>
                <c:pt idx="2033">
                  <c:v>303400</c:v>
                </c:pt>
                <c:pt idx="2034">
                  <c:v>303500</c:v>
                </c:pt>
                <c:pt idx="2035">
                  <c:v>303600</c:v>
                </c:pt>
                <c:pt idx="2036">
                  <c:v>303700</c:v>
                </c:pt>
                <c:pt idx="2037">
                  <c:v>303800</c:v>
                </c:pt>
                <c:pt idx="2038">
                  <c:v>303900</c:v>
                </c:pt>
                <c:pt idx="2039">
                  <c:v>304000</c:v>
                </c:pt>
                <c:pt idx="2040">
                  <c:v>304100</c:v>
                </c:pt>
                <c:pt idx="2041">
                  <c:v>304200</c:v>
                </c:pt>
                <c:pt idx="2042">
                  <c:v>304300</c:v>
                </c:pt>
                <c:pt idx="2043">
                  <c:v>304400</c:v>
                </c:pt>
                <c:pt idx="2044">
                  <c:v>304500</c:v>
                </c:pt>
                <c:pt idx="2045">
                  <c:v>304600</c:v>
                </c:pt>
                <c:pt idx="2046">
                  <c:v>304700</c:v>
                </c:pt>
                <c:pt idx="2047">
                  <c:v>304800</c:v>
                </c:pt>
                <c:pt idx="2048">
                  <c:v>304900</c:v>
                </c:pt>
                <c:pt idx="2049">
                  <c:v>305000</c:v>
                </c:pt>
                <c:pt idx="2050">
                  <c:v>305100</c:v>
                </c:pt>
                <c:pt idx="2051">
                  <c:v>305200</c:v>
                </c:pt>
                <c:pt idx="2052">
                  <c:v>305300</c:v>
                </c:pt>
                <c:pt idx="2053">
                  <c:v>305400</c:v>
                </c:pt>
                <c:pt idx="2054">
                  <c:v>305500</c:v>
                </c:pt>
                <c:pt idx="2055">
                  <c:v>305600</c:v>
                </c:pt>
                <c:pt idx="2056">
                  <c:v>305700</c:v>
                </c:pt>
                <c:pt idx="2057">
                  <c:v>305800</c:v>
                </c:pt>
                <c:pt idx="2058">
                  <c:v>305900</c:v>
                </c:pt>
                <c:pt idx="2059">
                  <c:v>306000</c:v>
                </c:pt>
                <c:pt idx="2060">
                  <c:v>306100</c:v>
                </c:pt>
                <c:pt idx="2061">
                  <c:v>306200</c:v>
                </c:pt>
                <c:pt idx="2062">
                  <c:v>306300</c:v>
                </c:pt>
                <c:pt idx="2063">
                  <c:v>306400</c:v>
                </c:pt>
                <c:pt idx="2064">
                  <c:v>306500</c:v>
                </c:pt>
                <c:pt idx="2065">
                  <c:v>306600</c:v>
                </c:pt>
                <c:pt idx="2066">
                  <c:v>306700</c:v>
                </c:pt>
                <c:pt idx="2067">
                  <c:v>306800</c:v>
                </c:pt>
                <c:pt idx="2068">
                  <c:v>306900</c:v>
                </c:pt>
                <c:pt idx="2069">
                  <c:v>307000</c:v>
                </c:pt>
                <c:pt idx="2070">
                  <c:v>307100</c:v>
                </c:pt>
                <c:pt idx="2071">
                  <c:v>307200</c:v>
                </c:pt>
                <c:pt idx="2072">
                  <c:v>307300</c:v>
                </c:pt>
                <c:pt idx="2073">
                  <c:v>307400</c:v>
                </c:pt>
                <c:pt idx="2074">
                  <c:v>307500</c:v>
                </c:pt>
                <c:pt idx="2075">
                  <c:v>307600</c:v>
                </c:pt>
                <c:pt idx="2076">
                  <c:v>307700</c:v>
                </c:pt>
                <c:pt idx="2077">
                  <c:v>307800</c:v>
                </c:pt>
                <c:pt idx="2078">
                  <c:v>307900</c:v>
                </c:pt>
                <c:pt idx="2079">
                  <c:v>308000</c:v>
                </c:pt>
                <c:pt idx="2080">
                  <c:v>308100</c:v>
                </c:pt>
                <c:pt idx="2081">
                  <c:v>308200</c:v>
                </c:pt>
                <c:pt idx="2082">
                  <c:v>308300</c:v>
                </c:pt>
                <c:pt idx="2083">
                  <c:v>308400</c:v>
                </c:pt>
                <c:pt idx="2084">
                  <c:v>308500</c:v>
                </c:pt>
                <c:pt idx="2085">
                  <c:v>308600</c:v>
                </c:pt>
                <c:pt idx="2086">
                  <c:v>308700</c:v>
                </c:pt>
                <c:pt idx="2087">
                  <c:v>308800</c:v>
                </c:pt>
                <c:pt idx="2088">
                  <c:v>308900</c:v>
                </c:pt>
                <c:pt idx="2089">
                  <c:v>309000</c:v>
                </c:pt>
                <c:pt idx="2090">
                  <c:v>309100</c:v>
                </c:pt>
                <c:pt idx="2091">
                  <c:v>309200</c:v>
                </c:pt>
                <c:pt idx="2092">
                  <c:v>309300</c:v>
                </c:pt>
                <c:pt idx="2093">
                  <c:v>309400</c:v>
                </c:pt>
                <c:pt idx="2094">
                  <c:v>309500</c:v>
                </c:pt>
                <c:pt idx="2095">
                  <c:v>309600</c:v>
                </c:pt>
                <c:pt idx="2096">
                  <c:v>309700</c:v>
                </c:pt>
                <c:pt idx="2097">
                  <c:v>309800</c:v>
                </c:pt>
                <c:pt idx="2098">
                  <c:v>309900</c:v>
                </c:pt>
                <c:pt idx="2099">
                  <c:v>310000</c:v>
                </c:pt>
                <c:pt idx="2100">
                  <c:v>310100</c:v>
                </c:pt>
                <c:pt idx="2101">
                  <c:v>310200</c:v>
                </c:pt>
                <c:pt idx="2102">
                  <c:v>310300</c:v>
                </c:pt>
                <c:pt idx="2103">
                  <c:v>310400</c:v>
                </c:pt>
                <c:pt idx="2104">
                  <c:v>310500</c:v>
                </c:pt>
                <c:pt idx="2105">
                  <c:v>310600</c:v>
                </c:pt>
                <c:pt idx="2106">
                  <c:v>310700</c:v>
                </c:pt>
                <c:pt idx="2107">
                  <c:v>310800</c:v>
                </c:pt>
                <c:pt idx="2108">
                  <c:v>310900</c:v>
                </c:pt>
                <c:pt idx="2109">
                  <c:v>311000</c:v>
                </c:pt>
                <c:pt idx="2110">
                  <c:v>311100</c:v>
                </c:pt>
                <c:pt idx="2111">
                  <c:v>311200</c:v>
                </c:pt>
                <c:pt idx="2112">
                  <c:v>311300</c:v>
                </c:pt>
                <c:pt idx="2113">
                  <c:v>311400</c:v>
                </c:pt>
                <c:pt idx="2114">
                  <c:v>311500</c:v>
                </c:pt>
                <c:pt idx="2115">
                  <c:v>311600</c:v>
                </c:pt>
                <c:pt idx="2116">
                  <c:v>311700</c:v>
                </c:pt>
                <c:pt idx="2117">
                  <c:v>311800</c:v>
                </c:pt>
                <c:pt idx="2118">
                  <c:v>311900</c:v>
                </c:pt>
                <c:pt idx="2119">
                  <c:v>312000</c:v>
                </c:pt>
                <c:pt idx="2120">
                  <c:v>312100</c:v>
                </c:pt>
                <c:pt idx="2121">
                  <c:v>312200</c:v>
                </c:pt>
                <c:pt idx="2122">
                  <c:v>312300</c:v>
                </c:pt>
                <c:pt idx="2123">
                  <c:v>312400</c:v>
                </c:pt>
                <c:pt idx="2124">
                  <c:v>312500</c:v>
                </c:pt>
                <c:pt idx="2125">
                  <c:v>312600</c:v>
                </c:pt>
                <c:pt idx="2126">
                  <c:v>312700</c:v>
                </c:pt>
                <c:pt idx="2127">
                  <c:v>312800</c:v>
                </c:pt>
                <c:pt idx="2128">
                  <c:v>312900</c:v>
                </c:pt>
                <c:pt idx="2129">
                  <c:v>313000</c:v>
                </c:pt>
                <c:pt idx="2130">
                  <c:v>313100</c:v>
                </c:pt>
                <c:pt idx="2131">
                  <c:v>313200</c:v>
                </c:pt>
                <c:pt idx="2132">
                  <c:v>313300</c:v>
                </c:pt>
                <c:pt idx="2133">
                  <c:v>313400</c:v>
                </c:pt>
                <c:pt idx="2134">
                  <c:v>313500</c:v>
                </c:pt>
                <c:pt idx="2135">
                  <c:v>313600</c:v>
                </c:pt>
                <c:pt idx="2136">
                  <c:v>313700</c:v>
                </c:pt>
                <c:pt idx="2137">
                  <c:v>313800</c:v>
                </c:pt>
                <c:pt idx="2138">
                  <c:v>313900</c:v>
                </c:pt>
                <c:pt idx="2139">
                  <c:v>314000</c:v>
                </c:pt>
                <c:pt idx="2140">
                  <c:v>314100</c:v>
                </c:pt>
                <c:pt idx="2141">
                  <c:v>314200</c:v>
                </c:pt>
                <c:pt idx="2142">
                  <c:v>314300</c:v>
                </c:pt>
                <c:pt idx="2143">
                  <c:v>314400</c:v>
                </c:pt>
                <c:pt idx="2144">
                  <c:v>314500</c:v>
                </c:pt>
                <c:pt idx="2145">
                  <c:v>314600</c:v>
                </c:pt>
                <c:pt idx="2146">
                  <c:v>314700</c:v>
                </c:pt>
                <c:pt idx="2147">
                  <c:v>314800</c:v>
                </c:pt>
                <c:pt idx="2148">
                  <c:v>314900</c:v>
                </c:pt>
                <c:pt idx="2149">
                  <c:v>315000</c:v>
                </c:pt>
                <c:pt idx="2150">
                  <c:v>315100</c:v>
                </c:pt>
                <c:pt idx="2151">
                  <c:v>315200</c:v>
                </c:pt>
                <c:pt idx="2152">
                  <c:v>315300</c:v>
                </c:pt>
                <c:pt idx="2153">
                  <c:v>315400</c:v>
                </c:pt>
                <c:pt idx="2154">
                  <c:v>315500</c:v>
                </c:pt>
                <c:pt idx="2155">
                  <c:v>315600</c:v>
                </c:pt>
                <c:pt idx="2156">
                  <c:v>315700</c:v>
                </c:pt>
                <c:pt idx="2157">
                  <c:v>315800</c:v>
                </c:pt>
                <c:pt idx="2158">
                  <c:v>315900</c:v>
                </c:pt>
                <c:pt idx="2159">
                  <c:v>316000</c:v>
                </c:pt>
                <c:pt idx="2160">
                  <c:v>316100</c:v>
                </c:pt>
                <c:pt idx="2161">
                  <c:v>316200</c:v>
                </c:pt>
                <c:pt idx="2162">
                  <c:v>316300</c:v>
                </c:pt>
                <c:pt idx="2163">
                  <c:v>316400</c:v>
                </c:pt>
                <c:pt idx="2164">
                  <c:v>316500</c:v>
                </c:pt>
                <c:pt idx="2165">
                  <c:v>316600</c:v>
                </c:pt>
                <c:pt idx="2166">
                  <c:v>316700</c:v>
                </c:pt>
                <c:pt idx="2167">
                  <c:v>316800</c:v>
                </c:pt>
                <c:pt idx="2168">
                  <c:v>316900</c:v>
                </c:pt>
                <c:pt idx="2169">
                  <c:v>317000</c:v>
                </c:pt>
                <c:pt idx="2170">
                  <c:v>317100</c:v>
                </c:pt>
                <c:pt idx="2171">
                  <c:v>317200</c:v>
                </c:pt>
                <c:pt idx="2172">
                  <c:v>317300</c:v>
                </c:pt>
                <c:pt idx="2173">
                  <c:v>317400</c:v>
                </c:pt>
                <c:pt idx="2174">
                  <c:v>317500</c:v>
                </c:pt>
                <c:pt idx="2175">
                  <c:v>317600</c:v>
                </c:pt>
                <c:pt idx="2176">
                  <c:v>317700</c:v>
                </c:pt>
                <c:pt idx="2177">
                  <c:v>317800</c:v>
                </c:pt>
                <c:pt idx="2178">
                  <c:v>317900</c:v>
                </c:pt>
                <c:pt idx="2179">
                  <c:v>318000</c:v>
                </c:pt>
                <c:pt idx="2180">
                  <c:v>318100</c:v>
                </c:pt>
                <c:pt idx="2181">
                  <c:v>318200</c:v>
                </c:pt>
                <c:pt idx="2182">
                  <c:v>318300</c:v>
                </c:pt>
                <c:pt idx="2183">
                  <c:v>318400</c:v>
                </c:pt>
                <c:pt idx="2184">
                  <c:v>318500</c:v>
                </c:pt>
                <c:pt idx="2185">
                  <c:v>318600</c:v>
                </c:pt>
                <c:pt idx="2186">
                  <c:v>318700</c:v>
                </c:pt>
                <c:pt idx="2187">
                  <c:v>318800</c:v>
                </c:pt>
                <c:pt idx="2188">
                  <c:v>318900</c:v>
                </c:pt>
                <c:pt idx="2189">
                  <c:v>319000</c:v>
                </c:pt>
                <c:pt idx="2190">
                  <c:v>319100</c:v>
                </c:pt>
                <c:pt idx="2191">
                  <c:v>319200</c:v>
                </c:pt>
                <c:pt idx="2192">
                  <c:v>319300</c:v>
                </c:pt>
                <c:pt idx="2193">
                  <c:v>319400</c:v>
                </c:pt>
                <c:pt idx="2194">
                  <c:v>319500</c:v>
                </c:pt>
                <c:pt idx="2195">
                  <c:v>319600</c:v>
                </c:pt>
                <c:pt idx="2196">
                  <c:v>319700</c:v>
                </c:pt>
                <c:pt idx="2197">
                  <c:v>319800</c:v>
                </c:pt>
                <c:pt idx="2198">
                  <c:v>319900</c:v>
                </c:pt>
                <c:pt idx="2199">
                  <c:v>320000</c:v>
                </c:pt>
                <c:pt idx="2200">
                  <c:v>320100</c:v>
                </c:pt>
                <c:pt idx="2201">
                  <c:v>320200</c:v>
                </c:pt>
                <c:pt idx="2202">
                  <c:v>320300</c:v>
                </c:pt>
                <c:pt idx="2203">
                  <c:v>320400</c:v>
                </c:pt>
                <c:pt idx="2204">
                  <c:v>320500</c:v>
                </c:pt>
                <c:pt idx="2205">
                  <c:v>320600</c:v>
                </c:pt>
                <c:pt idx="2206">
                  <c:v>320700</c:v>
                </c:pt>
                <c:pt idx="2207">
                  <c:v>320800</c:v>
                </c:pt>
                <c:pt idx="2208">
                  <c:v>320900</c:v>
                </c:pt>
                <c:pt idx="2209">
                  <c:v>321000</c:v>
                </c:pt>
                <c:pt idx="2210">
                  <c:v>321100</c:v>
                </c:pt>
                <c:pt idx="2211">
                  <c:v>321200</c:v>
                </c:pt>
                <c:pt idx="2212">
                  <c:v>321300</c:v>
                </c:pt>
                <c:pt idx="2213">
                  <c:v>321400</c:v>
                </c:pt>
                <c:pt idx="2214">
                  <c:v>321500</c:v>
                </c:pt>
                <c:pt idx="2215">
                  <c:v>321600</c:v>
                </c:pt>
                <c:pt idx="2216">
                  <c:v>321700</c:v>
                </c:pt>
                <c:pt idx="2217">
                  <c:v>321800</c:v>
                </c:pt>
                <c:pt idx="2218">
                  <c:v>321900</c:v>
                </c:pt>
                <c:pt idx="2219">
                  <c:v>322000</c:v>
                </c:pt>
                <c:pt idx="2220">
                  <c:v>322100</c:v>
                </c:pt>
                <c:pt idx="2221">
                  <c:v>322200</c:v>
                </c:pt>
                <c:pt idx="2222">
                  <c:v>322300</c:v>
                </c:pt>
                <c:pt idx="2223">
                  <c:v>322400</c:v>
                </c:pt>
                <c:pt idx="2224">
                  <c:v>322500</c:v>
                </c:pt>
                <c:pt idx="2225">
                  <c:v>322600</c:v>
                </c:pt>
                <c:pt idx="2226">
                  <c:v>322700</c:v>
                </c:pt>
                <c:pt idx="2227">
                  <c:v>322800</c:v>
                </c:pt>
                <c:pt idx="2228">
                  <c:v>322900</c:v>
                </c:pt>
                <c:pt idx="2229">
                  <c:v>323000</c:v>
                </c:pt>
                <c:pt idx="2230">
                  <c:v>323100</c:v>
                </c:pt>
                <c:pt idx="2231">
                  <c:v>323200</c:v>
                </c:pt>
                <c:pt idx="2232">
                  <c:v>323300</c:v>
                </c:pt>
                <c:pt idx="2233">
                  <c:v>323400</c:v>
                </c:pt>
                <c:pt idx="2234">
                  <c:v>323500</c:v>
                </c:pt>
                <c:pt idx="2235">
                  <c:v>323600</c:v>
                </c:pt>
                <c:pt idx="2236">
                  <c:v>323700</c:v>
                </c:pt>
                <c:pt idx="2237">
                  <c:v>323800</c:v>
                </c:pt>
                <c:pt idx="2238">
                  <c:v>323900</c:v>
                </c:pt>
                <c:pt idx="2239">
                  <c:v>324000</c:v>
                </c:pt>
                <c:pt idx="2240">
                  <c:v>324100</c:v>
                </c:pt>
                <c:pt idx="2241">
                  <c:v>324200</c:v>
                </c:pt>
                <c:pt idx="2242">
                  <c:v>324300</c:v>
                </c:pt>
                <c:pt idx="2243">
                  <c:v>324400</c:v>
                </c:pt>
                <c:pt idx="2244">
                  <c:v>324500</c:v>
                </c:pt>
                <c:pt idx="2245">
                  <c:v>324600</c:v>
                </c:pt>
                <c:pt idx="2246">
                  <c:v>324700</c:v>
                </c:pt>
                <c:pt idx="2247">
                  <c:v>324800</c:v>
                </c:pt>
                <c:pt idx="2248">
                  <c:v>324900</c:v>
                </c:pt>
                <c:pt idx="2249">
                  <c:v>325000</c:v>
                </c:pt>
                <c:pt idx="2250">
                  <c:v>325100</c:v>
                </c:pt>
                <c:pt idx="2251">
                  <c:v>325200</c:v>
                </c:pt>
                <c:pt idx="2252">
                  <c:v>325300</c:v>
                </c:pt>
                <c:pt idx="2253">
                  <c:v>325400</c:v>
                </c:pt>
                <c:pt idx="2254">
                  <c:v>325500</c:v>
                </c:pt>
                <c:pt idx="2255">
                  <c:v>325600</c:v>
                </c:pt>
                <c:pt idx="2256">
                  <c:v>325700</c:v>
                </c:pt>
                <c:pt idx="2257">
                  <c:v>325800</c:v>
                </c:pt>
                <c:pt idx="2258">
                  <c:v>325900</c:v>
                </c:pt>
                <c:pt idx="2259">
                  <c:v>326000</c:v>
                </c:pt>
                <c:pt idx="2260">
                  <c:v>326100</c:v>
                </c:pt>
                <c:pt idx="2261">
                  <c:v>326200</c:v>
                </c:pt>
                <c:pt idx="2262">
                  <c:v>326300</c:v>
                </c:pt>
                <c:pt idx="2263">
                  <c:v>326400</c:v>
                </c:pt>
                <c:pt idx="2264">
                  <c:v>326500</c:v>
                </c:pt>
                <c:pt idx="2265">
                  <c:v>326600</c:v>
                </c:pt>
                <c:pt idx="2266">
                  <c:v>326700</c:v>
                </c:pt>
                <c:pt idx="2267">
                  <c:v>326800</c:v>
                </c:pt>
                <c:pt idx="2268">
                  <c:v>326900</c:v>
                </c:pt>
                <c:pt idx="2269">
                  <c:v>327000</c:v>
                </c:pt>
                <c:pt idx="2270">
                  <c:v>327100</c:v>
                </c:pt>
                <c:pt idx="2271">
                  <c:v>327200</c:v>
                </c:pt>
                <c:pt idx="2272">
                  <c:v>327300</c:v>
                </c:pt>
                <c:pt idx="2273">
                  <c:v>327400</c:v>
                </c:pt>
                <c:pt idx="2274">
                  <c:v>327500</c:v>
                </c:pt>
                <c:pt idx="2275">
                  <c:v>327600</c:v>
                </c:pt>
                <c:pt idx="2276">
                  <c:v>327700</c:v>
                </c:pt>
                <c:pt idx="2277">
                  <c:v>327800</c:v>
                </c:pt>
                <c:pt idx="2278">
                  <c:v>327900</c:v>
                </c:pt>
                <c:pt idx="2279">
                  <c:v>328000</c:v>
                </c:pt>
                <c:pt idx="2280">
                  <c:v>328100</c:v>
                </c:pt>
                <c:pt idx="2281">
                  <c:v>328200</c:v>
                </c:pt>
                <c:pt idx="2282">
                  <c:v>328300</c:v>
                </c:pt>
                <c:pt idx="2283">
                  <c:v>328400</c:v>
                </c:pt>
                <c:pt idx="2284">
                  <c:v>328500</c:v>
                </c:pt>
                <c:pt idx="2285">
                  <c:v>328600</c:v>
                </c:pt>
                <c:pt idx="2286">
                  <c:v>328700</c:v>
                </c:pt>
                <c:pt idx="2287">
                  <c:v>328800</c:v>
                </c:pt>
                <c:pt idx="2288">
                  <c:v>328900</c:v>
                </c:pt>
                <c:pt idx="2289">
                  <c:v>329000</c:v>
                </c:pt>
                <c:pt idx="2290">
                  <c:v>329100</c:v>
                </c:pt>
                <c:pt idx="2291">
                  <c:v>329200</c:v>
                </c:pt>
                <c:pt idx="2292">
                  <c:v>329300</c:v>
                </c:pt>
                <c:pt idx="2293">
                  <c:v>329400</c:v>
                </c:pt>
                <c:pt idx="2294">
                  <c:v>329500</c:v>
                </c:pt>
                <c:pt idx="2295">
                  <c:v>329600</c:v>
                </c:pt>
                <c:pt idx="2296">
                  <c:v>329700</c:v>
                </c:pt>
                <c:pt idx="2297">
                  <c:v>329800</c:v>
                </c:pt>
                <c:pt idx="2298">
                  <c:v>329900</c:v>
                </c:pt>
                <c:pt idx="2299">
                  <c:v>330000</c:v>
                </c:pt>
                <c:pt idx="2300">
                  <c:v>330100</c:v>
                </c:pt>
                <c:pt idx="2301">
                  <c:v>330200</c:v>
                </c:pt>
                <c:pt idx="2302">
                  <c:v>330300</c:v>
                </c:pt>
                <c:pt idx="2303">
                  <c:v>330400</c:v>
                </c:pt>
                <c:pt idx="2304">
                  <c:v>330500</c:v>
                </c:pt>
                <c:pt idx="2305">
                  <c:v>330600</c:v>
                </c:pt>
                <c:pt idx="2306">
                  <c:v>330700</c:v>
                </c:pt>
                <c:pt idx="2307">
                  <c:v>330800</c:v>
                </c:pt>
                <c:pt idx="2308">
                  <c:v>330900</c:v>
                </c:pt>
                <c:pt idx="2309">
                  <c:v>331000</c:v>
                </c:pt>
                <c:pt idx="2310">
                  <c:v>331100</c:v>
                </c:pt>
                <c:pt idx="2311">
                  <c:v>331200</c:v>
                </c:pt>
                <c:pt idx="2312">
                  <c:v>331300</c:v>
                </c:pt>
                <c:pt idx="2313">
                  <c:v>331400</c:v>
                </c:pt>
                <c:pt idx="2314">
                  <c:v>331500</c:v>
                </c:pt>
                <c:pt idx="2315">
                  <c:v>331600</c:v>
                </c:pt>
                <c:pt idx="2316">
                  <c:v>331700</c:v>
                </c:pt>
                <c:pt idx="2317">
                  <c:v>331800</c:v>
                </c:pt>
                <c:pt idx="2318">
                  <c:v>331900</c:v>
                </c:pt>
                <c:pt idx="2319">
                  <c:v>332000</c:v>
                </c:pt>
                <c:pt idx="2320">
                  <c:v>332100</c:v>
                </c:pt>
                <c:pt idx="2321">
                  <c:v>332200</c:v>
                </c:pt>
                <c:pt idx="2322">
                  <c:v>332300</c:v>
                </c:pt>
                <c:pt idx="2323">
                  <c:v>332400</c:v>
                </c:pt>
                <c:pt idx="2324">
                  <c:v>332500</c:v>
                </c:pt>
                <c:pt idx="2325">
                  <c:v>332600</c:v>
                </c:pt>
                <c:pt idx="2326">
                  <c:v>332700</c:v>
                </c:pt>
                <c:pt idx="2327">
                  <c:v>332800</c:v>
                </c:pt>
                <c:pt idx="2328">
                  <c:v>332900</c:v>
                </c:pt>
                <c:pt idx="2329">
                  <c:v>333000</c:v>
                </c:pt>
                <c:pt idx="2330">
                  <c:v>333100</c:v>
                </c:pt>
                <c:pt idx="2331">
                  <c:v>333200</c:v>
                </c:pt>
                <c:pt idx="2332">
                  <c:v>333300</c:v>
                </c:pt>
                <c:pt idx="2333">
                  <c:v>333400</c:v>
                </c:pt>
                <c:pt idx="2334">
                  <c:v>333500</c:v>
                </c:pt>
                <c:pt idx="2335">
                  <c:v>333600</c:v>
                </c:pt>
                <c:pt idx="2336">
                  <c:v>333700</c:v>
                </c:pt>
                <c:pt idx="2337">
                  <c:v>333800</c:v>
                </c:pt>
                <c:pt idx="2338">
                  <c:v>333900</c:v>
                </c:pt>
                <c:pt idx="2339">
                  <c:v>334000</c:v>
                </c:pt>
                <c:pt idx="2340">
                  <c:v>334100</c:v>
                </c:pt>
                <c:pt idx="2341">
                  <c:v>334200</c:v>
                </c:pt>
                <c:pt idx="2342">
                  <c:v>334300</c:v>
                </c:pt>
                <c:pt idx="2343">
                  <c:v>334400</c:v>
                </c:pt>
                <c:pt idx="2344">
                  <c:v>334500</c:v>
                </c:pt>
                <c:pt idx="2345">
                  <c:v>334600</c:v>
                </c:pt>
                <c:pt idx="2346">
                  <c:v>334700</c:v>
                </c:pt>
                <c:pt idx="2347">
                  <c:v>334800</c:v>
                </c:pt>
                <c:pt idx="2348">
                  <c:v>334900</c:v>
                </c:pt>
                <c:pt idx="2349">
                  <c:v>335000</c:v>
                </c:pt>
                <c:pt idx="2350">
                  <c:v>335100</c:v>
                </c:pt>
                <c:pt idx="2351">
                  <c:v>335200</c:v>
                </c:pt>
                <c:pt idx="2352">
                  <c:v>335300</c:v>
                </c:pt>
                <c:pt idx="2353">
                  <c:v>335400</c:v>
                </c:pt>
                <c:pt idx="2354">
                  <c:v>335500</c:v>
                </c:pt>
                <c:pt idx="2355">
                  <c:v>335600</c:v>
                </c:pt>
                <c:pt idx="2356">
                  <c:v>335700</c:v>
                </c:pt>
                <c:pt idx="2357">
                  <c:v>335800</c:v>
                </c:pt>
                <c:pt idx="2358">
                  <c:v>335900</c:v>
                </c:pt>
                <c:pt idx="2359">
                  <c:v>336000</c:v>
                </c:pt>
                <c:pt idx="2360">
                  <c:v>336100</c:v>
                </c:pt>
                <c:pt idx="2361">
                  <c:v>336200</c:v>
                </c:pt>
                <c:pt idx="2362">
                  <c:v>336300</c:v>
                </c:pt>
                <c:pt idx="2363">
                  <c:v>336400</c:v>
                </c:pt>
                <c:pt idx="2364">
                  <c:v>336500</c:v>
                </c:pt>
                <c:pt idx="2365">
                  <c:v>336600</c:v>
                </c:pt>
                <c:pt idx="2366">
                  <c:v>336700</c:v>
                </c:pt>
                <c:pt idx="2367">
                  <c:v>336800</c:v>
                </c:pt>
                <c:pt idx="2368">
                  <c:v>336900</c:v>
                </c:pt>
                <c:pt idx="2369">
                  <c:v>337000</c:v>
                </c:pt>
                <c:pt idx="2370">
                  <c:v>337100</c:v>
                </c:pt>
                <c:pt idx="2371">
                  <c:v>337200</c:v>
                </c:pt>
                <c:pt idx="2372">
                  <c:v>337300</c:v>
                </c:pt>
                <c:pt idx="2373">
                  <c:v>337400</c:v>
                </c:pt>
                <c:pt idx="2374">
                  <c:v>337500</c:v>
                </c:pt>
                <c:pt idx="2375">
                  <c:v>337600</c:v>
                </c:pt>
                <c:pt idx="2376">
                  <c:v>337700</c:v>
                </c:pt>
                <c:pt idx="2377">
                  <c:v>337800</c:v>
                </c:pt>
                <c:pt idx="2378">
                  <c:v>337900</c:v>
                </c:pt>
                <c:pt idx="2379">
                  <c:v>338000</c:v>
                </c:pt>
                <c:pt idx="2380">
                  <c:v>338100</c:v>
                </c:pt>
                <c:pt idx="2381">
                  <c:v>338200</c:v>
                </c:pt>
                <c:pt idx="2382">
                  <c:v>338300</c:v>
                </c:pt>
                <c:pt idx="2383">
                  <c:v>338400</c:v>
                </c:pt>
                <c:pt idx="2384">
                  <c:v>338500</c:v>
                </c:pt>
                <c:pt idx="2385">
                  <c:v>338600</c:v>
                </c:pt>
                <c:pt idx="2386">
                  <c:v>338700</c:v>
                </c:pt>
                <c:pt idx="2387">
                  <c:v>338800</c:v>
                </c:pt>
                <c:pt idx="2388">
                  <c:v>338900</c:v>
                </c:pt>
                <c:pt idx="2389">
                  <c:v>339000</c:v>
                </c:pt>
                <c:pt idx="2390">
                  <c:v>339100</c:v>
                </c:pt>
                <c:pt idx="2391">
                  <c:v>339200</c:v>
                </c:pt>
                <c:pt idx="2392">
                  <c:v>339300</c:v>
                </c:pt>
                <c:pt idx="2393">
                  <c:v>339400</c:v>
                </c:pt>
                <c:pt idx="2394">
                  <c:v>339500</c:v>
                </c:pt>
                <c:pt idx="2395">
                  <c:v>339600</c:v>
                </c:pt>
                <c:pt idx="2396">
                  <c:v>339700</c:v>
                </c:pt>
                <c:pt idx="2397">
                  <c:v>339800</c:v>
                </c:pt>
                <c:pt idx="2398">
                  <c:v>339900</c:v>
                </c:pt>
                <c:pt idx="2399">
                  <c:v>340000</c:v>
                </c:pt>
                <c:pt idx="2400">
                  <c:v>340100</c:v>
                </c:pt>
                <c:pt idx="2401">
                  <c:v>340200</c:v>
                </c:pt>
                <c:pt idx="2402">
                  <c:v>340300</c:v>
                </c:pt>
                <c:pt idx="2403">
                  <c:v>340400</c:v>
                </c:pt>
                <c:pt idx="2404">
                  <c:v>340500</c:v>
                </c:pt>
                <c:pt idx="2405">
                  <c:v>340600</c:v>
                </c:pt>
                <c:pt idx="2406">
                  <c:v>340700</c:v>
                </c:pt>
                <c:pt idx="2407">
                  <c:v>340800</c:v>
                </c:pt>
                <c:pt idx="2408">
                  <c:v>340900</c:v>
                </c:pt>
                <c:pt idx="2409">
                  <c:v>341000</c:v>
                </c:pt>
                <c:pt idx="2410">
                  <c:v>341100</c:v>
                </c:pt>
                <c:pt idx="2411">
                  <c:v>341200</c:v>
                </c:pt>
                <c:pt idx="2412">
                  <c:v>341300</c:v>
                </c:pt>
                <c:pt idx="2413">
                  <c:v>341400</c:v>
                </c:pt>
                <c:pt idx="2414">
                  <c:v>341500</c:v>
                </c:pt>
                <c:pt idx="2415">
                  <c:v>341600</c:v>
                </c:pt>
                <c:pt idx="2416">
                  <c:v>341700</c:v>
                </c:pt>
                <c:pt idx="2417">
                  <c:v>341800</c:v>
                </c:pt>
                <c:pt idx="2418">
                  <c:v>341900</c:v>
                </c:pt>
                <c:pt idx="2419">
                  <c:v>342000</c:v>
                </c:pt>
                <c:pt idx="2420">
                  <c:v>342100</c:v>
                </c:pt>
                <c:pt idx="2421">
                  <c:v>342200</c:v>
                </c:pt>
                <c:pt idx="2422">
                  <c:v>342300</c:v>
                </c:pt>
                <c:pt idx="2423">
                  <c:v>342400</c:v>
                </c:pt>
                <c:pt idx="2424">
                  <c:v>342500</c:v>
                </c:pt>
                <c:pt idx="2425">
                  <c:v>342600</c:v>
                </c:pt>
                <c:pt idx="2426">
                  <c:v>342700</c:v>
                </c:pt>
                <c:pt idx="2427">
                  <c:v>342800</c:v>
                </c:pt>
                <c:pt idx="2428">
                  <c:v>342900</c:v>
                </c:pt>
                <c:pt idx="2429">
                  <c:v>343000</c:v>
                </c:pt>
                <c:pt idx="2430">
                  <c:v>343100</c:v>
                </c:pt>
                <c:pt idx="2431">
                  <c:v>343200</c:v>
                </c:pt>
                <c:pt idx="2432">
                  <c:v>343300</c:v>
                </c:pt>
                <c:pt idx="2433">
                  <c:v>343400</c:v>
                </c:pt>
                <c:pt idx="2434">
                  <c:v>343500</c:v>
                </c:pt>
                <c:pt idx="2435">
                  <c:v>343600</c:v>
                </c:pt>
                <c:pt idx="2436">
                  <c:v>343700</c:v>
                </c:pt>
                <c:pt idx="2437">
                  <c:v>343800</c:v>
                </c:pt>
                <c:pt idx="2438">
                  <c:v>343900</c:v>
                </c:pt>
                <c:pt idx="2439">
                  <c:v>344000</c:v>
                </c:pt>
                <c:pt idx="2440">
                  <c:v>344100</c:v>
                </c:pt>
                <c:pt idx="2441">
                  <c:v>344200</c:v>
                </c:pt>
                <c:pt idx="2442">
                  <c:v>344300</c:v>
                </c:pt>
                <c:pt idx="2443">
                  <c:v>344400</c:v>
                </c:pt>
                <c:pt idx="2444">
                  <c:v>344500</c:v>
                </c:pt>
                <c:pt idx="2445">
                  <c:v>344600</c:v>
                </c:pt>
                <c:pt idx="2446">
                  <c:v>344700</c:v>
                </c:pt>
                <c:pt idx="2447">
                  <c:v>344800</c:v>
                </c:pt>
                <c:pt idx="2448">
                  <c:v>344900</c:v>
                </c:pt>
                <c:pt idx="2449">
                  <c:v>345000</c:v>
                </c:pt>
                <c:pt idx="2450">
                  <c:v>345100</c:v>
                </c:pt>
                <c:pt idx="2451">
                  <c:v>345200</c:v>
                </c:pt>
                <c:pt idx="2452">
                  <c:v>345300</c:v>
                </c:pt>
                <c:pt idx="2453">
                  <c:v>345400</c:v>
                </c:pt>
                <c:pt idx="2454">
                  <c:v>345500</c:v>
                </c:pt>
                <c:pt idx="2455">
                  <c:v>345600</c:v>
                </c:pt>
                <c:pt idx="2456">
                  <c:v>345700</c:v>
                </c:pt>
                <c:pt idx="2457">
                  <c:v>345800</c:v>
                </c:pt>
                <c:pt idx="2458">
                  <c:v>345900</c:v>
                </c:pt>
                <c:pt idx="2459">
                  <c:v>346000</c:v>
                </c:pt>
                <c:pt idx="2460">
                  <c:v>346100</c:v>
                </c:pt>
                <c:pt idx="2461">
                  <c:v>346200</c:v>
                </c:pt>
                <c:pt idx="2462">
                  <c:v>346300</c:v>
                </c:pt>
                <c:pt idx="2463">
                  <c:v>346400</c:v>
                </c:pt>
                <c:pt idx="2464">
                  <c:v>346500</c:v>
                </c:pt>
                <c:pt idx="2465">
                  <c:v>346600</c:v>
                </c:pt>
                <c:pt idx="2466">
                  <c:v>346700</c:v>
                </c:pt>
                <c:pt idx="2467">
                  <c:v>346800</c:v>
                </c:pt>
                <c:pt idx="2468">
                  <c:v>346900</c:v>
                </c:pt>
                <c:pt idx="2469">
                  <c:v>347000</c:v>
                </c:pt>
                <c:pt idx="2470">
                  <c:v>347100</c:v>
                </c:pt>
                <c:pt idx="2471">
                  <c:v>347200</c:v>
                </c:pt>
                <c:pt idx="2472">
                  <c:v>347300</c:v>
                </c:pt>
                <c:pt idx="2473">
                  <c:v>347400</c:v>
                </c:pt>
                <c:pt idx="2474">
                  <c:v>347500</c:v>
                </c:pt>
                <c:pt idx="2475">
                  <c:v>347600</c:v>
                </c:pt>
                <c:pt idx="2476">
                  <c:v>347700</c:v>
                </c:pt>
                <c:pt idx="2477">
                  <c:v>347800</c:v>
                </c:pt>
                <c:pt idx="2478">
                  <c:v>347900</c:v>
                </c:pt>
                <c:pt idx="2479">
                  <c:v>348000</c:v>
                </c:pt>
                <c:pt idx="2480">
                  <c:v>348100</c:v>
                </c:pt>
                <c:pt idx="2481">
                  <c:v>348200</c:v>
                </c:pt>
                <c:pt idx="2482">
                  <c:v>348300</c:v>
                </c:pt>
                <c:pt idx="2483">
                  <c:v>348400</c:v>
                </c:pt>
                <c:pt idx="2484">
                  <c:v>348500</c:v>
                </c:pt>
                <c:pt idx="2485">
                  <c:v>348600</c:v>
                </c:pt>
                <c:pt idx="2486">
                  <c:v>348700</c:v>
                </c:pt>
                <c:pt idx="2487">
                  <c:v>348800</c:v>
                </c:pt>
                <c:pt idx="2488">
                  <c:v>348900</c:v>
                </c:pt>
                <c:pt idx="2489">
                  <c:v>349000</c:v>
                </c:pt>
                <c:pt idx="2490">
                  <c:v>349100</c:v>
                </c:pt>
                <c:pt idx="2491">
                  <c:v>349200</c:v>
                </c:pt>
                <c:pt idx="2492">
                  <c:v>349300</c:v>
                </c:pt>
                <c:pt idx="2493">
                  <c:v>349400</c:v>
                </c:pt>
                <c:pt idx="2494">
                  <c:v>349500</c:v>
                </c:pt>
                <c:pt idx="2495">
                  <c:v>349600</c:v>
                </c:pt>
                <c:pt idx="2496">
                  <c:v>349700</c:v>
                </c:pt>
                <c:pt idx="2497">
                  <c:v>349800</c:v>
                </c:pt>
                <c:pt idx="2498">
                  <c:v>349900</c:v>
                </c:pt>
                <c:pt idx="2499">
                  <c:v>350000</c:v>
                </c:pt>
                <c:pt idx="2500">
                  <c:v>350100</c:v>
                </c:pt>
                <c:pt idx="2501">
                  <c:v>350200</c:v>
                </c:pt>
                <c:pt idx="2502">
                  <c:v>350300</c:v>
                </c:pt>
                <c:pt idx="2503">
                  <c:v>350400</c:v>
                </c:pt>
                <c:pt idx="2504">
                  <c:v>350500</c:v>
                </c:pt>
                <c:pt idx="2505">
                  <c:v>350600</c:v>
                </c:pt>
                <c:pt idx="2506">
                  <c:v>350700</c:v>
                </c:pt>
                <c:pt idx="2507">
                  <c:v>350800</c:v>
                </c:pt>
                <c:pt idx="2508">
                  <c:v>350900</c:v>
                </c:pt>
                <c:pt idx="2509">
                  <c:v>351000</c:v>
                </c:pt>
                <c:pt idx="2510">
                  <c:v>351100</c:v>
                </c:pt>
                <c:pt idx="2511">
                  <c:v>351200</c:v>
                </c:pt>
                <c:pt idx="2512">
                  <c:v>351300</c:v>
                </c:pt>
                <c:pt idx="2513">
                  <c:v>351400</c:v>
                </c:pt>
                <c:pt idx="2514">
                  <c:v>351500</c:v>
                </c:pt>
                <c:pt idx="2515">
                  <c:v>351600</c:v>
                </c:pt>
                <c:pt idx="2516">
                  <c:v>351700</c:v>
                </c:pt>
                <c:pt idx="2517">
                  <c:v>351800</c:v>
                </c:pt>
                <c:pt idx="2518">
                  <c:v>351900</c:v>
                </c:pt>
                <c:pt idx="2519">
                  <c:v>352000</c:v>
                </c:pt>
                <c:pt idx="2520">
                  <c:v>352100</c:v>
                </c:pt>
                <c:pt idx="2521">
                  <c:v>352200</c:v>
                </c:pt>
                <c:pt idx="2522">
                  <c:v>352300</c:v>
                </c:pt>
                <c:pt idx="2523">
                  <c:v>352400</c:v>
                </c:pt>
                <c:pt idx="2524">
                  <c:v>352500</c:v>
                </c:pt>
                <c:pt idx="2525">
                  <c:v>352600</c:v>
                </c:pt>
                <c:pt idx="2526">
                  <c:v>352700</c:v>
                </c:pt>
                <c:pt idx="2527">
                  <c:v>352800</c:v>
                </c:pt>
                <c:pt idx="2528">
                  <c:v>352900</c:v>
                </c:pt>
                <c:pt idx="2529">
                  <c:v>353000</c:v>
                </c:pt>
                <c:pt idx="2530">
                  <c:v>353100</c:v>
                </c:pt>
                <c:pt idx="2531">
                  <c:v>353200</c:v>
                </c:pt>
                <c:pt idx="2532">
                  <c:v>353300</c:v>
                </c:pt>
                <c:pt idx="2533">
                  <c:v>353400</c:v>
                </c:pt>
                <c:pt idx="2534">
                  <c:v>353500</c:v>
                </c:pt>
                <c:pt idx="2535">
                  <c:v>353600</c:v>
                </c:pt>
                <c:pt idx="2536">
                  <c:v>353700</c:v>
                </c:pt>
                <c:pt idx="2537">
                  <c:v>353800</c:v>
                </c:pt>
                <c:pt idx="2538">
                  <c:v>353900</c:v>
                </c:pt>
                <c:pt idx="2539">
                  <c:v>354000</c:v>
                </c:pt>
                <c:pt idx="2540">
                  <c:v>354100</c:v>
                </c:pt>
                <c:pt idx="2541">
                  <c:v>354200</c:v>
                </c:pt>
                <c:pt idx="2542">
                  <c:v>354300</c:v>
                </c:pt>
                <c:pt idx="2543">
                  <c:v>354400</c:v>
                </c:pt>
                <c:pt idx="2544">
                  <c:v>354500</c:v>
                </c:pt>
                <c:pt idx="2545">
                  <c:v>354600</c:v>
                </c:pt>
                <c:pt idx="2546">
                  <c:v>354700</c:v>
                </c:pt>
                <c:pt idx="2547">
                  <c:v>354800</c:v>
                </c:pt>
                <c:pt idx="2548">
                  <c:v>354900</c:v>
                </c:pt>
                <c:pt idx="2549">
                  <c:v>355000</c:v>
                </c:pt>
                <c:pt idx="2550">
                  <c:v>355100</c:v>
                </c:pt>
                <c:pt idx="2551">
                  <c:v>355200</c:v>
                </c:pt>
                <c:pt idx="2552">
                  <c:v>355300</c:v>
                </c:pt>
                <c:pt idx="2553">
                  <c:v>355400</c:v>
                </c:pt>
                <c:pt idx="2554">
                  <c:v>355500</c:v>
                </c:pt>
                <c:pt idx="2555">
                  <c:v>355600</c:v>
                </c:pt>
                <c:pt idx="2556">
                  <c:v>355700</c:v>
                </c:pt>
                <c:pt idx="2557">
                  <c:v>355800</c:v>
                </c:pt>
                <c:pt idx="2558">
                  <c:v>355900</c:v>
                </c:pt>
                <c:pt idx="2559">
                  <c:v>356000</c:v>
                </c:pt>
                <c:pt idx="2560">
                  <c:v>356100</c:v>
                </c:pt>
                <c:pt idx="2561">
                  <c:v>356200</c:v>
                </c:pt>
                <c:pt idx="2562">
                  <c:v>356300</c:v>
                </c:pt>
                <c:pt idx="2563">
                  <c:v>356400</c:v>
                </c:pt>
                <c:pt idx="2564">
                  <c:v>356500</c:v>
                </c:pt>
                <c:pt idx="2565">
                  <c:v>356600</c:v>
                </c:pt>
                <c:pt idx="2566">
                  <c:v>356700</c:v>
                </c:pt>
                <c:pt idx="2567">
                  <c:v>356800</c:v>
                </c:pt>
                <c:pt idx="2568">
                  <c:v>356900</c:v>
                </c:pt>
                <c:pt idx="2569">
                  <c:v>357000</c:v>
                </c:pt>
                <c:pt idx="2570">
                  <c:v>357100</c:v>
                </c:pt>
                <c:pt idx="2571">
                  <c:v>357200</c:v>
                </c:pt>
                <c:pt idx="2572">
                  <c:v>357300</c:v>
                </c:pt>
                <c:pt idx="2573">
                  <c:v>357400</c:v>
                </c:pt>
                <c:pt idx="2574">
                  <c:v>357500</c:v>
                </c:pt>
                <c:pt idx="2575">
                  <c:v>357600</c:v>
                </c:pt>
                <c:pt idx="2576">
                  <c:v>357700</c:v>
                </c:pt>
                <c:pt idx="2577">
                  <c:v>357800</c:v>
                </c:pt>
                <c:pt idx="2578">
                  <c:v>357900</c:v>
                </c:pt>
                <c:pt idx="2579">
                  <c:v>358000</c:v>
                </c:pt>
                <c:pt idx="2580">
                  <c:v>358100</c:v>
                </c:pt>
                <c:pt idx="2581">
                  <c:v>358200</c:v>
                </c:pt>
                <c:pt idx="2582">
                  <c:v>358300</c:v>
                </c:pt>
                <c:pt idx="2583">
                  <c:v>358400</c:v>
                </c:pt>
                <c:pt idx="2584">
                  <c:v>358500</c:v>
                </c:pt>
                <c:pt idx="2585">
                  <c:v>358600</c:v>
                </c:pt>
                <c:pt idx="2586">
                  <c:v>358700</c:v>
                </c:pt>
                <c:pt idx="2587">
                  <c:v>358800</c:v>
                </c:pt>
                <c:pt idx="2588">
                  <c:v>358900</c:v>
                </c:pt>
                <c:pt idx="2589">
                  <c:v>359000</c:v>
                </c:pt>
                <c:pt idx="2590">
                  <c:v>359100</c:v>
                </c:pt>
                <c:pt idx="2591">
                  <c:v>359200</c:v>
                </c:pt>
                <c:pt idx="2592">
                  <c:v>359300</c:v>
                </c:pt>
                <c:pt idx="2593">
                  <c:v>359400</c:v>
                </c:pt>
                <c:pt idx="2594">
                  <c:v>359500</c:v>
                </c:pt>
                <c:pt idx="2595">
                  <c:v>359600</c:v>
                </c:pt>
                <c:pt idx="2596">
                  <c:v>359700</c:v>
                </c:pt>
                <c:pt idx="2597">
                  <c:v>359800</c:v>
                </c:pt>
                <c:pt idx="2598">
                  <c:v>359900</c:v>
                </c:pt>
                <c:pt idx="2599">
                  <c:v>360000</c:v>
                </c:pt>
                <c:pt idx="2600">
                  <c:v>360100</c:v>
                </c:pt>
                <c:pt idx="2601">
                  <c:v>360200</c:v>
                </c:pt>
                <c:pt idx="2602">
                  <c:v>360300</c:v>
                </c:pt>
                <c:pt idx="2603">
                  <c:v>360400</c:v>
                </c:pt>
                <c:pt idx="2604">
                  <c:v>360500</c:v>
                </c:pt>
                <c:pt idx="2605">
                  <c:v>360600</c:v>
                </c:pt>
                <c:pt idx="2606">
                  <c:v>360700</c:v>
                </c:pt>
                <c:pt idx="2607">
                  <c:v>360800</c:v>
                </c:pt>
                <c:pt idx="2608">
                  <c:v>360900</c:v>
                </c:pt>
                <c:pt idx="2609">
                  <c:v>361000</c:v>
                </c:pt>
                <c:pt idx="2610">
                  <c:v>361100</c:v>
                </c:pt>
                <c:pt idx="2611">
                  <c:v>361200</c:v>
                </c:pt>
                <c:pt idx="2612">
                  <c:v>361300</c:v>
                </c:pt>
                <c:pt idx="2613">
                  <c:v>361400</c:v>
                </c:pt>
                <c:pt idx="2614">
                  <c:v>361500</c:v>
                </c:pt>
                <c:pt idx="2615">
                  <c:v>361600</c:v>
                </c:pt>
                <c:pt idx="2616">
                  <c:v>361700</c:v>
                </c:pt>
                <c:pt idx="2617">
                  <c:v>361800</c:v>
                </c:pt>
                <c:pt idx="2618">
                  <c:v>361900</c:v>
                </c:pt>
                <c:pt idx="2619">
                  <c:v>362000</c:v>
                </c:pt>
                <c:pt idx="2620">
                  <c:v>362100</c:v>
                </c:pt>
                <c:pt idx="2621">
                  <c:v>362200</c:v>
                </c:pt>
                <c:pt idx="2622">
                  <c:v>362300</c:v>
                </c:pt>
                <c:pt idx="2623">
                  <c:v>362400</c:v>
                </c:pt>
                <c:pt idx="2624">
                  <c:v>362500</c:v>
                </c:pt>
                <c:pt idx="2625">
                  <c:v>362600</c:v>
                </c:pt>
                <c:pt idx="2626">
                  <c:v>362700</c:v>
                </c:pt>
                <c:pt idx="2627">
                  <c:v>362800</c:v>
                </c:pt>
                <c:pt idx="2628">
                  <c:v>362900</c:v>
                </c:pt>
                <c:pt idx="2629">
                  <c:v>363000</c:v>
                </c:pt>
                <c:pt idx="2630">
                  <c:v>363100</c:v>
                </c:pt>
                <c:pt idx="2631">
                  <c:v>363200</c:v>
                </c:pt>
                <c:pt idx="2632">
                  <c:v>363300</c:v>
                </c:pt>
                <c:pt idx="2633">
                  <c:v>363400</c:v>
                </c:pt>
                <c:pt idx="2634">
                  <c:v>363500</c:v>
                </c:pt>
                <c:pt idx="2635">
                  <c:v>363600</c:v>
                </c:pt>
                <c:pt idx="2636">
                  <c:v>363700</c:v>
                </c:pt>
                <c:pt idx="2637">
                  <c:v>363800</c:v>
                </c:pt>
                <c:pt idx="2638">
                  <c:v>363900</c:v>
                </c:pt>
                <c:pt idx="2639">
                  <c:v>364000</c:v>
                </c:pt>
                <c:pt idx="2640">
                  <c:v>364100</c:v>
                </c:pt>
                <c:pt idx="2641">
                  <c:v>364200</c:v>
                </c:pt>
                <c:pt idx="2642">
                  <c:v>364300</c:v>
                </c:pt>
                <c:pt idx="2643">
                  <c:v>364400</c:v>
                </c:pt>
                <c:pt idx="2644">
                  <c:v>364500</c:v>
                </c:pt>
                <c:pt idx="2645">
                  <c:v>364600</c:v>
                </c:pt>
                <c:pt idx="2646">
                  <c:v>364700</c:v>
                </c:pt>
                <c:pt idx="2647">
                  <c:v>364800</c:v>
                </c:pt>
                <c:pt idx="2648">
                  <c:v>364900</c:v>
                </c:pt>
                <c:pt idx="2649">
                  <c:v>365000</c:v>
                </c:pt>
                <c:pt idx="2650">
                  <c:v>365100</c:v>
                </c:pt>
                <c:pt idx="2651">
                  <c:v>365200</c:v>
                </c:pt>
                <c:pt idx="2652">
                  <c:v>365300</c:v>
                </c:pt>
                <c:pt idx="2653">
                  <c:v>365400</c:v>
                </c:pt>
                <c:pt idx="2654">
                  <c:v>365500</c:v>
                </c:pt>
                <c:pt idx="2655">
                  <c:v>365600</c:v>
                </c:pt>
                <c:pt idx="2656">
                  <c:v>365700</c:v>
                </c:pt>
                <c:pt idx="2657">
                  <c:v>365800</c:v>
                </c:pt>
                <c:pt idx="2658">
                  <c:v>365900</c:v>
                </c:pt>
                <c:pt idx="2659">
                  <c:v>366000</c:v>
                </c:pt>
                <c:pt idx="2660">
                  <c:v>366100</c:v>
                </c:pt>
                <c:pt idx="2661">
                  <c:v>366200</c:v>
                </c:pt>
                <c:pt idx="2662">
                  <c:v>366300</c:v>
                </c:pt>
                <c:pt idx="2663">
                  <c:v>366400</c:v>
                </c:pt>
                <c:pt idx="2664">
                  <c:v>366500</c:v>
                </c:pt>
                <c:pt idx="2665">
                  <c:v>366600</c:v>
                </c:pt>
                <c:pt idx="2666">
                  <c:v>366700</c:v>
                </c:pt>
                <c:pt idx="2667">
                  <c:v>366800</c:v>
                </c:pt>
                <c:pt idx="2668">
                  <c:v>366900</c:v>
                </c:pt>
                <c:pt idx="2669">
                  <c:v>367000</c:v>
                </c:pt>
                <c:pt idx="2670">
                  <c:v>367100</c:v>
                </c:pt>
                <c:pt idx="2671">
                  <c:v>367200</c:v>
                </c:pt>
                <c:pt idx="2672">
                  <c:v>367300</c:v>
                </c:pt>
                <c:pt idx="2673">
                  <c:v>367400</c:v>
                </c:pt>
                <c:pt idx="2674">
                  <c:v>367500</c:v>
                </c:pt>
                <c:pt idx="2675">
                  <c:v>367600</c:v>
                </c:pt>
                <c:pt idx="2676">
                  <c:v>367700</c:v>
                </c:pt>
                <c:pt idx="2677">
                  <c:v>367800</c:v>
                </c:pt>
                <c:pt idx="2678">
                  <c:v>367900</c:v>
                </c:pt>
                <c:pt idx="2679">
                  <c:v>368000</c:v>
                </c:pt>
                <c:pt idx="2680">
                  <c:v>368100</c:v>
                </c:pt>
                <c:pt idx="2681">
                  <c:v>368200</c:v>
                </c:pt>
                <c:pt idx="2682">
                  <c:v>368300</c:v>
                </c:pt>
                <c:pt idx="2683">
                  <c:v>368400</c:v>
                </c:pt>
                <c:pt idx="2684">
                  <c:v>368500</c:v>
                </c:pt>
                <c:pt idx="2685">
                  <c:v>368600</c:v>
                </c:pt>
                <c:pt idx="2686">
                  <c:v>368700</c:v>
                </c:pt>
                <c:pt idx="2687">
                  <c:v>368800</c:v>
                </c:pt>
                <c:pt idx="2688">
                  <c:v>368900</c:v>
                </c:pt>
                <c:pt idx="2689">
                  <c:v>369000</c:v>
                </c:pt>
                <c:pt idx="2690">
                  <c:v>369100</c:v>
                </c:pt>
                <c:pt idx="2691">
                  <c:v>369200</c:v>
                </c:pt>
                <c:pt idx="2692">
                  <c:v>369300</c:v>
                </c:pt>
                <c:pt idx="2693">
                  <c:v>369400</c:v>
                </c:pt>
                <c:pt idx="2694">
                  <c:v>369500</c:v>
                </c:pt>
                <c:pt idx="2695">
                  <c:v>369600</c:v>
                </c:pt>
                <c:pt idx="2696">
                  <c:v>369700</c:v>
                </c:pt>
                <c:pt idx="2697">
                  <c:v>369800</c:v>
                </c:pt>
                <c:pt idx="2698">
                  <c:v>369900</c:v>
                </c:pt>
                <c:pt idx="2699">
                  <c:v>370000</c:v>
                </c:pt>
                <c:pt idx="2700">
                  <c:v>370100</c:v>
                </c:pt>
                <c:pt idx="2701">
                  <c:v>370200</c:v>
                </c:pt>
                <c:pt idx="2702">
                  <c:v>370300</c:v>
                </c:pt>
                <c:pt idx="2703">
                  <c:v>370400</c:v>
                </c:pt>
                <c:pt idx="2704">
                  <c:v>370500</c:v>
                </c:pt>
                <c:pt idx="2705">
                  <c:v>370600</c:v>
                </c:pt>
                <c:pt idx="2706">
                  <c:v>370700</c:v>
                </c:pt>
                <c:pt idx="2707">
                  <c:v>370800</c:v>
                </c:pt>
                <c:pt idx="2708">
                  <c:v>370900</c:v>
                </c:pt>
                <c:pt idx="2709">
                  <c:v>371000</c:v>
                </c:pt>
                <c:pt idx="2710">
                  <c:v>371100</c:v>
                </c:pt>
                <c:pt idx="2711">
                  <c:v>371200</c:v>
                </c:pt>
                <c:pt idx="2712">
                  <c:v>371300</c:v>
                </c:pt>
                <c:pt idx="2713">
                  <c:v>371400</c:v>
                </c:pt>
                <c:pt idx="2714">
                  <c:v>371500</c:v>
                </c:pt>
                <c:pt idx="2715">
                  <c:v>371600</c:v>
                </c:pt>
                <c:pt idx="2716">
                  <c:v>371700</c:v>
                </c:pt>
                <c:pt idx="2717">
                  <c:v>371800</c:v>
                </c:pt>
                <c:pt idx="2718">
                  <c:v>371900</c:v>
                </c:pt>
                <c:pt idx="2719">
                  <c:v>372000</c:v>
                </c:pt>
                <c:pt idx="2720">
                  <c:v>372100</c:v>
                </c:pt>
                <c:pt idx="2721">
                  <c:v>372200</c:v>
                </c:pt>
                <c:pt idx="2722">
                  <c:v>372300</c:v>
                </c:pt>
                <c:pt idx="2723">
                  <c:v>372400</c:v>
                </c:pt>
                <c:pt idx="2724">
                  <c:v>372500</c:v>
                </c:pt>
                <c:pt idx="2725">
                  <c:v>372600</c:v>
                </c:pt>
                <c:pt idx="2726">
                  <c:v>372700</c:v>
                </c:pt>
                <c:pt idx="2727">
                  <c:v>372800</c:v>
                </c:pt>
                <c:pt idx="2728">
                  <c:v>372900</c:v>
                </c:pt>
                <c:pt idx="2729">
                  <c:v>373000</c:v>
                </c:pt>
                <c:pt idx="2730">
                  <c:v>373100</c:v>
                </c:pt>
                <c:pt idx="2731">
                  <c:v>373200</c:v>
                </c:pt>
                <c:pt idx="2732">
                  <c:v>373300</c:v>
                </c:pt>
                <c:pt idx="2733">
                  <c:v>373400</c:v>
                </c:pt>
                <c:pt idx="2734">
                  <c:v>373500</c:v>
                </c:pt>
                <c:pt idx="2735">
                  <c:v>373600</c:v>
                </c:pt>
                <c:pt idx="2736">
                  <c:v>373700</c:v>
                </c:pt>
                <c:pt idx="2737">
                  <c:v>373800</c:v>
                </c:pt>
                <c:pt idx="2738">
                  <c:v>373900</c:v>
                </c:pt>
                <c:pt idx="2739">
                  <c:v>374000</c:v>
                </c:pt>
                <c:pt idx="2740">
                  <c:v>374100</c:v>
                </c:pt>
                <c:pt idx="2741">
                  <c:v>374200</c:v>
                </c:pt>
                <c:pt idx="2742">
                  <c:v>374300</c:v>
                </c:pt>
                <c:pt idx="2743">
                  <c:v>374400</c:v>
                </c:pt>
                <c:pt idx="2744">
                  <c:v>374500</c:v>
                </c:pt>
                <c:pt idx="2745">
                  <c:v>374600</c:v>
                </c:pt>
                <c:pt idx="2746">
                  <c:v>374700</c:v>
                </c:pt>
                <c:pt idx="2747">
                  <c:v>374800</c:v>
                </c:pt>
                <c:pt idx="2748">
                  <c:v>374900</c:v>
                </c:pt>
                <c:pt idx="2749">
                  <c:v>375000</c:v>
                </c:pt>
                <c:pt idx="2750">
                  <c:v>375100</c:v>
                </c:pt>
                <c:pt idx="2751">
                  <c:v>375200</c:v>
                </c:pt>
                <c:pt idx="2752">
                  <c:v>375300</c:v>
                </c:pt>
                <c:pt idx="2753">
                  <c:v>375400</c:v>
                </c:pt>
                <c:pt idx="2754">
                  <c:v>375500</c:v>
                </c:pt>
                <c:pt idx="2755">
                  <c:v>375600</c:v>
                </c:pt>
                <c:pt idx="2756">
                  <c:v>375700</c:v>
                </c:pt>
                <c:pt idx="2757">
                  <c:v>375800</c:v>
                </c:pt>
                <c:pt idx="2758">
                  <c:v>375900</c:v>
                </c:pt>
                <c:pt idx="2759">
                  <c:v>376000</c:v>
                </c:pt>
                <c:pt idx="2760">
                  <c:v>376100</c:v>
                </c:pt>
                <c:pt idx="2761">
                  <c:v>376200</c:v>
                </c:pt>
                <c:pt idx="2762">
                  <c:v>376300</c:v>
                </c:pt>
                <c:pt idx="2763">
                  <c:v>376400</c:v>
                </c:pt>
                <c:pt idx="2764">
                  <c:v>376500</c:v>
                </c:pt>
                <c:pt idx="2765">
                  <c:v>376600</c:v>
                </c:pt>
                <c:pt idx="2766">
                  <c:v>376700</c:v>
                </c:pt>
                <c:pt idx="2767">
                  <c:v>376800</c:v>
                </c:pt>
                <c:pt idx="2768">
                  <c:v>376900</c:v>
                </c:pt>
                <c:pt idx="2769">
                  <c:v>377000</c:v>
                </c:pt>
                <c:pt idx="2770">
                  <c:v>377100</c:v>
                </c:pt>
                <c:pt idx="2771">
                  <c:v>377200</c:v>
                </c:pt>
                <c:pt idx="2772">
                  <c:v>377300</c:v>
                </c:pt>
                <c:pt idx="2773">
                  <c:v>377400</c:v>
                </c:pt>
                <c:pt idx="2774">
                  <c:v>377500</c:v>
                </c:pt>
                <c:pt idx="2775">
                  <c:v>377600</c:v>
                </c:pt>
                <c:pt idx="2776">
                  <c:v>377700</c:v>
                </c:pt>
                <c:pt idx="2777">
                  <c:v>377800</c:v>
                </c:pt>
                <c:pt idx="2778">
                  <c:v>377900</c:v>
                </c:pt>
                <c:pt idx="2779">
                  <c:v>378000</c:v>
                </c:pt>
                <c:pt idx="2780">
                  <c:v>378100</c:v>
                </c:pt>
                <c:pt idx="2781">
                  <c:v>378200</c:v>
                </c:pt>
                <c:pt idx="2782">
                  <c:v>378300</c:v>
                </c:pt>
                <c:pt idx="2783">
                  <c:v>378400</c:v>
                </c:pt>
                <c:pt idx="2784">
                  <c:v>378500</c:v>
                </c:pt>
                <c:pt idx="2785">
                  <c:v>378600</c:v>
                </c:pt>
                <c:pt idx="2786">
                  <c:v>378700</c:v>
                </c:pt>
                <c:pt idx="2787">
                  <c:v>378800</c:v>
                </c:pt>
                <c:pt idx="2788">
                  <c:v>378900</c:v>
                </c:pt>
                <c:pt idx="2789">
                  <c:v>379000</c:v>
                </c:pt>
                <c:pt idx="2790">
                  <c:v>379100</c:v>
                </c:pt>
                <c:pt idx="2791">
                  <c:v>379200</c:v>
                </c:pt>
                <c:pt idx="2792">
                  <c:v>379300</c:v>
                </c:pt>
                <c:pt idx="2793">
                  <c:v>379400</c:v>
                </c:pt>
                <c:pt idx="2794">
                  <c:v>379500</c:v>
                </c:pt>
                <c:pt idx="2795">
                  <c:v>379600</c:v>
                </c:pt>
                <c:pt idx="2796">
                  <c:v>379700</c:v>
                </c:pt>
                <c:pt idx="2797">
                  <c:v>379800</c:v>
                </c:pt>
                <c:pt idx="2798">
                  <c:v>379900</c:v>
                </c:pt>
                <c:pt idx="2799">
                  <c:v>380000</c:v>
                </c:pt>
                <c:pt idx="2800">
                  <c:v>380100</c:v>
                </c:pt>
                <c:pt idx="2801">
                  <c:v>380200</c:v>
                </c:pt>
                <c:pt idx="2802">
                  <c:v>380300</c:v>
                </c:pt>
                <c:pt idx="2803">
                  <c:v>380400</c:v>
                </c:pt>
                <c:pt idx="2804">
                  <c:v>380500</c:v>
                </c:pt>
                <c:pt idx="2805">
                  <c:v>380600</c:v>
                </c:pt>
                <c:pt idx="2806">
                  <c:v>380700</c:v>
                </c:pt>
                <c:pt idx="2807">
                  <c:v>380800</c:v>
                </c:pt>
                <c:pt idx="2808">
                  <c:v>380900</c:v>
                </c:pt>
                <c:pt idx="2809">
                  <c:v>381000</c:v>
                </c:pt>
                <c:pt idx="2810">
                  <c:v>381100</c:v>
                </c:pt>
                <c:pt idx="2811">
                  <c:v>381200</c:v>
                </c:pt>
                <c:pt idx="2812">
                  <c:v>381300</c:v>
                </c:pt>
                <c:pt idx="2813">
                  <c:v>381400</c:v>
                </c:pt>
                <c:pt idx="2814">
                  <c:v>381500</c:v>
                </c:pt>
                <c:pt idx="2815">
                  <c:v>381600</c:v>
                </c:pt>
                <c:pt idx="2816">
                  <c:v>381700</c:v>
                </c:pt>
                <c:pt idx="2817">
                  <c:v>381800</c:v>
                </c:pt>
                <c:pt idx="2818">
                  <c:v>381900</c:v>
                </c:pt>
                <c:pt idx="2819">
                  <c:v>382000</c:v>
                </c:pt>
                <c:pt idx="2820">
                  <c:v>382100</c:v>
                </c:pt>
                <c:pt idx="2821">
                  <c:v>382200</c:v>
                </c:pt>
                <c:pt idx="2822">
                  <c:v>382300</c:v>
                </c:pt>
                <c:pt idx="2823">
                  <c:v>382400</c:v>
                </c:pt>
                <c:pt idx="2824">
                  <c:v>382500</c:v>
                </c:pt>
                <c:pt idx="2825">
                  <c:v>382600</c:v>
                </c:pt>
                <c:pt idx="2826">
                  <c:v>382700</c:v>
                </c:pt>
                <c:pt idx="2827">
                  <c:v>382800</c:v>
                </c:pt>
                <c:pt idx="2828">
                  <c:v>382900</c:v>
                </c:pt>
                <c:pt idx="2829">
                  <c:v>383000</c:v>
                </c:pt>
                <c:pt idx="2830">
                  <c:v>383100</c:v>
                </c:pt>
                <c:pt idx="2831">
                  <c:v>383200</c:v>
                </c:pt>
                <c:pt idx="2832">
                  <c:v>383300</c:v>
                </c:pt>
                <c:pt idx="2833">
                  <c:v>383400</c:v>
                </c:pt>
                <c:pt idx="2834">
                  <c:v>383500</c:v>
                </c:pt>
                <c:pt idx="2835">
                  <c:v>383600</c:v>
                </c:pt>
                <c:pt idx="2836">
                  <c:v>383700</c:v>
                </c:pt>
                <c:pt idx="2837">
                  <c:v>383800</c:v>
                </c:pt>
                <c:pt idx="2838">
                  <c:v>383900</c:v>
                </c:pt>
                <c:pt idx="2839">
                  <c:v>384000</c:v>
                </c:pt>
                <c:pt idx="2840">
                  <c:v>384100</c:v>
                </c:pt>
                <c:pt idx="2841">
                  <c:v>384200</c:v>
                </c:pt>
                <c:pt idx="2842">
                  <c:v>384300</c:v>
                </c:pt>
                <c:pt idx="2843">
                  <c:v>384400</c:v>
                </c:pt>
                <c:pt idx="2844">
                  <c:v>384500</c:v>
                </c:pt>
                <c:pt idx="2845">
                  <c:v>384600</c:v>
                </c:pt>
                <c:pt idx="2846">
                  <c:v>384700</c:v>
                </c:pt>
                <c:pt idx="2847">
                  <c:v>384800</c:v>
                </c:pt>
                <c:pt idx="2848">
                  <c:v>384900</c:v>
                </c:pt>
                <c:pt idx="2849">
                  <c:v>385000</c:v>
                </c:pt>
                <c:pt idx="2850">
                  <c:v>385100</c:v>
                </c:pt>
                <c:pt idx="2851">
                  <c:v>385200</c:v>
                </c:pt>
                <c:pt idx="2852">
                  <c:v>385300</c:v>
                </c:pt>
                <c:pt idx="2853">
                  <c:v>385400</c:v>
                </c:pt>
                <c:pt idx="2854">
                  <c:v>385500</c:v>
                </c:pt>
                <c:pt idx="2855">
                  <c:v>385600</c:v>
                </c:pt>
                <c:pt idx="2856">
                  <c:v>385700</c:v>
                </c:pt>
                <c:pt idx="2857">
                  <c:v>385800</c:v>
                </c:pt>
                <c:pt idx="2858">
                  <c:v>385900</c:v>
                </c:pt>
                <c:pt idx="2859">
                  <c:v>386000</c:v>
                </c:pt>
                <c:pt idx="2860">
                  <c:v>386100</c:v>
                </c:pt>
                <c:pt idx="2861">
                  <c:v>386200</c:v>
                </c:pt>
                <c:pt idx="2862">
                  <c:v>386300</c:v>
                </c:pt>
                <c:pt idx="2863">
                  <c:v>386400</c:v>
                </c:pt>
                <c:pt idx="2864">
                  <c:v>386500</c:v>
                </c:pt>
                <c:pt idx="2865">
                  <c:v>386600</c:v>
                </c:pt>
                <c:pt idx="2866">
                  <c:v>386700</c:v>
                </c:pt>
                <c:pt idx="2867">
                  <c:v>386800</c:v>
                </c:pt>
                <c:pt idx="2868">
                  <c:v>386900</c:v>
                </c:pt>
                <c:pt idx="2869">
                  <c:v>387000</c:v>
                </c:pt>
                <c:pt idx="2870">
                  <c:v>387100</c:v>
                </c:pt>
                <c:pt idx="2871">
                  <c:v>387200</c:v>
                </c:pt>
                <c:pt idx="2872">
                  <c:v>387300</c:v>
                </c:pt>
                <c:pt idx="2873">
                  <c:v>387400</c:v>
                </c:pt>
                <c:pt idx="2874">
                  <c:v>387500</c:v>
                </c:pt>
                <c:pt idx="2875">
                  <c:v>387600</c:v>
                </c:pt>
                <c:pt idx="2876">
                  <c:v>387700</c:v>
                </c:pt>
                <c:pt idx="2877">
                  <c:v>387800</c:v>
                </c:pt>
                <c:pt idx="2878">
                  <c:v>387900</c:v>
                </c:pt>
                <c:pt idx="2879">
                  <c:v>388000</c:v>
                </c:pt>
                <c:pt idx="2880">
                  <c:v>388100</c:v>
                </c:pt>
                <c:pt idx="2881">
                  <c:v>388200</c:v>
                </c:pt>
                <c:pt idx="2882">
                  <c:v>388300</c:v>
                </c:pt>
                <c:pt idx="2883">
                  <c:v>388400</c:v>
                </c:pt>
                <c:pt idx="2884">
                  <c:v>388500</c:v>
                </c:pt>
                <c:pt idx="2885">
                  <c:v>388600</c:v>
                </c:pt>
                <c:pt idx="2886">
                  <c:v>388700</c:v>
                </c:pt>
                <c:pt idx="2887">
                  <c:v>388800</c:v>
                </c:pt>
                <c:pt idx="2888">
                  <c:v>388900</c:v>
                </c:pt>
                <c:pt idx="2889">
                  <c:v>389000</c:v>
                </c:pt>
                <c:pt idx="2890">
                  <c:v>389100</c:v>
                </c:pt>
                <c:pt idx="2891">
                  <c:v>389200</c:v>
                </c:pt>
                <c:pt idx="2892">
                  <c:v>389300</c:v>
                </c:pt>
                <c:pt idx="2893">
                  <c:v>389400</c:v>
                </c:pt>
                <c:pt idx="2894">
                  <c:v>389500</c:v>
                </c:pt>
                <c:pt idx="2895">
                  <c:v>389600</c:v>
                </c:pt>
                <c:pt idx="2896">
                  <c:v>389700</c:v>
                </c:pt>
                <c:pt idx="2897">
                  <c:v>389800</c:v>
                </c:pt>
                <c:pt idx="2898">
                  <c:v>389900</c:v>
                </c:pt>
                <c:pt idx="2899">
                  <c:v>390000</c:v>
                </c:pt>
                <c:pt idx="2900">
                  <c:v>390100</c:v>
                </c:pt>
                <c:pt idx="2901">
                  <c:v>390200</c:v>
                </c:pt>
                <c:pt idx="2902">
                  <c:v>390300</c:v>
                </c:pt>
                <c:pt idx="2903">
                  <c:v>390400</c:v>
                </c:pt>
                <c:pt idx="2904">
                  <c:v>390500</c:v>
                </c:pt>
                <c:pt idx="2905">
                  <c:v>390600</c:v>
                </c:pt>
                <c:pt idx="2906">
                  <c:v>390700</c:v>
                </c:pt>
                <c:pt idx="2907">
                  <c:v>390800</c:v>
                </c:pt>
                <c:pt idx="2908">
                  <c:v>390900</c:v>
                </c:pt>
                <c:pt idx="2909">
                  <c:v>391000</c:v>
                </c:pt>
                <c:pt idx="2910">
                  <c:v>391100</c:v>
                </c:pt>
                <c:pt idx="2911">
                  <c:v>391200</c:v>
                </c:pt>
                <c:pt idx="2912">
                  <c:v>391300</c:v>
                </c:pt>
                <c:pt idx="2913">
                  <c:v>391400</c:v>
                </c:pt>
                <c:pt idx="2914">
                  <c:v>391500</c:v>
                </c:pt>
                <c:pt idx="2915">
                  <c:v>391600</c:v>
                </c:pt>
                <c:pt idx="2916">
                  <c:v>391700</c:v>
                </c:pt>
                <c:pt idx="2917">
                  <c:v>391800</c:v>
                </c:pt>
                <c:pt idx="2918">
                  <c:v>391900</c:v>
                </c:pt>
                <c:pt idx="2919">
                  <c:v>392000</c:v>
                </c:pt>
                <c:pt idx="2920">
                  <c:v>392100</c:v>
                </c:pt>
                <c:pt idx="2921">
                  <c:v>392200</c:v>
                </c:pt>
                <c:pt idx="2922">
                  <c:v>392300</c:v>
                </c:pt>
                <c:pt idx="2923">
                  <c:v>392400</c:v>
                </c:pt>
                <c:pt idx="2924">
                  <c:v>392500</c:v>
                </c:pt>
                <c:pt idx="2925">
                  <c:v>392600</c:v>
                </c:pt>
                <c:pt idx="2926">
                  <c:v>392700</c:v>
                </c:pt>
                <c:pt idx="2927">
                  <c:v>392800</c:v>
                </c:pt>
                <c:pt idx="2928">
                  <c:v>392900</c:v>
                </c:pt>
                <c:pt idx="2929">
                  <c:v>393000</c:v>
                </c:pt>
                <c:pt idx="2930">
                  <c:v>393100</c:v>
                </c:pt>
                <c:pt idx="2931">
                  <c:v>393200</c:v>
                </c:pt>
                <c:pt idx="2932">
                  <c:v>393300</c:v>
                </c:pt>
                <c:pt idx="2933">
                  <c:v>393400</c:v>
                </c:pt>
                <c:pt idx="2934">
                  <c:v>393500</c:v>
                </c:pt>
                <c:pt idx="2935">
                  <c:v>393600</c:v>
                </c:pt>
                <c:pt idx="2936">
                  <c:v>393700</c:v>
                </c:pt>
                <c:pt idx="2937">
                  <c:v>393800</c:v>
                </c:pt>
                <c:pt idx="2938">
                  <c:v>393900</c:v>
                </c:pt>
                <c:pt idx="2939">
                  <c:v>394000</c:v>
                </c:pt>
                <c:pt idx="2940">
                  <c:v>394100</c:v>
                </c:pt>
                <c:pt idx="2941">
                  <c:v>394200</c:v>
                </c:pt>
                <c:pt idx="2942">
                  <c:v>394300</c:v>
                </c:pt>
                <c:pt idx="2943">
                  <c:v>394400</c:v>
                </c:pt>
                <c:pt idx="2944">
                  <c:v>394500</c:v>
                </c:pt>
                <c:pt idx="2945">
                  <c:v>394600</c:v>
                </c:pt>
                <c:pt idx="2946">
                  <c:v>394700</c:v>
                </c:pt>
                <c:pt idx="2947">
                  <c:v>394800</c:v>
                </c:pt>
                <c:pt idx="2948">
                  <c:v>394900</c:v>
                </c:pt>
                <c:pt idx="2949">
                  <c:v>395000</c:v>
                </c:pt>
                <c:pt idx="2950">
                  <c:v>395100</c:v>
                </c:pt>
                <c:pt idx="2951">
                  <c:v>395200</c:v>
                </c:pt>
                <c:pt idx="2952">
                  <c:v>395300</c:v>
                </c:pt>
                <c:pt idx="2953">
                  <c:v>395400</c:v>
                </c:pt>
                <c:pt idx="2954">
                  <c:v>395500</c:v>
                </c:pt>
                <c:pt idx="2955">
                  <c:v>395600</c:v>
                </c:pt>
                <c:pt idx="2956">
                  <c:v>395700</c:v>
                </c:pt>
                <c:pt idx="2957">
                  <c:v>395800</c:v>
                </c:pt>
                <c:pt idx="2958">
                  <c:v>395900</c:v>
                </c:pt>
                <c:pt idx="2959">
                  <c:v>396000</c:v>
                </c:pt>
                <c:pt idx="2960">
                  <c:v>396100</c:v>
                </c:pt>
                <c:pt idx="2961">
                  <c:v>396200</c:v>
                </c:pt>
                <c:pt idx="2962">
                  <c:v>396300</c:v>
                </c:pt>
                <c:pt idx="2963">
                  <c:v>396400</c:v>
                </c:pt>
                <c:pt idx="2964">
                  <c:v>396500</c:v>
                </c:pt>
                <c:pt idx="2965">
                  <c:v>396600</c:v>
                </c:pt>
                <c:pt idx="2966">
                  <c:v>396700</c:v>
                </c:pt>
                <c:pt idx="2967">
                  <c:v>396800</c:v>
                </c:pt>
                <c:pt idx="2968">
                  <c:v>396900</c:v>
                </c:pt>
                <c:pt idx="2969">
                  <c:v>397000</c:v>
                </c:pt>
                <c:pt idx="2970">
                  <c:v>397100</c:v>
                </c:pt>
                <c:pt idx="2971">
                  <c:v>397200</c:v>
                </c:pt>
                <c:pt idx="2972">
                  <c:v>397300</c:v>
                </c:pt>
                <c:pt idx="2973">
                  <c:v>397400</c:v>
                </c:pt>
                <c:pt idx="2974">
                  <c:v>397500</c:v>
                </c:pt>
                <c:pt idx="2975">
                  <c:v>397600</c:v>
                </c:pt>
                <c:pt idx="2976">
                  <c:v>397700</c:v>
                </c:pt>
                <c:pt idx="2977">
                  <c:v>397800</c:v>
                </c:pt>
                <c:pt idx="2978">
                  <c:v>397900</c:v>
                </c:pt>
                <c:pt idx="2979">
                  <c:v>398000</c:v>
                </c:pt>
                <c:pt idx="2980">
                  <c:v>398100</c:v>
                </c:pt>
                <c:pt idx="2981">
                  <c:v>398200</c:v>
                </c:pt>
                <c:pt idx="2982">
                  <c:v>398300</c:v>
                </c:pt>
                <c:pt idx="2983">
                  <c:v>398400</c:v>
                </c:pt>
                <c:pt idx="2984">
                  <c:v>398500</c:v>
                </c:pt>
                <c:pt idx="2985">
                  <c:v>398600</c:v>
                </c:pt>
                <c:pt idx="2986">
                  <c:v>398700</c:v>
                </c:pt>
                <c:pt idx="2987">
                  <c:v>398800</c:v>
                </c:pt>
                <c:pt idx="2988">
                  <c:v>398900</c:v>
                </c:pt>
                <c:pt idx="2989">
                  <c:v>399000</c:v>
                </c:pt>
                <c:pt idx="2990">
                  <c:v>399100</c:v>
                </c:pt>
                <c:pt idx="2991">
                  <c:v>399200</c:v>
                </c:pt>
                <c:pt idx="2992">
                  <c:v>399300</c:v>
                </c:pt>
                <c:pt idx="2993">
                  <c:v>399400</c:v>
                </c:pt>
                <c:pt idx="2994">
                  <c:v>399500</c:v>
                </c:pt>
                <c:pt idx="2995">
                  <c:v>399600</c:v>
                </c:pt>
                <c:pt idx="2996">
                  <c:v>399700</c:v>
                </c:pt>
                <c:pt idx="2997">
                  <c:v>399800</c:v>
                </c:pt>
                <c:pt idx="2998">
                  <c:v>399900</c:v>
                </c:pt>
                <c:pt idx="2999">
                  <c:v>400000</c:v>
                </c:pt>
                <c:pt idx="3000">
                  <c:v>400100</c:v>
                </c:pt>
                <c:pt idx="3001">
                  <c:v>400200</c:v>
                </c:pt>
                <c:pt idx="3002">
                  <c:v>400300</c:v>
                </c:pt>
                <c:pt idx="3003">
                  <c:v>400400</c:v>
                </c:pt>
                <c:pt idx="3004">
                  <c:v>400500</c:v>
                </c:pt>
                <c:pt idx="3005">
                  <c:v>400600</c:v>
                </c:pt>
                <c:pt idx="3006">
                  <c:v>400700</c:v>
                </c:pt>
                <c:pt idx="3007">
                  <c:v>400800</c:v>
                </c:pt>
                <c:pt idx="3008">
                  <c:v>400900</c:v>
                </c:pt>
                <c:pt idx="3009">
                  <c:v>401000</c:v>
                </c:pt>
                <c:pt idx="3010">
                  <c:v>401100</c:v>
                </c:pt>
                <c:pt idx="3011">
                  <c:v>401200</c:v>
                </c:pt>
                <c:pt idx="3012">
                  <c:v>401300</c:v>
                </c:pt>
                <c:pt idx="3013">
                  <c:v>401400</c:v>
                </c:pt>
                <c:pt idx="3014">
                  <c:v>401500</c:v>
                </c:pt>
                <c:pt idx="3015">
                  <c:v>401600</c:v>
                </c:pt>
                <c:pt idx="3016">
                  <c:v>401700</c:v>
                </c:pt>
                <c:pt idx="3017">
                  <c:v>401800</c:v>
                </c:pt>
                <c:pt idx="3018">
                  <c:v>401900</c:v>
                </c:pt>
                <c:pt idx="3019">
                  <c:v>402000</c:v>
                </c:pt>
                <c:pt idx="3020">
                  <c:v>402100</c:v>
                </c:pt>
                <c:pt idx="3021">
                  <c:v>402200</c:v>
                </c:pt>
                <c:pt idx="3022">
                  <c:v>402300</c:v>
                </c:pt>
                <c:pt idx="3023">
                  <c:v>402400</c:v>
                </c:pt>
                <c:pt idx="3024">
                  <c:v>402500</c:v>
                </c:pt>
                <c:pt idx="3025">
                  <c:v>402600</c:v>
                </c:pt>
                <c:pt idx="3026">
                  <c:v>402700</c:v>
                </c:pt>
                <c:pt idx="3027">
                  <c:v>402800</c:v>
                </c:pt>
                <c:pt idx="3028">
                  <c:v>402900</c:v>
                </c:pt>
                <c:pt idx="3029">
                  <c:v>403000</c:v>
                </c:pt>
                <c:pt idx="3030">
                  <c:v>403100</c:v>
                </c:pt>
                <c:pt idx="3031">
                  <c:v>403200</c:v>
                </c:pt>
                <c:pt idx="3032">
                  <c:v>403300</c:v>
                </c:pt>
                <c:pt idx="3033">
                  <c:v>403400</c:v>
                </c:pt>
                <c:pt idx="3034">
                  <c:v>403500</c:v>
                </c:pt>
                <c:pt idx="3035">
                  <c:v>403600</c:v>
                </c:pt>
                <c:pt idx="3036">
                  <c:v>403700</c:v>
                </c:pt>
                <c:pt idx="3037">
                  <c:v>403800</c:v>
                </c:pt>
                <c:pt idx="3038">
                  <c:v>403900</c:v>
                </c:pt>
                <c:pt idx="3039">
                  <c:v>404000</c:v>
                </c:pt>
                <c:pt idx="3040">
                  <c:v>404100</c:v>
                </c:pt>
                <c:pt idx="3041">
                  <c:v>404200</c:v>
                </c:pt>
                <c:pt idx="3042">
                  <c:v>404300</c:v>
                </c:pt>
                <c:pt idx="3043">
                  <c:v>404400</c:v>
                </c:pt>
                <c:pt idx="3044">
                  <c:v>404500</c:v>
                </c:pt>
                <c:pt idx="3045">
                  <c:v>404600</c:v>
                </c:pt>
                <c:pt idx="3046">
                  <c:v>404700</c:v>
                </c:pt>
                <c:pt idx="3047">
                  <c:v>404800</c:v>
                </c:pt>
                <c:pt idx="3048">
                  <c:v>404900</c:v>
                </c:pt>
                <c:pt idx="3049">
                  <c:v>405000</c:v>
                </c:pt>
                <c:pt idx="3050">
                  <c:v>405100</c:v>
                </c:pt>
                <c:pt idx="3051">
                  <c:v>405200</c:v>
                </c:pt>
                <c:pt idx="3052">
                  <c:v>405300</c:v>
                </c:pt>
                <c:pt idx="3053">
                  <c:v>405400</c:v>
                </c:pt>
                <c:pt idx="3054">
                  <c:v>405500</c:v>
                </c:pt>
                <c:pt idx="3055">
                  <c:v>405600</c:v>
                </c:pt>
                <c:pt idx="3056">
                  <c:v>405700</c:v>
                </c:pt>
                <c:pt idx="3057">
                  <c:v>405800</c:v>
                </c:pt>
                <c:pt idx="3058">
                  <c:v>405900</c:v>
                </c:pt>
                <c:pt idx="3059">
                  <c:v>406000</c:v>
                </c:pt>
                <c:pt idx="3060">
                  <c:v>406100</c:v>
                </c:pt>
                <c:pt idx="3061">
                  <c:v>406200</c:v>
                </c:pt>
                <c:pt idx="3062">
                  <c:v>406300</c:v>
                </c:pt>
                <c:pt idx="3063">
                  <c:v>406400</c:v>
                </c:pt>
                <c:pt idx="3064">
                  <c:v>406500</c:v>
                </c:pt>
                <c:pt idx="3065">
                  <c:v>406600</c:v>
                </c:pt>
                <c:pt idx="3066">
                  <c:v>406700</c:v>
                </c:pt>
                <c:pt idx="3067">
                  <c:v>406800</c:v>
                </c:pt>
                <c:pt idx="3068">
                  <c:v>406900</c:v>
                </c:pt>
                <c:pt idx="3069">
                  <c:v>407000</c:v>
                </c:pt>
                <c:pt idx="3070">
                  <c:v>407100</c:v>
                </c:pt>
                <c:pt idx="3071">
                  <c:v>407200</c:v>
                </c:pt>
                <c:pt idx="3072">
                  <c:v>407300</c:v>
                </c:pt>
                <c:pt idx="3073">
                  <c:v>407400</c:v>
                </c:pt>
                <c:pt idx="3074">
                  <c:v>407500</c:v>
                </c:pt>
                <c:pt idx="3075">
                  <c:v>407600</c:v>
                </c:pt>
                <c:pt idx="3076">
                  <c:v>407700</c:v>
                </c:pt>
                <c:pt idx="3077">
                  <c:v>407800</c:v>
                </c:pt>
                <c:pt idx="3078">
                  <c:v>407900</c:v>
                </c:pt>
                <c:pt idx="3079">
                  <c:v>408000</c:v>
                </c:pt>
                <c:pt idx="3080">
                  <c:v>408100</c:v>
                </c:pt>
                <c:pt idx="3081">
                  <c:v>408200</c:v>
                </c:pt>
                <c:pt idx="3082">
                  <c:v>408300</c:v>
                </c:pt>
                <c:pt idx="3083">
                  <c:v>408400</c:v>
                </c:pt>
                <c:pt idx="3084">
                  <c:v>408500</c:v>
                </c:pt>
                <c:pt idx="3085">
                  <c:v>408600</c:v>
                </c:pt>
                <c:pt idx="3086">
                  <c:v>408700</c:v>
                </c:pt>
                <c:pt idx="3087">
                  <c:v>408800</c:v>
                </c:pt>
                <c:pt idx="3088">
                  <c:v>408900</c:v>
                </c:pt>
                <c:pt idx="3089">
                  <c:v>409000</c:v>
                </c:pt>
                <c:pt idx="3090">
                  <c:v>409100</c:v>
                </c:pt>
                <c:pt idx="3091">
                  <c:v>409200</c:v>
                </c:pt>
                <c:pt idx="3092">
                  <c:v>409300</c:v>
                </c:pt>
                <c:pt idx="3093">
                  <c:v>409400</c:v>
                </c:pt>
                <c:pt idx="3094">
                  <c:v>409500</c:v>
                </c:pt>
                <c:pt idx="3095">
                  <c:v>409600</c:v>
                </c:pt>
                <c:pt idx="3096">
                  <c:v>409700</c:v>
                </c:pt>
                <c:pt idx="3097">
                  <c:v>409800</c:v>
                </c:pt>
                <c:pt idx="3098">
                  <c:v>409900</c:v>
                </c:pt>
                <c:pt idx="3099">
                  <c:v>410000</c:v>
                </c:pt>
                <c:pt idx="3100">
                  <c:v>410100</c:v>
                </c:pt>
                <c:pt idx="3101">
                  <c:v>410200</c:v>
                </c:pt>
                <c:pt idx="3102">
                  <c:v>410300</c:v>
                </c:pt>
                <c:pt idx="3103">
                  <c:v>410400</c:v>
                </c:pt>
                <c:pt idx="3104">
                  <c:v>410500</c:v>
                </c:pt>
                <c:pt idx="3105">
                  <c:v>410600</c:v>
                </c:pt>
                <c:pt idx="3106">
                  <c:v>410700</c:v>
                </c:pt>
                <c:pt idx="3107">
                  <c:v>410800</c:v>
                </c:pt>
                <c:pt idx="3108">
                  <c:v>410900</c:v>
                </c:pt>
                <c:pt idx="3109">
                  <c:v>411000</c:v>
                </c:pt>
                <c:pt idx="3110">
                  <c:v>411100</c:v>
                </c:pt>
                <c:pt idx="3111">
                  <c:v>411200</c:v>
                </c:pt>
                <c:pt idx="3112">
                  <c:v>411300</c:v>
                </c:pt>
                <c:pt idx="3113">
                  <c:v>411400</c:v>
                </c:pt>
                <c:pt idx="3114">
                  <c:v>411500</c:v>
                </c:pt>
                <c:pt idx="3115">
                  <c:v>411600</c:v>
                </c:pt>
                <c:pt idx="3116">
                  <c:v>411700</c:v>
                </c:pt>
                <c:pt idx="3117">
                  <c:v>411800</c:v>
                </c:pt>
                <c:pt idx="3118">
                  <c:v>411900</c:v>
                </c:pt>
                <c:pt idx="3119">
                  <c:v>412000</c:v>
                </c:pt>
                <c:pt idx="3120">
                  <c:v>412100</c:v>
                </c:pt>
                <c:pt idx="3121">
                  <c:v>412200</c:v>
                </c:pt>
                <c:pt idx="3122">
                  <c:v>412300</c:v>
                </c:pt>
                <c:pt idx="3123">
                  <c:v>412400</c:v>
                </c:pt>
                <c:pt idx="3124">
                  <c:v>412500</c:v>
                </c:pt>
                <c:pt idx="3125">
                  <c:v>412600</c:v>
                </c:pt>
                <c:pt idx="3126">
                  <c:v>412700</c:v>
                </c:pt>
                <c:pt idx="3127">
                  <c:v>412800</c:v>
                </c:pt>
                <c:pt idx="3128">
                  <c:v>412900</c:v>
                </c:pt>
                <c:pt idx="3129">
                  <c:v>413000</c:v>
                </c:pt>
                <c:pt idx="3130">
                  <c:v>413100</c:v>
                </c:pt>
                <c:pt idx="3131">
                  <c:v>413200</c:v>
                </c:pt>
                <c:pt idx="3132">
                  <c:v>413300</c:v>
                </c:pt>
                <c:pt idx="3133">
                  <c:v>413400</c:v>
                </c:pt>
                <c:pt idx="3134">
                  <c:v>413500</c:v>
                </c:pt>
                <c:pt idx="3135">
                  <c:v>413600</c:v>
                </c:pt>
                <c:pt idx="3136">
                  <c:v>413700</c:v>
                </c:pt>
                <c:pt idx="3137">
                  <c:v>413800</c:v>
                </c:pt>
                <c:pt idx="3138">
                  <c:v>413900</c:v>
                </c:pt>
                <c:pt idx="3139">
                  <c:v>414000</c:v>
                </c:pt>
                <c:pt idx="3140">
                  <c:v>414100</c:v>
                </c:pt>
                <c:pt idx="3141">
                  <c:v>414200</c:v>
                </c:pt>
                <c:pt idx="3142">
                  <c:v>414300</c:v>
                </c:pt>
                <c:pt idx="3143">
                  <c:v>414400</c:v>
                </c:pt>
                <c:pt idx="3144">
                  <c:v>414500</c:v>
                </c:pt>
                <c:pt idx="3145">
                  <c:v>414600</c:v>
                </c:pt>
                <c:pt idx="3146">
                  <c:v>414700</c:v>
                </c:pt>
                <c:pt idx="3147">
                  <c:v>414800</c:v>
                </c:pt>
                <c:pt idx="3148">
                  <c:v>414900</c:v>
                </c:pt>
                <c:pt idx="3149">
                  <c:v>415000</c:v>
                </c:pt>
                <c:pt idx="3150">
                  <c:v>415100</c:v>
                </c:pt>
                <c:pt idx="3151">
                  <c:v>415200</c:v>
                </c:pt>
                <c:pt idx="3152">
                  <c:v>415300</c:v>
                </c:pt>
                <c:pt idx="3153">
                  <c:v>415400</c:v>
                </c:pt>
                <c:pt idx="3154">
                  <c:v>415500</c:v>
                </c:pt>
                <c:pt idx="3155">
                  <c:v>415600</c:v>
                </c:pt>
                <c:pt idx="3156">
                  <c:v>415700</c:v>
                </c:pt>
                <c:pt idx="3157">
                  <c:v>415800</c:v>
                </c:pt>
                <c:pt idx="3158">
                  <c:v>415900</c:v>
                </c:pt>
                <c:pt idx="3159">
                  <c:v>416000</c:v>
                </c:pt>
                <c:pt idx="3160">
                  <c:v>416100</c:v>
                </c:pt>
                <c:pt idx="3161">
                  <c:v>416200</c:v>
                </c:pt>
                <c:pt idx="3162">
                  <c:v>416300</c:v>
                </c:pt>
                <c:pt idx="3163">
                  <c:v>416400</c:v>
                </c:pt>
                <c:pt idx="3164">
                  <c:v>416500</c:v>
                </c:pt>
                <c:pt idx="3165">
                  <c:v>416600</c:v>
                </c:pt>
                <c:pt idx="3166">
                  <c:v>416700</c:v>
                </c:pt>
                <c:pt idx="3167">
                  <c:v>416800</c:v>
                </c:pt>
                <c:pt idx="3168">
                  <c:v>416900</c:v>
                </c:pt>
                <c:pt idx="3169">
                  <c:v>417000</c:v>
                </c:pt>
                <c:pt idx="3170">
                  <c:v>417100</c:v>
                </c:pt>
                <c:pt idx="3171">
                  <c:v>417200</c:v>
                </c:pt>
                <c:pt idx="3172">
                  <c:v>417300</c:v>
                </c:pt>
                <c:pt idx="3173">
                  <c:v>417400</c:v>
                </c:pt>
                <c:pt idx="3174">
                  <c:v>417500</c:v>
                </c:pt>
                <c:pt idx="3175">
                  <c:v>417600</c:v>
                </c:pt>
                <c:pt idx="3176">
                  <c:v>417700</c:v>
                </c:pt>
                <c:pt idx="3177">
                  <c:v>417800</c:v>
                </c:pt>
                <c:pt idx="3178">
                  <c:v>417900</c:v>
                </c:pt>
                <c:pt idx="3179">
                  <c:v>418000</c:v>
                </c:pt>
                <c:pt idx="3180">
                  <c:v>418100</c:v>
                </c:pt>
                <c:pt idx="3181">
                  <c:v>418200</c:v>
                </c:pt>
                <c:pt idx="3182">
                  <c:v>418300</c:v>
                </c:pt>
                <c:pt idx="3183">
                  <c:v>418400</c:v>
                </c:pt>
                <c:pt idx="3184">
                  <c:v>418500</c:v>
                </c:pt>
                <c:pt idx="3185">
                  <c:v>418600</c:v>
                </c:pt>
                <c:pt idx="3186">
                  <c:v>418700</c:v>
                </c:pt>
                <c:pt idx="3187">
                  <c:v>418800</c:v>
                </c:pt>
                <c:pt idx="3188">
                  <c:v>418900</c:v>
                </c:pt>
                <c:pt idx="3189">
                  <c:v>419000</c:v>
                </c:pt>
                <c:pt idx="3190">
                  <c:v>419100</c:v>
                </c:pt>
                <c:pt idx="3191">
                  <c:v>419200</c:v>
                </c:pt>
                <c:pt idx="3192">
                  <c:v>419300</c:v>
                </c:pt>
                <c:pt idx="3193">
                  <c:v>419400</c:v>
                </c:pt>
                <c:pt idx="3194">
                  <c:v>419500</c:v>
                </c:pt>
                <c:pt idx="3195">
                  <c:v>419600</c:v>
                </c:pt>
                <c:pt idx="3196">
                  <c:v>419700</c:v>
                </c:pt>
                <c:pt idx="3197">
                  <c:v>419800</c:v>
                </c:pt>
                <c:pt idx="3198">
                  <c:v>419900</c:v>
                </c:pt>
                <c:pt idx="3199">
                  <c:v>420000</c:v>
                </c:pt>
                <c:pt idx="3200">
                  <c:v>420100</c:v>
                </c:pt>
                <c:pt idx="3201">
                  <c:v>420200</c:v>
                </c:pt>
                <c:pt idx="3202">
                  <c:v>420300</c:v>
                </c:pt>
                <c:pt idx="3203">
                  <c:v>420400</c:v>
                </c:pt>
                <c:pt idx="3204">
                  <c:v>420500</c:v>
                </c:pt>
                <c:pt idx="3205">
                  <c:v>420600</c:v>
                </c:pt>
                <c:pt idx="3206">
                  <c:v>420700</c:v>
                </c:pt>
                <c:pt idx="3207">
                  <c:v>420800</c:v>
                </c:pt>
                <c:pt idx="3208">
                  <c:v>420900</c:v>
                </c:pt>
                <c:pt idx="3209">
                  <c:v>421000</c:v>
                </c:pt>
                <c:pt idx="3210">
                  <c:v>421100</c:v>
                </c:pt>
                <c:pt idx="3211">
                  <c:v>421200</c:v>
                </c:pt>
                <c:pt idx="3212">
                  <c:v>421300</c:v>
                </c:pt>
                <c:pt idx="3213">
                  <c:v>421400</c:v>
                </c:pt>
                <c:pt idx="3214">
                  <c:v>421500</c:v>
                </c:pt>
                <c:pt idx="3215">
                  <c:v>421600</c:v>
                </c:pt>
                <c:pt idx="3216">
                  <c:v>421700</c:v>
                </c:pt>
                <c:pt idx="3217">
                  <c:v>421800</c:v>
                </c:pt>
                <c:pt idx="3218">
                  <c:v>421900</c:v>
                </c:pt>
                <c:pt idx="3219">
                  <c:v>422000</c:v>
                </c:pt>
                <c:pt idx="3220">
                  <c:v>422100</c:v>
                </c:pt>
                <c:pt idx="3221">
                  <c:v>422200</c:v>
                </c:pt>
                <c:pt idx="3222">
                  <c:v>422300</c:v>
                </c:pt>
                <c:pt idx="3223">
                  <c:v>422400</c:v>
                </c:pt>
                <c:pt idx="3224">
                  <c:v>422500</c:v>
                </c:pt>
                <c:pt idx="3225">
                  <c:v>422600</c:v>
                </c:pt>
                <c:pt idx="3226">
                  <c:v>422700</c:v>
                </c:pt>
                <c:pt idx="3227">
                  <c:v>422800</c:v>
                </c:pt>
                <c:pt idx="3228">
                  <c:v>422900</c:v>
                </c:pt>
                <c:pt idx="3229">
                  <c:v>423000</c:v>
                </c:pt>
                <c:pt idx="3230">
                  <c:v>423100</c:v>
                </c:pt>
                <c:pt idx="3231">
                  <c:v>423200</c:v>
                </c:pt>
                <c:pt idx="3232">
                  <c:v>423300</c:v>
                </c:pt>
                <c:pt idx="3233">
                  <c:v>423400</c:v>
                </c:pt>
                <c:pt idx="3234">
                  <c:v>423500</c:v>
                </c:pt>
                <c:pt idx="3235">
                  <c:v>423600</c:v>
                </c:pt>
                <c:pt idx="3236">
                  <c:v>423700</c:v>
                </c:pt>
                <c:pt idx="3237">
                  <c:v>423800</c:v>
                </c:pt>
                <c:pt idx="3238">
                  <c:v>423900</c:v>
                </c:pt>
                <c:pt idx="3239">
                  <c:v>424000</c:v>
                </c:pt>
                <c:pt idx="3240">
                  <c:v>424100</c:v>
                </c:pt>
                <c:pt idx="3241">
                  <c:v>424200</c:v>
                </c:pt>
                <c:pt idx="3242">
                  <c:v>424300</c:v>
                </c:pt>
                <c:pt idx="3243">
                  <c:v>424400</c:v>
                </c:pt>
                <c:pt idx="3244">
                  <c:v>424500</c:v>
                </c:pt>
                <c:pt idx="3245">
                  <c:v>424600</c:v>
                </c:pt>
                <c:pt idx="3246">
                  <c:v>424700</c:v>
                </c:pt>
                <c:pt idx="3247">
                  <c:v>424800</c:v>
                </c:pt>
                <c:pt idx="3248">
                  <c:v>424900</c:v>
                </c:pt>
                <c:pt idx="3249">
                  <c:v>425000</c:v>
                </c:pt>
                <c:pt idx="3250">
                  <c:v>425100</c:v>
                </c:pt>
                <c:pt idx="3251">
                  <c:v>425200</c:v>
                </c:pt>
                <c:pt idx="3252">
                  <c:v>425300</c:v>
                </c:pt>
                <c:pt idx="3253">
                  <c:v>425400</c:v>
                </c:pt>
                <c:pt idx="3254">
                  <c:v>425500</c:v>
                </c:pt>
                <c:pt idx="3255">
                  <c:v>425600</c:v>
                </c:pt>
                <c:pt idx="3256">
                  <c:v>425700</c:v>
                </c:pt>
                <c:pt idx="3257">
                  <c:v>425800</c:v>
                </c:pt>
                <c:pt idx="3258">
                  <c:v>425900</c:v>
                </c:pt>
                <c:pt idx="3259">
                  <c:v>426000</c:v>
                </c:pt>
                <c:pt idx="3260">
                  <c:v>426100</c:v>
                </c:pt>
                <c:pt idx="3261">
                  <c:v>426200</c:v>
                </c:pt>
                <c:pt idx="3262">
                  <c:v>426300</c:v>
                </c:pt>
                <c:pt idx="3263">
                  <c:v>426400</c:v>
                </c:pt>
                <c:pt idx="3264">
                  <c:v>426500</c:v>
                </c:pt>
                <c:pt idx="3265">
                  <c:v>426600</c:v>
                </c:pt>
                <c:pt idx="3266">
                  <c:v>426700</c:v>
                </c:pt>
                <c:pt idx="3267">
                  <c:v>426800</c:v>
                </c:pt>
                <c:pt idx="3268">
                  <c:v>426900</c:v>
                </c:pt>
                <c:pt idx="3269">
                  <c:v>427000</c:v>
                </c:pt>
                <c:pt idx="3270">
                  <c:v>427100</c:v>
                </c:pt>
                <c:pt idx="3271">
                  <c:v>427200</c:v>
                </c:pt>
                <c:pt idx="3272">
                  <c:v>427300</c:v>
                </c:pt>
                <c:pt idx="3273">
                  <c:v>427400</c:v>
                </c:pt>
                <c:pt idx="3274">
                  <c:v>427500</c:v>
                </c:pt>
                <c:pt idx="3275">
                  <c:v>427600</c:v>
                </c:pt>
                <c:pt idx="3276">
                  <c:v>427700</c:v>
                </c:pt>
                <c:pt idx="3277">
                  <c:v>427800</c:v>
                </c:pt>
                <c:pt idx="3278">
                  <c:v>427900</c:v>
                </c:pt>
                <c:pt idx="3279">
                  <c:v>428000</c:v>
                </c:pt>
                <c:pt idx="3280">
                  <c:v>428100</c:v>
                </c:pt>
                <c:pt idx="3281">
                  <c:v>428200</c:v>
                </c:pt>
                <c:pt idx="3282">
                  <c:v>428300</c:v>
                </c:pt>
                <c:pt idx="3283">
                  <c:v>428400</c:v>
                </c:pt>
                <c:pt idx="3284">
                  <c:v>428500</c:v>
                </c:pt>
                <c:pt idx="3285">
                  <c:v>428600</c:v>
                </c:pt>
                <c:pt idx="3286">
                  <c:v>428700</c:v>
                </c:pt>
                <c:pt idx="3287">
                  <c:v>428800</c:v>
                </c:pt>
                <c:pt idx="3288">
                  <c:v>428900</c:v>
                </c:pt>
                <c:pt idx="3289">
                  <c:v>429000</c:v>
                </c:pt>
                <c:pt idx="3290">
                  <c:v>429100</c:v>
                </c:pt>
                <c:pt idx="3291">
                  <c:v>429200</c:v>
                </c:pt>
                <c:pt idx="3292">
                  <c:v>429300</c:v>
                </c:pt>
                <c:pt idx="3293">
                  <c:v>429400</c:v>
                </c:pt>
                <c:pt idx="3294">
                  <c:v>429500</c:v>
                </c:pt>
                <c:pt idx="3295">
                  <c:v>429600</c:v>
                </c:pt>
                <c:pt idx="3296">
                  <c:v>429700</c:v>
                </c:pt>
                <c:pt idx="3297">
                  <c:v>429800</c:v>
                </c:pt>
                <c:pt idx="3298">
                  <c:v>429900</c:v>
                </c:pt>
                <c:pt idx="3299">
                  <c:v>430000</c:v>
                </c:pt>
                <c:pt idx="3300">
                  <c:v>430100</c:v>
                </c:pt>
                <c:pt idx="3301">
                  <c:v>430200</c:v>
                </c:pt>
                <c:pt idx="3302">
                  <c:v>430300</c:v>
                </c:pt>
                <c:pt idx="3303">
                  <c:v>430400</c:v>
                </c:pt>
                <c:pt idx="3304">
                  <c:v>430500</c:v>
                </c:pt>
                <c:pt idx="3305">
                  <c:v>430600</c:v>
                </c:pt>
                <c:pt idx="3306">
                  <c:v>430700</c:v>
                </c:pt>
                <c:pt idx="3307">
                  <c:v>430800</c:v>
                </c:pt>
                <c:pt idx="3308">
                  <c:v>430900</c:v>
                </c:pt>
                <c:pt idx="3309">
                  <c:v>431000</c:v>
                </c:pt>
                <c:pt idx="3310">
                  <c:v>431100</c:v>
                </c:pt>
                <c:pt idx="3311">
                  <c:v>431200</c:v>
                </c:pt>
                <c:pt idx="3312">
                  <c:v>431300</c:v>
                </c:pt>
                <c:pt idx="3313">
                  <c:v>431400</c:v>
                </c:pt>
                <c:pt idx="3314">
                  <c:v>431500</c:v>
                </c:pt>
                <c:pt idx="3315">
                  <c:v>431600</c:v>
                </c:pt>
                <c:pt idx="3316">
                  <c:v>431700</c:v>
                </c:pt>
                <c:pt idx="3317">
                  <c:v>431800</c:v>
                </c:pt>
                <c:pt idx="3318">
                  <c:v>431900</c:v>
                </c:pt>
                <c:pt idx="3319">
                  <c:v>432000</c:v>
                </c:pt>
                <c:pt idx="3320">
                  <c:v>432100</c:v>
                </c:pt>
                <c:pt idx="3321">
                  <c:v>432200</c:v>
                </c:pt>
                <c:pt idx="3322">
                  <c:v>432300</c:v>
                </c:pt>
                <c:pt idx="3323">
                  <c:v>432400</c:v>
                </c:pt>
                <c:pt idx="3324">
                  <c:v>432500</c:v>
                </c:pt>
                <c:pt idx="3325">
                  <c:v>432600</c:v>
                </c:pt>
                <c:pt idx="3326">
                  <c:v>432700</c:v>
                </c:pt>
                <c:pt idx="3327">
                  <c:v>432800</c:v>
                </c:pt>
                <c:pt idx="3328">
                  <c:v>432900</c:v>
                </c:pt>
                <c:pt idx="3329">
                  <c:v>433000</c:v>
                </c:pt>
                <c:pt idx="3330">
                  <c:v>433100</c:v>
                </c:pt>
                <c:pt idx="3331">
                  <c:v>433200</c:v>
                </c:pt>
                <c:pt idx="3332">
                  <c:v>433300</c:v>
                </c:pt>
                <c:pt idx="3333">
                  <c:v>433400</c:v>
                </c:pt>
                <c:pt idx="3334">
                  <c:v>433500</c:v>
                </c:pt>
                <c:pt idx="3335">
                  <c:v>433600</c:v>
                </c:pt>
                <c:pt idx="3336">
                  <c:v>433700</c:v>
                </c:pt>
                <c:pt idx="3337">
                  <c:v>433800</c:v>
                </c:pt>
                <c:pt idx="3338">
                  <c:v>433900</c:v>
                </c:pt>
                <c:pt idx="3339">
                  <c:v>434000</c:v>
                </c:pt>
                <c:pt idx="3340">
                  <c:v>434100</c:v>
                </c:pt>
                <c:pt idx="3341">
                  <c:v>434200</c:v>
                </c:pt>
                <c:pt idx="3342">
                  <c:v>434300</c:v>
                </c:pt>
                <c:pt idx="3343">
                  <c:v>434400</c:v>
                </c:pt>
                <c:pt idx="3344">
                  <c:v>434500</c:v>
                </c:pt>
                <c:pt idx="3345">
                  <c:v>434600</c:v>
                </c:pt>
                <c:pt idx="3346">
                  <c:v>434700</c:v>
                </c:pt>
                <c:pt idx="3347">
                  <c:v>434800</c:v>
                </c:pt>
                <c:pt idx="3348">
                  <c:v>434900</c:v>
                </c:pt>
                <c:pt idx="3349">
                  <c:v>435000</c:v>
                </c:pt>
                <c:pt idx="3350">
                  <c:v>435100</c:v>
                </c:pt>
                <c:pt idx="3351">
                  <c:v>435200</c:v>
                </c:pt>
                <c:pt idx="3352">
                  <c:v>435300</c:v>
                </c:pt>
                <c:pt idx="3353">
                  <c:v>435400</c:v>
                </c:pt>
                <c:pt idx="3354">
                  <c:v>435500</c:v>
                </c:pt>
                <c:pt idx="3355">
                  <c:v>435600</c:v>
                </c:pt>
                <c:pt idx="3356">
                  <c:v>435700</c:v>
                </c:pt>
                <c:pt idx="3357">
                  <c:v>435800</c:v>
                </c:pt>
                <c:pt idx="3358">
                  <c:v>435900</c:v>
                </c:pt>
                <c:pt idx="3359">
                  <c:v>436000</c:v>
                </c:pt>
                <c:pt idx="3360">
                  <c:v>436100</c:v>
                </c:pt>
                <c:pt idx="3361">
                  <c:v>436200</c:v>
                </c:pt>
                <c:pt idx="3362">
                  <c:v>436300</c:v>
                </c:pt>
                <c:pt idx="3363">
                  <c:v>436400</c:v>
                </c:pt>
                <c:pt idx="3364">
                  <c:v>436500</c:v>
                </c:pt>
                <c:pt idx="3365">
                  <c:v>436600</c:v>
                </c:pt>
                <c:pt idx="3366">
                  <c:v>436700</c:v>
                </c:pt>
                <c:pt idx="3367">
                  <c:v>436800</c:v>
                </c:pt>
                <c:pt idx="3368">
                  <c:v>436900</c:v>
                </c:pt>
                <c:pt idx="3369">
                  <c:v>437000</c:v>
                </c:pt>
                <c:pt idx="3370">
                  <c:v>437100</c:v>
                </c:pt>
                <c:pt idx="3371">
                  <c:v>437200</c:v>
                </c:pt>
                <c:pt idx="3372">
                  <c:v>437300</c:v>
                </c:pt>
                <c:pt idx="3373">
                  <c:v>437400</c:v>
                </c:pt>
                <c:pt idx="3374">
                  <c:v>437500</c:v>
                </c:pt>
                <c:pt idx="3375">
                  <c:v>437600</c:v>
                </c:pt>
                <c:pt idx="3376">
                  <c:v>437700</c:v>
                </c:pt>
                <c:pt idx="3377">
                  <c:v>437800</c:v>
                </c:pt>
                <c:pt idx="3378">
                  <c:v>437900</c:v>
                </c:pt>
                <c:pt idx="3379">
                  <c:v>438000</c:v>
                </c:pt>
                <c:pt idx="3380">
                  <c:v>438100</c:v>
                </c:pt>
                <c:pt idx="3381">
                  <c:v>438200</c:v>
                </c:pt>
                <c:pt idx="3382">
                  <c:v>438300</c:v>
                </c:pt>
                <c:pt idx="3383">
                  <c:v>438400</c:v>
                </c:pt>
                <c:pt idx="3384">
                  <c:v>438500</c:v>
                </c:pt>
                <c:pt idx="3385">
                  <c:v>438600</c:v>
                </c:pt>
                <c:pt idx="3386">
                  <c:v>438700</c:v>
                </c:pt>
                <c:pt idx="3387">
                  <c:v>438800</c:v>
                </c:pt>
                <c:pt idx="3388">
                  <c:v>438900</c:v>
                </c:pt>
                <c:pt idx="3389">
                  <c:v>439000</c:v>
                </c:pt>
                <c:pt idx="3390">
                  <c:v>439100</c:v>
                </c:pt>
                <c:pt idx="3391">
                  <c:v>439200</c:v>
                </c:pt>
                <c:pt idx="3392">
                  <c:v>439300</c:v>
                </c:pt>
                <c:pt idx="3393">
                  <c:v>439400</c:v>
                </c:pt>
                <c:pt idx="3394">
                  <c:v>439500</c:v>
                </c:pt>
                <c:pt idx="3395">
                  <c:v>439600</c:v>
                </c:pt>
                <c:pt idx="3396">
                  <c:v>439700</c:v>
                </c:pt>
                <c:pt idx="3397">
                  <c:v>439800</c:v>
                </c:pt>
                <c:pt idx="3398">
                  <c:v>439900</c:v>
                </c:pt>
                <c:pt idx="3399">
                  <c:v>440000</c:v>
                </c:pt>
                <c:pt idx="3400">
                  <c:v>440100</c:v>
                </c:pt>
                <c:pt idx="3401">
                  <c:v>440200</c:v>
                </c:pt>
                <c:pt idx="3402">
                  <c:v>440300</c:v>
                </c:pt>
                <c:pt idx="3403">
                  <c:v>440400</c:v>
                </c:pt>
                <c:pt idx="3404">
                  <c:v>440500</c:v>
                </c:pt>
                <c:pt idx="3405">
                  <c:v>440600</c:v>
                </c:pt>
                <c:pt idx="3406">
                  <c:v>440700</c:v>
                </c:pt>
                <c:pt idx="3407">
                  <c:v>440800</c:v>
                </c:pt>
                <c:pt idx="3408">
                  <c:v>440900</c:v>
                </c:pt>
                <c:pt idx="3409">
                  <c:v>441000</c:v>
                </c:pt>
                <c:pt idx="3410">
                  <c:v>441100</c:v>
                </c:pt>
                <c:pt idx="3411">
                  <c:v>441200</c:v>
                </c:pt>
                <c:pt idx="3412">
                  <c:v>441300</c:v>
                </c:pt>
                <c:pt idx="3413">
                  <c:v>441400</c:v>
                </c:pt>
                <c:pt idx="3414">
                  <c:v>441500</c:v>
                </c:pt>
                <c:pt idx="3415">
                  <c:v>441600</c:v>
                </c:pt>
                <c:pt idx="3416">
                  <c:v>441700</c:v>
                </c:pt>
                <c:pt idx="3417">
                  <c:v>441800</c:v>
                </c:pt>
                <c:pt idx="3418">
                  <c:v>441900</c:v>
                </c:pt>
                <c:pt idx="3419">
                  <c:v>442000</c:v>
                </c:pt>
                <c:pt idx="3420">
                  <c:v>442100</c:v>
                </c:pt>
                <c:pt idx="3421">
                  <c:v>442200</c:v>
                </c:pt>
                <c:pt idx="3422">
                  <c:v>442300</c:v>
                </c:pt>
                <c:pt idx="3423">
                  <c:v>442400</c:v>
                </c:pt>
                <c:pt idx="3424">
                  <c:v>442500</c:v>
                </c:pt>
                <c:pt idx="3425">
                  <c:v>442600</c:v>
                </c:pt>
                <c:pt idx="3426">
                  <c:v>442700</c:v>
                </c:pt>
                <c:pt idx="3427">
                  <c:v>442800</c:v>
                </c:pt>
                <c:pt idx="3428">
                  <c:v>442900</c:v>
                </c:pt>
                <c:pt idx="3429">
                  <c:v>443000</c:v>
                </c:pt>
                <c:pt idx="3430">
                  <c:v>443100</c:v>
                </c:pt>
                <c:pt idx="3431">
                  <c:v>443200</c:v>
                </c:pt>
                <c:pt idx="3432">
                  <c:v>443300</c:v>
                </c:pt>
                <c:pt idx="3433">
                  <c:v>443400</c:v>
                </c:pt>
                <c:pt idx="3434">
                  <c:v>443500</c:v>
                </c:pt>
                <c:pt idx="3435">
                  <c:v>443600</c:v>
                </c:pt>
                <c:pt idx="3436">
                  <c:v>443700</c:v>
                </c:pt>
                <c:pt idx="3437">
                  <c:v>443800</c:v>
                </c:pt>
                <c:pt idx="3438">
                  <c:v>443900</c:v>
                </c:pt>
                <c:pt idx="3439">
                  <c:v>444000</c:v>
                </c:pt>
                <c:pt idx="3440">
                  <c:v>444100</c:v>
                </c:pt>
                <c:pt idx="3441">
                  <c:v>444200</c:v>
                </c:pt>
                <c:pt idx="3442">
                  <c:v>444300</c:v>
                </c:pt>
                <c:pt idx="3443">
                  <c:v>444400</c:v>
                </c:pt>
                <c:pt idx="3444">
                  <c:v>444500</c:v>
                </c:pt>
                <c:pt idx="3445">
                  <c:v>444600</c:v>
                </c:pt>
                <c:pt idx="3446">
                  <c:v>444700</c:v>
                </c:pt>
                <c:pt idx="3447">
                  <c:v>444800</c:v>
                </c:pt>
                <c:pt idx="3448">
                  <c:v>444900</c:v>
                </c:pt>
                <c:pt idx="3449">
                  <c:v>445000</c:v>
                </c:pt>
                <c:pt idx="3450">
                  <c:v>445100</c:v>
                </c:pt>
                <c:pt idx="3451">
                  <c:v>445200</c:v>
                </c:pt>
                <c:pt idx="3452">
                  <c:v>445300</c:v>
                </c:pt>
                <c:pt idx="3453">
                  <c:v>445400</c:v>
                </c:pt>
                <c:pt idx="3454">
                  <c:v>445500</c:v>
                </c:pt>
                <c:pt idx="3455">
                  <c:v>445600</c:v>
                </c:pt>
                <c:pt idx="3456">
                  <c:v>445700</c:v>
                </c:pt>
                <c:pt idx="3457">
                  <c:v>445800</c:v>
                </c:pt>
                <c:pt idx="3458">
                  <c:v>445900</c:v>
                </c:pt>
                <c:pt idx="3459">
                  <c:v>446000</c:v>
                </c:pt>
                <c:pt idx="3460">
                  <c:v>446100</c:v>
                </c:pt>
                <c:pt idx="3461">
                  <c:v>446200</c:v>
                </c:pt>
                <c:pt idx="3462">
                  <c:v>446300</c:v>
                </c:pt>
                <c:pt idx="3463">
                  <c:v>446400</c:v>
                </c:pt>
                <c:pt idx="3464">
                  <c:v>446500</c:v>
                </c:pt>
                <c:pt idx="3465">
                  <c:v>446600</c:v>
                </c:pt>
                <c:pt idx="3466">
                  <c:v>446700</c:v>
                </c:pt>
                <c:pt idx="3467">
                  <c:v>446800</c:v>
                </c:pt>
                <c:pt idx="3468">
                  <c:v>446900</c:v>
                </c:pt>
                <c:pt idx="3469">
                  <c:v>447000</c:v>
                </c:pt>
                <c:pt idx="3470">
                  <c:v>447100</c:v>
                </c:pt>
                <c:pt idx="3471">
                  <c:v>447200</c:v>
                </c:pt>
                <c:pt idx="3472">
                  <c:v>447300</c:v>
                </c:pt>
                <c:pt idx="3473">
                  <c:v>447400</c:v>
                </c:pt>
                <c:pt idx="3474">
                  <c:v>447500</c:v>
                </c:pt>
                <c:pt idx="3475">
                  <c:v>447600</c:v>
                </c:pt>
                <c:pt idx="3476">
                  <c:v>447700</c:v>
                </c:pt>
                <c:pt idx="3477">
                  <c:v>447800</c:v>
                </c:pt>
                <c:pt idx="3478">
                  <c:v>447900</c:v>
                </c:pt>
                <c:pt idx="3479">
                  <c:v>448000</c:v>
                </c:pt>
                <c:pt idx="3480">
                  <c:v>448100</c:v>
                </c:pt>
                <c:pt idx="3481">
                  <c:v>448200</c:v>
                </c:pt>
                <c:pt idx="3482">
                  <c:v>448300</c:v>
                </c:pt>
                <c:pt idx="3483">
                  <c:v>448400</c:v>
                </c:pt>
                <c:pt idx="3484">
                  <c:v>448500</c:v>
                </c:pt>
                <c:pt idx="3485">
                  <c:v>448600</c:v>
                </c:pt>
                <c:pt idx="3486">
                  <c:v>448700</c:v>
                </c:pt>
                <c:pt idx="3487">
                  <c:v>448800</c:v>
                </c:pt>
                <c:pt idx="3488">
                  <c:v>448900</c:v>
                </c:pt>
                <c:pt idx="3489">
                  <c:v>449000</c:v>
                </c:pt>
                <c:pt idx="3490">
                  <c:v>449100</c:v>
                </c:pt>
                <c:pt idx="3491">
                  <c:v>449200</c:v>
                </c:pt>
                <c:pt idx="3492">
                  <c:v>449300</c:v>
                </c:pt>
                <c:pt idx="3493">
                  <c:v>449400</c:v>
                </c:pt>
                <c:pt idx="3494">
                  <c:v>449500</c:v>
                </c:pt>
                <c:pt idx="3495">
                  <c:v>449600</c:v>
                </c:pt>
                <c:pt idx="3496">
                  <c:v>449700</c:v>
                </c:pt>
                <c:pt idx="3497">
                  <c:v>449800</c:v>
                </c:pt>
                <c:pt idx="3498">
                  <c:v>449900</c:v>
                </c:pt>
                <c:pt idx="3499">
                  <c:v>450000</c:v>
                </c:pt>
                <c:pt idx="3500">
                  <c:v>450100</c:v>
                </c:pt>
                <c:pt idx="3501">
                  <c:v>450200</c:v>
                </c:pt>
                <c:pt idx="3502">
                  <c:v>450300</c:v>
                </c:pt>
                <c:pt idx="3503">
                  <c:v>450400</c:v>
                </c:pt>
                <c:pt idx="3504">
                  <c:v>450500</c:v>
                </c:pt>
                <c:pt idx="3505">
                  <c:v>450600</c:v>
                </c:pt>
                <c:pt idx="3506">
                  <c:v>450700</c:v>
                </c:pt>
                <c:pt idx="3507">
                  <c:v>450800</c:v>
                </c:pt>
                <c:pt idx="3508">
                  <c:v>450900</c:v>
                </c:pt>
                <c:pt idx="3509">
                  <c:v>451000</c:v>
                </c:pt>
                <c:pt idx="3510">
                  <c:v>451100</c:v>
                </c:pt>
                <c:pt idx="3511">
                  <c:v>451200</c:v>
                </c:pt>
                <c:pt idx="3512">
                  <c:v>451300</c:v>
                </c:pt>
                <c:pt idx="3513">
                  <c:v>451400</c:v>
                </c:pt>
                <c:pt idx="3514">
                  <c:v>451500</c:v>
                </c:pt>
                <c:pt idx="3515">
                  <c:v>451600</c:v>
                </c:pt>
                <c:pt idx="3516">
                  <c:v>451700</c:v>
                </c:pt>
                <c:pt idx="3517">
                  <c:v>451800</c:v>
                </c:pt>
                <c:pt idx="3518">
                  <c:v>451900</c:v>
                </c:pt>
                <c:pt idx="3519">
                  <c:v>452000</c:v>
                </c:pt>
                <c:pt idx="3520">
                  <c:v>452100</c:v>
                </c:pt>
                <c:pt idx="3521">
                  <c:v>452200</c:v>
                </c:pt>
                <c:pt idx="3522">
                  <c:v>452300</c:v>
                </c:pt>
                <c:pt idx="3523">
                  <c:v>452400</c:v>
                </c:pt>
                <c:pt idx="3524">
                  <c:v>452500</c:v>
                </c:pt>
                <c:pt idx="3525">
                  <c:v>452600</c:v>
                </c:pt>
                <c:pt idx="3526">
                  <c:v>452700</c:v>
                </c:pt>
                <c:pt idx="3527">
                  <c:v>452800</c:v>
                </c:pt>
                <c:pt idx="3528">
                  <c:v>452900</c:v>
                </c:pt>
                <c:pt idx="3529">
                  <c:v>453000</c:v>
                </c:pt>
                <c:pt idx="3530">
                  <c:v>453100</c:v>
                </c:pt>
                <c:pt idx="3531">
                  <c:v>453200</c:v>
                </c:pt>
                <c:pt idx="3532">
                  <c:v>453300</c:v>
                </c:pt>
                <c:pt idx="3533">
                  <c:v>453400</c:v>
                </c:pt>
                <c:pt idx="3534">
                  <c:v>453500</c:v>
                </c:pt>
                <c:pt idx="3535">
                  <c:v>453600</c:v>
                </c:pt>
                <c:pt idx="3536">
                  <c:v>453700</c:v>
                </c:pt>
                <c:pt idx="3537">
                  <c:v>453800</c:v>
                </c:pt>
                <c:pt idx="3538">
                  <c:v>453900</c:v>
                </c:pt>
                <c:pt idx="3539">
                  <c:v>454000</c:v>
                </c:pt>
                <c:pt idx="3540">
                  <c:v>454100</c:v>
                </c:pt>
                <c:pt idx="3541">
                  <c:v>454200</c:v>
                </c:pt>
                <c:pt idx="3542">
                  <c:v>454300</c:v>
                </c:pt>
                <c:pt idx="3543">
                  <c:v>454400</c:v>
                </c:pt>
                <c:pt idx="3544">
                  <c:v>454500</c:v>
                </c:pt>
                <c:pt idx="3545">
                  <c:v>454600</c:v>
                </c:pt>
                <c:pt idx="3546">
                  <c:v>454700</c:v>
                </c:pt>
                <c:pt idx="3547">
                  <c:v>454800</c:v>
                </c:pt>
                <c:pt idx="3548">
                  <c:v>454900</c:v>
                </c:pt>
                <c:pt idx="3549">
                  <c:v>455000</c:v>
                </c:pt>
                <c:pt idx="3550">
                  <c:v>455100</c:v>
                </c:pt>
                <c:pt idx="3551">
                  <c:v>455200</c:v>
                </c:pt>
                <c:pt idx="3552">
                  <c:v>455300</c:v>
                </c:pt>
                <c:pt idx="3553">
                  <c:v>455400</c:v>
                </c:pt>
                <c:pt idx="3554">
                  <c:v>455500</c:v>
                </c:pt>
                <c:pt idx="3555">
                  <c:v>455600</c:v>
                </c:pt>
                <c:pt idx="3556">
                  <c:v>455700</c:v>
                </c:pt>
                <c:pt idx="3557">
                  <c:v>455800</c:v>
                </c:pt>
                <c:pt idx="3558">
                  <c:v>455900</c:v>
                </c:pt>
                <c:pt idx="3559">
                  <c:v>456000</c:v>
                </c:pt>
                <c:pt idx="3560">
                  <c:v>456100</c:v>
                </c:pt>
                <c:pt idx="3561">
                  <c:v>456200</c:v>
                </c:pt>
                <c:pt idx="3562">
                  <c:v>456300</c:v>
                </c:pt>
                <c:pt idx="3563">
                  <c:v>456400</c:v>
                </c:pt>
                <c:pt idx="3564">
                  <c:v>456500</c:v>
                </c:pt>
                <c:pt idx="3565">
                  <c:v>456600</c:v>
                </c:pt>
                <c:pt idx="3566">
                  <c:v>456700</c:v>
                </c:pt>
                <c:pt idx="3567">
                  <c:v>456800</c:v>
                </c:pt>
                <c:pt idx="3568">
                  <c:v>456900</c:v>
                </c:pt>
                <c:pt idx="3569">
                  <c:v>457000</c:v>
                </c:pt>
                <c:pt idx="3570">
                  <c:v>457100</c:v>
                </c:pt>
                <c:pt idx="3571">
                  <c:v>457200</c:v>
                </c:pt>
                <c:pt idx="3572">
                  <c:v>457300</c:v>
                </c:pt>
                <c:pt idx="3573">
                  <c:v>457400</c:v>
                </c:pt>
                <c:pt idx="3574">
                  <c:v>457500</c:v>
                </c:pt>
                <c:pt idx="3575">
                  <c:v>457600</c:v>
                </c:pt>
                <c:pt idx="3576">
                  <c:v>457700</c:v>
                </c:pt>
                <c:pt idx="3577">
                  <c:v>457800</c:v>
                </c:pt>
                <c:pt idx="3578">
                  <c:v>457900</c:v>
                </c:pt>
                <c:pt idx="3579">
                  <c:v>458000</c:v>
                </c:pt>
                <c:pt idx="3580">
                  <c:v>458100</c:v>
                </c:pt>
                <c:pt idx="3581">
                  <c:v>458200</c:v>
                </c:pt>
                <c:pt idx="3582">
                  <c:v>458300</c:v>
                </c:pt>
                <c:pt idx="3583">
                  <c:v>458400</c:v>
                </c:pt>
                <c:pt idx="3584">
                  <c:v>458500</c:v>
                </c:pt>
                <c:pt idx="3585">
                  <c:v>458600</c:v>
                </c:pt>
                <c:pt idx="3586">
                  <c:v>458700</c:v>
                </c:pt>
                <c:pt idx="3587">
                  <c:v>458800</c:v>
                </c:pt>
                <c:pt idx="3588">
                  <c:v>458900</c:v>
                </c:pt>
                <c:pt idx="3589">
                  <c:v>459000</c:v>
                </c:pt>
                <c:pt idx="3590">
                  <c:v>459100</c:v>
                </c:pt>
                <c:pt idx="3591">
                  <c:v>459200</c:v>
                </c:pt>
                <c:pt idx="3592">
                  <c:v>459300</c:v>
                </c:pt>
                <c:pt idx="3593">
                  <c:v>459400</c:v>
                </c:pt>
                <c:pt idx="3594">
                  <c:v>459500</c:v>
                </c:pt>
                <c:pt idx="3595">
                  <c:v>459600</c:v>
                </c:pt>
                <c:pt idx="3596">
                  <c:v>459700</c:v>
                </c:pt>
                <c:pt idx="3597">
                  <c:v>459800</c:v>
                </c:pt>
                <c:pt idx="3598">
                  <c:v>459900</c:v>
                </c:pt>
                <c:pt idx="3599">
                  <c:v>460000</c:v>
                </c:pt>
                <c:pt idx="3600">
                  <c:v>460100</c:v>
                </c:pt>
                <c:pt idx="3601">
                  <c:v>460200</c:v>
                </c:pt>
                <c:pt idx="3602">
                  <c:v>460300</c:v>
                </c:pt>
                <c:pt idx="3603">
                  <c:v>460400</c:v>
                </c:pt>
                <c:pt idx="3604">
                  <c:v>460500</c:v>
                </c:pt>
                <c:pt idx="3605">
                  <c:v>460600</c:v>
                </c:pt>
                <c:pt idx="3606">
                  <c:v>460700</c:v>
                </c:pt>
                <c:pt idx="3607">
                  <c:v>460800</c:v>
                </c:pt>
                <c:pt idx="3608">
                  <c:v>460900</c:v>
                </c:pt>
                <c:pt idx="3609">
                  <c:v>461000</c:v>
                </c:pt>
                <c:pt idx="3610">
                  <c:v>461100</c:v>
                </c:pt>
                <c:pt idx="3611">
                  <c:v>461200</c:v>
                </c:pt>
                <c:pt idx="3612">
                  <c:v>461300</c:v>
                </c:pt>
                <c:pt idx="3613">
                  <c:v>461400</c:v>
                </c:pt>
                <c:pt idx="3614">
                  <c:v>461500</c:v>
                </c:pt>
                <c:pt idx="3615">
                  <c:v>461600</c:v>
                </c:pt>
                <c:pt idx="3616">
                  <c:v>461700</c:v>
                </c:pt>
                <c:pt idx="3617">
                  <c:v>461800</c:v>
                </c:pt>
                <c:pt idx="3618">
                  <c:v>461900</c:v>
                </c:pt>
                <c:pt idx="3619">
                  <c:v>462000</c:v>
                </c:pt>
                <c:pt idx="3620">
                  <c:v>462100</c:v>
                </c:pt>
                <c:pt idx="3621">
                  <c:v>462200</c:v>
                </c:pt>
                <c:pt idx="3622">
                  <c:v>462300</c:v>
                </c:pt>
                <c:pt idx="3623">
                  <c:v>462400</c:v>
                </c:pt>
                <c:pt idx="3624">
                  <c:v>462500</c:v>
                </c:pt>
                <c:pt idx="3625">
                  <c:v>462600</c:v>
                </c:pt>
                <c:pt idx="3626">
                  <c:v>462700</c:v>
                </c:pt>
                <c:pt idx="3627">
                  <c:v>462800</c:v>
                </c:pt>
                <c:pt idx="3628">
                  <c:v>462900</c:v>
                </c:pt>
                <c:pt idx="3629">
                  <c:v>463000</c:v>
                </c:pt>
                <c:pt idx="3630">
                  <c:v>463100</c:v>
                </c:pt>
                <c:pt idx="3631">
                  <c:v>463200</c:v>
                </c:pt>
                <c:pt idx="3632">
                  <c:v>463300</c:v>
                </c:pt>
                <c:pt idx="3633">
                  <c:v>463400</c:v>
                </c:pt>
                <c:pt idx="3634">
                  <c:v>463500</c:v>
                </c:pt>
                <c:pt idx="3635">
                  <c:v>463600</c:v>
                </c:pt>
                <c:pt idx="3636">
                  <c:v>463700</c:v>
                </c:pt>
                <c:pt idx="3637">
                  <c:v>463800</c:v>
                </c:pt>
                <c:pt idx="3638">
                  <c:v>463900</c:v>
                </c:pt>
                <c:pt idx="3639">
                  <c:v>464000</c:v>
                </c:pt>
                <c:pt idx="3640">
                  <c:v>464100</c:v>
                </c:pt>
                <c:pt idx="3641">
                  <c:v>464200</c:v>
                </c:pt>
                <c:pt idx="3642">
                  <c:v>464300</c:v>
                </c:pt>
                <c:pt idx="3643">
                  <c:v>464400</c:v>
                </c:pt>
                <c:pt idx="3644">
                  <c:v>464500</c:v>
                </c:pt>
                <c:pt idx="3645">
                  <c:v>464600</c:v>
                </c:pt>
                <c:pt idx="3646">
                  <c:v>464700</c:v>
                </c:pt>
                <c:pt idx="3647">
                  <c:v>464800</c:v>
                </c:pt>
                <c:pt idx="3648">
                  <c:v>464900</c:v>
                </c:pt>
                <c:pt idx="3649">
                  <c:v>465000</c:v>
                </c:pt>
                <c:pt idx="3650">
                  <c:v>465100</c:v>
                </c:pt>
                <c:pt idx="3651">
                  <c:v>465200</c:v>
                </c:pt>
                <c:pt idx="3652">
                  <c:v>465300</c:v>
                </c:pt>
                <c:pt idx="3653">
                  <c:v>465400</c:v>
                </c:pt>
                <c:pt idx="3654">
                  <c:v>465500</c:v>
                </c:pt>
                <c:pt idx="3655">
                  <c:v>465600</c:v>
                </c:pt>
                <c:pt idx="3656">
                  <c:v>465700</c:v>
                </c:pt>
                <c:pt idx="3657">
                  <c:v>465800</c:v>
                </c:pt>
                <c:pt idx="3658">
                  <c:v>465900</c:v>
                </c:pt>
                <c:pt idx="3659">
                  <c:v>466000</c:v>
                </c:pt>
                <c:pt idx="3660">
                  <c:v>466100</c:v>
                </c:pt>
                <c:pt idx="3661">
                  <c:v>466200</c:v>
                </c:pt>
                <c:pt idx="3662">
                  <c:v>466300</c:v>
                </c:pt>
                <c:pt idx="3663">
                  <c:v>466400</c:v>
                </c:pt>
                <c:pt idx="3664">
                  <c:v>466500</c:v>
                </c:pt>
                <c:pt idx="3665">
                  <c:v>466600</c:v>
                </c:pt>
                <c:pt idx="3666">
                  <c:v>466700</c:v>
                </c:pt>
                <c:pt idx="3667">
                  <c:v>466800</c:v>
                </c:pt>
                <c:pt idx="3668">
                  <c:v>466900</c:v>
                </c:pt>
                <c:pt idx="3669">
                  <c:v>467000</c:v>
                </c:pt>
                <c:pt idx="3670">
                  <c:v>467100</c:v>
                </c:pt>
                <c:pt idx="3671">
                  <c:v>467200</c:v>
                </c:pt>
                <c:pt idx="3672">
                  <c:v>467300</c:v>
                </c:pt>
                <c:pt idx="3673">
                  <c:v>467400</c:v>
                </c:pt>
                <c:pt idx="3674">
                  <c:v>467500</c:v>
                </c:pt>
                <c:pt idx="3675">
                  <c:v>467600</c:v>
                </c:pt>
                <c:pt idx="3676">
                  <c:v>467700</c:v>
                </c:pt>
                <c:pt idx="3677">
                  <c:v>467800</c:v>
                </c:pt>
                <c:pt idx="3678">
                  <c:v>467900</c:v>
                </c:pt>
                <c:pt idx="3679">
                  <c:v>468000</c:v>
                </c:pt>
                <c:pt idx="3680">
                  <c:v>468100</c:v>
                </c:pt>
                <c:pt idx="3681">
                  <c:v>468200</c:v>
                </c:pt>
                <c:pt idx="3682">
                  <c:v>468300</c:v>
                </c:pt>
                <c:pt idx="3683">
                  <c:v>468400</c:v>
                </c:pt>
                <c:pt idx="3684">
                  <c:v>468500</c:v>
                </c:pt>
                <c:pt idx="3685">
                  <c:v>468600</c:v>
                </c:pt>
                <c:pt idx="3686">
                  <c:v>468700</c:v>
                </c:pt>
                <c:pt idx="3687">
                  <c:v>468800</c:v>
                </c:pt>
                <c:pt idx="3688">
                  <c:v>468900</c:v>
                </c:pt>
                <c:pt idx="3689">
                  <c:v>469000</c:v>
                </c:pt>
                <c:pt idx="3690">
                  <c:v>469100</c:v>
                </c:pt>
                <c:pt idx="3691">
                  <c:v>469200</c:v>
                </c:pt>
                <c:pt idx="3692">
                  <c:v>469300</c:v>
                </c:pt>
                <c:pt idx="3693">
                  <c:v>469400</c:v>
                </c:pt>
                <c:pt idx="3694">
                  <c:v>469500</c:v>
                </c:pt>
                <c:pt idx="3695">
                  <c:v>469600</c:v>
                </c:pt>
                <c:pt idx="3696">
                  <c:v>469700</c:v>
                </c:pt>
                <c:pt idx="3697">
                  <c:v>469800</c:v>
                </c:pt>
                <c:pt idx="3698">
                  <c:v>469900</c:v>
                </c:pt>
                <c:pt idx="3699">
                  <c:v>470000</c:v>
                </c:pt>
                <c:pt idx="3700">
                  <c:v>470100</c:v>
                </c:pt>
                <c:pt idx="3701">
                  <c:v>470200</c:v>
                </c:pt>
                <c:pt idx="3702">
                  <c:v>470300</c:v>
                </c:pt>
                <c:pt idx="3703">
                  <c:v>470400</c:v>
                </c:pt>
                <c:pt idx="3704">
                  <c:v>470500</c:v>
                </c:pt>
                <c:pt idx="3705">
                  <c:v>470600</c:v>
                </c:pt>
                <c:pt idx="3706">
                  <c:v>470700</c:v>
                </c:pt>
                <c:pt idx="3707">
                  <c:v>470800</c:v>
                </c:pt>
                <c:pt idx="3708">
                  <c:v>470900</c:v>
                </c:pt>
                <c:pt idx="3709">
                  <c:v>471000</c:v>
                </c:pt>
                <c:pt idx="3710">
                  <c:v>471100</c:v>
                </c:pt>
                <c:pt idx="3711">
                  <c:v>471200</c:v>
                </c:pt>
                <c:pt idx="3712">
                  <c:v>471300</c:v>
                </c:pt>
                <c:pt idx="3713">
                  <c:v>471400</c:v>
                </c:pt>
                <c:pt idx="3714">
                  <c:v>471500</c:v>
                </c:pt>
                <c:pt idx="3715">
                  <c:v>471600</c:v>
                </c:pt>
                <c:pt idx="3716">
                  <c:v>471700</c:v>
                </c:pt>
                <c:pt idx="3717">
                  <c:v>471800</c:v>
                </c:pt>
                <c:pt idx="3718">
                  <c:v>471900</c:v>
                </c:pt>
                <c:pt idx="3719">
                  <c:v>472000</c:v>
                </c:pt>
                <c:pt idx="3720">
                  <c:v>472100</c:v>
                </c:pt>
                <c:pt idx="3721">
                  <c:v>472200</c:v>
                </c:pt>
                <c:pt idx="3722">
                  <c:v>472300</c:v>
                </c:pt>
                <c:pt idx="3723">
                  <c:v>472400</c:v>
                </c:pt>
                <c:pt idx="3724">
                  <c:v>472500</c:v>
                </c:pt>
                <c:pt idx="3725">
                  <c:v>472600</c:v>
                </c:pt>
                <c:pt idx="3726">
                  <c:v>472700</c:v>
                </c:pt>
                <c:pt idx="3727">
                  <c:v>472800</c:v>
                </c:pt>
                <c:pt idx="3728">
                  <c:v>472900</c:v>
                </c:pt>
                <c:pt idx="3729">
                  <c:v>473000</c:v>
                </c:pt>
                <c:pt idx="3730">
                  <c:v>473100</c:v>
                </c:pt>
                <c:pt idx="3731">
                  <c:v>473200</c:v>
                </c:pt>
                <c:pt idx="3732">
                  <c:v>473300</c:v>
                </c:pt>
                <c:pt idx="3733">
                  <c:v>473400</c:v>
                </c:pt>
                <c:pt idx="3734">
                  <c:v>473500</c:v>
                </c:pt>
                <c:pt idx="3735">
                  <c:v>473600</c:v>
                </c:pt>
                <c:pt idx="3736">
                  <c:v>473700</c:v>
                </c:pt>
                <c:pt idx="3737">
                  <c:v>473800</c:v>
                </c:pt>
                <c:pt idx="3738">
                  <c:v>473900</c:v>
                </c:pt>
                <c:pt idx="3739">
                  <c:v>474000</c:v>
                </c:pt>
                <c:pt idx="3740">
                  <c:v>474100</c:v>
                </c:pt>
                <c:pt idx="3741">
                  <c:v>474200</c:v>
                </c:pt>
                <c:pt idx="3742">
                  <c:v>474300</c:v>
                </c:pt>
                <c:pt idx="3743">
                  <c:v>474400</c:v>
                </c:pt>
                <c:pt idx="3744">
                  <c:v>474500</c:v>
                </c:pt>
                <c:pt idx="3745">
                  <c:v>474600</c:v>
                </c:pt>
                <c:pt idx="3746">
                  <c:v>474700</c:v>
                </c:pt>
                <c:pt idx="3747">
                  <c:v>474800</c:v>
                </c:pt>
                <c:pt idx="3748">
                  <c:v>474900</c:v>
                </c:pt>
                <c:pt idx="3749">
                  <c:v>475000</c:v>
                </c:pt>
                <c:pt idx="3750">
                  <c:v>475100</c:v>
                </c:pt>
                <c:pt idx="3751">
                  <c:v>475200</c:v>
                </c:pt>
                <c:pt idx="3752">
                  <c:v>475300</c:v>
                </c:pt>
                <c:pt idx="3753">
                  <c:v>475400</c:v>
                </c:pt>
                <c:pt idx="3754">
                  <c:v>475500</c:v>
                </c:pt>
                <c:pt idx="3755">
                  <c:v>475600</c:v>
                </c:pt>
                <c:pt idx="3756">
                  <c:v>475700</c:v>
                </c:pt>
                <c:pt idx="3757">
                  <c:v>475800</c:v>
                </c:pt>
                <c:pt idx="3758">
                  <c:v>475900</c:v>
                </c:pt>
                <c:pt idx="3759">
                  <c:v>476000</c:v>
                </c:pt>
                <c:pt idx="3760">
                  <c:v>476100</c:v>
                </c:pt>
                <c:pt idx="3761">
                  <c:v>476200</c:v>
                </c:pt>
                <c:pt idx="3762">
                  <c:v>476300</c:v>
                </c:pt>
                <c:pt idx="3763">
                  <c:v>476400</c:v>
                </c:pt>
                <c:pt idx="3764">
                  <c:v>476500</c:v>
                </c:pt>
                <c:pt idx="3765">
                  <c:v>476600</c:v>
                </c:pt>
                <c:pt idx="3766">
                  <c:v>476700</c:v>
                </c:pt>
                <c:pt idx="3767">
                  <c:v>476800</c:v>
                </c:pt>
                <c:pt idx="3768">
                  <c:v>476900</c:v>
                </c:pt>
                <c:pt idx="3769">
                  <c:v>477000</c:v>
                </c:pt>
                <c:pt idx="3770">
                  <c:v>477100</c:v>
                </c:pt>
                <c:pt idx="3771">
                  <c:v>477200</c:v>
                </c:pt>
                <c:pt idx="3772">
                  <c:v>477300</c:v>
                </c:pt>
                <c:pt idx="3773">
                  <c:v>477400</c:v>
                </c:pt>
                <c:pt idx="3774">
                  <c:v>477500</c:v>
                </c:pt>
                <c:pt idx="3775">
                  <c:v>477600</c:v>
                </c:pt>
                <c:pt idx="3776">
                  <c:v>477700</c:v>
                </c:pt>
                <c:pt idx="3777">
                  <c:v>477800</c:v>
                </c:pt>
                <c:pt idx="3778">
                  <c:v>477900</c:v>
                </c:pt>
                <c:pt idx="3779">
                  <c:v>478000</c:v>
                </c:pt>
                <c:pt idx="3780">
                  <c:v>478100</c:v>
                </c:pt>
                <c:pt idx="3781">
                  <c:v>478200</c:v>
                </c:pt>
                <c:pt idx="3782">
                  <c:v>478300</c:v>
                </c:pt>
                <c:pt idx="3783">
                  <c:v>478400</c:v>
                </c:pt>
                <c:pt idx="3784">
                  <c:v>478500</c:v>
                </c:pt>
                <c:pt idx="3785">
                  <c:v>478600</c:v>
                </c:pt>
                <c:pt idx="3786">
                  <c:v>478700</c:v>
                </c:pt>
                <c:pt idx="3787">
                  <c:v>478800</c:v>
                </c:pt>
                <c:pt idx="3788">
                  <c:v>478900</c:v>
                </c:pt>
                <c:pt idx="3789">
                  <c:v>479000</c:v>
                </c:pt>
                <c:pt idx="3790">
                  <c:v>479100</c:v>
                </c:pt>
                <c:pt idx="3791">
                  <c:v>479200</c:v>
                </c:pt>
                <c:pt idx="3792">
                  <c:v>479300</c:v>
                </c:pt>
                <c:pt idx="3793">
                  <c:v>479400</c:v>
                </c:pt>
                <c:pt idx="3794">
                  <c:v>479500</c:v>
                </c:pt>
                <c:pt idx="3795">
                  <c:v>479600</c:v>
                </c:pt>
                <c:pt idx="3796">
                  <c:v>479700</c:v>
                </c:pt>
                <c:pt idx="3797">
                  <c:v>479800</c:v>
                </c:pt>
                <c:pt idx="3798">
                  <c:v>479900</c:v>
                </c:pt>
                <c:pt idx="3799">
                  <c:v>480000</c:v>
                </c:pt>
                <c:pt idx="3800">
                  <c:v>480100</c:v>
                </c:pt>
                <c:pt idx="3801">
                  <c:v>480200</c:v>
                </c:pt>
                <c:pt idx="3802">
                  <c:v>480300</c:v>
                </c:pt>
                <c:pt idx="3803">
                  <c:v>480400</c:v>
                </c:pt>
                <c:pt idx="3804">
                  <c:v>480500</c:v>
                </c:pt>
                <c:pt idx="3805">
                  <c:v>480600</c:v>
                </c:pt>
                <c:pt idx="3806">
                  <c:v>480700</c:v>
                </c:pt>
                <c:pt idx="3807">
                  <c:v>480800</c:v>
                </c:pt>
                <c:pt idx="3808">
                  <c:v>480900</c:v>
                </c:pt>
                <c:pt idx="3809">
                  <c:v>481000</c:v>
                </c:pt>
                <c:pt idx="3810">
                  <c:v>481100</c:v>
                </c:pt>
                <c:pt idx="3811">
                  <c:v>481200</c:v>
                </c:pt>
                <c:pt idx="3812">
                  <c:v>481300</c:v>
                </c:pt>
                <c:pt idx="3813">
                  <c:v>481400</c:v>
                </c:pt>
                <c:pt idx="3814">
                  <c:v>481500</c:v>
                </c:pt>
                <c:pt idx="3815">
                  <c:v>481600</c:v>
                </c:pt>
                <c:pt idx="3816">
                  <c:v>481700</c:v>
                </c:pt>
                <c:pt idx="3817">
                  <c:v>481800</c:v>
                </c:pt>
                <c:pt idx="3818">
                  <c:v>481900</c:v>
                </c:pt>
                <c:pt idx="3819">
                  <c:v>482000</c:v>
                </c:pt>
                <c:pt idx="3820">
                  <c:v>482100</c:v>
                </c:pt>
                <c:pt idx="3821">
                  <c:v>482200</c:v>
                </c:pt>
                <c:pt idx="3822">
                  <c:v>482300</c:v>
                </c:pt>
                <c:pt idx="3823">
                  <c:v>482400</c:v>
                </c:pt>
                <c:pt idx="3824">
                  <c:v>482500</c:v>
                </c:pt>
                <c:pt idx="3825">
                  <c:v>482600</c:v>
                </c:pt>
                <c:pt idx="3826">
                  <c:v>482700</c:v>
                </c:pt>
                <c:pt idx="3827">
                  <c:v>482800</c:v>
                </c:pt>
                <c:pt idx="3828">
                  <c:v>482900</c:v>
                </c:pt>
                <c:pt idx="3829">
                  <c:v>483000</c:v>
                </c:pt>
                <c:pt idx="3830">
                  <c:v>483100</c:v>
                </c:pt>
                <c:pt idx="3831">
                  <c:v>483200</c:v>
                </c:pt>
                <c:pt idx="3832">
                  <c:v>483300</c:v>
                </c:pt>
                <c:pt idx="3833">
                  <c:v>483400</c:v>
                </c:pt>
                <c:pt idx="3834">
                  <c:v>483500</c:v>
                </c:pt>
                <c:pt idx="3835">
                  <c:v>483600</c:v>
                </c:pt>
                <c:pt idx="3836">
                  <c:v>483700</c:v>
                </c:pt>
                <c:pt idx="3837">
                  <c:v>483800</c:v>
                </c:pt>
                <c:pt idx="3838">
                  <c:v>483900</c:v>
                </c:pt>
                <c:pt idx="3839">
                  <c:v>484000</c:v>
                </c:pt>
                <c:pt idx="3840">
                  <c:v>484100</c:v>
                </c:pt>
                <c:pt idx="3841">
                  <c:v>484200</c:v>
                </c:pt>
                <c:pt idx="3842">
                  <c:v>484300</c:v>
                </c:pt>
                <c:pt idx="3843">
                  <c:v>484400</c:v>
                </c:pt>
                <c:pt idx="3844">
                  <c:v>484500</c:v>
                </c:pt>
                <c:pt idx="3845">
                  <c:v>484600</c:v>
                </c:pt>
                <c:pt idx="3846">
                  <c:v>484700</c:v>
                </c:pt>
                <c:pt idx="3847">
                  <c:v>484800</c:v>
                </c:pt>
                <c:pt idx="3848">
                  <c:v>484900</c:v>
                </c:pt>
                <c:pt idx="3849">
                  <c:v>485000</c:v>
                </c:pt>
                <c:pt idx="3850">
                  <c:v>485100</c:v>
                </c:pt>
                <c:pt idx="3851">
                  <c:v>485200</c:v>
                </c:pt>
                <c:pt idx="3852">
                  <c:v>485300</c:v>
                </c:pt>
                <c:pt idx="3853">
                  <c:v>485400</c:v>
                </c:pt>
                <c:pt idx="3854">
                  <c:v>485500</c:v>
                </c:pt>
                <c:pt idx="3855">
                  <c:v>485600</c:v>
                </c:pt>
                <c:pt idx="3856">
                  <c:v>485700</c:v>
                </c:pt>
                <c:pt idx="3857">
                  <c:v>485800</c:v>
                </c:pt>
                <c:pt idx="3858">
                  <c:v>485900</c:v>
                </c:pt>
                <c:pt idx="3859">
                  <c:v>486000</c:v>
                </c:pt>
                <c:pt idx="3860">
                  <c:v>486100</c:v>
                </c:pt>
                <c:pt idx="3861">
                  <c:v>486200</c:v>
                </c:pt>
                <c:pt idx="3862">
                  <c:v>486300</c:v>
                </c:pt>
                <c:pt idx="3863">
                  <c:v>486400</c:v>
                </c:pt>
                <c:pt idx="3864">
                  <c:v>486500</c:v>
                </c:pt>
                <c:pt idx="3865">
                  <c:v>486600</c:v>
                </c:pt>
                <c:pt idx="3866">
                  <c:v>486700</c:v>
                </c:pt>
                <c:pt idx="3867">
                  <c:v>486800</c:v>
                </c:pt>
                <c:pt idx="3868">
                  <c:v>486900</c:v>
                </c:pt>
                <c:pt idx="3869">
                  <c:v>487000</c:v>
                </c:pt>
                <c:pt idx="3870">
                  <c:v>487100</c:v>
                </c:pt>
                <c:pt idx="3871">
                  <c:v>487200</c:v>
                </c:pt>
                <c:pt idx="3872">
                  <c:v>487300</c:v>
                </c:pt>
                <c:pt idx="3873">
                  <c:v>487400</c:v>
                </c:pt>
                <c:pt idx="3874">
                  <c:v>487500</c:v>
                </c:pt>
                <c:pt idx="3875">
                  <c:v>487600</c:v>
                </c:pt>
                <c:pt idx="3876">
                  <c:v>487700</c:v>
                </c:pt>
                <c:pt idx="3877">
                  <c:v>487800</c:v>
                </c:pt>
                <c:pt idx="3878">
                  <c:v>487900</c:v>
                </c:pt>
                <c:pt idx="3879">
                  <c:v>488000</c:v>
                </c:pt>
                <c:pt idx="3880">
                  <c:v>488100</c:v>
                </c:pt>
                <c:pt idx="3881">
                  <c:v>488200</c:v>
                </c:pt>
                <c:pt idx="3882">
                  <c:v>488300</c:v>
                </c:pt>
                <c:pt idx="3883">
                  <c:v>488400</c:v>
                </c:pt>
                <c:pt idx="3884">
                  <c:v>488500</c:v>
                </c:pt>
                <c:pt idx="3885">
                  <c:v>488600</c:v>
                </c:pt>
                <c:pt idx="3886">
                  <c:v>488700</c:v>
                </c:pt>
                <c:pt idx="3887">
                  <c:v>488800</c:v>
                </c:pt>
                <c:pt idx="3888">
                  <c:v>488900</c:v>
                </c:pt>
                <c:pt idx="3889">
                  <c:v>489000</c:v>
                </c:pt>
                <c:pt idx="3890">
                  <c:v>489100</c:v>
                </c:pt>
                <c:pt idx="3891">
                  <c:v>489200</c:v>
                </c:pt>
                <c:pt idx="3892">
                  <c:v>489300</c:v>
                </c:pt>
                <c:pt idx="3893">
                  <c:v>489400</c:v>
                </c:pt>
                <c:pt idx="3894">
                  <c:v>489500</c:v>
                </c:pt>
                <c:pt idx="3895">
                  <c:v>489600</c:v>
                </c:pt>
                <c:pt idx="3896">
                  <c:v>489700</c:v>
                </c:pt>
                <c:pt idx="3897">
                  <c:v>489800</c:v>
                </c:pt>
                <c:pt idx="3898">
                  <c:v>489900</c:v>
                </c:pt>
                <c:pt idx="3899">
                  <c:v>490000</c:v>
                </c:pt>
                <c:pt idx="3900">
                  <c:v>490100</c:v>
                </c:pt>
                <c:pt idx="3901">
                  <c:v>490200</c:v>
                </c:pt>
                <c:pt idx="3902">
                  <c:v>490300</c:v>
                </c:pt>
                <c:pt idx="3903">
                  <c:v>490400</c:v>
                </c:pt>
                <c:pt idx="3904">
                  <c:v>490500</c:v>
                </c:pt>
                <c:pt idx="3905">
                  <c:v>490600</c:v>
                </c:pt>
                <c:pt idx="3906">
                  <c:v>490700</c:v>
                </c:pt>
                <c:pt idx="3907">
                  <c:v>490800</c:v>
                </c:pt>
                <c:pt idx="3908">
                  <c:v>490900</c:v>
                </c:pt>
                <c:pt idx="3909">
                  <c:v>491000</c:v>
                </c:pt>
                <c:pt idx="3910">
                  <c:v>491100</c:v>
                </c:pt>
                <c:pt idx="3911">
                  <c:v>491200</c:v>
                </c:pt>
                <c:pt idx="3912">
                  <c:v>491300</c:v>
                </c:pt>
                <c:pt idx="3913">
                  <c:v>491400</c:v>
                </c:pt>
                <c:pt idx="3914">
                  <c:v>491500</c:v>
                </c:pt>
                <c:pt idx="3915">
                  <c:v>491600</c:v>
                </c:pt>
                <c:pt idx="3916">
                  <c:v>491700</c:v>
                </c:pt>
                <c:pt idx="3917">
                  <c:v>491800</c:v>
                </c:pt>
                <c:pt idx="3918">
                  <c:v>491900</c:v>
                </c:pt>
                <c:pt idx="3919">
                  <c:v>492000</c:v>
                </c:pt>
                <c:pt idx="3920">
                  <c:v>492100</c:v>
                </c:pt>
                <c:pt idx="3921">
                  <c:v>492200</c:v>
                </c:pt>
                <c:pt idx="3922">
                  <c:v>492300</c:v>
                </c:pt>
                <c:pt idx="3923">
                  <c:v>492400</c:v>
                </c:pt>
                <c:pt idx="3924">
                  <c:v>492500</c:v>
                </c:pt>
                <c:pt idx="3925">
                  <c:v>492600</c:v>
                </c:pt>
                <c:pt idx="3926">
                  <c:v>492700</c:v>
                </c:pt>
                <c:pt idx="3927">
                  <c:v>492800</c:v>
                </c:pt>
                <c:pt idx="3928">
                  <c:v>492900</c:v>
                </c:pt>
                <c:pt idx="3929">
                  <c:v>493000</c:v>
                </c:pt>
                <c:pt idx="3930">
                  <c:v>493100</c:v>
                </c:pt>
                <c:pt idx="3931">
                  <c:v>493200</c:v>
                </c:pt>
                <c:pt idx="3932">
                  <c:v>493300</c:v>
                </c:pt>
                <c:pt idx="3933">
                  <c:v>493400</c:v>
                </c:pt>
                <c:pt idx="3934">
                  <c:v>493500</c:v>
                </c:pt>
                <c:pt idx="3935">
                  <c:v>493600</c:v>
                </c:pt>
                <c:pt idx="3936">
                  <c:v>493700</c:v>
                </c:pt>
                <c:pt idx="3937">
                  <c:v>493800</c:v>
                </c:pt>
                <c:pt idx="3938">
                  <c:v>493900</c:v>
                </c:pt>
                <c:pt idx="3939">
                  <c:v>494000</c:v>
                </c:pt>
                <c:pt idx="3940">
                  <c:v>494100</c:v>
                </c:pt>
                <c:pt idx="3941">
                  <c:v>494200</c:v>
                </c:pt>
                <c:pt idx="3942">
                  <c:v>494300</c:v>
                </c:pt>
                <c:pt idx="3943">
                  <c:v>494400</c:v>
                </c:pt>
                <c:pt idx="3944">
                  <c:v>494500</c:v>
                </c:pt>
                <c:pt idx="3945">
                  <c:v>494600</c:v>
                </c:pt>
                <c:pt idx="3946">
                  <c:v>494700</c:v>
                </c:pt>
                <c:pt idx="3947">
                  <c:v>494800</c:v>
                </c:pt>
                <c:pt idx="3948">
                  <c:v>494900</c:v>
                </c:pt>
                <c:pt idx="3949">
                  <c:v>495000</c:v>
                </c:pt>
                <c:pt idx="3950">
                  <c:v>495100</c:v>
                </c:pt>
                <c:pt idx="3951">
                  <c:v>495200</c:v>
                </c:pt>
                <c:pt idx="3952">
                  <c:v>495300</c:v>
                </c:pt>
                <c:pt idx="3953">
                  <c:v>495400</c:v>
                </c:pt>
                <c:pt idx="3954">
                  <c:v>495500</c:v>
                </c:pt>
                <c:pt idx="3955">
                  <c:v>495600</c:v>
                </c:pt>
                <c:pt idx="3956">
                  <c:v>495700</c:v>
                </c:pt>
                <c:pt idx="3957">
                  <c:v>495800</c:v>
                </c:pt>
                <c:pt idx="3958">
                  <c:v>495900</c:v>
                </c:pt>
                <c:pt idx="3959">
                  <c:v>496000</c:v>
                </c:pt>
                <c:pt idx="3960">
                  <c:v>496100</c:v>
                </c:pt>
                <c:pt idx="3961">
                  <c:v>496200</c:v>
                </c:pt>
                <c:pt idx="3962">
                  <c:v>496300</c:v>
                </c:pt>
                <c:pt idx="3963">
                  <c:v>496400</c:v>
                </c:pt>
                <c:pt idx="3964">
                  <c:v>496500</c:v>
                </c:pt>
                <c:pt idx="3965">
                  <c:v>496600</c:v>
                </c:pt>
                <c:pt idx="3966">
                  <c:v>496700</c:v>
                </c:pt>
                <c:pt idx="3967">
                  <c:v>496800</c:v>
                </c:pt>
                <c:pt idx="3968">
                  <c:v>496900</c:v>
                </c:pt>
                <c:pt idx="3969">
                  <c:v>497000</c:v>
                </c:pt>
                <c:pt idx="3970">
                  <c:v>497100</c:v>
                </c:pt>
                <c:pt idx="3971">
                  <c:v>497200</c:v>
                </c:pt>
                <c:pt idx="3972">
                  <c:v>497300</c:v>
                </c:pt>
                <c:pt idx="3973">
                  <c:v>497400</c:v>
                </c:pt>
                <c:pt idx="3974">
                  <c:v>497500</c:v>
                </c:pt>
                <c:pt idx="3975">
                  <c:v>497600</c:v>
                </c:pt>
                <c:pt idx="3976">
                  <c:v>497700</c:v>
                </c:pt>
                <c:pt idx="3977">
                  <c:v>497800</c:v>
                </c:pt>
                <c:pt idx="3978">
                  <c:v>497900</c:v>
                </c:pt>
                <c:pt idx="3979">
                  <c:v>498000</c:v>
                </c:pt>
                <c:pt idx="3980">
                  <c:v>498100</c:v>
                </c:pt>
                <c:pt idx="3981">
                  <c:v>498200</c:v>
                </c:pt>
                <c:pt idx="3982">
                  <c:v>498300</c:v>
                </c:pt>
                <c:pt idx="3983">
                  <c:v>498400</c:v>
                </c:pt>
                <c:pt idx="3984">
                  <c:v>498500</c:v>
                </c:pt>
                <c:pt idx="3985">
                  <c:v>498600</c:v>
                </c:pt>
                <c:pt idx="3986">
                  <c:v>498700</c:v>
                </c:pt>
                <c:pt idx="3987">
                  <c:v>498800</c:v>
                </c:pt>
                <c:pt idx="3988">
                  <c:v>498900</c:v>
                </c:pt>
                <c:pt idx="3989">
                  <c:v>499000</c:v>
                </c:pt>
                <c:pt idx="3990">
                  <c:v>499100</c:v>
                </c:pt>
                <c:pt idx="3991">
                  <c:v>499200</c:v>
                </c:pt>
                <c:pt idx="3992">
                  <c:v>499300</c:v>
                </c:pt>
                <c:pt idx="3993">
                  <c:v>499400</c:v>
                </c:pt>
                <c:pt idx="3994">
                  <c:v>499500</c:v>
                </c:pt>
                <c:pt idx="3995">
                  <c:v>499600</c:v>
                </c:pt>
                <c:pt idx="3996">
                  <c:v>499700</c:v>
                </c:pt>
                <c:pt idx="3997">
                  <c:v>499800</c:v>
                </c:pt>
                <c:pt idx="3998">
                  <c:v>499900</c:v>
                </c:pt>
                <c:pt idx="3999">
                  <c:v>500000</c:v>
                </c:pt>
              </c:numCache>
            </c:numRef>
          </c:xVal>
          <c:yVal>
            <c:numRef>
              <c:f>'Model 1.2 price0.0'!$C$1003:$C$5002</c:f>
              <c:numCache>
                <c:formatCode>General</c:formatCode>
                <c:ptCount val="4000"/>
                <c:pt idx="0">
                  <c:v>0.30952400000000002</c:v>
                </c:pt>
                <c:pt idx="1">
                  <c:v>0.28070200000000001</c:v>
                </c:pt>
                <c:pt idx="2">
                  <c:v>0.206897</c:v>
                </c:pt>
                <c:pt idx="3">
                  <c:v>0.311475</c:v>
                </c:pt>
                <c:pt idx="4">
                  <c:v>0.35802499999999998</c:v>
                </c:pt>
                <c:pt idx="5">
                  <c:v>0.32758599999999999</c:v>
                </c:pt>
                <c:pt idx="6">
                  <c:v>0.39500000000000002</c:v>
                </c:pt>
                <c:pt idx="7">
                  <c:v>0.36283199999999999</c:v>
                </c:pt>
                <c:pt idx="8">
                  <c:v>0.31323000000000001</c:v>
                </c:pt>
                <c:pt idx="9">
                  <c:v>0.337615</c:v>
                </c:pt>
                <c:pt idx="10">
                  <c:v>0.31603100000000001</c:v>
                </c:pt>
                <c:pt idx="11">
                  <c:v>0.321739</c:v>
                </c:pt>
                <c:pt idx="12">
                  <c:v>0.37214900000000001</c:v>
                </c:pt>
                <c:pt idx="13">
                  <c:v>0.30452699999999999</c:v>
                </c:pt>
                <c:pt idx="14">
                  <c:v>0.33677400000000002</c:v>
                </c:pt>
                <c:pt idx="15">
                  <c:v>0.34966199999999997</c:v>
                </c:pt>
                <c:pt idx="16">
                  <c:v>0.32328299999999999</c:v>
                </c:pt>
                <c:pt idx="17">
                  <c:v>0.32319399999999998</c:v>
                </c:pt>
                <c:pt idx="18">
                  <c:v>0.333901</c:v>
                </c:pt>
                <c:pt idx="19">
                  <c:v>0.31660199999999999</c:v>
                </c:pt>
                <c:pt idx="20">
                  <c:v>0.32</c:v>
                </c:pt>
                <c:pt idx="21">
                  <c:v>0.330849</c:v>
                </c:pt>
                <c:pt idx="22">
                  <c:v>0.32148900000000002</c:v>
                </c:pt>
                <c:pt idx="23">
                  <c:v>0.27828700000000001</c:v>
                </c:pt>
                <c:pt idx="24">
                  <c:v>0.26546399999999998</c:v>
                </c:pt>
                <c:pt idx="25">
                  <c:v>0.295039</c:v>
                </c:pt>
                <c:pt idx="26">
                  <c:v>0.30978299999999998</c:v>
                </c:pt>
                <c:pt idx="27">
                  <c:v>0.29707099999999997</c:v>
                </c:pt>
                <c:pt idx="28">
                  <c:v>0.31102400000000002</c:v>
                </c:pt>
                <c:pt idx="29">
                  <c:v>0.26647599999999999</c:v>
                </c:pt>
                <c:pt idx="30">
                  <c:v>0.32034600000000002</c:v>
                </c:pt>
                <c:pt idx="31">
                  <c:v>0.32824399999999998</c:v>
                </c:pt>
                <c:pt idx="32">
                  <c:v>0.32103300000000001</c:v>
                </c:pt>
                <c:pt idx="33">
                  <c:v>0.30684899999999998</c:v>
                </c:pt>
                <c:pt idx="34">
                  <c:v>0.35068500000000002</c:v>
                </c:pt>
                <c:pt idx="35">
                  <c:v>0.38709700000000002</c:v>
                </c:pt>
                <c:pt idx="36">
                  <c:v>0.35398200000000002</c:v>
                </c:pt>
                <c:pt idx="37">
                  <c:v>0.34328399999999998</c:v>
                </c:pt>
                <c:pt idx="38">
                  <c:v>0.336088</c:v>
                </c:pt>
                <c:pt idx="39">
                  <c:v>0.32738099999999998</c:v>
                </c:pt>
                <c:pt idx="40">
                  <c:v>0.347578</c:v>
                </c:pt>
                <c:pt idx="41">
                  <c:v>0.32441500000000001</c:v>
                </c:pt>
                <c:pt idx="42">
                  <c:v>0.393258</c:v>
                </c:pt>
                <c:pt idx="43">
                  <c:v>0.38408300000000001</c:v>
                </c:pt>
                <c:pt idx="44">
                  <c:v>0.39942499999999997</c:v>
                </c:pt>
                <c:pt idx="45">
                  <c:v>0.37082100000000001</c:v>
                </c:pt>
                <c:pt idx="46">
                  <c:v>0.384021</c:v>
                </c:pt>
                <c:pt idx="47">
                  <c:v>0.38944699999999999</c:v>
                </c:pt>
                <c:pt idx="48">
                  <c:v>0.32567000000000002</c:v>
                </c:pt>
                <c:pt idx="49">
                  <c:v>0.36888900000000002</c:v>
                </c:pt>
                <c:pt idx="50">
                  <c:v>0.27962100000000001</c:v>
                </c:pt>
                <c:pt idx="51">
                  <c:v>0.38265300000000002</c:v>
                </c:pt>
                <c:pt idx="52">
                  <c:v>0.37195099999999998</c:v>
                </c:pt>
                <c:pt idx="53">
                  <c:v>0.37967899999999999</c:v>
                </c:pt>
                <c:pt idx="54">
                  <c:v>0.34231800000000001</c:v>
                </c:pt>
                <c:pt idx="55">
                  <c:v>0.4</c:v>
                </c:pt>
                <c:pt idx="56">
                  <c:v>0.33494000000000002</c:v>
                </c:pt>
                <c:pt idx="57">
                  <c:v>0.377919</c:v>
                </c:pt>
                <c:pt idx="58">
                  <c:v>0.37284899999999999</c:v>
                </c:pt>
                <c:pt idx="59">
                  <c:v>0.36466199999999999</c:v>
                </c:pt>
                <c:pt idx="60">
                  <c:v>0.385017</c:v>
                </c:pt>
                <c:pt idx="61">
                  <c:v>0.40576899999999999</c:v>
                </c:pt>
                <c:pt idx="62">
                  <c:v>0.370809</c:v>
                </c:pt>
                <c:pt idx="63">
                  <c:v>0.36210100000000001</c:v>
                </c:pt>
                <c:pt idx="64">
                  <c:v>0.33854200000000001</c:v>
                </c:pt>
                <c:pt idx="65">
                  <c:v>0.39363500000000001</c:v>
                </c:pt>
                <c:pt idx="66">
                  <c:v>0.36347499999999999</c:v>
                </c:pt>
                <c:pt idx="67">
                  <c:v>0.40915600000000002</c:v>
                </c:pt>
                <c:pt idx="68">
                  <c:v>0.352823</c:v>
                </c:pt>
                <c:pt idx="69">
                  <c:v>0.38030900000000001</c:v>
                </c:pt>
                <c:pt idx="70">
                  <c:v>0.41770200000000002</c:v>
                </c:pt>
                <c:pt idx="71">
                  <c:v>0.40476200000000001</c:v>
                </c:pt>
                <c:pt idx="72">
                  <c:v>0.42238300000000001</c:v>
                </c:pt>
                <c:pt idx="73">
                  <c:v>0.40262599999999998</c:v>
                </c:pt>
                <c:pt idx="74">
                  <c:v>0.41797800000000002</c:v>
                </c:pt>
                <c:pt idx="75">
                  <c:v>0.40770099999999998</c:v>
                </c:pt>
                <c:pt idx="76">
                  <c:v>0.40272999999999998</c:v>
                </c:pt>
                <c:pt idx="77">
                  <c:v>0.37540499999999999</c:v>
                </c:pt>
                <c:pt idx="78">
                  <c:v>0.36549399999999999</c:v>
                </c:pt>
                <c:pt idx="79">
                  <c:v>0.39183200000000001</c:v>
                </c:pt>
                <c:pt idx="80">
                  <c:v>0.38860099999999997</c:v>
                </c:pt>
                <c:pt idx="81">
                  <c:v>0.40184999999999998</c:v>
                </c:pt>
                <c:pt idx="82">
                  <c:v>0.38736300000000001</c:v>
                </c:pt>
                <c:pt idx="83">
                  <c:v>0.35953000000000002</c:v>
                </c:pt>
                <c:pt idx="84">
                  <c:v>0.358601</c:v>
                </c:pt>
                <c:pt idx="85">
                  <c:v>0.37950699999999998</c:v>
                </c:pt>
                <c:pt idx="86">
                  <c:v>0.38245600000000002</c:v>
                </c:pt>
                <c:pt idx="87">
                  <c:v>0.38806000000000002</c:v>
                </c:pt>
                <c:pt idx="88">
                  <c:v>0.432203</c:v>
                </c:pt>
                <c:pt idx="89">
                  <c:v>0.41041899999999998</c:v>
                </c:pt>
                <c:pt idx="90">
                  <c:v>0.412356</c:v>
                </c:pt>
                <c:pt idx="91">
                  <c:v>0.41064099999999998</c:v>
                </c:pt>
                <c:pt idx="92">
                  <c:v>0.38924700000000001</c:v>
                </c:pt>
                <c:pt idx="93">
                  <c:v>0.39069300000000001</c:v>
                </c:pt>
                <c:pt idx="94">
                  <c:v>0.39293099999999997</c:v>
                </c:pt>
                <c:pt idx="95">
                  <c:v>0.37172300000000003</c:v>
                </c:pt>
                <c:pt idx="96">
                  <c:v>0.36</c:v>
                </c:pt>
                <c:pt idx="97">
                  <c:v>0.364566</c:v>
                </c:pt>
                <c:pt idx="98">
                  <c:v>0.34285700000000002</c:v>
                </c:pt>
                <c:pt idx="99">
                  <c:v>0.370336</c:v>
                </c:pt>
                <c:pt idx="100">
                  <c:v>0.35477599999999998</c:v>
                </c:pt>
                <c:pt idx="101">
                  <c:v>0.37019800000000003</c:v>
                </c:pt>
                <c:pt idx="102">
                  <c:v>0.40968700000000002</c:v>
                </c:pt>
                <c:pt idx="103">
                  <c:v>0.384961</c:v>
                </c:pt>
                <c:pt idx="104">
                  <c:v>0.41284399999999999</c:v>
                </c:pt>
                <c:pt idx="105">
                  <c:v>0.42633599999999999</c:v>
                </c:pt>
                <c:pt idx="106">
                  <c:v>0.36805599999999999</c:v>
                </c:pt>
                <c:pt idx="107">
                  <c:v>0.38580599999999998</c:v>
                </c:pt>
                <c:pt idx="108">
                  <c:v>0.41866300000000001</c:v>
                </c:pt>
                <c:pt idx="109">
                  <c:v>0.38767099999999999</c:v>
                </c:pt>
                <c:pt idx="110">
                  <c:v>0.36896600000000002</c:v>
                </c:pt>
                <c:pt idx="111">
                  <c:v>0.41105399999999997</c:v>
                </c:pt>
                <c:pt idx="112">
                  <c:v>0.40740700000000002</c:v>
                </c:pt>
                <c:pt idx="113">
                  <c:v>0.36560700000000002</c:v>
                </c:pt>
                <c:pt idx="114">
                  <c:v>0.370504</c:v>
                </c:pt>
                <c:pt idx="115">
                  <c:v>0.37963000000000002</c:v>
                </c:pt>
                <c:pt idx="116">
                  <c:v>0.327214</c:v>
                </c:pt>
                <c:pt idx="117">
                  <c:v>0.30469499999999999</c:v>
                </c:pt>
                <c:pt idx="118">
                  <c:v>0.35483900000000002</c:v>
                </c:pt>
                <c:pt idx="119">
                  <c:v>0.40665000000000001</c:v>
                </c:pt>
                <c:pt idx="120">
                  <c:v>0.39302900000000002</c:v>
                </c:pt>
                <c:pt idx="121">
                  <c:v>0.37294100000000002</c:v>
                </c:pt>
                <c:pt idx="122">
                  <c:v>0.39464900000000003</c:v>
                </c:pt>
                <c:pt idx="123">
                  <c:v>0.41344999999999998</c:v>
                </c:pt>
                <c:pt idx="124">
                  <c:v>0.38051800000000002</c:v>
                </c:pt>
                <c:pt idx="125">
                  <c:v>0.398281</c:v>
                </c:pt>
                <c:pt idx="126">
                  <c:v>0.32100400000000001</c:v>
                </c:pt>
                <c:pt idx="127">
                  <c:v>0.34063300000000002</c:v>
                </c:pt>
                <c:pt idx="128">
                  <c:v>0.33078600000000002</c:v>
                </c:pt>
                <c:pt idx="129">
                  <c:v>0.37420199999999998</c:v>
                </c:pt>
                <c:pt idx="130">
                  <c:v>0.30955300000000002</c:v>
                </c:pt>
                <c:pt idx="131">
                  <c:v>0.35062199999999999</c:v>
                </c:pt>
                <c:pt idx="132">
                  <c:v>0.34643200000000002</c:v>
                </c:pt>
                <c:pt idx="133">
                  <c:v>0.37074499999999999</c:v>
                </c:pt>
                <c:pt idx="134">
                  <c:v>0.33010600000000001</c:v>
                </c:pt>
                <c:pt idx="135">
                  <c:v>0.32355800000000001</c:v>
                </c:pt>
                <c:pt idx="136">
                  <c:v>0.35408200000000001</c:v>
                </c:pt>
                <c:pt idx="137">
                  <c:v>0.34715499999999999</c:v>
                </c:pt>
                <c:pt idx="138">
                  <c:v>0.36008000000000001</c:v>
                </c:pt>
                <c:pt idx="139">
                  <c:v>0.36182300000000001</c:v>
                </c:pt>
                <c:pt idx="140">
                  <c:v>0.35596699999999998</c:v>
                </c:pt>
                <c:pt idx="141">
                  <c:v>0.37826500000000002</c:v>
                </c:pt>
                <c:pt idx="142">
                  <c:v>0.32781500000000002</c:v>
                </c:pt>
                <c:pt idx="143">
                  <c:v>0.373444</c:v>
                </c:pt>
                <c:pt idx="144">
                  <c:v>0.36148000000000002</c:v>
                </c:pt>
                <c:pt idx="145">
                  <c:v>0.34151100000000001</c:v>
                </c:pt>
                <c:pt idx="146">
                  <c:v>0.36083599999999999</c:v>
                </c:pt>
                <c:pt idx="147">
                  <c:v>0.37605899999999998</c:v>
                </c:pt>
                <c:pt idx="148">
                  <c:v>0.34035799999999999</c:v>
                </c:pt>
                <c:pt idx="149">
                  <c:v>0.37378099999999997</c:v>
                </c:pt>
                <c:pt idx="150">
                  <c:v>0.36322500000000002</c:v>
                </c:pt>
                <c:pt idx="151">
                  <c:v>0.351852</c:v>
                </c:pt>
                <c:pt idx="152">
                  <c:v>0.358763</c:v>
                </c:pt>
                <c:pt idx="153">
                  <c:v>0.33958100000000002</c:v>
                </c:pt>
                <c:pt idx="154">
                  <c:v>0.33703699999999998</c:v>
                </c:pt>
                <c:pt idx="155">
                  <c:v>0.36059000000000002</c:v>
                </c:pt>
                <c:pt idx="156">
                  <c:v>0.40240999999999999</c:v>
                </c:pt>
                <c:pt idx="157">
                  <c:v>0.36385299999999998</c:v>
                </c:pt>
                <c:pt idx="158">
                  <c:v>0.33592899999999998</c:v>
                </c:pt>
                <c:pt idx="159">
                  <c:v>0.35493200000000003</c:v>
                </c:pt>
                <c:pt idx="160">
                  <c:v>0.37385099999999999</c:v>
                </c:pt>
                <c:pt idx="161">
                  <c:v>0.38461499999999998</c:v>
                </c:pt>
                <c:pt idx="162">
                  <c:v>0.37585400000000002</c:v>
                </c:pt>
                <c:pt idx="163">
                  <c:v>0.40255800000000003</c:v>
                </c:pt>
                <c:pt idx="164">
                  <c:v>0.37342199999999998</c:v>
                </c:pt>
                <c:pt idx="165">
                  <c:v>0.36887999999999999</c:v>
                </c:pt>
                <c:pt idx="166">
                  <c:v>0.35993900000000001</c:v>
                </c:pt>
                <c:pt idx="167">
                  <c:v>0.35941299999999998</c:v>
                </c:pt>
                <c:pt idx="168">
                  <c:v>0.36491200000000001</c:v>
                </c:pt>
                <c:pt idx="169">
                  <c:v>0.36630299999999999</c:v>
                </c:pt>
                <c:pt idx="170">
                  <c:v>0.40901399999999999</c:v>
                </c:pt>
                <c:pt idx="171">
                  <c:v>0.386015</c:v>
                </c:pt>
                <c:pt idx="172">
                  <c:v>0.34909699999999999</c:v>
                </c:pt>
                <c:pt idx="173">
                  <c:v>0.32183899999999999</c:v>
                </c:pt>
                <c:pt idx="174">
                  <c:v>0.36448599999999998</c:v>
                </c:pt>
                <c:pt idx="175">
                  <c:v>0.33154499999999998</c:v>
                </c:pt>
                <c:pt idx="176">
                  <c:v>0.36132599999999998</c:v>
                </c:pt>
                <c:pt idx="177">
                  <c:v>0.32173099999999999</c:v>
                </c:pt>
                <c:pt idx="178">
                  <c:v>0.38168600000000003</c:v>
                </c:pt>
                <c:pt idx="179">
                  <c:v>0.43172700000000003</c:v>
                </c:pt>
                <c:pt idx="180">
                  <c:v>0.39613199999999998</c:v>
                </c:pt>
                <c:pt idx="181">
                  <c:v>0.39885300000000001</c:v>
                </c:pt>
                <c:pt idx="182">
                  <c:v>0.35983300000000001</c:v>
                </c:pt>
                <c:pt idx="183">
                  <c:v>0.39238400000000001</c:v>
                </c:pt>
                <c:pt idx="184">
                  <c:v>0.41199200000000002</c:v>
                </c:pt>
                <c:pt idx="185">
                  <c:v>0.34375</c:v>
                </c:pt>
                <c:pt idx="186">
                  <c:v>0.337366</c:v>
                </c:pt>
                <c:pt idx="187">
                  <c:v>0.36214600000000002</c:v>
                </c:pt>
                <c:pt idx="188">
                  <c:v>0.38869900000000002</c:v>
                </c:pt>
                <c:pt idx="189">
                  <c:v>0.32825500000000002</c:v>
                </c:pt>
                <c:pt idx="190">
                  <c:v>0.36600500000000002</c:v>
                </c:pt>
                <c:pt idx="191">
                  <c:v>0.35409800000000002</c:v>
                </c:pt>
                <c:pt idx="192">
                  <c:v>0.377778</c:v>
                </c:pt>
                <c:pt idx="193">
                  <c:v>0.378417</c:v>
                </c:pt>
                <c:pt idx="194">
                  <c:v>0.38786999999999999</c:v>
                </c:pt>
                <c:pt idx="195">
                  <c:v>0.37518499999999999</c:v>
                </c:pt>
                <c:pt idx="196">
                  <c:v>0.36151100000000003</c:v>
                </c:pt>
                <c:pt idx="197">
                  <c:v>0.38048799999999999</c:v>
                </c:pt>
                <c:pt idx="198">
                  <c:v>0.34574500000000002</c:v>
                </c:pt>
                <c:pt idx="199">
                  <c:v>0.34992000000000001</c:v>
                </c:pt>
                <c:pt idx="200">
                  <c:v>0.38146200000000002</c:v>
                </c:pt>
                <c:pt idx="201">
                  <c:v>0.365116</c:v>
                </c:pt>
                <c:pt idx="202">
                  <c:v>0.33898299999999998</c:v>
                </c:pt>
                <c:pt idx="203">
                  <c:v>0.35</c:v>
                </c:pt>
                <c:pt idx="204">
                  <c:v>0.34412999999999999</c:v>
                </c:pt>
                <c:pt idx="205">
                  <c:v>0.36803900000000001</c:v>
                </c:pt>
                <c:pt idx="206">
                  <c:v>0.33546300000000001</c:v>
                </c:pt>
                <c:pt idx="207">
                  <c:v>0.37461299999999997</c:v>
                </c:pt>
                <c:pt idx="208">
                  <c:v>0.36887599999999998</c:v>
                </c:pt>
                <c:pt idx="209">
                  <c:v>0.36263699999999999</c:v>
                </c:pt>
                <c:pt idx="210">
                  <c:v>0.320988</c:v>
                </c:pt>
                <c:pt idx="211">
                  <c:v>0.35249000000000003</c:v>
                </c:pt>
                <c:pt idx="212">
                  <c:v>0.35947699999999999</c:v>
                </c:pt>
                <c:pt idx="213">
                  <c:v>0.40562199999999998</c:v>
                </c:pt>
                <c:pt idx="214">
                  <c:v>0.44318200000000002</c:v>
                </c:pt>
                <c:pt idx="215">
                  <c:v>0.346667</c:v>
                </c:pt>
                <c:pt idx="216">
                  <c:v>0.382353</c:v>
                </c:pt>
                <c:pt idx="217">
                  <c:v>0.44392500000000001</c:v>
                </c:pt>
                <c:pt idx="218">
                  <c:v>0.368421</c:v>
                </c:pt>
                <c:pt idx="219">
                  <c:v>0.44295299999999999</c:v>
                </c:pt>
                <c:pt idx="220">
                  <c:v>0.42168699999999998</c:v>
                </c:pt>
                <c:pt idx="221">
                  <c:v>0.36585400000000001</c:v>
                </c:pt>
                <c:pt idx="222">
                  <c:v>0.35483900000000002</c:v>
                </c:pt>
                <c:pt idx="223">
                  <c:v>0.408163</c:v>
                </c:pt>
                <c:pt idx="224">
                  <c:v>0.41095900000000002</c:v>
                </c:pt>
                <c:pt idx="225">
                  <c:v>0.42307699999999998</c:v>
                </c:pt>
                <c:pt idx="226">
                  <c:v>0.363095</c:v>
                </c:pt>
                <c:pt idx="227">
                  <c:v>0.30921100000000001</c:v>
                </c:pt>
                <c:pt idx="228">
                  <c:v>0.36120400000000003</c:v>
                </c:pt>
                <c:pt idx="229">
                  <c:v>0.36585400000000001</c:v>
                </c:pt>
                <c:pt idx="230">
                  <c:v>0.36893199999999998</c:v>
                </c:pt>
                <c:pt idx="231">
                  <c:v>0.35117100000000001</c:v>
                </c:pt>
                <c:pt idx="232">
                  <c:v>0.30501899999999998</c:v>
                </c:pt>
                <c:pt idx="233">
                  <c:v>0.352159</c:v>
                </c:pt>
                <c:pt idx="234">
                  <c:v>0.361624</c:v>
                </c:pt>
                <c:pt idx="235">
                  <c:v>0.33962300000000001</c:v>
                </c:pt>
                <c:pt idx="236">
                  <c:v>0.30742000000000003</c:v>
                </c:pt>
                <c:pt idx="237">
                  <c:v>0.29929600000000001</c:v>
                </c:pt>
                <c:pt idx="238">
                  <c:v>0.31746000000000002</c:v>
                </c:pt>
                <c:pt idx="239">
                  <c:v>0.320635</c:v>
                </c:pt>
                <c:pt idx="240">
                  <c:v>0.230769</c:v>
                </c:pt>
                <c:pt idx="241">
                  <c:v>0.356877</c:v>
                </c:pt>
                <c:pt idx="242">
                  <c:v>0.33147599999999999</c:v>
                </c:pt>
                <c:pt idx="243">
                  <c:v>0.326347</c:v>
                </c:pt>
                <c:pt idx="244">
                  <c:v>0.30379699999999998</c:v>
                </c:pt>
                <c:pt idx="245">
                  <c:v>0.30212800000000001</c:v>
                </c:pt>
                <c:pt idx="246">
                  <c:v>0.35593200000000003</c:v>
                </c:pt>
                <c:pt idx="247">
                  <c:v>0.35463299999999998</c:v>
                </c:pt>
                <c:pt idx="248">
                  <c:v>0.42774600000000002</c:v>
                </c:pt>
                <c:pt idx="249">
                  <c:v>0.42763200000000001</c:v>
                </c:pt>
                <c:pt idx="250">
                  <c:v>0.38084099999999999</c:v>
                </c:pt>
                <c:pt idx="251">
                  <c:v>0.34273300000000001</c:v>
                </c:pt>
                <c:pt idx="252">
                  <c:v>0.381963</c:v>
                </c:pt>
                <c:pt idx="253">
                  <c:v>0.40897099999999997</c:v>
                </c:pt>
                <c:pt idx="254">
                  <c:v>0.39170500000000003</c:v>
                </c:pt>
                <c:pt idx="255">
                  <c:v>0.38744600000000001</c:v>
                </c:pt>
                <c:pt idx="256">
                  <c:v>0.35280400000000001</c:v>
                </c:pt>
                <c:pt idx="257">
                  <c:v>0.38929399999999997</c:v>
                </c:pt>
                <c:pt idx="258">
                  <c:v>0.33893600000000002</c:v>
                </c:pt>
                <c:pt idx="259">
                  <c:v>0.37121199999999999</c:v>
                </c:pt>
                <c:pt idx="260">
                  <c:v>0.38</c:v>
                </c:pt>
                <c:pt idx="261">
                  <c:v>0.34399999999999997</c:v>
                </c:pt>
                <c:pt idx="262">
                  <c:v>0.28346500000000002</c:v>
                </c:pt>
                <c:pt idx="263">
                  <c:v>0.32456099999999999</c:v>
                </c:pt>
                <c:pt idx="264">
                  <c:v>0.329843</c:v>
                </c:pt>
                <c:pt idx="265">
                  <c:v>0.306977</c:v>
                </c:pt>
                <c:pt idx="266">
                  <c:v>0.31858399999999998</c:v>
                </c:pt>
                <c:pt idx="267">
                  <c:v>0.34347800000000001</c:v>
                </c:pt>
                <c:pt idx="268">
                  <c:v>0.32780100000000001</c:v>
                </c:pt>
                <c:pt idx="269">
                  <c:v>0.35051500000000002</c:v>
                </c:pt>
                <c:pt idx="270">
                  <c:v>0.38902700000000001</c:v>
                </c:pt>
                <c:pt idx="271">
                  <c:v>0.33333299999999999</c:v>
                </c:pt>
                <c:pt idx="272">
                  <c:v>0.35398200000000002</c:v>
                </c:pt>
                <c:pt idx="273">
                  <c:v>0.34164600000000001</c:v>
                </c:pt>
                <c:pt idx="274">
                  <c:v>0.33095200000000002</c:v>
                </c:pt>
                <c:pt idx="275">
                  <c:v>0.31965399999999999</c:v>
                </c:pt>
                <c:pt idx="276">
                  <c:v>0.36790600000000001</c:v>
                </c:pt>
                <c:pt idx="277">
                  <c:v>0.350101</c:v>
                </c:pt>
                <c:pt idx="278">
                  <c:v>0.36437199999999997</c:v>
                </c:pt>
                <c:pt idx="279">
                  <c:v>0.308197</c:v>
                </c:pt>
                <c:pt idx="280">
                  <c:v>0.3125</c:v>
                </c:pt>
                <c:pt idx="281">
                  <c:v>0.325658</c:v>
                </c:pt>
                <c:pt idx="282">
                  <c:v>0.32936500000000002</c:v>
                </c:pt>
                <c:pt idx="283">
                  <c:v>0.28000000000000003</c:v>
                </c:pt>
                <c:pt idx="284">
                  <c:v>0.332623</c:v>
                </c:pt>
                <c:pt idx="285">
                  <c:v>0.37128699999999998</c:v>
                </c:pt>
                <c:pt idx="286">
                  <c:v>0.33720899999999998</c:v>
                </c:pt>
                <c:pt idx="287">
                  <c:v>0.34109800000000001</c:v>
                </c:pt>
                <c:pt idx="288">
                  <c:v>0.32901999999999998</c:v>
                </c:pt>
                <c:pt idx="289">
                  <c:v>0.368726</c:v>
                </c:pt>
                <c:pt idx="290">
                  <c:v>0.31170900000000001</c:v>
                </c:pt>
                <c:pt idx="291">
                  <c:v>0.351553</c:v>
                </c:pt>
                <c:pt idx="292">
                  <c:v>0.36685600000000002</c:v>
                </c:pt>
                <c:pt idx="293">
                  <c:v>0.375</c:v>
                </c:pt>
                <c:pt idx="294">
                  <c:v>0.34482800000000002</c:v>
                </c:pt>
                <c:pt idx="295">
                  <c:v>0.32380999999999999</c:v>
                </c:pt>
                <c:pt idx="296">
                  <c:v>0.32702700000000001</c:v>
                </c:pt>
                <c:pt idx="297">
                  <c:v>0.31046299999999999</c:v>
                </c:pt>
                <c:pt idx="298">
                  <c:v>0.30357099999999998</c:v>
                </c:pt>
                <c:pt idx="299">
                  <c:v>0.367174</c:v>
                </c:pt>
                <c:pt idx="300">
                  <c:v>0.35616399999999998</c:v>
                </c:pt>
                <c:pt idx="301">
                  <c:v>0.34299499999999999</c:v>
                </c:pt>
                <c:pt idx="302">
                  <c:v>0.320961</c:v>
                </c:pt>
                <c:pt idx="303">
                  <c:v>0.34653499999999998</c:v>
                </c:pt>
                <c:pt idx="304">
                  <c:v>0.32207200000000002</c:v>
                </c:pt>
                <c:pt idx="305">
                  <c:v>0.33059500000000003</c:v>
                </c:pt>
                <c:pt idx="306">
                  <c:v>0.338057</c:v>
                </c:pt>
                <c:pt idx="307">
                  <c:v>0.35396499999999997</c:v>
                </c:pt>
                <c:pt idx="308">
                  <c:v>0.32777800000000001</c:v>
                </c:pt>
                <c:pt idx="309">
                  <c:v>0.35689700000000002</c:v>
                </c:pt>
                <c:pt idx="310">
                  <c:v>0.32941199999999998</c:v>
                </c:pt>
                <c:pt idx="311">
                  <c:v>0.30505100000000002</c:v>
                </c:pt>
                <c:pt idx="312">
                  <c:v>0.31545099999999998</c:v>
                </c:pt>
                <c:pt idx="313">
                  <c:v>0.34220499999999998</c:v>
                </c:pt>
                <c:pt idx="314">
                  <c:v>0.33631499999999998</c:v>
                </c:pt>
                <c:pt idx="315">
                  <c:v>0.34276200000000001</c:v>
                </c:pt>
                <c:pt idx="316">
                  <c:v>0.32328299999999999</c:v>
                </c:pt>
                <c:pt idx="317">
                  <c:v>0.35632200000000003</c:v>
                </c:pt>
                <c:pt idx="318">
                  <c:v>0.31296299999999999</c:v>
                </c:pt>
                <c:pt idx="319">
                  <c:v>0.32839000000000002</c:v>
                </c:pt>
                <c:pt idx="320">
                  <c:v>0.31578899999999999</c:v>
                </c:pt>
                <c:pt idx="321">
                  <c:v>0.32697500000000002</c:v>
                </c:pt>
                <c:pt idx="322">
                  <c:v>0.34236499999999997</c:v>
                </c:pt>
                <c:pt idx="323">
                  <c:v>0.31715199999999999</c:v>
                </c:pt>
                <c:pt idx="324">
                  <c:v>0.352632</c:v>
                </c:pt>
                <c:pt idx="325">
                  <c:v>0.29966300000000001</c:v>
                </c:pt>
                <c:pt idx="326">
                  <c:v>0.39534900000000001</c:v>
                </c:pt>
                <c:pt idx="327">
                  <c:v>0.322884</c:v>
                </c:pt>
                <c:pt idx="328">
                  <c:v>0.35211300000000001</c:v>
                </c:pt>
                <c:pt idx="329">
                  <c:v>0.35763899999999998</c:v>
                </c:pt>
                <c:pt idx="330">
                  <c:v>0.34482800000000002</c:v>
                </c:pt>
                <c:pt idx="331">
                  <c:v>0.35483900000000002</c:v>
                </c:pt>
                <c:pt idx="332">
                  <c:v>0.37986999999999999</c:v>
                </c:pt>
                <c:pt idx="333">
                  <c:v>0.30877199999999999</c:v>
                </c:pt>
                <c:pt idx="334">
                  <c:v>0.38081399999999999</c:v>
                </c:pt>
                <c:pt idx="335">
                  <c:v>0.35076299999999999</c:v>
                </c:pt>
                <c:pt idx="336">
                  <c:v>0.350993</c:v>
                </c:pt>
                <c:pt idx="337">
                  <c:v>0.35242299999999999</c:v>
                </c:pt>
                <c:pt idx="338">
                  <c:v>0.32162200000000002</c:v>
                </c:pt>
                <c:pt idx="339">
                  <c:v>0.32916699999999999</c:v>
                </c:pt>
                <c:pt idx="340">
                  <c:v>0.34299499999999999</c:v>
                </c:pt>
                <c:pt idx="341">
                  <c:v>0.29347800000000002</c:v>
                </c:pt>
                <c:pt idx="342">
                  <c:v>0.34708699999999998</c:v>
                </c:pt>
                <c:pt idx="343">
                  <c:v>0.30786999999999998</c:v>
                </c:pt>
                <c:pt idx="344">
                  <c:v>0.346831</c:v>
                </c:pt>
                <c:pt idx="345">
                  <c:v>0.33668300000000001</c:v>
                </c:pt>
                <c:pt idx="346">
                  <c:v>0.32495200000000002</c:v>
                </c:pt>
                <c:pt idx="347">
                  <c:v>0.31841700000000001</c:v>
                </c:pt>
                <c:pt idx="348">
                  <c:v>0.33074900000000002</c:v>
                </c:pt>
                <c:pt idx="349">
                  <c:v>0.32066499999999998</c:v>
                </c:pt>
                <c:pt idx="350">
                  <c:v>0.354354</c:v>
                </c:pt>
                <c:pt idx="351">
                  <c:v>0.27968300000000001</c:v>
                </c:pt>
                <c:pt idx="352">
                  <c:v>0.28532600000000002</c:v>
                </c:pt>
                <c:pt idx="353">
                  <c:v>0.28938900000000001</c:v>
                </c:pt>
                <c:pt idx="354">
                  <c:v>0.34169300000000002</c:v>
                </c:pt>
                <c:pt idx="355">
                  <c:v>0.31106499999999998</c:v>
                </c:pt>
                <c:pt idx="356">
                  <c:v>0.328094</c:v>
                </c:pt>
                <c:pt idx="357">
                  <c:v>0.30961499999999997</c:v>
                </c:pt>
                <c:pt idx="358">
                  <c:v>0.30132500000000001</c:v>
                </c:pt>
                <c:pt idx="359">
                  <c:v>0.303089</c:v>
                </c:pt>
                <c:pt idx="360">
                  <c:v>0.34313700000000003</c:v>
                </c:pt>
                <c:pt idx="361">
                  <c:v>0.30831599999999998</c:v>
                </c:pt>
                <c:pt idx="362">
                  <c:v>0.35865000000000002</c:v>
                </c:pt>
                <c:pt idx="363">
                  <c:v>0.32417600000000002</c:v>
                </c:pt>
                <c:pt idx="364">
                  <c:v>0.32768399999999998</c:v>
                </c:pt>
                <c:pt idx="365">
                  <c:v>0.360097</c:v>
                </c:pt>
                <c:pt idx="366">
                  <c:v>0.32631599999999999</c:v>
                </c:pt>
                <c:pt idx="367">
                  <c:v>0.36379299999999998</c:v>
                </c:pt>
                <c:pt idx="368">
                  <c:v>0.36651600000000001</c:v>
                </c:pt>
                <c:pt idx="369">
                  <c:v>0.388235</c:v>
                </c:pt>
                <c:pt idx="370">
                  <c:v>0.38333299999999998</c:v>
                </c:pt>
                <c:pt idx="371">
                  <c:v>0.4</c:v>
                </c:pt>
                <c:pt idx="372">
                  <c:v>0.35986200000000002</c:v>
                </c:pt>
                <c:pt idx="373">
                  <c:v>0.41935499999999998</c:v>
                </c:pt>
                <c:pt idx="374">
                  <c:v>0.34971099999999999</c:v>
                </c:pt>
                <c:pt idx="375">
                  <c:v>0.385185</c:v>
                </c:pt>
                <c:pt idx="376">
                  <c:v>0.36702099999999999</c:v>
                </c:pt>
                <c:pt idx="377">
                  <c:v>0.35816599999999998</c:v>
                </c:pt>
                <c:pt idx="378">
                  <c:v>0.41970800000000003</c:v>
                </c:pt>
                <c:pt idx="379">
                  <c:v>0.42857099999999998</c:v>
                </c:pt>
                <c:pt idx="380">
                  <c:v>0.40553</c:v>
                </c:pt>
                <c:pt idx="381">
                  <c:v>0.37546499999999999</c:v>
                </c:pt>
                <c:pt idx="382">
                  <c:v>0.331984</c:v>
                </c:pt>
                <c:pt idx="383">
                  <c:v>0.35211300000000001</c:v>
                </c:pt>
                <c:pt idx="384">
                  <c:v>0.390511</c:v>
                </c:pt>
                <c:pt idx="385">
                  <c:v>0.41603099999999998</c:v>
                </c:pt>
                <c:pt idx="386">
                  <c:v>0.40298499999999998</c:v>
                </c:pt>
                <c:pt idx="387">
                  <c:v>0.36299799999999999</c:v>
                </c:pt>
                <c:pt idx="388">
                  <c:v>0.36730400000000002</c:v>
                </c:pt>
                <c:pt idx="389">
                  <c:v>0.35555599999999998</c:v>
                </c:pt>
                <c:pt idx="390">
                  <c:v>0.39031300000000002</c:v>
                </c:pt>
                <c:pt idx="391">
                  <c:v>0.39944099999999999</c:v>
                </c:pt>
                <c:pt idx="392">
                  <c:v>0.36486499999999999</c:v>
                </c:pt>
                <c:pt idx="393">
                  <c:v>0.33009699999999997</c:v>
                </c:pt>
                <c:pt idx="394">
                  <c:v>0.34134599999999998</c:v>
                </c:pt>
                <c:pt idx="395">
                  <c:v>0.32214799999999999</c:v>
                </c:pt>
                <c:pt idx="396">
                  <c:v>0.330677</c:v>
                </c:pt>
                <c:pt idx="397">
                  <c:v>0.348354</c:v>
                </c:pt>
                <c:pt idx="398">
                  <c:v>0.33833299999999999</c:v>
                </c:pt>
                <c:pt idx="399">
                  <c:v>0.28991600000000001</c:v>
                </c:pt>
                <c:pt idx="400">
                  <c:v>0.35216599999999998</c:v>
                </c:pt>
                <c:pt idx="401">
                  <c:v>0.30265799999999998</c:v>
                </c:pt>
                <c:pt idx="402">
                  <c:v>0.34601399999999999</c:v>
                </c:pt>
                <c:pt idx="403">
                  <c:v>0.30276799999999998</c:v>
                </c:pt>
                <c:pt idx="404">
                  <c:v>0.30693100000000001</c:v>
                </c:pt>
                <c:pt idx="405">
                  <c:v>0.37545099999999998</c:v>
                </c:pt>
                <c:pt idx="406">
                  <c:v>0.31640600000000002</c:v>
                </c:pt>
                <c:pt idx="407">
                  <c:v>0.28723399999999999</c:v>
                </c:pt>
                <c:pt idx="408">
                  <c:v>0.37698399999999999</c:v>
                </c:pt>
                <c:pt idx="409">
                  <c:v>0.32</c:v>
                </c:pt>
                <c:pt idx="410">
                  <c:v>0.34362900000000002</c:v>
                </c:pt>
                <c:pt idx="411">
                  <c:v>0.36431200000000002</c:v>
                </c:pt>
                <c:pt idx="412">
                  <c:v>0.39336500000000002</c:v>
                </c:pt>
                <c:pt idx="413">
                  <c:v>0.352941</c:v>
                </c:pt>
                <c:pt idx="414">
                  <c:v>0.34042600000000001</c:v>
                </c:pt>
                <c:pt idx="415">
                  <c:v>0.39484999999999998</c:v>
                </c:pt>
                <c:pt idx="416">
                  <c:v>0.34857100000000002</c:v>
                </c:pt>
                <c:pt idx="417">
                  <c:v>0.30088500000000001</c:v>
                </c:pt>
                <c:pt idx="418">
                  <c:v>0.41201700000000002</c:v>
                </c:pt>
                <c:pt idx="419">
                  <c:v>0.38198799999999999</c:v>
                </c:pt>
                <c:pt idx="420">
                  <c:v>0.40172799999999997</c:v>
                </c:pt>
                <c:pt idx="421">
                  <c:v>0.329932</c:v>
                </c:pt>
                <c:pt idx="422">
                  <c:v>0.40294099999999999</c:v>
                </c:pt>
                <c:pt idx="423">
                  <c:v>0.37337700000000001</c:v>
                </c:pt>
                <c:pt idx="424">
                  <c:v>0.37986999999999999</c:v>
                </c:pt>
                <c:pt idx="425">
                  <c:v>0.34926499999999999</c:v>
                </c:pt>
                <c:pt idx="426">
                  <c:v>0.35907299999999998</c:v>
                </c:pt>
                <c:pt idx="427">
                  <c:v>0.40377400000000002</c:v>
                </c:pt>
                <c:pt idx="428">
                  <c:v>0.36320799999999998</c:v>
                </c:pt>
                <c:pt idx="429">
                  <c:v>0.31428600000000001</c:v>
                </c:pt>
                <c:pt idx="430">
                  <c:v>0.36190499999999998</c:v>
                </c:pt>
                <c:pt idx="431">
                  <c:v>0.35714299999999999</c:v>
                </c:pt>
                <c:pt idx="432">
                  <c:v>0.38775500000000002</c:v>
                </c:pt>
                <c:pt idx="433">
                  <c:v>0.37026199999999998</c:v>
                </c:pt>
                <c:pt idx="434">
                  <c:v>0.37096800000000002</c:v>
                </c:pt>
                <c:pt idx="435">
                  <c:v>0.395652</c:v>
                </c:pt>
                <c:pt idx="436">
                  <c:v>0.35532999999999998</c:v>
                </c:pt>
                <c:pt idx="437">
                  <c:v>0.367483</c:v>
                </c:pt>
                <c:pt idx="438">
                  <c:v>0.324324</c:v>
                </c:pt>
                <c:pt idx="439">
                  <c:v>0.338028</c:v>
                </c:pt>
                <c:pt idx="440">
                  <c:v>0.33333299999999999</c:v>
                </c:pt>
                <c:pt idx="441">
                  <c:v>0.31620599999999999</c:v>
                </c:pt>
                <c:pt idx="442">
                  <c:v>0.36513200000000001</c:v>
                </c:pt>
                <c:pt idx="443">
                  <c:v>0.36101699999999998</c:v>
                </c:pt>
                <c:pt idx="444">
                  <c:v>0.29677399999999998</c:v>
                </c:pt>
                <c:pt idx="445">
                  <c:v>0.36206899999999997</c:v>
                </c:pt>
                <c:pt idx="446">
                  <c:v>0.36016100000000001</c:v>
                </c:pt>
                <c:pt idx="447">
                  <c:v>0.36427300000000001</c:v>
                </c:pt>
                <c:pt idx="448">
                  <c:v>0.32147900000000001</c:v>
                </c:pt>
                <c:pt idx="449">
                  <c:v>0.35927399999999998</c:v>
                </c:pt>
                <c:pt idx="450">
                  <c:v>0.33009699999999997</c:v>
                </c:pt>
                <c:pt idx="451">
                  <c:v>0.34564299999999998</c:v>
                </c:pt>
                <c:pt idx="452">
                  <c:v>0.355072</c:v>
                </c:pt>
                <c:pt idx="453">
                  <c:v>0.37997399999999998</c:v>
                </c:pt>
                <c:pt idx="454">
                  <c:v>0.35956399999999999</c:v>
                </c:pt>
                <c:pt idx="455">
                  <c:v>0.36818200000000001</c:v>
                </c:pt>
                <c:pt idx="456">
                  <c:v>0.36185800000000001</c:v>
                </c:pt>
                <c:pt idx="457">
                  <c:v>0.349887</c:v>
                </c:pt>
                <c:pt idx="458">
                  <c:v>0.34858699999999998</c:v>
                </c:pt>
                <c:pt idx="459">
                  <c:v>0.33534399999999998</c:v>
                </c:pt>
                <c:pt idx="460">
                  <c:v>0.363234</c:v>
                </c:pt>
                <c:pt idx="461">
                  <c:v>0.36332599999999998</c:v>
                </c:pt>
                <c:pt idx="462">
                  <c:v>0.34160800000000002</c:v>
                </c:pt>
                <c:pt idx="463">
                  <c:v>0.37191200000000002</c:v>
                </c:pt>
                <c:pt idx="464">
                  <c:v>0.34495399999999998</c:v>
                </c:pt>
                <c:pt idx="465">
                  <c:v>0.29397600000000002</c:v>
                </c:pt>
                <c:pt idx="466">
                  <c:v>0.35439599999999999</c:v>
                </c:pt>
                <c:pt idx="467">
                  <c:v>0.34074100000000002</c:v>
                </c:pt>
                <c:pt idx="468">
                  <c:v>0.32542399999999999</c:v>
                </c:pt>
                <c:pt idx="469">
                  <c:v>0.31944400000000001</c:v>
                </c:pt>
                <c:pt idx="470">
                  <c:v>0.339667</c:v>
                </c:pt>
                <c:pt idx="471">
                  <c:v>0.34196900000000002</c:v>
                </c:pt>
                <c:pt idx="472">
                  <c:v>0.35593200000000003</c:v>
                </c:pt>
                <c:pt idx="473">
                  <c:v>0.38141000000000003</c:v>
                </c:pt>
                <c:pt idx="474">
                  <c:v>0.37013000000000001</c:v>
                </c:pt>
                <c:pt idx="475">
                  <c:v>0.396285</c:v>
                </c:pt>
                <c:pt idx="476">
                  <c:v>0.33898299999999998</c:v>
                </c:pt>
                <c:pt idx="477">
                  <c:v>0.266094</c:v>
                </c:pt>
                <c:pt idx="478">
                  <c:v>0.28673799999999999</c:v>
                </c:pt>
                <c:pt idx="479">
                  <c:v>0.34076400000000001</c:v>
                </c:pt>
                <c:pt idx="480">
                  <c:v>0.30792700000000001</c:v>
                </c:pt>
                <c:pt idx="481">
                  <c:v>0.35522399999999998</c:v>
                </c:pt>
                <c:pt idx="482">
                  <c:v>0.337868</c:v>
                </c:pt>
                <c:pt idx="483">
                  <c:v>0.30526300000000001</c:v>
                </c:pt>
                <c:pt idx="484">
                  <c:v>0.34240700000000002</c:v>
                </c:pt>
                <c:pt idx="485">
                  <c:v>0.35657899999999998</c:v>
                </c:pt>
                <c:pt idx="486">
                  <c:v>0.349246</c:v>
                </c:pt>
                <c:pt idx="487">
                  <c:v>0.35109000000000001</c:v>
                </c:pt>
                <c:pt idx="488">
                  <c:v>0.321799</c:v>
                </c:pt>
                <c:pt idx="489">
                  <c:v>0.31870399999999999</c:v>
                </c:pt>
                <c:pt idx="490">
                  <c:v>0.33785500000000002</c:v>
                </c:pt>
                <c:pt idx="491">
                  <c:v>0.32158599999999998</c:v>
                </c:pt>
                <c:pt idx="492">
                  <c:v>0.332121</c:v>
                </c:pt>
                <c:pt idx="493">
                  <c:v>0.36153800000000003</c:v>
                </c:pt>
                <c:pt idx="494">
                  <c:v>0.35467300000000002</c:v>
                </c:pt>
                <c:pt idx="495">
                  <c:v>0.37581300000000001</c:v>
                </c:pt>
                <c:pt idx="496">
                  <c:v>0.33611099999999999</c:v>
                </c:pt>
                <c:pt idx="497">
                  <c:v>0.34506199999999998</c:v>
                </c:pt>
                <c:pt idx="498">
                  <c:v>0.334152</c:v>
                </c:pt>
                <c:pt idx="499">
                  <c:v>0.352381</c:v>
                </c:pt>
                <c:pt idx="500">
                  <c:v>0.35774600000000001</c:v>
                </c:pt>
                <c:pt idx="501">
                  <c:v>0.351325</c:v>
                </c:pt>
                <c:pt idx="502">
                  <c:v>0.33527699999999999</c:v>
                </c:pt>
                <c:pt idx="503">
                  <c:v>0.37962099999999999</c:v>
                </c:pt>
                <c:pt idx="504">
                  <c:v>0.33421800000000002</c:v>
                </c:pt>
                <c:pt idx="505">
                  <c:v>0.32833200000000001</c:v>
                </c:pt>
                <c:pt idx="506">
                  <c:v>0.358879</c:v>
                </c:pt>
                <c:pt idx="507">
                  <c:v>0.36503600000000003</c:v>
                </c:pt>
                <c:pt idx="508">
                  <c:v>0.324349</c:v>
                </c:pt>
                <c:pt idx="509">
                  <c:v>0.36587700000000001</c:v>
                </c:pt>
                <c:pt idx="510">
                  <c:v>0.36630800000000002</c:v>
                </c:pt>
                <c:pt idx="511">
                  <c:v>0.37629400000000002</c:v>
                </c:pt>
                <c:pt idx="512">
                  <c:v>0.36475000000000002</c:v>
                </c:pt>
                <c:pt idx="513">
                  <c:v>0.35542200000000002</c:v>
                </c:pt>
                <c:pt idx="514">
                  <c:v>0.37789499999999998</c:v>
                </c:pt>
                <c:pt idx="515">
                  <c:v>0.365282</c:v>
                </c:pt>
                <c:pt idx="516">
                  <c:v>0.39461000000000002</c:v>
                </c:pt>
                <c:pt idx="517">
                  <c:v>0.39884399999999998</c:v>
                </c:pt>
                <c:pt idx="518">
                  <c:v>0.40057100000000001</c:v>
                </c:pt>
                <c:pt idx="519">
                  <c:v>0.41806300000000002</c:v>
                </c:pt>
                <c:pt idx="520">
                  <c:v>0.38029499999999999</c:v>
                </c:pt>
                <c:pt idx="521">
                  <c:v>0.409914</c:v>
                </c:pt>
                <c:pt idx="522">
                  <c:v>0.38559700000000002</c:v>
                </c:pt>
                <c:pt idx="523">
                  <c:v>0.37934200000000001</c:v>
                </c:pt>
                <c:pt idx="524">
                  <c:v>0.36762099999999998</c:v>
                </c:pt>
                <c:pt idx="525">
                  <c:v>0.36054399999999998</c:v>
                </c:pt>
                <c:pt idx="526">
                  <c:v>0.35780699999999999</c:v>
                </c:pt>
                <c:pt idx="527">
                  <c:v>0.35403699999999999</c:v>
                </c:pt>
                <c:pt idx="528">
                  <c:v>0.37135899999999999</c:v>
                </c:pt>
                <c:pt idx="529">
                  <c:v>0.38</c:v>
                </c:pt>
                <c:pt idx="530">
                  <c:v>0.380859</c:v>
                </c:pt>
                <c:pt idx="531">
                  <c:v>0.35330400000000001</c:v>
                </c:pt>
                <c:pt idx="532">
                  <c:v>0.39749299999999999</c:v>
                </c:pt>
                <c:pt idx="533">
                  <c:v>0.405526</c:v>
                </c:pt>
                <c:pt idx="534">
                  <c:v>0.408638</c:v>
                </c:pt>
                <c:pt idx="535">
                  <c:v>0.41598000000000002</c:v>
                </c:pt>
                <c:pt idx="536">
                  <c:v>0.41509400000000002</c:v>
                </c:pt>
                <c:pt idx="537">
                  <c:v>0.39822999999999997</c:v>
                </c:pt>
                <c:pt idx="538">
                  <c:v>0.41514600000000002</c:v>
                </c:pt>
                <c:pt idx="539">
                  <c:v>0.37364599999999998</c:v>
                </c:pt>
                <c:pt idx="540">
                  <c:v>0.40239399999999997</c:v>
                </c:pt>
                <c:pt idx="541">
                  <c:v>0.34186499999999997</c:v>
                </c:pt>
                <c:pt idx="542">
                  <c:v>0.39856999999999998</c:v>
                </c:pt>
                <c:pt idx="543">
                  <c:v>0.414794</c:v>
                </c:pt>
                <c:pt idx="544">
                  <c:v>0.38808700000000002</c:v>
                </c:pt>
                <c:pt idx="545">
                  <c:v>0.35208699999999998</c:v>
                </c:pt>
                <c:pt idx="546">
                  <c:v>0.37023600000000001</c:v>
                </c:pt>
                <c:pt idx="547">
                  <c:v>0.38516499999999998</c:v>
                </c:pt>
                <c:pt idx="548">
                  <c:v>0.37312000000000001</c:v>
                </c:pt>
                <c:pt idx="549">
                  <c:v>0.38103900000000002</c:v>
                </c:pt>
                <c:pt idx="550">
                  <c:v>0.35860799999999998</c:v>
                </c:pt>
                <c:pt idx="551">
                  <c:v>0.34867300000000001</c:v>
                </c:pt>
                <c:pt idx="552">
                  <c:v>0.35167700000000002</c:v>
                </c:pt>
                <c:pt idx="553">
                  <c:v>0.36675200000000002</c:v>
                </c:pt>
                <c:pt idx="554">
                  <c:v>0.34718399999999999</c:v>
                </c:pt>
                <c:pt idx="555">
                  <c:v>0.37173699999999998</c:v>
                </c:pt>
                <c:pt idx="556">
                  <c:v>0.40487800000000002</c:v>
                </c:pt>
                <c:pt idx="557">
                  <c:v>0.40926600000000002</c:v>
                </c:pt>
                <c:pt idx="558">
                  <c:v>0.38225599999999998</c:v>
                </c:pt>
                <c:pt idx="559">
                  <c:v>0.397343</c:v>
                </c:pt>
                <c:pt idx="560">
                  <c:v>0.38305899999999998</c:v>
                </c:pt>
                <c:pt idx="561">
                  <c:v>0.37697799999999998</c:v>
                </c:pt>
                <c:pt idx="562">
                  <c:v>0.39144200000000001</c:v>
                </c:pt>
                <c:pt idx="563">
                  <c:v>0.32671800000000001</c:v>
                </c:pt>
                <c:pt idx="564">
                  <c:v>0.365979</c:v>
                </c:pt>
                <c:pt idx="565">
                  <c:v>0.36474699999999999</c:v>
                </c:pt>
                <c:pt idx="566">
                  <c:v>0.37476799999999999</c:v>
                </c:pt>
                <c:pt idx="567">
                  <c:v>0.42538999999999999</c:v>
                </c:pt>
                <c:pt idx="568">
                  <c:v>0.4</c:v>
                </c:pt>
                <c:pt idx="569">
                  <c:v>0.38403999999999999</c:v>
                </c:pt>
                <c:pt idx="570">
                  <c:v>0.36518800000000001</c:v>
                </c:pt>
                <c:pt idx="571">
                  <c:v>0.313253</c:v>
                </c:pt>
                <c:pt idx="572">
                  <c:v>0.36065599999999998</c:v>
                </c:pt>
                <c:pt idx="573">
                  <c:v>0.41095900000000002</c:v>
                </c:pt>
                <c:pt idx="574">
                  <c:v>0.410138</c:v>
                </c:pt>
                <c:pt idx="575">
                  <c:v>0.30092600000000003</c:v>
                </c:pt>
                <c:pt idx="576">
                  <c:v>0.352381</c:v>
                </c:pt>
                <c:pt idx="577">
                  <c:v>0.33962300000000001</c:v>
                </c:pt>
                <c:pt idx="578">
                  <c:v>0.32163700000000001</c:v>
                </c:pt>
                <c:pt idx="579">
                  <c:v>0.39568300000000001</c:v>
                </c:pt>
                <c:pt idx="580">
                  <c:v>0.37837799999999999</c:v>
                </c:pt>
                <c:pt idx="581">
                  <c:v>0.4</c:v>
                </c:pt>
                <c:pt idx="582">
                  <c:v>0.32500000000000001</c:v>
                </c:pt>
                <c:pt idx="583">
                  <c:v>0.28571400000000002</c:v>
                </c:pt>
                <c:pt idx="584">
                  <c:v>0.4</c:v>
                </c:pt>
                <c:pt idx="585">
                  <c:v>0.34545500000000001</c:v>
                </c:pt>
                <c:pt idx="586">
                  <c:v>0.352941</c:v>
                </c:pt>
                <c:pt idx="587">
                  <c:v>0.36585400000000001</c:v>
                </c:pt>
                <c:pt idx="588">
                  <c:v>0.30208299999999999</c:v>
                </c:pt>
                <c:pt idx="589">
                  <c:v>0.40983599999999998</c:v>
                </c:pt>
                <c:pt idx="590">
                  <c:v>0.57894699999999999</c:v>
                </c:pt>
                <c:pt idx="591">
                  <c:v>0.30357099999999998</c:v>
                </c:pt>
                <c:pt idx="592">
                  <c:v>0.30769200000000002</c:v>
                </c:pt>
                <c:pt idx="593">
                  <c:v>0.31068000000000001</c:v>
                </c:pt>
                <c:pt idx="594">
                  <c:v>0.37190099999999998</c:v>
                </c:pt>
                <c:pt idx="595">
                  <c:v>0.31034499999999998</c:v>
                </c:pt>
                <c:pt idx="596">
                  <c:v>0.31958799999999998</c:v>
                </c:pt>
                <c:pt idx="597">
                  <c:v>0.28777000000000003</c:v>
                </c:pt>
                <c:pt idx="598">
                  <c:v>0.24</c:v>
                </c:pt>
                <c:pt idx="599">
                  <c:v>0.29281800000000002</c:v>
                </c:pt>
                <c:pt idx="600">
                  <c:v>0.34892099999999998</c:v>
                </c:pt>
                <c:pt idx="601">
                  <c:v>0.40689700000000001</c:v>
                </c:pt>
                <c:pt idx="602">
                  <c:v>0.34939799999999999</c:v>
                </c:pt>
                <c:pt idx="603">
                  <c:v>0.35664299999999999</c:v>
                </c:pt>
                <c:pt idx="604">
                  <c:v>0.33783800000000003</c:v>
                </c:pt>
                <c:pt idx="605">
                  <c:v>0.345972</c:v>
                </c:pt>
                <c:pt idx="606">
                  <c:v>0.336538</c:v>
                </c:pt>
                <c:pt idx="607">
                  <c:v>0.35460999999999998</c:v>
                </c:pt>
                <c:pt idx="608">
                  <c:v>0.382075</c:v>
                </c:pt>
                <c:pt idx="609">
                  <c:v>0.39306400000000002</c:v>
                </c:pt>
                <c:pt idx="610">
                  <c:v>0.36226399999999997</c:v>
                </c:pt>
                <c:pt idx="611">
                  <c:v>0.37249300000000002</c:v>
                </c:pt>
                <c:pt idx="612">
                  <c:v>0.35483900000000002</c:v>
                </c:pt>
                <c:pt idx="613">
                  <c:v>0.33729199999999998</c:v>
                </c:pt>
                <c:pt idx="614">
                  <c:v>0.36523899999999998</c:v>
                </c:pt>
                <c:pt idx="615">
                  <c:v>0.37298999999999999</c:v>
                </c:pt>
                <c:pt idx="616">
                  <c:v>0.37592100000000001</c:v>
                </c:pt>
                <c:pt idx="617">
                  <c:v>0.36649199999999998</c:v>
                </c:pt>
                <c:pt idx="618">
                  <c:v>0.39462799999999998</c:v>
                </c:pt>
                <c:pt idx="619">
                  <c:v>0.40073500000000001</c:v>
                </c:pt>
                <c:pt idx="620">
                  <c:v>0.353659</c:v>
                </c:pt>
                <c:pt idx="621">
                  <c:v>0.376218</c:v>
                </c:pt>
                <c:pt idx="622">
                  <c:v>0.33457199999999998</c:v>
                </c:pt>
                <c:pt idx="623">
                  <c:v>0.377386</c:v>
                </c:pt>
                <c:pt idx="624">
                  <c:v>0.39317800000000003</c:v>
                </c:pt>
                <c:pt idx="625">
                  <c:v>0.432</c:v>
                </c:pt>
                <c:pt idx="626">
                  <c:v>0.40895500000000001</c:v>
                </c:pt>
                <c:pt idx="627">
                  <c:v>0.40555600000000003</c:v>
                </c:pt>
                <c:pt idx="628">
                  <c:v>0.33642</c:v>
                </c:pt>
                <c:pt idx="629">
                  <c:v>0.39130399999999999</c:v>
                </c:pt>
                <c:pt idx="630">
                  <c:v>0.33858300000000002</c:v>
                </c:pt>
                <c:pt idx="631">
                  <c:v>0.40842099999999998</c:v>
                </c:pt>
                <c:pt idx="632">
                  <c:v>0.35842299999999999</c:v>
                </c:pt>
                <c:pt idx="633">
                  <c:v>0.37601600000000002</c:v>
                </c:pt>
                <c:pt idx="634">
                  <c:v>0.375643</c:v>
                </c:pt>
                <c:pt idx="635">
                  <c:v>0.352273</c:v>
                </c:pt>
                <c:pt idx="636">
                  <c:v>0.36315799999999998</c:v>
                </c:pt>
                <c:pt idx="637">
                  <c:v>0.35782000000000003</c:v>
                </c:pt>
                <c:pt idx="638">
                  <c:v>0.32199</c:v>
                </c:pt>
                <c:pt idx="639">
                  <c:v>0.373529</c:v>
                </c:pt>
                <c:pt idx="640">
                  <c:v>0.38268200000000002</c:v>
                </c:pt>
                <c:pt idx="641">
                  <c:v>0.34423100000000001</c:v>
                </c:pt>
                <c:pt idx="642">
                  <c:v>0.33465099999999998</c:v>
                </c:pt>
                <c:pt idx="643">
                  <c:v>0.36836000000000002</c:v>
                </c:pt>
                <c:pt idx="644">
                  <c:v>0.35764699999999999</c:v>
                </c:pt>
                <c:pt idx="645">
                  <c:v>0.39824900000000002</c:v>
                </c:pt>
                <c:pt idx="646">
                  <c:v>0.33751399999999998</c:v>
                </c:pt>
                <c:pt idx="647">
                  <c:v>0.385075</c:v>
                </c:pt>
                <c:pt idx="648">
                  <c:v>0.38747599999999999</c:v>
                </c:pt>
                <c:pt idx="649">
                  <c:v>0.38425399999999998</c:v>
                </c:pt>
                <c:pt idx="650">
                  <c:v>0.33745399999999998</c:v>
                </c:pt>
                <c:pt idx="651">
                  <c:v>0.35144500000000001</c:v>
                </c:pt>
                <c:pt idx="652">
                  <c:v>0.358124</c:v>
                </c:pt>
                <c:pt idx="653">
                  <c:v>0.36533700000000002</c:v>
                </c:pt>
                <c:pt idx="654">
                  <c:v>0.376861</c:v>
                </c:pt>
                <c:pt idx="655">
                  <c:v>0.35657699999999998</c:v>
                </c:pt>
                <c:pt idx="656">
                  <c:v>0.34525899999999998</c:v>
                </c:pt>
                <c:pt idx="657">
                  <c:v>0.360624</c:v>
                </c:pt>
                <c:pt idx="658">
                  <c:v>0.36690600000000001</c:v>
                </c:pt>
                <c:pt idx="659">
                  <c:v>0.37619000000000002</c:v>
                </c:pt>
                <c:pt idx="660">
                  <c:v>0.40400000000000003</c:v>
                </c:pt>
                <c:pt idx="661">
                  <c:v>0.44295299999999999</c:v>
                </c:pt>
                <c:pt idx="662">
                  <c:v>0.41420099999999999</c:v>
                </c:pt>
                <c:pt idx="663">
                  <c:v>0.29608899999999999</c:v>
                </c:pt>
                <c:pt idx="664">
                  <c:v>0.374172</c:v>
                </c:pt>
                <c:pt idx="665">
                  <c:v>0.30795800000000001</c:v>
                </c:pt>
                <c:pt idx="666">
                  <c:v>0.37295099999999998</c:v>
                </c:pt>
                <c:pt idx="667">
                  <c:v>0.32575799999999999</c:v>
                </c:pt>
                <c:pt idx="668">
                  <c:v>0.33552599999999999</c:v>
                </c:pt>
                <c:pt idx="669">
                  <c:v>0.35384599999999999</c:v>
                </c:pt>
                <c:pt idx="670">
                  <c:v>0.345161</c:v>
                </c:pt>
                <c:pt idx="671">
                  <c:v>0.34819499999999998</c:v>
                </c:pt>
                <c:pt idx="672">
                  <c:v>0.37398399999999998</c:v>
                </c:pt>
                <c:pt idx="673">
                  <c:v>0.32530100000000001</c:v>
                </c:pt>
                <c:pt idx="674">
                  <c:v>0.33766200000000002</c:v>
                </c:pt>
                <c:pt idx="675">
                  <c:v>0.346939</c:v>
                </c:pt>
                <c:pt idx="676">
                  <c:v>0.28472199999999998</c:v>
                </c:pt>
                <c:pt idx="677">
                  <c:v>0.30137000000000003</c:v>
                </c:pt>
                <c:pt idx="678">
                  <c:v>0.37572299999999997</c:v>
                </c:pt>
                <c:pt idx="679">
                  <c:v>0.36774200000000001</c:v>
                </c:pt>
                <c:pt idx="680">
                  <c:v>0.39310299999999998</c:v>
                </c:pt>
                <c:pt idx="681">
                  <c:v>0.38888899999999998</c:v>
                </c:pt>
                <c:pt idx="682">
                  <c:v>0.32236799999999999</c:v>
                </c:pt>
                <c:pt idx="683">
                  <c:v>0.31506800000000001</c:v>
                </c:pt>
                <c:pt idx="684">
                  <c:v>0.32380999999999999</c:v>
                </c:pt>
                <c:pt idx="685">
                  <c:v>0.36861300000000002</c:v>
                </c:pt>
                <c:pt idx="686">
                  <c:v>0.33990100000000001</c:v>
                </c:pt>
                <c:pt idx="687">
                  <c:v>0.32653100000000002</c:v>
                </c:pt>
                <c:pt idx="688">
                  <c:v>0.42528700000000003</c:v>
                </c:pt>
                <c:pt idx="689">
                  <c:v>0.36138599999999999</c:v>
                </c:pt>
                <c:pt idx="690">
                  <c:v>0.36594199999999999</c:v>
                </c:pt>
                <c:pt idx="691">
                  <c:v>0.38251400000000002</c:v>
                </c:pt>
                <c:pt idx="692">
                  <c:v>0.33014399999999999</c:v>
                </c:pt>
                <c:pt idx="693">
                  <c:v>0.36718800000000001</c:v>
                </c:pt>
                <c:pt idx="694">
                  <c:v>0.39784900000000001</c:v>
                </c:pt>
                <c:pt idx="695">
                  <c:v>0.38392900000000002</c:v>
                </c:pt>
                <c:pt idx="696">
                  <c:v>0.31645600000000002</c:v>
                </c:pt>
                <c:pt idx="697">
                  <c:v>0.30769200000000002</c:v>
                </c:pt>
                <c:pt idx="698">
                  <c:v>0.38983099999999998</c:v>
                </c:pt>
                <c:pt idx="699">
                  <c:v>0.35042699999999999</c:v>
                </c:pt>
                <c:pt idx="700">
                  <c:v>0.30246899999999999</c:v>
                </c:pt>
                <c:pt idx="701">
                  <c:v>0.295597</c:v>
                </c:pt>
                <c:pt idx="702">
                  <c:v>0.33333299999999999</c:v>
                </c:pt>
                <c:pt idx="703">
                  <c:v>0.32242999999999999</c:v>
                </c:pt>
                <c:pt idx="704">
                  <c:v>0.216418</c:v>
                </c:pt>
                <c:pt idx="705">
                  <c:v>0.32452799999999998</c:v>
                </c:pt>
                <c:pt idx="706">
                  <c:v>0.32899</c:v>
                </c:pt>
                <c:pt idx="707">
                  <c:v>0.32692300000000002</c:v>
                </c:pt>
                <c:pt idx="708">
                  <c:v>0.31498500000000001</c:v>
                </c:pt>
                <c:pt idx="709">
                  <c:v>0.31465500000000002</c:v>
                </c:pt>
                <c:pt idx="710">
                  <c:v>0.31205699999999997</c:v>
                </c:pt>
                <c:pt idx="711">
                  <c:v>0.25694400000000001</c:v>
                </c:pt>
                <c:pt idx="712">
                  <c:v>0.31428600000000001</c:v>
                </c:pt>
                <c:pt idx="713">
                  <c:v>0.33333299999999999</c:v>
                </c:pt>
                <c:pt idx="714">
                  <c:v>0.28518500000000002</c:v>
                </c:pt>
                <c:pt idx="715">
                  <c:v>0.327957</c:v>
                </c:pt>
                <c:pt idx="716">
                  <c:v>0.31543599999999999</c:v>
                </c:pt>
                <c:pt idx="717">
                  <c:v>0.33687899999999998</c:v>
                </c:pt>
                <c:pt idx="718">
                  <c:v>0.31761</c:v>
                </c:pt>
                <c:pt idx="719">
                  <c:v>0.34042600000000001</c:v>
                </c:pt>
                <c:pt idx="720">
                  <c:v>0.34451900000000002</c:v>
                </c:pt>
                <c:pt idx="721">
                  <c:v>0.30947400000000003</c:v>
                </c:pt>
                <c:pt idx="722">
                  <c:v>0.33630300000000002</c:v>
                </c:pt>
                <c:pt idx="723">
                  <c:v>0.34969299999999998</c:v>
                </c:pt>
                <c:pt idx="724">
                  <c:v>0.30529600000000001</c:v>
                </c:pt>
                <c:pt idx="725">
                  <c:v>0.34146300000000002</c:v>
                </c:pt>
                <c:pt idx="726">
                  <c:v>0.31153799999999998</c:v>
                </c:pt>
                <c:pt idx="727">
                  <c:v>0.34331800000000001</c:v>
                </c:pt>
                <c:pt idx="728">
                  <c:v>0.33424700000000002</c:v>
                </c:pt>
                <c:pt idx="729">
                  <c:v>0.40159600000000001</c:v>
                </c:pt>
                <c:pt idx="730">
                  <c:v>0.356132</c:v>
                </c:pt>
                <c:pt idx="731">
                  <c:v>0.33834599999999998</c:v>
                </c:pt>
                <c:pt idx="732">
                  <c:v>0.33884300000000001</c:v>
                </c:pt>
                <c:pt idx="733">
                  <c:v>0.36016100000000001</c:v>
                </c:pt>
                <c:pt idx="734">
                  <c:v>0.36318400000000001</c:v>
                </c:pt>
                <c:pt idx="735">
                  <c:v>0.33258399999999999</c:v>
                </c:pt>
                <c:pt idx="736">
                  <c:v>0.39121299999999998</c:v>
                </c:pt>
                <c:pt idx="737">
                  <c:v>0.38794699999999999</c:v>
                </c:pt>
                <c:pt idx="738">
                  <c:v>0.33791700000000002</c:v>
                </c:pt>
                <c:pt idx="739">
                  <c:v>0.34210499999999999</c:v>
                </c:pt>
                <c:pt idx="740">
                  <c:v>0.36973200000000001</c:v>
                </c:pt>
                <c:pt idx="741">
                  <c:v>0.34309600000000001</c:v>
                </c:pt>
                <c:pt idx="742">
                  <c:v>0.35177000000000003</c:v>
                </c:pt>
                <c:pt idx="743">
                  <c:v>0.35798799999999997</c:v>
                </c:pt>
                <c:pt idx="744">
                  <c:v>0.385488</c:v>
                </c:pt>
                <c:pt idx="745">
                  <c:v>0.352941</c:v>
                </c:pt>
                <c:pt idx="746">
                  <c:v>0.29441600000000001</c:v>
                </c:pt>
                <c:pt idx="747">
                  <c:v>0.32520300000000002</c:v>
                </c:pt>
                <c:pt idx="748">
                  <c:v>0.30434800000000001</c:v>
                </c:pt>
                <c:pt idx="749">
                  <c:v>0.34782600000000002</c:v>
                </c:pt>
                <c:pt idx="750">
                  <c:v>0.33333299999999999</c:v>
                </c:pt>
                <c:pt idx="751">
                  <c:v>0.34499999999999997</c:v>
                </c:pt>
                <c:pt idx="752">
                  <c:v>0.29203499999999999</c:v>
                </c:pt>
                <c:pt idx="753">
                  <c:v>0.30137000000000003</c:v>
                </c:pt>
                <c:pt idx="754">
                  <c:v>0.27974300000000002</c:v>
                </c:pt>
                <c:pt idx="755">
                  <c:v>0.34502899999999997</c:v>
                </c:pt>
                <c:pt idx="756">
                  <c:v>0.30684899999999998</c:v>
                </c:pt>
                <c:pt idx="757">
                  <c:v>0.32249299999999997</c:v>
                </c:pt>
                <c:pt idx="758">
                  <c:v>0.31944400000000001</c:v>
                </c:pt>
                <c:pt idx="759">
                  <c:v>0.28000000000000003</c:v>
                </c:pt>
                <c:pt idx="760">
                  <c:v>0.290043</c:v>
                </c:pt>
                <c:pt idx="761">
                  <c:v>0.327652</c:v>
                </c:pt>
                <c:pt idx="762">
                  <c:v>0.37571199999999999</c:v>
                </c:pt>
                <c:pt idx="763">
                  <c:v>0.35560900000000001</c:v>
                </c:pt>
                <c:pt idx="764">
                  <c:v>0.35280400000000001</c:v>
                </c:pt>
                <c:pt idx="765">
                  <c:v>0.39950400000000003</c:v>
                </c:pt>
                <c:pt idx="766">
                  <c:v>0.30272100000000002</c:v>
                </c:pt>
                <c:pt idx="767">
                  <c:v>0.30466799999999999</c:v>
                </c:pt>
                <c:pt idx="768">
                  <c:v>0.36729899999999999</c:v>
                </c:pt>
                <c:pt idx="769">
                  <c:v>0.352217</c:v>
                </c:pt>
                <c:pt idx="770">
                  <c:v>0.328571</c:v>
                </c:pt>
                <c:pt idx="771">
                  <c:v>0.37404599999999999</c:v>
                </c:pt>
                <c:pt idx="772">
                  <c:v>0.36120400000000003</c:v>
                </c:pt>
                <c:pt idx="773">
                  <c:v>0.36637900000000001</c:v>
                </c:pt>
                <c:pt idx="774">
                  <c:v>0.38686100000000001</c:v>
                </c:pt>
                <c:pt idx="775">
                  <c:v>0.36475400000000002</c:v>
                </c:pt>
                <c:pt idx="776">
                  <c:v>0.33480199999999999</c:v>
                </c:pt>
                <c:pt idx="777">
                  <c:v>0.34466000000000002</c:v>
                </c:pt>
                <c:pt idx="778">
                  <c:v>0.34718100000000002</c:v>
                </c:pt>
                <c:pt idx="779">
                  <c:v>0.40069700000000003</c:v>
                </c:pt>
                <c:pt idx="780">
                  <c:v>0.30498500000000001</c:v>
                </c:pt>
                <c:pt idx="781">
                  <c:v>0.35064899999999999</c:v>
                </c:pt>
                <c:pt idx="782">
                  <c:v>0.37202400000000002</c:v>
                </c:pt>
                <c:pt idx="783">
                  <c:v>0.34920600000000002</c:v>
                </c:pt>
                <c:pt idx="784">
                  <c:v>0.34715000000000001</c:v>
                </c:pt>
                <c:pt idx="785">
                  <c:v>0.335648</c:v>
                </c:pt>
                <c:pt idx="786">
                  <c:v>0.336756</c:v>
                </c:pt>
                <c:pt idx="787">
                  <c:v>0.31642500000000001</c:v>
                </c:pt>
                <c:pt idx="788">
                  <c:v>0.30982900000000002</c:v>
                </c:pt>
                <c:pt idx="789">
                  <c:v>0.35465099999999999</c:v>
                </c:pt>
                <c:pt idx="790">
                  <c:v>0.33416499999999999</c:v>
                </c:pt>
                <c:pt idx="791">
                  <c:v>0.334513</c:v>
                </c:pt>
                <c:pt idx="792">
                  <c:v>0.35098000000000001</c:v>
                </c:pt>
                <c:pt idx="793">
                  <c:v>0.28495999999999999</c:v>
                </c:pt>
                <c:pt idx="794">
                  <c:v>0.34318599999999999</c:v>
                </c:pt>
                <c:pt idx="795">
                  <c:v>0.31271500000000002</c:v>
                </c:pt>
                <c:pt idx="796">
                  <c:v>0.34971600000000003</c:v>
                </c:pt>
                <c:pt idx="797">
                  <c:v>0.35658899999999999</c:v>
                </c:pt>
                <c:pt idx="798">
                  <c:v>0.37166300000000002</c:v>
                </c:pt>
                <c:pt idx="799">
                  <c:v>0.33734900000000001</c:v>
                </c:pt>
                <c:pt idx="800">
                  <c:v>0.32665300000000003</c:v>
                </c:pt>
                <c:pt idx="801">
                  <c:v>0.30715900000000002</c:v>
                </c:pt>
                <c:pt idx="802">
                  <c:v>0.313253</c:v>
                </c:pt>
                <c:pt idx="803">
                  <c:v>0.299035</c:v>
                </c:pt>
                <c:pt idx="804">
                  <c:v>0.29317300000000002</c:v>
                </c:pt>
                <c:pt idx="805">
                  <c:v>0.30229</c:v>
                </c:pt>
                <c:pt idx="806">
                  <c:v>0.30642999999999998</c:v>
                </c:pt>
                <c:pt idx="807">
                  <c:v>0.27371299999999998</c:v>
                </c:pt>
                <c:pt idx="808">
                  <c:v>0.29625400000000002</c:v>
                </c:pt>
                <c:pt idx="809">
                  <c:v>0.34345799999999999</c:v>
                </c:pt>
                <c:pt idx="810">
                  <c:v>0.35119899999999998</c:v>
                </c:pt>
                <c:pt idx="811">
                  <c:v>0.35766399999999998</c:v>
                </c:pt>
                <c:pt idx="812">
                  <c:v>0.34722199999999998</c:v>
                </c:pt>
                <c:pt idx="813">
                  <c:v>0.40370400000000001</c:v>
                </c:pt>
                <c:pt idx="814">
                  <c:v>0.37930999999999998</c:v>
                </c:pt>
                <c:pt idx="815">
                  <c:v>0.30434800000000001</c:v>
                </c:pt>
                <c:pt idx="816">
                  <c:v>0.34431099999999998</c:v>
                </c:pt>
                <c:pt idx="817">
                  <c:v>0.35058800000000001</c:v>
                </c:pt>
                <c:pt idx="818">
                  <c:v>0.32808999999999999</c:v>
                </c:pt>
                <c:pt idx="819">
                  <c:v>0.31439400000000001</c:v>
                </c:pt>
                <c:pt idx="820">
                  <c:v>0.34763899999999998</c:v>
                </c:pt>
                <c:pt idx="821">
                  <c:v>0.298182</c:v>
                </c:pt>
                <c:pt idx="822">
                  <c:v>0.32029299999999999</c:v>
                </c:pt>
                <c:pt idx="823">
                  <c:v>0.325459</c:v>
                </c:pt>
                <c:pt idx="824">
                  <c:v>0.32926800000000001</c:v>
                </c:pt>
                <c:pt idx="825">
                  <c:v>0.292383</c:v>
                </c:pt>
                <c:pt idx="826">
                  <c:v>0.29389300000000002</c:v>
                </c:pt>
                <c:pt idx="827">
                  <c:v>0.337032</c:v>
                </c:pt>
                <c:pt idx="828">
                  <c:v>0.35216599999999998</c:v>
                </c:pt>
                <c:pt idx="829">
                  <c:v>0.36098999999999998</c:v>
                </c:pt>
                <c:pt idx="830">
                  <c:v>0.34344799999999998</c:v>
                </c:pt>
                <c:pt idx="831">
                  <c:v>0.353495</c:v>
                </c:pt>
                <c:pt idx="832">
                  <c:v>0.38306499999999999</c:v>
                </c:pt>
                <c:pt idx="833">
                  <c:v>0.32840200000000003</c:v>
                </c:pt>
                <c:pt idx="834">
                  <c:v>0.30957899999999999</c:v>
                </c:pt>
                <c:pt idx="835">
                  <c:v>0.34033000000000002</c:v>
                </c:pt>
                <c:pt idx="836">
                  <c:v>0.348269</c:v>
                </c:pt>
                <c:pt idx="837">
                  <c:v>0.35058800000000001</c:v>
                </c:pt>
                <c:pt idx="838">
                  <c:v>0.35103200000000001</c:v>
                </c:pt>
                <c:pt idx="839">
                  <c:v>0.32950200000000002</c:v>
                </c:pt>
                <c:pt idx="840">
                  <c:v>0.32222200000000001</c:v>
                </c:pt>
                <c:pt idx="841">
                  <c:v>0.393258</c:v>
                </c:pt>
                <c:pt idx="842">
                  <c:v>0.445378</c:v>
                </c:pt>
                <c:pt idx="843">
                  <c:v>0.43298999999999999</c:v>
                </c:pt>
                <c:pt idx="844">
                  <c:v>0.37654300000000002</c:v>
                </c:pt>
                <c:pt idx="845">
                  <c:v>0.34645700000000001</c:v>
                </c:pt>
                <c:pt idx="846">
                  <c:v>0.37681199999999998</c:v>
                </c:pt>
                <c:pt idx="847">
                  <c:v>0.44295299999999999</c:v>
                </c:pt>
                <c:pt idx="848">
                  <c:v>0.38953500000000002</c:v>
                </c:pt>
                <c:pt idx="849">
                  <c:v>0.43560599999999999</c:v>
                </c:pt>
                <c:pt idx="850">
                  <c:v>0.33816400000000002</c:v>
                </c:pt>
                <c:pt idx="851">
                  <c:v>0.349138</c:v>
                </c:pt>
                <c:pt idx="852">
                  <c:v>0.33971299999999999</c:v>
                </c:pt>
                <c:pt idx="853">
                  <c:v>0.30612200000000001</c:v>
                </c:pt>
                <c:pt idx="854">
                  <c:v>0.32116800000000001</c:v>
                </c:pt>
                <c:pt idx="855">
                  <c:v>0.30357099999999998</c:v>
                </c:pt>
                <c:pt idx="856">
                  <c:v>0.35555599999999998</c:v>
                </c:pt>
                <c:pt idx="857">
                  <c:v>0.403974</c:v>
                </c:pt>
                <c:pt idx="858">
                  <c:v>0.31034499999999998</c:v>
                </c:pt>
                <c:pt idx="859">
                  <c:v>0.33918100000000001</c:v>
                </c:pt>
                <c:pt idx="860">
                  <c:v>0.39864899999999998</c:v>
                </c:pt>
                <c:pt idx="861">
                  <c:v>0.37036999999999998</c:v>
                </c:pt>
                <c:pt idx="862">
                  <c:v>0.341584</c:v>
                </c:pt>
                <c:pt idx="863">
                  <c:v>0.26960800000000001</c:v>
                </c:pt>
                <c:pt idx="864">
                  <c:v>0.33770499999999998</c:v>
                </c:pt>
                <c:pt idx="865">
                  <c:v>0.34449800000000003</c:v>
                </c:pt>
                <c:pt idx="866">
                  <c:v>0.30769200000000002</c:v>
                </c:pt>
                <c:pt idx="867">
                  <c:v>0.33169500000000002</c:v>
                </c:pt>
                <c:pt idx="868">
                  <c:v>0.32665300000000003</c:v>
                </c:pt>
                <c:pt idx="869">
                  <c:v>0.34689500000000001</c:v>
                </c:pt>
                <c:pt idx="870">
                  <c:v>0.30546600000000002</c:v>
                </c:pt>
                <c:pt idx="871">
                  <c:v>0.371859</c:v>
                </c:pt>
                <c:pt idx="872">
                  <c:v>0.32369900000000001</c:v>
                </c:pt>
                <c:pt idx="873">
                  <c:v>0.315</c:v>
                </c:pt>
                <c:pt idx="874">
                  <c:v>0.34337299999999998</c:v>
                </c:pt>
                <c:pt idx="875">
                  <c:v>0.39032299999999998</c:v>
                </c:pt>
                <c:pt idx="876">
                  <c:v>0.32923799999999998</c:v>
                </c:pt>
                <c:pt idx="877">
                  <c:v>0.35728500000000002</c:v>
                </c:pt>
                <c:pt idx="878">
                  <c:v>0.32409399999999999</c:v>
                </c:pt>
                <c:pt idx="879">
                  <c:v>0.34548899999999999</c:v>
                </c:pt>
                <c:pt idx="880">
                  <c:v>0.36692000000000002</c:v>
                </c:pt>
                <c:pt idx="881">
                  <c:v>0.368421</c:v>
                </c:pt>
                <c:pt idx="882">
                  <c:v>0.33907100000000001</c:v>
                </c:pt>
                <c:pt idx="883">
                  <c:v>0.36069099999999998</c:v>
                </c:pt>
                <c:pt idx="884">
                  <c:v>0.34318599999999999</c:v>
                </c:pt>
                <c:pt idx="885">
                  <c:v>0.36135699999999998</c:v>
                </c:pt>
                <c:pt idx="886">
                  <c:v>0.40294099999999999</c:v>
                </c:pt>
                <c:pt idx="887">
                  <c:v>0.389127</c:v>
                </c:pt>
                <c:pt idx="888">
                  <c:v>0.33605200000000002</c:v>
                </c:pt>
                <c:pt idx="889">
                  <c:v>0.31456299999999998</c:v>
                </c:pt>
                <c:pt idx="890">
                  <c:v>0.337868</c:v>
                </c:pt>
                <c:pt idx="891">
                  <c:v>0.38028200000000001</c:v>
                </c:pt>
                <c:pt idx="892">
                  <c:v>0.35766399999999998</c:v>
                </c:pt>
                <c:pt idx="893">
                  <c:v>0.32748500000000003</c:v>
                </c:pt>
                <c:pt idx="894">
                  <c:v>0.32618000000000003</c:v>
                </c:pt>
                <c:pt idx="895">
                  <c:v>0.34799999999999998</c:v>
                </c:pt>
                <c:pt idx="896">
                  <c:v>0.34361199999999997</c:v>
                </c:pt>
                <c:pt idx="897">
                  <c:v>0.32631599999999999</c:v>
                </c:pt>
                <c:pt idx="898">
                  <c:v>0.271845</c:v>
                </c:pt>
                <c:pt idx="899">
                  <c:v>0.296875</c:v>
                </c:pt>
                <c:pt idx="900">
                  <c:v>0.35428599999999999</c:v>
                </c:pt>
                <c:pt idx="901">
                  <c:v>0.30243900000000001</c:v>
                </c:pt>
                <c:pt idx="902">
                  <c:v>0.3125</c:v>
                </c:pt>
                <c:pt idx="903">
                  <c:v>0.31770799999999999</c:v>
                </c:pt>
                <c:pt idx="904">
                  <c:v>0.25777800000000001</c:v>
                </c:pt>
                <c:pt idx="905">
                  <c:v>0.26804099999999997</c:v>
                </c:pt>
                <c:pt idx="906">
                  <c:v>0.37930999999999998</c:v>
                </c:pt>
                <c:pt idx="907">
                  <c:v>0.312195</c:v>
                </c:pt>
                <c:pt idx="908">
                  <c:v>0.25149700000000003</c:v>
                </c:pt>
                <c:pt idx="909">
                  <c:v>0.30769200000000002</c:v>
                </c:pt>
                <c:pt idx="910">
                  <c:v>0.32967000000000002</c:v>
                </c:pt>
                <c:pt idx="911">
                  <c:v>0.32467499999999999</c:v>
                </c:pt>
                <c:pt idx="912">
                  <c:v>0.28799999999999998</c:v>
                </c:pt>
                <c:pt idx="913">
                  <c:v>0.31629400000000002</c:v>
                </c:pt>
                <c:pt idx="914">
                  <c:v>0.32289200000000001</c:v>
                </c:pt>
                <c:pt idx="915">
                  <c:v>0.331148</c:v>
                </c:pt>
                <c:pt idx="916">
                  <c:v>0.37941200000000003</c:v>
                </c:pt>
                <c:pt idx="917">
                  <c:v>0.350993</c:v>
                </c:pt>
                <c:pt idx="918">
                  <c:v>0.318471</c:v>
                </c:pt>
                <c:pt idx="919">
                  <c:v>0.31034499999999998</c:v>
                </c:pt>
                <c:pt idx="920">
                  <c:v>0.371257</c:v>
                </c:pt>
                <c:pt idx="921">
                  <c:v>0.28055600000000003</c:v>
                </c:pt>
                <c:pt idx="922">
                  <c:v>0.32134299999999999</c:v>
                </c:pt>
                <c:pt idx="923">
                  <c:v>0.31914900000000002</c:v>
                </c:pt>
                <c:pt idx="924">
                  <c:v>0.30418299999999998</c:v>
                </c:pt>
                <c:pt idx="925">
                  <c:v>0.33260899999999999</c:v>
                </c:pt>
                <c:pt idx="926">
                  <c:v>0.31770799999999999</c:v>
                </c:pt>
                <c:pt idx="927">
                  <c:v>0.30912499999999998</c:v>
                </c:pt>
                <c:pt idx="928">
                  <c:v>0.36026200000000003</c:v>
                </c:pt>
                <c:pt idx="929">
                  <c:v>0.29323300000000002</c:v>
                </c:pt>
                <c:pt idx="930">
                  <c:v>0.350937</c:v>
                </c:pt>
                <c:pt idx="931">
                  <c:v>0.32548500000000002</c:v>
                </c:pt>
                <c:pt idx="932">
                  <c:v>0.32922299999999999</c:v>
                </c:pt>
                <c:pt idx="933">
                  <c:v>0.36552600000000002</c:v>
                </c:pt>
                <c:pt idx="934">
                  <c:v>0.306176</c:v>
                </c:pt>
                <c:pt idx="935">
                  <c:v>0.34787600000000002</c:v>
                </c:pt>
                <c:pt idx="936">
                  <c:v>0.32211499999999998</c:v>
                </c:pt>
                <c:pt idx="937">
                  <c:v>0.37544300000000003</c:v>
                </c:pt>
                <c:pt idx="938">
                  <c:v>0.34945599999999999</c:v>
                </c:pt>
                <c:pt idx="939">
                  <c:v>0.36313600000000001</c:v>
                </c:pt>
                <c:pt idx="940">
                  <c:v>0.32344600000000001</c:v>
                </c:pt>
                <c:pt idx="941">
                  <c:v>0.38896399999999998</c:v>
                </c:pt>
                <c:pt idx="942">
                  <c:v>0.35532999999999998</c:v>
                </c:pt>
                <c:pt idx="943">
                  <c:v>0.33928599999999998</c:v>
                </c:pt>
                <c:pt idx="944">
                  <c:v>0.35668800000000001</c:v>
                </c:pt>
                <c:pt idx="945">
                  <c:v>0.34728700000000001</c:v>
                </c:pt>
                <c:pt idx="946">
                  <c:v>0.31509100000000001</c:v>
                </c:pt>
                <c:pt idx="947">
                  <c:v>0.34706599999999999</c:v>
                </c:pt>
                <c:pt idx="948">
                  <c:v>0.338028</c:v>
                </c:pt>
                <c:pt idx="949">
                  <c:v>0.30647999999999997</c:v>
                </c:pt>
                <c:pt idx="950">
                  <c:v>0.362514</c:v>
                </c:pt>
                <c:pt idx="951">
                  <c:v>0.37757000000000002</c:v>
                </c:pt>
                <c:pt idx="952">
                  <c:v>0.34959299999999999</c:v>
                </c:pt>
                <c:pt idx="953">
                  <c:v>0.37871899999999997</c:v>
                </c:pt>
                <c:pt idx="954">
                  <c:v>0.375556</c:v>
                </c:pt>
                <c:pt idx="955">
                  <c:v>0.38452799999999998</c:v>
                </c:pt>
                <c:pt idx="956">
                  <c:v>0.33066400000000001</c:v>
                </c:pt>
                <c:pt idx="957">
                  <c:v>0.37466300000000002</c:v>
                </c:pt>
                <c:pt idx="958">
                  <c:v>0.38250000000000001</c:v>
                </c:pt>
                <c:pt idx="959">
                  <c:v>0.376884</c:v>
                </c:pt>
                <c:pt idx="960">
                  <c:v>0.39970299999999997</c:v>
                </c:pt>
                <c:pt idx="961">
                  <c:v>0.417879</c:v>
                </c:pt>
                <c:pt idx="962">
                  <c:v>0.42163400000000001</c:v>
                </c:pt>
                <c:pt idx="963">
                  <c:v>0.41400799999999999</c:v>
                </c:pt>
                <c:pt idx="964">
                  <c:v>0.43287900000000001</c:v>
                </c:pt>
                <c:pt idx="965">
                  <c:v>0.43197000000000002</c:v>
                </c:pt>
                <c:pt idx="966">
                  <c:v>0.44051699999999999</c:v>
                </c:pt>
                <c:pt idx="967">
                  <c:v>0.45306400000000002</c:v>
                </c:pt>
                <c:pt idx="968">
                  <c:v>0.438944</c:v>
                </c:pt>
                <c:pt idx="969">
                  <c:v>0.46776299999999998</c:v>
                </c:pt>
                <c:pt idx="970">
                  <c:v>0.43501699999999999</c:v>
                </c:pt>
                <c:pt idx="971">
                  <c:v>0.44862200000000002</c:v>
                </c:pt>
                <c:pt idx="972">
                  <c:v>0.46878799999999998</c:v>
                </c:pt>
                <c:pt idx="973">
                  <c:v>0.42443700000000001</c:v>
                </c:pt>
                <c:pt idx="974">
                  <c:v>0.44473000000000001</c:v>
                </c:pt>
                <c:pt idx="975">
                  <c:v>0.43341600000000002</c:v>
                </c:pt>
                <c:pt idx="976">
                  <c:v>0.404337</c:v>
                </c:pt>
                <c:pt idx="977">
                  <c:v>0.41337000000000002</c:v>
                </c:pt>
                <c:pt idx="978">
                  <c:v>0.38320399999999999</c:v>
                </c:pt>
                <c:pt idx="979">
                  <c:v>0.42008499999999999</c:v>
                </c:pt>
                <c:pt idx="980">
                  <c:v>0.40893499999999999</c:v>
                </c:pt>
                <c:pt idx="981">
                  <c:v>0.42535600000000001</c:v>
                </c:pt>
                <c:pt idx="982">
                  <c:v>0.425487</c:v>
                </c:pt>
                <c:pt idx="983">
                  <c:v>0.41865400000000003</c:v>
                </c:pt>
                <c:pt idx="984">
                  <c:v>0.43219099999999999</c:v>
                </c:pt>
                <c:pt idx="985">
                  <c:v>0.43633699999999997</c:v>
                </c:pt>
                <c:pt idx="986">
                  <c:v>0.41057300000000002</c:v>
                </c:pt>
                <c:pt idx="987">
                  <c:v>0.44403300000000001</c:v>
                </c:pt>
                <c:pt idx="988">
                  <c:v>0.38864199999999999</c:v>
                </c:pt>
                <c:pt idx="989">
                  <c:v>0.40959699999999999</c:v>
                </c:pt>
                <c:pt idx="990">
                  <c:v>0.41136400000000001</c:v>
                </c:pt>
                <c:pt idx="991">
                  <c:v>0.37611499999999998</c:v>
                </c:pt>
                <c:pt idx="992">
                  <c:v>0.382079</c:v>
                </c:pt>
                <c:pt idx="993">
                  <c:v>0.40259699999999998</c:v>
                </c:pt>
                <c:pt idx="994">
                  <c:v>0.39807999999999999</c:v>
                </c:pt>
                <c:pt idx="995">
                  <c:v>0.416991</c:v>
                </c:pt>
                <c:pt idx="996">
                  <c:v>0.40589399999999998</c:v>
                </c:pt>
                <c:pt idx="997">
                  <c:v>0.39652599999999999</c:v>
                </c:pt>
                <c:pt idx="998">
                  <c:v>0.38621800000000001</c:v>
                </c:pt>
                <c:pt idx="999">
                  <c:v>0.384959</c:v>
                </c:pt>
                <c:pt idx="1000">
                  <c:v>0.38883899999999999</c:v>
                </c:pt>
                <c:pt idx="1001">
                  <c:v>0.36477100000000001</c:v>
                </c:pt>
                <c:pt idx="1002">
                  <c:v>0.41452</c:v>
                </c:pt>
                <c:pt idx="1003">
                  <c:v>0.41426400000000002</c:v>
                </c:pt>
                <c:pt idx="1004">
                  <c:v>0.39152100000000001</c:v>
                </c:pt>
                <c:pt idx="1005">
                  <c:v>0.39629599999999998</c:v>
                </c:pt>
                <c:pt idx="1006">
                  <c:v>0.37354100000000001</c:v>
                </c:pt>
                <c:pt idx="1007">
                  <c:v>0.37129499999999999</c:v>
                </c:pt>
                <c:pt idx="1008">
                  <c:v>0.38918000000000003</c:v>
                </c:pt>
                <c:pt idx="1009">
                  <c:v>0.32755600000000001</c:v>
                </c:pt>
                <c:pt idx="1010">
                  <c:v>0.34768199999999999</c:v>
                </c:pt>
                <c:pt idx="1011">
                  <c:v>0.343416</c:v>
                </c:pt>
                <c:pt idx="1012">
                  <c:v>0.36320000000000002</c:v>
                </c:pt>
                <c:pt idx="1013">
                  <c:v>0.327795</c:v>
                </c:pt>
                <c:pt idx="1014">
                  <c:v>0.31012699999999999</c:v>
                </c:pt>
                <c:pt idx="1015">
                  <c:v>0.33669100000000002</c:v>
                </c:pt>
                <c:pt idx="1016">
                  <c:v>0.36402299999999999</c:v>
                </c:pt>
                <c:pt idx="1017">
                  <c:v>0.38534600000000002</c:v>
                </c:pt>
                <c:pt idx="1018">
                  <c:v>0.35380499999999998</c:v>
                </c:pt>
                <c:pt idx="1019">
                  <c:v>0.36050199999999999</c:v>
                </c:pt>
                <c:pt idx="1020">
                  <c:v>0.38062299999999999</c:v>
                </c:pt>
                <c:pt idx="1021">
                  <c:v>0.38362099999999999</c:v>
                </c:pt>
                <c:pt idx="1022">
                  <c:v>0.353659</c:v>
                </c:pt>
                <c:pt idx="1023">
                  <c:v>0.37413400000000002</c:v>
                </c:pt>
                <c:pt idx="1024">
                  <c:v>0.31372499999999998</c:v>
                </c:pt>
                <c:pt idx="1025">
                  <c:v>0.369863</c:v>
                </c:pt>
                <c:pt idx="1026">
                  <c:v>0.32926800000000001</c:v>
                </c:pt>
                <c:pt idx="1027">
                  <c:v>0.271318</c:v>
                </c:pt>
                <c:pt idx="1028">
                  <c:v>0.30128199999999999</c:v>
                </c:pt>
                <c:pt idx="1029">
                  <c:v>0.30701800000000001</c:v>
                </c:pt>
                <c:pt idx="1030">
                  <c:v>0.35242299999999999</c:v>
                </c:pt>
                <c:pt idx="1031">
                  <c:v>0.30379699999999998</c:v>
                </c:pt>
                <c:pt idx="1032">
                  <c:v>0.31428600000000001</c:v>
                </c:pt>
                <c:pt idx="1033">
                  <c:v>0.25974000000000003</c:v>
                </c:pt>
                <c:pt idx="1034">
                  <c:v>0.38333299999999998</c:v>
                </c:pt>
                <c:pt idx="1035">
                  <c:v>0.28378399999999998</c:v>
                </c:pt>
                <c:pt idx="1036">
                  <c:v>0.29761900000000002</c:v>
                </c:pt>
                <c:pt idx="1037">
                  <c:v>0.36111100000000002</c:v>
                </c:pt>
                <c:pt idx="1038">
                  <c:v>0.36994199999999999</c:v>
                </c:pt>
                <c:pt idx="1039">
                  <c:v>0.34523799999999999</c:v>
                </c:pt>
                <c:pt idx="1040">
                  <c:v>0.30201299999999998</c:v>
                </c:pt>
                <c:pt idx="1041">
                  <c:v>0.36423800000000001</c:v>
                </c:pt>
                <c:pt idx="1042">
                  <c:v>0.29411799999999999</c:v>
                </c:pt>
                <c:pt idx="1043">
                  <c:v>0.32773099999999999</c:v>
                </c:pt>
                <c:pt idx="1044">
                  <c:v>0.35636400000000001</c:v>
                </c:pt>
                <c:pt idx="1045">
                  <c:v>0.36088199999999998</c:v>
                </c:pt>
                <c:pt idx="1046">
                  <c:v>0.36008699999999999</c:v>
                </c:pt>
                <c:pt idx="1047">
                  <c:v>0.31534099999999998</c:v>
                </c:pt>
                <c:pt idx="1048">
                  <c:v>0.352078</c:v>
                </c:pt>
                <c:pt idx="1049">
                  <c:v>0.34243699999999999</c:v>
                </c:pt>
                <c:pt idx="1050">
                  <c:v>0.34050900000000001</c:v>
                </c:pt>
                <c:pt idx="1051">
                  <c:v>0.349138</c:v>
                </c:pt>
                <c:pt idx="1052">
                  <c:v>0.360902</c:v>
                </c:pt>
                <c:pt idx="1053">
                  <c:v>0.34390199999999999</c:v>
                </c:pt>
                <c:pt idx="1054">
                  <c:v>0.30107499999999998</c:v>
                </c:pt>
                <c:pt idx="1055">
                  <c:v>0.37209300000000001</c:v>
                </c:pt>
                <c:pt idx="1056">
                  <c:v>0.37069000000000002</c:v>
                </c:pt>
                <c:pt idx="1057">
                  <c:v>0.35285100000000003</c:v>
                </c:pt>
                <c:pt idx="1058">
                  <c:v>0.38849899999999998</c:v>
                </c:pt>
                <c:pt idx="1059">
                  <c:v>0.39125399999999999</c:v>
                </c:pt>
                <c:pt idx="1060">
                  <c:v>0.383405</c:v>
                </c:pt>
                <c:pt idx="1061">
                  <c:v>0.39676099999999997</c:v>
                </c:pt>
                <c:pt idx="1062">
                  <c:v>0.37578600000000001</c:v>
                </c:pt>
                <c:pt idx="1063">
                  <c:v>0.39329799999999998</c:v>
                </c:pt>
                <c:pt idx="1064">
                  <c:v>0.36054399999999998</c:v>
                </c:pt>
                <c:pt idx="1065">
                  <c:v>0.41100900000000001</c:v>
                </c:pt>
                <c:pt idx="1066">
                  <c:v>0.352632</c:v>
                </c:pt>
                <c:pt idx="1067">
                  <c:v>0.378139</c:v>
                </c:pt>
                <c:pt idx="1068">
                  <c:v>0.39348100000000003</c:v>
                </c:pt>
                <c:pt idx="1069">
                  <c:v>0.38443899999999998</c:v>
                </c:pt>
                <c:pt idx="1070">
                  <c:v>0.418182</c:v>
                </c:pt>
                <c:pt idx="1071">
                  <c:v>0.36249999999999999</c:v>
                </c:pt>
                <c:pt idx="1072">
                  <c:v>0.39121299999999998</c:v>
                </c:pt>
                <c:pt idx="1073">
                  <c:v>0.372</c:v>
                </c:pt>
                <c:pt idx="1074">
                  <c:v>0.379135</c:v>
                </c:pt>
                <c:pt idx="1075">
                  <c:v>0.37837799999999999</c:v>
                </c:pt>
                <c:pt idx="1076">
                  <c:v>0.35514000000000001</c:v>
                </c:pt>
                <c:pt idx="1077">
                  <c:v>0.31474099999999999</c:v>
                </c:pt>
                <c:pt idx="1078">
                  <c:v>0.33561600000000003</c:v>
                </c:pt>
                <c:pt idx="1079">
                  <c:v>0.29181499999999999</c:v>
                </c:pt>
                <c:pt idx="1080">
                  <c:v>0.31720399999999999</c:v>
                </c:pt>
                <c:pt idx="1081">
                  <c:v>0.27358500000000002</c:v>
                </c:pt>
                <c:pt idx="1082">
                  <c:v>0.34782600000000002</c:v>
                </c:pt>
                <c:pt idx="1083">
                  <c:v>0.34965000000000002</c:v>
                </c:pt>
                <c:pt idx="1084">
                  <c:v>0.28415299999999999</c:v>
                </c:pt>
                <c:pt idx="1085">
                  <c:v>0.32365100000000002</c:v>
                </c:pt>
                <c:pt idx="1086">
                  <c:v>0.28352500000000003</c:v>
                </c:pt>
                <c:pt idx="1087">
                  <c:v>0.337621</c:v>
                </c:pt>
                <c:pt idx="1088">
                  <c:v>0.33524399999999999</c:v>
                </c:pt>
                <c:pt idx="1089">
                  <c:v>0.32969999999999999</c:v>
                </c:pt>
                <c:pt idx="1090">
                  <c:v>0.32670500000000002</c:v>
                </c:pt>
                <c:pt idx="1091">
                  <c:v>0.31680399999999997</c:v>
                </c:pt>
                <c:pt idx="1092">
                  <c:v>0.36729200000000001</c:v>
                </c:pt>
                <c:pt idx="1093">
                  <c:v>0.41176499999999999</c:v>
                </c:pt>
                <c:pt idx="1094">
                  <c:v>0.29010200000000003</c:v>
                </c:pt>
                <c:pt idx="1095">
                  <c:v>0.355491</c:v>
                </c:pt>
                <c:pt idx="1096">
                  <c:v>0.39805800000000002</c:v>
                </c:pt>
                <c:pt idx="1097">
                  <c:v>0.32463799999999998</c:v>
                </c:pt>
                <c:pt idx="1098">
                  <c:v>0.316027</c:v>
                </c:pt>
                <c:pt idx="1099">
                  <c:v>0.33707900000000002</c:v>
                </c:pt>
                <c:pt idx="1100">
                  <c:v>0.29718899999999998</c:v>
                </c:pt>
                <c:pt idx="1101">
                  <c:v>0.30973499999999998</c:v>
                </c:pt>
                <c:pt idx="1102">
                  <c:v>0.34124599999999999</c:v>
                </c:pt>
                <c:pt idx="1103">
                  <c:v>0.38327499999999998</c:v>
                </c:pt>
                <c:pt idx="1104">
                  <c:v>0.38725500000000002</c:v>
                </c:pt>
                <c:pt idx="1105">
                  <c:v>0.45360800000000001</c:v>
                </c:pt>
                <c:pt idx="1106">
                  <c:v>0.33858300000000002</c:v>
                </c:pt>
                <c:pt idx="1107">
                  <c:v>0.38078299999999998</c:v>
                </c:pt>
                <c:pt idx="1108">
                  <c:v>0.36131400000000002</c:v>
                </c:pt>
                <c:pt idx="1109">
                  <c:v>0.30564799999999998</c:v>
                </c:pt>
                <c:pt idx="1110">
                  <c:v>0.32786900000000002</c:v>
                </c:pt>
                <c:pt idx="1111">
                  <c:v>0.30283900000000002</c:v>
                </c:pt>
                <c:pt idx="1112">
                  <c:v>0.28275899999999998</c:v>
                </c:pt>
                <c:pt idx="1113">
                  <c:v>0.34117599999999998</c:v>
                </c:pt>
                <c:pt idx="1114">
                  <c:v>0.31451600000000002</c:v>
                </c:pt>
                <c:pt idx="1115">
                  <c:v>0.29508200000000001</c:v>
                </c:pt>
                <c:pt idx="1116">
                  <c:v>0.26800000000000002</c:v>
                </c:pt>
                <c:pt idx="1117">
                  <c:v>0.33757999999999999</c:v>
                </c:pt>
                <c:pt idx="1118">
                  <c:v>0.32453799999999999</c:v>
                </c:pt>
                <c:pt idx="1119">
                  <c:v>0.3075</c:v>
                </c:pt>
                <c:pt idx="1120">
                  <c:v>0.36222199999999999</c:v>
                </c:pt>
                <c:pt idx="1121">
                  <c:v>0.37649899999999997</c:v>
                </c:pt>
                <c:pt idx="1122">
                  <c:v>0.31428600000000001</c:v>
                </c:pt>
                <c:pt idx="1123">
                  <c:v>0.39172699999999999</c:v>
                </c:pt>
                <c:pt idx="1124">
                  <c:v>0.32368400000000003</c:v>
                </c:pt>
                <c:pt idx="1125">
                  <c:v>0.36711700000000003</c:v>
                </c:pt>
                <c:pt idx="1126">
                  <c:v>0.383523</c:v>
                </c:pt>
                <c:pt idx="1127">
                  <c:v>0.31775700000000001</c:v>
                </c:pt>
                <c:pt idx="1128">
                  <c:v>0.363265</c:v>
                </c:pt>
                <c:pt idx="1129">
                  <c:v>0.36893199999999998</c:v>
                </c:pt>
                <c:pt idx="1130">
                  <c:v>0.37451699999999999</c:v>
                </c:pt>
                <c:pt idx="1131">
                  <c:v>0.36947799999999997</c:v>
                </c:pt>
                <c:pt idx="1132">
                  <c:v>0.40540500000000002</c:v>
                </c:pt>
                <c:pt idx="1133">
                  <c:v>0.38738699999999998</c:v>
                </c:pt>
                <c:pt idx="1134">
                  <c:v>0.29746800000000001</c:v>
                </c:pt>
                <c:pt idx="1135">
                  <c:v>0.35199999999999998</c:v>
                </c:pt>
                <c:pt idx="1136">
                  <c:v>0.31192700000000001</c:v>
                </c:pt>
                <c:pt idx="1137">
                  <c:v>0.24468100000000001</c:v>
                </c:pt>
                <c:pt idx="1138">
                  <c:v>0.418605</c:v>
                </c:pt>
                <c:pt idx="1139">
                  <c:v>0.28387099999999998</c:v>
                </c:pt>
                <c:pt idx="1140">
                  <c:v>0.30845800000000001</c:v>
                </c:pt>
                <c:pt idx="1141">
                  <c:v>0.334928</c:v>
                </c:pt>
                <c:pt idx="1142">
                  <c:v>0.304147</c:v>
                </c:pt>
                <c:pt idx="1143">
                  <c:v>0.27392699999999998</c:v>
                </c:pt>
                <c:pt idx="1144">
                  <c:v>0.30405399999999999</c:v>
                </c:pt>
                <c:pt idx="1145">
                  <c:v>0.344086</c:v>
                </c:pt>
                <c:pt idx="1146">
                  <c:v>0.34313700000000003</c:v>
                </c:pt>
                <c:pt idx="1147">
                  <c:v>0.32311299999999998</c:v>
                </c:pt>
                <c:pt idx="1148">
                  <c:v>0.29447899999999999</c:v>
                </c:pt>
                <c:pt idx="1149">
                  <c:v>0.329208</c:v>
                </c:pt>
                <c:pt idx="1150">
                  <c:v>0.37755100000000003</c:v>
                </c:pt>
                <c:pt idx="1151">
                  <c:v>0.32250000000000001</c:v>
                </c:pt>
                <c:pt idx="1152">
                  <c:v>0.34615400000000002</c:v>
                </c:pt>
                <c:pt idx="1153">
                  <c:v>0.32420100000000002</c:v>
                </c:pt>
                <c:pt idx="1154">
                  <c:v>0.32657700000000001</c:v>
                </c:pt>
                <c:pt idx="1155">
                  <c:v>0.376278</c:v>
                </c:pt>
                <c:pt idx="1156">
                  <c:v>0.358796</c:v>
                </c:pt>
                <c:pt idx="1157">
                  <c:v>0.38640799999999997</c:v>
                </c:pt>
                <c:pt idx="1158">
                  <c:v>0.31830199999999997</c:v>
                </c:pt>
                <c:pt idx="1159">
                  <c:v>0.34393099999999999</c:v>
                </c:pt>
                <c:pt idx="1160">
                  <c:v>0.34275600000000001</c:v>
                </c:pt>
                <c:pt idx="1161">
                  <c:v>0.320988</c:v>
                </c:pt>
                <c:pt idx="1162">
                  <c:v>0.334615</c:v>
                </c:pt>
                <c:pt idx="1163">
                  <c:v>0.321739</c:v>
                </c:pt>
                <c:pt idx="1164">
                  <c:v>0.287823</c:v>
                </c:pt>
                <c:pt idx="1165">
                  <c:v>0.31818200000000002</c:v>
                </c:pt>
                <c:pt idx="1166">
                  <c:v>0.37918200000000002</c:v>
                </c:pt>
                <c:pt idx="1167">
                  <c:v>0.33546300000000001</c:v>
                </c:pt>
                <c:pt idx="1168">
                  <c:v>0.34399999999999997</c:v>
                </c:pt>
                <c:pt idx="1169">
                  <c:v>0.35714299999999999</c:v>
                </c:pt>
                <c:pt idx="1170">
                  <c:v>0.36656899999999998</c:v>
                </c:pt>
                <c:pt idx="1171">
                  <c:v>0.39108900000000002</c:v>
                </c:pt>
                <c:pt idx="1172">
                  <c:v>0.42718400000000001</c:v>
                </c:pt>
                <c:pt idx="1173">
                  <c:v>0.34241199999999999</c:v>
                </c:pt>
                <c:pt idx="1174">
                  <c:v>0.35377399999999998</c:v>
                </c:pt>
                <c:pt idx="1175">
                  <c:v>0.36453200000000002</c:v>
                </c:pt>
                <c:pt idx="1176">
                  <c:v>0.36526900000000001</c:v>
                </c:pt>
                <c:pt idx="1177">
                  <c:v>0.29565200000000003</c:v>
                </c:pt>
                <c:pt idx="1178">
                  <c:v>0.33064500000000002</c:v>
                </c:pt>
                <c:pt idx="1179">
                  <c:v>0.38961000000000001</c:v>
                </c:pt>
                <c:pt idx="1180">
                  <c:v>0.31914900000000002</c:v>
                </c:pt>
                <c:pt idx="1181">
                  <c:v>0.36134500000000003</c:v>
                </c:pt>
                <c:pt idx="1182">
                  <c:v>0.38118800000000003</c:v>
                </c:pt>
                <c:pt idx="1183">
                  <c:v>0.38888899999999998</c:v>
                </c:pt>
                <c:pt idx="1184">
                  <c:v>0.329843</c:v>
                </c:pt>
                <c:pt idx="1185">
                  <c:v>0.376471</c:v>
                </c:pt>
                <c:pt idx="1186">
                  <c:v>0.32474199999999998</c:v>
                </c:pt>
                <c:pt idx="1187">
                  <c:v>0.36879400000000001</c:v>
                </c:pt>
                <c:pt idx="1188">
                  <c:v>0.37373699999999999</c:v>
                </c:pt>
                <c:pt idx="1189">
                  <c:v>0.40088099999999999</c:v>
                </c:pt>
                <c:pt idx="1190">
                  <c:v>0.41823900000000003</c:v>
                </c:pt>
                <c:pt idx="1191">
                  <c:v>0.37121199999999999</c:v>
                </c:pt>
                <c:pt idx="1192">
                  <c:v>0.36263699999999999</c:v>
                </c:pt>
                <c:pt idx="1193">
                  <c:v>0.30769200000000002</c:v>
                </c:pt>
                <c:pt idx="1194">
                  <c:v>0.43076900000000001</c:v>
                </c:pt>
                <c:pt idx="1195">
                  <c:v>0.32653100000000002</c:v>
                </c:pt>
                <c:pt idx="1196">
                  <c:v>0.32352900000000001</c:v>
                </c:pt>
                <c:pt idx="1197">
                  <c:v>0.31736500000000001</c:v>
                </c:pt>
                <c:pt idx="1198">
                  <c:v>0.38181799999999999</c:v>
                </c:pt>
                <c:pt idx="1199">
                  <c:v>0.32110100000000003</c:v>
                </c:pt>
                <c:pt idx="1200">
                  <c:v>0.37724600000000003</c:v>
                </c:pt>
                <c:pt idx="1201">
                  <c:v>0.31759700000000002</c:v>
                </c:pt>
                <c:pt idx="1202">
                  <c:v>0.24571399999999999</c:v>
                </c:pt>
                <c:pt idx="1203">
                  <c:v>0.38349499999999997</c:v>
                </c:pt>
                <c:pt idx="1204">
                  <c:v>0.31632700000000002</c:v>
                </c:pt>
                <c:pt idx="1205">
                  <c:v>0.36866399999999999</c:v>
                </c:pt>
                <c:pt idx="1206">
                  <c:v>0.33725500000000003</c:v>
                </c:pt>
                <c:pt idx="1207">
                  <c:v>0.31421399999999999</c:v>
                </c:pt>
                <c:pt idx="1208">
                  <c:v>0.31742199999999998</c:v>
                </c:pt>
                <c:pt idx="1209">
                  <c:v>0.27962100000000001</c:v>
                </c:pt>
                <c:pt idx="1210">
                  <c:v>0.305288</c:v>
                </c:pt>
                <c:pt idx="1211">
                  <c:v>0.33218599999999998</c:v>
                </c:pt>
                <c:pt idx="1212">
                  <c:v>0.30795800000000001</c:v>
                </c:pt>
                <c:pt idx="1213">
                  <c:v>0.29783700000000002</c:v>
                </c:pt>
                <c:pt idx="1214">
                  <c:v>0.31187100000000001</c:v>
                </c:pt>
                <c:pt idx="1215">
                  <c:v>0.332594</c:v>
                </c:pt>
                <c:pt idx="1216">
                  <c:v>0.30219800000000002</c:v>
                </c:pt>
                <c:pt idx="1217">
                  <c:v>0.28656700000000002</c:v>
                </c:pt>
                <c:pt idx="1218">
                  <c:v>0.29620299999999999</c:v>
                </c:pt>
                <c:pt idx="1219">
                  <c:v>0.29758699999999999</c:v>
                </c:pt>
                <c:pt idx="1220">
                  <c:v>0.29249000000000003</c:v>
                </c:pt>
                <c:pt idx="1221">
                  <c:v>0.29885099999999998</c:v>
                </c:pt>
                <c:pt idx="1222">
                  <c:v>0.37341800000000003</c:v>
                </c:pt>
                <c:pt idx="1223">
                  <c:v>0.39230799999999999</c:v>
                </c:pt>
                <c:pt idx="1224">
                  <c:v>0.35714299999999999</c:v>
                </c:pt>
                <c:pt idx="1225">
                  <c:v>0.37301600000000001</c:v>
                </c:pt>
                <c:pt idx="1226">
                  <c:v>0.26288699999999998</c:v>
                </c:pt>
                <c:pt idx="1227">
                  <c:v>0.30501899999999998</c:v>
                </c:pt>
                <c:pt idx="1228">
                  <c:v>0.283688</c:v>
                </c:pt>
                <c:pt idx="1229">
                  <c:v>0.32478600000000002</c:v>
                </c:pt>
                <c:pt idx="1230">
                  <c:v>0.40350900000000001</c:v>
                </c:pt>
                <c:pt idx="1231">
                  <c:v>0.31460700000000003</c:v>
                </c:pt>
                <c:pt idx="1232">
                  <c:v>0.26666699999999999</c:v>
                </c:pt>
                <c:pt idx="1233">
                  <c:v>0.31818200000000002</c:v>
                </c:pt>
                <c:pt idx="1234">
                  <c:v>0.406393</c:v>
                </c:pt>
                <c:pt idx="1235">
                  <c:v>0.34634100000000001</c:v>
                </c:pt>
                <c:pt idx="1236">
                  <c:v>0.32828299999999999</c:v>
                </c:pt>
                <c:pt idx="1237">
                  <c:v>0.348416</c:v>
                </c:pt>
                <c:pt idx="1238">
                  <c:v>0.329843</c:v>
                </c:pt>
                <c:pt idx="1239">
                  <c:v>0.32065199999999999</c:v>
                </c:pt>
                <c:pt idx="1240">
                  <c:v>0.264706</c:v>
                </c:pt>
                <c:pt idx="1241">
                  <c:v>0.272727</c:v>
                </c:pt>
                <c:pt idx="1242">
                  <c:v>0.31284899999999999</c:v>
                </c:pt>
                <c:pt idx="1243">
                  <c:v>0.327957</c:v>
                </c:pt>
                <c:pt idx="1244">
                  <c:v>0.36697200000000002</c:v>
                </c:pt>
                <c:pt idx="1245">
                  <c:v>0.30662</c:v>
                </c:pt>
                <c:pt idx="1246">
                  <c:v>0.39607799999999999</c:v>
                </c:pt>
                <c:pt idx="1247">
                  <c:v>0.32258100000000001</c:v>
                </c:pt>
                <c:pt idx="1248">
                  <c:v>0.35566999999999999</c:v>
                </c:pt>
                <c:pt idx="1249">
                  <c:v>0.32240400000000002</c:v>
                </c:pt>
                <c:pt idx="1250">
                  <c:v>0.37575799999999998</c:v>
                </c:pt>
                <c:pt idx="1251">
                  <c:v>0.31137700000000001</c:v>
                </c:pt>
                <c:pt idx="1252">
                  <c:v>0.34418599999999999</c:v>
                </c:pt>
                <c:pt idx="1253">
                  <c:v>0.29670299999999999</c:v>
                </c:pt>
                <c:pt idx="1254">
                  <c:v>0.34893600000000002</c:v>
                </c:pt>
                <c:pt idx="1255">
                  <c:v>0.34228199999999998</c:v>
                </c:pt>
                <c:pt idx="1256">
                  <c:v>0.36805599999999999</c:v>
                </c:pt>
                <c:pt idx="1257">
                  <c:v>0.38488</c:v>
                </c:pt>
                <c:pt idx="1258">
                  <c:v>0.38888899999999998</c:v>
                </c:pt>
                <c:pt idx="1259">
                  <c:v>0.34222200000000003</c:v>
                </c:pt>
                <c:pt idx="1260">
                  <c:v>0.33746100000000001</c:v>
                </c:pt>
                <c:pt idx="1261">
                  <c:v>0.305755</c:v>
                </c:pt>
                <c:pt idx="1262">
                  <c:v>0.33823500000000001</c:v>
                </c:pt>
                <c:pt idx="1263">
                  <c:v>0.32024200000000003</c:v>
                </c:pt>
                <c:pt idx="1264">
                  <c:v>0.30313600000000002</c:v>
                </c:pt>
                <c:pt idx="1265">
                  <c:v>0.33333299999999999</c:v>
                </c:pt>
                <c:pt idx="1266">
                  <c:v>0.34509800000000002</c:v>
                </c:pt>
                <c:pt idx="1267">
                  <c:v>0.303448</c:v>
                </c:pt>
                <c:pt idx="1268">
                  <c:v>0.38562099999999999</c:v>
                </c:pt>
                <c:pt idx="1269">
                  <c:v>0.31405</c:v>
                </c:pt>
                <c:pt idx="1270">
                  <c:v>0.26203199999999999</c:v>
                </c:pt>
                <c:pt idx="1271">
                  <c:v>0.35199999999999998</c:v>
                </c:pt>
                <c:pt idx="1272">
                  <c:v>0.327206</c:v>
                </c:pt>
                <c:pt idx="1273">
                  <c:v>0.35064899999999999</c:v>
                </c:pt>
                <c:pt idx="1274">
                  <c:v>0.31927699999999998</c:v>
                </c:pt>
                <c:pt idx="1275">
                  <c:v>0.34453800000000001</c:v>
                </c:pt>
                <c:pt idx="1276">
                  <c:v>0.36199100000000001</c:v>
                </c:pt>
                <c:pt idx="1277">
                  <c:v>0.36704100000000001</c:v>
                </c:pt>
                <c:pt idx="1278">
                  <c:v>0.34482800000000002</c:v>
                </c:pt>
                <c:pt idx="1279">
                  <c:v>0.37468400000000002</c:v>
                </c:pt>
                <c:pt idx="1280">
                  <c:v>0.32199</c:v>
                </c:pt>
                <c:pt idx="1281">
                  <c:v>0.39795900000000001</c:v>
                </c:pt>
                <c:pt idx="1282">
                  <c:v>0.32767000000000002</c:v>
                </c:pt>
                <c:pt idx="1283">
                  <c:v>0.33234399999999997</c:v>
                </c:pt>
                <c:pt idx="1284">
                  <c:v>0.289655</c:v>
                </c:pt>
                <c:pt idx="1285">
                  <c:v>0.40509899999999999</c:v>
                </c:pt>
                <c:pt idx="1286">
                  <c:v>0.38493699999999997</c:v>
                </c:pt>
                <c:pt idx="1287">
                  <c:v>0.34</c:v>
                </c:pt>
                <c:pt idx="1288">
                  <c:v>0.36893199999999998</c:v>
                </c:pt>
                <c:pt idx="1289">
                  <c:v>0.44852900000000001</c:v>
                </c:pt>
                <c:pt idx="1290">
                  <c:v>0.40972199999999998</c:v>
                </c:pt>
                <c:pt idx="1291">
                  <c:v>0.39766099999999999</c:v>
                </c:pt>
                <c:pt idx="1292">
                  <c:v>0.28712900000000002</c:v>
                </c:pt>
                <c:pt idx="1293">
                  <c:v>0.289773</c:v>
                </c:pt>
                <c:pt idx="1294">
                  <c:v>0.34146300000000002</c:v>
                </c:pt>
                <c:pt idx="1295">
                  <c:v>0.28834399999999999</c:v>
                </c:pt>
                <c:pt idx="1296">
                  <c:v>0.23780499999999999</c:v>
                </c:pt>
                <c:pt idx="1297">
                  <c:v>0.36</c:v>
                </c:pt>
                <c:pt idx="1298">
                  <c:v>0.26168200000000003</c:v>
                </c:pt>
                <c:pt idx="1299">
                  <c:v>0.34763899999999998</c:v>
                </c:pt>
                <c:pt idx="1300">
                  <c:v>0.30137000000000003</c:v>
                </c:pt>
                <c:pt idx="1301">
                  <c:v>0.31465500000000002</c:v>
                </c:pt>
                <c:pt idx="1302">
                  <c:v>0.26800000000000002</c:v>
                </c:pt>
                <c:pt idx="1303">
                  <c:v>0.32822099999999998</c:v>
                </c:pt>
                <c:pt idx="1304">
                  <c:v>0.367647</c:v>
                </c:pt>
                <c:pt idx="1305">
                  <c:v>0.38038300000000003</c:v>
                </c:pt>
                <c:pt idx="1306">
                  <c:v>0.35087699999999999</c:v>
                </c:pt>
                <c:pt idx="1307">
                  <c:v>0.31276599999999999</c:v>
                </c:pt>
                <c:pt idx="1308">
                  <c:v>0.299479</c:v>
                </c:pt>
                <c:pt idx="1309">
                  <c:v>0.35104400000000002</c:v>
                </c:pt>
                <c:pt idx="1310">
                  <c:v>0.39738800000000002</c:v>
                </c:pt>
                <c:pt idx="1311">
                  <c:v>0.35688999999999999</c:v>
                </c:pt>
                <c:pt idx="1312">
                  <c:v>0.35596699999999998</c:v>
                </c:pt>
                <c:pt idx="1313">
                  <c:v>0.30335400000000001</c:v>
                </c:pt>
                <c:pt idx="1314">
                  <c:v>0.32478600000000002</c:v>
                </c:pt>
                <c:pt idx="1315">
                  <c:v>0.32</c:v>
                </c:pt>
                <c:pt idx="1316">
                  <c:v>0.33501900000000001</c:v>
                </c:pt>
                <c:pt idx="1317">
                  <c:v>0.34862399999999999</c:v>
                </c:pt>
                <c:pt idx="1318">
                  <c:v>0.34191199999999999</c:v>
                </c:pt>
                <c:pt idx="1319">
                  <c:v>0.31087500000000001</c:v>
                </c:pt>
                <c:pt idx="1320">
                  <c:v>0.34578399999999998</c:v>
                </c:pt>
                <c:pt idx="1321">
                  <c:v>0.34902</c:v>
                </c:pt>
                <c:pt idx="1322">
                  <c:v>0.35343599999999997</c:v>
                </c:pt>
                <c:pt idx="1323">
                  <c:v>0.31569999999999998</c:v>
                </c:pt>
                <c:pt idx="1324">
                  <c:v>0.28956799999999999</c:v>
                </c:pt>
                <c:pt idx="1325">
                  <c:v>0.34387400000000001</c:v>
                </c:pt>
                <c:pt idx="1326">
                  <c:v>0.36093399999999998</c:v>
                </c:pt>
                <c:pt idx="1327">
                  <c:v>0.33720899999999998</c:v>
                </c:pt>
                <c:pt idx="1328">
                  <c:v>0.305699</c:v>
                </c:pt>
                <c:pt idx="1329">
                  <c:v>0.34217500000000001</c:v>
                </c:pt>
                <c:pt idx="1330">
                  <c:v>0.35369800000000001</c:v>
                </c:pt>
                <c:pt idx="1331">
                  <c:v>0.33595799999999998</c:v>
                </c:pt>
                <c:pt idx="1332">
                  <c:v>0.35539199999999999</c:v>
                </c:pt>
                <c:pt idx="1333">
                  <c:v>0.36344100000000001</c:v>
                </c:pt>
                <c:pt idx="1334">
                  <c:v>0.32479999999999998</c:v>
                </c:pt>
                <c:pt idx="1335">
                  <c:v>0.36666700000000002</c:v>
                </c:pt>
                <c:pt idx="1336">
                  <c:v>0.30917899999999998</c:v>
                </c:pt>
                <c:pt idx="1337">
                  <c:v>0.35205199999999998</c:v>
                </c:pt>
                <c:pt idx="1338">
                  <c:v>0.323077</c:v>
                </c:pt>
                <c:pt idx="1339">
                  <c:v>0.31070500000000001</c:v>
                </c:pt>
                <c:pt idx="1340">
                  <c:v>0.32336999999999999</c:v>
                </c:pt>
                <c:pt idx="1341">
                  <c:v>0.29722199999999999</c:v>
                </c:pt>
                <c:pt idx="1342">
                  <c:v>0.32727299999999998</c:v>
                </c:pt>
                <c:pt idx="1343">
                  <c:v>0.33234399999999997</c:v>
                </c:pt>
                <c:pt idx="1344">
                  <c:v>0.30484299999999998</c:v>
                </c:pt>
                <c:pt idx="1345">
                  <c:v>0.27851500000000001</c:v>
                </c:pt>
                <c:pt idx="1346">
                  <c:v>0.29102800000000001</c:v>
                </c:pt>
                <c:pt idx="1347">
                  <c:v>0.32921800000000001</c:v>
                </c:pt>
                <c:pt idx="1348">
                  <c:v>0.35087699999999999</c:v>
                </c:pt>
                <c:pt idx="1349">
                  <c:v>0.36136699999999999</c:v>
                </c:pt>
                <c:pt idx="1350">
                  <c:v>0.39157599999999998</c:v>
                </c:pt>
                <c:pt idx="1351">
                  <c:v>0.316973</c:v>
                </c:pt>
                <c:pt idx="1352">
                  <c:v>0.36703000000000002</c:v>
                </c:pt>
                <c:pt idx="1353">
                  <c:v>0.33723199999999998</c:v>
                </c:pt>
                <c:pt idx="1354">
                  <c:v>0.31040000000000001</c:v>
                </c:pt>
                <c:pt idx="1355">
                  <c:v>0.34482800000000002</c:v>
                </c:pt>
                <c:pt idx="1356">
                  <c:v>0.362205</c:v>
                </c:pt>
                <c:pt idx="1357">
                  <c:v>0.327044</c:v>
                </c:pt>
                <c:pt idx="1358">
                  <c:v>0.302207</c:v>
                </c:pt>
                <c:pt idx="1359">
                  <c:v>0.32049</c:v>
                </c:pt>
                <c:pt idx="1360">
                  <c:v>0.33333299999999999</c:v>
                </c:pt>
                <c:pt idx="1361">
                  <c:v>0.31921300000000002</c:v>
                </c:pt>
                <c:pt idx="1362">
                  <c:v>0.31678099999999998</c:v>
                </c:pt>
                <c:pt idx="1363">
                  <c:v>0.31321399999999999</c:v>
                </c:pt>
                <c:pt idx="1364">
                  <c:v>0.32327600000000001</c:v>
                </c:pt>
                <c:pt idx="1365">
                  <c:v>0.32905299999999998</c:v>
                </c:pt>
                <c:pt idx="1366">
                  <c:v>0.40625</c:v>
                </c:pt>
                <c:pt idx="1367">
                  <c:v>0.38997799999999999</c:v>
                </c:pt>
                <c:pt idx="1368">
                  <c:v>0.34541100000000002</c:v>
                </c:pt>
                <c:pt idx="1369">
                  <c:v>0.35672500000000001</c:v>
                </c:pt>
                <c:pt idx="1370">
                  <c:v>0.35483900000000002</c:v>
                </c:pt>
                <c:pt idx="1371">
                  <c:v>0.327982</c:v>
                </c:pt>
                <c:pt idx="1372">
                  <c:v>0.35029900000000003</c:v>
                </c:pt>
                <c:pt idx="1373">
                  <c:v>0.32133</c:v>
                </c:pt>
                <c:pt idx="1374">
                  <c:v>0.35057500000000003</c:v>
                </c:pt>
                <c:pt idx="1375">
                  <c:v>0.38418099999999999</c:v>
                </c:pt>
                <c:pt idx="1376">
                  <c:v>0.37854900000000002</c:v>
                </c:pt>
                <c:pt idx="1377">
                  <c:v>0.35816599999999998</c:v>
                </c:pt>
                <c:pt idx="1378">
                  <c:v>0.34414</c:v>
                </c:pt>
                <c:pt idx="1379">
                  <c:v>0.37275999999999998</c:v>
                </c:pt>
                <c:pt idx="1380">
                  <c:v>0.33720899999999998</c:v>
                </c:pt>
                <c:pt idx="1381">
                  <c:v>0.37333300000000003</c:v>
                </c:pt>
                <c:pt idx="1382">
                  <c:v>0.38431399999999999</c:v>
                </c:pt>
                <c:pt idx="1383">
                  <c:v>0.33701700000000001</c:v>
                </c:pt>
                <c:pt idx="1384">
                  <c:v>0.33458599999999999</c:v>
                </c:pt>
                <c:pt idx="1385">
                  <c:v>0.29914499999999999</c:v>
                </c:pt>
                <c:pt idx="1386">
                  <c:v>0.31553399999999998</c:v>
                </c:pt>
                <c:pt idx="1387">
                  <c:v>0.30232599999999998</c:v>
                </c:pt>
                <c:pt idx="1388">
                  <c:v>0.35971199999999998</c:v>
                </c:pt>
                <c:pt idx="1389">
                  <c:v>0.306452</c:v>
                </c:pt>
                <c:pt idx="1390">
                  <c:v>0.33734900000000001</c:v>
                </c:pt>
                <c:pt idx="1391">
                  <c:v>0.38888899999999998</c:v>
                </c:pt>
                <c:pt idx="1392">
                  <c:v>0.46281</c:v>
                </c:pt>
                <c:pt idx="1393">
                  <c:v>0.32</c:v>
                </c:pt>
                <c:pt idx="1394">
                  <c:v>0.42553200000000002</c:v>
                </c:pt>
                <c:pt idx="1395">
                  <c:v>0.36805599999999999</c:v>
                </c:pt>
                <c:pt idx="1396">
                  <c:v>0.26126100000000002</c:v>
                </c:pt>
                <c:pt idx="1397">
                  <c:v>0.343949</c:v>
                </c:pt>
                <c:pt idx="1398">
                  <c:v>0.34506999999999999</c:v>
                </c:pt>
                <c:pt idx="1399">
                  <c:v>0.31756800000000002</c:v>
                </c:pt>
                <c:pt idx="1400">
                  <c:v>0.39610400000000001</c:v>
                </c:pt>
                <c:pt idx="1401">
                  <c:v>0.35632200000000003</c:v>
                </c:pt>
                <c:pt idx="1402">
                  <c:v>0.352273</c:v>
                </c:pt>
                <c:pt idx="1403">
                  <c:v>0.30232599999999998</c:v>
                </c:pt>
                <c:pt idx="1404">
                  <c:v>0.39574500000000001</c:v>
                </c:pt>
                <c:pt idx="1405">
                  <c:v>0.369919</c:v>
                </c:pt>
                <c:pt idx="1406">
                  <c:v>0.354244</c:v>
                </c:pt>
                <c:pt idx="1407">
                  <c:v>0.36078399999999999</c:v>
                </c:pt>
                <c:pt idx="1408">
                  <c:v>0.43396200000000001</c:v>
                </c:pt>
                <c:pt idx="1409">
                  <c:v>0.26776</c:v>
                </c:pt>
                <c:pt idx="1410">
                  <c:v>0.36363600000000001</c:v>
                </c:pt>
                <c:pt idx="1411">
                  <c:v>0.34237299999999998</c:v>
                </c:pt>
                <c:pt idx="1412">
                  <c:v>0.35616399999999998</c:v>
                </c:pt>
                <c:pt idx="1413">
                  <c:v>0.30293199999999998</c:v>
                </c:pt>
                <c:pt idx="1414">
                  <c:v>0.35472999999999999</c:v>
                </c:pt>
                <c:pt idx="1415">
                  <c:v>0.33695700000000001</c:v>
                </c:pt>
                <c:pt idx="1416">
                  <c:v>0.30769200000000002</c:v>
                </c:pt>
                <c:pt idx="1417">
                  <c:v>0.38024000000000002</c:v>
                </c:pt>
                <c:pt idx="1418">
                  <c:v>0.34883700000000001</c:v>
                </c:pt>
                <c:pt idx="1419">
                  <c:v>0.37254900000000002</c:v>
                </c:pt>
                <c:pt idx="1420">
                  <c:v>0.32692300000000002</c:v>
                </c:pt>
                <c:pt idx="1421">
                  <c:v>0.34375</c:v>
                </c:pt>
                <c:pt idx="1422">
                  <c:v>0.42953000000000002</c:v>
                </c:pt>
                <c:pt idx="1423">
                  <c:v>0.34751799999999999</c:v>
                </c:pt>
                <c:pt idx="1424">
                  <c:v>0.29503099999999999</c:v>
                </c:pt>
                <c:pt idx="1425">
                  <c:v>0.35181600000000002</c:v>
                </c:pt>
                <c:pt idx="1426">
                  <c:v>0.33593800000000001</c:v>
                </c:pt>
                <c:pt idx="1427">
                  <c:v>0.34146300000000002</c:v>
                </c:pt>
                <c:pt idx="1428">
                  <c:v>0.37837799999999999</c:v>
                </c:pt>
                <c:pt idx="1429">
                  <c:v>0.34252899999999997</c:v>
                </c:pt>
                <c:pt idx="1430">
                  <c:v>0.32032899999999997</c:v>
                </c:pt>
                <c:pt idx="1431">
                  <c:v>0.33677699999999999</c:v>
                </c:pt>
                <c:pt idx="1432">
                  <c:v>0.35683799999999999</c:v>
                </c:pt>
                <c:pt idx="1433">
                  <c:v>0.36142299999999999</c:v>
                </c:pt>
                <c:pt idx="1434">
                  <c:v>0.35568</c:v>
                </c:pt>
                <c:pt idx="1435">
                  <c:v>0.338057</c:v>
                </c:pt>
                <c:pt idx="1436">
                  <c:v>0.35568</c:v>
                </c:pt>
                <c:pt idx="1437">
                  <c:v>0.36379299999999998</c:v>
                </c:pt>
                <c:pt idx="1438">
                  <c:v>0.31020399999999998</c:v>
                </c:pt>
                <c:pt idx="1439">
                  <c:v>0.35205999999999998</c:v>
                </c:pt>
                <c:pt idx="1440">
                  <c:v>0.31405</c:v>
                </c:pt>
                <c:pt idx="1441">
                  <c:v>0.35726799999999997</c:v>
                </c:pt>
                <c:pt idx="1442">
                  <c:v>0.32456099999999999</c:v>
                </c:pt>
                <c:pt idx="1443">
                  <c:v>0.30395699999999998</c:v>
                </c:pt>
                <c:pt idx="1444">
                  <c:v>0.31045800000000001</c:v>
                </c:pt>
                <c:pt idx="1445">
                  <c:v>0.26753700000000002</c:v>
                </c:pt>
                <c:pt idx="1446">
                  <c:v>0.32866000000000001</c:v>
                </c:pt>
                <c:pt idx="1447">
                  <c:v>0.27500000000000002</c:v>
                </c:pt>
                <c:pt idx="1448">
                  <c:v>0.30066799999999999</c:v>
                </c:pt>
                <c:pt idx="1449">
                  <c:v>0.309168</c:v>
                </c:pt>
                <c:pt idx="1450">
                  <c:v>0.31837599999999999</c:v>
                </c:pt>
                <c:pt idx="1451">
                  <c:v>0.32291700000000001</c:v>
                </c:pt>
                <c:pt idx="1452">
                  <c:v>0.332096</c:v>
                </c:pt>
                <c:pt idx="1453">
                  <c:v>0.31447599999999998</c:v>
                </c:pt>
                <c:pt idx="1454">
                  <c:v>0.35524</c:v>
                </c:pt>
                <c:pt idx="1455">
                  <c:v>0.31864900000000002</c:v>
                </c:pt>
                <c:pt idx="1456">
                  <c:v>0.33385599999999999</c:v>
                </c:pt>
                <c:pt idx="1457">
                  <c:v>0.33333299999999999</c:v>
                </c:pt>
                <c:pt idx="1458">
                  <c:v>0.34205600000000003</c:v>
                </c:pt>
                <c:pt idx="1459">
                  <c:v>0.36</c:v>
                </c:pt>
                <c:pt idx="1460">
                  <c:v>0.37192999999999998</c:v>
                </c:pt>
                <c:pt idx="1461">
                  <c:v>0.37847199999999998</c:v>
                </c:pt>
                <c:pt idx="1462">
                  <c:v>0.40651799999999999</c:v>
                </c:pt>
                <c:pt idx="1463">
                  <c:v>0.41242899999999999</c:v>
                </c:pt>
                <c:pt idx="1464">
                  <c:v>0.38611699999999999</c:v>
                </c:pt>
                <c:pt idx="1465">
                  <c:v>0.38845099999999999</c:v>
                </c:pt>
                <c:pt idx="1466">
                  <c:v>0.391156</c:v>
                </c:pt>
                <c:pt idx="1467">
                  <c:v>0.39799299999999999</c:v>
                </c:pt>
                <c:pt idx="1468">
                  <c:v>0.32627099999999998</c:v>
                </c:pt>
                <c:pt idx="1469">
                  <c:v>0.38333299999999998</c:v>
                </c:pt>
                <c:pt idx="1470">
                  <c:v>0.43801699999999999</c:v>
                </c:pt>
                <c:pt idx="1471">
                  <c:v>0.40331499999999998</c:v>
                </c:pt>
                <c:pt idx="1472">
                  <c:v>0.43</c:v>
                </c:pt>
                <c:pt idx="1473">
                  <c:v>0.38853500000000002</c:v>
                </c:pt>
                <c:pt idx="1474">
                  <c:v>0.309859</c:v>
                </c:pt>
                <c:pt idx="1475">
                  <c:v>0.32022499999999998</c:v>
                </c:pt>
                <c:pt idx="1476">
                  <c:v>0.35</c:v>
                </c:pt>
                <c:pt idx="1477">
                  <c:v>0.38489200000000001</c:v>
                </c:pt>
                <c:pt idx="1478">
                  <c:v>0.32684800000000003</c:v>
                </c:pt>
                <c:pt idx="1479">
                  <c:v>0.38513500000000001</c:v>
                </c:pt>
                <c:pt idx="1480">
                  <c:v>0.31952700000000001</c:v>
                </c:pt>
                <c:pt idx="1481">
                  <c:v>0.294686</c:v>
                </c:pt>
                <c:pt idx="1482">
                  <c:v>0.34090900000000002</c:v>
                </c:pt>
                <c:pt idx="1483">
                  <c:v>0.36458299999999999</c:v>
                </c:pt>
                <c:pt idx="1484">
                  <c:v>0.29718</c:v>
                </c:pt>
                <c:pt idx="1485">
                  <c:v>0.29853499999999999</c:v>
                </c:pt>
                <c:pt idx="1486">
                  <c:v>0.302174</c:v>
                </c:pt>
                <c:pt idx="1487">
                  <c:v>0.32558100000000001</c:v>
                </c:pt>
                <c:pt idx="1488">
                  <c:v>0.32136999999999999</c:v>
                </c:pt>
                <c:pt idx="1489">
                  <c:v>0.29058400000000001</c:v>
                </c:pt>
                <c:pt idx="1490">
                  <c:v>0.32211499999999998</c:v>
                </c:pt>
                <c:pt idx="1491">
                  <c:v>0.28478500000000001</c:v>
                </c:pt>
                <c:pt idx="1492">
                  <c:v>0.312413</c:v>
                </c:pt>
                <c:pt idx="1493">
                  <c:v>0.29639199999999999</c:v>
                </c:pt>
                <c:pt idx="1494">
                  <c:v>0.34109600000000001</c:v>
                </c:pt>
                <c:pt idx="1495">
                  <c:v>0.354045</c:v>
                </c:pt>
                <c:pt idx="1496">
                  <c:v>0.30434800000000001</c:v>
                </c:pt>
                <c:pt idx="1497">
                  <c:v>0.32059199999999999</c:v>
                </c:pt>
                <c:pt idx="1498">
                  <c:v>0.34860099999999999</c:v>
                </c:pt>
                <c:pt idx="1499">
                  <c:v>0.32370599999999999</c:v>
                </c:pt>
                <c:pt idx="1500">
                  <c:v>0.32232300000000003</c:v>
                </c:pt>
                <c:pt idx="1501">
                  <c:v>0.32828299999999999</c:v>
                </c:pt>
                <c:pt idx="1502">
                  <c:v>0.32592599999999999</c:v>
                </c:pt>
                <c:pt idx="1503">
                  <c:v>0.35031200000000001</c:v>
                </c:pt>
                <c:pt idx="1504">
                  <c:v>0.33690999999999999</c:v>
                </c:pt>
                <c:pt idx="1505">
                  <c:v>0.34392699999999998</c:v>
                </c:pt>
                <c:pt idx="1506">
                  <c:v>0.35300799999999999</c:v>
                </c:pt>
                <c:pt idx="1507">
                  <c:v>0.35806500000000002</c:v>
                </c:pt>
                <c:pt idx="1508">
                  <c:v>0.35</c:v>
                </c:pt>
                <c:pt idx="1509">
                  <c:v>0.343387</c:v>
                </c:pt>
                <c:pt idx="1510">
                  <c:v>0.37355699999999997</c:v>
                </c:pt>
                <c:pt idx="1511">
                  <c:v>0.40199000000000001</c:v>
                </c:pt>
                <c:pt idx="1512">
                  <c:v>0.37312000000000001</c:v>
                </c:pt>
                <c:pt idx="1513">
                  <c:v>0.32644600000000001</c:v>
                </c:pt>
                <c:pt idx="1514">
                  <c:v>0.344995</c:v>
                </c:pt>
                <c:pt idx="1515">
                  <c:v>0.34524899999999997</c:v>
                </c:pt>
                <c:pt idx="1516">
                  <c:v>0.39738800000000002</c:v>
                </c:pt>
                <c:pt idx="1517">
                  <c:v>0.376973</c:v>
                </c:pt>
                <c:pt idx="1518">
                  <c:v>0.40740700000000002</c:v>
                </c:pt>
                <c:pt idx="1519">
                  <c:v>0.36933500000000002</c:v>
                </c:pt>
                <c:pt idx="1520">
                  <c:v>0.37720999999999999</c:v>
                </c:pt>
                <c:pt idx="1521">
                  <c:v>0.35537200000000002</c:v>
                </c:pt>
                <c:pt idx="1522">
                  <c:v>0.36785299999999999</c:v>
                </c:pt>
                <c:pt idx="1523">
                  <c:v>0.35345799999999999</c:v>
                </c:pt>
                <c:pt idx="1524">
                  <c:v>0.37156400000000001</c:v>
                </c:pt>
                <c:pt idx="1525">
                  <c:v>0.35393799999999997</c:v>
                </c:pt>
                <c:pt idx="1526">
                  <c:v>0.38525300000000001</c:v>
                </c:pt>
                <c:pt idx="1527">
                  <c:v>0.37487599999999999</c:v>
                </c:pt>
                <c:pt idx="1528">
                  <c:v>0.409217</c:v>
                </c:pt>
                <c:pt idx="1529">
                  <c:v>0.4007</c:v>
                </c:pt>
                <c:pt idx="1530">
                  <c:v>0.372915</c:v>
                </c:pt>
                <c:pt idx="1531">
                  <c:v>0.38543699999999997</c:v>
                </c:pt>
                <c:pt idx="1532">
                  <c:v>0.398482</c:v>
                </c:pt>
                <c:pt idx="1533">
                  <c:v>0.39366499999999999</c:v>
                </c:pt>
                <c:pt idx="1534">
                  <c:v>0.398789</c:v>
                </c:pt>
                <c:pt idx="1535">
                  <c:v>0.388465</c:v>
                </c:pt>
                <c:pt idx="1536">
                  <c:v>0.40774100000000002</c:v>
                </c:pt>
                <c:pt idx="1537">
                  <c:v>0.37313400000000002</c:v>
                </c:pt>
                <c:pt idx="1538">
                  <c:v>0.37897500000000001</c:v>
                </c:pt>
                <c:pt idx="1539">
                  <c:v>0.37479499999999999</c:v>
                </c:pt>
                <c:pt idx="1540">
                  <c:v>0.37299599999999999</c:v>
                </c:pt>
                <c:pt idx="1541">
                  <c:v>0.39691599999999999</c:v>
                </c:pt>
                <c:pt idx="1542">
                  <c:v>0.39604800000000001</c:v>
                </c:pt>
                <c:pt idx="1543">
                  <c:v>0.41563800000000001</c:v>
                </c:pt>
                <c:pt idx="1544">
                  <c:v>0.42402000000000001</c:v>
                </c:pt>
                <c:pt idx="1545">
                  <c:v>0.38241999999999998</c:v>
                </c:pt>
                <c:pt idx="1546">
                  <c:v>0.38495099999999999</c:v>
                </c:pt>
                <c:pt idx="1547">
                  <c:v>0.36039599999999999</c:v>
                </c:pt>
                <c:pt idx="1548">
                  <c:v>0.37113400000000002</c:v>
                </c:pt>
                <c:pt idx="1549">
                  <c:v>0.36594900000000002</c:v>
                </c:pt>
                <c:pt idx="1550">
                  <c:v>0.37997999999999998</c:v>
                </c:pt>
                <c:pt idx="1551">
                  <c:v>0.38469199999999998</c:v>
                </c:pt>
                <c:pt idx="1552">
                  <c:v>0.36483700000000002</c:v>
                </c:pt>
                <c:pt idx="1553">
                  <c:v>0.364068</c:v>
                </c:pt>
                <c:pt idx="1554">
                  <c:v>0.35235499999999997</c:v>
                </c:pt>
                <c:pt idx="1555">
                  <c:v>0.37937399999999999</c:v>
                </c:pt>
                <c:pt idx="1556">
                  <c:v>0.40675099999999997</c:v>
                </c:pt>
                <c:pt idx="1557">
                  <c:v>0.39561400000000002</c:v>
                </c:pt>
                <c:pt idx="1558">
                  <c:v>0.39838899999999999</c:v>
                </c:pt>
                <c:pt idx="1559">
                  <c:v>0.38272699999999998</c:v>
                </c:pt>
                <c:pt idx="1560">
                  <c:v>0.34337299999999998</c:v>
                </c:pt>
                <c:pt idx="1561">
                  <c:v>0.338059</c:v>
                </c:pt>
                <c:pt idx="1562">
                  <c:v>0.4098</c:v>
                </c:pt>
                <c:pt idx="1563">
                  <c:v>0.37084400000000001</c:v>
                </c:pt>
                <c:pt idx="1564">
                  <c:v>0.36704100000000001</c:v>
                </c:pt>
                <c:pt idx="1565">
                  <c:v>0.38673299999999999</c:v>
                </c:pt>
                <c:pt idx="1566">
                  <c:v>0.38363900000000001</c:v>
                </c:pt>
                <c:pt idx="1567">
                  <c:v>0.364568</c:v>
                </c:pt>
                <c:pt idx="1568">
                  <c:v>0.38240000000000002</c:v>
                </c:pt>
                <c:pt idx="1569">
                  <c:v>0.39542500000000003</c:v>
                </c:pt>
                <c:pt idx="1570">
                  <c:v>0.339312</c:v>
                </c:pt>
                <c:pt idx="1571">
                  <c:v>0.35638300000000001</c:v>
                </c:pt>
                <c:pt idx="1572">
                  <c:v>0.343387</c:v>
                </c:pt>
                <c:pt idx="1573">
                  <c:v>0.37057699999999999</c:v>
                </c:pt>
                <c:pt idx="1574">
                  <c:v>0.36330299999999999</c:v>
                </c:pt>
                <c:pt idx="1575">
                  <c:v>0.363844</c:v>
                </c:pt>
                <c:pt idx="1576">
                  <c:v>0.38943899999999998</c:v>
                </c:pt>
                <c:pt idx="1577">
                  <c:v>0.35363800000000001</c:v>
                </c:pt>
                <c:pt idx="1578">
                  <c:v>0.34305600000000003</c:v>
                </c:pt>
                <c:pt idx="1579">
                  <c:v>0.36810700000000002</c:v>
                </c:pt>
                <c:pt idx="1580">
                  <c:v>0.382413</c:v>
                </c:pt>
                <c:pt idx="1581">
                  <c:v>0.33539099999999999</c:v>
                </c:pt>
                <c:pt idx="1582">
                  <c:v>0.35542200000000002</c:v>
                </c:pt>
                <c:pt idx="1583">
                  <c:v>0.379691</c:v>
                </c:pt>
                <c:pt idx="1584">
                  <c:v>0.32125599999999999</c:v>
                </c:pt>
                <c:pt idx="1585">
                  <c:v>0.32075500000000001</c:v>
                </c:pt>
                <c:pt idx="1586">
                  <c:v>0.35743000000000003</c:v>
                </c:pt>
                <c:pt idx="1587">
                  <c:v>0.37295099999999998</c:v>
                </c:pt>
                <c:pt idx="1588">
                  <c:v>0.34972700000000001</c:v>
                </c:pt>
                <c:pt idx="1589">
                  <c:v>0.31299199999999999</c:v>
                </c:pt>
                <c:pt idx="1590">
                  <c:v>0.37543900000000002</c:v>
                </c:pt>
                <c:pt idx="1591">
                  <c:v>0.356655</c:v>
                </c:pt>
                <c:pt idx="1592">
                  <c:v>0.36397099999999999</c:v>
                </c:pt>
                <c:pt idx="1593">
                  <c:v>0.34241199999999999</c:v>
                </c:pt>
                <c:pt idx="1594">
                  <c:v>0.37617600000000001</c:v>
                </c:pt>
                <c:pt idx="1595">
                  <c:v>0.34078199999999997</c:v>
                </c:pt>
                <c:pt idx="1596">
                  <c:v>0.373832</c:v>
                </c:pt>
                <c:pt idx="1597">
                  <c:v>0.35374100000000003</c:v>
                </c:pt>
                <c:pt idx="1598">
                  <c:v>0.28742499999999999</c:v>
                </c:pt>
                <c:pt idx="1599">
                  <c:v>0.32278499999999999</c:v>
                </c:pt>
                <c:pt idx="1600">
                  <c:v>0.38437500000000002</c:v>
                </c:pt>
                <c:pt idx="1601">
                  <c:v>0.33066699999999999</c:v>
                </c:pt>
                <c:pt idx="1602">
                  <c:v>0.37426900000000002</c:v>
                </c:pt>
                <c:pt idx="1603">
                  <c:v>0.35926799999999998</c:v>
                </c:pt>
                <c:pt idx="1604">
                  <c:v>0.306977</c:v>
                </c:pt>
                <c:pt idx="1605">
                  <c:v>0.30878899999999998</c:v>
                </c:pt>
                <c:pt idx="1606">
                  <c:v>0.32303399999999999</c:v>
                </c:pt>
                <c:pt idx="1607">
                  <c:v>0.311392</c:v>
                </c:pt>
                <c:pt idx="1608">
                  <c:v>0.35588199999999998</c:v>
                </c:pt>
                <c:pt idx="1609">
                  <c:v>0.32699600000000001</c:v>
                </c:pt>
                <c:pt idx="1610">
                  <c:v>0.32413799999999998</c:v>
                </c:pt>
                <c:pt idx="1611">
                  <c:v>0.30943399999999999</c:v>
                </c:pt>
                <c:pt idx="1612">
                  <c:v>0.34523799999999999</c:v>
                </c:pt>
                <c:pt idx="1613">
                  <c:v>0.29081600000000002</c:v>
                </c:pt>
                <c:pt idx="1614">
                  <c:v>0.33116899999999999</c:v>
                </c:pt>
                <c:pt idx="1615">
                  <c:v>0.35922300000000001</c:v>
                </c:pt>
                <c:pt idx="1616">
                  <c:v>0.38686100000000001</c:v>
                </c:pt>
                <c:pt idx="1617">
                  <c:v>0.34031400000000001</c:v>
                </c:pt>
                <c:pt idx="1618">
                  <c:v>0.33124999999999999</c:v>
                </c:pt>
                <c:pt idx="1619">
                  <c:v>0.35384599999999999</c:v>
                </c:pt>
                <c:pt idx="1620">
                  <c:v>0.323741</c:v>
                </c:pt>
                <c:pt idx="1621">
                  <c:v>0.33727800000000002</c:v>
                </c:pt>
                <c:pt idx="1622">
                  <c:v>0.4375</c:v>
                </c:pt>
                <c:pt idx="1623">
                  <c:v>0.32835799999999998</c:v>
                </c:pt>
                <c:pt idx="1624">
                  <c:v>0.32738099999999998</c:v>
                </c:pt>
                <c:pt idx="1625">
                  <c:v>0.30625000000000002</c:v>
                </c:pt>
                <c:pt idx="1626">
                  <c:v>0.34545500000000001</c:v>
                </c:pt>
                <c:pt idx="1627">
                  <c:v>0.39333299999999999</c:v>
                </c:pt>
                <c:pt idx="1628">
                  <c:v>0.28440399999999999</c:v>
                </c:pt>
                <c:pt idx="1629">
                  <c:v>0.41317399999999999</c:v>
                </c:pt>
                <c:pt idx="1630">
                  <c:v>0.31896600000000003</c:v>
                </c:pt>
                <c:pt idx="1631">
                  <c:v>0.290155</c:v>
                </c:pt>
                <c:pt idx="1632">
                  <c:v>0.36111100000000002</c:v>
                </c:pt>
                <c:pt idx="1633">
                  <c:v>0.36065599999999998</c:v>
                </c:pt>
                <c:pt idx="1634">
                  <c:v>0.36931799999999998</c:v>
                </c:pt>
                <c:pt idx="1635">
                  <c:v>0.35416700000000001</c:v>
                </c:pt>
                <c:pt idx="1636">
                  <c:v>0.41249999999999998</c:v>
                </c:pt>
                <c:pt idx="1637">
                  <c:v>0.35451500000000002</c:v>
                </c:pt>
                <c:pt idx="1638">
                  <c:v>0.37930999999999998</c:v>
                </c:pt>
                <c:pt idx="1639">
                  <c:v>0.31428600000000001</c:v>
                </c:pt>
                <c:pt idx="1640">
                  <c:v>0.40625</c:v>
                </c:pt>
                <c:pt idx="1641">
                  <c:v>0.300429</c:v>
                </c:pt>
                <c:pt idx="1642">
                  <c:v>0.32163700000000001</c:v>
                </c:pt>
                <c:pt idx="1643">
                  <c:v>0.33484199999999997</c:v>
                </c:pt>
                <c:pt idx="1644">
                  <c:v>0.31967200000000001</c:v>
                </c:pt>
                <c:pt idx="1645">
                  <c:v>0.28440399999999999</c:v>
                </c:pt>
                <c:pt idx="1646">
                  <c:v>0.38655499999999998</c:v>
                </c:pt>
                <c:pt idx="1647">
                  <c:v>0.32222200000000001</c:v>
                </c:pt>
                <c:pt idx="1648">
                  <c:v>0.35204099999999999</c:v>
                </c:pt>
                <c:pt idx="1649">
                  <c:v>0.32786900000000002</c:v>
                </c:pt>
                <c:pt idx="1650">
                  <c:v>0.33136100000000002</c:v>
                </c:pt>
                <c:pt idx="1651">
                  <c:v>0.37373699999999999</c:v>
                </c:pt>
                <c:pt idx="1652">
                  <c:v>0.30666700000000002</c:v>
                </c:pt>
                <c:pt idx="1653">
                  <c:v>0.375</c:v>
                </c:pt>
                <c:pt idx="1654">
                  <c:v>0.36781599999999998</c:v>
                </c:pt>
                <c:pt idx="1655">
                  <c:v>0.382353</c:v>
                </c:pt>
                <c:pt idx="1656">
                  <c:v>0.36610199999999998</c:v>
                </c:pt>
                <c:pt idx="1657">
                  <c:v>0.35714299999999999</c:v>
                </c:pt>
                <c:pt idx="1658">
                  <c:v>0.31972800000000001</c:v>
                </c:pt>
                <c:pt idx="1659">
                  <c:v>0.32051299999999999</c:v>
                </c:pt>
                <c:pt idx="1660">
                  <c:v>0.31987599999999999</c:v>
                </c:pt>
                <c:pt idx="1661">
                  <c:v>0.29756100000000002</c:v>
                </c:pt>
                <c:pt idx="1662">
                  <c:v>0.294574</c:v>
                </c:pt>
                <c:pt idx="1663">
                  <c:v>0.270042</c:v>
                </c:pt>
                <c:pt idx="1664">
                  <c:v>0.30201299999999998</c:v>
                </c:pt>
                <c:pt idx="1665">
                  <c:v>0.40875899999999998</c:v>
                </c:pt>
                <c:pt idx="1666">
                  <c:v>0.29361700000000002</c:v>
                </c:pt>
                <c:pt idx="1667">
                  <c:v>0.30493300000000001</c:v>
                </c:pt>
                <c:pt idx="1668">
                  <c:v>0.35555599999999998</c:v>
                </c:pt>
                <c:pt idx="1669">
                  <c:v>0.31188100000000002</c:v>
                </c:pt>
                <c:pt idx="1670">
                  <c:v>0.32890399999999997</c:v>
                </c:pt>
                <c:pt idx="1671">
                  <c:v>0.36200700000000002</c:v>
                </c:pt>
                <c:pt idx="1672">
                  <c:v>0.34146300000000002</c:v>
                </c:pt>
                <c:pt idx="1673">
                  <c:v>0.28406500000000001</c:v>
                </c:pt>
                <c:pt idx="1674">
                  <c:v>0.29166700000000001</c:v>
                </c:pt>
                <c:pt idx="1675">
                  <c:v>0.27777800000000002</c:v>
                </c:pt>
                <c:pt idx="1676">
                  <c:v>0.35639399999999999</c:v>
                </c:pt>
                <c:pt idx="1677">
                  <c:v>0.38600000000000001</c:v>
                </c:pt>
                <c:pt idx="1678">
                  <c:v>0.35245900000000002</c:v>
                </c:pt>
                <c:pt idx="1679">
                  <c:v>0.350829</c:v>
                </c:pt>
                <c:pt idx="1680">
                  <c:v>0.33642</c:v>
                </c:pt>
                <c:pt idx="1681">
                  <c:v>0.32142900000000002</c:v>
                </c:pt>
                <c:pt idx="1682">
                  <c:v>0.33103399999999999</c:v>
                </c:pt>
                <c:pt idx="1683">
                  <c:v>0.32394400000000001</c:v>
                </c:pt>
                <c:pt idx="1684">
                  <c:v>0.38673999999999997</c:v>
                </c:pt>
                <c:pt idx="1685">
                  <c:v>0.351852</c:v>
                </c:pt>
                <c:pt idx="1686">
                  <c:v>0.39080500000000001</c:v>
                </c:pt>
                <c:pt idx="1687">
                  <c:v>0.230769</c:v>
                </c:pt>
                <c:pt idx="1688">
                  <c:v>0.34653499999999998</c:v>
                </c:pt>
                <c:pt idx="1689">
                  <c:v>0.42499999999999999</c:v>
                </c:pt>
                <c:pt idx="1690">
                  <c:v>0.38759700000000002</c:v>
                </c:pt>
                <c:pt idx="1691">
                  <c:v>0.36521700000000001</c:v>
                </c:pt>
                <c:pt idx="1692">
                  <c:v>0.23966899999999999</c:v>
                </c:pt>
                <c:pt idx="1693">
                  <c:v>0.30769200000000002</c:v>
                </c:pt>
                <c:pt idx="1694">
                  <c:v>0.33076899999999998</c:v>
                </c:pt>
                <c:pt idx="1695">
                  <c:v>0.48148099999999999</c:v>
                </c:pt>
                <c:pt idx="1696">
                  <c:v>0.29333300000000001</c:v>
                </c:pt>
                <c:pt idx="1697">
                  <c:v>0.44680900000000001</c:v>
                </c:pt>
                <c:pt idx="1698">
                  <c:v>0.275362</c:v>
                </c:pt>
                <c:pt idx="1699">
                  <c:v>0.35036499999999998</c:v>
                </c:pt>
                <c:pt idx="1700">
                  <c:v>0.31405</c:v>
                </c:pt>
                <c:pt idx="1701">
                  <c:v>0.307087</c:v>
                </c:pt>
                <c:pt idx="1702">
                  <c:v>0.24848500000000001</c:v>
                </c:pt>
                <c:pt idx="1703">
                  <c:v>0.30722899999999997</c:v>
                </c:pt>
                <c:pt idx="1704">
                  <c:v>0.33556999999999998</c:v>
                </c:pt>
                <c:pt idx="1705">
                  <c:v>0.355263</c:v>
                </c:pt>
                <c:pt idx="1706">
                  <c:v>0.33689799999999998</c:v>
                </c:pt>
                <c:pt idx="1707">
                  <c:v>0.34594599999999998</c:v>
                </c:pt>
                <c:pt idx="1708">
                  <c:v>0.36548199999999997</c:v>
                </c:pt>
                <c:pt idx="1709">
                  <c:v>0.28971999999999998</c:v>
                </c:pt>
                <c:pt idx="1710">
                  <c:v>0.29354799999999998</c:v>
                </c:pt>
                <c:pt idx="1711">
                  <c:v>0.36363600000000001</c:v>
                </c:pt>
                <c:pt idx="1712">
                  <c:v>0.374359</c:v>
                </c:pt>
                <c:pt idx="1713">
                  <c:v>0.35602099999999998</c:v>
                </c:pt>
                <c:pt idx="1714">
                  <c:v>0.29787200000000003</c:v>
                </c:pt>
                <c:pt idx="1715">
                  <c:v>0.30689699999999998</c:v>
                </c:pt>
                <c:pt idx="1716">
                  <c:v>0.33875300000000003</c:v>
                </c:pt>
                <c:pt idx="1717">
                  <c:v>0.374502</c:v>
                </c:pt>
                <c:pt idx="1718">
                  <c:v>0.346049</c:v>
                </c:pt>
                <c:pt idx="1719">
                  <c:v>0.34526899999999999</c:v>
                </c:pt>
                <c:pt idx="1720">
                  <c:v>0.34633000000000003</c:v>
                </c:pt>
                <c:pt idx="1721">
                  <c:v>0.33333299999999999</c:v>
                </c:pt>
                <c:pt idx="1722">
                  <c:v>0.36901</c:v>
                </c:pt>
                <c:pt idx="1723">
                  <c:v>0.36511900000000003</c:v>
                </c:pt>
                <c:pt idx="1724">
                  <c:v>0.390741</c:v>
                </c:pt>
                <c:pt idx="1725">
                  <c:v>0.40465099999999998</c:v>
                </c:pt>
                <c:pt idx="1726">
                  <c:v>0.40376600000000001</c:v>
                </c:pt>
                <c:pt idx="1727">
                  <c:v>0.37967899999999999</c:v>
                </c:pt>
                <c:pt idx="1728">
                  <c:v>0.41562500000000002</c:v>
                </c:pt>
                <c:pt idx="1729">
                  <c:v>0.38387100000000002</c:v>
                </c:pt>
                <c:pt idx="1730">
                  <c:v>0.35682799999999998</c:v>
                </c:pt>
                <c:pt idx="1731">
                  <c:v>0.36541899999999999</c:v>
                </c:pt>
                <c:pt idx="1732">
                  <c:v>0.43416900000000003</c:v>
                </c:pt>
                <c:pt idx="1733">
                  <c:v>0.38589200000000001</c:v>
                </c:pt>
                <c:pt idx="1734">
                  <c:v>0.36269400000000002</c:v>
                </c:pt>
                <c:pt idx="1735">
                  <c:v>0.36758000000000002</c:v>
                </c:pt>
                <c:pt idx="1736">
                  <c:v>0.35516399999999998</c:v>
                </c:pt>
                <c:pt idx="1737">
                  <c:v>0.38083499999999998</c:v>
                </c:pt>
                <c:pt idx="1738">
                  <c:v>0.40310099999999999</c:v>
                </c:pt>
                <c:pt idx="1739">
                  <c:v>0.39577800000000002</c:v>
                </c:pt>
                <c:pt idx="1740">
                  <c:v>0.29477599999999998</c:v>
                </c:pt>
                <c:pt idx="1741">
                  <c:v>0.31481500000000001</c:v>
                </c:pt>
                <c:pt idx="1742">
                  <c:v>0.350746</c:v>
                </c:pt>
                <c:pt idx="1743">
                  <c:v>0.29722199999999999</c:v>
                </c:pt>
                <c:pt idx="1744">
                  <c:v>0.31751800000000002</c:v>
                </c:pt>
                <c:pt idx="1745">
                  <c:v>0.34864899999999999</c:v>
                </c:pt>
                <c:pt idx="1746">
                  <c:v>0.32943899999999998</c:v>
                </c:pt>
                <c:pt idx="1747">
                  <c:v>0.43897599999999998</c:v>
                </c:pt>
                <c:pt idx="1748">
                  <c:v>0.38480999999999999</c:v>
                </c:pt>
                <c:pt idx="1749">
                  <c:v>0.41839799999999999</c:v>
                </c:pt>
                <c:pt idx="1750">
                  <c:v>0.414634</c:v>
                </c:pt>
                <c:pt idx="1751">
                  <c:v>0.39030599999999999</c:v>
                </c:pt>
                <c:pt idx="1752">
                  <c:v>0.38916299999999998</c:v>
                </c:pt>
                <c:pt idx="1753">
                  <c:v>0.37445899999999999</c:v>
                </c:pt>
                <c:pt idx="1754">
                  <c:v>0.39866400000000002</c:v>
                </c:pt>
                <c:pt idx="1755">
                  <c:v>0.35329300000000002</c:v>
                </c:pt>
                <c:pt idx="1756">
                  <c:v>0.39966800000000002</c:v>
                </c:pt>
                <c:pt idx="1757">
                  <c:v>0.39137100000000002</c:v>
                </c:pt>
                <c:pt idx="1758">
                  <c:v>0.40186899999999998</c:v>
                </c:pt>
                <c:pt idx="1759">
                  <c:v>0.406393</c:v>
                </c:pt>
                <c:pt idx="1760">
                  <c:v>0.35714299999999999</c:v>
                </c:pt>
                <c:pt idx="1761">
                  <c:v>0.370722</c:v>
                </c:pt>
                <c:pt idx="1762">
                  <c:v>0.36245100000000002</c:v>
                </c:pt>
                <c:pt idx="1763">
                  <c:v>0.39030999999999999</c:v>
                </c:pt>
                <c:pt idx="1764">
                  <c:v>0.37445600000000001</c:v>
                </c:pt>
                <c:pt idx="1765">
                  <c:v>0.39250000000000002</c:v>
                </c:pt>
                <c:pt idx="1766">
                  <c:v>0.38669999999999999</c:v>
                </c:pt>
                <c:pt idx="1767">
                  <c:v>0.36543500000000001</c:v>
                </c:pt>
                <c:pt idx="1768">
                  <c:v>0.38671899999999998</c:v>
                </c:pt>
                <c:pt idx="1769">
                  <c:v>0.37129499999999999</c:v>
                </c:pt>
                <c:pt idx="1770">
                  <c:v>0.33333299999999999</c:v>
                </c:pt>
                <c:pt idx="1771">
                  <c:v>0.33107199999999998</c:v>
                </c:pt>
                <c:pt idx="1772">
                  <c:v>0.38375399999999998</c:v>
                </c:pt>
                <c:pt idx="1773">
                  <c:v>0.36604799999999998</c:v>
                </c:pt>
                <c:pt idx="1774">
                  <c:v>0.36072399999999999</c:v>
                </c:pt>
                <c:pt idx="1775">
                  <c:v>0.32854899999999998</c:v>
                </c:pt>
                <c:pt idx="1776">
                  <c:v>0.28375299999999998</c:v>
                </c:pt>
                <c:pt idx="1777">
                  <c:v>0.32692300000000002</c:v>
                </c:pt>
                <c:pt idx="1778">
                  <c:v>0.34431099999999998</c:v>
                </c:pt>
                <c:pt idx="1779">
                  <c:v>0.25396800000000003</c:v>
                </c:pt>
                <c:pt idx="1780">
                  <c:v>0.32467499999999999</c:v>
                </c:pt>
                <c:pt idx="1781">
                  <c:v>0.338308</c:v>
                </c:pt>
                <c:pt idx="1782">
                  <c:v>0.30621999999999999</c:v>
                </c:pt>
                <c:pt idx="1783">
                  <c:v>0.26257000000000003</c:v>
                </c:pt>
                <c:pt idx="1784">
                  <c:v>0.36129</c:v>
                </c:pt>
                <c:pt idx="1785">
                  <c:v>0.281609</c:v>
                </c:pt>
                <c:pt idx="1786">
                  <c:v>0.37930999999999998</c:v>
                </c:pt>
                <c:pt idx="1787">
                  <c:v>0.32031199999999999</c:v>
                </c:pt>
                <c:pt idx="1788">
                  <c:v>0.38095200000000001</c:v>
                </c:pt>
                <c:pt idx="1789">
                  <c:v>0.30681799999999998</c:v>
                </c:pt>
                <c:pt idx="1790">
                  <c:v>0.39285700000000001</c:v>
                </c:pt>
                <c:pt idx="1791">
                  <c:v>0.39206999999999997</c:v>
                </c:pt>
                <c:pt idx="1792">
                  <c:v>0.28506799999999999</c:v>
                </c:pt>
                <c:pt idx="1793">
                  <c:v>0.35025400000000001</c:v>
                </c:pt>
                <c:pt idx="1794">
                  <c:v>0.36016900000000002</c:v>
                </c:pt>
                <c:pt idx="1795">
                  <c:v>0.33538499999999999</c:v>
                </c:pt>
                <c:pt idx="1796">
                  <c:v>0.35022999999999999</c:v>
                </c:pt>
                <c:pt idx="1797">
                  <c:v>0.35357899999999998</c:v>
                </c:pt>
                <c:pt idx="1798">
                  <c:v>0.36599999999999999</c:v>
                </c:pt>
                <c:pt idx="1799">
                  <c:v>0.37545800000000001</c:v>
                </c:pt>
                <c:pt idx="1800">
                  <c:v>0.40270699999999998</c:v>
                </c:pt>
                <c:pt idx="1801">
                  <c:v>0.38907799999999998</c:v>
                </c:pt>
                <c:pt idx="1802">
                  <c:v>0.37318800000000002</c:v>
                </c:pt>
                <c:pt idx="1803">
                  <c:v>0.37162200000000001</c:v>
                </c:pt>
                <c:pt idx="1804">
                  <c:v>0.38300299999999998</c:v>
                </c:pt>
                <c:pt idx="1805">
                  <c:v>0.36494599999999999</c:v>
                </c:pt>
                <c:pt idx="1806">
                  <c:v>0.37848100000000001</c:v>
                </c:pt>
                <c:pt idx="1807">
                  <c:v>0.408416</c:v>
                </c:pt>
                <c:pt idx="1808">
                  <c:v>0.40520400000000001</c:v>
                </c:pt>
                <c:pt idx="1809">
                  <c:v>0.37379299999999999</c:v>
                </c:pt>
                <c:pt idx="1810">
                  <c:v>0.47229900000000002</c:v>
                </c:pt>
                <c:pt idx="1811">
                  <c:v>0.41151700000000002</c:v>
                </c:pt>
                <c:pt idx="1812">
                  <c:v>0.40508</c:v>
                </c:pt>
                <c:pt idx="1813">
                  <c:v>0.39072800000000002</c:v>
                </c:pt>
                <c:pt idx="1814">
                  <c:v>0.39565699999999998</c:v>
                </c:pt>
                <c:pt idx="1815">
                  <c:v>0.39429900000000001</c:v>
                </c:pt>
                <c:pt idx="1816">
                  <c:v>0.39547399999999999</c:v>
                </c:pt>
                <c:pt idx="1817">
                  <c:v>0.356132</c:v>
                </c:pt>
                <c:pt idx="1818">
                  <c:v>0.40449400000000002</c:v>
                </c:pt>
                <c:pt idx="1819">
                  <c:v>0.38926899999999998</c:v>
                </c:pt>
                <c:pt idx="1820">
                  <c:v>0.40296900000000002</c:v>
                </c:pt>
                <c:pt idx="1821">
                  <c:v>0.40846700000000002</c:v>
                </c:pt>
                <c:pt idx="1822">
                  <c:v>0.36067900000000003</c:v>
                </c:pt>
                <c:pt idx="1823">
                  <c:v>0.33871000000000001</c:v>
                </c:pt>
                <c:pt idx="1824">
                  <c:v>0.32258100000000001</c:v>
                </c:pt>
                <c:pt idx="1825">
                  <c:v>0.34736800000000001</c:v>
                </c:pt>
                <c:pt idx="1826">
                  <c:v>0.38709700000000002</c:v>
                </c:pt>
                <c:pt idx="1827">
                  <c:v>0.39373599999999997</c:v>
                </c:pt>
                <c:pt idx="1828">
                  <c:v>0.38103399999999998</c:v>
                </c:pt>
                <c:pt idx="1829">
                  <c:v>0.37456400000000001</c:v>
                </c:pt>
                <c:pt idx="1830">
                  <c:v>0.367647</c:v>
                </c:pt>
                <c:pt idx="1831">
                  <c:v>0.35244500000000001</c:v>
                </c:pt>
                <c:pt idx="1832">
                  <c:v>0.367925</c:v>
                </c:pt>
                <c:pt idx="1833">
                  <c:v>0.36290299999999998</c:v>
                </c:pt>
                <c:pt idx="1834">
                  <c:v>0.35491600000000001</c:v>
                </c:pt>
                <c:pt idx="1835">
                  <c:v>0.36318400000000001</c:v>
                </c:pt>
                <c:pt idx="1836">
                  <c:v>0.37869799999999998</c:v>
                </c:pt>
                <c:pt idx="1837">
                  <c:v>0.42214499999999999</c:v>
                </c:pt>
                <c:pt idx="1838">
                  <c:v>0.41983900000000002</c:v>
                </c:pt>
                <c:pt idx="1839">
                  <c:v>0.371921</c:v>
                </c:pt>
                <c:pt idx="1840">
                  <c:v>0.39791399999999999</c:v>
                </c:pt>
                <c:pt idx="1841">
                  <c:v>0.38778400000000002</c:v>
                </c:pt>
                <c:pt idx="1842">
                  <c:v>0.40206199999999997</c:v>
                </c:pt>
                <c:pt idx="1843">
                  <c:v>0.40316200000000002</c:v>
                </c:pt>
                <c:pt idx="1844">
                  <c:v>0.40649400000000002</c:v>
                </c:pt>
                <c:pt idx="1845">
                  <c:v>0.404082</c:v>
                </c:pt>
                <c:pt idx="1846">
                  <c:v>0.38546599999999998</c:v>
                </c:pt>
                <c:pt idx="1847">
                  <c:v>0.36791099999999999</c:v>
                </c:pt>
                <c:pt idx="1848">
                  <c:v>0.37866699999999998</c:v>
                </c:pt>
                <c:pt idx="1849">
                  <c:v>0.36515199999999998</c:v>
                </c:pt>
                <c:pt idx="1850">
                  <c:v>0.375421</c:v>
                </c:pt>
                <c:pt idx="1851">
                  <c:v>0.36677599999999999</c:v>
                </c:pt>
                <c:pt idx="1852">
                  <c:v>0.37609300000000001</c:v>
                </c:pt>
                <c:pt idx="1853">
                  <c:v>0.35311599999999999</c:v>
                </c:pt>
                <c:pt idx="1854">
                  <c:v>0.37727899999999998</c:v>
                </c:pt>
                <c:pt idx="1855">
                  <c:v>0.33681499999999998</c:v>
                </c:pt>
                <c:pt idx="1856">
                  <c:v>0.36510799999999999</c:v>
                </c:pt>
                <c:pt idx="1857">
                  <c:v>0.34501799999999999</c:v>
                </c:pt>
                <c:pt idx="1858">
                  <c:v>0.34724300000000002</c:v>
                </c:pt>
                <c:pt idx="1859">
                  <c:v>0.35306999999999999</c:v>
                </c:pt>
                <c:pt idx="1860">
                  <c:v>0.348694</c:v>
                </c:pt>
                <c:pt idx="1861">
                  <c:v>0.33532899999999999</c:v>
                </c:pt>
                <c:pt idx="1862">
                  <c:v>0.35725899999999999</c:v>
                </c:pt>
                <c:pt idx="1863">
                  <c:v>0.32892199999999999</c:v>
                </c:pt>
                <c:pt idx="1864">
                  <c:v>0.325513</c:v>
                </c:pt>
                <c:pt idx="1865">
                  <c:v>0.35333300000000001</c:v>
                </c:pt>
                <c:pt idx="1866">
                  <c:v>0.38297900000000001</c:v>
                </c:pt>
                <c:pt idx="1867">
                  <c:v>0.31020399999999998</c:v>
                </c:pt>
                <c:pt idx="1868">
                  <c:v>0.34803899999999999</c:v>
                </c:pt>
                <c:pt idx="1869">
                  <c:v>0.37058799999999997</c:v>
                </c:pt>
                <c:pt idx="1870">
                  <c:v>0.29535899999999998</c:v>
                </c:pt>
                <c:pt idx="1871">
                  <c:v>0.30128199999999999</c:v>
                </c:pt>
                <c:pt idx="1872">
                  <c:v>0.34355799999999997</c:v>
                </c:pt>
                <c:pt idx="1873">
                  <c:v>0.25490200000000002</c:v>
                </c:pt>
                <c:pt idx="1874">
                  <c:v>0.20253199999999999</c:v>
                </c:pt>
                <c:pt idx="1875">
                  <c:v>0.364286</c:v>
                </c:pt>
                <c:pt idx="1876">
                  <c:v>0.34319499999999997</c:v>
                </c:pt>
                <c:pt idx="1877">
                  <c:v>0.40872999999999998</c:v>
                </c:pt>
                <c:pt idx="1878">
                  <c:v>0.36315799999999998</c:v>
                </c:pt>
                <c:pt idx="1879">
                  <c:v>0.39090900000000001</c:v>
                </c:pt>
                <c:pt idx="1880">
                  <c:v>0.418848</c:v>
                </c:pt>
                <c:pt idx="1881">
                  <c:v>0.359788</c:v>
                </c:pt>
                <c:pt idx="1882">
                  <c:v>0.303371</c:v>
                </c:pt>
                <c:pt idx="1883">
                  <c:v>0.35714299999999999</c:v>
                </c:pt>
                <c:pt idx="1884">
                  <c:v>0.23880599999999999</c:v>
                </c:pt>
                <c:pt idx="1885">
                  <c:v>0.32520300000000002</c:v>
                </c:pt>
                <c:pt idx="1886">
                  <c:v>0.31612899999999999</c:v>
                </c:pt>
                <c:pt idx="1887">
                  <c:v>0.30434800000000001</c:v>
                </c:pt>
                <c:pt idx="1888">
                  <c:v>0.32051299999999999</c:v>
                </c:pt>
                <c:pt idx="1889">
                  <c:v>0.31818200000000002</c:v>
                </c:pt>
                <c:pt idx="1890">
                  <c:v>0.360902</c:v>
                </c:pt>
                <c:pt idx="1891">
                  <c:v>0.30603399999999997</c:v>
                </c:pt>
                <c:pt idx="1892">
                  <c:v>0.30303000000000002</c:v>
                </c:pt>
                <c:pt idx="1893">
                  <c:v>0.27450999999999998</c:v>
                </c:pt>
                <c:pt idx="1894">
                  <c:v>0.30563000000000001</c:v>
                </c:pt>
                <c:pt idx="1895">
                  <c:v>0.28706599999999999</c:v>
                </c:pt>
                <c:pt idx="1896">
                  <c:v>0.323353</c:v>
                </c:pt>
                <c:pt idx="1897">
                  <c:v>0.29707099999999997</c:v>
                </c:pt>
                <c:pt idx="1898">
                  <c:v>0.30666700000000002</c:v>
                </c:pt>
                <c:pt idx="1899">
                  <c:v>0.36024800000000001</c:v>
                </c:pt>
                <c:pt idx="1900">
                  <c:v>0.3</c:v>
                </c:pt>
                <c:pt idx="1901">
                  <c:v>0.362319</c:v>
                </c:pt>
                <c:pt idx="1902">
                  <c:v>0.31460700000000003</c:v>
                </c:pt>
                <c:pt idx="1903">
                  <c:v>0.30285699999999999</c:v>
                </c:pt>
                <c:pt idx="1904">
                  <c:v>0.36021500000000001</c:v>
                </c:pt>
                <c:pt idx="1905">
                  <c:v>0.36923099999999998</c:v>
                </c:pt>
                <c:pt idx="1906">
                  <c:v>0.32227499999999998</c:v>
                </c:pt>
                <c:pt idx="1907">
                  <c:v>0.38152599999999998</c:v>
                </c:pt>
                <c:pt idx="1908">
                  <c:v>0.36956499999999998</c:v>
                </c:pt>
                <c:pt idx="1909">
                  <c:v>0.37400499999999998</c:v>
                </c:pt>
                <c:pt idx="1910">
                  <c:v>0.32142900000000002</c:v>
                </c:pt>
                <c:pt idx="1911">
                  <c:v>0.33432000000000001</c:v>
                </c:pt>
                <c:pt idx="1912">
                  <c:v>0.36930499999999999</c:v>
                </c:pt>
                <c:pt idx="1913">
                  <c:v>0.38161600000000001</c:v>
                </c:pt>
                <c:pt idx="1914">
                  <c:v>0.31607600000000002</c:v>
                </c:pt>
                <c:pt idx="1915">
                  <c:v>0.33726400000000001</c:v>
                </c:pt>
                <c:pt idx="1916">
                  <c:v>0.31368400000000002</c:v>
                </c:pt>
                <c:pt idx="1917">
                  <c:v>0.38051000000000001</c:v>
                </c:pt>
                <c:pt idx="1918">
                  <c:v>0.334783</c:v>
                </c:pt>
                <c:pt idx="1919">
                  <c:v>0.32773099999999999</c:v>
                </c:pt>
                <c:pt idx="1920">
                  <c:v>0.36088700000000001</c:v>
                </c:pt>
                <c:pt idx="1921">
                  <c:v>0.36961500000000003</c:v>
                </c:pt>
                <c:pt idx="1922">
                  <c:v>0.33793099999999998</c:v>
                </c:pt>
                <c:pt idx="1923">
                  <c:v>0.34491300000000003</c:v>
                </c:pt>
                <c:pt idx="1924">
                  <c:v>0.31237300000000001</c:v>
                </c:pt>
                <c:pt idx="1925">
                  <c:v>0.38716</c:v>
                </c:pt>
                <c:pt idx="1926">
                  <c:v>0.35871399999999998</c:v>
                </c:pt>
                <c:pt idx="1927">
                  <c:v>0.33710000000000001</c:v>
                </c:pt>
                <c:pt idx="1928">
                  <c:v>0.37241400000000002</c:v>
                </c:pt>
                <c:pt idx="1929">
                  <c:v>0.39117200000000002</c:v>
                </c:pt>
                <c:pt idx="1930">
                  <c:v>0.29272199999999998</c:v>
                </c:pt>
                <c:pt idx="1931">
                  <c:v>0.34587800000000002</c:v>
                </c:pt>
                <c:pt idx="1932">
                  <c:v>0.296454</c:v>
                </c:pt>
                <c:pt idx="1933">
                  <c:v>0.38473499999999999</c:v>
                </c:pt>
                <c:pt idx="1934">
                  <c:v>0.36804599999999998</c:v>
                </c:pt>
                <c:pt idx="1935">
                  <c:v>0.38089600000000001</c:v>
                </c:pt>
                <c:pt idx="1936">
                  <c:v>0.380463</c:v>
                </c:pt>
                <c:pt idx="1937">
                  <c:v>0.38773099999999999</c:v>
                </c:pt>
                <c:pt idx="1938">
                  <c:v>0.43408400000000003</c:v>
                </c:pt>
                <c:pt idx="1939">
                  <c:v>0.42651899999999998</c:v>
                </c:pt>
                <c:pt idx="1940">
                  <c:v>0.40433200000000002</c:v>
                </c:pt>
                <c:pt idx="1941">
                  <c:v>0.384824</c:v>
                </c:pt>
                <c:pt idx="1942">
                  <c:v>0.38222200000000001</c:v>
                </c:pt>
                <c:pt idx="1943">
                  <c:v>0.44140299999999999</c:v>
                </c:pt>
                <c:pt idx="1944">
                  <c:v>0.439446</c:v>
                </c:pt>
                <c:pt idx="1945">
                  <c:v>0.38922699999999999</c:v>
                </c:pt>
                <c:pt idx="1946">
                  <c:v>0.35212500000000002</c:v>
                </c:pt>
                <c:pt idx="1947">
                  <c:v>0.36459999999999998</c:v>
                </c:pt>
                <c:pt idx="1948">
                  <c:v>0.36036800000000002</c:v>
                </c:pt>
                <c:pt idx="1949">
                  <c:v>0.368421</c:v>
                </c:pt>
                <c:pt idx="1950">
                  <c:v>0.39574100000000001</c:v>
                </c:pt>
                <c:pt idx="1951">
                  <c:v>0.35572799999999999</c:v>
                </c:pt>
                <c:pt idx="1952">
                  <c:v>0.38383800000000001</c:v>
                </c:pt>
                <c:pt idx="1953">
                  <c:v>0.41552499999999998</c:v>
                </c:pt>
                <c:pt idx="1954">
                  <c:v>0.42232599999999998</c:v>
                </c:pt>
                <c:pt idx="1955">
                  <c:v>0.42827399999999999</c:v>
                </c:pt>
                <c:pt idx="1956">
                  <c:v>0.39450499999999999</c:v>
                </c:pt>
                <c:pt idx="1957">
                  <c:v>0.40288600000000002</c:v>
                </c:pt>
                <c:pt idx="1958">
                  <c:v>0.38119799999999998</c:v>
                </c:pt>
                <c:pt idx="1959">
                  <c:v>0.35645700000000002</c:v>
                </c:pt>
                <c:pt idx="1960">
                  <c:v>0.35939300000000002</c:v>
                </c:pt>
                <c:pt idx="1961">
                  <c:v>0.40920099999999998</c:v>
                </c:pt>
                <c:pt idx="1962">
                  <c:v>0.34131699999999998</c:v>
                </c:pt>
                <c:pt idx="1963">
                  <c:v>0.33131300000000002</c:v>
                </c:pt>
                <c:pt idx="1964">
                  <c:v>0.35402299999999998</c:v>
                </c:pt>
                <c:pt idx="1965">
                  <c:v>0.372751</c:v>
                </c:pt>
                <c:pt idx="1966">
                  <c:v>0.381992</c:v>
                </c:pt>
                <c:pt idx="1967">
                  <c:v>0.34479199999999999</c:v>
                </c:pt>
                <c:pt idx="1968">
                  <c:v>0.35169099999999998</c:v>
                </c:pt>
                <c:pt idx="1969">
                  <c:v>0.353798</c:v>
                </c:pt>
                <c:pt idx="1970">
                  <c:v>0.40697699999999998</c:v>
                </c:pt>
                <c:pt idx="1971">
                  <c:v>0.43891400000000003</c:v>
                </c:pt>
                <c:pt idx="1972">
                  <c:v>0.45904200000000001</c:v>
                </c:pt>
                <c:pt idx="1973">
                  <c:v>0.41921399999999998</c:v>
                </c:pt>
                <c:pt idx="1974">
                  <c:v>0.4</c:v>
                </c:pt>
                <c:pt idx="1975">
                  <c:v>0.40710400000000002</c:v>
                </c:pt>
                <c:pt idx="1976">
                  <c:v>0.39572200000000002</c:v>
                </c:pt>
                <c:pt idx="1977">
                  <c:v>0.41897200000000001</c:v>
                </c:pt>
                <c:pt idx="1978">
                  <c:v>0.44045899999999999</c:v>
                </c:pt>
                <c:pt idx="1979">
                  <c:v>0.46428599999999998</c:v>
                </c:pt>
                <c:pt idx="1980">
                  <c:v>0.45915499999999998</c:v>
                </c:pt>
                <c:pt idx="1981">
                  <c:v>0.44612499999999999</c:v>
                </c:pt>
                <c:pt idx="1982">
                  <c:v>0.41189399999999998</c:v>
                </c:pt>
                <c:pt idx="1983">
                  <c:v>0.43573000000000001</c:v>
                </c:pt>
                <c:pt idx="1984">
                  <c:v>0.422572</c:v>
                </c:pt>
                <c:pt idx="1985">
                  <c:v>0.36879400000000001</c:v>
                </c:pt>
                <c:pt idx="1986">
                  <c:v>0.37586199999999997</c:v>
                </c:pt>
                <c:pt idx="1987">
                  <c:v>0.42675200000000002</c:v>
                </c:pt>
                <c:pt idx="1988">
                  <c:v>0.38988099999999998</c:v>
                </c:pt>
                <c:pt idx="1989">
                  <c:v>0.34902</c:v>
                </c:pt>
                <c:pt idx="1990">
                  <c:v>0.42211100000000001</c:v>
                </c:pt>
                <c:pt idx="1991">
                  <c:v>0.39574500000000001</c:v>
                </c:pt>
                <c:pt idx="1992">
                  <c:v>0.42690099999999997</c:v>
                </c:pt>
                <c:pt idx="1993">
                  <c:v>0.39455800000000002</c:v>
                </c:pt>
                <c:pt idx="1994">
                  <c:v>0.39712900000000001</c:v>
                </c:pt>
                <c:pt idx="1995">
                  <c:v>0.36893199999999998</c:v>
                </c:pt>
                <c:pt idx="1996">
                  <c:v>0.414634</c:v>
                </c:pt>
                <c:pt idx="1997">
                  <c:v>0.40909099999999998</c:v>
                </c:pt>
                <c:pt idx="1998">
                  <c:v>0.37677100000000002</c:v>
                </c:pt>
                <c:pt idx="1999">
                  <c:v>0.36790099999999998</c:v>
                </c:pt>
                <c:pt idx="2000">
                  <c:v>0.33090000000000003</c:v>
                </c:pt>
                <c:pt idx="2001">
                  <c:v>0.34467100000000001</c:v>
                </c:pt>
                <c:pt idx="2002">
                  <c:v>0.34733900000000001</c:v>
                </c:pt>
                <c:pt idx="2003">
                  <c:v>0.35694799999999999</c:v>
                </c:pt>
                <c:pt idx="2004">
                  <c:v>0.32142900000000002</c:v>
                </c:pt>
                <c:pt idx="2005">
                  <c:v>0.35833300000000001</c:v>
                </c:pt>
                <c:pt idx="2006">
                  <c:v>0.37669399999999997</c:v>
                </c:pt>
                <c:pt idx="2007">
                  <c:v>0.326683</c:v>
                </c:pt>
                <c:pt idx="2008">
                  <c:v>0.37410100000000002</c:v>
                </c:pt>
                <c:pt idx="2009">
                  <c:v>0.33333299999999999</c:v>
                </c:pt>
                <c:pt idx="2010">
                  <c:v>0.33333299999999999</c:v>
                </c:pt>
                <c:pt idx="2011">
                  <c:v>0.35914000000000001</c:v>
                </c:pt>
                <c:pt idx="2012">
                  <c:v>0.42494700000000002</c:v>
                </c:pt>
                <c:pt idx="2013">
                  <c:v>0.33882800000000002</c:v>
                </c:pt>
                <c:pt idx="2014">
                  <c:v>0.32375500000000001</c:v>
                </c:pt>
                <c:pt idx="2015">
                  <c:v>0.336397</c:v>
                </c:pt>
                <c:pt idx="2016">
                  <c:v>0.34056399999999998</c:v>
                </c:pt>
                <c:pt idx="2017">
                  <c:v>0.34482800000000002</c:v>
                </c:pt>
                <c:pt idx="2018">
                  <c:v>0.33527699999999999</c:v>
                </c:pt>
                <c:pt idx="2019">
                  <c:v>0.33605699999999999</c:v>
                </c:pt>
                <c:pt idx="2020">
                  <c:v>0.35151500000000002</c:v>
                </c:pt>
                <c:pt idx="2021">
                  <c:v>0.35305199999999998</c:v>
                </c:pt>
                <c:pt idx="2022">
                  <c:v>0.32275599999999999</c:v>
                </c:pt>
                <c:pt idx="2023">
                  <c:v>0.37456099999999998</c:v>
                </c:pt>
                <c:pt idx="2024">
                  <c:v>0.32439200000000001</c:v>
                </c:pt>
                <c:pt idx="2025">
                  <c:v>0.373977</c:v>
                </c:pt>
                <c:pt idx="2026">
                  <c:v>0.39410800000000001</c:v>
                </c:pt>
                <c:pt idx="2027">
                  <c:v>0.37447900000000001</c:v>
                </c:pt>
                <c:pt idx="2028">
                  <c:v>0.341667</c:v>
                </c:pt>
                <c:pt idx="2029">
                  <c:v>0.34062999999999999</c:v>
                </c:pt>
                <c:pt idx="2030">
                  <c:v>0.31620199999999998</c:v>
                </c:pt>
                <c:pt idx="2031">
                  <c:v>0.344246</c:v>
                </c:pt>
                <c:pt idx="2032">
                  <c:v>0.36940699999999999</c:v>
                </c:pt>
                <c:pt idx="2033">
                  <c:v>0.38539299999999999</c:v>
                </c:pt>
                <c:pt idx="2034">
                  <c:v>0.373614</c:v>
                </c:pt>
                <c:pt idx="2035">
                  <c:v>0.345912</c:v>
                </c:pt>
                <c:pt idx="2036">
                  <c:v>0.40094800000000003</c:v>
                </c:pt>
                <c:pt idx="2037">
                  <c:v>0.37938100000000002</c:v>
                </c:pt>
                <c:pt idx="2038">
                  <c:v>0.39060800000000001</c:v>
                </c:pt>
                <c:pt idx="2039">
                  <c:v>0.38807399999999997</c:v>
                </c:pt>
                <c:pt idx="2040">
                  <c:v>0.38126199999999999</c:v>
                </c:pt>
                <c:pt idx="2041">
                  <c:v>0.39077200000000001</c:v>
                </c:pt>
                <c:pt idx="2042">
                  <c:v>0.371087</c:v>
                </c:pt>
                <c:pt idx="2043">
                  <c:v>0.30595800000000001</c:v>
                </c:pt>
                <c:pt idx="2044">
                  <c:v>0.38479600000000003</c:v>
                </c:pt>
                <c:pt idx="2045">
                  <c:v>0.38998500000000003</c:v>
                </c:pt>
                <c:pt idx="2046">
                  <c:v>0.406273</c:v>
                </c:pt>
                <c:pt idx="2047">
                  <c:v>0.36210700000000001</c:v>
                </c:pt>
                <c:pt idx="2048">
                  <c:v>0.37193500000000002</c:v>
                </c:pt>
                <c:pt idx="2049">
                  <c:v>0.374172</c:v>
                </c:pt>
                <c:pt idx="2050">
                  <c:v>0.39315099999999997</c:v>
                </c:pt>
                <c:pt idx="2051">
                  <c:v>0.41101700000000002</c:v>
                </c:pt>
                <c:pt idx="2052">
                  <c:v>0.42817899999999998</c:v>
                </c:pt>
                <c:pt idx="2053">
                  <c:v>0.41326200000000002</c:v>
                </c:pt>
                <c:pt idx="2054">
                  <c:v>0.45342100000000002</c:v>
                </c:pt>
                <c:pt idx="2055">
                  <c:v>0.45003500000000002</c:v>
                </c:pt>
                <c:pt idx="2056">
                  <c:v>0.419817</c:v>
                </c:pt>
                <c:pt idx="2057">
                  <c:v>0.414524</c:v>
                </c:pt>
                <c:pt idx="2058">
                  <c:v>0.40934900000000002</c:v>
                </c:pt>
                <c:pt idx="2059">
                  <c:v>0.41661100000000001</c:v>
                </c:pt>
                <c:pt idx="2060">
                  <c:v>0.403922</c:v>
                </c:pt>
                <c:pt idx="2061">
                  <c:v>0.406447</c:v>
                </c:pt>
                <c:pt idx="2062">
                  <c:v>0.46885500000000002</c:v>
                </c:pt>
                <c:pt idx="2063">
                  <c:v>0.42330099999999998</c:v>
                </c:pt>
                <c:pt idx="2064">
                  <c:v>0.42365199999999997</c:v>
                </c:pt>
                <c:pt idx="2065">
                  <c:v>0.40223100000000001</c:v>
                </c:pt>
                <c:pt idx="2066">
                  <c:v>0.391434</c:v>
                </c:pt>
                <c:pt idx="2067">
                  <c:v>0.398619</c:v>
                </c:pt>
                <c:pt idx="2068">
                  <c:v>0.42603200000000002</c:v>
                </c:pt>
                <c:pt idx="2069">
                  <c:v>0.40180700000000003</c:v>
                </c:pt>
                <c:pt idx="2070">
                  <c:v>0.403694</c:v>
                </c:pt>
                <c:pt idx="2071">
                  <c:v>0.41066999999999998</c:v>
                </c:pt>
                <c:pt idx="2072">
                  <c:v>0.43037999999999998</c:v>
                </c:pt>
                <c:pt idx="2073">
                  <c:v>0.40759899999999999</c:v>
                </c:pt>
                <c:pt idx="2074">
                  <c:v>0.41776999999999997</c:v>
                </c:pt>
                <c:pt idx="2075">
                  <c:v>0.44530799999999998</c:v>
                </c:pt>
                <c:pt idx="2076">
                  <c:v>0.45017000000000001</c:v>
                </c:pt>
                <c:pt idx="2077">
                  <c:v>0.433419</c:v>
                </c:pt>
                <c:pt idx="2078">
                  <c:v>0.39501799999999998</c:v>
                </c:pt>
                <c:pt idx="2079">
                  <c:v>0.40706100000000001</c:v>
                </c:pt>
                <c:pt idx="2080">
                  <c:v>0.40156199999999997</c:v>
                </c:pt>
                <c:pt idx="2081">
                  <c:v>0.40167700000000001</c:v>
                </c:pt>
                <c:pt idx="2082">
                  <c:v>0.377689</c:v>
                </c:pt>
                <c:pt idx="2083">
                  <c:v>0.40814600000000001</c:v>
                </c:pt>
                <c:pt idx="2084">
                  <c:v>0.40859299999999998</c:v>
                </c:pt>
                <c:pt idx="2085">
                  <c:v>0.37376999999999999</c:v>
                </c:pt>
                <c:pt idx="2086">
                  <c:v>0.380913</c:v>
                </c:pt>
                <c:pt idx="2087">
                  <c:v>0.40109899999999998</c:v>
                </c:pt>
                <c:pt idx="2088">
                  <c:v>0.427344</c:v>
                </c:pt>
                <c:pt idx="2089">
                  <c:v>0.42673100000000003</c:v>
                </c:pt>
                <c:pt idx="2090">
                  <c:v>0.38497999999999999</c:v>
                </c:pt>
                <c:pt idx="2091">
                  <c:v>0.412769</c:v>
                </c:pt>
                <c:pt idx="2092">
                  <c:v>0.42061900000000002</c:v>
                </c:pt>
                <c:pt idx="2093">
                  <c:v>0.40973900000000002</c:v>
                </c:pt>
                <c:pt idx="2094">
                  <c:v>0.41415999999999997</c:v>
                </c:pt>
                <c:pt idx="2095">
                  <c:v>0.38356200000000001</c:v>
                </c:pt>
                <c:pt idx="2096">
                  <c:v>0.39434999999999998</c:v>
                </c:pt>
                <c:pt idx="2097">
                  <c:v>0.40110299999999999</c:v>
                </c:pt>
                <c:pt idx="2098">
                  <c:v>0.396426</c:v>
                </c:pt>
                <c:pt idx="2099">
                  <c:v>0.40800500000000001</c:v>
                </c:pt>
                <c:pt idx="2100">
                  <c:v>0.40468799999999999</c:v>
                </c:pt>
                <c:pt idx="2101">
                  <c:v>0.39019599999999999</c:v>
                </c:pt>
                <c:pt idx="2102">
                  <c:v>0.37655499999999997</c:v>
                </c:pt>
                <c:pt idx="2103">
                  <c:v>0.38995200000000002</c:v>
                </c:pt>
                <c:pt idx="2104">
                  <c:v>0.38198799999999999</c:v>
                </c:pt>
                <c:pt idx="2105">
                  <c:v>0.39889999999999998</c:v>
                </c:pt>
                <c:pt idx="2106">
                  <c:v>0.36380000000000001</c:v>
                </c:pt>
                <c:pt idx="2107">
                  <c:v>0.39923199999999998</c:v>
                </c:pt>
                <c:pt idx="2108">
                  <c:v>0.39027299999999998</c:v>
                </c:pt>
                <c:pt idx="2109">
                  <c:v>0.40638000000000002</c:v>
                </c:pt>
                <c:pt idx="2110">
                  <c:v>0.43263800000000002</c:v>
                </c:pt>
                <c:pt idx="2111">
                  <c:v>0.36875999999999998</c:v>
                </c:pt>
                <c:pt idx="2112">
                  <c:v>0.39469599999999999</c:v>
                </c:pt>
                <c:pt idx="2113">
                  <c:v>0.416244</c:v>
                </c:pt>
                <c:pt idx="2114">
                  <c:v>0.36885200000000001</c:v>
                </c:pt>
                <c:pt idx="2115">
                  <c:v>0.41409699999999999</c:v>
                </c:pt>
                <c:pt idx="2116">
                  <c:v>0.32075500000000001</c:v>
                </c:pt>
                <c:pt idx="2117">
                  <c:v>0.35</c:v>
                </c:pt>
                <c:pt idx="2118">
                  <c:v>0.4</c:v>
                </c:pt>
                <c:pt idx="2119">
                  <c:v>0.28215800000000002</c:v>
                </c:pt>
                <c:pt idx="2120">
                  <c:v>0.31739099999999998</c:v>
                </c:pt>
                <c:pt idx="2121">
                  <c:v>0.3125</c:v>
                </c:pt>
                <c:pt idx="2122">
                  <c:v>0.41721900000000001</c:v>
                </c:pt>
                <c:pt idx="2123">
                  <c:v>0.36054399999999998</c:v>
                </c:pt>
                <c:pt idx="2124">
                  <c:v>0.34745799999999999</c:v>
                </c:pt>
                <c:pt idx="2125">
                  <c:v>0.38738699999999998</c:v>
                </c:pt>
                <c:pt idx="2126">
                  <c:v>0.35087699999999999</c:v>
                </c:pt>
                <c:pt idx="2127">
                  <c:v>0.35789500000000002</c:v>
                </c:pt>
                <c:pt idx="2128">
                  <c:v>0.42483700000000002</c:v>
                </c:pt>
                <c:pt idx="2129">
                  <c:v>0.328571</c:v>
                </c:pt>
                <c:pt idx="2130">
                  <c:v>0.309278</c:v>
                </c:pt>
                <c:pt idx="2131">
                  <c:v>0.36956499999999998</c:v>
                </c:pt>
                <c:pt idx="2132">
                  <c:v>0.29545500000000002</c:v>
                </c:pt>
                <c:pt idx="2133">
                  <c:v>0.36363600000000001</c:v>
                </c:pt>
                <c:pt idx="2134">
                  <c:v>0.34170899999999998</c:v>
                </c:pt>
                <c:pt idx="2135">
                  <c:v>0.33587800000000001</c:v>
                </c:pt>
                <c:pt idx="2136">
                  <c:v>0.35087699999999999</c:v>
                </c:pt>
                <c:pt idx="2137">
                  <c:v>0.27368399999999998</c:v>
                </c:pt>
                <c:pt idx="2138">
                  <c:v>0.29545500000000002</c:v>
                </c:pt>
                <c:pt idx="2139">
                  <c:v>0.263158</c:v>
                </c:pt>
                <c:pt idx="2140">
                  <c:v>0.263158</c:v>
                </c:pt>
                <c:pt idx="2141">
                  <c:v>0.30434800000000001</c:v>
                </c:pt>
                <c:pt idx="2142">
                  <c:v>0.23636399999999999</c:v>
                </c:pt>
                <c:pt idx="2143">
                  <c:v>0.341584</c:v>
                </c:pt>
                <c:pt idx="2144">
                  <c:v>0.32558100000000001</c:v>
                </c:pt>
                <c:pt idx="2145">
                  <c:v>0.31775700000000001</c:v>
                </c:pt>
                <c:pt idx="2146">
                  <c:v>0.38766499999999998</c:v>
                </c:pt>
                <c:pt idx="2147">
                  <c:v>0.34782600000000002</c:v>
                </c:pt>
                <c:pt idx="2148">
                  <c:v>0.31872499999999998</c:v>
                </c:pt>
                <c:pt idx="2149">
                  <c:v>0.27108399999999999</c:v>
                </c:pt>
                <c:pt idx="2150">
                  <c:v>0.35646699999999998</c:v>
                </c:pt>
                <c:pt idx="2151">
                  <c:v>0.34893600000000002</c:v>
                </c:pt>
                <c:pt idx="2152">
                  <c:v>0.31818200000000002</c:v>
                </c:pt>
                <c:pt idx="2153">
                  <c:v>0.35217399999999999</c:v>
                </c:pt>
                <c:pt idx="2154">
                  <c:v>0.34862399999999999</c:v>
                </c:pt>
                <c:pt idx="2155">
                  <c:v>0.354545</c:v>
                </c:pt>
                <c:pt idx="2156">
                  <c:v>0.40740700000000002</c:v>
                </c:pt>
                <c:pt idx="2157">
                  <c:v>0.30158699999999999</c:v>
                </c:pt>
                <c:pt idx="2158">
                  <c:v>0.30519499999999999</c:v>
                </c:pt>
                <c:pt idx="2159">
                  <c:v>0.29279300000000003</c:v>
                </c:pt>
                <c:pt idx="2160">
                  <c:v>0.33333299999999999</c:v>
                </c:pt>
                <c:pt idx="2161">
                  <c:v>0.316583</c:v>
                </c:pt>
                <c:pt idx="2162">
                  <c:v>0.35428599999999999</c:v>
                </c:pt>
                <c:pt idx="2163">
                  <c:v>0.324324</c:v>
                </c:pt>
                <c:pt idx="2164">
                  <c:v>0.28106500000000001</c:v>
                </c:pt>
                <c:pt idx="2165">
                  <c:v>0.32055699999999998</c:v>
                </c:pt>
                <c:pt idx="2166">
                  <c:v>0.32091700000000001</c:v>
                </c:pt>
                <c:pt idx="2167">
                  <c:v>0.33666699999999999</c:v>
                </c:pt>
                <c:pt idx="2168">
                  <c:v>0.31818200000000002</c:v>
                </c:pt>
                <c:pt idx="2169">
                  <c:v>0.37883</c:v>
                </c:pt>
                <c:pt idx="2170">
                  <c:v>0.36413000000000001</c:v>
                </c:pt>
                <c:pt idx="2171">
                  <c:v>0.34674899999999997</c:v>
                </c:pt>
                <c:pt idx="2172">
                  <c:v>0.32456099999999999</c:v>
                </c:pt>
                <c:pt idx="2173">
                  <c:v>0.39170500000000003</c:v>
                </c:pt>
                <c:pt idx="2174">
                  <c:v>0.33663399999999999</c:v>
                </c:pt>
                <c:pt idx="2175">
                  <c:v>0.354717</c:v>
                </c:pt>
                <c:pt idx="2176">
                  <c:v>0.35087699999999999</c:v>
                </c:pt>
                <c:pt idx="2177">
                  <c:v>0.362369</c:v>
                </c:pt>
                <c:pt idx="2178">
                  <c:v>0.35786000000000001</c:v>
                </c:pt>
                <c:pt idx="2179">
                  <c:v>0.39852399999999999</c:v>
                </c:pt>
                <c:pt idx="2180">
                  <c:v>0.390625</c:v>
                </c:pt>
                <c:pt idx="2181">
                  <c:v>0.366228</c:v>
                </c:pt>
                <c:pt idx="2182">
                  <c:v>0.38229400000000002</c:v>
                </c:pt>
                <c:pt idx="2183">
                  <c:v>0.36261300000000002</c:v>
                </c:pt>
                <c:pt idx="2184">
                  <c:v>0.41139199999999998</c:v>
                </c:pt>
                <c:pt idx="2185">
                  <c:v>0.37869799999999998</c:v>
                </c:pt>
                <c:pt idx="2186">
                  <c:v>0.41687999999999997</c:v>
                </c:pt>
                <c:pt idx="2187">
                  <c:v>0.369863</c:v>
                </c:pt>
                <c:pt idx="2188">
                  <c:v>0.34793800000000003</c:v>
                </c:pt>
                <c:pt idx="2189">
                  <c:v>0.34502899999999997</c:v>
                </c:pt>
                <c:pt idx="2190">
                  <c:v>0.375</c:v>
                </c:pt>
                <c:pt idx="2191">
                  <c:v>0.34251300000000001</c:v>
                </c:pt>
                <c:pt idx="2192">
                  <c:v>0.31372499999999998</c:v>
                </c:pt>
                <c:pt idx="2193">
                  <c:v>0.38420100000000001</c:v>
                </c:pt>
                <c:pt idx="2194">
                  <c:v>0.38556299999999999</c:v>
                </c:pt>
                <c:pt idx="2195">
                  <c:v>0.34192400000000001</c:v>
                </c:pt>
                <c:pt idx="2196">
                  <c:v>0.35551700000000003</c:v>
                </c:pt>
                <c:pt idx="2197">
                  <c:v>0.31993300000000002</c:v>
                </c:pt>
                <c:pt idx="2198">
                  <c:v>0.34523799999999999</c:v>
                </c:pt>
                <c:pt idx="2199">
                  <c:v>0.378415</c:v>
                </c:pt>
                <c:pt idx="2200">
                  <c:v>0.38408799999999998</c:v>
                </c:pt>
                <c:pt idx="2201">
                  <c:v>0.38593699999999997</c:v>
                </c:pt>
                <c:pt idx="2202">
                  <c:v>0.34936400000000001</c:v>
                </c:pt>
                <c:pt idx="2203">
                  <c:v>0.35656399999999999</c:v>
                </c:pt>
                <c:pt idx="2204">
                  <c:v>0.35841299999999998</c:v>
                </c:pt>
                <c:pt idx="2205">
                  <c:v>0.357879</c:v>
                </c:pt>
                <c:pt idx="2206">
                  <c:v>0.41530899999999998</c:v>
                </c:pt>
                <c:pt idx="2207">
                  <c:v>0.407862</c:v>
                </c:pt>
                <c:pt idx="2208">
                  <c:v>0.378606</c:v>
                </c:pt>
                <c:pt idx="2209">
                  <c:v>0.41370600000000002</c:v>
                </c:pt>
                <c:pt idx="2210">
                  <c:v>0.41581600000000002</c:v>
                </c:pt>
                <c:pt idx="2211">
                  <c:v>0.40684900000000002</c:v>
                </c:pt>
                <c:pt idx="2212">
                  <c:v>0.41469800000000001</c:v>
                </c:pt>
                <c:pt idx="2213">
                  <c:v>0.37882399999999999</c:v>
                </c:pt>
                <c:pt idx="2214">
                  <c:v>0.37002299999999999</c:v>
                </c:pt>
                <c:pt idx="2215">
                  <c:v>0.41118399999999999</c:v>
                </c:pt>
                <c:pt idx="2216">
                  <c:v>0.39673900000000001</c:v>
                </c:pt>
                <c:pt idx="2217">
                  <c:v>0.29189199999999998</c:v>
                </c:pt>
                <c:pt idx="2218">
                  <c:v>0.44497599999999998</c:v>
                </c:pt>
                <c:pt idx="2219">
                  <c:v>0.35714299999999999</c:v>
                </c:pt>
                <c:pt idx="2220">
                  <c:v>0.34328399999999998</c:v>
                </c:pt>
                <c:pt idx="2221">
                  <c:v>0.309278</c:v>
                </c:pt>
                <c:pt idx="2222">
                  <c:v>0.37837799999999999</c:v>
                </c:pt>
                <c:pt idx="2223">
                  <c:v>0.42424200000000001</c:v>
                </c:pt>
                <c:pt idx="2224">
                  <c:v>0.37065599999999999</c:v>
                </c:pt>
                <c:pt idx="2225">
                  <c:v>0.34862399999999999</c:v>
                </c:pt>
                <c:pt idx="2226">
                  <c:v>0.36477999999999999</c:v>
                </c:pt>
                <c:pt idx="2227">
                  <c:v>0.38113200000000003</c:v>
                </c:pt>
                <c:pt idx="2228">
                  <c:v>0.446602</c:v>
                </c:pt>
                <c:pt idx="2229">
                  <c:v>0.34836099999999998</c:v>
                </c:pt>
                <c:pt idx="2230">
                  <c:v>0.39763799999999999</c:v>
                </c:pt>
                <c:pt idx="2231">
                  <c:v>0.34523799999999999</c:v>
                </c:pt>
                <c:pt idx="2232">
                  <c:v>0.38566600000000001</c:v>
                </c:pt>
                <c:pt idx="2233">
                  <c:v>0.32826699999999998</c:v>
                </c:pt>
                <c:pt idx="2234">
                  <c:v>0.42718400000000001</c:v>
                </c:pt>
                <c:pt idx="2235">
                  <c:v>0.39759</c:v>
                </c:pt>
                <c:pt idx="2236">
                  <c:v>0.35950399999999999</c:v>
                </c:pt>
                <c:pt idx="2237">
                  <c:v>0.35057500000000003</c:v>
                </c:pt>
                <c:pt idx="2238">
                  <c:v>0.37142900000000001</c:v>
                </c:pt>
                <c:pt idx="2239">
                  <c:v>0.45833299999999999</c:v>
                </c:pt>
                <c:pt idx="2240">
                  <c:v>0.413462</c:v>
                </c:pt>
                <c:pt idx="2241">
                  <c:v>0.382353</c:v>
                </c:pt>
                <c:pt idx="2242">
                  <c:v>0.41958000000000001</c:v>
                </c:pt>
                <c:pt idx="2243">
                  <c:v>0.39106099999999999</c:v>
                </c:pt>
                <c:pt idx="2244">
                  <c:v>0.39490399999999998</c:v>
                </c:pt>
                <c:pt idx="2245">
                  <c:v>0.43243199999999998</c:v>
                </c:pt>
                <c:pt idx="2246">
                  <c:v>0.42553200000000002</c:v>
                </c:pt>
                <c:pt idx="2247">
                  <c:v>0.31835200000000002</c:v>
                </c:pt>
                <c:pt idx="2248">
                  <c:v>0.44335000000000002</c:v>
                </c:pt>
                <c:pt idx="2249">
                  <c:v>0.405941</c:v>
                </c:pt>
                <c:pt idx="2250">
                  <c:v>0.36071399999999998</c:v>
                </c:pt>
                <c:pt idx="2251">
                  <c:v>0.32014399999999998</c:v>
                </c:pt>
                <c:pt idx="2252">
                  <c:v>0.35714299999999999</c:v>
                </c:pt>
                <c:pt idx="2253">
                  <c:v>0.35652200000000001</c:v>
                </c:pt>
                <c:pt idx="2254">
                  <c:v>0.37062899999999999</c:v>
                </c:pt>
                <c:pt idx="2255">
                  <c:v>0.436975</c:v>
                </c:pt>
                <c:pt idx="2256">
                  <c:v>0.418605</c:v>
                </c:pt>
                <c:pt idx="2257">
                  <c:v>0.398204</c:v>
                </c:pt>
                <c:pt idx="2258">
                  <c:v>0.37971700000000003</c:v>
                </c:pt>
                <c:pt idx="2259">
                  <c:v>0.38961000000000001</c:v>
                </c:pt>
                <c:pt idx="2260">
                  <c:v>0.4</c:v>
                </c:pt>
                <c:pt idx="2261">
                  <c:v>0.37614700000000001</c:v>
                </c:pt>
                <c:pt idx="2262">
                  <c:v>0.41499999999999998</c:v>
                </c:pt>
                <c:pt idx="2263">
                  <c:v>0.35416700000000001</c:v>
                </c:pt>
                <c:pt idx="2264">
                  <c:v>0.33707900000000002</c:v>
                </c:pt>
                <c:pt idx="2265">
                  <c:v>0.281553</c:v>
                </c:pt>
                <c:pt idx="2266">
                  <c:v>0.44776100000000002</c:v>
                </c:pt>
                <c:pt idx="2267">
                  <c:v>0.38686100000000001</c:v>
                </c:pt>
                <c:pt idx="2268">
                  <c:v>0.38763999999999998</c:v>
                </c:pt>
                <c:pt idx="2269">
                  <c:v>0.37198100000000001</c:v>
                </c:pt>
                <c:pt idx="2270">
                  <c:v>0.415493</c:v>
                </c:pt>
                <c:pt idx="2271">
                  <c:v>0.34939799999999999</c:v>
                </c:pt>
                <c:pt idx="2272">
                  <c:v>0.408696</c:v>
                </c:pt>
                <c:pt idx="2273">
                  <c:v>0.34640500000000002</c:v>
                </c:pt>
                <c:pt idx="2274">
                  <c:v>0.414773</c:v>
                </c:pt>
                <c:pt idx="2275">
                  <c:v>0.37869799999999998</c:v>
                </c:pt>
                <c:pt idx="2276">
                  <c:v>0.36085600000000001</c:v>
                </c:pt>
                <c:pt idx="2277">
                  <c:v>0.289655</c:v>
                </c:pt>
                <c:pt idx="2278">
                  <c:v>0.35494900000000001</c:v>
                </c:pt>
                <c:pt idx="2279">
                  <c:v>0.32535900000000001</c:v>
                </c:pt>
                <c:pt idx="2280">
                  <c:v>0.29512899999999997</c:v>
                </c:pt>
                <c:pt idx="2281">
                  <c:v>0.31629400000000002</c:v>
                </c:pt>
                <c:pt idx="2282">
                  <c:v>0.351852</c:v>
                </c:pt>
                <c:pt idx="2283">
                  <c:v>0.334895</c:v>
                </c:pt>
                <c:pt idx="2284">
                  <c:v>0.31623899999999999</c:v>
                </c:pt>
                <c:pt idx="2285">
                  <c:v>0.35544999999999999</c:v>
                </c:pt>
                <c:pt idx="2286">
                  <c:v>0.27618999999999999</c:v>
                </c:pt>
                <c:pt idx="2287">
                  <c:v>0.30635800000000002</c:v>
                </c:pt>
                <c:pt idx="2288">
                  <c:v>0.35519099999999998</c:v>
                </c:pt>
                <c:pt idx="2289">
                  <c:v>0.36538500000000002</c:v>
                </c:pt>
                <c:pt idx="2290">
                  <c:v>0.37628899999999998</c:v>
                </c:pt>
                <c:pt idx="2291">
                  <c:v>0.35245900000000002</c:v>
                </c:pt>
                <c:pt idx="2292">
                  <c:v>0.30555599999999999</c:v>
                </c:pt>
                <c:pt idx="2293">
                  <c:v>0.31178699999999998</c:v>
                </c:pt>
                <c:pt idx="2294">
                  <c:v>0.31229200000000001</c:v>
                </c:pt>
                <c:pt idx="2295">
                  <c:v>0.30990400000000001</c:v>
                </c:pt>
                <c:pt idx="2296">
                  <c:v>0.310861</c:v>
                </c:pt>
                <c:pt idx="2297">
                  <c:v>0.33486199999999999</c:v>
                </c:pt>
                <c:pt idx="2298">
                  <c:v>0.33500000000000002</c:v>
                </c:pt>
                <c:pt idx="2299">
                  <c:v>0.32026100000000002</c:v>
                </c:pt>
                <c:pt idx="2300">
                  <c:v>0.36548199999999997</c:v>
                </c:pt>
                <c:pt idx="2301">
                  <c:v>0.37117899999999998</c:v>
                </c:pt>
                <c:pt idx="2302">
                  <c:v>0.25595200000000001</c:v>
                </c:pt>
                <c:pt idx="2303">
                  <c:v>0.31481500000000001</c:v>
                </c:pt>
                <c:pt idx="2304">
                  <c:v>0.31547599999999998</c:v>
                </c:pt>
                <c:pt idx="2305">
                  <c:v>0.36507899999999999</c:v>
                </c:pt>
                <c:pt idx="2306">
                  <c:v>0.36521700000000001</c:v>
                </c:pt>
                <c:pt idx="2307">
                  <c:v>0.35</c:v>
                </c:pt>
                <c:pt idx="2308">
                  <c:v>0.34806599999999999</c:v>
                </c:pt>
                <c:pt idx="2309">
                  <c:v>0.34895799999999999</c:v>
                </c:pt>
                <c:pt idx="2310">
                  <c:v>0.38728299999999999</c:v>
                </c:pt>
                <c:pt idx="2311">
                  <c:v>0.32386399999999999</c:v>
                </c:pt>
                <c:pt idx="2312">
                  <c:v>0.34615400000000002</c:v>
                </c:pt>
                <c:pt idx="2313">
                  <c:v>0.346939</c:v>
                </c:pt>
                <c:pt idx="2314">
                  <c:v>0.39884399999999998</c:v>
                </c:pt>
                <c:pt idx="2315">
                  <c:v>0.3</c:v>
                </c:pt>
                <c:pt idx="2316">
                  <c:v>0.336449</c:v>
                </c:pt>
                <c:pt idx="2317">
                  <c:v>0.34459499999999998</c:v>
                </c:pt>
                <c:pt idx="2318">
                  <c:v>0.30088500000000001</c:v>
                </c:pt>
                <c:pt idx="2319">
                  <c:v>0.37241400000000002</c:v>
                </c:pt>
                <c:pt idx="2320">
                  <c:v>0.39011000000000001</c:v>
                </c:pt>
                <c:pt idx="2321">
                  <c:v>0.38059700000000002</c:v>
                </c:pt>
                <c:pt idx="2322">
                  <c:v>0.36363600000000001</c:v>
                </c:pt>
                <c:pt idx="2323">
                  <c:v>0.33812900000000001</c:v>
                </c:pt>
                <c:pt idx="2324">
                  <c:v>0.29729699999999998</c:v>
                </c:pt>
                <c:pt idx="2325">
                  <c:v>0.36771300000000001</c:v>
                </c:pt>
                <c:pt idx="2326">
                  <c:v>0.339806</c:v>
                </c:pt>
                <c:pt idx="2327">
                  <c:v>0.35460999999999998</c:v>
                </c:pt>
                <c:pt idx="2328">
                  <c:v>0.316832</c:v>
                </c:pt>
                <c:pt idx="2329">
                  <c:v>0.265957</c:v>
                </c:pt>
                <c:pt idx="2330">
                  <c:v>0.38493699999999997</c:v>
                </c:pt>
                <c:pt idx="2331">
                  <c:v>0.339806</c:v>
                </c:pt>
                <c:pt idx="2332">
                  <c:v>0.34317300000000001</c:v>
                </c:pt>
                <c:pt idx="2333">
                  <c:v>0.355263</c:v>
                </c:pt>
                <c:pt idx="2334">
                  <c:v>0.38095200000000001</c:v>
                </c:pt>
                <c:pt idx="2335">
                  <c:v>0.35714299999999999</c:v>
                </c:pt>
                <c:pt idx="2336">
                  <c:v>0.38056699999999999</c:v>
                </c:pt>
                <c:pt idx="2337">
                  <c:v>0.41216199999999997</c:v>
                </c:pt>
                <c:pt idx="2338">
                  <c:v>0.36477999999999999</c:v>
                </c:pt>
                <c:pt idx="2339">
                  <c:v>0.40366999999999997</c:v>
                </c:pt>
                <c:pt idx="2340">
                  <c:v>0.36216199999999998</c:v>
                </c:pt>
                <c:pt idx="2341">
                  <c:v>0.31903500000000001</c:v>
                </c:pt>
                <c:pt idx="2342">
                  <c:v>0.31536399999999998</c:v>
                </c:pt>
                <c:pt idx="2343">
                  <c:v>0.32842100000000002</c:v>
                </c:pt>
                <c:pt idx="2344">
                  <c:v>0.33333299999999999</c:v>
                </c:pt>
                <c:pt idx="2345">
                  <c:v>0.317907</c:v>
                </c:pt>
                <c:pt idx="2346">
                  <c:v>0.32341300000000001</c:v>
                </c:pt>
                <c:pt idx="2347">
                  <c:v>0.34475800000000001</c:v>
                </c:pt>
                <c:pt idx="2348">
                  <c:v>0.33009699999999997</c:v>
                </c:pt>
                <c:pt idx="2349">
                  <c:v>0.28530299999999997</c:v>
                </c:pt>
                <c:pt idx="2350">
                  <c:v>0.32758599999999999</c:v>
                </c:pt>
                <c:pt idx="2351">
                  <c:v>0.29870099999999999</c:v>
                </c:pt>
                <c:pt idx="2352">
                  <c:v>0.23580799999999999</c:v>
                </c:pt>
                <c:pt idx="2353">
                  <c:v>0.27188899999999999</c:v>
                </c:pt>
                <c:pt idx="2354">
                  <c:v>0.31004399999999999</c:v>
                </c:pt>
                <c:pt idx="2355">
                  <c:v>0.31958799999999998</c:v>
                </c:pt>
                <c:pt idx="2356">
                  <c:v>0.28022000000000002</c:v>
                </c:pt>
                <c:pt idx="2357">
                  <c:v>0.33510600000000001</c:v>
                </c:pt>
                <c:pt idx="2358">
                  <c:v>0.232323</c:v>
                </c:pt>
                <c:pt idx="2359">
                  <c:v>0.37956200000000001</c:v>
                </c:pt>
                <c:pt idx="2360">
                  <c:v>0.28301900000000002</c:v>
                </c:pt>
                <c:pt idx="2361">
                  <c:v>0.26530599999999999</c:v>
                </c:pt>
                <c:pt idx="2362">
                  <c:v>0.230216</c:v>
                </c:pt>
                <c:pt idx="2363">
                  <c:v>0.34545500000000001</c:v>
                </c:pt>
                <c:pt idx="2364">
                  <c:v>0.30630600000000002</c:v>
                </c:pt>
                <c:pt idx="2365">
                  <c:v>0.33333299999999999</c:v>
                </c:pt>
                <c:pt idx="2366">
                  <c:v>0.31736500000000001</c:v>
                </c:pt>
                <c:pt idx="2367">
                  <c:v>0.34146300000000002</c:v>
                </c:pt>
                <c:pt idx="2368">
                  <c:v>0.33720899999999998</c:v>
                </c:pt>
                <c:pt idx="2369">
                  <c:v>0.27710800000000002</c:v>
                </c:pt>
                <c:pt idx="2370">
                  <c:v>0.26277400000000001</c:v>
                </c:pt>
                <c:pt idx="2371">
                  <c:v>0.306452</c:v>
                </c:pt>
                <c:pt idx="2372">
                  <c:v>0.28378399999999998</c:v>
                </c:pt>
                <c:pt idx="2373">
                  <c:v>0.33613399999999999</c:v>
                </c:pt>
                <c:pt idx="2374">
                  <c:v>0.34375</c:v>
                </c:pt>
                <c:pt idx="2375">
                  <c:v>0.33333299999999999</c:v>
                </c:pt>
                <c:pt idx="2376">
                  <c:v>0.38513500000000001</c:v>
                </c:pt>
                <c:pt idx="2377">
                  <c:v>0.28440399999999999</c:v>
                </c:pt>
                <c:pt idx="2378">
                  <c:v>0.31481500000000001</c:v>
                </c:pt>
                <c:pt idx="2379">
                  <c:v>0.41935499999999998</c:v>
                </c:pt>
                <c:pt idx="2380">
                  <c:v>0.281553</c:v>
                </c:pt>
                <c:pt idx="2381">
                  <c:v>0.31176500000000001</c:v>
                </c:pt>
                <c:pt idx="2382">
                  <c:v>0.29949199999999998</c:v>
                </c:pt>
                <c:pt idx="2383">
                  <c:v>0.33727800000000002</c:v>
                </c:pt>
                <c:pt idx="2384">
                  <c:v>0.34529100000000001</c:v>
                </c:pt>
                <c:pt idx="2385">
                  <c:v>0.31055899999999997</c:v>
                </c:pt>
                <c:pt idx="2386">
                  <c:v>0.338889</c:v>
                </c:pt>
                <c:pt idx="2387">
                  <c:v>0.34219300000000002</c:v>
                </c:pt>
                <c:pt idx="2388">
                  <c:v>0.33333299999999999</c:v>
                </c:pt>
                <c:pt idx="2389">
                  <c:v>0.34725299999999998</c:v>
                </c:pt>
                <c:pt idx="2390">
                  <c:v>0.32545499999999999</c:v>
                </c:pt>
                <c:pt idx="2391">
                  <c:v>0.32442100000000001</c:v>
                </c:pt>
                <c:pt idx="2392">
                  <c:v>0.30128199999999999</c:v>
                </c:pt>
                <c:pt idx="2393">
                  <c:v>0.35493400000000003</c:v>
                </c:pt>
                <c:pt idx="2394">
                  <c:v>0.34081299999999998</c:v>
                </c:pt>
                <c:pt idx="2395">
                  <c:v>0.30067100000000002</c:v>
                </c:pt>
                <c:pt idx="2396">
                  <c:v>0.31392399999999998</c:v>
                </c:pt>
                <c:pt idx="2397">
                  <c:v>0.34131</c:v>
                </c:pt>
                <c:pt idx="2398">
                  <c:v>0.30171399999999998</c:v>
                </c:pt>
                <c:pt idx="2399">
                  <c:v>0.31329499999999999</c:v>
                </c:pt>
                <c:pt idx="2400">
                  <c:v>0.34433999999999998</c:v>
                </c:pt>
                <c:pt idx="2401">
                  <c:v>0.33754299999999998</c:v>
                </c:pt>
                <c:pt idx="2402">
                  <c:v>0.32142900000000002</c:v>
                </c:pt>
                <c:pt idx="2403">
                  <c:v>0.32671299999999998</c:v>
                </c:pt>
                <c:pt idx="2404">
                  <c:v>0.32208599999999998</c:v>
                </c:pt>
                <c:pt idx="2405">
                  <c:v>0.356103</c:v>
                </c:pt>
                <c:pt idx="2406">
                  <c:v>0.336254</c:v>
                </c:pt>
                <c:pt idx="2407">
                  <c:v>0.32926800000000001</c:v>
                </c:pt>
                <c:pt idx="2408">
                  <c:v>0.35550700000000002</c:v>
                </c:pt>
                <c:pt idx="2409">
                  <c:v>0.37273699999999999</c:v>
                </c:pt>
                <c:pt idx="2410">
                  <c:v>0.36237999999999998</c:v>
                </c:pt>
                <c:pt idx="2411">
                  <c:v>0.338476</c:v>
                </c:pt>
                <c:pt idx="2412">
                  <c:v>0.334337</c:v>
                </c:pt>
                <c:pt idx="2413">
                  <c:v>0.38766499999999998</c:v>
                </c:pt>
                <c:pt idx="2414">
                  <c:v>0.35964099999999999</c:v>
                </c:pt>
                <c:pt idx="2415">
                  <c:v>0.36348000000000003</c:v>
                </c:pt>
                <c:pt idx="2416">
                  <c:v>0.37269400000000003</c:v>
                </c:pt>
                <c:pt idx="2417">
                  <c:v>0.383936</c:v>
                </c:pt>
                <c:pt idx="2418">
                  <c:v>0.36534699999999998</c:v>
                </c:pt>
                <c:pt idx="2419">
                  <c:v>0.36326900000000001</c:v>
                </c:pt>
                <c:pt idx="2420">
                  <c:v>0.37392199999999998</c:v>
                </c:pt>
                <c:pt idx="2421">
                  <c:v>0.39620499999999997</c:v>
                </c:pt>
                <c:pt idx="2422">
                  <c:v>0.38068800000000003</c:v>
                </c:pt>
                <c:pt idx="2423">
                  <c:v>0.37966100000000003</c:v>
                </c:pt>
                <c:pt idx="2424">
                  <c:v>0.34478500000000001</c:v>
                </c:pt>
                <c:pt idx="2425">
                  <c:v>0.386189</c:v>
                </c:pt>
                <c:pt idx="2426">
                  <c:v>0.36263699999999999</c:v>
                </c:pt>
                <c:pt idx="2427">
                  <c:v>0.39001599999999997</c:v>
                </c:pt>
                <c:pt idx="2428">
                  <c:v>0.348993</c:v>
                </c:pt>
                <c:pt idx="2429">
                  <c:v>0.36771999999999999</c:v>
                </c:pt>
                <c:pt idx="2430">
                  <c:v>0.31059199999999998</c:v>
                </c:pt>
                <c:pt idx="2431">
                  <c:v>0.34811199999999998</c:v>
                </c:pt>
                <c:pt idx="2432">
                  <c:v>0.39285700000000001</c:v>
                </c:pt>
                <c:pt idx="2433">
                  <c:v>0.32649299999999998</c:v>
                </c:pt>
                <c:pt idx="2434">
                  <c:v>0.31951200000000002</c:v>
                </c:pt>
                <c:pt idx="2435">
                  <c:v>0.31988499999999997</c:v>
                </c:pt>
                <c:pt idx="2436">
                  <c:v>0.36043399999999998</c:v>
                </c:pt>
                <c:pt idx="2437">
                  <c:v>0.33886300000000003</c:v>
                </c:pt>
                <c:pt idx="2438">
                  <c:v>0.31645600000000002</c:v>
                </c:pt>
                <c:pt idx="2439">
                  <c:v>0.290076</c:v>
                </c:pt>
                <c:pt idx="2440">
                  <c:v>0.23696700000000001</c:v>
                </c:pt>
                <c:pt idx="2441">
                  <c:v>0.308</c:v>
                </c:pt>
                <c:pt idx="2442">
                  <c:v>0.30196099999999998</c:v>
                </c:pt>
                <c:pt idx="2443">
                  <c:v>0.29787200000000003</c:v>
                </c:pt>
                <c:pt idx="2444">
                  <c:v>0.30513600000000002</c:v>
                </c:pt>
                <c:pt idx="2445">
                  <c:v>0.309091</c:v>
                </c:pt>
                <c:pt idx="2446">
                  <c:v>0.29569899999999999</c:v>
                </c:pt>
                <c:pt idx="2447">
                  <c:v>0.28440399999999999</c:v>
                </c:pt>
                <c:pt idx="2448">
                  <c:v>0.31906600000000002</c:v>
                </c:pt>
                <c:pt idx="2449">
                  <c:v>0.34071600000000002</c:v>
                </c:pt>
                <c:pt idx="2450">
                  <c:v>0.317384</c:v>
                </c:pt>
                <c:pt idx="2451">
                  <c:v>0.29985400000000001</c:v>
                </c:pt>
                <c:pt idx="2452">
                  <c:v>0.342142</c:v>
                </c:pt>
                <c:pt idx="2453">
                  <c:v>0.35693200000000003</c:v>
                </c:pt>
                <c:pt idx="2454">
                  <c:v>0.34637699999999999</c:v>
                </c:pt>
                <c:pt idx="2455">
                  <c:v>0.33441599999999999</c:v>
                </c:pt>
                <c:pt idx="2456">
                  <c:v>0.36055500000000001</c:v>
                </c:pt>
                <c:pt idx="2457">
                  <c:v>0.37058000000000002</c:v>
                </c:pt>
                <c:pt idx="2458">
                  <c:v>0.375</c:v>
                </c:pt>
                <c:pt idx="2459">
                  <c:v>0.36249999999999999</c:v>
                </c:pt>
                <c:pt idx="2460">
                  <c:v>0.34528599999999998</c:v>
                </c:pt>
                <c:pt idx="2461">
                  <c:v>0.36256500000000003</c:v>
                </c:pt>
                <c:pt idx="2462">
                  <c:v>0.36849300000000001</c:v>
                </c:pt>
                <c:pt idx="2463">
                  <c:v>0.35470099999999999</c:v>
                </c:pt>
                <c:pt idx="2464">
                  <c:v>0.34298800000000002</c:v>
                </c:pt>
                <c:pt idx="2465">
                  <c:v>0.34829900000000003</c:v>
                </c:pt>
                <c:pt idx="2466">
                  <c:v>0.351607</c:v>
                </c:pt>
                <c:pt idx="2467">
                  <c:v>0.31408799999999998</c:v>
                </c:pt>
                <c:pt idx="2468">
                  <c:v>0.32572600000000002</c:v>
                </c:pt>
                <c:pt idx="2469">
                  <c:v>0.28942099999999998</c:v>
                </c:pt>
                <c:pt idx="2470">
                  <c:v>0.34042600000000001</c:v>
                </c:pt>
                <c:pt idx="2471">
                  <c:v>0.34167900000000001</c:v>
                </c:pt>
                <c:pt idx="2472">
                  <c:v>0.35170000000000001</c:v>
                </c:pt>
                <c:pt idx="2473">
                  <c:v>0.35966999999999999</c:v>
                </c:pt>
                <c:pt idx="2474">
                  <c:v>0.35830600000000001</c:v>
                </c:pt>
                <c:pt idx="2475">
                  <c:v>0.34545500000000001</c:v>
                </c:pt>
                <c:pt idx="2476">
                  <c:v>0.32196999999999998</c:v>
                </c:pt>
                <c:pt idx="2477">
                  <c:v>0.33016600000000002</c:v>
                </c:pt>
                <c:pt idx="2478">
                  <c:v>0.324324</c:v>
                </c:pt>
                <c:pt idx="2479">
                  <c:v>0.30459799999999998</c:v>
                </c:pt>
                <c:pt idx="2480">
                  <c:v>0.32225900000000002</c:v>
                </c:pt>
                <c:pt idx="2481">
                  <c:v>0.37963000000000002</c:v>
                </c:pt>
                <c:pt idx="2482">
                  <c:v>0.33488400000000001</c:v>
                </c:pt>
                <c:pt idx="2483">
                  <c:v>0.321739</c:v>
                </c:pt>
                <c:pt idx="2484">
                  <c:v>0.33333299999999999</c:v>
                </c:pt>
                <c:pt idx="2485">
                  <c:v>0.36251899999999998</c:v>
                </c:pt>
                <c:pt idx="2486">
                  <c:v>0.34451199999999998</c:v>
                </c:pt>
                <c:pt idx="2487">
                  <c:v>0.377747</c:v>
                </c:pt>
                <c:pt idx="2488">
                  <c:v>0.352941</c:v>
                </c:pt>
                <c:pt idx="2489">
                  <c:v>0.34649099999999999</c:v>
                </c:pt>
                <c:pt idx="2490">
                  <c:v>0.34338099999999999</c:v>
                </c:pt>
                <c:pt idx="2491">
                  <c:v>0.40134199999999998</c:v>
                </c:pt>
                <c:pt idx="2492">
                  <c:v>0.34393099999999999</c:v>
                </c:pt>
                <c:pt idx="2493">
                  <c:v>0.327407</c:v>
                </c:pt>
                <c:pt idx="2494">
                  <c:v>0.34328399999999998</c:v>
                </c:pt>
                <c:pt idx="2495">
                  <c:v>0.33452599999999999</c:v>
                </c:pt>
                <c:pt idx="2496">
                  <c:v>0.37884000000000001</c:v>
                </c:pt>
                <c:pt idx="2497">
                  <c:v>0.34669299999999997</c:v>
                </c:pt>
                <c:pt idx="2498">
                  <c:v>0.33958300000000002</c:v>
                </c:pt>
                <c:pt idx="2499">
                  <c:v>0.34674300000000002</c:v>
                </c:pt>
                <c:pt idx="2500">
                  <c:v>0.354406</c:v>
                </c:pt>
                <c:pt idx="2501">
                  <c:v>0.36036000000000001</c:v>
                </c:pt>
                <c:pt idx="2502">
                  <c:v>0.375</c:v>
                </c:pt>
                <c:pt idx="2503">
                  <c:v>0.38640400000000003</c:v>
                </c:pt>
                <c:pt idx="2504">
                  <c:v>0.34829399999999999</c:v>
                </c:pt>
                <c:pt idx="2505">
                  <c:v>0.34705900000000001</c:v>
                </c:pt>
                <c:pt idx="2506">
                  <c:v>0.361396</c:v>
                </c:pt>
                <c:pt idx="2507">
                  <c:v>0.33656199999999997</c:v>
                </c:pt>
                <c:pt idx="2508">
                  <c:v>0.423767</c:v>
                </c:pt>
                <c:pt idx="2509">
                  <c:v>0.34981000000000001</c:v>
                </c:pt>
                <c:pt idx="2510">
                  <c:v>0.36014600000000002</c:v>
                </c:pt>
                <c:pt idx="2511">
                  <c:v>0.36206899999999997</c:v>
                </c:pt>
                <c:pt idx="2512">
                  <c:v>0.36524299999999998</c:v>
                </c:pt>
                <c:pt idx="2513">
                  <c:v>0.37581700000000001</c:v>
                </c:pt>
                <c:pt idx="2514">
                  <c:v>0.37865700000000002</c:v>
                </c:pt>
                <c:pt idx="2515">
                  <c:v>0.37798199999999998</c:v>
                </c:pt>
                <c:pt idx="2516">
                  <c:v>0.376328</c:v>
                </c:pt>
                <c:pt idx="2517">
                  <c:v>0.40983599999999998</c:v>
                </c:pt>
                <c:pt idx="2518">
                  <c:v>0.36563299999999999</c:v>
                </c:pt>
                <c:pt idx="2519">
                  <c:v>0.373168</c:v>
                </c:pt>
                <c:pt idx="2520">
                  <c:v>0.35286899999999999</c:v>
                </c:pt>
                <c:pt idx="2521">
                  <c:v>0.360875</c:v>
                </c:pt>
                <c:pt idx="2522">
                  <c:v>0.368481</c:v>
                </c:pt>
                <c:pt idx="2523">
                  <c:v>0.39795900000000001</c:v>
                </c:pt>
                <c:pt idx="2524">
                  <c:v>0.36642999999999998</c:v>
                </c:pt>
                <c:pt idx="2525">
                  <c:v>0.38300200000000001</c:v>
                </c:pt>
                <c:pt idx="2526">
                  <c:v>0.367531</c:v>
                </c:pt>
                <c:pt idx="2527">
                  <c:v>0.35646699999999998</c:v>
                </c:pt>
                <c:pt idx="2528">
                  <c:v>0.33801399999999998</c:v>
                </c:pt>
                <c:pt idx="2529">
                  <c:v>0.36573099999999997</c:v>
                </c:pt>
                <c:pt idx="2530">
                  <c:v>0.37513000000000002</c:v>
                </c:pt>
                <c:pt idx="2531">
                  <c:v>0.36131400000000002</c:v>
                </c:pt>
                <c:pt idx="2532">
                  <c:v>0.344414</c:v>
                </c:pt>
                <c:pt idx="2533">
                  <c:v>0.37271900000000002</c:v>
                </c:pt>
                <c:pt idx="2534">
                  <c:v>0.37419400000000003</c:v>
                </c:pt>
                <c:pt idx="2535">
                  <c:v>0.36240299999999998</c:v>
                </c:pt>
                <c:pt idx="2536">
                  <c:v>0.36293399999999998</c:v>
                </c:pt>
                <c:pt idx="2537">
                  <c:v>0.38339600000000001</c:v>
                </c:pt>
                <c:pt idx="2538">
                  <c:v>0.35613899999999998</c:v>
                </c:pt>
                <c:pt idx="2539">
                  <c:v>0.36104799999999998</c:v>
                </c:pt>
                <c:pt idx="2540">
                  <c:v>0.352941</c:v>
                </c:pt>
                <c:pt idx="2541">
                  <c:v>0.34764400000000001</c:v>
                </c:pt>
                <c:pt idx="2542">
                  <c:v>0.36354599999999998</c:v>
                </c:pt>
                <c:pt idx="2543">
                  <c:v>0.36690600000000001</c:v>
                </c:pt>
                <c:pt idx="2544">
                  <c:v>0.37592700000000001</c:v>
                </c:pt>
                <c:pt idx="2545">
                  <c:v>0.37262400000000001</c:v>
                </c:pt>
                <c:pt idx="2546">
                  <c:v>0.389324</c:v>
                </c:pt>
                <c:pt idx="2547">
                  <c:v>0.390625</c:v>
                </c:pt>
                <c:pt idx="2548">
                  <c:v>0.376087</c:v>
                </c:pt>
                <c:pt idx="2549">
                  <c:v>0.42297099999999999</c:v>
                </c:pt>
                <c:pt idx="2550">
                  <c:v>0.40208199999999999</c:v>
                </c:pt>
                <c:pt idx="2551">
                  <c:v>0.40394400000000003</c:v>
                </c:pt>
                <c:pt idx="2552">
                  <c:v>0.37929099999999999</c:v>
                </c:pt>
                <c:pt idx="2553">
                  <c:v>0.40647100000000003</c:v>
                </c:pt>
                <c:pt idx="2554">
                  <c:v>0.39943200000000001</c:v>
                </c:pt>
                <c:pt idx="2555">
                  <c:v>0.40929500000000002</c:v>
                </c:pt>
                <c:pt idx="2556">
                  <c:v>0.40858499999999998</c:v>
                </c:pt>
                <c:pt idx="2557">
                  <c:v>0.385542</c:v>
                </c:pt>
                <c:pt idx="2558">
                  <c:v>0.38329800000000003</c:v>
                </c:pt>
                <c:pt idx="2559">
                  <c:v>0.39498100000000003</c:v>
                </c:pt>
                <c:pt idx="2560">
                  <c:v>0.39032600000000001</c:v>
                </c:pt>
                <c:pt idx="2561">
                  <c:v>0.41189399999999998</c:v>
                </c:pt>
                <c:pt idx="2562">
                  <c:v>0.39564199999999999</c:v>
                </c:pt>
                <c:pt idx="2563">
                  <c:v>0.39299600000000001</c:v>
                </c:pt>
                <c:pt idx="2564">
                  <c:v>0.402424</c:v>
                </c:pt>
                <c:pt idx="2565">
                  <c:v>0.40427999999999997</c:v>
                </c:pt>
                <c:pt idx="2566">
                  <c:v>0.39719900000000002</c:v>
                </c:pt>
                <c:pt idx="2567">
                  <c:v>0.37968299999999999</c:v>
                </c:pt>
                <c:pt idx="2568">
                  <c:v>0.39554099999999998</c:v>
                </c:pt>
                <c:pt idx="2569">
                  <c:v>0.40802699999999997</c:v>
                </c:pt>
                <c:pt idx="2570">
                  <c:v>0.39759899999999998</c:v>
                </c:pt>
                <c:pt idx="2571">
                  <c:v>0.39735599999999999</c:v>
                </c:pt>
                <c:pt idx="2572">
                  <c:v>0.429948</c:v>
                </c:pt>
                <c:pt idx="2573">
                  <c:v>0.44098900000000002</c:v>
                </c:pt>
                <c:pt idx="2574">
                  <c:v>0.41839100000000001</c:v>
                </c:pt>
                <c:pt idx="2575">
                  <c:v>0.41819600000000001</c:v>
                </c:pt>
                <c:pt idx="2576">
                  <c:v>0.408082</c:v>
                </c:pt>
                <c:pt idx="2577">
                  <c:v>0.40465899999999999</c:v>
                </c:pt>
                <c:pt idx="2578">
                  <c:v>0.42301</c:v>
                </c:pt>
                <c:pt idx="2579">
                  <c:v>0.43075600000000003</c:v>
                </c:pt>
                <c:pt idx="2580">
                  <c:v>0.42906899999999998</c:v>
                </c:pt>
                <c:pt idx="2581">
                  <c:v>0.42429</c:v>
                </c:pt>
                <c:pt idx="2582">
                  <c:v>0.42904599999999998</c:v>
                </c:pt>
                <c:pt idx="2583">
                  <c:v>0.46800700000000001</c:v>
                </c:pt>
                <c:pt idx="2584">
                  <c:v>0.44127699999999997</c:v>
                </c:pt>
                <c:pt idx="2585">
                  <c:v>0.46639900000000001</c:v>
                </c:pt>
                <c:pt idx="2586">
                  <c:v>0.44374000000000002</c:v>
                </c:pt>
                <c:pt idx="2587">
                  <c:v>0.47444799999999998</c:v>
                </c:pt>
                <c:pt idx="2588">
                  <c:v>0.41641099999999998</c:v>
                </c:pt>
                <c:pt idx="2589">
                  <c:v>0.42074899999999998</c:v>
                </c:pt>
                <c:pt idx="2590">
                  <c:v>0.426481</c:v>
                </c:pt>
                <c:pt idx="2591">
                  <c:v>0.44373200000000002</c:v>
                </c:pt>
                <c:pt idx="2592">
                  <c:v>0.42700700000000003</c:v>
                </c:pt>
                <c:pt idx="2593">
                  <c:v>0.40839999999999999</c:v>
                </c:pt>
                <c:pt idx="2594">
                  <c:v>0.385542</c:v>
                </c:pt>
                <c:pt idx="2595">
                  <c:v>0.40191399999999999</c:v>
                </c:pt>
                <c:pt idx="2596">
                  <c:v>0.413192</c:v>
                </c:pt>
                <c:pt idx="2597">
                  <c:v>0.394397</c:v>
                </c:pt>
                <c:pt idx="2598">
                  <c:v>0.40394099999999999</c:v>
                </c:pt>
                <c:pt idx="2599">
                  <c:v>0.40832200000000002</c:v>
                </c:pt>
                <c:pt idx="2600">
                  <c:v>0.39631</c:v>
                </c:pt>
                <c:pt idx="2601">
                  <c:v>0.449295</c:v>
                </c:pt>
                <c:pt idx="2602">
                  <c:v>0.41782200000000003</c:v>
                </c:pt>
                <c:pt idx="2603">
                  <c:v>0.42</c:v>
                </c:pt>
                <c:pt idx="2604">
                  <c:v>0.39237699999999998</c:v>
                </c:pt>
                <c:pt idx="2605">
                  <c:v>0.39393899999999998</c:v>
                </c:pt>
                <c:pt idx="2606">
                  <c:v>0.429703</c:v>
                </c:pt>
                <c:pt idx="2607">
                  <c:v>0.41916900000000001</c:v>
                </c:pt>
                <c:pt idx="2608">
                  <c:v>0.40699299999999999</c:v>
                </c:pt>
                <c:pt idx="2609">
                  <c:v>0.344524</c:v>
                </c:pt>
                <c:pt idx="2610">
                  <c:v>0.37853500000000001</c:v>
                </c:pt>
                <c:pt idx="2611">
                  <c:v>0.38494600000000001</c:v>
                </c:pt>
                <c:pt idx="2612">
                  <c:v>0.39929799999999999</c:v>
                </c:pt>
                <c:pt idx="2613">
                  <c:v>0.40390199999999998</c:v>
                </c:pt>
                <c:pt idx="2614">
                  <c:v>0.40484199999999998</c:v>
                </c:pt>
                <c:pt idx="2615">
                  <c:v>0.39539600000000003</c:v>
                </c:pt>
                <c:pt idx="2616">
                  <c:v>0.43051099999999998</c:v>
                </c:pt>
                <c:pt idx="2617">
                  <c:v>0.45025799999999999</c:v>
                </c:pt>
                <c:pt idx="2618">
                  <c:v>0.47994900000000001</c:v>
                </c:pt>
                <c:pt idx="2619">
                  <c:v>0.433479</c:v>
                </c:pt>
                <c:pt idx="2620">
                  <c:v>0.40471400000000002</c:v>
                </c:pt>
                <c:pt idx="2621">
                  <c:v>0.41605399999999998</c:v>
                </c:pt>
                <c:pt idx="2622">
                  <c:v>0.42442600000000003</c:v>
                </c:pt>
                <c:pt idx="2623">
                  <c:v>0.40665800000000002</c:v>
                </c:pt>
                <c:pt idx="2624">
                  <c:v>0.40400799999999998</c:v>
                </c:pt>
                <c:pt idx="2625">
                  <c:v>0.47651399999999999</c:v>
                </c:pt>
                <c:pt idx="2626">
                  <c:v>0.39164199999999999</c:v>
                </c:pt>
                <c:pt idx="2627">
                  <c:v>0.41399799999999998</c:v>
                </c:pt>
                <c:pt idx="2628">
                  <c:v>0.40838999999999998</c:v>
                </c:pt>
                <c:pt idx="2629">
                  <c:v>0.40476200000000001</c:v>
                </c:pt>
                <c:pt idx="2630">
                  <c:v>0.45236599999999999</c:v>
                </c:pt>
                <c:pt idx="2631">
                  <c:v>0.41232799999999997</c:v>
                </c:pt>
                <c:pt idx="2632">
                  <c:v>0.40575299999999997</c:v>
                </c:pt>
                <c:pt idx="2633">
                  <c:v>0.42942000000000002</c:v>
                </c:pt>
                <c:pt idx="2634">
                  <c:v>0.45308500000000002</c:v>
                </c:pt>
                <c:pt idx="2635">
                  <c:v>0.39666200000000001</c:v>
                </c:pt>
                <c:pt idx="2636">
                  <c:v>0.42671399999999998</c:v>
                </c:pt>
                <c:pt idx="2637">
                  <c:v>0.45731699999999997</c:v>
                </c:pt>
                <c:pt idx="2638">
                  <c:v>0.45008500000000001</c:v>
                </c:pt>
                <c:pt idx="2639">
                  <c:v>0.462451</c:v>
                </c:pt>
                <c:pt idx="2640">
                  <c:v>0.51376100000000002</c:v>
                </c:pt>
                <c:pt idx="2641">
                  <c:v>0.44857000000000002</c:v>
                </c:pt>
                <c:pt idx="2642">
                  <c:v>0.48161399999999999</c:v>
                </c:pt>
                <c:pt idx="2643">
                  <c:v>0.51431300000000002</c:v>
                </c:pt>
                <c:pt idx="2644">
                  <c:v>0.48557</c:v>
                </c:pt>
                <c:pt idx="2645">
                  <c:v>0.51152299999999995</c:v>
                </c:pt>
                <c:pt idx="2646">
                  <c:v>0.54249999999999998</c:v>
                </c:pt>
                <c:pt idx="2647">
                  <c:v>0.50293299999999996</c:v>
                </c:pt>
                <c:pt idx="2648">
                  <c:v>0.49665700000000002</c:v>
                </c:pt>
                <c:pt idx="2649">
                  <c:v>0.45910400000000001</c:v>
                </c:pt>
                <c:pt idx="2650">
                  <c:v>0.44863199999999998</c:v>
                </c:pt>
                <c:pt idx="2651">
                  <c:v>0.48238500000000001</c:v>
                </c:pt>
                <c:pt idx="2652">
                  <c:v>0.43038700000000002</c:v>
                </c:pt>
                <c:pt idx="2653">
                  <c:v>0.45166699999999999</c:v>
                </c:pt>
                <c:pt idx="2654">
                  <c:v>0.500282</c:v>
                </c:pt>
                <c:pt idx="2655">
                  <c:v>0.44618799999999997</c:v>
                </c:pt>
                <c:pt idx="2656">
                  <c:v>0.45891599999999999</c:v>
                </c:pt>
                <c:pt idx="2657">
                  <c:v>0.42019499999999999</c:v>
                </c:pt>
                <c:pt idx="2658">
                  <c:v>0.44994800000000001</c:v>
                </c:pt>
                <c:pt idx="2659">
                  <c:v>0.48755700000000002</c:v>
                </c:pt>
                <c:pt idx="2660">
                  <c:v>0.43057000000000001</c:v>
                </c:pt>
                <c:pt idx="2661">
                  <c:v>0.45292399999999999</c:v>
                </c:pt>
                <c:pt idx="2662">
                  <c:v>0.51446000000000003</c:v>
                </c:pt>
                <c:pt idx="2663">
                  <c:v>0.45864700000000003</c:v>
                </c:pt>
                <c:pt idx="2664">
                  <c:v>0.45192300000000002</c:v>
                </c:pt>
                <c:pt idx="2665">
                  <c:v>0.420099</c:v>
                </c:pt>
                <c:pt idx="2666">
                  <c:v>0.45036500000000002</c:v>
                </c:pt>
                <c:pt idx="2667">
                  <c:v>0.46183600000000002</c:v>
                </c:pt>
                <c:pt idx="2668">
                  <c:v>0.44323499999999999</c:v>
                </c:pt>
                <c:pt idx="2669">
                  <c:v>0.462806</c:v>
                </c:pt>
                <c:pt idx="2670">
                  <c:v>0.34062900000000002</c:v>
                </c:pt>
                <c:pt idx="2671">
                  <c:v>0.40246500000000002</c:v>
                </c:pt>
                <c:pt idx="2672">
                  <c:v>0.41271600000000003</c:v>
                </c:pt>
                <c:pt idx="2673">
                  <c:v>0.45150899999999999</c:v>
                </c:pt>
                <c:pt idx="2674">
                  <c:v>0.48030200000000001</c:v>
                </c:pt>
                <c:pt idx="2675">
                  <c:v>0.46540599999999999</c:v>
                </c:pt>
                <c:pt idx="2676">
                  <c:v>0.465449</c:v>
                </c:pt>
                <c:pt idx="2677">
                  <c:v>0.49523800000000001</c:v>
                </c:pt>
                <c:pt idx="2678">
                  <c:v>0.42787900000000001</c:v>
                </c:pt>
                <c:pt idx="2679">
                  <c:v>0.46110000000000001</c:v>
                </c:pt>
                <c:pt idx="2680">
                  <c:v>0.48544199999999998</c:v>
                </c:pt>
                <c:pt idx="2681">
                  <c:v>0.44444400000000001</c:v>
                </c:pt>
                <c:pt idx="2682">
                  <c:v>0.47671400000000003</c:v>
                </c:pt>
                <c:pt idx="2683">
                  <c:v>0.43884200000000001</c:v>
                </c:pt>
                <c:pt idx="2684">
                  <c:v>0.44551299999999999</c:v>
                </c:pt>
                <c:pt idx="2685">
                  <c:v>0.44594600000000001</c:v>
                </c:pt>
                <c:pt idx="2686">
                  <c:v>0.46977600000000003</c:v>
                </c:pt>
                <c:pt idx="2687">
                  <c:v>0.46121899999999999</c:v>
                </c:pt>
                <c:pt idx="2688">
                  <c:v>0.40379500000000002</c:v>
                </c:pt>
                <c:pt idx="2689">
                  <c:v>0.44135400000000002</c:v>
                </c:pt>
                <c:pt idx="2690">
                  <c:v>0.41171600000000003</c:v>
                </c:pt>
                <c:pt idx="2691">
                  <c:v>0.46513700000000002</c:v>
                </c:pt>
                <c:pt idx="2692">
                  <c:v>0.44556499999999999</c:v>
                </c:pt>
                <c:pt idx="2693">
                  <c:v>0.46895399999999998</c:v>
                </c:pt>
                <c:pt idx="2694">
                  <c:v>0.48274299999999998</c:v>
                </c:pt>
                <c:pt idx="2695">
                  <c:v>0.464758</c:v>
                </c:pt>
                <c:pt idx="2696">
                  <c:v>0.49132500000000001</c:v>
                </c:pt>
                <c:pt idx="2697">
                  <c:v>0.51312999999999998</c:v>
                </c:pt>
                <c:pt idx="2698">
                  <c:v>0.48221199999999997</c:v>
                </c:pt>
                <c:pt idx="2699">
                  <c:v>0.467283</c:v>
                </c:pt>
                <c:pt idx="2700">
                  <c:v>0.44396099999999999</c:v>
                </c:pt>
                <c:pt idx="2701">
                  <c:v>0.47845700000000002</c:v>
                </c:pt>
                <c:pt idx="2702">
                  <c:v>0.51748300000000003</c:v>
                </c:pt>
                <c:pt idx="2703">
                  <c:v>0.48552200000000001</c:v>
                </c:pt>
                <c:pt idx="2704">
                  <c:v>0.50260499999999997</c:v>
                </c:pt>
                <c:pt idx="2705">
                  <c:v>0.53960699999999995</c:v>
                </c:pt>
                <c:pt idx="2706">
                  <c:v>0.53674900000000003</c:v>
                </c:pt>
                <c:pt idx="2707">
                  <c:v>0.52727800000000002</c:v>
                </c:pt>
                <c:pt idx="2708">
                  <c:v>0.57067599999999996</c:v>
                </c:pt>
                <c:pt idx="2709">
                  <c:v>0.52474399999999999</c:v>
                </c:pt>
                <c:pt idx="2710">
                  <c:v>0.55687399999999998</c:v>
                </c:pt>
                <c:pt idx="2711">
                  <c:v>0.54151099999999996</c:v>
                </c:pt>
                <c:pt idx="2712">
                  <c:v>0.55821900000000002</c:v>
                </c:pt>
                <c:pt idx="2713">
                  <c:v>0.57004699999999997</c:v>
                </c:pt>
                <c:pt idx="2714">
                  <c:v>0.58683600000000002</c:v>
                </c:pt>
                <c:pt idx="2715">
                  <c:v>0.59568900000000002</c:v>
                </c:pt>
                <c:pt idx="2716">
                  <c:v>0.57703199999999999</c:v>
                </c:pt>
                <c:pt idx="2717">
                  <c:v>0.57834799999999997</c:v>
                </c:pt>
                <c:pt idx="2718">
                  <c:v>0.53680899999999998</c:v>
                </c:pt>
                <c:pt idx="2719">
                  <c:v>0.58797200000000005</c:v>
                </c:pt>
                <c:pt idx="2720">
                  <c:v>0.58743900000000004</c:v>
                </c:pt>
                <c:pt idx="2721">
                  <c:v>0.58634399999999998</c:v>
                </c:pt>
                <c:pt idx="2722">
                  <c:v>0.58635199999999998</c:v>
                </c:pt>
                <c:pt idx="2723">
                  <c:v>0.55740199999999995</c:v>
                </c:pt>
                <c:pt idx="2724">
                  <c:v>0.59610099999999999</c:v>
                </c:pt>
                <c:pt idx="2725">
                  <c:v>0.61166799999999999</c:v>
                </c:pt>
                <c:pt idx="2726">
                  <c:v>0.59360999999999997</c:v>
                </c:pt>
                <c:pt idx="2727">
                  <c:v>0.59919599999999995</c:v>
                </c:pt>
                <c:pt idx="2728">
                  <c:v>0.59175199999999994</c:v>
                </c:pt>
                <c:pt idx="2729">
                  <c:v>0.59148900000000004</c:v>
                </c:pt>
                <c:pt idx="2730">
                  <c:v>0.60432900000000001</c:v>
                </c:pt>
                <c:pt idx="2731">
                  <c:v>0.62418300000000004</c:v>
                </c:pt>
                <c:pt idx="2732">
                  <c:v>0.61545799999999995</c:v>
                </c:pt>
                <c:pt idx="2733">
                  <c:v>0.60438999999999998</c:v>
                </c:pt>
                <c:pt idx="2734">
                  <c:v>0.60414299999999999</c:v>
                </c:pt>
                <c:pt idx="2735">
                  <c:v>0.660304</c:v>
                </c:pt>
                <c:pt idx="2736">
                  <c:v>0.660663</c:v>
                </c:pt>
                <c:pt idx="2737">
                  <c:v>0.65390899999999996</c:v>
                </c:pt>
                <c:pt idx="2738">
                  <c:v>0.66274200000000005</c:v>
                </c:pt>
                <c:pt idx="2739">
                  <c:v>0.66081299999999998</c:v>
                </c:pt>
                <c:pt idx="2740">
                  <c:v>0.64606399999999997</c:v>
                </c:pt>
                <c:pt idx="2741">
                  <c:v>0.69178600000000001</c:v>
                </c:pt>
                <c:pt idx="2742">
                  <c:v>0.69124200000000002</c:v>
                </c:pt>
                <c:pt idx="2743">
                  <c:v>0.66956700000000002</c:v>
                </c:pt>
                <c:pt idx="2744">
                  <c:v>0.69213100000000005</c:v>
                </c:pt>
                <c:pt idx="2745">
                  <c:v>0.64473999999999998</c:v>
                </c:pt>
                <c:pt idx="2746">
                  <c:v>0.67121799999999998</c:v>
                </c:pt>
                <c:pt idx="2747">
                  <c:v>0.66952100000000003</c:v>
                </c:pt>
                <c:pt idx="2748">
                  <c:v>0.66620299999999999</c:v>
                </c:pt>
                <c:pt idx="2749">
                  <c:v>0.67774000000000001</c:v>
                </c:pt>
                <c:pt idx="2750">
                  <c:v>0.69581199999999999</c:v>
                </c:pt>
                <c:pt idx="2751">
                  <c:v>0.69028199999999995</c:v>
                </c:pt>
                <c:pt idx="2752">
                  <c:v>0.68347400000000003</c:v>
                </c:pt>
                <c:pt idx="2753">
                  <c:v>0.69382200000000005</c:v>
                </c:pt>
                <c:pt idx="2754">
                  <c:v>0.69923999999999997</c:v>
                </c:pt>
                <c:pt idx="2755">
                  <c:v>0.71328800000000003</c:v>
                </c:pt>
                <c:pt idx="2756">
                  <c:v>0.68233699999999997</c:v>
                </c:pt>
                <c:pt idx="2757">
                  <c:v>0.71485900000000002</c:v>
                </c:pt>
                <c:pt idx="2758">
                  <c:v>0.69914299999999996</c:v>
                </c:pt>
                <c:pt idx="2759">
                  <c:v>0.69014900000000001</c:v>
                </c:pt>
                <c:pt idx="2760">
                  <c:v>0.71470500000000003</c:v>
                </c:pt>
                <c:pt idx="2761">
                  <c:v>0.687697</c:v>
                </c:pt>
                <c:pt idx="2762">
                  <c:v>0.70757700000000001</c:v>
                </c:pt>
                <c:pt idx="2763">
                  <c:v>0.731707</c:v>
                </c:pt>
                <c:pt idx="2764">
                  <c:v>0.71752700000000003</c:v>
                </c:pt>
                <c:pt idx="2765">
                  <c:v>0.74550799999999995</c:v>
                </c:pt>
                <c:pt idx="2766">
                  <c:v>0.71381899999999998</c:v>
                </c:pt>
                <c:pt idx="2767">
                  <c:v>0.75560799999999995</c:v>
                </c:pt>
                <c:pt idx="2768">
                  <c:v>0.72595699999999996</c:v>
                </c:pt>
                <c:pt idx="2769">
                  <c:v>0.71598300000000004</c:v>
                </c:pt>
                <c:pt idx="2770">
                  <c:v>0.70816100000000004</c:v>
                </c:pt>
                <c:pt idx="2771">
                  <c:v>0.74123600000000001</c:v>
                </c:pt>
                <c:pt idx="2772">
                  <c:v>0.71730899999999997</c:v>
                </c:pt>
                <c:pt idx="2773">
                  <c:v>0.75324899999999995</c:v>
                </c:pt>
                <c:pt idx="2774">
                  <c:v>0.74631199999999998</c:v>
                </c:pt>
                <c:pt idx="2775">
                  <c:v>0.75515100000000002</c:v>
                </c:pt>
                <c:pt idx="2776">
                  <c:v>0.72588600000000003</c:v>
                </c:pt>
                <c:pt idx="2777">
                  <c:v>0.72947700000000004</c:v>
                </c:pt>
                <c:pt idx="2778">
                  <c:v>0.74419400000000002</c:v>
                </c:pt>
                <c:pt idx="2779">
                  <c:v>0.76175899999999996</c:v>
                </c:pt>
                <c:pt idx="2780">
                  <c:v>0.75018399999999996</c:v>
                </c:pt>
                <c:pt idx="2781">
                  <c:v>0.72621500000000005</c:v>
                </c:pt>
                <c:pt idx="2782">
                  <c:v>0.73048000000000002</c:v>
                </c:pt>
                <c:pt idx="2783">
                  <c:v>0.70924399999999999</c:v>
                </c:pt>
                <c:pt idx="2784">
                  <c:v>0.72673900000000002</c:v>
                </c:pt>
                <c:pt idx="2785">
                  <c:v>0.77705800000000003</c:v>
                </c:pt>
                <c:pt idx="2786">
                  <c:v>0.74171699999999996</c:v>
                </c:pt>
                <c:pt idx="2787">
                  <c:v>0.74784200000000001</c:v>
                </c:pt>
                <c:pt idx="2788">
                  <c:v>0.75437600000000005</c:v>
                </c:pt>
                <c:pt idx="2789">
                  <c:v>0.74876200000000004</c:v>
                </c:pt>
                <c:pt idx="2790">
                  <c:v>0.768953</c:v>
                </c:pt>
                <c:pt idx="2791">
                  <c:v>0.75818700000000006</c:v>
                </c:pt>
                <c:pt idx="2792">
                  <c:v>0.73371900000000001</c:v>
                </c:pt>
                <c:pt idx="2793">
                  <c:v>0.74700500000000003</c:v>
                </c:pt>
                <c:pt idx="2794">
                  <c:v>0.77632800000000002</c:v>
                </c:pt>
                <c:pt idx="2795">
                  <c:v>0.76385599999999998</c:v>
                </c:pt>
                <c:pt idx="2796">
                  <c:v>0.746309</c:v>
                </c:pt>
                <c:pt idx="2797">
                  <c:v>0.77771599999999996</c:v>
                </c:pt>
                <c:pt idx="2798">
                  <c:v>0.76673899999999995</c:v>
                </c:pt>
                <c:pt idx="2799">
                  <c:v>0.74868999999999997</c:v>
                </c:pt>
                <c:pt idx="2800">
                  <c:v>0.74661</c:v>
                </c:pt>
                <c:pt idx="2801">
                  <c:v>0.760015</c:v>
                </c:pt>
                <c:pt idx="2802">
                  <c:v>0.76519800000000004</c:v>
                </c:pt>
                <c:pt idx="2803">
                  <c:v>0.76551400000000003</c:v>
                </c:pt>
                <c:pt idx="2804">
                  <c:v>0.78221099999999999</c:v>
                </c:pt>
                <c:pt idx="2805">
                  <c:v>0.75593299999999997</c:v>
                </c:pt>
                <c:pt idx="2806">
                  <c:v>0.75228899999999999</c:v>
                </c:pt>
                <c:pt idx="2807">
                  <c:v>0.74578699999999998</c:v>
                </c:pt>
                <c:pt idx="2808">
                  <c:v>0.75822800000000001</c:v>
                </c:pt>
                <c:pt idx="2809">
                  <c:v>0.76531199999999999</c:v>
                </c:pt>
                <c:pt idx="2810">
                  <c:v>0.73589700000000002</c:v>
                </c:pt>
                <c:pt idx="2811">
                  <c:v>0.75107599999999997</c:v>
                </c:pt>
                <c:pt idx="2812">
                  <c:v>0.76015100000000002</c:v>
                </c:pt>
                <c:pt idx="2813">
                  <c:v>0.75366500000000003</c:v>
                </c:pt>
                <c:pt idx="2814">
                  <c:v>0.74907999999999997</c:v>
                </c:pt>
                <c:pt idx="2815">
                  <c:v>0.77504099999999998</c:v>
                </c:pt>
                <c:pt idx="2816">
                  <c:v>0.75878900000000005</c:v>
                </c:pt>
                <c:pt idx="2817">
                  <c:v>0.73391099999999998</c:v>
                </c:pt>
                <c:pt idx="2818">
                  <c:v>0.76468400000000003</c:v>
                </c:pt>
                <c:pt idx="2819">
                  <c:v>0.74652600000000002</c:v>
                </c:pt>
                <c:pt idx="2820">
                  <c:v>0.73071699999999995</c:v>
                </c:pt>
                <c:pt idx="2821">
                  <c:v>0.76594600000000002</c:v>
                </c:pt>
                <c:pt idx="2822">
                  <c:v>0.76580999999999999</c:v>
                </c:pt>
                <c:pt idx="2823">
                  <c:v>0.744309</c:v>
                </c:pt>
                <c:pt idx="2824">
                  <c:v>0.75944999999999996</c:v>
                </c:pt>
                <c:pt idx="2825">
                  <c:v>0.77872799999999998</c:v>
                </c:pt>
                <c:pt idx="2826">
                  <c:v>0.73063</c:v>
                </c:pt>
                <c:pt idx="2827">
                  <c:v>0.75694300000000003</c:v>
                </c:pt>
                <c:pt idx="2828">
                  <c:v>0.765316</c:v>
                </c:pt>
                <c:pt idx="2829">
                  <c:v>0.74201099999999998</c:v>
                </c:pt>
                <c:pt idx="2830">
                  <c:v>0.73501799999999995</c:v>
                </c:pt>
                <c:pt idx="2831">
                  <c:v>0.73871399999999998</c:v>
                </c:pt>
                <c:pt idx="2832">
                  <c:v>0.76558099999999996</c:v>
                </c:pt>
                <c:pt idx="2833">
                  <c:v>0.70965500000000004</c:v>
                </c:pt>
                <c:pt idx="2834">
                  <c:v>0.73621499999999995</c:v>
                </c:pt>
                <c:pt idx="2835">
                  <c:v>0.72925099999999998</c:v>
                </c:pt>
                <c:pt idx="2836">
                  <c:v>0.756212</c:v>
                </c:pt>
                <c:pt idx="2837">
                  <c:v>0.73948899999999995</c:v>
                </c:pt>
                <c:pt idx="2838">
                  <c:v>0.73156500000000002</c:v>
                </c:pt>
                <c:pt idx="2839">
                  <c:v>0.74868999999999997</c:v>
                </c:pt>
                <c:pt idx="2840">
                  <c:v>0.73189199999999999</c:v>
                </c:pt>
                <c:pt idx="2841">
                  <c:v>0.74158500000000005</c:v>
                </c:pt>
                <c:pt idx="2842">
                  <c:v>0.75118700000000005</c:v>
                </c:pt>
                <c:pt idx="2843">
                  <c:v>0.74704000000000004</c:v>
                </c:pt>
                <c:pt idx="2844">
                  <c:v>0.73989499999999997</c:v>
                </c:pt>
                <c:pt idx="2845">
                  <c:v>0.74016899999999997</c:v>
                </c:pt>
                <c:pt idx="2846">
                  <c:v>0.75630399999999998</c:v>
                </c:pt>
                <c:pt idx="2847">
                  <c:v>0.73024900000000004</c:v>
                </c:pt>
                <c:pt idx="2848">
                  <c:v>0.77345799999999998</c:v>
                </c:pt>
                <c:pt idx="2849">
                  <c:v>0.73676799999999998</c:v>
                </c:pt>
                <c:pt idx="2850">
                  <c:v>0.73686099999999999</c:v>
                </c:pt>
                <c:pt idx="2851">
                  <c:v>0.739479</c:v>
                </c:pt>
                <c:pt idx="2852">
                  <c:v>0.72712600000000005</c:v>
                </c:pt>
                <c:pt idx="2853">
                  <c:v>0.76197800000000004</c:v>
                </c:pt>
                <c:pt idx="2854">
                  <c:v>0.75137600000000004</c:v>
                </c:pt>
                <c:pt idx="2855">
                  <c:v>0.74671900000000002</c:v>
                </c:pt>
                <c:pt idx="2856">
                  <c:v>0.75787899999999997</c:v>
                </c:pt>
                <c:pt idx="2857">
                  <c:v>0.73893799999999998</c:v>
                </c:pt>
                <c:pt idx="2858">
                  <c:v>0.76704499999999998</c:v>
                </c:pt>
                <c:pt idx="2859">
                  <c:v>0.74035499999999999</c:v>
                </c:pt>
                <c:pt idx="2860">
                  <c:v>0.74454200000000004</c:v>
                </c:pt>
                <c:pt idx="2861">
                  <c:v>0.745757</c:v>
                </c:pt>
                <c:pt idx="2862">
                  <c:v>0.74216400000000005</c:v>
                </c:pt>
                <c:pt idx="2863">
                  <c:v>0.756915</c:v>
                </c:pt>
                <c:pt idx="2864">
                  <c:v>0.72571399999999997</c:v>
                </c:pt>
                <c:pt idx="2865">
                  <c:v>0.75034999999999996</c:v>
                </c:pt>
                <c:pt idx="2866">
                  <c:v>0.74247799999999997</c:v>
                </c:pt>
                <c:pt idx="2867">
                  <c:v>0.765432</c:v>
                </c:pt>
                <c:pt idx="2868">
                  <c:v>0.76427900000000004</c:v>
                </c:pt>
                <c:pt idx="2869">
                  <c:v>0.74587599999999998</c:v>
                </c:pt>
                <c:pt idx="2870">
                  <c:v>0.76608600000000004</c:v>
                </c:pt>
                <c:pt idx="2871">
                  <c:v>0.75066999999999995</c:v>
                </c:pt>
                <c:pt idx="2872">
                  <c:v>0.74037799999999998</c:v>
                </c:pt>
                <c:pt idx="2873">
                  <c:v>0.74610699999999996</c:v>
                </c:pt>
                <c:pt idx="2874">
                  <c:v>0.74929699999999999</c:v>
                </c:pt>
                <c:pt idx="2875">
                  <c:v>0.76165499999999997</c:v>
                </c:pt>
                <c:pt idx="2876">
                  <c:v>0.79073700000000002</c:v>
                </c:pt>
                <c:pt idx="2877">
                  <c:v>0.74141299999999999</c:v>
                </c:pt>
                <c:pt idx="2878">
                  <c:v>0.74524800000000002</c:v>
                </c:pt>
                <c:pt idx="2879">
                  <c:v>0.74700500000000003</c:v>
                </c:pt>
                <c:pt idx="2880">
                  <c:v>0.756552</c:v>
                </c:pt>
                <c:pt idx="2881">
                  <c:v>0.76131199999999999</c:v>
                </c:pt>
                <c:pt idx="2882">
                  <c:v>0.77442200000000005</c:v>
                </c:pt>
                <c:pt idx="2883">
                  <c:v>0.75070599999999998</c:v>
                </c:pt>
                <c:pt idx="2884">
                  <c:v>0.78355699999999995</c:v>
                </c:pt>
                <c:pt idx="2885">
                  <c:v>0.75070400000000004</c:v>
                </c:pt>
                <c:pt idx="2886">
                  <c:v>0.754772</c:v>
                </c:pt>
                <c:pt idx="2887">
                  <c:v>0.73654399999999998</c:v>
                </c:pt>
                <c:pt idx="2888">
                  <c:v>0.74722500000000003</c:v>
                </c:pt>
                <c:pt idx="2889">
                  <c:v>0.77324800000000005</c:v>
                </c:pt>
                <c:pt idx="2890">
                  <c:v>0.75176299999999996</c:v>
                </c:pt>
                <c:pt idx="2891">
                  <c:v>0.74498200000000003</c:v>
                </c:pt>
                <c:pt idx="2892">
                  <c:v>0.74942500000000001</c:v>
                </c:pt>
                <c:pt idx="2893">
                  <c:v>0.76109400000000005</c:v>
                </c:pt>
                <c:pt idx="2894">
                  <c:v>0.77455200000000002</c:v>
                </c:pt>
                <c:pt idx="2895">
                  <c:v>0.76878999999999997</c:v>
                </c:pt>
                <c:pt idx="2896">
                  <c:v>0.76982200000000001</c:v>
                </c:pt>
                <c:pt idx="2897">
                  <c:v>0.74862499999999998</c:v>
                </c:pt>
                <c:pt idx="2898">
                  <c:v>0.78902499999999998</c:v>
                </c:pt>
                <c:pt idx="2899">
                  <c:v>0.75824400000000003</c:v>
                </c:pt>
                <c:pt idx="2900">
                  <c:v>0.75658199999999998</c:v>
                </c:pt>
                <c:pt idx="2901">
                  <c:v>0.77663400000000005</c:v>
                </c:pt>
                <c:pt idx="2902">
                  <c:v>0.77819199999999999</c:v>
                </c:pt>
                <c:pt idx="2903">
                  <c:v>0.75673800000000002</c:v>
                </c:pt>
                <c:pt idx="2904">
                  <c:v>0.75381500000000001</c:v>
                </c:pt>
                <c:pt idx="2905">
                  <c:v>0.753749</c:v>
                </c:pt>
                <c:pt idx="2906">
                  <c:v>0.75040200000000001</c:v>
                </c:pt>
                <c:pt idx="2907">
                  <c:v>0.74783500000000003</c:v>
                </c:pt>
                <c:pt idx="2908">
                  <c:v>0.73051299999999997</c:v>
                </c:pt>
                <c:pt idx="2909">
                  <c:v>0.74235700000000004</c:v>
                </c:pt>
                <c:pt idx="2910">
                  <c:v>0.78661599999999998</c:v>
                </c:pt>
                <c:pt idx="2911">
                  <c:v>0.75647900000000001</c:v>
                </c:pt>
                <c:pt idx="2912">
                  <c:v>0.756328</c:v>
                </c:pt>
                <c:pt idx="2913">
                  <c:v>0.77549900000000005</c:v>
                </c:pt>
                <c:pt idx="2914">
                  <c:v>0.75311899999999998</c:v>
                </c:pt>
                <c:pt idx="2915">
                  <c:v>0.74805699999999997</c:v>
                </c:pt>
                <c:pt idx="2916">
                  <c:v>0.76193900000000003</c:v>
                </c:pt>
                <c:pt idx="2917">
                  <c:v>0.76076900000000003</c:v>
                </c:pt>
                <c:pt idx="2918">
                  <c:v>0.79016799999999998</c:v>
                </c:pt>
                <c:pt idx="2919">
                  <c:v>0.780277</c:v>
                </c:pt>
                <c:pt idx="2920">
                  <c:v>0.77978999999999998</c:v>
                </c:pt>
                <c:pt idx="2921">
                  <c:v>0.783941</c:v>
                </c:pt>
                <c:pt idx="2922">
                  <c:v>0.773621</c:v>
                </c:pt>
                <c:pt idx="2923">
                  <c:v>0.76808900000000002</c:v>
                </c:pt>
                <c:pt idx="2924">
                  <c:v>0.75941700000000001</c:v>
                </c:pt>
                <c:pt idx="2925">
                  <c:v>0.75609800000000005</c:v>
                </c:pt>
                <c:pt idx="2926">
                  <c:v>0.75217699999999998</c:v>
                </c:pt>
                <c:pt idx="2927">
                  <c:v>0.74255899999999997</c:v>
                </c:pt>
                <c:pt idx="2928">
                  <c:v>0.76094700000000004</c:v>
                </c:pt>
                <c:pt idx="2929">
                  <c:v>0.750915</c:v>
                </c:pt>
                <c:pt idx="2930">
                  <c:v>0.74798799999999999</c:v>
                </c:pt>
                <c:pt idx="2931">
                  <c:v>0.76706300000000005</c:v>
                </c:pt>
                <c:pt idx="2932">
                  <c:v>0.755332</c:v>
                </c:pt>
                <c:pt idx="2933">
                  <c:v>0.75507999999999997</c:v>
                </c:pt>
                <c:pt idx="2934">
                  <c:v>0.76383999999999996</c:v>
                </c:pt>
                <c:pt idx="2935">
                  <c:v>0.75490199999999996</c:v>
                </c:pt>
                <c:pt idx="2936">
                  <c:v>0.763069</c:v>
                </c:pt>
                <c:pt idx="2937">
                  <c:v>0.746367</c:v>
                </c:pt>
                <c:pt idx="2938">
                  <c:v>0.75590000000000002</c:v>
                </c:pt>
                <c:pt idx="2939">
                  <c:v>0.75260199999999999</c:v>
                </c:pt>
                <c:pt idx="2940">
                  <c:v>0.73706000000000005</c:v>
                </c:pt>
                <c:pt idx="2941">
                  <c:v>0.74202599999999996</c:v>
                </c:pt>
                <c:pt idx="2942">
                  <c:v>0.75051800000000002</c:v>
                </c:pt>
                <c:pt idx="2943">
                  <c:v>0.74252799999999997</c:v>
                </c:pt>
                <c:pt idx="2944">
                  <c:v>0.74810600000000005</c:v>
                </c:pt>
                <c:pt idx="2945">
                  <c:v>0.74964399999999998</c:v>
                </c:pt>
                <c:pt idx="2946">
                  <c:v>0.74410500000000002</c:v>
                </c:pt>
                <c:pt idx="2947">
                  <c:v>0.75986600000000004</c:v>
                </c:pt>
                <c:pt idx="2948">
                  <c:v>0.75766100000000003</c:v>
                </c:pt>
                <c:pt idx="2949">
                  <c:v>0.76018399999999997</c:v>
                </c:pt>
                <c:pt idx="2950">
                  <c:v>0.75236599999999998</c:v>
                </c:pt>
                <c:pt idx="2951">
                  <c:v>0.74501399999999995</c:v>
                </c:pt>
                <c:pt idx="2952">
                  <c:v>0.74632699999999996</c:v>
                </c:pt>
                <c:pt idx="2953">
                  <c:v>0.75380800000000003</c:v>
                </c:pt>
                <c:pt idx="2954">
                  <c:v>0.76654</c:v>
                </c:pt>
                <c:pt idx="2955">
                  <c:v>0.77137100000000003</c:v>
                </c:pt>
                <c:pt idx="2956">
                  <c:v>0.76911799999999997</c:v>
                </c:pt>
                <c:pt idx="2957">
                  <c:v>0.76880199999999999</c:v>
                </c:pt>
                <c:pt idx="2958">
                  <c:v>0.77870700000000004</c:v>
                </c:pt>
                <c:pt idx="2959">
                  <c:v>0.76084200000000002</c:v>
                </c:pt>
                <c:pt idx="2960">
                  <c:v>0.76410999999999996</c:v>
                </c:pt>
                <c:pt idx="2961">
                  <c:v>0.75853199999999998</c:v>
                </c:pt>
                <c:pt idx="2962">
                  <c:v>0.76906399999999997</c:v>
                </c:pt>
                <c:pt idx="2963">
                  <c:v>0.76224700000000001</c:v>
                </c:pt>
                <c:pt idx="2964">
                  <c:v>0.76526000000000005</c:v>
                </c:pt>
                <c:pt idx="2965">
                  <c:v>0.76163199999999998</c:v>
                </c:pt>
                <c:pt idx="2966">
                  <c:v>0.76057600000000003</c:v>
                </c:pt>
                <c:pt idx="2967">
                  <c:v>0.77752500000000002</c:v>
                </c:pt>
                <c:pt idx="2968">
                  <c:v>0.75460899999999997</c:v>
                </c:pt>
                <c:pt idx="2969">
                  <c:v>0.77108699999999997</c:v>
                </c:pt>
                <c:pt idx="2970">
                  <c:v>0.77007400000000004</c:v>
                </c:pt>
                <c:pt idx="2971">
                  <c:v>0.77045200000000003</c:v>
                </c:pt>
                <c:pt idx="2972">
                  <c:v>0.76709799999999995</c:v>
                </c:pt>
                <c:pt idx="2973">
                  <c:v>0.76580300000000001</c:v>
                </c:pt>
                <c:pt idx="2974">
                  <c:v>0.77335500000000001</c:v>
                </c:pt>
                <c:pt idx="2975">
                  <c:v>0.76783400000000002</c:v>
                </c:pt>
                <c:pt idx="2976">
                  <c:v>0.76309800000000005</c:v>
                </c:pt>
                <c:pt idx="2977">
                  <c:v>0.76059900000000003</c:v>
                </c:pt>
                <c:pt idx="2978">
                  <c:v>0.76312400000000002</c:v>
                </c:pt>
                <c:pt idx="2979">
                  <c:v>0.76278000000000001</c:v>
                </c:pt>
                <c:pt idx="2980">
                  <c:v>0.761409</c:v>
                </c:pt>
                <c:pt idx="2981">
                  <c:v>0.77687300000000004</c:v>
                </c:pt>
                <c:pt idx="2982">
                  <c:v>0.75084399999999996</c:v>
                </c:pt>
                <c:pt idx="2983">
                  <c:v>0.74235899999999999</c:v>
                </c:pt>
                <c:pt idx="2984">
                  <c:v>0.743668</c:v>
                </c:pt>
                <c:pt idx="2985">
                  <c:v>0.736294</c:v>
                </c:pt>
                <c:pt idx="2986">
                  <c:v>0.75423600000000002</c:v>
                </c:pt>
                <c:pt idx="2987">
                  <c:v>0.75466699999999998</c:v>
                </c:pt>
                <c:pt idx="2988">
                  <c:v>0.76125200000000004</c:v>
                </c:pt>
                <c:pt idx="2989">
                  <c:v>0.74578699999999998</c:v>
                </c:pt>
                <c:pt idx="2990">
                  <c:v>0.76652600000000004</c:v>
                </c:pt>
                <c:pt idx="2991">
                  <c:v>0.75839800000000002</c:v>
                </c:pt>
                <c:pt idx="2992">
                  <c:v>0.75229999999999997</c:v>
                </c:pt>
                <c:pt idx="2993">
                  <c:v>0.761683</c:v>
                </c:pt>
                <c:pt idx="2994">
                  <c:v>0.76133899999999999</c:v>
                </c:pt>
                <c:pt idx="2995">
                  <c:v>0.76036700000000002</c:v>
                </c:pt>
                <c:pt idx="2996">
                  <c:v>0.74324999999999997</c:v>
                </c:pt>
                <c:pt idx="2997">
                  <c:v>0.76426099999999997</c:v>
                </c:pt>
                <c:pt idx="2998">
                  <c:v>0.76403100000000002</c:v>
                </c:pt>
                <c:pt idx="2999">
                  <c:v>0.76950300000000005</c:v>
                </c:pt>
                <c:pt idx="3000">
                  <c:v>0.74585000000000001</c:v>
                </c:pt>
                <c:pt idx="3001">
                  <c:v>0.75218200000000002</c:v>
                </c:pt>
                <c:pt idx="3002">
                  <c:v>0.75371500000000002</c:v>
                </c:pt>
                <c:pt idx="3003">
                  <c:v>0.75057200000000002</c:v>
                </c:pt>
                <c:pt idx="3004">
                  <c:v>0.76666699999999999</c:v>
                </c:pt>
                <c:pt idx="3005">
                  <c:v>0.76400400000000002</c:v>
                </c:pt>
                <c:pt idx="3006">
                  <c:v>0.75439599999999996</c:v>
                </c:pt>
                <c:pt idx="3007">
                  <c:v>0.769451</c:v>
                </c:pt>
                <c:pt idx="3008">
                  <c:v>0.766486</c:v>
                </c:pt>
                <c:pt idx="3009">
                  <c:v>0.75687199999999999</c:v>
                </c:pt>
                <c:pt idx="3010">
                  <c:v>0.75691699999999995</c:v>
                </c:pt>
                <c:pt idx="3011">
                  <c:v>0.76219599999999998</c:v>
                </c:pt>
                <c:pt idx="3012">
                  <c:v>0.75188999999999995</c:v>
                </c:pt>
                <c:pt idx="3013">
                  <c:v>0.74745300000000003</c:v>
                </c:pt>
                <c:pt idx="3014">
                  <c:v>0.75094099999999997</c:v>
                </c:pt>
                <c:pt idx="3015">
                  <c:v>0.74088900000000002</c:v>
                </c:pt>
                <c:pt idx="3016">
                  <c:v>0.75867600000000002</c:v>
                </c:pt>
                <c:pt idx="3017">
                  <c:v>0.74441100000000004</c:v>
                </c:pt>
                <c:pt idx="3018">
                  <c:v>0.768841</c:v>
                </c:pt>
                <c:pt idx="3019">
                  <c:v>0.75112999999999996</c:v>
                </c:pt>
                <c:pt idx="3020">
                  <c:v>0.74402000000000001</c:v>
                </c:pt>
                <c:pt idx="3021">
                  <c:v>0.75406099999999998</c:v>
                </c:pt>
                <c:pt idx="3022">
                  <c:v>0.75580599999999998</c:v>
                </c:pt>
                <c:pt idx="3023">
                  <c:v>0.75496700000000005</c:v>
                </c:pt>
                <c:pt idx="3024">
                  <c:v>0.75454100000000002</c:v>
                </c:pt>
                <c:pt idx="3025">
                  <c:v>0.76005100000000003</c:v>
                </c:pt>
                <c:pt idx="3026">
                  <c:v>0.74683100000000002</c:v>
                </c:pt>
                <c:pt idx="3027">
                  <c:v>0.75204099999999996</c:v>
                </c:pt>
                <c:pt idx="3028">
                  <c:v>0.75742100000000001</c:v>
                </c:pt>
                <c:pt idx="3029">
                  <c:v>0.747892</c:v>
                </c:pt>
                <c:pt idx="3030">
                  <c:v>0.74947600000000003</c:v>
                </c:pt>
                <c:pt idx="3031">
                  <c:v>0.74019500000000005</c:v>
                </c:pt>
                <c:pt idx="3032">
                  <c:v>0.74468800000000002</c:v>
                </c:pt>
                <c:pt idx="3033">
                  <c:v>0.74343300000000001</c:v>
                </c:pt>
                <c:pt idx="3034">
                  <c:v>0.72667899999999996</c:v>
                </c:pt>
                <c:pt idx="3035">
                  <c:v>0.74280199999999996</c:v>
                </c:pt>
                <c:pt idx="3036">
                  <c:v>0.76171100000000003</c:v>
                </c:pt>
                <c:pt idx="3037">
                  <c:v>0.76566699999999999</c:v>
                </c:pt>
                <c:pt idx="3038">
                  <c:v>0.76992799999999995</c:v>
                </c:pt>
                <c:pt idx="3039">
                  <c:v>0.75589700000000004</c:v>
                </c:pt>
                <c:pt idx="3040">
                  <c:v>0.75168900000000005</c:v>
                </c:pt>
                <c:pt idx="3041">
                  <c:v>0.74716199999999999</c:v>
                </c:pt>
                <c:pt idx="3042">
                  <c:v>0.74372899999999997</c:v>
                </c:pt>
                <c:pt idx="3043">
                  <c:v>0.74565300000000001</c:v>
                </c:pt>
                <c:pt idx="3044">
                  <c:v>0.75758599999999998</c:v>
                </c:pt>
                <c:pt idx="3045">
                  <c:v>0.75990800000000003</c:v>
                </c:pt>
                <c:pt idx="3046">
                  <c:v>0.738896</c:v>
                </c:pt>
                <c:pt idx="3047">
                  <c:v>0.72087699999999999</c:v>
                </c:pt>
                <c:pt idx="3048">
                  <c:v>0.73139500000000002</c:v>
                </c:pt>
                <c:pt idx="3049">
                  <c:v>0.74038300000000001</c:v>
                </c:pt>
                <c:pt idx="3050">
                  <c:v>0.73728199999999999</c:v>
                </c:pt>
                <c:pt idx="3051">
                  <c:v>0.746807</c:v>
                </c:pt>
                <c:pt idx="3052">
                  <c:v>0.75190299999999999</c:v>
                </c:pt>
                <c:pt idx="3053">
                  <c:v>0.76534000000000002</c:v>
                </c:pt>
                <c:pt idx="3054">
                  <c:v>0.750305</c:v>
                </c:pt>
                <c:pt idx="3055">
                  <c:v>0.74595400000000001</c:v>
                </c:pt>
                <c:pt idx="3056">
                  <c:v>0.74931999999999999</c:v>
                </c:pt>
                <c:pt idx="3057">
                  <c:v>0.73661600000000005</c:v>
                </c:pt>
                <c:pt idx="3058">
                  <c:v>0.73978200000000005</c:v>
                </c:pt>
                <c:pt idx="3059">
                  <c:v>0.75381900000000002</c:v>
                </c:pt>
                <c:pt idx="3060">
                  <c:v>0.74523399999999995</c:v>
                </c:pt>
                <c:pt idx="3061">
                  <c:v>0.74213099999999999</c:v>
                </c:pt>
                <c:pt idx="3062">
                  <c:v>0.73825300000000005</c:v>
                </c:pt>
                <c:pt idx="3063">
                  <c:v>0.74448899999999996</c:v>
                </c:pt>
                <c:pt idx="3064">
                  <c:v>0.73277899999999996</c:v>
                </c:pt>
                <c:pt idx="3065">
                  <c:v>0.74315100000000001</c:v>
                </c:pt>
                <c:pt idx="3066">
                  <c:v>0.74067000000000005</c:v>
                </c:pt>
                <c:pt idx="3067">
                  <c:v>0.74085699999999999</c:v>
                </c:pt>
                <c:pt idx="3068">
                  <c:v>0.75242399999999998</c:v>
                </c:pt>
                <c:pt idx="3069">
                  <c:v>0.75377700000000003</c:v>
                </c:pt>
                <c:pt idx="3070">
                  <c:v>0.739819</c:v>
                </c:pt>
                <c:pt idx="3071">
                  <c:v>0.74596399999999996</c:v>
                </c:pt>
                <c:pt idx="3072">
                  <c:v>0.73020200000000002</c:v>
                </c:pt>
                <c:pt idx="3073">
                  <c:v>0.745224</c:v>
                </c:pt>
                <c:pt idx="3074">
                  <c:v>0.73791700000000005</c:v>
                </c:pt>
                <c:pt idx="3075">
                  <c:v>0.75178299999999998</c:v>
                </c:pt>
                <c:pt idx="3076">
                  <c:v>0.75858999999999999</c:v>
                </c:pt>
                <c:pt idx="3077">
                  <c:v>0.74806499999999998</c:v>
                </c:pt>
                <c:pt idx="3078">
                  <c:v>0.75073999999999996</c:v>
                </c:pt>
                <c:pt idx="3079">
                  <c:v>0.74272300000000002</c:v>
                </c:pt>
                <c:pt idx="3080">
                  <c:v>0.75345799999999996</c:v>
                </c:pt>
                <c:pt idx="3081">
                  <c:v>0.73451500000000003</c:v>
                </c:pt>
                <c:pt idx="3082">
                  <c:v>0.75111000000000006</c:v>
                </c:pt>
                <c:pt idx="3083">
                  <c:v>0.73986799999999997</c:v>
                </c:pt>
                <c:pt idx="3084">
                  <c:v>0.74077999999999999</c:v>
                </c:pt>
                <c:pt idx="3085">
                  <c:v>0.74793200000000004</c:v>
                </c:pt>
                <c:pt idx="3086">
                  <c:v>0.755583</c:v>
                </c:pt>
                <c:pt idx="3087">
                  <c:v>0.74791200000000002</c:v>
                </c:pt>
                <c:pt idx="3088">
                  <c:v>0.74597800000000003</c:v>
                </c:pt>
                <c:pt idx="3089">
                  <c:v>0.75450399999999995</c:v>
                </c:pt>
                <c:pt idx="3090">
                  <c:v>0.75180800000000003</c:v>
                </c:pt>
                <c:pt idx="3091">
                  <c:v>0.75445200000000001</c:v>
                </c:pt>
                <c:pt idx="3092">
                  <c:v>0.74216300000000002</c:v>
                </c:pt>
                <c:pt idx="3093">
                  <c:v>0.76124000000000003</c:v>
                </c:pt>
                <c:pt idx="3094">
                  <c:v>0.76203299999999996</c:v>
                </c:pt>
                <c:pt idx="3095">
                  <c:v>0.76937299999999997</c:v>
                </c:pt>
                <c:pt idx="3096">
                  <c:v>0.76378199999999996</c:v>
                </c:pt>
                <c:pt idx="3097">
                  <c:v>0.774474</c:v>
                </c:pt>
                <c:pt idx="3098">
                  <c:v>0.76378500000000005</c:v>
                </c:pt>
                <c:pt idx="3099">
                  <c:v>0.77800000000000002</c:v>
                </c:pt>
                <c:pt idx="3100">
                  <c:v>0.76358300000000001</c:v>
                </c:pt>
                <c:pt idx="3101">
                  <c:v>0.749691</c:v>
                </c:pt>
                <c:pt idx="3102">
                  <c:v>0.74536100000000005</c:v>
                </c:pt>
                <c:pt idx="3103">
                  <c:v>0.75899399999999995</c:v>
                </c:pt>
                <c:pt idx="3104">
                  <c:v>0.73974200000000001</c:v>
                </c:pt>
                <c:pt idx="3105">
                  <c:v>0.73966900000000002</c:v>
                </c:pt>
                <c:pt idx="3106">
                  <c:v>0.74746299999999999</c:v>
                </c:pt>
                <c:pt idx="3107">
                  <c:v>0.74124999999999996</c:v>
                </c:pt>
                <c:pt idx="3108">
                  <c:v>0.74800599999999995</c:v>
                </c:pt>
                <c:pt idx="3109">
                  <c:v>0.74346299999999998</c:v>
                </c:pt>
                <c:pt idx="3110">
                  <c:v>0.73570100000000005</c:v>
                </c:pt>
                <c:pt idx="3111">
                  <c:v>0.76245799999999997</c:v>
                </c:pt>
                <c:pt idx="3112">
                  <c:v>0.74056999999999995</c:v>
                </c:pt>
                <c:pt idx="3113">
                  <c:v>0.75132600000000005</c:v>
                </c:pt>
                <c:pt idx="3114">
                  <c:v>0.73596399999999995</c:v>
                </c:pt>
                <c:pt idx="3115">
                  <c:v>0.75</c:v>
                </c:pt>
                <c:pt idx="3116">
                  <c:v>0.74634100000000003</c:v>
                </c:pt>
                <c:pt idx="3117">
                  <c:v>0.75792099999999996</c:v>
                </c:pt>
                <c:pt idx="3118">
                  <c:v>0.75373100000000004</c:v>
                </c:pt>
                <c:pt idx="3119">
                  <c:v>0.73858299999999999</c:v>
                </c:pt>
                <c:pt idx="3120">
                  <c:v>0.75575099999999995</c:v>
                </c:pt>
                <c:pt idx="3121">
                  <c:v>0.76019199999999998</c:v>
                </c:pt>
                <c:pt idx="3122">
                  <c:v>0.74779200000000001</c:v>
                </c:pt>
                <c:pt idx="3123">
                  <c:v>0.76673800000000003</c:v>
                </c:pt>
                <c:pt idx="3124">
                  <c:v>0.76349999999999996</c:v>
                </c:pt>
                <c:pt idx="3125">
                  <c:v>0.753467</c:v>
                </c:pt>
                <c:pt idx="3126">
                  <c:v>0.75710500000000003</c:v>
                </c:pt>
                <c:pt idx="3127">
                  <c:v>0.76296699999999995</c:v>
                </c:pt>
                <c:pt idx="3128">
                  <c:v>0.77590300000000001</c:v>
                </c:pt>
                <c:pt idx="3129">
                  <c:v>0.77076</c:v>
                </c:pt>
                <c:pt idx="3130">
                  <c:v>0.75044599999999995</c:v>
                </c:pt>
                <c:pt idx="3131">
                  <c:v>0.76309400000000005</c:v>
                </c:pt>
                <c:pt idx="3132">
                  <c:v>0.74875000000000003</c:v>
                </c:pt>
                <c:pt idx="3133">
                  <c:v>0.74793900000000002</c:v>
                </c:pt>
                <c:pt idx="3134">
                  <c:v>0.75275700000000001</c:v>
                </c:pt>
                <c:pt idx="3135">
                  <c:v>0.75152600000000003</c:v>
                </c:pt>
                <c:pt idx="3136">
                  <c:v>0.74558899999999995</c:v>
                </c:pt>
                <c:pt idx="3137">
                  <c:v>0.74164399999999997</c:v>
                </c:pt>
                <c:pt idx="3138">
                  <c:v>0.75329100000000004</c:v>
                </c:pt>
                <c:pt idx="3139">
                  <c:v>0.77021399999999995</c:v>
                </c:pt>
                <c:pt idx="3140">
                  <c:v>0.75121800000000005</c:v>
                </c:pt>
                <c:pt idx="3141">
                  <c:v>0.76393</c:v>
                </c:pt>
                <c:pt idx="3142">
                  <c:v>0.76482499999999998</c:v>
                </c:pt>
                <c:pt idx="3143">
                  <c:v>0.76473800000000003</c:v>
                </c:pt>
                <c:pt idx="3144">
                  <c:v>0.76249100000000003</c:v>
                </c:pt>
                <c:pt idx="3145">
                  <c:v>0.78192399999999995</c:v>
                </c:pt>
                <c:pt idx="3146">
                  <c:v>0.77282600000000001</c:v>
                </c:pt>
                <c:pt idx="3147">
                  <c:v>0.762046</c:v>
                </c:pt>
                <c:pt idx="3148">
                  <c:v>0.77508299999999997</c:v>
                </c:pt>
                <c:pt idx="3149">
                  <c:v>0.76021000000000005</c:v>
                </c:pt>
                <c:pt idx="3150">
                  <c:v>0.76101300000000005</c:v>
                </c:pt>
                <c:pt idx="3151">
                  <c:v>0.74770300000000001</c:v>
                </c:pt>
                <c:pt idx="3152">
                  <c:v>0.74678</c:v>
                </c:pt>
                <c:pt idx="3153">
                  <c:v>0.74755899999999997</c:v>
                </c:pt>
                <c:pt idx="3154">
                  <c:v>0.75835399999999997</c:v>
                </c:pt>
                <c:pt idx="3155">
                  <c:v>0.76000699999999999</c:v>
                </c:pt>
                <c:pt idx="3156">
                  <c:v>0.75405</c:v>
                </c:pt>
                <c:pt idx="3157">
                  <c:v>0.74226300000000001</c:v>
                </c:pt>
                <c:pt idx="3158">
                  <c:v>0.74838400000000005</c:v>
                </c:pt>
                <c:pt idx="3159">
                  <c:v>0.75087899999999996</c:v>
                </c:pt>
                <c:pt idx="3160">
                  <c:v>0.74354600000000004</c:v>
                </c:pt>
                <c:pt idx="3161">
                  <c:v>0.74317699999999998</c:v>
                </c:pt>
                <c:pt idx="3162">
                  <c:v>0.75860799999999995</c:v>
                </c:pt>
                <c:pt idx="3163">
                  <c:v>0.74860000000000004</c:v>
                </c:pt>
                <c:pt idx="3164">
                  <c:v>0.76159500000000002</c:v>
                </c:pt>
                <c:pt idx="3165">
                  <c:v>0.75283999999999995</c:v>
                </c:pt>
                <c:pt idx="3166">
                  <c:v>0.73912999999999995</c:v>
                </c:pt>
                <c:pt idx="3167">
                  <c:v>0.74173900000000004</c:v>
                </c:pt>
                <c:pt idx="3168">
                  <c:v>0.73743300000000001</c:v>
                </c:pt>
                <c:pt idx="3169">
                  <c:v>0.74538700000000002</c:v>
                </c:pt>
                <c:pt idx="3170">
                  <c:v>0.75372499999999998</c:v>
                </c:pt>
                <c:pt idx="3171">
                  <c:v>0.75421499999999997</c:v>
                </c:pt>
                <c:pt idx="3172">
                  <c:v>0.74622699999999997</c:v>
                </c:pt>
                <c:pt idx="3173">
                  <c:v>0.74373699999999998</c:v>
                </c:pt>
                <c:pt idx="3174">
                  <c:v>0.75</c:v>
                </c:pt>
                <c:pt idx="3175">
                  <c:v>0.76367499999999999</c:v>
                </c:pt>
                <c:pt idx="3176">
                  <c:v>0.76002199999999998</c:v>
                </c:pt>
                <c:pt idx="3177">
                  <c:v>0.77230799999999999</c:v>
                </c:pt>
                <c:pt idx="3178">
                  <c:v>0.76278699999999999</c:v>
                </c:pt>
                <c:pt idx="3179">
                  <c:v>0.76271500000000003</c:v>
                </c:pt>
                <c:pt idx="3180">
                  <c:v>0.77254400000000001</c:v>
                </c:pt>
                <c:pt idx="3181">
                  <c:v>0.76632500000000003</c:v>
                </c:pt>
                <c:pt idx="3182">
                  <c:v>0.73463000000000001</c:v>
                </c:pt>
                <c:pt idx="3183">
                  <c:v>0.73785100000000003</c:v>
                </c:pt>
                <c:pt idx="3184">
                  <c:v>0.74716099999999996</c:v>
                </c:pt>
                <c:pt idx="3185">
                  <c:v>0.73750000000000004</c:v>
                </c:pt>
                <c:pt idx="3186">
                  <c:v>0.73777599999999999</c:v>
                </c:pt>
                <c:pt idx="3187">
                  <c:v>0.76872399999999996</c:v>
                </c:pt>
                <c:pt idx="3188">
                  <c:v>0.74572099999999997</c:v>
                </c:pt>
                <c:pt idx="3189">
                  <c:v>0.74271299999999996</c:v>
                </c:pt>
                <c:pt idx="3190">
                  <c:v>0.73380100000000004</c:v>
                </c:pt>
                <c:pt idx="3191">
                  <c:v>0.74340600000000001</c:v>
                </c:pt>
                <c:pt idx="3192">
                  <c:v>0.72968299999999997</c:v>
                </c:pt>
                <c:pt idx="3193">
                  <c:v>0.74802599999999997</c:v>
                </c:pt>
                <c:pt idx="3194">
                  <c:v>0.73554600000000003</c:v>
                </c:pt>
                <c:pt idx="3195">
                  <c:v>0.73428700000000002</c:v>
                </c:pt>
                <c:pt idx="3196">
                  <c:v>0.72816999999999998</c:v>
                </c:pt>
                <c:pt idx="3197">
                  <c:v>0.75297599999999998</c:v>
                </c:pt>
                <c:pt idx="3198">
                  <c:v>0.74612199999999995</c:v>
                </c:pt>
                <c:pt idx="3199">
                  <c:v>0.74625600000000003</c:v>
                </c:pt>
                <c:pt idx="3200">
                  <c:v>0.75645200000000001</c:v>
                </c:pt>
                <c:pt idx="3201">
                  <c:v>0.74641599999999997</c:v>
                </c:pt>
                <c:pt idx="3202">
                  <c:v>0.74334</c:v>
                </c:pt>
                <c:pt idx="3203">
                  <c:v>0.75314999999999999</c:v>
                </c:pt>
                <c:pt idx="3204">
                  <c:v>0.74344299999999996</c:v>
                </c:pt>
                <c:pt idx="3205">
                  <c:v>0.734093</c:v>
                </c:pt>
                <c:pt idx="3206">
                  <c:v>0.73930600000000002</c:v>
                </c:pt>
                <c:pt idx="3207">
                  <c:v>0.74099099999999996</c:v>
                </c:pt>
                <c:pt idx="3208">
                  <c:v>0.74110500000000001</c:v>
                </c:pt>
                <c:pt idx="3209">
                  <c:v>0.74487499999999995</c:v>
                </c:pt>
                <c:pt idx="3210">
                  <c:v>0.73743999999999998</c:v>
                </c:pt>
                <c:pt idx="3211">
                  <c:v>0.72979400000000005</c:v>
                </c:pt>
                <c:pt idx="3212">
                  <c:v>0.75150399999999995</c:v>
                </c:pt>
                <c:pt idx="3213">
                  <c:v>0.73405200000000004</c:v>
                </c:pt>
                <c:pt idx="3214">
                  <c:v>0.73494000000000004</c:v>
                </c:pt>
                <c:pt idx="3215">
                  <c:v>0.74188500000000002</c:v>
                </c:pt>
                <c:pt idx="3216">
                  <c:v>0.74211300000000002</c:v>
                </c:pt>
                <c:pt idx="3217">
                  <c:v>0.74785400000000002</c:v>
                </c:pt>
                <c:pt idx="3218">
                  <c:v>0.76501600000000003</c:v>
                </c:pt>
                <c:pt idx="3219">
                  <c:v>0.76547500000000002</c:v>
                </c:pt>
                <c:pt idx="3220">
                  <c:v>0.76243700000000003</c:v>
                </c:pt>
                <c:pt idx="3221">
                  <c:v>0.75697499999999995</c:v>
                </c:pt>
                <c:pt idx="3222">
                  <c:v>0.76149</c:v>
                </c:pt>
                <c:pt idx="3223">
                  <c:v>0.74502599999999997</c:v>
                </c:pt>
                <c:pt idx="3224">
                  <c:v>0.74255599999999999</c:v>
                </c:pt>
                <c:pt idx="3225">
                  <c:v>0.74255400000000005</c:v>
                </c:pt>
                <c:pt idx="3226">
                  <c:v>0.74775100000000005</c:v>
                </c:pt>
                <c:pt idx="3227">
                  <c:v>0.74410699999999996</c:v>
                </c:pt>
                <c:pt idx="3228">
                  <c:v>0.75077899999999997</c:v>
                </c:pt>
                <c:pt idx="3229">
                  <c:v>0.72655099999999995</c:v>
                </c:pt>
                <c:pt idx="3230">
                  <c:v>0.74099400000000004</c:v>
                </c:pt>
                <c:pt idx="3231">
                  <c:v>0.73919000000000001</c:v>
                </c:pt>
                <c:pt idx="3232">
                  <c:v>0.746973</c:v>
                </c:pt>
                <c:pt idx="3233">
                  <c:v>0.73581300000000005</c:v>
                </c:pt>
                <c:pt idx="3234">
                  <c:v>0.73880299999999999</c:v>
                </c:pt>
                <c:pt idx="3235">
                  <c:v>0.74248199999999998</c:v>
                </c:pt>
                <c:pt idx="3236">
                  <c:v>0.751695</c:v>
                </c:pt>
                <c:pt idx="3237">
                  <c:v>0.73945000000000005</c:v>
                </c:pt>
                <c:pt idx="3238">
                  <c:v>0.75795000000000001</c:v>
                </c:pt>
                <c:pt idx="3239">
                  <c:v>0.76850499999999999</c:v>
                </c:pt>
                <c:pt idx="3240">
                  <c:v>0.752386</c:v>
                </c:pt>
                <c:pt idx="3241">
                  <c:v>0.76580499999999996</c:v>
                </c:pt>
                <c:pt idx="3242">
                  <c:v>0.76634999999999998</c:v>
                </c:pt>
                <c:pt idx="3243">
                  <c:v>0.751525</c:v>
                </c:pt>
                <c:pt idx="3244">
                  <c:v>0.77099499999999999</c:v>
                </c:pt>
                <c:pt idx="3245">
                  <c:v>0.76548700000000003</c:v>
                </c:pt>
                <c:pt idx="3246">
                  <c:v>0.76651400000000003</c:v>
                </c:pt>
                <c:pt idx="3247">
                  <c:v>0.76222400000000001</c:v>
                </c:pt>
                <c:pt idx="3248">
                  <c:v>0.74173</c:v>
                </c:pt>
                <c:pt idx="3249">
                  <c:v>0.75051400000000001</c:v>
                </c:pt>
                <c:pt idx="3250">
                  <c:v>0.75532699999999997</c:v>
                </c:pt>
                <c:pt idx="3251">
                  <c:v>0.74968400000000002</c:v>
                </c:pt>
                <c:pt idx="3252">
                  <c:v>0.76474799999999998</c:v>
                </c:pt>
                <c:pt idx="3253">
                  <c:v>0.75995699999999999</c:v>
                </c:pt>
                <c:pt idx="3254">
                  <c:v>0.7742</c:v>
                </c:pt>
                <c:pt idx="3255">
                  <c:v>0.77463000000000004</c:v>
                </c:pt>
                <c:pt idx="3256">
                  <c:v>0.76727599999999996</c:v>
                </c:pt>
                <c:pt idx="3257">
                  <c:v>0.77098100000000003</c:v>
                </c:pt>
                <c:pt idx="3258">
                  <c:v>0.764455</c:v>
                </c:pt>
                <c:pt idx="3259">
                  <c:v>0.76829899999999995</c:v>
                </c:pt>
                <c:pt idx="3260">
                  <c:v>0.78168899999999997</c:v>
                </c:pt>
                <c:pt idx="3261">
                  <c:v>0.77093400000000001</c:v>
                </c:pt>
                <c:pt idx="3262">
                  <c:v>0.78040299999999996</c:v>
                </c:pt>
                <c:pt idx="3263">
                  <c:v>0.76163800000000004</c:v>
                </c:pt>
                <c:pt idx="3264">
                  <c:v>0.74900800000000001</c:v>
                </c:pt>
                <c:pt idx="3265">
                  <c:v>0.75151699999999999</c:v>
                </c:pt>
                <c:pt idx="3266">
                  <c:v>0.76422000000000001</c:v>
                </c:pt>
                <c:pt idx="3267">
                  <c:v>0.76302099999999995</c:v>
                </c:pt>
                <c:pt idx="3268">
                  <c:v>0.75986399999999998</c:v>
                </c:pt>
                <c:pt idx="3269">
                  <c:v>0.77276100000000003</c:v>
                </c:pt>
                <c:pt idx="3270">
                  <c:v>0.77428799999999998</c:v>
                </c:pt>
                <c:pt idx="3271">
                  <c:v>0.77029999999999998</c:v>
                </c:pt>
                <c:pt idx="3272">
                  <c:v>0.76065499999999997</c:v>
                </c:pt>
                <c:pt idx="3273">
                  <c:v>0.74829400000000001</c:v>
                </c:pt>
                <c:pt idx="3274">
                  <c:v>0.75498699999999996</c:v>
                </c:pt>
                <c:pt idx="3275">
                  <c:v>0.74965199999999999</c:v>
                </c:pt>
                <c:pt idx="3276">
                  <c:v>0.74225200000000002</c:v>
                </c:pt>
                <c:pt idx="3277">
                  <c:v>0.74787700000000001</c:v>
                </c:pt>
                <c:pt idx="3278">
                  <c:v>0.76698900000000003</c:v>
                </c:pt>
                <c:pt idx="3279">
                  <c:v>0.751857</c:v>
                </c:pt>
                <c:pt idx="3280">
                  <c:v>0.76921700000000004</c:v>
                </c:pt>
                <c:pt idx="3281">
                  <c:v>0.75039999999999996</c:v>
                </c:pt>
                <c:pt idx="3282">
                  <c:v>0.744475</c:v>
                </c:pt>
                <c:pt idx="3283">
                  <c:v>0.74344600000000005</c:v>
                </c:pt>
                <c:pt idx="3284">
                  <c:v>0.74749399999999999</c:v>
                </c:pt>
                <c:pt idx="3285">
                  <c:v>0.75412999999999997</c:v>
                </c:pt>
                <c:pt idx="3286">
                  <c:v>0.73719999999999997</c:v>
                </c:pt>
                <c:pt idx="3287">
                  <c:v>0.75301899999999999</c:v>
                </c:pt>
                <c:pt idx="3288">
                  <c:v>0.732464</c:v>
                </c:pt>
                <c:pt idx="3289">
                  <c:v>0.74750499999999998</c:v>
                </c:pt>
                <c:pt idx="3290">
                  <c:v>0.77086299999999996</c:v>
                </c:pt>
                <c:pt idx="3291">
                  <c:v>0.76740699999999995</c:v>
                </c:pt>
                <c:pt idx="3292">
                  <c:v>0.76881200000000005</c:v>
                </c:pt>
                <c:pt idx="3293">
                  <c:v>0.77379799999999999</c:v>
                </c:pt>
                <c:pt idx="3294">
                  <c:v>0.78053799999999995</c:v>
                </c:pt>
                <c:pt idx="3295">
                  <c:v>0.77154100000000003</c:v>
                </c:pt>
                <c:pt idx="3296">
                  <c:v>0.76753199999999999</c:v>
                </c:pt>
                <c:pt idx="3297">
                  <c:v>0.76741999999999999</c:v>
                </c:pt>
                <c:pt idx="3298">
                  <c:v>0.77025999999999994</c:v>
                </c:pt>
                <c:pt idx="3299">
                  <c:v>0.77074100000000001</c:v>
                </c:pt>
                <c:pt idx="3300">
                  <c:v>0.76540699999999995</c:v>
                </c:pt>
                <c:pt idx="3301">
                  <c:v>0.77005999999999997</c:v>
                </c:pt>
                <c:pt idx="3302">
                  <c:v>0.77802400000000005</c:v>
                </c:pt>
                <c:pt idx="3303">
                  <c:v>0.78097399999999995</c:v>
                </c:pt>
                <c:pt idx="3304">
                  <c:v>0.77981299999999998</c:v>
                </c:pt>
                <c:pt idx="3305">
                  <c:v>0.77944199999999997</c:v>
                </c:pt>
                <c:pt idx="3306">
                  <c:v>0.76268100000000005</c:v>
                </c:pt>
                <c:pt idx="3307">
                  <c:v>0.76730299999999996</c:v>
                </c:pt>
                <c:pt idx="3308">
                  <c:v>0.77322800000000003</c:v>
                </c:pt>
                <c:pt idx="3309">
                  <c:v>0.78207499999999996</c:v>
                </c:pt>
                <c:pt idx="3310">
                  <c:v>0.76626700000000003</c:v>
                </c:pt>
                <c:pt idx="3311">
                  <c:v>0.77157299999999995</c:v>
                </c:pt>
                <c:pt idx="3312">
                  <c:v>0.753417</c:v>
                </c:pt>
                <c:pt idx="3313">
                  <c:v>0.75109800000000004</c:v>
                </c:pt>
                <c:pt idx="3314">
                  <c:v>0.77297300000000002</c:v>
                </c:pt>
                <c:pt idx="3315">
                  <c:v>0.77350699999999994</c:v>
                </c:pt>
                <c:pt idx="3316">
                  <c:v>0.77775700000000003</c:v>
                </c:pt>
                <c:pt idx="3317">
                  <c:v>0.78295899999999996</c:v>
                </c:pt>
                <c:pt idx="3318">
                  <c:v>0.77328799999999998</c:v>
                </c:pt>
                <c:pt idx="3319">
                  <c:v>0.78135299999999996</c:v>
                </c:pt>
                <c:pt idx="3320">
                  <c:v>0.77172499999999999</c:v>
                </c:pt>
                <c:pt idx="3321">
                  <c:v>0.77218299999999995</c:v>
                </c:pt>
                <c:pt idx="3322">
                  <c:v>0.76902599999999999</c:v>
                </c:pt>
                <c:pt idx="3323">
                  <c:v>0.78129800000000005</c:v>
                </c:pt>
                <c:pt idx="3324">
                  <c:v>0.77808699999999997</c:v>
                </c:pt>
                <c:pt idx="3325">
                  <c:v>0.792659</c:v>
                </c:pt>
                <c:pt idx="3326">
                  <c:v>0.77981999999999996</c:v>
                </c:pt>
                <c:pt idx="3327">
                  <c:v>0.77426600000000001</c:v>
                </c:pt>
                <c:pt idx="3328">
                  <c:v>0.77545699999999995</c:v>
                </c:pt>
                <c:pt idx="3329">
                  <c:v>0.73813700000000004</c:v>
                </c:pt>
                <c:pt idx="3330">
                  <c:v>0.75165999999999999</c:v>
                </c:pt>
                <c:pt idx="3331">
                  <c:v>0.74968199999999996</c:v>
                </c:pt>
                <c:pt idx="3332">
                  <c:v>0.76888100000000004</c:v>
                </c:pt>
                <c:pt idx="3333">
                  <c:v>0.76160700000000003</c:v>
                </c:pt>
                <c:pt idx="3334">
                  <c:v>0.75918699999999995</c:v>
                </c:pt>
                <c:pt idx="3335">
                  <c:v>0.75536099999999995</c:v>
                </c:pt>
                <c:pt idx="3336">
                  <c:v>0.74804300000000001</c:v>
                </c:pt>
                <c:pt idx="3337">
                  <c:v>0.74203699999999995</c:v>
                </c:pt>
                <c:pt idx="3338">
                  <c:v>0.76256599999999997</c:v>
                </c:pt>
                <c:pt idx="3339">
                  <c:v>0.75458899999999995</c:v>
                </c:pt>
                <c:pt idx="3340">
                  <c:v>0.76997000000000004</c:v>
                </c:pt>
                <c:pt idx="3341">
                  <c:v>0.75814700000000002</c:v>
                </c:pt>
                <c:pt idx="3342">
                  <c:v>0.75970199999999999</c:v>
                </c:pt>
                <c:pt idx="3343">
                  <c:v>0.76963599999999999</c:v>
                </c:pt>
                <c:pt idx="3344">
                  <c:v>0.77248499999999998</c:v>
                </c:pt>
                <c:pt idx="3345">
                  <c:v>0.75111300000000003</c:v>
                </c:pt>
                <c:pt idx="3346">
                  <c:v>0.74046299999999998</c:v>
                </c:pt>
                <c:pt idx="3347">
                  <c:v>0.75228099999999998</c:v>
                </c:pt>
                <c:pt idx="3348">
                  <c:v>0.74479700000000004</c:v>
                </c:pt>
                <c:pt idx="3349">
                  <c:v>0.76767300000000005</c:v>
                </c:pt>
                <c:pt idx="3350">
                  <c:v>0.77064600000000005</c:v>
                </c:pt>
                <c:pt idx="3351">
                  <c:v>0.77062699999999995</c:v>
                </c:pt>
                <c:pt idx="3352">
                  <c:v>0.77824700000000002</c:v>
                </c:pt>
                <c:pt idx="3353">
                  <c:v>0.76087000000000005</c:v>
                </c:pt>
                <c:pt idx="3354">
                  <c:v>0.761494</c:v>
                </c:pt>
                <c:pt idx="3355">
                  <c:v>0.75973900000000005</c:v>
                </c:pt>
                <c:pt idx="3356">
                  <c:v>0.77796200000000004</c:v>
                </c:pt>
                <c:pt idx="3357">
                  <c:v>0.76713600000000004</c:v>
                </c:pt>
                <c:pt idx="3358">
                  <c:v>0.75604499999999997</c:v>
                </c:pt>
                <c:pt idx="3359">
                  <c:v>0.76493500000000003</c:v>
                </c:pt>
                <c:pt idx="3360">
                  <c:v>0.75637299999999996</c:v>
                </c:pt>
                <c:pt idx="3361">
                  <c:v>0.766648</c:v>
                </c:pt>
                <c:pt idx="3362">
                  <c:v>0.77167600000000003</c:v>
                </c:pt>
                <c:pt idx="3363">
                  <c:v>0.76885300000000001</c:v>
                </c:pt>
                <c:pt idx="3364">
                  <c:v>0.77180199999999999</c:v>
                </c:pt>
                <c:pt idx="3365">
                  <c:v>0.74549299999999996</c:v>
                </c:pt>
                <c:pt idx="3366">
                  <c:v>0.77261500000000005</c:v>
                </c:pt>
                <c:pt idx="3367">
                  <c:v>0.77163999999999999</c:v>
                </c:pt>
                <c:pt idx="3368">
                  <c:v>0.76472799999999996</c:v>
                </c:pt>
                <c:pt idx="3369">
                  <c:v>0.75782899999999997</c:v>
                </c:pt>
                <c:pt idx="3370">
                  <c:v>0.75392400000000004</c:v>
                </c:pt>
                <c:pt idx="3371">
                  <c:v>0.76874799999999999</c:v>
                </c:pt>
                <c:pt idx="3372">
                  <c:v>0.77139199999999997</c:v>
                </c:pt>
                <c:pt idx="3373">
                  <c:v>0.75131400000000004</c:v>
                </c:pt>
                <c:pt idx="3374">
                  <c:v>0.76557799999999998</c:v>
                </c:pt>
                <c:pt idx="3375">
                  <c:v>0.74768000000000001</c:v>
                </c:pt>
                <c:pt idx="3376">
                  <c:v>0.76040700000000006</c:v>
                </c:pt>
                <c:pt idx="3377">
                  <c:v>0.75992899999999997</c:v>
                </c:pt>
                <c:pt idx="3378">
                  <c:v>0.75609300000000002</c:v>
                </c:pt>
                <c:pt idx="3379">
                  <c:v>0.75750700000000004</c:v>
                </c:pt>
                <c:pt idx="3380">
                  <c:v>0.76334800000000003</c:v>
                </c:pt>
                <c:pt idx="3381">
                  <c:v>0.75541000000000003</c:v>
                </c:pt>
                <c:pt idx="3382">
                  <c:v>0.75132699999999997</c:v>
                </c:pt>
                <c:pt idx="3383">
                  <c:v>0.74747699999999995</c:v>
                </c:pt>
                <c:pt idx="3384">
                  <c:v>0.75097499999999995</c:v>
                </c:pt>
                <c:pt idx="3385">
                  <c:v>0.75363100000000005</c:v>
                </c:pt>
                <c:pt idx="3386">
                  <c:v>0.75807899999999995</c:v>
                </c:pt>
                <c:pt idx="3387">
                  <c:v>0.75916499999999998</c:v>
                </c:pt>
                <c:pt idx="3388">
                  <c:v>0.75564500000000001</c:v>
                </c:pt>
                <c:pt idx="3389">
                  <c:v>0.75173299999999998</c:v>
                </c:pt>
                <c:pt idx="3390">
                  <c:v>0.73220099999999999</c:v>
                </c:pt>
                <c:pt idx="3391">
                  <c:v>0.73358299999999999</c:v>
                </c:pt>
                <c:pt idx="3392">
                  <c:v>0.73924000000000001</c:v>
                </c:pt>
                <c:pt idx="3393">
                  <c:v>0.74496499999999999</c:v>
                </c:pt>
                <c:pt idx="3394">
                  <c:v>0.73966399999999999</c:v>
                </c:pt>
                <c:pt idx="3395">
                  <c:v>0.73816000000000004</c:v>
                </c:pt>
                <c:pt idx="3396">
                  <c:v>0.74243000000000003</c:v>
                </c:pt>
                <c:pt idx="3397">
                  <c:v>0.75597300000000001</c:v>
                </c:pt>
                <c:pt idx="3398">
                  <c:v>0.74501300000000004</c:v>
                </c:pt>
                <c:pt idx="3399">
                  <c:v>0.75897899999999996</c:v>
                </c:pt>
                <c:pt idx="3400">
                  <c:v>0.75654100000000002</c:v>
                </c:pt>
                <c:pt idx="3401">
                  <c:v>0.75531000000000004</c:v>
                </c:pt>
                <c:pt idx="3402">
                  <c:v>0.739093</c:v>
                </c:pt>
                <c:pt idx="3403">
                  <c:v>0.74259600000000003</c:v>
                </c:pt>
                <c:pt idx="3404">
                  <c:v>0.75445300000000004</c:v>
                </c:pt>
                <c:pt idx="3405">
                  <c:v>0.75088600000000005</c:v>
                </c:pt>
                <c:pt idx="3406">
                  <c:v>0.76815</c:v>
                </c:pt>
                <c:pt idx="3407">
                  <c:v>0.77565499999999998</c:v>
                </c:pt>
                <c:pt idx="3408">
                  <c:v>0.75756000000000001</c:v>
                </c:pt>
                <c:pt idx="3409">
                  <c:v>0.76503900000000002</c:v>
                </c:pt>
                <c:pt idx="3410">
                  <c:v>0.75706700000000005</c:v>
                </c:pt>
                <c:pt idx="3411">
                  <c:v>0.75933200000000001</c:v>
                </c:pt>
                <c:pt idx="3412">
                  <c:v>0.76561599999999996</c:v>
                </c:pt>
                <c:pt idx="3413">
                  <c:v>0.76025500000000001</c:v>
                </c:pt>
                <c:pt idx="3414">
                  <c:v>0.76886399999999999</c:v>
                </c:pt>
                <c:pt idx="3415">
                  <c:v>0.76488199999999995</c:v>
                </c:pt>
                <c:pt idx="3416">
                  <c:v>0.76812100000000005</c:v>
                </c:pt>
                <c:pt idx="3417">
                  <c:v>0.76835399999999998</c:v>
                </c:pt>
                <c:pt idx="3418">
                  <c:v>0.786825</c:v>
                </c:pt>
                <c:pt idx="3419">
                  <c:v>0.78500400000000004</c:v>
                </c:pt>
                <c:pt idx="3420">
                  <c:v>0.76855300000000004</c:v>
                </c:pt>
                <c:pt idx="3421">
                  <c:v>0.77407400000000004</c:v>
                </c:pt>
                <c:pt idx="3422">
                  <c:v>0.76161800000000002</c:v>
                </c:pt>
                <c:pt idx="3423">
                  <c:v>0.76442299999999996</c:v>
                </c:pt>
                <c:pt idx="3424">
                  <c:v>0.76489300000000005</c:v>
                </c:pt>
                <c:pt idx="3425">
                  <c:v>0.745842</c:v>
                </c:pt>
                <c:pt idx="3426">
                  <c:v>0.76476999999999995</c:v>
                </c:pt>
                <c:pt idx="3427">
                  <c:v>0.76577799999999996</c:v>
                </c:pt>
                <c:pt idx="3428">
                  <c:v>0.750587</c:v>
                </c:pt>
                <c:pt idx="3429">
                  <c:v>0.75649200000000005</c:v>
                </c:pt>
                <c:pt idx="3430">
                  <c:v>0.764706</c:v>
                </c:pt>
                <c:pt idx="3431">
                  <c:v>0.76618299999999995</c:v>
                </c:pt>
                <c:pt idx="3432">
                  <c:v>0.73606300000000002</c:v>
                </c:pt>
                <c:pt idx="3433">
                  <c:v>0.75855399999999995</c:v>
                </c:pt>
                <c:pt idx="3434">
                  <c:v>0.75943099999999997</c:v>
                </c:pt>
                <c:pt idx="3435">
                  <c:v>0.75284899999999999</c:v>
                </c:pt>
                <c:pt idx="3436">
                  <c:v>0.75628099999999998</c:v>
                </c:pt>
                <c:pt idx="3437">
                  <c:v>0.74456199999999995</c:v>
                </c:pt>
                <c:pt idx="3438">
                  <c:v>0.75548000000000004</c:v>
                </c:pt>
                <c:pt idx="3439">
                  <c:v>0.78510999999999997</c:v>
                </c:pt>
                <c:pt idx="3440">
                  <c:v>0.77731099999999997</c:v>
                </c:pt>
                <c:pt idx="3441">
                  <c:v>0.77112199999999997</c:v>
                </c:pt>
                <c:pt idx="3442">
                  <c:v>0.76763300000000001</c:v>
                </c:pt>
                <c:pt idx="3443">
                  <c:v>0.77485000000000004</c:v>
                </c:pt>
                <c:pt idx="3444">
                  <c:v>0.75529400000000002</c:v>
                </c:pt>
                <c:pt idx="3445">
                  <c:v>0.76896399999999998</c:v>
                </c:pt>
                <c:pt idx="3446">
                  <c:v>0.77757399999999999</c:v>
                </c:pt>
                <c:pt idx="3447">
                  <c:v>0.76162099999999999</c:v>
                </c:pt>
                <c:pt idx="3448">
                  <c:v>0.75974299999999995</c:v>
                </c:pt>
                <c:pt idx="3449">
                  <c:v>0.75480499999999995</c:v>
                </c:pt>
                <c:pt idx="3450">
                  <c:v>0.75789499999999999</c:v>
                </c:pt>
                <c:pt idx="3451">
                  <c:v>0.75881399999999999</c:v>
                </c:pt>
                <c:pt idx="3452">
                  <c:v>0.74890199999999996</c:v>
                </c:pt>
                <c:pt idx="3453">
                  <c:v>0.74210399999999999</c:v>
                </c:pt>
                <c:pt idx="3454">
                  <c:v>0.757629</c:v>
                </c:pt>
                <c:pt idx="3455">
                  <c:v>0.74703600000000003</c:v>
                </c:pt>
                <c:pt idx="3456">
                  <c:v>0.76635200000000003</c:v>
                </c:pt>
                <c:pt idx="3457">
                  <c:v>0.74148700000000001</c:v>
                </c:pt>
                <c:pt idx="3458">
                  <c:v>0.74155000000000004</c:v>
                </c:pt>
                <c:pt idx="3459">
                  <c:v>0.74746900000000005</c:v>
                </c:pt>
                <c:pt idx="3460">
                  <c:v>0.75289600000000001</c:v>
                </c:pt>
                <c:pt idx="3461">
                  <c:v>0.75301600000000002</c:v>
                </c:pt>
                <c:pt idx="3462">
                  <c:v>0.76361400000000001</c:v>
                </c:pt>
                <c:pt idx="3463">
                  <c:v>0.75666100000000003</c:v>
                </c:pt>
                <c:pt idx="3464">
                  <c:v>0.75970199999999999</c:v>
                </c:pt>
                <c:pt idx="3465">
                  <c:v>0.75875099999999995</c:v>
                </c:pt>
                <c:pt idx="3466">
                  <c:v>0.755131</c:v>
                </c:pt>
                <c:pt idx="3467">
                  <c:v>0.75599700000000003</c:v>
                </c:pt>
                <c:pt idx="3468">
                  <c:v>0.75424800000000003</c:v>
                </c:pt>
                <c:pt idx="3469">
                  <c:v>0.75583900000000004</c:v>
                </c:pt>
                <c:pt idx="3470">
                  <c:v>0.73629999999999995</c:v>
                </c:pt>
                <c:pt idx="3471">
                  <c:v>0.74523099999999998</c:v>
                </c:pt>
                <c:pt idx="3472">
                  <c:v>0.73945099999999997</c:v>
                </c:pt>
                <c:pt idx="3473">
                  <c:v>0.75471699999999997</c:v>
                </c:pt>
                <c:pt idx="3474">
                  <c:v>0.75488299999999997</c:v>
                </c:pt>
                <c:pt idx="3475">
                  <c:v>0.77283500000000005</c:v>
                </c:pt>
                <c:pt idx="3476">
                  <c:v>0.75412699999999999</c:v>
                </c:pt>
                <c:pt idx="3477">
                  <c:v>0.74518300000000004</c:v>
                </c:pt>
                <c:pt idx="3478">
                  <c:v>0.73754900000000001</c:v>
                </c:pt>
                <c:pt idx="3479">
                  <c:v>0.73972400000000005</c:v>
                </c:pt>
                <c:pt idx="3480">
                  <c:v>0.74684799999999996</c:v>
                </c:pt>
                <c:pt idx="3481">
                  <c:v>0.73837799999999998</c:v>
                </c:pt>
                <c:pt idx="3482">
                  <c:v>0.73048599999999997</c:v>
                </c:pt>
                <c:pt idx="3483">
                  <c:v>0.74857700000000005</c:v>
                </c:pt>
                <c:pt idx="3484">
                  <c:v>0.73028499999999996</c:v>
                </c:pt>
                <c:pt idx="3485">
                  <c:v>0.73567400000000005</c:v>
                </c:pt>
                <c:pt idx="3486">
                  <c:v>0.74536999999999998</c:v>
                </c:pt>
                <c:pt idx="3487">
                  <c:v>0.74944</c:v>
                </c:pt>
                <c:pt idx="3488">
                  <c:v>0.75708200000000003</c:v>
                </c:pt>
                <c:pt idx="3489">
                  <c:v>0.74779399999999996</c:v>
                </c:pt>
                <c:pt idx="3490">
                  <c:v>0.76225100000000001</c:v>
                </c:pt>
                <c:pt idx="3491">
                  <c:v>0.74821099999999996</c:v>
                </c:pt>
                <c:pt idx="3492">
                  <c:v>0.775671</c:v>
                </c:pt>
                <c:pt idx="3493">
                  <c:v>0.752135</c:v>
                </c:pt>
                <c:pt idx="3494">
                  <c:v>0.74412900000000004</c:v>
                </c:pt>
                <c:pt idx="3495">
                  <c:v>0.75750099999999998</c:v>
                </c:pt>
                <c:pt idx="3496">
                  <c:v>0.76477899999999999</c:v>
                </c:pt>
                <c:pt idx="3497">
                  <c:v>0.75089499999999998</c:v>
                </c:pt>
                <c:pt idx="3498">
                  <c:v>0.75088200000000005</c:v>
                </c:pt>
                <c:pt idx="3499">
                  <c:v>0.76121000000000005</c:v>
                </c:pt>
                <c:pt idx="3500">
                  <c:v>0.746556</c:v>
                </c:pt>
                <c:pt idx="3501">
                  <c:v>0.75510200000000005</c:v>
                </c:pt>
                <c:pt idx="3502">
                  <c:v>0.75243400000000005</c:v>
                </c:pt>
                <c:pt idx="3503">
                  <c:v>0.75051900000000005</c:v>
                </c:pt>
                <c:pt idx="3504">
                  <c:v>0.74915600000000004</c:v>
                </c:pt>
                <c:pt idx="3505">
                  <c:v>0.75921000000000005</c:v>
                </c:pt>
                <c:pt idx="3506">
                  <c:v>0.75356599999999996</c:v>
                </c:pt>
                <c:pt idx="3507">
                  <c:v>0.76379399999999997</c:v>
                </c:pt>
                <c:pt idx="3508">
                  <c:v>0.76482700000000003</c:v>
                </c:pt>
                <c:pt idx="3509">
                  <c:v>0.77023799999999998</c:v>
                </c:pt>
                <c:pt idx="3510">
                  <c:v>0.77920900000000004</c:v>
                </c:pt>
                <c:pt idx="3511">
                  <c:v>0.76783299999999999</c:v>
                </c:pt>
                <c:pt idx="3512">
                  <c:v>0.76958400000000005</c:v>
                </c:pt>
                <c:pt idx="3513">
                  <c:v>0.768258</c:v>
                </c:pt>
                <c:pt idx="3514">
                  <c:v>0.76314800000000005</c:v>
                </c:pt>
                <c:pt idx="3515">
                  <c:v>0.772235</c:v>
                </c:pt>
                <c:pt idx="3516">
                  <c:v>0.77713399999999999</c:v>
                </c:pt>
                <c:pt idx="3517">
                  <c:v>0.75572499999999998</c:v>
                </c:pt>
                <c:pt idx="3518">
                  <c:v>0.76812400000000003</c:v>
                </c:pt>
                <c:pt idx="3519">
                  <c:v>0.74461999999999995</c:v>
                </c:pt>
                <c:pt idx="3520">
                  <c:v>0.75559900000000002</c:v>
                </c:pt>
                <c:pt idx="3521">
                  <c:v>0.764073</c:v>
                </c:pt>
                <c:pt idx="3522">
                  <c:v>0.74925299999999995</c:v>
                </c:pt>
                <c:pt idx="3523">
                  <c:v>0.74946999999999997</c:v>
                </c:pt>
                <c:pt idx="3524">
                  <c:v>0.77026499999999998</c:v>
                </c:pt>
                <c:pt idx="3525">
                  <c:v>0.76520200000000005</c:v>
                </c:pt>
                <c:pt idx="3526">
                  <c:v>0.748803</c:v>
                </c:pt>
                <c:pt idx="3527">
                  <c:v>0.74530600000000002</c:v>
                </c:pt>
                <c:pt idx="3528">
                  <c:v>0.75264500000000001</c:v>
                </c:pt>
                <c:pt idx="3529">
                  <c:v>0.75822199999999995</c:v>
                </c:pt>
                <c:pt idx="3530">
                  <c:v>0.75656199999999996</c:v>
                </c:pt>
                <c:pt idx="3531">
                  <c:v>0.76370400000000005</c:v>
                </c:pt>
                <c:pt idx="3532">
                  <c:v>0.76800599999999997</c:v>
                </c:pt>
                <c:pt idx="3533">
                  <c:v>0.76126899999999997</c:v>
                </c:pt>
                <c:pt idx="3534">
                  <c:v>0.79328100000000001</c:v>
                </c:pt>
                <c:pt idx="3535">
                  <c:v>0.77995899999999996</c:v>
                </c:pt>
                <c:pt idx="3536">
                  <c:v>0.77693900000000005</c:v>
                </c:pt>
                <c:pt idx="3537">
                  <c:v>0.76761500000000005</c:v>
                </c:pt>
                <c:pt idx="3538">
                  <c:v>0.78483599999999998</c:v>
                </c:pt>
                <c:pt idx="3539">
                  <c:v>0.77359500000000003</c:v>
                </c:pt>
                <c:pt idx="3540">
                  <c:v>0.77345799999999998</c:v>
                </c:pt>
                <c:pt idx="3541">
                  <c:v>0.76696200000000003</c:v>
                </c:pt>
                <c:pt idx="3542">
                  <c:v>0.77711399999999997</c:v>
                </c:pt>
                <c:pt idx="3543">
                  <c:v>0.77234100000000006</c:v>
                </c:pt>
                <c:pt idx="3544">
                  <c:v>0.76312999999999998</c:v>
                </c:pt>
                <c:pt idx="3545">
                  <c:v>0.74850000000000005</c:v>
                </c:pt>
                <c:pt idx="3546">
                  <c:v>0.76741700000000002</c:v>
                </c:pt>
                <c:pt idx="3547">
                  <c:v>0.75968599999999997</c:v>
                </c:pt>
                <c:pt idx="3548">
                  <c:v>0.75341000000000002</c:v>
                </c:pt>
                <c:pt idx="3549">
                  <c:v>0.75602800000000003</c:v>
                </c:pt>
                <c:pt idx="3550">
                  <c:v>0.75890500000000005</c:v>
                </c:pt>
                <c:pt idx="3551">
                  <c:v>0.75237600000000004</c:v>
                </c:pt>
                <c:pt idx="3552">
                  <c:v>0.75885599999999998</c:v>
                </c:pt>
                <c:pt idx="3553">
                  <c:v>0.76122100000000004</c:v>
                </c:pt>
                <c:pt idx="3554">
                  <c:v>0.75782499999999997</c:v>
                </c:pt>
                <c:pt idx="3555">
                  <c:v>0.76670199999999999</c:v>
                </c:pt>
                <c:pt idx="3556">
                  <c:v>0.75802700000000001</c:v>
                </c:pt>
                <c:pt idx="3557">
                  <c:v>0.74852700000000005</c:v>
                </c:pt>
                <c:pt idx="3558">
                  <c:v>0.75817800000000002</c:v>
                </c:pt>
                <c:pt idx="3559">
                  <c:v>0.74334599999999995</c:v>
                </c:pt>
                <c:pt idx="3560">
                  <c:v>0.76495599999999997</c:v>
                </c:pt>
                <c:pt idx="3561">
                  <c:v>0.75854200000000005</c:v>
                </c:pt>
                <c:pt idx="3562">
                  <c:v>0.76215200000000005</c:v>
                </c:pt>
                <c:pt idx="3563">
                  <c:v>0.74277400000000005</c:v>
                </c:pt>
                <c:pt idx="3564">
                  <c:v>0.71382000000000001</c:v>
                </c:pt>
                <c:pt idx="3565">
                  <c:v>0.71941999999999995</c:v>
                </c:pt>
                <c:pt idx="3566">
                  <c:v>0.76121499999999997</c:v>
                </c:pt>
                <c:pt idx="3567">
                  <c:v>0.74526999999999999</c:v>
                </c:pt>
                <c:pt idx="3568">
                  <c:v>0.76005900000000004</c:v>
                </c:pt>
                <c:pt idx="3569">
                  <c:v>0.75519599999999998</c:v>
                </c:pt>
                <c:pt idx="3570">
                  <c:v>0.75787800000000005</c:v>
                </c:pt>
                <c:pt idx="3571">
                  <c:v>0.74478200000000006</c:v>
                </c:pt>
                <c:pt idx="3572">
                  <c:v>0.75802800000000004</c:v>
                </c:pt>
                <c:pt idx="3573">
                  <c:v>0.75671299999999997</c:v>
                </c:pt>
                <c:pt idx="3574">
                  <c:v>0.761328</c:v>
                </c:pt>
                <c:pt idx="3575">
                  <c:v>0.763015</c:v>
                </c:pt>
                <c:pt idx="3576">
                  <c:v>0.76029100000000005</c:v>
                </c:pt>
                <c:pt idx="3577">
                  <c:v>0.765957</c:v>
                </c:pt>
                <c:pt idx="3578">
                  <c:v>0.76419499999999996</c:v>
                </c:pt>
                <c:pt idx="3579">
                  <c:v>0.75381100000000001</c:v>
                </c:pt>
                <c:pt idx="3580">
                  <c:v>0.75904899999999997</c:v>
                </c:pt>
                <c:pt idx="3581">
                  <c:v>0.75636199999999998</c:v>
                </c:pt>
                <c:pt idx="3582">
                  <c:v>0.75224599999999997</c:v>
                </c:pt>
                <c:pt idx="3583">
                  <c:v>0.75066200000000005</c:v>
                </c:pt>
                <c:pt idx="3584">
                  <c:v>0.77468800000000004</c:v>
                </c:pt>
                <c:pt idx="3585">
                  <c:v>0.75762399999999996</c:v>
                </c:pt>
                <c:pt idx="3586">
                  <c:v>0.75952500000000001</c:v>
                </c:pt>
                <c:pt idx="3587">
                  <c:v>0.76368199999999997</c:v>
                </c:pt>
                <c:pt idx="3588">
                  <c:v>0.75114999999999998</c:v>
                </c:pt>
                <c:pt idx="3589">
                  <c:v>0.75104300000000002</c:v>
                </c:pt>
                <c:pt idx="3590">
                  <c:v>0.75684899999999999</c:v>
                </c:pt>
                <c:pt idx="3591">
                  <c:v>0.74201499999999998</c:v>
                </c:pt>
                <c:pt idx="3592">
                  <c:v>0.746699</c:v>
                </c:pt>
                <c:pt idx="3593">
                  <c:v>0.74665300000000001</c:v>
                </c:pt>
                <c:pt idx="3594">
                  <c:v>0.75167399999999995</c:v>
                </c:pt>
                <c:pt idx="3595">
                  <c:v>0.75892999999999999</c:v>
                </c:pt>
                <c:pt idx="3596">
                  <c:v>0.739205</c:v>
                </c:pt>
                <c:pt idx="3597">
                  <c:v>0.73086799999999996</c:v>
                </c:pt>
                <c:pt idx="3598">
                  <c:v>0.73152399999999995</c:v>
                </c:pt>
                <c:pt idx="3599">
                  <c:v>0.75457700000000005</c:v>
                </c:pt>
                <c:pt idx="3600">
                  <c:v>0.75451000000000001</c:v>
                </c:pt>
                <c:pt idx="3601">
                  <c:v>0.75008799999999998</c:v>
                </c:pt>
                <c:pt idx="3602">
                  <c:v>0.77322299999999999</c:v>
                </c:pt>
                <c:pt idx="3603">
                  <c:v>0.77303900000000003</c:v>
                </c:pt>
                <c:pt idx="3604">
                  <c:v>0.75381500000000001</c:v>
                </c:pt>
                <c:pt idx="3605">
                  <c:v>0.76270899999999997</c:v>
                </c:pt>
                <c:pt idx="3606">
                  <c:v>0.75848400000000005</c:v>
                </c:pt>
                <c:pt idx="3607">
                  <c:v>0.77300000000000002</c:v>
                </c:pt>
                <c:pt idx="3608">
                  <c:v>0.78055600000000003</c:v>
                </c:pt>
                <c:pt idx="3609">
                  <c:v>0.77996699999999997</c:v>
                </c:pt>
                <c:pt idx="3610">
                  <c:v>0.76430500000000001</c:v>
                </c:pt>
                <c:pt idx="3611">
                  <c:v>0.75308200000000003</c:v>
                </c:pt>
                <c:pt idx="3612">
                  <c:v>0.777918</c:v>
                </c:pt>
                <c:pt idx="3613">
                  <c:v>0.76706600000000003</c:v>
                </c:pt>
                <c:pt idx="3614">
                  <c:v>0.760965</c:v>
                </c:pt>
                <c:pt idx="3615">
                  <c:v>0.77683000000000002</c:v>
                </c:pt>
                <c:pt idx="3616">
                  <c:v>0.77035299999999995</c:v>
                </c:pt>
                <c:pt idx="3617">
                  <c:v>0.77104899999999998</c:v>
                </c:pt>
                <c:pt idx="3618">
                  <c:v>0.78681199999999996</c:v>
                </c:pt>
                <c:pt idx="3619">
                  <c:v>0.77683800000000003</c:v>
                </c:pt>
                <c:pt idx="3620">
                  <c:v>0.77208600000000005</c:v>
                </c:pt>
                <c:pt idx="3621">
                  <c:v>0.77290999999999999</c:v>
                </c:pt>
                <c:pt idx="3622">
                  <c:v>0.77266100000000004</c:v>
                </c:pt>
                <c:pt idx="3623">
                  <c:v>0.74425600000000003</c:v>
                </c:pt>
                <c:pt idx="3624">
                  <c:v>0.76539199999999996</c:v>
                </c:pt>
                <c:pt idx="3625">
                  <c:v>0.74168500000000004</c:v>
                </c:pt>
                <c:pt idx="3626">
                  <c:v>0.75423099999999998</c:v>
                </c:pt>
                <c:pt idx="3627">
                  <c:v>0.75598900000000002</c:v>
                </c:pt>
                <c:pt idx="3628">
                  <c:v>0.74864600000000003</c:v>
                </c:pt>
                <c:pt idx="3629">
                  <c:v>0.76485099999999995</c:v>
                </c:pt>
                <c:pt idx="3630">
                  <c:v>0.75719599999999998</c:v>
                </c:pt>
                <c:pt idx="3631">
                  <c:v>0.75246999999999997</c:v>
                </c:pt>
                <c:pt idx="3632">
                  <c:v>0.76219599999999998</c:v>
                </c:pt>
                <c:pt idx="3633">
                  <c:v>0.74565000000000003</c:v>
                </c:pt>
                <c:pt idx="3634">
                  <c:v>0.758127</c:v>
                </c:pt>
                <c:pt idx="3635">
                  <c:v>0.76143000000000005</c:v>
                </c:pt>
                <c:pt idx="3636">
                  <c:v>0.76247500000000001</c:v>
                </c:pt>
                <c:pt idx="3637">
                  <c:v>0.76421099999999997</c:v>
                </c:pt>
                <c:pt idx="3638">
                  <c:v>0.76670899999999997</c:v>
                </c:pt>
                <c:pt idx="3639">
                  <c:v>0.75988100000000003</c:v>
                </c:pt>
                <c:pt idx="3640">
                  <c:v>0.77392300000000003</c:v>
                </c:pt>
                <c:pt idx="3641">
                  <c:v>0.76653800000000005</c:v>
                </c:pt>
                <c:pt idx="3642">
                  <c:v>0.76505699999999999</c:v>
                </c:pt>
                <c:pt idx="3643">
                  <c:v>0.75976500000000002</c:v>
                </c:pt>
                <c:pt idx="3644">
                  <c:v>0.76212199999999997</c:v>
                </c:pt>
                <c:pt idx="3645">
                  <c:v>0.75886799999999999</c:v>
                </c:pt>
                <c:pt idx="3646">
                  <c:v>0.776119</c:v>
                </c:pt>
                <c:pt idx="3647">
                  <c:v>0.77020599999999995</c:v>
                </c:pt>
                <c:pt idx="3648">
                  <c:v>0.77097000000000004</c:v>
                </c:pt>
                <c:pt idx="3649">
                  <c:v>0.75386299999999995</c:v>
                </c:pt>
                <c:pt idx="3650">
                  <c:v>0.76913600000000004</c:v>
                </c:pt>
                <c:pt idx="3651">
                  <c:v>0.75256800000000001</c:v>
                </c:pt>
                <c:pt idx="3652">
                  <c:v>0.73781399999999997</c:v>
                </c:pt>
                <c:pt idx="3653">
                  <c:v>0.74672799999999995</c:v>
                </c:pt>
                <c:pt idx="3654">
                  <c:v>0.75338799999999995</c:v>
                </c:pt>
                <c:pt idx="3655">
                  <c:v>0.76780300000000001</c:v>
                </c:pt>
                <c:pt idx="3656">
                  <c:v>0.76721399999999995</c:v>
                </c:pt>
                <c:pt idx="3657">
                  <c:v>0.74579899999999999</c:v>
                </c:pt>
                <c:pt idx="3658">
                  <c:v>0.76037900000000003</c:v>
                </c:pt>
                <c:pt idx="3659">
                  <c:v>0.77527100000000004</c:v>
                </c:pt>
                <c:pt idx="3660">
                  <c:v>0.76327299999999998</c:v>
                </c:pt>
                <c:pt idx="3661">
                  <c:v>0.766239</c:v>
                </c:pt>
                <c:pt idx="3662">
                  <c:v>0.76517900000000005</c:v>
                </c:pt>
                <c:pt idx="3663">
                  <c:v>0.76373500000000005</c:v>
                </c:pt>
                <c:pt idx="3664">
                  <c:v>0.77324499999999996</c:v>
                </c:pt>
                <c:pt idx="3665">
                  <c:v>0.78244400000000003</c:v>
                </c:pt>
                <c:pt idx="3666">
                  <c:v>0.78212199999999998</c:v>
                </c:pt>
                <c:pt idx="3667">
                  <c:v>0.76514400000000005</c:v>
                </c:pt>
                <c:pt idx="3668">
                  <c:v>0.77714300000000003</c:v>
                </c:pt>
                <c:pt idx="3669">
                  <c:v>0.76969699999999996</c:v>
                </c:pt>
                <c:pt idx="3670">
                  <c:v>0.77148000000000005</c:v>
                </c:pt>
                <c:pt idx="3671">
                  <c:v>0.775223</c:v>
                </c:pt>
                <c:pt idx="3672">
                  <c:v>0.77130600000000005</c:v>
                </c:pt>
                <c:pt idx="3673">
                  <c:v>0.76875099999999996</c:v>
                </c:pt>
                <c:pt idx="3674">
                  <c:v>0.77531099999999997</c:v>
                </c:pt>
                <c:pt idx="3675">
                  <c:v>0.77425900000000003</c:v>
                </c:pt>
                <c:pt idx="3676">
                  <c:v>0.77629400000000004</c:v>
                </c:pt>
                <c:pt idx="3677">
                  <c:v>0.76171599999999995</c:v>
                </c:pt>
                <c:pt idx="3678">
                  <c:v>0.76620600000000005</c:v>
                </c:pt>
                <c:pt idx="3679">
                  <c:v>0.76476900000000003</c:v>
                </c:pt>
                <c:pt idx="3680">
                  <c:v>0.76514199999999999</c:v>
                </c:pt>
                <c:pt idx="3681">
                  <c:v>0.76188800000000001</c:v>
                </c:pt>
                <c:pt idx="3682">
                  <c:v>0.74945700000000004</c:v>
                </c:pt>
                <c:pt idx="3683">
                  <c:v>0.75508699999999995</c:v>
                </c:pt>
                <c:pt idx="3684">
                  <c:v>0.75615900000000003</c:v>
                </c:pt>
                <c:pt idx="3685">
                  <c:v>0.75623300000000004</c:v>
                </c:pt>
                <c:pt idx="3686">
                  <c:v>0.75521199999999999</c:v>
                </c:pt>
                <c:pt idx="3687">
                  <c:v>0.74831400000000003</c:v>
                </c:pt>
                <c:pt idx="3688">
                  <c:v>0.76075999999999999</c:v>
                </c:pt>
                <c:pt idx="3689">
                  <c:v>0.75873800000000002</c:v>
                </c:pt>
                <c:pt idx="3690">
                  <c:v>0.77230900000000002</c:v>
                </c:pt>
                <c:pt idx="3691">
                  <c:v>0.75075899999999995</c:v>
                </c:pt>
                <c:pt idx="3692">
                  <c:v>0.75354500000000002</c:v>
                </c:pt>
                <c:pt idx="3693">
                  <c:v>0.75813699999999995</c:v>
                </c:pt>
                <c:pt idx="3694">
                  <c:v>0.76837500000000003</c:v>
                </c:pt>
                <c:pt idx="3695">
                  <c:v>0.77060300000000004</c:v>
                </c:pt>
                <c:pt idx="3696">
                  <c:v>0.77040699999999995</c:v>
                </c:pt>
                <c:pt idx="3697">
                  <c:v>0.76624800000000004</c:v>
                </c:pt>
                <c:pt idx="3698">
                  <c:v>0.77646599999999999</c:v>
                </c:pt>
                <c:pt idx="3699">
                  <c:v>0.77144500000000005</c:v>
                </c:pt>
                <c:pt idx="3700">
                  <c:v>0.77202899999999997</c:v>
                </c:pt>
                <c:pt idx="3701">
                  <c:v>0.77482600000000001</c:v>
                </c:pt>
                <c:pt idx="3702">
                  <c:v>0.77504200000000001</c:v>
                </c:pt>
                <c:pt idx="3703">
                  <c:v>0.76500299999999999</c:v>
                </c:pt>
                <c:pt idx="3704">
                  <c:v>0.77184699999999995</c:v>
                </c:pt>
                <c:pt idx="3705">
                  <c:v>0.75947500000000001</c:v>
                </c:pt>
                <c:pt idx="3706">
                  <c:v>0.77555600000000002</c:v>
                </c:pt>
                <c:pt idx="3707">
                  <c:v>0.77748300000000004</c:v>
                </c:pt>
                <c:pt idx="3708">
                  <c:v>0.75836700000000001</c:v>
                </c:pt>
                <c:pt idx="3709">
                  <c:v>0.77367399999999997</c:v>
                </c:pt>
                <c:pt idx="3710">
                  <c:v>0.74950000000000006</c:v>
                </c:pt>
                <c:pt idx="3711">
                  <c:v>0.74036500000000005</c:v>
                </c:pt>
                <c:pt idx="3712">
                  <c:v>0.75390900000000005</c:v>
                </c:pt>
                <c:pt idx="3713">
                  <c:v>0.74982499999999996</c:v>
                </c:pt>
                <c:pt idx="3714">
                  <c:v>0.74183699999999997</c:v>
                </c:pt>
                <c:pt idx="3715">
                  <c:v>0.74746100000000004</c:v>
                </c:pt>
                <c:pt idx="3716">
                  <c:v>0.74809800000000004</c:v>
                </c:pt>
                <c:pt idx="3717">
                  <c:v>0.76139999999999997</c:v>
                </c:pt>
                <c:pt idx="3718">
                  <c:v>0.74855799999999995</c:v>
                </c:pt>
                <c:pt idx="3719">
                  <c:v>0.77249500000000004</c:v>
                </c:pt>
                <c:pt idx="3720">
                  <c:v>0.76853400000000005</c:v>
                </c:pt>
                <c:pt idx="3721">
                  <c:v>0.76459900000000003</c:v>
                </c:pt>
                <c:pt idx="3722">
                  <c:v>0.77242900000000003</c:v>
                </c:pt>
                <c:pt idx="3723">
                  <c:v>0.76826799999999995</c:v>
                </c:pt>
                <c:pt idx="3724">
                  <c:v>0.77897300000000003</c:v>
                </c:pt>
                <c:pt idx="3725">
                  <c:v>0.77099200000000001</c:v>
                </c:pt>
                <c:pt idx="3726">
                  <c:v>0.77673899999999996</c:v>
                </c:pt>
                <c:pt idx="3727">
                  <c:v>0.77821399999999996</c:v>
                </c:pt>
                <c:pt idx="3728">
                  <c:v>0.77173700000000001</c:v>
                </c:pt>
                <c:pt idx="3729">
                  <c:v>0.76829000000000003</c:v>
                </c:pt>
                <c:pt idx="3730">
                  <c:v>0.77107999999999999</c:v>
                </c:pt>
                <c:pt idx="3731">
                  <c:v>0.75030399999999997</c:v>
                </c:pt>
                <c:pt idx="3732">
                  <c:v>0.76160000000000005</c:v>
                </c:pt>
                <c:pt idx="3733">
                  <c:v>0.75401300000000004</c:v>
                </c:pt>
                <c:pt idx="3734">
                  <c:v>0.736815</c:v>
                </c:pt>
                <c:pt idx="3735">
                  <c:v>0.75053400000000003</c:v>
                </c:pt>
                <c:pt idx="3736">
                  <c:v>0.75994399999999995</c:v>
                </c:pt>
                <c:pt idx="3737">
                  <c:v>0.75451500000000005</c:v>
                </c:pt>
                <c:pt idx="3738">
                  <c:v>0.75077499999999997</c:v>
                </c:pt>
                <c:pt idx="3739">
                  <c:v>0.75258800000000003</c:v>
                </c:pt>
                <c:pt idx="3740">
                  <c:v>0.76742900000000003</c:v>
                </c:pt>
                <c:pt idx="3741">
                  <c:v>0.77670099999999997</c:v>
                </c:pt>
                <c:pt idx="3742">
                  <c:v>0.75022299999999997</c:v>
                </c:pt>
                <c:pt idx="3743">
                  <c:v>0.76841899999999996</c:v>
                </c:pt>
                <c:pt idx="3744">
                  <c:v>0.76324700000000001</c:v>
                </c:pt>
                <c:pt idx="3745">
                  <c:v>0.75479399999999996</c:v>
                </c:pt>
                <c:pt idx="3746">
                  <c:v>0.76245099999999999</c:v>
                </c:pt>
                <c:pt idx="3747">
                  <c:v>0.75225900000000001</c:v>
                </c:pt>
                <c:pt idx="3748">
                  <c:v>0.76181100000000002</c:v>
                </c:pt>
                <c:pt idx="3749">
                  <c:v>0.76000699999999999</c:v>
                </c:pt>
                <c:pt idx="3750">
                  <c:v>0.76125100000000001</c:v>
                </c:pt>
                <c:pt idx="3751">
                  <c:v>0.76171599999999995</c:v>
                </c:pt>
                <c:pt idx="3752">
                  <c:v>0.76358800000000004</c:v>
                </c:pt>
                <c:pt idx="3753">
                  <c:v>0.76627800000000001</c:v>
                </c:pt>
                <c:pt idx="3754">
                  <c:v>0.76424400000000003</c:v>
                </c:pt>
                <c:pt idx="3755">
                  <c:v>0.75856599999999996</c:v>
                </c:pt>
                <c:pt idx="3756">
                  <c:v>0.77275099999999997</c:v>
                </c:pt>
                <c:pt idx="3757">
                  <c:v>0.76907800000000004</c:v>
                </c:pt>
                <c:pt idx="3758">
                  <c:v>0.76090800000000003</c:v>
                </c:pt>
                <c:pt idx="3759">
                  <c:v>0.75612000000000001</c:v>
                </c:pt>
                <c:pt idx="3760">
                  <c:v>0.76725600000000005</c:v>
                </c:pt>
                <c:pt idx="3761">
                  <c:v>0.76035200000000003</c:v>
                </c:pt>
                <c:pt idx="3762">
                  <c:v>0.76899899999999999</c:v>
                </c:pt>
                <c:pt idx="3763">
                  <c:v>0.77857799999999999</c:v>
                </c:pt>
                <c:pt idx="3764">
                  <c:v>0.76582899999999998</c:v>
                </c:pt>
                <c:pt idx="3765">
                  <c:v>0.77478100000000005</c:v>
                </c:pt>
                <c:pt idx="3766">
                  <c:v>0.77335500000000001</c:v>
                </c:pt>
                <c:pt idx="3767">
                  <c:v>0.77101200000000003</c:v>
                </c:pt>
                <c:pt idx="3768">
                  <c:v>0.77038600000000002</c:v>
                </c:pt>
                <c:pt idx="3769">
                  <c:v>0.76447900000000002</c:v>
                </c:pt>
                <c:pt idx="3770">
                  <c:v>0.76683000000000001</c:v>
                </c:pt>
                <c:pt idx="3771">
                  <c:v>0.77248600000000001</c:v>
                </c:pt>
                <c:pt idx="3772">
                  <c:v>0.75454900000000003</c:v>
                </c:pt>
                <c:pt idx="3773">
                  <c:v>0.76781100000000002</c:v>
                </c:pt>
                <c:pt idx="3774">
                  <c:v>0.76363999999999999</c:v>
                </c:pt>
                <c:pt idx="3775">
                  <c:v>0.75290299999999999</c:v>
                </c:pt>
                <c:pt idx="3776">
                  <c:v>0.76136000000000004</c:v>
                </c:pt>
                <c:pt idx="3777">
                  <c:v>0.76263400000000003</c:v>
                </c:pt>
                <c:pt idx="3778">
                  <c:v>0.75729199999999997</c:v>
                </c:pt>
                <c:pt idx="3779">
                  <c:v>0.75004400000000004</c:v>
                </c:pt>
                <c:pt idx="3780">
                  <c:v>0.74722599999999995</c:v>
                </c:pt>
                <c:pt idx="3781">
                  <c:v>0.757158</c:v>
                </c:pt>
                <c:pt idx="3782">
                  <c:v>0.76333700000000004</c:v>
                </c:pt>
                <c:pt idx="3783">
                  <c:v>0.75971699999999998</c:v>
                </c:pt>
                <c:pt idx="3784">
                  <c:v>0.75142500000000001</c:v>
                </c:pt>
                <c:pt idx="3785">
                  <c:v>0.76208699999999996</c:v>
                </c:pt>
                <c:pt idx="3786">
                  <c:v>0.76143799999999995</c:v>
                </c:pt>
                <c:pt idx="3787">
                  <c:v>0.75814999999999999</c:v>
                </c:pt>
                <c:pt idx="3788">
                  <c:v>0.74755199999999999</c:v>
                </c:pt>
                <c:pt idx="3789">
                  <c:v>0.76020500000000002</c:v>
                </c:pt>
                <c:pt idx="3790">
                  <c:v>0.75850899999999999</c:v>
                </c:pt>
                <c:pt idx="3791">
                  <c:v>0.75470999999999999</c:v>
                </c:pt>
                <c:pt idx="3792">
                  <c:v>0.75640600000000002</c:v>
                </c:pt>
                <c:pt idx="3793">
                  <c:v>0.75830500000000001</c:v>
                </c:pt>
                <c:pt idx="3794">
                  <c:v>0.74534400000000001</c:v>
                </c:pt>
                <c:pt idx="3795">
                  <c:v>0.74346800000000002</c:v>
                </c:pt>
                <c:pt idx="3796">
                  <c:v>0.75265400000000005</c:v>
                </c:pt>
                <c:pt idx="3797">
                  <c:v>0.75339599999999995</c:v>
                </c:pt>
                <c:pt idx="3798">
                  <c:v>0.74762600000000001</c:v>
                </c:pt>
                <c:pt idx="3799">
                  <c:v>0.73133000000000004</c:v>
                </c:pt>
                <c:pt idx="3800">
                  <c:v>0.739568</c:v>
                </c:pt>
                <c:pt idx="3801">
                  <c:v>0.750579</c:v>
                </c:pt>
                <c:pt idx="3802">
                  <c:v>0.76554100000000003</c:v>
                </c:pt>
                <c:pt idx="3803">
                  <c:v>0.75659100000000001</c:v>
                </c:pt>
                <c:pt idx="3804">
                  <c:v>0.75195500000000004</c:v>
                </c:pt>
                <c:pt idx="3805">
                  <c:v>0.75178299999999998</c:v>
                </c:pt>
                <c:pt idx="3806">
                  <c:v>0.76293599999999995</c:v>
                </c:pt>
                <c:pt idx="3807">
                  <c:v>0.75403399999999998</c:v>
                </c:pt>
                <c:pt idx="3808">
                  <c:v>0.75511600000000001</c:v>
                </c:pt>
                <c:pt idx="3809">
                  <c:v>0.74542900000000001</c:v>
                </c:pt>
                <c:pt idx="3810">
                  <c:v>0.76121499999999997</c:v>
                </c:pt>
                <c:pt idx="3811">
                  <c:v>0.77301500000000001</c:v>
                </c:pt>
                <c:pt idx="3812">
                  <c:v>0.76594099999999998</c:v>
                </c:pt>
                <c:pt idx="3813">
                  <c:v>0.77263300000000001</c:v>
                </c:pt>
                <c:pt idx="3814">
                  <c:v>0.76609000000000005</c:v>
                </c:pt>
                <c:pt idx="3815">
                  <c:v>0.75304800000000005</c:v>
                </c:pt>
                <c:pt idx="3816">
                  <c:v>0.75962399999999997</c:v>
                </c:pt>
                <c:pt idx="3817">
                  <c:v>0.75375000000000003</c:v>
                </c:pt>
                <c:pt idx="3818">
                  <c:v>0.72789499999999996</c:v>
                </c:pt>
                <c:pt idx="3819">
                  <c:v>0.73634699999999997</c:v>
                </c:pt>
                <c:pt idx="3820">
                  <c:v>0.77134400000000003</c:v>
                </c:pt>
                <c:pt idx="3821">
                  <c:v>0.75779300000000005</c:v>
                </c:pt>
                <c:pt idx="3822">
                  <c:v>0.741259</c:v>
                </c:pt>
                <c:pt idx="3823">
                  <c:v>0.74915500000000002</c:v>
                </c:pt>
                <c:pt idx="3824">
                  <c:v>0.77175899999999997</c:v>
                </c:pt>
                <c:pt idx="3825">
                  <c:v>0.74934299999999998</c:v>
                </c:pt>
                <c:pt idx="3826">
                  <c:v>0.74142200000000003</c:v>
                </c:pt>
                <c:pt idx="3827">
                  <c:v>0.77615999999999996</c:v>
                </c:pt>
                <c:pt idx="3828">
                  <c:v>0.742394</c:v>
                </c:pt>
                <c:pt idx="3829">
                  <c:v>0.75576699999999997</c:v>
                </c:pt>
                <c:pt idx="3830">
                  <c:v>0.75410100000000002</c:v>
                </c:pt>
                <c:pt idx="3831">
                  <c:v>0.75956800000000002</c:v>
                </c:pt>
                <c:pt idx="3832">
                  <c:v>0.78363700000000003</c:v>
                </c:pt>
                <c:pt idx="3833">
                  <c:v>0.75599499999999997</c:v>
                </c:pt>
                <c:pt idx="3834">
                  <c:v>0.772123</c:v>
                </c:pt>
                <c:pt idx="3835">
                  <c:v>0.766374</c:v>
                </c:pt>
                <c:pt idx="3836">
                  <c:v>0.74670199999999998</c:v>
                </c:pt>
                <c:pt idx="3837">
                  <c:v>0.74017200000000005</c:v>
                </c:pt>
                <c:pt idx="3838">
                  <c:v>0.75704000000000005</c:v>
                </c:pt>
                <c:pt idx="3839">
                  <c:v>0.759714</c:v>
                </c:pt>
                <c:pt idx="3840">
                  <c:v>0.74883699999999997</c:v>
                </c:pt>
                <c:pt idx="3841">
                  <c:v>0.73041800000000001</c:v>
                </c:pt>
                <c:pt idx="3842">
                  <c:v>0.74400100000000002</c:v>
                </c:pt>
                <c:pt idx="3843">
                  <c:v>0.75346800000000003</c:v>
                </c:pt>
                <c:pt idx="3844">
                  <c:v>0.76636899999999997</c:v>
                </c:pt>
                <c:pt idx="3845">
                  <c:v>0.75516300000000003</c:v>
                </c:pt>
                <c:pt idx="3846">
                  <c:v>0.78057399999999999</c:v>
                </c:pt>
                <c:pt idx="3847">
                  <c:v>0.75542200000000004</c:v>
                </c:pt>
                <c:pt idx="3848">
                  <c:v>0.77556999999999998</c:v>
                </c:pt>
                <c:pt idx="3849">
                  <c:v>0.76334000000000002</c:v>
                </c:pt>
                <c:pt idx="3850">
                  <c:v>0.71916000000000002</c:v>
                </c:pt>
                <c:pt idx="3851">
                  <c:v>0.77597000000000005</c:v>
                </c:pt>
                <c:pt idx="3852">
                  <c:v>0.76761100000000004</c:v>
                </c:pt>
                <c:pt idx="3853">
                  <c:v>0.74827600000000005</c:v>
                </c:pt>
                <c:pt idx="3854">
                  <c:v>0.74677400000000005</c:v>
                </c:pt>
                <c:pt idx="3855">
                  <c:v>0.76049</c:v>
                </c:pt>
                <c:pt idx="3856">
                  <c:v>0.73987400000000003</c:v>
                </c:pt>
                <c:pt idx="3857">
                  <c:v>0.77900700000000001</c:v>
                </c:pt>
                <c:pt idx="3858">
                  <c:v>0.75594399999999995</c:v>
                </c:pt>
                <c:pt idx="3859">
                  <c:v>0.77367799999999998</c:v>
                </c:pt>
                <c:pt idx="3860">
                  <c:v>0.76100599999999996</c:v>
                </c:pt>
                <c:pt idx="3861">
                  <c:v>0.77263499999999996</c:v>
                </c:pt>
                <c:pt idx="3862">
                  <c:v>0.74736100000000005</c:v>
                </c:pt>
                <c:pt idx="3863">
                  <c:v>0.74151199999999995</c:v>
                </c:pt>
                <c:pt idx="3864">
                  <c:v>0.75094300000000003</c:v>
                </c:pt>
                <c:pt idx="3865">
                  <c:v>0.76325799999999999</c:v>
                </c:pt>
                <c:pt idx="3866">
                  <c:v>0.75190800000000002</c:v>
                </c:pt>
                <c:pt idx="3867">
                  <c:v>0.75261599999999995</c:v>
                </c:pt>
                <c:pt idx="3868">
                  <c:v>0.75900699999999999</c:v>
                </c:pt>
                <c:pt idx="3869">
                  <c:v>0.76709799999999995</c:v>
                </c:pt>
                <c:pt idx="3870">
                  <c:v>0.77227500000000004</c:v>
                </c:pt>
                <c:pt idx="3871">
                  <c:v>0.756166</c:v>
                </c:pt>
                <c:pt idx="3872">
                  <c:v>0.77659599999999995</c:v>
                </c:pt>
                <c:pt idx="3873">
                  <c:v>0.76851999999999998</c:v>
                </c:pt>
                <c:pt idx="3874">
                  <c:v>0.75715299999999996</c:v>
                </c:pt>
                <c:pt idx="3875">
                  <c:v>0.77359199999999995</c:v>
                </c:pt>
                <c:pt idx="3876">
                  <c:v>0.77248799999999995</c:v>
                </c:pt>
                <c:pt idx="3877">
                  <c:v>0.77777799999999997</c:v>
                </c:pt>
                <c:pt idx="3878">
                  <c:v>0.76775099999999996</c:v>
                </c:pt>
                <c:pt idx="3879">
                  <c:v>0.74759299999999995</c:v>
                </c:pt>
                <c:pt idx="3880">
                  <c:v>0.77186999999999995</c:v>
                </c:pt>
                <c:pt idx="3881">
                  <c:v>0.77016499999999999</c:v>
                </c:pt>
                <c:pt idx="3882">
                  <c:v>0.76368199999999997</c:v>
                </c:pt>
                <c:pt idx="3883">
                  <c:v>0.75319800000000003</c:v>
                </c:pt>
                <c:pt idx="3884">
                  <c:v>0.75822400000000001</c:v>
                </c:pt>
                <c:pt idx="3885">
                  <c:v>0.772007</c:v>
                </c:pt>
                <c:pt idx="3886">
                  <c:v>0.77318600000000004</c:v>
                </c:pt>
                <c:pt idx="3887">
                  <c:v>0.77502800000000005</c:v>
                </c:pt>
                <c:pt idx="3888">
                  <c:v>0.77848600000000001</c:v>
                </c:pt>
                <c:pt idx="3889">
                  <c:v>0.77364200000000005</c:v>
                </c:pt>
                <c:pt idx="3890">
                  <c:v>0.77857299999999996</c:v>
                </c:pt>
                <c:pt idx="3891">
                  <c:v>0.76997300000000002</c:v>
                </c:pt>
                <c:pt idx="3892">
                  <c:v>0.77851999999999999</c:v>
                </c:pt>
                <c:pt idx="3893">
                  <c:v>0.783026</c:v>
                </c:pt>
                <c:pt idx="3894">
                  <c:v>0.75914400000000004</c:v>
                </c:pt>
                <c:pt idx="3895">
                  <c:v>0.74429000000000001</c:v>
                </c:pt>
                <c:pt idx="3896">
                  <c:v>0.74602900000000005</c:v>
                </c:pt>
                <c:pt idx="3897">
                  <c:v>0.75228600000000001</c:v>
                </c:pt>
                <c:pt idx="3898">
                  <c:v>0.73869899999999999</c:v>
                </c:pt>
                <c:pt idx="3899">
                  <c:v>0.76505800000000002</c:v>
                </c:pt>
                <c:pt idx="3900">
                  <c:v>0.73239900000000002</c:v>
                </c:pt>
                <c:pt idx="3901">
                  <c:v>0.73792100000000005</c:v>
                </c:pt>
                <c:pt idx="3902">
                  <c:v>0.74811300000000003</c:v>
                </c:pt>
                <c:pt idx="3903">
                  <c:v>0.741367</c:v>
                </c:pt>
                <c:pt idx="3904">
                  <c:v>0.74258999999999997</c:v>
                </c:pt>
                <c:pt idx="3905">
                  <c:v>0.73680599999999996</c:v>
                </c:pt>
                <c:pt idx="3906">
                  <c:v>0.76000699999999999</c:v>
                </c:pt>
                <c:pt idx="3907">
                  <c:v>0.77588199999999996</c:v>
                </c:pt>
                <c:pt idx="3908">
                  <c:v>0.77003900000000003</c:v>
                </c:pt>
                <c:pt idx="3909">
                  <c:v>0.76238399999999995</c:v>
                </c:pt>
                <c:pt idx="3910">
                  <c:v>0.77730600000000005</c:v>
                </c:pt>
                <c:pt idx="3911">
                  <c:v>0.77878899999999995</c:v>
                </c:pt>
                <c:pt idx="3912">
                  <c:v>0.76562799999999998</c:v>
                </c:pt>
                <c:pt idx="3913">
                  <c:v>0.75252600000000003</c:v>
                </c:pt>
                <c:pt idx="3914">
                  <c:v>0.76488900000000004</c:v>
                </c:pt>
                <c:pt idx="3915">
                  <c:v>0.76215200000000005</c:v>
                </c:pt>
                <c:pt idx="3916">
                  <c:v>0.74529000000000001</c:v>
                </c:pt>
                <c:pt idx="3917">
                  <c:v>0.75800900000000004</c:v>
                </c:pt>
                <c:pt idx="3918">
                  <c:v>0.75205999999999995</c:v>
                </c:pt>
                <c:pt idx="3919">
                  <c:v>0.73829900000000004</c:v>
                </c:pt>
                <c:pt idx="3920">
                  <c:v>0.72591600000000001</c:v>
                </c:pt>
                <c:pt idx="3921">
                  <c:v>0.73589099999999996</c:v>
                </c:pt>
                <c:pt idx="3922">
                  <c:v>0.73294999999999999</c:v>
                </c:pt>
                <c:pt idx="3923">
                  <c:v>0.725271</c:v>
                </c:pt>
                <c:pt idx="3924">
                  <c:v>0.73016099999999995</c:v>
                </c:pt>
                <c:pt idx="3925">
                  <c:v>0.74001700000000004</c:v>
                </c:pt>
                <c:pt idx="3926">
                  <c:v>0.75712199999999996</c:v>
                </c:pt>
                <c:pt idx="3927">
                  <c:v>0.76464399999999999</c:v>
                </c:pt>
                <c:pt idx="3928">
                  <c:v>0.73551699999999998</c:v>
                </c:pt>
                <c:pt idx="3929">
                  <c:v>0.73462099999999997</c:v>
                </c:pt>
                <c:pt idx="3930">
                  <c:v>0.74040600000000001</c:v>
                </c:pt>
                <c:pt idx="3931">
                  <c:v>0.74126999999999998</c:v>
                </c:pt>
                <c:pt idx="3932">
                  <c:v>0.73475999999999997</c:v>
                </c:pt>
                <c:pt idx="3933">
                  <c:v>0.74482800000000005</c:v>
                </c:pt>
                <c:pt idx="3934">
                  <c:v>0.72872300000000001</c:v>
                </c:pt>
                <c:pt idx="3935">
                  <c:v>0.72945400000000005</c:v>
                </c:pt>
                <c:pt idx="3936">
                  <c:v>0.73487199999999997</c:v>
                </c:pt>
                <c:pt idx="3937">
                  <c:v>0.73965000000000003</c:v>
                </c:pt>
                <c:pt idx="3938">
                  <c:v>0.73610900000000001</c:v>
                </c:pt>
                <c:pt idx="3939">
                  <c:v>0.73589099999999996</c:v>
                </c:pt>
                <c:pt idx="3940">
                  <c:v>0.73581399999999997</c:v>
                </c:pt>
                <c:pt idx="3941">
                  <c:v>0.74531599999999998</c:v>
                </c:pt>
                <c:pt idx="3942">
                  <c:v>0.73778500000000002</c:v>
                </c:pt>
                <c:pt idx="3943">
                  <c:v>0.73605699999999996</c:v>
                </c:pt>
                <c:pt idx="3944">
                  <c:v>0.74676100000000001</c:v>
                </c:pt>
                <c:pt idx="3945">
                  <c:v>0.75663199999999997</c:v>
                </c:pt>
                <c:pt idx="3946">
                  <c:v>0.74764699999999995</c:v>
                </c:pt>
                <c:pt idx="3947">
                  <c:v>0.74651100000000004</c:v>
                </c:pt>
                <c:pt idx="3948">
                  <c:v>0.75751199999999996</c:v>
                </c:pt>
                <c:pt idx="3949">
                  <c:v>0.77366999999999997</c:v>
                </c:pt>
                <c:pt idx="3950">
                  <c:v>0.76624999999999999</c:v>
                </c:pt>
                <c:pt idx="3951">
                  <c:v>0.75255899999999998</c:v>
                </c:pt>
                <c:pt idx="3952">
                  <c:v>0.75435099999999999</c:v>
                </c:pt>
                <c:pt idx="3953">
                  <c:v>0.75524100000000005</c:v>
                </c:pt>
                <c:pt idx="3954">
                  <c:v>0.75534400000000002</c:v>
                </c:pt>
                <c:pt idx="3955">
                  <c:v>0.753355</c:v>
                </c:pt>
                <c:pt idx="3956">
                  <c:v>0.76938700000000004</c:v>
                </c:pt>
                <c:pt idx="3957">
                  <c:v>0.76997800000000005</c:v>
                </c:pt>
                <c:pt idx="3958">
                  <c:v>0.787914</c:v>
                </c:pt>
                <c:pt idx="3959">
                  <c:v>0.78179100000000001</c:v>
                </c:pt>
                <c:pt idx="3960">
                  <c:v>0.77067099999999999</c:v>
                </c:pt>
                <c:pt idx="3961">
                  <c:v>0.77771599999999996</c:v>
                </c:pt>
                <c:pt idx="3962">
                  <c:v>0.76619000000000004</c:v>
                </c:pt>
                <c:pt idx="3963">
                  <c:v>0.77088000000000001</c:v>
                </c:pt>
                <c:pt idx="3964">
                  <c:v>0.77206399999999997</c:v>
                </c:pt>
                <c:pt idx="3965">
                  <c:v>0.77157500000000001</c:v>
                </c:pt>
                <c:pt idx="3966">
                  <c:v>0.75713799999999998</c:v>
                </c:pt>
                <c:pt idx="3967">
                  <c:v>0.75471999999999995</c:v>
                </c:pt>
                <c:pt idx="3968">
                  <c:v>0.75761900000000004</c:v>
                </c:pt>
                <c:pt idx="3969">
                  <c:v>0.76332500000000003</c:v>
                </c:pt>
                <c:pt idx="3970">
                  <c:v>0.76537999999999995</c:v>
                </c:pt>
                <c:pt idx="3971">
                  <c:v>0.74951699999999999</c:v>
                </c:pt>
                <c:pt idx="3972">
                  <c:v>0.75333300000000003</c:v>
                </c:pt>
                <c:pt idx="3973">
                  <c:v>0.74890599999999996</c:v>
                </c:pt>
                <c:pt idx="3974">
                  <c:v>0.75644400000000001</c:v>
                </c:pt>
                <c:pt idx="3975">
                  <c:v>0.75950499999999999</c:v>
                </c:pt>
                <c:pt idx="3976">
                  <c:v>0.77452600000000005</c:v>
                </c:pt>
                <c:pt idx="3977">
                  <c:v>0.75914800000000004</c:v>
                </c:pt>
                <c:pt idx="3978">
                  <c:v>0.77646599999999999</c:v>
                </c:pt>
                <c:pt idx="3979">
                  <c:v>0.766953</c:v>
                </c:pt>
                <c:pt idx="3980">
                  <c:v>0.77495899999999995</c:v>
                </c:pt>
                <c:pt idx="3981">
                  <c:v>0.77257500000000001</c:v>
                </c:pt>
                <c:pt idx="3982">
                  <c:v>0.76995499999999995</c:v>
                </c:pt>
                <c:pt idx="3983">
                  <c:v>0.75381900000000002</c:v>
                </c:pt>
                <c:pt idx="3984">
                  <c:v>0.76552600000000004</c:v>
                </c:pt>
                <c:pt idx="3985">
                  <c:v>0.74900800000000001</c:v>
                </c:pt>
                <c:pt idx="3986">
                  <c:v>0.75594499999999998</c:v>
                </c:pt>
                <c:pt idx="3987">
                  <c:v>0.76479900000000001</c:v>
                </c:pt>
                <c:pt idx="3988">
                  <c:v>0.75675700000000001</c:v>
                </c:pt>
                <c:pt idx="3989">
                  <c:v>0.75467099999999998</c:v>
                </c:pt>
                <c:pt idx="3990">
                  <c:v>0.76047900000000002</c:v>
                </c:pt>
                <c:pt idx="3991">
                  <c:v>0.755799</c:v>
                </c:pt>
                <c:pt idx="3992">
                  <c:v>0.76090599999999997</c:v>
                </c:pt>
                <c:pt idx="3993">
                  <c:v>0.77176800000000001</c:v>
                </c:pt>
                <c:pt idx="3994">
                  <c:v>0.76846400000000004</c:v>
                </c:pt>
                <c:pt idx="3995">
                  <c:v>0.76310500000000003</c:v>
                </c:pt>
                <c:pt idx="3996">
                  <c:v>0.77112199999999997</c:v>
                </c:pt>
                <c:pt idx="3997">
                  <c:v>0.77252500000000002</c:v>
                </c:pt>
                <c:pt idx="3998">
                  <c:v>0.75817900000000005</c:v>
                </c:pt>
                <c:pt idx="3999">
                  <c:v>0.75307599999999997</c:v>
                </c:pt>
              </c:numCache>
            </c:numRef>
          </c:yVal>
          <c:smooth val="0"/>
          <c:extLst>
            <c:ext xmlns:c16="http://schemas.microsoft.com/office/drawing/2014/chart" uri="{C3380CC4-5D6E-409C-BE32-E72D297353CC}">
              <c16:uniqueId val="{00000001-377E-4662-8BE3-8D78BA760165}"/>
            </c:ext>
          </c:extLst>
        </c:ser>
        <c:ser>
          <c:idx val="2"/>
          <c:order val="2"/>
          <c:tx>
            <c:strRef>
              <c:f>'Model 1.2 price0.0'!$D$1</c:f>
              <c:strCache>
                <c:ptCount val="1"/>
                <c:pt idx="0">
                  <c:v>PmeanUnres</c:v>
                </c:pt>
              </c:strCache>
            </c:strRef>
          </c:tx>
          <c:spPr>
            <a:ln w="19050" cap="rnd">
              <a:noFill/>
              <a:round/>
            </a:ln>
            <a:effectLst/>
          </c:spPr>
          <c:marker>
            <c:symbol val="circle"/>
            <c:size val="5"/>
            <c:spPr>
              <a:solidFill>
                <a:schemeClr val="accent3"/>
              </a:solidFill>
              <a:ln w="9525">
                <a:solidFill>
                  <a:schemeClr val="accent3"/>
                </a:solidFill>
              </a:ln>
              <a:effectLst/>
            </c:spPr>
          </c:marker>
          <c:xVal>
            <c:numRef>
              <c:f>'Model 1.2 price0.0'!$A$1003:$A$5002</c:f>
              <c:numCache>
                <c:formatCode>General</c:formatCode>
                <c:ptCount val="4000"/>
                <c:pt idx="0">
                  <c:v>100100</c:v>
                </c:pt>
                <c:pt idx="1">
                  <c:v>100200</c:v>
                </c:pt>
                <c:pt idx="2">
                  <c:v>100300</c:v>
                </c:pt>
                <c:pt idx="3">
                  <c:v>100400</c:v>
                </c:pt>
                <c:pt idx="4">
                  <c:v>100500</c:v>
                </c:pt>
                <c:pt idx="5">
                  <c:v>100600</c:v>
                </c:pt>
                <c:pt idx="6">
                  <c:v>100700</c:v>
                </c:pt>
                <c:pt idx="7">
                  <c:v>100800</c:v>
                </c:pt>
                <c:pt idx="8">
                  <c:v>100900</c:v>
                </c:pt>
                <c:pt idx="9">
                  <c:v>101000</c:v>
                </c:pt>
                <c:pt idx="10">
                  <c:v>101100</c:v>
                </c:pt>
                <c:pt idx="11">
                  <c:v>101200</c:v>
                </c:pt>
                <c:pt idx="12">
                  <c:v>101300</c:v>
                </c:pt>
                <c:pt idx="13">
                  <c:v>101400</c:v>
                </c:pt>
                <c:pt idx="14">
                  <c:v>101500</c:v>
                </c:pt>
                <c:pt idx="15">
                  <c:v>101600</c:v>
                </c:pt>
                <c:pt idx="16">
                  <c:v>101700</c:v>
                </c:pt>
                <c:pt idx="17">
                  <c:v>101800</c:v>
                </c:pt>
                <c:pt idx="18">
                  <c:v>101900</c:v>
                </c:pt>
                <c:pt idx="19">
                  <c:v>102000</c:v>
                </c:pt>
                <c:pt idx="20">
                  <c:v>102100</c:v>
                </c:pt>
                <c:pt idx="21">
                  <c:v>102200</c:v>
                </c:pt>
                <c:pt idx="22">
                  <c:v>102300</c:v>
                </c:pt>
                <c:pt idx="23">
                  <c:v>102400</c:v>
                </c:pt>
                <c:pt idx="24">
                  <c:v>102500</c:v>
                </c:pt>
                <c:pt idx="25">
                  <c:v>102600</c:v>
                </c:pt>
                <c:pt idx="26">
                  <c:v>102700</c:v>
                </c:pt>
                <c:pt idx="27">
                  <c:v>102800</c:v>
                </c:pt>
                <c:pt idx="28">
                  <c:v>102900</c:v>
                </c:pt>
                <c:pt idx="29">
                  <c:v>103000</c:v>
                </c:pt>
                <c:pt idx="30">
                  <c:v>103100</c:v>
                </c:pt>
                <c:pt idx="31">
                  <c:v>103200</c:v>
                </c:pt>
                <c:pt idx="32">
                  <c:v>103300</c:v>
                </c:pt>
                <c:pt idx="33">
                  <c:v>103400</c:v>
                </c:pt>
                <c:pt idx="34">
                  <c:v>103500</c:v>
                </c:pt>
                <c:pt idx="35">
                  <c:v>103600</c:v>
                </c:pt>
                <c:pt idx="36">
                  <c:v>103700</c:v>
                </c:pt>
                <c:pt idx="37">
                  <c:v>103800</c:v>
                </c:pt>
                <c:pt idx="38">
                  <c:v>103900</c:v>
                </c:pt>
                <c:pt idx="39">
                  <c:v>104000</c:v>
                </c:pt>
                <c:pt idx="40">
                  <c:v>104100</c:v>
                </c:pt>
                <c:pt idx="41">
                  <c:v>104200</c:v>
                </c:pt>
                <c:pt idx="42">
                  <c:v>104300</c:v>
                </c:pt>
                <c:pt idx="43">
                  <c:v>104400</c:v>
                </c:pt>
                <c:pt idx="44">
                  <c:v>104500</c:v>
                </c:pt>
                <c:pt idx="45">
                  <c:v>104600</c:v>
                </c:pt>
                <c:pt idx="46">
                  <c:v>104700</c:v>
                </c:pt>
                <c:pt idx="47">
                  <c:v>104800</c:v>
                </c:pt>
                <c:pt idx="48">
                  <c:v>104900</c:v>
                </c:pt>
                <c:pt idx="49">
                  <c:v>105000</c:v>
                </c:pt>
                <c:pt idx="50">
                  <c:v>105100</c:v>
                </c:pt>
                <c:pt idx="51">
                  <c:v>105200</c:v>
                </c:pt>
                <c:pt idx="52">
                  <c:v>105300</c:v>
                </c:pt>
                <c:pt idx="53">
                  <c:v>105400</c:v>
                </c:pt>
                <c:pt idx="54">
                  <c:v>105500</c:v>
                </c:pt>
                <c:pt idx="55">
                  <c:v>105600</c:v>
                </c:pt>
                <c:pt idx="56">
                  <c:v>105700</c:v>
                </c:pt>
                <c:pt idx="57">
                  <c:v>105800</c:v>
                </c:pt>
                <c:pt idx="58">
                  <c:v>105900</c:v>
                </c:pt>
                <c:pt idx="59">
                  <c:v>106000</c:v>
                </c:pt>
                <c:pt idx="60">
                  <c:v>106100</c:v>
                </c:pt>
                <c:pt idx="61">
                  <c:v>106200</c:v>
                </c:pt>
                <c:pt idx="62">
                  <c:v>106300</c:v>
                </c:pt>
                <c:pt idx="63">
                  <c:v>106400</c:v>
                </c:pt>
                <c:pt idx="64">
                  <c:v>106500</c:v>
                </c:pt>
                <c:pt idx="65">
                  <c:v>106600</c:v>
                </c:pt>
                <c:pt idx="66">
                  <c:v>106700</c:v>
                </c:pt>
                <c:pt idx="67">
                  <c:v>106800</c:v>
                </c:pt>
                <c:pt idx="68">
                  <c:v>106900</c:v>
                </c:pt>
                <c:pt idx="69">
                  <c:v>107000</c:v>
                </c:pt>
                <c:pt idx="70">
                  <c:v>107100</c:v>
                </c:pt>
                <c:pt idx="71">
                  <c:v>107200</c:v>
                </c:pt>
                <c:pt idx="72">
                  <c:v>107300</c:v>
                </c:pt>
                <c:pt idx="73">
                  <c:v>107400</c:v>
                </c:pt>
                <c:pt idx="74">
                  <c:v>107500</c:v>
                </c:pt>
                <c:pt idx="75">
                  <c:v>107600</c:v>
                </c:pt>
                <c:pt idx="76">
                  <c:v>107700</c:v>
                </c:pt>
                <c:pt idx="77">
                  <c:v>107800</c:v>
                </c:pt>
                <c:pt idx="78">
                  <c:v>107900</c:v>
                </c:pt>
                <c:pt idx="79">
                  <c:v>108000</c:v>
                </c:pt>
                <c:pt idx="80">
                  <c:v>108100</c:v>
                </c:pt>
                <c:pt idx="81">
                  <c:v>108200</c:v>
                </c:pt>
                <c:pt idx="82">
                  <c:v>108300</c:v>
                </c:pt>
                <c:pt idx="83">
                  <c:v>108400</c:v>
                </c:pt>
                <c:pt idx="84">
                  <c:v>108500</c:v>
                </c:pt>
                <c:pt idx="85">
                  <c:v>108600</c:v>
                </c:pt>
                <c:pt idx="86">
                  <c:v>108700</c:v>
                </c:pt>
                <c:pt idx="87">
                  <c:v>108800</c:v>
                </c:pt>
                <c:pt idx="88">
                  <c:v>108900</c:v>
                </c:pt>
                <c:pt idx="89">
                  <c:v>109000</c:v>
                </c:pt>
                <c:pt idx="90">
                  <c:v>109100</c:v>
                </c:pt>
                <c:pt idx="91">
                  <c:v>109200</c:v>
                </c:pt>
                <c:pt idx="92">
                  <c:v>109300</c:v>
                </c:pt>
                <c:pt idx="93">
                  <c:v>109400</c:v>
                </c:pt>
                <c:pt idx="94">
                  <c:v>109500</c:v>
                </c:pt>
                <c:pt idx="95">
                  <c:v>109600</c:v>
                </c:pt>
                <c:pt idx="96">
                  <c:v>109700</c:v>
                </c:pt>
                <c:pt idx="97">
                  <c:v>109800</c:v>
                </c:pt>
                <c:pt idx="98">
                  <c:v>109900</c:v>
                </c:pt>
                <c:pt idx="99">
                  <c:v>110000</c:v>
                </c:pt>
                <c:pt idx="100">
                  <c:v>110100</c:v>
                </c:pt>
                <c:pt idx="101">
                  <c:v>110200</c:v>
                </c:pt>
                <c:pt idx="102">
                  <c:v>110300</c:v>
                </c:pt>
                <c:pt idx="103">
                  <c:v>110400</c:v>
                </c:pt>
                <c:pt idx="104">
                  <c:v>110500</c:v>
                </c:pt>
                <c:pt idx="105">
                  <c:v>110600</c:v>
                </c:pt>
                <c:pt idx="106">
                  <c:v>110700</c:v>
                </c:pt>
                <c:pt idx="107">
                  <c:v>110800</c:v>
                </c:pt>
                <c:pt idx="108">
                  <c:v>110900</c:v>
                </c:pt>
                <c:pt idx="109">
                  <c:v>111000</c:v>
                </c:pt>
                <c:pt idx="110">
                  <c:v>111100</c:v>
                </c:pt>
                <c:pt idx="111">
                  <c:v>111200</c:v>
                </c:pt>
                <c:pt idx="112">
                  <c:v>111300</c:v>
                </c:pt>
                <c:pt idx="113">
                  <c:v>111400</c:v>
                </c:pt>
                <c:pt idx="114">
                  <c:v>111500</c:v>
                </c:pt>
                <c:pt idx="115">
                  <c:v>111600</c:v>
                </c:pt>
                <c:pt idx="116">
                  <c:v>111700</c:v>
                </c:pt>
                <c:pt idx="117">
                  <c:v>111800</c:v>
                </c:pt>
                <c:pt idx="118">
                  <c:v>111900</c:v>
                </c:pt>
                <c:pt idx="119">
                  <c:v>112000</c:v>
                </c:pt>
                <c:pt idx="120">
                  <c:v>112100</c:v>
                </c:pt>
                <c:pt idx="121">
                  <c:v>112200</c:v>
                </c:pt>
                <c:pt idx="122">
                  <c:v>112300</c:v>
                </c:pt>
                <c:pt idx="123">
                  <c:v>112400</c:v>
                </c:pt>
                <c:pt idx="124">
                  <c:v>112500</c:v>
                </c:pt>
                <c:pt idx="125">
                  <c:v>112600</c:v>
                </c:pt>
                <c:pt idx="126">
                  <c:v>112700</c:v>
                </c:pt>
                <c:pt idx="127">
                  <c:v>112800</c:v>
                </c:pt>
                <c:pt idx="128">
                  <c:v>112900</c:v>
                </c:pt>
                <c:pt idx="129">
                  <c:v>113000</c:v>
                </c:pt>
                <c:pt idx="130">
                  <c:v>113100</c:v>
                </c:pt>
                <c:pt idx="131">
                  <c:v>113200</c:v>
                </c:pt>
                <c:pt idx="132">
                  <c:v>113300</c:v>
                </c:pt>
                <c:pt idx="133">
                  <c:v>113400</c:v>
                </c:pt>
                <c:pt idx="134">
                  <c:v>113500</c:v>
                </c:pt>
                <c:pt idx="135">
                  <c:v>113600</c:v>
                </c:pt>
                <c:pt idx="136">
                  <c:v>113700</c:v>
                </c:pt>
                <c:pt idx="137">
                  <c:v>113800</c:v>
                </c:pt>
                <c:pt idx="138">
                  <c:v>113900</c:v>
                </c:pt>
                <c:pt idx="139">
                  <c:v>114000</c:v>
                </c:pt>
                <c:pt idx="140">
                  <c:v>114100</c:v>
                </c:pt>
                <c:pt idx="141">
                  <c:v>114200</c:v>
                </c:pt>
                <c:pt idx="142">
                  <c:v>114300</c:v>
                </c:pt>
                <c:pt idx="143">
                  <c:v>114400</c:v>
                </c:pt>
                <c:pt idx="144">
                  <c:v>114500</c:v>
                </c:pt>
                <c:pt idx="145">
                  <c:v>114600</c:v>
                </c:pt>
                <c:pt idx="146">
                  <c:v>114700</c:v>
                </c:pt>
                <c:pt idx="147">
                  <c:v>114800</c:v>
                </c:pt>
                <c:pt idx="148">
                  <c:v>114900</c:v>
                </c:pt>
                <c:pt idx="149">
                  <c:v>115000</c:v>
                </c:pt>
                <c:pt idx="150">
                  <c:v>115100</c:v>
                </c:pt>
                <c:pt idx="151">
                  <c:v>115200</c:v>
                </c:pt>
                <c:pt idx="152">
                  <c:v>115300</c:v>
                </c:pt>
                <c:pt idx="153">
                  <c:v>115400</c:v>
                </c:pt>
                <c:pt idx="154">
                  <c:v>115500</c:v>
                </c:pt>
                <c:pt idx="155">
                  <c:v>115600</c:v>
                </c:pt>
                <c:pt idx="156">
                  <c:v>115700</c:v>
                </c:pt>
                <c:pt idx="157">
                  <c:v>115800</c:v>
                </c:pt>
                <c:pt idx="158">
                  <c:v>115900</c:v>
                </c:pt>
                <c:pt idx="159">
                  <c:v>116000</c:v>
                </c:pt>
                <c:pt idx="160">
                  <c:v>116100</c:v>
                </c:pt>
                <c:pt idx="161">
                  <c:v>116200</c:v>
                </c:pt>
                <c:pt idx="162">
                  <c:v>116300</c:v>
                </c:pt>
                <c:pt idx="163">
                  <c:v>116400</c:v>
                </c:pt>
                <c:pt idx="164">
                  <c:v>116500</c:v>
                </c:pt>
                <c:pt idx="165">
                  <c:v>116600</c:v>
                </c:pt>
                <c:pt idx="166">
                  <c:v>116700</c:v>
                </c:pt>
                <c:pt idx="167">
                  <c:v>116800</c:v>
                </c:pt>
                <c:pt idx="168">
                  <c:v>116900</c:v>
                </c:pt>
                <c:pt idx="169">
                  <c:v>117000</c:v>
                </c:pt>
                <c:pt idx="170">
                  <c:v>117100</c:v>
                </c:pt>
                <c:pt idx="171">
                  <c:v>117200</c:v>
                </c:pt>
                <c:pt idx="172">
                  <c:v>117300</c:v>
                </c:pt>
                <c:pt idx="173">
                  <c:v>117400</c:v>
                </c:pt>
                <c:pt idx="174">
                  <c:v>117500</c:v>
                </c:pt>
                <c:pt idx="175">
                  <c:v>117600</c:v>
                </c:pt>
                <c:pt idx="176">
                  <c:v>117700</c:v>
                </c:pt>
                <c:pt idx="177">
                  <c:v>117800</c:v>
                </c:pt>
                <c:pt idx="178">
                  <c:v>117900</c:v>
                </c:pt>
                <c:pt idx="179">
                  <c:v>118000</c:v>
                </c:pt>
                <c:pt idx="180">
                  <c:v>118100</c:v>
                </c:pt>
                <c:pt idx="181">
                  <c:v>118200</c:v>
                </c:pt>
                <c:pt idx="182">
                  <c:v>118300</c:v>
                </c:pt>
                <c:pt idx="183">
                  <c:v>118400</c:v>
                </c:pt>
                <c:pt idx="184">
                  <c:v>118500</c:v>
                </c:pt>
                <c:pt idx="185">
                  <c:v>118600</c:v>
                </c:pt>
                <c:pt idx="186">
                  <c:v>118700</c:v>
                </c:pt>
                <c:pt idx="187">
                  <c:v>118800</c:v>
                </c:pt>
                <c:pt idx="188">
                  <c:v>118900</c:v>
                </c:pt>
                <c:pt idx="189">
                  <c:v>119000</c:v>
                </c:pt>
                <c:pt idx="190">
                  <c:v>119100</c:v>
                </c:pt>
                <c:pt idx="191">
                  <c:v>119200</c:v>
                </c:pt>
                <c:pt idx="192">
                  <c:v>119300</c:v>
                </c:pt>
                <c:pt idx="193">
                  <c:v>119400</c:v>
                </c:pt>
                <c:pt idx="194">
                  <c:v>119500</c:v>
                </c:pt>
                <c:pt idx="195">
                  <c:v>119600</c:v>
                </c:pt>
                <c:pt idx="196">
                  <c:v>119700</c:v>
                </c:pt>
                <c:pt idx="197">
                  <c:v>119800</c:v>
                </c:pt>
                <c:pt idx="198">
                  <c:v>119900</c:v>
                </c:pt>
                <c:pt idx="199">
                  <c:v>120000</c:v>
                </c:pt>
                <c:pt idx="200">
                  <c:v>120100</c:v>
                </c:pt>
                <c:pt idx="201">
                  <c:v>120200</c:v>
                </c:pt>
                <c:pt idx="202">
                  <c:v>120300</c:v>
                </c:pt>
                <c:pt idx="203">
                  <c:v>120400</c:v>
                </c:pt>
                <c:pt idx="204">
                  <c:v>120500</c:v>
                </c:pt>
                <c:pt idx="205">
                  <c:v>120600</c:v>
                </c:pt>
                <c:pt idx="206">
                  <c:v>120700</c:v>
                </c:pt>
                <c:pt idx="207">
                  <c:v>120800</c:v>
                </c:pt>
                <c:pt idx="208">
                  <c:v>120900</c:v>
                </c:pt>
                <c:pt idx="209">
                  <c:v>121000</c:v>
                </c:pt>
                <c:pt idx="210">
                  <c:v>121100</c:v>
                </c:pt>
                <c:pt idx="211">
                  <c:v>121200</c:v>
                </c:pt>
                <c:pt idx="212">
                  <c:v>121300</c:v>
                </c:pt>
                <c:pt idx="213">
                  <c:v>121400</c:v>
                </c:pt>
                <c:pt idx="214">
                  <c:v>121500</c:v>
                </c:pt>
                <c:pt idx="215">
                  <c:v>121600</c:v>
                </c:pt>
                <c:pt idx="216">
                  <c:v>121700</c:v>
                </c:pt>
                <c:pt idx="217">
                  <c:v>121800</c:v>
                </c:pt>
                <c:pt idx="218">
                  <c:v>121900</c:v>
                </c:pt>
                <c:pt idx="219">
                  <c:v>122000</c:v>
                </c:pt>
                <c:pt idx="220">
                  <c:v>122100</c:v>
                </c:pt>
                <c:pt idx="221">
                  <c:v>122200</c:v>
                </c:pt>
                <c:pt idx="222">
                  <c:v>122300</c:v>
                </c:pt>
                <c:pt idx="223">
                  <c:v>122400</c:v>
                </c:pt>
                <c:pt idx="224">
                  <c:v>122500</c:v>
                </c:pt>
                <c:pt idx="225">
                  <c:v>122600</c:v>
                </c:pt>
                <c:pt idx="226">
                  <c:v>122700</c:v>
                </c:pt>
                <c:pt idx="227">
                  <c:v>122800</c:v>
                </c:pt>
                <c:pt idx="228">
                  <c:v>122900</c:v>
                </c:pt>
                <c:pt idx="229">
                  <c:v>123000</c:v>
                </c:pt>
                <c:pt idx="230">
                  <c:v>123100</c:v>
                </c:pt>
                <c:pt idx="231">
                  <c:v>123200</c:v>
                </c:pt>
                <c:pt idx="232">
                  <c:v>123300</c:v>
                </c:pt>
                <c:pt idx="233">
                  <c:v>123400</c:v>
                </c:pt>
                <c:pt idx="234">
                  <c:v>123500</c:v>
                </c:pt>
                <c:pt idx="235">
                  <c:v>123600</c:v>
                </c:pt>
                <c:pt idx="236">
                  <c:v>123700</c:v>
                </c:pt>
                <c:pt idx="237">
                  <c:v>123800</c:v>
                </c:pt>
                <c:pt idx="238">
                  <c:v>123900</c:v>
                </c:pt>
                <c:pt idx="239">
                  <c:v>124000</c:v>
                </c:pt>
                <c:pt idx="240">
                  <c:v>124100</c:v>
                </c:pt>
                <c:pt idx="241">
                  <c:v>124200</c:v>
                </c:pt>
                <c:pt idx="242">
                  <c:v>124300</c:v>
                </c:pt>
                <c:pt idx="243">
                  <c:v>124400</c:v>
                </c:pt>
                <c:pt idx="244">
                  <c:v>124500</c:v>
                </c:pt>
                <c:pt idx="245">
                  <c:v>124600</c:v>
                </c:pt>
                <c:pt idx="246">
                  <c:v>124700</c:v>
                </c:pt>
                <c:pt idx="247">
                  <c:v>124800</c:v>
                </c:pt>
                <c:pt idx="248">
                  <c:v>124900</c:v>
                </c:pt>
                <c:pt idx="249">
                  <c:v>125000</c:v>
                </c:pt>
                <c:pt idx="250">
                  <c:v>125100</c:v>
                </c:pt>
                <c:pt idx="251">
                  <c:v>125200</c:v>
                </c:pt>
                <c:pt idx="252">
                  <c:v>125300</c:v>
                </c:pt>
                <c:pt idx="253">
                  <c:v>125400</c:v>
                </c:pt>
                <c:pt idx="254">
                  <c:v>125500</c:v>
                </c:pt>
                <c:pt idx="255">
                  <c:v>125600</c:v>
                </c:pt>
                <c:pt idx="256">
                  <c:v>125700</c:v>
                </c:pt>
                <c:pt idx="257">
                  <c:v>125800</c:v>
                </c:pt>
                <c:pt idx="258">
                  <c:v>125900</c:v>
                </c:pt>
                <c:pt idx="259">
                  <c:v>126000</c:v>
                </c:pt>
                <c:pt idx="260">
                  <c:v>126100</c:v>
                </c:pt>
                <c:pt idx="261">
                  <c:v>126200</c:v>
                </c:pt>
                <c:pt idx="262">
                  <c:v>126300</c:v>
                </c:pt>
                <c:pt idx="263">
                  <c:v>126400</c:v>
                </c:pt>
                <c:pt idx="264">
                  <c:v>126500</c:v>
                </c:pt>
                <c:pt idx="265">
                  <c:v>126600</c:v>
                </c:pt>
                <c:pt idx="266">
                  <c:v>126700</c:v>
                </c:pt>
                <c:pt idx="267">
                  <c:v>126800</c:v>
                </c:pt>
                <c:pt idx="268">
                  <c:v>126900</c:v>
                </c:pt>
                <c:pt idx="269">
                  <c:v>127000</c:v>
                </c:pt>
                <c:pt idx="270">
                  <c:v>127100</c:v>
                </c:pt>
                <c:pt idx="271">
                  <c:v>127200</c:v>
                </c:pt>
                <c:pt idx="272">
                  <c:v>127300</c:v>
                </c:pt>
                <c:pt idx="273">
                  <c:v>127400</c:v>
                </c:pt>
                <c:pt idx="274">
                  <c:v>127500</c:v>
                </c:pt>
                <c:pt idx="275">
                  <c:v>127600</c:v>
                </c:pt>
                <c:pt idx="276">
                  <c:v>127700</c:v>
                </c:pt>
                <c:pt idx="277">
                  <c:v>127800</c:v>
                </c:pt>
                <c:pt idx="278">
                  <c:v>127900</c:v>
                </c:pt>
                <c:pt idx="279">
                  <c:v>128000</c:v>
                </c:pt>
                <c:pt idx="280">
                  <c:v>128100</c:v>
                </c:pt>
                <c:pt idx="281">
                  <c:v>128200</c:v>
                </c:pt>
                <c:pt idx="282">
                  <c:v>128300</c:v>
                </c:pt>
                <c:pt idx="283">
                  <c:v>128400</c:v>
                </c:pt>
                <c:pt idx="284">
                  <c:v>128500</c:v>
                </c:pt>
                <c:pt idx="285">
                  <c:v>128600</c:v>
                </c:pt>
                <c:pt idx="286">
                  <c:v>128700</c:v>
                </c:pt>
                <c:pt idx="287">
                  <c:v>128800</c:v>
                </c:pt>
                <c:pt idx="288">
                  <c:v>128900</c:v>
                </c:pt>
                <c:pt idx="289">
                  <c:v>129000</c:v>
                </c:pt>
                <c:pt idx="290">
                  <c:v>129100</c:v>
                </c:pt>
                <c:pt idx="291">
                  <c:v>129200</c:v>
                </c:pt>
                <c:pt idx="292">
                  <c:v>129300</c:v>
                </c:pt>
                <c:pt idx="293">
                  <c:v>129400</c:v>
                </c:pt>
                <c:pt idx="294">
                  <c:v>129500</c:v>
                </c:pt>
                <c:pt idx="295">
                  <c:v>129600</c:v>
                </c:pt>
                <c:pt idx="296">
                  <c:v>129700</c:v>
                </c:pt>
                <c:pt idx="297">
                  <c:v>129800</c:v>
                </c:pt>
                <c:pt idx="298">
                  <c:v>129900</c:v>
                </c:pt>
                <c:pt idx="299">
                  <c:v>130000</c:v>
                </c:pt>
                <c:pt idx="300">
                  <c:v>130100</c:v>
                </c:pt>
                <c:pt idx="301">
                  <c:v>130200</c:v>
                </c:pt>
                <c:pt idx="302">
                  <c:v>130300</c:v>
                </c:pt>
                <c:pt idx="303">
                  <c:v>130400</c:v>
                </c:pt>
                <c:pt idx="304">
                  <c:v>130500</c:v>
                </c:pt>
                <c:pt idx="305">
                  <c:v>130600</c:v>
                </c:pt>
                <c:pt idx="306">
                  <c:v>130700</c:v>
                </c:pt>
                <c:pt idx="307">
                  <c:v>130800</c:v>
                </c:pt>
                <c:pt idx="308">
                  <c:v>130900</c:v>
                </c:pt>
                <c:pt idx="309">
                  <c:v>131000</c:v>
                </c:pt>
                <c:pt idx="310">
                  <c:v>131100</c:v>
                </c:pt>
                <c:pt idx="311">
                  <c:v>131200</c:v>
                </c:pt>
                <c:pt idx="312">
                  <c:v>131300</c:v>
                </c:pt>
                <c:pt idx="313">
                  <c:v>131400</c:v>
                </c:pt>
                <c:pt idx="314">
                  <c:v>131500</c:v>
                </c:pt>
                <c:pt idx="315">
                  <c:v>131600</c:v>
                </c:pt>
                <c:pt idx="316">
                  <c:v>131700</c:v>
                </c:pt>
                <c:pt idx="317">
                  <c:v>131800</c:v>
                </c:pt>
                <c:pt idx="318">
                  <c:v>131900</c:v>
                </c:pt>
                <c:pt idx="319">
                  <c:v>132000</c:v>
                </c:pt>
                <c:pt idx="320">
                  <c:v>132100</c:v>
                </c:pt>
                <c:pt idx="321">
                  <c:v>132200</c:v>
                </c:pt>
                <c:pt idx="322">
                  <c:v>132300</c:v>
                </c:pt>
                <c:pt idx="323">
                  <c:v>132400</c:v>
                </c:pt>
                <c:pt idx="324">
                  <c:v>132500</c:v>
                </c:pt>
                <c:pt idx="325">
                  <c:v>132600</c:v>
                </c:pt>
                <c:pt idx="326">
                  <c:v>132700</c:v>
                </c:pt>
                <c:pt idx="327">
                  <c:v>132800</c:v>
                </c:pt>
                <c:pt idx="328">
                  <c:v>132900</c:v>
                </c:pt>
                <c:pt idx="329">
                  <c:v>133000</c:v>
                </c:pt>
                <c:pt idx="330">
                  <c:v>133100</c:v>
                </c:pt>
                <c:pt idx="331">
                  <c:v>133200</c:v>
                </c:pt>
                <c:pt idx="332">
                  <c:v>133300</c:v>
                </c:pt>
                <c:pt idx="333">
                  <c:v>133400</c:v>
                </c:pt>
                <c:pt idx="334">
                  <c:v>133500</c:v>
                </c:pt>
                <c:pt idx="335">
                  <c:v>133600</c:v>
                </c:pt>
                <c:pt idx="336">
                  <c:v>133700</c:v>
                </c:pt>
                <c:pt idx="337">
                  <c:v>133800</c:v>
                </c:pt>
                <c:pt idx="338">
                  <c:v>133900</c:v>
                </c:pt>
                <c:pt idx="339">
                  <c:v>134000</c:v>
                </c:pt>
                <c:pt idx="340">
                  <c:v>134100</c:v>
                </c:pt>
                <c:pt idx="341">
                  <c:v>134200</c:v>
                </c:pt>
                <c:pt idx="342">
                  <c:v>134300</c:v>
                </c:pt>
                <c:pt idx="343">
                  <c:v>134400</c:v>
                </c:pt>
                <c:pt idx="344">
                  <c:v>134500</c:v>
                </c:pt>
                <c:pt idx="345">
                  <c:v>134600</c:v>
                </c:pt>
                <c:pt idx="346">
                  <c:v>134700</c:v>
                </c:pt>
                <c:pt idx="347">
                  <c:v>134800</c:v>
                </c:pt>
                <c:pt idx="348">
                  <c:v>134900</c:v>
                </c:pt>
                <c:pt idx="349">
                  <c:v>135000</c:v>
                </c:pt>
                <c:pt idx="350">
                  <c:v>135100</c:v>
                </c:pt>
                <c:pt idx="351">
                  <c:v>135200</c:v>
                </c:pt>
                <c:pt idx="352">
                  <c:v>135300</c:v>
                </c:pt>
                <c:pt idx="353">
                  <c:v>135400</c:v>
                </c:pt>
                <c:pt idx="354">
                  <c:v>135500</c:v>
                </c:pt>
                <c:pt idx="355">
                  <c:v>135600</c:v>
                </c:pt>
                <c:pt idx="356">
                  <c:v>135700</c:v>
                </c:pt>
                <c:pt idx="357">
                  <c:v>135800</c:v>
                </c:pt>
                <c:pt idx="358">
                  <c:v>135900</c:v>
                </c:pt>
                <c:pt idx="359">
                  <c:v>136000</c:v>
                </c:pt>
                <c:pt idx="360">
                  <c:v>136100</c:v>
                </c:pt>
                <c:pt idx="361">
                  <c:v>136200</c:v>
                </c:pt>
                <c:pt idx="362">
                  <c:v>136300</c:v>
                </c:pt>
                <c:pt idx="363">
                  <c:v>136400</c:v>
                </c:pt>
                <c:pt idx="364">
                  <c:v>136500</c:v>
                </c:pt>
                <c:pt idx="365">
                  <c:v>136600</c:v>
                </c:pt>
                <c:pt idx="366">
                  <c:v>136700</c:v>
                </c:pt>
                <c:pt idx="367">
                  <c:v>136800</c:v>
                </c:pt>
                <c:pt idx="368">
                  <c:v>136900</c:v>
                </c:pt>
                <c:pt idx="369">
                  <c:v>137000</c:v>
                </c:pt>
                <c:pt idx="370">
                  <c:v>137100</c:v>
                </c:pt>
                <c:pt idx="371">
                  <c:v>137200</c:v>
                </c:pt>
                <c:pt idx="372">
                  <c:v>137300</c:v>
                </c:pt>
                <c:pt idx="373">
                  <c:v>137400</c:v>
                </c:pt>
                <c:pt idx="374">
                  <c:v>137500</c:v>
                </c:pt>
                <c:pt idx="375">
                  <c:v>137600</c:v>
                </c:pt>
                <c:pt idx="376">
                  <c:v>137700</c:v>
                </c:pt>
                <c:pt idx="377">
                  <c:v>137800</c:v>
                </c:pt>
                <c:pt idx="378">
                  <c:v>137900</c:v>
                </c:pt>
                <c:pt idx="379">
                  <c:v>138000</c:v>
                </c:pt>
                <c:pt idx="380">
                  <c:v>138100</c:v>
                </c:pt>
                <c:pt idx="381">
                  <c:v>138200</c:v>
                </c:pt>
                <c:pt idx="382">
                  <c:v>138300</c:v>
                </c:pt>
                <c:pt idx="383">
                  <c:v>138400</c:v>
                </c:pt>
                <c:pt idx="384">
                  <c:v>138500</c:v>
                </c:pt>
                <c:pt idx="385">
                  <c:v>138600</c:v>
                </c:pt>
                <c:pt idx="386">
                  <c:v>138700</c:v>
                </c:pt>
                <c:pt idx="387">
                  <c:v>138800</c:v>
                </c:pt>
                <c:pt idx="388">
                  <c:v>138900</c:v>
                </c:pt>
                <c:pt idx="389">
                  <c:v>139000</c:v>
                </c:pt>
                <c:pt idx="390">
                  <c:v>139100</c:v>
                </c:pt>
                <c:pt idx="391">
                  <c:v>139200</c:v>
                </c:pt>
                <c:pt idx="392">
                  <c:v>139300</c:v>
                </c:pt>
                <c:pt idx="393">
                  <c:v>139400</c:v>
                </c:pt>
                <c:pt idx="394">
                  <c:v>139500</c:v>
                </c:pt>
                <c:pt idx="395">
                  <c:v>139600</c:v>
                </c:pt>
                <c:pt idx="396">
                  <c:v>139700</c:v>
                </c:pt>
                <c:pt idx="397">
                  <c:v>139800</c:v>
                </c:pt>
                <c:pt idx="398">
                  <c:v>139900</c:v>
                </c:pt>
                <c:pt idx="399">
                  <c:v>140000</c:v>
                </c:pt>
                <c:pt idx="400">
                  <c:v>140100</c:v>
                </c:pt>
                <c:pt idx="401">
                  <c:v>140200</c:v>
                </c:pt>
                <c:pt idx="402">
                  <c:v>140300</c:v>
                </c:pt>
                <c:pt idx="403">
                  <c:v>140400</c:v>
                </c:pt>
                <c:pt idx="404">
                  <c:v>140500</c:v>
                </c:pt>
                <c:pt idx="405">
                  <c:v>140600</c:v>
                </c:pt>
                <c:pt idx="406">
                  <c:v>140700</c:v>
                </c:pt>
                <c:pt idx="407">
                  <c:v>140800</c:v>
                </c:pt>
                <c:pt idx="408">
                  <c:v>140900</c:v>
                </c:pt>
                <c:pt idx="409">
                  <c:v>141000</c:v>
                </c:pt>
                <c:pt idx="410">
                  <c:v>141100</c:v>
                </c:pt>
                <c:pt idx="411">
                  <c:v>141200</c:v>
                </c:pt>
                <c:pt idx="412">
                  <c:v>141300</c:v>
                </c:pt>
                <c:pt idx="413">
                  <c:v>141400</c:v>
                </c:pt>
                <c:pt idx="414">
                  <c:v>141500</c:v>
                </c:pt>
                <c:pt idx="415">
                  <c:v>141600</c:v>
                </c:pt>
                <c:pt idx="416">
                  <c:v>141700</c:v>
                </c:pt>
                <c:pt idx="417">
                  <c:v>141800</c:v>
                </c:pt>
                <c:pt idx="418">
                  <c:v>141900</c:v>
                </c:pt>
                <c:pt idx="419">
                  <c:v>142000</c:v>
                </c:pt>
                <c:pt idx="420">
                  <c:v>142100</c:v>
                </c:pt>
                <c:pt idx="421">
                  <c:v>142200</c:v>
                </c:pt>
                <c:pt idx="422">
                  <c:v>142300</c:v>
                </c:pt>
                <c:pt idx="423">
                  <c:v>142400</c:v>
                </c:pt>
                <c:pt idx="424">
                  <c:v>142500</c:v>
                </c:pt>
                <c:pt idx="425">
                  <c:v>142600</c:v>
                </c:pt>
                <c:pt idx="426">
                  <c:v>142700</c:v>
                </c:pt>
                <c:pt idx="427">
                  <c:v>142800</c:v>
                </c:pt>
                <c:pt idx="428">
                  <c:v>142900</c:v>
                </c:pt>
                <c:pt idx="429">
                  <c:v>143000</c:v>
                </c:pt>
                <c:pt idx="430">
                  <c:v>143100</c:v>
                </c:pt>
                <c:pt idx="431">
                  <c:v>143200</c:v>
                </c:pt>
                <c:pt idx="432">
                  <c:v>143300</c:v>
                </c:pt>
                <c:pt idx="433">
                  <c:v>143400</c:v>
                </c:pt>
                <c:pt idx="434">
                  <c:v>143500</c:v>
                </c:pt>
                <c:pt idx="435">
                  <c:v>143600</c:v>
                </c:pt>
                <c:pt idx="436">
                  <c:v>143700</c:v>
                </c:pt>
                <c:pt idx="437">
                  <c:v>143800</c:v>
                </c:pt>
                <c:pt idx="438">
                  <c:v>143900</c:v>
                </c:pt>
                <c:pt idx="439">
                  <c:v>144000</c:v>
                </c:pt>
                <c:pt idx="440">
                  <c:v>144100</c:v>
                </c:pt>
                <c:pt idx="441">
                  <c:v>144200</c:v>
                </c:pt>
                <c:pt idx="442">
                  <c:v>144300</c:v>
                </c:pt>
                <c:pt idx="443">
                  <c:v>144400</c:v>
                </c:pt>
                <c:pt idx="444">
                  <c:v>144500</c:v>
                </c:pt>
                <c:pt idx="445">
                  <c:v>144600</c:v>
                </c:pt>
                <c:pt idx="446">
                  <c:v>144700</c:v>
                </c:pt>
                <c:pt idx="447">
                  <c:v>144800</c:v>
                </c:pt>
                <c:pt idx="448">
                  <c:v>144900</c:v>
                </c:pt>
                <c:pt idx="449">
                  <c:v>145000</c:v>
                </c:pt>
                <c:pt idx="450">
                  <c:v>145100</c:v>
                </c:pt>
                <c:pt idx="451">
                  <c:v>145200</c:v>
                </c:pt>
                <c:pt idx="452">
                  <c:v>145300</c:v>
                </c:pt>
                <c:pt idx="453">
                  <c:v>145400</c:v>
                </c:pt>
                <c:pt idx="454">
                  <c:v>145500</c:v>
                </c:pt>
                <c:pt idx="455">
                  <c:v>145600</c:v>
                </c:pt>
                <c:pt idx="456">
                  <c:v>145700</c:v>
                </c:pt>
                <c:pt idx="457">
                  <c:v>145800</c:v>
                </c:pt>
                <c:pt idx="458">
                  <c:v>145900</c:v>
                </c:pt>
                <c:pt idx="459">
                  <c:v>146000</c:v>
                </c:pt>
                <c:pt idx="460">
                  <c:v>146100</c:v>
                </c:pt>
                <c:pt idx="461">
                  <c:v>146200</c:v>
                </c:pt>
                <c:pt idx="462">
                  <c:v>146300</c:v>
                </c:pt>
                <c:pt idx="463">
                  <c:v>146400</c:v>
                </c:pt>
                <c:pt idx="464">
                  <c:v>146500</c:v>
                </c:pt>
                <c:pt idx="465">
                  <c:v>146600</c:v>
                </c:pt>
                <c:pt idx="466">
                  <c:v>146700</c:v>
                </c:pt>
                <c:pt idx="467">
                  <c:v>146800</c:v>
                </c:pt>
                <c:pt idx="468">
                  <c:v>146900</c:v>
                </c:pt>
                <c:pt idx="469">
                  <c:v>147000</c:v>
                </c:pt>
                <c:pt idx="470">
                  <c:v>147100</c:v>
                </c:pt>
                <c:pt idx="471">
                  <c:v>147200</c:v>
                </c:pt>
                <c:pt idx="472">
                  <c:v>147300</c:v>
                </c:pt>
                <c:pt idx="473">
                  <c:v>147400</c:v>
                </c:pt>
                <c:pt idx="474">
                  <c:v>147500</c:v>
                </c:pt>
                <c:pt idx="475">
                  <c:v>147600</c:v>
                </c:pt>
                <c:pt idx="476">
                  <c:v>147700</c:v>
                </c:pt>
                <c:pt idx="477">
                  <c:v>147800</c:v>
                </c:pt>
                <c:pt idx="478">
                  <c:v>147900</c:v>
                </c:pt>
                <c:pt idx="479">
                  <c:v>148000</c:v>
                </c:pt>
                <c:pt idx="480">
                  <c:v>148100</c:v>
                </c:pt>
                <c:pt idx="481">
                  <c:v>148200</c:v>
                </c:pt>
                <c:pt idx="482">
                  <c:v>148300</c:v>
                </c:pt>
                <c:pt idx="483">
                  <c:v>148400</c:v>
                </c:pt>
                <c:pt idx="484">
                  <c:v>148500</c:v>
                </c:pt>
                <c:pt idx="485">
                  <c:v>148600</c:v>
                </c:pt>
                <c:pt idx="486">
                  <c:v>148700</c:v>
                </c:pt>
                <c:pt idx="487">
                  <c:v>148800</c:v>
                </c:pt>
                <c:pt idx="488">
                  <c:v>148900</c:v>
                </c:pt>
                <c:pt idx="489">
                  <c:v>149000</c:v>
                </c:pt>
                <c:pt idx="490">
                  <c:v>149100</c:v>
                </c:pt>
                <c:pt idx="491">
                  <c:v>149200</c:v>
                </c:pt>
                <c:pt idx="492">
                  <c:v>149300</c:v>
                </c:pt>
                <c:pt idx="493">
                  <c:v>149400</c:v>
                </c:pt>
                <c:pt idx="494">
                  <c:v>149500</c:v>
                </c:pt>
                <c:pt idx="495">
                  <c:v>149600</c:v>
                </c:pt>
                <c:pt idx="496">
                  <c:v>149700</c:v>
                </c:pt>
                <c:pt idx="497">
                  <c:v>149800</c:v>
                </c:pt>
                <c:pt idx="498">
                  <c:v>149900</c:v>
                </c:pt>
                <c:pt idx="499">
                  <c:v>150000</c:v>
                </c:pt>
                <c:pt idx="500">
                  <c:v>150100</c:v>
                </c:pt>
                <c:pt idx="501">
                  <c:v>150200</c:v>
                </c:pt>
                <c:pt idx="502">
                  <c:v>150300</c:v>
                </c:pt>
                <c:pt idx="503">
                  <c:v>150400</c:v>
                </c:pt>
                <c:pt idx="504">
                  <c:v>150500</c:v>
                </c:pt>
                <c:pt idx="505">
                  <c:v>150600</c:v>
                </c:pt>
                <c:pt idx="506">
                  <c:v>150700</c:v>
                </c:pt>
                <c:pt idx="507">
                  <c:v>150800</c:v>
                </c:pt>
                <c:pt idx="508">
                  <c:v>150900</c:v>
                </c:pt>
                <c:pt idx="509">
                  <c:v>151000</c:v>
                </c:pt>
                <c:pt idx="510">
                  <c:v>151100</c:v>
                </c:pt>
                <c:pt idx="511">
                  <c:v>151200</c:v>
                </c:pt>
                <c:pt idx="512">
                  <c:v>151300</c:v>
                </c:pt>
                <c:pt idx="513">
                  <c:v>151400</c:v>
                </c:pt>
                <c:pt idx="514">
                  <c:v>151500</c:v>
                </c:pt>
                <c:pt idx="515">
                  <c:v>151600</c:v>
                </c:pt>
                <c:pt idx="516">
                  <c:v>151700</c:v>
                </c:pt>
                <c:pt idx="517">
                  <c:v>151800</c:v>
                </c:pt>
                <c:pt idx="518">
                  <c:v>151900</c:v>
                </c:pt>
                <c:pt idx="519">
                  <c:v>152000</c:v>
                </c:pt>
                <c:pt idx="520">
                  <c:v>152100</c:v>
                </c:pt>
                <c:pt idx="521">
                  <c:v>152200</c:v>
                </c:pt>
                <c:pt idx="522">
                  <c:v>152300</c:v>
                </c:pt>
                <c:pt idx="523">
                  <c:v>152400</c:v>
                </c:pt>
                <c:pt idx="524">
                  <c:v>152500</c:v>
                </c:pt>
                <c:pt idx="525">
                  <c:v>152600</c:v>
                </c:pt>
                <c:pt idx="526">
                  <c:v>152700</c:v>
                </c:pt>
                <c:pt idx="527">
                  <c:v>152800</c:v>
                </c:pt>
                <c:pt idx="528">
                  <c:v>152900</c:v>
                </c:pt>
                <c:pt idx="529">
                  <c:v>153000</c:v>
                </c:pt>
                <c:pt idx="530">
                  <c:v>153100</c:v>
                </c:pt>
                <c:pt idx="531">
                  <c:v>153200</c:v>
                </c:pt>
                <c:pt idx="532">
                  <c:v>153300</c:v>
                </c:pt>
                <c:pt idx="533">
                  <c:v>153400</c:v>
                </c:pt>
                <c:pt idx="534">
                  <c:v>153500</c:v>
                </c:pt>
                <c:pt idx="535">
                  <c:v>153600</c:v>
                </c:pt>
                <c:pt idx="536">
                  <c:v>153700</c:v>
                </c:pt>
                <c:pt idx="537">
                  <c:v>153800</c:v>
                </c:pt>
                <c:pt idx="538">
                  <c:v>153900</c:v>
                </c:pt>
                <c:pt idx="539">
                  <c:v>154000</c:v>
                </c:pt>
                <c:pt idx="540">
                  <c:v>154100</c:v>
                </c:pt>
                <c:pt idx="541">
                  <c:v>154200</c:v>
                </c:pt>
                <c:pt idx="542">
                  <c:v>154300</c:v>
                </c:pt>
                <c:pt idx="543">
                  <c:v>154400</c:v>
                </c:pt>
                <c:pt idx="544">
                  <c:v>154500</c:v>
                </c:pt>
                <c:pt idx="545">
                  <c:v>154600</c:v>
                </c:pt>
                <c:pt idx="546">
                  <c:v>154700</c:v>
                </c:pt>
                <c:pt idx="547">
                  <c:v>154800</c:v>
                </c:pt>
                <c:pt idx="548">
                  <c:v>154900</c:v>
                </c:pt>
                <c:pt idx="549">
                  <c:v>155000</c:v>
                </c:pt>
                <c:pt idx="550">
                  <c:v>155100</c:v>
                </c:pt>
                <c:pt idx="551">
                  <c:v>155200</c:v>
                </c:pt>
                <c:pt idx="552">
                  <c:v>155300</c:v>
                </c:pt>
                <c:pt idx="553">
                  <c:v>155400</c:v>
                </c:pt>
                <c:pt idx="554">
                  <c:v>155500</c:v>
                </c:pt>
                <c:pt idx="555">
                  <c:v>155600</c:v>
                </c:pt>
                <c:pt idx="556">
                  <c:v>155700</c:v>
                </c:pt>
                <c:pt idx="557">
                  <c:v>155800</c:v>
                </c:pt>
                <c:pt idx="558">
                  <c:v>155900</c:v>
                </c:pt>
                <c:pt idx="559">
                  <c:v>156000</c:v>
                </c:pt>
                <c:pt idx="560">
                  <c:v>156100</c:v>
                </c:pt>
                <c:pt idx="561">
                  <c:v>156200</c:v>
                </c:pt>
                <c:pt idx="562">
                  <c:v>156300</c:v>
                </c:pt>
                <c:pt idx="563">
                  <c:v>156400</c:v>
                </c:pt>
                <c:pt idx="564">
                  <c:v>156500</c:v>
                </c:pt>
                <c:pt idx="565">
                  <c:v>156600</c:v>
                </c:pt>
                <c:pt idx="566">
                  <c:v>156700</c:v>
                </c:pt>
                <c:pt idx="567">
                  <c:v>156800</c:v>
                </c:pt>
                <c:pt idx="568">
                  <c:v>156900</c:v>
                </c:pt>
                <c:pt idx="569">
                  <c:v>157000</c:v>
                </c:pt>
                <c:pt idx="570">
                  <c:v>157100</c:v>
                </c:pt>
                <c:pt idx="571">
                  <c:v>157200</c:v>
                </c:pt>
                <c:pt idx="572">
                  <c:v>157300</c:v>
                </c:pt>
                <c:pt idx="573">
                  <c:v>157400</c:v>
                </c:pt>
                <c:pt idx="574">
                  <c:v>157500</c:v>
                </c:pt>
                <c:pt idx="575">
                  <c:v>157600</c:v>
                </c:pt>
                <c:pt idx="576">
                  <c:v>157700</c:v>
                </c:pt>
                <c:pt idx="577">
                  <c:v>157800</c:v>
                </c:pt>
                <c:pt idx="578">
                  <c:v>157900</c:v>
                </c:pt>
                <c:pt idx="579">
                  <c:v>158000</c:v>
                </c:pt>
                <c:pt idx="580">
                  <c:v>158100</c:v>
                </c:pt>
                <c:pt idx="581">
                  <c:v>158200</c:v>
                </c:pt>
                <c:pt idx="582">
                  <c:v>158300</c:v>
                </c:pt>
                <c:pt idx="583">
                  <c:v>158400</c:v>
                </c:pt>
                <c:pt idx="584">
                  <c:v>158500</c:v>
                </c:pt>
                <c:pt idx="585">
                  <c:v>158600</c:v>
                </c:pt>
                <c:pt idx="586">
                  <c:v>158700</c:v>
                </c:pt>
                <c:pt idx="587">
                  <c:v>158800</c:v>
                </c:pt>
                <c:pt idx="588">
                  <c:v>158900</c:v>
                </c:pt>
                <c:pt idx="589">
                  <c:v>159000</c:v>
                </c:pt>
                <c:pt idx="590">
                  <c:v>159100</c:v>
                </c:pt>
                <c:pt idx="591">
                  <c:v>159200</c:v>
                </c:pt>
                <c:pt idx="592">
                  <c:v>159300</c:v>
                </c:pt>
                <c:pt idx="593">
                  <c:v>159400</c:v>
                </c:pt>
                <c:pt idx="594">
                  <c:v>159500</c:v>
                </c:pt>
                <c:pt idx="595">
                  <c:v>159600</c:v>
                </c:pt>
                <c:pt idx="596">
                  <c:v>159700</c:v>
                </c:pt>
                <c:pt idx="597">
                  <c:v>159800</c:v>
                </c:pt>
                <c:pt idx="598">
                  <c:v>159900</c:v>
                </c:pt>
                <c:pt idx="599">
                  <c:v>160000</c:v>
                </c:pt>
                <c:pt idx="600">
                  <c:v>160100</c:v>
                </c:pt>
                <c:pt idx="601">
                  <c:v>160200</c:v>
                </c:pt>
                <c:pt idx="602">
                  <c:v>160300</c:v>
                </c:pt>
                <c:pt idx="603">
                  <c:v>160400</c:v>
                </c:pt>
                <c:pt idx="604">
                  <c:v>160500</c:v>
                </c:pt>
                <c:pt idx="605">
                  <c:v>160600</c:v>
                </c:pt>
                <c:pt idx="606">
                  <c:v>160700</c:v>
                </c:pt>
                <c:pt idx="607">
                  <c:v>160800</c:v>
                </c:pt>
                <c:pt idx="608">
                  <c:v>160900</c:v>
                </c:pt>
                <c:pt idx="609">
                  <c:v>161000</c:v>
                </c:pt>
                <c:pt idx="610">
                  <c:v>161100</c:v>
                </c:pt>
                <c:pt idx="611">
                  <c:v>161200</c:v>
                </c:pt>
                <c:pt idx="612">
                  <c:v>161300</c:v>
                </c:pt>
                <c:pt idx="613">
                  <c:v>161400</c:v>
                </c:pt>
                <c:pt idx="614">
                  <c:v>161500</c:v>
                </c:pt>
                <c:pt idx="615">
                  <c:v>161600</c:v>
                </c:pt>
                <c:pt idx="616">
                  <c:v>161700</c:v>
                </c:pt>
                <c:pt idx="617">
                  <c:v>161800</c:v>
                </c:pt>
                <c:pt idx="618">
                  <c:v>161900</c:v>
                </c:pt>
                <c:pt idx="619">
                  <c:v>162000</c:v>
                </c:pt>
                <c:pt idx="620">
                  <c:v>162100</c:v>
                </c:pt>
                <c:pt idx="621">
                  <c:v>162200</c:v>
                </c:pt>
                <c:pt idx="622">
                  <c:v>162300</c:v>
                </c:pt>
                <c:pt idx="623">
                  <c:v>162400</c:v>
                </c:pt>
                <c:pt idx="624">
                  <c:v>162500</c:v>
                </c:pt>
                <c:pt idx="625">
                  <c:v>162600</c:v>
                </c:pt>
                <c:pt idx="626">
                  <c:v>162700</c:v>
                </c:pt>
                <c:pt idx="627">
                  <c:v>162800</c:v>
                </c:pt>
                <c:pt idx="628">
                  <c:v>162900</c:v>
                </c:pt>
                <c:pt idx="629">
                  <c:v>163000</c:v>
                </c:pt>
                <c:pt idx="630">
                  <c:v>163100</c:v>
                </c:pt>
                <c:pt idx="631">
                  <c:v>163200</c:v>
                </c:pt>
                <c:pt idx="632">
                  <c:v>163300</c:v>
                </c:pt>
                <c:pt idx="633">
                  <c:v>163400</c:v>
                </c:pt>
                <c:pt idx="634">
                  <c:v>163500</c:v>
                </c:pt>
                <c:pt idx="635">
                  <c:v>163600</c:v>
                </c:pt>
                <c:pt idx="636">
                  <c:v>163700</c:v>
                </c:pt>
                <c:pt idx="637">
                  <c:v>163800</c:v>
                </c:pt>
                <c:pt idx="638">
                  <c:v>163900</c:v>
                </c:pt>
                <c:pt idx="639">
                  <c:v>164000</c:v>
                </c:pt>
                <c:pt idx="640">
                  <c:v>164100</c:v>
                </c:pt>
                <c:pt idx="641">
                  <c:v>164200</c:v>
                </c:pt>
                <c:pt idx="642">
                  <c:v>164300</c:v>
                </c:pt>
                <c:pt idx="643">
                  <c:v>164400</c:v>
                </c:pt>
                <c:pt idx="644">
                  <c:v>164500</c:v>
                </c:pt>
                <c:pt idx="645">
                  <c:v>164600</c:v>
                </c:pt>
                <c:pt idx="646">
                  <c:v>164700</c:v>
                </c:pt>
                <c:pt idx="647">
                  <c:v>164800</c:v>
                </c:pt>
                <c:pt idx="648">
                  <c:v>164900</c:v>
                </c:pt>
                <c:pt idx="649">
                  <c:v>165000</c:v>
                </c:pt>
                <c:pt idx="650">
                  <c:v>165100</c:v>
                </c:pt>
                <c:pt idx="651">
                  <c:v>165200</c:v>
                </c:pt>
                <c:pt idx="652">
                  <c:v>165300</c:v>
                </c:pt>
                <c:pt idx="653">
                  <c:v>165400</c:v>
                </c:pt>
                <c:pt idx="654">
                  <c:v>165500</c:v>
                </c:pt>
                <c:pt idx="655">
                  <c:v>165600</c:v>
                </c:pt>
                <c:pt idx="656">
                  <c:v>165700</c:v>
                </c:pt>
                <c:pt idx="657">
                  <c:v>165800</c:v>
                </c:pt>
                <c:pt idx="658">
                  <c:v>165900</c:v>
                </c:pt>
                <c:pt idx="659">
                  <c:v>166000</c:v>
                </c:pt>
                <c:pt idx="660">
                  <c:v>166100</c:v>
                </c:pt>
                <c:pt idx="661">
                  <c:v>166200</c:v>
                </c:pt>
                <c:pt idx="662">
                  <c:v>166300</c:v>
                </c:pt>
                <c:pt idx="663">
                  <c:v>166400</c:v>
                </c:pt>
                <c:pt idx="664">
                  <c:v>166500</c:v>
                </c:pt>
                <c:pt idx="665">
                  <c:v>166600</c:v>
                </c:pt>
                <c:pt idx="666">
                  <c:v>166700</c:v>
                </c:pt>
                <c:pt idx="667">
                  <c:v>166800</c:v>
                </c:pt>
                <c:pt idx="668">
                  <c:v>166900</c:v>
                </c:pt>
                <c:pt idx="669">
                  <c:v>167000</c:v>
                </c:pt>
                <c:pt idx="670">
                  <c:v>167100</c:v>
                </c:pt>
                <c:pt idx="671">
                  <c:v>167200</c:v>
                </c:pt>
                <c:pt idx="672">
                  <c:v>167300</c:v>
                </c:pt>
                <c:pt idx="673">
                  <c:v>167400</c:v>
                </c:pt>
                <c:pt idx="674">
                  <c:v>167500</c:v>
                </c:pt>
                <c:pt idx="675">
                  <c:v>167600</c:v>
                </c:pt>
                <c:pt idx="676">
                  <c:v>167700</c:v>
                </c:pt>
                <c:pt idx="677">
                  <c:v>167800</c:v>
                </c:pt>
                <c:pt idx="678">
                  <c:v>167900</c:v>
                </c:pt>
                <c:pt idx="679">
                  <c:v>168000</c:v>
                </c:pt>
                <c:pt idx="680">
                  <c:v>168100</c:v>
                </c:pt>
                <c:pt idx="681">
                  <c:v>168200</c:v>
                </c:pt>
                <c:pt idx="682">
                  <c:v>168300</c:v>
                </c:pt>
                <c:pt idx="683">
                  <c:v>168400</c:v>
                </c:pt>
                <c:pt idx="684">
                  <c:v>168500</c:v>
                </c:pt>
                <c:pt idx="685">
                  <c:v>168600</c:v>
                </c:pt>
                <c:pt idx="686">
                  <c:v>168700</c:v>
                </c:pt>
                <c:pt idx="687">
                  <c:v>168800</c:v>
                </c:pt>
                <c:pt idx="688">
                  <c:v>168900</c:v>
                </c:pt>
                <c:pt idx="689">
                  <c:v>169000</c:v>
                </c:pt>
                <c:pt idx="690">
                  <c:v>169100</c:v>
                </c:pt>
                <c:pt idx="691">
                  <c:v>169200</c:v>
                </c:pt>
                <c:pt idx="692">
                  <c:v>169300</c:v>
                </c:pt>
                <c:pt idx="693">
                  <c:v>169400</c:v>
                </c:pt>
                <c:pt idx="694">
                  <c:v>169500</c:v>
                </c:pt>
                <c:pt idx="695">
                  <c:v>169600</c:v>
                </c:pt>
                <c:pt idx="696">
                  <c:v>169700</c:v>
                </c:pt>
                <c:pt idx="697">
                  <c:v>169800</c:v>
                </c:pt>
                <c:pt idx="698">
                  <c:v>169900</c:v>
                </c:pt>
                <c:pt idx="699">
                  <c:v>170000</c:v>
                </c:pt>
                <c:pt idx="700">
                  <c:v>170100</c:v>
                </c:pt>
                <c:pt idx="701">
                  <c:v>170200</c:v>
                </c:pt>
                <c:pt idx="702">
                  <c:v>170300</c:v>
                </c:pt>
                <c:pt idx="703">
                  <c:v>170400</c:v>
                </c:pt>
                <c:pt idx="704">
                  <c:v>170500</c:v>
                </c:pt>
                <c:pt idx="705">
                  <c:v>170600</c:v>
                </c:pt>
                <c:pt idx="706">
                  <c:v>170700</c:v>
                </c:pt>
                <c:pt idx="707">
                  <c:v>170800</c:v>
                </c:pt>
                <c:pt idx="708">
                  <c:v>170900</c:v>
                </c:pt>
                <c:pt idx="709">
                  <c:v>171000</c:v>
                </c:pt>
                <c:pt idx="710">
                  <c:v>171100</c:v>
                </c:pt>
                <c:pt idx="711">
                  <c:v>171200</c:v>
                </c:pt>
                <c:pt idx="712">
                  <c:v>171300</c:v>
                </c:pt>
                <c:pt idx="713">
                  <c:v>171400</c:v>
                </c:pt>
                <c:pt idx="714">
                  <c:v>171500</c:v>
                </c:pt>
                <c:pt idx="715">
                  <c:v>171600</c:v>
                </c:pt>
                <c:pt idx="716">
                  <c:v>171700</c:v>
                </c:pt>
                <c:pt idx="717">
                  <c:v>171800</c:v>
                </c:pt>
                <c:pt idx="718">
                  <c:v>171900</c:v>
                </c:pt>
                <c:pt idx="719">
                  <c:v>172000</c:v>
                </c:pt>
                <c:pt idx="720">
                  <c:v>172100</c:v>
                </c:pt>
                <c:pt idx="721">
                  <c:v>172200</c:v>
                </c:pt>
                <c:pt idx="722">
                  <c:v>172300</c:v>
                </c:pt>
                <c:pt idx="723">
                  <c:v>172400</c:v>
                </c:pt>
                <c:pt idx="724">
                  <c:v>172500</c:v>
                </c:pt>
                <c:pt idx="725">
                  <c:v>172600</c:v>
                </c:pt>
                <c:pt idx="726">
                  <c:v>172700</c:v>
                </c:pt>
                <c:pt idx="727">
                  <c:v>172800</c:v>
                </c:pt>
                <c:pt idx="728">
                  <c:v>172900</c:v>
                </c:pt>
                <c:pt idx="729">
                  <c:v>173000</c:v>
                </c:pt>
                <c:pt idx="730">
                  <c:v>173100</c:v>
                </c:pt>
                <c:pt idx="731">
                  <c:v>173200</c:v>
                </c:pt>
                <c:pt idx="732">
                  <c:v>173300</c:v>
                </c:pt>
                <c:pt idx="733">
                  <c:v>173400</c:v>
                </c:pt>
                <c:pt idx="734">
                  <c:v>173500</c:v>
                </c:pt>
                <c:pt idx="735">
                  <c:v>173600</c:v>
                </c:pt>
                <c:pt idx="736">
                  <c:v>173700</c:v>
                </c:pt>
                <c:pt idx="737">
                  <c:v>173800</c:v>
                </c:pt>
                <c:pt idx="738">
                  <c:v>173900</c:v>
                </c:pt>
                <c:pt idx="739">
                  <c:v>174000</c:v>
                </c:pt>
                <c:pt idx="740">
                  <c:v>174100</c:v>
                </c:pt>
                <c:pt idx="741">
                  <c:v>174200</c:v>
                </c:pt>
                <c:pt idx="742">
                  <c:v>174300</c:v>
                </c:pt>
                <c:pt idx="743">
                  <c:v>174400</c:v>
                </c:pt>
                <c:pt idx="744">
                  <c:v>174500</c:v>
                </c:pt>
                <c:pt idx="745">
                  <c:v>174600</c:v>
                </c:pt>
                <c:pt idx="746">
                  <c:v>174700</c:v>
                </c:pt>
                <c:pt idx="747">
                  <c:v>174800</c:v>
                </c:pt>
                <c:pt idx="748">
                  <c:v>174900</c:v>
                </c:pt>
                <c:pt idx="749">
                  <c:v>175000</c:v>
                </c:pt>
                <c:pt idx="750">
                  <c:v>175100</c:v>
                </c:pt>
                <c:pt idx="751">
                  <c:v>175200</c:v>
                </c:pt>
                <c:pt idx="752">
                  <c:v>175300</c:v>
                </c:pt>
                <c:pt idx="753">
                  <c:v>175400</c:v>
                </c:pt>
                <c:pt idx="754">
                  <c:v>175500</c:v>
                </c:pt>
                <c:pt idx="755">
                  <c:v>175600</c:v>
                </c:pt>
                <c:pt idx="756">
                  <c:v>175700</c:v>
                </c:pt>
                <c:pt idx="757">
                  <c:v>175800</c:v>
                </c:pt>
                <c:pt idx="758">
                  <c:v>175900</c:v>
                </c:pt>
                <c:pt idx="759">
                  <c:v>176000</c:v>
                </c:pt>
                <c:pt idx="760">
                  <c:v>176100</c:v>
                </c:pt>
                <c:pt idx="761">
                  <c:v>176200</c:v>
                </c:pt>
                <c:pt idx="762">
                  <c:v>176300</c:v>
                </c:pt>
                <c:pt idx="763">
                  <c:v>176400</c:v>
                </c:pt>
                <c:pt idx="764">
                  <c:v>176500</c:v>
                </c:pt>
                <c:pt idx="765">
                  <c:v>176600</c:v>
                </c:pt>
                <c:pt idx="766">
                  <c:v>176700</c:v>
                </c:pt>
                <c:pt idx="767">
                  <c:v>176800</c:v>
                </c:pt>
                <c:pt idx="768">
                  <c:v>176900</c:v>
                </c:pt>
                <c:pt idx="769">
                  <c:v>177000</c:v>
                </c:pt>
                <c:pt idx="770">
                  <c:v>177100</c:v>
                </c:pt>
                <c:pt idx="771">
                  <c:v>177200</c:v>
                </c:pt>
                <c:pt idx="772">
                  <c:v>177300</c:v>
                </c:pt>
                <c:pt idx="773">
                  <c:v>177400</c:v>
                </c:pt>
                <c:pt idx="774">
                  <c:v>177500</c:v>
                </c:pt>
                <c:pt idx="775">
                  <c:v>177600</c:v>
                </c:pt>
                <c:pt idx="776">
                  <c:v>177700</c:v>
                </c:pt>
                <c:pt idx="777">
                  <c:v>177800</c:v>
                </c:pt>
                <c:pt idx="778">
                  <c:v>177900</c:v>
                </c:pt>
                <c:pt idx="779">
                  <c:v>178000</c:v>
                </c:pt>
                <c:pt idx="780">
                  <c:v>178100</c:v>
                </c:pt>
                <c:pt idx="781">
                  <c:v>178200</c:v>
                </c:pt>
                <c:pt idx="782">
                  <c:v>178300</c:v>
                </c:pt>
                <c:pt idx="783">
                  <c:v>178400</c:v>
                </c:pt>
                <c:pt idx="784">
                  <c:v>178500</c:v>
                </c:pt>
                <c:pt idx="785">
                  <c:v>178600</c:v>
                </c:pt>
                <c:pt idx="786">
                  <c:v>178700</c:v>
                </c:pt>
                <c:pt idx="787">
                  <c:v>178800</c:v>
                </c:pt>
                <c:pt idx="788">
                  <c:v>178900</c:v>
                </c:pt>
                <c:pt idx="789">
                  <c:v>179000</c:v>
                </c:pt>
                <c:pt idx="790">
                  <c:v>179100</c:v>
                </c:pt>
                <c:pt idx="791">
                  <c:v>179200</c:v>
                </c:pt>
                <c:pt idx="792">
                  <c:v>179300</c:v>
                </c:pt>
                <c:pt idx="793">
                  <c:v>179400</c:v>
                </c:pt>
                <c:pt idx="794">
                  <c:v>179500</c:v>
                </c:pt>
                <c:pt idx="795">
                  <c:v>179600</c:v>
                </c:pt>
                <c:pt idx="796">
                  <c:v>179700</c:v>
                </c:pt>
                <c:pt idx="797">
                  <c:v>179800</c:v>
                </c:pt>
                <c:pt idx="798">
                  <c:v>179900</c:v>
                </c:pt>
                <c:pt idx="799">
                  <c:v>180000</c:v>
                </c:pt>
                <c:pt idx="800">
                  <c:v>180100</c:v>
                </c:pt>
                <c:pt idx="801">
                  <c:v>180200</c:v>
                </c:pt>
                <c:pt idx="802">
                  <c:v>180300</c:v>
                </c:pt>
                <c:pt idx="803">
                  <c:v>180400</c:v>
                </c:pt>
                <c:pt idx="804">
                  <c:v>180500</c:v>
                </c:pt>
                <c:pt idx="805">
                  <c:v>180600</c:v>
                </c:pt>
                <c:pt idx="806">
                  <c:v>180700</c:v>
                </c:pt>
                <c:pt idx="807">
                  <c:v>180800</c:v>
                </c:pt>
                <c:pt idx="808">
                  <c:v>180900</c:v>
                </c:pt>
                <c:pt idx="809">
                  <c:v>181000</c:v>
                </c:pt>
                <c:pt idx="810">
                  <c:v>181100</c:v>
                </c:pt>
                <c:pt idx="811">
                  <c:v>181200</c:v>
                </c:pt>
                <c:pt idx="812">
                  <c:v>181300</c:v>
                </c:pt>
                <c:pt idx="813">
                  <c:v>181400</c:v>
                </c:pt>
                <c:pt idx="814">
                  <c:v>181500</c:v>
                </c:pt>
                <c:pt idx="815">
                  <c:v>181600</c:v>
                </c:pt>
                <c:pt idx="816">
                  <c:v>181700</c:v>
                </c:pt>
                <c:pt idx="817">
                  <c:v>181800</c:v>
                </c:pt>
                <c:pt idx="818">
                  <c:v>181900</c:v>
                </c:pt>
                <c:pt idx="819">
                  <c:v>182000</c:v>
                </c:pt>
                <c:pt idx="820">
                  <c:v>182100</c:v>
                </c:pt>
                <c:pt idx="821">
                  <c:v>182200</c:v>
                </c:pt>
                <c:pt idx="822">
                  <c:v>182300</c:v>
                </c:pt>
                <c:pt idx="823">
                  <c:v>182400</c:v>
                </c:pt>
                <c:pt idx="824">
                  <c:v>182500</c:v>
                </c:pt>
                <c:pt idx="825">
                  <c:v>182600</c:v>
                </c:pt>
                <c:pt idx="826">
                  <c:v>182700</c:v>
                </c:pt>
                <c:pt idx="827">
                  <c:v>182800</c:v>
                </c:pt>
                <c:pt idx="828">
                  <c:v>182900</c:v>
                </c:pt>
                <c:pt idx="829">
                  <c:v>183000</c:v>
                </c:pt>
                <c:pt idx="830">
                  <c:v>183100</c:v>
                </c:pt>
                <c:pt idx="831">
                  <c:v>183200</c:v>
                </c:pt>
                <c:pt idx="832">
                  <c:v>183300</c:v>
                </c:pt>
                <c:pt idx="833">
                  <c:v>183400</c:v>
                </c:pt>
                <c:pt idx="834">
                  <c:v>183500</c:v>
                </c:pt>
                <c:pt idx="835">
                  <c:v>183600</c:v>
                </c:pt>
                <c:pt idx="836">
                  <c:v>183700</c:v>
                </c:pt>
                <c:pt idx="837">
                  <c:v>183800</c:v>
                </c:pt>
                <c:pt idx="838">
                  <c:v>183900</c:v>
                </c:pt>
                <c:pt idx="839">
                  <c:v>184000</c:v>
                </c:pt>
                <c:pt idx="840">
                  <c:v>184100</c:v>
                </c:pt>
                <c:pt idx="841">
                  <c:v>184200</c:v>
                </c:pt>
                <c:pt idx="842">
                  <c:v>184300</c:v>
                </c:pt>
                <c:pt idx="843">
                  <c:v>184400</c:v>
                </c:pt>
                <c:pt idx="844">
                  <c:v>184500</c:v>
                </c:pt>
                <c:pt idx="845">
                  <c:v>184600</c:v>
                </c:pt>
                <c:pt idx="846">
                  <c:v>184700</c:v>
                </c:pt>
                <c:pt idx="847">
                  <c:v>184800</c:v>
                </c:pt>
                <c:pt idx="848">
                  <c:v>184900</c:v>
                </c:pt>
                <c:pt idx="849">
                  <c:v>185000</c:v>
                </c:pt>
                <c:pt idx="850">
                  <c:v>185100</c:v>
                </c:pt>
                <c:pt idx="851">
                  <c:v>185200</c:v>
                </c:pt>
                <c:pt idx="852">
                  <c:v>185300</c:v>
                </c:pt>
                <c:pt idx="853">
                  <c:v>185400</c:v>
                </c:pt>
                <c:pt idx="854">
                  <c:v>185500</c:v>
                </c:pt>
                <c:pt idx="855">
                  <c:v>185600</c:v>
                </c:pt>
                <c:pt idx="856">
                  <c:v>185700</c:v>
                </c:pt>
                <c:pt idx="857">
                  <c:v>185800</c:v>
                </c:pt>
                <c:pt idx="858">
                  <c:v>185900</c:v>
                </c:pt>
                <c:pt idx="859">
                  <c:v>186000</c:v>
                </c:pt>
                <c:pt idx="860">
                  <c:v>186100</c:v>
                </c:pt>
                <c:pt idx="861">
                  <c:v>186200</c:v>
                </c:pt>
                <c:pt idx="862">
                  <c:v>186300</c:v>
                </c:pt>
                <c:pt idx="863">
                  <c:v>186400</c:v>
                </c:pt>
                <c:pt idx="864">
                  <c:v>186500</c:v>
                </c:pt>
                <c:pt idx="865">
                  <c:v>186600</c:v>
                </c:pt>
                <c:pt idx="866">
                  <c:v>186700</c:v>
                </c:pt>
                <c:pt idx="867">
                  <c:v>186800</c:v>
                </c:pt>
                <c:pt idx="868">
                  <c:v>186900</c:v>
                </c:pt>
                <c:pt idx="869">
                  <c:v>187000</c:v>
                </c:pt>
                <c:pt idx="870">
                  <c:v>187100</c:v>
                </c:pt>
                <c:pt idx="871">
                  <c:v>187200</c:v>
                </c:pt>
                <c:pt idx="872">
                  <c:v>187300</c:v>
                </c:pt>
                <c:pt idx="873">
                  <c:v>187400</c:v>
                </c:pt>
                <c:pt idx="874">
                  <c:v>187500</c:v>
                </c:pt>
                <c:pt idx="875">
                  <c:v>187600</c:v>
                </c:pt>
                <c:pt idx="876">
                  <c:v>187700</c:v>
                </c:pt>
                <c:pt idx="877">
                  <c:v>187800</c:v>
                </c:pt>
                <c:pt idx="878">
                  <c:v>187900</c:v>
                </c:pt>
                <c:pt idx="879">
                  <c:v>188000</c:v>
                </c:pt>
                <c:pt idx="880">
                  <c:v>188100</c:v>
                </c:pt>
                <c:pt idx="881">
                  <c:v>188200</c:v>
                </c:pt>
                <c:pt idx="882">
                  <c:v>188300</c:v>
                </c:pt>
                <c:pt idx="883">
                  <c:v>188400</c:v>
                </c:pt>
                <c:pt idx="884">
                  <c:v>188500</c:v>
                </c:pt>
                <c:pt idx="885">
                  <c:v>188600</c:v>
                </c:pt>
                <c:pt idx="886">
                  <c:v>188700</c:v>
                </c:pt>
                <c:pt idx="887">
                  <c:v>188800</c:v>
                </c:pt>
                <c:pt idx="888">
                  <c:v>188900</c:v>
                </c:pt>
                <c:pt idx="889">
                  <c:v>189000</c:v>
                </c:pt>
                <c:pt idx="890">
                  <c:v>189100</c:v>
                </c:pt>
                <c:pt idx="891">
                  <c:v>189200</c:v>
                </c:pt>
                <c:pt idx="892">
                  <c:v>189300</c:v>
                </c:pt>
                <c:pt idx="893">
                  <c:v>189400</c:v>
                </c:pt>
                <c:pt idx="894">
                  <c:v>189500</c:v>
                </c:pt>
                <c:pt idx="895">
                  <c:v>189600</c:v>
                </c:pt>
                <c:pt idx="896">
                  <c:v>189700</c:v>
                </c:pt>
                <c:pt idx="897">
                  <c:v>189800</c:v>
                </c:pt>
                <c:pt idx="898">
                  <c:v>189900</c:v>
                </c:pt>
                <c:pt idx="899">
                  <c:v>190000</c:v>
                </c:pt>
                <c:pt idx="900">
                  <c:v>190100</c:v>
                </c:pt>
                <c:pt idx="901">
                  <c:v>190200</c:v>
                </c:pt>
                <c:pt idx="902">
                  <c:v>190300</c:v>
                </c:pt>
                <c:pt idx="903">
                  <c:v>190400</c:v>
                </c:pt>
                <c:pt idx="904">
                  <c:v>190500</c:v>
                </c:pt>
                <c:pt idx="905">
                  <c:v>190600</c:v>
                </c:pt>
                <c:pt idx="906">
                  <c:v>190700</c:v>
                </c:pt>
                <c:pt idx="907">
                  <c:v>190800</c:v>
                </c:pt>
                <c:pt idx="908">
                  <c:v>190900</c:v>
                </c:pt>
                <c:pt idx="909">
                  <c:v>191000</c:v>
                </c:pt>
                <c:pt idx="910">
                  <c:v>191100</c:v>
                </c:pt>
                <c:pt idx="911">
                  <c:v>191200</c:v>
                </c:pt>
                <c:pt idx="912">
                  <c:v>191300</c:v>
                </c:pt>
                <c:pt idx="913">
                  <c:v>191400</c:v>
                </c:pt>
                <c:pt idx="914">
                  <c:v>191500</c:v>
                </c:pt>
                <c:pt idx="915">
                  <c:v>191600</c:v>
                </c:pt>
                <c:pt idx="916">
                  <c:v>191700</c:v>
                </c:pt>
                <c:pt idx="917">
                  <c:v>191800</c:v>
                </c:pt>
                <c:pt idx="918">
                  <c:v>191900</c:v>
                </c:pt>
                <c:pt idx="919">
                  <c:v>192000</c:v>
                </c:pt>
                <c:pt idx="920">
                  <c:v>192100</c:v>
                </c:pt>
                <c:pt idx="921">
                  <c:v>192200</c:v>
                </c:pt>
                <c:pt idx="922">
                  <c:v>192300</c:v>
                </c:pt>
                <c:pt idx="923">
                  <c:v>192400</c:v>
                </c:pt>
                <c:pt idx="924">
                  <c:v>192500</c:v>
                </c:pt>
                <c:pt idx="925">
                  <c:v>192600</c:v>
                </c:pt>
                <c:pt idx="926">
                  <c:v>192700</c:v>
                </c:pt>
                <c:pt idx="927">
                  <c:v>192800</c:v>
                </c:pt>
                <c:pt idx="928">
                  <c:v>192900</c:v>
                </c:pt>
                <c:pt idx="929">
                  <c:v>193000</c:v>
                </c:pt>
                <c:pt idx="930">
                  <c:v>193100</c:v>
                </c:pt>
                <c:pt idx="931">
                  <c:v>193200</c:v>
                </c:pt>
                <c:pt idx="932">
                  <c:v>193300</c:v>
                </c:pt>
                <c:pt idx="933">
                  <c:v>193400</c:v>
                </c:pt>
                <c:pt idx="934">
                  <c:v>193500</c:v>
                </c:pt>
                <c:pt idx="935">
                  <c:v>193600</c:v>
                </c:pt>
                <c:pt idx="936">
                  <c:v>193700</c:v>
                </c:pt>
                <c:pt idx="937">
                  <c:v>193800</c:v>
                </c:pt>
                <c:pt idx="938">
                  <c:v>193900</c:v>
                </c:pt>
                <c:pt idx="939">
                  <c:v>194000</c:v>
                </c:pt>
                <c:pt idx="940">
                  <c:v>194100</c:v>
                </c:pt>
                <c:pt idx="941">
                  <c:v>194200</c:v>
                </c:pt>
                <c:pt idx="942">
                  <c:v>194300</c:v>
                </c:pt>
                <c:pt idx="943">
                  <c:v>194400</c:v>
                </c:pt>
                <c:pt idx="944">
                  <c:v>194500</c:v>
                </c:pt>
                <c:pt idx="945">
                  <c:v>194600</c:v>
                </c:pt>
                <c:pt idx="946">
                  <c:v>194700</c:v>
                </c:pt>
                <c:pt idx="947">
                  <c:v>194800</c:v>
                </c:pt>
                <c:pt idx="948">
                  <c:v>194900</c:v>
                </c:pt>
                <c:pt idx="949">
                  <c:v>195000</c:v>
                </c:pt>
                <c:pt idx="950">
                  <c:v>195100</c:v>
                </c:pt>
                <c:pt idx="951">
                  <c:v>195200</c:v>
                </c:pt>
                <c:pt idx="952">
                  <c:v>195300</c:v>
                </c:pt>
                <c:pt idx="953">
                  <c:v>195400</c:v>
                </c:pt>
                <c:pt idx="954">
                  <c:v>195500</c:v>
                </c:pt>
                <c:pt idx="955">
                  <c:v>195600</c:v>
                </c:pt>
                <c:pt idx="956">
                  <c:v>195700</c:v>
                </c:pt>
                <c:pt idx="957">
                  <c:v>195800</c:v>
                </c:pt>
                <c:pt idx="958">
                  <c:v>195900</c:v>
                </c:pt>
                <c:pt idx="959">
                  <c:v>196000</c:v>
                </c:pt>
                <c:pt idx="960">
                  <c:v>196100</c:v>
                </c:pt>
                <c:pt idx="961">
                  <c:v>196200</c:v>
                </c:pt>
                <c:pt idx="962">
                  <c:v>196300</c:v>
                </c:pt>
                <c:pt idx="963">
                  <c:v>196400</c:v>
                </c:pt>
                <c:pt idx="964">
                  <c:v>196500</c:v>
                </c:pt>
                <c:pt idx="965">
                  <c:v>196600</c:v>
                </c:pt>
                <c:pt idx="966">
                  <c:v>196700</c:v>
                </c:pt>
                <c:pt idx="967">
                  <c:v>196800</c:v>
                </c:pt>
                <c:pt idx="968">
                  <c:v>196900</c:v>
                </c:pt>
                <c:pt idx="969">
                  <c:v>197000</c:v>
                </c:pt>
                <c:pt idx="970">
                  <c:v>197100</c:v>
                </c:pt>
                <c:pt idx="971">
                  <c:v>197200</c:v>
                </c:pt>
                <c:pt idx="972">
                  <c:v>197300</c:v>
                </c:pt>
                <c:pt idx="973">
                  <c:v>197400</c:v>
                </c:pt>
                <c:pt idx="974">
                  <c:v>197500</c:v>
                </c:pt>
                <c:pt idx="975">
                  <c:v>197600</c:v>
                </c:pt>
                <c:pt idx="976">
                  <c:v>197700</c:v>
                </c:pt>
                <c:pt idx="977">
                  <c:v>197800</c:v>
                </c:pt>
                <c:pt idx="978">
                  <c:v>197900</c:v>
                </c:pt>
                <c:pt idx="979">
                  <c:v>198000</c:v>
                </c:pt>
                <c:pt idx="980">
                  <c:v>198100</c:v>
                </c:pt>
                <c:pt idx="981">
                  <c:v>198200</c:v>
                </c:pt>
                <c:pt idx="982">
                  <c:v>198300</c:v>
                </c:pt>
                <c:pt idx="983">
                  <c:v>198400</c:v>
                </c:pt>
                <c:pt idx="984">
                  <c:v>198500</c:v>
                </c:pt>
                <c:pt idx="985">
                  <c:v>198600</c:v>
                </c:pt>
                <c:pt idx="986">
                  <c:v>198700</c:v>
                </c:pt>
                <c:pt idx="987">
                  <c:v>198800</c:v>
                </c:pt>
                <c:pt idx="988">
                  <c:v>198900</c:v>
                </c:pt>
                <c:pt idx="989">
                  <c:v>199000</c:v>
                </c:pt>
                <c:pt idx="990">
                  <c:v>199100</c:v>
                </c:pt>
                <c:pt idx="991">
                  <c:v>199200</c:v>
                </c:pt>
                <c:pt idx="992">
                  <c:v>199300</c:v>
                </c:pt>
                <c:pt idx="993">
                  <c:v>199400</c:v>
                </c:pt>
                <c:pt idx="994">
                  <c:v>199500</c:v>
                </c:pt>
                <c:pt idx="995">
                  <c:v>199600</c:v>
                </c:pt>
                <c:pt idx="996">
                  <c:v>199700</c:v>
                </c:pt>
                <c:pt idx="997">
                  <c:v>199800</c:v>
                </c:pt>
                <c:pt idx="998">
                  <c:v>199900</c:v>
                </c:pt>
                <c:pt idx="999">
                  <c:v>200000</c:v>
                </c:pt>
                <c:pt idx="1000">
                  <c:v>200100</c:v>
                </c:pt>
                <c:pt idx="1001">
                  <c:v>200200</c:v>
                </c:pt>
                <c:pt idx="1002">
                  <c:v>200300</c:v>
                </c:pt>
                <c:pt idx="1003">
                  <c:v>200400</c:v>
                </c:pt>
                <c:pt idx="1004">
                  <c:v>200500</c:v>
                </c:pt>
                <c:pt idx="1005">
                  <c:v>200600</c:v>
                </c:pt>
                <c:pt idx="1006">
                  <c:v>200700</c:v>
                </c:pt>
                <c:pt idx="1007">
                  <c:v>200800</c:v>
                </c:pt>
                <c:pt idx="1008">
                  <c:v>200900</c:v>
                </c:pt>
                <c:pt idx="1009">
                  <c:v>201000</c:v>
                </c:pt>
                <c:pt idx="1010">
                  <c:v>201100</c:v>
                </c:pt>
                <c:pt idx="1011">
                  <c:v>201200</c:v>
                </c:pt>
                <c:pt idx="1012">
                  <c:v>201300</c:v>
                </c:pt>
                <c:pt idx="1013">
                  <c:v>201400</c:v>
                </c:pt>
                <c:pt idx="1014">
                  <c:v>201500</c:v>
                </c:pt>
                <c:pt idx="1015">
                  <c:v>201600</c:v>
                </c:pt>
                <c:pt idx="1016">
                  <c:v>201700</c:v>
                </c:pt>
                <c:pt idx="1017">
                  <c:v>201800</c:v>
                </c:pt>
                <c:pt idx="1018">
                  <c:v>201900</c:v>
                </c:pt>
                <c:pt idx="1019">
                  <c:v>202000</c:v>
                </c:pt>
                <c:pt idx="1020">
                  <c:v>202100</c:v>
                </c:pt>
                <c:pt idx="1021">
                  <c:v>202200</c:v>
                </c:pt>
                <c:pt idx="1022">
                  <c:v>202300</c:v>
                </c:pt>
                <c:pt idx="1023">
                  <c:v>202400</c:v>
                </c:pt>
                <c:pt idx="1024">
                  <c:v>202500</c:v>
                </c:pt>
                <c:pt idx="1025">
                  <c:v>202600</c:v>
                </c:pt>
                <c:pt idx="1026">
                  <c:v>202700</c:v>
                </c:pt>
                <c:pt idx="1027">
                  <c:v>202800</c:v>
                </c:pt>
                <c:pt idx="1028">
                  <c:v>202900</c:v>
                </c:pt>
                <c:pt idx="1029">
                  <c:v>203000</c:v>
                </c:pt>
                <c:pt idx="1030">
                  <c:v>203100</c:v>
                </c:pt>
                <c:pt idx="1031">
                  <c:v>203200</c:v>
                </c:pt>
                <c:pt idx="1032">
                  <c:v>203300</c:v>
                </c:pt>
                <c:pt idx="1033">
                  <c:v>203400</c:v>
                </c:pt>
                <c:pt idx="1034">
                  <c:v>203500</c:v>
                </c:pt>
                <c:pt idx="1035">
                  <c:v>203600</c:v>
                </c:pt>
                <c:pt idx="1036">
                  <c:v>203700</c:v>
                </c:pt>
                <c:pt idx="1037">
                  <c:v>203800</c:v>
                </c:pt>
                <c:pt idx="1038">
                  <c:v>203900</c:v>
                </c:pt>
                <c:pt idx="1039">
                  <c:v>204000</c:v>
                </c:pt>
                <c:pt idx="1040">
                  <c:v>204100</c:v>
                </c:pt>
                <c:pt idx="1041">
                  <c:v>204200</c:v>
                </c:pt>
                <c:pt idx="1042">
                  <c:v>204300</c:v>
                </c:pt>
                <c:pt idx="1043">
                  <c:v>204400</c:v>
                </c:pt>
                <c:pt idx="1044">
                  <c:v>204500</c:v>
                </c:pt>
                <c:pt idx="1045">
                  <c:v>204600</c:v>
                </c:pt>
                <c:pt idx="1046">
                  <c:v>204700</c:v>
                </c:pt>
                <c:pt idx="1047">
                  <c:v>204800</c:v>
                </c:pt>
                <c:pt idx="1048">
                  <c:v>204900</c:v>
                </c:pt>
                <c:pt idx="1049">
                  <c:v>205000</c:v>
                </c:pt>
                <c:pt idx="1050">
                  <c:v>205100</c:v>
                </c:pt>
                <c:pt idx="1051">
                  <c:v>205200</c:v>
                </c:pt>
                <c:pt idx="1052">
                  <c:v>205300</c:v>
                </c:pt>
                <c:pt idx="1053">
                  <c:v>205400</c:v>
                </c:pt>
                <c:pt idx="1054">
                  <c:v>205500</c:v>
                </c:pt>
                <c:pt idx="1055">
                  <c:v>205600</c:v>
                </c:pt>
                <c:pt idx="1056">
                  <c:v>205700</c:v>
                </c:pt>
                <c:pt idx="1057">
                  <c:v>205800</c:v>
                </c:pt>
                <c:pt idx="1058">
                  <c:v>205900</c:v>
                </c:pt>
                <c:pt idx="1059">
                  <c:v>206000</c:v>
                </c:pt>
                <c:pt idx="1060">
                  <c:v>206100</c:v>
                </c:pt>
                <c:pt idx="1061">
                  <c:v>206200</c:v>
                </c:pt>
                <c:pt idx="1062">
                  <c:v>206300</c:v>
                </c:pt>
                <c:pt idx="1063">
                  <c:v>206400</c:v>
                </c:pt>
                <c:pt idx="1064">
                  <c:v>206500</c:v>
                </c:pt>
                <c:pt idx="1065">
                  <c:v>206600</c:v>
                </c:pt>
                <c:pt idx="1066">
                  <c:v>206700</c:v>
                </c:pt>
                <c:pt idx="1067">
                  <c:v>206800</c:v>
                </c:pt>
                <c:pt idx="1068">
                  <c:v>206900</c:v>
                </c:pt>
                <c:pt idx="1069">
                  <c:v>207000</c:v>
                </c:pt>
                <c:pt idx="1070">
                  <c:v>207100</c:v>
                </c:pt>
                <c:pt idx="1071">
                  <c:v>207200</c:v>
                </c:pt>
                <c:pt idx="1072">
                  <c:v>207300</c:v>
                </c:pt>
                <c:pt idx="1073">
                  <c:v>207400</c:v>
                </c:pt>
                <c:pt idx="1074">
                  <c:v>207500</c:v>
                </c:pt>
                <c:pt idx="1075">
                  <c:v>207600</c:v>
                </c:pt>
                <c:pt idx="1076">
                  <c:v>207700</c:v>
                </c:pt>
                <c:pt idx="1077">
                  <c:v>207800</c:v>
                </c:pt>
                <c:pt idx="1078">
                  <c:v>207900</c:v>
                </c:pt>
                <c:pt idx="1079">
                  <c:v>208000</c:v>
                </c:pt>
                <c:pt idx="1080">
                  <c:v>208100</c:v>
                </c:pt>
                <c:pt idx="1081">
                  <c:v>208200</c:v>
                </c:pt>
                <c:pt idx="1082">
                  <c:v>208300</c:v>
                </c:pt>
                <c:pt idx="1083">
                  <c:v>208400</c:v>
                </c:pt>
                <c:pt idx="1084">
                  <c:v>208500</c:v>
                </c:pt>
                <c:pt idx="1085">
                  <c:v>208600</c:v>
                </c:pt>
                <c:pt idx="1086">
                  <c:v>208700</c:v>
                </c:pt>
                <c:pt idx="1087">
                  <c:v>208800</c:v>
                </c:pt>
                <c:pt idx="1088">
                  <c:v>208900</c:v>
                </c:pt>
                <c:pt idx="1089">
                  <c:v>209000</c:v>
                </c:pt>
                <c:pt idx="1090">
                  <c:v>209100</c:v>
                </c:pt>
                <c:pt idx="1091">
                  <c:v>209200</c:v>
                </c:pt>
                <c:pt idx="1092">
                  <c:v>209300</c:v>
                </c:pt>
                <c:pt idx="1093">
                  <c:v>209400</c:v>
                </c:pt>
                <c:pt idx="1094">
                  <c:v>209500</c:v>
                </c:pt>
                <c:pt idx="1095">
                  <c:v>209600</c:v>
                </c:pt>
                <c:pt idx="1096">
                  <c:v>209700</c:v>
                </c:pt>
                <c:pt idx="1097">
                  <c:v>209800</c:v>
                </c:pt>
                <c:pt idx="1098">
                  <c:v>209900</c:v>
                </c:pt>
                <c:pt idx="1099">
                  <c:v>210000</c:v>
                </c:pt>
                <c:pt idx="1100">
                  <c:v>210100</c:v>
                </c:pt>
                <c:pt idx="1101">
                  <c:v>210200</c:v>
                </c:pt>
                <c:pt idx="1102">
                  <c:v>210300</c:v>
                </c:pt>
                <c:pt idx="1103">
                  <c:v>210400</c:v>
                </c:pt>
                <c:pt idx="1104">
                  <c:v>210500</c:v>
                </c:pt>
                <c:pt idx="1105">
                  <c:v>210600</c:v>
                </c:pt>
                <c:pt idx="1106">
                  <c:v>210700</c:v>
                </c:pt>
                <c:pt idx="1107">
                  <c:v>210800</c:v>
                </c:pt>
                <c:pt idx="1108">
                  <c:v>210900</c:v>
                </c:pt>
                <c:pt idx="1109">
                  <c:v>211000</c:v>
                </c:pt>
                <c:pt idx="1110">
                  <c:v>211100</c:v>
                </c:pt>
                <c:pt idx="1111">
                  <c:v>211200</c:v>
                </c:pt>
                <c:pt idx="1112">
                  <c:v>211300</c:v>
                </c:pt>
                <c:pt idx="1113">
                  <c:v>211400</c:v>
                </c:pt>
                <c:pt idx="1114">
                  <c:v>211500</c:v>
                </c:pt>
                <c:pt idx="1115">
                  <c:v>211600</c:v>
                </c:pt>
                <c:pt idx="1116">
                  <c:v>211700</c:v>
                </c:pt>
                <c:pt idx="1117">
                  <c:v>211800</c:v>
                </c:pt>
                <c:pt idx="1118">
                  <c:v>211900</c:v>
                </c:pt>
                <c:pt idx="1119">
                  <c:v>212000</c:v>
                </c:pt>
                <c:pt idx="1120">
                  <c:v>212100</c:v>
                </c:pt>
                <c:pt idx="1121">
                  <c:v>212200</c:v>
                </c:pt>
                <c:pt idx="1122">
                  <c:v>212300</c:v>
                </c:pt>
                <c:pt idx="1123">
                  <c:v>212400</c:v>
                </c:pt>
                <c:pt idx="1124">
                  <c:v>212500</c:v>
                </c:pt>
                <c:pt idx="1125">
                  <c:v>212600</c:v>
                </c:pt>
                <c:pt idx="1126">
                  <c:v>212700</c:v>
                </c:pt>
                <c:pt idx="1127">
                  <c:v>212800</c:v>
                </c:pt>
                <c:pt idx="1128">
                  <c:v>212900</c:v>
                </c:pt>
                <c:pt idx="1129">
                  <c:v>213000</c:v>
                </c:pt>
                <c:pt idx="1130">
                  <c:v>213100</c:v>
                </c:pt>
                <c:pt idx="1131">
                  <c:v>213200</c:v>
                </c:pt>
                <c:pt idx="1132">
                  <c:v>213300</c:v>
                </c:pt>
                <c:pt idx="1133">
                  <c:v>213400</c:v>
                </c:pt>
                <c:pt idx="1134">
                  <c:v>213500</c:v>
                </c:pt>
                <c:pt idx="1135">
                  <c:v>213600</c:v>
                </c:pt>
                <c:pt idx="1136">
                  <c:v>213700</c:v>
                </c:pt>
                <c:pt idx="1137">
                  <c:v>213800</c:v>
                </c:pt>
                <c:pt idx="1138">
                  <c:v>213900</c:v>
                </c:pt>
                <c:pt idx="1139">
                  <c:v>214000</c:v>
                </c:pt>
                <c:pt idx="1140">
                  <c:v>214100</c:v>
                </c:pt>
                <c:pt idx="1141">
                  <c:v>214200</c:v>
                </c:pt>
                <c:pt idx="1142">
                  <c:v>214300</c:v>
                </c:pt>
                <c:pt idx="1143">
                  <c:v>214400</c:v>
                </c:pt>
                <c:pt idx="1144">
                  <c:v>214500</c:v>
                </c:pt>
                <c:pt idx="1145">
                  <c:v>214600</c:v>
                </c:pt>
                <c:pt idx="1146">
                  <c:v>214700</c:v>
                </c:pt>
                <c:pt idx="1147">
                  <c:v>214800</c:v>
                </c:pt>
                <c:pt idx="1148">
                  <c:v>214900</c:v>
                </c:pt>
                <c:pt idx="1149">
                  <c:v>215000</c:v>
                </c:pt>
                <c:pt idx="1150">
                  <c:v>215100</c:v>
                </c:pt>
                <c:pt idx="1151">
                  <c:v>215200</c:v>
                </c:pt>
                <c:pt idx="1152">
                  <c:v>215300</c:v>
                </c:pt>
                <c:pt idx="1153">
                  <c:v>215400</c:v>
                </c:pt>
                <c:pt idx="1154">
                  <c:v>215500</c:v>
                </c:pt>
                <c:pt idx="1155">
                  <c:v>215600</c:v>
                </c:pt>
                <c:pt idx="1156">
                  <c:v>215700</c:v>
                </c:pt>
                <c:pt idx="1157">
                  <c:v>215800</c:v>
                </c:pt>
                <c:pt idx="1158">
                  <c:v>215900</c:v>
                </c:pt>
                <c:pt idx="1159">
                  <c:v>216000</c:v>
                </c:pt>
                <c:pt idx="1160">
                  <c:v>216100</c:v>
                </c:pt>
                <c:pt idx="1161">
                  <c:v>216200</c:v>
                </c:pt>
                <c:pt idx="1162">
                  <c:v>216300</c:v>
                </c:pt>
                <c:pt idx="1163">
                  <c:v>216400</c:v>
                </c:pt>
                <c:pt idx="1164">
                  <c:v>216500</c:v>
                </c:pt>
                <c:pt idx="1165">
                  <c:v>216600</c:v>
                </c:pt>
                <c:pt idx="1166">
                  <c:v>216700</c:v>
                </c:pt>
                <c:pt idx="1167">
                  <c:v>216800</c:v>
                </c:pt>
                <c:pt idx="1168">
                  <c:v>216900</c:v>
                </c:pt>
                <c:pt idx="1169">
                  <c:v>217000</c:v>
                </c:pt>
                <c:pt idx="1170">
                  <c:v>217100</c:v>
                </c:pt>
                <c:pt idx="1171">
                  <c:v>217200</c:v>
                </c:pt>
                <c:pt idx="1172">
                  <c:v>217300</c:v>
                </c:pt>
                <c:pt idx="1173">
                  <c:v>217400</c:v>
                </c:pt>
                <c:pt idx="1174">
                  <c:v>217500</c:v>
                </c:pt>
                <c:pt idx="1175">
                  <c:v>217600</c:v>
                </c:pt>
                <c:pt idx="1176">
                  <c:v>217700</c:v>
                </c:pt>
                <c:pt idx="1177">
                  <c:v>217800</c:v>
                </c:pt>
                <c:pt idx="1178">
                  <c:v>217900</c:v>
                </c:pt>
                <c:pt idx="1179">
                  <c:v>218000</c:v>
                </c:pt>
                <c:pt idx="1180">
                  <c:v>218100</c:v>
                </c:pt>
                <c:pt idx="1181">
                  <c:v>218200</c:v>
                </c:pt>
                <c:pt idx="1182">
                  <c:v>218300</c:v>
                </c:pt>
                <c:pt idx="1183">
                  <c:v>218400</c:v>
                </c:pt>
                <c:pt idx="1184">
                  <c:v>218500</c:v>
                </c:pt>
                <c:pt idx="1185">
                  <c:v>218600</c:v>
                </c:pt>
                <c:pt idx="1186">
                  <c:v>218700</c:v>
                </c:pt>
                <c:pt idx="1187">
                  <c:v>218800</c:v>
                </c:pt>
                <c:pt idx="1188">
                  <c:v>218900</c:v>
                </c:pt>
                <c:pt idx="1189">
                  <c:v>219000</c:v>
                </c:pt>
                <c:pt idx="1190">
                  <c:v>219100</c:v>
                </c:pt>
                <c:pt idx="1191">
                  <c:v>219200</c:v>
                </c:pt>
                <c:pt idx="1192">
                  <c:v>219300</c:v>
                </c:pt>
                <c:pt idx="1193">
                  <c:v>219400</c:v>
                </c:pt>
                <c:pt idx="1194">
                  <c:v>219500</c:v>
                </c:pt>
                <c:pt idx="1195">
                  <c:v>219600</c:v>
                </c:pt>
                <c:pt idx="1196">
                  <c:v>219700</c:v>
                </c:pt>
                <c:pt idx="1197">
                  <c:v>219800</c:v>
                </c:pt>
                <c:pt idx="1198">
                  <c:v>219900</c:v>
                </c:pt>
                <c:pt idx="1199">
                  <c:v>220000</c:v>
                </c:pt>
                <c:pt idx="1200">
                  <c:v>220100</c:v>
                </c:pt>
                <c:pt idx="1201">
                  <c:v>220200</c:v>
                </c:pt>
                <c:pt idx="1202">
                  <c:v>220300</c:v>
                </c:pt>
                <c:pt idx="1203">
                  <c:v>220400</c:v>
                </c:pt>
                <c:pt idx="1204">
                  <c:v>220500</c:v>
                </c:pt>
                <c:pt idx="1205">
                  <c:v>220600</c:v>
                </c:pt>
                <c:pt idx="1206">
                  <c:v>220700</c:v>
                </c:pt>
                <c:pt idx="1207">
                  <c:v>220800</c:v>
                </c:pt>
                <c:pt idx="1208">
                  <c:v>220900</c:v>
                </c:pt>
                <c:pt idx="1209">
                  <c:v>221000</c:v>
                </c:pt>
                <c:pt idx="1210">
                  <c:v>221100</c:v>
                </c:pt>
                <c:pt idx="1211">
                  <c:v>221200</c:v>
                </c:pt>
                <c:pt idx="1212">
                  <c:v>221300</c:v>
                </c:pt>
                <c:pt idx="1213">
                  <c:v>221400</c:v>
                </c:pt>
                <c:pt idx="1214">
                  <c:v>221500</c:v>
                </c:pt>
                <c:pt idx="1215">
                  <c:v>221600</c:v>
                </c:pt>
                <c:pt idx="1216">
                  <c:v>221700</c:v>
                </c:pt>
                <c:pt idx="1217">
                  <c:v>221800</c:v>
                </c:pt>
                <c:pt idx="1218">
                  <c:v>221900</c:v>
                </c:pt>
                <c:pt idx="1219">
                  <c:v>222000</c:v>
                </c:pt>
                <c:pt idx="1220">
                  <c:v>222100</c:v>
                </c:pt>
                <c:pt idx="1221">
                  <c:v>222200</c:v>
                </c:pt>
                <c:pt idx="1222">
                  <c:v>222300</c:v>
                </c:pt>
                <c:pt idx="1223">
                  <c:v>222400</c:v>
                </c:pt>
                <c:pt idx="1224">
                  <c:v>222500</c:v>
                </c:pt>
                <c:pt idx="1225">
                  <c:v>222600</c:v>
                </c:pt>
                <c:pt idx="1226">
                  <c:v>222700</c:v>
                </c:pt>
                <c:pt idx="1227">
                  <c:v>222800</c:v>
                </c:pt>
                <c:pt idx="1228">
                  <c:v>222900</c:v>
                </c:pt>
                <c:pt idx="1229">
                  <c:v>223000</c:v>
                </c:pt>
                <c:pt idx="1230">
                  <c:v>223100</c:v>
                </c:pt>
                <c:pt idx="1231">
                  <c:v>223200</c:v>
                </c:pt>
                <c:pt idx="1232">
                  <c:v>223300</c:v>
                </c:pt>
                <c:pt idx="1233">
                  <c:v>223400</c:v>
                </c:pt>
                <c:pt idx="1234">
                  <c:v>223500</c:v>
                </c:pt>
                <c:pt idx="1235">
                  <c:v>223600</c:v>
                </c:pt>
                <c:pt idx="1236">
                  <c:v>223700</c:v>
                </c:pt>
                <c:pt idx="1237">
                  <c:v>223800</c:v>
                </c:pt>
                <c:pt idx="1238">
                  <c:v>223900</c:v>
                </c:pt>
                <c:pt idx="1239">
                  <c:v>224000</c:v>
                </c:pt>
                <c:pt idx="1240">
                  <c:v>224100</c:v>
                </c:pt>
                <c:pt idx="1241">
                  <c:v>224200</c:v>
                </c:pt>
                <c:pt idx="1242">
                  <c:v>224300</c:v>
                </c:pt>
                <c:pt idx="1243">
                  <c:v>224400</c:v>
                </c:pt>
                <c:pt idx="1244">
                  <c:v>224500</c:v>
                </c:pt>
                <c:pt idx="1245">
                  <c:v>224600</c:v>
                </c:pt>
                <c:pt idx="1246">
                  <c:v>224700</c:v>
                </c:pt>
                <c:pt idx="1247">
                  <c:v>224800</c:v>
                </c:pt>
                <c:pt idx="1248">
                  <c:v>224900</c:v>
                </c:pt>
                <c:pt idx="1249">
                  <c:v>225000</c:v>
                </c:pt>
                <c:pt idx="1250">
                  <c:v>225100</c:v>
                </c:pt>
                <c:pt idx="1251">
                  <c:v>225200</c:v>
                </c:pt>
                <c:pt idx="1252">
                  <c:v>225300</c:v>
                </c:pt>
                <c:pt idx="1253">
                  <c:v>225400</c:v>
                </c:pt>
                <c:pt idx="1254">
                  <c:v>225500</c:v>
                </c:pt>
                <c:pt idx="1255">
                  <c:v>225600</c:v>
                </c:pt>
                <c:pt idx="1256">
                  <c:v>225700</c:v>
                </c:pt>
                <c:pt idx="1257">
                  <c:v>225800</c:v>
                </c:pt>
                <c:pt idx="1258">
                  <c:v>225900</c:v>
                </c:pt>
                <c:pt idx="1259">
                  <c:v>226000</c:v>
                </c:pt>
                <c:pt idx="1260">
                  <c:v>226100</c:v>
                </c:pt>
                <c:pt idx="1261">
                  <c:v>226200</c:v>
                </c:pt>
                <c:pt idx="1262">
                  <c:v>226300</c:v>
                </c:pt>
                <c:pt idx="1263">
                  <c:v>226400</c:v>
                </c:pt>
                <c:pt idx="1264">
                  <c:v>226500</c:v>
                </c:pt>
                <c:pt idx="1265">
                  <c:v>226600</c:v>
                </c:pt>
                <c:pt idx="1266">
                  <c:v>226700</c:v>
                </c:pt>
                <c:pt idx="1267">
                  <c:v>226800</c:v>
                </c:pt>
                <c:pt idx="1268">
                  <c:v>226900</c:v>
                </c:pt>
                <c:pt idx="1269">
                  <c:v>227000</c:v>
                </c:pt>
                <c:pt idx="1270">
                  <c:v>227100</c:v>
                </c:pt>
                <c:pt idx="1271">
                  <c:v>227200</c:v>
                </c:pt>
                <c:pt idx="1272">
                  <c:v>227300</c:v>
                </c:pt>
                <c:pt idx="1273">
                  <c:v>227400</c:v>
                </c:pt>
                <c:pt idx="1274">
                  <c:v>227500</c:v>
                </c:pt>
                <c:pt idx="1275">
                  <c:v>227600</c:v>
                </c:pt>
                <c:pt idx="1276">
                  <c:v>227700</c:v>
                </c:pt>
                <c:pt idx="1277">
                  <c:v>227800</c:v>
                </c:pt>
                <c:pt idx="1278">
                  <c:v>227900</c:v>
                </c:pt>
                <c:pt idx="1279">
                  <c:v>228000</c:v>
                </c:pt>
                <c:pt idx="1280">
                  <c:v>228100</c:v>
                </c:pt>
                <c:pt idx="1281">
                  <c:v>228200</c:v>
                </c:pt>
                <c:pt idx="1282">
                  <c:v>228300</c:v>
                </c:pt>
                <c:pt idx="1283">
                  <c:v>228400</c:v>
                </c:pt>
                <c:pt idx="1284">
                  <c:v>228500</c:v>
                </c:pt>
                <c:pt idx="1285">
                  <c:v>228600</c:v>
                </c:pt>
                <c:pt idx="1286">
                  <c:v>228700</c:v>
                </c:pt>
                <c:pt idx="1287">
                  <c:v>228800</c:v>
                </c:pt>
                <c:pt idx="1288">
                  <c:v>228900</c:v>
                </c:pt>
                <c:pt idx="1289">
                  <c:v>229000</c:v>
                </c:pt>
                <c:pt idx="1290">
                  <c:v>229100</c:v>
                </c:pt>
                <c:pt idx="1291">
                  <c:v>229200</c:v>
                </c:pt>
                <c:pt idx="1292">
                  <c:v>229300</c:v>
                </c:pt>
                <c:pt idx="1293">
                  <c:v>229400</c:v>
                </c:pt>
                <c:pt idx="1294">
                  <c:v>229500</c:v>
                </c:pt>
                <c:pt idx="1295">
                  <c:v>229600</c:v>
                </c:pt>
                <c:pt idx="1296">
                  <c:v>229700</c:v>
                </c:pt>
                <c:pt idx="1297">
                  <c:v>229800</c:v>
                </c:pt>
                <c:pt idx="1298">
                  <c:v>229900</c:v>
                </c:pt>
                <c:pt idx="1299">
                  <c:v>230000</c:v>
                </c:pt>
                <c:pt idx="1300">
                  <c:v>230100</c:v>
                </c:pt>
                <c:pt idx="1301">
                  <c:v>230200</c:v>
                </c:pt>
                <c:pt idx="1302">
                  <c:v>230300</c:v>
                </c:pt>
                <c:pt idx="1303">
                  <c:v>230400</c:v>
                </c:pt>
                <c:pt idx="1304">
                  <c:v>230500</c:v>
                </c:pt>
                <c:pt idx="1305">
                  <c:v>230600</c:v>
                </c:pt>
                <c:pt idx="1306">
                  <c:v>230700</c:v>
                </c:pt>
                <c:pt idx="1307">
                  <c:v>230800</c:v>
                </c:pt>
                <c:pt idx="1308">
                  <c:v>230900</c:v>
                </c:pt>
                <c:pt idx="1309">
                  <c:v>231000</c:v>
                </c:pt>
                <c:pt idx="1310">
                  <c:v>231100</c:v>
                </c:pt>
                <c:pt idx="1311">
                  <c:v>231200</c:v>
                </c:pt>
                <c:pt idx="1312">
                  <c:v>231300</c:v>
                </c:pt>
                <c:pt idx="1313">
                  <c:v>231400</c:v>
                </c:pt>
                <c:pt idx="1314">
                  <c:v>231500</c:v>
                </c:pt>
                <c:pt idx="1315">
                  <c:v>231600</c:v>
                </c:pt>
                <c:pt idx="1316">
                  <c:v>231700</c:v>
                </c:pt>
                <c:pt idx="1317">
                  <c:v>231800</c:v>
                </c:pt>
                <c:pt idx="1318">
                  <c:v>231900</c:v>
                </c:pt>
                <c:pt idx="1319">
                  <c:v>232000</c:v>
                </c:pt>
                <c:pt idx="1320">
                  <c:v>232100</c:v>
                </c:pt>
                <c:pt idx="1321">
                  <c:v>232200</c:v>
                </c:pt>
                <c:pt idx="1322">
                  <c:v>232300</c:v>
                </c:pt>
                <c:pt idx="1323">
                  <c:v>232400</c:v>
                </c:pt>
                <c:pt idx="1324">
                  <c:v>232500</c:v>
                </c:pt>
                <c:pt idx="1325">
                  <c:v>232600</c:v>
                </c:pt>
                <c:pt idx="1326">
                  <c:v>232700</c:v>
                </c:pt>
                <c:pt idx="1327">
                  <c:v>232800</c:v>
                </c:pt>
                <c:pt idx="1328">
                  <c:v>232900</c:v>
                </c:pt>
                <c:pt idx="1329">
                  <c:v>233000</c:v>
                </c:pt>
                <c:pt idx="1330">
                  <c:v>233100</c:v>
                </c:pt>
                <c:pt idx="1331">
                  <c:v>233200</c:v>
                </c:pt>
                <c:pt idx="1332">
                  <c:v>233300</c:v>
                </c:pt>
                <c:pt idx="1333">
                  <c:v>233400</c:v>
                </c:pt>
                <c:pt idx="1334">
                  <c:v>233500</c:v>
                </c:pt>
                <c:pt idx="1335">
                  <c:v>233600</c:v>
                </c:pt>
                <c:pt idx="1336">
                  <c:v>233700</c:v>
                </c:pt>
                <c:pt idx="1337">
                  <c:v>233800</c:v>
                </c:pt>
                <c:pt idx="1338">
                  <c:v>233900</c:v>
                </c:pt>
                <c:pt idx="1339">
                  <c:v>234000</c:v>
                </c:pt>
                <c:pt idx="1340">
                  <c:v>234100</c:v>
                </c:pt>
                <c:pt idx="1341">
                  <c:v>234200</c:v>
                </c:pt>
                <c:pt idx="1342">
                  <c:v>234300</c:v>
                </c:pt>
                <c:pt idx="1343">
                  <c:v>234400</c:v>
                </c:pt>
                <c:pt idx="1344">
                  <c:v>234500</c:v>
                </c:pt>
                <c:pt idx="1345">
                  <c:v>234600</c:v>
                </c:pt>
                <c:pt idx="1346">
                  <c:v>234700</c:v>
                </c:pt>
                <c:pt idx="1347">
                  <c:v>234800</c:v>
                </c:pt>
                <c:pt idx="1348">
                  <c:v>234900</c:v>
                </c:pt>
                <c:pt idx="1349">
                  <c:v>235000</c:v>
                </c:pt>
                <c:pt idx="1350">
                  <c:v>235100</c:v>
                </c:pt>
                <c:pt idx="1351">
                  <c:v>235200</c:v>
                </c:pt>
                <c:pt idx="1352">
                  <c:v>235300</c:v>
                </c:pt>
                <c:pt idx="1353">
                  <c:v>235400</c:v>
                </c:pt>
                <c:pt idx="1354">
                  <c:v>235500</c:v>
                </c:pt>
                <c:pt idx="1355">
                  <c:v>235600</c:v>
                </c:pt>
                <c:pt idx="1356">
                  <c:v>235700</c:v>
                </c:pt>
                <c:pt idx="1357">
                  <c:v>235800</c:v>
                </c:pt>
                <c:pt idx="1358">
                  <c:v>235900</c:v>
                </c:pt>
                <c:pt idx="1359">
                  <c:v>236000</c:v>
                </c:pt>
                <c:pt idx="1360">
                  <c:v>236100</c:v>
                </c:pt>
                <c:pt idx="1361">
                  <c:v>236200</c:v>
                </c:pt>
                <c:pt idx="1362">
                  <c:v>236300</c:v>
                </c:pt>
                <c:pt idx="1363">
                  <c:v>236400</c:v>
                </c:pt>
                <c:pt idx="1364">
                  <c:v>236500</c:v>
                </c:pt>
                <c:pt idx="1365">
                  <c:v>236600</c:v>
                </c:pt>
                <c:pt idx="1366">
                  <c:v>236700</c:v>
                </c:pt>
                <c:pt idx="1367">
                  <c:v>236800</c:v>
                </c:pt>
                <c:pt idx="1368">
                  <c:v>236900</c:v>
                </c:pt>
                <c:pt idx="1369">
                  <c:v>237000</c:v>
                </c:pt>
                <c:pt idx="1370">
                  <c:v>237100</c:v>
                </c:pt>
                <c:pt idx="1371">
                  <c:v>237200</c:v>
                </c:pt>
                <c:pt idx="1372">
                  <c:v>237300</c:v>
                </c:pt>
                <c:pt idx="1373">
                  <c:v>237400</c:v>
                </c:pt>
                <c:pt idx="1374">
                  <c:v>237500</c:v>
                </c:pt>
                <c:pt idx="1375">
                  <c:v>237600</c:v>
                </c:pt>
                <c:pt idx="1376">
                  <c:v>237700</c:v>
                </c:pt>
                <c:pt idx="1377">
                  <c:v>237800</c:v>
                </c:pt>
                <c:pt idx="1378">
                  <c:v>237900</c:v>
                </c:pt>
                <c:pt idx="1379">
                  <c:v>238000</c:v>
                </c:pt>
                <c:pt idx="1380">
                  <c:v>238100</c:v>
                </c:pt>
                <c:pt idx="1381">
                  <c:v>238200</c:v>
                </c:pt>
                <c:pt idx="1382">
                  <c:v>238300</c:v>
                </c:pt>
                <c:pt idx="1383">
                  <c:v>238400</c:v>
                </c:pt>
                <c:pt idx="1384">
                  <c:v>238500</c:v>
                </c:pt>
                <c:pt idx="1385">
                  <c:v>238600</c:v>
                </c:pt>
                <c:pt idx="1386">
                  <c:v>238700</c:v>
                </c:pt>
                <c:pt idx="1387">
                  <c:v>238800</c:v>
                </c:pt>
                <c:pt idx="1388">
                  <c:v>238900</c:v>
                </c:pt>
                <c:pt idx="1389">
                  <c:v>239000</c:v>
                </c:pt>
                <c:pt idx="1390">
                  <c:v>239100</c:v>
                </c:pt>
                <c:pt idx="1391">
                  <c:v>239200</c:v>
                </c:pt>
                <c:pt idx="1392">
                  <c:v>239300</c:v>
                </c:pt>
                <c:pt idx="1393">
                  <c:v>239400</c:v>
                </c:pt>
                <c:pt idx="1394">
                  <c:v>239500</c:v>
                </c:pt>
                <c:pt idx="1395">
                  <c:v>239600</c:v>
                </c:pt>
                <c:pt idx="1396">
                  <c:v>239700</c:v>
                </c:pt>
                <c:pt idx="1397">
                  <c:v>239800</c:v>
                </c:pt>
                <c:pt idx="1398">
                  <c:v>239900</c:v>
                </c:pt>
                <c:pt idx="1399">
                  <c:v>240000</c:v>
                </c:pt>
                <c:pt idx="1400">
                  <c:v>240100</c:v>
                </c:pt>
                <c:pt idx="1401">
                  <c:v>240200</c:v>
                </c:pt>
                <c:pt idx="1402">
                  <c:v>240300</c:v>
                </c:pt>
                <c:pt idx="1403">
                  <c:v>240400</c:v>
                </c:pt>
                <c:pt idx="1404">
                  <c:v>240500</c:v>
                </c:pt>
                <c:pt idx="1405">
                  <c:v>240600</c:v>
                </c:pt>
                <c:pt idx="1406">
                  <c:v>240700</c:v>
                </c:pt>
                <c:pt idx="1407">
                  <c:v>240800</c:v>
                </c:pt>
                <c:pt idx="1408">
                  <c:v>240900</c:v>
                </c:pt>
                <c:pt idx="1409">
                  <c:v>241000</c:v>
                </c:pt>
                <c:pt idx="1410">
                  <c:v>241100</c:v>
                </c:pt>
                <c:pt idx="1411">
                  <c:v>241200</c:v>
                </c:pt>
                <c:pt idx="1412">
                  <c:v>241300</c:v>
                </c:pt>
                <c:pt idx="1413">
                  <c:v>241400</c:v>
                </c:pt>
                <c:pt idx="1414">
                  <c:v>241500</c:v>
                </c:pt>
                <c:pt idx="1415">
                  <c:v>241600</c:v>
                </c:pt>
                <c:pt idx="1416">
                  <c:v>241700</c:v>
                </c:pt>
                <c:pt idx="1417">
                  <c:v>241800</c:v>
                </c:pt>
                <c:pt idx="1418">
                  <c:v>241900</c:v>
                </c:pt>
                <c:pt idx="1419">
                  <c:v>242000</c:v>
                </c:pt>
                <c:pt idx="1420">
                  <c:v>242100</c:v>
                </c:pt>
                <c:pt idx="1421">
                  <c:v>242200</c:v>
                </c:pt>
                <c:pt idx="1422">
                  <c:v>242300</c:v>
                </c:pt>
                <c:pt idx="1423">
                  <c:v>242400</c:v>
                </c:pt>
                <c:pt idx="1424">
                  <c:v>242500</c:v>
                </c:pt>
                <c:pt idx="1425">
                  <c:v>242600</c:v>
                </c:pt>
                <c:pt idx="1426">
                  <c:v>242700</c:v>
                </c:pt>
                <c:pt idx="1427">
                  <c:v>242800</c:v>
                </c:pt>
                <c:pt idx="1428">
                  <c:v>242900</c:v>
                </c:pt>
                <c:pt idx="1429">
                  <c:v>243000</c:v>
                </c:pt>
                <c:pt idx="1430">
                  <c:v>243100</c:v>
                </c:pt>
                <c:pt idx="1431">
                  <c:v>243200</c:v>
                </c:pt>
                <c:pt idx="1432">
                  <c:v>243300</c:v>
                </c:pt>
                <c:pt idx="1433">
                  <c:v>243400</c:v>
                </c:pt>
                <c:pt idx="1434">
                  <c:v>243500</c:v>
                </c:pt>
                <c:pt idx="1435">
                  <c:v>243600</c:v>
                </c:pt>
                <c:pt idx="1436">
                  <c:v>243700</c:v>
                </c:pt>
                <c:pt idx="1437">
                  <c:v>243800</c:v>
                </c:pt>
                <c:pt idx="1438">
                  <c:v>243900</c:v>
                </c:pt>
                <c:pt idx="1439">
                  <c:v>244000</c:v>
                </c:pt>
                <c:pt idx="1440">
                  <c:v>244100</c:v>
                </c:pt>
                <c:pt idx="1441">
                  <c:v>244200</c:v>
                </c:pt>
                <c:pt idx="1442">
                  <c:v>244300</c:v>
                </c:pt>
                <c:pt idx="1443">
                  <c:v>244400</c:v>
                </c:pt>
                <c:pt idx="1444">
                  <c:v>244500</c:v>
                </c:pt>
                <c:pt idx="1445">
                  <c:v>244600</c:v>
                </c:pt>
                <c:pt idx="1446">
                  <c:v>244700</c:v>
                </c:pt>
                <c:pt idx="1447">
                  <c:v>244800</c:v>
                </c:pt>
                <c:pt idx="1448">
                  <c:v>244900</c:v>
                </c:pt>
                <c:pt idx="1449">
                  <c:v>245000</c:v>
                </c:pt>
                <c:pt idx="1450">
                  <c:v>245100</c:v>
                </c:pt>
                <c:pt idx="1451">
                  <c:v>245200</c:v>
                </c:pt>
                <c:pt idx="1452">
                  <c:v>245300</c:v>
                </c:pt>
                <c:pt idx="1453">
                  <c:v>245400</c:v>
                </c:pt>
                <c:pt idx="1454">
                  <c:v>245500</c:v>
                </c:pt>
                <c:pt idx="1455">
                  <c:v>245600</c:v>
                </c:pt>
                <c:pt idx="1456">
                  <c:v>245700</c:v>
                </c:pt>
                <c:pt idx="1457">
                  <c:v>245800</c:v>
                </c:pt>
                <c:pt idx="1458">
                  <c:v>245900</c:v>
                </c:pt>
                <c:pt idx="1459">
                  <c:v>246000</c:v>
                </c:pt>
                <c:pt idx="1460">
                  <c:v>246100</c:v>
                </c:pt>
                <c:pt idx="1461">
                  <c:v>246200</c:v>
                </c:pt>
                <c:pt idx="1462">
                  <c:v>246300</c:v>
                </c:pt>
                <c:pt idx="1463">
                  <c:v>246400</c:v>
                </c:pt>
                <c:pt idx="1464">
                  <c:v>246500</c:v>
                </c:pt>
                <c:pt idx="1465">
                  <c:v>246600</c:v>
                </c:pt>
                <c:pt idx="1466">
                  <c:v>246700</c:v>
                </c:pt>
                <c:pt idx="1467">
                  <c:v>246800</c:v>
                </c:pt>
                <c:pt idx="1468">
                  <c:v>246900</c:v>
                </c:pt>
                <c:pt idx="1469">
                  <c:v>247000</c:v>
                </c:pt>
                <c:pt idx="1470">
                  <c:v>247100</c:v>
                </c:pt>
                <c:pt idx="1471">
                  <c:v>247200</c:v>
                </c:pt>
                <c:pt idx="1472">
                  <c:v>247300</c:v>
                </c:pt>
                <c:pt idx="1473">
                  <c:v>247400</c:v>
                </c:pt>
                <c:pt idx="1474">
                  <c:v>247500</c:v>
                </c:pt>
                <c:pt idx="1475">
                  <c:v>247600</c:v>
                </c:pt>
                <c:pt idx="1476">
                  <c:v>247700</c:v>
                </c:pt>
                <c:pt idx="1477">
                  <c:v>247800</c:v>
                </c:pt>
                <c:pt idx="1478">
                  <c:v>247900</c:v>
                </c:pt>
                <c:pt idx="1479">
                  <c:v>248000</c:v>
                </c:pt>
                <c:pt idx="1480">
                  <c:v>248100</c:v>
                </c:pt>
                <c:pt idx="1481">
                  <c:v>248200</c:v>
                </c:pt>
                <c:pt idx="1482">
                  <c:v>248300</c:v>
                </c:pt>
                <c:pt idx="1483">
                  <c:v>248400</c:v>
                </c:pt>
                <c:pt idx="1484">
                  <c:v>248500</c:v>
                </c:pt>
                <c:pt idx="1485">
                  <c:v>248600</c:v>
                </c:pt>
                <c:pt idx="1486">
                  <c:v>248700</c:v>
                </c:pt>
                <c:pt idx="1487">
                  <c:v>248800</c:v>
                </c:pt>
                <c:pt idx="1488">
                  <c:v>248900</c:v>
                </c:pt>
                <c:pt idx="1489">
                  <c:v>249000</c:v>
                </c:pt>
                <c:pt idx="1490">
                  <c:v>249100</c:v>
                </c:pt>
                <c:pt idx="1491">
                  <c:v>249200</c:v>
                </c:pt>
                <c:pt idx="1492">
                  <c:v>249300</c:v>
                </c:pt>
                <c:pt idx="1493">
                  <c:v>249400</c:v>
                </c:pt>
                <c:pt idx="1494">
                  <c:v>249500</c:v>
                </c:pt>
                <c:pt idx="1495">
                  <c:v>249600</c:v>
                </c:pt>
                <c:pt idx="1496">
                  <c:v>249700</c:v>
                </c:pt>
                <c:pt idx="1497">
                  <c:v>249800</c:v>
                </c:pt>
                <c:pt idx="1498">
                  <c:v>249900</c:v>
                </c:pt>
                <c:pt idx="1499">
                  <c:v>250000</c:v>
                </c:pt>
                <c:pt idx="1500">
                  <c:v>250100</c:v>
                </c:pt>
                <c:pt idx="1501">
                  <c:v>250200</c:v>
                </c:pt>
                <c:pt idx="1502">
                  <c:v>250300</c:v>
                </c:pt>
                <c:pt idx="1503">
                  <c:v>250400</c:v>
                </c:pt>
                <c:pt idx="1504">
                  <c:v>250500</c:v>
                </c:pt>
                <c:pt idx="1505">
                  <c:v>250600</c:v>
                </c:pt>
                <c:pt idx="1506">
                  <c:v>250700</c:v>
                </c:pt>
                <c:pt idx="1507">
                  <c:v>250800</c:v>
                </c:pt>
                <c:pt idx="1508">
                  <c:v>250900</c:v>
                </c:pt>
                <c:pt idx="1509">
                  <c:v>251000</c:v>
                </c:pt>
                <c:pt idx="1510">
                  <c:v>251100</c:v>
                </c:pt>
                <c:pt idx="1511">
                  <c:v>251200</c:v>
                </c:pt>
                <c:pt idx="1512">
                  <c:v>251300</c:v>
                </c:pt>
                <c:pt idx="1513">
                  <c:v>251400</c:v>
                </c:pt>
                <c:pt idx="1514">
                  <c:v>251500</c:v>
                </c:pt>
                <c:pt idx="1515">
                  <c:v>251600</c:v>
                </c:pt>
                <c:pt idx="1516">
                  <c:v>251700</c:v>
                </c:pt>
                <c:pt idx="1517">
                  <c:v>251800</c:v>
                </c:pt>
                <c:pt idx="1518">
                  <c:v>251900</c:v>
                </c:pt>
                <c:pt idx="1519">
                  <c:v>252000</c:v>
                </c:pt>
                <c:pt idx="1520">
                  <c:v>252100</c:v>
                </c:pt>
                <c:pt idx="1521">
                  <c:v>252200</c:v>
                </c:pt>
                <c:pt idx="1522">
                  <c:v>252300</c:v>
                </c:pt>
                <c:pt idx="1523">
                  <c:v>252400</c:v>
                </c:pt>
                <c:pt idx="1524">
                  <c:v>252500</c:v>
                </c:pt>
                <c:pt idx="1525">
                  <c:v>252600</c:v>
                </c:pt>
                <c:pt idx="1526">
                  <c:v>252700</c:v>
                </c:pt>
                <c:pt idx="1527">
                  <c:v>252800</c:v>
                </c:pt>
                <c:pt idx="1528">
                  <c:v>252900</c:v>
                </c:pt>
                <c:pt idx="1529">
                  <c:v>253000</c:v>
                </c:pt>
                <c:pt idx="1530">
                  <c:v>253100</c:v>
                </c:pt>
                <c:pt idx="1531">
                  <c:v>253200</c:v>
                </c:pt>
                <c:pt idx="1532">
                  <c:v>253300</c:v>
                </c:pt>
                <c:pt idx="1533">
                  <c:v>253400</c:v>
                </c:pt>
                <c:pt idx="1534">
                  <c:v>253500</c:v>
                </c:pt>
                <c:pt idx="1535">
                  <c:v>253600</c:v>
                </c:pt>
                <c:pt idx="1536">
                  <c:v>253700</c:v>
                </c:pt>
                <c:pt idx="1537">
                  <c:v>253800</c:v>
                </c:pt>
                <c:pt idx="1538">
                  <c:v>253900</c:v>
                </c:pt>
                <c:pt idx="1539">
                  <c:v>254000</c:v>
                </c:pt>
                <c:pt idx="1540">
                  <c:v>254100</c:v>
                </c:pt>
                <c:pt idx="1541">
                  <c:v>254200</c:v>
                </c:pt>
                <c:pt idx="1542">
                  <c:v>254300</c:v>
                </c:pt>
                <c:pt idx="1543">
                  <c:v>254400</c:v>
                </c:pt>
                <c:pt idx="1544">
                  <c:v>254500</c:v>
                </c:pt>
                <c:pt idx="1545">
                  <c:v>254600</c:v>
                </c:pt>
                <c:pt idx="1546">
                  <c:v>254700</c:v>
                </c:pt>
                <c:pt idx="1547">
                  <c:v>254800</c:v>
                </c:pt>
                <c:pt idx="1548">
                  <c:v>254900</c:v>
                </c:pt>
                <c:pt idx="1549">
                  <c:v>255000</c:v>
                </c:pt>
                <c:pt idx="1550">
                  <c:v>255100</c:v>
                </c:pt>
                <c:pt idx="1551">
                  <c:v>255200</c:v>
                </c:pt>
                <c:pt idx="1552">
                  <c:v>255300</c:v>
                </c:pt>
                <c:pt idx="1553">
                  <c:v>255400</c:v>
                </c:pt>
                <c:pt idx="1554">
                  <c:v>255500</c:v>
                </c:pt>
                <c:pt idx="1555">
                  <c:v>255600</c:v>
                </c:pt>
                <c:pt idx="1556">
                  <c:v>255700</c:v>
                </c:pt>
                <c:pt idx="1557">
                  <c:v>255800</c:v>
                </c:pt>
                <c:pt idx="1558">
                  <c:v>255900</c:v>
                </c:pt>
                <c:pt idx="1559">
                  <c:v>256000</c:v>
                </c:pt>
                <c:pt idx="1560">
                  <c:v>256100</c:v>
                </c:pt>
                <c:pt idx="1561">
                  <c:v>256200</c:v>
                </c:pt>
                <c:pt idx="1562">
                  <c:v>256300</c:v>
                </c:pt>
                <c:pt idx="1563">
                  <c:v>256400</c:v>
                </c:pt>
                <c:pt idx="1564">
                  <c:v>256500</c:v>
                </c:pt>
                <c:pt idx="1565">
                  <c:v>256600</c:v>
                </c:pt>
                <c:pt idx="1566">
                  <c:v>256700</c:v>
                </c:pt>
                <c:pt idx="1567">
                  <c:v>256800</c:v>
                </c:pt>
                <c:pt idx="1568">
                  <c:v>256900</c:v>
                </c:pt>
                <c:pt idx="1569">
                  <c:v>257000</c:v>
                </c:pt>
                <c:pt idx="1570">
                  <c:v>257100</c:v>
                </c:pt>
                <c:pt idx="1571">
                  <c:v>257200</c:v>
                </c:pt>
                <c:pt idx="1572">
                  <c:v>257300</c:v>
                </c:pt>
                <c:pt idx="1573">
                  <c:v>257400</c:v>
                </c:pt>
                <c:pt idx="1574">
                  <c:v>257500</c:v>
                </c:pt>
                <c:pt idx="1575">
                  <c:v>257600</c:v>
                </c:pt>
                <c:pt idx="1576">
                  <c:v>257700</c:v>
                </c:pt>
                <c:pt idx="1577">
                  <c:v>257800</c:v>
                </c:pt>
                <c:pt idx="1578">
                  <c:v>257900</c:v>
                </c:pt>
                <c:pt idx="1579">
                  <c:v>258000</c:v>
                </c:pt>
                <c:pt idx="1580">
                  <c:v>258100</c:v>
                </c:pt>
                <c:pt idx="1581">
                  <c:v>258200</c:v>
                </c:pt>
                <c:pt idx="1582">
                  <c:v>258300</c:v>
                </c:pt>
                <c:pt idx="1583">
                  <c:v>258400</c:v>
                </c:pt>
                <c:pt idx="1584">
                  <c:v>258500</c:v>
                </c:pt>
                <c:pt idx="1585">
                  <c:v>258600</c:v>
                </c:pt>
                <c:pt idx="1586">
                  <c:v>258700</c:v>
                </c:pt>
                <c:pt idx="1587">
                  <c:v>258800</c:v>
                </c:pt>
                <c:pt idx="1588">
                  <c:v>258900</c:v>
                </c:pt>
                <c:pt idx="1589">
                  <c:v>259000</c:v>
                </c:pt>
                <c:pt idx="1590">
                  <c:v>259100</c:v>
                </c:pt>
                <c:pt idx="1591">
                  <c:v>259200</c:v>
                </c:pt>
                <c:pt idx="1592">
                  <c:v>259300</c:v>
                </c:pt>
                <c:pt idx="1593">
                  <c:v>259400</c:v>
                </c:pt>
                <c:pt idx="1594">
                  <c:v>259500</c:v>
                </c:pt>
                <c:pt idx="1595">
                  <c:v>259600</c:v>
                </c:pt>
                <c:pt idx="1596">
                  <c:v>259700</c:v>
                </c:pt>
                <c:pt idx="1597">
                  <c:v>259800</c:v>
                </c:pt>
                <c:pt idx="1598">
                  <c:v>259900</c:v>
                </c:pt>
                <c:pt idx="1599">
                  <c:v>260000</c:v>
                </c:pt>
                <c:pt idx="1600">
                  <c:v>260100</c:v>
                </c:pt>
                <c:pt idx="1601">
                  <c:v>260200</c:v>
                </c:pt>
                <c:pt idx="1602">
                  <c:v>260300</c:v>
                </c:pt>
                <c:pt idx="1603">
                  <c:v>260400</c:v>
                </c:pt>
                <c:pt idx="1604">
                  <c:v>260500</c:v>
                </c:pt>
                <c:pt idx="1605">
                  <c:v>260600</c:v>
                </c:pt>
                <c:pt idx="1606">
                  <c:v>260700</c:v>
                </c:pt>
                <c:pt idx="1607">
                  <c:v>260800</c:v>
                </c:pt>
                <c:pt idx="1608">
                  <c:v>260900</c:v>
                </c:pt>
                <c:pt idx="1609">
                  <c:v>261000</c:v>
                </c:pt>
                <c:pt idx="1610">
                  <c:v>261100</c:v>
                </c:pt>
                <c:pt idx="1611">
                  <c:v>261200</c:v>
                </c:pt>
                <c:pt idx="1612">
                  <c:v>261300</c:v>
                </c:pt>
                <c:pt idx="1613">
                  <c:v>261400</c:v>
                </c:pt>
                <c:pt idx="1614">
                  <c:v>261500</c:v>
                </c:pt>
                <c:pt idx="1615">
                  <c:v>261600</c:v>
                </c:pt>
                <c:pt idx="1616">
                  <c:v>261700</c:v>
                </c:pt>
                <c:pt idx="1617">
                  <c:v>261800</c:v>
                </c:pt>
                <c:pt idx="1618">
                  <c:v>261900</c:v>
                </c:pt>
                <c:pt idx="1619">
                  <c:v>262000</c:v>
                </c:pt>
                <c:pt idx="1620">
                  <c:v>262100</c:v>
                </c:pt>
                <c:pt idx="1621">
                  <c:v>262200</c:v>
                </c:pt>
                <c:pt idx="1622">
                  <c:v>262300</c:v>
                </c:pt>
                <c:pt idx="1623">
                  <c:v>262400</c:v>
                </c:pt>
                <c:pt idx="1624">
                  <c:v>262500</c:v>
                </c:pt>
                <c:pt idx="1625">
                  <c:v>262600</c:v>
                </c:pt>
                <c:pt idx="1626">
                  <c:v>262700</c:v>
                </c:pt>
                <c:pt idx="1627">
                  <c:v>262800</c:v>
                </c:pt>
                <c:pt idx="1628">
                  <c:v>262900</c:v>
                </c:pt>
                <c:pt idx="1629">
                  <c:v>263000</c:v>
                </c:pt>
                <c:pt idx="1630">
                  <c:v>263100</c:v>
                </c:pt>
                <c:pt idx="1631">
                  <c:v>263200</c:v>
                </c:pt>
                <c:pt idx="1632">
                  <c:v>263300</c:v>
                </c:pt>
                <c:pt idx="1633">
                  <c:v>263400</c:v>
                </c:pt>
                <c:pt idx="1634">
                  <c:v>263500</c:v>
                </c:pt>
                <c:pt idx="1635">
                  <c:v>263600</c:v>
                </c:pt>
                <c:pt idx="1636">
                  <c:v>263700</c:v>
                </c:pt>
                <c:pt idx="1637">
                  <c:v>263800</c:v>
                </c:pt>
                <c:pt idx="1638">
                  <c:v>263900</c:v>
                </c:pt>
                <c:pt idx="1639">
                  <c:v>264000</c:v>
                </c:pt>
                <c:pt idx="1640">
                  <c:v>264100</c:v>
                </c:pt>
                <c:pt idx="1641">
                  <c:v>264200</c:v>
                </c:pt>
                <c:pt idx="1642">
                  <c:v>264300</c:v>
                </c:pt>
                <c:pt idx="1643">
                  <c:v>264400</c:v>
                </c:pt>
                <c:pt idx="1644">
                  <c:v>264500</c:v>
                </c:pt>
                <c:pt idx="1645">
                  <c:v>264600</c:v>
                </c:pt>
                <c:pt idx="1646">
                  <c:v>264700</c:v>
                </c:pt>
                <c:pt idx="1647">
                  <c:v>264800</c:v>
                </c:pt>
                <c:pt idx="1648">
                  <c:v>264900</c:v>
                </c:pt>
                <c:pt idx="1649">
                  <c:v>265000</c:v>
                </c:pt>
                <c:pt idx="1650">
                  <c:v>265100</c:v>
                </c:pt>
                <c:pt idx="1651">
                  <c:v>265200</c:v>
                </c:pt>
                <c:pt idx="1652">
                  <c:v>265300</c:v>
                </c:pt>
                <c:pt idx="1653">
                  <c:v>265400</c:v>
                </c:pt>
                <c:pt idx="1654">
                  <c:v>265500</c:v>
                </c:pt>
                <c:pt idx="1655">
                  <c:v>265600</c:v>
                </c:pt>
                <c:pt idx="1656">
                  <c:v>265700</c:v>
                </c:pt>
                <c:pt idx="1657">
                  <c:v>265800</c:v>
                </c:pt>
                <c:pt idx="1658">
                  <c:v>265900</c:v>
                </c:pt>
                <c:pt idx="1659">
                  <c:v>266000</c:v>
                </c:pt>
                <c:pt idx="1660">
                  <c:v>266100</c:v>
                </c:pt>
                <c:pt idx="1661">
                  <c:v>266200</c:v>
                </c:pt>
                <c:pt idx="1662">
                  <c:v>266300</c:v>
                </c:pt>
                <c:pt idx="1663">
                  <c:v>266400</c:v>
                </c:pt>
                <c:pt idx="1664">
                  <c:v>266500</c:v>
                </c:pt>
                <c:pt idx="1665">
                  <c:v>266600</c:v>
                </c:pt>
                <c:pt idx="1666">
                  <c:v>266700</c:v>
                </c:pt>
                <c:pt idx="1667">
                  <c:v>266800</c:v>
                </c:pt>
                <c:pt idx="1668">
                  <c:v>266900</c:v>
                </c:pt>
                <c:pt idx="1669">
                  <c:v>267000</c:v>
                </c:pt>
                <c:pt idx="1670">
                  <c:v>267100</c:v>
                </c:pt>
                <c:pt idx="1671">
                  <c:v>267200</c:v>
                </c:pt>
                <c:pt idx="1672">
                  <c:v>267300</c:v>
                </c:pt>
                <c:pt idx="1673">
                  <c:v>267400</c:v>
                </c:pt>
                <c:pt idx="1674">
                  <c:v>267500</c:v>
                </c:pt>
                <c:pt idx="1675">
                  <c:v>267600</c:v>
                </c:pt>
                <c:pt idx="1676">
                  <c:v>267700</c:v>
                </c:pt>
                <c:pt idx="1677">
                  <c:v>267800</c:v>
                </c:pt>
                <c:pt idx="1678">
                  <c:v>267900</c:v>
                </c:pt>
                <c:pt idx="1679">
                  <c:v>268000</c:v>
                </c:pt>
                <c:pt idx="1680">
                  <c:v>268100</c:v>
                </c:pt>
                <c:pt idx="1681">
                  <c:v>268200</c:v>
                </c:pt>
                <c:pt idx="1682">
                  <c:v>268300</c:v>
                </c:pt>
                <c:pt idx="1683">
                  <c:v>268400</c:v>
                </c:pt>
                <c:pt idx="1684">
                  <c:v>268500</c:v>
                </c:pt>
                <c:pt idx="1685">
                  <c:v>268600</c:v>
                </c:pt>
                <c:pt idx="1686">
                  <c:v>268700</c:v>
                </c:pt>
                <c:pt idx="1687">
                  <c:v>268800</c:v>
                </c:pt>
                <c:pt idx="1688">
                  <c:v>268900</c:v>
                </c:pt>
                <c:pt idx="1689">
                  <c:v>269000</c:v>
                </c:pt>
                <c:pt idx="1690">
                  <c:v>269100</c:v>
                </c:pt>
                <c:pt idx="1691">
                  <c:v>269200</c:v>
                </c:pt>
                <c:pt idx="1692">
                  <c:v>269300</c:v>
                </c:pt>
                <c:pt idx="1693">
                  <c:v>269400</c:v>
                </c:pt>
                <c:pt idx="1694">
                  <c:v>269500</c:v>
                </c:pt>
                <c:pt idx="1695">
                  <c:v>269600</c:v>
                </c:pt>
                <c:pt idx="1696">
                  <c:v>269700</c:v>
                </c:pt>
                <c:pt idx="1697">
                  <c:v>269800</c:v>
                </c:pt>
                <c:pt idx="1698">
                  <c:v>269900</c:v>
                </c:pt>
                <c:pt idx="1699">
                  <c:v>270000</c:v>
                </c:pt>
                <c:pt idx="1700">
                  <c:v>270100</c:v>
                </c:pt>
                <c:pt idx="1701">
                  <c:v>270200</c:v>
                </c:pt>
                <c:pt idx="1702">
                  <c:v>270300</c:v>
                </c:pt>
                <c:pt idx="1703">
                  <c:v>270400</c:v>
                </c:pt>
                <c:pt idx="1704">
                  <c:v>270500</c:v>
                </c:pt>
                <c:pt idx="1705">
                  <c:v>270600</c:v>
                </c:pt>
                <c:pt idx="1706">
                  <c:v>270700</c:v>
                </c:pt>
                <c:pt idx="1707">
                  <c:v>270800</c:v>
                </c:pt>
                <c:pt idx="1708">
                  <c:v>270900</c:v>
                </c:pt>
                <c:pt idx="1709">
                  <c:v>271000</c:v>
                </c:pt>
                <c:pt idx="1710">
                  <c:v>271100</c:v>
                </c:pt>
                <c:pt idx="1711">
                  <c:v>271200</c:v>
                </c:pt>
                <c:pt idx="1712">
                  <c:v>271300</c:v>
                </c:pt>
                <c:pt idx="1713">
                  <c:v>271400</c:v>
                </c:pt>
                <c:pt idx="1714">
                  <c:v>271500</c:v>
                </c:pt>
                <c:pt idx="1715">
                  <c:v>271600</c:v>
                </c:pt>
                <c:pt idx="1716">
                  <c:v>271700</c:v>
                </c:pt>
                <c:pt idx="1717">
                  <c:v>271800</c:v>
                </c:pt>
                <c:pt idx="1718">
                  <c:v>271900</c:v>
                </c:pt>
                <c:pt idx="1719">
                  <c:v>272000</c:v>
                </c:pt>
                <c:pt idx="1720">
                  <c:v>272100</c:v>
                </c:pt>
                <c:pt idx="1721">
                  <c:v>272200</c:v>
                </c:pt>
                <c:pt idx="1722">
                  <c:v>272300</c:v>
                </c:pt>
                <c:pt idx="1723">
                  <c:v>272400</c:v>
                </c:pt>
                <c:pt idx="1724">
                  <c:v>272500</c:v>
                </c:pt>
                <c:pt idx="1725">
                  <c:v>272600</c:v>
                </c:pt>
                <c:pt idx="1726">
                  <c:v>272700</c:v>
                </c:pt>
                <c:pt idx="1727">
                  <c:v>272800</c:v>
                </c:pt>
                <c:pt idx="1728">
                  <c:v>272900</c:v>
                </c:pt>
                <c:pt idx="1729">
                  <c:v>273000</c:v>
                </c:pt>
                <c:pt idx="1730">
                  <c:v>273100</c:v>
                </c:pt>
                <c:pt idx="1731">
                  <c:v>273200</c:v>
                </c:pt>
                <c:pt idx="1732">
                  <c:v>273300</c:v>
                </c:pt>
                <c:pt idx="1733">
                  <c:v>273400</c:v>
                </c:pt>
                <c:pt idx="1734">
                  <c:v>273500</c:v>
                </c:pt>
                <c:pt idx="1735">
                  <c:v>273600</c:v>
                </c:pt>
                <c:pt idx="1736">
                  <c:v>273700</c:v>
                </c:pt>
                <c:pt idx="1737">
                  <c:v>273800</c:v>
                </c:pt>
                <c:pt idx="1738">
                  <c:v>273900</c:v>
                </c:pt>
                <c:pt idx="1739">
                  <c:v>274000</c:v>
                </c:pt>
                <c:pt idx="1740">
                  <c:v>274100</c:v>
                </c:pt>
                <c:pt idx="1741">
                  <c:v>274200</c:v>
                </c:pt>
                <c:pt idx="1742">
                  <c:v>274300</c:v>
                </c:pt>
                <c:pt idx="1743">
                  <c:v>274400</c:v>
                </c:pt>
                <c:pt idx="1744">
                  <c:v>274500</c:v>
                </c:pt>
                <c:pt idx="1745">
                  <c:v>274600</c:v>
                </c:pt>
                <c:pt idx="1746">
                  <c:v>274700</c:v>
                </c:pt>
                <c:pt idx="1747">
                  <c:v>274800</c:v>
                </c:pt>
                <c:pt idx="1748">
                  <c:v>274900</c:v>
                </c:pt>
                <c:pt idx="1749">
                  <c:v>275000</c:v>
                </c:pt>
                <c:pt idx="1750">
                  <c:v>275100</c:v>
                </c:pt>
                <c:pt idx="1751">
                  <c:v>275200</c:v>
                </c:pt>
                <c:pt idx="1752">
                  <c:v>275300</c:v>
                </c:pt>
                <c:pt idx="1753">
                  <c:v>275400</c:v>
                </c:pt>
                <c:pt idx="1754">
                  <c:v>275500</c:v>
                </c:pt>
                <c:pt idx="1755">
                  <c:v>275600</c:v>
                </c:pt>
                <c:pt idx="1756">
                  <c:v>275700</c:v>
                </c:pt>
                <c:pt idx="1757">
                  <c:v>275800</c:v>
                </c:pt>
                <c:pt idx="1758">
                  <c:v>275900</c:v>
                </c:pt>
                <c:pt idx="1759">
                  <c:v>276000</c:v>
                </c:pt>
                <c:pt idx="1760">
                  <c:v>276100</c:v>
                </c:pt>
                <c:pt idx="1761">
                  <c:v>276200</c:v>
                </c:pt>
                <c:pt idx="1762">
                  <c:v>276300</c:v>
                </c:pt>
                <c:pt idx="1763">
                  <c:v>276400</c:v>
                </c:pt>
                <c:pt idx="1764">
                  <c:v>276500</c:v>
                </c:pt>
                <c:pt idx="1765">
                  <c:v>276600</c:v>
                </c:pt>
                <c:pt idx="1766">
                  <c:v>276700</c:v>
                </c:pt>
                <c:pt idx="1767">
                  <c:v>276800</c:v>
                </c:pt>
                <c:pt idx="1768">
                  <c:v>276900</c:v>
                </c:pt>
                <c:pt idx="1769">
                  <c:v>277000</c:v>
                </c:pt>
                <c:pt idx="1770">
                  <c:v>277100</c:v>
                </c:pt>
                <c:pt idx="1771">
                  <c:v>277200</c:v>
                </c:pt>
                <c:pt idx="1772">
                  <c:v>277300</c:v>
                </c:pt>
                <c:pt idx="1773">
                  <c:v>277400</c:v>
                </c:pt>
                <c:pt idx="1774">
                  <c:v>277500</c:v>
                </c:pt>
                <c:pt idx="1775">
                  <c:v>277600</c:v>
                </c:pt>
                <c:pt idx="1776">
                  <c:v>277700</c:v>
                </c:pt>
                <c:pt idx="1777">
                  <c:v>277800</c:v>
                </c:pt>
                <c:pt idx="1778">
                  <c:v>277900</c:v>
                </c:pt>
                <c:pt idx="1779">
                  <c:v>278000</c:v>
                </c:pt>
                <c:pt idx="1780">
                  <c:v>278100</c:v>
                </c:pt>
                <c:pt idx="1781">
                  <c:v>278200</c:v>
                </c:pt>
                <c:pt idx="1782">
                  <c:v>278300</c:v>
                </c:pt>
                <c:pt idx="1783">
                  <c:v>278400</c:v>
                </c:pt>
                <c:pt idx="1784">
                  <c:v>278500</c:v>
                </c:pt>
                <c:pt idx="1785">
                  <c:v>278600</c:v>
                </c:pt>
                <c:pt idx="1786">
                  <c:v>278700</c:v>
                </c:pt>
                <c:pt idx="1787">
                  <c:v>278800</c:v>
                </c:pt>
                <c:pt idx="1788">
                  <c:v>278900</c:v>
                </c:pt>
                <c:pt idx="1789">
                  <c:v>279000</c:v>
                </c:pt>
                <c:pt idx="1790">
                  <c:v>279100</c:v>
                </c:pt>
                <c:pt idx="1791">
                  <c:v>279200</c:v>
                </c:pt>
                <c:pt idx="1792">
                  <c:v>279300</c:v>
                </c:pt>
                <c:pt idx="1793">
                  <c:v>279400</c:v>
                </c:pt>
                <c:pt idx="1794">
                  <c:v>279500</c:v>
                </c:pt>
                <c:pt idx="1795">
                  <c:v>279600</c:v>
                </c:pt>
                <c:pt idx="1796">
                  <c:v>279700</c:v>
                </c:pt>
                <c:pt idx="1797">
                  <c:v>279800</c:v>
                </c:pt>
                <c:pt idx="1798">
                  <c:v>279900</c:v>
                </c:pt>
                <c:pt idx="1799">
                  <c:v>280000</c:v>
                </c:pt>
                <c:pt idx="1800">
                  <c:v>280100</c:v>
                </c:pt>
                <c:pt idx="1801">
                  <c:v>280200</c:v>
                </c:pt>
                <c:pt idx="1802">
                  <c:v>280300</c:v>
                </c:pt>
                <c:pt idx="1803">
                  <c:v>280400</c:v>
                </c:pt>
                <c:pt idx="1804">
                  <c:v>280500</c:v>
                </c:pt>
                <c:pt idx="1805">
                  <c:v>280600</c:v>
                </c:pt>
                <c:pt idx="1806">
                  <c:v>280700</c:v>
                </c:pt>
                <c:pt idx="1807">
                  <c:v>280800</c:v>
                </c:pt>
                <c:pt idx="1808">
                  <c:v>280900</c:v>
                </c:pt>
                <c:pt idx="1809">
                  <c:v>281000</c:v>
                </c:pt>
                <c:pt idx="1810">
                  <c:v>281100</c:v>
                </c:pt>
                <c:pt idx="1811">
                  <c:v>281200</c:v>
                </c:pt>
                <c:pt idx="1812">
                  <c:v>281300</c:v>
                </c:pt>
                <c:pt idx="1813">
                  <c:v>281400</c:v>
                </c:pt>
                <c:pt idx="1814">
                  <c:v>281500</c:v>
                </c:pt>
                <c:pt idx="1815">
                  <c:v>281600</c:v>
                </c:pt>
                <c:pt idx="1816">
                  <c:v>281700</c:v>
                </c:pt>
                <c:pt idx="1817">
                  <c:v>281800</c:v>
                </c:pt>
                <c:pt idx="1818">
                  <c:v>281900</c:v>
                </c:pt>
                <c:pt idx="1819">
                  <c:v>282000</c:v>
                </c:pt>
                <c:pt idx="1820">
                  <c:v>282100</c:v>
                </c:pt>
                <c:pt idx="1821">
                  <c:v>282200</c:v>
                </c:pt>
                <c:pt idx="1822">
                  <c:v>282300</c:v>
                </c:pt>
                <c:pt idx="1823">
                  <c:v>282400</c:v>
                </c:pt>
                <c:pt idx="1824">
                  <c:v>282500</c:v>
                </c:pt>
                <c:pt idx="1825">
                  <c:v>282600</c:v>
                </c:pt>
                <c:pt idx="1826">
                  <c:v>282700</c:v>
                </c:pt>
                <c:pt idx="1827">
                  <c:v>282800</c:v>
                </c:pt>
                <c:pt idx="1828">
                  <c:v>282900</c:v>
                </c:pt>
                <c:pt idx="1829">
                  <c:v>283000</c:v>
                </c:pt>
                <c:pt idx="1830">
                  <c:v>283100</c:v>
                </c:pt>
                <c:pt idx="1831">
                  <c:v>283200</c:v>
                </c:pt>
                <c:pt idx="1832">
                  <c:v>283300</c:v>
                </c:pt>
                <c:pt idx="1833">
                  <c:v>283400</c:v>
                </c:pt>
                <c:pt idx="1834">
                  <c:v>283500</c:v>
                </c:pt>
                <c:pt idx="1835">
                  <c:v>283600</c:v>
                </c:pt>
                <c:pt idx="1836">
                  <c:v>283700</c:v>
                </c:pt>
                <c:pt idx="1837">
                  <c:v>283800</c:v>
                </c:pt>
                <c:pt idx="1838">
                  <c:v>283900</c:v>
                </c:pt>
                <c:pt idx="1839">
                  <c:v>284000</c:v>
                </c:pt>
                <c:pt idx="1840">
                  <c:v>284100</c:v>
                </c:pt>
                <c:pt idx="1841">
                  <c:v>284200</c:v>
                </c:pt>
                <c:pt idx="1842">
                  <c:v>284300</c:v>
                </c:pt>
                <c:pt idx="1843">
                  <c:v>284400</c:v>
                </c:pt>
                <c:pt idx="1844">
                  <c:v>284500</c:v>
                </c:pt>
                <c:pt idx="1845">
                  <c:v>284600</c:v>
                </c:pt>
                <c:pt idx="1846">
                  <c:v>284700</c:v>
                </c:pt>
                <c:pt idx="1847">
                  <c:v>284800</c:v>
                </c:pt>
                <c:pt idx="1848">
                  <c:v>284900</c:v>
                </c:pt>
                <c:pt idx="1849">
                  <c:v>285000</c:v>
                </c:pt>
                <c:pt idx="1850">
                  <c:v>285100</c:v>
                </c:pt>
                <c:pt idx="1851">
                  <c:v>285200</c:v>
                </c:pt>
                <c:pt idx="1852">
                  <c:v>285300</c:v>
                </c:pt>
                <c:pt idx="1853">
                  <c:v>285400</c:v>
                </c:pt>
                <c:pt idx="1854">
                  <c:v>285500</c:v>
                </c:pt>
                <c:pt idx="1855">
                  <c:v>285600</c:v>
                </c:pt>
                <c:pt idx="1856">
                  <c:v>285700</c:v>
                </c:pt>
                <c:pt idx="1857">
                  <c:v>285800</c:v>
                </c:pt>
                <c:pt idx="1858">
                  <c:v>285900</c:v>
                </c:pt>
                <c:pt idx="1859">
                  <c:v>286000</c:v>
                </c:pt>
                <c:pt idx="1860">
                  <c:v>286100</c:v>
                </c:pt>
                <c:pt idx="1861">
                  <c:v>286200</c:v>
                </c:pt>
                <c:pt idx="1862">
                  <c:v>286300</c:v>
                </c:pt>
                <c:pt idx="1863">
                  <c:v>286400</c:v>
                </c:pt>
                <c:pt idx="1864">
                  <c:v>286500</c:v>
                </c:pt>
                <c:pt idx="1865">
                  <c:v>286600</c:v>
                </c:pt>
                <c:pt idx="1866">
                  <c:v>286700</c:v>
                </c:pt>
                <c:pt idx="1867">
                  <c:v>286800</c:v>
                </c:pt>
                <c:pt idx="1868">
                  <c:v>286900</c:v>
                </c:pt>
                <c:pt idx="1869">
                  <c:v>287000</c:v>
                </c:pt>
                <c:pt idx="1870">
                  <c:v>287100</c:v>
                </c:pt>
                <c:pt idx="1871">
                  <c:v>287200</c:v>
                </c:pt>
                <c:pt idx="1872">
                  <c:v>287300</c:v>
                </c:pt>
                <c:pt idx="1873">
                  <c:v>287400</c:v>
                </c:pt>
                <c:pt idx="1874">
                  <c:v>287500</c:v>
                </c:pt>
                <c:pt idx="1875">
                  <c:v>287600</c:v>
                </c:pt>
                <c:pt idx="1876">
                  <c:v>287700</c:v>
                </c:pt>
                <c:pt idx="1877">
                  <c:v>287800</c:v>
                </c:pt>
                <c:pt idx="1878">
                  <c:v>287900</c:v>
                </c:pt>
                <c:pt idx="1879">
                  <c:v>288000</c:v>
                </c:pt>
                <c:pt idx="1880">
                  <c:v>288100</c:v>
                </c:pt>
                <c:pt idx="1881">
                  <c:v>288200</c:v>
                </c:pt>
                <c:pt idx="1882">
                  <c:v>288300</c:v>
                </c:pt>
                <c:pt idx="1883">
                  <c:v>288400</c:v>
                </c:pt>
                <c:pt idx="1884">
                  <c:v>288500</c:v>
                </c:pt>
                <c:pt idx="1885">
                  <c:v>288600</c:v>
                </c:pt>
                <c:pt idx="1886">
                  <c:v>288700</c:v>
                </c:pt>
                <c:pt idx="1887">
                  <c:v>288800</c:v>
                </c:pt>
                <c:pt idx="1888">
                  <c:v>288900</c:v>
                </c:pt>
                <c:pt idx="1889">
                  <c:v>289000</c:v>
                </c:pt>
                <c:pt idx="1890">
                  <c:v>289100</c:v>
                </c:pt>
                <c:pt idx="1891">
                  <c:v>289200</c:v>
                </c:pt>
                <c:pt idx="1892">
                  <c:v>289300</c:v>
                </c:pt>
                <c:pt idx="1893">
                  <c:v>289400</c:v>
                </c:pt>
                <c:pt idx="1894">
                  <c:v>289500</c:v>
                </c:pt>
                <c:pt idx="1895">
                  <c:v>289600</c:v>
                </c:pt>
                <c:pt idx="1896">
                  <c:v>289700</c:v>
                </c:pt>
                <c:pt idx="1897">
                  <c:v>289800</c:v>
                </c:pt>
                <c:pt idx="1898">
                  <c:v>289900</c:v>
                </c:pt>
                <c:pt idx="1899">
                  <c:v>290000</c:v>
                </c:pt>
                <c:pt idx="1900">
                  <c:v>290100</c:v>
                </c:pt>
                <c:pt idx="1901">
                  <c:v>290200</c:v>
                </c:pt>
                <c:pt idx="1902">
                  <c:v>290300</c:v>
                </c:pt>
                <c:pt idx="1903">
                  <c:v>290400</c:v>
                </c:pt>
                <c:pt idx="1904">
                  <c:v>290500</c:v>
                </c:pt>
                <c:pt idx="1905">
                  <c:v>290600</c:v>
                </c:pt>
                <c:pt idx="1906">
                  <c:v>290700</c:v>
                </c:pt>
                <c:pt idx="1907">
                  <c:v>290800</c:v>
                </c:pt>
                <c:pt idx="1908">
                  <c:v>290900</c:v>
                </c:pt>
                <c:pt idx="1909">
                  <c:v>291000</c:v>
                </c:pt>
                <c:pt idx="1910">
                  <c:v>291100</c:v>
                </c:pt>
                <c:pt idx="1911">
                  <c:v>291200</c:v>
                </c:pt>
                <c:pt idx="1912">
                  <c:v>291300</c:v>
                </c:pt>
                <c:pt idx="1913">
                  <c:v>291400</c:v>
                </c:pt>
                <c:pt idx="1914">
                  <c:v>291500</c:v>
                </c:pt>
                <c:pt idx="1915">
                  <c:v>291600</c:v>
                </c:pt>
                <c:pt idx="1916">
                  <c:v>291700</c:v>
                </c:pt>
                <c:pt idx="1917">
                  <c:v>291800</c:v>
                </c:pt>
                <c:pt idx="1918">
                  <c:v>291900</c:v>
                </c:pt>
                <c:pt idx="1919">
                  <c:v>292000</c:v>
                </c:pt>
                <c:pt idx="1920">
                  <c:v>292100</c:v>
                </c:pt>
                <c:pt idx="1921">
                  <c:v>292200</c:v>
                </c:pt>
                <c:pt idx="1922">
                  <c:v>292300</c:v>
                </c:pt>
                <c:pt idx="1923">
                  <c:v>292400</c:v>
                </c:pt>
                <c:pt idx="1924">
                  <c:v>292500</c:v>
                </c:pt>
                <c:pt idx="1925">
                  <c:v>292600</c:v>
                </c:pt>
                <c:pt idx="1926">
                  <c:v>292700</c:v>
                </c:pt>
                <c:pt idx="1927">
                  <c:v>292800</c:v>
                </c:pt>
                <c:pt idx="1928">
                  <c:v>292900</c:v>
                </c:pt>
                <c:pt idx="1929">
                  <c:v>293000</c:v>
                </c:pt>
                <c:pt idx="1930">
                  <c:v>293100</c:v>
                </c:pt>
                <c:pt idx="1931">
                  <c:v>293200</c:v>
                </c:pt>
                <c:pt idx="1932">
                  <c:v>293300</c:v>
                </c:pt>
                <c:pt idx="1933">
                  <c:v>293400</c:v>
                </c:pt>
                <c:pt idx="1934">
                  <c:v>293500</c:v>
                </c:pt>
                <c:pt idx="1935">
                  <c:v>293600</c:v>
                </c:pt>
                <c:pt idx="1936">
                  <c:v>293700</c:v>
                </c:pt>
                <c:pt idx="1937">
                  <c:v>293800</c:v>
                </c:pt>
                <c:pt idx="1938">
                  <c:v>293900</c:v>
                </c:pt>
                <c:pt idx="1939">
                  <c:v>294000</c:v>
                </c:pt>
                <c:pt idx="1940">
                  <c:v>294100</c:v>
                </c:pt>
                <c:pt idx="1941">
                  <c:v>294200</c:v>
                </c:pt>
                <c:pt idx="1942">
                  <c:v>294300</c:v>
                </c:pt>
                <c:pt idx="1943">
                  <c:v>294400</c:v>
                </c:pt>
                <c:pt idx="1944">
                  <c:v>294500</c:v>
                </c:pt>
                <c:pt idx="1945">
                  <c:v>294600</c:v>
                </c:pt>
                <c:pt idx="1946">
                  <c:v>294700</c:v>
                </c:pt>
                <c:pt idx="1947">
                  <c:v>294800</c:v>
                </c:pt>
                <c:pt idx="1948">
                  <c:v>294900</c:v>
                </c:pt>
                <c:pt idx="1949">
                  <c:v>295000</c:v>
                </c:pt>
                <c:pt idx="1950">
                  <c:v>295100</c:v>
                </c:pt>
                <c:pt idx="1951">
                  <c:v>295200</c:v>
                </c:pt>
                <c:pt idx="1952">
                  <c:v>295300</c:v>
                </c:pt>
                <c:pt idx="1953">
                  <c:v>295400</c:v>
                </c:pt>
                <c:pt idx="1954">
                  <c:v>295500</c:v>
                </c:pt>
                <c:pt idx="1955">
                  <c:v>295600</c:v>
                </c:pt>
                <c:pt idx="1956">
                  <c:v>295700</c:v>
                </c:pt>
                <c:pt idx="1957">
                  <c:v>295800</c:v>
                </c:pt>
                <c:pt idx="1958">
                  <c:v>295900</c:v>
                </c:pt>
                <c:pt idx="1959">
                  <c:v>296000</c:v>
                </c:pt>
                <c:pt idx="1960">
                  <c:v>296100</c:v>
                </c:pt>
                <c:pt idx="1961">
                  <c:v>296200</c:v>
                </c:pt>
                <c:pt idx="1962">
                  <c:v>296300</c:v>
                </c:pt>
                <c:pt idx="1963">
                  <c:v>296400</c:v>
                </c:pt>
                <c:pt idx="1964">
                  <c:v>296500</c:v>
                </c:pt>
                <c:pt idx="1965">
                  <c:v>296600</c:v>
                </c:pt>
                <c:pt idx="1966">
                  <c:v>296700</c:v>
                </c:pt>
                <c:pt idx="1967">
                  <c:v>296800</c:v>
                </c:pt>
                <c:pt idx="1968">
                  <c:v>296900</c:v>
                </c:pt>
                <c:pt idx="1969">
                  <c:v>297000</c:v>
                </c:pt>
                <c:pt idx="1970">
                  <c:v>297100</c:v>
                </c:pt>
                <c:pt idx="1971">
                  <c:v>297200</c:v>
                </c:pt>
                <c:pt idx="1972">
                  <c:v>297300</c:v>
                </c:pt>
                <c:pt idx="1973">
                  <c:v>297400</c:v>
                </c:pt>
                <c:pt idx="1974">
                  <c:v>297500</c:v>
                </c:pt>
                <c:pt idx="1975">
                  <c:v>297600</c:v>
                </c:pt>
                <c:pt idx="1976">
                  <c:v>297700</c:v>
                </c:pt>
                <c:pt idx="1977">
                  <c:v>297800</c:v>
                </c:pt>
                <c:pt idx="1978">
                  <c:v>297900</c:v>
                </c:pt>
                <c:pt idx="1979">
                  <c:v>298000</c:v>
                </c:pt>
                <c:pt idx="1980">
                  <c:v>298100</c:v>
                </c:pt>
                <c:pt idx="1981">
                  <c:v>298200</c:v>
                </c:pt>
                <c:pt idx="1982">
                  <c:v>298300</c:v>
                </c:pt>
                <c:pt idx="1983">
                  <c:v>298400</c:v>
                </c:pt>
                <c:pt idx="1984">
                  <c:v>298500</c:v>
                </c:pt>
                <c:pt idx="1985">
                  <c:v>298600</c:v>
                </c:pt>
                <c:pt idx="1986">
                  <c:v>298700</c:v>
                </c:pt>
                <c:pt idx="1987">
                  <c:v>298800</c:v>
                </c:pt>
                <c:pt idx="1988">
                  <c:v>298900</c:v>
                </c:pt>
                <c:pt idx="1989">
                  <c:v>299000</c:v>
                </c:pt>
                <c:pt idx="1990">
                  <c:v>299100</c:v>
                </c:pt>
                <c:pt idx="1991">
                  <c:v>299200</c:v>
                </c:pt>
                <c:pt idx="1992">
                  <c:v>299300</c:v>
                </c:pt>
                <c:pt idx="1993">
                  <c:v>299400</c:v>
                </c:pt>
                <c:pt idx="1994">
                  <c:v>299500</c:v>
                </c:pt>
                <c:pt idx="1995">
                  <c:v>299600</c:v>
                </c:pt>
                <c:pt idx="1996">
                  <c:v>299700</c:v>
                </c:pt>
                <c:pt idx="1997">
                  <c:v>299800</c:v>
                </c:pt>
                <c:pt idx="1998">
                  <c:v>299900</c:v>
                </c:pt>
                <c:pt idx="1999">
                  <c:v>300000</c:v>
                </c:pt>
                <c:pt idx="2000">
                  <c:v>300100</c:v>
                </c:pt>
                <c:pt idx="2001">
                  <c:v>300200</c:v>
                </c:pt>
                <c:pt idx="2002">
                  <c:v>300300</c:v>
                </c:pt>
                <c:pt idx="2003">
                  <c:v>300400</c:v>
                </c:pt>
                <c:pt idx="2004">
                  <c:v>300500</c:v>
                </c:pt>
                <c:pt idx="2005">
                  <c:v>300600</c:v>
                </c:pt>
                <c:pt idx="2006">
                  <c:v>300700</c:v>
                </c:pt>
                <c:pt idx="2007">
                  <c:v>300800</c:v>
                </c:pt>
                <c:pt idx="2008">
                  <c:v>300900</c:v>
                </c:pt>
                <c:pt idx="2009">
                  <c:v>301000</c:v>
                </c:pt>
                <c:pt idx="2010">
                  <c:v>301100</c:v>
                </c:pt>
                <c:pt idx="2011">
                  <c:v>301200</c:v>
                </c:pt>
                <c:pt idx="2012">
                  <c:v>301300</c:v>
                </c:pt>
                <c:pt idx="2013">
                  <c:v>301400</c:v>
                </c:pt>
                <c:pt idx="2014">
                  <c:v>301500</c:v>
                </c:pt>
                <c:pt idx="2015">
                  <c:v>301600</c:v>
                </c:pt>
                <c:pt idx="2016">
                  <c:v>301700</c:v>
                </c:pt>
                <c:pt idx="2017">
                  <c:v>301800</c:v>
                </c:pt>
                <c:pt idx="2018">
                  <c:v>301900</c:v>
                </c:pt>
                <c:pt idx="2019">
                  <c:v>302000</c:v>
                </c:pt>
                <c:pt idx="2020">
                  <c:v>302100</c:v>
                </c:pt>
                <c:pt idx="2021">
                  <c:v>302200</c:v>
                </c:pt>
                <c:pt idx="2022">
                  <c:v>302300</c:v>
                </c:pt>
                <c:pt idx="2023">
                  <c:v>302400</c:v>
                </c:pt>
                <c:pt idx="2024">
                  <c:v>302500</c:v>
                </c:pt>
                <c:pt idx="2025">
                  <c:v>302600</c:v>
                </c:pt>
                <c:pt idx="2026">
                  <c:v>302700</c:v>
                </c:pt>
                <c:pt idx="2027">
                  <c:v>302800</c:v>
                </c:pt>
                <c:pt idx="2028">
                  <c:v>302900</c:v>
                </c:pt>
                <c:pt idx="2029">
                  <c:v>303000</c:v>
                </c:pt>
                <c:pt idx="2030">
                  <c:v>303100</c:v>
                </c:pt>
                <c:pt idx="2031">
                  <c:v>303200</c:v>
                </c:pt>
                <c:pt idx="2032">
                  <c:v>303300</c:v>
                </c:pt>
                <c:pt idx="2033">
                  <c:v>303400</c:v>
                </c:pt>
                <c:pt idx="2034">
                  <c:v>303500</c:v>
                </c:pt>
                <c:pt idx="2035">
                  <c:v>303600</c:v>
                </c:pt>
                <c:pt idx="2036">
                  <c:v>303700</c:v>
                </c:pt>
                <c:pt idx="2037">
                  <c:v>303800</c:v>
                </c:pt>
                <c:pt idx="2038">
                  <c:v>303900</c:v>
                </c:pt>
                <c:pt idx="2039">
                  <c:v>304000</c:v>
                </c:pt>
                <c:pt idx="2040">
                  <c:v>304100</c:v>
                </c:pt>
                <c:pt idx="2041">
                  <c:v>304200</c:v>
                </c:pt>
                <c:pt idx="2042">
                  <c:v>304300</c:v>
                </c:pt>
                <c:pt idx="2043">
                  <c:v>304400</c:v>
                </c:pt>
                <c:pt idx="2044">
                  <c:v>304500</c:v>
                </c:pt>
                <c:pt idx="2045">
                  <c:v>304600</c:v>
                </c:pt>
                <c:pt idx="2046">
                  <c:v>304700</c:v>
                </c:pt>
                <c:pt idx="2047">
                  <c:v>304800</c:v>
                </c:pt>
                <c:pt idx="2048">
                  <c:v>304900</c:v>
                </c:pt>
                <c:pt idx="2049">
                  <c:v>305000</c:v>
                </c:pt>
                <c:pt idx="2050">
                  <c:v>305100</c:v>
                </c:pt>
                <c:pt idx="2051">
                  <c:v>305200</c:v>
                </c:pt>
                <c:pt idx="2052">
                  <c:v>305300</c:v>
                </c:pt>
                <c:pt idx="2053">
                  <c:v>305400</c:v>
                </c:pt>
                <c:pt idx="2054">
                  <c:v>305500</c:v>
                </c:pt>
                <c:pt idx="2055">
                  <c:v>305600</c:v>
                </c:pt>
                <c:pt idx="2056">
                  <c:v>305700</c:v>
                </c:pt>
                <c:pt idx="2057">
                  <c:v>305800</c:v>
                </c:pt>
                <c:pt idx="2058">
                  <c:v>305900</c:v>
                </c:pt>
                <c:pt idx="2059">
                  <c:v>306000</c:v>
                </c:pt>
                <c:pt idx="2060">
                  <c:v>306100</c:v>
                </c:pt>
                <c:pt idx="2061">
                  <c:v>306200</c:v>
                </c:pt>
                <c:pt idx="2062">
                  <c:v>306300</c:v>
                </c:pt>
                <c:pt idx="2063">
                  <c:v>306400</c:v>
                </c:pt>
                <c:pt idx="2064">
                  <c:v>306500</c:v>
                </c:pt>
                <c:pt idx="2065">
                  <c:v>306600</c:v>
                </c:pt>
                <c:pt idx="2066">
                  <c:v>306700</c:v>
                </c:pt>
                <c:pt idx="2067">
                  <c:v>306800</c:v>
                </c:pt>
                <c:pt idx="2068">
                  <c:v>306900</c:v>
                </c:pt>
                <c:pt idx="2069">
                  <c:v>307000</c:v>
                </c:pt>
                <c:pt idx="2070">
                  <c:v>307100</c:v>
                </c:pt>
                <c:pt idx="2071">
                  <c:v>307200</c:v>
                </c:pt>
                <c:pt idx="2072">
                  <c:v>307300</c:v>
                </c:pt>
                <c:pt idx="2073">
                  <c:v>307400</c:v>
                </c:pt>
                <c:pt idx="2074">
                  <c:v>307500</c:v>
                </c:pt>
                <c:pt idx="2075">
                  <c:v>307600</c:v>
                </c:pt>
                <c:pt idx="2076">
                  <c:v>307700</c:v>
                </c:pt>
                <c:pt idx="2077">
                  <c:v>307800</c:v>
                </c:pt>
                <c:pt idx="2078">
                  <c:v>307900</c:v>
                </c:pt>
                <c:pt idx="2079">
                  <c:v>308000</c:v>
                </c:pt>
                <c:pt idx="2080">
                  <c:v>308100</c:v>
                </c:pt>
                <c:pt idx="2081">
                  <c:v>308200</c:v>
                </c:pt>
                <c:pt idx="2082">
                  <c:v>308300</c:v>
                </c:pt>
                <c:pt idx="2083">
                  <c:v>308400</c:v>
                </c:pt>
                <c:pt idx="2084">
                  <c:v>308500</c:v>
                </c:pt>
                <c:pt idx="2085">
                  <c:v>308600</c:v>
                </c:pt>
                <c:pt idx="2086">
                  <c:v>308700</c:v>
                </c:pt>
                <c:pt idx="2087">
                  <c:v>308800</c:v>
                </c:pt>
                <c:pt idx="2088">
                  <c:v>308900</c:v>
                </c:pt>
                <c:pt idx="2089">
                  <c:v>309000</c:v>
                </c:pt>
                <c:pt idx="2090">
                  <c:v>309100</c:v>
                </c:pt>
                <c:pt idx="2091">
                  <c:v>309200</c:v>
                </c:pt>
                <c:pt idx="2092">
                  <c:v>309300</c:v>
                </c:pt>
                <c:pt idx="2093">
                  <c:v>309400</c:v>
                </c:pt>
                <c:pt idx="2094">
                  <c:v>309500</c:v>
                </c:pt>
                <c:pt idx="2095">
                  <c:v>309600</c:v>
                </c:pt>
                <c:pt idx="2096">
                  <c:v>309700</c:v>
                </c:pt>
                <c:pt idx="2097">
                  <c:v>309800</c:v>
                </c:pt>
                <c:pt idx="2098">
                  <c:v>309900</c:v>
                </c:pt>
                <c:pt idx="2099">
                  <c:v>310000</c:v>
                </c:pt>
                <c:pt idx="2100">
                  <c:v>310100</c:v>
                </c:pt>
                <c:pt idx="2101">
                  <c:v>310200</c:v>
                </c:pt>
                <c:pt idx="2102">
                  <c:v>310300</c:v>
                </c:pt>
                <c:pt idx="2103">
                  <c:v>310400</c:v>
                </c:pt>
                <c:pt idx="2104">
                  <c:v>310500</c:v>
                </c:pt>
                <c:pt idx="2105">
                  <c:v>310600</c:v>
                </c:pt>
                <c:pt idx="2106">
                  <c:v>310700</c:v>
                </c:pt>
                <c:pt idx="2107">
                  <c:v>310800</c:v>
                </c:pt>
                <c:pt idx="2108">
                  <c:v>310900</c:v>
                </c:pt>
                <c:pt idx="2109">
                  <c:v>311000</c:v>
                </c:pt>
                <c:pt idx="2110">
                  <c:v>311100</c:v>
                </c:pt>
                <c:pt idx="2111">
                  <c:v>311200</c:v>
                </c:pt>
                <c:pt idx="2112">
                  <c:v>311300</c:v>
                </c:pt>
                <c:pt idx="2113">
                  <c:v>311400</c:v>
                </c:pt>
                <c:pt idx="2114">
                  <c:v>311500</c:v>
                </c:pt>
                <c:pt idx="2115">
                  <c:v>311600</c:v>
                </c:pt>
                <c:pt idx="2116">
                  <c:v>311700</c:v>
                </c:pt>
                <c:pt idx="2117">
                  <c:v>311800</c:v>
                </c:pt>
                <c:pt idx="2118">
                  <c:v>311900</c:v>
                </c:pt>
                <c:pt idx="2119">
                  <c:v>312000</c:v>
                </c:pt>
                <c:pt idx="2120">
                  <c:v>312100</c:v>
                </c:pt>
                <c:pt idx="2121">
                  <c:v>312200</c:v>
                </c:pt>
                <c:pt idx="2122">
                  <c:v>312300</c:v>
                </c:pt>
                <c:pt idx="2123">
                  <c:v>312400</c:v>
                </c:pt>
                <c:pt idx="2124">
                  <c:v>312500</c:v>
                </c:pt>
                <c:pt idx="2125">
                  <c:v>312600</c:v>
                </c:pt>
                <c:pt idx="2126">
                  <c:v>312700</c:v>
                </c:pt>
                <c:pt idx="2127">
                  <c:v>312800</c:v>
                </c:pt>
                <c:pt idx="2128">
                  <c:v>312900</c:v>
                </c:pt>
                <c:pt idx="2129">
                  <c:v>313000</c:v>
                </c:pt>
                <c:pt idx="2130">
                  <c:v>313100</c:v>
                </c:pt>
                <c:pt idx="2131">
                  <c:v>313200</c:v>
                </c:pt>
                <c:pt idx="2132">
                  <c:v>313300</c:v>
                </c:pt>
                <c:pt idx="2133">
                  <c:v>313400</c:v>
                </c:pt>
                <c:pt idx="2134">
                  <c:v>313500</c:v>
                </c:pt>
                <c:pt idx="2135">
                  <c:v>313600</c:v>
                </c:pt>
                <c:pt idx="2136">
                  <c:v>313700</c:v>
                </c:pt>
                <c:pt idx="2137">
                  <c:v>313800</c:v>
                </c:pt>
                <c:pt idx="2138">
                  <c:v>313900</c:v>
                </c:pt>
                <c:pt idx="2139">
                  <c:v>314000</c:v>
                </c:pt>
                <c:pt idx="2140">
                  <c:v>314100</c:v>
                </c:pt>
                <c:pt idx="2141">
                  <c:v>314200</c:v>
                </c:pt>
                <c:pt idx="2142">
                  <c:v>314300</c:v>
                </c:pt>
                <c:pt idx="2143">
                  <c:v>314400</c:v>
                </c:pt>
                <c:pt idx="2144">
                  <c:v>314500</c:v>
                </c:pt>
                <c:pt idx="2145">
                  <c:v>314600</c:v>
                </c:pt>
                <c:pt idx="2146">
                  <c:v>314700</c:v>
                </c:pt>
                <c:pt idx="2147">
                  <c:v>314800</c:v>
                </c:pt>
                <c:pt idx="2148">
                  <c:v>314900</c:v>
                </c:pt>
                <c:pt idx="2149">
                  <c:v>315000</c:v>
                </c:pt>
                <c:pt idx="2150">
                  <c:v>315100</c:v>
                </c:pt>
                <c:pt idx="2151">
                  <c:v>315200</c:v>
                </c:pt>
                <c:pt idx="2152">
                  <c:v>315300</c:v>
                </c:pt>
                <c:pt idx="2153">
                  <c:v>315400</c:v>
                </c:pt>
                <c:pt idx="2154">
                  <c:v>315500</c:v>
                </c:pt>
                <c:pt idx="2155">
                  <c:v>315600</c:v>
                </c:pt>
                <c:pt idx="2156">
                  <c:v>315700</c:v>
                </c:pt>
                <c:pt idx="2157">
                  <c:v>315800</c:v>
                </c:pt>
                <c:pt idx="2158">
                  <c:v>315900</c:v>
                </c:pt>
                <c:pt idx="2159">
                  <c:v>316000</c:v>
                </c:pt>
                <c:pt idx="2160">
                  <c:v>316100</c:v>
                </c:pt>
                <c:pt idx="2161">
                  <c:v>316200</c:v>
                </c:pt>
                <c:pt idx="2162">
                  <c:v>316300</c:v>
                </c:pt>
                <c:pt idx="2163">
                  <c:v>316400</c:v>
                </c:pt>
                <c:pt idx="2164">
                  <c:v>316500</c:v>
                </c:pt>
                <c:pt idx="2165">
                  <c:v>316600</c:v>
                </c:pt>
                <c:pt idx="2166">
                  <c:v>316700</c:v>
                </c:pt>
                <c:pt idx="2167">
                  <c:v>316800</c:v>
                </c:pt>
                <c:pt idx="2168">
                  <c:v>316900</c:v>
                </c:pt>
                <c:pt idx="2169">
                  <c:v>317000</c:v>
                </c:pt>
                <c:pt idx="2170">
                  <c:v>317100</c:v>
                </c:pt>
                <c:pt idx="2171">
                  <c:v>317200</c:v>
                </c:pt>
                <c:pt idx="2172">
                  <c:v>317300</c:v>
                </c:pt>
                <c:pt idx="2173">
                  <c:v>317400</c:v>
                </c:pt>
                <c:pt idx="2174">
                  <c:v>317500</c:v>
                </c:pt>
                <c:pt idx="2175">
                  <c:v>317600</c:v>
                </c:pt>
                <c:pt idx="2176">
                  <c:v>317700</c:v>
                </c:pt>
                <c:pt idx="2177">
                  <c:v>317800</c:v>
                </c:pt>
                <c:pt idx="2178">
                  <c:v>317900</c:v>
                </c:pt>
                <c:pt idx="2179">
                  <c:v>318000</c:v>
                </c:pt>
                <c:pt idx="2180">
                  <c:v>318100</c:v>
                </c:pt>
                <c:pt idx="2181">
                  <c:v>318200</c:v>
                </c:pt>
                <c:pt idx="2182">
                  <c:v>318300</c:v>
                </c:pt>
                <c:pt idx="2183">
                  <c:v>318400</c:v>
                </c:pt>
                <c:pt idx="2184">
                  <c:v>318500</c:v>
                </c:pt>
                <c:pt idx="2185">
                  <c:v>318600</c:v>
                </c:pt>
                <c:pt idx="2186">
                  <c:v>318700</c:v>
                </c:pt>
                <c:pt idx="2187">
                  <c:v>318800</c:v>
                </c:pt>
                <c:pt idx="2188">
                  <c:v>318900</c:v>
                </c:pt>
                <c:pt idx="2189">
                  <c:v>319000</c:v>
                </c:pt>
                <c:pt idx="2190">
                  <c:v>319100</c:v>
                </c:pt>
                <c:pt idx="2191">
                  <c:v>319200</c:v>
                </c:pt>
                <c:pt idx="2192">
                  <c:v>319300</c:v>
                </c:pt>
                <c:pt idx="2193">
                  <c:v>319400</c:v>
                </c:pt>
                <c:pt idx="2194">
                  <c:v>319500</c:v>
                </c:pt>
                <c:pt idx="2195">
                  <c:v>319600</c:v>
                </c:pt>
                <c:pt idx="2196">
                  <c:v>319700</c:v>
                </c:pt>
                <c:pt idx="2197">
                  <c:v>319800</c:v>
                </c:pt>
                <c:pt idx="2198">
                  <c:v>319900</c:v>
                </c:pt>
                <c:pt idx="2199">
                  <c:v>320000</c:v>
                </c:pt>
                <c:pt idx="2200">
                  <c:v>320100</c:v>
                </c:pt>
                <c:pt idx="2201">
                  <c:v>320200</c:v>
                </c:pt>
                <c:pt idx="2202">
                  <c:v>320300</c:v>
                </c:pt>
                <c:pt idx="2203">
                  <c:v>320400</c:v>
                </c:pt>
                <c:pt idx="2204">
                  <c:v>320500</c:v>
                </c:pt>
                <c:pt idx="2205">
                  <c:v>320600</c:v>
                </c:pt>
                <c:pt idx="2206">
                  <c:v>320700</c:v>
                </c:pt>
                <c:pt idx="2207">
                  <c:v>320800</c:v>
                </c:pt>
                <c:pt idx="2208">
                  <c:v>320900</c:v>
                </c:pt>
                <c:pt idx="2209">
                  <c:v>321000</c:v>
                </c:pt>
                <c:pt idx="2210">
                  <c:v>321100</c:v>
                </c:pt>
                <c:pt idx="2211">
                  <c:v>321200</c:v>
                </c:pt>
                <c:pt idx="2212">
                  <c:v>321300</c:v>
                </c:pt>
                <c:pt idx="2213">
                  <c:v>321400</c:v>
                </c:pt>
                <c:pt idx="2214">
                  <c:v>321500</c:v>
                </c:pt>
                <c:pt idx="2215">
                  <c:v>321600</c:v>
                </c:pt>
                <c:pt idx="2216">
                  <c:v>321700</c:v>
                </c:pt>
                <c:pt idx="2217">
                  <c:v>321800</c:v>
                </c:pt>
                <c:pt idx="2218">
                  <c:v>321900</c:v>
                </c:pt>
                <c:pt idx="2219">
                  <c:v>322000</c:v>
                </c:pt>
                <c:pt idx="2220">
                  <c:v>322100</c:v>
                </c:pt>
                <c:pt idx="2221">
                  <c:v>322200</c:v>
                </c:pt>
                <c:pt idx="2222">
                  <c:v>322300</c:v>
                </c:pt>
                <c:pt idx="2223">
                  <c:v>322400</c:v>
                </c:pt>
                <c:pt idx="2224">
                  <c:v>322500</c:v>
                </c:pt>
                <c:pt idx="2225">
                  <c:v>322600</c:v>
                </c:pt>
                <c:pt idx="2226">
                  <c:v>322700</c:v>
                </c:pt>
                <c:pt idx="2227">
                  <c:v>322800</c:v>
                </c:pt>
                <c:pt idx="2228">
                  <c:v>322900</c:v>
                </c:pt>
                <c:pt idx="2229">
                  <c:v>323000</c:v>
                </c:pt>
                <c:pt idx="2230">
                  <c:v>323100</c:v>
                </c:pt>
                <c:pt idx="2231">
                  <c:v>323200</c:v>
                </c:pt>
                <c:pt idx="2232">
                  <c:v>323300</c:v>
                </c:pt>
                <c:pt idx="2233">
                  <c:v>323400</c:v>
                </c:pt>
                <c:pt idx="2234">
                  <c:v>323500</c:v>
                </c:pt>
                <c:pt idx="2235">
                  <c:v>323600</c:v>
                </c:pt>
                <c:pt idx="2236">
                  <c:v>323700</c:v>
                </c:pt>
                <c:pt idx="2237">
                  <c:v>323800</c:v>
                </c:pt>
                <c:pt idx="2238">
                  <c:v>323900</c:v>
                </c:pt>
                <c:pt idx="2239">
                  <c:v>324000</c:v>
                </c:pt>
                <c:pt idx="2240">
                  <c:v>324100</c:v>
                </c:pt>
                <c:pt idx="2241">
                  <c:v>324200</c:v>
                </c:pt>
                <c:pt idx="2242">
                  <c:v>324300</c:v>
                </c:pt>
                <c:pt idx="2243">
                  <c:v>324400</c:v>
                </c:pt>
                <c:pt idx="2244">
                  <c:v>324500</c:v>
                </c:pt>
                <c:pt idx="2245">
                  <c:v>324600</c:v>
                </c:pt>
                <c:pt idx="2246">
                  <c:v>324700</c:v>
                </c:pt>
                <c:pt idx="2247">
                  <c:v>324800</c:v>
                </c:pt>
                <c:pt idx="2248">
                  <c:v>324900</c:v>
                </c:pt>
                <c:pt idx="2249">
                  <c:v>325000</c:v>
                </c:pt>
                <c:pt idx="2250">
                  <c:v>325100</c:v>
                </c:pt>
                <c:pt idx="2251">
                  <c:v>325200</c:v>
                </c:pt>
                <c:pt idx="2252">
                  <c:v>325300</c:v>
                </c:pt>
                <c:pt idx="2253">
                  <c:v>325400</c:v>
                </c:pt>
                <c:pt idx="2254">
                  <c:v>325500</c:v>
                </c:pt>
                <c:pt idx="2255">
                  <c:v>325600</c:v>
                </c:pt>
                <c:pt idx="2256">
                  <c:v>325700</c:v>
                </c:pt>
                <c:pt idx="2257">
                  <c:v>325800</c:v>
                </c:pt>
                <c:pt idx="2258">
                  <c:v>325900</c:v>
                </c:pt>
                <c:pt idx="2259">
                  <c:v>326000</c:v>
                </c:pt>
                <c:pt idx="2260">
                  <c:v>326100</c:v>
                </c:pt>
                <c:pt idx="2261">
                  <c:v>326200</c:v>
                </c:pt>
                <c:pt idx="2262">
                  <c:v>326300</c:v>
                </c:pt>
                <c:pt idx="2263">
                  <c:v>326400</c:v>
                </c:pt>
                <c:pt idx="2264">
                  <c:v>326500</c:v>
                </c:pt>
                <c:pt idx="2265">
                  <c:v>326600</c:v>
                </c:pt>
                <c:pt idx="2266">
                  <c:v>326700</c:v>
                </c:pt>
                <c:pt idx="2267">
                  <c:v>326800</c:v>
                </c:pt>
                <c:pt idx="2268">
                  <c:v>326900</c:v>
                </c:pt>
                <c:pt idx="2269">
                  <c:v>327000</c:v>
                </c:pt>
                <c:pt idx="2270">
                  <c:v>327100</c:v>
                </c:pt>
                <c:pt idx="2271">
                  <c:v>327200</c:v>
                </c:pt>
                <c:pt idx="2272">
                  <c:v>327300</c:v>
                </c:pt>
                <c:pt idx="2273">
                  <c:v>327400</c:v>
                </c:pt>
                <c:pt idx="2274">
                  <c:v>327500</c:v>
                </c:pt>
                <c:pt idx="2275">
                  <c:v>327600</c:v>
                </c:pt>
                <c:pt idx="2276">
                  <c:v>327700</c:v>
                </c:pt>
                <c:pt idx="2277">
                  <c:v>327800</c:v>
                </c:pt>
                <c:pt idx="2278">
                  <c:v>327900</c:v>
                </c:pt>
                <c:pt idx="2279">
                  <c:v>328000</c:v>
                </c:pt>
                <c:pt idx="2280">
                  <c:v>328100</c:v>
                </c:pt>
                <c:pt idx="2281">
                  <c:v>328200</c:v>
                </c:pt>
                <c:pt idx="2282">
                  <c:v>328300</c:v>
                </c:pt>
                <c:pt idx="2283">
                  <c:v>328400</c:v>
                </c:pt>
                <c:pt idx="2284">
                  <c:v>328500</c:v>
                </c:pt>
                <c:pt idx="2285">
                  <c:v>328600</c:v>
                </c:pt>
                <c:pt idx="2286">
                  <c:v>328700</c:v>
                </c:pt>
                <c:pt idx="2287">
                  <c:v>328800</c:v>
                </c:pt>
                <c:pt idx="2288">
                  <c:v>328900</c:v>
                </c:pt>
                <c:pt idx="2289">
                  <c:v>329000</c:v>
                </c:pt>
                <c:pt idx="2290">
                  <c:v>329100</c:v>
                </c:pt>
                <c:pt idx="2291">
                  <c:v>329200</c:v>
                </c:pt>
                <c:pt idx="2292">
                  <c:v>329300</c:v>
                </c:pt>
                <c:pt idx="2293">
                  <c:v>329400</c:v>
                </c:pt>
                <c:pt idx="2294">
                  <c:v>329500</c:v>
                </c:pt>
                <c:pt idx="2295">
                  <c:v>329600</c:v>
                </c:pt>
                <c:pt idx="2296">
                  <c:v>329700</c:v>
                </c:pt>
                <c:pt idx="2297">
                  <c:v>329800</c:v>
                </c:pt>
                <c:pt idx="2298">
                  <c:v>329900</c:v>
                </c:pt>
                <c:pt idx="2299">
                  <c:v>330000</c:v>
                </c:pt>
                <c:pt idx="2300">
                  <c:v>330100</c:v>
                </c:pt>
                <c:pt idx="2301">
                  <c:v>330200</c:v>
                </c:pt>
                <c:pt idx="2302">
                  <c:v>330300</c:v>
                </c:pt>
                <c:pt idx="2303">
                  <c:v>330400</c:v>
                </c:pt>
                <c:pt idx="2304">
                  <c:v>330500</c:v>
                </c:pt>
                <c:pt idx="2305">
                  <c:v>330600</c:v>
                </c:pt>
                <c:pt idx="2306">
                  <c:v>330700</c:v>
                </c:pt>
                <c:pt idx="2307">
                  <c:v>330800</c:v>
                </c:pt>
                <c:pt idx="2308">
                  <c:v>330900</c:v>
                </c:pt>
                <c:pt idx="2309">
                  <c:v>331000</c:v>
                </c:pt>
                <c:pt idx="2310">
                  <c:v>331100</c:v>
                </c:pt>
                <c:pt idx="2311">
                  <c:v>331200</c:v>
                </c:pt>
                <c:pt idx="2312">
                  <c:v>331300</c:v>
                </c:pt>
                <c:pt idx="2313">
                  <c:v>331400</c:v>
                </c:pt>
                <c:pt idx="2314">
                  <c:v>331500</c:v>
                </c:pt>
                <c:pt idx="2315">
                  <c:v>331600</c:v>
                </c:pt>
                <c:pt idx="2316">
                  <c:v>331700</c:v>
                </c:pt>
                <c:pt idx="2317">
                  <c:v>331800</c:v>
                </c:pt>
                <c:pt idx="2318">
                  <c:v>331900</c:v>
                </c:pt>
                <c:pt idx="2319">
                  <c:v>332000</c:v>
                </c:pt>
                <c:pt idx="2320">
                  <c:v>332100</c:v>
                </c:pt>
                <c:pt idx="2321">
                  <c:v>332200</c:v>
                </c:pt>
                <c:pt idx="2322">
                  <c:v>332300</c:v>
                </c:pt>
                <c:pt idx="2323">
                  <c:v>332400</c:v>
                </c:pt>
                <c:pt idx="2324">
                  <c:v>332500</c:v>
                </c:pt>
                <c:pt idx="2325">
                  <c:v>332600</c:v>
                </c:pt>
                <c:pt idx="2326">
                  <c:v>332700</c:v>
                </c:pt>
                <c:pt idx="2327">
                  <c:v>332800</c:v>
                </c:pt>
                <c:pt idx="2328">
                  <c:v>332900</c:v>
                </c:pt>
                <c:pt idx="2329">
                  <c:v>333000</c:v>
                </c:pt>
                <c:pt idx="2330">
                  <c:v>333100</c:v>
                </c:pt>
                <c:pt idx="2331">
                  <c:v>333200</c:v>
                </c:pt>
                <c:pt idx="2332">
                  <c:v>333300</c:v>
                </c:pt>
                <c:pt idx="2333">
                  <c:v>333400</c:v>
                </c:pt>
                <c:pt idx="2334">
                  <c:v>333500</c:v>
                </c:pt>
                <c:pt idx="2335">
                  <c:v>333600</c:v>
                </c:pt>
                <c:pt idx="2336">
                  <c:v>333700</c:v>
                </c:pt>
                <c:pt idx="2337">
                  <c:v>333800</c:v>
                </c:pt>
                <c:pt idx="2338">
                  <c:v>333900</c:v>
                </c:pt>
                <c:pt idx="2339">
                  <c:v>334000</c:v>
                </c:pt>
                <c:pt idx="2340">
                  <c:v>334100</c:v>
                </c:pt>
                <c:pt idx="2341">
                  <c:v>334200</c:v>
                </c:pt>
                <c:pt idx="2342">
                  <c:v>334300</c:v>
                </c:pt>
                <c:pt idx="2343">
                  <c:v>334400</c:v>
                </c:pt>
                <c:pt idx="2344">
                  <c:v>334500</c:v>
                </c:pt>
                <c:pt idx="2345">
                  <c:v>334600</c:v>
                </c:pt>
                <c:pt idx="2346">
                  <c:v>334700</c:v>
                </c:pt>
                <c:pt idx="2347">
                  <c:v>334800</c:v>
                </c:pt>
                <c:pt idx="2348">
                  <c:v>334900</c:v>
                </c:pt>
                <c:pt idx="2349">
                  <c:v>335000</c:v>
                </c:pt>
                <c:pt idx="2350">
                  <c:v>335100</c:v>
                </c:pt>
                <c:pt idx="2351">
                  <c:v>335200</c:v>
                </c:pt>
                <c:pt idx="2352">
                  <c:v>335300</c:v>
                </c:pt>
                <c:pt idx="2353">
                  <c:v>335400</c:v>
                </c:pt>
                <c:pt idx="2354">
                  <c:v>335500</c:v>
                </c:pt>
                <c:pt idx="2355">
                  <c:v>335600</c:v>
                </c:pt>
                <c:pt idx="2356">
                  <c:v>335700</c:v>
                </c:pt>
                <c:pt idx="2357">
                  <c:v>335800</c:v>
                </c:pt>
                <c:pt idx="2358">
                  <c:v>335900</c:v>
                </c:pt>
                <c:pt idx="2359">
                  <c:v>336000</c:v>
                </c:pt>
                <c:pt idx="2360">
                  <c:v>336100</c:v>
                </c:pt>
                <c:pt idx="2361">
                  <c:v>336200</c:v>
                </c:pt>
                <c:pt idx="2362">
                  <c:v>336300</c:v>
                </c:pt>
                <c:pt idx="2363">
                  <c:v>336400</c:v>
                </c:pt>
                <c:pt idx="2364">
                  <c:v>336500</c:v>
                </c:pt>
                <c:pt idx="2365">
                  <c:v>336600</c:v>
                </c:pt>
                <c:pt idx="2366">
                  <c:v>336700</c:v>
                </c:pt>
                <c:pt idx="2367">
                  <c:v>336800</c:v>
                </c:pt>
                <c:pt idx="2368">
                  <c:v>336900</c:v>
                </c:pt>
                <c:pt idx="2369">
                  <c:v>337000</c:v>
                </c:pt>
                <c:pt idx="2370">
                  <c:v>337100</c:v>
                </c:pt>
                <c:pt idx="2371">
                  <c:v>337200</c:v>
                </c:pt>
                <c:pt idx="2372">
                  <c:v>337300</c:v>
                </c:pt>
                <c:pt idx="2373">
                  <c:v>337400</c:v>
                </c:pt>
                <c:pt idx="2374">
                  <c:v>337500</c:v>
                </c:pt>
                <c:pt idx="2375">
                  <c:v>337600</c:v>
                </c:pt>
                <c:pt idx="2376">
                  <c:v>337700</c:v>
                </c:pt>
                <c:pt idx="2377">
                  <c:v>337800</c:v>
                </c:pt>
                <c:pt idx="2378">
                  <c:v>337900</c:v>
                </c:pt>
                <c:pt idx="2379">
                  <c:v>338000</c:v>
                </c:pt>
                <c:pt idx="2380">
                  <c:v>338100</c:v>
                </c:pt>
                <c:pt idx="2381">
                  <c:v>338200</c:v>
                </c:pt>
                <c:pt idx="2382">
                  <c:v>338300</c:v>
                </c:pt>
                <c:pt idx="2383">
                  <c:v>338400</c:v>
                </c:pt>
                <c:pt idx="2384">
                  <c:v>338500</c:v>
                </c:pt>
                <c:pt idx="2385">
                  <c:v>338600</c:v>
                </c:pt>
                <c:pt idx="2386">
                  <c:v>338700</c:v>
                </c:pt>
                <c:pt idx="2387">
                  <c:v>338800</c:v>
                </c:pt>
                <c:pt idx="2388">
                  <c:v>338900</c:v>
                </c:pt>
                <c:pt idx="2389">
                  <c:v>339000</c:v>
                </c:pt>
                <c:pt idx="2390">
                  <c:v>339100</c:v>
                </c:pt>
                <c:pt idx="2391">
                  <c:v>339200</c:v>
                </c:pt>
                <c:pt idx="2392">
                  <c:v>339300</c:v>
                </c:pt>
                <c:pt idx="2393">
                  <c:v>339400</c:v>
                </c:pt>
                <c:pt idx="2394">
                  <c:v>339500</c:v>
                </c:pt>
                <c:pt idx="2395">
                  <c:v>339600</c:v>
                </c:pt>
                <c:pt idx="2396">
                  <c:v>339700</c:v>
                </c:pt>
                <c:pt idx="2397">
                  <c:v>339800</c:v>
                </c:pt>
                <c:pt idx="2398">
                  <c:v>339900</c:v>
                </c:pt>
                <c:pt idx="2399">
                  <c:v>340000</c:v>
                </c:pt>
                <c:pt idx="2400">
                  <c:v>340100</c:v>
                </c:pt>
                <c:pt idx="2401">
                  <c:v>340200</c:v>
                </c:pt>
                <c:pt idx="2402">
                  <c:v>340300</c:v>
                </c:pt>
                <c:pt idx="2403">
                  <c:v>340400</c:v>
                </c:pt>
                <c:pt idx="2404">
                  <c:v>340500</c:v>
                </c:pt>
                <c:pt idx="2405">
                  <c:v>340600</c:v>
                </c:pt>
                <c:pt idx="2406">
                  <c:v>340700</c:v>
                </c:pt>
                <c:pt idx="2407">
                  <c:v>340800</c:v>
                </c:pt>
                <c:pt idx="2408">
                  <c:v>340900</c:v>
                </c:pt>
                <c:pt idx="2409">
                  <c:v>341000</c:v>
                </c:pt>
                <c:pt idx="2410">
                  <c:v>341100</c:v>
                </c:pt>
                <c:pt idx="2411">
                  <c:v>341200</c:v>
                </c:pt>
                <c:pt idx="2412">
                  <c:v>341300</c:v>
                </c:pt>
                <c:pt idx="2413">
                  <c:v>341400</c:v>
                </c:pt>
                <c:pt idx="2414">
                  <c:v>341500</c:v>
                </c:pt>
                <c:pt idx="2415">
                  <c:v>341600</c:v>
                </c:pt>
                <c:pt idx="2416">
                  <c:v>341700</c:v>
                </c:pt>
                <c:pt idx="2417">
                  <c:v>341800</c:v>
                </c:pt>
                <c:pt idx="2418">
                  <c:v>341900</c:v>
                </c:pt>
                <c:pt idx="2419">
                  <c:v>342000</c:v>
                </c:pt>
                <c:pt idx="2420">
                  <c:v>342100</c:v>
                </c:pt>
                <c:pt idx="2421">
                  <c:v>342200</c:v>
                </c:pt>
                <c:pt idx="2422">
                  <c:v>342300</c:v>
                </c:pt>
                <c:pt idx="2423">
                  <c:v>342400</c:v>
                </c:pt>
                <c:pt idx="2424">
                  <c:v>342500</c:v>
                </c:pt>
                <c:pt idx="2425">
                  <c:v>342600</c:v>
                </c:pt>
                <c:pt idx="2426">
                  <c:v>342700</c:v>
                </c:pt>
                <c:pt idx="2427">
                  <c:v>342800</c:v>
                </c:pt>
                <c:pt idx="2428">
                  <c:v>342900</c:v>
                </c:pt>
                <c:pt idx="2429">
                  <c:v>343000</c:v>
                </c:pt>
                <c:pt idx="2430">
                  <c:v>343100</c:v>
                </c:pt>
                <c:pt idx="2431">
                  <c:v>343200</c:v>
                </c:pt>
                <c:pt idx="2432">
                  <c:v>343300</c:v>
                </c:pt>
                <c:pt idx="2433">
                  <c:v>343400</c:v>
                </c:pt>
                <c:pt idx="2434">
                  <c:v>343500</c:v>
                </c:pt>
                <c:pt idx="2435">
                  <c:v>343600</c:v>
                </c:pt>
                <c:pt idx="2436">
                  <c:v>343700</c:v>
                </c:pt>
                <c:pt idx="2437">
                  <c:v>343800</c:v>
                </c:pt>
                <c:pt idx="2438">
                  <c:v>343900</c:v>
                </c:pt>
                <c:pt idx="2439">
                  <c:v>344000</c:v>
                </c:pt>
                <c:pt idx="2440">
                  <c:v>344100</c:v>
                </c:pt>
                <c:pt idx="2441">
                  <c:v>344200</c:v>
                </c:pt>
                <c:pt idx="2442">
                  <c:v>344300</c:v>
                </c:pt>
                <c:pt idx="2443">
                  <c:v>344400</c:v>
                </c:pt>
                <c:pt idx="2444">
                  <c:v>344500</c:v>
                </c:pt>
                <c:pt idx="2445">
                  <c:v>344600</c:v>
                </c:pt>
                <c:pt idx="2446">
                  <c:v>344700</c:v>
                </c:pt>
                <c:pt idx="2447">
                  <c:v>344800</c:v>
                </c:pt>
                <c:pt idx="2448">
                  <c:v>344900</c:v>
                </c:pt>
                <c:pt idx="2449">
                  <c:v>345000</c:v>
                </c:pt>
                <c:pt idx="2450">
                  <c:v>345100</c:v>
                </c:pt>
                <c:pt idx="2451">
                  <c:v>345200</c:v>
                </c:pt>
                <c:pt idx="2452">
                  <c:v>345300</c:v>
                </c:pt>
                <c:pt idx="2453">
                  <c:v>345400</c:v>
                </c:pt>
                <c:pt idx="2454">
                  <c:v>345500</c:v>
                </c:pt>
                <c:pt idx="2455">
                  <c:v>345600</c:v>
                </c:pt>
                <c:pt idx="2456">
                  <c:v>345700</c:v>
                </c:pt>
                <c:pt idx="2457">
                  <c:v>345800</c:v>
                </c:pt>
                <c:pt idx="2458">
                  <c:v>345900</c:v>
                </c:pt>
                <c:pt idx="2459">
                  <c:v>346000</c:v>
                </c:pt>
                <c:pt idx="2460">
                  <c:v>346100</c:v>
                </c:pt>
                <c:pt idx="2461">
                  <c:v>346200</c:v>
                </c:pt>
                <c:pt idx="2462">
                  <c:v>346300</c:v>
                </c:pt>
                <c:pt idx="2463">
                  <c:v>346400</c:v>
                </c:pt>
                <c:pt idx="2464">
                  <c:v>346500</c:v>
                </c:pt>
                <c:pt idx="2465">
                  <c:v>346600</c:v>
                </c:pt>
                <c:pt idx="2466">
                  <c:v>346700</c:v>
                </c:pt>
                <c:pt idx="2467">
                  <c:v>346800</c:v>
                </c:pt>
                <c:pt idx="2468">
                  <c:v>346900</c:v>
                </c:pt>
                <c:pt idx="2469">
                  <c:v>347000</c:v>
                </c:pt>
                <c:pt idx="2470">
                  <c:v>347100</c:v>
                </c:pt>
                <c:pt idx="2471">
                  <c:v>347200</c:v>
                </c:pt>
                <c:pt idx="2472">
                  <c:v>347300</c:v>
                </c:pt>
                <c:pt idx="2473">
                  <c:v>347400</c:v>
                </c:pt>
                <c:pt idx="2474">
                  <c:v>347500</c:v>
                </c:pt>
                <c:pt idx="2475">
                  <c:v>347600</c:v>
                </c:pt>
                <c:pt idx="2476">
                  <c:v>347700</c:v>
                </c:pt>
                <c:pt idx="2477">
                  <c:v>347800</c:v>
                </c:pt>
                <c:pt idx="2478">
                  <c:v>347900</c:v>
                </c:pt>
                <c:pt idx="2479">
                  <c:v>348000</c:v>
                </c:pt>
                <c:pt idx="2480">
                  <c:v>348100</c:v>
                </c:pt>
                <c:pt idx="2481">
                  <c:v>348200</c:v>
                </c:pt>
                <c:pt idx="2482">
                  <c:v>348300</c:v>
                </c:pt>
                <c:pt idx="2483">
                  <c:v>348400</c:v>
                </c:pt>
                <c:pt idx="2484">
                  <c:v>348500</c:v>
                </c:pt>
                <c:pt idx="2485">
                  <c:v>348600</c:v>
                </c:pt>
                <c:pt idx="2486">
                  <c:v>348700</c:v>
                </c:pt>
                <c:pt idx="2487">
                  <c:v>348800</c:v>
                </c:pt>
                <c:pt idx="2488">
                  <c:v>348900</c:v>
                </c:pt>
                <c:pt idx="2489">
                  <c:v>349000</c:v>
                </c:pt>
                <c:pt idx="2490">
                  <c:v>349100</c:v>
                </c:pt>
                <c:pt idx="2491">
                  <c:v>349200</c:v>
                </c:pt>
                <c:pt idx="2492">
                  <c:v>349300</c:v>
                </c:pt>
                <c:pt idx="2493">
                  <c:v>349400</c:v>
                </c:pt>
                <c:pt idx="2494">
                  <c:v>349500</c:v>
                </c:pt>
                <c:pt idx="2495">
                  <c:v>349600</c:v>
                </c:pt>
                <c:pt idx="2496">
                  <c:v>349700</c:v>
                </c:pt>
                <c:pt idx="2497">
                  <c:v>349800</c:v>
                </c:pt>
                <c:pt idx="2498">
                  <c:v>349900</c:v>
                </c:pt>
                <c:pt idx="2499">
                  <c:v>350000</c:v>
                </c:pt>
                <c:pt idx="2500">
                  <c:v>350100</c:v>
                </c:pt>
                <c:pt idx="2501">
                  <c:v>350200</c:v>
                </c:pt>
                <c:pt idx="2502">
                  <c:v>350300</c:v>
                </c:pt>
                <c:pt idx="2503">
                  <c:v>350400</c:v>
                </c:pt>
                <c:pt idx="2504">
                  <c:v>350500</c:v>
                </c:pt>
                <c:pt idx="2505">
                  <c:v>350600</c:v>
                </c:pt>
                <c:pt idx="2506">
                  <c:v>350700</c:v>
                </c:pt>
                <c:pt idx="2507">
                  <c:v>350800</c:v>
                </c:pt>
                <c:pt idx="2508">
                  <c:v>350900</c:v>
                </c:pt>
                <c:pt idx="2509">
                  <c:v>351000</c:v>
                </c:pt>
                <c:pt idx="2510">
                  <c:v>351100</c:v>
                </c:pt>
                <c:pt idx="2511">
                  <c:v>351200</c:v>
                </c:pt>
                <c:pt idx="2512">
                  <c:v>351300</c:v>
                </c:pt>
                <c:pt idx="2513">
                  <c:v>351400</c:v>
                </c:pt>
                <c:pt idx="2514">
                  <c:v>351500</c:v>
                </c:pt>
                <c:pt idx="2515">
                  <c:v>351600</c:v>
                </c:pt>
                <c:pt idx="2516">
                  <c:v>351700</c:v>
                </c:pt>
                <c:pt idx="2517">
                  <c:v>351800</c:v>
                </c:pt>
                <c:pt idx="2518">
                  <c:v>351900</c:v>
                </c:pt>
                <c:pt idx="2519">
                  <c:v>352000</c:v>
                </c:pt>
                <c:pt idx="2520">
                  <c:v>352100</c:v>
                </c:pt>
                <c:pt idx="2521">
                  <c:v>352200</c:v>
                </c:pt>
                <c:pt idx="2522">
                  <c:v>352300</c:v>
                </c:pt>
                <c:pt idx="2523">
                  <c:v>352400</c:v>
                </c:pt>
                <c:pt idx="2524">
                  <c:v>352500</c:v>
                </c:pt>
                <c:pt idx="2525">
                  <c:v>352600</c:v>
                </c:pt>
                <c:pt idx="2526">
                  <c:v>352700</c:v>
                </c:pt>
                <c:pt idx="2527">
                  <c:v>352800</c:v>
                </c:pt>
                <c:pt idx="2528">
                  <c:v>352900</c:v>
                </c:pt>
                <c:pt idx="2529">
                  <c:v>353000</c:v>
                </c:pt>
                <c:pt idx="2530">
                  <c:v>353100</c:v>
                </c:pt>
                <c:pt idx="2531">
                  <c:v>353200</c:v>
                </c:pt>
                <c:pt idx="2532">
                  <c:v>353300</c:v>
                </c:pt>
                <c:pt idx="2533">
                  <c:v>353400</c:v>
                </c:pt>
                <c:pt idx="2534">
                  <c:v>353500</c:v>
                </c:pt>
                <c:pt idx="2535">
                  <c:v>353600</c:v>
                </c:pt>
                <c:pt idx="2536">
                  <c:v>353700</c:v>
                </c:pt>
                <c:pt idx="2537">
                  <c:v>353800</c:v>
                </c:pt>
                <c:pt idx="2538">
                  <c:v>353900</c:v>
                </c:pt>
                <c:pt idx="2539">
                  <c:v>354000</c:v>
                </c:pt>
                <c:pt idx="2540">
                  <c:v>354100</c:v>
                </c:pt>
                <c:pt idx="2541">
                  <c:v>354200</c:v>
                </c:pt>
                <c:pt idx="2542">
                  <c:v>354300</c:v>
                </c:pt>
                <c:pt idx="2543">
                  <c:v>354400</c:v>
                </c:pt>
                <c:pt idx="2544">
                  <c:v>354500</c:v>
                </c:pt>
                <c:pt idx="2545">
                  <c:v>354600</c:v>
                </c:pt>
                <c:pt idx="2546">
                  <c:v>354700</c:v>
                </c:pt>
                <c:pt idx="2547">
                  <c:v>354800</c:v>
                </c:pt>
                <c:pt idx="2548">
                  <c:v>354900</c:v>
                </c:pt>
                <c:pt idx="2549">
                  <c:v>355000</c:v>
                </c:pt>
                <c:pt idx="2550">
                  <c:v>355100</c:v>
                </c:pt>
                <c:pt idx="2551">
                  <c:v>355200</c:v>
                </c:pt>
                <c:pt idx="2552">
                  <c:v>355300</c:v>
                </c:pt>
                <c:pt idx="2553">
                  <c:v>355400</c:v>
                </c:pt>
                <c:pt idx="2554">
                  <c:v>355500</c:v>
                </c:pt>
                <c:pt idx="2555">
                  <c:v>355600</c:v>
                </c:pt>
                <c:pt idx="2556">
                  <c:v>355700</c:v>
                </c:pt>
                <c:pt idx="2557">
                  <c:v>355800</c:v>
                </c:pt>
                <c:pt idx="2558">
                  <c:v>355900</c:v>
                </c:pt>
                <c:pt idx="2559">
                  <c:v>356000</c:v>
                </c:pt>
                <c:pt idx="2560">
                  <c:v>356100</c:v>
                </c:pt>
                <c:pt idx="2561">
                  <c:v>356200</c:v>
                </c:pt>
                <c:pt idx="2562">
                  <c:v>356300</c:v>
                </c:pt>
                <c:pt idx="2563">
                  <c:v>356400</c:v>
                </c:pt>
                <c:pt idx="2564">
                  <c:v>356500</c:v>
                </c:pt>
                <c:pt idx="2565">
                  <c:v>356600</c:v>
                </c:pt>
                <c:pt idx="2566">
                  <c:v>356700</c:v>
                </c:pt>
                <c:pt idx="2567">
                  <c:v>356800</c:v>
                </c:pt>
                <c:pt idx="2568">
                  <c:v>356900</c:v>
                </c:pt>
                <c:pt idx="2569">
                  <c:v>357000</c:v>
                </c:pt>
                <c:pt idx="2570">
                  <c:v>357100</c:v>
                </c:pt>
                <c:pt idx="2571">
                  <c:v>357200</c:v>
                </c:pt>
                <c:pt idx="2572">
                  <c:v>357300</c:v>
                </c:pt>
                <c:pt idx="2573">
                  <c:v>357400</c:v>
                </c:pt>
                <c:pt idx="2574">
                  <c:v>357500</c:v>
                </c:pt>
                <c:pt idx="2575">
                  <c:v>357600</c:v>
                </c:pt>
                <c:pt idx="2576">
                  <c:v>357700</c:v>
                </c:pt>
                <c:pt idx="2577">
                  <c:v>357800</c:v>
                </c:pt>
                <c:pt idx="2578">
                  <c:v>357900</c:v>
                </c:pt>
                <c:pt idx="2579">
                  <c:v>358000</c:v>
                </c:pt>
                <c:pt idx="2580">
                  <c:v>358100</c:v>
                </c:pt>
                <c:pt idx="2581">
                  <c:v>358200</c:v>
                </c:pt>
                <c:pt idx="2582">
                  <c:v>358300</c:v>
                </c:pt>
                <c:pt idx="2583">
                  <c:v>358400</c:v>
                </c:pt>
                <c:pt idx="2584">
                  <c:v>358500</c:v>
                </c:pt>
                <c:pt idx="2585">
                  <c:v>358600</c:v>
                </c:pt>
                <c:pt idx="2586">
                  <c:v>358700</c:v>
                </c:pt>
                <c:pt idx="2587">
                  <c:v>358800</c:v>
                </c:pt>
                <c:pt idx="2588">
                  <c:v>358900</c:v>
                </c:pt>
                <c:pt idx="2589">
                  <c:v>359000</c:v>
                </c:pt>
                <c:pt idx="2590">
                  <c:v>359100</c:v>
                </c:pt>
                <c:pt idx="2591">
                  <c:v>359200</c:v>
                </c:pt>
                <c:pt idx="2592">
                  <c:v>359300</c:v>
                </c:pt>
                <c:pt idx="2593">
                  <c:v>359400</c:v>
                </c:pt>
                <c:pt idx="2594">
                  <c:v>359500</c:v>
                </c:pt>
                <c:pt idx="2595">
                  <c:v>359600</c:v>
                </c:pt>
                <c:pt idx="2596">
                  <c:v>359700</c:v>
                </c:pt>
                <c:pt idx="2597">
                  <c:v>359800</c:v>
                </c:pt>
                <c:pt idx="2598">
                  <c:v>359900</c:v>
                </c:pt>
                <c:pt idx="2599">
                  <c:v>360000</c:v>
                </c:pt>
                <c:pt idx="2600">
                  <c:v>360100</c:v>
                </c:pt>
                <c:pt idx="2601">
                  <c:v>360200</c:v>
                </c:pt>
                <c:pt idx="2602">
                  <c:v>360300</c:v>
                </c:pt>
                <c:pt idx="2603">
                  <c:v>360400</c:v>
                </c:pt>
                <c:pt idx="2604">
                  <c:v>360500</c:v>
                </c:pt>
                <c:pt idx="2605">
                  <c:v>360600</c:v>
                </c:pt>
                <c:pt idx="2606">
                  <c:v>360700</c:v>
                </c:pt>
                <c:pt idx="2607">
                  <c:v>360800</c:v>
                </c:pt>
                <c:pt idx="2608">
                  <c:v>360900</c:v>
                </c:pt>
                <c:pt idx="2609">
                  <c:v>361000</c:v>
                </c:pt>
                <c:pt idx="2610">
                  <c:v>361100</c:v>
                </c:pt>
                <c:pt idx="2611">
                  <c:v>361200</c:v>
                </c:pt>
                <c:pt idx="2612">
                  <c:v>361300</c:v>
                </c:pt>
                <c:pt idx="2613">
                  <c:v>361400</c:v>
                </c:pt>
                <c:pt idx="2614">
                  <c:v>361500</c:v>
                </c:pt>
                <c:pt idx="2615">
                  <c:v>361600</c:v>
                </c:pt>
                <c:pt idx="2616">
                  <c:v>361700</c:v>
                </c:pt>
                <c:pt idx="2617">
                  <c:v>361800</c:v>
                </c:pt>
                <c:pt idx="2618">
                  <c:v>361900</c:v>
                </c:pt>
                <c:pt idx="2619">
                  <c:v>362000</c:v>
                </c:pt>
                <c:pt idx="2620">
                  <c:v>362100</c:v>
                </c:pt>
                <c:pt idx="2621">
                  <c:v>362200</c:v>
                </c:pt>
                <c:pt idx="2622">
                  <c:v>362300</c:v>
                </c:pt>
                <c:pt idx="2623">
                  <c:v>362400</c:v>
                </c:pt>
                <c:pt idx="2624">
                  <c:v>362500</c:v>
                </c:pt>
                <c:pt idx="2625">
                  <c:v>362600</c:v>
                </c:pt>
                <c:pt idx="2626">
                  <c:v>362700</c:v>
                </c:pt>
                <c:pt idx="2627">
                  <c:v>362800</c:v>
                </c:pt>
                <c:pt idx="2628">
                  <c:v>362900</c:v>
                </c:pt>
                <c:pt idx="2629">
                  <c:v>363000</c:v>
                </c:pt>
                <c:pt idx="2630">
                  <c:v>363100</c:v>
                </c:pt>
                <c:pt idx="2631">
                  <c:v>363200</c:v>
                </c:pt>
                <c:pt idx="2632">
                  <c:v>363300</c:v>
                </c:pt>
                <c:pt idx="2633">
                  <c:v>363400</c:v>
                </c:pt>
                <c:pt idx="2634">
                  <c:v>363500</c:v>
                </c:pt>
                <c:pt idx="2635">
                  <c:v>363600</c:v>
                </c:pt>
                <c:pt idx="2636">
                  <c:v>363700</c:v>
                </c:pt>
                <c:pt idx="2637">
                  <c:v>363800</c:v>
                </c:pt>
                <c:pt idx="2638">
                  <c:v>363900</c:v>
                </c:pt>
                <c:pt idx="2639">
                  <c:v>364000</c:v>
                </c:pt>
                <c:pt idx="2640">
                  <c:v>364100</c:v>
                </c:pt>
                <c:pt idx="2641">
                  <c:v>364200</c:v>
                </c:pt>
                <c:pt idx="2642">
                  <c:v>364300</c:v>
                </c:pt>
                <c:pt idx="2643">
                  <c:v>364400</c:v>
                </c:pt>
                <c:pt idx="2644">
                  <c:v>364500</c:v>
                </c:pt>
                <c:pt idx="2645">
                  <c:v>364600</c:v>
                </c:pt>
                <c:pt idx="2646">
                  <c:v>364700</c:v>
                </c:pt>
                <c:pt idx="2647">
                  <c:v>364800</c:v>
                </c:pt>
                <c:pt idx="2648">
                  <c:v>364900</c:v>
                </c:pt>
                <c:pt idx="2649">
                  <c:v>365000</c:v>
                </c:pt>
                <c:pt idx="2650">
                  <c:v>365100</c:v>
                </c:pt>
                <c:pt idx="2651">
                  <c:v>365200</c:v>
                </c:pt>
                <c:pt idx="2652">
                  <c:v>365300</c:v>
                </c:pt>
                <c:pt idx="2653">
                  <c:v>365400</c:v>
                </c:pt>
                <c:pt idx="2654">
                  <c:v>365500</c:v>
                </c:pt>
                <c:pt idx="2655">
                  <c:v>365600</c:v>
                </c:pt>
                <c:pt idx="2656">
                  <c:v>365700</c:v>
                </c:pt>
                <c:pt idx="2657">
                  <c:v>365800</c:v>
                </c:pt>
                <c:pt idx="2658">
                  <c:v>365900</c:v>
                </c:pt>
                <c:pt idx="2659">
                  <c:v>366000</c:v>
                </c:pt>
                <c:pt idx="2660">
                  <c:v>366100</c:v>
                </c:pt>
                <c:pt idx="2661">
                  <c:v>366200</c:v>
                </c:pt>
                <c:pt idx="2662">
                  <c:v>366300</c:v>
                </c:pt>
                <c:pt idx="2663">
                  <c:v>366400</c:v>
                </c:pt>
                <c:pt idx="2664">
                  <c:v>366500</c:v>
                </c:pt>
                <c:pt idx="2665">
                  <c:v>366600</c:v>
                </c:pt>
                <c:pt idx="2666">
                  <c:v>366700</c:v>
                </c:pt>
                <c:pt idx="2667">
                  <c:v>366800</c:v>
                </c:pt>
                <c:pt idx="2668">
                  <c:v>366900</c:v>
                </c:pt>
                <c:pt idx="2669">
                  <c:v>367000</c:v>
                </c:pt>
                <c:pt idx="2670">
                  <c:v>367100</c:v>
                </c:pt>
                <c:pt idx="2671">
                  <c:v>367200</c:v>
                </c:pt>
                <c:pt idx="2672">
                  <c:v>367300</c:v>
                </c:pt>
                <c:pt idx="2673">
                  <c:v>367400</c:v>
                </c:pt>
                <c:pt idx="2674">
                  <c:v>367500</c:v>
                </c:pt>
                <c:pt idx="2675">
                  <c:v>367600</c:v>
                </c:pt>
                <c:pt idx="2676">
                  <c:v>367700</c:v>
                </c:pt>
                <c:pt idx="2677">
                  <c:v>367800</c:v>
                </c:pt>
                <c:pt idx="2678">
                  <c:v>367900</c:v>
                </c:pt>
                <c:pt idx="2679">
                  <c:v>368000</c:v>
                </c:pt>
                <c:pt idx="2680">
                  <c:v>368100</c:v>
                </c:pt>
                <c:pt idx="2681">
                  <c:v>368200</c:v>
                </c:pt>
                <c:pt idx="2682">
                  <c:v>368300</c:v>
                </c:pt>
                <c:pt idx="2683">
                  <c:v>368400</c:v>
                </c:pt>
                <c:pt idx="2684">
                  <c:v>368500</c:v>
                </c:pt>
                <c:pt idx="2685">
                  <c:v>368600</c:v>
                </c:pt>
                <c:pt idx="2686">
                  <c:v>368700</c:v>
                </c:pt>
                <c:pt idx="2687">
                  <c:v>368800</c:v>
                </c:pt>
                <c:pt idx="2688">
                  <c:v>368900</c:v>
                </c:pt>
                <c:pt idx="2689">
                  <c:v>369000</c:v>
                </c:pt>
                <c:pt idx="2690">
                  <c:v>369100</c:v>
                </c:pt>
                <c:pt idx="2691">
                  <c:v>369200</c:v>
                </c:pt>
                <c:pt idx="2692">
                  <c:v>369300</c:v>
                </c:pt>
                <c:pt idx="2693">
                  <c:v>369400</c:v>
                </c:pt>
                <c:pt idx="2694">
                  <c:v>369500</c:v>
                </c:pt>
                <c:pt idx="2695">
                  <c:v>369600</c:v>
                </c:pt>
                <c:pt idx="2696">
                  <c:v>369700</c:v>
                </c:pt>
                <c:pt idx="2697">
                  <c:v>369800</c:v>
                </c:pt>
                <c:pt idx="2698">
                  <c:v>369900</c:v>
                </c:pt>
                <c:pt idx="2699">
                  <c:v>370000</c:v>
                </c:pt>
                <c:pt idx="2700">
                  <c:v>370100</c:v>
                </c:pt>
                <c:pt idx="2701">
                  <c:v>370200</c:v>
                </c:pt>
                <c:pt idx="2702">
                  <c:v>370300</c:v>
                </c:pt>
                <c:pt idx="2703">
                  <c:v>370400</c:v>
                </c:pt>
                <c:pt idx="2704">
                  <c:v>370500</c:v>
                </c:pt>
                <c:pt idx="2705">
                  <c:v>370600</c:v>
                </c:pt>
                <c:pt idx="2706">
                  <c:v>370700</c:v>
                </c:pt>
                <c:pt idx="2707">
                  <c:v>370800</c:v>
                </c:pt>
                <c:pt idx="2708">
                  <c:v>370900</c:v>
                </c:pt>
                <c:pt idx="2709">
                  <c:v>371000</c:v>
                </c:pt>
                <c:pt idx="2710">
                  <c:v>371100</c:v>
                </c:pt>
                <c:pt idx="2711">
                  <c:v>371200</c:v>
                </c:pt>
                <c:pt idx="2712">
                  <c:v>371300</c:v>
                </c:pt>
                <c:pt idx="2713">
                  <c:v>371400</c:v>
                </c:pt>
                <c:pt idx="2714">
                  <c:v>371500</c:v>
                </c:pt>
                <c:pt idx="2715">
                  <c:v>371600</c:v>
                </c:pt>
                <c:pt idx="2716">
                  <c:v>371700</c:v>
                </c:pt>
                <c:pt idx="2717">
                  <c:v>371800</c:v>
                </c:pt>
                <c:pt idx="2718">
                  <c:v>371900</c:v>
                </c:pt>
                <c:pt idx="2719">
                  <c:v>372000</c:v>
                </c:pt>
                <c:pt idx="2720">
                  <c:v>372100</c:v>
                </c:pt>
                <c:pt idx="2721">
                  <c:v>372200</c:v>
                </c:pt>
                <c:pt idx="2722">
                  <c:v>372300</c:v>
                </c:pt>
                <c:pt idx="2723">
                  <c:v>372400</c:v>
                </c:pt>
                <c:pt idx="2724">
                  <c:v>372500</c:v>
                </c:pt>
                <c:pt idx="2725">
                  <c:v>372600</c:v>
                </c:pt>
                <c:pt idx="2726">
                  <c:v>372700</c:v>
                </c:pt>
                <c:pt idx="2727">
                  <c:v>372800</c:v>
                </c:pt>
                <c:pt idx="2728">
                  <c:v>372900</c:v>
                </c:pt>
                <c:pt idx="2729">
                  <c:v>373000</c:v>
                </c:pt>
                <c:pt idx="2730">
                  <c:v>373100</c:v>
                </c:pt>
                <c:pt idx="2731">
                  <c:v>373200</c:v>
                </c:pt>
                <c:pt idx="2732">
                  <c:v>373300</c:v>
                </c:pt>
                <c:pt idx="2733">
                  <c:v>373400</c:v>
                </c:pt>
                <c:pt idx="2734">
                  <c:v>373500</c:v>
                </c:pt>
                <c:pt idx="2735">
                  <c:v>373600</c:v>
                </c:pt>
                <c:pt idx="2736">
                  <c:v>373700</c:v>
                </c:pt>
                <c:pt idx="2737">
                  <c:v>373800</c:v>
                </c:pt>
                <c:pt idx="2738">
                  <c:v>373900</c:v>
                </c:pt>
                <c:pt idx="2739">
                  <c:v>374000</c:v>
                </c:pt>
                <c:pt idx="2740">
                  <c:v>374100</c:v>
                </c:pt>
                <c:pt idx="2741">
                  <c:v>374200</c:v>
                </c:pt>
                <c:pt idx="2742">
                  <c:v>374300</c:v>
                </c:pt>
                <c:pt idx="2743">
                  <c:v>374400</c:v>
                </c:pt>
                <c:pt idx="2744">
                  <c:v>374500</c:v>
                </c:pt>
                <c:pt idx="2745">
                  <c:v>374600</c:v>
                </c:pt>
                <c:pt idx="2746">
                  <c:v>374700</c:v>
                </c:pt>
                <c:pt idx="2747">
                  <c:v>374800</c:v>
                </c:pt>
                <c:pt idx="2748">
                  <c:v>374900</c:v>
                </c:pt>
                <c:pt idx="2749">
                  <c:v>375000</c:v>
                </c:pt>
                <c:pt idx="2750">
                  <c:v>375100</c:v>
                </c:pt>
                <c:pt idx="2751">
                  <c:v>375200</c:v>
                </c:pt>
                <c:pt idx="2752">
                  <c:v>375300</c:v>
                </c:pt>
                <c:pt idx="2753">
                  <c:v>375400</c:v>
                </c:pt>
                <c:pt idx="2754">
                  <c:v>375500</c:v>
                </c:pt>
                <c:pt idx="2755">
                  <c:v>375600</c:v>
                </c:pt>
                <c:pt idx="2756">
                  <c:v>375700</c:v>
                </c:pt>
                <c:pt idx="2757">
                  <c:v>375800</c:v>
                </c:pt>
                <c:pt idx="2758">
                  <c:v>375900</c:v>
                </c:pt>
                <c:pt idx="2759">
                  <c:v>376000</c:v>
                </c:pt>
                <c:pt idx="2760">
                  <c:v>376100</c:v>
                </c:pt>
                <c:pt idx="2761">
                  <c:v>376200</c:v>
                </c:pt>
                <c:pt idx="2762">
                  <c:v>376300</c:v>
                </c:pt>
                <c:pt idx="2763">
                  <c:v>376400</c:v>
                </c:pt>
                <c:pt idx="2764">
                  <c:v>376500</c:v>
                </c:pt>
                <c:pt idx="2765">
                  <c:v>376600</c:v>
                </c:pt>
                <c:pt idx="2766">
                  <c:v>376700</c:v>
                </c:pt>
                <c:pt idx="2767">
                  <c:v>376800</c:v>
                </c:pt>
                <c:pt idx="2768">
                  <c:v>376900</c:v>
                </c:pt>
                <c:pt idx="2769">
                  <c:v>377000</c:v>
                </c:pt>
                <c:pt idx="2770">
                  <c:v>377100</c:v>
                </c:pt>
                <c:pt idx="2771">
                  <c:v>377200</c:v>
                </c:pt>
                <c:pt idx="2772">
                  <c:v>377300</c:v>
                </c:pt>
                <c:pt idx="2773">
                  <c:v>377400</c:v>
                </c:pt>
                <c:pt idx="2774">
                  <c:v>377500</c:v>
                </c:pt>
                <c:pt idx="2775">
                  <c:v>377600</c:v>
                </c:pt>
                <c:pt idx="2776">
                  <c:v>377700</c:v>
                </c:pt>
                <c:pt idx="2777">
                  <c:v>377800</c:v>
                </c:pt>
                <c:pt idx="2778">
                  <c:v>377900</c:v>
                </c:pt>
                <c:pt idx="2779">
                  <c:v>378000</c:v>
                </c:pt>
                <c:pt idx="2780">
                  <c:v>378100</c:v>
                </c:pt>
                <c:pt idx="2781">
                  <c:v>378200</c:v>
                </c:pt>
                <c:pt idx="2782">
                  <c:v>378300</c:v>
                </c:pt>
                <c:pt idx="2783">
                  <c:v>378400</c:v>
                </c:pt>
                <c:pt idx="2784">
                  <c:v>378500</c:v>
                </c:pt>
                <c:pt idx="2785">
                  <c:v>378600</c:v>
                </c:pt>
                <c:pt idx="2786">
                  <c:v>378700</c:v>
                </c:pt>
                <c:pt idx="2787">
                  <c:v>378800</c:v>
                </c:pt>
                <c:pt idx="2788">
                  <c:v>378900</c:v>
                </c:pt>
                <c:pt idx="2789">
                  <c:v>379000</c:v>
                </c:pt>
                <c:pt idx="2790">
                  <c:v>379100</c:v>
                </c:pt>
                <c:pt idx="2791">
                  <c:v>379200</c:v>
                </c:pt>
                <c:pt idx="2792">
                  <c:v>379300</c:v>
                </c:pt>
                <c:pt idx="2793">
                  <c:v>379400</c:v>
                </c:pt>
                <c:pt idx="2794">
                  <c:v>379500</c:v>
                </c:pt>
                <c:pt idx="2795">
                  <c:v>379600</c:v>
                </c:pt>
                <c:pt idx="2796">
                  <c:v>379700</c:v>
                </c:pt>
                <c:pt idx="2797">
                  <c:v>379800</c:v>
                </c:pt>
                <c:pt idx="2798">
                  <c:v>379900</c:v>
                </c:pt>
                <c:pt idx="2799">
                  <c:v>380000</c:v>
                </c:pt>
                <c:pt idx="2800">
                  <c:v>380100</c:v>
                </c:pt>
                <c:pt idx="2801">
                  <c:v>380200</c:v>
                </c:pt>
                <c:pt idx="2802">
                  <c:v>380300</c:v>
                </c:pt>
                <c:pt idx="2803">
                  <c:v>380400</c:v>
                </c:pt>
                <c:pt idx="2804">
                  <c:v>380500</c:v>
                </c:pt>
                <c:pt idx="2805">
                  <c:v>380600</c:v>
                </c:pt>
                <c:pt idx="2806">
                  <c:v>380700</c:v>
                </c:pt>
                <c:pt idx="2807">
                  <c:v>380800</c:v>
                </c:pt>
                <c:pt idx="2808">
                  <c:v>380900</c:v>
                </c:pt>
                <c:pt idx="2809">
                  <c:v>381000</c:v>
                </c:pt>
                <c:pt idx="2810">
                  <c:v>381100</c:v>
                </c:pt>
                <c:pt idx="2811">
                  <c:v>381200</c:v>
                </c:pt>
                <c:pt idx="2812">
                  <c:v>381300</c:v>
                </c:pt>
                <c:pt idx="2813">
                  <c:v>381400</c:v>
                </c:pt>
                <c:pt idx="2814">
                  <c:v>381500</c:v>
                </c:pt>
                <c:pt idx="2815">
                  <c:v>381600</c:v>
                </c:pt>
                <c:pt idx="2816">
                  <c:v>381700</c:v>
                </c:pt>
                <c:pt idx="2817">
                  <c:v>381800</c:v>
                </c:pt>
                <c:pt idx="2818">
                  <c:v>381900</c:v>
                </c:pt>
                <c:pt idx="2819">
                  <c:v>382000</c:v>
                </c:pt>
                <c:pt idx="2820">
                  <c:v>382100</c:v>
                </c:pt>
                <c:pt idx="2821">
                  <c:v>382200</c:v>
                </c:pt>
                <c:pt idx="2822">
                  <c:v>382300</c:v>
                </c:pt>
                <c:pt idx="2823">
                  <c:v>382400</c:v>
                </c:pt>
                <c:pt idx="2824">
                  <c:v>382500</c:v>
                </c:pt>
                <c:pt idx="2825">
                  <c:v>382600</c:v>
                </c:pt>
                <c:pt idx="2826">
                  <c:v>382700</c:v>
                </c:pt>
                <c:pt idx="2827">
                  <c:v>382800</c:v>
                </c:pt>
                <c:pt idx="2828">
                  <c:v>382900</c:v>
                </c:pt>
                <c:pt idx="2829">
                  <c:v>383000</c:v>
                </c:pt>
                <c:pt idx="2830">
                  <c:v>383100</c:v>
                </c:pt>
                <c:pt idx="2831">
                  <c:v>383200</c:v>
                </c:pt>
                <c:pt idx="2832">
                  <c:v>383300</c:v>
                </c:pt>
                <c:pt idx="2833">
                  <c:v>383400</c:v>
                </c:pt>
                <c:pt idx="2834">
                  <c:v>383500</c:v>
                </c:pt>
                <c:pt idx="2835">
                  <c:v>383600</c:v>
                </c:pt>
                <c:pt idx="2836">
                  <c:v>383700</c:v>
                </c:pt>
                <c:pt idx="2837">
                  <c:v>383800</c:v>
                </c:pt>
                <c:pt idx="2838">
                  <c:v>383900</c:v>
                </c:pt>
                <c:pt idx="2839">
                  <c:v>384000</c:v>
                </c:pt>
                <c:pt idx="2840">
                  <c:v>384100</c:v>
                </c:pt>
                <c:pt idx="2841">
                  <c:v>384200</c:v>
                </c:pt>
                <c:pt idx="2842">
                  <c:v>384300</c:v>
                </c:pt>
                <c:pt idx="2843">
                  <c:v>384400</c:v>
                </c:pt>
                <c:pt idx="2844">
                  <c:v>384500</c:v>
                </c:pt>
                <c:pt idx="2845">
                  <c:v>384600</c:v>
                </c:pt>
                <c:pt idx="2846">
                  <c:v>384700</c:v>
                </c:pt>
                <c:pt idx="2847">
                  <c:v>384800</c:v>
                </c:pt>
                <c:pt idx="2848">
                  <c:v>384900</c:v>
                </c:pt>
                <c:pt idx="2849">
                  <c:v>385000</c:v>
                </c:pt>
                <c:pt idx="2850">
                  <c:v>385100</c:v>
                </c:pt>
                <c:pt idx="2851">
                  <c:v>385200</c:v>
                </c:pt>
                <c:pt idx="2852">
                  <c:v>385300</c:v>
                </c:pt>
                <c:pt idx="2853">
                  <c:v>385400</c:v>
                </c:pt>
                <c:pt idx="2854">
                  <c:v>385500</c:v>
                </c:pt>
                <c:pt idx="2855">
                  <c:v>385600</c:v>
                </c:pt>
                <c:pt idx="2856">
                  <c:v>385700</c:v>
                </c:pt>
                <c:pt idx="2857">
                  <c:v>385800</c:v>
                </c:pt>
                <c:pt idx="2858">
                  <c:v>385900</c:v>
                </c:pt>
                <c:pt idx="2859">
                  <c:v>386000</c:v>
                </c:pt>
                <c:pt idx="2860">
                  <c:v>386100</c:v>
                </c:pt>
                <c:pt idx="2861">
                  <c:v>386200</c:v>
                </c:pt>
                <c:pt idx="2862">
                  <c:v>386300</c:v>
                </c:pt>
                <c:pt idx="2863">
                  <c:v>386400</c:v>
                </c:pt>
                <c:pt idx="2864">
                  <c:v>386500</c:v>
                </c:pt>
                <c:pt idx="2865">
                  <c:v>386600</c:v>
                </c:pt>
                <c:pt idx="2866">
                  <c:v>386700</c:v>
                </c:pt>
                <c:pt idx="2867">
                  <c:v>386800</c:v>
                </c:pt>
                <c:pt idx="2868">
                  <c:v>386900</c:v>
                </c:pt>
                <c:pt idx="2869">
                  <c:v>387000</c:v>
                </c:pt>
                <c:pt idx="2870">
                  <c:v>387100</c:v>
                </c:pt>
                <c:pt idx="2871">
                  <c:v>387200</c:v>
                </c:pt>
                <c:pt idx="2872">
                  <c:v>387300</c:v>
                </c:pt>
                <c:pt idx="2873">
                  <c:v>387400</c:v>
                </c:pt>
                <c:pt idx="2874">
                  <c:v>387500</c:v>
                </c:pt>
                <c:pt idx="2875">
                  <c:v>387600</c:v>
                </c:pt>
                <c:pt idx="2876">
                  <c:v>387700</c:v>
                </c:pt>
                <c:pt idx="2877">
                  <c:v>387800</c:v>
                </c:pt>
                <c:pt idx="2878">
                  <c:v>387900</c:v>
                </c:pt>
                <c:pt idx="2879">
                  <c:v>388000</c:v>
                </c:pt>
                <c:pt idx="2880">
                  <c:v>388100</c:v>
                </c:pt>
                <c:pt idx="2881">
                  <c:v>388200</c:v>
                </c:pt>
                <c:pt idx="2882">
                  <c:v>388300</c:v>
                </c:pt>
                <c:pt idx="2883">
                  <c:v>388400</c:v>
                </c:pt>
                <c:pt idx="2884">
                  <c:v>388500</c:v>
                </c:pt>
                <c:pt idx="2885">
                  <c:v>388600</c:v>
                </c:pt>
                <c:pt idx="2886">
                  <c:v>388700</c:v>
                </c:pt>
                <c:pt idx="2887">
                  <c:v>388800</c:v>
                </c:pt>
                <c:pt idx="2888">
                  <c:v>388900</c:v>
                </c:pt>
                <c:pt idx="2889">
                  <c:v>389000</c:v>
                </c:pt>
                <c:pt idx="2890">
                  <c:v>389100</c:v>
                </c:pt>
                <c:pt idx="2891">
                  <c:v>389200</c:v>
                </c:pt>
                <c:pt idx="2892">
                  <c:v>389300</c:v>
                </c:pt>
                <c:pt idx="2893">
                  <c:v>389400</c:v>
                </c:pt>
                <c:pt idx="2894">
                  <c:v>389500</c:v>
                </c:pt>
                <c:pt idx="2895">
                  <c:v>389600</c:v>
                </c:pt>
                <c:pt idx="2896">
                  <c:v>389700</c:v>
                </c:pt>
                <c:pt idx="2897">
                  <c:v>389800</c:v>
                </c:pt>
                <c:pt idx="2898">
                  <c:v>389900</c:v>
                </c:pt>
                <c:pt idx="2899">
                  <c:v>390000</c:v>
                </c:pt>
                <c:pt idx="2900">
                  <c:v>390100</c:v>
                </c:pt>
                <c:pt idx="2901">
                  <c:v>390200</c:v>
                </c:pt>
                <c:pt idx="2902">
                  <c:v>390300</c:v>
                </c:pt>
                <c:pt idx="2903">
                  <c:v>390400</c:v>
                </c:pt>
                <c:pt idx="2904">
                  <c:v>390500</c:v>
                </c:pt>
                <c:pt idx="2905">
                  <c:v>390600</c:v>
                </c:pt>
                <c:pt idx="2906">
                  <c:v>390700</c:v>
                </c:pt>
                <c:pt idx="2907">
                  <c:v>390800</c:v>
                </c:pt>
                <c:pt idx="2908">
                  <c:v>390900</c:v>
                </c:pt>
                <c:pt idx="2909">
                  <c:v>391000</c:v>
                </c:pt>
                <c:pt idx="2910">
                  <c:v>391100</c:v>
                </c:pt>
                <c:pt idx="2911">
                  <c:v>391200</c:v>
                </c:pt>
                <c:pt idx="2912">
                  <c:v>391300</c:v>
                </c:pt>
                <c:pt idx="2913">
                  <c:v>391400</c:v>
                </c:pt>
                <c:pt idx="2914">
                  <c:v>391500</c:v>
                </c:pt>
                <c:pt idx="2915">
                  <c:v>391600</c:v>
                </c:pt>
                <c:pt idx="2916">
                  <c:v>391700</c:v>
                </c:pt>
                <c:pt idx="2917">
                  <c:v>391800</c:v>
                </c:pt>
                <c:pt idx="2918">
                  <c:v>391900</c:v>
                </c:pt>
                <c:pt idx="2919">
                  <c:v>392000</c:v>
                </c:pt>
                <c:pt idx="2920">
                  <c:v>392100</c:v>
                </c:pt>
                <c:pt idx="2921">
                  <c:v>392200</c:v>
                </c:pt>
                <c:pt idx="2922">
                  <c:v>392300</c:v>
                </c:pt>
                <c:pt idx="2923">
                  <c:v>392400</c:v>
                </c:pt>
                <c:pt idx="2924">
                  <c:v>392500</c:v>
                </c:pt>
                <c:pt idx="2925">
                  <c:v>392600</c:v>
                </c:pt>
                <c:pt idx="2926">
                  <c:v>392700</c:v>
                </c:pt>
                <c:pt idx="2927">
                  <c:v>392800</c:v>
                </c:pt>
                <c:pt idx="2928">
                  <c:v>392900</c:v>
                </c:pt>
                <c:pt idx="2929">
                  <c:v>393000</c:v>
                </c:pt>
                <c:pt idx="2930">
                  <c:v>393100</c:v>
                </c:pt>
                <c:pt idx="2931">
                  <c:v>393200</c:v>
                </c:pt>
                <c:pt idx="2932">
                  <c:v>393300</c:v>
                </c:pt>
                <c:pt idx="2933">
                  <c:v>393400</c:v>
                </c:pt>
                <c:pt idx="2934">
                  <c:v>393500</c:v>
                </c:pt>
                <c:pt idx="2935">
                  <c:v>393600</c:v>
                </c:pt>
                <c:pt idx="2936">
                  <c:v>393700</c:v>
                </c:pt>
                <c:pt idx="2937">
                  <c:v>393800</c:v>
                </c:pt>
                <c:pt idx="2938">
                  <c:v>393900</c:v>
                </c:pt>
                <c:pt idx="2939">
                  <c:v>394000</c:v>
                </c:pt>
                <c:pt idx="2940">
                  <c:v>394100</c:v>
                </c:pt>
                <c:pt idx="2941">
                  <c:v>394200</c:v>
                </c:pt>
                <c:pt idx="2942">
                  <c:v>394300</c:v>
                </c:pt>
                <c:pt idx="2943">
                  <c:v>394400</c:v>
                </c:pt>
                <c:pt idx="2944">
                  <c:v>394500</c:v>
                </c:pt>
                <c:pt idx="2945">
                  <c:v>394600</c:v>
                </c:pt>
                <c:pt idx="2946">
                  <c:v>394700</c:v>
                </c:pt>
                <c:pt idx="2947">
                  <c:v>394800</c:v>
                </c:pt>
                <c:pt idx="2948">
                  <c:v>394900</c:v>
                </c:pt>
                <c:pt idx="2949">
                  <c:v>395000</c:v>
                </c:pt>
                <c:pt idx="2950">
                  <c:v>395100</c:v>
                </c:pt>
                <c:pt idx="2951">
                  <c:v>395200</c:v>
                </c:pt>
                <c:pt idx="2952">
                  <c:v>395300</c:v>
                </c:pt>
                <c:pt idx="2953">
                  <c:v>395400</c:v>
                </c:pt>
                <c:pt idx="2954">
                  <c:v>395500</c:v>
                </c:pt>
                <c:pt idx="2955">
                  <c:v>395600</c:v>
                </c:pt>
                <c:pt idx="2956">
                  <c:v>395700</c:v>
                </c:pt>
                <c:pt idx="2957">
                  <c:v>395800</c:v>
                </c:pt>
                <c:pt idx="2958">
                  <c:v>395900</c:v>
                </c:pt>
                <c:pt idx="2959">
                  <c:v>396000</c:v>
                </c:pt>
                <c:pt idx="2960">
                  <c:v>396100</c:v>
                </c:pt>
                <c:pt idx="2961">
                  <c:v>396200</c:v>
                </c:pt>
                <c:pt idx="2962">
                  <c:v>396300</c:v>
                </c:pt>
                <c:pt idx="2963">
                  <c:v>396400</c:v>
                </c:pt>
                <c:pt idx="2964">
                  <c:v>396500</c:v>
                </c:pt>
                <c:pt idx="2965">
                  <c:v>396600</c:v>
                </c:pt>
                <c:pt idx="2966">
                  <c:v>396700</c:v>
                </c:pt>
                <c:pt idx="2967">
                  <c:v>396800</c:v>
                </c:pt>
                <c:pt idx="2968">
                  <c:v>396900</c:v>
                </c:pt>
                <c:pt idx="2969">
                  <c:v>397000</c:v>
                </c:pt>
                <c:pt idx="2970">
                  <c:v>397100</c:v>
                </c:pt>
                <c:pt idx="2971">
                  <c:v>397200</c:v>
                </c:pt>
                <c:pt idx="2972">
                  <c:v>397300</c:v>
                </c:pt>
                <c:pt idx="2973">
                  <c:v>397400</c:v>
                </c:pt>
                <c:pt idx="2974">
                  <c:v>397500</c:v>
                </c:pt>
                <c:pt idx="2975">
                  <c:v>397600</c:v>
                </c:pt>
                <c:pt idx="2976">
                  <c:v>397700</c:v>
                </c:pt>
                <c:pt idx="2977">
                  <c:v>397800</c:v>
                </c:pt>
                <c:pt idx="2978">
                  <c:v>397900</c:v>
                </c:pt>
                <c:pt idx="2979">
                  <c:v>398000</c:v>
                </c:pt>
                <c:pt idx="2980">
                  <c:v>398100</c:v>
                </c:pt>
                <c:pt idx="2981">
                  <c:v>398200</c:v>
                </c:pt>
                <c:pt idx="2982">
                  <c:v>398300</c:v>
                </c:pt>
                <c:pt idx="2983">
                  <c:v>398400</c:v>
                </c:pt>
                <c:pt idx="2984">
                  <c:v>398500</c:v>
                </c:pt>
                <c:pt idx="2985">
                  <c:v>398600</c:v>
                </c:pt>
                <c:pt idx="2986">
                  <c:v>398700</c:v>
                </c:pt>
                <c:pt idx="2987">
                  <c:v>398800</c:v>
                </c:pt>
                <c:pt idx="2988">
                  <c:v>398900</c:v>
                </c:pt>
                <c:pt idx="2989">
                  <c:v>399000</c:v>
                </c:pt>
                <c:pt idx="2990">
                  <c:v>399100</c:v>
                </c:pt>
                <c:pt idx="2991">
                  <c:v>399200</c:v>
                </c:pt>
                <c:pt idx="2992">
                  <c:v>399300</c:v>
                </c:pt>
                <c:pt idx="2993">
                  <c:v>399400</c:v>
                </c:pt>
                <c:pt idx="2994">
                  <c:v>399500</c:v>
                </c:pt>
                <c:pt idx="2995">
                  <c:v>399600</c:v>
                </c:pt>
                <c:pt idx="2996">
                  <c:v>399700</c:v>
                </c:pt>
                <c:pt idx="2997">
                  <c:v>399800</c:v>
                </c:pt>
                <c:pt idx="2998">
                  <c:v>399900</c:v>
                </c:pt>
                <c:pt idx="2999">
                  <c:v>400000</c:v>
                </c:pt>
                <c:pt idx="3000">
                  <c:v>400100</c:v>
                </c:pt>
                <c:pt idx="3001">
                  <c:v>400200</c:v>
                </c:pt>
                <c:pt idx="3002">
                  <c:v>400300</c:v>
                </c:pt>
                <c:pt idx="3003">
                  <c:v>400400</c:v>
                </c:pt>
                <c:pt idx="3004">
                  <c:v>400500</c:v>
                </c:pt>
                <c:pt idx="3005">
                  <c:v>400600</c:v>
                </c:pt>
                <c:pt idx="3006">
                  <c:v>400700</c:v>
                </c:pt>
                <c:pt idx="3007">
                  <c:v>400800</c:v>
                </c:pt>
                <c:pt idx="3008">
                  <c:v>400900</c:v>
                </c:pt>
                <c:pt idx="3009">
                  <c:v>401000</c:v>
                </c:pt>
                <c:pt idx="3010">
                  <c:v>401100</c:v>
                </c:pt>
                <c:pt idx="3011">
                  <c:v>401200</c:v>
                </c:pt>
                <c:pt idx="3012">
                  <c:v>401300</c:v>
                </c:pt>
                <c:pt idx="3013">
                  <c:v>401400</c:v>
                </c:pt>
                <c:pt idx="3014">
                  <c:v>401500</c:v>
                </c:pt>
                <c:pt idx="3015">
                  <c:v>401600</c:v>
                </c:pt>
                <c:pt idx="3016">
                  <c:v>401700</c:v>
                </c:pt>
                <c:pt idx="3017">
                  <c:v>401800</c:v>
                </c:pt>
                <c:pt idx="3018">
                  <c:v>401900</c:v>
                </c:pt>
                <c:pt idx="3019">
                  <c:v>402000</c:v>
                </c:pt>
                <c:pt idx="3020">
                  <c:v>402100</c:v>
                </c:pt>
                <c:pt idx="3021">
                  <c:v>402200</c:v>
                </c:pt>
                <c:pt idx="3022">
                  <c:v>402300</c:v>
                </c:pt>
                <c:pt idx="3023">
                  <c:v>402400</c:v>
                </c:pt>
                <c:pt idx="3024">
                  <c:v>402500</c:v>
                </c:pt>
                <c:pt idx="3025">
                  <c:v>402600</c:v>
                </c:pt>
                <c:pt idx="3026">
                  <c:v>402700</c:v>
                </c:pt>
                <c:pt idx="3027">
                  <c:v>402800</c:v>
                </c:pt>
                <c:pt idx="3028">
                  <c:v>402900</c:v>
                </c:pt>
                <c:pt idx="3029">
                  <c:v>403000</c:v>
                </c:pt>
                <c:pt idx="3030">
                  <c:v>403100</c:v>
                </c:pt>
                <c:pt idx="3031">
                  <c:v>403200</c:v>
                </c:pt>
                <c:pt idx="3032">
                  <c:v>403300</c:v>
                </c:pt>
                <c:pt idx="3033">
                  <c:v>403400</c:v>
                </c:pt>
                <c:pt idx="3034">
                  <c:v>403500</c:v>
                </c:pt>
                <c:pt idx="3035">
                  <c:v>403600</c:v>
                </c:pt>
                <c:pt idx="3036">
                  <c:v>403700</c:v>
                </c:pt>
                <c:pt idx="3037">
                  <c:v>403800</c:v>
                </c:pt>
                <c:pt idx="3038">
                  <c:v>403900</c:v>
                </c:pt>
                <c:pt idx="3039">
                  <c:v>404000</c:v>
                </c:pt>
                <c:pt idx="3040">
                  <c:v>404100</c:v>
                </c:pt>
                <c:pt idx="3041">
                  <c:v>404200</c:v>
                </c:pt>
                <c:pt idx="3042">
                  <c:v>404300</c:v>
                </c:pt>
                <c:pt idx="3043">
                  <c:v>404400</c:v>
                </c:pt>
                <c:pt idx="3044">
                  <c:v>404500</c:v>
                </c:pt>
                <c:pt idx="3045">
                  <c:v>404600</c:v>
                </c:pt>
                <c:pt idx="3046">
                  <c:v>404700</c:v>
                </c:pt>
                <c:pt idx="3047">
                  <c:v>404800</c:v>
                </c:pt>
                <c:pt idx="3048">
                  <c:v>404900</c:v>
                </c:pt>
                <c:pt idx="3049">
                  <c:v>405000</c:v>
                </c:pt>
                <c:pt idx="3050">
                  <c:v>405100</c:v>
                </c:pt>
                <c:pt idx="3051">
                  <c:v>405200</c:v>
                </c:pt>
                <c:pt idx="3052">
                  <c:v>405300</c:v>
                </c:pt>
                <c:pt idx="3053">
                  <c:v>405400</c:v>
                </c:pt>
                <c:pt idx="3054">
                  <c:v>405500</c:v>
                </c:pt>
                <c:pt idx="3055">
                  <c:v>405600</c:v>
                </c:pt>
                <c:pt idx="3056">
                  <c:v>405700</c:v>
                </c:pt>
                <c:pt idx="3057">
                  <c:v>405800</c:v>
                </c:pt>
                <c:pt idx="3058">
                  <c:v>405900</c:v>
                </c:pt>
                <c:pt idx="3059">
                  <c:v>406000</c:v>
                </c:pt>
                <c:pt idx="3060">
                  <c:v>406100</c:v>
                </c:pt>
                <c:pt idx="3061">
                  <c:v>406200</c:v>
                </c:pt>
                <c:pt idx="3062">
                  <c:v>406300</c:v>
                </c:pt>
                <c:pt idx="3063">
                  <c:v>406400</c:v>
                </c:pt>
                <c:pt idx="3064">
                  <c:v>406500</c:v>
                </c:pt>
                <c:pt idx="3065">
                  <c:v>406600</c:v>
                </c:pt>
                <c:pt idx="3066">
                  <c:v>406700</c:v>
                </c:pt>
                <c:pt idx="3067">
                  <c:v>406800</c:v>
                </c:pt>
                <c:pt idx="3068">
                  <c:v>406900</c:v>
                </c:pt>
                <c:pt idx="3069">
                  <c:v>407000</c:v>
                </c:pt>
                <c:pt idx="3070">
                  <c:v>407100</c:v>
                </c:pt>
                <c:pt idx="3071">
                  <c:v>407200</c:v>
                </c:pt>
                <c:pt idx="3072">
                  <c:v>407300</c:v>
                </c:pt>
                <c:pt idx="3073">
                  <c:v>407400</c:v>
                </c:pt>
                <c:pt idx="3074">
                  <c:v>407500</c:v>
                </c:pt>
                <c:pt idx="3075">
                  <c:v>407600</c:v>
                </c:pt>
                <c:pt idx="3076">
                  <c:v>407700</c:v>
                </c:pt>
                <c:pt idx="3077">
                  <c:v>407800</c:v>
                </c:pt>
                <c:pt idx="3078">
                  <c:v>407900</c:v>
                </c:pt>
                <c:pt idx="3079">
                  <c:v>408000</c:v>
                </c:pt>
                <c:pt idx="3080">
                  <c:v>408100</c:v>
                </c:pt>
                <c:pt idx="3081">
                  <c:v>408200</c:v>
                </c:pt>
                <c:pt idx="3082">
                  <c:v>408300</c:v>
                </c:pt>
                <c:pt idx="3083">
                  <c:v>408400</c:v>
                </c:pt>
                <c:pt idx="3084">
                  <c:v>408500</c:v>
                </c:pt>
                <c:pt idx="3085">
                  <c:v>408600</c:v>
                </c:pt>
                <c:pt idx="3086">
                  <c:v>408700</c:v>
                </c:pt>
                <c:pt idx="3087">
                  <c:v>408800</c:v>
                </c:pt>
                <c:pt idx="3088">
                  <c:v>408900</c:v>
                </c:pt>
                <c:pt idx="3089">
                  <c:v>409000</c:v>
                </c:pt>
                <c:pt idx="3090">
                  <c:v>409100</c:v>
                </c:pt>
                <c:pt idx="3091">
                  <c:v>409200</c:v>
                </c:pt>
                <c:pt idx="3092">
                  <c:v>409300</c:v>
                </c:pt>
                <c:pt idx="3093">
                  <c:v>409400</c:v>
                </c:pt>
                <c:pt idx="3094">
                  <c:v>409500</c:v>
                </c:pt>
                <c:pt idx="3095">
                  <c:v>409600</c:v>
                </c:pt>
                <c:pt idx="3096">
                  <c:v>409700</c:v>
                </c:pt>
                <c:pt idx="3097">
                  <c:v>409800</c:v>
                </c:pt>
                <c:pt idx="3098">
                  <c:v>409900</c:v>
                </c:pt>
                <c:pt idx="3099">
                  <c:v>410000</c:v>
                </c:pt>
                <c:pt idx="3100">
                  <c:v>410100</c:v>
                </c:pt>
                <c:pt idx="3101">
                  <c:v>410200</c:v>
                </c:pt>
                <c:pt idx="3102">
                  <c:v>410300</c:v>
                </c:pt>
                <c:pt idx="3103">
                  <c:v>410400</c:v>
                </c:pt>
                <c:pt idx="3104">
                  <c:v>410500</c:v>
                </c:pt>
                <c:pt idx="3105">
                  <c:v>410600</c:v>
                </c:pt>
                <c:pt idx="3106">
                  <c:v>410700</c:v>
                </c:pt>
                <c:pt idx="3107">
                  <c:v>410800</c:v>
                </c:pt>
                <c:pt idx="3108">
                  <c:v>410900</c:v>
                </c:pt>
                <c:pt idx="3109">
                  <c:v>411000</c:v>
                </c:pt>
                <c:pt idx="3110">
                  <c:v>411100</c:v>
                </c:pt>
                <c:pt idx="3111">
                  <c:v>411200</c:v>
                </c:pt>
                <c:pt idx="3112">
                  <c:v>411300</c:v>
                </c:pt>
                <c:pt idx="3113">
                  <c:v>411400</c:v>
                </c:pt>
                <c:pt idx="3114">
                  <c:v>411500</c:v>
                </c:pt>
                <c:pt idx="3115">
                  <c:v>411600</c:v>
                </c:pt>
                <c:pt idx="3116">
                  <c:v>411700</c:v>
                </c:pt>
                <c:pt idx="3117">
                  <c:v>411800</c:v>
                </c:pt>
                <c:pt idx="3118">
                  <c:v>411900</c:v>
                </c:pt>
                <c:pt idx="3119">
                  <c:v>412000</c:v>
                </c:pt>
                <c:pt idx="3120">
                  <c:v>412100</c:v>
                </c:pt>
                <c:pt idx="3121">
                  <c:v>412200</c:v>
                </c:pt>
                <c:pt idx="3122">
                  <c:v>412300</c:v>
                </c:pt>
                <c:pt idx="3123">
                  <c:v>412400</c:v>
                </c:pt>
                <c:pt idx="3124">
                  <c:v>412500</c:v>
                </c:pt>
                <c:pt idx="3125">
                  <c:v>412600</c:v>
                </c:pt>
                <c:pt idx="3126">
                  <c:v>412700</c:v>
                </c:pt>
                <c:pt idx="3127">
                  <c:v>412800</c:v>
                </c:pt>
                <c:pt idx="3128">
                  <c:v>412900</c:v>
                </c:pt>
                <c:pt idx="3129">
                  <c:v>413000</c:v>
                </c:pt>
                <c:pt idx="3130">
                  <c:v>413100</c:v>
                </c:pt>
                <c:pt idx="3131">
                  <c:v>413200</c:v>
                </c:pt>
                <c:pt idx="3132">
                  <c:v>413300</c:v>
                </c:pt>
                <c:pt idx="3133">
                  <c:v>413400</c:v>
                </c:pt>
                <c:pt idx="3134">
                  <c:v>413500</c:v>
                </c:pt>
                <c:pt idx="3135">
                  <c:v>413600</c:v>
                </c:pt>
                <c:pt idx="3136">
                  <c:v>413700</c:v>
                </c:pt>
                <c:pt idx="3137">
                  <c:v>413800</c:v>
                </c:pt>
                <c:pt idx="3138">
                  <c:v>413900</c:v>
                </c:pt>
                <c:pt idx="3139">
                  <c:v>414000</c:v>
                </c:pt>
                <c:pt idx="3140">
                  <c:v>414100</c:v>
                </c:pt>
                <c:pt idx="3141">
                  <c:v>414200</c:v>
                </c:pt>
                <c:pt idx="3142">
                  <c:v>414300</c:v>
                </c:pt>
                <c:pt idx="3143">
                  <c:v>414400</c:v>
                </c:pt>
                <c:pt idx="3144">
                  <c:v>414500</c:v>
                </c:pt>
                <c:pt idx="3145">
                  <c:v>414600</c:v>
                </c:pt>
                <c:pt idx="3146">
                  <c:v>414700</c:v>
                </c:pt>
                <c:pt idx="3147">
                  <c:v>414800</c:v>
                </c:pt>
                <c:pt idx="3148">
                  <c:v>414900</c:v>
                </c:pt>
                <c:pt idx="3149">
                  <c:v>415000</c:v>
                </c:pt>
                <c:pt idx="3150">
                  <c:v>415100</c:v>
                </c:pt>
                <c:pt idx="3151">
                  <c:v>415200</c:v>
                </c:pt>
                <c:pt idx="3152">
                  <c:v>415300</c:v>
                </c:pt>
                <c:pt idx="3153">
                  <c:v>415400</c:v>
                </c:pt>
                <c:pt idx="3154">
                  <c:v>415500</c:v>
                </c:pt>
                <c:pt idx="3155">
                  <c:v>415600</c:v>
                </c:pt>
                <c:pt idx="3156">
                  <c:v>415700</c:v>
                </c:pt>
                <c:pt idx="3157">
                  <c:v>415800</c:v>
                </c:pt>
                <c:pt idx="3158">
                  <c:v>415900</c:v>
                </c:pt>
                <c:pt idx="3159">
                  <c:v>416000</c:v>
                </c:pt>
                <c:pt idx="3160">
                  <c:v>416100</c:v>
                </c:pt>
                <c:pt idx="3161">
                  <c:v>416200</c:v>
                </c:pt>
                <c:pt idx="3162">
                  <c:v>416300</c:v>
                </c:pt>
                <c:pt idx="3163">
                  <c:v>416400</c:v>
                </c:pt>
                <c:pt idx="3164">
                  <c:v>416500</c:v>
                </c:pt>
                <c:pt idx="3165">
                  <c:v>416600</c:v>
                </c:pt>
                <c:pt idx="3166">
                  <c:v>416700</c:v>
                </c:pt>
                <c:pt idx="3167">
                  <c:v>416800</c:v>
                </c:pt>
                <c:pt idx="3168">
                  <c:v>416900</c:v>
                </c:pt>
                <c:pt idx="3169">
                  <c:v>417000</c:v>
                </c:pt>
                <c:pt idx="3170">
                  <c:v>417100</c:v>
                </c:pt>
                <c:pt idx="3171">
                  <c:v>417200</c:v>
                </c:pt>
                <c:pt idx="3172">
                  <c:v>417300</c:v>
                </c:pt>
                <c:pt idx="3173">
                  <c:v>417400</c:v>
                </c:pt>
                <c:pt idx="3174">
                  <c:v>417500</c:v>
                </c:pt>
                <c:pt idx="3175">
                  <c:v>417600</c:v>
                </c:pt>
                <c:pt idx="3176">
                  <c:v>417700</c:v>
                </c:pt>
                <c:pt idx="3177">
                  <c:v>417800</c:v>
                </c:pt>
                <c:pt idx="3178">
                  <c:v>417900</c:v>
                </c:pt>
                <c:pt idx="3179">
                  <c:v>418000</c:v>
                </c:pt>
                <c:pt idx="3180">
                  <c:v>418100</c:v>
                </c:pt>
                <c:pt idx="3181">
                  <c:v>418200</c:v>
                </c:pt>
                <c:pt idx="3182">
                  <c:v>418300</c:v>
                </c:pt>
                <c:pt idx="3183">
                  <c:v>418400</c:v>
                </c:pt>
                <c:pt idx="3184">
                  <c:v>418500</c:v>
                </c:pt>
                <c:pt idx="3185">
                  <c:v>418600</c:v>
                </c:pt>
                <c:pt idx="3186">
                  <c:v>418700</c:v>
                </c:pt>
                <c:pt idx="3187">
                  <c:v>418800</c:v>
                </c:pt>
                <c:pt idx="3188">
                  <c:v>418900</c:v>
                </c:pt>
                <c:pt idx="3189">
                  <c:v>419000</c:v>
                </c:pt>
                <c:pt idx="3190">
                  <c:v>419100</c:v>
                </c:pt>
                <c:pt idx="3191">
                  <c:v>419200</c:v>
                </c:pt>
                <c:pt idx="3192">
                  <c:v>419300</c:v>
                </c:pt>
                <c:pt idx="3193">
                  <c:v>419400</c:v>
                </c:pt>
                <c:pt idx="3194">
                  <c:v>419500</c:v>
                </c:pt>
                <c:pt idx="3195">
                  <c:v>419600</c:v>
                </c:pt>
                <c:pt idx="3196">
                  <c:v>419700</c:v>
                </c:pt>
                <c:pt idx="3197">
                  <c:v>419800</c:v>
                </c:pt>
                <c:pt idx="3198">
                  <c:v>419900</c:v>
                </c:pt>
                <c:pt idx="3199">
                  <c:v>420000</c:v>
                </c:pt>
                <c:pt idx="3200">
                  <c:v>420100</c:v>
                </c:pt>
                <c:pt idx="3201">
                  <c:v>420200</c:v>
                </c:pt>
                <c:pt idx="3202">
                  <c:v>420300</c:v>
                </c:pt>
                <c:pt idx="3203">
                  <c:v>420400</c:v>
                </c:pt>
                <c:pt idx="3204">
                  <c:v>420500</c:v>
                </c:pt>
                <c:pt idx="3205">
                  <c:v>420600</c:v>
                </c:pt>
                <c:pt idx="3206">
                  <c:v>420700</c:v>
                </c:pt>
                <c:pt idx="3207">
                  <c:v>420800</c:v>
                </c:pt>
                <c:pt idx="3208">
                  <c:v>420900</c:v>
                </c:pt>
                <c:pt idx="3209">
                  <c:v>421000</c:v>
                </c:pt>
                <c:pt idx="3210">
                  <c:v>421100</c:v>
                </c:pt>
                <c:pt idx="3211">
                  <c:v>421200</c:v>
                </c:pt>
                <c:pt idx="3212">
                  <c:v>421300</c:v>
                </c:pt>
                <c:pt idx="3213">
                  <c:v>421400</c:v>
                </c:pt>
                <c:pt idx="3214">
                  <c:v>421500</c:v>
                </c:pt>
                <c:pt idx="3215">
                  <c:v>421600</c:v>
                </c:pt>
                <c:pt idx="3216">
                  <c:v>421700</c:v>
                </c:pt>
                <c:pt idx="3217">
                  <c:v>421800</c:v>
                </c:pt>
                <c:pt idx="3218">
                  <c:v>421900</c:v>
                </c:pt>
                <c:pt idx="3219">
                  <c:v>422000</c:v>
                </c:pt>
                <c:pt idx="3220">
                  <c:v>422100</c:v>
                </c:pt>
                <c:pt idx="3221">
                  <c:v>422200</c:v>
                </c:pt>
                <c:pt idx="3222">
                  <c:v>422300</c:v>
                </c:pt>
                <c:pt idx="3223">
                  <c:v>422400</c:v>
                </c:pt>
                <c:pt idx="3224">
                  <c:v>422500</c:v>
                </c:pt>
                <c:pt idx="3225">
                  <c:v>422600</c:v>
                </c:pt>
                <c:pt idx="3226">
                  <c:v>422700</c:v>
                </c:pt>
                <c:pt idx="3227">
                  <c:v>422800</c:v>
                </c:pt>
                <c:pt idx="3228">
                  <c:v>422900</c:v>
                </c:pt>
                <c:pt idx="3229">
                  <c:v>423000</c:v>
                </c:pt>
                <c:pt idx="3230">
                  <c:v>423100</c:v>
                </c:pt>
                <c:pt idx="3231">
                  <c:v>423200</c:v>
                </c:pt>
                <c:pt idx="3232">
                  <c:v>423300</c:v>
                </c:pt>
                <c:pt idx="3233">
                  <c:v>423400</c:v>
                </c:pt>
                <c:pt idx="3234">
                  <c:v>423500</c:v>
                </c:pt>
                <c:pt idx="3235">
                  <c:v>423600</c:v>
                </c:pt>
                <c:pt idx="3236">
                  <c:v>423700</c:v>
                </c:pt>
                <c:pt idx="3237">
                  <c:v>423800</c:v>
                </c:pt>
                <c:pt idx="3238">
                  <c:v>423900</c:v>
                </c:pt>
                <c:pt idx="3239">
                  <c:v>424000</c:v>
                </c:pt>
                <c:pt idx="3240">
                  <c:v>424100</c:v>
                </c:pt>
                <c:pt idx="3241">
                  <c:v>424200</c:v>
                </c:pt>
                <c:pt idx="3242">
                  <c:v>424300</c:v>
                </c:pt>
                <c:pt idx="3243">
                  <c:v>424400</c:v>
                </c:pt>
                <c:pt idx="3244">
                  <c:v>424500</c:v>
                </c:pt>
                <c:pt idx="3245">
                  <c:v>424600</c:v>
                </c:pt>
                <c:pt idx="3246">
                  <c:v>424700</c:v>
                </c:pt>
                <c:pt idx="3247">
                  <c:v>424800</c:v>
                </c:pt>
                <c:pt idx="3248">
                  <c:v>424900</c:v>
                </c:pt>
                <c:pt idx="3249">
                  <c:v>425000</c:v>
                </c:pt>
                <c:pt idx="3250">
                  <c:v>425100</c:v>
                </c:pt>
                <c:pt idx="3251">
                  <c:v>425200</c:v>
                </c:pt>
                <c:pt idx="3252">
                  <c:v>425300</c:v>
                </c:pt>
                <c:pt idx="3253">
                  <c:v>425400</c:v>
                </c:pt>
                <c:pt idx="3254">
                  <c:v>425500</c:v>
                </c:pt>
                <c:pt idx="3255">
                  <c:v>425600</c:v>
                </c:pt>
                <c:pt idx="3256">
                  <c:v>425700</c:v>
                </c:pt>
                <c:pt idx="3257">
                  <c:v>425800</c:v>
                </c:pt>
                <c:pt idx="3258">
                  <c:v>425900</c:v>
                </c:pt>
                <c:pt idx="3259">
                  <c:v>426000</c:v>
                </c:pt>
                <c:pt idx="3260">
                  <c:v>426100</c:v>
                </c:pt>
                <c:pt idx="3261">
                  <c:v>426200</c:v>
                </c:pt>
                <c:pt idx="3262">
                  <c:v>426300</c:v>
                </c:pt>
                <c:pt idx="3263">
                  <c:v>426400</c:v>
                </c:pt>
                <c:pt idx="3264">
                  <c:v>426500</c:v>
                </c:pt>
                <c:pt idx="3265">
                  <c:v>426600</c:v>
                </c:pt>
                <c:pt idx="3266">
                  <c:v>426700</c:v>
                </c:pt>
                <c:pt idx="3267">
                  <c:v>426800</c:v>
                </c:pt>
                <c:pt idx="3268">
                  <c:v>426900</c:v>
                </c:pt>
                <c:pt idx="3269">
                  <c:v>427000</c:v>
                </c:pt>
                <c:pt idx="3270">
                  <c:v>427100</c:v>
                </c:pt>
                <c:pt idx="3271">
                  <c:v>427200</c:v>
                </c:pt>
                <c:pt idx="3272">
                  <c:v>427300</c:v>
                </c:pt>
                <c:pt idx="3273">
                  <c:v>427400</c:v>
                </c:pt>
                <c:pt idx="3274">
                  <c:v>427500</c:v>
                </c:pt>
                <c:pt idx="3275">
                  <c:v>427600</c:v>
                </c:pt>
                <c:pt idx="3276">
                  <c:v>427700</c:v>
                </c:pt>
                <c:pt idx="3277">
                  <c:v>427800</c:v>
                </c:pt>
                <c:pt idx="3278">
                  <c:v>427900</c:v>
                </c:pt>
                <c:pt idx="3279">
                  <c:v>428000</c:v>
                </c:pt>
                <c:pt idx="3280">
                  <c:v>428100</c:v>
                </c:pt>
                <c:pt idx="3281">
                  <c:v>428200</c:v>
                </c:pt>
                <c:pt idx="3282">
                  <c:v>428300</c:v>
                </c:pt>
                <c:pt idx="3283">
                  <c:v>428400</c:v>
                </c:pt>
                <c:pt idx="3284">
                  <c:v>428500</c:v>
                </c:pt>
                <c:pt idx="3285">
                  <c:v>428600</c:v>
                </c:pt>
                <c:pt idx="3286">
                  <c:v>428700</c:v>
                </c:pt>
                <c:pt idx="3287">
                  <c:v>428800</c:v>
                </c:pt>
                <c:pt idx="3288">
                  <c:v>428900</c:v>
                </c:pt>
                <c:pt idx="3289">
                  <c:v>429000</c:v>
                </c:pt>
                <c:pt idx="3290">
                  <c:v>429100</c:v>
                </c:pt>
                <c:pt idx="3291">
                  <c:v>429200</c:v>
                </c:pt>
                <c:pt idx="3292">
                  <c:v>429300</c:v>
                </c:pt>
                <c:pt idx="3293">
                  <c:v>429400</c:v>
                </c:pt>
                <c:pt idx="3294">
                  <c:v>429500</c:v>
                </c:pt>
                <c:pt idx="3295">
                  <c:v>429600</c:v>
                </c:pt>
                <c:pt idx="3296">
                  <c:v>429700</c:v>
                </c:pt>
                <c:pt idx="3297">
                  <c:v>429800</c:v>
                </c:pt>
                <c:pt idx="3298">
                  <c:v>429900</c:v>
                </c:pt>
                <c:pt idx="3299">
                  <c:v>430000</c:v>
                </c:pt>
                <c:pt idx="3300">
                  <c:v>430100</c:v>
                </c:pt>
                <c:pt idx="3301">
                  <c:v>430200</c:v>
                </c:pt>
                <c:pt idx="3302">
                  <c:v>430300</c:v>
                </c:pt>
                <c:pt idx="3303">
                  <c:v>430400</c:v>
                </c:pt>
                <c:pt idx="3304">
                  <c:v>430500</c:v>
                </c:pt>
                <c:pt idx="3305">
                  <c:v>430600</c:v>
                </c:pt>
                <c:pt idx="3306">
                  <c:v>430700</c:v>
                </c:pt>
                <c:pt idx="3307">
                  <c:v>430800</c:v>
                </c:pt>
                <c:pt idx="3308">
                  <c:v>430900</c:v>
                </c:pt>
                <c:pt idx="3309">
                  <c:v>431000</c:v>
                </c:pt>
                <c:pt idx="3310">
                  <c:v>431100</c:v>
                </c:pt>
                <c:pt idx="3311">
                  <c:v>431200</c:v>
                </c:pt>
                <c:pt idx="3312">
                  <c:v>431300</c:v>
                </c:pt>
                <c:pt idx="3313">
                  <c:v>431400</c:v>
                </c:pt>
                <c:pt idx="3314">
                  <c:v>431500</c:v>
                </c:pt>
                <c:pt idx="3315">
                  <c:v>431600</c:v>
                </c:pt>
                <c:pt idx="3316">
                  <c:v>431700</c:v>
                </c:pt>
                <c:pt idx="3317">
                  <c:v>431800</c:v>
                </c:pt>
                <c:pt idx="3318">
                  <c:v>431900</c:v>
                </c:pt>
                <c:pt idx="3319">
                  <c:v>432000</c:v>
                </c:pt>
                <c:pt idx="3320">
                  <c:v>432100</c:v>
                </c:pt>
                <c:pt idx="3321">
                  <c:v>432200</c:v>
                </c:pt>
                <c:pt idx="3322">
                  <c:v>432300</c:v>
                </c:pt>
                <c:pt idx="3323">
                  <c:v>432400</c:v>
                </c:pt>
                <c:pt idx="3324">
                  <c:v>432500</c:v>
                </c:pt>
                <c:pt idx="3325">
                  <c:v>432600</c:v>
                </c:pt>
                <c:pt idx="3326">
                  <c:v>432700</c:v>
                </c:pt>
                <c:pt idx="3327">
                  <c:v>432800</c:v>
                </c:pt>
                <c:pt idx="3328">
                  <c:v>432900</c:v>
                </c:pt>
                <c:pt idx="3329">
                  <c:v>433000</c:v>
                </c:pt>
                <c:pt idx="3330">
                  <c:v>433100</c:v>
                </c:pt>
                <c:pt idx="3331">
                  <c:v>433200</c:v>
                </c:pt>
                <c:pt idx="3332">
                  <c:v>433300</c:v>
                </c:pt>
                <c:pt idx="3333">
                  <c:v>433400</c:v>
                </c:pt>
                <c:pt idx="3334">
                  <c:v>433500</c:v>
                </c:pt>
                <c:pt idx="3335">
                  <c:v>433600</c:v>
                </c:pt>
                <c:pt idx="3336">
                  <c:v>433700</c:v>
                </c:pt>
                <c:pt idx="3337">
                  <c:v>433800</c:v>
                </c:pt>
                <c:pt idx="3338">
                  <c:v>433900</c:v>
                </c:pt>
                <c:pt idx="3339">
                  <c:v>434000</c:v>
                </c:pt>
                <c:pt idx="3340">
                  <c:v>434100</c:v>
                </c:pt>
                <c:pt idx="3341">
                  <c:v>434200</c:v>
                </c:pt>
                <c:pt idx="3342">
                  <c:v>434300</c:v>
                </c:pt>
                <c:pt idx="3343">
                  <c:v>434400</c:v>
                </c:pt>
                <c:pt idx="3344">
                  <c:v>434500</c:v>
                </c:pt>
                <c:pt idx="3345">
                  <c:v>434600</c:v>
                </c:pt>
                <c:pt idx="3346">
                  <c:v>434700</c:v>
                </c:pt>
                <c:pt idx="3347">
                  <c:v>434800</c:v>
                </c:pt>
                <c:pt idx="3348">
                  <c:v>434900</c:v>
                </c:pt>
                <c:pt idx="3349">
                  <c:v>435000</c:v>
                </c:pt>
                <c:pt idx="3350">
                  <c:v>435100</c:v>
                </c:pt>
                <c:pt idx="3351">
                  <c:v>435200</c:v>
                </c:pt>
                <c:pt idx="3352">
                  <c:v>435300</c:v>
                </c:pt>
                <c:pt idx="3353">
                  <c:v>435400</c:v>
                </c:pt>
                <c:pt idx="3354">
                  <c:v>435500</c:v>
                </c:pt>
                <c:pt idx="3355">
                  <c:v>435600</c:v>
                </c:pt>
                <c:pt idx="3356">
                  <c:v>435700</c:v>
                </c:pt>
                <c:pt idx="3357">
                  <c:v>435800</c:v>
                </c:pt>
                <c:pt idx="3358">
                  <c:v>435900</c:v>
                </c:pt>
                <c:pt idx="3359">
                  <c:v>436000</c:v>
                </c:pt>
                <c:pt idx="3360">
                  <c:v>436100</c:v>
                </c:pt>
                <c:pt idx="3361">
                  <c:v>436200</c:v>
                </c:pt>
                <c:pt idx="3362">
                  <c:v>436300</c:v>
                </c:pt>
                <c:pt idx="3363">
                  <c:v>436400</c:v>
                </c:pt>
                <c:pt idx="3364">
                  <c:v>436500</c:v>
                </c:pt>
                <c:pt idx="3365">
                  <c:v>436600</c:v>
                </c:pt>
                <c:pt idx="3366">
                  <c:v>436700</c:v>
                </c:pt>
                <c:pt idx="3367">
                  <c:v>436800</c:v>
                </c:pt>
                <c:pt idx="3368">
                  <c:v>436900</c:v>
                </c:pt>
                <c:pt idx="3369">
                  <c:v>437000</c:v>
                </c:pt>
                <c:pt idx="3370">
                  <c:v>437100</c:v>
                </c:pt>
                <c:pt idx="3371">
                  <c:v>437200</c:v>
                </c:pt>
                <c:pt idx="3372">
                  <c:v>437300</c:v>
                </c:pt>
                <c:pt idx="3373">
                  <c:v>437400</c:v>
                </c:pt>
                <c:pt idx="3374">
                  <c:v>437500</c:v>
                </c:pt>
                <c:pt idx="3375">
                  <c:v>437600</c:v>
                </c:pt>
                <c:pt idx="3376">
                  <c:v>437700</c:v>
                </c:pt>
                <c:pt idx="3377">
                  <c:v>437800</c:v>
                </c:pt>
                <c:pt idx="3378">
                  <c:v>437900</c:v>
                </c:pt>
                <c:pt idx="3379">
                  <c:v>438000</c:v>
                </c:pt>
                <c:pt idx="3380">
                  <c:v>438100</c:v>
                </c:pt>
                <c:pt idx="3381">
                  <c:v>438200</c:v>
                </c:pt>
                <c:pt idx="3382">
                  <c:v>438300</c:v>
                </c:pt>
                <c:pt idx="3383">
                  <c:v>438400</c:v>
                </c:pt>
                <c:pt idx="3384">
                  <c:v>438500</c:v>
                </c:pt>
                <c:pt idx="3385">
                  <c:v>438600</c:v>
                </c:pt>
                <c:pt idx="3386">
                  <c:v>438700</c:v>
                </c:pt>
                <c:pt idx="3387">
                  <c:v>438800</c:v>
                </c:pt>
                <c:pt idx="3388">
                  <c:v>438900</c:v>
                </c:pt>
                <c:pt idx="3389">
                  <c:v>439000</c:v>
                </c:pt>
                <c:pt idx="3390">
                  <c:v>439100</c:v>
                </c:pt>
                <c:pt idx="3391">
                  <c:v>439200</c:v>
                </c:pt>
                <c:pt idx="3392">
                  <c:v>439300</c:v>
                </c:pt>
                <c:pt idx="3393">
                  <c:v>439400</c:v>
                </c:pt>
                <c:pt idx="3394">
                  <c:v>439500</c:v>
                </c:pt>
                <c:pt idx="3395">
                  <c:v>439600</c:v>
                </c:pt>
                <c:pt idx="3396">
                  <c:v>439700</c:v>
                </c:pt>
                <c:pt idx="3397">
                  <c:v>439800</c:v>
                </c:pt>
                <c:pt idx="3398">
                  <c:v>439900</c:v>
                </c:pt>
                <c:pt idx="3399">
                  <c:v>440000</c:v>
                </c:pt>
                <c:pt idx="3400">
                  <c:v>440100</c:v>
                </c:pt>
                <c:pt idx="3401">
                  <c:v>440200</c:v>
                </c:pt>
                <c:pt idx="3402">
                  <c:v>440300</c:v>
                </c:pt>
                <c:pt idx="3403">
                  <c:v>440400</c:v>
                </c:pt>
                <c:pt idx="3404">
                  <c:v>440500</c:v>
                </c:pt>
                <c:pt idx="3405">
                  <c:v>440600</c:v>
                </c:pt>
                <c:pt idx="3406">
                  <c:v>440700</c:v>
                </c:pt>
                <c:pt idx="3407">
                  <c:v>440800</c:v>
                </c:pt>
                <c:pt idx="3408">
                  <c:v>440900</c:v>
                </c:pt>
                <c:pt idx="3409">
                  <c:v>441000</c:v>
                </c:pt>
                <c:pt idx="3410">
                  <c:v>441100</c:v>
                </c:pt>
                <c:pt idx="3411">
                  <c:v>441200</c:v>
                </c:pt>
                <c:pt idx="3412">
                  <c:v>441300</c:v>
                </c:pt>
                <c:pt idx="3413">
                  <c:v>441400</c:v>
                </c:pt>
                <c:pt idx="3414">
                  <c:v>441500</c:v>
                </c:pt>
                <c:pt idx="3415">
                  <c:v>441600</c:v>
                </c:pt>
                <c:pt idx="3416">
                  <c:v>441700</c:v>
                </c:pt>
                <c:pt idx="3417">
                  <c:v>441800</c:v>
                </c:pt>
                <c:pt idx="3418">
                  <c:v>441900</c:v>
                </c:pt>
                <c:pt idx="3419">
                  <c:v>442000</c:v>
                </c:pt>
                <c:pt idx="3420">
                  <c:v>442100</c:v>
                </c:pt>
                <c:pt idx="3421">
                  <c:v>442200</c:v>
                </c:pt>
                <c:pt idx="3422">
                  <c:v>442300</c:v>
                </c:pt>
                <c:pt idx="3423">
                  <c:v>442400</c:v>
                </c:pt>
                <c:pt idx="3424">
                  <c:v>442500</c:v>
                </c:pt>
                <c:pt idx="3425">
                  <c:v>442600</c:v>
                </c:pt>
                <c:pt idx="3426">
                  <c:v>442700</c:v>
                </c:pt>
                <c:pt idx="3427">
                  <c:v>442800</c:v>
                </c:pt>
                <c:pt idx="3428">
                  <c:v>442900</c:v>
                </c:pt>
                <c:pt idx="3429">
                  <c:v>443000</c:v>
                </c:pt>
                <c:pt idx="3430">
                  <c:v>443100</c:v>
                </c:pt>
                <c:pt idx="3431">
                  <c:v>443200</c:v>
                </c:pt>
                <c:pt idx="3432">
                  <c:v>443300</c:v>
                </c:pt>
                <c:pt idx="3433">
                  <c:v>443400</c:v>
                </c:pt>
                <c:pt idx="3434">
                  <c:v>443500</c:v>
                </c:pt>
                <c:pt idx="3435">
                  <c:v>443600</c:v>
                </c:pt>
                <c:pt idx="3436">
                  <c:v>443700</c:v>
                </c:pt>
                <c:pt idx="3437">
                  <c:v>443800</c:v>
                </c:pt>
                <c:pt idx="3438">
                  <c:v>443900</c:v>
                </c:pt>
                <c:pt idx="3439">
                  <c:v>444000</c:v>
                </c:pt>
                <c:pt idx="3440">
                  <c:v>444100</c:v>
                </c:pt>
                <c:pt idx="3441">
                  <c:v>444200</c:v>
                </c:pt>
                <c:pt idx="3442">
                  <c:v>444300</c:v>
                </c:pt>
                <c:pt idx="3443">
                  <c:v>444400</c:v>
                </c:pt>
                <c:pt idx="3444">
                  <c:v>444500</c:v>
                </c:pt>
                <c:pt idx="3445">
                  <c:v>444600</c:v>
                </c:pt>
                <c:pt idx="3446">
                  <c:v>444700</c:v>
                </c:pt>
                <c:pt idx="3447">
                  <c:v>444800</c:v>
                </c:pt>
                <c:pt idx="3448">
                  <c:v>444900</c:v>
                </c:pt>
                <c:pt idx="3449">
                  <c:v>445000</c:v>
                </c:pt>
                <c:pt idx="3450">
                  <c:v>445100</c:v>
                </c:pt>
                <c:pt idx="3451">
                  <c:v>445200</c:v>
                </c:pt>
                <c:pt idx="3452">
                  <c:v>445300</c:v>
                </c:pt>
                <c:pt idx="3453">
                  <c:v>445400</c:v>
                </c:pt>
                <c:pt idx="3454">
                  <c:v>445500</c:v>
                </c:pt>
                <c:pt idx="3455">
                  <c:v>445600</c:v>
                </c:pt>
                <c:pt idx="3456">
                  <c:v>445700</c:v>
                </c:pt>
                <c:pt idx="3457">
                  <c:v>445800</c:v>
                </c:pt>
                <c:pt idx="3458">
                  <c:v>445900</c:v>
                </c:pt>
                <c:pt idx="3459">
                  <c:v>446000</c:v>
                </c:pt>
                <c:pt idx="3460">
                  <c:v>446100</c:v>
                </c:pt>
                <c:pt idx="3461">
                  <c:v>446200</c:v>
                </c:pt>
                <c:pt idx="3462">
                  <c:v>446300</c:v>
                </c:pt>
                <c:pt idx="3463">
                  <c:v>446400</c:v>
                </c:pt>
                <c:pt idx="3464">
                  <c:v>446500</c:v>
                </c:pt>
                <c:pt idx="3465">
                  <c:v>446600</c:v>
                </c:pt>
                <c:pt idx="3466">
                  <c:v>446700</c:v>
                </c:pt>
                <c:pt idx="3467">
                  <c:v>446800</c:v>
                </c:pt>
                <c:pt idx="3468">
                  <c:v>446900</c:v>
                </c:pt>
                <c:pt idx="3469">
                  <c:v>447000</c:v>
                </c:pt>
                <c:pt idx="3470">
                  <c:v>447100</c:v>
                </c:pt>
                <c:pt idx="3471">
                  <c:v>447200</c:v>
                </c:pt>
                <c:pt idx="3472">
                  <c:v>447300</c:v>
                </c:pt>
                <c:pt idx="3473">
                  <c:v>447400</c:v>
                </c:pt>
                <c:pt idx="3474">
                  <c:v>447500</c:v>
                </c:pt>
                <c:pt idx="3475">
                  <c:v>447600</c:v>
                </c:pt>
                <c:pt idx="3476">
                  <c:v>447700</c:v>
                </c:pt>
                <c:pt idx="3477">
                  <c:v>447800</c:v>
                </c:pt>
                <c:pt idx="3478">
                  <c:v>447900</c:v>
                </c:pt>
                <c:pt idx="3479">
                  <c:v>448000</c:v>
                </c:pt>
                <c:pt idx="3480">
                  <c:v>448100</c:v>
                </c:pt>
                <c:pt idx="3481">
                  <c:v>448200</c:v>
                </c:pt>
                <c:pt idx="3482">
                  <c:v>448300</c:v>
                </c:pt>
                <c:pt idx="3483">
                  <c:v>448400</c:v>
                </c:pt>
                <c:pt idx="3484">
                  <c:v>448500</c:v>
                </c:pt>
                <c:pt idx="3485">
                  <c:v>448600</c:v>
                </c:pt>
                <c:pt idx="3486">
                  <c:v>448700</c:v>
                </c:pt>
                <c:pt idx="3487">
                  <c:v>448800</c:v>
                </c:pt>
                <c:pt idx="3488">
                  <c:v>448900</c:v>
                </c:pt>
                <c:pt idx="3489">
                  <c:v>449000</c:v>
                </c:pt>
                <c:pt idx="3490">
                  <c:v>449100</c:v>
                </c:pt>
                <c:pt idx="3491">
                  <c:v>449200</c:v>
                </c:pt>
                <c:pt idx="3492">
                  <c:v>449300</c:v>
                </c:pt>
                <c:pt idx="3493">
                  <c:v>449400</c:v>
                </c:pt>
                <c:pt idx="3494">
                  <c:v>449500</c:v>
                </c:pt>
                <c:pt idx="3495">
                  <c:v>449600</c:v>
                </c:pt>
                <c:pt idx="3496">
                  <c:v>449700</c:v>
                </c:pt>
                <c:pt idx="3497">
                  <c:v>449800</c:v>
                </c:pt>
                <c:pt idx="3498">
                  <c:v>449900</c:v>
                </c:pt>
                <c:pt idx="3499">
                  <c:v>450000</c:v>
                </c:pt>
                <c:pt idx="3500">
                  <c:v>450100</c:v>
                </c:pt>
                <c:pt idx="3501">
                  <c:v>450200</c:v>
                </c:pt>
                <c:pt idx="3502">
                  <c:v>450300</c:v>
                </c:pt>
                <c:pt idx="3503">
                  <c:v>450400</c:v>
                </c:pt>
                <c:pt idx="3504">
                  <c:v>450500</c:v>
                </c:pt>
                <c:pt idx="3505">
                  <c:v>450600</c:v>
                </c:pt>
                <c:pt idx="3506">
                  <c:v>450700</c:v>
                </c:pt>
                <c:pt idx="3507">
                  <c:v>450800</c:v>
                </c:pt>
                <c:pt idx="3508">
                  <c:v>450900</c:v>
                </c:pt>
                <c:pt idx="3509">
                  <c:v>451000</c:v>
                </c:pt>
                <c:pt idx="3510">
                  <c:v>451100</c:v>
                </c:pt>
                <c:pt idx="3511">
                  <c:v>451200</c:v>
                </c:pt>
                <c:pt idx="3512">
                  <c:v>451300</c:v>
                </c:pt>
                <c:pt idx="3513">
                  <c:v>451400</c:v>
                </c:pt>
                <c:pt idx="3514">
                  <c:v>451500</c:v>
                </c:pt>
                <c:pt idx="3515">
                  <c:v>451600</c:v>
                </c:pt>
                <c:pt idx="3516">
                  <c:v>451700</c:v>
                </c:pt>
                <c:pt idx="3517">
                  <c:v>451800</c:v>
                </c:pt>
                <c:pt idx="3518">
                  <c:v>451900</c:v>
                </c:pt>
                <c:pt idx="3519">
                  <c:v>452000</c:v>
                </c:pt>
                <c:pt idx="3520">
                  <c:v>452100</c:v>
                </c:pt>
                <c:pt idx="3521">
                  <c:v>452200</c:v>
                </c:pt>
                <c:pt idx="3522">
                  <c:v>452300</c:v>
                </c:pt>
                <c:pt idx="3523">
                  <c:v>452400</c:v>
                </c:pt>
                <c:pt idx="3524">
                  <c:v>452500</c:v>
                </c:pt>
                <c:pt idx="3525">
                  <c:v>452600</c:v>
                </c:pt>
                <c:pt idx="3526">
                  <c:v>452700</c:v>
                </c:pt>
                <c:pt idx="3527">
                  <c:v>452800</c:v>
                </c:pt>
                <c:pt idx="3528">
                  <c:v>452900</c:v>
                </c:pt>
                <c:pt idx="3529">
                  <c:v>453000</c:v>
                </c:pt>
                <c:pt idx="3530">
                  <c:v>453100</c:v>
                </c:pt>
                <c:pt idx="3531">
                  <c:v>453200</c:v>
                </c:pt>
                <c:pt idx="3532">
                  <c:v>453300</c:v>
                </c:pt>
                <c:pt idx="3533">
                  <c:v>453400</c:v>
                </c:pt>
                <c:pt idx="3534">
                  <c:v>453500</c:v>
                </c:pt>
                <c:pt idx="3535">
                  <c:v>453600</c:v>
                </c:pt>
                <c:pt idx="3536">
                  <c:v>453700</c:v>
                </c:pt>
                <c:pt idx="3537">
                  <c:v>453800</c:v>
                </c:pt>
                <c:pt idx="3538">
                  <c:v>453900</c:v>
                </c:pt>
                <c:pt idx="3539">
                  <c:v>454000</c:v>
                </c:pt>
                <c:pt idx="3540">
                  <c:v>454100</c:v>
                </c:pt>
                <c:pt idx="3541">
                  <c:v>454200</c:v>
                </c:pt>
                <c:pt idx="3542">
                  <c:v>454300</c:v>
                </c:pt>
                <c:pt idx="3543">
                  <c:v>454400</c:v>
                </c:pt>
                <c:pt idx="3544">
                  <c:v>454500</c:v>
                </c:pt>
                <c:pt idx="3545">
                  <c:v>454600</c:v>
                </c:pt>
                <c:pt idx="3546">
                  <c:v>454700</c:v>
                </c:pt>
                <c:pt idx="3547">
                  <c:v>454800</c:v>
                </c:pt>
                <c:pt idx="3548">
                  <c:v>454900</c:v>
                </c:pt>
                <c:pt idx="3549">
                  <c:v>455000</c:v>
                </c:pt>
                <c:pt idx="3550">
                  <c:v>455100</c:v>
                </c:pt>
                <c:pt idx="3551">
                  <c:v>455200</c:v>
                </c:pt>
                <c:pt idx="3552">
                  <c:v>455300</c:v>
                </c:pt>
                <c:pt idx="3553">
                  <c:v>455400</c:v>
                </c:pt>
                <c:pt idx="3554">
                  <c:v>455500</c:v>
                </c:pt>
                <c:pt idx="3555">
                  <c:v>455600</c:v>
                </c:pt>
                <c:pt idx="3556">
                  <c:v>455700</c:v>
                </c:pt>
                <c:pt idx="3557">
                  <c:v>455800</c:v>
                </c:pt>
                <c:pt idx="3558">
                  <c:v>455900</c:v>
                </c:pt>
                <c:pt idx="3559">
                  <c:v>456000</c:v>
                </c:pt>
                <c:pt idx="3560">
                  <c:v>456100</c:v>
                </c:pt>
                <c:pt idx="3561">
                  <c:v>456200</c:v>
                </c:pt>
                <c:pt idx="3562">
                  <c:v>456300</c:v>
                </c:pt>
                <c:pt idx="3563">
                  <c:v>456400</c:v>
                </c:pt>
                <c:pt idx="3564">
                  <c:v>456500</c:v>
                </c:pt>
                <c:pt idx="3565">
                  <c:v>456600</c:v>
                </c:pt>
                <c:pt idx="3566">
                  <c:v>456700</c:v>
                </c:pt>
                <c:pt idx="3567">
                  <c:v>456800</c:v>
                </c:pt>
                <c:pt idx="3568">
                  <c:v>456900</c:v>
                </c:pt>
                <c:pt idx="3569">
                  <c:v>457000</c:v>
                </c:pt>
                <c:pt idx="3570">
                  <c:v>457100</c:v>
                </c:pt>
                <c:pt idx="3571">
                  <c:v>457200</c:v>
                </c:pt>
                <c:pt idx="3572">
                  <c:v>457300</c:v>
                </c:pt>
                <c:pt idx="3573">
                  <c:v>457400</c:v>
                </c:pt>
                <c:pt idx="3574">
                  <c:v>457500</c:v>
                </c:pt>
                <c:pt idx="3575">
                  <c:v>457600</c:v>
                </c:pt>
                <c:pt idx="3576">
                  <c:v>457700</c:v>
                </c:pt>
                <c:pt idx="3577">
                  <c:v>457800</c:v>
                </c:pt>
                <c:pt idx="3578">
                  <c:v>457900</c:v>
                </c:pt>
                <c:pt idx="3579">
                  <c:v>458000</c:v>
                </c:pt>
                <c:pt idx="3580">
                  <c:v>458100</c:v>
                </c:pt>
                <c:pt idx="3581">
                  <c:v>458200</c:v>
                </c:pt>
                <c:pt idx="3582">
                  <c:v>458300</c:v>
                </c:pt>
                <c:pt idx="3583">
                  <c:v>458400</c:v>
                </c:pt>
                <c:pt idx="3584">
                  <c:v>458500</c:v>
                </c:pt>
                <c:pt idx="3585">
                  <c:v>458600</c:v>
                </c:pt>
                <c:pt idx="3586">
                  <c:v>458700</c:v>
                </c:pt>
                <c:pt idx="3587">
                  <c:v>458800</c:v>
                </c:pt>
                <c:pt idx="3588">
                  <c:v>458900</c:v>
                </c:pt>
                <c:pt idx="3589">
                  <c:v>459000</c:v>
                </c:pt>
                <c:pt idx="3590">
                  <c:v>459100</c:v>
                </c:pt>
                <c:pt idx="3591">
                  <c:v>459200</c:v>
                </c:pt>
                <c:pt idx="3592">
                  <c:v>459300</c:v>
                </c:pt>
                <c:pt idx="3593">
                  <c:v>459400</c:v>
                </c:pt>
                <c:pt idx="3594">
                  <c:v>459500</c:v>
                </c:pt>
                <c:pt idx="3595">
                  <c:v>459600</c:v>
                </c:pt>
                <c:pt idx="3596">
                  <c:v>459700</c:v>
                </c:pt>
                <c:pt idx="3597">
                  <c:v>459800</c:v>
                </c:pt>
                <c:pt idx="3598">
                  <c:v>459900</c:v>
                </c:pt>
                <c:pt idx="3599">
                  <c:v>460000</c:v>
                </c:pt>
                <c:pt idx="3600">
                  <c:v>460100</c:v>
                </c:pt>
                <c:pt idx="3601">
                  <c:v>460200</c:v>
                </c:pt>
                <c:pt idx="3602">
                  <c:v>460300</c:v>
                </c:pt>
                <c:pt idx="3603">
                  <c:v>460400</c:v>
                </c:pt>
                <c:pt idx="3604">
                  <c:v>460500</c:v>
                </c:pt>
                <c:pt idx="3605">
                  <c:v>460600</c:v>
                </c:pt>
                <c:pt idx="3606">
                  <c:v>460700</c:v>
                </c:pt>
                <c:pt idx="3607">
                  <c:v>460800</c:v>
                </c:pt>
                <c:pt idx="3608">
                  <c:v>460900</c:v>
                </c:pt>
                <c:pt idx="3609">
                  <c:v>461000</c:v>
                </c:pt>
                <c:pt idx="3610">
                  <c:v>461100</c:v>
                </c:pt>
                <c:pt idx="3611">
                  <c:v>461200</c:v>
                </c:pt>
                <c:pt idx="3612">
                  <c:v>461300</c:v>
                </c:pt>
                <c:pt idx="3613">
                  <c:v>461400</c:v>
                </c:pt>
                <c:pt idx="3614">
                  <c:v>461500</c:v>
                </c:pt>
                <c:pt idx="3615">
                  <c:v>461600</c:v>
                </c:pt>
                <c:pt idx="3616">
                  <c:v>461700</c:v>
                </c:pt>
                <c:pt idx="3617">
                  <c:v>461800</c:v>
                </c:pt>
                <c:pt idx="3618">
                  <c:v>461900</c:v>
                </c:pt>
                <c:pt idx="3619">
                  <c:v>462000</c:v>
                </c:pt>
                <c:pt idx="3620">
                  <c:v>462100</c:v>
                </c:pt>
                <c:pt idx="3621">
                  <c:v>462200</c:v>
                </c:pt>
                <c:pt idx="3622">
                  <c:v>462300</c:v>
                </c:pt>
                <c:pt idx="3623">
                  <c:v>462400</c:v>
                </c:pt>
                <c:pt idx="3624">
                  <c:v>462500</c:v>
                </c:pt>
                <c:pt idx="3625">
                  <c:v>462600</c:v>
                </c:pt>
                <c:pt idx="3626">
                  <c:v>462700</c:v>
                </c:pt>
                <c:pt idx="3627">
                  <c:v>462800</c:v>
                </c:pt>
                <c:pt idx="3628">
                  <c:v>462900</c:v>
                </c:pt>
                <c:pt idx="3629">
                  <c:v>463000</c:v>
                </c:pt>
                <c:pt idx="3630">
                  <c:v>463100</c:v>
                </c:pt>
                <c:pt idx="3631">
                  <c:v>463200</c:v>
                </c:pt>
                <c:pt idx="3632">
                  <c:v>463300</c:v>
                </c:pt>
                <c:pt idx="3633">
                  <c:v>463400</c:v>
                </c:pt>
                <c:pt idx="3634">
                  <c:v>463500</c:v>
                </c:pt>
                <c:pt idx="3635">
                  <c:v>463600</c:v>
                </c:pt>
                <c:pt idx="3636">
                  <c:v>463700</c:v>
                </c:pt>
                <c:pt idx="3637">
                  <c:v>463800</c:v>
                </c:pt>
                <c:pt idx="3638">
                  <c:v>463900</c:v>
                </c:pt>
                <c:pt idx="3639">
                  <c:v>464000</c:v>
                </c:pt>
                <c:pt idx="3640">
                  <c:v>464100</c:v>
                </c:pt>
                <c:pt idx="3641">
                  <c:v>464200</c:v>
                </c:pt>
                <c:pt idx="3642">
                  <c:v>464300</c:v>
                </c:pt>
                <c:pt idx="3643">
                  <c:v>464400</c:v>
                </c:pt>
                <c:pt idx="3644">
                  <c:v>464500</c:v>
                </c:pt>
                <c:pt idx="3645">
                  <c:v>464600</c:v>
                </c:pt>
                <c:pt idx="3646">
                  <c:v>464700</c:v>
                </c:pt>
                <c:pt idx="3647">
                  <c:v>464800</c:v>
                </c:pt>
                <c:pt idx="3648">
                  <c:v>464900</c:v>
                </c:pt>
                <c:pt idx="3649">
                  <c:v>465000</c:v>
                </c:pt>
                <c:pt idx="3650">
                  <c:v>465100</c:v>
                </c:pt>
                <c:pt idx="3651">
                  <c:v>465200</c:v>
                </c:pt>
                <c:pt idx="3652">
                  <c:v>465300</c:v>
                </c:pt>
                <c:pt idx="3653">
                  <c:v>465400</c:v>
                </c:pt>
                <c:pt idx="3654">
                  <c:v>465500</c:v>
                </c:pt>
                <c:pt idx="3655">
                  <c:v>465600</c:v>
                </c:pt>
                <c:pt idx="3656">
                  <c:v>465700</c:v>
                </c:pt>
                <c:pt idx="3657">
                  <c:v>465800</c:v>
                </c:pt>
                <c:pt idx="3658">
                  <c:v>465900</c:v>
                </c:pt>
                <c:pt idx="3659">
                  <c:v>466000</c:v>
                </c:pt>
                <c:pt idx="3660">
                  <c:v>466100</c:v>
                </c:pt>
                <c:pt idx="3661">
                  <c:v>466200</c:v>
                </c:pt>
                <c:pt idx="3662">
                  <c:v>466300</c:v>
                </c:pt>
                <c:pt idx="3663">
                  <c:v>466400</c:v>
                </c:pt>
                <c:pt idx="3664">
                  <c:v>466500</c:v>
                </c:pt>
                <c:pt idx="3665">
                  <c:v>466600</c:v>
                </c:pt>
                <c:pt idx="3666">
                  <c:v>466700</c:v>
                </c:pt>
                <c:pt idx="3667">
                  <c:v>466800</c:v>
                </c:pt>
                <c:pt idx="3668">
                  <c:v>466900</c:v>
                </c:pt>
                <c:pt idx="3669">
                  <c:v>467000</c:v>
                </c:pt>
                <c:pt idx="3670">
                  <c:v>467100</c:v>
                </c:pt>
                <c:pt idx="3671">
                  <c:v>467200</c:v>
                </c:pt>
                <c:pt idx="3672">
                  <c:v>467300</c:v>
                </c:pt>
                <c:pt idx="3673">
                  <c:v>467400</c:v>
                </c:pt>
                <c:pt idx="3674">
                  <c:v>467500</c:v>
                </c:pt>
                <c:pt idx="3675">
                  <c:v>467600</c:v>
                </c:pt>
                <c:pt idx="3676">
                  <c:v>467700</c:v>
                </c:pt>
                <c:pt idx="3677">
                  <c:v>467800</c:v>
                </c:pt>
                <c:pt idx="3678">
                  <c:v>467900</c:v>
                </c:pt>
                <c:pt idx="3679">
                  <c:v>468000</c:v>
                </c:pt>
                <c:pt idx="3680">
                  <c:v>468100</c:v>
                </c:pt>
                <c:pt idx="3681">
                  <c:v>468200</c:v>
                </c:pt>
                <c:pt idx="3682">
                  <c:v>468300</c:v>
                </c:pt>
                <c:pt idx="3683">
                  <c:v>468400</c:v>
                </c:pt>
                <c:pt idx="3684">
                  <c:v>468500</c:v>
                </c:pt>
                <c:pt idx="3685">
                  <c:v>468600</c:v>
                </c:pt>
                <c:pt idx="3686">
                  <c:v>468700</c:v>
                </c:pt>
                <c:pt idx="3687">
                  <c:v>468800</c:v>
                </c:pt>
                <c:pt idx="3688">
                  <c:v>468900</c:v>
                </c:pt>
                <c:pt idx="3689">
                  <c:v>469000</c:v>
                </c:pt>
                <c:pt idx="3690">
                  <c:v>469100</c:v>
                </c:pt>
                <c:pt idx="3691">
                  <c:v>469200</c:v>
                </c:pt>
                <c:pt idx="3692">
                  <c:v>469300</c:v>
                </c:pt>
                <c:pt idx="3693">
                  <c:v>469400</c:v>
                </c:pt>
                <c:pt idx="3694">
                  <c:v>469500</c:v>
                </c:pt>
                <c:pt idx="3695">
                  <c:v>469600</c:v>
                </c:pt>
                <c:pt idx="3696">
                  <c:v>469700</c:v>
                </c:pt>
                <c:pt idx="3697">
                  <c:v>469800</c:v>
                </c:pt>
                <c:pt idx="3698">
                  <c:v>469900</c:v>
                </c:pt>
                <c:pt idx="3699">
                  <c:v>470000</c:v>
                </c:pt>
                <c:pt idx="3700">
                  <c:v>470100</c:v>
                </c:pt>
                <c:pt idx="3701">
                  <c:v>470200</c:v>
                </c:pt>
                <c:pt idx="3702">
                  <c:v>470300</c:v>
                </c:pt>
                <c:pt idx="3703">
                  <c:v>470400</c:v>
                </c:pt>
                <c:pt idx="3704">
                  <c:v>470500</c:v>
                </c:pt>
                <c:pt idx="3705">
                  <c:v>470600</c:v>
                </c:pt>
                <c:pt idx="3706">
                  <c:v>470700</c:v>
                </c:pt>
                <c:pt idx="3707">
                  <c:v>470800</c:v>
                </c:pt>
                <c:pt idx="3708">
                  <c:v>470900</c:v>
                </c:pt>
                <c:pt idx="3709">
                  <c:v>471000</c:v>
                </c:pt>
                <c:pt idx="3710">
                  <c:v>471100</c:v>
                </c:pt>
                <c:pt idx="3711">
                  <c:v>471200</c:v>
                </c:pt>
                <c:pt idx="3712">
                  <c:v>471300</c:v>
                </c:pt>
                <c:pt idx="3713">
                  <c:v>471400</c:v>
                </c:pt>
                <c:pt idx="3714">
                  <c:v>471500</c:v>
                </c:pt>
                <c:pt idx="3715">
                  <c:v>471600</c:v>
                </c:pt>
                <c:pt idx="3716">
                  <c:v>471700</c:v>
                </c:pt>
                <c:pt idx="3717">
                  <c:v>471800</c:v>
                </c:pt>
                <c:pt idx="3718">
                  <c:v>471900</c:v>
                </c:pt>
                <c:pt idx="3719">
                  <c:v>472000</c:v>
                </c:pt>
                <c:pt idx="3720">
                  <c:v>472100</c:v>
                </c:pt>
                <c:pt idx="3721">
                  <c:v>472200</c:v>
                </c:pt>
                <c:pt idx="3722">
                  <c:v>472300</c:v>
                </c:pt>
                <c:pt idx="3723">
                  <c:v>472400</c:v>
                </c:pt>
                <c:pt idx="3724">
                  <c:v>472500</c:v>
                </c:pt>
                <c:pt idx="3725">
                  <c:v>472600</c:v>
                </c:pt>
                <c:pt idx="3726">
                  <c:v>472700</c:v>
                </c:pt>
                <c:pt idx="3727">
                  <c:v>472800</c:v>
                </c:pt>
                <c:pt idx="3728">
                  <c:v>472900</c:v>
                </c:pt>
                <c:pt idx="3729">
                  <c:v>473000</c:v>
                </c:pt>
                <c:pt idx="3730">
                  <c:v>473100</c:v>
                </c:pt>
                <c:pt idx="3731">
                  <c:v>473200</c:v>
                </c:pt>
                <c:pt idx="3732">
                  <c:v>473300</c:v>
                </c:pt>
                <c:pt idx="3733">
                  <c:v>473400</c:v>
                </c:pt>
                <c:pt idx="3734">
                  <c:v>473500</c:v>
                </c:pt>
                <c:pt idx="3735">
                  <c:v>473600</c:v>
                </c:pt>
                <c:pt idx="3736">
                  <c:v>473700</c:v>
                </c:pt>
                <c:pt idx="3737">
                  <c:v>473800</c:v>
                </c:pt>
                <c:pt idx="3738">
                  <c:v>473900</c:v>
                </c:pt>
                <c:pt idx="3739">
                  <c:v>474000</c:v>
                </c:pt>
                <c:pt idx="3740">
                  <c:v>474100</c:v>
                </c:pt>
                <c:pt idx="3741">
                  <c:v>474200</c:v>
                </c:pt>
                <c:pt idx="3742">
                  <c:v>474300</c:v>
                </c:pt>
                <c:pt idx="3743">
                  <c:v>474400</c:v>
                </c:pt>
                <c:pt idx="3744">
                  <c:v>474500</c:v>
                </c:pt>
                <c:pt idx="3745">
                  <c:v>474600</c:v>
                </c:pt>
                <c:pt idx="3746">
                  <c:v>474700</c:v>
                </c:pt>
                <c:pt idx="3747">
                  <c:v>474800</c:v>
                </c:pt>
                <c:pt idx="3748">
                  <c:v>474900</c:v>
                </c:pt>
                <c:pt idx="3749">
                  <c:v>475000</c:v>
                </c:pt>
                <c:pt idx="3750">
                  <c:v>475100</c:v>
                </c:pt>
                <c:pt idx="3751">
                  <c:v>475200</c:v>
                </c:pt>
                <c:pt idx="3752">
                  <c:v>475300</c:v>
                </c:pt>
                <c:pt idx="3753">
                  <c:v>475400</c:v>
                </c:pt>
                <c:pt idx="3754">
                  <c:v>475500</c:v>
                </c:pt>
                <c:pt idx="3755">
                  <c:v>475600</c:v>
                </c:pt>
                <c:pt idx="3756">
                  <c:v>475700</c:v>
                </c:pt>
                <c:pt idx="3757">
                  <c:v>475800</c:v>
                </c:pt>
                <c:pt idx="3758">
                  <c:v>475900</c:v>
                </c:pt>
                <c:pt idx="3759">
                  <c:v>476000</c:v>
                </c:pt>
                <c:pt idx="3760">
                  <c:v>476100</c:v>
                </c:pt>
                <c:pt idx="3761">
                  <c:v>476200</c:v>
                </c:pt>
                <c:pt idx="3762">
                  <c:v>476300</c:v>
                </c:pt>
                <c:pt idx="3763">
                  <c:v>476400</c:v>
                </c:pt>
                <c:pt idx="3764">
                  <c:v>476500</c:v>
                </c:pt>
                <c:pt idx="3765">
                  <c:v>476600</c:v>
                </c:pt>
                <c:pt idx="3766">
                  <c:v>476700</c:v>
                </c:pt>
                <c:pt idx="3767">
                  <c:v>476800</c:v>
                </c:pt>
                <c:pt idx="3768">
                  <c:v>476900</c:v>
                </c:pt>
                <c:pt idx="3769">
                  <c:v>477000</c:v>
                </c:pt>
                <c:pt idx="3770">
                  <c:v>477100</c:v>
                </c:pt>
                <c:pt idx="3771">
                  <c:v>477200</c:v>
                </c:pt>
                <c:pt idx="3772">
                  <c:v>477300</c:v>
                </c:pt>
                <c:pt idx="3773">
                  <c:v>477400</c:v>
                </c:pt>
                <c:pt idx="3774">
                  <c:v>477500</c:v>
                </c:pt>
                <c:pt idx="3775">
                  <c:v>477600</c:v>
                </c:pt>
                <c:pt idx="3776">
                  <c:v>477700</c:v>
                </c:pt>
                <c:pt idx="3777">
                  <c:v>477800</c:v>
                </c:pt>
                <c:pt idx="3778">
                  <c:v>477900</c:v>
                </c:pt>
                <c:pt idx="3779">
                  <c:v>478000</c:v>
                </c:pt>
                <c:pt idx="3780">
                  <c:v>478100</c:v>
                </c:pt>
                <c:pt idx="3781">
                  <c:v>478200</c:v>
                </c:pt>
                <c:pt idx="3782">
                  <c:v>478300</c:v>
                </c:pt>
                <c:pt idx="3783">
                  <c:v>478400</c:v>
                </c:pt>
                <c:pt idx="3784">
                  <c:v>478500</c:v>
                </c:pt>
                <c:pt idx="3785">
                  <c:v>478600</c:v>
                </c:pt>
                <c:pt idx="3786">
                  <c:v>478700</c:v>
                </c:pt>
                <c:pt idx="3787">
                  <c:v>478800</c:v>
                </c:pt>
                <c:pt idx="3788">
                  <c:v>478900</c:v>
                </c:pt>
                <c:pt idx="3789">
                  <c:v>479000</c:v>
                </c:pt>
                <c:pt idx="3790">
                  <c:v>479100</c:v>
                </c:pt>
                <c:pt idx="3791">
                  <c:v>479200</c:v>
                </c:pt>
                <c:pt idx="3792">
                  <c:v>479300</c:v>
                </c:pt>
                <c:pt idx="3793">
                  <c:v>479400</c:v>
                </c:pt>
                <c:pt idx="3794">
                  <c:v>479500</c:v>
                </c:pt>
                <c:pt idx="3795">
                  <c:v>479600</c:v>
                </c:pt>
                <c:pt idx="3796">
                  <c:v>479700</c:v>
                </c:pt>
                <c:pt idx="3797">
                  <c:v>479800</c:v>
                </c:pt>
                <c:pt idx="3798">
                  <c:v>479900</c:v>
                </c:pt>
                <c:pt idx="3799">
                  <c:v>480000</c:v>
                </c:pt>
                <c:pt idx="3800">
                  <c:v>480100</c:v>
                </c:pt>
                <c:pt idx="3801">
                  <c:v>480200</c:v>
                </c:pt>
                <c:pt idx="3802">
                  <c:v>480300</c:v>
                </c:pt>
                <c:pt idx="3803">
                  <c:v>480400</c:v>
                </c:pt>
                <c:pt idx="3804">
                  <c:v>480500</c:v>
                </c:pt>
                <c:pt idx="3805">
                  <c:v>480600</c:v>
                </c:pt>
                <c:pt idx="3806">
                  <c:v>480700</c:v>
                </c:pt>
                <c:pt idx="3807">
                  <c:v>480800</c:v>
                </c:pt>
                <c:pt idx="3808">
                  <c:v>480900</c:v>
                </c:pt>
                <c:pt idx="3809">
                  <c:v>481000</c:v>
                </c:pt>
                <c:pt idx="3810">
                  <c:v>481100</c:v>
                </c:pt>
                <c:pt idx="3811">
                  <c:v>481200</c:v>
                </c:pt>
                <c:pt idx="3812">
                  <c:v>481300</c:v>
                </c:pt>
                <c:pt idx="3813">
                  <c:v>481400</c:v>
                </c:pt>
                <c:pt idx="3814">
                  <c:v>481500</c:v>
                </c:pt>
                <c:pt idx="3815">
                  <c:v>481600</c:v>
                </c:pt>
                <c:pt idx="3816">
                  <c:v>481700</c:v>
                </c:pt>
                <c:pt idx="3817">
                  <c:v>481800</c:v>
                </c:pt>
                <c:pt idx="3818">
                  <c:v>481900</c:v>
                </c:pt>
                <c:pt idx="3819">
                  <c:v>482000</c:v>
                </c:pt>
                <c:pt idx="3820">
                  <c:v>482100</c:v>
                </c:pt>
                <c:pt idx="3821">
                  <c:v>482200</c:v>
                </c:pt>
                <c:pt idx="3822">
                  <c:v>482300</c:v>
                </c:pt>
                <c:pt idx="3823">
                  <c:v>482400</c:v>
                </c:pt>
                <c:pt idx="3824">
                  <c:v>482500</c:v>
                </c:pt>
                <c:pt idx="3825">
                  <c:v>482600</c:v>
                </c:pt>
                <c:pt idx="3826">
                  <c:v>482700</c:v>
                </c:pt>
                <c:pt idx="3827">
                  <c:v>482800</c:v>
                </c:pt>
                <c:pt idx="3828">
                  <c:v>482900</c:v>
                </c:pt>
                <c:pt idx="3829">
                  <c:v>483000</c:v>
                </c:pt>
                <c:pt idx="3830">
                  <c:v>483100</c:v>
                </c:pt>
                <c:pt idx="3831">
                  <c:v>483200</c:v>
                </c:pt>
                <c:pt idx="3832">
                  <c:v>483300</c:v>
                </c:pt>
                <c:pt idx="3833">
                  <c:v>483400</c:v>
                </c:pt>
                <c:pt idx="3834">
                  <c:v>483500</c:v>
                </c:pt>
                <c:pt idx="3835">
                  <c:v>483600</c:v>
                </c:pt>
                <c:pt idx="3836">
                  <c:v>483700</c:v>
                </c:pt>
                <c:pt idx="3837">
                  <c:v>483800</c:v>
                </c:pt>
                <c:pt idx="3838">
                  <c:v>483900</c:v>
                </c:pt>
                <c:pt idx="3839">
                  <c:v>484000</c:v>
                </c:pt>
                <c:pt idx="3840">
                  <c:v>484100</c:v>
                </c:pt>
                <c:pt idx="3841">
                  <c:v>484200</c:v>
                </c:pt>
                <c:pt idx="3842">
                  <c:v>484300</c:v>
                </c:pt>
                <c:pt idx="3843">
                  <c:v>484400</c:v>
                </c:pt>
                <c:pt idx="3844">
                  <c:v>484500</c:v>
                </c:pt>
                <c:pt idx="3845">
                  <c:v>484600</c:v>
                </c:pt>
                <c:pt idx="3846">
                  <c:v>484700</c:v>
                </c:pt>
                <c:pt idx="3847">
                  <c:v>484800</c:v>
                </c:pt>
                <c:pt idx="3848">
                  <c:v>484900</c:v>
                </c:pt>
                <c:pt idx="3849">
                  <c:v>485000</c:v>
                </c:pt>
                <c:pt idx="3850">
                  <c:v>485100</c:v>
                </c:pt>
                <c:pt idx="3851">
                  <c:v>485200</c:v>
                </c:pt>
                <c:pt idx="3852">
                  <c:v>485300</c:v>
                </c:pt>
                <c:pt idx="3853">
                  <c:v>485400</c:v>
                </c:pt>
                <c:pt idx="3854">
                  <c:v>485500</c:v>
                </c:pt>
                <c:pt idx="3855">
                  <c:v>485600</c:v>
                </c:pt>
                <c:pt idx="3856">
                  <c:v>485700</c:v>
                </c:pt>
                <c:pt idx="3857">
                  <c:v>485800</c:v>
                </c:pt>
                <c:pt idx="3858">
                  <c:v>485900</c:v>
                </c:pt>
                <c:pt idx="3859">
                  <c:v>486000</c:v>
                </c:pt>
                <c:pt idx="3860">
                  <c:v>486100</c:v>
                </c:pt>
                <c:pt idx="3861">
                  <c:v>486200</c:v>
                </c:pt>
                <c:pt idx="3862">
                  <c:v>486300</c:v>
                </c:pt>
                <c:pt idx="3863">
                  <c:v>486400</c:v>
                </c:pt>
                <c:pt idx="3864">
                  <c:v>486500</c:v>
                </c:pt>
                <c:pt idx="3865">
                  <c:v>486600</c:v>
                </c:pt>
                <c:pt idx="3866">
                  <c:v>486700</c:v>
                </c:pt>
                <c:pt idx="3867">
                  <c:v>486800</c:v>
                </c:pt>
                <c:pt idx="3868">
                  <c:v>486900</c:v>
                </c:pt>
                <c:pt idx="3869">
                  <c:v>487000</c:v>
                </c:pt>
                <c:pt idx="3870">
                  <c:v>487100</c:v>
                </c:pt>
                <c:pt idx="3871">
                  <c:v>487200</c:v>
                </c:pt>
                <c:pt idx="3872">
                  <c:v>487300</c:v>
                </c:pt>
                <c:pt idx="3873">
                  <c:v>487400</c:v>
                </c:pt>
                <c:pt idx="3874">
                  <c:v>487500</c:v>
                </c:pt>
                <c:pt idx="3875">
                  <c:v>487600</c:v>
                </c:pt>
                <c:pt idx="3876">
                  <c:v>487700</c:v>
                </c:pt>
                <c:pt idx="3877">
                  <c:v>487800</c:v>
                </c:pt>
                <c:pt idx="3878">
                  <c:v>487900</c:v>
                </c:pt>
                <c:pt idx="3879">
                  <c:v>488000</c:v>
                </c:pt>
                <c:pt idx="3880">
                  <c:v>488100</c:v>
                </c:pt>
                <c:pt idx="3881">
                  <c:v>488200</c:v>
                </c:pt>
                <c:pt idx="3882">
                  <c:v>488300</c:v>
                </c:pt>
                <c:pt idx="3883">
                  <c:v>488400</c:v>
                </c:pt>
                <c:pt idx="3884">
                  <c:v>488500</c:v>
                </c:pt>
                <c:pt idx="3885">
                  <c:v>488600</c:v>
                </c:pt>
                <c:pt idx="3886">
                  <c:v>488700</c:v>
                </c:pt>
                <c:pt idx="3887">
                  <c:v>488800</c:v>
                </c:pt>
                <c:pt idx="3888">
                  <c:v>488900</c:v>
                </c:pt>
                <c:pt idx="3889">
                  <c:v>489000</c:v>
                </c:pt>
                <c:pt idx="3890">
                  <c:v>489100</c:v>
                </c:pt>
                <c:pt idx="3891">
                  <c:v>489200</c:v>
                </c:pt>
                <c:pt idx="3892">
                  <c:v>489300</c:v>
                </c:pt>
                <c:pt idx="3893">
                  <c:v>489400</c:v>
                </c:pt>
                <c:pt idx="3894">
                  <c:v>489500</c:v>
                </c:pt>
                <c:pt idx="3895">
                  <c:v>489600</c:v>
                </c:pt>
                <c:pt idx="3896">
                  <c:v>489700</c:v>
                </c:pt>
                <c:pt idx="3897">
                  <c:v>489800</c:v>
                </c:pt>
                <c:pt idx="3898">
                  <c:v>489900</c:v>
                </c:pt>
                <c:pt idx="3899">
                  <c:v>490000</c:v>
                </c:pt>
                <c:pt idx="3900">
                  <c:v>490100</c:v>
                </c:pt>
                <c:pt idx="3901">
                  <c:v>490200</c:v>
                </c:pt>
                <c:pt idx="3902">
                  <c:v>490300</c:v>
                </c:pt>
                <c:pt idx="3903">
                  <c:v>490400</c:v>
                </c:pt>
                <c:pt idx="3904">
                  <c:v>490500</c:v>
                </c:pt>
                <c:pt idx="3905">
                  <c:v>490600</c:v>
                </c:pt>
                <c:pt idx="3906">
                  <c:v>490700</c:v>
                </c:pt>
                <c:pt idx="3907">
                  <c:v>490800</c:v>
                </c:pt>
                <c:pt idx="3908">
                  <c:v>490900</c:v>
                </c:pt>
                <c:pt idx="3909">
                  <c:v>491000</c:v>
                </c:pt>
                <c:pt idx="3910">
                  <c:v>491100</c:v>
                </c:pt>
                <c:pt idx="3911">
                  <c:v>491200</c:v>
                </c:pt>
                <c:pt idx="3912">
                  <c:v>491300</c:v>
                </c:pt>
                <c:pt idx="3913">
                  <c:v>491400</c:v>
                </c:pt>
                <c:pt idx="3914">
                  <c:v>491500</c:v>
                </c:pt>
                <c:pt idx="3915">
                  <c:v>491600</c:v>
                </c:pt>
                <c:pt idx="3916">
                  <c:v>491700</c:v>
                </c:pt>
                <c:pt idx="3917">
                  <c:v>491800</c:v>
                </c:pt>
                <c:pt idx="3918">
                  <c:v>491900</c:v>
                </c:pt>
                <c:pt idx="3919">
                  <c:v>492000</c:v>
                </c:pt>
                <c:pt idx="3920">
                  <c:v>492100</c:v>
                </c:pt>
                <c:pt idx="3921">
                  <c:v>492200</c:v>
                </c:pt>
                <c:pt idx="3922">
                  <c:v>492300</c:v>
                </c:pt>
                <c:pt idx="3923">
                  <c:v>492400</c:v>
                </c:pt>
                <c:pt idx="3924">
                  <c:v>492500</c:v>
                </c:pt>
                <c:pt idx="3925">
                  <c:v>492600</c:v>
                </c:pt>
                <c:pt idx="3926">
                  <c:v>492700</c:v>
                </c:pt>
                <c:pt idx="3927">
                  <c:v>492800</c:v>
                </c:pt>
                <c:pt idx="3928">
                  <c:v>492900</c:v>
                </c:pt>
                <c:pt idx="3929">
                  <c:v>493000</c:v>
                </c:pt>
                <c:pt idx="3930">
                  <c:v>493100</c:v>
                </c:pt>
                <c:pt idx="3931">
                  <c:v>493200</c:v>
                </c:pt>
                <c:pt idx="3932">
                  <c:v>493300</c:v>
                </c:pt>
                <c:pt idx="3933">
                  <c:v>493400</c:v>
                </c:pt>
                <c:pt idx="3934">
                  <c:v>493500</c:v>
                </c:pt>
                <c:pt idx="3935">
                  <c:v>493600</c:v>
                </c:pt>
                <c:pt idx="3936">
                  <c:v>493700</c:v>
                </c:pt>
                <c:pt idx="3937">
                  <c:v>493800</c:v>
                </c:pt>
                <c:pt idx="3938">
                  <c:v>493900</c:v>
                </c:pt>
                <c:pt idx="3939">
                  <c:v>494000</c:v>
                </c:pt>
                <c:pt idx="3940">
                  <c:v>494100</c:v>
                </c:pt>
                <c:pt idx="3941">
                  <c:v>494200</c:v>
                </c:pt>
                <c:pt idx="3942">
                  <c:v>494300</c:v>
                </c:pt>
                <c:pt idx="3943">
                  <c:v>494400</c:v>
                </c:pt>
                <c:pt idx="3944">
                  <c:v>494500</c:v>
                </c:pt>
                <c:pt idx="3945">
                  <c:v>494600</c:v>
                </c:pt>
                <c:pt idx="3946">
                  <c:v>494700</c:v>
                </c:pt>
                <c:pt idx="3947">
                  <c:v>494800</c:v>
                </c:pt>
                <c:pt idx="3948">
                  <c:v>494900</c:v>
                </c:pt>
                <c:pt idx="3949">
                  <c:v>495000</c:v>
                </c:pt>
                <c:pt idx="3950">
                  <c:v>495100</c:v>
                </c:pt>
                <c:pt idx="3951">
                  <c:v>495200</c:v>
                </c:pt>
                <c:pt idx="3952">
                  <c:v>495300</c:v>
                </c:pt>
                <c:pt idx="3953">
                  <c:v>495400</c:v>
                </c:pt>
                <c:pt idx="3954">
                  <c:v>495500</c:v>
                </c:pt>
                <c:pt idx="3955">
                  <c:v>495600</c:v>
                </c:pt>
                <c:pt idx="3956">
                  <c:v>495700</c:v>
                </c:pt>
                <c:pt idx="3957">
                  <c:v>495800</c:v>
                </c:pt>
                <c:pt idx="3958">
                  <c:v>495900</c:v>
                </c:pt>
                <c:pt idx="3959">
                  <c:v>496000</c:v>
                </c:pt>
                <c:pt idx="3960">
                  <c:v>496100</c:v>
                </c:pt>
                <c:pt idx="3961">
                  <c:v>496200</c:v>
                </c:pt>
                <c:pt idx="3962">
                  <c:v>496300</c:v>
                </c:pt>
                <c:pt idx="3963">
                  <c:v>496400</c:v>
                </c:pt>
                <c:pt idx="3964">
                  <c:v>496500</c:v>
                </c:pt>
                <c:pt idx="3965">
                  <c:v>496600</c:v>
                </c:pt>
                <c:pt idx="3966">
                  <c:v>496700</c:v>
                </c:pt>
                <c:pt idx="3967">
                  <c:v>496800</c:v>
                </c:pt>
                <c:pt idx="3968">
                  <c:v>496900</c:v>
                </c:pt>
                <c:pt idx="3969">
                  <c:v>497000</c:v>
                </c:pt>
                <c:pt idx="3970">
                  <c:v>497100</c:v>
                </c:pt>
                <c:pt idx="3971">
                  <c:v>497200</c:v>
                </c:pt>
                <c:pt idx="3972">
                  <c:v>497300</c:v>
                </c:pt>
                <c:pt idx="3973">
                  <c:v>497400</c:v>
                </c:pt>
                <c:pt idx="3974">
                  <c:v>497500</c:v>
                </c:pt>
                <c:pt idx="3975">
                  <c:v>497600</c:v>
                </c:pt>
                <c:pt idx="3976">
                  <c:v>497700</c:v>
                </c:pt>
                <c:pt idx="3977">
                  <c:v>497800</c:v>
                </c:pt>
                <c:pt idx="3978">
                  <c:v>497900</c:v>
                </c:pt>
                <c:pt idx="3979">
                  <c:v>498000</c:v>
                </c:pt>
                <c:pt idx="3980">
                  <c:v>498100</c:v>
                </c:pt>
                <c:pt idx="3981">
                  <c:v>498200</c:v>
                </c:pt>
                <c:pt idx="3982">
                  <c:v>498300</c:v>
                </c:pt>
                <c:pt idx="3983">
                  <c:v>498400</c:v>
                </c:pt>
                <c:pt idx="3984">
                  <c:v>498500</c:v>
                </c:pt>
                <c:pt idx="3985">
                  <c:v>498600</c:v>
                </c:pt>
                <c:pt idx="3986">
                  <c:v>498700</c:v>
                </c:pt>
                <c:pt idx="3987">
                  <c:v>498800</c:v>
                </c:pt>
                <c:pt idx="3988">
                  <c:v>498900</c:v>
                </c:pt>
                <c:pt idx="3989">
                  <c:v>499000</c:v>
                </c:pt>
                <c:pt idx="3990">
                  <c:v>499100</c:v>
                </c:pt>
                <c:pt idx="3991">
                  <c:v>499200</c:v>
                </c:pt>
                <c:pt idx="3992">
                  <c:v>499300</c:v>
                </c:pt>
                <c:pt idx="3993">
                  <c:v>499400</c:v>
                </c:pt>
                <c:pt idx="3994">
                  <c:v>499500</c:v>
                </c:pt>
                <c:pt idx="3995">
                  <c:v>499600</c:v>
                </c:pt>
                <c:pt idx="3996">
                  <c:v>499700</c:v>
                </c:pt>
                <c:pt idx="3997">
                  <c:v>499800</c:v>
                </c:pt>
                <c:pt idx="3998">
                  <c:v>499900</c:v>
                </c:pt>
                <c:pt idx="3999">
                  <c:v>500000</c:v>
                </c:pt>
              </c:numCache>
            </c:numRef>
          </c:xVal>
          <c:yVal>
            <c:numRef>
              <c:f>'Model 1.2 price0.0'!$D$1003:$D$5002</c:f>
              <c:numCache>
                <c:formatCode>General</c:formatCode>
                <c:ptCount val="4000"/>
                <c:pt idx="0">
                  <c:v>0.69311100000000003</c:v>
                </c:pt>
                <c:pt idx="1">
                  <c:v>0.67937199999999998</c:v>
                </c:pt>
                <c:pt idx="2">
                  <c:v>0.67465699999999995</c:v>
                </c:pt>
                <c:pt idx="3">
                  <c:v>0.65197700000000003</c:v>
                </c:pt>
                <c:pt idx="4">
                  <c:v>0.66498599999999997</c:v>
                </c:pt>
                <c:pt idx="5">
                  <c:v>0.66511500000000001</c:v>
                </c:pt>
                <c:pt idx="6">
                  <c:v>0.66846899999999998</c:v>
                </c:pt>
                <c:pt idx="7">
                  <c:v>0.66639099999999996</c:v>
                </c:pt>
                <c:pt idx="8">
                  <c:v>0.66519099999999998</c:v>
                </c:pt>
                <c:pt idx="9">
                  <c:v>0.66906399999999999</c:v>
                </c:pt>
                <c:pt idx="10">
                  <c:v>0.66506200000000004</c:v>
                </c:pt>
                <c:pt idx="11">
                  <c:v>0.66186900000000004</c:v>
                </c:pt>
                <c:pt idx="12">
                  <c:v>0.66106699999999996</c:v>
                </c:pt>
                <c:pt idx="13">
                  <c:v>0.656995</c:v>
                </c:pt>
                <c:pt idx="14">
                  <c:v>0.64585400000000004</c:v>
                </c:pt>
                <c:pt idx="15">
                  <c:v>0.66167100000000001</c:v>
                </c:pt>
                <c:pt idx="16">
                  <c:v>0.666489</c:v>
                </c:pt>
                <c:pt idx="17">
                  <c:v>0.67088899999999996</c:v>
                </c:pt>
                <c:pt idx="18">
                  <c:v>0.67342999999999997</c:v>
                </c:pt>
                <c:pt idx="19">
                  <c:v>0.67591199999999996</c:v>
                </c:pt>
                <c:pt idx="20">
                  <c:v>0.68920599999999999</c:v>
                </c:pt>
                <c:pt idx="21">
                  <c:v>0.683782</c:v>
                </c:pt>
                <c:pt idx="22">
                  <c:v>0.69135899999999995</c:v>
                </c:pt>
                <c:pt idx="23">
                  <c:v>0.69933699999999999</c:v>
                </c:pt>
                <c:pt idx="24">
                  <c:v>0.71982900000000005</c:v>
                </c:pt>
                <c:pt idx="25">
                  <c:v>0.69699500000000003</c:v>
                </c:pt>
                <c:pt idx="26">
                  <c:v>0.69264499999999996</c:v>
                </c:pt>
                <c:pt idx="27">
                  <c:v>0.68917099999999998</c:v>
                </c:pt>
                <c:pt idx="28">
                  <c:v>0.67668799999999996</c:v>
                </c:pt>
                <c:pt idx="29">
                  <c:v>0.66573400000000005</c:v>
                </c:pt>
                <c:pt idx="30">
                  <c:v>0.67550399999999999</c:v>
                </c:pt>
                <c:pt idx="31">
                  <c:v>0.66954199999999997</c:v>
                </c:pt>
                <c:pt idx="32">
                  <c:v>0.66707799999999995</c:v>
                </c:pt>
                <c:pt idx="33">
                  <c:v>0.66196200000000005</c:v>
                </c:pt>
                <c:pt idx="34">
                  <c:v>0.658744</c:v>
                </c:pt>
                <c:pt idx="35">
                  <c:v>0.65721099999999999</c:v>
                </c:pt>
                <c:pt idx="36">
                  <c:v>0.65800599999999998</c:v>
                </c:pt>
                <c:pt idx="37">
                  <c:v>0.64815599999999995</c:v>
                </c:pt>
                <c:pt idx="38">
                  <c:v>0.65487200000000001</c:v>
                </c:pt>
                <c:pt idx="39">
                  <c:v>0.64052200000000004</c:v>
                </c:pt>
                <c:pt idx="40">
                  <c:v>0.65239899999999995</c:v>
                </c:pt>
                <c:pt idx="41">
                  <c:v>0.65312899999999996</c:v>
                </c:pt>
                <c:pt idx="42">
                  <c:v>0.646563</c:v>
                </c:pt>
                <c:pt idx="43">
                  <c:v>0.63505299999999998</c:v>
                </c:pt>
                <c:pt idx="44">
                  <c:v>0.63106099999999998</c:v>
                </c:pt>
                <c:pt idx="45">
                  <c:v>0.63602499999999995</c:v>
                </c:pt>
                <c:pt idx="46">
                  <c:v>0.637432</c:v>
                </c:pt>
                <c:pt idx="47">
                  <c:v>0.64882300000000004</c:v>
                </c:pt>
                <c:pt idx="48">
                  <c:v>0.65355799999999997</c:v>
                </c:pt>
                <c:pt idx="49">
                  <c:v>0.645729</c:v>
                </c:pt>
                <c:pt idx="50">
                  <c:v>0.64143399999999995</c:v>
                </c:pt>
                <c:pt idx="51">
                  <c:v>0.64004499999999998</c:v>
                </c:pt>
                <c:pt idx="52">
                  <c:v>0.63988800000000001</c:v>
                </c:pt>
                <c:pt idx="53">
                  <c:v>0.64990700000000001</c:v>
                </c:pt>
                <c:pt idx="54">
                  <c:v>0.63288</c:v>
                </c:pt>
                <c:pt idx="55">
                  <c:v>0.63239599999999996</c:v>
                </c:pt>
                <c:pt idx="56">
                  <c:v>0.64214899999999997</c:v>
                </c:pt>
                <c:pt idx="57">
                  <c:v>0.641096</c:v>
                </c:pt>
                <c:pt idx="58">
                  <c:v>0.642397</c:v>
                </c:pt>
                <c:pt idx="59">
                  <c:v>0.63815</c:v>
                </c:pt>
                <c:pt idx="60">
                  <c:v>0.64746400000000004</c:v>
                </c:pt>
                <c:pt idx="61">
                  <c:v>0.65337599999999996</c:v>
                </c:pt>
                <c:pt idx="62">
                  <c:v>0.63341400000000003</c:v>
                </c:pt>
                <c:pt idx="63">
                  <c:v>0.63547100000000001</c:v>
                </c:pt>
                <c:pt idx="64">
                  <c:v>0.628077</c:v>
                </c:pt>
                <c:pt idx="65">
                  <c:v>0.62756599999999996</c:v>
                </c:pt>
                <c:pt idx="66">
                  <c:v>0.61413700000000004</c:v>
                </c:pt>
                <c:pt idx="67">
                  <c:v>0.60789199999999999</c:v>
                </c:pt>
                <c:pt idx="68">
                  <c:v>0.60300900000000002</c:v>
                </c:pt>
                <c:pt idx="69">
                  <c:v>0.60852099999999998</c:v>
                </c:pt>
                <c:pt idx="70">
                  <c:v>0.60260800000000003</c:v>
                </c:pt>
                <c:pt idx="71">
                  <c:v>0.59465900000000005</c:v>
                </c:pt>
                <c:pt idx="72">
                  <c:v>0.59101300000000001</c:v>
                </c:pt>
                <c:pt idx="73">
                  <c:v>0.58771700000000004</c:v>
                </c:pt>
                <c:pt idx="74">
                  <c:v>0.59484099999999995</c:v>
                </c:pt>
                <c:pt idx="75">
                  <c:v>0.607985</c:v>
                </c:pt>
                <c:pt idx="76">
                  <c:v>0.61056900000000003</c:v>
                </c:pt>
                <c:pt idx="77">
                  <c:v>0.60586399999999996</c:v>
                </c:pt>
                <c:pt idx="78">
                  <c:v>0.62364299999999995</c:v>
                </c:pt>
                <c:pt idx="79">
                  <c:v>0.62656699999999999</c:v>
                </c:pt>
                <c:pt idx="80">
                  <c:v>0.611954</c:v>
                </c:pt>
                <c:pt idx="81">
                  <c:v>0.61570800000000003</c:v>
                </c:pt>
                <c:pt idx="82">
                  <c:v>0.62438300000000002</c:v>
                </c:pt>
                <c:pt idx="83">
                  <c:v>0.63184499999999999</c:v>
                </c:pt>
                <c:pt idx="84">
                  <c:v>0.62936099999999995</c:v>
                </c:pt>
                <c:pt idx="85">
                  <c:v>0.63100800000000001</c:v>
                </c:pt>
                <c:pt idx="86">
                  <c:v>0.63318300000000005</c:v>
                </c:pt>
                <c:pt idx="87">
                  <c:v>0.614452</c:v>
                </c:pt>
                <c:pt idx="88">
                  <c:v>0.60017399999999999</c:v>
                </c:pt>
                <c:pt idx="89">
                  <c:v>0.60165000000000002</c:v>
                </c:pt>
                <c:pt idx="90">
                  <c:v>0.58630700000000002</c:v>
                </c:pt>
                <c:pt idx="91">
                  <c:v>0.60494199999999998</c:v>
                </c:pt>
                <c:pt idx="92">
                  <c:v>0.62756299999999998</c:v>
                </c:pt>
                <c:pt idx="93">
                  <c:v>0.61778299999999997</c:v>
                </c:pt>
                <c:pt idx="94">
                  <c:v>0.61462700000000003</c:v>
                </c:pt>
                <c:pt idx="95">
                  <c:v>0.62751900000000005</c:v>
                </c:pt>
                <c:pt idx="96">
                  <c:v>0.65039499999999995</c:v>
                </c:pt>
                <c:pt idx="97">
                  <c:v>0.652617</c:v>
                </c:pt>
                <c:pt idx="98">
                  <c:v>0.66651499999999997</c:v>
                </c:pt>
                <c:pt idx="99">
                  <c:v>0.61424699999999999</c:v>
                </c:pt>
                <c:pt idx="100">
                  <c:v>0.62135099999999999</c:v>
                </c:pt>
                <c:pt idx="101">
                  <c:v>0.60299700000000001</c:v>
                </c:pt>
                <c:pt idx="102">
                  <c:v>0.62692899999999996</c:v>
                </c:pt>
                <c:pt idx="103">
                  <c:v>0.62125399999999997</c:v>
                </c:pt>
                <c:pt idx="104">
                  <c:v>0.57767299999999999</c:v>
                </c:pt>
                <c:pt idx="105">
                  <c:v>0.56362999999999996</c:v>
                </c:pt>
                <c:pt idx="106">
                  <c:v>0.60431299999999999</c:v>
                </c:pt>
                <c:pt idx="107">
                  <c:v>0.601518</c:v>
                </c:pt>
                <c:pt idx="108">
                  <c:v>0.59987000000000001</c:v>
                </c:pt>
                <c:pt idx="109">
                  <c:v>0.58899699999999999</c:v>
                </c:pt>
                <c:pt idx="110">
                  <c:v>0.60042499999999999</c:v>
                </c:pt>
                <c:pt idx="111">
                  <c:v>0.58921599999999996</c:v>
                </c:pt>
                <c:pt idx="112">
                  <c:v>0.60992299999999999</c:v>
                </c:pt>
                <c:pt idx="113">
                  <c:v>0.61968199999999996</c:v>
                </c:pt>
                <c:pt idx="114">
                  <c:v>0.63277300000000003</c:v>
                </c:pt>
                <c:pt idx="115">
                  <c:v>0.62116000000000005</c:v>
                </c:pt>
                <c:pt idx="116">
                  <c:v>0.65759299999999998</c:v>
                </c:pt>
                <c:pt idx="117">
                  <c:v>0.67552000000000001</c:v>
                </c:pt>
                <c:pt idx="118">
                  <c:v>0.61890199999999995</c:v>
                </c:pt>
                <c:pt idx="119">
                  <c:v>0.58917299999999995</c:v>
                </c:pt>
                <c:pt idx="120">
                  <c:v>0.595441</c:v>
                </c:pt>
                <c:pt idx="121">
                  <c:v>0.61070999999999998</c:v>
                </c:pt>
                <c:pt idx="122">
                  <c:v>0.62188299999999996</c:v>
                </c:pt>
                <c:pt idx="123">
                  <c:v>0.61976699999999996</c:v>
                </c:pt>
                <c:pt idx="124">
                  <c:v>0.61329299999999998</c:v>
                </c:pt>
                <c:pt idx="125">
                  <c:v>0.61416899999999996</c:v>
                </c:pt>
                <c:pt idx="126">
                  <c:v>0.64481200000000005</c:v>
                </c:pt>
                <c:pt idx="127">
                  <c:v>0.65973000000000004</c:v>
                </c:pt>
                <c:pt idx="128">
                  <c:v>0.65312599999999998</c:v>
                </c:pt>
                <c:pt idx="129">
                  <c:v>0.65227299999999999</c:v>
                </c:pt>
                <c:pt idx="130">
                  <c:v>0.65540200000000004</c:v>
                </c:pt>
                <c:pt idx="131">
                  <c:v>0.66710899999999995</c:v>
                </c:pt>
                <c:pt idx="132">
                  <c:v>0.65692499999999998</c:v>
                </c:pt>
                <c:pt idx="133">
                  <c:v>0.65948600000000002</c:v>
                </c:pt>
                <c:pt idx="134">
                  <c:v>0.65116499999999999</c:v>
                </c:pt>
                <c:pt idx="135">
                  <c:v>0.66291599999999995</c:v>
                </c:pt>
                <c:pt idx="136">
                  <c:v>0.67317099999999996</c:v>
                </c:pt>
                <c:pt idx="137">
                  <c:v>0.64900100000000005</c:v>
                </c:pt>
                <c:pt idx="138">
                  <c:v>0.67133200000000004</c:v>
                </c:pt>
                <c:pt idx="139">
                  <c:v>0.64636199999999999</c:v>
                </c:pt>
                <c:pt idx="140">
                  <c:v>0.64731899999999998</c:v>
                </c:pt>
                <c:pt idx="141">
                  <c:v>0.65652999999999995</c:v>
                </c:pt>
                <c:pt idx="142">
                  <c:v>0.64108200000000004</c:v>
                </c:pt>
                <c:pt idx="143">
                  <c:v>0.64597199999999999</c:v>
                </c:pt>
                <c:pt idx="144">
                  <c:v>0.64263400000000004</c:v>
                </c:pt>
                <c:pt idx="145">
                  <c:v>0.63389399999999996</c:v>
                </c:pt>
                <c:pt idx="146">
                  <c:v>0.66186299999999998</c:v>
                </c:pt>
                <c:pt idx="147">
                  <c:v>0.64123200000000002</c:v>
                </c:pt>
                <c:pt idx="148">
                  <c:v>0.65605999999999998</c:v>
                </c:pt>
                <c:pt idx="149">
                  <c:v>0.65318900000000002</c:v>
                </c:pt>
                <c:pt idx="150">
                  <c:v>0.65085400000000004</c:v>
                </c:pt>
                <c:pt idx="151">
                  <c:v>0.65600599999999998</c:v>
                </c:pt>
                <c:pt idx="152">
                  <c:v>0.64108500000000002</c:v>
                </c:pt>
                <c:pt idx="153">
                  <c:v>0.64324199999999998</c:v>
                </c:pt>
                <c:pt idx="154">
                  <c:v>0.63797599999999999</c:v>
                </c:pt>
                <c:pt idx="155">
                  <c:v>0.63280700000000001</c:v>
                </c:pt>
                <c:pt idx="156">
                  <c:v>0.62628099999999998</c:v>
                </c:pt>
                <c:pt idx="157">
                  <c:v>0.62965400000000005</c:v>
                </c:pt>
                <c:pt idx="158">
                  <c:v>0.62696399999999997</c:v>
                </c:pt>
                <c:pt idx="159">
                  <c:v>0.62937799999999999</c:v>
                </c:pt>
                <c:pt idx="160">
                  <c:v>0.62276900000000002</c:v>
                </c:pt>
                <c:pt idx="161">
                  <c:v>0.62105600000000005</c:v>
                </c:pt>
                <c:pt idx="162">
                  <c:v>0.62294099999999997</c:v>
                </c:pt>
                <c:pt idx="163">
                  <c:v>0.62980000000000003</c:v>
                </c:pt>
                <c:pt idx="164">
                  <c:v>0.63804499999999997</c:v>
                </c:pt>
                <c:pt idx="165">
                  <c:v>0.65577600000000003</c:v>
                </c:pt>
                <c:pt idx="166">
                  <c:v>0.64137100000000002</c:v>
                </c:pt>
                <c:pt idx="167">
                  <c:v>0.64026000000000005</c:v>
                </c:pt>
                <c:pt idx="168">
                  <c:v>0.61343099999999995</c:v>
                </c:pt>
                <c:pt idx="169">
                  <c:v>0.62654699999999997</c:v>
                </c:pt>
                <c:pt idx="170">
                  <c:v>0.61740700000000004</c:v>
                </c:pt>
                <c:pt idx="171">
                  <c:v>0.6159</c:v>
                </c:pt>
                <c:pt idx="172">
                  <c:v>0.65067299999999995</c:v>
                </c:pt>
                <c:pt idx="173">
                  <c:v>0.66569900000000004</c:v>
                </c:pt>
                <c:pt idx="174">
                  <c:v>0.65307999999999999</c:v>
                </c:pt>
                <c:pt idx="175">
                  <c:v>0.68173799999999996</c:v>
                </c:pt>
                <c:pt idx="176">
                  <c:v>0.62990699999999999</c:v>
                </c:pt>
                <c:pt idx="177">
                  <c:v>0.66252699999999998</c:v>
                </c:pt>
                <c:pt idx="178">
                  <c:v>0.60677599999999998</c:v>
                </c:pt>
                <c:pt idx="179">
                  <c:v>0.56230899999999995</c:v>
                </c:pt>
                <c:pt idx="180">
                  <c:v>0.58774999999999999</c:v>
                </c:pt>
                <c:pt idx="181">
                  <c:v>0.60314400000000001</c:v>
                </c:pt>
                <c:pt idx="182">
                  <c:v>0.64258899999999997</c:v>
                </c:pt>
                <c:pt idx="183">
                  <c:v>0.60964499999999999</c:v>
                </c:pt>
                <c:pt idx="184">
                  <c:v>0.60785199999999995</c:v>
                </c:pt>
                <c:pt idx="185">
                  <c:v>0.63765300000000003</c:v>
                </c:pt>
                <c:pt idx="186">
                  <c:v>0.64217800000000003</c:v>
                </c:pt>
                <c:pt idx="187">
                  <c:v>0.65794799999999998</c:v>
                </c:pt>
                <c:pt idx="188">
                  <c:v>0.579758</c:v>
                </c:pt>
                <c:pt idx="189">
                  <c:v>0.64281100000000002</c:v>
                </c:pt>
                <c:pt idx="190">
                  <c:v>0.63922100000000004</c:v>
                </c:pt>
                <c:pt idx="191">
                  <c:v>0.63643400000000006</c:v>
                </c:pt>
                <c:pt idx="192">
                  <c:v>0.63453099999999996</c:v>
                </c:pt>
                <c:pt idx="193">
                  <c:v>0.62095599999999995</c:v>
                </c:pt>
                <c:pt idx="194">
                  <c:v>0.62565899999999997</c:v>
                </c:pt>
                <c:pt idx="195">
                  <c:v>0.60967499999999997</c:v>
                </c:pt>
                <c:pt idx="196">
                  <c:v>0.61340499999999998</c:v>
                </c:pt>
                <c:pt idx="197">
                  <c:v>0.61282599999999998</c:v>
                </c:pt>
                <c:pt idx="198">
                  <c:v>0.63406099999999999</c:v>
                </c:pt>
                <c:pt idx="199">
                  <c:v>0.64754199999999995</c:v>
                </c:pt>
                <c:pt idx="200">
                  <c:v>0.65081</c:v>
                </c:pt>
                <c:pt idx="201">
                  <c:v>0.62988500000000003</c:v>
                </c:pt>
                <c:pt idx="202">
                  <c:v>0.635131</c:v>
                </c:pt>
                <c:pt idx="203">
                  <c:v>0.651146</c:v>
                </c:pt>
                <c:pt idx="204">
                  <c:v>0.65022100000000005</c:v>
                </c:pt>
                <c:pt idx="205">
                  <c:v>0.64180700000000002</c:v>
                </c:pt>
                <c:pt idx="206">
                  <c:v>0.61422500000000002</c:v>
                </c:pt>
                <c:pt idx="207">
                  <c:v>0.63914400000000005</c:v>
                </c:pt>
                <c:pt idx="208">
                  <c:v>0.62540099999999998</c:v>
                </c:pt>
                <c:pt idx="209">
                  <c:v>0.61910100000000001</c:v>
                </c:pt>
                <c:pt idx="210">
                  <c:v>0.62642200000000003</c:v>
                </c:pt>
                <c:pt idx="211">
                  <c:v>0.62439699999999998</c:v>
                </c:pt>
                <c:pt idx="212">
                  <c:v>0.631664</c:v>
                </c:pt>
                <c:pt idx="213">
                  <c:v>0.62393600000000005</c:v>
                </c:pt>
                <c:pt idx="214">
                  <c:v>0.61298900000000001</c:v>
                </c:pt>
                <c:pt idx="215">
                  <c:v>0.60720799999999997</c:v>
                </c:pt>
                <c:pt idx="216">
                  <c:v>0.60996899999999998</c:v>
                </c:pt>
                <c:pt idx="217">
                  <c:v>0.61138400000000004</c:v>
                </c:pt>
                <c:pt idx="218">
                  <c:v>0.61801300000000003</c:v>
                </c:pt>
                <c:pt idx="219">
                  <c:v>0.62605599999999995</c:v>
                </c:pt>
                <c:pt idx="220">
                  <c:v>0.62403900000000001</c:v>
                </c:pt>
                <c:pt idx="221">
                  <c:v>0.629301</c:v>
                </c:pt>
                <c:pt idx="222">
                  <c:v>0.61789300000000003</c:v>
                </c:pt>
                <c:pt idx="223">
                  <c:v>0.63598200000000005</c:v>
                </c:pt>
                <c:pt idx="224">
                  <c:v>0.62278500000000003</c:v>
                </c:pt>
                <c:pt idx="225">
                  <c:v>0.62885000000000002</c:v>
                </c:pt>
                <c:pt idx="226">
                  <c:v>0.62644900000000003</c:v>
                </c:pt>
                <c:pt idx="227">
                  <c:v>0.63974799999999998</c:v>
                </c:pt>
                <c:pt idx="228">
                  <c:v>0.64055300000000004</c:v>
                </c:pt>
                <c:pt idx="229">
                  <c:v>0.64243799999999995</c:v>
                </c:pt>
                <c:pt idx="230">
                  <c:v>0.64263800000000004</c:v>
                </c:pt>
                <c:pt idx="231">
                  <c:v>0.64034599999999997</c:v>
                </c:pt>
                <c:pt idx="232">
                  <c:v>0.64285000000000003</c:v>
                </c:pt>
                <c:pt idx="233">
                  <c:v>0.64553000000000005</c:v>
                </c:pt>
                <c:pt idx="234">
                  <c:v>0.64867900000000001</c:v>
                </c:pt>
                <c:pt idx="235">
                  <c:v>0.65310699999999999</c:v>
                </c:pt>
                <c:pt idx="236">
                  <c:v>0.64876</c:v>
                </c:pt>
                <c:pt idx="237">
                  <c:v>0.64769500000000002</c:v>
                </c:pt>
                <c:pt idx="238">
                  <c:v>0.65582700000000005</c:v>
                </c:pt>
                <c:pt idx="239">
                  <c:v>0.65420800000000001</c:v>
                </c:pt>
                <c:pt idx="240">
                  <c:v>0.66751700000000003</c:v>
                </c:pt>
                <c:pt idx="241">
                  <c:v>0.66550200000000004</c:v>
                </c:pt>
                <c:pt idx="242">
                  <c:v>0.67596699999999998</c:v>
                </c:pt>
                <c:pt idx="243">
                  <c:v>0.67235699999999998</c:v>
                </c:pt>
                <c:pt idx="244">
                  <c:v>0.65565899999999999</c:v>
                </c:pt>
                <c:pt idx="245">
                  <c:v>0.66134199999999999</c:v>
                </c:pt>
                <c:pt idx="246">
                  <c:v>0.66161400000000004</c:v>
                </c:pt>
                <c:pt idx="247">
                  <c:v>0.62681900000000002</c:v>
                </c:pt>
                <c:pt idx="248">
                  <c:v>0.61829299999999998</c:v>
                </c:pt>
                <c:pt idx="249">
                  <c:v>0.60076300000000005</c:v>
                </c:pt>
                <c:pt idx="250">
                  <c:v>0.60530700000000004</c:v>
                </c:pt>
                <c:pt idx="251">
                  <c:v>0.63004499999999997</c:v>
                </c:pt>
                <c:pt idx="252">
                  <c:v>0.61477700000000002</c:v>
                </c:pt>
                <c:pt idx="253">
                  <c:v>0.64307199999999998</c:v>
                </c:pt>
                <c:pt idx="254">
                  <c:v>0.64300599999999997</c:v>
                </c:pt>
                <c:pt idx="255">
                  <c:v>0.63252299999999995</c:v>
                </c:pt>
                <c:pt idx="256">
                  <c:v>0.63111200000000001</c:v>
                </c:pt>
                <c:pt idx="257">
                  <c:v>0.63624999999999998</c:v>
                </c:pt>
                <c:pt idx="258">
                  <c:v>0.63496799999999998</c:v>
                </c:pt>
                <c:pt idx="259">
                  <c:v>0.64837599999999995</c:v>
                </c:pt>
                <c:pt idx="260">
                  <c:v>0.65805100000000005</c:v>
                </c:pt>
                <c:pt idx="261">
                  <c:v>0.66653200000000001</c:v>
                </c:pt>
                <c:pt idx="262">
                  <c:v>0.66484399999999999</c:v>
                </c:pt>
                <c:pt idx="263">
                  <c:v>0.68015400000000004</c:v>
                </c:pt>
                <c:pt idx="264">
                  <c:v>0.66561300000000001</c:v>
                </c:pt>
                <c:pt idx="265">
                  <c:v>0.67153799999999997</c:v>
                </c:pt>
                <c:pt idx="266">
                  <c:v>0.67474900000000004</c:v>
                </c:pt>
                <c:pt idx="267">
                  <c:v>0.67727700000000002</c:v>
                </c:pt>
                <c:pt idx="268">
                  <c:v>0.68838999999999995</c:v>
                </c:pt>
                <c:pt idx="269">
                  <c:v>0.679782</c:v>
                </c:pt>
                <c:pt idx="270">
                  <c:v>0.67236200000000002</c:v>
                </c:pt>
                <c:pt idx="271">
                  <c:v>0.67263600000000001</c:v>
                </c:pt>
                <c:pt idx="272">
                  <c:v>0.66767900000000002</c:v>
                </c:pt>
                <c:pt idx="273">
                  <c:v>0.66934099999999996</c:v>
                </c:pt>
                <c:pt idx="274">
                  <c:v>0.65929000000000004</c:v>
                </c:pt>
                <c:pt idx="275">
                  <c:v>0.65334999999999999</c:v>
                </c:pt>
                <c:pt idx="276">
                  <c:v>0.65254500000000004</c:v>
                </c:pt>
                <c:pt idx="277">
                  <c:v>0.65695000000000003</c:v>
                </c:pt>
                <c:pt idx="278">
                  <c:v>0.66147699999999998</c:v>
                </c:pt>
                <c:pt idx="279">
                  <c:v>0.65250300000000006</c:v>
                </c:pt>
                <c:pt idx="280">
                  <c:v>0.65741499999999997</c:v>
                </c:pt>
                <c:pt idx="281">
                  <c:v>0.66322400000000004</c:v>
                </c:pt>
                <c:pt idx="282">
                  <c:v>0.66722800000000004</c:v>
                </c:pt>
                <c:pt idx="283">
                  <c:v>0.672211</c:v>
                </c:pt>
                <c:pt idx="284">
                  <c:v>0.66803100000000004</c:v>
                </c:pt>
                <c:pt idx="285">
                  <c:v>0.65891999999999995</c:v>
                </c:pt>
                <c:pt idx="286">
                  <c:v>0.65415400000000001</c:v>
                </c:pt>
                <c:pt idx="287">
                  <c:v>0.66273000000000004</c:v>
                </c:pt>
                <c:pt idx="288">
                  <c:v>0.66835800000000001</c:v>
                </c:pt>
                <c:pt idx="289">
                  <c:v>0.66167500000000001</c:v>
                </c:pt>
                <c:pt idx="290">
                  <c:v>0.66577699999999995</c:v>
                </c:pt>
                <c:pt idx="291">
                  <c:v>0.68102200000000002</c:v>
                </c:pt>
                <c:pt idx="292">
                  <c:v>0.66634400000000005</c:v>
                </c:pt>
                <c:pt idx="293">
                  <c:v>0.65126499999999998</c:v>
                </c:pt>
                <c:pt idx="294">
                  <c:v>0.67473499999999997</c:v>
                </c:pt>
                <c:pt idx="295">
                  <c:v>0.66851700000000003</c:v>
                </c:pt>
                <c:pt idx="296">
                  <c:v>0.66317499999999996</c:v>
                </c:pt>
                <c:pt idx="297">
                  <c:v>0.67027700000000001</c:v>
                </c:pt>
                <c:pt idx="298">
                  <c:v>0.67175700000000005</c:v>
                </c:pt>
                <c:pt idx="299">
                  <c:v>0.65384200000000003</c:v>
                </c:pt>
                <c:pt idx="300">
                  <c:v>0.66339999999999999</c:v>
                </c:pt>
                <c:pt idx="301">
                  <c:v>0.66044199999999997</c:v>
                </c:pt>
                <c:pt idx="302">
                  <c:v>0.67208100000000004</c:v>
                </c:pt>
                <c:pt idx="303">
                  <c:v>0.65662799999999999</c:v>
                </c:pt>
                <c:pt idx="304">
                  <c:v>0.65885300000000002</c:v>
                </c:pt>
                <c:pt idx="305">
                  <c:v>0.66782300000000006</c:v>
                </c:pt>
                <c:pt idx="306">
                  <c:v>0.66273899999999997</c:v>
                </c:pt>
                <c:pt idx="307">
                  <c:v>0.66592899999999999</c:v>
                </c:pt>
                <c:pt idx="308">
                  <c:v>0.65602499999999997</c:v>
                </c:pt>
                <c:pt idx="309">
                  <c:v>0.67059400000000002</c:v>
                </c:pt>
                <c:pt idx="310">
                  <c:v>0.67418299999999998</c:v>
                </c:pt>
                <c:pt idx="311">
                  <c:v>0.660389</c:v>
                </c:pt>
                <c:pt idx="312">
                  <c:v>0.66226099999999999</c:v>
                </c:pt>
                <c:pt idx="313">
                  <c:v>0.659806</c:v>
                </c:pt>
                <c:pt idx="314">
                  <c:v>0.65448600000000001</c:v>
                </c:pt>
                <c:pt idx="315">
                  <c:v>0.66028299999999995</c:v>
                </c:pt>
                <c:pt idx="316">
                  <c:v>0.64362399999999997</c:v>
                </c:pt>
                <c:pt idx="317">
                  <c:v>0.64604399999999995</c:v>
                </c:pt>
                <c:pt idx="318">
                  <c:v>0.66902700000000004</c:v>
                </c:pt>
                <c:pt idx="319">
                  <c:v>0.68262</c:v>
                </c:pt>
                <c:pt idx="320">
                  <c:v>0.67761199999999999</c:v>
                </c:pt>
                <c:pt idx="321">
                  <c:v>0.68182299999999996</c:v>
                </c:pt>
                <c:pt idx="322">
                  <c:v>0.68636600000000003</c:v>
                </c:pt>
                <c:pt idx="323">
                  <c:v>0.66824899999999998</c:v>
                </c:pt>
                <c:pt idx="324">
                  <c:v>0.687666</c:v>
                </c:pt>
                <c:pt idx="325">
                  <c:v>0.67474000000000001</c:v>
                </c:pt>
                <c:pt idx="326">
                  <c:v>0.67937000000000003</c:v>
                </c:pt>
                <c:pt idx="327">
                  <c:v>0.65499399999999997</c:v>
                </c:pt>
                <c:pt idx="328">
                  <c:v>0.65658499999999997</c:v>
                </c:pt>
                <c:pt idx="329">
                  <c:v>0.64703500000000003</c:v>
                </c:pt>
                <c:pt idx="330">
                  <c:v>0.64644800000000002</c:v>
                </c:pt>
                <c:pt idx="331">
                  <c:v>0.63663599999999998</c:v>
                </c:pt>
                <c:pt idx="332">
                  <c:v>0.635988</c:v>
                </c:pt>
                <c:pt idx="333">
                  <c:v>0.635409</c:v>
                </c:pt>
                <c:pt idx="334">
                  <c:v>0.64799099999999998</c:v>
                </c:pt>
                <c:pt idx="335">
                  <c:v>0.63117100000000004</c:v>
                </c:pt>
                <c:pt idx="336">
                  <c:v>0.64459999999999995</c:v>
                </c:pt>
                <c:pt idx="337">
                  <c:v>0.64969600000000005</c:v>
                </c:pt>
                <c:pt idx="338">
                  <c:v>0.66687399999999997</c:v>
                </c:pt>
                <c:pt idx="339">
                  <c:v>0.65472699999999995</c:v>
                </c:pt>
                <c:pt idx="340">
                  <c:v>0.67024799999999995</c:v>
                </c:pt>
                <c:pt idx="341">
                  <c:v>0.66009099999999998</c:v>
                </c:pt>
                <c:pt idx="342">
                  <c:v>0.66447599999999996</c:v>
                </c:pt>
                <c:pt idx="343">
                  <c:v>0.65457799999999999</c:v>
                </c:pt>
                <c:pt idx="344">
                  <c:v>0.64493199999999995</c:v>
                </c:pt>
                <c:pt idx="345">
                  <c:v>0.65288500000000005</c:v>
                </c:pt>
                <c:pt idx="346">
                  <c:v>0.65148200000000001</c:v>
                </c:pt>
                <c:pt idx="347">
                  <c:v>0.64316799999999996</c:v>
                </c:pt>
                <c:pt idx="348">
                  <c:v>0.67252699999999999</c:v>
                </c:pt>
                <c:pt idx="349">
                  <c:v>0.67919399999999996</c:v>
                </c:pt>
                <c:pt idx="350">
                  <c:v>0.67590799999999995</c:v>
                </c:pt>
                <c:pt idx="351">
                  <c:v>0.687558</c:v>
                </c:pt>
                <c:pt idx="352">
                  <c:v>0.67774100000000004</c:v>
                </c:pt>
                <c:pt idx="353">
                  <c:v>0.68593300000000001</c:v>
                </c:pt>
                <c:pt idx="354">
                  <c:v>0.67813199999999996</c:v>
                </c:pt>
                <c:pt idx="355">
                  <c:v>0.68606199999999995</c:v>
                </c:pt>
                <c:pt idx="356">
                  <c:v>0.67611399999999999</c:v>
                </c:pt>
                <c:pt idx="357">
                  <c:v>0.68481000000000003</c:v>
                </c:pt>
                <c:pt idx="358">
                  <c:v>0.69103899999999996</c:v>
                </c:pt>
                <c:pt idx="359">
                  <c:v>0.67686100000000005</c:v>
                </c:pt>
                <c:pt idx="360">
                  <c:v>0.68377200000000005</c:v>
                </c:pt>
                <c:pt idx="361">
                  <c:v>0.67034800000000005</c:v>
                </c:pt>
                <c:pt idx="362">
                  <c:v>0.66680700000000004</c:v>
                </c:pt>
                <c:pt idx="363">
                  <c:v>0.66334599999999999</c:v>
                </c:pt>
                <c:pt idx="364">
                  <c:v>0.67001900000000003</c:v>
                </c:pt>
                <c:pt idx="365">
                  <c:v>0.638544</c:v>
                </c:pt>
                <c:pt idx="366">
                  <c:v>0.64997400000000005</c:v>
                </c:pt>
                <c:pt idx="367">
                  <c:v>0.63800400000000002</c:v>
                </c:pt>
                <c:pt idx="368">
                  <c:v>0.63800000000000001</c:v>
                </c:pt>
                <c:pt idx="369">
                  <c:v>0.62267099999999997</c:v>
                </c:pt>
                <c:pt idx="370">
                  <c:v>0.62909800000000005</c:v>
                </c:pt>
                <c:pt idx="371">
                  <c:v>0.631359</c:v>
                </c:pt>
                <c:pt idx="372">
                  <c:v>0.62547600000000003</c:v>
                </c:pt>
                <c:pt idx="373">
                  <c:v>0.630799</c:v>
                </c:pt>
                <c:pt idx="374">
                  <c:v>0.63942399999999999</c:v>
                </c:pt>
                <c:pt idx="375">
                  <c:v>0.62886900000000001</c:v>
                </c:pt>
                <c:pt idx="376">
                  <c:v>0.62271399999999999</c:v>
                </c:pt>
                <c:pt idx="377">
                  <c:v>0.60128499999999996</c:v>
                </c:pt>
                <c:pt idx="378">
                  <c:v>0.60065800000000003</c:v>
                </c:pt>
                <c:pt idx="379">
                  <c:v>0.60415600000000003</c:v>
                </c:pt>
                <c:pt idx="380">
                  <c:v>0.60165599999999997</c:v>
                </c:pt>
                <c:pt idx="381">
                  <c:v>0.61175599999999997</c:v>
                </c:pt>
                <c:pt idx="382">
                  <c:v>0.61181200000000002</c:v>
                </c:pt>
                <c:pt idx="383">
                  <c:v>0.61479499999999998</c:v>
                </c:pt>
                <c:pt idx="384">
                  <c:v>0.61998799999999998</c:v>
                </c:pt>
                <c:pt idx="385">
                  <c:v>0.61018700000000003</c:v>
                </c:pt>
                <c:pt idx="386">
                  <c:v>0.60745000000000005</c:v>
                </c:pt>
                <c:pt idx="387">
                  <c:v>0.61057099999999997</c:v>
                </c:pt>
                <c:pt idx="388">
                  <c:v>0.63186100000000001</c:v>
                </c:pt>
                <c:pt idx="389">
                  <c:v>0.62935700000000006</c:v>
                </c:pt>
                <c:pt idx="390">
                  <c:v>0.63871900000000004</c:v>
                </c:pt>
                <c:pt idx="391">
                  <c:v>0.64136099999999996</c:v>
                </c:pt>
                <c:pt idx="392">
                  <c:v>0.64608600000000005</c:v>
                </c:pt>
                <c:pt idx="393">
                  <c:v>0.65654999999999997</c:v>
                </c:pt>
                <c:pt idx="394">
                  <c:v>0.65160700000000005</c:v>
                </c:pt>
                <c:pt idx="395">
                  <c:v>0.66534099999999996</c:v>
                </c:pt>
                <c:pt idx="396">
                  <c:v>0.65887600000000002</c:v>
                </c:pt>
                <c:pt idx="397">
                  <c:v>0.65881400000000001</c:v>
                </c:pt>
                <c:pt idx="398">
                  <c:v>0.66904300000000005</c:v>
                </c:pt>
                <c:pt idx="399">
                  <c:v>0.67713100000000004</c:v>
                </c:pt>
                <c:pt idx="400">
                  <c:v>0.67008100000000004</c:v>
                </c:pt>
                <c:pt idx="401">
                  <c:v>0.674377</c:v>
                </c:pt>
                <c:pt idx="402">
                  <c:v>0.69125700000000001</c:v>
                </c:pt>
                <c:pt idx="403">
                  <c:v>0.71057099999999995</c:v>
                </c:pt>
                <c:pt idx="404">
                  <c:v>0.66881999999999997</c:v>
                </c:pt>
                <c:pt idx="405">
                  <c:v>0.65885000000000005</c:v>
                </c:pt>
                <c:pt idx="406">
                  <c:v>0.66420400000000002</c:v>
                </c:pt>
                <c:pt idx="407">
                  <c:v>0.66958200000000001</c:v>
                </c:pt>
                <c:pt idx="408">
                  <c:v>0.65654500000000005</c:v>
                </c:pt>
                <c:pt idx="409">
                  <c:v>0.65408699999999997</c:v>
                </c:pt>
                <c:pt idx="410">
                  <c:v>0.65629800000000005</c:v>
                </c:pt>
                <c:pt idx="411">
                  <c:v>0.65522599999999998</c:v>
                </c:pt>
                <c:pt idx="412">
                  <c:v>0.64409000000000005</c:v>
                </c:pt>
                <c:pt idx="413">
                  <c:v>0.63694200000000001</c:v>
                </c:pt>
                <c:pt idx="414">
                  <c:v>0.63717900000000005</c:v>
                </c:pt>
                <c:pt idx="415">
                  <c:v>0.65199099999999999</c:v>
                </c:pt>
                <c:pt idx="416">
                  <c:v>0.62666699999999997</c:v>
                </c:pt>
                <c:pt idx="417">
                  <c:v>0.62502599999999997</c:v>
                </c:pt>
                <c:pt idx="418">
                  <c:v>0.62178800000000001</c:v>
                </c:pt>
                <c:pt idx="419">
                  <c:v>0.61428000000000005</c:v>
                </c:pt>
                <c:pt idx="420">
                  <c:v>0.62032100000000001</c:v>
                </c:pt>
                <c:pt idx="421">
                  <c:v>0.62507699999999999</c:v>
                </c:pt>
                <c:pt idx="422">
                  <c:v>0.63146999999999998</c:v>
                </c:pt>
                <c:pt idx="423">
                  <c:v>0.63083</c:v>
                </c:pt>
                <c:pt idx="424">
                  <c:v>0.64207599999999998</c:v>
                </c:pt>
                <c:pt idx="425">
                  <c:v>0.65481100000000003</c:v>
                </c:pt>
                <c:pt idx="426">
                  <c:v>0.64243899999999998</c:v>
                </c:pt>
                <c:pt idx="427">
                  <c:v>0.65434000000000003</c:v>
                </c:pt>
                <c:pt idx="428">
                  <c:v>0.65273800000000004</c:v>
                </c:pt>
                <c:pt idx="429">
                  <c:v>0.64838499999999999</c:v>
                </c:pt>
                <c:pt idx="430">
                  <c:v>0.64239000000000002</c:v>
                </c:pt>
                <c:pt idx="431">
                  <c:v>0.64768099999999995</c:v>
                </c:pt>
                <c:pt idx="432">
                  <c:v>0.60743499999999995</c:v>
                </c:pt>
                <c:pt idx="433">
                  <c:v>0.62089700000000003</c:v>
                </c:pt>
                <c:pt idx="434">
                  <c:v>0.61166200000000004</c:v>
                </c:pt>
                <c:pt idx="435">
                  <c:v>0.60492699999999999</c:v>
                </c:pt>
                <c:pt idx="436">
                  <c:v>0.62221499999999996</c:v>
                </c:pt>
                <c:pt idx="437">
                  <c:v>0.62736899999999995</c:v>
                </c:pt>
                <c:pt idx="438">
                  <c:v>0.65487700000000004</c:v>
                </c:pt>
                <c:pt idx="439">
                  <c:v>0.65829099999999996</c:v>
                </c:pt>
                <c:pt idx="440">
                  <c:v>0.66081699999999999</c:v>
                </c:pt>
                <c:pt idx="441">
                  <c:v>0.65293900000000005</c:v>
                </c:pt>
                <c:pt idx="442">
                  <c:v>0.64778500000000006</c:v>
                </c:pt>
                <c:pt idx="443">
                  <c:v>0.65143499999999999</c:v>
                </c:pt>
                <c:pt idx="444">
                  <c:v>0.65810199999999996</c:v>
                </c:pt>
                <c:pt idx="445">
                  <c:v>0.64507300000000001</c:v>
                </c:pt>
                <c:pt idx="446">
                  <c:v>0.64074500000000001</c:v>
                </c:pt>
                <c:pt idx="447">
                  <c:v>0.64047100000000001</c:v>
                </c:pt>
                <c:pt idx="448">
                  <c:v>0.66322499999999995</c:v>
                </c:pt>
                <c:pt idx="449">
                  <c:v>0.65034099999999995</c:v>
                </c:pt>
                <c:pt idx="450">
                  <c:v>0.64748399999999995</c:v>
                </c:pt>
                <c:pt idx="451">
                  <c:v>0.65762100000000001</c:v>
                </c:pt>
                <c:pt idx="452">
                  <c:v>0.650698</c:v>
                </c:pt>
                <c:pt idx="453">
                  <c:v>0.64038600000000001</c:v>
                </c:pt>
                <c:pt idx="454">
                  <c:v>0.64562900000000001</c:v>
                </c:pt>
                <c:pt idx="455">
                  <c:v>0.64013200000000003</c:v>
                </c:pt>
                <c:pt idx="456">
                  <c:v>0.64615599999999995</c:v>
                </c:pt>
                <c:pt idx="457">
                  <c:v>0.64614899999999997</c:v>
                </c:pt>
                <c:pt idx="458">
                  <c:v>0.63735600000000003</c:v>
                </c:pt>
                <c:pt idx="459">
                  <c:v>0.63711700000000004</c:v>
                </c:pt>
                <c:pt idx="460">
                  <c:v>0.64702599999999999</c:v>
                </c:pt>
                <c:pt idx="461">
                  <c:v>0.63626400000000005</c:v>
                </c:pt>
                <c:pt idx="462">
                  <c:v>0.65708999999999995</c:v>
                </c:pt>
                <c:pt idx="463">
                  <c:v>0.65117499999999995</c:v>
                </c:pt>
                <c:pt idx="464">
                  <c:v>0.66250699999999996</c:v>
                </c:pt>
                <c:pt idx="465">
                  <c:v>0.65706799999999999</c:v>
                </c:pt>
                <c:pt idx="466">
                  <c:v>0.66905400000000004</c:v>
                </c:pt>
                <c:pt idx="467">
                  <c:v>0.66639300000000001</c:v>
                </c:pt>
                <c:pt idx="468">
                  <c:v>0.68212300000000003</c:v>
                </c:pt>
                <c:pt idx="469">
                  <c:v>0.67033200000000004</c:v>
                </c:pt>
                <c:pt idx="470">
                  <c:v>0.67094699999999996</c:v>
                </c:pt>
                <c:pt idx="471">
                  <c:v>0.64853300000000003</c:v>
                </c:pt>
                <c:pt idx="472">
                  <c:v>0.64113100000000001</c:v>
                </c:pt>
                <c:pt idx="473">
                  <c:v>0.66154000000000002</c:v>
                </c:pt>
                <c:pt idx="474">
                  <c:v>0.64135399999999998</c:v>
                </c:pt>
                <c:pt idx="475">
                  <c:v>0.65237199999999995</c:v>
                </c:pt>
                <c:pt idx="476">
                  <c:v>0.68129799999999996</c:v>
                </c:pt>
                <c:pt idx="477">
                  <c:v>0.67891900000000005</c:v>
                </c:pt>
                <c:pt idx="478">
                  <c:v>0.64520100000000002</c:v>
                </c:pt>
                <c:pt idx="479">
                  <c:v>0.656308</c:v>
                </c:pt>
                <c:pt idx="480">
                  <c:v>0.65115800000000001</c:v>
                </c:pt>
                <c:pt idx="481">
                  <c:v>0.67449599999999998</c:v>
                </c:pt>
                <c:pt idx="482">
                  <c:v>0.67475700000000005</c:v>
                </c:pt>
                <c:pt idx="483">
                  <c:v>0.68042000000000002</c:v>
                </c:pt>
                <c:pt idx="484">
                  <c:v>0.66383599999999998</c:v>
                </c:pt>
                <c:pt idx="485">
                  <c:v>0.659416</c:v>
                </c:pt>
                <c:pt idx="486">
                  <c:v>0.65764900000000004</c:v>
                </c:pt>
                <c:pt idx="487">
                  <c:v>0.64682799999999996</c:v>
                </c:pt>
                <c:pt idx="488">
                  <c:v>0.66714099999999998</c:v>
                </c:pt>
                <c:pt idx="489">
                  <c:v>0.67145900000000003</c:v>
                </c:pt>
                <c:pt idx="490">
                  <c:v>0.67504600000000003</c:v>
                </c:pt>
                <c:pt idx="491">
                  <c:v>0.65695099999999995</c:v>
                </c:pt>
                <c:pt idx="492">
                  <c:v>0.661798</c:v>
                </c:pt>
                <c:pt idx="493">
                  <c:v>0.648698</c:v>
                </c:pt>
                <c:pt idx="494">
                  <c:v>0.650613</c:v>
                </c:pt>
                <c:pt idx="495">
                  <c:v>0.64131700000000003</c:v>
                </c:pt>
                <c:pt idx="496">
                  <c:v>0.65474100000000002</c:v>
                </c:pt>
                <c:pt idx="497">
                  <c:v>0.64919400000000005</c:v>
                </c:pt>
                <c:pt idx="498">
                  <c:v>0.64881299999999997</c:v>
                </c:pt>
                <c:pt idx="499">
                  <c:v>0.63723700000000005</c:v>
                </c:pt>
                <c:pt idx="500">
                  <c:v>0.61819199999999996</c:v>
                </c:pt>
                <c:pt idx="501">
                  <c:v>0.65816699999999995</c:v>
                </c:pt>
                <c:pt idx="502">
                  <c:v>0.64652799999999999</c:v>
                </c:pt>
                <c:pt idx="503">
                  <c:v>0.65054500000000004</c:v>
                </c:pt>
                <c:pt idx="504">
                  <c:v>0.64945299999999995</c:v>
                </c:pt>
                <c:pt idx="505">
                  <c:v>0.65444899999999995</c:v>
                </c:pt>
                <c:pt idx="506">
                  <c:v>0.66696500000000003</c:v>
                </c:pt>
                <c:pt idx="507">
                  <c:v>0.65490099999999996</c:v>
                </c:pt>
                <c:pt idx="508">
                  <c:v>0.636374</c:v>
                </c:pt>
                <c:pt idx="509">
                  <c:v>0.64851899999999996</c:v>
                </c:pt>
                <c:pt idx="510">
                  <c:v>0.64316700000000004</c:v>
                </c:pt>
                <c:pt idx="511">
                  <c:v>0.63186799999999999</c:v>
                </c:pt>
                <c:pt idx="512">
                  <c:v>0.64022800000000002</c:v>
                </c:pt>
                <c:pt idx="513">
                  <c:v>0.63460700000000003</c:v>
                </c:pt>
                <c:pt idx="514">
                  <c:v>0.62972399999999995</c:v>
                </c:pt>
                <c:pt idx="515">
                  <c:v>0.622448</c:v>
                </c:pt>
                <c:pt idx="516">
                  <c:v>0.61243199999999998</c:v>
                </c:pt>
                <c:pt idx="517">
                  <c:v>0.59261299999999995</c:v>
                </c:pt>
                <c:pt idx="518">
                  <c:v>0.59872599999999998</c:v>
                </c:pt>
                <c:pt idx="519">
                  <c:v>0.60799899999999996</c:v>
                </c:pt>
                <c:pt idx="520">
                  <c:v>0.59748699999999999</c:v>
                </c:pt>
                <c:pt idx="521">
                  <c:v>0.60116199999999997</c:v>
                </c:pt>
                <c:pt idx="522">
                  <c:v>0.62271100000000001</c:v>
                </c:pt>
                <c:pt idx="523">
                  <c:v>0.632158</c:v>
                </c:pt>
                <c:pt idx="524">
                  <c:v>0.61619000000000002</c:v>
                </c:pt>
                <c:pt idx="525">
                  <c:v>0.63092199999999998</c:v>
                </c:pt>
                <c:pt idx="526">
                  <c:v>0.636598</c:v>
                </c:pt>
                <c:pt idx="527">
                  <c:v>0.64318699999999995</c:v>
                </c:pt>
                <c:pt idx="528">
                  <c:v>0.64376999999999995</c:v>
                </c:pt>
                <c:pt idx="529">
                  <c:v>0.62465899999999996</c:v>
                </c:pt>
                <c:pt idx="530">
                  <c:v>0.62098900000000001</c:v>
                </c:pt>
                <c:pt idx="531">
                  <c:v>0.620417</c:v>
                </c:pt>
                <c:pt idx="532">
                  <c:v>0.61409400000000003</c:v>
                </c:pt>
                <c:pt idx="533">
                  <c:v>0.60317600000000005</c:v>
                </c:pt>
                <c:pt idx="534">
                  <c:v>0.59413400000000005</c:v>
                </c:pt>
                <c:pt idx="535">
                  <c:v>0.58957400000000004</c:v>
                </c:pt>
                <c:pt idx="536">
                  <c:v>0.60006800000000005</c:v>
                </c:pt>
                <c:pt idx="537">
                  <c:v>0.60541100000000003</c:v>
                </c:pt>
                <c:pt idx="538">
                  <c:v>0.59984300000000002</c:v>
                </c:pt>
                <c:pt idx="539">
                  <c:v>0.61212299999999997</c:v>
                </c:pt>
                <c:pt idx="540">
                  <c:v>0.61857799999999996</c:v>
                </c:pt>
                <c:pt idx="541">
                  <c:v>0.625421</c:v>
                </c:pt>
                <c:pt idx="542">
                  <c:v>0.62639299999999998</c:v>
                </c:pt>
                <c:pt idx="543">
                  <c:v>0.62527999999999995</c:v>
                </c:pt>
                <c:pt idx="544">
                  <c:v>0.61380999999999997</c:v>
                </c:pt>
                <c:pt idx="545">
                  <c:v>0.60777700000000001</c:v>
                </c:pt>
                <c:pt idx="546">
                  <c:v>0.625421</c:v>
                </c:pt>
                <c:pt idx="547">
                  <c:v>0.61952499999999999</c:v>
                </c:pt>
                <c:pt idx="548">
                  <c:v>0.62153099999999994</c:v>
                </c:pt>
                <c:pt idx="549">
                  <c:v>0.633382</c:v>
                </c:pt>
                <c:pt idx="550">
                  <c:v>0.63498100000000002</c:v>
                </c:pt>
                <c:pt idx="551">
                  <c:v>0.63596399999999997</c:v>
                </c:pt>
                <c:pt idx="552">
                  <c:v>0.63562300000000005</c:v>
                </c:pt>
                <c:pt idx="553">
                  <c:v>0.63115600000000005</c:v>
                </c:pt>
                <c:pt idx="554">
                  <c:v>0.63429400000000002</c:v>
                </c:pt>
                <c:pt idx="555">
                  <c:v>0.61817999999999995</c:v>
                </c:pt>
                <c:pt idx="556">
                  <c:v>0.61448499999999995</c:v>
                </c:pt>
                <c:pt idx="557">
                  <c:v>0.61189199999999999</c:v>
                </c:pt>
                <c:pt idx="558">
                  <c:v>0.61164300000000005</c:v>
                </c:pt>
                <c:pt idx="559">
                  <c:v>0.61873100000000003</c:v>
                </c:pt>
                <c:pt idx="560">
                  <c:v>0.61439900000000003</c:v>
                </c:pt>
                <c:pt idx="561">
                  <c:v>0.61612</c:v>
                </c:pt>
                <c:pt idx="562">
                  <c:v>0.621838</c:v>
                </c:pt>
                <c:pt idx="563">
                  <c:v>0.63563400000000003</c:v>
                </c:pt>
                <c:pt idx="564">
                  <c:v>0.60904700000000001</c:v>
                </c:pt>
                <c:pt idx="565">
                  <c:v>0.61504199999999998</c:v>
                </c:pt>
                <c:pt idx="566">
                  <c:v>0.59919699999999998</c:v>
                </c:pt>
                <c:pt idx="567">
                  <c:v>0.60443899999999995</c:v>
                </c:pt>
                <c:pt idx="568">
                  <c:v>0.60448900000000005</c:v>
                </c:pt>
                <c:pt idx="569">
                  <c:v>0.59329100000000001</c:v>
                </c:pt>
                <c:pt idx="570">
                  <c:v>0.61131100000000005</c:v>
                </c:pt>
                <c:pt idx="571">
                  <c:v>0.64834400000000003</c:v>
                </c:pt>
                <c:pt idx="572">
                  <c:v>0.63571100000000003</c:v>
                </c:pt>
                <c:pt idx="573">
                  <c:v>0.65678400000000003</c:v>
                </c:pt>
                <c:pt idx="574">
                  <c:v>0.65399200000000002</c:v>
                </c:pt>
                <c:pt idx="575">
                  <c:v>0.65627599999999997</c:v>
                </c:pt>
                <c:pt idx="576">
                  <c:v>0.66190000000000004</c:v>
                </c:pt>
                <c:pt idx="577">
                  <c:v>0.65916799999999998</c:v>
                </c:pt>
                <c:pt idx="578">
                  <c:v>0.66080000000000005</c:v>
                </c:pt>
                <c:pt idx="579">
                  <c:v>0.66250900000000001</c:v>
                </c:pt>
                <c:pt idx="580">
                  <c:v>0.66892499999999999</c:v>
                </c:pt>
                <c:pt idx="581">
                  <c:v>0.64449999999999996</c:v>
                </c:pt>
                <c:pt idx="582">
                  <c:v>0.64457799999999998</c:v>
                </c:pt>
                <c:pt idx="583">
                  <c:v>0.63791900000000001</c:v>
                </c:pt>
                <c:pt idx="584">
                  <c:v>0.62588100000000002</c:v>
                </c:pt>
                <c:pt idx="585">
                  <c:v>0.63810999999999996</c:v>
                </c:pt>
                <c:pt idx="586">
                  <c:v>0.64840699999999996</c:v>
                </c:pt>
                <c:pt idx="587">
                  <c:v>0.66212899999999997</c:v>
                </c:pt>
                <c:pt idx="588">
                  <c:v>0.67033500000000001</c:v>
                </c:pt>
                <c:pt idx="589">
                  <c:v>0.66153499999999998</c:v>
                </c:pt>
                <c:pt idx="590">
                  <c:v>0.66287799999999997</c:v>
                </c:pt>
                <c:pt idx="591">
                  <c:v>0.66220800000000002</c:v>
                </c:pt>
                <c:pt idx="592">
                  <c:v>0.68504299999999996</c:v>
                </c:pt>
                <c:pt idx="593">
                  <c:v>0.67020299999999999</c:v>
                </c:pt>
                <c:pt idx="594">
                  <c:v>0.67820599999999998</c:v>
                </c:pt>
                <c:pt idx="595">
                  <c:v>0.66794799999999999</c:v>
                </c:pt>
                <c:pt idx="596">
                  <c:v>0.67787500000000001</c:v>
                </c:pt>
                <c:pt idx="597">
                  <c:v>0.65936499999999998</c:v>
                </c:pt>
                <c:pt idx="598">
                  <c:v>0.63541999999999998</c:v>
                </c:pt>
                <c:pt idx="599">
                  <c:v>0.64599200000000001</c:v>
                </c:pt>
                <c:pt idx="600">
                  <c:v>0.64050600000000002</c:v>
                </c:pt>
                <c:pt idx="601">
                  <c:v>0.65478899999999995</c:v>
                </c:pt>
                <c:pt idx="602">
                  <c:v>0.64844599999999997</c:v>
                </c:pt>
                <c:pt idx="603">
                  <c:v>0.63835699999999995</c:v>
                </c:pt>
                <c:pt idx="604">
                  <c:v>0.64653799999999995</c:v>
                </c:pt>
                <c:pt idx="605">
                  <c:v>0.64838099999999999</c:v>
                </c:pt>
                <c:pt idx="606">
                  <c:v>0.63399399999999995</c:v>
                </c:pt>
                <c:pt idx="607">
                  <c:v>0.64235699999999996</c:v>
                </c:pt>
                <c:pt idx="608">
                  <c:v>0.64671000000000001</c:v>
                </c:pt>
                <c:pt idx="609">
                  <c:v>0.63244100000000003</c:v>
                </c:pt>
                <c:pt idx="610">
                  <c:v>0.63482300000000003</c:v>
                </c:pt>
                <c:pt idx="611">
                  <c:v>0.64915599999999996</c:v>
                </c:pt>
                <c:pt idx="612">
                  <c:v>0.64278999999999997</c:v>
                </c:pt>
                <c:pt idx="613">
                  <c:v>0.64463899999999996</c:v>
                </c:pt>
                <c:pt idx="614">
                  <c:v>0.63146899999999995</c:v>
                </c:pt>
                <c:pt idx="615">
                  <c:v>0.63360499999999997</c:v>
                </c:pt>
                <c:pt idx="616">
                  <c:v>0.63994600000000001</c:v>
                </c:pt>
                <c:pt idx="617">
                  <c:v>0.62934100000000004</c:v>
                </c:pt>
                <c:pt idx="618">
                  <c:v>0.62862499999999999</c:v>
                </c:pt>
                <c:pt idx="619">
                  <c:v>0.63145099999999998</c:v>
                </c:pt>
                <c:pt idx="620">
                  <c:v>0.63209899999999997</c:v>
                </c:pt>
                <c:pt idx="621">
                  <c:v>0.61768699999999999</c:v>
                </c:pt>
                <c:pt idx="622">
                  <c:v>0.62016499999999997</c:v>
                </c:pt>
                <c:pt idx="623">
                  <c:v>0.622062</c:v>
                </c:pt>
                <c:pt idx="624">
                  <c:v>0.61887099999999995</c:v>
                </c:pt>
                <c:pt idx="625">
                  <c:v>0.61932500000000001</c:v>
                </c:pt>
                <c:pt idx="626">
                  <c:v>0.61200200000000005</c:v>
                </c:pt>
                <c:pt idx="627">
                  <c:v>0.61898299999999995</c:v>
                </c:pt>
                <c:pt idx="628">
                  <c:v>0.62081399999999998</c:v>
                </c:pt>
                <c:pt idx="629">
                  <c:v>0.62135300000000004</c:v>
                </c:pt>
                <c:pt idx="630">
                  <c:v>0.61087400000000003</c:v>
                </c:pt>
                <c:pt idx="631">
                  <c:v>0.61931800000000004</c:v>
                </c:pt>
                <c:pt idx="632">
                  <c:v>0.62772700000000003</c:v>
                </c:pt>
                <c:pt idx="633">
                  <c:v>0.637042</c:v>
                </c:pt>
                <c:pt idx="634">
                  <c:v>0.642455</c:v>
                </c:pt>
                <c:pt idx="635">
                  <c:v>0.63914700000000002</c:v>
                </c:pt>
                <c:pt idx="636">
                  <c:v>0.63997899999999996</c:v>
                </c:pt>
                <c:pt idx="637">
                  <c:v>0.63468400000000003</c:v>
                </c:pt>
                <c:pt idx="638">
                  <c:v>0.62549399999999999</c:v>
                </c:pt>
                <c:pt idx="639">
                  <c:v>0.61853000000000002</c:v>
                </c:pt>
                <c:pt idx="640">
                  <c:v>0.63866400000000001</c:v>
                </c:pt>
                <c:pt idx="641">
                  <c:v>0.650949</c:v>
                </c:pt>
                <c:pt idx="642">
                  <c:v>0.65598999999999996</c:v>
                </c:pt>
                <c:pt idx="643">
                  <c:v>0.65644800000000003</c:v>
                </c:pt>
                <c:pt idx="644">
                  <c:v>0.64109300000000002</c:v>
                </c:pt>
                <c:pt idx="645">
                  <c:v>0.63537299999999997</c:v>
                </c:pt>
                <c:pt idx="646">
                  <c:v>0.63422100000000003</c:v>
                </c:pt>
                <c:pt idx="647">
                  <c:v>0.63112800000000002</c:v>
                </c:pt>
                <c:pt idx="648">
                  <c:v>0.625529</c:v>
                </c:pt>
                <c:pt idx="649">
                  <c:v>0.63285599999999997</c:v>
                </c:pt>
                <c:pt idx="650">
                  <c:v>0.632575</c:v>
                </c:pt>
                <c:pt idx="651">
                  <c:v>0.63875199999999999</c:v>
                </c:pt>
                <c:pt idx="652">
                  <c:v>0.63401300000000005</c:v>
                </c:pt>
                <c:pt idx="653">
                  <c:v>0.64002999999999999</c:v>
                </c:pt>
                <c:pt idx="654">
                  <c:v>0.63690199999999997</c:v>
                </c:pt>
                <c:pt idx="655">
                  <c:v>0.62952300000000005</c:v>
                </c:pt>
                <c:pt idx="656">
                  <c:v>0.63520799999999999</c:v>
                </c:pt>
                <c:pt idx="657">
                  <c:v>0.63919000000000004</c:v>
                </c:pt>
                <c:pt idx="658">
                  <c:v>0.63783199999999995</c:v>
                </c:pt>
                <c:pt idx="659">
                  <c:v>0.62870300000000001</c:v>
                </c:pt>
                <c:pt idx="660">
                  <c:v>0.63117900000000005</c:v>
                </c:pt>
                <c:pt idx="661">
                  <c:v>0.63810800000000001</c:v>
                </c:pt>
                <c:pt idx="662">
                  <c:v>0.63065800000000005</c:v>
                </c:pt>
                <c:pt idx="663">
                  <c:v>0.63486399999999998</c:v>
                </c:pt>
                <c:pt idx="664">
                  <c:v>0.64116300000000004</c:v>
                </c:pt>
                <c:pt idx="665">
                  <c:v>0.65060200000000001</c:v>
                </c:pt>
                <c:pt idx="666">
                  <c:v>0.64965099999999998</c:v>
                </c:pt>
                <c:pt idx="667">
                  <c:v>0.62479499999999999</c:v>
                </c:pt>
                <c:pt idx="668">
                  <c:v>0.63325100000000001</c:v>
                </c:pt>
                <c:pt idx="669">
                  <c:v>0.64806200000000003</c:v>
                </c:pt>
                <c:pt idx="670">
                  <c:v>0.64396299999999995</c:v>
                </c:pt>
                <c:pt idx="671">
                  <c:v>0.64844199999999996</c:v>
                </c:pt>
                <c:pt idx="672">
                  <c:v>0.64240299999999995</c:v>
                </c:pt>
                <c:pt idx="673">
                  <c:v>0.63453300000000001</c:v>
                </c:pt>
                <c:pt idx="674">
                  <c:v>0.63126099999999996</c:v>
                </c:pt>
                <c:pt idx="675">
                  <c:v>0.63290199999999996</c:v>
                </c:pt>
                <c:pt idx="676">
                  <c:v>0.64813299999999996</c:v>
                </c:pt>
                <c:pt idx="677">
                  <c:v>0.64775700000000003</c:v>
                </c:pt>
                <c:pt idx="678">
                  <c:v>0.64770499999999998</c:v>
                </c:pt>
                <c:pt idx="679">
                  <c:v>0.65424099999999996</c:v>
                </c:pt>
                <c:pt idx="680">
                  <c:v>0.651953</c:v>
                </c:pt>
                <c:pt idx="681">
                  <c:v>0.65695999999999999</c:v>
                </c:pt>
                <c:pt idx="682">
                  <c:v>0.65962600000000005</c:v>
                </c:pt>
                <c:pt idx="683">
                  <c:v>0.66312199999999999</c:v>
                </c:pt>
                <c:pt idx="684">
                  <c:v>0.64565899999999998</c:v>
                </c:pt>
                <c:pt idx="685">
                  <c:v>0.63890599999999997</c:v>
                </c:pt>
                <c:pt idx="686">
                  <c:v>0.62968299999999999</c:v>
                </c:pt>
                <c:pt idx="687">
                  <c:v>0.64964999999999995</c:v>
                </c:pt>
                <c:pt idx="688">
                  <c:v>0.65247699999999997</c:v>
                </c:pt>
                <c:pt idx="689">
                  <c:v>0.65003100000000003</c:v>
                </c:pt>
                <c:pt idx="690">
                  <c:v>0.64510500000000004</c:v>
                </c:pt>
                <c:pt idx="691">
                  <c:v>0.62518200000000002</c:v>
                </c:pt>
                <c:pt idx="692">
                  <c:v>0.63221300000000002</c:v>
                </c:pt>
                <c:pt idx="693">
                  <c:v>0.64910900000000005</c:v>
                </c:pt>
                <c:pt idx="694">
                  <c:v>0.65125699999999997</c:v>
                </c:pt>
                <c:pt idx="695">
                  <c:v>0.66383499999999995</c:v>
                </c:pt>
                <c:pt idx="696">
                  <c:v>0.66666700000000001</c:v>
                </c:pt>
                <c:pt idx="697">
                  <c:v>0.68834300000000004</c:v>
                </c:pt>
                <c:pt idx="698">
                  <c:v>0.69257199999999997</c:v>
                </c:pt>
                <c:pt idx="699">
                  <c:v>0.67823500000000003</c:v>
                </c:pt>
                <c:pt idx="700">
                  <c:v>0.67656000000000005</c:v>
                </c:pt>
                <c:pt idx="701">
                  <c:v>0.67483000000000004</c:v>
                </c:pt>
                <c:pt idx="702">
                  <c:v>0.68769800000000003</c:v>
                </c:pt>
                <c:pt idx="703">
                  <c:v>0.69047599999999998</c:v>
                </c:pt>
                <c:pt idx="704">
                  <c:v>0.70048699999999997</c:v>
                </c:pt>
                <c:pt idx="705">
                  <c:v>0.68392399999999998</c:v>
                </c:pt>
                <c:pt idx="706">
                  <c:v>0.68172900000000003</c:v>
                </c:pt>
                <c:pt idx="707">
                  <c:v>0.67534700000000003</c:v>
                </c:pt>
                <c:pt idx="708">
                  <c:v>0.666184</c:v>
                </c:pt>
                <c:pt idx="709">
                  <c:v>0.68335400000000002</c:v>
                </c:pt>
                <c:pt idx="710">
                  <c:v>0.70240400000000003</c:v>
                </c:pt>
                <c:pt idx="711">
                  <c:v>0.70383499999999999</c:v>
                </c:pt>
                <c:pt idx="712">
                  <c:v>0.69533599999999995</c:v>
                </c:pt>
                <c:pt idx="713">
                  <c:v>0.69084000000000001</c:v>
                </c:pt>
                <c:pt idx="714">
                  <c:v>0.68591999999999997</c:v>
                </c:pt>
                <c:pt idx="715">
                  <c:v>0.68550100000000003</c:v>
                </c:pt>
                <c:pt idx="716">
                  <c:v>0.671099</c:v>
                </c:pt>
                <c:pt idx="717">
                  <c:v>0.68686999999999998</c:v>
                </c:pt>
                <c:pt idx="718">
                  <c:v>0.69045699999999999</c:v>
                </c:pt>
                <c:pt idx="719">
                  <c:v>0.68391500000000005</c:v>
                </c:pt>
                <c:pt idx="720">
                  <c:v>0.67779800000000001</c:v>
                </c:pt>
                <c:pt idx="721">
                  <c:v>0.67181100000000005</c:v>
                </c:pt>
                <c:pt idx="722">
                  <c:v>0.67490300000000003</c:v>
                </c:pt>
                <c:pt idx="723">
                  <c:v>0.67753099999999999</c:v>
                </c:pt>
                <c:pt idx="724">
                  <c:v>0.66256800000000005</c:v>
                </c:pt>
                <c:pt idx="725">
                  <c:v>0.65614099999999997</c:v>
                </c:pt>
                <c:pt idx="726">
                  <c:v>0.65010299999999999</c:v>
                </c:pt>
                <c:pt idx="727">
                  <c:v>0.64488800000000002</c:v>
                </c:pt>
                <c:pt idx="728">
                  <c:v>0.63933600000000002</c:v>
                </c:pt>
                <c:pt idx="729">
                  <c:v>0.644119</c:v>
                </c:pt>
                <c:pt idx="730">
                  <c:v>0.64160399999999995</c:v>
                </c:pt>
                <c:pt idx="731">
                  <c:v>0.634517</c:v>
                </c:pt>
                <c:pt idx="732">
                  <c:v>0.64775099999999997</c:v>
                </c:pt>
                <c:pt idx="733">
                  <c:v>0.64274399999999998</c:v>
                </c:pt>
                <c:pt idx="734">
                  <c:v>0.64711399999999997</c:v>
                </c:pt>
                <c:pt idx="735">
                  <c:v>0.64699099999999998</c:v>
                </c:pt>
                <c:pt idx="736">
                  <c:v>0.63768100000000005</c:v>
                </c:pt>
                <c:pt idx="737">
                  <c:v>0.653501</c:v>
                </c:pt>
                <c:pt idx="738">
                  <c:v>0.65746499999999997</c:v>
                </c:pt>
                <c:pt idx="739">
                  <c:v>0.638123</c:v>
                </c:pt>
                <c:pt idx="740">
                  <c:v>0.66026600000000002</c:v>
                </c:pt>
                <c:pt idx="741">
                  <c:v>0.65679500000000002</c:v>
                </c:pt>
                <c:pt idx="742">
                  <c:v>0.65563499999999997</c:v>
                </c:pt>
                <c:pt idx="743">
                  <c:v>0.65266000000000002</c:v>
                </c:pt>
                <c:pt idx="744">
                  <c:v>0.65843700000000005</c:v>
                </c:pt>
                <c:pt idx="745">
                  <c:v>0.66314700000000004</c:v>
                </c:pt>
                <c:pt idx="746">
                  <c:v>0.70529399999999998</c:v>
                </c:pt>
                <c:pt idx="747">
                  <c:v>0.66772600000000004</c:v>
                </c:pt>
                <c:pt idx="748">
                  <c:v>0.66741600000000001</c:v>
                </c:pt>
                <c:pt idx="749">
                  <c:v>0.66700499999999996</c:v>
                </c:pt>
                <c:pt idx="750">
                  <c:v>0.67762999999999995</c:v>
                </c:pt>
                <c:pt idx="751">
                  <c:v>0.66979599999999995</c:v>
                </c:pt>
                <c:pt idx="752">
                  <c:v>0.67679599999999995</c:v>
                </c:pt>
                <c:pt idx="753">
                  <c:v>0.67263099999999998</c:v>
                </c:pt>
                <c:pt idx="754">
                  <c:v>0.67984299999999998</c:v>
                </c:pt>
                <c:pt idx="755">
                  <c:v>0.67105000000000004</c:v>
                </c:pt>
                <c:pt idx="756">
                  <c:v>0.68687100000000001</c:v>
                </c:pt>
                <c:pt idx="757">
                  <c:v>0.68341799999999997</c:v>
                </c:pt>
                <c:pt idx="758">
                  <c:v>0.70526800000000001</c:v>
                </c:pt>
                <c:pt idx="759">
                  <c:v>0.69013100000000005</c:v>
                </c:pt>
                <c:pt idx="760">
                  <c:v>0.69249300000000003</c:v>
                </c:pt>
                <c:pt idx="761">
                  <c:v>0.67979299999999998</c:v>
                </c:pt>
                <c:pt idx="762">
                  <c:v>0.64530799999999999</c:v>
                </c:pt>
                <c:pt idx="763">
                  <c:v>0.65149800000000002</c:v>
                </c:pt>
                <c:pt idx="764">
                  <c:v>0.650752</c:v>
                </c:pt>
                <c:pt idx="765">
                  <c:v>0.66103999999999996</c:v>
                </c:pt>
                <c:pt idx="766">
                  <c:v>0.68349499999999996</c:v>
                </c:pt>
                <c:pt idx="767">
                  <c:v>0.65610299999999999</c:v>
                </c:pt>
                <c:pt idx="768">
                  <c:v>0.62246800000000002</c:v>
                </c:pt>
                <c:pt idx="769">
                  <c:v>0.63039400000000001</c:v>
                </c:pt>
                <c:pt idx="770">
                  <c:v>0.64600999999999997</c:v>
                </c:pt>
                <c:pt idx="771">
                  <c:v>0.62826000000000004</c:v>
                </c:pt>
                <c:pt idx="772">
                  <c:v>0.63302800000000004</c:v>
                </c:pt>
                <c:pt idx="773">
                  <c:v>0.63011899999999998</c:v>
                </c:pt>
                <c:pt idx="774">
                  <c:v>0.64836499999999997</c:v>
                </c:pt>
                <c:pt idx="775">
                  <c:v>0.65047200000000005</c:v>
                </c:pt>
                <c:pt idx="776">
                  <c:v>0.636243</c:v>
                </c:pt>
                <c:pt idx="777">
                  <c:v>0.63446999999999998</c:v>
                </c:pt>
                <c:pt idx="778">
                  <c:v>0.64327800000000002</c:v>
                </c:pt>
                <c:pt idx="779">
                  <c:v>0.63873199999999997</c:v>
                </c:pt>
                <c:pt idx="780">
                  <c:v>0.653173</c:v>
                </c:pt>
                <c:pt idx="781">
                  <c:v>0.64837</c:v>
                </c:pt>
                <c:pt idx="782">
                  <c:v>0.64952399999999999</c:v>
                </c:pt>
                <c:pt idx="783">
                  <c:v>0.64772300000000005</c:v>
                </c:pt>
                <c:pt idx="784">
                  <c:v>0.645621</c:v>
                </c:pt>
                <c:pt idx="785">
                  <c:v>0.66502899999999998</c:v>
                </c:pt>
                <c:pt idx="786">
                  <c:v>0.66929499999999997</c:v>
                </c:pt>
                <c:pt idx="787">
                  <c:v>0.66534499999999996</c:v>
                </c:pt>
                <c:pt idx="788">
                  <c:v>0.67247199999999996</c:v>
                </c:pt>
                <c:pt idx="789">
                  <c:v>0.680199</c:v>
                </c:pt>
                <c:pt idx="790">
                  <c:v>0.66996599999999995</c:v>
                </c:pt>
                <c:pt idx="791">
                  <c:v>0.67927899999999997</c:v>
                </c:pt>
                <c:pt idx="792">
                  <c:v>0.67734499999999997</c:v>
                </c:pt>
                <c:pt idx="793">
                  <c:v>0.68102099999999999</c:v>
                </c:pt>
                <c:pt idx="794">
                  <c:v>0.68107799999999996</c:v>
                </c:pt>
                <c:pt idx="795">
                  <c:v>0.67477200000000004</c:v>
                </c:pt>
                <c:pt idx="796">
                  <c:v>0.65410199999999996</c:v>
                </c:pt>
                <c:pt idx="797">
                  <c:v>0.661852</c:v>
                </c:pt>
                <c:pt idx="798">
                  <c:v>0.66677200000000003</c:v>
                </c:pt>
                <c:pt idx="799">
                  <c:v>0.67691000000000001</c:v>
                </c:pt>
                <c:pt idx="800">
                  <c:v>0.69213800000000003</c:v>
                </c:pt>
                <c:pt idx="801">
                  <c:v>0.68830400000000003</c:v>
                </c:pt>
                <c:pt idx="802">
                  <c:v>0.69164400000000004</c:v>
                </c:pt>
                <c:pt idx="803">
                  <c:v>0.70004299999999997</c:v>
                </c:pt>
                <c:pt idx="804">
                  <c:v>0.69469599999999998</c:v>
                </c:pt>
                <c:pt idx="805">
                  <c:v>0.69598700000000002</c:v>
                </c:pt>
                <c:pt idx="806">
                  <c:v>0.69921199999999994</c:v>
                </c:pt>
                <c:pt idx="807">
                  <c:v>0.694774</c:v>
                </c:pt>
                <c:pt idx="808">
                  <c:v>0.68998800000000005</c:v>
                </c:pt>
                <c:pt idx="809">
                  <c:v>0.67027599999999998</c:v>
                </c:pt>
                <c:pt idx="810">
                  <c:v>0.68119700000000005</c:v>
                </c:pt>
                <c:pt idx="811">
                  <c:v>0.65929700000000002</c:v>
                </c:pt>
                <c:pt idx="812">
                  <c:v>0.65928699999999996</c:v>
                </c:pt>
                <c:pt idx="813">
                  <c:v>0.65313500000000002</c:v>
                </c:pt>
                <c:pt idx="814">
                  <c:v>0.63336800000000004</c:v>
                </c:pt>
                <c:pt idx="815">
                  <c:v>0.64922500000000005</c:v>
                </c:pt>
                <c:pt idx="816">
                  <c:v>0.66087300000000004</c:v>
                </c:pt>
                <c:pt idx="817">
                  <c:v>0.68093999999999999</c:v>
                </c:pt>
                <c:pt idx="818">
                  <c:v>0.68948200000000004</c:v>
                </c:pt>
                <c:pt idx="819">
                  <c:v>0.68323699999999998</c:v>
                </c:pt>
                <c:pt idx="820">
                  <c:v>0.68373099999999998</c:v>
                </c:pt>
                <c:pt idx="821">
                  <c:v>0.67609300000000006</c:v>
                </c:pt>
                <c:pt idx="822">
                  <c:v>0.69471400000000005</c:v>
                </c:pt>
                <c:pt idx="823">
                  <c:v>0.68323100000000003</c:v>
                </c:pt>
                <c:pt idx="824">
                  <c:v>0.68899900000000003</c:v>
                </c:pt>
                <c:pt idx="825">
                  <c:v>0.68059999999999998</c:v>
                </c:pt>
                <c:pt idx="826">
                  <c:v>0.68710400000000005</c:v>
                </c:pt>
                <c:pt idx="827">
                  <c:v>0.66817499999999996</c:v>
                </c:pt>
                <c:pt idx="828">
                  <c:v>0.66849700000000001</c:v>
                </c:pt>
                <c:pt idx="829">
                  <c:v>0.67035299999999998</c:v>
                </c:pt>
                <c:pt idx="830">
                  <c:v>0.65886800000000001</c:v>
                </c:pt>
                <c:pt idx="831">
                  <c:v>0.66043600000000002</c:v>
                </c:pt>
                <c:pt idx="832">
                  <c:v>0.65849199999999997</c:v>
                </c:pt>
                <c:pt idx="833">
                  <c:v>0.64950699999999995</c:v>
                </c:pt>
                <c:pt idx="834">
                  <c:v>0.65026200000000001</c:v>
                </c:pt>
                <c:pt idx="835">
                  <c:v>0.65059500000000003</c:v>
                </c:pt>
                <c:pt idx="836">
                  <c:v>0.66726300000000005</c:v>
                </c:pt>
                <c:pt idx="837">
                  <c:v>0.66161899999999996</c:v>
                </c:pt>
                <c:pt idx="838">
                  <c:v>0.64982899999999999</c:v>
                </c:pt>
                <c:pt idx="839">
                  <c:v>0.66854899999999995</c:v>
                </c:pt>
                <c:pt idx="840">
                  <c:v>0.65478599999999998</c:v>
                </c:pt>
                <c:pt idx="841">
                  <c:v>0.63666599999999995</c:v>
                </c:pt>
                <c:pt idx="842">
                  <c:v>0.63596799999999998</c:v>
                </c:pt>
                <c:pt idx="843">
                  <c:v>0.62961500000000004</c:v>
                </c:pt>
                <c:pt idx="844">
                  <c:v>0.62868500000000005</c:v>
                </c:pt>
                <c:pt idx="845">
                  <c:v>0.65015699999999998</c:v>
                </c:pt>
                <c:pt idx="846">
                  <c:v>0.641046</c:v>
                </c:pt>
                <c:pt idx="847">
                  <c:v>0.63211899999999999</c:v>
                </c:pt>
                <c:pt idx="848">
                  <c:v>0.64102599999999998</c:v>
                </c:pt>
                <c:pt idx="849">
                  <c:v>0.63465499999999997</c:v>
                </c:pt>
                <c:pt idx="850">
                  <c:v>0.63872200000000001</c:v>
                </c:pt>
                <c:pt idx="851">
                  <c:v>0.63544199999999995</c:v>
                </c:pt>
                <c:pt idx="852">
                  <c:v>0.63803500000000002</c:v>
                </c:pt>
                <c:pt idx="853">
                  <c:v>0.63984099999999999</c:v>
                </c:pt>
                <c:pt idx="854">
                  <c:v>0.64098100000000002</c:v>
                </c:pt>
                <c:pt idx="855">
                  <c:v>0.64360799999999996</c:v>
                </c:pt>
                <c:pt idx="856">
                  <c:v>0.64480300000000002</c:v>
                </c:pt>
                <c:pt idx="857">
                  <c:v>0.64453199999999999</c:v>
                </c:pt>
                <c:pt idx="858">
                  <c:v>0.64951800000000004</c:v>
                </c:pt>
                <c:pt idx="859">
                  <c:v>0.64981199999999995</c:v>
                </c:pt>
                <c:pt idx="860">
                  <c:v>0.65215199999999995</c:v>
                </c:pt>
                <c:pt idx="861">
                  <c:v>0.66781900000000005</c:v>
                </c:pt>
                <c:pt idx="862">
                  <c:v>0.67095300000000002</c:v>
                </c:pt>
                <c:pt idx="863">
                  <c:v>0.66659900000000005</c:v>
                </c:pt>
                <c:pt idx="864">
                  <c:v>0.64878800000000003</c:v>
                </c:pt>
                <c:pt idx="865">
                  <c:v>0.65101200000000004</c:v>
                </c:pt>
                <c:pt idx="866">
                  <c:v>0.66614399999999996</c:v>
                </c:pt>
                <c:pt idx="867">
                  <c:v>0.67622199999999999</c:v>
                </c:pt>
                <c:pt idx="868">
                  <c:v>0.66245699999999996</c:v>
                </c:pt>
                <c:pt idx="869">
                  <c:v>0.66547800000000001</c:v>
                </c:pt>
                <c:pt idx="870">
                  <c:v>0.66735500000000003</c:v>
                </c:pt>
                <c:pt idx="871">
                  <c:v>0.67350299999999996</c:v>
                </c:pt>
                <c:pt idx="872">
                  <c:v>0.67467200000000005</c:v>
                </c:pt>
                <c:pt idx="873">
                  <c:v>0.66591800000000001</c:v>
                </c:pt>
                <c:pt idx="874">
                  <c:v>0.64683800000000002</c:v>
                </c:pt>
                <c:pt idx="875">
                  <c:v>0.65098</c:v>
                </c:pt>
                <c:pt idx="876">
                  <c:v>0.650474</c:v>
                </c:pt>
                <c:pt idx="877">
                  <c:v>0.64238300000000004</c:v>
                </c:pt>
                <c:pt idx="878">
                  <c:v>0.64138099999999998</c:v>
                </c:pt>
                <c:pt idx="879">
                  <c:v>0.642262</c:v>
                </c:pt>
                <c:pt idx="880">
                  <c:v>0.64777300000000004</c:v>
                </c:pt>
                <c:pt idx="881">
                  <c:v>0.63875400000000004</c:v>
                </c:pt>
                <c:pt idx="882">
                  <c:v>0.63775300000000001</c:v>
                </c:pt>
                <c:pt idx="883">
                  <c:v>0.652092</c:v>
                </c:pt>
                <c:pt idx="884">
                  <c:v>0.64689600000000003</c:v>
                </c:pt>
                <c:pt idx="885">
                  <c:v>0.62636800000000004</c:v>
                </c:pt>
                <c:pt idx="886">
                  <c:v>0.64431300000000002</c:v>
                </c:pt>
                <c:pt idx="887">
                  <c:v>0.63305</c:v>
                </c:pt>
                <c:pt idx="888">
                  <c:v>0.64908900000000003</c:v>
                </c:pt>
                <c:pt idx="889">
                  <c:v>0.64702199999999999</c:v>
                </c:pt>
                <c:pt idx="890">
                  <c:v>0.64285000000000003</c:v>
                </c:pt>
                <c:pt idx="891">
                  <c:v>0.656779</c:v>
                </c:pt>
                <c:pt idx="892">
                  <c:v>0.65351199999999998</c:v>
                </c:pt>
                <c:pt idx="893">
                  <c:v>0.64909899999999998</c:v>
                </c:pt>
                <c:pt idx="894">
                  <c:v>0.64830600000000005</c:v>
                </c:pt>
                <c:pt idx="895">
                  <c:v>0.66133299999999995</c:v>
                </c:pt>
                <c:pt idx="896">
                  <c:v>0.66683700000000001</c:v>
                </c:pt>
                <c:pt idx="897">
                  <c:v>0.67299299999999995</c:v>
                </c:pt>
                <c:pt idx="898">
                  <c:v>0.68697600000000003</c:v>
                </c:pt>
                <c:pt idx="899">
                  <c:v>0.675952</c:v>
                </c:pt>
                <c:pt idx="900">
                  <c:v>0.68478399999999995</c:v>
                </c:pt>
                <c:pt idx="901">
                  <c:v>0.69218999999999997</c:v>
                </c:pt>
                <c:pt idx="902">
                  <c:v>0.68363799999999997</c:v>
                </c:pt>
                <c:pt idx="903">
                  <c:v>0.71451900000000002</c:v>
                </c:pt>
                <c:pt idx="904">
                  <c:v>0.70547300000000002</c:v>
                </c:pt>
                <c:pt idx="905">
                  <c:v>0.70273300000000005</c:v>
                </c:pt>
                <c:pt idx="906">
                  <c:v>0.69336500000000001</c:v>
                </c:pt>
                <c:pt idx="907">
                  <c:v>0.69821299999999997</c:v>
                </c:pt>
                <c:pt idx="908">
                  <c:v>0.69175200000000003</c:v>
                </c:pt>
                <c:pt idx="909">
                  <c:v>0.67428900000000003</c:v>
                </c:pt>
                <c:pt idx="910">
                  <c:v>0.66103100000000004</c:v>
                </c:pt>
                <c:pt idx="911">
                  <c:v>0.66537000000000002</c:v>
                </c:pt>
                <c:pt idx="912">
                  <c:v>0.68051300000000003</c:v>
                </c:pt>
                <c:pt idx="913">
                  <c:v>0.67440900000000004</c:v>
                </c:pt>
                <c:pt idx="914">
                  <c:v>0.66416299999999995</c:v>
                </c:pt>
                <c:pt idx="915">
                  <c:v>0.67436799999999997</c:v>
                </c:pt>
                <c:pt idx="916">
                  <c:v>0.67142900000000005</c:v>
                </c:pt>
                <c:pt idx="917">
                  <c:v>0.66931300000000005</c:v>
                </c:pt>
                <c:pt idx="918">
                  <c:v>0.67003900000000005</c:v>
                </c:pt>
                <c:pt idx="919">
                  <c:v>0.66945600000000005</c:v>
                </c:pt>
                <c:pt idx="920">
                  <c:v>0.66894299999999995</c:v>
                </c:pt>
                <c:pt idx="921">
                  <c:v>0.66639000000000004</c:v>
                </c:pt>
                <c:pt idx="922">
                  <c:v>0.66920599999999997</c:v>
                </c:pt>
                <c:pt idx="923">
                  <c:v>0.68163700000000005</c:v>
                </c:pt>
                <c:pt idx="924">
                  <c:v>0.67352800000000002</c:v>
                </c:pt>
                <c:pt idx="925">
                  <c:v>0.68144700000000002</c:v>
                </c:pt>
                <c:pt idx="926">
                  <c:v>0.65545399999999998</c:v>
                </c:pt>
                <c:pt idx="927">
                  <c:v>0.661524</c:v>
                </c:pt>
                <c:pt idx="928">
                  <c:v>0.66432599999999997</c:v>
                </c:pt>
                <c:pt idx="929">
                  <c:v>0.66666700000000001</c:v>
                </c:pt>
                <c:pt idx="930">
                  <c:v>0.651227</c:v>
                </c:pt>
                <c:pt idx="931">
                  <c:v>0.6482</c:v>
                </c:pt>
                <c:pt idx="932">
                  <c:v>0.65796100000000002</c:v>
                </c:pt>
                <c:pt idx="933">
                  <c:v>0.64898699999999998</c:v>
                </c:pt>
                <c:pt idx="934">
                  <c:v>0.65082799999999996</c:v>
                </c:pt>
                <c:pt idx="935">
                  <c:v>0.66370899999999999</c:v>
                </c:pt>
                <c:pt idx="936">
                  <c:v>0.66284900000000002</c:v>
                </c:pt>
                <c:pt idx="937">
                  <c:v>0.65497700000000003</c:v>
                </c:pt>
                <c:pt idx="938">
                  <c:v>0.64297400000000005</c:v>
                </c:pt>
                <c:pt idx="939">
                  <c:v>0.65965700000000005</c:v>
                </c:pt>
                <c:pt idx="940">
                  <c:v>0.65056000000000003</c:v>
                </c:pt>
                <c:pt idx="941">
                  <c:v>0.62374399999999997</c:v>
                </c:pt>
                <c:pt idx="942">
                  <c:v>0.63547500000000001</c:v>
                </c:pt>
                <c:pt idx="943">
                  <c:v>0.63966800000000001</c:v>
                </c:pt>
                <c:pt idx="944">
                  <c:v>0.64492700000000003</c:v>
                </c:pt>
                <c:pt idx="945">
                  <c:v>0.654837</c:v>
                </c:pt>
                <c:pt idx="946">
                  <c:v>0.66670200000000002</c:v>
                </c:pt>
                <c:pt idx="947">
                  <c:v>0.66344199999999998</c:v>
                </c:pt>
                <c:pt idx="948">
                  <c:v>0.67196800000000001</c:v>
                </c:pt>
                <c:pt idx="949">
                  <c:v>0.67992399999999997</c:v>
                </c:pt>
                <c:pt idx="950">
                  <c:v>0.64968700000000001</c:v>
                </c:pt>
                <c:pt idx="951">
                  <c:v>0.631691</c:v>
                </c:pt>
                <c:pt idx="952">
                  <c:v>0.64241300000000001</c:v>
                </c:pt>
                <c:pt idx="953">
                  <c:v>0.64519000000000004</c:v>
                </c:pt>
                <c:pt idx="954">
                  <c:v>0.63461500000000004</c:v>
                </c:pt>
                <c:pt idx="955">
                  <c:v>0.66034400000000004</c:v>
                </c:pt>
                <c:pt idx="956">
                  <c:v>0.65866800000000003</c:v>
                </c:pt>
                <c:pt idx="957">
                  <c:v>0.640486</c:v>
                </c:pt>
                <c:pt idx="958">
                  <c:v>0.63181799999999999</c:v>
                </c:pt>
                <c:pt idx="959">
                  <c:v>0.63297800000000004</c:v>
                </c:pt>
                <c:pt idx="960">
                  <c:v>0.594638</c:v>
                </c:pt>
                <c:pt idx="961">
                  <c:v>0.58571899999999999</c:v>
                </c:pt>
                <c:pt idx="962">
                  <c:v>0.57805799999999996</c:v>
                </c:pt>
                <c:pt idx="963">
                  <c:v>0.583314</c:v>
                </c:pt>
                <c:pt idx="964">
                  <c:v>0.56314600000000004</c:v>
                </c:pt>
                <c:pt idx="965">
                  <c:v>0.55863700000000005</c:v>
                </c:pt>
                <c:pt idx="966">
                  <c:v>0.57767599999999997</c:v>
                </c:pt>
                <c:pt idx="967">
                  <c:v>0.56189500000000003</c:v>
                </c:pt>
                <c:pt idx="968">
                  <c:v>0.56040100000000004</c:v>
                </c:pt>
                <c:pt idx="969">
                  <c:v>0.56073099999999998</c:v>
                </c:pt>
                <c:pt idx="970">
                  <c:v>0.54773899999999998</c:v>
                </c:pt>
                <c:pt idx="971">
                  <c:v>0.52879600000000004</c:v>
                </c:pt>
                <c:pt idx="972">
                  <c:v>0.54817099999999996</c:v>
                </c:pt>
                <c:pt idx="973">
                  <c:v>0.55500300000000002</c:v>
                </c:pt>
                <c:pt idx="974">
                  <c:v>0.55684500000000003</c:v>
                </c:pt>
                <c:pt idx="975">
                  <c:v>0.55132499999999995</c:v>
                </c:pt>
                <c:pt idx="976">
                  <c:v>0.58420300000000003</c:v>
                </c:pt>
                <c:pt idx="977">
                  <c:v>0.58741500000000002</c:v>
                </c:pt>
                <c:pt idx="978">
                  <c:v>0.60258699999999998</c:v>
                </c:pt>
                <c:pt idx="979">
                  <c:v>0.59294199999999997</c:v>
                </c:pt>
                <c:pt idx="980">
                  <c:v>0.57109399999999999</c:v>
                </c:pt>
                <c:pt idx="981">
                  <c:v>0.57713199999999998</c:v>
                </c:pt>
                <c:pt idx="982">
                  <c:v>0.58080299999999996</c:v>
                </c:pt>
                <c:pt idx="983">
                  <c:v>0.57954300000000003</c:v>
                </c:pt>
                <c:pt idx="984">
                  <c:v>0.58038800000000001</c:v>
                </c:pt>
                <c:pt idx="985">
                  <c:v>0.58068600000000004</c:v>
                </c:pt>
                <c:pt idx="986">
                  <c:v>0.59266799999999997</c:v>
                </c:pt>
                <c:pt idx="987">
                  <c:v>0.59042499999999998</c:v>
                </c:pt>
                <c:pt idx="988">
                  <c:v>0.58987900000000004</c:v>
                </c:pt>
                <c:pt idx="989">
                  <c:v>0.58876399999999995</c:v>
                </c:pt>
                <c:pt idx="990">
                  <c:v>0.59953900000000004</c:v>
                </c:pt>
                <c:pt idx="991">
                  <c:v>0.619923</c:v>
                </c:pt>
                <c:pt idx="992">
                  <c:v>0.61743199999999998</c:v>
                </c:pt>
                <c:pt idx="993">
                  <c:v>0.59317699999999995</c:v>
                </c:pt>
                <c:pt idx="994">
                  <c:v>0.61184400000000005</c:v>
                </c:pt>
                <c:pt idx="995">
                  <c:v>0.60502500000000003</c:v>
                </c:pt>
                <c:pt idx="996">
                  <c:v>0.58873500000000001</c:v>
                </c:pt>
                <c:pt idx="997">
                  <c:v>0.59877800000000003</c:v>
                </c:pt>
                <c:pt idx="998">
                  <c:v>0.59986300000000004</c:v>
                </c:pt>
                <c:pt idx="999">
                  <c:v>0.61129699999999998</c:v>
                </c:pt>
                <c:pt idx="1000">
                  <c:v>0.60771699999999995</c:v>
                </c:pt>
                <c:pt idx="1001">
                  <c:v>0.59920300000000004</c:v>
                </c:pt>
                <c:pt idx="1002">
                  <c:v>0.60628899999999997</c:v>
                </c:pt>
                <c:pt idx="1003">
                  <c:v>0.57884599999999997</c:v>
                </c:pt>
                <c:pt idx="1004">
                  <c:v>0.61235499999999998</c:v>
                </c:pt>
                <c:pt idx="1005">
                  <c:v>0.61479899999999998</c:v>
                </c:pt>
                <c:pt idx="1006">
                  <c:v>0.61806899999999998</c:v>
                </c:pt>
                <c:pt idx="1007">
                  <c:v>0.62837900000000002</c:v>
                </c:pt>
                <c:pt idx="1008">
                  <c:v>0.63371200000000005</c:v>
                </c:pt>
                <c:pt idx="1009">
                  <c:v>0.63620900000000002</c:v>
                </c:pt>
                <c:pt idx="1010">
                  <c:v>0.63910199999999995</c:v>
                </c:pt>
                <c:pt idx="1011">
                  <c:v>0.64272099999999999</c:v>
                </c:pt>
                <c:pt idx="1012">
                  <c:v>0.64768000000000003</c:v>
                </c:pt>
                <c:pt idx="1013">
                  <c:v>0.65699300000000005</c:v>
                </c:pt>
                <c:pt idx="1014">
                  <c:v>0.66876599999999997</c:v>
                </c:pt>
                <c:pt idx="1015">
                  <c:v>0.64030100000000001</c:v>
                </c:pt>
                <c:pt idx="1016">
                  <c:v>0.64633099999999999</c:v>
                </c:pt>
                <c:pt idx="1017">
                  <c:v>0.63683500000000004</c:v>
                </c:pt>
                <c:pt idx="1018">
                  <c:v>0.63647200000000004</c:v>
                </c:pt>
                <c:pt idx="1019">
                  <c:v>0.64024800000000004</c:v>
                </c:pt>
                <c:pt idx="1020">
                  <c:v>0.63489700000000004</c:v>
                </c:pt>
                <c:pt idx="1021">
                  <c:v>0.64083500000000004</c:v>
                </c:pt>
                <c:pt idx="1022">
                  <c:v>0.62116099999999996</c:v>
                </c:pt>
                <c:pt idx="1023">
                  <c:v>0.61733000000000005</c:v>
                </c:pt>
                <c:pt idx="1024">
                  <c:v>0.61765000000000003</c:v>
                </c:pt>
                <c:pt idx="1025">
                  <c:v>0.63370400000000005</c:v>
                </c:pt>
                <c:pt idx="1026">
                  <c:v>0.66022800000000004</c:v>
                </c:pt>
                <c:pt idx="1027">
                  <c:v>0.64897199999999999</c:v>
                </c:pt>
                <c:pt idx="1028">
                  <c:v>0.65623699999999996</c:v>
                </c:pt>
                <c:pt idx="1029">
                  <c:v>0.65820699999999999</c:v>
                </c:pt>
                <c:pt idx="1030">
                  <c:v>0.65537699999999999</c:v>
                </c:pt>
                <c:pt idx="1031">
                  <c:v>0.65484699999999996</c:v>
                </c:pt>
                <c:pt idx="1032">
                  <c:v>0.65881199999999995</c:v>
                </c:pt>
                <c:pt idx="1033">
                  <c:v>0.66421399999999997</c:v>
                </c:pt>
                <c:pt idx="1034">
                  <c:v>0.66005999999999998</c:v>
                </c:pt>
                <c:pt idx="1035">
                  <c:v>0.66754000000000002</c:v>
                </c:pt>
                <c:pt idx="1036">
                  <c:v>0.67618</c:v>
                </c:pt>
                <c:pt idx="1037">
                  <c:v>0.66122199999999998</c:v>
                </c:pt>
                <c:pt idx="1038">
                  <c:v>0.66134099999999996</c:v>
                </c:pt>
                <c:pt idx="1039">
                  <c:v>0.66893800000000003</c:v>
                </c:pt>
                <c:pt idx="1040">
                  <c:v>0.66734300000000002</c:v>
                </c:pt>
                <c:pt idx="1041">
                  <c:v>0.65590400000000004</c:v>
                </c:pt>
                <c:pt idx="1042">
                  <c:v>0.649335</c:v>
                </c:pt>
                <c:pt idx="1043">
                  <c:v>0.65632000000000001</c:v>
                </c:pt>
                <c:pt idx="1044">
                  <c:v>0.65912599999999999</c:v>
                </c:pt>
                <c:pt idx="1045">
                  <c:v>0.66379600000000005</c:v>
                </c:pt>
                <c:pt idx="1046">
                  <c:v>0.64042399999999999</c:v>
                </c:pt>
                <c:pt idx="1047">
                  <c:v>0.65868599999999999</c:v>
                </c:pt>
                <c:pt idx="1048">
                  <c:v>0.65738700000000005</c:v>
                </c:pt>
                <c:pt idx="1049">
                  <c:v>0.66831200000000002</c:v>
                </c:pt>
                <c:pt idx="1050">
                  <c:v>0.66782600000000003</c:v>
                </c:pt>
                <c:pt idx="1051">
                  <c:v>0.65425800000000001</c:v>
                </c:pt>
                <c:pt idx="1052">
                  <c:v>0.66909700000000005</c:v>
                </c:pt>
                <c:pt idx="1053">
                  <c:v>0.66840500000000003</c:v>
                </c:pt>
                <c:pt idx="1054">
                  <c:v>0.64821399999999996</c:v>
                </c:pt>
                <c:pt idx="1055">
                  <c:v>0.63934100000000005</c:v>
                </c:pt>
                <c:pt idx="1056">
                  <c:v>0.63569600000000004</c:v>
                </c:pt>
                <c:pt idx="1057">
                  <c:v>0.65083899999999995</c:v>
                </c:pt>
                <c:pt idx="1058">
                  <c:v>0.62840499999999999</c:v>
                </c:pt>
                <c:pt idx="1059">
                  <c:v>0.61515699999999995</c:v>
                </c:pt>
                <c:pt idx="1060">
                  <c:v>0.616923</c:v>
                </c:pt>
                <c:pt idx="1061">
                  <c:v>0.61680500000000005</c:v>
                </c:pt>
                <c:pt idx="1062">
                  <c:v>0.63477099999999997</c:v>
                </c:pt>
                <c:pt idx="1063">
                  <c:v>0.601823</c:v>
                </c:pt>
                <c:pt idx="1064">
                  <c:v>0.59472700000000001</c:v>
                </c:pt>
                <c:pt idx="1065">
                  <c:v>0.60846100000000003</c:v>
                </c:pt>
                <c:pt idx="1066">
                  <c:v>0.62290599999999996</c:v>
                </c:pt>
                <c:pt idx="1067">
                  <c:v>0.61299999999999999</c:v>
                </c:pt>
                <c:pt idx="1068">
                  <c:v>0.613062</c:v>
                </c:pt>
                <c:pt idx="1069">
                  <c:v>0.616919</c:v>
                </c:pt>
                <c:pt idx="1070">
                  <c:v>0.61649799999999999</c:v>
                </c:pt>
                <c:pt idx="1071">
                  <c:v>0.59332600000000002</c:v>
                </c:pt>
                <c:pt idx="1072">
                  <c:v>0.59840400000000005</c:v>
                </c:pt>
                <c:pt idx="1073">
                  <c:v>0.59568399999999999</c:v>
                </c:pt>
                <c:pt idx="1074">
                  <c:v>0.62194199999999999</c:v>
                </c:pt>
                <c:pt idx="1075">
                  <c:v>0.62014499999999995</c:v>
                </c:pt>
                <c:pt idx="1076">
                  <c:v>0.64355799999999996</c:v>
                </c:pt>
                <c:pt idx="1077">
                  <c:v>0.66519600000000001</c:v>
                </c:pt>
                <c:pt idx="1078">
                  <c:v>0.65626300000000004</c:v>
                </c:pt>
                <c:pt idx="1079">
                  <c:v>0.64852399999999999</c:v>
                </c:pt>
                <c:pt idx="1080">
                  <c:v>0.64744199999999996</c:v>
                </c:pt>
                <c:pt idx="1081">
                  <c:v>0.66525199999999995</c:v>
                </c:pt>
                <c:pt idx="1082">
                  <c:v>0.67334300000000002</c:v>
                </c:pt>
                <c:pt idx="1083">
                  <c:v>0.68824200000000002</c:v>
                </c:pt>
                <c:pt idx="1084">
                  <c:v>0.68646200000000002</c:v>
                </c:pt>
                <c:pt idx="1085">
                  <c:v>0.67927000000000004</c:v>
                </c:pt>
                <c:pt idx="1086">
                  <c:v>0.69072800000000001</c:v>
                </c:pt>
                <c:pt idx="1087">
                  <c:v>0.674786</c:v>
                </c:pt>
                <c:pt idx="1088">
                  <c:v>0.67899699999999996</c:v>
                </c:pt>
                <c:pt idx="1089">
                  <c:v>0.67299900000000001</c:v>
                </c:pt>
                <c:pt idx="1090">
                  <c:v>0.65868599999999999</c:v>
                </c:pt>
                <c:pt idx="1091">
                  <c:v>0.64584399999999997</c:v>
                </c:pt>
                <c:pt idx="1092">
                  <c:v>0.64682700000000004</c:v>
                </c:pt>
                <c:pt idx="1093">
                  <c:v>0.64095100000000005</c:v>
                </c:pt>
                <c:pt idx="1094">
                  <c:v>0.63119400000000003</c:v>
                </c:pt>
                <c:pt idx="1095">
                  <c:v>0.65164699999999998</c:v>
                </c:pt>
                <c:pt idx="1096">
                  <c:v>0.64296799999999998</c:v>
                </c:pt>
                <c:pt idx="1097">
                  <c:v>0.65603299999999998</c:v>
                </c:pt>
                <c:pt idx="1098">
                  <c:v>0.69467400000000001</c:v>
                </c:pt>
                <c:pt idx="1099">
                  <c:v>0.69048100000000001</c:v>
                </c:pt>
                <c:pt idx="1100">
                  <c:v>0.69269599999999998</c:v>
                </c:pt>
                <c:pt idx="1101">
                  <c:v>0.693129</c:v>
                </c:pt>
                <c:pt idx="1102">
                  <c:v>0.67101299999999997</c:v>
                </c:pt>
                <c:pt idx="1103">
                  <c:v>0.64439400000000002</c:v>
                </c:pt>
                <c:pt idx="1104">
                  <c:v>0.62790900000000005</c:v>
                </c:pt>
                <c:pt idx="1105">
                  <c:v>0.65041800000000005</c:v>
                </c:pt>
                <c:pt idx="1106">
                  <c:v>0.684589</c:v>
                </c:pt>
                <c:pt idx="1107">
                  <c:v>0.64533399999999996</c:v>
                </c:pt>
                <c:pt idx="1108">
                  <c:v>0.65741300000000003</c:v>
                </c:pt>
                <c:pt idx="1109">
                  <c:v>0.68842099999999995</c:v>
                </c:pt>
                <c:pt idx="1110">
                  <c:v>0.676431</c:v>
                </c:pt>
                <c:pt idx="1111">
                  <c:v>0.673655</c:v>
                </c:pt>
                <c:pt idx="1112">
                  <c:v>0.68558200000000002</c:v>
                </c:pt>
                <c:pt idx="1113">
                  <c:v>0.67623999999999995</c:v>
                </c:pt>
                <c:pt idx="1114">
                  <c:v>0.68518900000000005</c:v>
                </c:pt>
                <c:pt idx="1115">
                  <c:v>0.69680299999999995</c:v>
                </c:pt>
                <c:pt idx="1116">
                  <c:v>0.70820499999999997</c:v>
                </c:pt>
                <c:pt idx="1117">
                  <c:v>0.67299799999999999</c:v>
                </c:pt>
                <c:pt idx="1118">
                  <c:v>0.66427599999999998</c:v>
                </c:pt>
                <c:pt idx="1119">
                  <c:v>0.66458300000000003</c:v>
                </c:pt>
                <c:pt idx="1120">
                  <c:v>0.64534000000000002</c:v>
                </c:pt>
                <c:pt idx="1121">
                  <c:v>0.63289200000000001</c:v>
                </c:pt>
                <c:pt idx="1122">
                  <c:v>0.65876199999999996</c:v>
                </c:pt>
                <c:pt idx="1123">
                  <c:v>0.64751300000000001</c:v>
                </c:pt>
                <c:pt idx="1124">
                  <c:v>0.65945900000000002</c:v>
                </c:pt>
                <c:pt idx="1125">
                  <c:v>0.64001699999999995</c:v>
                </c:pt>
                <c:pt idx="1126">
                  <c:v>0.63184099999999999</c:v>
                </c:pt>
                <c:pt idx="1127">
                  <c:v>0.64066500000000004</c:v>
                </c:pt>
                <c:pt idx="1128">
                  <c:v>0.64182499999999998</c:v>
                </c:pt>
                <c:pt idx="1129">
                  <c:v>0.64162600000000003</c:v>
                </c:pt>
                <c:pt idx="1130">
                  <c:v>0.63946199999999997</c:v>
                </c:pt>
                <c:pt idx="1131">
                  <c:v>0.64424199999999998</c:v>
                </c:pt>
                <c:pt idx="1132">
                  <c:v>0.64299499999999998</c:v>
                </c:pt>
                <c:pt idx="1133">
                  <c:v>0.67489100000000002</c:v>
                </c:pt>
                <c:pt idx="1134">
                  <c:v>0.66592200000000001</c:v>
                </c:pt>
                <c:pt idx="1135">
                  <c:v>0.67453200000000002</c:v>
                </c:pt>
                <c:pt idx="1136">
                  <c:v>0.67536099999999999</c:v>
                </c:pt>
                <c:pt idx="1137">
                  <c:v>0.67040200000000005</c:v>
                </c:pt>
                <c:pt idx="1138">
                  <c:v>0.66396500000000003</c:v>
                </c:pt>
                <c:pt idx="1139">
                  <c:v>0.660945</c:v>
                </c:pt>
                <c:pt idx="1140">
                  <c:v>0.67057900000000004</c:v>
                </c:pt>
                <c:pt idx="1141">
                  <c:v>0.67776499999999995</c:v>
                </c:pt>
                <c:pt idx="1142">
                  <c:v>0.68077299999999996</c:v>
                </c:pt>
                <c:pt idx="1143">
                  <c:v>0.67763200000000001</c:v>
                </c:pt>
                <c:pt idx="1144">
                  <c:v>0.68116200000000005</c:v>
                </c:pt>
                <c:pt idx="1145">
                  <c:v>0.66898599999999997</c:v>
                </c:pt>
                <c:pt idx="1146">
                  <c:v>0.65658899999999998</c:v>
                </c:pt>
                <c:pt idx="1147">
                  <c:v>0.65173400000000004</c:v>
                </c:pt>
                <c:pt idx="1148">
                  <c:v>0.67128399999999999</c:v>
                </c:pt>
                <c:pt idx="1149">
                  <c:v>0.64318500000000001</c:v>
                </c:pt>
                <c:pt idx="1150">
                  <c:v>0.65174900000000002</c:v>
                </c:pt>
                <c:pt idx="1151">
                  <c:v>0.64802099999999996</c:v>
                </c:pt>
                <c:pt idx="1152">
                  <c:v>0.65821600000000002</c:v>
                </c:pt>
                <c:pt idx="1153">
                  <c:v>0.64515800000000001</c:v>
                </c:pt>
                <c:pt idx="1154">
                  <c:v>0.63624899999999995</c:v>
                </c:pt>
                <c:pt idx="1155">
                  <c:v>0.632741</c:v>
                </c:pt>
                <c:pt idx="1156">
                  <c:v>0.63513799999999998</c:v>
                </c:pt>
                <c:pt idx="1157">
                  <c:v>0.63078500000000004</c:v>
                </c:pt>
                <c:pt idx="1158">
                  <c:v>0.65707199999999999</c:v>
                </c:pt>
                <c:pt idx="1159">
                  <c:v>0.66822000000000004</c:v>
                </c:pt>
                <c:pt idx="1160">
                  <c:v>0.66172699999999995</c:v>
                </c:pt>
                <c:pt idx="1161">
                  <c:v>0.66772600000000004</c:v>
                </c:pt>
                <c:pt idx="1162">
                  <c:v>0.67361400000000005</c:v>
                </c:pt>
                <c:pt idx="1163">
                  <c:v>0.67446899999999999</c:v>
                </c:pt>
                <c:pt idx="1164">
                  <c:v>0.671292</c:v>
                </c:pt>
                <c:pt idx="1165">
                  <c:v>0.67677799999999999</c:v>
                </c:pt>
                <c:pt idx="1166">
                  <c:v>0.664269</c:v>
                </c:pt>
                <c:pt idx="1167">
                  <c:v>0.66759599999999997</c:v>
                </c:pt>
                <c:pt idx="1168">
                  <c:v>0.64164100000000002</c:v>
                </c:pt>
                <c:pt idx="1169">
                  <c:v>0.64641499999999996</c:v>
                </c:pt>
                <c:pt idx="1170">
                  <c:v>0.63567700000000005</c:v>
                </c:pt>
                <c:pt idx="1171">
                  <c:v>0.63492499999999996</c:v>
                </c:pt>
                <c:pt idx="1172">
                  <c:v>0.63263199999999997</c:v>
                </c:pt>
                <c:pt idx="1173">
                  <c:v>0.63019599999999998</c:v>
                </c:pt>
                <c:pt idx="1174">
                  <c:v>0.62862700000000005</c:v>
                </c:pt>
                <c:pt idx="1175">
                  <c:v>0.61610699999999996</c:v>
                </c:pt>
                <c:pt idx="1176">
                  <c:v>0.63419099999999995</c:v>
                </c:pt>
                <c:pt idx="1177">
                  <c:v>0.63469900000000001</c:v>
                </c:pt>
                <c:pt idx="1178">
                  <c:v>0.63122699999999998</c:v>
                </c:pt>
                <c:pt idx="1179">
                  <c:v>0.62248599999999998</c:v>
                </c:pt>
                <c:pt idx="1180">
                  <c:v>0.62805599999999995</c:v>
                </c:pt>
                <c:pt idx="1181">
                  <c:v>0.62353999999999998</c:v>
                </c:pt>
                <c:pt idx="1182">
                  <c:v>0.61869799999999997</c:v>
                </c:pt>
                <c:pt idx="1183">
                  <c:v>0.65525299999999997</c:v>
                </c:pt>
                <c:pt idx="1184">
                  <c:v>0.64114599999999999</c:v>
                </c:pt>
                <c:pt idx="1185">
                  <c:v>0.64402300000000001</c:v>
                </c:pt>
                <c:pt idx="1186">
                  <c:v>0.64695100000000005</c:v>
                </c:pt>
                <c:pt idx="1187">
                  <c:v>0.65620500000000004</c:v>
                </c:pt>
                <c:pt idx="1188">
                  <c:v>0.62053000000000003</c:v>
                </c:pt>
                <c:pt idx="1189">
                  <c:v>0.62662399999999996</c:v>
                </c:pt>
                <c:pt idx="1190">
                  <c:v>0.62280500000000005</c:v>
                </c:pt>
                <c:pt idx="1191">
                  <c:v>0.63173900000000005</c:v>
                </c:pt>
                <c:pt idx="1192">
                  <c:v>0.62448300000000001</c:v>
                </c:pt>
                <c:pt idx="1193">
                  <c:v>0.65303800000000001</c:v>
                </c:pt>
                <c:pt idx="1194">
                  <c:v>0.64924000000000004</c:v>
                </c:pt>
                <c:pt idx="1195">
                  <c:v>0.66550500000000001</c:v>
                </c:pt>
                <c:pt idx="1196">
                  <c:v>0.64354</c:v>
                </c:pt>
                <c:pt idx="1197">
                  <c:v>0.62981799999999999</c:v>
                </c:pt>
                <c:pt idx="1198">
                  <c:v>0.61172899999999997</c:v>
                </c:pt>
                <c:pt idx="1199">
                  <c:v>0.63916700000000004</c:v>
                </c:pt>
                <c:pt idx="1200">
                  <c:v>0.65056400000000003</c:v>
                </c:pt>
                <c:pt idx="1201">
                  <c:v>0.67369699999999999</c:v>
                </c:pt>
                <c:pt idx="1202">
                  <c:v>0.690585</c:v>
                </c:pt>
                <c:pt idx="1203">
                  <c:v>0.68337800000000004</c:v>
                </c:pt>
                <c:pt idx="1204">
                  <c:v>0.667937</c:v>
                </c:pt>
                <c:pt idx="1205">
                  <c:v>0.67269800000000002</c:v>
                </c:pt>
                <c:pt idx="1206">
                  <c:v>0.66536700000000004</c:v>
                </c:pt>
                <c:pt idx="1207">
                  <c:v>0.69205099999999997</c:v>
                </c:pt>
                <c:pt idx="1208">
                  <c:v>0.71422600000000003</c:v>
                </c:pt>
                <c:pt idx="1209">
                  <c:v>0.71350999999999998</c:v>
                </c:pt>
                <c:pt idx="1210">
                  <c:v>0.70962000000000003</c:v>
                </c:pt>
                <c:pt idx="1211">
                  <c:v>0.70665699999999998</c:v>
                </c:pt>
                <c:pt idx="1212">
                  <c:v>0.70261099999999999</c:v>
                </c:pt>
                <c:pt idx="1213">
                  <c:v>0.69901100000000005</c:v>
                </c:pt>
                <c:pt idx="1214">
                  <c:v>0.71577400000000002</c:v>
                </c:pt>
                <c:pt idx="1215">
                  <c:v>0.72730099999999998</c:v>
                </c:pt>
                <c:pt idx="1216">
                  <c:v>0.71845199999999998</c:v>
                </c:pt>
                <c:pt idx="1217">
                  <c:v>0.72229699999999997</c:v>
                </c:pt>
                <c:pt idx="1218">
                  <c:v>0.71608499999999997</c:v>
                </c:pt>
                <c:pt idx="1219">
                  <c:v>0.698245</c:v>
                </c:pt>
                <c:pt idx="1220">
                  <c:v>0.70380600000000004</c:v>
                </c:pt>
                <c:pt idx="1221">
                  <c:v>0.70253600000000005</c:v>
                </c:pt>
                <c:pt idx="1222">
                  <c:v>0.69609799999999999</c:v>
                </c:pt>
                <c:pt idx="1223">
                  <c:v>0.69837899999999997</c:v>
                </c:pt>
                <c:pt idx="1224">
                  <c:v>0.68535400000000002</c:v>
                </c:pt>
                <c:pt idx="1225">
                  <c:v>0.69245000000000001</c:v>
                </c:pt>
                <c:pt idx="1226">
                  <c:v>0.70171300000000003</c:v>
                </c:pt>
                <c:pt idx="1227">
                  <c:v>0.68257900000000005</c:v>
                </c:pt>
                <c:pt idx="1228">
                  <c:v>0.67390399999999995</c:v>
                </c:pt>
                <c:pt idx="1229">
                  <c:v>0.68369899999999995</c:v>
                </c:pt>
                <c:pt idx="1230">
                  <c:v>0.67758700000000005</c:v>
                </c:pt>
                <c:pt idx="1231">
                  <c:v>0.66431200000000001</c:v>
                </c:pt>
                <c:pt idx="1232">
                  <c:v>0.68217000000000005</c:v>
                </c:pt>
                <c:pt idx="1233">
                  <c:v>0.68451799999999996</c:v>
                </c:pt>
                <c:pt idx="1234">
                  <c:v>0.65392099999999997</c:v>
                </c:pt>
                <c:pt idx="1235">
                  <c:v>0.67289399999999999</c:v>
                </c:pt>
                <c:pt idx="1236">
                  <c:v>0.664354</c:v>
                </c:pt>
                <c:pt idx="1237">
                  <c:v>0.66458700000000004</c:v>
                </c:pt>
                <c:pt idx="1238">
                  <c:v>0.66816200000000003</c:v>
                </c:pt>
                <c:pt idx="1239">
                  <c:v>0.69040299999999999</c:v>
                </c:pt>
                <c:pt idx="1240">
                  <c:v>0.69053500000000001</c:v>
                </c:pt>
                <c:pt idx="1241">
                  <c:v>0.681037</c:v>
                </c:pt>
                <c:pt idx="1242">
                  <c:v>0.68170200000000003</c:v>
                </c:pt>
                <c:pt idx="1243">
                  <c:v>0.67067500000000002</c:v>
                </c:pt>
                <c:pt idx="1244">
                  <c:v>0.66131700000000004</c:v>
                </c:pt>
                <c:pt idx="1245">
                  <c:v>0.64305599999999996</c:v>
                </c:pt>
                <c:pt idx="1246">
                  <c:v>0.65808100000000003</c:v>
                </c:pt>
                <c:pt idx="1247">
                  <c:v>0.650482</c:v>
                </c:pt>
                <c:pt idx="1248">
                  <c:v>0.64124000000000003</c:v>
                </c:pt>
                <c:pt idx="1249">
                  <c:v>0.64317000000000002</c:v>
                </c:pt>
                <c:pt idx="1250">
                  <c:v>0.66059999999999997</c:v>
                </c:pt>
                <c:pt idx="1251">
                  <c:v>0.65300499999999995</c:v>
                </c:pt>
                <c:pt idx="1252">
                  <c:v>0.65886599999999995</c:v>
                </c:pt>
                <c:pt idx="1253">
                  <c:v>0.66255900000000001</c:v>
                </c:pt>
                <c:pt idx="1254">
                  <c:v>0.65325100000000003</c:v>
                </c:pt>
                <c:pt idx="1255">
                  <c:v>0.65048399999999995</c:v>
                </c:pt>
                <c:pt idx="1256">
                  <c:v>0.60224500000000003</c:v>
                </c:pt>
                <c:pt idx="1257">
                  <c:v>0.62653199999999998</c:v>
                </c:pt>
                <c:pt idx="1258">
                  <c:v>0.64002000000000003</c:v>
                </c:pt>
                <c:pt idx="1259">
                  <c:v>0.62506399999999995</c:v>
                </c:pt>
                <c:pt idx="1260">
                  <c:v>0.67169599999999996</c:v>
                </c:pt>
                <c:pt idx="1261">
                  <c:v>0.66591199999999995</c:v>
                </c:pt>
                <c:pt idx="1262">
                  <c:v>0.67629600000000001</c:v>
                </c:pt>
                <c:pt idx="1263">
                  <c:v>0.68745500000000004</c:v>
                </c:pt>
                <c:pt idx="1264">
                  <c:v>0.67147100000000004</c:v>
                </c:pt>
                <c:pt idx="1265">
                  <c:v>0.67303000000000002</c:v>
                </c:pt>
                <c:pt idx="1266">
                  <c:v>0.67952800000000002</c:v>
                </c:pt>
                <c:pt idx="1267">
                  <c:v>0.67458099999999999</c:v>
                </c:pt>
                <c:pt idx="1268">
                  <c:v>0.65187399999999995</c:v>
                </c:pt>
                <c:pt idx="1269">
                  <c:v>0.65187499999999998</c:v>
                </c:pt>
                <c:pt idx="1270">
                  <c:v>0.67706100000000002</c:v>
                </c:pt>
                <c:pt idx="1271">
                  <c:v>0.66666700000000001</c:v>
                </c:pt>
                <c:pt idx="1272">
                  <c:v>0.66200700000000001</c:v>
                </c:pt>
                <c:pt idx="1273">
                  <c:v>0.65414799999999995</c:v>
                </c:pt>
                <c:pt idx="1274">
                  <c:v>0.66704600000000003</c:v>
                </c:pt>
                <c:pt idx="1275">
                  <c:v>0.654169</c:v>
                </c:pt>
                <c:pt idx="1276">
                  <c:v>0.67286999999999997</c:v>
                </c:pt>
                <c:pt idx="1277">
                  <c:v>0.67974900000000005</c:v>
                </c:pt>
                <c:pt idx="1278">
                  <c:v>0.67847599999999997</c:v>
                </c:pt>
                <c:pt idx="1279">
                  <c:v>0.64945299999999995</c:v>
                </c:pt>
                <c:pt idx="1280">
                  <c:v>0.65075899999999998</c:v>
                </c:pt>
                <c:pt idx="1281">
                  <c:v>0.62968400000000002</c:v>
                </c:pt>
                <c:pt idx="1282">
                  <c:v>0.64121799999999995</c:v>
                </c:pt>
                <c:pt idx="1283">
                  <c:v>0.67391100000000004</c:v>
                </c:pt>
                <c:pt idx="1284">
                  <c:v>0.67919700000000005</c:v>
                </c:pt>
                <c:pt idx="1285">
                  <c:v>0.64351599999999998</c:v>
                </c:pt>
                <c:pt idx="1286">
                  <c:v>0.66386599999999996</c:v>
                </c:pt>
                <c:pt idx="1287">
                  <c:v>0.66414099999999998</c:v>
                </c:pt>
                <c:pt idx="1288">
                  <c:v>0.63898200000000005</c:v>
                </c:pt>
                <c:pt idx="1289">
                  <c:v>0.62885199999999997</c:v>
                </c:pt>
                <c:pt idx="1290">
                  <c:v>0.65604700000000005</c:v>
                </c:pt>
                <c:pt idx="1291">
                  <c:v>0.64716700000000005</c:v>
                </c:pt>
                <c:pt idx="1292">
                  <c:v>0.70585799999999999</c:v>
                </c:pt>
                <c:pt idx="1293">
                  <c:v>0.70500799999999997</c:v>
                </c:pt>
                <c:pt idx="1294">
                  <c:v>0.71832600000000002</c:v>
                </c:pt>
                <c:pt idx="1295">
                  <c:v>0.70743100000000003</c:v>
                </c:pt>
                <c:pt idx="1296">
                  <c:v>0.70608000000000004</c:v>
                </c:pt>
                <c:pt idx="1297">
                  <c:v>0.70142099999999996</c:v>
                </c:pt>
                <c:pt idx="1298">
                  <c:v>0.70686300000000002</c:v>
                </c:pt>
                <c:pt idx="1299">
                  <c:v>0.68229799999999996</c:v>
                </c:pt>
                <c:pt idx="1300">
                  <c:v>0.69433699999999998</c:v>
                </c:pt>
                <c:pt idx="1301">
                  <c:v>0.689496</c:v>
                </c:pt>
                <c:pt idx="1302">
                  <c:v>0.70369199999999998</c:v>
                </c:pt>
                <c:pt idx="1303">
                  <c:v>0.67893300000000001</c:v>
                </c:pt>
                <c:pt idx="1304">
                  <c:v>0.66586699999999999</c:v>
                </c:pt>
                <c:pt idx="1305">
                  <c:v>0.64036700000000002</c:v>
                </c:pt>
                <c:pt idx="1306">
                  <c:v>0.67138799999999998</c:v>
                </c:pt>
                <c:pt idx="1307">
                  <c:v>0.68247599999999997</c:v>
                </c:pt>
                <c:pt idx="1308">
                  <c:v>0.69374000000000002</c:v>
                </c:pt>
                <c:pt idx="1309">
                  <c:v>0.65681400000000001</c:v>
                </c:pt>
                <c:pt idx="1310">
                  <c:v>0.64697800000000005</c:v>
                </c:pt>
                <c:pt idx="1311">
                  <c:v>0.66758499999999998</c:v>
                </c:pt>
                <c:pt idx="1312">
                  <c:v>0.66607099999999997</c:v>
                </c:pt>
                <c:pt idx="1313">
                  <c:v>0.66342000000000001</c:v>
                </c:pt>
                <c:pt idx="1314">
                  <c:v>0.67337100000000005</c:v>
                </c:pt>
                <c:pt idx="1315">
                  <c:v>0.68269500000000005</c:v>
                </c:pt>
                <c:pt idx="1316">
                  <c:v>0.67488300000000001</c:v>
                </c:pt>
                <c:pt idx="1317">
                  <c:v>0.67013100000000003</c:v>
                </c:pt>
                <c:pt idx="1318">
                  <c:v>0.68129399999999996</c:v>
                </c:pt>
                <c:pt idx="1319">
                  <c:v>0.679921</c:v>
                </c:pt>
                <c:pt idx="1320">
                  <c:v>0.649675</c:v>
                </c:pt>
                <c:pt idx="1321">
                  <c:v>0.65295099999999995</c:v>
                </c:pt>
                <c:pt idx="1322">
                  <c:v>0.66609200000000002</c:v>
                </c:pt>
                <c:pt idx="1323">
                  <c:v>0.68600000000000005</c:v>
                </c:pt>
                <c:pt idx="1324">
                  <c:v>0.69832700000000003</c:v>
                </c:pt>
                <c:pt idx="1325">
                  <c:v>0.66294500000000001</c:v>
                </c:pt>
                <c:pt idx="1326">
                  <c:v>0.68349199999999999</c:v>
                </c:pt>
                <c:pt idx="1327">
                  <c:v>0.66487200000000002</c:v>
                </c:pt>
                <c:pt idx="1328">
                  <c:v>0.68785099999999999</c:v>
                </c:pt>
                <c:pt idx="1329">
                  <c:v>0.66891800000000001</c:v>
                </c:pt>
                <c:pt idx="1330">
                  <c:v>0.66363899999999998</c:v>
                </c:pt>
                <c:pt idx="1331">
                  <c:v>0.67460200000000003</c:v>
                </c:pt>
                <c:pt idx="1332">
                  <c:v>0.67785700000000004</c:v>
                </c:pt>
                <c:pt idx="1333">
                  <c:v>0.64404799999999995</c:v>
                </c:pt>
                <c:pt idx="1334">
                  <c:v>0.62944</c:v>
                </c:pt>
                <c:pt idx="1335">
                  <c:v>0.666493</c:v>
                </c:pt>
                <c:pt idx="1336">
                  <c:v>0.67702899999999999</c:v>
                </c:pt>
                <c:pt idx="1337">
                  <c:v>0.66949800000000004</c:v>
                </c:pt>
                <c:pt idx="1338">
                  <c:v>0.68651200000000001</c:v>
                </c:pt>
                <c:pt idx="1339">
                  <c:v>0.67796599999999996</c:v>
                </c:pt>
                <c:pt idx="1340">
                  <c:v>0.68313999999999997</c:v>
                </c:pt>
                <c:pt idx="1341">
                  <c:v>0.69045599999999996</c:v>
                </c:pt>
                <c:pt idx="1342">
                  <c:v>0.66861899999999996</c:v>
                </c:pt>
                <c:pt idx="1343">
                  <c:v>0.68436300000000005</c:v>
                </c:pt>
                <c:pt idx="1344">
                  <c:v>0.70691300000000001</c:v>
                </c:pt>
                <c:pt idx="1345">
                  <c:v>0.69365100000000002</c:v>
                </c:pt>
                <c:pt idx="1346">
                  <c:v>0.68228</c:v>
                </c:pt>
                <c:pt idx="1347">
                  <c:v>0.667543</c:v>
                </c:pt>
                <c:pt idx="1348">
                  <c:v>0.64941899999999997</c:v>
                </c:pt>
                <c:pt idx="1349">
                  <c:v>0.62614999999999998</c:v>
                </c:pt>
                <c:pt idx="1350">
                  <c:v>0.640239</c:v>
                </c:pt>
                <c:pt idx="1351">
                  <c:v>0.66764800000000002</c:v>
                </c:pt>
                <c:pt idx="1352">
                  <c:v>0.65127699999999999</c:v>
                </c:pt>
                <c:pt idx="1353">
                  <c:v>0.67207799999999995</c:v>
                </c:pt>
                <c:pt idx="1354">
                  <c:v>0.67157299999999998</c:v>
                </c:pt>
                <c:pt idx="1355">
                  <c:v>0.66708699999999999</c:v>
                </c:pt>
                <c:pt idx="1356">
                  <c:v>0.67182900000000001</c:v>
                </c:pt>
                <c:pt idx="1357">
                  <c:v>0.67908999999999997</c:v>
                </c:pt>
                <c:pt idx="1358">
                  <c:v>0.68186199999999997</c:v>
                </c:pt>
                <c:pt idx="1359">
                  <c:v>0.68968099999999999</c:v>
                </c:pt>
                <c:pt idx="1360">
                  <c:v>0.67207799999999995</c:v>
                </c:pt>
                <c:pt idx="1361">
                  <c:v>0.66730900000000004</c:v>
                </c:pt>
                <c:pt idx="1362">
                  <c:v>0.670879</c:v>
                </c:pt>
                <c:pt idx="1363">
                  <c:v>0.66347100000000003</c:v>
                </c:pt>
                <c:pt idx="1364">
                  <c:v>0.65929099999999996</c:v>
                </c:pt>
                <c:pt idx="1365">
                  <c:v>0.65074100000000001</c:v>
                </c:pt>
                <c:pt idx="1366">
                  <c:v>0.633432</c:v>
                </c:pt>
                <c:pt idx="1367">
                  <c:v>0.63326700000000002</c:v>
                </c:pt>
                <c:pt idx="1368">
                  <c:v>0.63039800000000001</c:v>
                </c:pt>
                <c:pt idx="1369">
                  <c:v>0.63367200000000001</c:v>
                </c:pt>
                <c:pt idx="1370">
                  <c:v>0.64416300000000004</c:v>
                </c:pt>
                <c:pt idx="1371">
                  <c:v>0.66028900000000001</c:v>
                </c:pt>
                <c:pt idx="1372">
                  <c:v>0.64649299999999998</c:v>
                </c:pt>
                <c:pt idx="1373">
                  <c:v>0.64985999999999999</c:v>
                </c:pt>
                <c:pt idx="1374">
                  <c:v>0.651057</c:v>
                </c:pt>
                <c:pt idx="1375">
                  <c:v>0.64378999999999997</c:v>
                </c:pt>
                <c:pt idx="1376">
                  <c:v>0.64515100000000003</c:v>
                </c:pt>
                <c:pt idx="1377">
                  <c:v>0.63361299999999998</c:v>
                </c:pt>
                <c:pt idx="1378">
                  <c:v>0.63850399999999996</c:v>
                </c:pt>
                <c:pt idx="1379">
                  <c:v>0.63666299999999998</c:v>
                </c:pt>
                <c:pt idx="1380">
                  <c:v>0.63529000000000002</c:v>
                </c:pt>
                <c:pt idx="1381">
                  <c:v>0.62670099999999995</c:v>
                </c:pt>
                <c:pt idx="1382">
                  <c:v>0.61518700000000004</c:v>
                </c:pt>
                <c:pt idx="1383">
                  <c:v>0.65117199999999997</c:v>
                </c:pt>
                <c:pt idx="1384">
                  <c:v>0.66108500000000003</c:v>
                </c:pt>
                <c:pt idx="1385">
                  <c:v>0.65298</c:v>
                </c:pt>
                <c:pt idx="1386">
                  <c:v>0.66346700000000003</c:v>
                </c:pt>
                <c:pt idx="1387">
                  <c:v>0.66447199999999995</c:v>
                </c:pt>
                <c:pt idx="1388">
                  <c:v>0.66534800000000005</c:v>
                </c:pt>
                <c:pt idx="1389">
                  <c:v>0.65836399999999995</c:v>
                </c:pt>
                <c:pt idx="1390">
                  <c:v>0.65907000000000004</c:v>
                </c:pt>
                <c:pt idx="1391">
                  <c:v>0.65952299999999997</c:v>
                </c:pt>
                <c:pt idx="1392">
                  <c:v>0.66079600000000005</c:v>
                </c:pt>
                <c:pt idx="1393">
                  <c:v>0.66147599999999995</c:v>
                </c:pt>
                <c:pt idx="1394">
                  <c:v>0.65412300000000001</c:v>
                </c:pt>
                <c:pt idx="1395">
                  <c:v>0.65107499999999996</c:v>
                </c:pt>
                <c:pt idx="1396">
                  <c:v>0.65769999999999995</c:v>
                </c:pt>
                <c:pt idx="1397">
                  <c:v>0.65224000000000004</c:v>
                </c:pt>
                <c:pt idx="1398">
                  <c:v>0.66494200000000003</c:v>
                </c:pt>
                <c:pt idx="1399">
                  <c:v>0.65418200000000004</c:v>
                </c:pt>
                <c:pt idx="1400">
                  <c:v>0.66169</c:v>
                </c:pt>
                <c:pt idx="1401">
                  <c:v>0.67301</c:v>
                </c:pt>
                <c:pt idx="1402">
                  <c:v>0.66865200000000002</c:v>
                </c:pt>
                <c:pt idx="1403">
                  <c:v>0.682064</c:v>
                </c:pt>
                <c:pt idx="1404">
                  <c:v>0.68202799999999997</c:v>
                </c:pt>
                <c:pt idx="1405">
                  <c:v>0.67398000000000002</c:v>
                </c:pt>
                <c:pt idx="1406">
                  <c:v>0.67591699999999999</c:v>
                </c:pt>
                <c:pt idx="1407">
                  <c:v>0.67993800000000004</c:v>
                </c:pt>
                <c:pt idx="1408">
                  <c:v>0.66499799999999998</c:v>
                </c:pt>
                <c:pt idx="1409">
                  <c:v>0.66619099999999998</c:v>
                </c:pt>
                <c:pt idx="1410">
                  <c:v>0.65992200000000001</c:v>
                </c:pt>
                <c:pt idx="1411">
                  <c:v>0.65172600000000003</c:v>
                </c:pt>
                <c:pt idx="1412">
                  <c:v>0.65127100000000004</c:v>
                </c:pt>
                <c:pt idx="1413">
                  <c:v>0.65459599999999996</c:v>
                </c:pt>
                <c:pt idx="1414">
                  <c:v>0.64571299999999998</c:v>
                </c:pt>
                <c:pt idx="1415">
                  <c:v>0.64732100000000004</c:v>
                </c:pt>
                <c:pt idx="1416">
                  <c:v>0.66067200000000004</c:v>
                </c:pt>
                <c:pt idx="1417">
                  <c:v>0.63511300000000004</c:v>
                </c:pt>
                <c:pt idx="1418">
                  <c:v>0.63112500000000005</c:v>
                </c:pt>
                <c:pt idx="1419">
                  <c:v>0.62636700000000001</c:v>
                </c:pt>
                <c:pt idx="1420">
                  <c:v>0.63922000000000001</c:v>
                </c:pt>
                <c:pt idx="1421">
                  <c:v>0.64359500000000003</c:v>
                </c:pt>
                <c:pt idx="1422">
                  <c:v>0.653474</c:v>
                </c:pt>
                <c:pt idx="1423">
                  <c:v>0.66577500000000001</c:v>
                </c:pt>
                <c:pt idx="1424">
                  <c:v>0.66594299999999995</c:v>
                </c:pt>
                <c:pt idx="1425">
                  <c:v>0.66360699999999995</c:v>
                </c:pt>
                <c:pt idx="1426">
                  <c:v>0.65746199999999999</c:v>
                </c:pt>
                <c:pt idx="1427">
                  <c:v>0.67374800000000001</c:v>
                </c:pt>
                <c:pt idx="1428">
                  <c:v>0.660937</c:v>
                </c:pt>
                <c:pt idx="1429">
                  <c:v>0.65865099999999999</c:v>
                </c:pt>
                <c:pt idx="1430">
                  <c:v>0.66225199999999995</c:v>
                </c:pt>
                <c:pt idx="1431">
                  <c:v>0.66656199999999999</c:v>
                </c:pt>
                <c:pt idx="1432">
                  <c:v>0.658833</c:v>
                </c:pt>
                <c:pt idx="1433">
                  <c:v>0.65423600000000004</c:v>
                </c:pt>
                <c:pt idx="1434">
                  <c:v>0.654972</c:v>
                </c:pt>
                <c:pt idx="1435">
                  <c:v>0.64590800000000004</c:v>
                </c:pt>
                <c:pt idx="1436">
                  <c:v>0.63330900000000001</c:v>
                </c:pt>
                <c:pt idx="1437">
                  <c:v>0.65053099999999997</c:v>
                </c:pt>
                <c:pt idx="1438">
                  <c:v>0.65015800000000001</c:v>
                </c:pt>
                <c:pt idx="1439">
                  <c:v>0.64905999999999997</c:v>
                </c:pt>
                <c:pt idx="1440">
                  <c:v>0.66656199999999999</c:v>
                </c:pt>
                <c:pt idx="1441">
                  <c:v>0.66274299999999997</c:v>
                </c:pt>
                <c:pt idx="1442">
                  <c:v>0.68291100000000005</c:v>
                </c:pt>
                <c:pt idx="1443">
                  <c:v>0.688056</c:v>
                </c:pt>
                <c:pt idx="1444">
                  <c:v>0.69077500000000003</c:v>
                </c:pt>
                <c:pt idx="1445">
                  <c:v>0.69947800000000004</c:v>
                </c:pt>
                <c:pt idx="1446">
                  <c:v>0.69405899999999998</c:v>
                </c:pt>
                <c:pt idx="1447">
                  <c:v>0.70104200000000005</c:v>
                </c:pt>
                <c:pt idx="1448">
                  <c:v>0.69416800000000001</c:v>
                </c:pt>
                <c:pt idx="1449">
                  <c:v>0.68786099999999994</c:v>
                </c:pt>
                <c:pt idx="1450">
                  <c:v>0.69859400000000005</c:v>
                </c:pt>
                <c:pt idx="1451">
                  <c:v>0.68581899999999996</c:v>
                </c:pt>
                <c:pt idx="1452">
                  <c:v>0.68290899999999999</c:v>
                </c:pt>
                <c:pt idx="1453">
                  <c:v>0.68443500000000002</c:v>
                </c:pt>
                <c:pt idx="1454">
                  <c:v>0.67341300000000004</c:v>
                </c:pt>
                <c:pt idx="1455">
                  <c:v>0.68709100000000001</c:v>
                </c:pt>
                <c:pt idx="1456">
                  <c:v>0.68799399999999999</c:v>
                </c:pt>
                <c:pt idx="1457">
                  <c:v>0.673952</c:v>
                </c:pt>
                <c:pt idx="1458">
                  <c:v>0.64300100000000004</c:v>
                </c:pt>
                <c:pt idx="1459">
                  <c:v>0.62705900000000003</c:v>
                </c:pt>
                <c:pt idx="1460">
                  <c:v>0.63011700000000004</c:v>
                </c:pt>
                <c:pt idx="1461">
                  <c:v>0.62213499999999999</c:v>
                </c:pt>
                <c:pt idx="1462">
                  <c:v>0.61070400000000002</c:v>
                </c:pt>
                <c:pt idx="1463">
                  <c:v>0.59962700000000002</c:v>
                </c:pt>
                <c:pt idx="1464">
                  <c:v>0.60121599999999997</c:v>
                </c:pt>
                <c:pt idx="1465">
                  <c:v>0.58831500000000003</c:v>
                </c:pt>
                <c:pt idx="1466">
                  <c:v>0.60838700000000001</c:v>
                </c:pt>
                <c:pt idx="1467">
                  <c:v>0.60282400000000003</c:v>
                </c:pt>
                <c:pt idx="1468">
                  <c:v>0.60395299999999996</c:v>
                </c:pt>
                <c:pt idx="1469">
                  <c:v>0.58981700000000004</c:v>
                </c:pt>
                <c:pt idx="1470">
                  <c:v>0.61089199999999999</c:v>
                </c:pt>
                <c:pt idx="1471">
                  <c:v>0.60423700000000002</c:v>
                </c:pt>
                <c:pt idx="1472">
                  <c:v>0.61408200000000002</c:v>
                </c:pt>
                <c:pt idx="1473">
                  <c:v>0.60377899999999995</c:v>
                </c:pt>
                <c:pt idx="1474">
                  <c:v>0.61767099999999997</c:v>
                </c:pt>
                <c:pt idx="1475">
                  <c:v>0.63510500000000003</c:v>
                </c:pt>
                <c:pt idx="1476">
                  <c:v>0.63604899999999998</c:v>
                </c:pt>
                <c:pt idx="1477">
                  <c:v>0.64163800000000004</c:v>
                </c:pt>
                <c:pt idx="1478">
                  <c:v>0.64733700000000005</c:v>
                </c:pt>
                <c:pt idx="1479">
                  <c:v>0.65282399999999996</c:v>
                </c:pt>
                <c:pt idx="1480">
                  <c:v>0.67077200000000003</c:v>
                </c:pt>
                <c:pt idx="1481">
                  <c:v>0.66242400000000001</c:v>
                </c:pt>
                <c:pt idx="1482">
                  <c:v>0.65576800000000002</c:v>
                </c:pt>
                <c:pt idx="1483">
                  <c:v>0.67595700000000003</c:v>
                </c:pt>
                <c:pt idx="1484">
                  <c:v>0.68214699999999995</c:v>
                </c:pt>
                <c:pt idx="1485">
                  <c:v>0.67474100000000004</c:v>
                </c:pt>
                <c:pt idx="1486">
                  <c:v>0.68888899999999997</c:v>
                </c:pt>
                <c:pt idx="1487">
                  <c:v>0.68344300000000002</c:v>
                </c:pt>
                <c:pt idx="1488">
                  <c:v>0.68168700000000004</c:v>
                </c:pt>
                <c:pt idx="1489">
                  <c:v>0.69117600000000001</c:v>
                </c:pt>
                <c:pt idx="1490">
                  <c:v>0.69784599999999997</c:v>
                </c:pt>
                <c:pt idx="1491">
                  <c:v>0.70523199999999997</c:v>
                </c:pt>
                <c:pt idx="1492">
                  <c:v>0.71065400000000001</c:v>
                </c:pt>
                <c:pt idx="1493">
                  <c:v>0.70869499999999996</c:v>
                </c:pt>
                <c:pt idx="1494">
                  <c:v>0.66246000000000005</c:v>
                </c:pt>
                <c:pt idx="1495">
                  <c:v>0.647644</c:v>
                </c:pt>
                <c:pt idx="1496">
                  <c:v>0.67860600000000004</c:v>
                </c:pt>
                <c:pt idx="1497">
                  <c:v>0.65719899999999998</c:v>
                </c:pt>
                <c:pt idx="1498">
                  <c:v>0.65020599999999995</c:v>
                </c:pt>
                <c:pt idx="1499">
                  <c:v>0.68066300000000002</c:v>
                </c:pt>
                <c:pt idx="1500">
                  <c:v>0.66739800000000005</c:v>
                </c:pt>
                <c:pt idx="1501">
                  <c:v>0.67441399999999996</c:v>
                </c:pt>
                <c:pt idx="1502">
                  <c:v>0.68724499999999999</c:v>
                </c:pt>
                <c:pt idx="1503">
                  <c:v>0.67559199999999997</c:v>
                </c:pt>
                <c:pt idx="1504">
                  <c:v>0.66652</c:v>
                </c:pt>
                <c:pt idx="1505">
                  <c:v>0.64710999999999996</c:v>
                </c:pt>
                <c:pt idx="1506">
                  <c:v>0.64129800000000003</c:v>
                </c:pt>
                <c:pt idx="1507">
                  <c:v>0.64575499999999997</c:v>
                </c:pt>
                <c:pt idx="1508">
                  <c:v>0.64106799999999997</c:v>
                </c:pt>
                <c:pt idx="1509">
                  <c:v>0.64138799999999996</c:v>
                </c:pt>
                <c:pt idx="1510">
                  <c:v>0.63822299999999998</c:v>
                </c:pt>
                <c:pt idx="1511">
                  <c:v>0.62545899999999999</c:v>
                </c:pt>
                <c:pt idx="1512">
                  <c:v>0.64525500000000002</c:v>
                </c:pt>
                <c:pt idx="1513">
                  <c:v>0.65312199999999998</c:v>
                </c:pt>
                <c:pt idx="1514">
                  <c:v>0.63995100000000005</c:v>
                </c:pt>
                <c:pt idx="1515">
                  <c:v>0.63209099999999996</c:v>
                </c:pt>
                <c:pt idx="1516">
                  <c:v>0.615591</c:v>
                </c:pt>
                <c:pt idx="1517">
                  <c:v>0.61055700000000002</c:v>
                </c:pt>
                <c:pt idx="1518">
                  <c:v>0.63149100000000002</c:v>
                </c:pt>
                <c:pt idx="1519">
                  <c:v>0.62099700000000002</c:v>
                </c:pt>
                <c:pt idx="1520">
                  <c:v>0.62302400000000002</c:v>
                </c:pt>
                <c:pt idx="1521">
                  <c:v>0.624004</c:v>
                </c:pt>
                <c:pt idx="1522">
                  <c:v>0.62658400000000003</c:v>
                </c:pt>
                <c:pt idx="1523">
                  <c:v>0.63802400000000004</c:v>
                </c:pt>
                <c:pt idx="1524">
                  <c:v>0.62504199999999999</c:v>
                </c:pt>
                <c:pt idx="1525">
                  <c:v>0.61220399999999997</c:v>
                </c:pt>
                <c:pt idx="1526">
                  <c:v>0.61458000000000002</c:v>
                </c:pt>
                <c:pt idx="1527">
                  <c:v>0.62353999999999998</c:v>
                </c:pt>
                <c:pt idx="1528">
                  <c:v>0.60370199999999996</c:v>
                </c:pt>
                <c:pt idx="1529">
                  <c:v>0.61521999999999999</c:v>
                </c:pt>
                <c:pt idx="1530">
                  <c:v>0.62197999999999998</c:v>
                </c:pt>
                <c:pt idx="1531">
                  <c:v>0.61215200000000003</c:v>
                </c:pt>
                <c:pt idx="1532">
                  <c:v>0.62653700000000001</c:v>
                </c:pt>
                <c:pt idx="1533">
                  <c:v>0.61607599999999996</c:v>
                </c:pt>
                <c:pt idx="1534">
                  <c:v>0.60854799999999998</c:v>
                </c:pt>
                <c:pt idx="1535">
                  <c:v>0.61546299999999998</c:v>
                </c:pt>
                <c:pt idx="1536">
                  <c:v>0.60029200000000005</c:v>
                </c:pt>
                <c:pt idx="1537">
                  <c:v>0.60439100000000001</c:v>
                </c:pt>
                <c:pt idx="1538">
                  <c:v>0.60712699999999997</c:v>
                </c:pt>
                <c:pt idx="1539">
                  <c:v>0.60127600000000003</c:v>
                </c:pt>
                <c:pt idx="1540">
                  <c:v>0.62030600000000002</c:v>
                </c:pt>
                <c:pt idx="1541">
                  <c:v>0.613367</c:v>
                </c:pt>
                <c:pt idx="1542">
                  <c:v>0.61973699999999998</c:v>
                </c:pt>
                <c:pt idx="1543">
                  <c:v>0.61641599999999996</c:v>
                </c:pt>
                <c:pt idx="1544">
                  <c:v>0.61759600000000003</c:v>
                </c:pt>
                <c:pt idx="1545">
                  <c:v>0.60433999999999999</c:v>
                </c:pt>
                <c:pt idx="1546">
                  <c:v>0.62710600000000005</c:v>
                </c:pt>
                <c:pt idx="1547">
                  <c:v>0.626251</c:v>
                </c:pt>
                <c:pt idx="1548">
                  <c:v>0.62159500000000001</c:v>
                </c:pt>
                <c:pt idx="1549">
                  <c:v>0.62007100000000004</c:v>
                </c:pt>
                <c:pt idx="1550">
                  <c:v>0.60924500000000004</c:v>
                </c:pt>
                <c:pt idx="1551">
                  <c:v>0.64209499999999997</c:v>
                </c:pt>
                <c:pt idx="1552">
                  <c:v>0.63764399999999999</c:v>
                </c:pt>
                <c:pt idx="1553">
                  <c:v>0.64260200000000001</c:v>
                </c:pt>
                <c:pt idx="1554">
                  <c:v>0.64006300000000005</c:v>
                </c:pt>
                <c:pt idx="1555">
                  <c:v>0.63809700000000003</c:v>
                </c:pt>
                <c:pt idx="1556">
                  <c:v>0.625525</c:v>
                </c:pt>
                <c:pt idx="1557">
                  <c:v>0.63070000000000004</c:v>
                </c:pt>
                <c:pt idx="1558">
                  <c:v>0.62208699999999995</c:v>
                </c:pt>
                <c:pt idx="1559">
                  <c:v>0.61855099999999996</c:v>
                </c:pt>
                <c:pt idx="1560">
                  <c:v>0.63027500000000003</c:v>
                </c:pt>
                <c:pt idx="1561">
                  <c:v>0.63249999999999995</c:v>
                </c:pt>
                <c:pt idx="1562">
                  <c:v>0.62612599999999996</c:v>
                </c:pt>
                <c:pt idx="1563">
                  <c:v>0.63180700000000001</c:v>
                </c:pt>
                <c:pt idx="1564">
                  <c:v>0.63072099999999998</c:v>
                </c:pt>
                <c:pt idx="1565">
                  <c:v>0.62786699999999995</c:v>
                </c:pt>
                <c:pt idx="1566">
                  <c:v>0.62296799999999997</c:v>
                </c:pt>
                <c:pt idx="1567">
                  <c:v>0.622089</c:v>
                </c:pt>
                <c:pt idx="1568">
                  <c:v>0.62336000000000003</c:v>
                </c:pt>
                <c:pt idx="1569">
                  <c:v>0.62388200000000005</c:v>
                </c:pt>
                <c:pt idx="1570">
                  <c:v>0.63294399999999995</c:v>
                </c:pt>
                <c:pt idx="1571">
                  <c:v>0.64582499999999998</c:v>
                </c:pt>
                <c:pt idx="1572">
                  <c:v>0.65064299999999997</c:v>
                </c:pt>
                <c:pt idx="1573">
                  <c:v>0.64831399999999995</c:v>
                </c:pt>
                <c:pt idx="1574">
                  <c:v>0.65182399999999996</c:v>
                </c:pt>
                <c:pt idx="1575">
                  <c:v>0.63944400000000001</c:v>
                </c:pt>
                <c:pt idx="1576">
                  <c:v>0.63966400000000001</c:v>
                </c:pt>
                <c:pt idx="1577">
                  <c:v>0.64417000000000002</c:v>
                </c:pt>
                <c:pt idx="1578">
                  <c:v>0.65172399999999997</c:v>
                </c:pt>
                <c:pt idx="1579">
                  <c:v>0.63608100000000001</c:v>
                </c:pt>
                <c:pt idx="1580">
                  <c:v>0.65734400000000004</c:v>
                </c:pt>
                <c:pt idx="1581">
                  <c:v>0.66049999999999998</c:v>
                </c:pt>
                <c:pt idx="1582">
                  <c:v>0.64397000000000004</c:v>
                </c:pt>
                <c:pt idx="1583">
                  <c:v>0.644181</c:v>
                </c:pt>
                <c:pt idx="1584">
                  <c:v>0.65762600000000004</c:v>
                </c:pt>
                <c:pt idx="1585">
                  <c:v>0.67481199999999997</c:v>
                </c:pt>
                <c:pt idx="1586">
                  <c:v>0.65870300000000004</c:v>
                </c:pt>
                <c:pt idx="1587">
                  <c:v>0.65359500000000004</c:v>
                </c:pt>
                <c:pt idx="1588">
                  <c:v>0.66088199999999997</c:v>
                </c:pt>
                <c:pt idx="1589">
                  <c:v>0.66213699999999998</c:v>
                </c:pt>
                <c:pt idx="1590">
                  <c:v>0.64952299999999996</c:v>
                </c:pt>
                <c:pt idx="1591">
                  <c:v>0.65731899999999999</c:v>
                </c:pt>
                <c:pt idx="1592">
                  <c:v>0.63312100000000004</c:v>
                </c:pt>
                <c:pt idx="1593">
                  <c:v>0.64661800000000003</c:v>
                </c:pt>
                <c:pt idx="1594">
                  <c:v>0.64859</c:v>
                </c:pt>
                <c:pt idx="1595">
                  <c:v>0.63679699999999995</c:v>
                </c:pt>
                <c:pt idx="1596">
                  <c:v>0.659779</c:v>
                </c:pt>
                <c:pt idx="1597">
                  <c:v>0.66257999999999995</c:v>
                </c:pt>
                <c:pt idx="1598">
                  <c:v>0.69765100000000002</c:v>
                </c:pt>
                <c:pt idx="1599">
                  <c:v>0.64931799999999995</c:v>
                </c:pt>
                <c:pt idx="1600">
                  <c:v>0.630888</c:v>
                </c:pt>
                <c:pt idx="1601">
                  <c:v>0.63573999999999997</c:v>
                </c:pt>
                <c:pt idx="1602">
                  <c:v>0.64278299999999999</c:v>
                </c:pt>
                <c:pt idx="1603">
                  <c:v>0.65021399999999996</c:v>
                </c:pt>
                <c:pt idx="1604">
                  <c:v>0.66112899999999997</c:v>
                </c:pt>
                <c:pt idx="1605">
                  <c:v>0.67658399999999996</c:v>
                </c:pt>
                <c:pt idx="1606">
                  <c:v>0.66113599999999995</c:v>
                </c:pt>
                <c:pt idx="1607">
                  <c:v>0.67162900000000003</c:v>
                </c:pt>
                <c:pt idx="1608">
                  <c:v>0.66211200000000003</c:v>
                </c:pt>
                <c:pt idx="1609">
                  <c:v>0.68316699999999997</c:v>
                </c:pt>
                <c:pt idx="1610">
                  <c:v>0.67713699999999999</c:v>
                </c:pt>
                <c:pt idx="1611">
                  <c:v>0.67776099999999995</c:v>
                </c:pt>
                <c:pt idx="1612">
                  <c:v>0.67357400000000001</c:v>
                </c:pt>
                <c:pt idx="1613">
                  <c:v>0.67543900000000001</c:v>
                </c:pt>
                <c:pt idx="1614">
                  <c:v>0.67509600000000003</c:v>
                </c:pt>
                <c:pt idx="1615">
                  <c:v>0.67020599999999997</c:v>
                </c:pt>
                <c:pt idx="1616">
                  <c:v>0.66997899999999999</c:v>
                </c:pt>
                <c:pt idx="1617">
                  <c:v>0.66795800000000005</c:v>
                </c:pt>
                <c:pt idx="1618">
                  <c:v>0.66564999999999996</c:v>
                </c:pt>
                <c:pt idx="1619">
                  <c:v>0.65140200000000004</c:v>
                </c:pt>
                <c:pt idx="1620">
                  <c:v>0.64912300000000001</c:v>
                </c:pt>
                <c:pt idx="1621">
                  <c:v>0.64337299999999997</c:v>
                </c:pt>
                <c:pt idx="1622">
                  <c:v>0.64634100000000005</c:v>
                </c:pt>
                <c:pt idx="1623">
                  <c:v>0.643127</c:v>
                </c:pt>
                <c:pt idx="1624">
                  <c:v>0.64646099999999995</c:v>
                </c:pt>
                <c:pt idx="1625">
                  <c:v>0.64878000000000002</c:v>
                </c:pt>
                <c:pt idx="1626">
                  <c:v>0.64802800000000005</c:v>
                </c:pt>
                <c:pt idx="1627">
                  <c:v>0.64507599999999998</c:v>
                </c:pt>
                <c:pt idx="1628">
                  <c:v>0.63623499999999999</c:v>
                </c:pt>
                <c:pt idx="1629">
                  <c:v>0.63236000000000003</c:v>
                </c:pt>
                <c:pt idx="1630">
                  <c:v>0.65783100000000005</c:v>
                </c:pt>
                <c:pt idx="1631">
                  <c:v>0.642092</c:v>
                </c:pt>
                <c:pt idx="1632">
                  <c:v>0.63533600000000001</c:v>
                </c:pt>
                <c:pt idx="1633">
                  <c:v>0.62740899999999999</c:v>
                </c:pt>
                <c:pt idx="1634">
                  <c:v>0.63436499999999996</c:v>
                </c:pt>
                <c:pt idx="1635">
                  <c:v>0.64405699999999999</c:v>
                </c:pt>
                <c:pt idx="1636">
                  <c:v>0.63360700000000003</c:v>
                </c:pt>
                <c:pt idx="1637">
                  <c:v>0.63467700000000005</c:v>
                </c:pt>
                <c:pt idx="1638">
                  <c:v>0.63789899999999999</c:v>
                </c:pt>
                <c:pt idx="1639">
                  <c:v>0.63772399999999996</c:v>
                </c:pt>
                <c:pt idx="1640">
                  <c:v>0.64610500000000004</c:v>
                </c:pt>
                <c:pt idx="1641">
                  <c:v>0.65741799999999995</c:v>
                </c:pt>
                <c:pt idx="1642">
                  <c:v>0.65276199999999995</c:v>
                </c:pt>
                <c:pt idx="1643">
                  <c:v>0.65538399999999997</c:v>
                </c:pt>
                <c:pt idx="1644">
                  <c:v>0.65863499999999997</c:v>
                </c:pt>
                <c:pt idx="1645">
                  <c:v>0.65493900000000005</c:v>
                </c:pt>
                <c:pt idx="1646">
                  <c:v>0.65135100000000001</c:v>
                </c:pt>
                <c:pt idx="1647">
                  <c:v>0.65855399999999997</c:v>
                </c:pt>
                <c:pt idx="1648">
                  <c:v>0.66534099999999996</c:v>
                </c:pt>
                <c:pt idx="1649">
                  <c:v>0.68147100000000005</c:v>
                </c:pt>
                <c:pt idx="1650">
                  <c:v>0.66900599999999999</c:v>
                </c:pt>
                <c:pt idx="1651">
                  <c:v>0.65772299999999995</c:v>
                </c:pt>
                <c:pt idx="1652">
                  <c:v>0.64879799999999999</c:v>
                </c:pt>
                <c:pt idx="1653">
                  <c:v>0.64545799999999998</c:v>
                </c:pt>
                <c:pt idx="1654">
                  <c:v>0.647397</c:v>
                </c:pt>
                <c:pt idx="1655">
                  <c:v>0.63774699999999995</c:v>
                </c:pt>
                <c:pt idx="1656">
                  <c:v>0.64760399999999996</c:v>
                </c:pt>
                <c:pt idx="1657">
                  <c:v>0.65644199999999997</c:v>
                </c:pt>
                <c:pt idx="1658">
                  <c:v>0.67834300000000003</c:v>
                </c:pt>
                <c:pt idx="1659">
                  <c:v>0.68063600000000002</c:v>
                </c:pt>
                <c:pt idx="1660">
                  <c:v>0.68195899999999998</c:v>
                </c:pt>
                <c:pt idx="1661">
                  <c:v>0.69259800000000005</c:v>
                </c:pt>
                <c:pt idx="1662">
                  <c:v>0.68486999999999998</c:v>
                </c:pt>
                <c:pt idx="1663">
                  <c:v>0.67858200000000002</c:v>
                </c:pt>
                <c:pt idx="1664">
                  <c:v>0.69170600000000004</c:v>
                </c:pt>
                <c:pt idx="1665">
                  <c:v>0.69502200000000003</c:v>
                </c:pt>
                <c:pt idx="1666">
                  <c:v>0.68346099999999999</c:v>
                </c:pt>
                <c:pt idx="1667">
                  <c:v>0.68620199999999998</c:v>
                </c:pt>
                <c:pt idx="1668">
                  <c:v>0.67427099999999995</c:v>
                </c:pt>
                <c:pt idx="1669">
                  <c:v>0.67646499999999998</c:v>
                </c:pt>
                <c:pt idx="1670">
                  <c:v>0.68790600000000002</c:v>
                </c:pt>
                <c:pt idx="1671">
                  <c:v>0.66248300000000004</c:v>
                </c:pt>
                <c:pt idx="1672">
                  <c:v>0.66832100000000005</c:v>
                </c:pt>
                <c:pt idx="1673">
                  <c:v>0.70230999999999999</c:v>
                </c:pt>
                <c:pt idx="1674">
                  <c:v>0.69863399999999998</c:v>
                </c:pt>
                <c:pt idx="1675">
                  <c:v>0.72157099999999996</c:v>
                </c:pt>
                <c:pt idx="1676">
                  <c:v>0.63687899999999997</c:v>
                </c:pt>
                <c:pt idx="1677">
                  <c:v>0.63663199999999998</c:v>
                </c:pt>
                <c:pt idx="1678">
                  <c:v>0.66337299999999999</c:v>
                </c:pt>
                <c:pt idx="1679">
                  <c:v>0.65345500000000001</c:v>
                </c:pt>
                <c:pt idx="1680">
                  <c:v>0.66484100000000002</c:v>
                </c:pt>
                <c:pt idx="1681">
                  <c:v>0.66820999999999997</c:v>
                </c:pt>
                <c:pt idx="1682">
                  <c:v>0.66179600000000005</c:v>
                </c:pt>
                <c:pt idx="1683">
                  <c:v>0.64343700000000004</c:v>
                </c:pt>
                <c:pt idx="1684">
                  <c:v>0.63662300000000005</c:v>
                </c:pt>
                <c:pt idx="1685">
                  <c:v>0.63344100000000003</c:v>
                </c:pt>
                <c:pt idx="1686">
                  <c:v>0.63714300000000001</c:v>
                </c:pt>
                <c:pt idx="1687">
                  <c:v>0.63837900000000003</c:v>
                </c:pt>
                <c:pt idx="1688">
                  <c:v>0.63026599999999999</c:v>
                </c:pt>
                <c:pt idx="1689">
                  <c:v>0.62469600000000003</c:v>
                </c:pt>
                <c:pt idx="1690">
                  <c:v>0.61969399999999997</c:v>
                </c:pt>
                <c:pt idx="1691">
                  <c:v>0.63722800000000002</c:v>
                </c:pt>
                <c:pt idx="1692">
                  <c:v>0.64652299999999996</c:v>
                </c:pt>
                <c:pt idx="1693">
                  <c:v>0.64198</c:v>
                </c:pt>
                <c:pt idx="1694">
                  <c:v>0.66960500000000001</c:v>
                </c:pt>
                <c:pt idx="1695">
                  <c:v>0.63988299999999998</c:v>
                </c:pt>
                <c:pt idx="1696">
                  <c:v>0.66216600000000003</c:v>
                </c:pt>
                <c:pt idx="1697">
                  <c:v>0.66643200000000002</c:v>
                </c:pt>
                <c:pt idx="1698">
                  <c:v>0.67042599999999997</c:v>
                </c:pt>
                <c:pt idx="1699">
                  <c:v>0.65730500000000003</c:v>
                </c:pt>
                <c:pt idx="1700">
                  <c:v>0.67759899999999995</c:v>
                </c:pt>
                <c:pt idx="1701">
                  <c:v>0.677504</c:v>
                </c:pt>
                <c:pt idx="1702">
                  <c:v>0.68795099999999998</c:v>
                </c:pt>
                <c:pt idx="1703">
                  <c:v>0.67500499999999997</c:v>
                </c:pt>
                <c:pt idx="1704">
                  <c:v>0.68074299999999999</c:v>
                </c:pt>
                <c:pt idx="1705">
                  <c:v>0.68470799999999998</c:v>
                </c:pt>
                <c:pt idx="1706">
                  <c:v>0.68531500000000001</c:v>
                </c:pt>
                <c:pt idx="1707">
                  <c:v>0.66510400000000003</c:v>
                </c:pt>
                <c:pt idx="1708">
                  <c:v>0.66857100000000003</c:v>
                </c:pt>
                <c:pt idx="1709">
                  <c:v>0.65573300000000001</c:v>
                </c:pt>
                <c:pt idx="1710">
                  <c:v>0.65593400000000002</c:v>
                </c:pt>
                <c:pt idx="1711">
                  <c:v>0.65977200000000003</c:v>
                </c:pt>
                <c:pt idx="1712">
                  <c:v>0.64193500000000003</c:v>
                </c:pt>
                <c:pt idx="1713">
                  <c:v>0.64109000000000005</c:v>
                </c:pt>
                <c:pt idx="1714">
                  <c:v>0.64049299999999998</c:v>
                </c:pt>
                <c:pt idx="1715">
                  <c:v>0.65190499999999996</c:v>
                </c:pt>
                <c:pt idx="1716">
                  <c:v>0.64873800000000004</c:v>
                </c:pt>
                <c:pt idx="1717">
                  <c:v>0.64782099999999998</c:v>
                </c:pt>
                <c:pt idx="1718">
                  <c:v>0.65140699999999996</c:v>
                </c:pt>
                <c:pt idx="1719">
                  <c:v>0.65095199999999998</c:v>
                </c:pt>
                <c:pt idx="1720">
                  <c:v>0.64627800000000002</c:v>
                </c:pt>
                <c:pt idx="1721">
                  <c:v>0.64367600000000003</c:v>
                </c:pt>
                <c:pt idx="1722">
                  <c:v>0.62427999999999995</c:v>
                </c:pt>
                <c:pt idx="1723">
                  <c:v>0.637401</c:v>
                </c:pt>
                <c:pt idx="1724">
                  <c:v>0.61427100000000001</c:v>
                </c:pt>
                <c:pt idx="1725">
                  <c:v>0.61233000000000004</c:v>
                </c:pt>
                <c:pt idx="1726">
                  <c:v>0.613842</c:v>
                </c:pt>
                <c:pt idx="1727">
                  <c:v>0.60928099999999996</c:v>
                </c:pt>
                <c:pt idx="1728">
                  <c:v>0.59423099999999995</c:v>
                </c:pt>
                <c:pt idx="1729">
                  <c:v>0.61353899999999995</c:v>
                </c:pt>
                <c:pt idx="1730">
                  <c:v>0.61197599999999996</c:v>
                </c:pt>
                <c:pt idx="1731">
                  <c:v>0.59646100000000002</c:v>
                </c:pt>
                <c:pt idx="1732">
                  <c:v>0.59987199999999996</c:v>
                </c:pt>
                <c:pt idx="1733">
                  <c:v>0.60107200000000005</c:v>
                </c:pt>
                <c:pt idx="1734">
                  <c:v>0.60994400000000004</c:v>
                </c:pt>
                <c:pt idx="1735">
                  <c:v>0.62445099999999998</c:v>
                </c:pt>
                <c:pt idx="1736">
                  <c:v>0.62209700000000001</c:v>
                </c:pt>
                <c:pt idx="1737">
                  <c:v>0.61774200000000001</c:v>
                </c:pt>
                <c:pt idx="1738">
                  <c:v>0.62051400000000001</c:v>
                </c:pt>
                <c:pt idx="1739">
                  <c:v>0.65003599999999995</c:v>
                </c:pt>
                <c:pt idx="1740">
                  <c:v>0.673346</c:v>
                </c:pt>
                <c:pt idx="1741">
                  <c:v>0.66731799999999997</c:v>
                </c:pt>
                <c:pt idx="1742">
                  <c:v>0.65937100000000004</c:v>
                </c:pt>
                <c:pt idx="1743">
                  <c:v>0.67116200000000004</c:v>
                </c:pt>
                <c:pt idx="1744">
                  <c:v>0.66964800000000002</c:v>
                </c:pt>
                <c:pt idx="1745">
                  <c:v>0.63104899999999997</c:v>
                </c:pt>
                <c:pt idx="1746">
                  <c:v>0.63006700000000004</c:v>
                </c:pt>
                <c:pt idx="1747">
                  <c:v>0.61188399999999998</c:v>
                </c:pt>
                <c:pt idx="1748">
                  <c:v>0.618116</c:v>
                </c:pt>
                <c:pt idx="1749">
                  <c:v>0.62289099999999997</c:v>
                </c:pt>
                <c:pt idx="1750">
                  <c:v>0.59416100000000005</c:v>
                </c:pt>
                <c:pt idx="1751">
                  <c:v>0.59336</c:v>
                </c:pt>
                <c:pt idx="1752">
                  <c:v>0.58150900000000005</c:v>
                </c:pt>
                <c:pt idx="1753">
                  <c:v>0.61019100000000004</c:v>
                </c:pt>
                <c:pt idx="1754">
                  <c:v>0.61124500000000004</c:v>
                </c:pt>
                <c:pt idx="1755">
                  <c:v>0.60658999999999996</c:v>
                </c:pt>
                <c:pt idx="1756">
                  <c:v>0.611259</c:v>
                </c:pt>
                <c:pt idx="1757">
                  <c:v>0.61394499999999996</c:v>
                </c:pt>
                <c:pt idx="1758">
                  <c:v>0.61786700000000006</c:v>
                </c:pt>
                <c:pt idx="1759">
                  <c:v>0.61778900000000003</c:v>
                </c:pt>
                <c:pt idx="1760">
                  <c:v>0.62245799999999996</c:v>
                </c:pt>
                <c:pt idx="1761">
                  <c:v>0.63120100000000001</c:v>
                </c:pt>
                <c:pt idx="1762">
                  <c:v>0.60565400000000003</c:v>
                </c:pt>
                <c:pt idx="1763">
                  <c:v>0.60797199999999996</c:v>
                </c:pt>
                <c:pt idx="1764">
                  <c:v>0.62227500000000002</c:v>
                </c:pt>
                <c:pt idx="1765">
                  <c:v>0.61293500000000001</c:v>
                </c:pt>
                <c:pt idx="1766">
                  <c:v>0.60796700000000004</c:v>
                </c:pt>
                <c:pt idx="1767">
                  <c:v>0.62280899999999995</c:v>
                </c:pt>
                <c:pt idx="1768">
                  <c:v>0.61752600000000002</c:v>
                </c:pt>
                <c:pt idx="1769">
                  <c:v>0.61641199999999996</c:v>
                </c:pt>
                <c:pt idx="1770">
                  <c:v>0.63856400000000002</c:v>
                </c:pt>
                <c:pt idx="1771">
                  <c:v>0.63964200000000004</c:v>
                </c:pt>
                <c:pt idx="1772">
                  <c:v>0.63902599999999998</c:v>
                </c:pt>
                <c:pt idx="1773">
                  <c:v>0.64406200000000002</c:v>
                </c:pt>
                <c:pt idx="1774">
                  <c:v>0.64522699999999999</c:v>
                </c:pt>
                <c:pt idx="1775">
                  <c:v>0.65710000000000002</c:v>
                </c:pt>
                <c:pt idx="1776">
                  <c:v>0.65826600000000002</c:v>
                </c:pt>
                <c:pt idx="1777">
                  <c:v>0.65338099999999999</c:v>
                </c:pt>
                <c:pt idx="1778">
                  <c:v>0.654976</c:v>
                </c:pt>
                <c:pt idx="1779">
                  <c:v>0.674651</c:v>
                </c:pt>
                <c:pt idx="1780">
                  <c:v>0.66534599999999999</c:v>
                </c:pt>
                <c:pt idx="1781">
                  <c:v>0.66016900000000001</c:v>
                </c:pt>
                <c:pt idx="1782">
                  <c:v>0.66264900000000004</c:v>
                </c:pt>
                <c:pt idx="1783">
                  <c:v>0.68811699999999998</c:v>
                </c:pt>
                <c:pt idx="1784">
                  <c:v>0.66470300000000004</c:v>
                </c:pt>
                <c:pt idx="1785">
                  <c:v>0.66263000000000005</c:v>
                </c:pt>
                <c:pt idx="1786">
                  <c:v>0.66415599999999997</c:v>
                </c:pt>
                <c:pt idx="1787">
                  <c:v>0.65447699999999998</c:v>
                </c:pt>
                <c:pt idx="1788">
                  <c:v>0.663242</c:v>
                </c:pt>
                <c:pt idx="1789">
                  <c:v>0.65818399999999999</c:v>
                </c:pt>
                <c:pt idx="1790">
                  <c:v>0.65337699999999999</c:v>
                </c:pt>
                <c:pt idx="1791">
                  <c:v>0.65148899999999998</c:v>
                </c:pt>
                <c:pt idx="1792">
                  <c:v>0.649146</c:v>
                </c:pt>
                <c:pt idx="1793">
                  <c:v>0.64561900000000005</c:v>
                </c:pt>
                <c:pt idx="1794">
                  <c:v>0.63191299999999995</c:v>
                </c:pt>
                <c:pt idx="1795">
                  <c:v>0.63328200000000001</c:v>
                </c:pt>
                <c:pt idx="1796">
                  <c:v>0.63119400000000003</c:v>
                </c:pt>
                <c:pt idx="1797">
                  <c:v>0.64755200000000002</c:v>
                </c:pt>
                <c:pt idx="1798">
                  <c:v>0.64084200000000002</c:v>
                </c:pt>
                <c:pt idx="1799">
                  <c:v>0.63697899999999996</c:v>
                </c:pt>
                <c:pt idx="1800">
                  <c:v>0.636625</c:v>
                </c:pt>
                <c:pt idx="1801">
                  <c:v>0.64000400000000002</c:v>
                </c:pt>
                <c:pt idx="1802">
                  <c:v>0.64585099999999995</c:v>
                </c:pt>
                <c:pt idx="1803">
                  <c:v>0.61306700000000003</c:v>
                </c:pt>
                <c:pt idx="1804">
                  <c:v>0.62651800000000002</c:v>
                </c:pt>
                <c:pt idx="1805">
                  <c:v>0.62190500000000004</c:v>
                </c:pt>
                <c:pt idx="1806">
                  <c:v>0.62366999999999995</c:v>
                </c:pt>
                <c:pt idx="1807">
                  <c:v>0.59475599999999995</c:v>
                </c:pt>
                <c:pt idx="1808">
                  <c:v>0.59197200000000005</c:v>
                </c:pt>
                <c:pt idx="1809">
                  <c:v>0.60258800000000001</c:v>
                </c:pt>
                <c:pt idx="1810">
                  <c:v>0.59463200000000005</c:v>
                </c:pt>
                <c:pt idx="1811">
                  <c:v>0.60917299999999996</c:v>
                </c:pt>
                <c:pt idx="1812">
                  <c:v>0.60062700000000002</c:v>
                </c:pt>
                <c:pt idx="1813">
                  <c:v>0.59816100000000005</c:v>
                </c:pt>
                <c:pt idx="1814">
                  <c:v>0.61160199999999998</c:v>
                </c:pt>
                <c:pt idx="1815">
                  <c:v>0.60799300000000001</c:v>
                </c:pt>
                <c:pt idx="1816">
                  <c:v>0.60262300000000002</c:v>
                </c:pt>
                <c:pt idx="1817">
                  <c:v>0.60205399999999998</c:v>
                </c:pt>
                <c:pt idx="1818">
                  <c:v>0.60603700000000005</c:v>
                </c:pt>
                <c:pt idx="1819">
                  <c:v>0.588229</c:v>
                </c:pt>
                <c:pt idx="1820">
                  <c:v>0.59876300000000005</c:v>
                </c:pt>
                <c:pt idx="1821">
                  <c:v>0.61680900000000005</c:v>
                </c:pt>
                <c:pt idx="1822">
                  <c:v>0.62939800000000001</c:v>
                </c:pt>
                <c:pt idx="1823">
                  <c:v>0.63789499999999999</c:v>
                </c:pt>
                <c:pt idx="1824">
                  <c:v>0.64593599999999995</c:v>
                </c:pt>
                <c:pt idx="1825">
                  <c:v>0.62992099999999995</c:v>
                </c:pt>
                <c:pt idx="1826">
                  <c:v>0.63175999999999999</c:v>
                </c:pt>
                <c:pt idx="1827">
                  <c:v>0.63027299999999997</c:v>
                </c:pt>
                <c:pt idx="1828">
                  <c:v>0.61496799999999996</c:v>
                </c:pt>
                <c:pt idx="1829">
                  <c:v>0.61510699999999996</c:v>
                </c:pt>
                <c:pt idx="1830">
                  <c:v>0.61608300000000005</c:v>
                </c:pt>
                <c:pt idx="1831">
                  <c:v>0.63282700000000003</c:v>
                </c:pt>
                <c:pt idx="1832">
                  <c:v>0.63685499999999995</c:v>
                </c:pt>
                <c:pt idx="1833">
                  <c:v>0.64005699999999999</c:v>
                </c:pt>
                <c:pt idx="1834">
                  <c:v>0.65721099999999999</c:v>
                </c:pt>
                <c:pt idx="1835">
                  <c:v>0.63886500000000002</c:v>
                </c:pt>
                <c:pt idx="1836">
                  <c:v>0.62337500000000001</c:v>
                </c:pt>
                <c:pt idx="1837">
                  <c:v>0.61162799999999995</c:v>
                </c:pt>
                <c:pt idx="1838">
                  <c:v>0.62345300000000003</c:v>
                </c:pt>
                <c:pt idx="1839">
                  <c:v>0.605572</c:v>
                </c:pt>
                <c:pt idx="1840">
                  <c:v>0.61571399999999998</c:v>
                </c:pt>
                <c:pt idx="1841">
                  <c:v>0.61166100000000001</c:v>
                </c:pt>
                <c:pt idx="1842">
                  <c:v>0.60461799999999999</c:v>
                </c:pt>
                <c:pt idx="1843">
                  <c:v>0.60577899999999996</c:v>
                </c:pt>
                <c:pt idx="1844">
                  <c:v>0.59902500000000003</c:v>
                </c:pt>
                <c:pt idx="1845">
                  <c:v>0.61575800000000003</c:v>
                </c:pt>
                <c:pt idx="1846">
                  <c:v>0.63595599999999997</c:v>
                </c:pt>
                <c:pt idx="1847">
                  <c:v>0.61129699999999998</c:v>
                </c:pt>
                <c:pt idx="1848">
                  <c:v>0.61340499999999998</c:v>
                </c:pt>
                <c:pt idx="1849">
                  <c:v>0.61916499999999997</c:v>
                </c:pt>
                <c:pt idx="1850">
                  <c:v>0.62481399999999998</c:v>
                </c:pt>
                <c:pt idx="1851">
                  <c:v>0.63766999999999996</c:v>
                </c:pt>
                <c:pt idx="1852">
                  <c:v>0.62132299999999996</c:v>
                </c:pt>
                <c:pt idx="1853">
                  <c:v>0.63231800000000005</c:v>
                </c:pt>
                <c:pt idx="1854">
                  <c:v>0.62851299999999999</c:v>
                </c:pt>
                <c:pt idx="1855">
                  <c:v>0.63536899999999996</c:v>
                </c:pt>
                <c:pt idx="1856">
                  <c:v>0.63775899999999996</c:v>
                </c:pt>
                <c:pt idx="1857">
                  <c:v>0.65129999999999999</c:v>
                </c:pt>
                <c:pt idx="1858">
                  <c:v>0.64304899999999998</c:v>
                </c:pt>
                <c:pt idx="1859">
                  <c:v>0.66397700000000004</c:v>
                </c:pt>
                <c:pt idx="1860">
                  <c:v>0.66103299999999998</c:v>
                </c:pt>
                <c:pt idx="1861">
                  <c:v>0.67305999999999999</c:v>
                </c:pt>
                <c:pt idx="1862">
                  <c:v>0.64802400000000004</c:v>
                </c:pt>
                <c:pt idx="1863">
                  <c:v>0.67564100000000005</c:v>
                </c:pt>
                <c:pt idx="1864">
                  <c:v>0.67346499999999998</c:v>
                </c:pt>
                <c:pt idx="1865">
                  <c:v>0.68558399999999997</c:v>
                </c:pt>
                <c:pt idx="1866">
                  <c:v>0.68637800000000004</c:v>
                </c:pt>
                <c:pt idx="1867">
                  <c:v>0.66591500000000003</c:v>
                </c:pt>
                <c:pt idx="1868">
                  <c:v>0.67976700000000001</c:v>
                </c:pt>
                <c:pt idx="1869">
                  <c:v>0.68769100000000005</c:v>
                </c:pt>
                <c:pt idx="1870">
                  <c:v>0.66383300000000001</c:v>
                </c:pt>
                <c:pt idx="1871">
                  <c:v>0.65999600000000003</c:v>
                </c:pt>
                <c:pt idx="1872">
                  <c:v>0.66168499999999997</c:v>
                </c:pt>
                <c:pt idx="1873">
                  <c:v>0.67554499999999995</c:v>
                </c:pt>
                <c:pt idx="1874">
                  <c:v>0.67130299999999998</c:v>
                </c:pt>
                <c:pt idx="1875">
                  <c:v>0.61845799999999995</c:v>
                </c:pt>
                <c:pt idx="1876">
                  <c:v>0.63147200000000003</c:v>
                </c:pt>
                <c:pt idx="1877">
                  <c:v>0.63766900000000004</c:v>
                </c:pt>
                <c:pt idx="1878">
                  <c:v>0.61111099999999996</c:v>
                </c:pt>
                <c:pt idx="1879">
                  <c:v>0.65143099999999998</c:v>
                </c:pt>
                <c:pt idx="1880">
                  <c:v>0.63951499999999994</c:v>
                </c:pt>
                <c:pt idx="1881">
                  <c:v>0.60951999999999995</c:v>
                </c:pt>
                <c:pt idx="1882">
                  <c:v>0.62614499999999995</c:v>
                </c:pt>
                <c:pt idx="1883">
                  <c:v>0.69778399999999996</c:v>
                </c:pt>
                <c:pt idx="1884">
                  <c:v>0.69143299999999996</c:v>
                </c:pt>
                <c:pt idx="1885">
                  <c:v>0.69798499999999997</c:v>
                </c:pt>
                <c:pt idx="1886">
                  <c:v>0.68278300000000003</c:v>
                </c:pt>
                <c:pt idx="1887">
                  <c:v>0.66947900000000005</c:v>
                </c:pt>
                <c:pt idx="1888">
                  <c:v>0.66852900000000004</c:v>
                </c:pt>
                <c:pt idx="1889">
                  <c:v>0.66936300000000004</c:v>
                </c:pt>
                <c:pt idx="1890">
                  <c:v>0.67811900000000003</c:v>
                </c:pt>
                <c:pt idx="1891">
                  <c:v>0.68243200000000004</c:v>
                </c:pt>
                <c:pt idx="1892">
                  <c:v>0.70196499999999995</c:v>
                </c:pt>
                <c:pt idx="1893">
                  <c:v>0.70704100000000003</c:v>
                </c:pt>
                <c:pt idx="1894">
                  <c:v>0.68692200000000003</c:v>
                </c:pt>
                <c:pt idx="1895">
                  <c:v>0.681091</c:v>
                </c:pt>
                <c:pt idx="1896">
                  <c:v>0.68828900000000004</c:v>
                </c:pt>
                <c:pt idx="1897">
                  <c:v>0.67739000000000005</c:v>
                </c:pt>
                <c:pt idx="1898">
                  <c:v>0.674315</c:v>
                </c:pt>
                <c:pt idx="1899">
                  <c:v>0.68218299999999998</c:v>
                </c:pt>
                <c:pt idx="1900">
                  <c:v>0.665717</c:v>
                </c:pt>
                <c:pt idx="1901">
                  <c:v>0.66680200000000001</c:v>
                </c:pt>
                <c:pt idx="1902">
                  <c:v>0.68275300000000005</c:v>
                </c:pt>
                <c:pt idx="1903">
                  <c:v>0.67857500000000004</c:v>
                </c:pt>
                <c:pt idx="1904">
                  <c:v>0.67016500000000001</c:v>
                </c:pt>
                <c:pt idx="1905">
                  <c:v>0.64958899999999997</c:v>
                </c:pt>
                <c:pt idx="1906">
                  <c:v>0.67034400000000005</c:v>
                </c:pt>
                <c:pt idx="1907">
                  <c:v>0.65880399999999995</c:v>
                </c:pt>
                <c:pt idx="1908">
                  <c:v>0.65597000000000005</c:v>
                </c:pt>
                <c:pt idx="1909">
                  <c:v>0.64792700000000003</c:v>
                </c:pt>
                <c:pt idx="1910">
                  <c:v>0.64885199999999998</c:v>
                </c:pt>
                <c:pt idx="1911">
                  <c:v>0.65669599999999995</c:v>
                </c:pt>
                <c:pt idx="1912">
                  <c:v>0.66158799999999995</c:v>
                </c:pt>
                <c:pt idx="1913">
                  <c:v>0.67648600000000003</c:v>
                </c:pt>
                <c:pt idx="1914">
                  <c:v>0.65981500000000004</c:v>
                </c:pt>
                <c:pt idx="1915">
                  <c:v>0.65591100000000002</c:v>
                </c:pt>
                <c:pt idx="1916">
                  <c:v>0.63380599999999998</c:v>
                </c:pt>
                <c:pt idx="1917">
                  <c:v>0.64186399999999999</c:v>
                </c:pt>
                <c:pt idx="1918">
                  <c:v>0.63553499999999996</c:v>
                </c:pt>
                <c:pt idx="1919">
                  <c:v>0.643007</c:v>
                </c:pt>
                <c:pt idx="1920">
                  <c:v>0.646675</c:v>
                </c:pt>
                <c:pt idx="1921">
                  <c:v>0.65979699999999997</c:v>
                </c:pt>
                <c:pt idx="1922">
                  <c:v>0.66115999999999997</c:v>
                </c:pt>
                <c:pt idx="1923">
                  <c:v>0.66541600000000001</c:v>
                </c:pt>
                <c:pt idx="1924">
                  <c:v>0.66088100000000005</c:v>
                </c:pt>
                <c:pt idx="1925">
                  <c:v>0.64336899999999997</c:v>
                </c:pt>
                <c:pt idx="1926">
                  <c:v>0.63067300000000004</c:v>
                </c:pt>
                <c:pt idx="1927">
                  <c:v>0.653501</c:v>
                </c:pt>
                <c:pt idx="1928">
                  <c:v>0.64426799999999995</c:v>
                </c:pt>
                <c:pt idx="1929">
                  <c:v>0.65310900000000005</c:v>
                </c:pt>
                <c:pt idx="1930">
                  <c:v>0.668659</c:v>
                </c:pt>
                <c:pt idx="1931">
                  <c:v>0.67538699999999996</c:v>
                </c:pt>
                <c:pt idx="1932">
                  <c:v>0.674126</c:v>
                </c:pt>
                <c:pt idx="1933">
                  <c:v>0.65270399999999995</c:v>
                </c:pt>
                <c:pt idx="1934">
                  <c:v>0.64566100000000004</c:v>
                </c:pt>
                <c:pt idx="1935">
                  <c:v>0.62980800000000003</c:v>
                </c:pt>
                <c:pt idx="1936">
                  <c:v>0.62285800000000002</c:v>
                </c:pt>
                <c:pt idx="1937">
                  <c:v>0.59172499999999995</c:v>
                </c:pt>
                <c:pt idx="1938">
                  <c:v>0.57130300000000001</c:v>
                </c:pt>
                <c:pt idx="1939">
                  <c:v>0.59582199999999996</c:v>
                </c:pt>
                <c:pt idx="1940">
                  <c:v>0.60694999999999999</c:v>
                </c:pt>
                <c:pt idx="1941">
                  <c:v>0.61261699999999997</c:v>
                </c:pt>
                <c:pt idx="1942">
                  <c:v>0.62152099999999999</c:v>
                </c:pt>
                <c:pt idx="1943">
                  <c:v>0.60072499999999995</c:v>
                </c:pt>
                <c:pt idx="1944">
                  <c:v>0.58129799999999998</c:v>
                </c:pt>
                <c:pt idx="1945">
                  <c:v>0.61724500000000004</c:v>
                </c:pt>
                <c:pt idx="1946">
                  <c:v>0.63761699999999999</c:v>
                </c:pt>
                <c:pt idx="1947">
                  <c:v>0.63106899999999999</c:v>
                </c:pt>
                <c:pt idx="1948">
                  <c:v>0.63232600000000005</c:v>
                </c:pt>
                <c:pt idx="1949">
                  <c:v>0.63611700000000004</c:v>
                </c:pt>
                <c:pt idx="1950">
                  <c:v>0.60216400000000003</c:v>
                </c:pt>
                <c:pt idx="1951">
                  <c:v>0.643625</c:v>
                </c:pt>
                <c:pt idx="1952">
                  <c:v>0.62405999999999995</c:v>
                </c:pt>
                <c:pt idx="1953">
                  <c:v>0.59842799999999996</c:v>
                </c:pt>
                <c:pt idx="1954">
                  <c:v>0.59473399999999998</c:v>
                </c:pt>
                <c:pt idx="1955">
                  <c:v>0.59216599999999997</c:v>
                </c:pt>
                <c:pt idx="1956">
                  <c:v>0.60418000000000005</c:v>
                </c:pt>
                <c:pt idx="1957">
                  <c:v>0.60721000000000003</c:v>
                </c:pt>
                <c:pt idx="1958">
                  <c:v>0.63872899999999999</c:v>
                </c:pt>
                <c:pt idx="1959">
                  <c:v>0.63974399999999998</c:v>
                </c:pt>
                <c:pt idx="1960">
                  <c:v>0.63381799999999999</c:v>
                </c:pt>
                <c:pt idx="1961">
                  <c:v>0.62055800000000005</c:v>
                </c:pt>
                <c:pt idx="1962">
                  <c:v>0.64514300000000002</c:v>
                </c:pt>
                <c:pt idx="1963">
                  <c:v>0.68301900000000004</c:v>
                </c:pt>
                <c:pt idx="1964">
                  <c:v>0.62037200000000003</c:v>
                </c:pt>
                <c:pt idx="1965">
                  <c:v>0.62849699999999997</c:v>
                </c:pt>
                <c:pt idx="1966">
                  <c:v>0.61929400000000001</c:v>
                </c:pt>
                <c:pt idx="1967">
                  <c:v>0.64137200000000005</c:v>
                </c:pt>
                <c:pt idx="1968">
                  <c:v>0.64372600000000002</c:v>
                </c:pt>
                <c:pt idx="1969">
                  <c:v>0.63115399999999999</c:v>
                </c:pt>
                <c:pt idx="1970">
                  <c:v>0.59564799999999996</c:v>
                </c:pt>
                <c:pt idx="1971">
                  <c:v>0.58744799999999997</c:v>
                </c:pt>
                <c:pt idx="1972">
                  <c:v>0.57500300000000004</c:v>
                </c:pt>
                <c:pt idx="1973">
                  <c:v>0.57199599999999995</c:v>
                </c:pt>
                <c:pt idx="1974">
                  <c:v>0.59567800000000004</c:v>
                </c:pt>
                <c:pt idx="1975">
                  <c:v>0.58113899999999996</c:v>
                </c:pt>
                <c:pt idx="1976">
                  <c:v>0.58333299999999999</c:v>
                </c:pt>
                <c:pt idx="1977">
                  <c:v>0.58229600000000004</c:v>
                </c:pt>
                <c:pt idx="1978">
                  <c:v>0.56551700000000005</c:v>
                </c:pt>
                <c:pt idx="1979">
                  <c:v>0.56145800000000001</c:v>
                </c:pt>
                <c:pt idx="1980">
                  <c:v>0.54908500000000005</c:v>
                </c:pt>
                <c:pt idx="1981">
                  <c:v>0.562137</c:v>
                </c:pt>
                <c:pt idx="1982">
                  <c:v>0.55981599999999998</c:v>
                </c:pt>
                <c:pt idx="1983">
                  <c:v>0.57551600000000003</c:v>
                </c:pt>
                <c:pt idx="1984">
                  <c:v>0.58519600000000005</c:v>
                </c:pt>
                <c:pt idx="1985">
                  <c:v>0.59456699999999996</c:v>
                </c:pt>
                <c:pt idx="1986">
                  <c:v>0.59763100000000002</c:v>
                </c:pt>
                <c:pt idx="1987">
                  <c:v>0.58868500000000001</c:v>
                </c:pt>
                <c:pt idx="1988">
                  <c:v>0.59602599999999994</c:v>
                </c:pt>
                <c:pt idx="1989">
                  <c:v>0.59538199999999997</c:v>
                </c:pt>
                <c:pt idx="1990">
                  <c:v>0.60014299999999998</c:v>
                </c:pt>
                <c:pt idx="1991">
                  <c:v>0.59436800000000001</c:v>
                </c:pt>
                <c:pt idx="1992">
                  <c:v>0.58703799999999995</c:v>
                </c:pt>
                <c:pt idx="1993">
                  <c:v>0.59941100000000003</c:v>
                </c:pt>
                <c:pt idx="1994">
                  <c:v>0.60708799999999996</c:v>
                </c:pt>
                <c:pt idx="1995">
                  <c:v>0.61772499999999997</c:v>
                </c:pt>
                <c:pt idx="1996">
                  <c:v>0.60514299999999999</c:v>
                </c:pt>
                <c:pt idx="1997">
                  <c:v>0.63558499999999996</c:v>
                </c:pt>
                <c:pt idx="1998">
                  <c:v>0.62527200000000005</c:v>
                </c:pt>
                <c:pt idx="1999">
                  <c:v>0.63814499999999996</c:v>
                </c:pt>
                <c:pt idx="2000">
                  <c:v>0.63844000000000001</c:v>
                </c:pt>
                <c:pt idx="2001">
                  <c:v>0.63918799999999998</c:v>
                </c:pt>
                <c:pt idx="2002">
                  <c:v>0.63994600000000001</c:v>
                </c:pt>
                <c:pt idx="2003">
                  <c:v>0.63915699999999998</c:v>
                </c:pt>
                <c:pt idx="2004">
                  <c:v>0.64588500000000004</c:v>
                </c:pt>
                <c:pt idx="2005">
                  <c:v>0.64533200000000002</c:v>
                </c:pt>
                <c:pt idx="2006">
                  <c:v>0.63856299999999999</c:v>
                </c:pt>
                <c:pt idx="2007">
                  <c:v>0.63798299999999997</c:v>
                </c:pt>
                <c:pt idx="2008">
                  <c:v>0.65326099999999998</c:v>
                </c:pt>
                <c:pt idx="2009">
                  <c:v>0.64910500000000004</c:v>
                </c:pt>
                <c:pt idx="2010">
                  <c:v>0.64793100000000003</c:v>
                </c:pt>
                <c:pt idx="2011">
                  <c:v>0.63702099999999995</c:v>
                </c:pt>
                <c:pt idx="2012">
                  <c:v>0.63031400000000004</c:v>
                </c:pt>
                <c:pt idx="2013">
                  <c:v>0.64322000000000001</c:v>
                </c:pt>
                <c:pt idx="2014">
                  <c:v>0.69318400000000002</c:v>
                </c:pt>
                <c:pt idx="2015">
                  <c:v>0.67279999999999995</c:v>
                </c:pt>
                <c:pt idx="2016">
                  <c:v>0.659084</c:v>
                </c:pt>
                <c:pt idx="2017">
                  <c:v>0.654779</c:v>
                </c:pt>
                <c:pt idx="2018">
                  <c:v>0.65632400000000002</c:v>
                </c:pt>
                <c:pt idx="2019">
                  <c:v>0.64915199999999995</c:v>
                </c:pt>
                <c:pt idx="2020">
                  <c:v>0.63329599999999997</c:v>
                </c:pt>
                <c:pt idx="2021">
                  <c:v>0.65830999999999995</c:v>
                </c:pt>
                <c:pt idx="2022">
                  <c:v>0.66359400000000002</c:v>
                </c:pt>
                <c:pt idx="2023">
                  <c:v>0.64966100000000004</c:v>
                </c:pt>
                <c:pt idx="2024">
                  <c:v>0.66197300000000003</c:v>
                </c:pt>
                <c:pt idx="2025">
                  <c:v>0.62622500000000003</c:v>
                </c:pt>
                <c:pt idx="2026">
                  <c:v>0.62419899999999995</c:v>
                </c:pt>
                <c:pt idx="2027">
                  <c:v>0.63913200000000003</c:v>
                </c:pt>
                <c:pt idx="2028">
                  <c:v>0.66625599999999996</c:v>
                </c:pt>
                <c:pt idx="2029">
                  <c:v>0.65771100000000005</c:v>
                </c:pt>
                <c:pt idx="2030">
                  <c:v>0.68526900000000002</c:v>
                </c:pt>
                <c:pt idx="2031">
                  <c:v>0.654582</c:v>
                </c:pt>
                <c:pt idx="2032">
                  <c:v>0.64055799999999996</c:v>
                </c:pt>
                <c:pt idx="2033">
                  <c:v>0.65828799999999998</c:v>
                </c:pt>
                <c:pt idx="2034">
                  <c:v>0.61288200000000004</c:v>
                </c:pt>
                <c:pt idx="2035">
                  <c:v>0.64072499999999999</c:v>
                </c:pt>
                <c:pt idx="2036">
                  <c:v>0.62168800000000002</c:v>
                </c:pt>
                <c:pt idx="2037">
                  <c:v>0.59136200000000005</c:v>
                </c:pt>
                <c:pt idx="2038">
                  <c:v>0.61028400000000005</c:v>
                </c:pt>
                <c:pt idx="2039">
                  <c:v>0.60989199999999999</c:v>
                </c:pt>
                <c:pt idx="2040">
                  <c:v>0.63472300000000004</c:v>
                </c:pt>
                <c:pt idx="2041">
                  <c:v>0.62318200000000001</c:v>
                </c:pt>
                <c:pt idx="2042">
                  <c:v>0.62138199999999999</c:v>
                </c:pt>
                <c:pt idx="2043">
                  <c:v>0.68154800000000004</c:v>
                </c:pt>
                <c:pt idx="2044">
                  <c:v>0.63021499999999997</c:v>
                </c:pt>
                <c:pt idx="2045">
                  <c:v>0.62911799999999996</c:v>
                </c:pt>
                <c:pt idx="2046">
                  <c:v>0.60570400000000002</c:v>
                </c:pt>
                <c:pt idx="2047">
                  <c:v>0.63790100000000005</c:v>
                </c:pt>
                <c:pt idx="2048">
                  <c:v>0.62658199999999997</c:v>
                </c:pt>
                <c:pt idx="2049">
                  <c:v>0.65559500000000004</c:v>
                </c:pt>
                <c:pt idx="2050">
                  <c:v>0.62868900000000005</c:v>
                </c:pt>
                <c:pt idx="2051">
                  <c:v>0.58620700000000003</c:v>
                </c:pt>
                <c:pt idx="2052">
                  <c:v>0.57835000000000003</c:v>
                </c:pt>
                <c:pt idx="2053">
                  <c:v>0.58069800000000005</c:v>
                </c:pt>
                <c:pt idx="2054">
                  <c:v>0.570716</c:v>
                </c:pt>
                <c:pt idx="2055">
                  <c:v>0.58046399999999998</c:v>
                </c:pt>
                <c:pt idx="2056">
                  <c:v>0.58150199999999996</c:v>
                </c:pt>
                <c:pt idx="2057">
                  <c:v>0.58775500000000003</c:v>
                </c:pt>
                <c:pt idx="2058">
                  <c:v>0.60437200000000002</c:v>
                </c:pt>
                <c:pt idx="2059">
                  <c:v>0.59574499999999997</c:v>
                </c:pt>
                <c:pt idx="2060">
                  <c:v>0.59858299999999998</c:v>
                </c:pt>
                <c:pt idx="2061">
                  <c:v>0.59547399999999995</c:v>
                </c:pt>
                <c:pt idx="2062">
                  <c:v>0.58822099999999999</c:v>
                </c:pt>
                <c:pt idx="2063">
                  <c:v>0.58793600000000001</c:v>
                </c:pt>
                <c:pt idx="2064">
                  <c:v>0.58846500000000002</c:v>
                </c:pt>
                <c:pt idx="2065">
                  <c:v>0.57550699999999999</c:v>
                </c:pt>
                <c:pt idx="2066">
                  <c:v>0.59742799999999996</c:v>
                </c:pt>
                <c:pt idx="2067">
                  <c:v>0.61163299999999998</c:v>
                </c:pt>
                <c:pt idx="2068">
                  <c:v>0.59952499999999997</c:v>
                </c:pt>
                <c:pt idx="2069">
                  <c:v>0.60095900000000002</c:v>
                </c:pt>
                <c:pt idx="2070">
                  <c:v>0.59665299999999999</c:v>
                </c:pt>
                <c:pt idx="2071">
                  <c:v>0.584287</c:v>
                </c:pt>
                <c:pt idx="2072">
                  <c:v>0.56584400000000001</c:v>
                </c:pt>
                <c:pt idx="2073">
                  <c:v>0.57533599999999996</c:v>
                </c:pt>
                <c:pt idx="2074">
                  <c:v>0.57425499999999996</c:v>
                </c:pt>
                <c:pt idx="2075">
                  <c:v>0.56394900000000003</c:v>
                </c:pt>
                <c:pt idx="2076">
                  <c:v>0.56922499999999998</c:v>
                </c:pt>
                <c:pt idx="2077">
                  <c:v>0.58805399999999997</c:v>
                </c:pt>
                <c:pt idx="2078">
                  <c:v>0.60290900000000003</c:v>
                </c:pt>
                <c:pt idx="2079">
                  <c:v>0.60636299999999999</c:v>
                </c:pt>
                <c:pt idx="2080">
                  <c:v>0.58784400000000003</c:v>
                </c:pt>
                <c:pt idx="2081">
                  <c:v>0.59495900000000002</c:v>
                </c:pt>
                <c:pt idx="2082">
                  <c:v>0.60926199999999997</c:v>
                </c:pt>
                <c:pt idx="2083">
                  <c:v>0.60247799999999996</c:v>
                </c:pt>
                <c:pt idx="2084">
                  <c:v>0.60183799999999998</c:v>
                </c:pt>
                <c:pt idx="2085">
                  <c:v>0.60421400000000003</c:v>
                </c:pt>
                <c:pt idx="2086">
                  <c:v>0.60466200000000003</c:v>
                </c:pt>
                <c:pt idx="2087">
                  <c:v>0.59993099999999999</c:v>
                </c:pt>
                <c:pt idx="2088">
                  <c:v>0.60458699999999999</c:v>
                </c:pt>
                <c:pt idx="2089">
                  <c:v>0.59945199999999998</c:v>
                </c:pt>
                <c:pt idx="2090">
                  <c:v>0.591414</c:v>
                </c:pt>
                <c:pt idx="2091">
                  <c:v>0.58696400000000004</c:v>
                </c:pt>
                <c:pt idx="2092">
                  <c:v>0.58490299999999995</c:v>
                </c:pt>
                <c:pt idx="2093">
                  <c:v>0.59764300000000004</c:v>
                </c:pt>
                <c:pt idx="2094">
                  <c:v>0.59995200000000004</c:v>
                </c:pt>
                <c:pt idx="2095">
                  <c:v>0.61247700000000005</c:v>
                </c:pt>
                <c:pt idx="2096">
                  <c:v>0.60170100000000004</c:v>
                </c:pt>
                <c:pt idx="2097">
                  <c:v>0.61785000000000001</c:v>
                </c:pt>
                <c:pt idx="2098">
                  <c:v>0.60772800000000005</c:v>
                </c:pt>
                <c:pt idx="2099">
                  <c:v>0.60265100000000005</c:v>
                </c:pt>
                <c:pt idx="2100">
                  <c:v>0.61463199999999996</c:v>
                </c:pt>
                <c:pt idx="2101">
                  <c:v>0.61345899999999998</c:v>
                </c:pt>
                <c:pt idx="2102">
                  <c:v>0.60403600000000002</c:v>
                </c:pt>
                <c:pt idx="2103">
                  <c:v>0.61239399999999999</c:v>
                </c:pt>
                <c:pt idx="2104">
                  <c:v>0.60479799999999995</c:v>
                </c:pt>
                <c:pt idx="2105">
                  <c:v>0.61443999999999999</c:v>
                </c:pt>
                <c:pt idx="2106">
                  <c:v>0.63080199999999997</c:v>
                </c:pt>
                <c:pt idx="2107">
                  <c:v>0.61479200000000001</c:v>
                </c:pt>
                <c:pt idx="2108">
                  <c:v>0.60728899999999997</c:v>
                </c:pt>
                <c:pt idx="2109">
                  <c:v>0.59943900000000006</c:v>
                </c:pt>
                <c:pt idx="2110">
                  <c:v>0.60574600000000001</c:v>
                </c:pt>
                <c:pt idx="2111">
                  <c:v>0.601877</c:v>
                </c:pt>
                <c:pt idx="2112">
                  <c:v>0.59995699999999996</c:v>
                </c:pt>
                <c:pt idx="2113">
                  <c:v>0.60774499999999998</c:v>
                </c:pt>
                <c:pt idx="2114">
                  <c:v>0.60567899999999997</c:v>
                </c:pt>
                <c:pt idx="2115">
                  <c:v>0.60963900000000004</c:v>
                </c:pt>
                <c:pt idx="2116">
                  <c:v>0.62422500000000003</c:v>
                </c:pt>
                <c:pt idx="2117">
                  <c:v>0.63153099999999995</c:v>
                </c:pt>
                <c:pt idx="2118">
                  <c:v>0.63872600000000002</c:v>
                </c:pt>
                <c:pt idx="2119">
                  <c:v>0.64822199999999996</c:v>
                </c:pt>
                <c:pt idx="2120">
                  <c:v>0.64217000000000002</c:v>
                </c:pt>
                <c:pt idx="2121">
                  <c:v>0.64227599999999996</c:v>
                </c:pt>
                <c:pt idx="2122">
                  <c:v>0.61975800000000003</c:v>
                </c:pt>
                <c:pt idx="2123">
                  <c:v>0.62874300000000005</c:v>
                </c:pt>
                <c:pt idx="2124">
                  <c:v>0.63509400000000005</c:v>
                </c:pt>
                <c:pt idx="2125">
                  <c:v>0.62705999999999995</c:v>
                </c:pt>
                <c:pt idx="2126">
                  <c:v>0.63292300000000001</c:v>
                </c:pt>
                <c:pt idx="2127">
                  <c:v>0.63496399999999997</c:v>
                </c:pt>
                <c:pt idx="2128">
                  <c:v>0.63806200000000002</c:v>
                </c:pt>
                <c:pt idx="2129">
                  <c:v>0.64675499999999997</c:v>
                </c:pt>
                <c:pt idx="2130">
                  <c:v>0.66353600000000001</c:v>
                </c:pt>
                <c:pt idx="2131">
                  <c:v>0.65583400000000003</c:v>
                </c:pt>
                <c:pt idx="2132">
                  <c:v>0.66757500000000003</c:v>
                </c:pt>
                <c:pt idx="2133">
                  <c:v>0.66720699999999999</c:v>
                </c:pt>
                <c:pt idx="2134">
                  <c:v>0.68268499999999999</c:v>
                </c:pt>
                <c:pt idx="2135">
                  <c:v>0.68173099999999998</c:v>
                </c:pt>
                <c:pt idx="2136">
                  <c:v>0.69476000000000004</c:v>
                </c:pt>
                <c:pt idx="2137">
                  <c:v>0.68208000000000002</c:v>
                </c:pt>
                <c:pt idx="2138">
                  <c:v>0.67175600000000002</c:v>
                </c:pt>
                <c:pt idx="2139">
                  <c:v>0.66861099999999996</c:v>
                </c:pt>
                <c:pt idx="2140">
                  <c:v>0.67916200000000004</c:v>
                </c:pt>
                <c:pt idx="2141">
                  <c:v>0.67002300000000004</c:v>
                </c:pt>
                <c:pt idx="2142">
                  <c:v>0.66875600000000002</c:v>
                </c:pt>
                <c:pt idx="2143">
                  <c:v>0.67217800000000005</c:v>
                </c:pt>
                <c:pt idx="2144">
                  <c:v>0.67470600000000003</c:v>
                </c:pt>
                <c:pt idx="2145">
                  <c:v>0.65317800000000004</c:v>
                </c:pt>
                <c:pt idx="2146">
                  <c:v>0.662744</c:v>
                </c:pt>
                <c:pt idx="2147">
                  <c:v>0.66478999999999999</c:v>
                </c:pt>
                <c:pt idx="2148">
                  <c:v>0.66796599999999995</c:v>
                </c:pt>
                <c:pt idx="2149">
                  <c:v>0.68193999999999999</c:v>
                </c:pt>
                <c:pt idx="2150">
                  <c:v>0.66911100000000001</c:v>
                </c:pt>
                <c:pt idx="2151">
                  <c:v>0.689913</c:v>
                </c:pt>
                <c:pt idx="2152">
                  <c:v>0.69284299999999999</c:v>
                </c:pt>
                <c:pt idx="2153">
                  <c:v>0.67666300000000001</c:v>
                </c:pt>
                <c:pt idx="2154">
                  <c:v>0.670211</c:v>
                </c:pt>
                <c:pt idx="2155">
                  <c:v>0.67310800000000004</c:v>
                </c:pt>
                <c:pt idx="2156">
                  <c:v>0.68382399999999999</c:v>
                </c:pt>
                <c:pt idx="2157">
                  <c:v>0.69789299999999999</c:v>
                </c:pt>
                <c:pt idx="2158">
                  <c:v>0.69713599999999998</c:v>
                </c:pt>
                <c:pt idx="2159">
                  <c:v>0.67314399999999996</c:v>
                </c:pt>
                <c:pt idx="2160">
                  <c:v>0.68608999999999998</c:v>
                </c:pt>
                <c:pt idx="2161">
                  <c:v>0.68186899999999995</c:v>
                </c:pt>
                <c:pt idx="2162">
                  <c:v>0.66656499999999996</c:v>
                </c:pt>
                <c:pt idx="2163">
                  <c:v>0.67457599999999995</c:v>
                </c:pt>
                <c:pt idx="2164">
                  <c:v>0.71175699999999997</c:v>
                </c:pt>
                <c:pt idx="2165">
                  <c:v>0.68588499999999997</c:v>
                </c:pt>
                <c:pt idx="2166">
                  <c:v>0.70459000000000005</c:v>
                </c:pt>
                <c:pt idx="2167">
                  <c:v>0.69092799999999999</c:v>
                </c:pt>
                <c:pt idx="2168">
                  <c:v>0.67713500000000004</c:v>
                </c:pt>
                <c:pt idx="2169">
                  <c:v>0.67513699999999999</c:v>
                </c:pt>
                <c:pt idx="2170">
                  <c:v>0.66362100000000002</c:v>
                </c:pt>
                <c:pt idx="2171">
                  <c:v>0.65257799999999999</c:v>
                </c:pt>
                <c:pt idx="2172">
                  <c:v>0.633135</c:v>
                </c:pt>
                <c:pt idx="2173">
                  <c:v>0.63037900000000002</c:v>
                </c:pt>
                <c:pt idx="2174">
                  <c:v>0.63308799999999998</c:v>
                </c:pt>
                <c:pt idx="2175">
                  <c:v>0.63533600000000001</c:v>
                </c:pt>
                <c:pt idx="2176">
                  <c:v>0.623421</c:v>
                </c:pt>
                <c:pt idx="2177">
                  <c:v>0.62246500000000005</c:v>
                </c:pt>
                <c:pt idx="2178">
                  <c:v>0.63014099999999995</c:v>
                </c:pt>
                <c:pt idx="2179">
                  <c:v>0.62236599999999997</c:v>
                </c:pt>
                <c:pt idx="2180">
                  <c:v>0.62510299999999996</c:v>
                </c:pt>
                <c:pt idx="2181">
                  <c:v>0.63306799999999996</c:v>
                </c:pt>
                <c:pt idx="2182">
                  <c:v>0.63516799999999995</c:v>
                </c:pt>
                <c:pt idx="2183">
                  <c:v>0.63855200000000001</c:v>
                </c:pt>
                <c:pt idx="2184">
                  <c:v>0.63042100000000001</c:v>
                </c:pt>
                <c:pt idx="2185">
                  <c:v>0.63972300000000004</c:v>
                </c:pt>
                <c:pt idx="2186">
                  <c:v>0.63815200000000005</c:v>
                </c:pt>
                <c:pt idx="2187">
                  <c:v>0.61948899999999996</c:v>
                </c:pt>
                <c:pt idx="2188">
                  <c:v>0.63191799999999998</c:v>
                </c:pt>
                <c:pt idx="2189">
                  <c:v>0.63833099999999998</c:v>
                </c:pt>
                <c:pt idx="2190">
                  <c:v>0.64947500000000002</c:v>
                </c:pt>
                <c:pt idx="2191">
                  <c:v>0.64401699999999995</c:v>
                </c:pt>
                <c:pt idx="2192">
                  <c:v>0.65574299999999996</c:v>
                </c:pt>
                <c:pt idx="2193">
                  <c:v>0.63179099999999999</c:v>
                </c:pt>
                <c:pt idx="2194">
                  <c:v>0.63432999999999995</c:v>
                </c:pt>
                <c:pt idx="2195">
                  <c:v>0.656721</c:v>
                </c:pt>
                <c:pt idx="2196">
                  <c:v>0.64884900000000001</c:v>
                </c:pt>
                <c:pt idx="2197">
                  <c:v>0.65106900000000001</c:v>
                </c:pt>
                <c:pt idx="2198">
                  <c:v>0.64300999999999997</c:v>
                </c:pt>
                <c:pt idx="2199">
                  <c:v>0.64350499999999999</c:v>
                </c:pt>
                <c:pt idx="2200">
                  <c:v>0.62970599999999999</c:v>
                </c:pt>
                <c:pt idx="2201">
                  <c:v>0.63247900000000001</c:v>
                </c:pt>
                <c:pt idx="2202">
                  <c:v>0.63886799999999999</c:v>
                </c:pt>
                <c:pt idx="2203">
                  <c:v>0.63924099999999995</c:v>
                </c:pt>
                <c:pt idx="2204">
                  <c:v>0.61657099999999998</c:v>
                </c:pt>
                <c:pt idx="2205">
                  <c:v>0.61688699999999996</c:v>
                </c:pt>
                <c:pt idx="2206">
                  <c:v>0.60771399999999998</c:v>
                </c:pt>
                <c:pt idx="2207">
                  <c:v>0.61092999999999997</c:v>
                </c:pt>
                <c:pt idx="2208">
                  <c:v>0.59936699999999998</c:v>
                </c:pt>
                <c:pt idx="2209">
                  <c:v>0.59389899999999995</c:v>
                </c:pt>
                <c:pt idx="2210">
                  <c:v>0.59450999999999998</c:v>
                </c:pt>
                <c:pt idx="2211">
                  <c:v>0.60291300000000003</c:v>
                </c:pt>
                <c:pt idx="2212">
                  <c:v>0.61731999999999998</c:v>
                </c:pt>
                <c:pt idx="2213">
                  <c:v>0.622977</c:v>
                </c:pt>
                <c:pt idx="2214">
                  <c:v>0.61172000000000004</c:v>
                </c:pt>
                <c:pt idx="2215">
                  <c:v>0.60478500000000002</c:v>
                </c:pt>
                <c:pt idx="2216">
                  <c:v>0.61277499999999996</c:v>
                </c:pt>
                <c:pt idx="2217">
                  <c:v>0.59867499999999996</c:v>
                </c:pt>
                <c:pt idx="2218">
                  <c:v>0.59513799999999994</c:v>
                </c:pt>
                <c:pt idx="2219">
                  <c:v>0.599939</c:v>
                </c:pt>
                <c:pt idx="2220">
                  <c:v>0.615954</c:v>
                </c:pt>
                <c:pt idx="2221">
                  <c:v>0.61052200000000001</c:v>
                </c:pt>
                <c:pt idx="2222">
                  <c:v>0.61372499999999997</c:v>
                </c:pt>
                <c:pt idx="2223">
                  <c:v>0.61940799999999996</c:v>
                </c:pt>
                <c:pt idx="2224">
                  <c:v>0.61585100000000004</c:v>
                </c:pt>
                <c:pt idx="2225">
                  <c:v>0.61635499999999999</c:v>
                </c:pt>
                <c:pt idx="2226">
                  <c:v>0.62473299999999998</c:v>
                </c:pt>
                <c:pt idx="2227">
                  <c:v>0.63235699999999995</c:v>
                </c:pt>
                <c:pt idx="2228">
                  <c:v>0.63099899999999998</c:v>
                </c:pt>
                <c:pt idx="2229">
                  <c:v>0.62658899999999995</c:v>
                </c:pt>
                <c:pt idx="2230">
                  <c:v>0.62384600000000001</c:v>
                </c:pt>
                <c:pt idx="2231">
                  <c:v>0.62377899999999997</c:v>
                </c:pt>
                <c:pt idx="2232">
                  <c:v>0.62027399999999999</c:v>
                </c:pt>
                <c:pt idx="2233">
                  <c:v>0.62299700000000002</c:v>
                </c:pt>
                <c:pt idx="2234">
                  <c:v>0.63698299999999997</c:v>
                </c:pt>
                <c:pt idx="2235">
                  <c:v>0.64239599999999997</c:v>
                </c:pt>
                <c:pt idx="2236">
                  <c:v>0.63968000000000003</c:v>
                </c:pt>
                <c:pt idx="2237">
                  <c:v>0.62894399999999995</c:v>
                </c:pt>
                <c:pt idx="2238">
                  <c:v>0.62320600000000004</c:v>
                </c:pt>
                <c:pt idx="2239">
                  <c:v>0.61904300000000001</c:v>
                </c:pt>
                <c:pt idx="2240">
                  <c:v>0.61125700000000005</c:v>
                </c:pt>
                <c:pt idx="2241">
                  <c:v>0.61072899999999997</c:v>
                </c:pt>
                <c:pt idx="2242">
                  <c:v>0.60373299999999996</c:v>
                </c:pt>
                <c:pt idx="2243">
                  <c:v>0.59311700000000001</c:v>
                </c:pt>
                <c:pt idx="2244">
                  <c:v>0.60702999999999996</c:v>
                </c:pt>
                <c:pt idx="2245">
                  <c:v>0.61069799999999996</c:v>
                </c:pt>
                <c:pt idx="2246">
                  <c:v>0.61496099999999998</c:v>
                </c:pt>
                <c:pt idx="2247">
                  <c:v>0.62478199999999995</c:v>
                </c:pt>
                <c:pt idx="2248">
                  <c:v>0.62417100000000003</c:v>
                </c:pt>
                <c:pt idx="2249">
                  <c:v>0.61512599999999995</c:v>
                </c:pt>
                <c:pt idx="2250">
                  <c:v>0.62613200000000002</c:v>
                </c:pt>
                <c:pt idx="2251">
                  <c:v>0.62826599999999999</c:v>
                </c:pt>
                <c:pt idx="2252">
                  <c:v>0.60582999999999998</c:v>
                </c:pt>
                <c:pt idx="2253">
                  <c:v>0.60839699999999997</c:v>
                </c:pt>
                <c:pt idx="2254">
                  <c:v>0.61885000000000001</c:v>
                </c:pt>
                <c:pt idx="2255">
                  <c:v>0.60813700000000004</c:v>
                </c:pt>
                <c:pt idx="2256">
                  <c:v>0.60936100000000004</c:v>
                </c:pt>
                <c:pt idx="2257">
                  <c:v>0.61824999999999997</c:v>
                </c:pt>
                <c:pt idx="2258">
                  <c:v>0.614035</c:v>
                </c:pt>
                <c:pt idx="2259">
                  <c:v>0.60694099999999995</c:v>
                </c:pt>
                <c:pt idx="2260">
                  <c:v>0.604966</c:v>
                </c:pt>
                <c:pt idx="2261">
                  <c:v>0.613371</c:v>
                </c:pt>
                <c:pt idx="2262">
                  <c:v>0.62408200000000003</c:v>
                </c:pt>
                <c:pt idx="2263">
                  <c:v>0.63203500000000001</c:v>
                </c:pt>
                <c:pt idx="2264">
                  <c:v>0.63978800000000002</c:v>
                </c:pt>
                <c:pt idx="2265">
                  <c:v>0.63493999999999995</c:v>
                </c:pt>
                <c:pt idx="2266">
                  <c:v>0.61727100000000001</c:v>
                </c:pt>
                <c:pt idx="2267">
                  <c:v>0.60914500000000005</c:v>
                </c:pt>
                <c:pt idx="2268">
                  <c:v>0.60099800000000003</c:v>
                </c:pt>
                <c:pt idx="2269">
                  <c:v>0.626162</c:v>
                </c:pt>
                <c:pt idx="2270">
                  <c:v>0.63805999999999996</c:v>
                </c:pt>
                <c:pt idx="2271">
                  <c:v>0.62792400000000004</c:v>
                </c:pt>
                <c:pt idx="2272">
                  <c:v>0.61709700000000001</c:v>
                </c:pt>
                <c:pt idx="2273">
                  <c:v>0.60140099999999996</c:v>
                </c:pt>
                <c:pt idx="2274">
                  <c:v>0.62601799999999996</c:v>
                </c:pt>
                <c:pt idx="2275">
                  <c:v>0.64764500000000003</c:v>
                </c:pt>
                <c:pt idx="2276">
                  <c:v>0.66411699999999996</c:v>
                </c:pt>
                <c:pt idx="2277">
                  <c:v>0.66930500000000004</c:v>
                </c:pt>
                <c:pt idx="2278">
                  <c:v>0.66972299999999996</c:v>
                </c:pt>
                <c:pt idx="2279">
                  <c:v>0.69098300000000001</c:v>
                </c:pt>
                <c:pt idx="2280">
                  <c:v>0.67733900000000002</c:v>
                </c:pt>
                <c:pt idx="2281">
                  <c:v>0.66367299999999996</c:v>
                </c:pt>
                <c:pt idx="2282">
                  <c:v>0.66060399999999997</c:v>
                </c:pt>
                <c:pt idx="2283">
                  <c:v>0.66353300000000004</c:v>
                </c:pt>
                <c:pt idx="2284">
                  <c:v>0.66793000000000002</c:v>
                </c:pt>
                <c:pt idx="2285">
                  <c:v>0.67718900000000004</c:v>
                </c:pt>
                <c:pt idx="2286">
                  <c:v>0.65325900000000003</c:v>
                </c:pt>
                <c:pt idx="2287">
                  <c:v>0.66062900000000002</c:v>
                </c:pt>
                <c:pt idx="2288">
                  <c:v>0.63491900000000001</c:v>
                </c:pt>
                <c:pt idx="2289">
                  <c:v>0.64634400000000003</c:v>
                </c:pt>
                <c:pt idx="2290">
                  <c:v>0.64837900000000004</c:v>
                </c:pt>
                <c:pt idx="2291">
                  <c:v>0.65487899999999999</c:v>
                </c:pt>
                <c:pt idx="2292">
                  <c:v>0.66525900000000004</c:v>
                </c:pt>
                <c:pt idx="2293">
                  <c:v>0.69805899999999999</c:v>
                </c:pt>
                <c:pt idx="2294">
                  <c:v>0.68831799999999999</c:v>
                </c:pt>
                <c:pt idx="2295">
                  <c:v>0.68917099999999998</c:v>
                </c:pt>
                <c:pt idx="2296">
                  <c:v>0.68457800000000002</c:v>
                </c:pt>
                <c:pt idx="2297">
                  <c:v>0.68166000000000004</c:v>
                </c:pt>
                <c:pt idx="2298">
                  <c:v>0.67234700000000003</c:v>
                </c:pt>
                <c:pt idx="2299">
                  <c:v>0.649335</c:v>
                </c:pt>
                <c:pt idx="2300">
                  <c:v>0.67469100000000004</c:v>
                </c:pt>
                <c:pt idx="2301">
                  <c:v>0.67905000000000004</c:v>
                </c:pt>
                <c:pt idx="2302">
                  <c:v>0.662022</c:v>
                </c:pt>
                <c:pt idx="2303">
                  <c:v>0.66090700000000002</c:v>
                </c:pt>
                <c:pt idx="2304">
                  <c:v>0.66242900000000005</c:v>
                </c:pt>
                <c:pt idx="2305">
                  <c:v>0.63976100000000002</c:v>
                </c:pt>
                <c:pt idx="2306">
                  <c:v>0.67051099999999997</c:v>
                </c:pt>
                <c:pt idx="2307">
                  <c:v>0.66676800000000003</c:v>
                </c:pt>
                <c:pt idx="2308">
                  <c:v>0.65525999999999995</c:v>
                </c:pt>
                <c:pt idx="2309">
                  <c:v>0.66874</c:v>
                </c:pt>
                <c:pt idx="2310">
                  <c:v>0.65869500000000003</c:v>
                </c:pt>
                <c:pt idx="2311">
                  <c:v>0.655945</c:v>
                </c:pt>
                <c:pt idx="2312">
                  <c:v>0.64341000000000004</c:v>
                </c:pt>
                <c:pt idx="2313">
                  <c:v>0.68512899999999999</c:v>
                </c:pt>
                <c:pt idx="2314">
                  <c:v>0.66948200000000002</c:v>
                </c:pt>
                <c:pt idx="2315">
                  <c:v>0.65050300000000005</c:v>
                </c:pt>
                <c:pt idx="2316">
                  <c:v>0.65885000000000005</c:v>
                </c:pt>
                <c:pt idx="2317">
                  <c:v>0.65357299999999996</c:v>
                </c:pt>
                <c:pt idx="2318">
                  <c:v>0.65206799999999998</c:v>
                </c:pt>
                <c:pt idx="2319">
                  <c:v>0.62607800000000002</c:v>
                </c:pt>
                <c:pt idx="2320">
                  <c:v>0.63098399999999999</c:v>
                </c:pt>
                <c:pt idx="2321">
                  <c:v>0.64159699999999997</c:v>
                </c:pt>
                <c:pt idx="2322">
                  <c:v>0.63680700000000001</c:v>
                </c:pt>
                <c:pt idx="2323">
                  <c:v>0.65105000000000002</c:v>
                </c:pt>
                <c:pt idx="2324">
                  <c:v>0.661084</c:v>
                </c:pt>
                <c:pt idx="2325">
                  <c:v>0.64580099999999996</c:v>
                </c:pt>
                <c:pt idx="2326">
                  <c:v>0.67776199999999998</c:v>
                </c:pt>
                <c:pt idx="2327">
                  <c:v>0.67582900000000001</c:v>
                </c:pt>
                <c:pt idx="2328">
                  <c:v>0.68582699999999996</c:v>
                </c:pt>
                <c:pt idx="2329">
                  <c:v>0.66795800000000005</c:v>
                </c:pt>
                <c:pt idx="2330">
                  <c:v>0.66058799999999995</c:v>
                </c:pt>
                <c:pt idx="2331">
                  <c:v>0.66642800000000002</c:v>
                </c:pt>
                <c:pt idx="2332">
                  <c:v>0.62986900000000001</c:v>
                </c:pt>
                <c:pt idx="2333">
                  <c:v>0.63344199999999995</c:v>
                </c:pt>
                <c:pt idx="2334">
                  <c:v>0.62467700000000004</c:v>
                </c:pt>
                <c:pt idx="2335">
                  <c:v>0.60658599999999996</c:v>
                </c:pt>
                <c:pt idx="2336">
                  <c:v>0.61519500000000005</c:v>
                </c:pt>
                <c:pt idx="2337">
                  <c:v>0.60911499999999996</c:v>
                </c:pt>
                <c:pt idx="2338">
                  <c:v>0.63922699999999999</c:v>
                </c:pt>
                <c:pt idx="2339">
                  <c:v>0.61827799999999999</c:v>
                </c:pt>
                <c:pt idx="2340">
                  <c:v>0.65192099999999997</c:v>
                </c:pt>
                <c:pt idx="2341">
                  <c:v>0.664381</c:v>
                </c:pt>
                <c:pt idx="2342">
                  <c:v>0.66818999999999995</c:v>
                </c:pt>
                <c:pt idx="2343">
                  <c:v>0.69175900000000001</c:v>
                </c:pt>
                <c:pt idx="2344">
                  <c:v>0.68389599999999995</c:v>
                </c:pt>
                <c:pt idx="2345">
                  <c:v>0.68841399999999997</c:v>
                </c:pt>
                <c:pt idx="2346">
                  <c:v>0.68765799999999999</c:v>
                </c:pt>
                <c:pt idx="2347">
                  <c:v>0.67887200000000003</c:v>
                </c:pt>
                <c:pt idx="2348">
                  <c:v>0.68497600000000003</c:v>
                </c:pt>
                <c:pt idx="2349">
                  <c:v>0.69128800000000001</c:v>
                </c:pt>
                <c:pt idx="2350">
                  <c:v>0.70628199999999997</c:v>
                </c:pt>
                <c:pt idx="2351">
                  <c:v>0.69833100000000004</c:v>
                </c:pt>
                <c:pt idx="2352">
                  <c:v>0.72080599999999995</c:v>
                </c:pt>
                <c:pt idx="2353">
                  <c:v>0.71828700000000001</c:v>
                </c:pt>
                <c:pt idx="2354">
                  <c:v>0.70821800000000001</c:v>
                </c:pt>
                <c:pt idx="2355">
                  <c:v>0.69773600000000002</c:v>
                </c:pt>
                <c:pt idx="2356">
                  <c:v>0.69698499999999997</c:v>
                </c:pt>
                <c:pt idx="2357">
                  <c:v>0.70627799999999996</c:v>
                </c:pt>
                <c:pt idx="2358">
                  <c:v>0.70026500000000003</c:v>
                </c:pt>
                <c:pt idx="2359">
                  <c:v>0.69116900000000003</c:v>
                </c:pt>
                <c:pt idx="2360">
                  <c:v>0.709731</c:v>
                </c:pt>
                <c:pt idx="2361">
                  <c:v>0.72368399999999999</c:v>
                </c:pt>
                <c:pt idx="2362">
                  <c:v>0.71929799999999999</c:v>
                </c:pt>
                <c:pt idx="2363">
                  <c:v>0.72066399999999997</c:v>
                </c:pt>
                <c:pt idx="2364">
                  <c:v>0.71877800000000003</c:v>
                </c:pt>
                <c:pt idx="2365">
                  <c:v>0.71955199999999997</c:v>
                </c:pt>
                <c:pt idx="2366">
                  <c:v>0.718804</c:v>
                </c:pt>
                <c:pt idx="2367">
                  <c:v>0.71793099999999999</c:v>
                </c:pt>
                <c:pt idx="2368">
                  <c:v>0.71928599999999998</c:v>
                </c:pt>
                <c:pt idx="2369">
                  <c:v>0.71826199999999996</c:v>
                </c:pt>
                <c:pt idx="2370">
                  <c:v>0.69907699999999995</c:v>
                </c:pt>
                <c:pt idx="2371">
                  <c:v>0.69198999999999999</c:v>
                </c:pt>
                <c:pt idx="2372">
                  <c:v>0.68345800000000001</c:v>
                </c:pt>
                <c:pt idx="2373">
                  <c:v>0.68069999999999997</c:v>
                </c:pt>
                <c:pt idx="2374">
                  <c:v>0.67990300000000004</c:v>
                </c:pt>
                <c:pt idx="2375">
                  <c:v>0.67094799999999999</c:v>
                </c:pt>
                <c:pt idx="2376">
                  <c:v>0.67082799999999998</c:v>
                </c:pt>
                <c:pt idx="2377">
                  <c:v>0.66656599999999999</c:v>
                </c:pt>
                <c:pt idx="2378">
                  <c:v>0.67913500000000004</c:v>
                </c:pt>
                <c:pt idx="2379">
                  <c:v>0.682029</c:v>
                </c:pt>
                <c:pt idx="2380">
                  <c:v>0.66414099999999998</c:v>
                </c:pt>
                <c:pt idx="2381">
                  <c:v>0.67527999999999999</c:v>
                </c:pt>
                <c:pt idx="2382">
                  <c:v>0.67040699999999998</c:v>
                </c:pt>
                <c:pt idx="2383">
                  <c:v>0.67490600000000001</c:v>
                </c:pt>
                <c:pt idx="2384">
                  <c:v>0.67045100000000002</c:v>
                </c:pt>
                <c:pt idx="2385">
                  <c:v>0.67771099999999995</c:v>
                </c:pt>
                <c:pt idx="2386">
                  <c:v>0.66557999999999995</c:v>
                </c:pt>
                <c:pt idx="2387">
                  <c:v>0.68110099999999996</c:v>
                </c:pt>
                <c:pt idx="2388">
                  <c:v>0.67883800000000005</c:v>
                </c:pt>
                <c:pt idx="2389">
                  <c:v>0.68161300000000002</c:v>
                </c:pt>
                <c:pt idx="2390">
                  <c:v>0.66285700000000003</c:v>
                </c:pt>
                <c:pt idx="2391">
                  <c:v>0.66256999999999999</c:v>
                </c:pt>
                <c:pt idx="2392">
                  <c:v>0.66691599999999995</c:v>
                </c:pt>
                <c:pt idx="2393">
                  <c:v>0.66806100000000002</c:v>
                </c:pt>
                <c:pt idx="2394">
                  <c:v>0.66620000000000001</c:v>
                </c:pt>
                <c:pt idx="2395">
                  <c:v>0.67044800000000004</c:v>
                </c:pt>
                <c:pt idx="2396">
                  <c:v>0.67481000000000002</c:v>
                </c:pt>
                <c:pt idx="2397">
                  <c:v>0.67401699999999998</c:v>
                </c:pt>
                <c:pt idx="2398">
                  <c:v>0.66016399999999997</c:v>
                </c:pt>
                <c:pt idx="2399">
                  <c:v>0.66185000000000005</c:v>
                </c:pt>
                <c:pt idx="2400">
                  <c:v>0.66182300000000005</c:v>
                </c:pt>
                <c:pt idx="2401">
                  <c:v>0.65374100000000002</c:v>
                </c:pt>
                <c:pt idx="2402">
                  <c:v>0.65976199999999996</c:v>
                </c:pt>
                <c:pt idx="2403">
                  <c:v>0.65684399999999998</c:v>
                </c:pt>
                <c:pt idx="2404">
                  <c:v>0.67080499999999998</c:v>
                </c:pt>
                <c:pt idx="2405">
                  <c:v>0.66586100000000004</c:v>
                </c:pt>
                <c:pt idx="2406">
                  <c:v>0.66270499999999999</c:v>
                </c:pt>
                <c:pt idx="2407">
                  <c:v>0.65992499999999998</c:v>
                </c:pt>
                <c:pt idx="2408">
                  <c:v>0.65473999999999999</c:v>
                </c:pt>
                <c:pt idx="2409">
                  <c:v>0.64882499999999999</c:v>
                </c:pt>
                <c:pt idx="2410">
                  <c:v>0.64433200000000002</c:v>
                </c:pt>
                <c:pt idx="2411">
                  <c:v>0.64610100000000004</c:v>
                </c:pt>
                <c:pt idx="2412">
                  <c:v>0.65548600000000001</c:v>
                </c:pt>
                <c:pt idx="2413">
                  <c:v>0.63621000000000005</c:v>
                </c:pt>
                <c:pt idx="2414">
                  <c:v>0.63849199999999995</c:v>
                </c:pt>
                <c:pt idx="2415">
                  <c:v>0.63887300000000002</c:v>
                </c:pt>
                <c:pt idx="2416">
                  <c:v>0.63929999999999998</c:v>
                </c:pt>
                <c:pt idx="2417">
                  <c:v>0.63753199999999999</c:v>
                </c:pt>
                <c:pt idx="2418">
                  <c:v>0.63904300000000003</c:v>
                </c:pt>
                <c:pt idx="2419">
                  <c:v>0.63725200000000004</c:v>
                </c:pt>
                <c:pt idx="2420">
                  <c:v>0.61188299999999995</c:v>
                </c:pt>
                <c:pt idx="2421">
                  <c:v>0.61236800000000002</c:v>
                </c:pt>
                <c:pt idx="2422">
                  <c:v>0.631498</c:v>
                </c:pt>
                <c:pt idx="2423">
                  <c:v>0.62567200000000001</c:v>
                </c:pt>
                <c:pt idx="2424">
                  <c:v>0.63483900000000004</c:v>
                </c:pt>
                <c:pt idx="2425">
                  <c:v>0.61369099999999999</c:v>
                </c:pt>
                <c:pt idx="2426">
                  <c:v>0.63366400000000001</c:v>
                </c:pt>
                <c:pt idx="2427">
                  <c:v>0.64643700000000004</c:v>
                </c:pt>
                <c:pt idx="2428">
                  <c:v>0.655501</c:v>
                </c:pt>
                <c:pt idx="2429">
                  <c:v>0.63176900000000002</c:v>
                </c:pt>
                <c:pt idx="2430">
                  <c:v>0.64947600000000005</c:v>
                </c:pt>
                <c:pt idx="2431">
                  <c:v>0.63986799999999999</c:v>
                </c:pt>
                <c:pt idx="2432">
                  <c:v>0.63990999999999998</c:v>
                </c:pt>
                <c:pt idx="2433">
                  <c:v>0.67201999999999995</c:v>
                </c:pt>
                <c:pt idx="2434">
                  <c:v>0.64681999999999995</c:v>
                </c:pt>
                <c:pt idx="2435">
                  <c:v>0.64560200000000001</c:v>
                </c:pt>
                <c:pt idx="2436">
                  <c:v>0.63243700000000003</c:v>
                </c:pt>
                <c:pt idx="2437">
                  <c:v>0.661412</c:v>
                </c:pt>
                <c:pt idx="2438">
                  <c:v>0.69103700000000001</c:v>
                </c:pt>
                <c:pt idx="2439">
                  <c:v>0.69151799999999997</c:v>
                </c:pt>
                <c:pt idx="2440">
                  <c:v>0.68873200000000001</c:v>
                </c:pt>
                <c:pt idx="2441">
                  <c:v>0.71446200000000004</c:v>
                </c:pt>
                <c:pt idx="2442">
                  <c:v>0.71205700000000005</c:v>
                </c:pt>
                <c:pt idx="2443">
                  <c:v>0.69072500000000003</c:v>
                </c:pt>
                <c:pt idx="2444">
                  <c:v>0.69045400000000001</c:v>
                </c:pt>
                <c:pt idx="2445">
                  <c:v>0.69152400000000003</c:v>
                </c:pt>
                <c:pt idx="2446">
                  <c:v>0.68331900000000001</c:v>
                </c:pt>
                <c:pt idx="2447">
                  <c:v>0.69050599999999995</c:v>
                </c:pt>
                <c:pt idx="2448">
                  <c:v>0.68437700000000001</c:v>
                </c:pt>
                <c:pt idx="2449">
                  <c:v>0.67066800000000004</c:v>
                </c:pt>
                <c:pt idx="2450">
                  <c:v>0.67481100000000005</c:v>
                </c:pt>
                <c:pt idx="2451">
                  <c:v>0.67035299999999998</c:v>
                </c:pt>
                <c:pt idx="2452">
                  <c:v>0.66307499999999997</c:v>
                </c:pt>
                <c:pt idx="2453">
                  <c:v>0.652864</c:v>
                </c:pt>
                <c:pt idx="2454">
                  <c:v>0.65026899999999999</c:v>
                </c:pt>
                <c:pt idx="2455">
                  <c:v>0.64311600000000002</c:v>
                </c:pt>
                <c:pt idx="2456">
                  <c:v>0.63158999999999998</c:v>
                </c:pt>
                <c:pt idx="2457">
                  <c:v>0.64371</c:v>
                </c:pt>
                <c:pt idx="2458">
                  <c:v>0.64786500000000002</c:v>
                </c:pt>
                <c:pt idx="2459">
                  <c:v>0.63803900000000002</c:v>
                </c:pt>
                <c:pt idx="2460">
                  <c:v>0.64550700000000005</c:v>
                </c:pt>
                <c:pt idx="2461">
                  <c:v>0.65482899999999999</c:v>
                </c:pt>
                <c:pt idx="2462">
                  <c:v>0.66267500000000001</c:v>
                </c:pt>
                <c:pt idx="2463">
                  <c:v>0.66164800000000001</c:v>
                </c:pt>
                <c:pt idx="2464">
                  <c:v>0.66213599999999995</c:v>
                </c:pt>
                <c:pt idx="2465">
                  <c:v>0.66648700000000005</c:v>
                </c:pt>
                <c:pt idx="2466">
                  <c:v>0.68229300000000004</c:v>
                </c:pt>
                <c:pt idx="2467">
                  <c:v>0.69645699999999999</c:v>
                </c:pt>
                <c:pt idx="2468">
                  <c:v>0.67955500000000002</c:v>
                </c:pt>
                <c:pt idx="2469">
                  <c:v>0.676176</c:v>
                </c:pt>
                <c:pt idx="2470">
                  <c:v>0.66266099999999994</c:v>
                </c:pt>
                <c:pt idx="2471">
                  <c:v>0.67417700000000003</c:v>
                </c:pt>
                <c:pt idx="2472">
                  <c:v>0.65682700000000005</c:v>
                </c:pt>
                <c:pt idx="2473">
                  <c:v>0.66619300000000004</c:v>
                </c:pt>
                <c:pt idx="2474">
                  <c:v>0.66993400000000003</c:v>
                </c:pt>
                <c:pt idx="2475">
                  <c:v>0.65891200000000005</c:v>
                </c:pt>
                <c:pt idx="2476">
                  <c:v>0.66934099999999996</c:v>
                </c:pt>
                <c:pt idx="2477">
                  <c:v>0.67021600000000003</c:v>
                </c:pt>
                <c:pt idx="2478">
                  <c:v>0.68415099999999995</c:v>
                </c:pt>
                <c:pt idx="2479">
                  <c:v>0.67188099999999995</c:v>
                </c:pt>
                <c:pt idx="2480">
                  <c:v>0.67522400000000005</c:v>
                </c:pt>
                <c:pt idx="2481">
                  <c:v>0.68321500000000002</c:v>
                </c:pt>
                <c:pt idx="2482">
                  <c:v>0.67021900000000001</c:v>
                </c:pt>
                <c:pt idx="2483">
                  <c:v>0.667296</c:v>
                </c:pt>
                <c:pt idx="2484">
                  <c:v>0.67326200000000003</c:v>
                </c:pt>
                <c:pt idx="2485">
                  <c:v>0.64926700000000004</c:v>
                </c:pt>
                <c:pt idx="2486">
                  <c:v>0.63998299999999997</c:v>
                </c:pt>
                <c:pt idx="2487">
                  <c:v>0.65120800000000001</c:v>
                </c:pt>
                <c:pt idx="2488">
                  <c:v>0.64060499999999998</c:v>
                </c:pt>
                <c:pt idx="2489">
                  <c:v>0.63621700000000003</c:v>
                </c:pt>
                <c:pt idx="2490">
                  <c:v>0.64035900000000001</c:v>
                </c:pt>
                <c:pt idx="2491">
                  <c:v>0.60950800000000005</c:v>
                </c:pt>
                <c:pt idx="2492">
                  <c:v>0.64202800000000004</c:v>
                </c:pt>
                <c:pt idx="2493">
                  <c:v>0.65973199999999999</c:v>
                </c:pt>
                <c:pt idx="2494">
                  <c:v>0.66744700000000001</c:v>
                </c:pt>
                <c:pt idx="2495">
                  <c:v>0.65501500000000001</c:v>
                </c:pt>
                <c:pt idx="2496">
                  <c:v>0.65073300000000001</c:v>
                </c:pt>
                <c:pt idx="2497">
                  <c:v>0.65866800000000003</c:v>
                </c:pt>
                <c:pt idx="2498">
                  <c:v>0.64831899999999998</c:v>
                </c:pt>
                <c:pt idx="2499">
                  <c:v>0.649926</c:v>
                </c:pt>
                <c:pt idx="2500">
                  <c:v>0.61795699999999998</c:v>
                </c:pt>
                <c:pt idx="2501">
                  <c:v>0.61929699999999999</c:v>
                </c:pt>
                <c:pt idx="2502">
                  <c:v>0.61767799999999995</c:v>
                </c:pt>
                <c:pt idx="2503">
                  <c:v>0.62366299999999997</c:v>
                </c:pt>
                <c:pt idx="2504">
                  <c:v>0.634544</c:v>
                </c:pt>
                <c:pt idx="2505">
                  <c:v>0.63582700000000003</c:v>
                </c:pt>
                <c:pt idx="2506">
                  <c:v>0.63134699999999999</c:v>
                </c:pt>
                <c:pt idx="2507">
                  <c:v>0.62271799999999999</c:v>
                </c:pt>
                <c:pt idx="2508">
                  <c:v>0.640046</c:v>
                </c:pt>
                <c:pt idx="2509">
                  <c:v>0.64165099999999997</c:v>
                </c:pt>
                <c:pt idx="2510">
                  <c:v>0.65132800000000002</c:v>
                </c:pt>
                <c:pt idx="2511">
                  <c:v>0.64904499999999998</c:v>
                </c:pt>
                <c:pt idx="2512">
                  <c:v>0.63877300000000004</c:v>
                </c:pt>
                <c:pt idx="2513">
                  <c:v>0.64529199999999998</c:v>
                </c:pt>
                <c:pt idx="2514">
                  <c:v>0.63191399999999998</c:v>
                </c:pt>
                <c:pt idx="2515">
                  <c:v>0.62707599999999997</c:v>
                </c:pt>
                <c:pt idx="2516">
                  <c:v>0.622417</c:v>
                </c:pt>
                <c:pt idx="2517">
                  <c:v>0.61135099999999998</c:v>
                </c:pt>
                <c:pt idx="2518">
                  <c:v>0.63277700000000003</c:v>
                </c:pt>
                <c:pt idx="2519">
                  <c:v>0.64084300000000005</c:v>
                </c:pt>
                <c:pt idx="2520">
                  <c:v>0.62890800000000002</c:v>
                </c:pt>
                <c:pt idx="2521">
                  <c:v>0.63877099999999998</c:v>
                </c:pt>
                <c:pt idx="2522">
                  <c:v>0.62173699999999998</c:v>
                </c:pt>
                <c:pt idx="2523">
                  <c:v>0.63303399999999999</c:v>
                </c:pt>
                <c:pt idx="2524">
                  <c:v>0.61688900000000002</c:v>
                </c:pt>
                <c:pt idx="2525">
                  <c:v>0.63569399999999998</c:v>
                </c:pt>
                <c:pt idx="2526">
                  <c:v>0.64567099999999999</c:v>
                </c:pt>
                <c:pt idx="2527">
                  <c:v>0.66073599999999999</c:v>
                </c:pt>
                <c:pt idx="2528">
                  <c:v>0.64378500000000005</c:v>
                </c:pt>
                <c:pt idx="2529">
                  <c:v>0.63874699999999995</c:v>
                </c:pt>
                <c:pt idx="2530">
                  <c:v>0.63475400000000004</c:v>
                </c:pt>
                <c:pt idx="2531">
                  <c:v>0.63757900000000001</c:v>
                </c:pt>
                <c:pt idx="2532">
                  <c:v>0.64853700000000003</c:v>
                </c:pt>
                <c:pt idx="2533">
                  <c:v>0.642482</c:v>
                </c:pt>
                <c:pt idx="2534">
                  <c:v>0.64397099999999996</c:v>
                </c:pt>
                <c:pt idx="2535">
                  <c:v>0.64194899999999999</c:v>
                </c:pt>
                <c:pt idx="2536">
                  <c:v>0.646698</c:v>
                </c:pt>
                <c:pt idx="2537">
                  <c:v>0.625336</c:v>
                </c:pt>
                <c:pt idx="2538">
                  <c:v>0.63080700000000001</c:v>
                </c:pt>
                <c:pt idx="2539">
                  <c:v>0.63253700000000002</c:v>
                </c:pt>
                <c:pt idx="2540">
                  <c:v>0.63772200000000001</c:v>
                </c:pt>
                <c:pt idx="2541">
                  <c:v>0.627529</c:v>
                </c:pt>
                <c:pt idx="2542">
                  <c:v>0.63995100000000005</c:v>
                </c:pt>
                <c:pt idx="2543">
                  <c:v>0.62938799999999995</c:v>
                </c:pt>
                <c:pt idx="2544">
                  <c:v>0.63059100000000001</c:v>
                </c:pt>
                <c:pt idx="2545">
                  <c:v>0.62360400000000005</c:v>
                </c:pt>
                <c:pt idx="2546">
                  <c:v>0.62024400000000002</c:v>
                </c:pt>
                <c:pt idx="2547">
                  <c:v>0.61194499999999996</c:v>
                </c:pt>
                <c:pt idx="2548">
                  <c:v>0.61566100000000001</c:v>
                </c:pt>
                <c:pt idx="2549">
                  <c:v>0.60402500000000003</c:v>
                </c:pt>
                <c:pt idx="2550">
                  <c:v>0.60675900000000005</c:v>
                </c:pt>
                <c:pt idx="2551">
                  <c:v>0.61212599999999995</c:v>
                </c:pt>
                <c:pt idx="2552">
                  <c:v>0.61063999999999996</c:v>
                </c:pt>
                <c:pt idx="2553">
                  <c:v>0.61253000000000002</c:v>
                </c:pt>
                <c:pt idx="2554">
                  <c:v>0.60145599999999999</c:v>
                </c:pt>
                <c:pt idx="2555">
                  <c:v>0.60737799999999997</c:v>
                </c:pt>
                <c:pt idx="2556">
                  <c:v>0.60594099999999995</c:v>
                </c:pt>
                <c:pt idx="2557">
                  <c:v>0.61353100000000005</c:v>
                </c:pt>
                <c:pt idx="2558">
                  <c:v>0.61436299999999999</c:v>
                </c:pt>
                <c:pt idx="2559">
                  <c:v>0.61846500000000004</c:v>
                </c:pt>
                <c:pt idx="2560">
                  <c:v>0.61420600000000003</c:v>
                </c:pt>
                <c:pt idx="2561">
                  <c:v>0.60386099999999998</c:v>
                </c:pt>
                <c:pt idx="2562">
                  <c:v>0.59823199999999999</c:v>
                </c:pt>
                <c:pt idx="2563">
                  <c:v>0.61260800000000004</c:v>
                </c:pt>
                <c:pt idx="2564">
                  <c:v>0.60598799999999997</c:v>
                </c:pt>
                <c:pt idx="2565">
                  <c:v>0.59944399999999998</c:v>
                </c:pt>
                <c:pt idx="2566">
                  <c:v>0.61940899999999999</c:v>
                </c:pt>
                <c:pt idx="2567">
                  <c:v>0.61875400000000003</c:v>
                </c:pt>
                <c:pt idx="2568">
                  <c:v>0.62396200000000002</c:v>
                </c:pt>
                <c:pt idx="2569">
                  <c:v>0.61798900000000001</c:v>
                </c:pt>
                <c:pt idx="2570">
                  <c:v>0.60228300000000001</c:v>
                </c:pt>
                <c:pt idx="2571">
                  <c:v>0.58694400000000002</c:v>
                </c:pt>
                <c:pt idx="2572">
                  <c:v>0.59195500000000001</c:v>
                </c:pt>
                <c:pt idx="2573">
                  <c:v>0.57518899999999995</c:v>
                </c:pt>
                <c:pt idx="2574">
                  <c:v>0.57929799999999998</c:v>
                </c:pt>
                <c:pt idx="2575">
                  <c:v>0.55813400000000002</c:v>
                </c:pt>
                <c:pt idx="2576">
                  <c:v>0.58457300000000001</c:v>
                </c:pt>
                <c:pt idx="2577">
                  <c:v>0.58862099999999995</c:v>
                </c:pt>
                <c:pt idx="2578">
                  <c:v>0.59170100000000003</c:v>
                </c:pt>
                <c:pt idx="2579">
                  <c:v>0.56125999999999998</c:v>
                </c:pt>
                <c:pt idx="2580">
                  <c:v>0.56592500000000001</c:v>
                </c:pt>
                <c:pt idx="2581">
                  <c:v>0.58016500000000004</c:v>
                </c:pt>
                <c:pt idx="2582">
                  <c:v>0.57089299999999998</c:v>
                </c:pt>
                <c:pt idx="2583">
                  <c:v>0.56344000000000005</c:v>
                </c:pt>
                <c:pt idx="2584">
                  <c:v>0.56319200000000003</c:v>
                </c:pt>
                <c:pt idx="2585">
                  <c:v>0.552705</c:v>
                </c:pt>
                <c:pt idx="2586">
                  <c:v>0.56820800000000005</c:v>
                </c:pt>
                <c:pt idx="2587">
                  <c:v>0.565716</c:v>
                </c:pt>
                <c:pt idx="2588">
                  <c:v>0.57256200000000002</c:v>
                </c:pt>
                <c:pt idx="2589">
                  <c:v>0.58455199999999996</c:v>
                </c:pt>
                <c:pt idx="2590">
                  <c:v>0.58183700000000005</c:v>
                </c:pt>
                <c:pt idx="2591">
                  <c:v>0.57550000000000001</c:v>
                </c:pt>
                <c:pt idx="2592">
                  <c:v>0.57126299999999997</c:v>
                </c:pt>
                <c:pt idx="2593">
                  <c:v>0.62132600000000004</c:v>
                </c:pt>
                <c:pt idx="2594">
                  <c:v>0.60673900000000003</c:v>
                </c:pt>
                <c:pt idx="2595">
                  <c:v>0.61936899999999995</c:v>
                </c:pt>
                <c:pt idx="2596">
                  <c:v>0.60868599999999995</c:v>
                </c:pt>
                <c:pt idx="2597">
                  <c:v>0.60350800000000004</c:v>
                </c:pt>
                <c:pt idx="2598">
                  <c:v>0.59424200000000005</c:v>
                </c:pt>
                <c:pt idx="2599">
                  <c:v>0.58827700000000005</c:v>
                </c:pt>
                <c:pt idx="2600">
                  <c:v>0.60560000000000003</c:v>
                </c:pt>
                <c:pt idx="2601">
                  <c:v>0.59088200000000002</c:v>
                </c:pt>
                <c:pt idx="2602">
                  <c:v>0.58090699999999995</c:v>
                </c:pt>
                <c:pt idx="2603">
                  <c:v>0.58186000000000004</c:v>
                </c:pt>
                <c:pt idx="2604">
                  <c:v>0.60621100000000006</c:v>
                </c:pt>
                <c:pt idx="2605">
                  <c:v>0.59282100000000004</c:v>
                </c:pt>
                <c:pt idx="2606">
                  <c:v>0.58291099999999996</c:v>
                </c:pt>
                <c:pt idx="2607">
                  <c:v>0.58198000000000005</c:v>
                </c:pt>
                <c:pt idx="2608">
                  <c:v>0.60525099999999998</c:v>
                </c:pt>
                <c:pt idx="2609">
                  <c:v>0.63973000000000002</c:v>
                </c:pt>
                <c:pt idx="2610">
                  <c:v>0.63124899999999995</c:v>
                </c:pt>
                <c:pt idx="2611">
                  <c:v>0.60418400000000005</c:v>
                </c:pt>
                <c:pt idx="2612">
                  <c:v>0.57830899999999996</c:v>
                </c:pt>
                <c:pt idx="2613">
                  <c:v>0.603993</c:v>
                </c:pt>
                <c:pt idx="2614">
                  <c:v>0.58945099999999995</c:v>
                </c:pt>
                <c:pt idx="2615">
                  <c:v>0.60060999999999998</c:v>
                </c:pt>
                <c:pt idx="2616">
                  <c:v>0.601325</c:v>
                </c:pt>
                <c:pt idx="2617">
                  <c:v>0.53585000000000005</c:v>
                </c:pt>
                <c:pt idx="2618">
                  <c:v>0.53410800000000003</c:v>
                </c:pt>
                <c:pt idx="2619">
                  <c:v>0.58768900000000002</c:v>
                </c:pt>
                <c:pt idx="2620">
                  <c:v>0.61315299999999995</c:v>
                </c:pt>
                <c:pt idx="2621">
                  <c:v>0.57954099999999997</c:v>
                </c:pt>
                <c:pt idx="2622">
                  <c:v>0.58147499999999996</c:v>
                </c:pt>
                <c:pt idx="2623">
                  <c:v>0.58644300000000005</c:v>
                </c:pt>
                <c:pt idx="2624">
                  <c:v>0.58109500000000003</c:v>
                </c:pt>
                <c:pt idx="2625">
                  <c:v>0.54223299999999997</c:v>
                </c:pt>
                <c:pt idx="2626">
                  <c:v>0.60888900000000001</c:v>
                </c:pt>
                <c:pt idx="2627">
                  <c:v>0.56855900000000004</c:v>
                </c:pt>
                <c:pt idx="2628">
                  <c:v>0.57703800000000005</c:v>
                </c:pt>
                <c:pt idx="2629">
                  <c:v>0.58560299999999998</c:v>
                </c:pt>
                <c:pt idx="2630">
                  <c:v>0.52896200000000004</c:v>
                </c:pt>
                <c:pt idx="2631">
                  <c:v>0.57762000000000002</c:v>
                </c:pt>
                <c:pt idx="2632">
                  <c:v>0.60817600000000005</c:v>
                </c:pt>
                <c:pt idx="2633">
                  <c:v>0.57567199999999996</c:v>
                </c:pt>
                <c:pt idx="2634">
                  <c:v>0.54772600000000005</c:v>
                </c:pt>
                <c:pt idx="2635">
                  <c:v>0.59535700000000003</c:v>
                </c:pt>
                <c:pt idx="2636">
                  <c:v>0.56848799999999999</c:v>
                </c:pt>
                <c:pt idx="2637">
                  <c:v>0.54843799999999998</c:v>
                </c:pt>
                <c:pt idx="2638">
                  <c:v>0.56059300000000001</c:v>
                </c:pt>
                <c:pt idx="2639">
                  <c:v>0.54028399999999999</c:v>
                </c:pt>
                <c:pt idx="2640">
                  <c:v>0.48778700000000003</c:v>
                </c:pt>
                <c:pt idx="2641">
                  <c:v>0.54327499999999995</c:v>
                </c:pt>
                <c:pt idx="2642">
                  <c:v>0.50348199999999999</c:v>
                </c:pt>
                <c:pt idx="2643">
                  <c:v>0.498803</c:v>
                </c:pt>
                <c:pt idx="2644">
                  <c:v>0.52473499999999995</c:v>
                </c:pt>
                <c:pt idx="2645">
                  <c:v>0.50662200000000002</c:v>
                </c:pt>
                <c:pt idx="2646">
                  <c:v>0.46800000000000003</c:v>
                </c:pt>
                <c:pt idx="2647">
                  <c:v>0.51269799999999999</c:v>
                </c:pt>
                <c:pt idx="2648">
                  <c:v>0.48810999999999999</c:v>
                </c:pt>
                <c:pt idx="2649">
                  <c:v>0.53410500000000005</c:v>
                </c:pt>
                <c:pt idx="2650">
                  <c:v>0.55562400000000001</c:v>
                </c:pt>
                <c:pt idx="2651">
                  <c:v>0.51134299999999999</c:v>
                </c:pt>
                <c:pt idx="2652">
                  <c:v>0.55508500000000005</c:v>
                </c:pt>
                <c:pt idx="2653">
                  <c:v>0.56256099999999998</c:v>
                </c:pt>
                <c:pt idx="2654">
                  <c:v>0.53300899999999996</c:v>
                </c:pt>
                <c:pt idx="2655">
                  <c:v>0.57412399999999997</c:v>
                </c:pt>
                <c:pt idx="2656">
                  <c:v>0.546462</c:v>
                </c:pt>
                <c:pt idx="2657">
                  <c:v>0.59745000000000004</c:v>
                </c:pt>
                <c:pt idx="2658">
                  <c:v>0.551844</c:v>
                </c:pt>
                <c:pt idx="2659">
                  <c:v>0.51251400000000003</c:v>
                </c:pt>
                <c:pt idx="2660">
                  <c:v>0.58736100000000002</c:v>
                </c:pt>
                <c:pt idx="2661">
                  <c:v>0.57416699999999998</c:v>
                </c:pt>
                <c:pt idx="2662">
                  <c:v>0.49383500000000002</c:v>
                </c:pt>
                <c:pt idx="2663">
                  <c:v>0.54403500000000005</c:v>
                </c:pt>
                <c:pt idx="2664">
                  <c:v>0.52694399999999997</c:v>
                </c:pt>
                <c:pt idx="2665">
                  <c:v>0.59200399999999997</c:v>
                </c:pt>
                <c:pt idx="2666">
                  <c:v>0.54034300000000002</c:v>
                </c:pt>
                <c:pt idx="2667">
                  <c:v>0.55737300000000001</c:v>
                </c:pt>
                <c:pt idx="2668">
                  <c:v>0.56449000000000005</c:v>
                </c:pt>
                <c:pt idx="2669">
                  <c:v>0.54089699999999996</c:v>
                </c:pt>
                <c:pt idx="2670">
                  <c:v>0.65405199999999997</c:v>
                </c:pt>
                <c:pt idx="2671">
                  <c:v>0.61236800000000002</c:v>
                </c:pt>
                <c:pt idx="2672">
                  <c:v>0.574631</c:v>
                </c:pt>
                <c:pt idx="2673">
                  <c:v>0.55243100000000001</c:v>
                </c:pt>
                <c:pt idx="2674">
                  <c:v>0.54142599999999996</c:v>
                </c:pt>
                <c:pt idx="2675">
                  <c:v>0.55249700000000002</c:v>
                </c:pt>
                <c:pt idx="2676">
                  <c:v>0.53824899999999998</c:v>
                </c:pt>
                <c:pt idx="2677">
                  <c:v>0.51630200000000004</c:v>
                </c:pt>
                <c:pt idx="2678">
                  <c:v>0.58118400000000003</c:v>
                </c:pt>
                <c:pt idx="2679">
                  <c:v>0.534192</c:v>
                </c:pt>
                <c:pt idx="2680">
                  <c:v>0.52659800000000001</c:v>
                </c:pt>
                <c:pt idx="2681">
                  <c:v>0.553871</c:v>
                </c:pt>
                <c:pt idx="2682">
                  <c:v>0.52664100000000003</c:v>
                </c:pt>
                <c:pt idx="2683">
                  <c:v>0.54845600000000005</c:v>
                </c:pt>
                <c:pt idx="2684">
                  <c:v>0.57586999999999999</c:v>
                </c:pt>
                <c:pt idx="2685">
                  <c:v>0.552956</c:v>
                </c:pt>
                <c:pt idx="2686">
                  <c:v>0.50525399999999998</c:v>
                </c:pt>
                <c:pt idx="2687">
                  <c:v>0.52642299999999997</c:v>
                </c:pt>
                <c:pt idx="2688">
                  <c:v>0.60628400000000005</c:v>
                </c:pt>
                <c:pt idx="2689">
                  <c:v>0.566747</c:v>
                </c:pt>
                <c:pt idx="2690">
                  <c:v>0.60187000000000002</c:v>
                </c:pt>
                <c:pt idx="2691">
                  <c:v>0.53375300000000003</c:v>
                </c:pt>
                <c:pt idx="2692">
                  <c:v>0.56278700000000004</c:v>
                </c:pt>
                <c:pt idx="2693">
                  <c:v>0.53972500000000001</c:v>
                </c:pt>
                <c:pt idx="2694">
                  <c:v>0.52851099999999995</c:v>
                </c:pt>
                <c:pt idx="2695">
                  <c:v>0.54825400000000002</c:v>
                </c:pt>
                <c:pt idx="2696">
                  <c:v>0.52494399999999997</c:v>
                </c:pt>
                <c:pt idx="2697">
                  <c:v>0.46763100000000002</c:v>
                </c:pt>
                <c:pt idx="2698">
                  <c:v>0.53802000000000005</c:v>
                </c:pt>
                <c:pt idx="2699">
                  <c:v>0.53471999999999997</c:v>
                </c:pt>
                <c:pt idx="2700">
                  <c:v>0.54052199999999995</c:v>
                </c:pt>
                <c:pt idx="2701">
                  <c:v>0.51361999999999997</c:v>
                </c:pt>
                <c:pt idx="2702">
                  <c:v>0.49043900000000001</c:v>
                </c:pt>
                <c:pt idx="2703">
                  <c:v>0.51308699999999996</c:v>
                </c:pt>
                <c:pt idx="2704">
                  <c:v>0.48968400000000001</c:v>
                </c:pt>
                <c:pt idx="2705">
                  <c:v>0.44170100000000001</c:v>
                </c:pt>
                <c:pt idx="2706">
                  <c:v>0.468829</c:v>
                </c:pt>
                <c:pt idx="2707">
                  <c:v>0.46203499999999997</c:v>
                </c:pt>
                <c:pt idx="2708">
                  <c:v>0.420431</c:v>
                </c:pt>
                <c:pt idx="2709">
                  <c:v>0.45886900000000003</c:v>
                </c:pt>
                <c:pt idx="2710">
                  <c:v>0.44767000000000001</c:v>
                </c:pt>
                <c:pt idx="2711">
                  <c:v>0.44562000000000002</c:v>
                </c:pt>
                <c:pt idx="2712">
                  <c:v>0.42995699999999998</c:v>
                </c:pt>
                <c:pt idx="2713">
                  <c:v>0.42987199999999998</c:v>
                </c:pt>
                <c:pt idx="2714">
                  <c:v>0.40993099999999999</c:v>
                </c:pt>
                <c:pt idx="2715">
                  <c:v>0.38541199999999998</c:v>
                </c:pt>
                <c:pt idx="2716">
                  <c:v>0.41449799999999998</c:v>
                </c:pt>
                <c:pt idx="2717">
                  <c:v>0.41694900000000001</c:v>
                </c:pt>
                <c:pt idx="2718">
                  <c:v>0.43457899999999999</c:v>
                </c:pt>
                <c:pt idx="2719">
                  <c:v>0.38941599999999998</c:v>
                </c:pt>
                <c:pt idx="2720">
                  <c:v>0.366952</c:v>
                </c:pt>
                <c:pt idx="2721">
                  <c:v>0.37219400000000002</c:v>
                </c:pt>
                <c:pt idx="2722">
                  <c:v>0.37785400000000002</c:v>
                </c:pt>
                <c:pt idx="2723">
                  <c:v>0.41369699999999998</c:v>
                </c:pt>
                <c:pt idx="2724">
                  <c:v>0.36300700000000002</c:v>
                </c:pt>
                <c:pt idx="2725">
                  <c:v>0.35994799999999999</c:v>
                </c:pt>
                <c:pt idx="2726">
                  <c:v>0.367537</c:v>
                </c:pt>
                <c:pt idx="2727">
                  <c:v>0.394816</c:v>
                </c:pt>
                <c:pt idx="2728">
                  <c:v>0.37315599999999999</c:v>
                </c:pt>
                <c:pt idx="2729">
                  <c:v>0.37901699999999999</c:v>
                </c:pt>
                <c:pt idx="2730">
                  <c:v>0.34843200000000002</c:v>
                </c:pt>
                <c:pt idx="2731">
                  <c:v>0.32099</c:v>
                </c:pt>
                <c:pt idx="2732">
                  <c:v>0.329594</c:v>
                </c:pt>
                <c:pt idx="2733">
                  <c:v>0.33280900000000002</c:v>
                </c:pt>
                <c:pt idx="2734">
                  <c:v>0.342225</c:v>
                </c:pt>
                <c:pt idx="2735">
                  <c:v>0.27691500000000002</c:v>
                </c:pt>
                <c:pt idx="2736">
                  <c:v>0.26627800000000001</c:v>
                </c:pt>
                <c:pt idx="2737">
                  <c:v>0.29460399999999998</c:v>
                </c:pt>
                <c:pt idx="2738">
                  <c:v>0.25247000000000003</c:v>
                </c:pt>
                <c:pt idx="2739">
                  <c:v>0.250529</c:v>
                </c:pt>
                <c:pt idx="2740">
                  <c:v>0.276451</c:v>
                </c:pt>
                <c:pt idx="2741">
                  <c:v>0.22594700000000001</c:v>
                </c:pt>
                <c:pt idx="2742">
                  <c:v>0.226441</c:v>
                </c:pt>
                <c:pt idx="2743">
                  <c:v>0.26096599999999998</c:v>
                </c:pt>
                <c:pt idx="2744">
                  <c:v>0.219667</c:v>
                </c:pt>
                <c:pt idx="2745">
                  <c:v>0.26878400000000002</c:v>
                </c:pt>
                <c:pt idx="2746">
                  <c:v>0.238095</c:v>
                </c:pt>
                <c:pt idx="2747">
                  <c:v>0.21790499999999999</c:v>
                </c:pt>
                <c:pt idx="2748">
                  <c:v>0.21415600000000001</c:v>
                </c:pt>
                <c:pt idx="2749">
                  <c:v>0.19445000000000001</c:v>
                </c:pt>
                <c:pt idx="2750">
                  <c:v>0.178452</c:v>
                </c:pt>
                <c:pt idx="2751">
                  <c:v>0.17208899999999999</c:v>
                </c:pt>
                <c:pt idx="2752">
                  <c:v>0.19120799999999999</c:v>
                </c:pt>
                <c:pt idx="2753">
                  <c:v>0.18660299999999999</c:v>
                </c:pt>
                <c:pt idx="2754">
                  <c:v>0.170794</c:v>
                </c:pt>
                <c:pt idx="2755">
                  <c:v>0.15206700000000001</c:v>
                </c:pt>
                <c:pt idx="2756">
                  <c:v>0.20347799999999999</c:v>
                </c:pt>
                <c:pt idx="2757">
                  <c:v>0.167047</c:v>
                </c:pt>
                <c:pt idx="2758">
                  <c:v>0.17366000000000001</c:v>
                </c:pt>
                <c:pt idx="2759">
                  <c:v>0.190052</c:v>
                </c:pt>
                <c:pt idx="2760">
                  <c:v>0.15958700000000001</c:v>
                </c:pt>
                <c:pt idx="2761">
                  <c:v>0.16903399999999999</c:v>
                </c:pt>
                <c:pt idx="2762">
                  <c:v>0.15632599999999999</c:v>
                </c:pt>
                <c:pt idx="2763">
                  <c:v>0.13677600000000001</c:v>
                </c:pt>
                <c:pt idx="2764">
                  <c:v>0.114771</c:v>
                </c:pt>
                <c:pt idx="2765">
                  <c:v>0.105943</c:v>
                </c:pt>
                <c:pt idx="2766">
                  <c:v>0.11423800000000001</c:v>
                </c:pt>
                <c:pt idx="2767">
                  <c:v>0.10396900000000001</c:v>
                </c:pt>
                <c:pt idx="2768">
                  <c:v>8.8158200000000006E-2</c:v>
                </c:pt>
                <c:pt idx="2769">
                  <c:v>9.1802599999999998E-2</c:v>
                </c:pt>
                <c:pt idx="2770">
                  <c:v>0.104293</c:v>
                </c:pt>
                <c:pt idx="2771">
                  <c:v>8.4143099999999998E-2</c:v>
                </c:pt>
                <c:pt idx="2772">
                  <c:v>8.78998E-2</c:v>
                </c:pt>
                <c:pt idx="2773">
                  <c:v>6.3777100000000003E-2</c:v>
                </c:pt>
                <c:pt idx="2774">
                  <c:v>6.2330099999999999E-2</c:v>
                </c:pt>
                <c:pt idx="2775">
                  <c:v>5.4119500000000001E-2</c:v>
                </c:pt>
                <c:pt idx="2776">
                  <c:v>5.8399300000000001E-2</c:v>
                </c:pt>
                <c:pt idx="2777">
                  <c:v>5.7297500000000001E-2</c:v>
                </c:pt>
                <c:pt idx="2778">
                  <c:v>4.0719900000000003E-2</c:v>
                </c:pt>
                <c:pt idx="2779">
                  <c:v>4.6121599999999999E-2</c:v>
                </c:pt>
                <c:pt idx="2780">
                  <c:v>4.7066499999999997E-2</c:v>
                </c:pt>
                <c:pt idx="2781">
                  <c:v>5.1231699999999998E-2</c:v>
                </c:pt>
                <c:pt idx="2782">
                  <c:v>5.6396799999999997E-2</c:v>
                </c:pt>
                <c:pt idx="2783">
                  <c:v>6.5640599999999993E-2</c:v>
                </c:pt>
                <c:pt idx="2784">
                  <c:v>7.1249099999999996E-2</c:v>
                </c:pt>
                <c:pt idx="2785">
                  <c:v>3.8093299999999997E-2</c:v>
                </c:pt>
                <c:pt idx="2786">
                  <c:v>3.46044E-2</c:v>
                </c:pt>
                <c:pt idx="2787">
                  <c:v>2.4368799999999999E-2</c:v>
                </c:pt>
                <c:pt idx="2788">
                  <c:v>3.2801200000000003E-2</c:v>
                </c:pt>
                <c:pt idx="2789">
                  <c:v>2.27691E-2</c:v>
                </c:pt>
                <c:pt idx="2790">
                  <c:v>1.66772E-2</c:v>
                </c:pt>
                <c:pt idx="2791">
                  <c:v>1.2404800000000001E-2</c:v>
                </c:pt>
                <c:pt idx="2792">
                  <c:v>2.0636100000000001E-2</c:v>
                </c:pt>
                <c:pt idx="2793">
                  <c:v>7.7149999999999996E-3</c:v>
                </c:pt>
                <c:pt idx="2794">
                  <c:v>9.9244899999999994E-3</c:v>
                </c:pt>
                <c:pt idx="2795">
                  <c:v>1.30016E-2</c:v>
                </c:pt>
                <c:pt idx="2796">
                  <c:v>1.07134E-2</c:v>
                </c:pt>
                <c:pt idx="2797">
                  <c:v>3.8851699999999999E-3</c:v>
                </c:pt>
                <c:pt idx="2798">
                  <c:v>8.7170300000000006E-3</c:v>
                </c:pt>
                <c:pt idx="2799">
                  <c:v>1.7080000000000001E-2</c:v>
                </c:pt>
                <c:pt idx="2800">
                  <c:v>2.9854200000000001E-2</c:v>
                </c:pt>
                <c:pt idx="2801">
                  <c:v>2.61079E-2</c:v>
                </c:pt>
                <c:pt idx="2802">
                  <c:v>6.8797199999999998E-3</c:v>
                </c:pt>
                <c:pt idx="2803">
                  <c:v>3.64299E-3</c:v>
                </c:pt>
                <c:pt idx="2804">
                  <c:v>2.8035400000000002E-3</c:v>
                </c:pt>
                <c:pt idx="2805">
                  <c:v>1.1254E-2</c:v>
                </c:pt>
                <c:pt idx="2806">
                  <c:v>1.4984600000000001E-2</c:v>
                </c:pt>
                <c:pt idx="2807">
                  <c:v>1.41729E-2</c:v>
                </c:pt>
                <c:pt idx="2808">
                  <c:v>1.0732999999999999E-2</c:v>
                </c:pt>
                <c:pt idx="2809">
                  <c:v>5.4788500000000004E-3</c:v>
                </c:pt>
                <c:pt idx="2810">
                  <c:v>1.15663E-2</c:v>
                </c:pt>
                <c:pt idx="2811">
                  <c:v>1.6274899999999998E-2</c:v>
                </c:pt>
                <c:pt idx="2812">
                  <c:v>1.42084E-2</c:v>
                </c:pt>
                <c:pt idx="2813">
                  <c:v>1.02133E-2</c:v>
                </c:pt>
                <c:pt idx="2814">
                  <c:v>1.29289E-2</c:v>
                </c:pt>
                <c:pt idx="2815">
                  <c:v>8.8515199999999999E-3</c:v>
                </c:pt>
                <c:pt idx="2816">
                  <c:v>1.1228399999999999E-2</c:v>
                </c:pt>
                <c:pt idx="2817">
                  <c:v>1.5568E-2</c:v>
                </c:pt>
                <c:pt idx="2818">
                  <c:v>1.5996400000000001E-2</c:v>
                </c:pt>
                <c:pt idx="2819">
                  <c:v>1.5063699999999999E-2</c:v>
                </c:pt>
                <c:pt idx="2820">
                  <c:v>2.1037199999999999E-2</c:v>
                </c:pt>
                <c:pt idx="2821">
                  <c:v>1.18101E-2</c:v>
                </c:pt>
                <c:pt idx="2822">
                  <c:v>1.37381E-2</c:v>
                </c:pt>
                <c:pt idx="2823">
                  <c:v>1.43413E-2</c:v>
                </c:pt>
                <c:pt idx="2824">
                  <c:v>6.2625800000000002E-3</c:v>
                </c:pt>
                <c:pt idx="2825">
                  <c:v>1.06015E-2</c:v>
                </c:pt>
                <c:pt idx="2826">
                  <c:v>1.5554E-2</c:v>
                </c:pt>
                <c:pt idx="2827">
                  <c:v>1.12721E-2</c:v>
                </c:pt>
                <c:pt idx="2828">
                  <c:v>3.1107200000000002E-2</c:v>
                </c:pt>
                <c:pt idx="2829">
                  <c:v>3.3182799999999998E-2</c:v>
                </c:pt>
                <c:pt idx="2830">
                  <c:v>2.80269E-2</c:v>
                </c:pt>
                <c:pt idx="2831">
                  <c:v>2.64455E-2</c:v>
                </c:pt>
                <c:pt idx="2832">
                  <c:v>2.5081099999999999E-2</c:v>
                </c:pt>
                <c:pt idx="2833">
                  <c:v>4.7033800000000001E-2</c:v>
                </c:pt>
                <c:pt idx="2834">
                  <c:v>5.5483600000000001E-2</c:v>
                </c:pt>
                <c:pt idx="2835">
                  <c:v>6.0243699999999997E-2</c:v>
                </c:pt>
                <c:pt idx="2836">
                  <c:v>5.5460799999999998E-2</c:v>
                </c:pt>
                <c:pt idx="2837">
                  <c:v>4.8159199999999999E-2</c:v>
                </c:pt>
                <c:pt idx="2838">
                  <c:v>5.3164599999999999E-2</c:v>
                </c:pt>
                <c:pt idx="2839">
                  <c:v>5.0167999999999997E-2</c:v>
                </c:pt>
                <c:pt idx="2840">
                  <c:v>4.1123600000000003E-2</c:v>
                </c:pt>
                <c:pt idx="2841">
                  <c:v>4.5149799999999997E-2</c:v>
                </c:pt>
                <c:pt idx="2842">
                  <c:v>4.3505799999999997E-2</c:v>
                </c:pt>
                <c:pt idx="2843">
                  <c:v>4.7672800000000001E-2</c:v>
                </c:pt>
                <c:pt idx="2844">
                  <c:v>5.1304900000000001E-2</c:v>
                </c:pt>
                <c:pt idx="2845">
                  <c:v>4.98025E-2</c:v>
                </c:pt>
                <c:pt idx="2846">
                  <c:v>3.8839100000000001E-2</c:v>
                </c:pt>
                <c:pt idx="2847">
                  <c:v>3.5388099999999999E-2</c:v>
                </c:pt>
                <c:pt idx="2848">
                  <c:v>3.0556699999999999E-2</c:v>
                </c:pt>
                <c:pt idx="2849">
                  <c:v>3.99908E-2</c:v>
                </c:pt>
                <c:pt idx="2850">
                  <c:v>4.8552499999999998E-2</c:v>
                </c:pt>
                <c:pt idx="2851">
                  <c:v>5.87453E-2</c:v>
                </c:pt>
                <c:pt idx="2852">
                  <c:v>5.2869399999999997E-2</c:v>
                </c:pt>
                <c:pt idx="2853">
                  <c:v>4.0150600000000002E-2</c:v>
                </c:pt>
                <c:pt idx="2854">
                  <c:v>3.8022E-2</c:v>
                </c:pt>
                <c:pt idx="2855">
                  <c:v>4.1469499999999999E-2</c:v>
                </c:pt>
                <c:pt idx="2856">
                  <c:v>3.7242299999999999E-2</c:v>
                </c:pt>
                <c:pt idx="2857">
                  <c:v>3.5620600000000002E-2</c:v>
                </c:pt>
                <c:pt idx="2858">
                  <c:v>2.90493E-2</c:v>
                </c:pt>
                <c:pt idx="2859">
                  <c:v>2.7084299999999999E-2</c:v>
                </c:pt>
                <c:pt idx="2860">
                  <c:v>2.7083300000000001E-2</c:v>
                </c:pt>
                <c:pt idx="2861">
                  <c:v>1.7725600000000001E-2</c:v>
                </c:pt>
                <c:pt idx="2862">
                  <c:v>2.4121299999999998E-2</c:v>
                </c:pt>
                <c:pt idx="2863">
                  <c:v>2.7086499999999999E-2</c:v>
                </c:pt>
                <c:pt idx="2864">
                  <c:v>4.04734E-2</c:v>
                </c:pt>
                <c:pt idx="2865">
                  <c:v>2.60951E-2</c:v>
                </c:pt>
                <c:pt idx="2866">
                  <c:v>2.22989E-2</c:v>
                </c:pt>
                <c:pt idx="2867">
                  <c:v>2.5569399999999999E-2</c:v>
                </c:pt>
                <c:pt idx="2868">
                  <c:v>1.3600900000000001E-2</c:v>
                </c:pt>
                <c:pt idx="2869">
                  <c:v>2.5801999999999999E-2</c:v>
                </c:pt>
                <c:pt idx="2870">
                  <c:v>1.6501700000000001E-2</c:v>
                </c:pt>
                <c:pt idx="2871">
                  <c:v>3.5219300000000002E-2</c:v>
                </c:pt>
                <c:pt idx="2872">
                  <c:v>1.8674099999999999E-2</c:v>
                </c:pt>
                <c:pt idx="2873">
                  <c:v>8.8681400000000001E-3</c:v>
                </c:pt>
                <c:pt idx="2874">
                  <c:v>6.2674100000000002E-3</c:v>
                </c:pt>
                <c:pt idx="2875">
                  <c:v>5.3739399999999998E-3</c:v>
                </c:pt>
                <c:pt idx="2876">
                  <c:v>1.01911E-2</c:v>
                </c:pt>
                <c:pt idx="2877">
                  <c:v>1.3647899999999999E-2</c:v>
                </c:pt>
                <c:pt idx="2878">
                  <c:v>1.82884E-2</c:v>
                </c:pt>
                <c:pt idx="2879">
                  <c:v>1.34135E-2</c:v>
                </c:pt>
                <c:pt idx="2880">
                  <c:v>6.48899E-3</c:v>
                </c:pt>
                <c:pt idx="2881">
                  <c:v>5.5053999999999997E-3</c:v>
                </c:pt>
                <c:pt idx="2882">
                  <c:v>4.96117E-3</c:v>
                </c:pt>
                <c:pt idx="2883">
                  <c:v>1.01476E-2</c:v>
                </c:pt>
                <c:pt idx="2884">
                  <c:v>7.9810200000000001E-3</c:v>
                </c:pt>
                <c:pt idx="2885">
                  <c:v>5.7870400000000002E-3</c:v>
                </c:pt>
                <c:pt idx="2886">
                  <c:v>9.3354100000000006E-3</c:v>
                </c:pt>
                <c:pt idx="2887">
                  <c:v>9.3615E-3</c:v>
                </c:pt>
                <c:pt idx="2888">
                  <c:v>1.44993E-2</c:v>
                </c:pt>
                <c:pt idx="2889">
                  <c:v>1.7092099999999999E-2</c:v>
                </c:pt>
                <c:pt idx="2890">
                  <c:v>1.5249499999999999E-2</c:v>
                </c:pt>
                <c:pt idx="2891">
                  <c:v>1.8731000000000001E-2</c:v>
                </c:pt>
                <c:pt idx="2892">
                  <c:v>1.63406E-2</c:v>
                </c:pt>
                <c:pt idx="2893">
                  <c:v>7.3677200000000003E-3</c:v>
                </c:pt>
                <c:pt idx="2894">
                  <c:v>4.3544500000000002E-3</c:v>
                </c:pt>
                <c:pt idx="2895">
                  <c:v>5.8887699999999998E-3</c:v>
                </c:pt>
                <c:pt idx="2896">
                  <c:v>6.8297000000000002E-3</c:v>
                </c:pt>
                <c:pt idx="2897">
                  <c:v>8.74781E-3</c:v>
                </c:pt>
                <c:pt idx="2898">
                  <c:v>1.05307E-2</c:v>
                </c:pt>
                <c:pt idx="2899">
                  <c:v>1.0626E-2</c:v>
                </c:pt>
                <c:pt idx="2900">
                  <c:v>8.3767300000000006E-3</c:v>
                </c:pt>
                <c:pt idx="2901">
                  <c:v>7.3957900000000002E-3</c:v>
                </c:pt>
                <c:pt idx="2902">
                  <c:v>5.8252399999999998E-3</c:v>
                </c:pt>
                <c:pt idx="2903">
                  <c:v>5.36631E-3</c:v>
                </c:pt>
                <c:pt idx="2904">
                  <c:v>6.0053399999999996E-3</c:v>
                </c:pt>
                <c:pt idx="2905">
                  <c:v>6.0470300000000001E-3</c:v>
                </c:pt>
                <c:pt idx="2906">
                  <c:v>8.8495599999999994E-3</c:v>
                </c:pt>
                <c:pt idx="2907">
                  <c:v>1.22092E-2</c:v>
                </c:pt>
                <c:pt idx="2908">
                  <c:v>1.18443E-2</c:v>
                </c:pt>
                <c:pt idx="2909">
                  <c:v>1.0770699999999999E-2</c:v>
                </c:pt>
                <c:pt idx="2910">
                  <c:v>6.4989499999999999E-3</c:v>
                </c:pt>
                <c:pt idx="2911">
                  <c:v>4.5004499999999996E-3</c:v>
                </c:pt>
                <c:pt idx="2912">
                  <c:v>6.3781300000000001E-3</c:v>
                </c:pt>
                <c:pt idx="2913">
                  <c:v>6.3208400000000003E-3</c:v>
                </c:pt>
                <c:pt idx="2914">
                  <c:v>7.2892900000000004E-3</c:v>
                </c:pt>
                <c:pt idx="2915">
                  <c:v>1.1059899999999999E-2</c:v>
                </c:pt>
                <c:pt idx="2916">
                  <c:v>1.04332E-2</c:v>
                </c:pt>
                <c:pt idx="2917">
                  <c:v>7.0743999999999998E-3</c:v>
                </c:pt>
                <c:pt idx="2918">
                  <c:v>4.26348E-3</c:v>
                </c:pt>
                <c:pt idx="2919">
                  <c:v>6.8581199999999997E-3</c:v>
                </c:pt>
                <c:pt idx="2920">
                  <c:v>8.4121999999999999E-3</c:v>
                </c:pt>
                <c:pt idx="2921">
                  <c:v>9.6112799999999998E-3</c:v>
                </c:pt>
                <c:pt idx="2922">
                  <c:v>6.7969399999999996E-3</c:v>
                </c:pt>
                <c:pt idx="2923">
                  <c:v>6.7245100000000004E-3</c:v>
                </c:pt>
                <c:pt idx="2924">
                  <c:v>1.1893900000000001E-2</c:v>
                </c:pt>
                <c:pt idx="2925">
                  <c:v>8.6698599999999997E-3</c:v>
                </c:pt>
                <c:pt idx="2926">
                  <c:v>3.5227800000000001E-3</c:v>
                </c:pt>
                <c:pt idx="2927">
                  <c:v>8.9306699999999999E-3</c:v>
                </c:pt>
                <c:pt idx="2928">
                  <c:v>2.9666800000000002E-3</c:v>
                </c:pt>
                <c:pt idx="2929">
                  <c:v>4.92611E-3</c:v>
                </c:pt>
                <c:pt idx="2930">
                  <c:v>4.3093699999999999E-3</c:v>
                </c:pt>
                <c:pt idx="2931">
                  <c:v>5.5126799999999998E-3</c:v>
                </c:pt>
                <c:pt idx="2932">
                  <c:v>8.1429499999999995E-3</c:v>
                </c:pt>
                <c:pt idx="2933">
                  <c:v>4.3768699999999997E-3</c:v>
                </c:pt>
                <c:pt idx="2934">
                  <c:v>6.6452799999999999E-3</c:v>
                </c:pt>
                <c:pt idx="2935">
                  <c:v>3.18907E-3</c:v>
                </c:pt>
                <c:pt idx="2936">
                  <c:v>7.8035300000000004E-3</c:v>
                </c:pt>
                <c:pt idx="2937">
                  <c:v>5.9660399999999997E-3</c:v>
                </c:pt>
                <c:pt idx="2938">
                  <c:v>5.3216100000000001E-3</c:v>
                </c:pt>
                <c:pt idx="2939">
                  <c:v>6.1378700000000001E-3</c:v>
                </c:pt>
                <c:pt idx="2940">
                  <c:v>5.7088499999999997E-3</c:v>
                </c:pt>
                <c:pt idx="2941">
                  <c:v>4.1618499999999999E-3</c:v>
                </c:pt>
                <c:pt idx="2942">
                  <c:v>9.2680599999999998E-3</c:v>
                </c:pt>
                <c:pt idx="2943">
                  <c:v>7.8985199999999992E-3</c:v>
                </c:pt>
                <c:pt idx="2944">
                  <c:v>9.9468000000000004E-3</c:v>
                </c:pt>
                <c:pt idx="2945">
                  <c:v>1.5310799999999999E-2</c:v>
                </c:pt>
                <c:pt idx="2946">
                  <c:v>1.16959E-2</c:v>
                </c:pt>
                <c:pt idx="2947">
                  <c:v>1.2646599999999999E-2</c:v>
                </c:pt>
                <c:pt idx="2948">
                  <c:v>8.7922299999999998E-3</c:v>
                </c:pt>
                <c:pt idx="2949">
                  <c:v>3.21543E-3</c:v>
                </c:pt>
                <c:pt idx="2950">
                  <c:v>6.9864899999999997E-3</c:v>
                </c:pt>
                <c:pt idx="2951">
                  <c:v>5.2463500000000003E-3</c:v>
                </c:pt>
                <c:pt idx="2952">
                  <c:v>1.22227E-2</c:v>
                </c:pt>
                <c:pt idx="2953">
                  <c:v>7.5792400000000001E-3</c:v>
                </c:pt>
                <c:pt idx="2954">
                  <c:v>4.4913499999999999E-3</c:v>
                </c:pt>
                <c:pt idx="2955">
                  <c:v>5.6867899999999997E-3</c:v>
                </c:pt>
                <c:pt idx="2956">
                  <c:v>6.1403500000000001E-3</c:v>
                </c:pt>
                <c:pt idx="2957">
                  <c:v>3.0335900000000001E-3</c:v>
                </c:pt>
                <c:pt idx="2958">
                  <c:v>3.2481599999999999E-3</c:v>
                </c:pt>
                <c:pt idx="2959">
                  <c:v>5.0716600000000004E-3</c:v>
                </c:pt>
                <c:pt idx="2960">
                  <c:v>9.8390000000000005E-3</c:v>
                </c:pt>
                <c:pt idx="2961">
                  <c:v>6.9080499999999998E-3</c:v>
                </c:pt>
                <c:pt idx="2962">
                  <c:v>8.0608999999999993E-3</c:v>
                </c:pt>
                <c:pt idx="2963">
                  <c:v>8.5339200000000004E-3</c:v>
                </c:pt>
                <c:pt idx="2964">
                  <c:v>6.6979199999999996E-3</c:v>
                </c:pt>
                <c:pt idx="2965">
                  <c:v>9.8167500000000008E-3</c:v>
                </c:pt>
                <c:pt idx="2966">
                  <c:v>1.41718E-2</c:v>
                </c:pt>
                <c:pt idx="2967">
                  <c:v>6.5511399999999996E-3</c:v>
                </c:pt>
                <c:pt idx="2968">
                  <c:v>8.6516100000000005E-3</c:v>
                </c:pt>
                <c:pt idx="2969">
                  <c:v>4.2982999999999997E-3</c:v>
                </c:pt>
                <c:pt idx="2970">
                  <c:v>2.8138500000000001E-3</c:v>
                </c:pt>
                <c:pt idx="2971">
                  <c:v>6.3734899999999999E-3</c:v>
                </c:pt>
                <c:pt idx="2972">
                  <c:v>1.1366100000000001E-2</c:v>
                </c:pt>
                <c:pt idx="2973">
                  <c:v>1.01359E-2</c:v>
                </c:pt>
                <c:pt idx="2974">
                  <c:v>4.4464200000000004E-3</c:v>
                </c:pt>
                <c:pt idx="2975">
                  <c:v>2.0040100000000001E-3</c:v>
                </c:pt>
                <c:pt idx="2976">
                  <c:v>4.6178699999999996E-3</c:v>
                </c:pt>
                <c:pt idx="2977">
                  <c:v>5.83352E-3</c:v>
                </c:pt>
                <c:pt idx="2978">
                  <c:v>7.2799500000000003E-3</c:v>
                </c:pt>
                <c:pt idx="2979">
                  <c:v>4.6032399999999998E-3</c:v>
                </c:pt>
                <c:pt idx="2980">
                  <c:v>6.7659E-3</c:v>
                </c:pt>
                <c:pt idx="2981">
                  <c:v>4.9173000000000003E-3</c:v>
                </c:pt>
                <c:pt idx="2982">
                  <c:v>2.5177400000000001E-3</c:v>
                </c:pt>
                <c:pt idx="2983">
                  <c:v>9.9786200000000005E-3</c:v>
                </c:pt>
                <c:pt idx="2984">
                  <c:v>5.8852399999999999E-3</c:v>
                </c:pt>
                <c:pt idx="2985">
                  <c:v>3.5410799999999998E-3</c:v>
                </c:pt>
                <c:pt idx="2986">
                  <c:v>1.40351E-3</c:v>
                </c:pt>
                <c:pt idx="2987">
                  <c:v>5.9428600000000003E-3</c:v>
                </c:pt>
                <c:pt idx="2988">
                  <c:v>5.5658599999999997E-3</c:v>
                </c:pt>
                <c:pt idx="2989">
                  <c:v>6.5581199999999997E-3</c:v>
                </c:pt>
                <c:pt idx="2990">
                  <c:v>8.5921999999999995E-3</c:v>
                </c:pt>
                <c:pt idx="2991">
                  <c:v>6.99301E-3</c:v>
                </c:pt>
                <c:pt idx="2992">
                  <c:v>4.5998200000000001E-3</c:v>
                </c:pt>
                <c:pt idx="2993">
                  <c:v>1.01925E-2</c:v>
                </c:pt>
                <c:pt idx="2994">
                  <c:v>1.1476099999999999E-2</c:v>
                </c:pt>
                <c:pt idx="2995">
                  <c:v>8.5391200000000007E-3</c:v>
                </c:pt>
                <c:pt idx="2996">
                  <c:v>6.5743099999999999E-3</c:v>
                </c:pt>
                <c:pt idx="2997">
                  <c:v>4.39815E-3</c:v>
                </c:pt>
                <c:pt idx="2998">
                  <c:v>4.6146700000000004E-3</c:v>
                </c:pt>
                <c:pt idx="2999">
                  <c:v>4.37083E-3</c:v>
                </c:pt>
                <c:pt idx="3000">
                  <c:v>2.9967700000000002E-3</c:v>
                </c:pt>
                <c:pt idx="3001">
                  <c:v>8.0000000000000002E-3</c:v>
                </c:pt>
                <c:pt idx="3002">
                  <c:v>9.8896000000000001E-3</c:v>
                </c:pt>
                <c:pt idx="3003">
                  <c:v>1.31853E-2</c:v>
                </c:pt>
                <c:pt idx="3004">
                  <c:v>6.7415699999999997E-3</c:v>
                </c:pt>
                <c:pt idx="3005">
                  <c:v>5.5978499999999997E-3</c:v>
                </c:pt>
                <c:pt idx="3006">
                  <c:v>3.7921000000000001E-3</c:v>
                </c:pt>
                <c:pt idx="3007">
                  <c:v>3.6289400000000002E-3</c:v>
                </c:pt>
                <c:pt idx="3008">
                  <c:v>7.14286E-3</c:v>
                </c:pt>
                <c:pt idx="3009">
                  <c:v>6.6498499999999997E-3</c:v>
                </c:pt>
                <c:pt idx="3010">
                  <c:v>6.5403700000000002E-3</c:v>
                </c:pt>
                <c:pt idx="3011">
                  <c:v>6.0742399999999998E-3</c:v>
                </c:pt>
                <c:pt idx="3012">
                  <c:v>3.58852E-3</c:v>
                </c:pt>
                <c:pt idx="3013">
                  <c:v>4.4124500000000001E-3</c:v>
                </c:pt>
                <c:pt idx="3014">
                  <c:v>5.2960999999999998E-3</c:v>
                </c:pt>
                <c:pt idx="3015">
                  <c:v>5.3927300000000001E-3</c:v>
                </c:pt>
                <c:pt idx="3016">
                  <c:v>3.4466900000000001E-3</c:v>
                </c:pt>
                <c:pt idx="3017">
                  <c:v>3.2414900000000001E-3</c:v>
                </c:pt>
                <c:pt idx="3018">
                  <c:v>5.8397600000000003E-3</c:v>
                </c:pt>
                <c:pt idx="3019">
                  <c:v>5.1764699999999999E-3</c:v>
                </c:pt>
                <c:pt idx="3020">
                  <c:v>7.2760300000000002E-3</c:v>
                </c:pt>
                <c:pt idx="3021">
                  <c:v>3.9206600000000003E-3</c:v>
                </c:pt>
                <c:pt idx="3022">
                  <c:v>8.6324399999999999E-3</c:v>
                </c:pt>
                <c:pt idx="3023">
                  <c:v>4.3054599999999997E-3</c:v>
                </c:pt>
                <c:pt idx="3024">
                  <c:v>7.4341099999999999E-3</c:v>
                </c:pt>
                <c:pt idx="3025">
                  <c:v>5.1362200000000004E-3</c:v>
                </c:pt>
                <c:pt idx="3026">
                  <c:v>9.7749499999999993E-3</c:v>
                </c:pt>
                <c:pt idx="3027">
                  <c:v>1.0306900000000001E-2</c:v>
                </c:pt>
                <c:pt idx="3028">
                  <c:v>8.1263099999999994E-3</c:v>
                </c:pt>
                <c:pt idx="3029">
                  <c:v>1.8570100000000001E-3</c:v>
                </c:pt>
                <c:pt idx="3030">
                  <c:v>6.3143100000000001E-3</c:v>
                </c:pt>
                <c:pt idx="3031">
                  <c:v>5.26919E-3</c:v>
                </c:pt>
                <c:pt idx="3032">
                  <c:v>6.4338199999999998E-3</c:v>
                </c:pt>
                <c:pt idx="3033">
                  <c:v>1.30536E-2</c:v>
                </c:pt>
                <c:pt idx="3034">
                  <c:v>1.2921800000000001E-2</c:v>
                </c:pt>
                <c:pt idx="3035">
                  <c:v>7.8996299999999995E-3</c:v>
                </c:pt>
                <c:pt idx="3036">
                  <c:v>5.0656199999999998E-3</c:v>
                </c:pt>
                <c:pt idx="3037">
                  <c:v>5.1907000000000003E-3</c:v>
                </c:pt>
                <c:pt idx="3038">
                  <c:v>1.11607E-3</c:v>
                </c:pt>
                <c:pt idx="3039">
                  <c:v>2.4977300000000001E-3</c:v>
                </c:pt>
                <c:pt idx="3040">
                  <c:v>4.3438499999999998E-3</c:v>
                </c:pt>
                <c:pt idx="3041">
                  <c:v>5.4945100000000002E-3</c:v>
                </c:pt>
                <c:pt idx="3042">
                  <c:v>8.1414299999999998E-3</c:v>
                </c:pt>
                <c:pt idx="3043">
                  <c:v>2.7861600000000002E-3</c:v>
                </c:pt>
                <c:pt idx="3044">
                  <c:v>8.3740399999999993E-3</c:v>
                </c:pt>
                <c:pt idx="3045">
                  <c:v>8.7901899999999998E-3</c:v>
                </c:pt>
                <c:pt idx="3046">
                  <c:v>5.4240599999999996E-3</c:v>
                </c:pt>
                <c:pt idx="3047">
                  <c:v>4.83338E-3</c:v>
                </c:pt>
                <c:pt idx="3048">
                  <c:v>2.3000300000000002E-3</c:v>
                </c:pt>
                <c:pt idx="3049">
                  <c:v>2.3130300000000002E-3</c:v>
                </c:pt>
                <c:pt idx="3050">
                  <c:v>4.9701800000000003E-3</c:v>
                </c:pt>
                <c:pt idx="3051">
                  <c:v>7.0269E-3</c:v>
                </c:pt>
                <c:pt idx="3052">
                  <c:v>9.0047400000000007E-3</c:v>
                </c:pt>
                <c:pt idx="3053">
                  <c:v>7.7701899999999997E-3</c:v>
                </c:pt>
                <c:pt idx="3054">
                  <c:v>3.0509299999999999E-3</c:v>
                </c:pt>
                <c:pt idx="3055">
                  <c:v>3.7071399999999998E-3</c:v>
                </c:pt>
                <c:pt idx="3056">
                  <c:v>3.6407800000000001E-3</c:v>
                </c:pt>
                <c:pt idx="3057">
                  <c:v>7.8740200000000007E-3</c:v>
                </c:pt>
                <c:pt idx="3058">
                  <c:v>6.5407E-3</c:v>
                </c:pt>
                <c:pt idx="3059">
                  <c:v>3.5377400000000002E-3</c:v>
                </c:pt>
                <c:pt idx="3060">
                  <c:v>3.3096900000000001E-3</c:v>
                </c:pt>
                <c:pt idx="3061">
                  <c:v>5.21574E-3</c:v>
                </c:pt>
                <c:pt idx="3062">
                  <c:v>4.6284999999999998E-3</c:v>
                </c:pt>
                <c:pt idx="3063">
                  <c:v>2.5949499999999999E-3</c:v>
                </c:pt>
                <c:pt idx="3064">
                  <c:v>4.1402799999999997E-3</c:v>
                </c:pt>
                <c:pt idx="3065">
                  <c:v>5.0480799999999999E-3</c:v>
                </c:pt>
                <c:pt idx="3066">
                  <c:v>4.7483400000000002E-3</c:v>
                </c:pt>
                <c:pt idx="3067">
                  <c:v>1.28355E-2</c:v>
                </c:pt>
                <c:pt idx="3068">
                  <c:v>9.7064400000000002E-3</c:v>
                </c:pt>
                <c:pt idx="3069">
                  <c:v>9.6675300000000006E-3</c:v>
                </c:pt>
                <c:pt idx="3070">
                  <c:v>6.5820399999999999E-3</c:v>
                </c:pt>
                <c:pt idx="3071">
                  <c:v>6.8043699999999997E-3</c:v>
                </c:pt>
                <c:pt idx="3072">
                  <c:v>1.12818E-2</c:v>
                </c:pt>
                <c:pt idx="3073">
                  <c:v>8.4865600000000006E-3</c:v>
                </c:pt>
                <c:pt idx="3074">
                  <c:v>6.5589100000000003E-3</c:v>
                </c:pt>
                <c:pt idx="3075">
                  <c:v>6.8219200000000004E-3</c:v>
                </c:pt>
                <c:pt idx="3076">
                  <c:v>7.5792400000000001E-3</c:v>
                </c:pt>
                <c:pt idx="3077">
                  <c:v>3.8231799999999998E-3</c:v>
                </c:pt>
                <c:pt idx="3078">
                  <c:v>4.69594E-3</c:v>
                </c:pt>
                <c:pt idx="3079">
                  <c:v>2.1111900000000002E-3</c:v>
                </c:pt>
                <c:pt idx="3080">
                  <c:v>3.5578699999999999E-3</c:v>
                </c:pt>
                <c:pt idx="3081">
                  <c:v>5.01433E-3</c:v>
                </c:pt>
                <c:pt idx="3082">
                  <c:v>1.09915E-2</c:v>
                </c:pt>
                <c:pt idx="3083">
                  <c:v>1.20681E-2</c:v>
                </c:pt>
                <c:pt idx="3084">
                  <c:v>5.8058500000000004E-3</c:v>
                </c:pt>
                <c:pt idx="3085">
                  <c:v>6.7145199999999999E-3</c:v>
                </c:pt>
                <c:pt idx="3086">
                  <c:v>1.0784800000000001E-2</c:v>
                </c:pt>
                <c:pt idx="3087">
                  <c:v>7.2906899999999998E-3</c:v>
                </c:pt>
                <c:pt idx="3088">
                  <c:v>2.7630699999999998E-3</c:v>
                </c:pt>
                <c:pt idx="3089">
                  <c:v>1.01429E-2</c:v>
                </c:pt>
                <c:pt idx="3090">
                  <c:v>1.50215E-2</c:v>
                </c:pt>
                <c:pt idx="3091">
                  <c:v>8.2116800000000007E-3</c:v>
                </c:pt>
                <c:pt idx="3092">
                  <c:v>5.3559499999999999E-3</c:v>
                </c:pt>
                <c:pt idx="3093">
                  <c:v>3.7912599999999999E-3</c:v>
                </c:pt>
                <c:pt idx="3094">
                  <c:v>6.7689500000000001E-3</c:v>
                </c:pt>
                <c:pt idx="3095">
                  <c:v>6.9671200000000003E-3</c:v>
                </c:pt>
                <c:pt idx="3096">
                  <c:v>7.2976600000000001E-3</c:v>
                </c:pt>
                <c:pt idx="3097">
                  <c:v>3.0527699999999998E-3</c:v>
                </c:pt>
                <c:pt idx="3098">
                  <c:v>4.4395099999999998E-3</c:v>
                </c:pt>
                <c:pt idx="3099">
                  <c:v>9.5747000000000002E-3</c:v>
                </c:pt>
                <c:pt idx="3100">
                  <c:v>5.7816300000000003E-3</c:v>
                </c:pt>
                <c:pt idx="3101">
                  <c:v>2.99885E-3</c:v>
                </c:pt>
                <c:pt idx="3102">
                  <c:v>2.3036200000000001E-3</c:v>
                </c:pt>
                <c:pt idx="3103">
                  <c:v>3.2756199999999999E-3</c:v>
                </c:pt>
                <c:pt idx="3104">
                  <c:v>2.15569E-3</c:v>
                </c:pt>
                <c:pt idx="3105">
                  <c:v>3.5782399999999999E-3</c:v>
                </c:pt>
                <c:pt idx="3106">
                  <c:v>3.3436799999999999E-3</c:v>
                </c:pt>
                <c:pt idx="3107">
                  <c:v>8.7506100000000007E-3</c:v>
                </c:pt>
                <c:pt idx="3108">
                  <c:v>5.1132199999999999E-3</c:v>
                </c:pt>
                <c:pt idx="3109">
                  <c:v>7.2992700000000001E-3</c:v>
                </c:pt>
                <c:pt idx="3110">
                  <c:v>4.9031099999999996E-3</c:v>
                </c:pt>
                <c:pt idx="3111">
                  <c:v>5.3228399999999997E-3</c:v>
                </c:pt>
                <c:pt idx="3112">
                  <c:v>3.67563E-3</c:v>
                </c:pt>
                <c:pt idx="3113">
                  <c:v>4.8364799999999998E-3</c:v>
                </c:pt>
                <c:pt idx="3114">
                  <c:v>4.7092100000000001E-3</c:v>
                </c:pt>
                <c:pt idx="3115">
                  <c:v>7.8571400000000003E-3</c:v>
                </c:pt>
                <c:pt idx="3116">
                  <c:v>7.5117400000000003E-3</c:v>
                </c:pt>
                <c:pt idx="3117">
                  <c:v>7.7590100000000002E-3</c:v>
                </c:pt>
                <c:pt idx="3118">
                  <c:v>3.5394100000000002E-3</c:v>
                </c:pt>
                <c:pt idx="3119">
                  <c:v>8.5775599999999997E-3</c:v>
                </c:pt>
                <c:pt idx="3120">
                  <c:v>8.3623699999999992E-3</c:v>
                </c:pt>
                <c:pt idx="3121">
                  <c:v>8.6698599999999997E-3</c:v>
                </c:pt>
                <c:pt idx="3122">
                  <c:v>7.1461500000000004E-3</c:v>
                </c:pt>
                <c:pt idx="3123">
                  <c:v>6.3434499999999996E-3</c:v>
                </c:pt>
                <c:pt idx="3124">
                  <c:v>7.7466399999999999E-3</c:v>
                </c:pt>
                <c:pt idx="3125">
                  <c:v>7.8704699999999992E-3</c:v>
                </c:pt>
                <c:pt idx="3126">
                  <c:v>8.1725300000000008E-3</c:v>
                </c:pt>
                <c:pt idx="3127">
                  <c:v>4.9041500000000003E-3</c:v>
                </c:pt>
                <c:pt idx="3128">
                  <c:v>3.3414999999999999E-3</c:v>
                </c:pt>
                <c:pt idx="3129">
                  <c:v>6.5659899999999998E-3</c:v>
                </c:pt>
                <c:pt idx="3130">
                  <c:v>7.9726699999999994E-3</c:v>
                </c:pt>
                <c:pt idx="3131">
                  <c:v>4.2134800000000004E-3</c:v>
                </c:pt>
                <c:pt idx="3132">
                  <c:v>2.1423499999999999E-3</c:v>
                </c:pt>
                <c:pt idx="3133">
                  <c:v>2.0935099999999998E-3</c:v>
                </c:pt>
                <c:pt idx="3134">
                  <c:v>2.1448999999999999E-3</c:v>
                </c:pt>
                <c:pt idx="3135">
                  <c:v>2.3446700000000001E-3</c:v>
                </c:pt>
                <c:pt idx="3136">
                  <c:v>4.15512E-3</c:v>
                </c:pt>
                <c:pt idx="3137">
                  <c:v>2.65957E-3</c:v>
                </c:pt>
                <c:pt idx="3138">
                  <c:v>3.1978100000000001E-3</c:v>
                </c:pt>
                <c:pt idx="3139">
                  <c:v>8.3202199999999997E-3</c:v>
                </c:pt>
                <c:pt idx="3140">
                  <c:v>9.1990100000000005E-3</c:v>
                </c:pt>
                <c:pt idx="3141">
                  <c:v>5.1993100000000004E-3</c:v>
                </c:pt>
                <c:pt idx="3142">
                  <c:v>1.7570800000000001E-3</c:v>
                </c:pt>
                <c:pt idx="3143">
                  <c:v>3.1681399999999998E-3</c:v>
                </c:pt>
                <c:pt idx="3144">
                  <c:v>6.1419500000000002E-3</c:v>
                </c:pt>
                <c:pt idx="3145">
                  <c:v>3.3489599999999998E-3</c:v>
                </c:pt>
                <c:pt idx="3146">
                  <c:v>1.5625000000000001E-3</c:v>
                </c:pt>
                <c:pt idx="3147">
                  <c:v>4.9956599999999999E-3</c:v>
                </c:pt>
                <c:pt idx="3148">
                  <c:v>5.8721199999999998E-3</c:v>
                </c:pt>
                <c:pt idx="3149">
                  <c:v>7.6130800000000004E-3</c:v>
                </c:pt>
                <c:pt idx="3150">
                  <c:v>5.4632400000000003E-3</c:v>
                </c:pt>
                <c:pt idx="3151">
                  <c:v>7.3732700000000003E-3</c:v>
                </c:pt>
                <c:pt idx="3152">
                  <c:v>8.4626200000000006E-3</c:v>
                </c:pt>
                <c:pt idx="3153">
                  <c:v>5.3940000000000004E-3</c:v>
                </c:pt>
                <c:pt idx="3154">
                  <c:v>8.3449200000000005E-3</c:v>
                </c:pt>
                <c:pt idx="3155">
                  <c:v>6.0761900000000004E-3</c:v>
                </c:pt>
                <c:pt idx="3156">
                  <c:v>9.39188E-3</c:v>
                </c:pt>
                <c:pt idx="3157">
                  <c:v>1.0511599999999999E-2</c:v>
                </c:pt>
                <c:pt idx="3158">
                  <c:v>3.6390099999999998E-3</c:v>
                </c:pt>
                <c:pt idx="3159">
                  <c:v>6.4935100000000001E-3</c:v>
                </c:pt>
                <c:pt idx="3160">
                  <c:v>5.05902E-3</c:v>
                </c:pt>
                <c:pt idx="3161">
                  <c:v>6.5359499999999996E-3</c:v>
                </c:pt>
                <c:pt idx="3162">
                  <c:v>2.74851E-3</c:v>
                </c:pt>
                <c:pt idx="3163">
                  <c:v>2.1008400000000001E-3</c:v>
                </c:pt>
                <c:pt idx="3164">
                  <c:v>1.39276E-3</c:v>
                </c:pt>
                <c:pt idx="3165">
                  <c:v>3.50549E-3</c:v>
                </c:pt>
                <c:pt idx="3166">
                  <c:v>2.5742999999999999E-3</c:v>
                </c:pt>
                <c:pt idx="3167">
                  <c:v>4.87924E-3</c:v>
                </c:pt>
                <c:pt idx="3168">
                  <c:v>3.0871499999999999E-3</c:v>
                </c:pt>
                <c:pt idx="3169">
                  <c:v>6.59663E-3</c:v>
                </c:pt>
                <c:pt idx="3170">
                  <c:v>6.2484999999999997E-3</c:v>
                </c:pt>
                <c:pt idx="3171">
                  <c:v>6.3574299999999999E-3</c:v>
                </c:pt>
                <c:pt idx="3172">
                  <c:v>5.1139000000000002E-3</c:v>
                </c:pt>
                <c:pt idx="3173">
                  <c:v>5.6443999999999999E-3</c:v>
                </c:pt>
                <c:pt idx="3174">
                  <c:v>4.1398299999999997E-3</c:v>
                </c:pt>
                <c:pt idx="3175">
                  <c:v>4.0853399999999998E-3</c:v>
                </c:pt>
                <c:pt idx="3176">
                  <c:v>7.2120800000000001E-3</c:v>
                </c:pt>
                <c:pt idx="3177">
                  <c:v>6.2569799999999997E-3</c:v>
                </c:pt>
                <c:pt idx="3178">
                  <c:v>5.4682200000000002E-3</c:v>
                </c:pt>
                <c:pt idx="3179">
                  <c:v>8.3786199999999998E-3</c:v>
                </c:pt>
                <c:pt idx="3180">
                  <c:v>6.6021099999999996E-3</c:v>
                </c:pt>
                <c:pt idx="3181">
                  <c:v>5.2831800000000002E-3</c:v>
                </c:pt>
                <c:pt idx="3182">
                  <c:v>5.8261500000000004E-3</c:v>
                </c:pt>
                <c:pt idx="3183">
                  <c:v>5.8699199999999998E-3</c:v>
                </c:pt>
                <c:pt idx="3184">
                  <c:v>1.0540799999999999E-2</c:v>
                </c:pt>
                <c:pt idx="3185">
                  <c:v>1.2963000000000001E-2</c:v>
                </c:pt>
                <c:pt idx="3186">
                  <c:v>1.01105E-2</c:v>
                </c:pt>
                <c:pt idx="3187">
                  <c:v>1.11059E-2</c:v>
                </c:pt>
                <c:pt idx="3188">
                  <c:v>1.19326E-2</c:v>
                </c:pt>
                <c:pt idx="3189">
                  <c:v>5.6192899999999999E-3</c:v>
                </c:pt>
                <c:pt idx="3190">
                  <c:v>3.3726799999999999E-3</c:v>
                </c:pt>
                <c:pt idx="3191">
                  <c:v>3.1530400000000002E-3</c:v>
                </c:pt>
                <c:pt idx="3192">
                  <c:v>6.2022900000000001E-3</c:v>
                </c:pt>
                <c:pt idx="3193">
                  <c:v>4.88259E-3</c:v>
                </c:pt>
                <c:pt idx="3194">
                  <c:v>1.38012E-2</c:v>
                </c:pt>
                <c:pt idx="3195">
                  <c:v>8.2344400000000009E-3</c:v>
                </c:pt>
                <c:pt idx="3196">
                  <c:v>9.4545500000000008E-3</c:v>
                </c:pt>
                <c:pt idx="3197">
                  <c:v>4.8076899999999999E-3</c:v>
                </c:pt>
                <c:pt idx="3198">
                  <c:v>5.7170099999999998E-3</c:v>
                </c:pt>
                <c:pt idx="3199">
                  <c:v>6.8107100000000002E-3</c:v>
                </c:pt>
                <c:pt idx="3200">
                  <c:v>1.1828699999999999E-3</c:v>
                </c:pt>
                <c:pt idx="3201">
                  <c:v>2.1372600000000002E-3</c:v>
                </c:pt>
                <c:pt idx="3202">
                  <c:v>2.4131299999999999E-3</c:v>
                </c:pt>
                <c:pt idx="3203">
                  <c:v>4.0408800000000002E-3</c:v>
                </c:pt>
                <c:pt idx="3204">
                  <c:v>6.8347900000000003E-3</c:v>
                </c:pt>
                <c:pt idx="3205">
                  <c:v>5.0946100000000003E-3</c:v>
                </c:pt>
                <c:pt idx="3206">
                  <c:v>9.8473699999999994E-3</c:v>
                </c:pt>
                <c:pt idx="3207">
                  <c:v>8.3149899999999995E-3</c:v>
                </c:pt>
                <c:pt idx="3208">
                  <c:v>8.7886000000000006E-3</c:v>
                </c:pt>
                <c:pt idx="3209">
                  <c:v>8.0546699999999999E-3</c:v>
                </c:pt>
                <c:pt idx="3210">
                  <c:v>6.9245499999999998E-3</c:v>
                </c:pt>
                <c:pt idx="3211">
                  <c:v>8.0763599999999994E-3</c:v>
                </c:pt>
                <c:pt idx="3212">
                  <c:v>6.2250999999999999E-3</c:v>
                </c:pt>
                <c:pt idx="3213">
                  <c:v>5.1736899999999999E-3</c:v>
                </c:pt>
                <c:pt idx="3214">
                  <c:v>5.3567099999999998E-3</c:v>
                </c:pt>
                <c:pt idx="3215">
                  <c:v>7.7283400000000002E-3</c:v>
                </c:pt>
                <c:pt idx="3216">
                  <c:v>4.2867299999999999E-3</c:v>
                </c:pt>
                <c:pt idx="3217">
                  <c:v>4.9909300000000002E-3</c:v>
                </c:pt>
                <c:pt idx="3218">
                  <c:v>2.6631200000000002E-3</c:v>
                </c:pt>
                <c:pt idx="3219">
                  <c:v>1.78134E-3</c:v>
                </c:pt>
                <c:pt idx="3220">
                  <c:v>1.7969500000000001E-3</c:v>
                </c:pt>
                <c:pt idx="3221">
                  <c:v>5.1150900000000001E-3</c:v>
                </c:pt>
                <c:pt idx="3222">
                  <c:v>6.1090199999999997E-3</c:v>
                </c:pt>
                <c:pt idx="3223">
                  <c:v>4.9180300000000003E-3</c:v>
                </c:pt>
                <c:pt idx="3224">
                  <c:v>5.5784600000000004E-3</c:v>
                </c:pt>
                <c:pt idx="3225">
                  <c:v>5.66921E-3</c:v>
                </c:pt>
                <c:pt idx="3226">
                  <c:v>4.0020000000000003E-3</c:v>
                </c:pt>
                <c:pt idx="3227">
                  <c:v>7.7991700000000002E-3</c:v>
                </c:pt>
                <c:pt idx="3228">
                  <c:v>5.4425000000000003E-3</c:v>
                </c:pt>
                <c:pt idx="3229">
                  <c:v>5.0568899999999996E-3</c:v>
                </c:pt>
                <c:pt idx="3230">
                  <c:v>2.7472500000000001E-3</c:v>
                </c:pt>
                <c:pt idx="3231">
                  <c:v>4.6049400000000001E-3</c:v>
                </c:pt>
                <c:pt idx="3232">
                  <c:v>5.21574E-3</c:v>
                </c:pt>
                <c:pt idx="3233">
                  <c:v>4.0796699999999997E-3</c:v>
                </c:pt>
                <c:pt idx="3234">
                  <c:v>4.8192799999999996E-3</c:v>
                </c:pt>
                <c:pt idx="3235">
                  <c:v>4.9833899999999999E-3</c:v>
                </c:pt>
                <c:pt idx="3236">
                  <c:v>7.2826599999999998E-3</c:v>
                </c:pt>
                <c:pt idx="3237">
                  <c:v>5.7873200000000003E-3</c:v>
                </c:pt>
                <c:pt idx="3238">
                  <c:v>5.1825700000000001E-3</c:v>
                </c:pt>
                <c:pt idx="3239">
                  <c:v>3.88128E-3</c:v>
                </c:pt>
                <c:pt idx="3240">
                  <c:v>7.1958600000000001E-3</c:v>
                </c:pt>
                <c:pt idx="3241">
                  <c:v>4.40238E-3</c:v>
                </c:pt>
                <c:pt idx="3242">
                  <c:v>1.81036E-3</c:v>
                </c:pt>
                <c:pt idx="3243">
                  <c:v>3.1631300000000001E-3</c:v>
                </c:pt>
                <c:pt idx="3244">
                  <c:v>5.1534800000000002E-3</c:v>
                </c:pt>
                <c:pt idx="3245">
                  <c:v>3.4482800000000002E-3</c:v>
                </c:pt>
                <c:pt idx="3246">
                  <c:v>2.7855200000000001E-3</c:v>
                </c:pt>
                <c:pt idx="3247">
                  <c:v>5.99769E-3</c:v>
                </c:pt>
                <c:pt idx="3248">
                  <c:v>5.0047700000000004E-3</c:v>
                </c:pt>
                <c:pt idx="3249">
                  <c:v>3.1220000000000002E-3</c:v>
                </c:pt>
                <c:pt idx="3250">
                  <c:v>5.8493199999999999E-3</c:v>
                </c:pt>
                <c:pt idx="3251">
                  <c:v>2.6936E-3</c:v>
                </c:pt>
                <c:pt idx="3252">
                  <c:v>4.0853399999999998E-3</c:v>
                </c:pt>
                <c:pt idx="3253">
                  <c:v>6.4790000000000004E-3</c:v>
                </c:pt>
                <c:pt idx="3254">
                  <c:v>8.2108900000000002E-3</c:v>
                </c:pt>
                <c:pt idx="3255">
                  <c:v>7.2942800000000002E-3</c:v>
                </c:pt>
                <c:pt idx="3256">
                  <c:v>5.2980099999999997E-3</c:v>
                </c:pt>
                <c:pt idx="3257">
                  <c:v>6.4344399999999996E-3</c:v>
                </c:pt>
                <c:pt idx="3258">
                  <c:v>4.5672500000000001E-3</c:v>
                </c:pt>
                <c:pt idx="3259">
                  <c:v>5.7155399999999999E-3</c:v>
                </c:pt>
                <c:pt idx="3260">
                  <c:v>5.15132E-3</c:v>
                </c:pt>
                <c:pt idx="3261">
                  <c:v>3.2425399999999999E-3</c:v>
                </c:pt>
                <c:pt idx="3262">
                  <c:v>5.5066100000000003E-3</c:v>
                </c:pt>
                <c:pt idx="3263">
                  <c:v>4.9349499999999996E-3</c:v>
                </c:pt>
                <c:pt idx="3264">
                  <c:v>4.7106300000000004E-3</c:v>
                </c:pt>
                <c:pt idx="3265">
                  <c:v>4.0927699999999999E-3</c:v>
                </c:pt>
                <c:pt idx="3266">
                  <c:v>2.48475E-3</c:v>
                </c:pt>
                <c:pt idx="3267">
                  <c:v>3.6256499999999998E-3</c:v>
                </c:pt>
                <c:pt idx="3268">
                  <c:v>6.3291099999999998E-3</c:v>
                </c:pt>
                <c:pt idx="3269">
                  <c:v>5.0527200000000001E-3</c:v>
                </c:pt>
                <c:pt idx="3270">
                  <c:v>6.8057100000000004E-3</c:v>
                </c:pt>
                <c:pt idx="3271">
                  <c:v>3.0891400000000002E-3</c:v>
                </c:pt>
                <c:pt idx="3272">
                  <c:v>5.0902400000000002E-3</c:v>
                </c:pt>
                <c:pt idx="3273">
                  <c:v>6.3205400000000004E-3</c:v>
                </c:pt>
                <c:pt idx="3274">
                  <c:v>8.0738200000000006E-3</c:v>
                </c:pt>
                <c:pt idx="3275">
                  <c:v>5.16432E-3</c:v>
                </c:pt>
                <c:pt idx="3276">
                  <c:v>3.81679E-3</c:v>
                </c:pt>
                <c:pt idx="3277">
                  <c:v>7.3597100000000002E-3</c:v>
                </c:pt>
                <c:pt idx="3278">
                  <c:v>4.7640699999999996E-3</c:v>
                </c:pt>
                <c:pt idx="3279">
                  <c:v>7.3630900000000001E-3</c:v>
                </c:pt>
                <c:pt idx="3280">
                  <c:v>7.4024199999999998E-3</c:v>
                </c:pt>
                <c:pt idx="3281">
                  <c:v>7.54976E-3</c:v>
                </c:pt>
                <c:pt idx="3282">
                  <c:v>6.1787099999999996E-3</c:v>
                </c:pt>
                <c:pt idx="3283">
                  <c:v>3.3931199999999999E-3</c:v>
                </c:pt>
                <c:pt idx="3284">
                  <c:v>3.3222600000000001E-3</c:v>
                </c:pt>
                <c:pt idx="3285">
                  <c:v>4.4716399999999998E-3</c:v>
                </c:pt>
                <c:pt idx="3286">
                  <c:v>4.4621900000000004E-3</c:v>
                </c:pt>
                <c:pt idx="3287">
                  <c:v>5.8238300000000003E-3</c:v>
                </c:pt>
                <c:pt idx="3288">
                  <c:v>6.8326000000000003E-3</c:v>
                </c:pt>
                <c:pt idx="3289">
                  <c:v>5.2415700000000001E-3</c:v>
                </c:pt>
                <c:pt idx="3290">
                  <c:v>9.4594599999999994E-3</c:v>
                </c:pt>
                <c:pt idx="3291">
                  <c:v>6.7391300000000003E-3</c:v>
                </c:pt>
                <c:pt idx="3292">
                  <c:v>6.9119300000000002E-3</c:v>
                </c:pt>
                <c:pt idx="3293">
                  <c:v>5.1118200000000004E-3</c:v>
                </c:pt>
                <c:pt idx="3294">
                  <c:v>5.4288799999999996E-3</c:v>
                </c:pt>
                <c:pt idx="3295">
                  <c:v>5.1358899999999997E-3</c:v>
                </c:pt>
                <c:pt idx="3296">
                  <c:v>8.5395200000000001E-3</c:v>
                </c:pt>
                <c:pt idx="3297">
                  <c:v>7.5317400000000003E-3</c:v>
                </c:pt>
                <c:pt idx="3298">
                  <c:v>9.9567100000000006E-3</c:v>
                </c:pt>
                <c:pt idx="3299">
                  <c:v>3.4782599999999999E-3</c:v>
                </c:pt>
                <c:pt idx="3300">
                  <c:v>6.1565500000000002E-3</c:v>
                </c:pt>
                <c:pt idx="3301">
                  <c:v>8.1695699999999993E-3</c:v>
                </c:pt>
                <c:pt idx="3302">
                  <c:v>6.99301E-3</c:v>
                </c:pt>
                <c:pt idx="3303">
                  <c:v>8.1179200000000007E-3</c:v>
                </c:pt>
                <c:pt idx="3304">
                  <c:v>7.5646100000000003E-3</c:v>
                </c:pt>
                <c:pt idx="3305">
                  <c:v>6.3465199999999996E-3</c:v>
                </c:pt>
                <c:pt idx="3306">
                  <c:v>6.1687599999999997E-3</c:v>
                </c:pt>
                <c:pt idx="3307">
                  <c:v>2.14869E-3</c:v>
                </c:pt>
                <c:pt idx="3308">
                  <c:v>6.5876199999999998E-3</c:v>
                </c:pt>
                <c:pt idx="3309">
                  <c:v>3.4616999999999998E-3</c:v>
                </c:pt>
                <c:pt idx="3310">
                  <c:v>6.0026699999999999E-3</c:v>
                </c:pt>
                <c:pt idx="3311">
                  <c:v>2.2477E-3</c:v>
                </c:pt>
                <c:pt idx="3312">
                  <c:v>6.7567599999999997E-3</c:v>
                </c:pt>
                <c:pt idx="3313">
                  <c:v>4.4091699999999996E-3</c:v>
                </c:pt>
                <c:pt idx="3314">
                  <c:v>9.2772400000000008E-3</c:v>
                </c:pt>
                <c:pt idx="3315">
                  <c:v>7.6709999999999999E-3</c:v>
                </c:pt>
                <c:pt idx="3316">
                  <c:v>3.64182E-3</c:v>
                </c:pt>
                <c:pt idx="3317">
                  <c:v>8.1545100000000002E-3</c:v>
                </c:pt>
                <c:pt idx="3318">
                  <c:v>1.1418899999999999E-2</c:v>
                </c:pt>
                <c:pt idx="3319">
                  <c:v>1.1836899999999999E-2</c:v>
                </c:pt>
                <c:pt idx="3320">
                  <c:v>8.3067100000000001E-3</c:v>
                </c:pt>
                <c:pt idx="3321">
                  <c:v>4.7230600000000003E-3</c:v>
                </c:pt>
                <c:pt idx="3322">
                  <c:v>5.9184099999999998E-3</c:v>
                </c:pt>
                <c:pt idx="3323">
                  <c:v>5.0420200000000004E-3</c:v>
                </c:pt>
                <c:pt idx="3324">
                  <c:v>4.76706E-3</c:v>
                </c:pt>
                <c:pt idx="3325">
                  <c:v>4.7150500000000001E-3</c:v>
                </c:pt>
                <c:pt idx="3326">
                  <c:v>8.1641200000000004E-3</c:v>
                </c:pt>
                <c:pt idx="3327">
                  <c:v>8.3262200000000005E-3</c:v>
                </c:pt>
                <c:pt idx="3328">
                  <c:v>8.4985800000000004E-3</c:v>
                </c:pt>
                <c:pt idx="3329">
                  <c:v>1.0672900000000001E-2</c:v>
                </c:pt>
                <c:pt idx="3330">
                  <c:v>8.1813900000000002E-3</c:v>
                </c:pt>
                <c:pt idx="3331">
                  <c:v>1.22358E-2</c:v>
                </c:pt>
                <c:pt idx="3332">
                  <c:v>9.7669300000000001E-3</c:v>
                </c:pt>
                <c:pt idx="3333">
                  <c:v>1.04545E-2</c:v>
                </c:pt>
                <c:pt idx="3334">
                  <c:v>1.0924E-2</c:v>
                </c:pt>
                <c:pt idx="3335">
                  <c:v>1.0444999999999999E-2</c:v>
                </c:pt>
                <c:pt idx="3336">
                  <c:v>1.0958900000000001E-2</c:v>
                </c:pt>
                <c:pt idx="3337">
                  <c:v>9.4007099999999996E-3</c:v>
                </c:pt>
                <c:pt idx="3338">
                  <c:v>4.4083500000000001E-3</c:v>
                </c:pt>
                <c:pt idx="3339">
                  <c:v>6.6074300000000001E-3</c:v>
                </c:pt>
                <c:pt idx="3340">
                  <c:v>6.5331E-3</c:v>
                </c:pt>
                <c:pt idx="3341">
                  <c:v>9.0348200000000007E-3</c:v>
                </c:pt>
                <c:pt idx="3342">
                  <c:v>1.0328199999999999E-2</c:v>
                </c:pt>
                <c:pt idx="3343">
                  <c:v>8.1006199999999993E-3</c:v>
                </c:pt>
                <c:pt idx="3344">
                  <c:v>6.5235700000000002E-3</c:v>
                </c:pt>
                <c:pt idx="3345">
                  <c:v>3.8443100000000001E-3</c:v>
                </c:pt>
                <c:pt idx="3346">
                  <c:v>2.18023E-3</c:v>
                </c:pt>
                <c:pt idx="3347">
                  <c:v>4.0563099999999996E-3</c:v>
                </c:pt>
                <c:pt idx="3348">
                  <c:v>4.5915900000000004E-3</c:v>
                </c:pt>
                <c:pt idx="3349">
                  <c:v>8.9505499999999998E-3</c:v>
                </c:pt>
                <c:pt idx="3350">
                  <c:v>4.0413100000000002E-3</c:v>
                </c:pt>
                <c:pt idx="3351">
                  <c:v>6.1592599999999997E-3</c:v>
                </c:pt>
                <c:pt idx="3352">
                  <c:v>1.31606E-2</c:v>
                </c:pt>
                <c:pt idx="3353">
                  <c:v>8.8878800000000008E-3</c:v>
                </c:pt>
                <c:pt idx="3354">
                  <c:v>9.7154800000000003E-3</c:v>
                </c:pt>
                <c:pt idx="3355">
                  <c:v>5.7776800000000003E-3</c:v>
                </c:pt>
                <c:pt idx="3356">
                  <c:v>3.7247999999999999E-3</c:v>
                </c:pt>
                <c:pt idx="3357">
                  <c:v>6.9534999999999996E-3</c:v>
                </c:pt>
                <c:pt idx="3358">
                  <c:v>4.3015600000000003E-3</c:v>
                </c:pt>
                <c:pt idx="3359">
                  <c:v>5.0667899999999998E-3</c:v>
                </c:pt>
                <c:pt idx="3360">
                  <c:v>6.09481E-3</c:v>
                </c:pt>
                <c:pt idx="3361">
                  <c:v>6.81468E-3</c:v>
                </c:pt>
                <c:pt idx="3362">
                  <c:v>5.9949299999999999E-3</c:v>
                </c:pt>
                <c:pt idx="3363">
                  <c:v>6.6711100000000001E-3</c:v>
                </c:pt>
                <c:pt idx="3364">
                  <c:v>9.1192200000000008E-3</c:v>
                </c:pt>
                <c:pt idx="3365">
                  <c:v>6.9092600000000004E-3</c:v>
                </c:pt>
                <c:pt idx="3366">
                  <c:v>9.7313299999999998E-3</c:v>
                </c:pt>
                <c:pt idx="3367">
                  <c:v>8.0347400000000003E-3</c:v>
                </c:pt>
                <c:pt idx="3368">
                  <c:v>3.2237300000000002E-3</c:v>
                </c:pt>
                <c:pt idx="3369">
                  <c:v>5.7077600000000001E-3</c:v>
                </c:pt>
                <c:pt idx="3370">
                  <c:v>4.7116900000000001E-3</c:v>
                </c:pt>
                <c:pt idx="3371">
                  <c:v>2.2593800000000001E-3</c:v>
                </c:pt>
                <c:pt idx="3372">
                  <c:v>3.5133899999999999E-3</c:v>
                </c:pt>
                <c:pt idx="3373">
                  <c:v>6.0227500000000003E-3</c:v>
                </c:pt>
                <c:pt idx="3374">
                  <c:v>4.3191599999999998E-3</c:v>
                </c:pt>
                <c:pt idx="3375">
                  <c:v>6.9946399999999999E-3</c:v>
                </c:pt>
                <c:pt idx="3376">
                  <c:v>2.2711799999999998E-3</c:v>
                </c:pt>
                <c:pt idx="3377">
                  <c:v>4.3578000000000002E-3</c:v>
                </c:pt>
                <c:pt idx="3378">
                  <c:v>7.9185499999999999E-3</c:v>
                </c:pt>
                <c:pt idx="3379">
                  <c:v>5.4258099999999997E-3</c:v>
                </c:pt>
                <c:pt idx="3380">
                  <c:v>5.5491300000000002E-3</c:v>
                </c:pt>
                <c:pt idx="3381">
                  <c:v>5.7313199999999998E-3</c:v>
                </c:pt>
                <c:pt idx="3382">
                  <c:v>4.8275899999999997E-3</c:v>
                </c:pt>
                <c:pt idx="3383">
                  <c:v>5.1716000000000002E-3</c:v>
                </c:pt>
                <c:pt idx="3384">
                  <c:v>4.5892600000000004E-3</c:v>
                </c:pt>
                <c:pt idx="3385">
                  <c:v>1.1901999999999999E-2</c:v>
                </c:pt>
                <c:pt idx="3386">
                  <c:v>8.6383299999999996E-3</c:v>
                </c:pt>
                <c:pt idx="3387">
                  <c:v>1.07002E-2</c:v>
                </c:pt>
                <c:pt idx="3388">
                  <c:v>7.2311600000000004E-3</c:v>
                </c:pt>
                <c:pt idx="3389">
                  <c:v>9.6972599999999992E-3</c:v>
                </c:pt>
                <c:pt idx="3390">
                  <c:v>1.06926E-2</c:v>
                </c:pt>
                <c:pt idx="3391">
                  <c:v>9.7040300000000006E-3</c:v>
                </c:pt>
                <c:pt idx="3392">
                  <c:v>7.6942199999999999E-3</c:v>
                </c:pt>
                <c:pt idx="3393">
                  <c:v>4.6443400000000003E-3</c:v>
                </c:pt>
                <c:pt idx="3394">
                  <c:v>2.22222E-3</c:v>
                </c:pt>
                <c:pt idx="3395">
                  <c:v>4.1162200000000003E-3</c:v>
                </c:pt>
                <c:pt idx="3396">
                  <c:v>3.52609E-3</c:v>
                </c:pt>
                <c:pt idx="3397">
                  <c:v>5.3388999999999997E-3</c:v>
                </c:pt>
                <c:pt idx="3398">
                  <c:v>6.68747E-3</c:v>
                </c:pt>
                <c:pt idx="3399">
                  <c:v>6.7129599999999996E-3</c:v>
                </c:pt>
                <c:pt idx="3400">
                  <c:v>8.98558E-3</c:v>
                </c:pt>
                <c:pt idx="3401">
                  <c:v>6.0422999999999996E-3</c:v>
                </c:pt>
                <c:pt idx="3402">
                  <c:v>4.2613599999999996E-3</c:v>
                </c:pt>
                <c:pt idx="3403">
                  <c:v>4.2938899999999999E-3</c:v>
                </c:pt>
                <c:pt idx="3404">
                  <c:v>5.3813799999999998E-3</c:v>
                </c:pt>
                <c:pt idx="3405">
                  <c:v>4.3617999999999999E-3</c:v>
                </c:pt>
                <c:pt idx="3406">
                  <c:v>9.9601599999999992E-3</c:v>
                </c:pt>
                <c:pt idx="3407">
                  <c:v>7.9929000000000007E-3</c:v>
                </c:pt>
                <c:pt idx="3408">
                  <c:v>4.79671E-3</c:v>
                </c:pt>
                <c:pt idx="3409">
                  <c:v>3.5312299999999998E-3</c:v>
                </c:pt>
                <c:pt idx="3410">
                  <c:v>3.22581E-3</c:v>
                </c:pt>
                <c:pt idx="3411">
                  <c:v>6.8587099999999996E-3</c:v>
                </c:pt>
                <c:pt idx="3412">
                  <c:v>1.9960099999999999E-3</c:v>
                </c:pt>
                <c:pt idx="3413">
                  <c:v>4.2081899999999997E-3</c:v>
                </c:pt>
                <c:pt idx="3414">
                  <c:v>4.6123400000000004E-3</c:v>
                </c:pt>
                <c:pt idx="3415">
                  <c:v>4.8588599999999996E-3</c:v>
                </c:pt>
                <c:pt idx="3416">
                  <c:v>4.4218399999999998E-3</c:v>
                </c:pt>
                <c:pt idx="3417">
                  <c:v>6.8861599999999997E-3</c:v>
                </c:pt>
                <c:pt idx="3418">
                  <c:v>6.0504900000000004E-3</c:v>
                </c:pt>
                <c:pt idx="3419">
                  <c:v>7.1249E-3</c:v>
                </c:pt>
                <c:pt idx="3420">
                  <c:v>4.50257E-3</c:v>
                </c:pt>
                <c:pt idx="3421">
                  <c:v>6.3043500000000002E-3</c:v>
                </c:pt>
                <c:pt idx="3422">
                  <c:v>8.4201199999999997E-3</c:v>
                </c:pt>
                <c:pt idx="3423">
                  <c:v>3.26655E-3</c:v>
                </c:pt>
                <c:pt idx="3424">
                  <c:v>6.0279900000000004E-3</c:v>
                </c:pt>
                <c:pt idx="3425">
                  <c:v>4.9668899999999998E-3</c:v>
                </c:pt>
                <c:pt idx="3426">
                  <c:v>5.9787399999999997E-3</c:v>
                </c:pt>
                <c:pt idx="3427">
                  <c:v>9.19589E-3</c:v>
                </c:pt>
                <c:pt idx="3428">
                  <c:v>6.9522300000000002E-3</c:v>
                </c:pt>
                <c:pt idx="3429">
                  <c:v>6.1672000000000003E-3</c:v>
                </c:pt>
                <c:pt idx="3430">
                  <c:v>3.1048999999999998E-3</c:v>
                </c:pt>
                <c:pt idx="3431">
                  <c:v>3.3913599999999999E-3</c:v>
                </c:pt>
                <c:pt idx="3432">
                  <c:v>5.2531000000000001E-3</c:v>
                </c:pt>
                <c:pt idx="3433">
                  <c:v>5.1498100000000003E-3</c:v>
                </c:pt>
                <c:pt idx="3434">
                  <c:v>8.3701499999999998E-3</c:v>
                </c:pt>
                <c:pt idx="3435">
                  <c:v>5.4744499999999996E-3</c:v>
                </c:pt>
                <c:pt idx="3436">
                  <c:v>7.7319600000000004E-3</c:v>
                </c:pt>
                <c:pt idx="3437">
                  <c:v>6.3484600000000002E-3</c:v>
                </c:pt>
                <c:pt idx="3438">
                  <c:v>9.4722599999999997E-3</c:v>
                </c:pt>
                <c:pt idx="3439">
                  <c:v>4.7896700000000002E-3</c:v>
                </c:pt>
                <c:pt idx="3440">
                  <c:v>6.9269500000000003E-3</c:v>
                </c:pt>
                <c:pt idx="3441">
                  <c:v>8.9305200000000008E-3</c:v>
                </c:pt>
                <c:pt idx="3442">
                  <c:v>9.6670200000000001E-3</c:v>
                </c:pt>
                <c:pt idx="3443">
                  <c:v>1.00067E-2</c:v>
                </c:pt>
                <c:pt idx="3444">
                  <c:v>1.05056E-2</c:v>
                </c:pt>
                <c:pt idx="3445">
                  <c:v>5.7573099999999999E-3</c:v>
                </c:pt>
                <c:pt idx="3446">
                  <c:v>3.07625E-3</c:v>
                </c:pt>
                <c:pt idx="3447">
                  <c:v>4.3271300000000002E-3</c:v>
                </c:pt>
                <c:pt idx="3448">
                  <c:v>1.75439E-3</c:v>
                </c:pt>
                <c:pt idx="3449">
                  <c:v>5.4139399999999999E-3</c:v>
                </c:pt>
                <c:pt idx="3450">
                  <c:v>6.0465099999999997E-3</c:v>
                </c:pt>
                <c:pt idx="3451">
                  <c:v>6.74575E-3</c:v>
                </c:pt>
                <c:pt idx="3452">
                  <c:v>4.1773000000000001E-3</c:v>
                </c:pt>
                <c:pt idx="3453">
                  <c:v>9.1356300000000005E-3</c:v>
                </c:pt>
                <c:pt idx="3454">
                  <c:v>7.2126600000000001E-3</c:v>
                </c:pt>
                <c:pt idx="3455">
                  <c:v>5.97943E-3</c:v>
                </c:pt>
                <c:pt idx="3456">
                  <c:v>3.7365699999999998E-3</c:v>
                </c:pt>
                <c:pt idx="3457">
                  <c:v>1.6493899999999999E-3</c:v>
                </c:pt>
                <c:pt idx="3458">
                  <c:v>6.0357299999999996E-3</c:v>
                </c:pt>
                <c:pt idx="3459">
                  <c:v>2.8103E-3</c:v>
                </c:pt>
                <c:pt idx="3460">
                  <c:v>6.0436999999999999E-3</c:v>
                </c:pt>
                <c:pt idx="3461">
                  <c:v>5.7286899999999998E-3</c:v>
                </c:pt>
                <c:pt idx="3462">
                  <c:v>7.46095E-3</c:v>
                </c:pt>
                <c:pt idx="3463">
                  <c:v>4.1189900000000003E-3</c:v>
                </c:pt>
                <c:pt idx="3464">
                  <c:v>8.0330499999999999E-3</c:v>
                </c:pt>
                <c:pt idx="3465">
                  <c:v>6.5477499999999998E-3</c:v>
                </c:pt>
                <c:pt idx="3466">
                  <c:v>8.04968E-3</c:v>
                </c:pt>
                <c:pt idx="3467">
                  <c:v>5.2318699999999996E-3</c:v>
                </c:pt>
                <c:pt idx="3468">
                  <c:v>4.4278700000000004E-3</c:v>
                </c:pt>
                <c:pt idx="3469">
                  <c:v>4.8298100000000004E-3</c:v>
                </c:pt>
                <c:pt idx="3470">
                  <c:v>6.5573799999999998E-3</c:v>
                </c:pt>
                <c:pt idx="3471">
                  <c:v>4.7236700000000001E-3</c:v>
                </c:pt>
                <c:pt idx="3472">
                  <c:v>9.3525199999999996E-3</c:v>
                </c:pt>
                <c:pt idx="3473">
                  <c:v>8.7780099999999993E-3</c:v>
                </c:pt>
                <c:pt idx="3474">
                  <c:v>4.9785000000000003E-3</c:v>
                </c:pt>
                <c:pt idx="3475">
                  <c:v>2.8792900000000001E-3</c:v>
                </c:pt>
                <c:pt idx="3476">
                  <c:v>5.7247499999999998E-3</c:v>
                </c:pt>
                <c:pt idx="3477">
                  <c:v>2.5949499999999999E-3</c:v>
                </c:pt>
                <c:pt idx="3478">
                  <c:v>2.9147399999999999E-3</c:v>
                </c:pt>
                <c:pt idx="3479">
                  <c:v>4.10926E-3</c:v>
                </c:pt>
                <c:pt idx="3480">
                  <c:v>4.1964899999999998E-3</c:v>
                </c:pt>
                <c:pt idx="3481">
                  <c:v>2.6790099999999999E-3</c:v>
                </c:pt>
                <c:pt idx="3482">
                  <c:v>3.22581E-3</c:v>
                </c:pt>
                <c:pt idx="3483">
                  <c:v>4.52273E-3</c:v>
                </c:pt>
                <c:pt idx="3484">
                  <c:v>1.0463699999999999E-2</c:v>
                </c:pt>
                <c:pt idx="3485">
                  <c:v>7.4836299999999998E-3</c:v>
                </c:pt>
                <c:pt idx="3486">
                  <c:v>3.5519800000000002E-3</c:v>
                </c:pt>
                <c:pt idx="3487">
                  <c:v>3.3325400000000002E-3</c:v>
                </c:pt>
                <c:pt idx="3488">
                  <c:v>4.0718600000000001E-3</c:v>
                </c:pt>
                <c:pt idx="3489">
                  <c:v>5.59883E-3</c:v>
                </c:pt>
                <c:pt idx="3490">
                  <c:v>1.8315E-3</c:v>
                </c:pt>
                <c:pt idx="3491">
                  <c:v>4.4506900000000002E-3</c:v>
                </c:pt>
                <c:pt idx="3492">
                  <c:v>4.0816300000000002E-3</c:v>
                </c:pt>
                <c:pt idx="3493">
                  <c:v>2.8149199999999998E-3</c:v>
                </c:pt>
                <c:pt idx="3494">
                  <c:v>3.0274799999999999E-3</c:v>
                </c:pt>
                <c:pt idx="3495">
                  <c:v>1.08445E-2</c:v>
                </c:pt>
                <c:pt idx="3496">
                  <c:v>5.2667699999999996E-3</c:v>
                </c:pt>
                <c:pt idx="3497">
                  <c:v>8.3862199999999998E-3</c:v>
                </c:pt>
                <c:pt idx="3498">
                  <c:v>1.24654E-2</c:v>
                </c:pt>
                <c:pt idx="3499">
                  <c:v>8.54509E-3</c:v>
                </c:pt>
                <c:pt idx="3500">
                  <c:v>5.5325000000000001E-3</c:v>
                </c:pt>
                <c:pt idx="3501">
                  <c:v>6.0241000000000001E-3</c:v>
                </c:pt>
                <c:pt idx="3502">
                  <c:v>5.4143100000000003E-3</c:v>
                </c:pt>
                <c:pt idx="3503">
                  <c:v>4.7393399999999999E-3</c:v>
                </c:pt>
                <c:pt idx="3504">
                  <c:v>5.03317E-3</c:v>
                </c:pt>
                <c:pt idx="3505">
                  <c:v>4.3910299999999998E-3</c:v>
                </c:pt>
                <c:pt idx="3506">
                  <c:v>4.7814199999999998E-3</c:v>
                </c:pt>
                <c:pt idx="3507">
                  <c:v>5.1638999999999999E-3</c:v>
                </c:pt>
                <c:pt idx="3508">
                  <c:v>4.2964600000000002E-3</c:v>
                </c:pt>
                <c:pt idx="3509">
                  <c:v>5.3297800000000001E-3</c:v>
                </c:pt>
                <c:pt idx="3510">
                  <c:v>5.9145700000000001E-3</c:v>
                </c:pt>
                <c:pt idx="3511">
                  <c:v>7.4231200000000001E-3</c:v>
                </c:pt>
                <c:pt idx="3512">
                  <c:v>1.11793E-2</c:v>
                </c:pt>
                <c:pt idx="3513">
                  <c:v>5.9561800000000002E-3</c:v>
                </c:pt>
                <c:pt idx="3514">
                  <c:v>7.6087000000000004E-3</c:v>
                </c:pt>
                <c:pt idx="3515">
                  <c:v>4.9483599999999997E-3</c:v>
                </c:pt>
                <c:pt idx="3516">
                  <c:v>2.67797E-3</c:v>
                </c:pt>
                <c:pt idx="3517">
                  <c:v>6.2249899999999997E-3</c:v>
                </c:pt>
                <c:pt idx="3518">
                  <c:v>6.1756600000000004E-3</c:v>
                </c:pt>
                <c:pt idx="3519">
                  <c:v>4.5693399999999999E-3</c:v>
                </c:pt>
                <c:pt idx="3520">
                  <c:v>7.1610099999999998E-3</c:v>
                </c:pt>
                <c:pt idx="3521">
                  <c:v>2.0770799999999998E-3</c:v>
                </c:pt>
                <c:pt idx="3522">
                  <c:v>5.1055900000000001E-3</c:v>
                </c:pt>
                <c:pt idx="3523">
                  <c:v>5.9907800000000002E-3</c:v>
                </c:pt>
                <c:pt idx="3524">
                  <c:v>4.2240999999999997E-3</c:v>
                </c:pt>
                <c:pt idx="3525">
                  <c:v>5.3364299999999996E-3</c:v>
                </c:pt>
                <c:pt idx="3526">
                  <c:v>9.1764199999999994E-3</c:v>
                </c:pt>
                <c:pt idx="3527">
                  <c:v>6.1205299999999999E-3</c:v>
                </c:pt>
                <c:pt idx="3528">
                  <c:v>8.5489799999999994E-3</c:v>
                </c:pt>
                <c:pt idx="3529">
                  <c:v>9.1428599999999992E-3</c:v>
                </c:pt>
                <c:pt idx="3530">
                  <c:v>9.2384000000000008E-3</c:v>
                </c:pt>
                <c:pt idx="3531">
                  <c:v>9.6264000000000002E-3</c:v>
                </c:pt>
                <c:pt idx="3532">
                  <c:v>7.8229800000000002E-3</c:v>
                </c:pt>
                <c:pt idx="3533">
                  <c:v>1.0103300000000001E-2</c:v>
                </c:pt>
                <c:pt idx="3534">
                  <c:v>4.62088E-3</c:v>
                </c:pt>
                <c:pt idx="3535">
                  <c:v>3.0428199999999999E-3</c:v>
                </c:pt>
                <c:pt idx="3536">
                  <c:v>2.5526500000000001E-3</c:v>
                </c:pt>
                <c:pt idx="3537">
                  <c:v>2.93932E-3</c:v>
                </c:pt>
                <c:pt idx="3538">
                  <c:v>6.36807E-3</c:v>
                </c:pt>
                <c:pt idx="3539">
                  <c:v>7.16301E-3</c:v>
                </c:pt>
                <c:pt idx="3540">
                  <c:v>6.6666700000000004E-3</c:v>
                </c:pt>
                <c:pt idx="3541">
                  <c:v>2.1853100000000002E-3</c:v>
                </c:pt>
                <c:pt idx="3542">
                  <c:v>1.9384000000000001E-3</c:v>
                </c:pt>
                <c:pt idx="3543">
                  <c:v>4.7993000000000003E-3</c:v>
                </c:pt>
                <c:pt idx="3544">
                  <c:v>2.7260299999999999E-3</c:v>
                </c:pt>
                <c:pt idx="3545">
                  <c:v>6.69128E-3</c:v>
                </c:pt>
                <c:pt idx="3546">
                  <c:v>4.5882099999999997E-3</c:v>
                </c:pt>
                <c:pt idx="3547">
                  <c:v>7.04706E-3</c:v>
                </c:pt>
                <c:pt idx="3548">
                  <c:v>1.07922E-2</c:v>
                </c:pt>
                <c:pt idx="3549">
                  <c:v>4.3578000000000002E-3</c:v>
                </c:pt>
                <c:pt idx="3550">
                  <c:v>2.49264E-3</c:v>
                </c:pt>
                <c:pt idx="3551">
                  <c:v>4.0696400000000002E-3</c:v>
                </c:pt>
                <c:pt idx="3552">
                  <c:v>1.10385E-2</c:v>
                </c:pt>
                <c:pt idx="3553">
                  <c:v>4.7404099999999996E-3</c:v>
                </c:pt>
                <c:pt idx="3554">
                  <c:v>4.62861E-3</c:v>
                </c:pt>
                <c:pt idx="3555">
                  <c:v>5.6792400000000003E-3</c:v>
                </c:pt>
                <c:pt idx="3556">
                  <c:v>7.0056500000000004E-3</c:v>
                </c:pt>
                <c:pt idx="3557">
                  <c:v>6.5894100000000004E-3</c:v>
                </c:pt>
                <c:pt idx="3558">
                  <c:v>7.4177100000000001E-3</c:v>
                </c:pt>
                <c:pt idx="3559">
                  <c:v>7.3564299999999997E-3</c:v>
                </c:pt>
                <c:pt idx="3560">
                  <c:v>2.7586199999999998E-3</c:v>
                </c:pt>
                <c:pt idx="3561">
                  <c:v>3.7019900000000001E-3</c:v>
                </c:pt>
                <c:pt idx="3562">
                  <c:v>4.50344E-3</c:v>
                </c:pt>
                <c:pt idx="3563">
                  <c:v>4.3342199999999997E-3</c:v>
                </c:pt>
                <c:pt idx="3564">
                  <c:v>5.6935800000000002E-3</c:v>
                </c:pt>
                <c:pt idx="3565">
                  <c:v>3.30452E-3</c:v>
                </c:pt>
                <c:pt idx="3566">
                  <c:v>6.4224499999999997E-3</c:v>
                </c:pt>
                <c:pt idx="3567">
                  <c:v>7.4557299999999998E-3</c:v>
                </c:pt>
                <c:pt idx="3568">
                  <c:v>1.9858800000000002E-3</c:v>
                </c:pt>
                <c:pt idx="3569">
                  <c:v>6.4058600000000002E-3</c:v>
                </c:pt>
                <c:pt idx="3570">
                  <c:v>1.1165700000000001E-2</c:v>
                </c:pt>
                <c:pt idx="3571">
                  <c:v>5.8436800000000004E-3</c:v>
                </c:pt>
                <c:pt idx="3572">
                  <c:v>4.01038E-3</c:v>
                </c:pt>
                <c:pt idx="3573">
                  <c:v>3.6554700000000001E-3</c:v>
                </c:pt>
                <c:pt idx="3574">
                  <c:v>3.0776000000000002E-3</c:v>
                </c:pt>
                <c:pt idx="3575">
                  <c:v>3.01659E-3</c:v>
                </c:pt>
                <c:pt idx="3576">
                  <c:v>8.6374399999999997E-3</c:v>
                </c:pt>
                <c:pt idx="3577">
                  <c:v>2.2691199999999999E-3</c:v>
                </c:pt>
                <c:pt idx="3578">
                  <c:v>4.0268500000000002E-3</c:v>
                </c:pt>
                <c:pt idx="3579">
                  <c:v>3.2124800000000002E-3</c:v>
                </c:pt>
                <c:pt idx="3580">
                  <c:v>8.38852E-3</c:v>
                </c:pt>
                <c:pt idx="3581">
                  <c:v>2.5108399999999999E-3</c:v>
                </c:pt>
                <c:pt idx="3582">
                  <c:v>1.89934E-3</c:v>
                </c:pt>
                <c:pt idx="3583">
                  <c:v>3.2310199999999998E-3</c:v>
                </c:pt>
                <c:pt idx="3584">
                  <c:v>2.9612800000000002E-3</c:v>
                </c:pt>
                <c:pt idx="3585">
                  <c:v>2.52294E-3</c:v>
                </c:pt>
                <c:pt idx="3586">
                  <c:v>3.2132200000000001E-3</c:v>
                </c:pt>
                <c:pt idx="3587">
                  <c:v>8.0054900000000005E-3</c:v>
                </c:pt>
                <c:pt idx="3588">
                  <c:v>7.5931899999999997E-3</c:v>
                </c:pt>
                <c:pt idx="3589">
                  <c:v>6.1205299999999999E-3</c:v>
                </c:pt>
                <c:pt idx="3590">
                  <c:v>7.4745200000000001E-3</c:v>
                </c:pt>
                <c:pt idx="3591">
                  <c:v>8.5391200000000007E-3</c:v>
                </c:pt>
                <c:pt idx="3592">
                  <c:v>6.2365099999999998E-3</c:v>
                </c:pt>
                <c:pt idx="3593">
                  <c:v>4.4716399999999998E-3</c:v>
                </c:pt>
                <c:pt idx="3594">
                  <c:v>2.5427599999999998E-3</c:v>
                </c:pt>
                <c:pt idx="3595">
                  <c:v>3.3293699999999999E-3</c:v>
                </c:pt>
                <c:pt idx="3596">
                  <c:v>3.3436799999999999E-3</c:v>
                </c:pt>
                <c:pt idx="3597">
                  <c:v>5.0492899999999997E-3</c:v>
                </c:pt>
                <c:pt idx="3598">
                  <c:v>5.3127299999999999E-3</c:v>
                </c:pt>
                <c:pt idx="3599">
                  <c:v>3.0092600000000001E-3</c:v>
                </c:pt>
                <c:pt idx="3600">
                  <c:v>6.4608799999999996E-3</c:v>
                </c:pt>
                <c:pt idx="3601">
                  <c:v>4.3718400000000001E-3</c:v>
                </c:pt>
                <c:pt idx="3602">
                  <c:v>4.3620500000000001E-3</c:v>
                </c:pt>
                <c:pt idx="3603">
                  <c:v>7.3800699999999999E-3</c:v>
                </c:pt>
                <c:pt idx="3604">
                  <c:v>6.4501799999999998E-3</c:v>
                </c:pt>
                <c:pt idx="3605">
                  <c:v>8.3498099999999992E-3</c:v>
                </c:pt>
                <c:pt idx="3606">
                  <c:v>3.8330500000000002E-3</c:v>
                </c:pt>
                <c:pt idx="3607">
                  <c:v>1.92555E-3</c:v>
                </c:pt>
                <c:pt idx="3608">
                  <c:v>2.1739099999999998E-3</c:v>
                </c:pt>
                <c:pt idx="3609">
                  <c:v>5.4124300000000002E-3</c:v>
                </c:pt>
                <c:pt idx="3610">
                  <c:v>4.1621000000000002E-3</c:v>
                </c:pt>
                <c:pt idx="3611">
                  <c:v>4.3152399999999997E-3</c:v>
                </c:pt>
                <c:pt idx="3612">
                  <c:v>5.5978499999999997E-3</c:v>
                </c:pt>
                <c:pt idx="3613">
                  <c:v>3.78451E-3</c:v>
                </c:pt>
                <c:pt idx="3614">
                  <c:v>5.9629000000000001E-3</c:v>
                </c:pt>
                <c:pt idx="3615">
                  <c:v>8.2518999999999995E-3</c:v>
                </c:pt>
                <c:pt idx="3616">
                  <c:v>5.2367400000000001E-3</c:v>
                </c:pt>
                <c:pt idx="3617">
                  <c:v>5.5543199999999997E-3</c:v>
                </c:pt>
                <c:pt idx="3618">
                  <c:v>6.5203199999999996E-3</c:v>
                </c:pt>
                <c:pt idx="3619">
                  <c:v>4.6998500000000002E-3</c:v>
                </c:pt>
                <c:pt idx="3620">
                  <c:v>3.25239E-3</c:v>
                </c:pt>
                <c:pt idx="3621">
                  <c:v>2.6536900000000002E-3</c:v>
                </c:pt>
                <c:pt idx="3622">
                  <c:v>3.1222099999999998E-3</c:v>
                </c:pt>
                <c:pt idx="3623">
                  <c:v>8.2098099999999997E-3</c:v>
                </c:pt>
                <c:pt idx="3624">
                  <c:v>5.4188300000000003E-3</c:v>
                </c:pt>
                <c:pt idx="3625">
                  <c:v>4.5270400000000004E-3</c:v>
                </c:pt>
                <c:pt idx="3626">
                  <c:v>6.7005500000000004E-3</c:v>
                </c:pt>
                <c:pt idx="3627">
                  <c:v>7.7167499999999997E-3</c:v>
                </c:pt>
                <c:pt idx="3628">
                  <c:v>7.0175399999999996E-4</c:v>
                </c:pt>
                <c:pt idx="3629">
                  <c:v>5.7776800000000003E-3</c:v>
                </c:pt>
                <c:pt idx="3630">
                  <c:v>5.2189699999999999E-3</c:v>
                </c:pt>
                <c:pt idx="3631">
                  <c:v>4.51162E-3</c:v>
                </c:pt>
                <c:pt idx="3632">
                  <c:v>4.3393399999999997E-3</c:v>
                </c:pt>
                <c:pt idx="3633">
                  <c:v>2.4858800000000002E-3</c:v>
                </c:pt>
                <c:pt idx="3634">
                  <c:v>7.6036899999999998E-3</c:v>
                </c:pt>
                <c:pt idx="3635">
                  <c:v>7.0792399999999997E-3</c:v>
                </c:pt>
                <c:pt idx="3636">
                  <c:v>4.9008699999999999E-3</c:v>
                </c:pt>
                <c:pt idx="3637">
                  <c:v>4.8575800000000002E-3</c:v>
                </c:pt>
                <c:pt idx="3638">
                  <c:v>6.2513999999999998E-3</c:v>
                </c:pt>
                <c:pt idx="3639">
                  <c:v>4.1792399999999999E-3</c:v>
                </c:pt>
                <c:pt idx="3640">
                  <c:v>8.3996499999999998E-3</c:v>
                </c:pt>
                <c:pt idx="3641">
                  <c:v>8.3096400000000001E-3</c:v>
                </c:pt>
                <c:pt idx="3642">
                  <c:v>1.01359E-2</c:v>
                </c:pt>
                <c:pt idx="3643">
                  <c:v>1.3855299999999999E-2</c:v>
                </c:pt>
                <c:pt idx="3644">
                  <c:v>1.10767E-2</c:v>
                </c:pt>
                <c:pt idx="3645">
                  <c:v>6.7997400000000003E-3</c:v>
                </c:pt>
                <c:pt idx="3646">
                  <c:v>2.6631200000000002E-3</c:v>
                </c:pt>
                <c:pt idx="3647">
                  <c:v>4.8288000000000003E-3</c:v>
                </c:pt>
                <c:pt idx="3648">
                  <c:v>3.2278900000000002E-3</c:v>
                </c:pt>
                <c:pt idx="3649">
                  <c:v>4.8899800000000004E-3</c:v>
                </c:pt>
                <c:pt idx="3650">
                  <c:v>3.7062800000000002E-3</c:v>
                </c:pt>
                <c:pt idx="3651">
                  <c:v>9.6463E-3</c:v>
                </c:pt>
                <c:pt idx="3652">
                  <c:v>9.2760199999999994E-3</c:v>
                </c:pt>
                <c:pt idx="3653">
                  <c:v>8.5135799999999998E-3</c:v>
                </c:pt>
                <c:pt idx="3654">
                  <c:v>4.8622400000000003E-3</c:v>
                </c:pt>
                <c:pt idx="3655">
                  <c:v>7.9599700000000002E-3</c:v>
                </c:pt>
                <c:pt idx="3656">
                  <c:v>5.0068300000000003E-3</c:v>
                </c:pt>
                <c:pt idx="3657">
                  <c:v>7.7167499999999997E-3</c:v>
                </c:pt>
                <c:pt idx="3658">
                  <c:v>9.5385999999999995E-3</c:v>
                </c:pt>
                <c:pt idx="3659">
                  <c:v>1.47285E-2</c:v>
                </c:pt>
                <c:pt idx="3660">
                  <c:v>8.2222200000000006E-3</c:v>
                </c:pt>
                <c:pt idx="3661">
                  <c:v>6.0514399999999999E-3</c:v>
                </c:pt>
                <c:pt idx="3662">
                  <c:v>1.06818E-2</c:v>
                </c:pt>
                <c:pt idx="3663">
                  <c:v>9.8104799999999999E-3</c:v>
                </c:pt>
                <c:pt idx="3664">
                  <c:v>7.6788100000000003E-3</c:v>
                </c:pt>
                <c:pt idx="3665">
                  <c:v>1.14552E-2</c:v>
                </c:pt>
                <c:pt idx="3666">
                  <c:v>8.4548699999999997E-3</c:v>
                </c:pt>
                <c:pt idx="3667">
                  <c:v>8.8457399999999995E-3</c:v>
                </c:pt>
                <c:pt idx="3668">
                  <c:v>8.4210499999999994E-3</c:v>
                </c:pt>
                <c:pt idx="3669">
                  <c:v>1.55873E-2</c:v>
                </c:pt>
                <c:pt idx="3670">
                  <c:v>7.7864299999999996E-3</c:v>
                </c:pt>
                <c:pt idx="3671">
                  <c:v>4.3402800000000002E-3</c:v>
                </c:pt>
                <c:pt idx="3672">
                  <c:v>3.6748800000000002E-3</c:v>
                </c:pt>
                <c:pt idx="3673">
                  <c:v>2.9742900000000001E-3</c:v>
                </c:pt>
                <c:pt idx="3674">
                  <c:v>6.4020500000000003E-3</c:v>
                </c:pt>
                <c:pt idx="3675">
                  <c:v>5.2886699999999997E-3</c:v>
                </c:pt>
                <c:pt idx="3676">
                  <c:v>1.73573E-3</c:v>
                </c:pt>
                <c:pt idx="3677">
                  <c:v>1.34771E-3</c:v>
                </c:pt>
                <c:pt idx="3678">
                  <c:v>2.7081900000000001E-3</c:v>
                </c:pt>
                <c:pt idx="3679">
                  <c:v>3.6248299999999999E-3</c:v>
                </c:pt>
                <c:pt idx="3680">
                  <c:v>6.2255000000000001E-3</c:v>
                </c:pt>
                <c:pt idx="3681">
                  <c:v>4.9695099999999999E-3</c:v>
                </c:pt>
                <c:pt idx="3682">
                  <c:v>6.0321699999999999E-3</c:v>
                </c:pt>
                <c:pt idx="3683">
                  <c:v>8.9948300000000005E-3</c:v>
                </c:pt>
                <c:pt idx="3684">
                  <c:v>3.8296900000000002E-3</c:v>
                </c:pt>
                <c:pt idx="3685">
                  <c:v>6.7796599999999999E-3</c:v>
                </c:pt>
                <c:pt idx="3686">
                  <c:v>6.0865600000000004E-3</c:v>
                </c:pt>
                <c:pt idx="3687">
                  <c:v>9.8488299999999994E-3</c:v>
                </c:pt>
                <c:pt idx="3688">
                  <c:v>7.4593100000000002E-3</c:v>
                </c:pt>
                <c:pt idx="3689">
                  <c:v>2.5045499999999999E-3</c:v>
                </c:pt>
                <c:pt idx="3690">
                  <c:v>3.3685199999999998E-3</c:v>
                </c:pt>
                <c:pt idx="3691">
                  <c:v>4.3191599999999998E-3</c:v>
                </c:pt>
                <c:pt idx="3692">
                  <c:v>6.9993199999999998E-3</c:v>
                </c:pt>
                <c:pt idx="3693">
                  <c:v>7.2088300000000003E-3</c:v>
                </c:pt>
                <c:pt idx="3694">
                  <c:v>5.09188E-3</c:v>
                </c:pt>
                <c:pt idx="3695">
                  <c:v>2.1910599999999999E-3</c:v>
                </c:pt>
                <c:pt idx="3696">
                  <c:v>5.4668700000000004E-3</c:v>
                </c:pt>
                <c:pt idx="3697">
                  <c:v>4.3629999999999997E-3</c:v>
                </c:pt>
                <c:pt idx="3698">
                  <c:v>3.6457199999999999E-3</c:v>
                </c:pt>
                <c:pt idx="3699">
                  <c:v>3.41588E-3</c:v>
                </c:pt>
                <c:pt idx="3700">
                  <c:v>4.19426E-3</c:v>
                </c:pt>
                <c:pt idx="3701">
                  <c:v>4.8436800000000004E-3</c:v>
                </c:pt>
                <c:pt idx="3702">
                  <c:v>5.60466E-3</c:v>
                </c:pt>
                <c:pt idx="3703">
                  <c:v>3.4401200000000001E-3</c:v>
                </c:pt>
                <c:pt idx="3704">
                  <c:v>6.83907E-3</c:v>
                </c:pt>
                <c:pt idx="3705">
                  <c:v>8.2003500000000003E-3</c:v>
                </c:pt>
                <c:pt idx="3706">
                  <c:v>5.7471299999999996E-3</c:v>
                </c:pt>
                <c:pt idx="3707">
                  <c:v>3.3869600000000001E-3</c:v>
                </c:pt>
                <c:pt idx="3708">
                  <c:v>2.4112199999999999E-3</c:v>
                </c:pt>
                <c:pt idx="3709">
                  <c:v>4.0205500000000003E-3</c:v>
                </c:pt>
                <c:pt idx="3710">
                  <c:v>1.15684E-2</c:v>
                </c:pt>
                <c:pt idx="3711">
                  <c:v>1.00287E-2</c:v>
                </c:pt>
                <c:pt idx="3712">
                  <c:v>7.0456800000000003E-3</c:v>
                </c:pt>
                <c:pt idx="3713">
                  <c:v>4.9019600000000003E-3</c:v>
                </c:pt>
                <c:pt idx="3714">
                  <c:v>8.4951499999999999E-3</c:v>
                </c:pt>
                <c:pt idx="3715">
                  <c:v>1.1691699999999999E-2</c:v>
                </c:pt>
                <c:pt idx="3716">
                  <c:v>5.7510900000000004E-3</c:v>
                </c:pt>
                <c:pt idx="3717">
                  <c:v>7.8304900000000007E-3</c:v>
                </c:pt>
                <c:pt idx="3718">
                  <c:v>9.1185399999999996E-3</c:v>
                </c:pt>
                <c:pt idx="3719">
                  <c:v>6.6195899999999998E-3</c:v>
                </c:pt>
                <c:pt idx="3720">
                  <c:v>7.4057899999999998E-3</c:v>
                </c:pt>
                <c:pt idx="3721">
                  <c:v>5.3499799999999998E-3</c:v>
                </c:pt>
                <c:pt idx="3722">
                  <c:v>4.6501299999999997E-3</c:v>
                </c:pt>
                <c:pt idx="3723">
                  <c:v>3.9413199999999999E-3</c:v>
                </c:pt>
                <c:pt idx="3724">
                  <c:v>5.8606500000000002E-3</c:v>
                </c:pt>
                <c:pt idx="3725">
                  <c:v>3.7794600000000001E-3</c:v>
                </c:pt>
                <c:pt idx="3726">
                  <c:v>7.9535700000000001E-3</c:v>
                </c:pt>
                <c:pt idx="3727">
                  <c:v>6.6566500000000001E-3</c:v>
                </c:pt>
                <c:pt idx="3728">
                  <c:v>5.3993299999999999E-3</c:v>
                </c:pt>
                <c:pt idx="3729">
                  <c:v>5.4336000000000002E-3</c:v>
                </c:pt>
                <c:pt idx="3730">
                  <c:v>4.7446900000000002E-3</c:v>
                </c:pt>
                <c:pt idx="3731">
                  <c:v>5.1776900000000004E-3</c:v>
                </c:pt>
                <c:pt idx="3732">
                  <c:v>7.7330999999999997E-3</c:v>
                </c:pt>
                <c:pt idx="3733">
                  <c:v>8.0808100000000008E-3</c:v>
                </c:pt>
                <c:pt idx="3734">
                  <c:v>6.3076199999999999E-3</c:v>
                </c:pt>
                <c:pt idx="3735">
                  <c:v>3.1934300000000001E-3</c:v>
                </c:pt>
                <c:pt idx="3736">
                  <c:v>6.5604499999999998E-3</c:v>
                </c:pt>
                <c:pt idx="3737">
                  <c:v>1.1170599999999999E-2</c:v>
                </c:pt>
                <c:pt idx="3738">
                  <c:v>7.1599000000000003E-3</c:v>
                </c:pt>
                <c:pt idx="3739">
                  <c:v>5.8126000000000002E-3</c:v>
                </c:pt>
                <c:pt idx="3740">
                  <c:v>5.0716600000000004E-3</c:v>
                </c:pt>
                <c:pt idx="3741">
                  <c:v>3.4520000000000002E-3</c:v>
                </c:pt>
                <c:pt idx="3742">
                  <c:v>1.0713500000000001E-2</c:v>
                </c:pt>
                <c:pt idx="3743">
                  <c:v>4.1322299999999998E-3</c:v>
                </c:pt>
                <c:pt idx="3744">
                  <c:v>5.6882800000000004E-3</c:v>
                </c:pt>
                <c:pt idx="3745">
                  <c:v>3.663E-3</c:v>
                </c:pt>
                <c:pt idx="3746">
                  <c:v>6.56406E-3</c:v>
                </c:pt>
                <c:pt idx="3747">
                  <c:v>6.1969199999999999E-3</c:v>
                </c:pt>
                <c:pt idx="3748">
                  <c:v>1.07037E-2</c:v>
                </c:pt>
                <c:pt idx="3749">
                  <c:v>1.45936E-2</c:v>
                </c:pt>
                <c:pt idx="3750">
                  <c:v>7.4989000000000002E-3</c:v>
                </c:pt>
                <c:pt idx="3751">
                  <c:v>6.0646900000000002E-3</c:v>
                </c:pt>
                <c:pt idx="3752">
                  <c:v>5.7208199999999997E-3</c:v>
                </c:pt>
                <c:pt idx="3753">
                  <c:v>4.7457599999999999E-3</c:v>
                </c:pt>
                <c:pt idx="3754">
                  <c:v>5.4533100000000003E-3</c:v>
                </c:pt>
                <c:pt idx="3755">
                  <c:v>7.3276799999999996E-3</c:v>
                </c:pt>
                <c:pt idx="3756">
                  <c:v>4.3547999999999998E-3</c:v>
                </c:pt>
                <c:pt idx="3757">
                  <c:v>7.8299800000000003E-3</c:v>
                </c:pt>
                <c:pt idx="3758">
                  <c:v>8.6206900000000003E-3</c:v>
                </c:pt>
                <c:pt idx="3759">
                  <c:v>1.8506100000000001E-2</c:v>
                </c:pt>
                <c:pt idx="3760">
                  <c:v>1.0378399999999999E-2</c:v>
                </c:pt>
                <c:pt idx="3761">
                  <c:v>1.1448699999999999E-2</c:v>
                </c:pt>
                <c:pt idx="3762">
                  <c:v>9.1547799999999995E-3</c:v>
                </c:pt>
                <c:pt idx="3763">
                  <c:v>5.4525600000000004E-3</c:v>
                </c:pt>
                <c:pt idx="3764">
                  <c:v>4.1749100000000004E-3</c:v>
                </c:pt>
                <c:pt idx="3765">
                  <c:v>1.77305E-3</c:v>
                </c:pt>
                <c:pt idx="3766">
                  <c:v>2.6240999999999999E-3</c:v>
                </c:pt>
                <c:pt idx="3767">
                  <c:v>6.6724100000000001E-3</c:v>
                </c:pt>
                <c:pt idx="3768">
                  <c:v>5.2753699999999997E-3</c:v>
                </c:pt>
                <c:pt idx="3769">
                  <c:v>6.3820400000000003E-3</c:v>
                </c:pt>
                <c:pt idx="3770">
                  <c:v>6.2374700000000002E-3</c:v>
                </c:pt>
                <c:pt idx="3771">
                  <c:v>6.1660400000000002E-3</c:v>
                </c:pt>
                <c:pt idx="3772">
                  <c:v>4.7792399999999997E-3</c:v>
                </c:pt>
                <c:pt idx="3773">
                  <c:v>1.34777E-2</c:v>
                </c:pt>
                <c:pt idx="3774">
                  <c:v>4.4612999999999996E-3</c:v>
                </c:pt>
                <c:pt idx="3775">
                  <c:v>4.9019600000000003E-3</c:v>
                </c:pt>
                <c:pt idx="3776">
                  <c:v>2.04082E-3</c:v>
                </c:pt>
                <c:pt idx="3777">
                  <c:v>5.0914100000000002E-3</c:v>
                </c:pt>
                <c:pt idx="3778">
                  <c:v>6.2978000000000001E-3</c:v>
                </c:pt>
                <c:pt idx="3779">
                  <c:v>5.6087899999999998E-3</c:v>
                </c:pt>
                <c:pt idx="3780">
                  <c:v>3.2384900000000001E-3</c:v>
                </c:pt>
                <c:pt idx="3781">
                  <c:v>4.9976200000000004E-3</c:v>
                </c:pt>
                <c:pt idx="3782">
                  <c:v>6.5700000000000003E-3</c:v>
                </c:pt>
                <c:pt idx="3783">
                  <c:v>4.1474700000000003E-3</c:v>
                </c:pt>
                <c:pt idx="3784">
                  <c:v>7.0711699999999999E-3</c:v>
                </c:pt>
                <c:pt idx="3785">
                  <c:v>6.5882400000000004E-3</c:v>
                </c:pt>
                <c:pt idx="3786">
                  <c:v>3.8786200000000002E-3</c:v>
                </c:pt>
                <c:pt idx="3787">
                  <c:v>7.57576E-3</c:v>
                </c:pt>
                <c:pt idx="3788">
                  <c:v>7.4766399999999997E-3</c:v>
                </c:pt>
                <c:pt idx="3789">
                  <c:v>8.7537399999999994E-3</c:v>
                </c:pt>
                <c:pt idx="3790">
                  <c:v>4.7222799999999997E-3</c:v>
                </c:pt>
                <c:pt idx="3791">
                  <c:v>8.2304500000000003E-3</c:v>
                </c:pt>
                <c:pt idx="3792">
                  <c:v>4.79452E-3</c:v>
                </c:pt>
                <c:pt idx="3793">
                  <c:v>5.4163800000000002E-3</c:v>
                </c:pt>
                <c:pt idx="3794">
                  <c:v>3.8496400000000001E-3</c:v>
                </c:pt>
                <c:pt idx="3795">
                  <c:v>4.1512900000000002E-3</c:v>
                </c:pt>
                <c:pt idx="3796">
                  <c:v>5.6404200000000002E-3</c:v>
                </c:pt>
                <c:pt idx="3797">
                  <c:v>2.1505399999999998E-3</c:v>
                </c:pt>
                <c:pt idx="3798">
                  <c:v>5.2293799999999996E-3</c:v>
                </c:pt>
                <c:pt idx="3799">
                  <c:v>3.77181E-3</c:v>
                </c:pt>
                <c:pt idx="3800">
                  <c:v>4.2152200000000004E-3</c:v>
                </c:pt>
                <c:pt idx="3801">
                  <c:v>4.7868700000000004E-3</c:v>
                </c:pt>
                <c:pt idx="3802">
                  <c:v>4.2850700000000002E-3</c:v>
                </c:pt>
                <c:pt idx="3803">
                  <c:v>2.01703E-3</c:v>
                </c:pt>
                <c:pt idx="3804">
                  <c:v>3.8883799999999999E-3</c:v>
                </c:pt>
                <c:pt idx="3805">
                  <c:v>4.2342999999999999E-3</c:v>
                </c:pt>
                <c:pt idx="3806">
                  <c:v>5.7897199999999999E-3</c:v>
                </c:pt>
                <c:pt idx="3807">
                  <c:v>5.5033199999999999E-3</c:v>
                </c:pt>
                <c:pt idx="3808">
                  <c:v>5.5401699999999996E-3</c:v>
                </c:pt>
                <c:pt idx="3809">
                  <c:v>9.0445300000000003E-3</c:v>
                </c:pt>
                <c:pt idx="3810">
                  <c:v>8.6265600000000001E-3</c:v>
                </c:pt>
                <c:pt idx="3811">
                  <c:v>4.1001299999999996E-3</c:v>
                </c:pt>
                <c:pt idx="3812">
                  <c:v>4.0296899999999998E-3</c:v>
                </c:pt>
                <c:pt idx="3813">
                  <c:v>4.4595499999999996E-3</c:v>
                </c:pt>
                <c:pt idx="3814">
                  <c:v>5.2608500000000001E-3</c:v>
                </c:pt>
                <c:pt idx="3815">
                  <c:v>6.2153199999999999E-3</c:v>
                </c:pt>
                <c:pt idx="3816">
                  <c:v>3.7190999999999999E-3</c:v>
                </c:pt>
                <c:pt idx="3817">
                  <c:v>8.6363599999999992E-3</c:v>
                </c:pt>
                <c:pt idx="3818">
                  <c:v>4.3342199999999997E-3</c:v>
                </c:pt>
                <c:pt idx="3819">
                  <c:v>8.6559299999999992E-3</c:v>
                </c:pt>
                <c:pt idx="3820">
                  <c:v>8.95783E-3</c:v>
                </c:pt>
                <c:pt idx="3821">
                  <c:v>7.6923099999999999E-3</c:v>
                </c:pt>
                <c:pt idx="3822">
                  <c:v>3.2710299999999999E-3</c:v>
                </c:pt>
                <c:pt idx="3823">
                  <c:v>4.3388899999999998E-3</c:v>
                </c:pt>
                <c:pt idx="3824">
                  <c:v>4.4822899999999999E-3</c:v>
                </c:pt>
                <c:pt idx="3825">
                  <c:v>6.9848699999999998E-3</c:v>
                </c:pt>
                <c:pt idx="3826">
                  <c:v>5.2922200000000003E-3</c:v>
                </c:pt>
                <c:pt idx="3827">
                  <c:v>3.3798999999999999E-3</c:v>
                </c:pt>
                <c:pt idx="3828">
                  <c:v>6.36631E-3</c:v>
                </c:pt>
                <c:pt idx="3829">
                  <c:v>9.4885400000000002E-3</c:v>
                </c:pt>
                <c:pt idx="3830">
                  <c:v>5.9396500000000003E-3</c:v>
                </c:pt>
                <c:pt idx="3831">
                  <c:v>5.0672E-3</c:v>
                </c:pt>
                <c:pt idx="3832">
                  <c:v>4.0676499999999999E-3</c:v>
                </c:pt>
                <c:pt idx="3833">
                  <c:v>7.2735300000000003E-3</c:v>
                </c:pt>
                <c:pt idx="3834">
                  <c:v>5.8002100000000001E-3</c:v>
                </c:pt>
                <c:pt idx="3835">
                  <c:v>5.8730500000000003E-3</c:v>
                </c:pt>
                <c:pt idx="3836">
                  <c:v>5.0984899999999998E-3</c:v>
                </c:pt>
                <c:pt idx="3837">
                  <c:v>5.4761899999999997E-3</c:v>
                </c:pt>
                <c:pt idx="3838">
                  <c:v>5.6035499999999997E-3</c:v>
                </c:pt>
                <c:pt idx="3839">
                  <c:v>5.9419E-3</c:v>
                </c:pt>
                <c:pt idx="3840">
                  <c:v>5.9594799999999996E-3</c:v>
                </c:pt>
                <c:pt idx="3841">
                  <c:v>2.62467E-3</c:v>
                </c:pt>
                <c:pt idx="3842">
                  <c:v>8.7719300000000007E-3</c:v>
                </c:pt>
                <c:pt idx="3843">
                  <c:v>7.89779E-3</c:v>
                </c:pt>
                <c:pt idx="3844">
                  <c:v>5.7560299999999997E-3</c:v>
                </c:pt>
                <c:pt idx="3845">
                  <c:v>7.2328499999999999E-3</c:v>
                </c:pt>
                <c:pt idx="3846">
                  <c:v>6.2553900000000004E-3</c:v>
                </c:pt>
                <c:pt idx="3847">
                  <c:v>9.4710100000000002E-3</c:v>
                </c:pt>
                <c:pt idx="3848">
                  <c:v>3.06748E-3</c:v>
                </c:pt>
                <c:pt idx="3849">
                  <c:v>1.6058699999999999E-3</c:v>
                </c:pt>
                <c:pt idx="3850">
                  <c:v>3.84221E-3</c:v>
                </c:pt>
                <c:pt idx="3851">
                  <c:v>2.3965100000000001E-3</c:v>
                </c:pt>
                <c:pt idx="3852">
                  <c:v>4.2297400000000001E-3</c:v>
                </c:pt>
                <c:pt idx="3853">
                  <c:v>1.9047599999999999E-3</c:v>
                </c:pt>
                <c:pt idx="3854">
                  <c:v>5.7320299999999999E-3</c:v>
                </c:pt>
                <c:pt idx="3855">
                  <c:v>6.5212500000000001E-3</c:v>
                </c:pt>
                <c:pt idx="3856">
                  <c:v>5.1498100000000003E-3</c:v>
                </c:pt>
                <c:pt idx="3857">
                  <c:v>7.0739499999999999E-3</c:v>
                </c:pt>
                <c:pt idx="3858">
                  <c:v>3.8219399999999998E-3</c:v>
                </c:pt>
                <c:pt idx="3859">
                  <c:v>5.1122499999999996E-3</c:v>
                </c:pt>
                <c:pt idx="3860">
                  <c:v>5.8772299999999998E-3</c:v>
                </c:pt>
                <c:pt idx="3861">
                  <c:v>2.6344699999999999E-3</c:v>
                </c:pt>
                <c:pt idx="3862">
                  <c:v>4.6049400000000001E-3</c:v>
                </c:pt>
                <c:pt idx="3863">
                  <c:v>9.9057699999999995E-3</c:v>
                </c:pt>
                <c:pt idx="3864">
                  <c:v>5.2757799999999999E-3</c:v>
                </c:pt>
                <c:pt idx="3865">
                  <c:v>6.0335199999999997E-3</c:v>
                </c:pt>
                <c:pt idx="3866">
                  <c:v>3.0689300000000001E-3</c:v>
                </c:pt>
                <c:pt idx="3867">
                  <c:v>2.8770100000000002E-3</c:v>
                </c:pt>
                <c:pt idx="3868">
                  <c:v>4.4371799999999998E-3</c:v>
                </c:pt>
                <c:pt idx="3869">
                  <c:v>9.2982099999999995E-3</c:v>
                </c:pt>
                <c:pt idx="3870">
                  <c:v>5.37273E-3</c:v>
                </c:pt>
                <c:pt idx="3871">
                  <c:v>6.24422E-3</c:v>
                </c:pt>
                <c:pt idx="3872">
                  <c:v>5.7168000000000002E-3</c:v>
                </c:pt>
                <c:pt idx="3873">
                  <c:v>5.3583399999999996E-3</c:v>
                </c:pt>
                <c:pt idx="3874">
                  <c:v>8.9903199999999996E-3</c:v>
                </c:pt>
                <c:pt idx="3875">
                  <c:v>6.1068700000000004E-3</c:v>
                </c:pt>
                <c:pt idx="3876">
                  <c:v>3.7802999999999999E-3</c:v>
                </c:pt>
                <c:pt idx="3877">
                  <c:v>5.1813500000000004E-3</c:v>
                </c:pt>
                <c:pt idx="3878">
                  <c:v>2.8310100000000001E-3</c:v>
                </c:pt>
                <c:pt idx="3879">
                  <c:v>4.4320000000000002E-3</c:v>
                </c:pt>
                <c:pt idx="3880">
                  <c:v>1.1073299999999999E-2</c:v>
                </c:pt>
                <c:pt idx="3881">
                  <c:v>8.0321300000000002E-3</c:v>
                </c:pt>
                <c:pt idx="3882">
                  <c:v>5.1316399999999998E-3</c:v>
                </c:pt>
                <c:pt idx="3883">
                  <c:v>5.4894799999999997E-3</c:v>
                </c:pt>
                <c:pt idx="3884">
                  <c:v>5.0795099999999998E-3</c:v>
                </c:pt>
                <c:pt idx="3885">
                  <c:v>6.1269100000000002E-3</c:v>
                </c:pt>
                <c:pt idx="3886">
                  <c:v>3.9516999999999998E-3</c:v>
                </c:pt>
                <c:pt idx="3887">
                  <c:v>6.64381E-3</c:v>
                </c:pt>
                <c:pt idx="3888">
                  <c:v>7.67316E-3</c:v>
                </c:pt>
                <c:pt idx="3889">
                  <c:v>7.1820900000000003E-3</c:v>
                </c:pt>
                <c:pt idx="3890">
                  <c:v>1.13895E-2</c:v>
                </c:pt>
                <c:pt idx="3891">
                  <c:v>1.4836800000000001E-2</c:v>
                </c:pt>
                <c:pt idx="3892">
                  <c:v>1.6393399999999999E-2</c:v>
                </c:pt>
                <c:pt idx="3893">
                  <c:v>8.5360599999999998E-3</c:v>
                </c:pt>
                <c:pt idx="3894">
                  <c:v>4.0955599999999998E-3</c:v>
                </c:pt>
                <c:pt idx="3895">
                  <c:v>4.0699100000000004E-3</c:v>
                </c:pt>
                <c:pt idx="3896">
                  <c:v>8.4439100000000007E-3</c:v>
                </c:pt>
                <c:pt idx="3897">
                  <c:v>8.5491000000000004E-3</c:v>
                </c:pt>
                <c:pt idx="3898">
                  <c:v>6.1743600000000003E-3</c:v>
                </c:pt>
                <c:pt idx="3899">
                  <c:v>6.9412300000000005E-4</c:v>
                </c:pt>
                <c:pt idx="3900">
                  <c:v>3.49476E-3</c:v>
                </c:pt>
                <c:pt idx="3901">
                  <c:v>1.64861E-3</c:v>
                </c:pt>
                <c:pt idx="3902">
                  <c:v>5.8098999999999998E-3</c:v>
                </c:pt>
                <c:pt idx="3903">
                  <c:v>6.8916300000000002E-3</c:v>
                </c:pt>
                <c:pt idx="3904">
                  <c:v>4.15512E-3</c:v>
                </c:pt>
                <c:pt idx="3905">
                  <c:v>7.9980599999999995E-3</c:v>
                </c:pt>
                <c:pt idx="3906">
                  <c:v>1.0716699999999999E-2</c:v>
                </c:pt>
                <c:pt idx="3907">
                  <c:v>3.5971200000000001E-3</c:v>
                </c:pt>
                <c:pt idx="3908">
                  <c:v>3.1919700000000001E-3</c:v>
                </c:pt>
                <c:pt idx="3909">
                  <c:v>5.1835900000000001E-3</c:v>
                </c:pt>
                <c:pt idx="3910">
                  <c:v>3.71179E-3</c:v>
                </c:pt>
                <c:pt idx="3911">
                  <c:v>4.5493900000000004E-3</c:v>
                </c:pt>
                <c:pt idx="3912">
                  <c:v>4.1048999999999999E-3</c:v>
                </c:pt>
                <c:pt idx="3913">
                  <c:v>4.3888499999999997E-3</c:v>
                </c:pt>
                <c:pt idx="3914">
                  <c:v>2.20119E-3</c:v>
                </c:pt>
                <c:pt idx="3915">
                  <c:v>1.1377099999999999E-2</c:v>
                </c:pt>
                <c:pt idx="3916">
                  <c:v>6.7947499999999996E-3</c:v>
                </c:pt>
                <c:pt idx="3917">
                  <c:v>7.15308E-3</c:v>
                </c:pt>
                <c:pt idx="3918">
                  <c:v>7.1839099999999999E-3</c:v>
                </c:pt>
                <c:pt idx="3919">
                  <c:v>5.5475200000000002E-3</c:v>
                </c:pt>
                <c:pt idx="3920">
                  <c:v>6.5789500000000001E-3</c:v>
                </c:pt>
                <c:pt idx="3921">
                  <c:v>4.1646299999999999E-3</c:v>
                </c:pt>
                <c:pt idx="3922">
                  <c:v>8.3109299999999994E-3</c:v>
                </c:pt>
                <c:pt idx="3923">
                  <c:v>2.1972699999999999E-3</c:v>
                </c:pt>
                <c:pt idx="3924">
                  <c:v>3.76034E-3</c:v>
                </c:pt>
                <c:pt idx="3925">
                  <c:v>2.1352300000000001E-3</c:v>
                </c:pt>
                <c:pt idx="3926">
                  <c:v>6.0619699999999999E-3</c:v>
                </c:pt>
                <c:pt idx="3927">
                  <c:v>3.95533E-3</c:v>
                </c:pt>
                <c:pt idx="3928">
                  <c:v>7.4056900000000004E-3</c:v>
                </c:pt>
                <c:pt idx="3929">
                  <c:v>1.4881699999999999E-2</c:v>
                </c:pt>
                <c:pt idx="3930">
                  <c:v>1.01523E-2</c:v>
                </c:pt>
                <c:pt idx="3931">
                  <c:v>1.09864E-2</c:v>
                </c:pt>
                <c:pt idx="3932">
                  <c:v>1.12981E-2</c:v>
                </c:pt>
                <c:pt idx="3933">
                  <c:v>1.4578000000000001E-2</c:v>
                </c:pt>
                <c:pt idx="3934">
                  <c:v>1.5582500000000001E-2</c:v>
                </c:pt>
                <c:pt idx="3935">
                  <c:v>1.2002000000000001E-2</c:v>
                </c:pt>
                <c:pt idx="3936">
                  <c:v>2.5412999999999998E-3</c:v>
                </c:pt>
                <c:pt idx="3937">
                  <c:v>5.4213899999999999E-3</c:v>
                </c:pt>
                <c:pt idx="3938">
                  <c:v>3.9574600000000003E-3</c:v>
                </c:pt>
                <c:pt idx="3939">
                  <c:v>1.4698700000000001E-3</c:v>
                </c:pt>
                <c:pt idx="3940">
                  <c:v>3.4030100000000001E-3</c:v>
                </c:pt>
                <c:pt idx="3941">
                  <c:v>6.84608E-3</c:v>
                </c:pt>
                <c:pt idx="3942">
                  <c:v>5.87515E-3</c:v>
                </c:pt>
                <c:pt idx="3943">
                  <c:v>4.14533E-3</c:v>
                </c:pt>
                <c:pt idx="3944">
                  <c:v>2.46488E-3</c:v>
                </c:pt>
                <c:pt idx="3945">
                  <c:v>2.5310599999999999E-3</c:v>
                </c:pt>
                <c:pt idx="3946">
                  <c:v>6.5696900000000004E-3</c:v>
                </c:pt>
                <c:pt idx="3947">
                  <c:v>6.6835699999999998E-3</c:v>
                </c:pt>
                <c:pt idx="3948">
                  <c:v>5.3376700000000001E-3</c:v>
                </c:pt>
                <c:pt idx="3949">
                  <c:v>4.4893399999999997E-3</c:v>
                </c:pt>
                <c:pt idx="3950">
                  <c:v>5.0000000000000001E-3</c:v>
                </c:pt>
                <c:pt idx="3951">
                  <c:v>4.8454099999999996E-3</c:v>
                </c:pt>
                <c:pt idx="3952">
                  <c:v>4.0142700000000003E-3</c:v>
                </c:pt>
                <c:pt idx="3953">
                  <c:v>8.1466400000000001E-3</c:v>
                </c:pt>
                <c:pt idx="3954">
                  <c:v>9.27767E-3</c:v>
                </c:pt>
                <c:pt idx="3955">
                  <c:v>6.9103899999999998E-3</c:v>
                </c:pt>
                <c:pt idx="3956">
                  <c:v>3.9378700000000004E-3</c:v>
                </c:pt>
                <c:pt idx="3957">
                  <c:v>6.3820400000000003E-3</c:v>
                </c:pt>
                <c:pt idx="3958">
                  <c:v>7.2855999999999997E-3</c:v>
                </c:pt>
                <c:pt idx="3959">
                  <c:v>7.6519500000000002E-3</c:v>
                </c:pt>
                <c:pt idx="3960">
                  <c:v>8.2501099999999997E-3</c:v>
                </c:pt>
                <c:pt idx="3961">
                  <c:v>6.07903E-3</c:v>
                </c:pt>
                <c:pt idx="3962">
                  <c:v>6.9399300000000004E-3</c:v>
                </c:pt>
                <c:pt idx="3963">
                  <c:v>7.0452600000000002E-3</c:v>
                </c:pt>
                <c:pt idx="3964">
                  <c:v>6.4216100000000003E-3</c:v>
                </c:pt>
                <c:pt idx="3965">
                  <c:v>5.4896800000000003E-3</c:v>
                </c:pt>
                <c:pt idx="3966">
                  <c:v>5.7790100000000002E-3</c:v>
                </c:pt>
                <c:pt idx="3967">
                  <c:v>8.2079300000000004E-3</c:v>
                </c:pt>
                <c:pt idx="3968">
                  <c:v>4.0404000000000004E-3</c:v>
                </c:pt>
                <c:pt idx="3969">
                  <c:v>9.7712600000000004E-3</c:v>
                </c:pt>
                <c:pt idx="3970">
                  <c:v>4.8823800000000004E-3</c:v>
                </c:pt>
                <c:pt idx="3971">
                  <c:v>3.4827E-3</c:v>
                </c:pt>
                <c:pt idx="3972">
                  <c:v>4.1860500000000002E-3</c:v>
                </c:pt>
                <c:pt idx="3973">
                  <c:v>9.5682600000000003E-3</c:v>
                </c:pt>
                <c:pt idx="3974">
                  <c:v>8.0000000000000002E-3</c:v>
                </c:pt>
                <c:pt idx="3975">
                  <c:v>6.55515E-3</c:v>
                </c:pt>
                <c:pt idx="3976">
                  <c:v>5.3751399999999996E-3</c:v>
                </c:pt>
                <c:pt idx="3977">
                  <c:v>2.6625199999999998E-3</c:v>
                </c:pt>
                <c:pt idx="3978">
                  <c:v>2.2256799999999998E-3</c:v>
                </c:pt>
                <c:pt idx="3979">
                  <c:v>7.0655800000000001E-3</c:v>
                </c:pt>
                <c:pt idx="3980">
                  <c:v>6.9180999999999999E-3</c:v>
                </c:pt>
                <c:pt idx="3981">
                  <c:v>3.4482800000000002E-3</c:v>
                </c:pt>
                <c:pt idx="3982">
                  <c:v>4.6927399999999999E-3</c:v>
                </c:pt>
                <c:pt idx="3983">
                  <c:v>5.1860200000000004E-3</c:v>
                </c:pt>
                <c:pt idx="3984">
                  <c:v>4.8476500000000002E-3</c:v>
                </c:pt>
                <c:pt idx="3985">
                  <c:v>4.9964299999999996E-3</c:v>
                </c:pt>
                <c:pt idx="3986">
                  <c:v>3.1767599999999998E-3</c:v>
                </c:pt>
                <c:pt idx="3987">
                  <c:v>1.84289E-3</c:v>
                </c:pt>
                <c:pt idx="3988">
                  <c:v>4.1484199999999999E-3</c:v>
                </c:pt>
                <c:pt idx="3989">
                  <c:v>6.7868E-3</c:v>
                </c:pt>
                <c:pt idx="3990">
                  <c:v>6.2471100000000002E-3</c:v>
                </c:pt>
                <c:pt idx="3991">
                  <c:v>7.2088300000000003E-3</c:v>
                </c:pt>
                <c:pt idx="3992">
                  <c:v>4.5074099999999999E-3</c:v>
                </c:pt>
                <c:pt idx="3993">
                  <c:v>4.2607599999999997E-3</c:v>
                </c:pt>
                <c:pt idx="3994">
                  <c:v>6.9807999999999997E-3</c:v>
                </c:pt>
                <c:pt idx="3995">
                  <c:v>4.1639299999999997E-3</c:v>
                </c:pt>
                <c:pt idx="3996">
                  <c:v>5.1020400000000004E-3</c:v>
                </c:pt>
                <c:pt idx="3997">
                  <c:v>5.4276999999999997E-3</c:v>
                </c:pt>
                <c:pt idx="3998">
                  <c:v>3.9743900000000004E-3</c:v>
                </c:pt>
                <c:pt idx="3999">
                  <c:v>6.9605600000000002E-3</c:v>
                </c:pt>
              </c:numCache>
            </c:numRef>
          </c:yVal>
          <c:smooth val="0"/>
          <c:extLst>
            <c:ext xmlns:c16="http://schemas.microsoft.com/office/drawing/2014/chart" uri="{C3380CC4-5D6E-409C-BE32-E72D297353CC}">
              <c16:uniqueId val="{00000002-377E-4662-8BE3-8D78BA760165}"/>
            </c:ext>
          </c:extLst>
        </c:ser>
        <c:dLbls>
          <c:showLegendKey val="0"/>
          <c:showVal val="0"/>
          <c:showCatName val="0"/>
          <c:showSerName val="0"/>
          <c:showPercent val="0"/>
          <c:showBubbleSize val="0"/>
        </c:dLbls>
        <c:axId val="2019839359"/>
        <c:axId val="2019840607"/>
      </c:scatterChart>
      <c:valAx>
        <c:axId val="2019839359"/>
        <c:scaling>
          <c:orientation val="minMax"/>
          <c:max val="50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019840607"/>
        <c:crosses val="autoZero"/>
        <c:crossBetween val="midCat"/>
      </c:valAx>
      <c:valAx>
        <c:axId val="2019840607"/>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dirty="0"/>
                  <a:t>Mean cooperativeness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019839359"/>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nl-NL" sz="1800"/>
              <a:t>Medium initial cooperativeness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strRef>
              <c:f>'Model 1.2 price0.0'!$P$1</c:f>
              <c:strCache>
                <c:ptCount val="1"/>
                <c:pt idx="0">
                  <c:v>Pmean</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 1.2 price0.0'!$A$2:$A$5002</c:f>
              <c:numCache>
                <c:formatCode>General</c:formatCode>
                <c:ptCount val="5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pt idx="2001">
                  <c:v>200100</c:v>
                </c:pt>
                <c:pt idx="2002">
                  <c:v>200200</c:v>
                </c:pt>
                <c:pt idx="2003">
                  <c:v>200300</c:v>
                </c:pt>
                <c:pt idx="2004">
                  <c:v>200400</c:v>
                </c:pt>
                <c:pt idx="2005">
                  <c:v>200500</c:v>
                </c:pt>
                <c:pt idx="2006">
                  <c:v>200600</c:v>
                </c:pt>
                <c:pt idx="2007">
                  <c:v>200700</c:v>
                </c:pt>
                <c:pt idx="2008">
                  <c:v>200800</c:v>
                </c:pt>
                <c:pt idx="2009">
                  <c:v>200900</c:v>
                </c:pt>
                <c:pt idx="2010">
                  <c:v>201000</c:v>
                </c:pt>
                <c:pt idx="2011">
                  <c:v>201100</c:v>
                </c:pt>
                <c:pt idx="2012">
                  <c:v>201200</c:v>
                </c:pt>
                <c:pt idx="2013">
                  <c:v>201300</c:v>
                </c:pt>
                <c:pt idx="2014">
                  <c:v>201400</c:v>
                </c:pt>
                <c:pt idx="2015">
                  <c:v>201500</c:v>
                </c:pt>
                <c:pt idx="2016">
                  <c:v>201600</c:v>
                </c:pt>
                <c:pt idx="2017">
                  <c:v>201700</c:v>
                </c:pt>
                <c:pt idx="2018">
                  <c:v>201800</c:v>
                </c:pt>
                <c:pt idx="2019">
                  <c:v>201900</c:v>
                </c:pt>
                <c:pt idx="2020">
                  <c:v>202000</c:v>
                </c:pt>
                <c:pt idx="2021">
                  <c:v>202100</c:v>
                </c:pt>
                <c:pt idx="2022">
                  <c:v>202200</c:v>
                </c:pt>
                <c:pt idx="2023">
                  <c:v>202300</c:v>
                </c:pt>
                <c:pt idx="2024">
                  <c:v>202400</c:v>
                </c:pt>
                <c:pt idx="2025">
                  <c:v>202500</c:v>
                </c:pt>
                <c:pt idx="2026">
                  <c:v>202600</c:v>
                </c:pt>
                <c:pt idx="2027">
                  <c:v>202700</c:v>
                </c:pt>
                <c:pt idx="2028">
                  <c:v>202800</c:v>
                </c:pt>
                <c:pt idx="2029">
                  <c:v>202900</c:v>
                </c:pt>
                <c:pt idx="2030">
                  <c:v>203000</c:v>
                </c:pt>
                <c:pt idx="2031">
                  <c:v>203100</c:v>
                </c:pt>
                <c:pt idx="2032">
                  <c:v>203200</c:v>
                </c:pt>
                <c:pt idx="2033">
                  <c:v>203300</c:v>
                </c:pt>
                <c:pt idx="2034">
                  <c:v>203400</c:v>
                </c:pt>
                <c:pt idx="2035">
                  <c:v>203500</c:v>
                </c:pt>
                <c:pt idx="2036">
                  <c:v>203600</c:v>
                </c:pt>
                <c:pt idx="2037">
                  <c:v>203700</c:v>
                </c:pt>
                <c:pt idx="2038">
                  <c:v>203800</c:v>
                </c:pt>
                <c:pt idx="2039">
                  <c:v>203900</c:v>
                </c:pt>
                <c:pt idx="2040">
                  <c:v>204000</c:v>
                </c:pt>
                <c:pt idx="2041">
                  <c:v>204100</c:v>
                </c:pt>
                <c:pt idx="2042">
                  <c:v>204200</c:v>
                </c:pt>
                <c:pt idx="2043">
                  <c:v>204300</c:v>
                </c:pt>
                <c:pt idx="2044">
                  <c:v>204400</c:v>
                </c:pt>
                <c:pt idx="2045">
                  <c:v>204500</c:v>
                </c:pt>
                <c:pt idx="2046">
                  <c:v>204600</c:v>
                </c:pt>
                <c:pt idx="2047">
                  <c:v>204700</c:v>
                </c:pt>
                <c:pt idx="2048">
                  <c:v>204800</c:v>
                </c:pt>
                <c:pt idx="2049">
                  <c:v>204900</c:v>
                </c:pt>
                <c:pt idx="2050">
                  <c:v>205000</c:v>
                </c:pt>
                <c:pt idx="2051">
                  <c:v>205100</c:v>
                </c:pt>
                <c:pt idx="2052">
                  <c:v>205200</c:v>
                </c:pt>
                <c:pt idx="2053">
                  <c:v>205300</c:v>
                </c:pt>
                <c:pt idx="2054">
                  <c:v>205400</c:v>
                </c:pt>
                <c:pt idx="2055">
                  <c:v>205500</c:v>
                </c:pt>
                <c:pt idx="2056">
                  <c:v>205600</c:v>
                </c:pt>
                <c:pt idx="2057">
                  <c:v>205700</c:v>
                </c:pt>
                <c:pt idx="2058">
                  <c:v>205800</c:v>
                </c:pt>
                <c:pt idx="2059">
                  <c:v>205900</c:v>
                </c:pt>
                <c:pt idx="2060">
                  <c:v>206000</c:v>
                </c:pt>
                <c:pt idx="2061">
                  <c:v>206100</c:v>
                </c:pt>
                <c:pt idx="2062">
                  <c:v>206200</c:v>
                </c:pt>
                <c:pt idx="2063">
                  <c:v>206300</c:v>
                </c:pt>
                <c:pt idx="2064">
                  <c:v>206400</c:v>
                </c:pt>
                <c:pt idx="2065">
                  <c:v>206500</c:v>
                </c:pt>
                <c:pt idx="2066">
                  <c:v>206600</c:v>
                </c:pt>
                <c:pt idx="2067">
                  <c:v>206700</c:v>
                </c:pt>
                <c:pt idx="2068">
                  <c:v>206800</c:v>
                </c:pt>
                <c:pt idx="2069">
                  <c:v>206900</c:v>
                </c:pt>
                <c:pt idx="2070">
                  <c:v>207000</c:v>
                </c:pt>
                <c:pt idx="2071">
                  <c:v>207100</c:v>
                </c:pt>
                <c:pt idx="2072">
                  <c:v>207200</c:v>
                </c:pt>
                <c:pt idx="2073">
                  <c:v>207300</c:v>
                </c:pt>
                <c:pt idx="2074">
                  <c:v>207400</c:v>
                </c:pt>
                <c:pt idx="2075">
                  <c:v>207500</c:v>
                </c:pt>
                <c:pt idx="2076">
                  <c:v>207600</c:v>
                </c:pt>
                <c:pt idx="2077">
                  <c:v>207700</c:v>
                </c:pt>
                <c:pt idx="2078">
                  <c:v>207800</c:v>
                </c:pt>
                <c:pt idx="2079">
                  <c:v>207900</c:v>
                </c:pt>
                <c:pt idx="2080">
                  <c:v>208000</c:v>
                </c:pt>
                <c:pt idx="2081">
                  <c:v>208100</c:v>
                </c:pt>
                <c:pt idx="2082">
                  <c:v>208200</c:v>
                </c:pt>
                <c:pt idx="2083">
                  <c:v>208300</c:v>
                </c:pt>
                <c:pt idx="2084">
                  <c:v>208400</c:v>
                </c:pt>
                <c:pt idx="2085">
                  <c:v>208500</c:v>
                </c:pt>
                <c:pt idx="2086">
                  <c:v>208600</c:v>
                </c:pt>
                <c:pt idx="2087">
                  <c:v>208700</c:v>
                </c:pt>
                <c:pt idx="2088">
                  <c:v>208800</c:v>
                </c:pt>
                <c:pt idx="2089">
                  <c:v>208900</c:v>
                </c:pt>
                <c:pt idx="2090">
                  <c:v>209000</c:v>
                </c:pt>
                <c:pt idx="2091">
                  <c:v>209100</c:v>
                </c:pt>
                <c:pt idx="2092">
                  <c:v>209200</c:v>
                </c:pt>
                <c:pt idx="2093">
                  <c:v>209300</c:v>
                </c:pt>
                <c:pt idx="2094">
                  <c:v>209400</c:v>
                </c:pt>
                <c:pt idx="2095">
                  <c:v>209500</c:v>
                </c:pt>
                <c:pt idx="2096">
                  <c:v>209600</c:v>
                </c:pt>
                <c:pt idx="2097">
                  <c:v>209700</c:v>
                </c:pt>
                <c:pt idx="2098">
                  <c:v>209800</c:v>
                </c:pt>
                <c:pt idx="2099">
                  <c:v>209900</c:v>
                </c:pt>
                <c:pt idx="2100">
                  <c:v>210000</c:v>
                </c:pt>
                <c:pt idx="2101">
                  <c:v>210100</c:v>
                </c:pt>
                <c:pt idx="2102">
                  <c:v>210200</c:v>
                </c:pt>
                <c:pt idx="2103">
                  <c:v>210300</c:v>
                </c:pt>
                <c:pt idx="2104">
                  <c:v>210400</c:v>
                </c:pt>
                <c:pt idx="2105">
                  <c:v>210500</c:v>
                </c:pt>
                <c:pt idx="2106">
                  <c:v>210600</c:v>
                </c:pt>
                <c:pt idx="2107">
                  <c:v>210700</c:v>
                </c:pt>
                <c:pt idx="2108">
                  <c:v>210800</c:v>
                </c:pt>
                <c:pt idx="2109">
                  <c:v>210900</c:v>
                </c:pt>
                <c:pt idx="2110">
                  <c:v>211000</c:v>
                </c:pt>
                <c:pt idx="2111">
                  <c:v>211100</c:v>
                </c:pt>
                <c:pt idx="2112">
                  <c:v>211200</c:v>
                </c:pt>
                <c:pt idx="2113">
                  <c:v>211300</c:v>
                </c:pt>
                <c:pt idx="2114">
                  <c:v>211400</c:v>
                </c:pt>
                <c:pt idx="2115">
                  <c:v>211500</c:v>
                </c:pt>
                <c:pt idx="2116">
                  <c:v>211600</c:v>
                </c:pt>
                <c:pt idx="2117">
                  <c:v>211700</c:v>
                </c:pt>
                <c:pt idx="2118">
                  <c:v>211800</c:v>
                </c:pt>
                <c:pt idx="2119">
                  <c:v>211900</c:v>
                </c:pt>
                <c:pt idx="2120">
                  <c:v>212000</c:v>
                </c:pt>
                <c:pt idx="2121">
                  <c:v>212100</c:v>
                </c:pt>
                <c:pt idx="2122">
                  <c:v>212200</c:v>
                </c:pt>
                <c:pt idx="2123">
                  <c:v>212300</c:v>
                </c:pt>
                <c:pt idx="2124">
                  <c:v>212400</c:v>
                </c:pt>
                <c:pt idx="2125">
                  <c:v>212500</c:v>
                </c:pt>
                <c:pt idx="2126">
                  <c:v>212600</c:v>
                </c:pt>
                <c:pt idx="2127">
                  <c:v>212700</c:v>
                </c:pt>
                <c:pt idx="2128">
                  <c:v>212800</c:v>
                </c:pt>
                <c:pt idx="2129">
                  <c:v>212900</c:v>
                </c:pt>
                <c:pt idx="2130">
                  <c:v>213000</c:v>
                </c:pt>
                <c:pt idx="2131">
                  <c:v>213100</c:v>
                </c:pt>
                <c:pt idx="2132">
                  <c:v>213200</c:v>
                </c:pt>
                <c:pt idx="2133">
                  <c:v>213300</c:v>
                </c:pt>
                <c:pt idx="2134">
                  <c:v>213400</c:v>
                </c:pt>
                <c:pt idx="2135">
                  <c:v>213500</c:v>
                </c:pt>
                <c:pt idx="2136">
                  <c:v>213600</c:v>
                </c:pt>
                <c:pt idx="2137">
                  <c:v>213700</c:v>
                </c:pt>
                <c:pt idx="2138">
                  <c:v>213800</c:v>
                </c:pt>
                <c:pt idx="2139">
                  <c:v>213900</c:v>
                </c:pt>
                <c:pt idx="2140">
                  <c:v>214000</c:v>
                </c:pt>
                <c:pt idx="2141">
                  <c:v>214100</c:v>
                </c:pt>
                <c:pt idx="2142">
                  <c:v>214200</c:v>
                </c:pt>
                <c:pt idx="2143">
                  <c:v>214300</c:v>
                </c:pt>
                <c:pt idx="2144">
                  <c:v>214400</c:v>
                </c:pt>
                <c:pt idx="2145">
                  <c:v>214500</c:v>
                </c:pt>
                <c:pt idx="2146">
                  <c:v>214600</c:v>
                </c:pt>
                <c:pt idx="2147">
                  <c:v>214700</c:v>
                </c:pt>
                <c:pt idx="2148">
                  <c:v>214800</c:v>
                </c:pt>
                <c:pt idx="2149">
                  <c:v>214900</c:v>
                </c:pt>
                <c:pt idx="2150">
                  <c:v>215000</c:v>
                </c:pt>
                <c:pt idx="2151">
                  <c:v>215100</c:v>
                </c:pt>
                <c:pt idx="2152">
                  <c:v>215200</c:v>
                </c:pt>
                <c:pt idx="2153">
                  <c:v>215300</c:v>
                </c:pt>
                <c:pt idx="2154">
                  <c:v>215400</c:v>
                </c:pt>
                <c:pt idx="2155">
                  <c:v>215500</c:v>
                </c:pt>
                <c:pt idx="2156">
                  <c:v>215600</c:v>
                </c:pt>
                <c:pt idx="2157">
                  <c:v>215700</c:v>
                </c:pt>
                <c:pt idx="2158">
                  <c:v>215800</c:v>
                </c:pt>
                <c:pt idx="2159">
                  <c:v>215900</c:v>
                </c:pt>
                <c:pt idx="2160">
                  <c:v>216000</c:v>
                </c:pt>
                <c:pt idx="2161">
                  <c:v>216100</c:v>
                </c:pt>
                <c:pt idx="2162">
                  <c:v>216200</c:v>
                </c:pt>
                <c:pt idx="2163">
                  <c:v>216300</c:v>
                </c:pt>
                <c:pt idx="2164">
                  <c:v>216400</c:v>
                </c:pt>
                <c:pt idx="2165">
                  <c:v>216500</c:v>
                </c:pt>
                <c:pt idx="2166">
                  <c:v>216600</c:v>
                </c:pt>
                <c:pt idx="2167">
                  <c:v>216700</c:v>
                </c:pt>
                <c:pt idx="2168">
                  <c:v>216800</c:v>
                </c:pt>
                <c:pt idx="2169">
                  <c:v>216900</c:v>
                </c:pt>
                <c:pt idx="2170">
                  <c:v>217000</c:v>
                </c:pt>
                <c:pt idx="2171">
                  <c:v>217100</c:v>
                </c:pt>
                <c:pt idx="2172">
                  <c:v>217200</c:v>
                </c:pt>
                <c:pt idx="2173">
                  <c:v>217300</c:v>
                </c:pt>
                <c:pt idx="2174">
                  <c:v>217400</c:v>
                </c:pt>
                <c:pt idx="2175">
                  <c:v>217500</c:v>
                </c:pt>
                <c:pt idx="2176">
                  <c:v>217600</c:v>
                </c:pt>
                <c:pt idx="2177">
                  <c:v>217700</c:v>
                </c:pt>
                <c:pt idx="2178">
                  <c:v>217800</c:v>
                </c:pt>
                <c:pt idx="2179">
                  <c:v>217900</c:v>
                </c:pt>
                <c:pt idx="2180">
                  <c:v>218000</c:v>
                </c:pt>
                <c:pt idx="2181">
                  <c:v>218100</c:v>
                </c:pt>
                <c:pt idx="2182">
                  <c:v>218200</c:v>
                </c:pt>
                <c:pt idx="2183">
                  <c:v>218300</c:v>
                </c:pt>
                <c:pt idx="2184">
                  <c:v>218400</c:v>
                </c:pt>
                <c:pt idx="2185">
                  <c:v>218500</c:v>
                </c:pt>
                <c:pt idx="2186">
                  <c:v>218600</c:v>
                </c:pt>
                <c:pt idx="2187">
                  <c:v>218700</c:v>
                </c:pt>
                <c:pt idx="2188">
                  <c:v>218800</c:v>
                </c:pt>
                <c:pt idx="2189">
                  <c:v>218900</c:v>
                </c:pt>
                <c:pt idx="2190">
                  <c:v>219000</c:v>
                </c:pt>
                <c:pt idx="2191">
                  <c:v>219100</c:v>
                </c:pt>
                <c:pt idx="2192">
                  <c:v>219200</c:v>
                </c:pt>
                <c:pt idx="2193">
                  <c:v>219300</c:v>
                </c:pt>
                <c:pt idx="2194">
                  <c:v>219400</c:v>
                </c:pt>
                <c:pt idx="2195">
                  <c:v>219500</c:v>
                </c:pt>
                <c:pt idx="2196">
                  <c:v>219600</c:v>
                </c:pt>
                <c:pt idx="2197">
                  <c:v>219700</c:v>
                </c:pt>
                <c:pt idx="2198">
                  <c:v>219800</c:v>
                </c:pt>
                <c:pt idx="2199">
                  <c:v>219900</c:v>
                </c:pt>
                <c:pt idx="2200">
                  <c:v>220000</c:v>
                </c:pt>
                <c:pt idx="2201">
                  <c:v>220100</c:v>
                </c:pt>
                <c:pt idx="2202">
                  <c:v>220200</c:v>
                </c:pt>
                <c:pt idx="2203">
                  <c:v>220300</c:v>
                </c:pt>
                <c:pt idx="2204">
                  <c:v>220400</c:v>
                </c:pt>
                <c:pt idx="2205">
                  <c:v>220500</c:v>
                </c:pt>
                <c:pt idx="2206">
                  <c:v>220600</c:v>
                </c:pt>
                <c:pt idx="2207">
                  <c:v>220700</c:v>
                </c:pt>
                <c:pt idx="2208">
                  <c:v>220800</c:v>
                </c:pt>
                <c:pt idx="2209">
                  <c:v>220900</c:v>
                </c:pt>
                <c:pt idx="2210">
                  <c:v>221000</c:v>
                </c:pt>
                <c:pt idx="2211">
                  <c:v>221100</c:v>
                </c:pt>
                <c:pt idx="2212">
                  <c:v>221200</c:v>
                </c:pt>
                <c:pt idx="2213">
                  <c:v>221300</c:v>
                </c:pt>
                <c:pt idx="2214">
                  <c:v>221400</c:v>
                </c:pt>
                <c:pt idx="2215">
                  <c:v>221500</c:v>
                </c:pt>
                <c:pt idx="2216">
                  <c:v>221600</c:v>
                </c:pt>
                <c:pt idx="2217">
                  <c:v>221700</c:v>
                </c:pt>
                <c:pt idx="2218">
                  <c:v>221800</c:v>
                </c:pt>
                <c:pt idx="2219">
                  <c:v>221900</c:v>
                </c:pt>
                <c:pt idx="2220">
                  <c:v>222000</c:v>
                </c:pt>
                <c:pt idx="2221">
                  <c:v>222100</c:v>
                </c:pt>
                <c:pt idx="2222">
                  <c:v>222200</c:v>
                </c:pt>
                <c:pt idx="2223">
                  <c:v>222300</c:v>
                </c:pt>
                <c:pt idx="2224">
                  <c:v>222400</c:v>
                </c:pt>
                <c:pt idx="2225">
                  <c:v>222500</c:v>
                </c:pt>
                <c:pt idx="2226">
                  <c:v>222600</c:v>
                </c:pt>
                <c:pt idx="2227">
                  <c:v>222700</c:v>
                </c:pt>
                <c:pt idx="2228">
                  <c:v>222800</c:v>
                </c:pt>
                <c:pt idx="2229">
                  <c:v>222900</c:v>
                </c:pt>
                <c:pt idx="2230">
                  <c:v>223000</c:v>
                </c:pt>
                <c:pt idx="2231">
                  <c:v>223100</c:v>
                </c:pt>
                <c:pt idx="2232">
                  <c:v>223200</c:v>
                </c:pt>
                <c:pt idx="2233">
                  <c:v>223300</c:v>
                </c:pt>
                <c:pt idx="2234">
                  <c:v>223400</c:v>
                </c:pt>
                <c:pt idx="2235">
                  <c:v>223500</c:v>
                </c:pt>
                <c:pt idx="2236">
                  <c:v>223600</c:v>
                </c:pt>
                <c:pt idx="2237">
                  <c:v>223700</c:v>
                </c:pt>
                <c:pt idx="2238">
                  <c:v>223800</c:v>
                </c:pt>
                <c:pt idx="2239">
                  <c:v>223900</c:v>
                </c:pt>
                <c:pt idx="2240">
                  <c:v>224000</c:v>
                </c:pt>
                <c:pt idx="2241">
                  <c:v>224100</c:v>
                </c:pt>
                <c:pt idx="2242">
                  <c:v>224200</c:v>
                </c:pt>
                <c:pt idx="2243">
                  <c:v>224300</c:v>
                </c:pt>
                <c:pt idx="2244">
                  <c:v>224400</c:v>
                </c:pt>
                <c:pt idx="2245">
                  <c:v>224500</c:v>
                </c:pt>
                <c:pt idx="2246">
                  <c:v>224600</c:v>
                </c:pt>
                <c:pt idx="2247">
                  <c:v>224700</c:v>
                </c:pt>
                <c:pt idx="2248">
                  <c:v>224800</c:v>
                </c:pt>
                <c:pt idx="2249">
                  <c:v>224900</c:v>
                </c:pt>
                <c:pt idx="2250">
                  <c:v>225000</c:v>
                </c:pt>
                <c:pt idx="2251">
                  <c:v>225100</c:v>
                </c:pt>
                <c:pt idx="2252">
                  <c:v>225200</c:v>
                </c:pt>
                <c:pt idx="2253">
                  <c:v>225300</c:v>
                </c:pt>
                <c:pt idx="2254">
                  <c:v>225400</c:v>
                </c:pt>
                <c:pt idx="2255">
                  <c:v>225500</c:v>
                </c:pt>
                <c:pt idx="2256">
                  <c:v>225600</c:v>
                </c:pt>
                <c:pt idx="2257">
                  <c:v>225700</c:v>
                </c:pt>
                <c:pt idx="2258">
                  <c:v>225800</c:v>
                </c:pt>
                <c:pt idx="2259">
                  <c:v>225900</c:v>
                </c:pt>
                <c:pt idx="2260">
                  <c:v>226000</c:v>
                </c:pt>
                <c:pt idx="2261">
                  <c:v>226100</c:v>
                </c:pt>
                <c:pt idx="2262">
                  <c:v>226200</c:v>
                </c:pt>
                <c:pt idx="2263">
                  <c:v>226300</c:v>
                </c:pt>
                <c:pt idx="2264">
                  <c:v>226400</c:v>
                </c:pt>
                <c:pt idx="2265">
                  <c:v>226500</c:v>
                </c:pt>
                <c:pt idx="2266">
                  <c:v>226600</c:v>
                </c:pt>
                <c:pt idx="2267">
                  <c:v>226700</c:v>
                </c:pt>
                <c:pt idx="2268">
                  <c:v>226800</c:v>
                </c:pt>
                <c:pt idx="2269">
                  <c:v>226900</c:v>
                </c:pt>
                <c:pt idx="2270">
                  <c:v>227000</c:v>
                </c:pt>
                <c:pt idx="2271">
                  <c:v>227100</c:v>
                </c:pt>
                <c:pt idx="2272">
                  <c:v>227200</c:v>
                </c:pt>
                <c:pt idx="2273">
                  <c:v>227300</c:v>
                </c:pt>
                <c:pt idx="2274">
                  <c:v>227400</c:v>
                </c:pt>
                <c:pt idx="2275">
                  <c:v>227500</c:v>
                </c:pt>
                <c:pt idx="2276">
                  <c:v>227600</c:v>
                </c:pt>
                <c:pt idx="2277">
                  <c:v>227700</c:v>
                </c:pt>
                <c:pt idx="2278">
                  <c:v>227800</c:v>
                </c:pt>
                <c:pt idx="2279">
                  <c:v>227900</c:v>
                </c:pt>
                <c:pt idx="2280">
                  <c:v>228000</c:v>
                </c:pt>
                <c:pt idx="2281">
                  <c:v>228100</c:v>
                </c:pt>
                <c:pt idx="2282">
                  <c:v>228200</c:v>
                </c:pt>
                <c:pt idx="2283">
                  <c:v>228300</c:v>
                </c:pt>
                <c:pt idx="2284">
                  <c:v>228400</c:v>
                </c:pt>
                <c:pt idx="2285">
                  <c:v>228500</c:v>
                </c:pt>
                <c:pt idx="2286">
                  <c:v>228600</c:v>
                </c:pt>
                <c:pt idx="2287">
                  <c:v>228700</c:v>
                </c:pt>
                <c:pt idx="2288">
                  <c:v>228800</c:v>
                </c:pt>
                <c:pt idx="2289">
                  <c:v>228900</c:v>
                </c:pt>
                <c:pt idx="2290">
                  <c:v>229000</c:v>
                </c:pt>
                <c:pt idx="2291">
                  <c:v>229100</c:v>
                </c:pt>
                <c:pt idx="2292">
                  <c:v>229200</c:v>
                </c:pt>
                <c:pt idx="2293">
                  <c:v>229300</c:v>
                </c:pt>
                <c:pt idx="2294">
                  <c:v>229400</c:v>
                </c:pt>
                <c:pt idx="2295">
                  <c:v>229500</c:v>
                </c:pt>
                <c:pt idx="2296">
                  <c:v>229600</c:v>
                </c:pt>
                <c:pt idx="2297">
                  <c:v>229700</c:v>
                </c:pt>
                <c:pt idx="2298">
                  <c:v>229800</c:v>
                </c:pt>
                <c:pt idx="2299">
                  <c:v>229900</c:v>
                </c:pt>
                <c:pt idx="2300">
                  <c:v>230000</c:v>
                </c:pt>
                <c:pt idx="2301">
                  <c:v>230100</c:v>
                </c:pt>
                <c:pt idx="2302">
                  <c:v>230200</c:v>
                </c:pt>
                <c:pt idx="2303">
                  <c:v>230300</c:v>
                </c:pt>
                <c:pt idx="2304">
                  <c:v>230400</c:v>
                </c:pt>
                <c:pt idx="2305">
                  <c:v>230500</c:v>
                </c:pt>
                <c:pt idx="2306">
                  <c:v>230600</c:v>
                </c:pt>
                <c:pt idx="2307">
                  <c:v>230700</c:v>
                </c:pt>
                <c:pt idx="2308">
                  <c:v>230800</c:v>
                </c:pt>
                <c:pt idx="2309">
                  <c:v>230900</c:v>
                </c:pt>
                <c:pt idx="2310">
                  <c:v>231000</c:v>
                </c:pt>
                <c:pt idx="2311">
                  <c:v>231100</c:v>
                </c:pt>
                <c:pt idx="2312">
                  <c:v>231200</c:v>
                </c:pt>
                <c:pt idx="2313">
                  <c:v>231300</c:v>
                </c:pt>
                <c:pt idx="2314">
                  <c:v>231400</c:v>
                </c:pt>
                <c:pt idx="2315">
                  <c:v>231500</c:v>
                </c:pt>
                <c:pt idx="2316">
                  <c:v>231600</c:v>
                </c:pt>
                <c:pt idx="2317">
                  <c:v>231700</c:v>
                </c:pt>
                <c:pt idx="2318">
                  <c:v>231800</c:v>
                </c:pt>
                <c:pt idx="2319">
                  <c:v>231900</c:v>
                </c:pt>
                <c:pt idx="2320">
                  <c:v>232000</c:v>
                </c:pt>
                <c:pt idx="2321">
                  <c:v>232100</c:v>
                </c:pt>
                <c:pt idx="2322">
                  <c:v>232200</c:v>
                </c:pt>
                <c:pt idx="2323">
                  <c:v>232300</c:v>
                </c:pt>
                <c:pt idx="2324">
                  <c:v>232400</c:v>
                </c:pt>
                <c:pt idx="2325">
                  <c:v>232500</c:v>
                </c:pt>
                <c:pt idx="2326">
                  <c:v>232600</c:v>
                </c:pt>
                <c:pt idx="2327">
                  <c:v>232700</c:v>
                </c:pt>
                <c:pt idx="2328">
                  <c:v>232800</c:v>
                </c:pt>
                <c:pt idx="2329">
                  <c:v>232900</c:v>
                </c:pt>
                <c:pt idx="2330">
                  <c:v>233000</c:v>
                </c:pt>
                <c:pt idx="2331">
                  <c:v>233100</c:v>
                </c:pt>
                <c:pt idx="2332">
                  <c:v>233200</c:v>
                </c:pt>
                <c:pt idx="2333">
                  <c:v>233300</c:v>
                </c:pt>
                <c:pt idx="2334">
                  <c:v>233400</c:v>
                </c:pt>
                <c:pt idx="2335">
                  <c:v>233500</c:v>
                </c:pt>
                <c:pt idx="2336">
                  <c:v>233600</c:v>
                </c:pt>
                <c:pt idx="2337">
                  <c:v>233700</c:v>
                </c:pt>
                <c:pt idx="2338">
                  <c:v>233800</c:v>
                </c:pt>
                <c:pt idx="2339">
                  <c:v>233900</c:v>
                </c:pt>
                <c:pt idx="2340">
                  <c:v>234000</c:v>
                </c:pt>
                <c:pt idx="2341">
                  <c:v>234100</c:v>
                </c:pt>
                <c:pt idx="2342">
                  <c:v>234200</c:v>
                </c:pt>
                <c:pt idx="2343">
                  <c:v>234300</c:v>
                </c:pt>
                <c:pt idx="2344">
                  <c:v>234400</c:v>
                </c:pt>
                <c:pt idx="2345">
                  <c:v>234500</c:v>
                </c:pt>
                <c:pt idx="2346">
                  <c:v>234600</c:v>
                </c:pt>
                <c:pt idx="2347">
                  <c:v>234700</c:v>
                </c:pt>
                <c:pt idx="2348">
                  <c:v>234800</c:v>
                </c:pt>
                <c:pt idx="2349">
                  <c:v>234900</c:v>
                </c:pt>
                <c:pt idx="2350">
                  <c:v>235000</c:v>
                </c:pt>
                <c:pt idx="2351">
                  <c:v>235100</c:v>
                </c:pt>
                <c:pt idx="2352">
                  <c:v>235200</c:v>
                </c:pt>
                <c:pt idx="2353">
                  <c:v>235300</c:v>
                </c:pt>
                <c:pt idx="2354">
                  <c:v>235400</c:v>
                </c:pt>
                <c:pt idx="2355">
                  <c:v>235500</c:v>
                </c:pt>
                <c:pt idx="2356">
                  <c:v>235600</c:v>
                </c:pt>
                <c:pt idx="2357">
                  <c:v>235700</c:v>
                </c:pt>
                <c:pt idx="2358">
                  <c:v>235800</c:v>
                </c:pt>
                <c:pt idx="2359">
                  <c:v>235900</c:v>
                </c:pt>
                <c:pt idx="2360">
                  <c:v>236000</c:v>
                </c:pt>
                <c:pt idx="2361">
                  <c:v>236100</c:v>
                </c:pt>
                <c:pt idx="2362">
                  <c:v>236200</c:v>
                </c:pt>
                <c:pt idx="2363">
                  <c:v>236300</c:v>
                </c:pt>
                <c:pt idx="2364">
                  <c:v>236400</c:v>
                </c:pt>
                <c:pt idx="2365">
                  <c:v>236500</c:v>
                </c:pt>
                <c:pt idx="2366">
                  <c:v>236600</c:v>
                </c:pt>
                <c:pt idx="2367">
                  <c:v>236700</c:v>
                </c:pt>
                <c:pt idx="2368">
                  <c:v>236800</c:v>
                </c:pt>
                <c:pt idx="2369">
                  <c:v>236900</c:v>
                </c:pt>
                <c:pt idx="2370">
                  <c:v>237000</c:v>
                </c:pt>
                <c:pt idx="2371">
                  <c:v>237100</c:v>
                </c:pt>
                <c:pt idx="2372">
                  <c:v>237200</c:v>
                </c:pt>
                <c:pt idx="2373">
                  <c:v>237300</c:v>
                </c:pt>
                <c:pt idx="2374">
                  <c:v>237400</c:v>
                </c:pt>
                <c:pt idx="2375">
                  <c:v>237500</c:v>
                </c:pt>
                <c:pt idx="2376">
                  <c:v>237600</c:v>
                </c:pt>
                <c:pt idx="2377">
                  <c:v>237700</c:v>
                </c:pt>
                <c:pt idx="2378">
                  <c:v>237800</c:v>
                </c:pt>
                <c:pt idx="2379">
                  <c:v>237900</c:v>
                </c:pt>
                <c:pt idx="2380">
                  <c:v>238000</c:v>
                </c:pt>
                <c:pt idx="2381">
                  <c:v>238100</c:v>
                </c:pt>
                <c:pt idx="2382">
                  <c:v>238200</c:v>
                </c:pt>
                <c:pt idx="2383">
                  <c:v>238300</c:v>
                </c:pt>
                <c:pt idx="2384">
                  <c:v>238400</c:v>
                </c:pt>
                <c:pt idx="2385">
                  <c:v>238500</c:v>
                </c:pt>
                <c:pt idx="2386">
                  <c:v>238600</c:v>
                </c:pt>
                <c:pt idx="2387">
                  <c:v>238700</c:v>
                </c:pt>
                <c:pt idx="2388">
                  <c:v>238800</c:v>
                </c:pt>
                <c:pt idx="2389">
                  <c:v>238900</c:v>
                </c:pt>
                <c:pt idx="2390">
                  <c:v>239000</c:v>
                </c:pt>
                <c:pt idx="2391">
                  <c:v>239100</c:v>
                </c:pt>
                <c:pt idx="2392">
                  <c:v>239200</c:v>
                </c:pt>
                <c:pt idx="2393">
                  <c:v>239300</c:v>
                </c:pt>
                <c:pt idx="2394">
                  <c:v>239400</c:v>
                </c:pt>
                <c:pt idx="2395">
                  <c:v>239500</c:v>
                </c:pt>
                <c:pt idx="2396">
                  <c:v>239600</c:v>
                </c:pt>
                <c:pt idx="2397">
                  <c:v>239700</c:v>
                </c:pt>
                <c:pt idx="2398">
                  <c:v>239800</c:v>
                </c:pt>
                <c:pt idx="2399">
                  <c:v>239900</c:v>
                </c:pt>
                <c:pt idx="2400">
                  <c:v>240000</c:v>
                </c:pt>
                <c:pt idx="2401">
                  <c:v>240100</c:v>
                </c:pt>
                <c:pt idx="2402">
                  <c:v>240200</c:v>
                </c:pt>
                <c:pt idx="2403">
                  <c:v>240300</c:v>
                </c:pt>
                <c:pt idx="2404">
                  <c:v>240400</c:v>
                </c:pt>
                <c:pt idx="2405">
                  <c:v>240500</c:v>
                </c:pt>
                <c:pt idx="2406">
                  <c:v>240600</c:v>
                </c:pt>
                <c:pt idx="2407">
                  <c:v>240700</c:v>
                </c:pt>
                <c:pt idx="2408">
                  <c:v>240800</c:v>
                </c:pt>
                <c:pt idx="2409">
                  <c:v>240900</c:v>
                </c:pt>
                <c:pt idx="2410">
                  <c:v>241000</c:v>
                </c:pt>
                <c:pt idx="2411">
                  <c:v>241100</c:v>
                </c:pt>
                <c:pt idx="2412">
                  <c:v>241200</c:v>
                </c:pt>
                <c:pt idx="2413">
                  <c:v>241300</c:v>
                </c:pt>
                <c:pt idx="2414">
                  <c:v>241400</c:v>
                </c:pt>
                <c:pt idx="2415">
                  <c:v>241500</c:v>
                </c:pt>
                <c:pt idx="2416">
                  <c:v>241600</c:v>
                </c:pt>
                <c:pt idx="2417">
                  <c:v>241700</c:v>
                </c:pt>
                <c:pt idx="2418">
                  <c:v>241800</c:v>
                </c:pt>
                <c:pt idx="2419">
                  <c:v>241900</c:v>
                </c:pt>
                <c:pt idx="2420">
                  <c:v>242000</c:v>
                </c:pt>
                <c:pt idx="2421">
                  <c:v>242100</c:v>
                </c:pt>
                <c:pt idx="2422">
                  <c:v>242200</c:v>
                </c:pt>
                <c:pt idx="2423">
                  <c:v>242300</c:v>
                </c:pt>
                <c:pt idx="2424">
                  <c:v>242400</c:v>
                </c:pt>
                <c:pt idx="2425">
                  <c:v>242500</c:v>
                </c:pt>
                <c:pt idx="2426">
                  <c:v>242600</c:v>
                </c:pt>
                <c:pt idx="2427">
                  <c:v>242700</c:v>
                </c:pt>
                <c:pt idx="2428">
                  <c:v>242800</c:v>
                </c:pt>
                <c:pt idx="2429">
                  <c:v>242900</c:v>
                </c:pt>
                <c:pt idx="2430">
                  <c:v>243000</c:v>
                </c:pt>
                <c:pt idx="2431">
                  <c:v>243100</c:v>
                </c:pt>
                <c:pt idx="2432">
                  <c:v>243200</c:v>
                </c:pt>
                <c:pt idx="2433">
                  <c:v>243300</c:v>
                </c:pt>
                <c:pt idx="2434">
                  <c:v>243400</c:v>
                </c:pt>
                <c:pt idx="2435">
                  <c:v>243500</c:v>
                </c:pt>
                <c:pt idx="2436">
                  <c:v>243600</c:v>
                </c:pt>
                <c:pt idx="2437">
                  <c:v>243700</c:v>
                </c:pt>
                <c:pt idx="2438">
                  <c:v>243800</c:v>
                </c:pt>
                <c:pt idx="2439">
                  <c:v>243900</c:v>
                </c:pt>
                <c:pt idx="2440">
                  <c:v>244000</c:v>
                </c:pt>
                <c:pt idx="2441">
                  <c:v>244100</c:v>
                </c:pt>
                <c:pt idx="2442">
                  <c:v>244200</c:v>
                </c:pt>
                <c:pt idx="2443">
                  <c:v>244300</c:v>
                </c:pt>
                <c:pt idx="2444">
                  <c:v>244400</c:v>
                </c:pt>
                <c:pt idx="2445">
                  <c:v>244500</c:v>
                </c:pt>
                <c:pt idx="2446">
                  <c:v>244600</c:v>
                </c:pt>
                <c:pt idx="2447">
                  <c:v>244700</c:v>
                </c:pt>
                <c:pt idx="2448">
                  <c:v>244800</c:v>
                </c:pt>
                <c:pt idx="2449">
                  <c:v>244900</c:v>
                </c:pt>
                <c:pt idx="2450">
                  <c:v>245000</c:v>
                </c:pt>
                <c:pt idx="2451">
                  <c:v>245100</c:v>
                </c:pt>
                <c:pt idx="2452">
                  <c:v>245200</c:v>
                </c:pt>
                <c:pt idx="2453">
                  <c:v>245300</c:v>
                </c:pt>
                <c:pt idx="2454">
                  <c:v>245400</c:v>
                </c:pt>
                <c:pt idx="2455">
                  <c:v>245500</c:v>
                </c:pt>
                <c:pt idx="2456">
                  <c:v>245600</c:v>
                </c:pt>
                <c:pt idx="2457">
                  <c:v>245700</c:v>
                </c:pt>
                <c:pt idx="2458">
                  <c:v>245800</c:v>
                </c:pt>
                <c:pt idx="2459">
                  <c:v>245900</c:v>
                </c:pt>
                <c:pt idx="2460">
                  <c:v>246000</c:v>
                </c:pt>
                <c:pt idx="2461">
                  <c:v>246100</c:v>
                </c:pt>
                <c:pt idx="2462">
                  <c:v>246200</c:v>
                </c:pt>
                <c:pt idx="2463">
                  <c:v>246300</c:v>
                </c:pt>
                <c:pt idx="2464">
                  <c:v>246400</c:v>
                </c:pt>
                <c:pt idx="2465">
                  <c:v>246500</c:v>
                </c:pt>
                <c:pt idx="2466">
                  <c:v>246600</c:v>
                </c:pt>
                <c:pt idx="2467">
                  <c:v>246700</c:v>
                </c:pt>
                <c:pt idx="2468">
                  <c:v>246800</c:v>
                </c:pt>
                <c:pt idx="2469">
                  <c:v>246900</c:v>
                </c:pt>
                <c:pt idx="2470">
                  <c:v>247000</c:v>
                </c:pt>
                <c:pt idx="2471">
                  <c:v>247100</c:v>
                </c:pt>
                <c:pt idx="2472">
                  <c:v>247200</c:v>
                </c:pt>
                <c:pt idx="2473">
                  <c:v>247300</c:v>
                </c:pt>
                <c:pt idx="2474">
                  <c:v>247400</c:v>
                </c:pt>
                <c:pt idx="2475">
                  <c:v>247500</c:v>
                </c:pt>
                <c:pt idx="2476">
                  <c:v>247600</c:v>
                </c:pt>
                <c:pt idx="2477">
                  <c:v>247700</c:v>
                </c:pt>
                <c:pt idx="2478">
                  <c:v>247800</c:v>
                </c:pt>
                <c:pt idx="2479">
                  <c:v>247900</c:v>
                </c:pt>
                <c:pt idx="2480">
                  <c:v>248000</c:v>
                </c:pt>
                <c:pt idx="2481">
                  <c:v>248100</c:v>
                </c:pt>
                <c:pt idx="2482">
                  <c:v>248200</c:v>
                </c:pt>
                <c:pt idx="2483">
                  <c:v>248300</c:v>
                </c:pt>
                <c:pt idx="2484">
                  <c:v>248400</c:v>
                </c:pt>
                <c:pt idx="2485">
                  <c:v>248500</c:v>
                </c:pt>
                <c:pt idx="2486">
                  <c:v>248600</c:v>
                </c:pt>
                <c:pt idx="2487">
                  <c:v>248700</c:v>
                </c:pt>
                <c:pt idx="2488">
                  <c:v>248800</c:v>
                </c:pt>
                <c:pt idx="2489">
                  <c:v>248900</c:v>
                </c:pt>
                <c:pt idx="2490">
                  <c:v>249000</c:v>
                </c:pt>
                <c:pt idx="2491">
                  <c:v>249100</c:v>
                </c:pt>
                <c:pt idx="2492">
                  <c:v>249200</c:v>
                </c:pt>
                <c:pt idx="2493">
                  <c:v>249300</c:v>
                </c:pt>
                <c:pt idx="2494">
                  <c:v>249400</c:v>
                </c:pt>
                <c:pt idx="2495">
                  <c:v>249500</c:v>
                </c:pt>
                <c:pt idx="2496">
                  <c:v>249600</c:v>
                </c:pt>
                <c:pt idx="2497">
                  <c:v>249700</c:v>
                </c:pt>
                <c:pt idx="2498">
                  <c:v>249800</c:v>
                </c:pt>
                <c:pt idx="2499">
                  <c:v>249900</c:v>
                </c:pt>
                <c:pt idx="2500">
                  <c:v>250000</c:v>
                </c:pt>
                <c:pt idx="2501">
                  <c:v>250100</c:v>
                </c:pt>
                <c:pt idx="2502">
                  <c:v>250200</c:v>
                </c:pt>
                <c:pt idx="2503">
                  <c:v>250300</c:v>
                </c:pt>
                <c:pt idx="2504">
                  <c:v>250400</c:v>
                </c:pt>
                <c:pt idx="2505">
                  <c:v>250500</c:v>
                </c:pt>
                <c:pt idx="2506">
                  <c:v>250600</c:v>
                </c:pt>
                <c:pt idx="2507">
                  <c:v>250700</c:v>
                </c:pt>
                <c:pt idx="2508">
                  <c:v>250800</c:v>
                </c:pt>
                <c:pt idx="2509">
                  <c:v>250900</c:v>
                </c:pt>
                <c:pt idx="2510">
                  <c:v>251000</c:v>
                </c:pt>
                <c:pt idx="2511">
                  <c:v>251100</c:v>
                </c:pt>
                <c:pt idx="2512">
                  <c:v>251200</c:v>
                </c:pt>
                <c:pt idx="2513">
                  <c:v>251300</c:v>
                </c:pt>
                <c:pt idx="2514">
                  <c:v>251400</c:v>
                </c:pt>
                <c:pt idx="2515">
                  <c:v>251500</c:v>
                </c:pt>
                <c:pt idx="2516">
                  <c:v>251600</c:v>
                </c:pt>
                <c:pt idx="2517">
                  <c:v>251700</c:v>
                </c:pt>
                <c:pt idx="2518">
                  <c:v>251800</c:v>
                </c:pt>
                <c:pt idx="2519">
                  <c:v>251900</c:v>
                </c:pt>
                <c:pt idx="2520">
                  <c:v>252000</c:v>
                </c:pt>
                <c:pt idx="2521">
                  <c:v>252100</c:v>
                </c:pt>
                <c:pt idx="2522">
                  <c:v>252200</c:v>
                </c:pt>
                <c:pt idx="2523">
                  <c:v>252300</c:v>
                </c:pt>
                <c:pt idx="2524">
                  <c:v>252400</c:v>
                </c:pt>
                <c:pt idx="2525">
                  <c:v>252500</c:v>
                </c:pt>
                <c:pt idx="2526">
                  <c:v>252600</c:v>
                </c:pt>
                <c:pt idx="2527">
                  <c:v>252700</c:v>
                </c:pt>
                <c:pt idx="2528">
                  <c:v>252800</c:v>
                </c:pt>
                <c:pt idx="2529">
                  <c:v>252900</c:v>
                </c:pt>
                <c:pt idx="2530">
                  <c:v>253000</c:v>
                </c:pt>
                <c:pt idx="2531">
                  <c:v>253100</c:v>
                </c:pt>
                <c:pt idx="2532">
                  <c:v>253200</c:v>
                </c:pt>
                <c:pt idx="2533">
                  <c:v>253300</c:v>
                </c:pt>
                <c:pt idx="2534">
                  <c:v>253400</c:v>
                </c:pt>
                <c:pt idx="2535">
                  <c:v>253500</c:v>
                </c:pt>
                <c:pt idx="2536">
                  <c:v>253600</c:v>
                </c:pt>
                <c:pt idx="2537">
                  <c:v>253700</c:v>
                </c:pt>
                <c:pt idx="2538">
                  <c:v>253800</c:v>
                </c:pt>
                <c:pt idx="2539">
                  <c:v>253900</c:v>
                </c:pt>
                <c:pt idx="2540">
                  <c:v>254000</c:v>
                </c:pt>
                <c:pt idx="2541">
                  <c:v>254100</c:v>
                </c:pt>
                <c:pt idx="2542">
                  <c:v>254200</c:v>
                </c:pt>
                <c:pt idx="2543">
                  <c:v>254300</c:v>
                </c:pt>
                <c:pt idx="2544">
                  <c:v>254400</c:v>
                </c:pt>
                <c:pt idx="2545">
                  <c:v>254500</c:v>
                </c:pt>
                <c:pt idx="2546">
                  <c:v>254600</c:v>
                </c:pt>
                <c:pt idx="2547">
                  <c:v>254700</c:v>
                </c:pt>
                <c:pt idx="2548">
                  <c:v>254800</c:v>
                </c:pt>
                <c:pt idx="2549">
                  <c:v>254900</c:v>
                </c:pt>
                <c:pt idx="2550">
                  <c:v>255000</c:v>
                </c:pt>
                <c:pt idx="2551">
                  <c:v>255100</c:v>
                </c:pt>
                <c:pt idx="2552">
                  <c:v>255200</c:v>
                </c:pt>
                <c:pt idx="2553">
                  <c:v>255300</c:v>
                </c:pt>
                <c:pt idx="2554">
                  <c:v>255400</c:v>
                </c:pt>
                <c:pt idx="2555">
                  <c:v>255500</c:v>
                </c:pt>
                <c:pt idx="2556">
                  <c:v>255600</c:v>
                </c:pt>
                <c:pt idx="2557">
                  <c:v>255700</c:v>
                </c:pt>
                <c:pt idx="2558">
                  <c:v>255800</c:v>
                </c:pt>
                <c:pt idx="2559">
                  <c:v>255900</c:v>
                </c:pt>
                <c:pt idx="2560">
                  <c:v>256000</c:v>
                </c:pt>
                <c:pt idx="2561">
                  <c:v>256100</c:v>
                </c:pt>
                <c:pt idx="2562">
                  <c:v>256200</c:v>
                </c:pt>
                <c:pt idx="2563">
                  <c:v>256300</c:v>
                </c:pt>
                <c:pt idx="2564">
                  <c:v>256400</c:v>
                </c:pt>
                <c:pt idx="2565">
                  <c:v>256500</c:v>
                </c:pt>
                <c:pt idx="2566">
                  <c:v>256600</c:v>
                </c:pt>
                <c:pt idx="2567">
                  <c:v>256700</c:v>
                </c:pt>
                <c:pt idx="2568">
                  <c:v>256800</c:v>
                </c:pt>
                <c:pt idx="2569">
                  <c:v>256900</c:v>
                </c:pt>
                <c:pt idx="2570">
                  <c:v>257000</c:v>
                </c:pt>
                <c:pt idx="2571">
                  <c:v>257100</c:v>
                </c:pt>
                <c:pt idx="2572">
                  <c:v>257200</c:v>
                </c:pt>
                <c:pt idx="2573">
                  <c:v>257300</c:v>
                </c:pt>
                <c:pt idx="2574">
                  <c:v>257400</c:v>
                </c:pt>
                <c:pt idx="2575">
                  <c:v>257500</c:v>
                </c:pt>
                <c:pt idx="2576">
                  <c:v>257600</c:v>
                </c:pt>
                <c:pt idx="2577">
                  <c:v>257700</c:v>
                </c:pt>
                <c:pt idx="2578">
                  <c:v>257800</c:v>
                </c:pt>
                <c:pt idx="2579">
                  <c:v>257900</c:v>
                </c:pt>
                <c:pt idx="2580">
                  <c:v>258000</c:v>
                </c:pt>
                <c:pt idx="2581">
                  <c:v>258100</c:v>
                </c:pt>
                <c:pt idx="2582">
                  <c:v>258200</c:v>
                </c:pt>
                <c:pt idx="2583">
                  <c:v>258300</c:v>
                </c:pt>
                <c:pt idx="2584">
                  <c:v>258400</c:v>
                </c:pt>
                <c:pt idx="2585">
                  <c:v>258500</c:v>
                </c:pt>
                <c:pt idx="2586">
                  <c:v>258600</c:v>
                </c:pt>
                <c:pt idx="2587">
                  <c:v>258700</c:v>
                </c:pt>
                <c:pt idx="2588">
                  <c:v>258800</c:v>
                </c:pt>
                <c:pt idx="2589">
                  <c:v>258900</c:v>
                </c:pt>
                <c:pt idx="2590">
                  <c:v>259000</c:v>
                </c:pt>
                <c:pt idx="2591">
                  <c:v>259100</c:v>
                </c:pt>
                <c:pt idx="2592">
                  <c:v>259200</c:v>
                </c:pt>
                <c:pt idx="2593">
                  <c:v>259300</c:v>
                </c:pt>
                <c:pt idx="2594">
                  <c:v>259400</c:v>
                </c:pt>
                <c:pt idx="2595">
                  <c:v>259500</c:v>
                </c:pt>
                <c:pt idx="2596">
                  <c:v>259600</c:v>
                </c:pt>
                <c:pt idx="2597">
                  <c:v>259700</c:v>
                </c:pt>
                <c:pt idx="2598">
                  <c:v>259800</c:v>
                </c:pt>
                <c:pt idx="2599">
                  <c:v>259900</c:v>
                </c:pt>
                <c:pt idx="2600">
                  <c:v>260000</c:v>
                </c:pt>
                <c:pt idx="2601">
                  <c:v>260100</c:v>
                </c:pt>
                <c:pt idx="2602">
                  <c:v>260200</c:v>
                </c:pt>
                <c:pt idx="2603">
                  <c:v>260300</c:v>
                </c:pt>
                <c:pt idx="2604">
                  <c:v>260400</c:v>
                </c:pt>
                <c:pt idx="2605">
                  <c:v>260500</c:v>
                </c:pt>
                <c:pt idx="2606">
                  <c:v>260600</c:v>
                </c:pt>
                <c:pt idx="2607">
                  <c:v>260700</c:v>
                </c:pt>
                <c:pt idx="2608">
                  <c:v>260800</c:v>
                </c:pt>
                <c:pt idx="2609">
                  <c:v>260900</c:v>
                </c:pt>
                <c:pt idx="2610">
                  <c:v>261000</c:v>
                </c:pt>
                <c:pt idx="2611">
                  <c:v>261100</c:v>
                </c:pt>
                <c:pt idx="2612">
                  <c:v>261200</c:v>
                </c:pt>
                <c:pt idx="2613">
                  <c:v>261300</c:v>
                </c:pt>
                <c:pt idx="2614">
                  <c:v>261400</c:v>
                </c:pt>
                <c:pt idx="2615">
                  <c:v>261500</c:v>
                </c:pt>
                <c:pt idx="2616">
                  <c:v>261600</c:v>
                </c:pt>
                <c:pt idx="2617">
                  <c:v>261700</c:v>
                </c:pt>
                <c:pt idx="2618">
                  <c:v>261800</c:v>
                </c:pt>
                <c:pt idx="2619">
                  <c:v>261900</c:v>
                </c:pt>
                <c:pt idx="2620">
                  <c:v>262000</c:v>
                </c:pt>
                <c:pt idx="2621">
                  <c:v>262100</c:v>
                </c:pt>
                <c:pt idx="2622">
                  <c:v>262200</c:v>
                </c:pt>
                <c:pt idx="2623">
                  <c:v>262300</c:v>
                </c:pt>
                <c:pt idx="2624">
                  <c:v>262400</c:v>
                </c:pt>
                <c:pt idx="2625">
                  <c:v>262500</c:v>
                </c:pt>
                <c:pt idx="2626">
                  <c:v>262600</c:v>
                </c:pt>
                <c:pt idx="2627">
                  <c:v>262700</c:v>
                </c:pt>
                <c:pt idx="2628">
                  <c:v>262800</c:v>
                </c:pt>
                <c:pt idx="2629">
                  <c:v>262900</c:v>
                </c:pt>
                <c:pt idx="2630">
                  <c:v>263000</c:v>
                </c:pt>
                <c:pt idx="2631">
                  <c:v>263100</c:v>
                </c:pt>
                <c:pt idx="2632">
                  <c:v>263200</c:v>
                </c:pt>
                <c:pt idx="2633">
                  <c:v>263300</c:v>
                </c:pt>
                <c:pt idx="2634">
                  <c:v>263400</c:v>
                </c:pt>
                <c:pt idx="2635">
                  <c:v>263500</c:v>
                </c:pt>
                <c:pt idx="2636">
                  <c:v>263600</c:v>
                </c:pt>
                <c:pt idx="2637">
                  <c:v>263700</c:v>
                </c:pt>
                <c:pt idx="2638">
                  <c:v>263800</c:v>
                </c:pt>
                <c:pt idx="2639">
                  <c:v>263900</c:v>
                </c:pt>
                <c:pt idx="2640">
                  <c:v>264000</c:v>
                </c:pt>
                <c:pt idx="2641">
                  <c:v>264100</c:v>
                </c:pt>
                <c:pt idx="2642">
                  <c:v>264200</c:v>
                </c:pt>
                <c:pt idx="2643">
                  <c:v>264300</c:v>
                </c:pt>
                <c:pt idx="2644">
                  <c:v>264400</c:v>
                </c:pt>
                <c:pt idx="2645">
                  <c:v>264500</c:v>
                </c:pt>
                <c:pt idx="2646">
                  <c:v>264600</c:v>
                </c:pt>
                <c:pt idx="2647">
                  <c:v>264700</c:v>
                </c:pt>
                <c:pt idx="2648">
                  <c:v>264800</c:v>
                </c:pt>
                <c:pt idx="2649">
                  <c:v>264900</c:v>
                </c:pt>
                <c:pt idx="2650">
                  <c:v>265000</c:v>
                </c:pt>
                <c:pt idx="2651">
                  <c:v>265100</c:v>
                </c:pt>
                <c:pt idx="2652">
                  <c:v>265200</c:v>
                </c:pt>
                <c:pt idx="2653">
                  <c:v>265300</c:v>
                </c:pt>
                <c:pt idx="2654">
                  <c:v>265400</c:v>
                </c:pt>
                <c:pt idx="2655">
                  <c:v>265500</c:v>
                </c:pt>
                <c:pt idx="2656">
                  <c:v>265600</c:v>
                </c:pt>
                <c:pt idx="2657">
                  <c:v>265700</c:v>
                </c:pt>
                <c:pt idx="2658">
                  <c:v>265800</c:v>
                </c:pt>
                <c:pt idx="2659">
                  <c:v>265900</c:v>
                </c:pt>
                <c:pt idx="2660">
                  <c:v>266000</c:v>
                </c:pt>
                <c:pt idx="2661">
                  <c:v>266100</c:v>
                </c:pt>
                <c:pt idx="2662">
                  <c:v>266200</c:v>
                </c:pt>
                <c:pt idx="2663">
                  <c:v>266300</c:v>
                </c:pt>
                <c:pt idx="2664">
                  <c:v>266400</c:v>
                </c:pt>
                <c:pt idx="2665">
                  <c:v>266500</c:v>
                </c:pt>
                <c:pt idx="2666">
                  <c:v>266600</c:v>
                </c:pt>
                <c:pt idx="2667">
                  <c:v>266700</c:v>
                </c:pt>
                <c:pt idx="2668">
                  <c:v>266800</c:v>
                </c:pt>
                <c:pt idx="2669">
                  <c:v>266900</c:v>
                </c:pt>
                <c:pt idx="2670">
                  <c:v>267000</c:v>
                </c:pt>
                <c:pt idx="2671">
                  <c:v>267100</c:v>
                </c:pt>
                <c:pt idx="2672">
                  <c:v>267200</c:v>
                </c:pt>
                <c:pt idx="2673">
                  <c:v>267300</c:v>
                </c:pt>
                <c:pt idx="2674">
                  <c:v>267400</c:v>
                </c:pt>
                <c:pt idx="2675">
                  <c:v>267500</c:v>
                </c:pt>
                <c:pt idx="2676">
                  <c:v>267600</c:v>
                </c:pt>
                <c:pt idx="2677">
                  <c:v>267700</c:v>
                </c:pt>
                <c:pt idx="2678">
                  <c:v>267800</c:v>
                </c:pt>
                <c:pt idx="2679">
                  <c:v>267900</c:v>
                </c:pt>
                <c:pt idx="2680">
                  <c:v>268000</c:v>
                </c:pt>
                <c:pt idx="2681">
                  <c:v>268100</c:v>
                </c:pt>
                <c:pt idx="2682">
                  <c:v>268200</c:v>
                </c:pt>
                <c:pt idx="2683">
                  <c:v>268300</c:v>
                </c:pt>
                <c:pt idx="2684">
                  <c:v>268400</c:v>
                </c:pt>
                <c:pt idx="2685">
                  <c:v>268500</c:v>
                </c:pt>
                <c:pt idx="2686">
                  <c:v>268600</c:v>
                </c:pt>
                <c:pt idx="2687">
                  <c:v>268700</c:v>
                </c:pt>
                <c:pt idx="2688">
                  <c:v>268800</c:v>
                </c:pt>
                <c:pt idx="2689">
                  <c:v>268900</c:v>
                </c:pt>
                <c:pt idx="2690">
                  <c:v>269000</c:v>
                </c:pt>
                <c:pt idx="2691">
                  <c:v>269100</c:v>
                </c:pt>
                <c:pt idx="2692">
                  <c:v>269200</c:v>
                </c:pt>
                <c:pt idx="2693">
                  <c:v>269300</c:v>
                </c:pt>
                <c:pt idx="2694">
                  <c:v>269400</c:v>
                </c:pt>
                <c:pt idx="2695">
                  <c:v>269500</c:v>
                </c:pt>
                <c:pt idx="2696">
                  <c:v>269600</c:v>
                </c:pt>
                <c:pt idx="2697">
                  <c:v>269700</c:v>
                </c:pt>
                <c:pt idx="2698">
                  <c:v>269800</c:v>
                </c:pt>
                <c:pt idx="2699">
                  <c:v>269900</c:v>
                </c:pt>
                <c:pt idx="2700">
                  <c:v>270000</c:v>
                </c:pt>
                <c:pt idx="2701">
                  <c:v>270100</c:v>
                </c:pt>
                <c:pt idx="2702">
                  <c:v>270200</c:v>
                </c:pt>
                <c:pt idx="2703">
                  <c:v>270300</c:v>
                </c:pt>
                <c:pt idx="2704">
                  <c:v>270400</c:v>
                </c:pt>
                <c:pt idx="2705">
                  <c:v>270500</c:v>
                </c:pt>
                <c:pt idx="2706">
                  <c:v>270600</c:v>
                </c:pt>
                <c:pt idx="2707">
                  <c:v>270700</c:v>
                </c:pt>
                <c:pt idx="2708">
                  <c:v>270800</c:v>
                </c:pt>
                <c:pt idx="2709">
                  <c:v>270900</c:v>
                </c:pt>
                <c:pt idx="2710">
                  <c:v>271000</c:v>
                </c:pt>
                <c:pt idx="2711">
                  <c:v>271100</c:v>
                </c:pt>
                <c:pt idx="2712">
                  <c:v>271200</c:v>
                </c:pt>
                <c:pt idx="2713">
                  <c:v>271300</c:v>
                </c:pt>
                <c:pt idx="2714">
                  <c:v>271400</c:v>
                </c:pt>
                <c:pt idx="2715">
                  <c:v>271500</c:v>
                </c:pt>
                <c:pt idx="2716">
                  <c:v>271600</c:v>
                </c:pt>
                <c:pt idx="2717">
                  <c:v>271700</c:v>
                </c:pt>
                <c:pt idx="2718">
                  <c:v>271800</c:v>
                </c:pt>
                <c:pt idx="2719">
                  <c:v>271900</c:v>
                </c:pt>
                <c:pt idx="2720">
                  <c:v>272000</c:v>
                </c:pt>
                <c:pt idx="2721">
                  <c:v>272100</c:v>
                </c:pt>
                <c:pt idx="2722">
                  <c:v>272200</c:v>
                </c:pt>
                <c:pt idx="2723">
                  <c:v>272300</c:v>
                </c:pt>
                <c:pt idx="2724">
                  <c:v>272400</c:v>
                </c:pt>
                <c:pt idx="2725">
                  <c:v>272500</c:v>
                </c:pt>
                <c:pt idx="2726">
                  <c:v>272600</c:v>
                </c:pt>
                <c:pt idx="2727">
                  <c:v>272700</c:v>
                </c:pt>
                <c:pt idx="2728">
                  <c:v>272800</c:v>
                </c:pt>
                <c:pt idx="2729">
                  <c:v>272900</c:v>
                </c:pt>
                <c:pt idx="2730">
                  <c:v>273000</c:v>
                </c:pt>
                <c:pt idx="2731">
                  <c:v>273100</c:v>
                </c:pt>
                <c:pt idx="2732">
                  <c:v>273200</c:v>
                </c:pt>
                <c:pt idx="2733">
                  <c:v>273300</c:v>
                </c:pt>
                <c:pt idx="2734">
                  <c:v>273400</c:v>
                </c:pt>
                <c:pt idx="2735">
                  <c:v>273500</c:v>
                </c:pt>
                <c:pt idx="2736">
                  <c:v>273600</c:v>
                </c:pt>
                <c:pt idx="2737">
                  <c:v>273700</c:v>
                </c:pt>
                <c:pt idx="2738">
                  <c:v>273800</c:v>
                </c:pt>
                <c:pt idx="2739">
                  <c:v>273900</c:v>
                </c:pt>
                <c:pt idx="2740">
                  <c:v>274000</c:v>
                </c:pt>
                <c:pt idx="2741">
                  <c:v>274100</c:v>
                </c:pt>
                <c:pt idx="2742">
                  <c:v>274200</c:v>
                </c:pt>
                <c:pt idx="2743">
                  <c:v>274300</c:v>
                </c:pt>
                <c:pt idx="2744">
                  <c:v>274400</c:v>
                </c:pt>
                <c:pt idx="2745">
                  <c:v>274500</c:v>
                </c:pt>
                <c:pt idx="2746">
                  <c:v>274600</c:v>
                </c:pt>
                <c:pt idx="2747">
                  <c:v>274700</c:v>
                </c:pt>
                <c:pt idx="2748">
                  <c:v>274800</c:v>
                </c:pt>
                <c:pt idx="2749">
                  <c:v>274900</c:v>
                </c:pt>
                <c:pt idx="2750">
                  <c:v>275000</c:v>
                </c:pt>
                <c:pt idx="2751">
                  <c:v>275100</c:v>
                </c:pt>
                <c:pt idx="2752">
                  <c:v>275200</c:v>
                </c:pt>
                <c:pt idx="2753">
                  <c:v>275300</c:v>
                </c:pt>
                <c:pt idx="2754">
                  <c:v>275400</c:v>
                </c:pt>
                <c:pt idx="2755">
                  <c:v>275500</c:v>
                </c:pt>
                <c:pt idx="2756">
                  <c:v>275600</c:v>
                </c:pt>
                <c:pt idx="2757">
                  <c:v>275700</c:v>
                </c:pt>
                <c:pt idx="2758">
                  <c:v>275800</c:v>
                </c:pt>
                <c:pt idx="2759">
                  <c:v>275900</c:v>
                </c:pt>
                <c:pt idx="2760">
                  <c:v>276000</c:v>
                </c:pt>
                <c:pt idx="2761">
                  <c:v>276100</c:v>
                </c:pt>
                <c:pt idx="2762">
                  <c:v>276200</c:v>
                </c:pt>
                <c:pt idx="2763">
                  <c:v>276300</c:v>
                </c:pt>
                <c:pt idx="2764">
                  <c:v>276400</c:v>
                </c:pt>
                <c:pt idx="2765">
                  <c:v>276500</c:v>
                </c:pt>
                <c:pt idx="2766">
                  <c:v>276600</c:v>
                </c:pt>
                <c:pt idx="2767">
                  <c:v>276700</c:v>
                </c:pt>
                <c:pt idx="2768">
                  <c:v>276800</c:v>
                </c:pt>
                <c:pt idx="2769">
                  <c:v>276900</c:v>
                </c:pt>
                <c:pt idx="2770">
                  <c:v>277000</c:v>
                </c:pt>
                <c:pt idx="2771">
                  <c:v>277100</c:v>
                </c:pt>
                <c:pt idx="2772">
                  <c:v>277200</c:v>
                </c:pt>
                <c:pt idx="2773">
                  <c:v>277300</c:v>
                </c:pt>
                <c:pt idx="2774">
                  <c:v>277400</c:v>
                </c:pt>
                <c:pt idx="2775">
                  <c:v>277500</c:v>
                </c:pt>
                <c:pt idx="2776">
                  <c:v>277600</c:v>
                </c:pt>
                <c:pt idx="2777">
                  <c:v>277700</c:v>
                </c:pt>
                <c:pt idx="2778">
                  <c:v>277800</c:v>
                </c:pt>
                <c:pt idx="2779">
                  <c:v>277900</c:v>
                </c:pt>
                <c:pt idx="2780">
                  <c:v>278000</c:v>
                </c:pt>
                <c:pt idx="2781">
                  <c:v>278100</c:v>
                </c:pt>
                <c:pt idx="2782">
                  <c:v>278200</c:v>
                </c:pt>
                <c:pt idx="2783">
                  <c:v>278300</c:v>
                </c:pt>
                <c:pt idx="2784">
                  <c:v>278400</c:v>
                </c:pt>
                <c:pt idx="2785">
                  <c:v>278500</c:v>
                </c:pt>
                <c:pt idx="2786">
                  <c:v>278600</c:v>
                </c:pt>
                <c:pt idx="2787">
                  <c:v>278700</c:v>
                </c:pt>
                <c:pt idx="2788">
                  <c:v>278800</c:v>
                </c:pt>
                <c:pt idx="2789">
                  <c:v>278900</c:v>
                </c:pt>
                <c:pt idx="2790">
                  <c:v>279000</c:v>
                </c:pt>
                <c:pt idx="2791">
                  <c:v>279100</c:v>
                </c:pt>
                <c:pt idx="2792">
                  <c:v>279200</c:v>
                </c:pt>
                <c:pt idx="2793">
                  <c:v>279300</c:v>
                </c:pt>
                <c:pt idx="2794">
                  <c:v>279400</c:v>
                </c:pt>
                <c:pt idx="2795">
                  <c:v>279500</c:v>
                </c:pt>
                <c:pt idx="2796">
                  <c:v>279600</c:v>
                </c:pt>
                <c:pt idx="2797">
                  <c:v>279700</c:v>
                </c:pt>
                <c:pt idx="2798">
                  <c:v>279800</c:v>
                </c:pt>
                <c:pt idx="2799">
                  <c:v>279900</c:v>
                </c:pt>
                <c:pt idx="2800">
                  <c:v>280000</c:v>
                </c:pt>
                <c:pt idx="2801">
                  <c:v>280100</c:v>
                </c:pt>
                <c:pt idx="2802">
                  <c:v>280200</c:v>
                </c:pt>
                <c:pt idx="2803">
                  <c:v>280300</c:v>
                </c:pt>
                <c:pt idx="2804">
                  <c:v>280400</c:v>
                </c:pt>
                <c:pt idx="2805">
                  <c:v>280500</c:v>
                </c:pt>
                <c:pt idx="2806">
                  <c:v>280600</c:v>
                </c:pt>
                <c:pt idx="2807">
                  <c:v>280700</c:v>
                </c:pt>
                <c:pt idx="2808">
                  <c:v>280800</c:v>
                </c:pt>
                <c:pt idx="2809">
                  <c:v>280900</c:v>
                </c:pt>
                <c:pt idx="2810">
                  <c:v>281000</c:v>
                </c:pt>
                <c:pt idx="2811">
                  <c:v>281100</c:v>
                </c:pt>
                <c:pt idx="2812">
                  <c:v>281200</c:v>
                </c:pt>
                <c:pt idx="2813">
                  <c:v>281300</c:v>
                </c:pt>
                <c:pt idx="2814">
                  <c:v>281400</c:v>
                </c:pt>
                <c:pt idx="2815">
                  <c:v>281500</c:v>
                </c:pt>
                <c:pt idx="2816">
                  <c:v>281600</c:v>
                </c:pt>
                <c:pt idx="2817">
                  <c:v>281700</c:v>
                </c:pt>
                <c:pt idx="2818">
                  <c:v>281800</c:v>
                </c:pt>
                <c:pt idx="2819">
                  <c:v>281900</c:v>
                </c:pt>
                <c:pt idx="2820">
                  <c:v>282000</c:v>
                </c:pt>
                <c:pt idx="2821">
                  <c:v>282100</c:v>
                </c:pt>
                <c:pt idx="2822">
                  <c:v>282200</c:v>
                </c:pt>
                <c:pt idx="2823">
                  <c:v>282300</c:v>
                </c:pt>
                <c:pt idx="2824">
                  <c:v>282400</c:v>
                </c:pt>
                <c:pt idx="2825">
                  <c:v>282500</c:v>
                </c:pt>
                <c:pt idx="2826">
                  <c:v>282600</c:v>
                </c:pt>
                <c:pt idx="2827">
                  <c:v>282700</c:v>
                </c:pt>
                <c:pt idx="2828">
                  <c:v>282800</c:v>
                </c:pt>
                <c:pt idx="2829">
                  <c:v>282900</c:v>
                </c:pt>
                <c:pt idx="2830">
                  <c:v>283000</c:v>
                </c:pt>
                <c:pt idx="2831">
                  <c:v>283100</c:v>
                </c:pt>
                <c:pt idx="2832">
                  <c:v>283200</c:v>
                </c:pt>
                <c:pt idx="2833">
                  <c:v>283300</c:v>
                </c:pt>
                <c:pt idx="2834">
                  <c:v>283400</c:v>
                </c:pt>
                <c:pt idx="2835">
                  <c:v>283500</c:v>
                </c:pt>
                <c:pt idx="2836">
                  <c:v>283600</c:v>
                </c:pt>
                <c:pt idx="2837">
                  <c:v>283700</c:v>
                </c:pt>
                <c:pt idx="2838">
                  <c:v>283800</c:v>
                </c:pt>
                <c:pt idx="2839">
                  <c:v>283900</c:v>
                </c:pt>
                <c:pt idx="2840">
                  <c:v>284000</c:v>
                </c:pt>
                <c:pt idx="2841">
                  <c:v>284100</c:v>
                </c:pt>
                <c:pt idx="2842">
                  <c:v>284200</c:v>
                </c:pt>
                <c:pt idx="2843">
                  <c:v>284300</c:v>
                </c:pt>
                <c:pt idx="2844">
                  <c:v>284400</c:v>
                </c:pt>
                <c:pt idx="2845">
                  <c:v>284500</c:v>
                </c:pt>
                <c:pt idx="2846">
                  <c:v>284600</c:v>
                </c:pt>
                <c:pt idx="2847">
                  <c:v>284700</c:v>
                </c:pt>
                <c:pt idx="2848">
                  <c:v>284800</c:v>
                </c:pt>
                <c:pt idx="2849">
                  <c:v>284900</c:v>
                </c:pt>
                <c:pt idx="2850">
                  <c:v>285000</c:v>
                </c:pt>
                <c:pt idx="2851">
                  <c:v>285100</c:v>
                </c:pt>
                <c:pt idx="2852">
                  <c:v>285200</c:v>
                </c:pt>
                <c:pt idx="2853">
                  <c:v>285300</c:v>
                </c:pt>
                <c:pt idx="2854">
                  <c:v>285400</c:v>
                </c:pt>
                <c:pt idx="2855">
                  <c:v>285500</c:v>
                </c:pt>
                <c:pt idx="2856">
                  <c:v>285600</c:v>
                </c:pt>
                <c:pt idx="2857">
                  <c:v>285700</c:v>
                </c:pt>
                <c:pt idx="2858">
                  <c:v>285800</c:v>
                </c:pt>
                <c:pt idx="2859">
                  <c:v>285900</c:v>
                </c:pt>
                <c:pt idx="2860">
                  <c:v>286000</c:v>
                </c:pt>
                <c:pt idx="2861">
                  <c:v>286100</c:v>
                </c:pt>
                <c:pt idx="2862">
                  <c:v>286200</c:v>
                </c:pt>
                <c:pt idx="2863">
                  <c:v>286300</c:v>
                </c:pt>
                <c:pt idx="2864">
                  <c:v>286400</c:v>
                </c:pt>
                <c:pt idx="2865">
                  <c:v>286500</c:v>
                </c:pt>
                <c:pt idx="2866">
                  <c:v>286600</c:v>
                </c:pt>
                <c:pt idx="2867">
                  <c:v>286700</c:v>
                </c:pt>
                <c:pt idx="2868">
                  <c:v>286800</c:v>
                </c:pt>
                <c:pt idx="2869">
                  <c:v>286900</c:v>
                </c:pt>
                <c:pt idx="2870">
                  <c:v>287000</c:v>
                </c:pt>
                <c:pt idx="2871">
                  <c:v>287100</c:v>
                </c:pt>
                <c:pt idx="2872">
                  <c:v>287200</c:v>
                </c:pt>
                <c:pt idx="2873">
                  <c:v>287300</c:v>
                </c:pt>
                <c:pt idx="2874">
                  <c:v>287400</c:v>
                </c:pt>
                <c:pt idx="2875">
                  <c:v>287500</c:v>
                </c:pt>
                <c:pt idx="2876">
                  <c:v>287600</c:v>
                </c:pt>
                <c:pt idx="2877">
                  <c:v>287700</c:v>
                </c:pt>
                <c:pt idx="2878">
                  <c:v>287800</c:v>
                </c:pt>
                <c:pt idx="2879">
                  <c:v>287900</c:v>
                </c:pt>
                <c:pt idx="2880">
                  <c:v>288000</c:v>
                </c:pt>
                <c:pt idx="2881">
                  <c:v>288100</c:v>
                </c:pt>
                <c:pt idx="2882">
                  <c:v>288200</c:v>
                </c:pt>
                <c:pt idx="2883">
                  <c:v>288300</c:v>
                </c:pt>
                <c:pt idx="2884">
                  <c:v>288400</c:v>
                </c:pt>
                <c:pt idx="2885">
                  <c:v>288500</c:v>
                </c:pt>
                <c:pt idx="2886">
                  <c:v>288600</c:v>
                </c:pt>
                <c:pt idx="2887">
                  <c:v>288700</c:v>
                </c:pt>
                <c:pt idx="2888">
                  <c:v>288800</c:v>
                </c:pt>
                <c:pt idx="2889">
                  <c:v>288900</c:v>
                </c:pt>
                <c:pt idx="2890">
                  <c:v>289000</c:v>
                </c:pt>
                <c:pt idx="2891">
                  <c:v>289100</c:v>
                </c:pt>
                <c:pt idx="2892">
                  <c:v>289200</c:v>
                </c:pt>
                <c:pt idx="2893">
                  <c:v>289300</c:v>
                </c:pt>
                <c:pt idx="2894">
                  <c:v>289400</c:v>
                </c:pt>
                <c:pt idx="2895">
                  <c:v>289500</c:v>
                </c:pt>
                <c:pt idx="2896">
                  <c:v>289600</c:v>
                </c:pt>
                <c:pt idx="2897">
                  <c:v>289700</c:v>
                </c:pt>
                <c:pt idx="2898">
                  <c:v>289800</c:v>
                </c:pt>
                <c:pt idx="2899">
                  <c:v>289900</c:v>
                </c:pt>
                <c:pt idx="2900">
                  <c:v>290000</c:v>
                </c:pt>
                <c:pt idx="2901">
                  <c:v>290100</c:v>
                </c:pt>
                <c:pt idx="2902">
                  <c:v>290200</c:v>
                </c:pt>
                <c:pt idx="2903">
                  <c:v>290300</c:v>
                </c:pt>
                <c:pt idx="2904">
                  <c:v>290400</c:v>
                </c:pt>
                <c:pt idx="2905">
                  <c:v>290500</c:v>
                </c:pt>
                <c:pt idx="2906">
                  <c:v>290600</c:v>
                </c:pt>
                <c:pt idx="2907">
                  <c:v>290700</c:v>
                </c:pt>
                <c:pt idx="2908">
                  <c:v>290800</c:v>
                </c:pt>
                <c:pt idx="2909">
                  <c:v>290900</c:v>
                </c:pt>
                <c:pt idx="2910">
                  <c:v>291000</c:v>
                </c:pt>
                <c:pt idx="2911">
                  <c:v>291100</c:v>
                </c:pt>
                <c:pt idx="2912">
                  <c:v>291200</c:v>
                </c:pt>
                <c:pt idx="2913">
                  <c:v>291300</c:v>
                </c:pt>
                <c:pt idx="2914">
                  <c:v>291400</c:v>
                </c:pt>
                <c:pt idx="2915">
                  <c:v>291500</c:v>
                </c:pt>
                <c:pt idx="2916">
                  <c:v>291600</c:v>
                </c:pt>
                <c:pt idx="2917">
                  <c:v>291700</c:v>
                </c:pt>
                <c:pt idx="2918">
                  <c:v>291800</c:v>
                </c:pt>
                <c:pt idx="2919">
                  <c:v>291900</c:v>
                </c:pt>
                <c:pt idx="2920">
                  <c:v>292000</c:v>
                </c:pt>
                <c:pt idx="2921">
                  <c:v>292100</c:v>
                </c:pt>
                <c:pt idx="2922">
                  <c:v>292200</c:v>
                </c:pt>
                <c:pt idx="2923">
                  <c:v>292300</c:v>
                </c:pt>
                <c:pt idx="2924">
                  <c:v>292400</c:v>
                </c:pt>
                <c:pt idx="2925">
                  <c:v>292500</c:v>
                </c:pt>
                <c:pt idx="2926">
                  <c:v>292600</c:v>
                </c:pt>
                <c:pt idx="2927">
                  <c:v>292700</c:v>
                </c:pt>
                <c:pt idx="2928">
                  <c:v>292800</c:v>
                </c:pt>
                <c:pt idx="2929">
                  <c:v>292900</c:v>
                </c:pt>
                <c:pt idx="2930">
                  <c:v>293000</c:v>
                </c:pt>
                <c:pt idx="2931">
                  <c:v>293100</c:v>
                </c:pt>
                <c:pt idx="2932">
                  <c:v>293200</c:v>
                </c:pt>
                <c:pt idx="2933">
                  <c:v>293300</c:v>
                </c:pt>
                <c:pt idx="2934">
                  <c:v>293400</c:v>
                </c:pt>
                <c:pt idx="2935">
                  <c:v>293500</c:v>
                </c:pt>
                <c:pt idx="2936">
                  <c:v>293600</c:v>
                </c:pt>
                <c:pt idx="2937">
                  <c:v>293700</c:v>
                </c:pt>
                <c:pt idx="2938">
                  <c:v>293800</c:v>
                </c:pt>
                <c:pt idx="2939">
                  <c:v>293900</c:v>
                </c:pt>
                <c:pt idx="2940">
                  <c:v>294000</c:v>
                </c:pt>
                <c:pt idx="2941">
                  <c:v>294100</c:v>
                </c:pt>
                <c:pt idx="2942">
                  <c:v>294200</c:v>
                </c:pt>
                <c:pt idx="2943">
                  <c:v>294300</c:v>
                </c:pt>
                <c:pt idx="2944">
                  <c:v>294400</c:v>
                </c:pt>
                <c:pt idx="2945">
                  <c:v>294500</c:v>
                </c:pt>
                <c:pt idx="2946">
                  <c:v>294600</c:v>
                </c:pt>
                <c:pt idx="2947">
                  <c:v>294700</c:v>
                </c:pt>
                <c:pt idx="2948">
                  <c:v>294800</c:v>
                </c:pt>
                <c:pt idx="2949">
                  <c:v>294900</c:v>
                </c:pt>
                <c:pt idx="2950">
                  <c:v>295000</c:v>
                </c:pt>
                <c:pt idx="2951">
                  <c:v>295100</c:v>
                </c:pt>
                <c:pt idx="2952">
                  <c:v>295200</c:v>
                </c:pt>
                <c:pt idx="2953">
                  <c:v>295300</c:v>
                </c:pt>
                <c:pt idx="2954">
                  <c:v>295400</c:v>
                </c:pt>
                <c:pt idx="2955">
                  <c:v>295500</c:v>
                </c:pt>
                <c:pt idx="2956">
                  <c:v>295600</c:v>
                </c:pt>
                <c:pt idx="2957">
                  <c:v>295700</c:v>
                </c:pt>
                <c:pt idx="2958">
                  <c:v>295800</c:v>
                </c:pt>
                <c:pt idx="2959">
                  <c:v>295900</c:v>
                </c:pt>
                <c:pt idx="2960">
                  <c:v>296000</c:v>
                </c:pt>
                <c:pt idx="2961">
                  <c:v>296100</c:v>
                </c:pt>
                <c:pt idx="2962">
                  <c:v>296200</c:v>
                </c:pt>
                <c:pt idx="2963">
                  <c:v>296300</c:v>
                </c:pt>
                <c:pt idx="2964">
                  <c:v>296400</c:v>
                </c:pt>
                <c:pt idx="2965">
                  <c:v>296500</c:v>
                </c:pt>
                <c:pt idx="2966">
                  <c:v>296600</c:v>
                </c:pt>
                <c:pt idx="2967">
                  <c:v>296700</c:v>
                </c:pt>
                <c:pt idx="2968">
                  <c:v>296800</c:v>
                </c:pt>
                <c:pt idx="2969">
                  <c:v>296900</c:v>
                </c:pt>
                <c:pt idx="2970">
                  <c:v>297000</c:v>
                </c:pt>
                <c:pt idx="2971">
                  <c:v>297100</c:v>
                </c:pt>
                <c:pt idx="2972">
                  <c:v>297200</c:v>
                </c:pt>
                <c:pt idx="2973">
                  <c:v>297300</c:v>
                </c:pt>
                <c:pt idx="2974">
                  <c:v>297400</c:v>
                </c:pt>
                <c:pt idx="2975">
                  <c:v>297500</c:v>
                </c:pt>
                <c:pt idx="2976">
                  <c:v>297600</c:v>
                </c:pt>
                <c:pt idx="2977">
                  <c:v>297700</c:v>
                </c:pt>
                <c:pt idx="2978">
                  <c:v>297800</c:v>
                </c:pt>
                <c:pt idx="2979">
                  <c:v>297900</c:v>
                </c:pt>
                <c:pt idx="2980">
                  <c:v>298000</c:v>
                </c:pt>
                <c:pt idx="2981">
                  <c:v>298100</c:v>
                </c:pt>
                <c:pt idx="2982">
                  <c:v>298200</c:v>
                </c:pt>
                <c:pt idx="2983">
                  <c:v>298300</c:v>
                </c:pt>
                <c:pt idx="2984">
                  <c:v>298400</c:v>
                </c:pt>
                <c:pt idx="2985">
                  <c:v>298500</c:v>
                </c:pt>
                <c:pt idx="2986">
                  <c:v>298600</c:v>
                </c:pt>
                <c:pt idx="2987">
                  <c:v>298700</c:v>
                </c:pt>
                <c:pt idx="2988">
                  <c:v>298800</c:v>
                </c:pt>
                <c:pt idx="2989">
                  <c:v>298900</c:v>
                </c:pt>
                <c:pt idx="2990">
                  <c:v>299000</c:v>
                </c:pt>
                <c:pt idx="2991">
                  <c:v>299100</c:v>
                </c:pt>
                <c:pt idx="2992">
                  <c:v>299200</c:v>
                </c:pt>
                <c:pt idx="2993">
                  <c:v>299300</c:v>
                </c:pt>
                <c:pt idx="2994">
                  <c:v>299400</c:v>
                </c:pt>
                <c:pt idx="2995">
                  <c:v>299500</c:v>
                </c:pt>
                <c:pt idx="2996">
                  <c:v>299600</c:v>
                </c:pt>
                <c:pt idx="2997">
                  <c:v>299700</c:v>
                </c:pt>
                <c:pt idx="2998">
                  <c:v>299800</c:v>
                </c:pt>
                <c:pt idx="2999">
                  <c:v>299900</c:v>
                </c:pt>
                <c:pt idx="3000">
                  <c:v>300000</c:v>
                </c:pt>
                <c:pt idx="3001">
                  <c:v>300100</c:v>
                </c:pt>
                <c:pt idx="3002">
                  <c:v>300200</c:v>
                </c:pt>
                <c:pt idx="3003">
                  <c:v>300300</c:v>
                </c:pt>
                <c:pt idx="3004">
                  <c:v>300400</c:v>
                </c:pt>
                <c:pt idx="3005">
                  <c:v>300500</c:v>
                </c:pt>
                <c:pt idx="3006">
                  <c:v>300600</c:v>
                </c:pt>
                <c:pt idx="3007">
                  <c:v>300700</c:v>
                </c:pt>
                <c:pt idx="3008">
                  <c:v>300800</c:v>
                </c:pt>
                <c:pt idx="3009">
                  <c:v>300900</c:v>
                </c:pt>
                <c:pt idx="3010">
                  <c:v>301000</c:v>
                </c:pt>
                <c:pt idx="3011">
                  <c:v>301100</c:v>
                </c:pt>
                <c:pt idx="3012">
                  <c:v>301200</c:v>
                </c:pt>
                <c:pt idx="3013">
                  <c:v>301300</c:v>
                </c:pt>
                <c:pt idx="3014">
                  <c:v>301400</c:v>
                </c:pt>
                <c:pt idx="3015">
                  <c:v>301500</c:v>
                </c:pt>
                <c:pt idx="3016">
                  <c:v>301600</c:v>
                </c:pt>
                <c:pt idx="3017">
                  <c:v>301700</c:v>
                </c:pt>
                <c:pt idx="3018">
                  <c:v>301800</c:v>
                </c:pt>
                <c:pt idx="3019">
                  <c:v>301900</c:v>
                </c:pt>
                <c:pt idx="3020">
                  <c:v>302000</c:v>
                </c:pt>
                <c:pt idx="3021">
                  <c:v>302100</c:v>
                </c:pt>
                <c:pt idx="3022">
                  <c:v>302200</c:v>
                </c:pt>
                <c:pt idx="3023">
                  <c:v>302300</c:v>
                </c:pt>
                <c:pt idx="3024">
                  <c:v>302400</c:v>
                </c:pt>
                <c:pt idx="3025">
                  <c:v>302500</c:v>
                </c:pt>
                <c:pt idx="3026">
                  <c:v>302600</c:v>
                </c:pt>
                <c:pt idx="3027">
                  <c:v>302700</c:v>
                </c:pt>
                <c:pt idx="3028">
                  <c:v>302800</c:v>
                </c:pt>
                <c:pt idx="3029">
                  <c:v>302900</c:v>
                </c:pt>
                <c:pt idx="3030">
                  <c:v>303000</c:v>
                </c:pt>
                <c:pt idx="3031">
                  <c:v>303100</c:v>
                </c:pt>
                <c:pt idx="3032">
                  <c:v>303200</c:v>
                </c:pt>
                <c:pt idx="3033">
                  <c:v>303300</c:v>
                </c:pt>
                <c:pt idx="3034">
                  <c:v>303400</c:v>
                </c:pt>
                <c:pt idx="3035">
                  <c:v>303500</c:v>
                </c:pt>
                <c:pt idx="3036">
                  <c:v>303600</c:v>
                </c:pt>
                <c:pt idx="3037">
                  <c:v>303700</c:v>
                </c:pt>
                <c:pt idx="3038">
                  <c:v>303800</c:v>
                </c:pt>
                <c:pt idx="3039">
                  <c:v>303900</c:v>
                </c:pt>
                <c:pt idx="3040">
                  <c:v>304000</c:v>
                </c:pt>
                <c:pt idx="3041">
                  <c:v>304100</c:v>
                </c:pt>
                <c:pt idx="3042">
                  <c:v>304200</c:v>
                </c:pt>
                <c:pt idx="3043">
                  <c:v>304300</c:v>
                </c:pt>
                <c:pt idx="3044">
                  <c:v>304400</c:v>
                </c:pt>
                <c:pt idx="3045">
                  <c:v>304500</c:v>
                </c:pt>
                <c:pt idx="3046">
                  <c:v>304600</c:v>
                </c:pt>
                <c:pt idx="3047">
                  <c:v>304700</c:v>
                </c:pt>
                <c:pt idx="3048">
                  <c:v>304800</c:v>
                </c:pt>
                <c:pt idx="3049">
                  <c:v>304900</c:v>
                </c:pt>
                <c:pt idx="3050">
                  <c:v>305000</c:v>
                </c:pt>
                <c:pt idx="3051">
                  <c:v>305100</c:v>
                </c:pt>
                <c:pt idx="3052">
                  <c:v>305200</c:v>
                </c:pt>
                <c:pt idx="3053">
                  <c:v>305300</c:v>
                </c:pt>
                <c:pt idx="3054">
                  <c:v>305400</c:v>
                </c:pt>
                <c:pt idx="3055">
                  <c:v>305500</c:v>
                </c:pt>
                <c:pt idx="3056">
                  <c:v>305600</c:v>
                </c:pt>
                <c:pt idx="3057">
                  <c:v>305700</c:v>
                </c:pt>
                <c:pt idx="3058">
                  <c:v>305800</c:v>
                </c:pt>
                <c:pt idx="3059">
                  <c:v>305900</c:v>
                </c:pt>
                <c:pt idx="3060">
                  <c:v>306000</c:v>
                </c:pt>
                <c:pt idx="3061">
                  <c:v>306100</c:v>
                </c:pt>
                <c:pt idx="3062">
                  <c:v>306200</c:v>
                </c:pt>
                <c:pt idx="3063">
                  <c:v>306300</c:v>
                </c:pt>
                <c:pt idx="3064">
                  <c:v>306400</c:v>
                </c:pt>
                <c:pt idx="3065">
                  <c:v>306500</c:v>
                </c:pt>
                <c:pt idx="3066">
                  <c:v>306600</c:v>
                </c:pt>
                <c:pt idx="3067">
                  <c:v>306700</c:v>
                </c:pt>
                <c:pt idx="3068">
                  <c:v>306800</c:v>
                </c:pt>
                <c:pt idx="3069">
                  <c:v>306900</c:v>
                </c:pt>
                <c:pt idx="3070">
                  <c:v>307000</c:v>
                </c:pt>
                <c:pt idx="3071">
                  <c:v>307100</c:v>
                </c:pt>
                <c:pt idx="3072">
                  <c:v>307200</c:v>
                </c:pt>
                <c:pt idx="3073">
                  <c:v>307300</c:v>
                </c:pt>
                <c:pt idx="3074">
                  <c:v>307400</c:v>
                </c:pt>
                <c:pt idx="3075">
                  <c:v>307500</c:v>
                </c:pt>
                <c:pt idx="3076">
                  <c:v>307600</c:v>
                </c:pt>
                <c:pt idx="3077">
                  <c:v>307700</c:v>
                </c:pt>
                <c:pt idx="3078">
                  <c:v>307800</c:v>
                </c:pt>
                <c:pt idx="3079">
                  <c:v>307900</c:v>
                </c:pt>
                <c:pt idx="3080">
                  <c:v>308000</c:v>
                </c:pt>
                <c:pt idx="3081">
                  <c:v>308100</c:v>
                </c:pt>
                <c:pt idx="3082">
                  <c:v>308200</c:v>
                </c:pt>
                <c:pt idx="3083">
                  <c:v>308300</c:v>
                </c:pt>
                <c:pt idx="3084">
                  <c:v>308400</c:v>
                </c:pt>
                <c:pt idx="3085">
                  <c:v>308500</c:v>
                </c:pt>
                <c:pt idx="3086">
                  <c:v>308600</c:v>
                </c:pt>
                <c:pt idx="3087">
                  <c:v>308700</c:v>
                </c:pt>
                <c:pt idx="3088">
                  <c:v>308800</c:v>
                </c:pt>
                <c:pt idx="3089">
                  <c:v>308900</c:v>
                </c:pt>
                <c:pt idx="3090">
                  <c:v>309000</c:v>
                </c:pt>
                <c:pt idx="3091">
                  <c:v>309100</c:v>
                </c:pt>
                <c:pt idx="3092">
                  <c:v>309200</c:v>
                </c:pt>
                <c:pt idx="3093">
                  <c:v>309300</c:v>
                </c:pt>
                <c:pt idx="3094">
                  <c:v>309400</c:v>
                </c:pt>
                <c:pt idx="3095">
                  <c:v>309500</c:v>
                </c:pt>
                <c:pt idx="3096">
                  <c:v>309600</c:v>
                </c:pt>
                <c:pt idx="3097">
                  <c:v>309700</c:v>
                </c:pt>
                <c:pt idx="3098">
                  <c:v>309800</c:v>
                </c:pt>
                <c:pt idx="3099">
                  <c:v>309900</c:v>
                </c:pt>
                <c:pt idx="3100">
                  <c:v>310000</c:v>
                </c:pt>
                <c:pt idx="3101">
                  <c:v>310100</c:v>
                </c:pt>
                <c:pt idx="3102">
                  <c:v>310200</c:v>
                </c:pt>
                <c:pt idx="3103">
                  <c:v>310300</c:v>
                </c:pt>
                <c:pt idx="3104">
                  <c:v>310400</c:v>
                </c:pt>
                <c:pt idx="3105">
                  <c:v>310500</c:v>
                </c:pt>
                <c:pt idx="3106">
                  <c:v>310600</c:v>
                </c:pt>
                <c:pt idx="3107">
                  <c:v>310700</c:v>
                </c:pt>
                <c:pt idx="3108">
                  <c:v>310800</c:v>
                </c:pt>
                <c:pt idx="3109">
                  <c:v>310900</c:v>
                </c:pt>
                <c:pt idx="3110">
                  <c:v>311000</c:v>
                </c:pt>
                <c:pt idx="3111">
                  <c:v>311100</c:v>
                </c:pt>
                <c:pt idx="3112">
                  <c:v>311200</c:v>
                </c:pt>
                <c:pt idx="3113">
                  <c:v>311300</c:v>
                </c:pt>
                <c:pt idx="3114">
                  <c:v>311400</c:v>
                </c:pt>
                <c:pt idx="3115">
                  <c:v>311500</c:v>
                </c:pt>
                <c:pt idx="3116">
                  <c:v>311600</c:v>
                </c:pt>
                <c:pt idx="3117">
                  <c:v>311700</c:v>
                </c:pt>
                <c:pt idx="3118">
                  <c:v>311800</c:v>
                </c:pt>
                <c:pt idx="3119">
                  <c:v>311900</c:v>
                </c:pt>
                <c:pt idx="3120">
                  <c:v>312000</c:v>
                </c:pt>
                <c:pt idx="3121">
                  <c:v>312100</c:v>
                </c:pt>
                <c:pt idx="3122">
                  <c:v>312200</c:v>
                </c:pt>
                <c:pt idx="3123">
                  <c:v>312300</c:v>
                </c:pt>
                <c:pt idx="3124">
                  <c:v>312400</c:v>
                </c:pt>
                <c:pt idx="3125">
                  <c:v>312500</c:v>
                </c:pt>
                <c:pt idx="3126">
                  <c:v>312600</c:v>
                </c:pt>
                <c:pt idx="3127">
                  <c:v>312700</c:v>
                </c:pt>
                <c:pt idx="3128">
                  <c:v>312800</c:v>
                </c:pt>
                <c:pt idx="3129">
                  <c:v>312900</c:v>
                </c:pt>
                <c:pt idx="3130">
                  <c:v>313000</c:v>
                </c:pt>
                <c:pt idx="3131">
                  <c:v>313100</c:v>
                </c:pt>
                <c:pt idx="3132">
                  <c:v>313200</c:v>
                </c:pt>
                <c:pt idx="3133">
                  <c:v>313300</c:v>
                </c:pt>
                <c:pt idx="3134">
                  <c:v>313400</c:v>
                </c:pt>
                <c:pt idx="3135">
                  <c:v>313500</c:v>
                </c:pt>
                <c:pt idx="3136">
                  <c:v>313600</c:v>
                </c:pt>
                <c:pt idx="3137">
                  <c:v>313700</c:v>
                </c:pt>
                <c:pt idx="3138">
                  <c:v>313800</c:v>
                </c:pt>
                <c:pt idx="3139">
                  <c:v>313900</c:v>
                </c:pt>
                <c:pt idx="3140">
                  <c:v>314000</c:v>
                </c:pt>
                <c:pt idx="3141">
                  <c:v>314100</c:v>
                </c:pt>
                <c:pt idx="3142">
                  <c:v>314200</c:v>
                </c:pt>
                <c:pt idx="3143">
                  <c:v>314300</c:v>
                </c:pt>
                <c:pt idx="3144">
                  <c:v>314400</c:v>
                </c:pt>
                <c:pt idx="3145">
                  <c:v>314500</c:v>
                </c:pt>
                <c:pt idx="3146">
                  <c:v>314600</c:v>
                </c:pt>
                <c:pt idx="3147">
                  <c:v>314700</c:v>
                </c:pt>
                <c:pt idx="3148">
                  <c:v>314800</c:v>
                </c:pt>
                <c:pt idx="3149">
                  <c:v>314900</c:v>
                </c:pt>
                <c:pt idx="3150">
                  <c:v>315000</c:v>
                </c:pt>
                <c:pt idx="3151">
                  <c:v>315100</c:v>
                </c:pt>
                <c:pt idx="3152">
                  <c:v>315200</c:v>
                </c:pt>
                <c:pt idx="3153">
                  <c:v>315300</c:v>
                </c:pt>
                <c:pt idx="3154">
                  <c:v>315400</c:v>
                </c:pt>
                <c:pt idx="3155">
                  <c:v>315500</c:v>
                </c:pt>
                <c:pt idx="3156">
                  <c:v>315600</c:v>
                </c:pt>
                <c:pt idx="3157">
                  <c:v>315700</c:v>
                </c:pt>
                <c:pt idx="3158">
                  <c:v>315800</c:v>
                </c:pt>
                <c:pt idx="3159">
                  <c:v>315900</c:v>
                </c:pt>
                <c:pt idx="3160">
                  <c:v>316000</c:v>
                </c:pt>
                <c:pt idx="3161">
                  <c:v>316100</c:v>
                </c:pt>
                <c:pt idx="3162">
                  <c:v>316200</c:v>
                </c:pt>
                <c:pt idx="3163">
                  <c:v>316300</c:v>
                </c:pt>
                <c:pt idx="3164">
                  <c:v>316400</c:v>
                </c:pt>
                <c:pt idx="3165">
                  <c:v>316500</c:v>
                </c:pt>
                <c:pt idx="3166">
                  <c:v>316600</c:v>
                </c:pt>
                <c:pt idx="3167">
                  <c:v>316700</c:v>
                </c:pt>
                <c:pt idx="3168">
                  <c:v>316800</c:v>
                </c:pt>
                <c:pt idx="3169">
                  <c:v>316900</c:v>
                </c:pt>
                <c:pt idx="3170">
                  <c:v>317000</c:v>
                </c:pt>
                <c:pt idx="3171">
                  <c:v>317100</c:v>
                </c:pt>
                <c:pt idx="3172">
                  <c:v>317200</c:v>
                </c:pt>
                <c:pt idx="3173">
                  <c:v>317300</c:v>
                </c:pt>
                <c:pt idx="3174">
                  <c:v>317400</c:v>
                </c:pt>
                <c:pt idx="3175">
                  <c:v>317500</c:v>
                </c:pt>
                <c:pt idx="3176">
                  <c:v>317600</c:v>
                </c:pt>
                <c:pt idx="3177">
                  <c:v>317700</c:v>
                </c:pt>
                <c:pt idx="3178">
                  <c:v>317800</c:v>
                </c:pt>
                <c:pt idx="3179">
                  <c:v>317900</c:v>
                </c:pt>
                <c:pt idx="3180">
                  <c:v>318000</c:v>
                </c:pt>
                <c:pt idx="3181">
                  <c:v>318100</c:v>
                </c:pt>
                <c:pt idx="3182">
                  <c:v>318200</c:v>
                </c:pt>
                <c:pt idx="3183">
                  <c:v>318300</c:v>
                </c:pt>
                <c:pt idx="3184">
                  <c:v>318400</c:v>
                </c:pt>
                <c:pt idx="3185">
                  <c:v>318500</c:v>
                </c:pt>
                <c:pt idx="3186">
                  <c:v>318600</c:v>
                </c:pt>
                <c:pt idx="3187">
                  <c:v>318700</c:v>
                </c:pt>
                <c:pt idx="3188">
                  <c:v>318800</c:v>
                </c:pt>
                <c:pt idx="3189">
                  <c:v>318900</c:v>
                </c:pt>
                <c:pt idx="3190">
                  <c:v>319000</c:v>
                </c:pt>
                <c:pt idx="3191">
                  <c:v>319100</c:v>
                </c:pt>
                <c:pt idx="3192">
                  <c:v>319200</c:v>
                </c:pt>
                <c:pt idx="3193">
                  <c:v>319300</c:v>
                </c:pt>
                <c:pt idx="3194">
                  <c:v>319400</c:v>
                </c:pt>
                <c:pt idx="3195">
                  <c:v>319500</c:v>
                </c:pt>
                <c:pt idx="3196">
                  <c:v>319600</c:v>
                </c:pt>
                <c:pt idx="3197">
                  <c:v>319700</c:v>
                </c:pt>
                <c:pt idx="3198">
                  <c:v>319800</c:v>
                </c:pt>
                <c:pt idx="3199">
                  <c:v>319900</c:v>
                </c:pt>
                <c:pt idx="3200">
                  <c:v>320000</c:v>
                </c:pt>
                <c:pt idx="3201">
                  <c:v>320100</c:v>
                </c:pt>
                <c:pt idx="3202">
                  <c:v>320200</c:v>
                </c:pt>
                <c:pt idx="3203">
                  <c:v>320300</c:v>
                </c:pt>
                <c:pt idx="3204">
                  <c:v>320400</c:v>
                </c:pt>
                <c:pt idx="3205">
                  <c:v>320500</c:v>
                </c:pt>
                <c:pt idx="3206">
                  <c:v>320600</c:v>
                </c:pt>
                <c:pt idx="3207">
                  <c:v>320700</c:v>
                </c:pt>
                <c:pt idx="3208">
                  <c:v>320800</c:v>
                </c:pt>
                <c:pt idx="3209">
                  <c:v>320900</c:v>
                </c:pt>
                <c:pt idx="3210">
                  <c:v>321000</c:v>
                </c:pt>
                <c:pt idx="3211">
                  <c:v>321100</c:v>
                </c:pt>
                <c:pt idx="3212">
                  <c:v>321200</c:v>
                </c:pt>
                <c:pt idx="3213">
                  <c:v>321300</c:v>
                </c:pt>
                <c:pt idx="3214">
                  <c:v>321400</c:v>
                </c:pt>
                <c:pt idx="3215">
                  <c:v>321500</c:v>
                </c:pt>
                <c:pt idx="3216">
                  <c:v>321600</c:v>
                </c:pt>
                <c:pt idx="3217">
                  <c:v>321700</c:v>
                </c:pt>
                <c:pt idx="3218">
                  <c:v>321800</c:v>
                </c:pt>
                <c:pt idx="3219">
                  <c:v>321900</c:v>
                </c:pt>
                <c:pt idx="3220">
                  <c:v>322000</c:v>
                </c:pt>
                <c:pt idx="3221">
                  <c:v>322100</c:v>
                </c:pt>
                <c:pt idx="3222">
                  <c:v>322200</c:v>
                </c:pt>
                <c:pt idx="3223">
                  <c:v>322300</c:v>
                </c:pt>
                <c:pt idx="3224">
                  <c:v>322400</c:v>
                </c:pt>
                <c:pt idx="3225">
                  <c:v>322500</c:v>
                </c:pt>
                <c:pt idx="3226">
                  <c:v>322600</c:v>
                </c:pt>
                <c:pt idx="3227">
                  <c:v>322700</c:v>
                </c:pt>
                <c:pt idx="3228">
                  <c:v>322800</c:v>
                </c:pt>
                <c:pt idx="3229">
                  <c:v>322900</c:v>
                </c:pt>
                <c:pt idx="3230">
                  <c:v>323000</c:v>
                </c:pt>
                <c:pt idx="3231">
                  <c:v>323100</c:v>
                </c:pt>
                <c:pt idx="3232">
                  <c:v>323200</c:v>
                </c:pt>
                <c:pt idx="3233">
                  <c:v>323300</c:v>
                </c:pt>
                <c:pt idx="3234">
                  <c:v>323400</c:v>
                </c:pt>
                <c:pt idx="3235">
                  <c:v>323500</c:v>
                </c:pt>
                <c:pt idx="3236">
                  <c:v>323600</c:v>
                </c:pt>
                <c:pt idx="3237">
                  <c:v>323700</c:v>
                </c:pt>
                <c:pt idx="3238">
                  <c:v>323800</c:v>
                </c:pt>
                <c:pt idx="3239">
                  <c:v>323900</c:v>
                </c:pt>
                <c:pt idx="3240">
                  <c:v>324000</c:v>
                </c:pt>
                <c:pt idx="3241">
                  <c:v>324100</c:v>
                </c:pt>
                <c:pt idx="3242">
                  <c:v>324200</c:v>
                </c:pt>
                <c:pt idx="3243">
                  <c:v>324300</c:v>
                </c:pt>
                <c:pt idx="3244">
                  <c:v>324400</c:v>
                </c:pt>
                <c:pt idx="3245">
                  <c:v>324500</c:v>
                </c:pt>
                <c:pt idx="3246">
                  <c:v>324600</c:v>
                </c:pt>
                <c:pt idx="3247">
                  <c:v>324700</c:v>
                </c:pt>
                <c:pt idx="3248">
                  <c:v>324800</c:v>
                </c:pt>
                <c:pt idx="3249">
                  <c:v>324900</c:v>
                </c:pt>
                <c:pt idx="3250">
                  <c:v>325000</c:v>
                </c:pt>
                <c:pt idx="3251">
                  <c:v>325100</c:v>
                </c:pt>
                <c:pt idx="3252">
                  <c:v>325200</c:v>
                </c:pt>
                <c:pt idx="3253">
                  <c:v>325300</c:v>
                </c:pt>
                <c:pt idx="3254">
                  <c:v>325400</c:v>
                </c:pt>
                <c:pt idx="3255">
                  <c:v>325500</c:v>
                </c:pt>
                <c:pt idx="3256">
                  <c:v>325600</c:v>
                </c:pt>
                <c:pt idx="3257">
                  <c:v>325700</c:v>
                </c:pt>
                <c:pt idx="3258">
                  <c:v>325800</c:v>
                </c:pt>
                <c:pt idx="3259">
                  <c:v>325900</c:v>
                </c:pt>
                <c:pt idx="3260">
                  <c:v>326000</c:v>
                </c:pt>
                <c:pt idx="3261">
                  <c:v>326100</c:v>
                </c:pt>
                <c:pt idx="3262">
                  <c:v>326200</c:v>
                </c:pt>
                <c:pt idx="3263">
                  <c:v>326300</c:v>
                </c:pt>
                <c:pt idx="3264">
                  <c:v>326400</c:v>
                </c:pt>
                <c:pt idx="3265">
                  <c:v>326500</c:v>
                </c:pt>
                <c:pt idx="3266">
                  <c:v>326600</c:v>
                </c:pt>
                <c:pt idx="3267">
                  <c:v>326700</c:v>
                </c:pt>
                <c:pt idx="3268">
                  <c:v>326800</c:v>
                </c:pt>
                <c:pt idx="3269">
                  <c:v>326900</c:v>
                </c:pt>
                <c:pt idx="3270">
                  <c:v>327000</c:v>
                </c:pt>
                <c:pt idx="3271">
                  <c:v>327100</c:v>
                </c:pt>
                <c:pt idx="3272">
                  <c:v>327200</c:v>
                </c:pt>
                <c:pt idx="3273">
                  <c:v>327300</c:v>
                </c:pt>
                <c:pt idx="3274">
                  <c:v>327400</c:v>
                </c:pt>
                <c:pt idx="3275">
                  <c:v>327500</c:v>
                </c:pt>
                <c:pt idx="3276">
                  <c:v>327600</c:v>
                </c:pt>
                <c:pt idx="3277">
                  <c:v>327700</c:v>
                </c:pt>
                <c:pt idx="3278">
                  <c:v>327800</c:v>
                </c:pt>
                <c:pt idx="3279">
                  <c:v>327900</c:v>
                </c:pt>
                <c:pt idx="3280">
                  <c:v>328000</c:v>
                </c:pt>
                <c:pt idx="3281">
                  <c:v>328100</c:v>
                </c:pt>
                <c:pt idx="3282">
                  <c:v>328200</c:v>
                </c:pt>
                <c:pt idx="3283">
                  <c:v>328300</c:v>
                </c:pt>
                <c:pt idx="3284">
                  <c:v>328400</c:v>
                </c:pt>
                <c:pt idx="3285">
                  <c:v>328500</c:v>
                </c:pt>
                <c:pt idx="3286">
                  <c:v>328600</c:v>
                </c:pt>
                <c:pt idx="3287">
                  <c:v>328700</c:v>
                </c:pt>
                <c:pt idx="3288">
                  <c:v>328800</c:v>
                </c:pt>
                <c:pt idx="3289">
                  <c:v>328900</c:v>
                </c:pt>
                <c:pt idx="3290">
                  <c:v>329000</c:v>
                </c:pt>
                <c:pt idx="3291">
                  <c:v>329100</c:v>
                </c:pt>
                <c:pt idx="3292">
                  <c:v>329200</c:v>
                </c:pt>
                <c:pt idx="3293">
                  <c:v>329300</c:v>
                </c:pt>
                <c:pt idx="3294">
                  <c:v>329400</c:v>
                </c:pt>
                <c:pt idx="3295">
                  <c:v>329500</c:v>
                </c:pt>
                <c:pt idx="3296">
                  <c:v>329600</c:v>
                </c:pt>
                <c:pt idx="3297">
                  <c:v>329700</c:v>
                </c:pt>
                <c:pt idx="3298">
                  <c:v>329800</c:v>
                </c:pt>
                <c:pt idx="3299">
                  <c:v>329900</c:v>
                </c:pt>
                <c:pt idx="3300">
                  <c:v>330000</c:v>
                </c:pt>
                <c:pt idx="3301">
                  <c:v>330100</c:v>
                </c:pt>
                <c:pt idx="3302">
                  <c:v>330200</c:v>
                </c:pt>
                <c:pt idx="3303">
                  <c:v>330300</c:v>
                </c:pt>
                <c:pt idx="3304">
                  <c:v>330400</c:v>
                </c:pt>
                <c:pt idx="3305">
                  <c:v>330500</c:v>
                </c:pt>
                <c:pt idx="3306">
                  <c:v>330600</c:v>
                </c:pt>
                <c:pt idx="3307">
                  <c:v>330700</c:v>
                </c:pt>
                <c:pt idx="3308">
                  <c:v>330800</c:v>
                </c:pt>
                <c:pt idx="3309">
                  <c:v>330900</c:v>
                </c:pt>
                <c:pt idx="3310">
                  <c:v>331000</c:v>
                </c:pt>
                <c:pt idx="3311">
                  <c:v>331100</c:v>
                </c:pt>
                <c:pt idx="3312">
                  <c:v>331200</c:v>
                </c:pt>
                <c:pt idx="3313">
                  <c:v>331300</c:v>
                </c:pt>
                <c:pt idx="3314">
                  <c:v>331400</c:v>
                </c:pt>
                <c:pt idx="3315">
                  <c:v>331500</c:v>
                </c:pt>
                <c:pt idx="3316">
                  <c:v>331600</c:v>
                </c:pt>
                <c:pt idx="3317">
                  <c:v>331700</c:v>
                </c:pt>
                <c:pt idx="3318">
                  <c:v>331800</c:v>
                </c:pt>
                <c:pt idx="3319">
                  <c:v>331900</c:v>
                </c:pt>
                <c:pt idx="3320">
                  <c:v>332000</c:v>
                </c:pt>
                <c:pt idx="3321">
                  <c:v>332100</c:v>
                </c:pt>
                <c:pt idx="3322">
                  <c:v>332200</c:v>
                </c:pt>
                <c:pt idx="3323">
                  <c:v>332300</c:v>
                </c:pt>
                <c:pt idx="3324">
                  <c:v>332400</c:v>
                </c:pt>
                <c:pt idx="3325">
                  <c:v>332500</c:v>
                </c:pt>
                <c:pt idx="3326">
                  <c:v>332600</c:v>
                </c:pt>
                <c:pt idx="3327">
                  <c:v>332700</c:v>
                </c:pt>
                <c:pt idx="3328">
                  <c:v>332800</c:v>
                </c:pt>
                <c:pt idx="3329">
                  <c:v>332900</c:v>
                </c:pt>
                <c:pt idx="3330">
                  <c:v>333000</c:v>
                </c:pt>
                <c:pt idx="3331">
                  <c:v>333100</c:v>
                </c:pt>
                <c:pt idx="3332">
                  <c:v>333200</c:v>
                </c:pt>
                <c:pt idx="3333">
                  <c:v>333300</c:v>
                </c:pt>
                <c:pt idx="3334">
                  <c:v>333400</c:v>
                </c:pt>
                <c:pt idx="3335">
                  <c:v>333500</c:v>
                </c:pt>
                <c:pt idx="3336">
                  <c:v>333600</c:v>
                </c:pt>
                <c:pt idx="3337">
                  <c:v>333700</c:v>
                </c:pt>
                <c:pt idx="3338">
                  <c:v>333800</c:v>
                </c:pt>
                <c:pt idx="3339">
                  <c:v>333900</c:v>
                </c:pt>
                <c:pt idx="3340">
                  <c:v>334000</c:v>
                </c:pt>
                <c:pt idx="3341">
                  <c:v>334100</c:v>
                </c:pt>
                <c:pt idx="3342">
                  <c:v>334200</c:v>
                </c:pt>
                <c:pt idx="3343">
                  <c:v>334300</c:v>
                </c:pt>
                <c:pt idx="3344">
                  <c:v>334400</c:v>
                </c:pt>
                <c:pt idx="3345">
                  <c:v>334500</c:v>
                </c:pt>
                <c:pt idx="3346">
                  <c:v>334600</c:v>
                </c:pt>
                <c:pt idx="3347">
                  <c:v>334700</c:v>
                </c:pt>
                <c:pt idx="3348">
                  <c:v>334800</c:v>
                </c:pt>
                <c:pt idx="3349">
                  <c:v>334900</c:v>
                </c:pt>
                <c:pt idx="3350">
                  <c:v>335000</c:v>
                </c:pt>
                <c:pt idx="3351">
                  <c:v>335100</c:v>
                </c:pt>
                <c:pt idx="3352">
                  <c:v>335200</c:v>
                </c:pt>
                <c:pt idx="3353">
                  <c:v>335300</c:v>
                </c:pt>
                <c:pt idx="3354">
                  <c:v>335400</c:v>
                </c:pt>
                <c:pt idx="3355">
                  <c:v>335500</c:v>
                </c:pt>
                <c:pt idx="3356">
                  <c:v>335600</c:v>
                </c:pt>
                <c:pt idx="3357">
                  <c:v>335700</c:v>
                </c:pt>
                <c:pt idx="3358">
                  <c:v>335800</c:v>
                </c:pt>
                <c:pt idx="3359">
                  <c:v>335900</c:v>
                </c:pt>
                <c:pt idx="3360">
                  <c:v>336000</c:v>
                </c:pt>
                <c:pt idx="3361">
                  <c:v>336100</c:v>
                </c:pt>
                <c:pt idx="3362">
                  <c:v>336200</c:v>
                </c:pt>
                <c:pt idx="3363">
                  <c:v>336300</c:v>
                </c:pt>
                <c:pt idx="3364">
                  <c:v>336400</c:v>
                </c:pt>
                <c:pt idx="3365">
                  <c:v>336500</c:v>
                </c:pt>
                <c:pt idx="3366">
                  <c:v>336600</c:v>
                </c:pt>
                <c:pt idx="3367">
                  <c:v>336700</c:v>
                </c:pt>
                <c:pt idx="3368">
                  <c:v>336800</c:v>
                </c:pt>
                <c:pt idx="3369">
                  <c:v>336900</c:v>
                </c:pt>
                <c:pt idx="3370">
                  <c:v>337000</c:v>
                </c:pt>
                <c:pt idx="3371">
                  <c:v>337100</c:v>
                </c:pt>
                <c:pt idx="3372">
                  <c:v>337200</c:v>
                </c:pt>
                <c:pt idx="3373">
                  <c:v>337300</c:v>
                </c:pt>
                <c:pt idx="3374">
                  <c:v>337400</c:v>
                </c:pt>
                <c:pt idx="3375">
                  <c:v>337500</c:v>
                </c:pt>
                <c:pt idx="3376">
                  <c:v>337600</c:v>
                </c:pt>
                <c:pt idx="3377">
                  <c:v>337700</c:v>
                </c:pt>
                <c:pt idx="3378">
                  <c:v>337800</c:v>
                </c:pt>
                <c:pt idx="3379">
                  <c:v>337900</c:v>
                </c:pt>
                <c:pt idx="3380">
                  <c:v>338000</c:v>
                </c:pt>
                <c:pt idx="3381">
                  <c:v>338100</c:v>
                </c:pt>
                <c:pt idx="3382">
                  <c:v>338200</c:v>
                </c:pt>
                <c:pt idx="3383">
                  <c:v>338300</c:v>
                </c:pt>
                <c:pt idx="3384">
                  <c:v>338400</c:v>
                </c:pt>
                <c:pt idx="3385">
                  <c:v>338500</c:v>
                </c:pt>
                <c:pt idx="3386">
                  <c:v>338600</c:v>
                </c:pt>
                <c:pt idx="3387">
                  <c:v>338700</c:v>
                </c:pt>
                <c:pt idx="3388">
                  <c:v>338800</c:v>
                </c:pt>
                <c:pt idx="3389">
                  <c:v>338900</c:v>
                </c:pt>
                <c:pt idx="3390">
                  <c:v>339000</c:v>
                </c:pt>
                <c:pt idx="3391">
                  <c:v>339100</c:v>
                </c:pt>
                <c:pt idx="3392">
                  <c:v>339200</c:v>
                </c:pt>
                <c:pt idx="3393">
                  <c:v>339300</c:v>
                </c:pt>
                <c:pt idx="3394">
                  <c:v>339400</c:v>
                </c:pt>
                <c:pt idx="3395">
                  <c:v>339500</c:v>
                </c:pt>
                <c:pt idx="3396">
                  <c:v>339600</c:v>
                </c:pt>
                <c:pt idx="3397">
                  <c:v>339700</c:v>
                </c:pt>
                <c:pt idx="3398">
                  <c:v>339800</c:v>
                </c:pt>
                <c:pt idx="3399">
                  <c:v>339900</c:v>
                </c:pt>
                <c:pt idx="3400">
                  <c:v>340000</c:v>
                </c:pt>
                <c:pt idx="3401">
                  <c:v>340100</c:v>
                </c:pt>
                <c:pt idx="3402">
                  <c:v>340200</c:v>
                </c:pt>
                <c:pt idx="3403">
                  <c:v>340300</c:v>
                </c:pt>
                <c:pt idx="3404">
                  <c:v>340400</c:v>
                </c:pt>
                <c:pt idx="3405">
                  <c:v>340500</c:v>
                </c:pt>
                <c:pt idx="3406">
                  <c:v>340600</c:v>
                </c:pt>
                <c:pt idx="3407">
                  <c:v>340700</c:v>
                </c:pt>
                <c:pt idx="3408">
                  <c:v>340800</c:v>
                </c:pt>
                <c:pt idx="3409">
                  <c:v>340900</c:v>
                </c:pt>
                <c:pt idx="3410">
                  <c:v>341000</c:v>
                </c:pt>
                <c:pt idx="3411">
                  <c:v>341100</c:v>
                </c:pt>
                <c:pt idx="3412">
                  <c:v>341200</c:v>
                </c:pt>
                <c:pt idx="3413">
                  <c:v>341300</c:v>
                </c:pt>
                <c:pt idx="3414">
                  <c:v>341400</c:v>
                </c:pt>
                <c:pt idx="3415">
                  <c:v>341500</c:v>
                </c:pt>
                <c:pt idx="3416">
                  <c:v>341600</c:v>
                </c:pt>
                <c:pt idx="3417">
                  <c:v>341700</c:v>
                </c:pt>
                <c:pt idx="3418">
                  <c:v>341800</c:v>
                </c:pt>
                <c:pt idx="3419">
                  <c:v>341900</c:v>
                </c:pt>
                <c:pt idx="3420">
                  <c:v>342000</c:v>
                </c:pt>
                <c:pt idx="3421">
                  <c:v>342100</c:v>
                </c:pt>
                <c:pt idx="3422">
                  <c:v>342200</c:v>
                </c:pt>
                <c:pt idx="3423">
                  <c:v>342300</c:v>
                </c:pt>
                <c:pt idx="3424">
                  <c:v>342400</c:v>
                </c:pt>
                <c:pt idx="3425">
                  <c:v>342500</c:v>
                </c:pt>
                <c:pt idx="3426">
                  <c:v>342600</c:v>
                </c:pt>
                <c:pt idx="3427">
                  <c:v>342700</c:v>
                </c:pt>
                <c:pt idx="3428">
                  <c:v>342800</c:v>
                </c:pt>
                <c:pt idx="3429">
                  <c:v>342900</c:v>
                </c:pt>
                <c:pt idx="3430">
                  <c:v>343000</c:v>
                </c:pt>
                <c:pt idx="3431">
                  <c:v>343100</c:v>
                </c:pt>
                <c:pt idx="3432">
                  <c:v>343200</c:v>
                </c:pt>
                <c:pt idx="3433">
                  <c:v>343300</c:v>
                </c:pt>
                <c:pt idx="3434">
                  <c:v>343400</c:v>
                </c:pt>
                <c:pt idx="3435">
                  <c:v>343500</c:v>
                </c:pt>
                <c:pt idx="3436">
                  <c:v>343600</c:v>
                </c:pt>
                <c:pt idx="3437">
                  <c:v>343700</c:v>
                </c:pt>
                <c:pt idx="3438">
                  <c:v>343800</c:v>
                </c:pt>
                <c:pt idx="3439">
                  <c:v>343900</c:v>
                </c:pt>
                <c:pt idx="3440">
                  <c:v>344000</c:v>
                </c:pt>
                <c:pt idx="3441">
                  <c:v>344100</c:v>
                </c:pt>
                <c:pt idx="3442">
                  <c:v>344200</c:v>
                </c:pt>
                <c:pt idx="3443">
                  <c:v>344300</c:v>
                </c:pt>
                <c:pt idx="3444">
                  <c:v>344400</c:v>
                </c:pt>
                <c:pt idx="3445">
                  <c:v>344500</c:v>
                </c:pt>
                <c:pt idx="3446">
                  <c:v>344600</c:v>
                </c:pt>
                <c:pt idx="3447">
                  <c:v>344700</c:v>
                </c:pt>
                <c:pt idx="3448">
                  <c:v>344800</c:v>
                </c:pt>
                <c:pt idx="3449">
                  <c:v>344900</c:v>
                </c:pt>
                <c:pt idx="3450">
                  <c:v>345000</c:v>
                </c:pt>
                <c:pt idx="3451">
                  <c:v>345100</c:v>
                </c:pt>
                <c:pt idx="3452">
                  <c:v>345200</c:v>
                </c:pt>
                <c:pt idx="3453">
                  <c:v>345300</c:v>
                </c:pt>
                <c:pt idx="3454">
                  <c:v>345400</c:v>
                </c:pt>
                <c:pt idx="3455">
                  <c:v>345500</c:v>
                </c:pt>
                <c:pt idx="3456">
                  <c:v>345600</c:v>
                </c:pt>
                <c:pt idx="3457">
                  <c:v>345700</c:v>
                </c:pt>
                <c:pt idx="3458">
                  <c:v>345800</c:v>
                </c:pt>
                <c:pt idx="3459">
                  <c:v>345900</c:v>
                </c:pt>
                <c:pt idx="3460">
                  <c:v>346000</c:v>
                </c:pt>
                <c:pt idx="3461">
                  <c:v>346100</c:v>
                </c:pt>
                <c:pt idx="3462">
                  <c:v>346200</c:v>
                </c:pt>
                <c:pt idx="3463">
                  <c:v>346300</c:v>
                </c:pt>
                <c:pt idx="3464">
                  <c:v>346400</c:v>
                </c:pt>
                <c:pt idx="3465">
                  <c:v>346500</c:v>
                </c:pt>
                <c:pt idx="3466">
                  <c:v>346600</c:v>
                </c:pt>
                <c:pt idx="3467">
                  <c:v>346700</c:v>
                </c:pt>
                <c:pt idx="3468">
                  <c:v>346800</c:v>
                </c:pt>
                <c:pt idx="3469">
                  <c:v>346900</c:v>
                </c:pt>
                <c:pt idx="3470">
                  <c:v>347000</c:v>
                </c:pt>
                <c:pt idx="3471">
                  <c:v>347100</c:v>
                </c:pt>
                <c:pt idx="3472">
                  <c:v>347200</c:v>
                </c:pt>
                <c:pt idx="3473">
                  <c:v>347300</c:v>
                </c:pt>
                <c:pt idx="3474">
                  <c:v>347400</c:v>
                </c:pt>
                <c:pt idx="3475">
                  <c:v>347500</c:v>
                </c:pt>
                <c:pt idx="3476">
                  <c:v>347600</c:v>
                </c:pt>
                <c:pt idx="3477">
                  <c:v>347700</c:v>
                </c:pt>
                <c:pt idx="3478">
                  <c:v>347800</c:v>
                </c:pt>
                <c:pt idx="3479">
                  <c:v>347900</c:v>
                </c:pt>
                <c:pt idx="3480">
                  <c:v>348000</c:v>
                </c:pt>
                <c:pt idx="3481">
                  <c:v>348100</c:v>
                </c:pt>
                <c:pt idx="3482">
                  <c:v>348200</c:v>
                </c:pt>
                <c:pt idx="3483">
                  <c:v>348300</c:v>
                </c:pt>
                <c:pt idx="3484">
                  <c:v>348400</c:v>
                </c:pt>
                <c:pt idx="3485">
                  <c:v>348500</c:v>
                </c:pt>
                <c:pt idx="3486">
                  <c:v>348600</c:v>
                </c:pt>
                <c:pt idx="3487">
                  <c:v>348700</c:v>
                </c:pt>
                <c:pt idx="3488">
                  <c:v>348800</c:v>
                </c:pt>
                <c:pt idx="3489">
                  <c:v>348900</c:v>
                </c:pt>
                <c:pt idx="3490">
                  <c:v>349000</c:v>
                </c:pt>
                <c:pt idx="3491">
                  <c:v>349100</c:v>
                </c:pt>
                <c:pt idx="3492">
                  <c:v>349200</c:v>
                </c:pt>
                <c:pt idx="3493">
                  <c:v>349300</c:v>
                </c:pt>
                <c:pt idx="3494">
                  <c:v>349400</c:v>
                </c:pt>
                <c:pt idx="3495">
                  <c:v>349500</c:v>
                </c:pt>
                <c:pt idx="3496">
                  <c:v>349600</c:v>
                </c:pt>
                <c:pt idx="3497">
                  <c:v>349700</c:v>
                </c:pt>
                <c:pt idx="3498">
                  <c:v>349800</c:v>
                </c:pt>
                <c:pt idx="3499">
                  <c:v>349900</c:v>
                </c:pt>
                <c:pt idx="3500">
                  <c:v>350000</c:v>
                </c:pt>
                <c:pt idx="3501">
                  <c:v>350100</c:v>
                </c:pt>
                <c:pt idx="3502">
                  <c:v>350200</c:v>
                </c:pt>
                <c:pt idx="3503">
                  <c:v>350300</c:v>
                </c:pt>
                <c:pt idx="3504">
                  <c:v>350400</c:v>
                </c:pt>
                <c:pt idx="3505">
                  <c:v>350500</c:v>
                </c:pt>
                <c:pt idx="3506">
                  <c:v>350600</c:v>
                </c:pt>
                <c:pt idx="3507">
                  <c:v>350700</c:v>
                </c:pt>
                <c:pt idx="3508">
                  <c:v>350800</c:v>
                </c:pt>
                <c:pt idx="3509">
                  <c:v>350900</c:v>
                </c:pt>
                <c:pt idx="3510">
                  <c:v>351000</c:v>
                </c:pt>
                <c:pt idx="3511">
                  <c:v>351100</c:v>
                </c:pt>
                <c:pt idx="3512">
                  <c:v>351200</c:v>
                </c:pt>
                <c:pt idx="3513">
                  <c:v>351300</c:v>
                </c:pt>
                <c:pt idx="3514">
                  <c:v>351400</c:v>
                </c:pt>
                <c:pt idx="3515">
                  <c:v>351500</c:v>
                </c:pt>
                <c:pt idx="3516">
                  <c:v>351600</c:v>
                </c:pt>
                <c:pt idx="3517">
                  <c:v>351700</c:v>
                </c:pt>
                <c:pt idx="3518">
                  <c:v>351800</c:v>
                </c:pt>
                <c:pt idx="3519">
                  <c:v>351900</c:v>
                </c:pt>
                <c:pt idx="3520">
                  <c:v>352000</c:v>
                </c:pt>
                <c:pt idx="3521">
                  <c:v>352100</c:v>
                </c:pt>
                <c:pt idx="3522">
                  <c:v>352200</c:v>
                </c:pt>
                <c:pt idx="3523">
                  <c:v>352300</c:v>
                </c:pt>
                <c:pt idx="3524">
                  <c:v>352400</c:v>
                </c:pt>
                <c:pt idx="3525">
                  <c:v>352500</c:v>
                </c:pt>
                <c:pt idx="3526">
                  <c:v>352600</c:v>
                </c:pt>
                <c:pt idx="3527">
                  <c:v>352700</c:v>
                </c:pt>
                <c:pt idx="3528">
                  <c:v>352800</c:v>
                </c:pt>
                <c:pt idx="3529">
                  <c:v>352900</c:v>
                </c:pt>
                <c:pt idx="3530">
                  <c:v>353000</c:v>
                </c:pt>
                <c:pt idx="3531">
                  <c:v>353100</c:v>
                </c:pt>
                <c:pt idx="3532">
                  <c:v>353200</c:v>
                </c:pt>
                <c:pt idx="3533">
                  <c:v>353300</c:v>
                </c:pt>
                <c:pt idx="3534">
                  <c:v>353400</c:v>
                </c:pt>
                <c:pt idx="3535">
                  <c:v>353500</c:v>
                </c:pt>
                <c:pt idx="3536">
                  <c:v>353600</c:v>
                </c:pt>
                <c:pt idx="3537">
                  <c:v>353700</c:v>
                </c:pt>
                <c:pt idx="3538">
                  <c:v>353800</c:v>
                </c:pt>
                <c:pt idx="3539">
                  <c:v>353900</c:v>
                </c:pt>
                <c:pt idx="3540">
                  <c:v>354000</c:v>
                </c:pt>
                <c:pt idx="3541">
                  <c:v>354100</c:v>
                </c:pt>
                <c:pt idx="3542">
                  <c:v>354200</c:v>
                </c:pt>
                <c:pt idx="3543">
                  <c:v>354300</c:v>
                </c:pt>
                <c:pt idx="3544">
                  <c:v>354400</c:v>
                </c:pt>
                <c:pt idx="3545">
                  <c:v>354500</c:v>
                </c:pt>
                <c:pt idx="3546">
                  <c:v>354600</c:v>
                </c:pt>
                <c:pt idx="3547">
                  <c:v>354700</c:v>
                </c:pt>
                <c:pt idx="3548">
                  <c:v>354800</c:v>
                </c:pt>
                <c:pt idx="3549">
                  <c:v>354900</c:v>
                </c:pt>
                <c:pt idx="3550">
                  <c:v>355000</c:v>
                </c:pt>
                <c:pt idx="3551">
                  <c:v>355100</c:v>
                </c:pt>
                <c:pt idx="3552">
                  <c:v>355200</c:v>
                </c:pt>
                <c:pt idx="3553">
                  <c:v>355300</c:v>
                </c:pt>
                <c:pt idx="3554">
                  <c:v>355400</c:v>
                </c:pt>
                <c:pt idx="3555">
                  <c:v>355500</c:v>
                </c:pt>
                <c:pt idx="3556">
                  <c:v>355600</c:v>
                </c:pt>
                <c:pt idx="3557">
                  <c:v>355700</c:v>
                </c:pt>
                <c:pt idx="3558">
                  <c:v>355800</c:v>
                </c:pt>
                <c:pt idx="3559">
                  <c:v>355900</c:v>
                </c:pt>
                <c:pt idx="3560">
                  <c:v>356000</c:v>
                </c:pt>
                <c:pt idx="3561">
                  <c:v>356100</c:v>
                </c:pt>
                <c:pt idx="3562">
                  <c:v>356200</c:v>
                </c:pt>
                <c:pt idx="3563">
                  <c:v>356300</c:v>
                </c:pt>
                <c:pt idx="3564">
                  <c:v>356400</c:v>
                </c:pt>
                <c:pt idx="3565">
                  <c:v>356500</c:v>
                </c:pt>
                <c:pt idx="3566">
                  <c:v>356600</c:v>
                </c:pt>
                <c:pt idx="3567">
                  <c:v>356700</c:v>
                </c:pt>
                <c:pt idx="3568">
                  <c:v>356800</c:v>
                </c:pt>
                <c:pt idx="3569">
                  <c:v>356900</c:v>
                </c:pt>
                <c:pt idx="3570">
                  <c:v>357000</c:v>
                </c:pt>
                <c:pt idx="3571">
                  <c:v>357100</c:v>
                </c:pt>
                <c:pt idx="3572">
                  <c:v>357200</c:v>
                </c:pt>
                <c:pt idx="3573">
                  <c:v>357300</c:v>
                </c:pt>
                <c:pt idx="3574">
                  <c:v>357400</c:v>
                </c:pt>
                <c:pt idx="3575">
                  <c:v>357500</c:v>
                </c:pt>
                <c:pt idx="3576">
                  <c:v>357600</c:v>
                </c:pt>
                <c:pt idx="3577">
                  <c:v>357700</c:v>
                </c:pt>
                <c:pt idx="3578">
                  <c:v>357800</c:v>
                </c:pt>
                <c:pt idx="3579">
                  <c:v>357900</c:v>
                </c:pt>
                <c:pt idx="3580">
                  <c:v>358000</c:v>
                </c:pt>
                <c:pt idx="3581">
                  <c:v>358100</c:v>
                </c:pt>
                <c:pt idx="3582">
                  <c:v>358200</c:v>
                </c:pt>
                <c:pt idx="3583">
                  <c:v>358300</c:v>
                </c:pt>
                <c:pt idx="3584">
                  <c:v>358400</c:v>
                </c:pt>
                <c:pt idx="3585">
                  <c:v>358500</c:v>
                </c:pt>
                <c:pt idx="3586">
                  <c:v>358600</c:v>
                </c:pt>
                <c:pt idx="3587">
                  <c:v>358700</c:v>
                </c:pt>
                <c:pt idx="3588">
                  <c:v>358800</c:v>
                </c:pt>
                <c:pt idx="3589">
                  <c:v>358900</c:v>
                </c:pt>
                <c:pt idx="3590">
                  <c:v>359000</c:v>
                </c:pt>
                <c:pt idx="3591">
                  <c:v>359100</c:v>
                </c:pt>
                <c:pt idx="3592">
                  <c:v>359200</c:v>
                </c:pt>
                <c:pt idx="3593">
                  <c:v>359300</c:v>
                </c:pt>
                <c:pt idx="3594">
                  <c:v>359400</c:v>
                </c:pt>
                <c:pt idx="3595">
                  <c:v>359500</c:v>
                </c:pt>
                <c:pt idx="3596">
                  <c:v>359600</c:v>
                </c:pt>
                <c:pt idx="3597">
                  <c:v>359700</c:v>
                </c:pt>
                <c:pt idx="3598">
                  <c:v>359800</c:v>
                </c:pt>
                <c:pt idx="3599">
                  <c:v>359900</c:v>
                </c:pt>
                <c:pt idx="3600">
                  <c:v>360000</c:v>
                </c:pt>
                <c:pt idx="3601">
                  <c:v>360100</c:v>
                </c:pt>
                <c:pt idx="3602">
                  <c:v>360200</c:v>
                </c:pt>
                <c:pt idx="3603">
                  <c:v>360300</c:v>
                </c:pt>
                <c:pt idx="3604">
                  <c:v>360400</c:v>
                </c:pt>
                <c:pt idx="3605">
                  <c:v>360500</c:v>
                </c:pt>
                <c:pt idx="3606">
                  <c:v>360600</c:v>
                </c:pt>
                <c:pt idx="3607">
                  <c:v>360700</c:v>
                </c:pt>
                <c:pt idx="3608">
                  <c:v>360800</c:v>
                </c:pt>
                <c:pt idx="3609">
                  <c:v>360900</c:v>
                </c:pt>
                <c:pt idx="3610">
                  <c:v>361000</c:v>
                </c:pt>
                <c:pt idx="3611">
                  <c:v>361100</c:v>
                </c:pt>
                <c:pt idx="3612">
                  <c:v>361200</c:v>
                </c:pt>
                <c:pt idx="3613">
                  <c:v>361300</c:v>
                </c:pt>
                <c:pt idx="3614">
                  <c:v>361400</c:v>
                </c:pt>
                <c:pt idx="3615">
                  <c:v>361500</c:v>
                </c:pt>
                <c:pt idx="3616">
                  <c:v>361600</c:v>
                </c:pt>
                <c:pt idx="3617">
                  <c:v>361700</c:v>
                </c:pt>
                <c:pt idx="3618">
                  <c:v>361800</c:v>
                </c:pt>
                <c:pt idx="3619">
                  <c:v>361900</c:v>
                </c:pt>
                <c:pt idx="3620">
                  <c:v>362000</c:v>
                </c:pt>
                <c:pt idx="3621">
                  <c:v>362100</c:v>
                </c:pt>
                <c:pt idx="3622">
                  <c:v>362200</c:v>
                </c:pt>
                <c:pt idx="3623">
                  <c:v>362300</c:v>
                </c:pt>
                <c:pt idx="3624">
                  <c:v>362400</c:v>
                </c:pt>
                <c:pt idx="3625">
                  <c:v>362500</c:v>
                </c:pt>
                <c:pt idx="3626">
                  <c:v>362600</c:v>
                </c:pt>
                <c:pt idx="3627">
                  <c:v>362700</c:v>
                </c:pt>
                <c:pt idx="3628">
                  <c:v>362800</c:v>
                </c:pt>
                <c:pt idx="3629">
                  <c:v>362900</c:v>
                </c:pt>
                <c:pt idx="3630">
                  <c:v>363000</c:v>
                </c:pt>
                <c:pt idx="3631">
                  <c:v>363100</c:v>
                </c:pt>
                <c:pt idx="3632">
                  <c:v>363200</c:v>
                </c:pt>
                <c:pt idx="3633">
                  <c:v>363300</c:v>
                </c:pt>
                <c:pt idx="3634">
                  <c:v>363400</c:v>
                </c:pt>
                <c:pt idx="3635">
                  <c:v>363500</c:v>
                </c:pt>
                <c:pt idx="3636">
                  <c:v>363600</c:v>
                </c:pt>
                <c:pt idx="3637">
                  <c:v>363700</c:v>
                </c:pt>
                <c:pt idx="3638">
                  <c:v>363800</c:v>
                </c:pt>
                <c:pt idx="3639">
                  <c:v>363900</c:v>
                </c:pt>
                <c:pt idx="3640">
                  <c:v>364000</c:v>
                </c:pt>
                <c:pt idx="3641">
                  <c:v>364100</c:v>
                </c:pt>
                <c:pt idx="3642">
                  <c:v>364200</c:v>
                </c:pt>
                <c:pt idx="3643">
                  <c:v>364300</c:v>
                </c:pt>
                <c:pt idx="3644">
                  <c:v>364400</c:v>
                </c:pt>
                <c:pt idx="3645">
                  <c:v>364500</c:v>
                </c:pt>
                <c:pt idx="3646">
                  <c:v>364600</c:v>
                </c:pt>
                <c:pt idx="3647">
                  <c:v>364700</c:v>
                </c:pt>
                <c:pt idx="3648">
                  <c:v>364800</c:v>
                </c:pt>
                <c:pt idx="3649">
                  <c:v>364900</c:v>
                </c:pt>
                <c:pt idx="3650">
                  <c:v>365000</c:v>
                </c:pt>
                <c:pt idx="3651">
                  <c:v>365100</c:v>
                </c:pt>
                <c:pt idx="3652">
                  <c:v>365200</c:v>
                </c:pt>
                <c:pt idx="3653">
                  <c:v>365300</c:v>
                </c:pt>
                <c:pt idx="3654">
                  <c:v>365400</c:v>
                </c:pt>
                <c:pt idx="3655">
                  <c:v>365500</c:v>
                </c:pt>
                <c:pt idx="3656">
                  <c:v>365600</c:v>
                </c:pt>
                <c:pt idx="3657">
                  <c:v>365700</c:v>
                </c:pt>
                <c:pt idx="3658">
                  <c:v>365800</c:v>
                </c:pt>
                <c:pt idx="3659">
                  <c:v>365900</c:v>
                </c:pt>
                <c:pt idx="3660">
                  <c:v>366000</c:v>
                </c:pt>
                <c:pt idx="3661">
                  <c:v>366100</c:v>
                </c:pt>
                <c:pt idx="3662">
                  <c:v>366200</c:v>
                </c:pt>
                <c:pt idx="3663">
                  <c:v>366300</c:v>
                </c:pt>
                <c:pt idx="3664">
                  <c:v>366400</c:v>
                </c:pt>
                <c:pt idx="3665">
                  <c:v>366500</c:v>
                </c:pt>
                <c:pt idx="3666">
                  <c:v>366600</c:v>
                </c:pt>
                <c:pt idx="3667">
                  <c:v>366700</c:v>
                </c:pt>
                <c:pt idx="3668">
                  <c:v>366800</c:v>
                </c:pt>
                <c:pt idx="3669">
                  <c:v>366900</c:v>
                </c:pt>
                <c:pt idx="3670">
                  <c:v>367000</c:v>
                </c:pt>
                <c:pt idx="3671">
                  <c:v>367100</c:v>
                </c:pt>
                <c:pt idx="3672">
                  <c:v>367200</c:v>
                </c:pt>
                <c:pt idx="3673">
                  <c:v>367300</c:v>
                </c:pt>
                <c:pt idx="3674">
                  <c:v>367400</c:v>
                </c:pt>
                <c:pt idx="3675">
                  <c:v>367500</c:v>
                </c:pt>
                <c:pt idx="3676">
                  <c:v>367600</c:v>
                </c:pt>
                <c:pt idx="3677">
                  <c:v>367700</c:v>
                </c:pt>
                <c:pt idx="3678">
                  <c:v>367800</c:v>
                </c:pt>
                <c:pt idx="3679">
                  <c:v>367900</c:v>
                </c:pt>
                <c:pt idx="3680">
                  <c:v>368000</c:v>
                </c:pt>
                <c:pt idx="3681">
                  <c:v>368100</c:v>
                </c:pt>
                <c:pt idx="3682">
                  <c:v>368200</c:v>
                </c:pt>
                <c:pt idx="3683">
                  <c:v>368300</c:v>
                </c:pt>
                <c:pt idx="3684">
                  <c:v>368400</c:v>
                </c:pt>
                <c:pt idx="3685">
                  <c:v>368500</c:v>
                </c:pt>
                <c:pt idx="3686">
                  <c:v>368600</c:v>
                </c:pt>
                <c:pt idx="3687">
                  <c:v>368700</c:v>
                </c:pt>
                <c:pt idx="3688">
                  <c:v>368800</c:v>
                </c:pt>
                <c:pt idx="3689">
                  <c:v>368900</c:v>
                </c:pt>
                <c:pt idx="3690">
                  <c:v>369000</c:v>
                </c:pt>
                <c:pt idx="3691">
                  <c:v>369100</c:v>
                </c:pt>
                <c:pt idx="3692">
                  <c:v>369200</c:v>
                </c:pt>
                <c:pt idx="3693">
                  <c:v>369300</c:v>
                </c:pt>
                <c:pt idx="3694">
                  <c:v>369400</c:v>
                </c:pt>
                <c:pt idx="3695">
                  <c:v>369500</c:v>
                </c:pt>
                <c:pt idx="3696">
                  <c:v>369600</c:v>
                </c:pt>
                <c:pt idx="3697">
                  <c:v>369700</c:v>
                </c:pt>
                <c:pt idx="3698">
                  <c:v>369800</c:v>
                </c:pt>
                <c:pt idx="3699">
                  <c:v>369900</c:v>
                </c:pt>
                <c:pt idx="3700">
                  <c:v>370000</c:v>
                </c:pt>
                <c:pt idx="3701">
                  <c:v>370100</c:v>
                </c:pt>
                <c:pt idx="3702">
                  <c:v>370200</c:v>
                </c:pt>
                <c:pt idx="3703">
                  <c:v>370300</c:v>
                </c:pt>
                <c:pt idx="3704">
                  <c:v>370400</c:v>
                </c:pt>
                <c:pt idx="3705">
                  <c:v>370500</c:v>
                </c:pt>
                <c:pt idx="3706">
                  <c:v>370600</c:v>
                </c:pt>
                <c:pt idx="3707">
                  <c:v>370700</c:v>
                </c:pt>
                <c:pt idx="3708">
                  <c:v>370800</c:v>
                </c:pt>
                <c:pt idx="3709">
                  <c:v>370900</c:v>
                </c:pt>
                <c:pt idx="3710">
                  <c:v>371000</c:v>
                </c:pt>
                <c:pt idx="3711">
                  <c:v>371100</c:v>
                </c:pt>
                <c:pt idx="3712">
                  <c:v>371200</c:v>
                </c:pt>
                <c:pt idx="3713">
                  <c:v>371300</c:v>
                </c:pt>
                <c:pt idx="3714">
                  <c:v>371400</c:v>
                </c:pt>
                <c:pt idx="3715">
                  <c:v>371500</c:v>
                </c:pt>
                <c:pt idx="3716">
                  <c:v>371600</c:v>
                </c:pt>
                <c:pt idx="3717">
                  <c:v>371700</c:v>
                </c:pt>
                <c:pt idx="3718">
                  <c:v>371800</c:v>
                </c:pt>
                <c:pt idx="3719">
                  <c:v>371900</c:v>
                </c:pt>
                <c:pt idx="3720">
                  <c:v>372000</c:v>
                </c:pt>
                <c:pt idx="3721">
                  <c:v>372100</c:v>
                </c:pt>
                <c:pt idx="3722">
                  <c:v>372200</c:v>
                </c:pt>
                <c:pt idx="3723">
                  <c:v>372300</c:v>
                </c:pt>
                <c:pt idx="3724">
                  <c:v>372400</c:v>
                </c:pt>
                <c:pt idx="3725">
                  <c:v>372500</c:v>
                </c:pt>
                <c:pt idx="3726">
                  <c:v>372600</c:v>
                </c:pt>
                <c:pt idx="3727">
                  <c:v>372700</c:v>
                </c:pt>
                <c:pt idx="3728">
                  <c:v>372800</c:v>
                </c:pt>
                <c:pt idx="3729">
                  <c:v>372900</c:v>
                </c:pt>
                <c:pt idx="3730">
                  <c:v>373000</c:v>
                </c:pt>
                <c:pt idx="3731">
                  <c:v>373100</c:v>
                </c:pt>
                <c:pt idx="3732">
                  <c:v>373200</c:v>
                </c:pt>
                <c:pt idx="3733">
                  <c:v>373300</c:v>
                </c:pt>
                <c:pt idx="3734">
                  <c:v>373400</c:v>
                </c:pt>
                <c:pt idx="3735">
                  <c:v>373500</c:v>
                </c:pt>
                <c:pt idx="3736">
                  <c:v>373600</c:v>
                </c:pt>
                <c:pt idx="3737">
                  <c:v>373700</c:v>
                </c:pt>
                <c:pt idx="3738">
                  <c:v>373800</c:v>
                </c:pt>
                <c:pt idx="3739">
                  <c:v>373900</c:v>
                </c:pt>
                <c:pt idx="3740">
                  <c:v>374000</c:v>
                </c:pt>
                <c:pt idx="3741">
                  <c:v>374100</c:v>
                </c:pt>
                <c:pt idx="3742">
                  <c:v>374200</c:v>
                </c:pt>
                <c:pt idx="3743">
                  <c:v>374300</c:v>
                </c:pt>
                <c:pt idx="3744">
                  <c:v>374400</c:v>
                </c:pt>
                <c:pt idx="3745">
                  <c:v>374500</c:v>
                </c:pt>
                <c:pt idx="3746">
                  <c:v>374600</c:v>
                </c:pt>
                <c:pt idx="3747">
                  <c:v>374700</c:v>
                </c:pt>
                <c:pt idx="3748">
                  <c:v>374800</c:v>
                </c:pt>
                <c:pt idx="3749">
                  <c:v>374900</c:v>
                </c:pt>
                <c:pt idx="3750">
                  <c:v>375000</c:v>
                </c:pt>
                <c:pt idx="3751">
                  <c:v>375100</c:v>
                </c:pt>
                <c:pt idx="3752">
                  <c:v>375200</c:v>
                </c:pt>
                <c:pt idx="3753">
                  <c:v>375300</c:v>
                </c:pt>
                <c:pt idx="3754">
                  <c:v>375400</c:v>
                </c:pt>
                <c:pt idx="3755">
                  <c:v>375500</c:v>
                </c:pt>
                <c:pt idx="3756">
                  <c:v>375600</c:v>
                </c:pt>
                <c:pt idx="3757">
                  <c:v>375700</c:v>
                </c:pt>
                <c:pt idx="3758">
                  <c:v>375800</c:v>
                </c:pt>
                <c:pt idx="3759">
                  <c:v>375900</c:v>
                </c:pt>
                <c:pt idx="3760">
                  <c:v>376000</c:v>
                </c:pt>
                <c:pt idx="3761">
                  <c:v>376100</c:v>
                </c:pt>
                <c:pt idx="3762">
                  <c:v>376200</c:v>
                </c:pt>
                <c:pt idx="3763">
                  <c:v>376300</c:v>
                </c:pt>
                <c:pt idx="3764">
                  <c:v>376400</c:v>
                </c:pt>
                <c:pt idx="3765">
                  <c:v>376500</c:v>
                </c:pt>
                <c:pt idx="3766">
                  <c:v>376600</c:v>
                </c:pt>
                <c:pt idx="3767">
                  <c:v>376700</c:v>
                </c:pt>
                <c:pt idx="3768">
                  <c:v>376800</c:v>
                </c:pt>
                <c:pt idx="3769">
                  <c:v>376900</c:v>
                </c:pt>
                <c:pt idx="3770">
                  <c:v>377000</c:v>
                </c:pt>
                <c:pt idx="3771">
                  <c:v>377100</c:v>
                </c:pt>
                <c:pt idx="3772">
                  <c:v>377200</c:v>
                </c:pt>
                <c:pt idx="3773">
                  <c:v>377300</c:v>
                </c:pt>
                <c:pt idx="3774">
                  <c:v>377400</c:v>
                </c:pt>
                <c:pt idx="3775">
                  <c:v>377500</c:v>
                </c:pt>
                <c:pt idx="3776">
                  <c:v>377600</c:v>
                </c:pt>
                <c:pt idx="3777">
                  <c:v>377700</c:v>
                </c:pt>
                <c:pt idx="3778">
                  <c:v>377800</c:v>
                </c:pt>
                <c:pt idx="3779">
                  <c:v>377900</c:v>
                </c:pt>
                <c:pt idx="3780">
                  <c:v>378000</c:v>
                </c:pt>
                <c:pt idx="3781">
                  <c:v>378100</c:v>
                </c:pt>
                <c:pt idx="3782">
                  <c:v>378200</c:v>
                </c:pt>
                <c:pt idx="3783">
                  <c:v>378300</c:v>
                </c:pt>
                <c:pt idx="3784">
                  <c:v>378400</c:v>
                </c:pt>
                <c:pt idx="3785">
                  <c:v>378500</c:v>
                </c:pt>
                <c:pt idx="3786">
                  <c:v>378600</c:v>
                </c:pt>
                <c:pt idx="3787">
                  <c:v>378700</c:v>
                </c:pt>
                <c:pt idx="3788">
                  <c:v>378800</c:v>
                </c:pt>
                <c:pt idx="3789">
                  <c:v>378900</c:v>
                </c:pt>
                <c:pt idx="3790">
                  <c:v>379000</c:v>
                </c:pt>
                <c:pt idx="3791">
                  <c:v>379100</c:v>
                </c:pt>
                <c:pt idx="3792">
                  <c:v>379200</c:v>
                </c:pt>
                <c:pt idx="3793">
                  <c:v>379300</c:v>
                </c:pt>
                <c:pt idx="3794">
                  <c:v>379400</c:v>
                </c:pt>
                <c:pt idx="3795">
                  <c:v>379500</c:v>
                </c:pt>
                <c:pt idx="3796">
                  <c:v>379600</c:v>
                </c:pt>
                <c:pt idx="3797">
                  <c:v>379700</c:v>
                </c:pt>
                <c:pt idx="3798">
                  <c:v>379800</c:v>
                </c:pt>
                <c:pt idx="3799">
                  <c:v>379900</c:v>
                </c:pt>
                <c:pt idx="3800">
                  <c:v>380000</c:v>
                </c:pt>
                <c:pt idx="3801">
                  <c:v>380100</c:v>
                </c:pt>
                <c:pt idx="3802">
                  <c:v>380200</c:v>
                </c:pt>
                <c:pt idx="3803">
                  <c:v>380300</c:v>
                </c:pt>
                <c:pt idx="3804">
                  <c:v>380400</c:v>
                </c:pt>
                <c:pt idx="3805">
                  <c:v>380500</c:v>
                </c:pt>
                <c:pt idx="3806">
                  <c:v>380600</c:v>
                </c:pt>
                <c:pt idx="3807">
                  <c:v>380700</c:v>
                </c:pt>
                <c:pt idx="3808">
                  <c:v>380800</c:v>
                </c:pt>
                <c:pt idx="3809">
                  <c:v>380900</c:v>
                </c:pt>
                <c:pt idx="3810">
                  <c:v>381000</c:v>
                </c:pt>
                <c:pt idx="3811">
                  <c:v>381100</c:v>
                </c:pt>
                <c:pt idx="3812">
                  <c:v>381200</c:v>
                </c:pt>
                <c:pt idx="3813">
                  <c:v>381300</c:v>
                </c:pt>
                <c:pt idx="3814">
                  <c:v>381400</c:v>
                </c:pt>
                <c:pt idx="3815">
                  <c:v>381500</c:v>
                </c:pt>
                <c:pt idx="3816">
                  <c:v>381600</c:v>
                </c:pt>
                <c:pt idx="3817">
                  <c:v>381700</c:v>
                </c:pt>
                <c:pt idx="3818">
                  <c:v>381800</c:v>
                </c:pt>
                <c:pt idx="3819">
                  <c:v>381900</c:v>
                </c:pt>
                <c:pt idx="3820">
                  <c:v>382000</c:v>
                </c:pt>
                <c:pt idx="3821">
                  <c:v>382100</c:v>
                </c:pt>
                <c:pt idx="3822">
                  <c:v>382200</c:v>
                </c:pt>
                <c:pt idx="3823">
                  <c:v>382300</c:v>
                </c:pt>
                <c:pt idx="3824">
                  <c:v>382400</c:v>
                </c:pt>
                <c:pt idx="3825">
                  <c:v>382500</c:v>
                </c:pt>
                <c:pt idx="3826">
                  <c:v>382600</c:v>
                </c:pt>
                <c:pt idx="3827">
                  <c:v>382700</c:v>
                </c:pt>
                <c:pt idx="3828">
                  <c:v>382800</c:v>
                </c:pt>
                <c:pt idx="3829">
                  <c:v>382900</c:v>
                </c:pt>
                <c:pt idx="3830">
                  <c:v>383000</c:v>
                </c:pt>
                <c:pt idx="3831">
                  <c:v>383100</c:v>
                </c:pt>
                <c:pt idx="3832">
                  <c:v>383200</c:v>
                </c:pt>
                <c:pt idx="3833">
                  <c:v>383300</c:v>
                </c:pt>
                <c:pt idx="3834">
                  <c:v>383400</c:v>
                </c:pt>
                <c:pt idx="3835">
                  <c:v>383500</c:v>
                </c:pt>
                <c:pt idx="3836">
                  <c:v>383600</c:v>
                </c:pt>
                <c:pt idx="3837">
                  <c:v>383700</c:v>
                </c:pt>
                <c:pt idx="3838">
                  <c:v>383800</c:v>
                </c:pt>
                <c:pt idx="3839">
                  <c:v>383900</c:v>
                </c:pt>
                <c:pt idx="3840">
                  <c:v>384000</c:v>
                </c:pt>
                <c:pt idx="3841">
                  <c:v>384100</c:v>
                </c:pt>
                <c:pt idx="3842">
                  <c:v>384200</c:v>
                </c:pt>
                <c:pt idx="3843">
                  <c:v>384300</c:v>
                </c:pt>
                <c:pt idx="3844">
                  <c:v>384400</c:v>
                </c:pt>
                <c:pt idx="3845">
                  <c:v>384500</c:v>
                </c:pt>
                <c:pt idx="3846">
                  <c:v>384600</c:v>
                </c:pt>
                <c:pt idx="3847">
                  <c:v>384700</c:v>
                </c:pt>
                <c:pt idx="3848">
                  <c:v>384800</c:v>
                </c:pt>
                <c:pt idx="3849">
                  <c:v>384900</c:v>
                </c:pt>
                <c:pt idx="3850">
                  <c:v>385000</c:v>
                </c:pt>
                <c:pt idx="3851">
                  <c:v>385100</c:v>
                </c:pt>
                <c:pt idx="3852">
                  <c:v>385200</c:v>
                </c:pt>
                <c:pt idx="3853">
                  <c:v>385300</c:v>
                </c:pt>
                <c:pt idx="3854">
                  <c:v>385400</c:v>
                </c:pt>
                <c:pt idx="3855">
                  <c:v>385500</c:v>
                </c:pt>
                <c:pt idx="3856">
                  <c:v>385600</c:v>
                </c:pt>
                <c:pt idx="3857">
                  <c:v>385700</c:v>
                </c:pt>
                <c:pt idx="3858">
                  <c:v>385800</c:v>
                </c:pt>
                <c:pt idx="3859">
                  <c:v>385900</c:v>
                </c:pt>
                <c:pt idx="3860">
                  <c:v>386000</c:v>
                </c:pt>
                <c:pt idx="3861">
                  <c:v>386100</c:v>
                </c:pt>
                <c:pt idx="3862">
                  <c:v>386200</c:v>
                </c:pt>
                <c:pt idx="3863">
                  <c:v>386300</c:v>
                </c:pt>
                <c:pt idx="3864">
                  <c:v>386400</c:v>
                </c:pt>
                <c:pt idx="3865">
                  <c:v>386500</c:v>
                </c:pt>
                <c:pt idx="3866">
                  <c:v>386600</c:v>
                </c:pt>
                <c:pt idx="3867">
                  <c:v>386700</c:v>
                </c:pt>
                <c:pt idx="3868">
                  <c:v>386800</c:v>
                </c:pt>
                <c:pt idx="3869">
                  <c:v>386900</c:v>
                </c:pt>
                <c:pt idx="3870">
                  <c:v>387000</c:v>
                </c:pt>
                <c:pt idx="3871">
                  <c:v>387100</c:v>
                </c:pt>
                <c:pt idx="3872">
                  <c:v>387200</c:v>
                </c:pt>
                <c:pt idx="3873">
                  <c:v>387300</c:v>
                </c:pt>
                <c:pt idx="3874">
                  <c:v>387400</c:v>
                </c:pt>
                <c:pt idx="3875">
                  <c:v>387500</c:v>
                </c:pt>
                <c:pt idx="3876">
                  <c:v>387600</c:v>
                </c:pt>
                <c:pt idx="3877">
                  <c:v>387700</c:v>
                </c:pt>
                <c:pt idx="3878">
                  <c:v>387800</c:v>
                </c:pt>
                <c:pt idx="3879">
                  <c:v>387900</c:v>
                </c:pt>
                <c:pt idx="3880">
                  <c:v>388000</c:v>
                </c:pt>
                <c:pt idx="3881">
                  <c:v>388100</c:v>
                </c:pt>
                <c:pt idx="3882">
                  <c:v>388200</c:v>
                </c:pt>
                <c:pt idx="3883">
                  <c:v>388300</c:v>
                </c:pt>
                <c:pt idx="3884">
                  <c:v>388400</c:v>
                </c:pt>
                <c:pt idx="3885">
                  <c:v>388500</c:v>
                </c:pt>
                <c:pt idx="3886">
                  <c:v>388600</c:v>
                </c:pt>
                <c:pt idx="3887">
                  <c:v>388700</c:v>
                </c:pt>
                <c:pt idx="3888">
                  <c:v>388800</c:v>
                </c:pt>
                <c:pt idx="3889">
                  <c:v>388900</c:v>
                </c:pt>
                <c:pt idx="3890">
                  <c:v>389000</c:v>
                </c:pt>
                <c:pt idx="3891">
                  <c:v>389100</c:v>
                </c:pt>
                <c:pt idx="3892">
                  <c:v>389200</c:v>
                </c:pt>
                <c:pt idx="3893">
                  <c:v>389300</c:v>
                </c:pt>
                <c:pt idx="3894">
                  <c:v>389400</c:v>
                </c:pt>
                <c:pt idx="3895">
                  <c:v>389500</c:v>
                </c:pt>
                <c:pt idx="3896">
                  <c:v>389600</c:v>
                </c:pt>
                <c:pt idx="3897">
                  <c:v>389700</c:v>
                </c:pt>
                <c:pt idx="3898">
                  <c:v>389800</c:v>
                </c:pt>
                <c:pt idx="3899">
                  <c:v>389900</c:v>
                </c:pt>
                <c:pt idx="3900">
                  <c:v>390000</c:v>
                </c:pt>
                <c:pt idx="3901">
                  <c:v>390100</c:v>
                </c:pt>
                <c:pt idx="3902">
                  <c:v>390200</c:v>
                </c:pt>
                <c:pt idx="3903">
                  <c:v>390300</c:v>
                </c:pt>
                <c:pt idx="3904">
                  <c:v>390400</c:v>
                </c:pt>
                <c:pt idx="3905">
                  <c:v>390500</c:v>
                </c:pt>
                <c:pt idx="3906">
                  <c:v>390600</c:v>
                </c:pt>
                <c:pt idx="3907">
                  <c:v>390700</c:v>
                </c:pt>
                <c:pt idx="3908">
                  <c:v>390800</c:v>
                </c:pt>
                <c:pt idx="3909">
                  <c:v>390900</c:v>
                </c:pt>
                <c:pt idx="3910">
                  <c:v>391000</c:v>
                </c:pt>
                <c:pt idx="3911">
                  <c:v>391100</c:v>
                </c:pt>
                <c:pt idx="3912">
                  <c:v>391200</c:v>
                </c:pt>
                <c:pt idx="3913">
                  <c:v>391300</c:v>
                </c:pt>
                <c:pt idx="3914">
                  <c:v>391400</c:v>
                </c:pt>
                <c:pt idx="3915">
                  <c:v>391500</c:v>
                </c:pt>
                <c:pt idx="3916">
                  <c:v>391600</c:v>
                </c:pt>
                <c:pt idx="3917">
                  <c:v>391700</c:v>
                </c:pt>
                <c:pt idx="3918">
                  <c:v>391800</c:v>
                </c:pt>
                <c:pt idx="3919">
                  <c:v>391900</c:v>
                </c:pt>
                <c:pt idx="3920">
                  <c:v>392000</c:v>
                </c:pt>
                <c:pt idx="3921">
                  <c:v>392100</c:v>
                </c:pt>
                <c:pt idx="3922">
                  <c:v>392200</c:v>
                </c:pt>
                <c:pt idx="3923">
                  <c:v>392300</c:v>
                </c:pt>
                <c:pt idx="3924">
                  <c:v>392400</c:v>
                </c:pt>
                <c:pt idx="3925">
                  <c:v>392500</c:v>
                </c:pt>
                <c:pt idx="3926">
                  <c:v>392600</c:v>
                </c:pt>
                <c:pt idx="3927">
                  <c:v>392700</c:v>
                </c:pt>
                <c:pt idx="3928">
                  <c:v>392800</c:v>
                </c:pt>
                <c:pt idx="3929">
                  <c:v>392900</c:v>
                </c:pt>
                <c:pt idx="3930">
                  <c:v>393000</c:v>
                </c:pt>
                <c:pt idx="3931">
                  <c:v>393100</c:v>
                </c:pt>
                <c:pt idx="3932">
                  <c:v>393200</c:v>
                </c:pt>
                <c:pt idx="3933">
                  <c:v>393300</c:v>
                </c:pt>
                <c:pt idx="3934">
                  <c:v>393400</c:v>
                </c:pt>
                <c:pt idx="3935">
                  <c:v>393500</c:v>
                </c:pt>
                <c:pt idx="3936">
                  <c:v>393600</c:v>
                </c:pt>
                <c:pt idx="3937">
                  <c:v>393700</c:v>
                </c:pt>
                <c:pt idx="3938">
                  <c:v>393800</c:v>
                </c:pt>
                <c:pt idx="3939">
                  <c:v>393900</c:v>
                </c:pt>
                <c:pt idx="3940">
                  <c:v>394000</c:v>
                </c:pt>
                <c:pt idx="3941">
                  <c:v>394100</c:v>
                </c:pt>
                <c:pt idx="3942">
                  <c:v>394200</c:v>
                </c:pt>
                <c:pt idx="3943">
                  <c:v>394300</c:v>
                </c:pt>
                <c:pt idx="3944">
                  <c:v>394400</c:v>
                </c:pt>
                <c:pt idx="3945">
                  <c:v>394500</c:v>
                </c:pt>
                <c:pt idx="3946">
                  <c:v>394600</c:v>
                </c:pt>
                <c:pt idx="3947">
                  <c:v>394700</c:v>
                </c:pt>
                <c:pt idx="3948">
                  <c:v>394800</c:v>
                </c:pt>
                <c:pt idx="3949">
                  <c:v>394900</c:v>
                </c:pt>
                <c:pt idx="3950">
                  <c:v>395000</c:v>
                </c:pt>
                <c:pt idx="3951">
                  <c:v>395100</c:v>
                </c:pt>
                <c:pt idx="3952">
                  <c:v>395200</c:v>
                </c:pt>
                <c:pt idx="3953">
                  <c:v>395300</c:v>
                </c:pt>
                <c:pt idx="3954">
                  <c:v>395400</c:v>
                </c:pt>
                <c:pt idx="3955">
                  <c:v>395500</c:v>
                </c:pt>
                <c:pt idx="3956">
                  <c:v>395600</c:v>
                </c:pt>
                <c:pt idx="3957">
                  <c:v>395700</c:v>
                </c:pt>
                <c:pt idx="3958">
                  <c:v>395800</c:v>
                </c:pt>
                <c:pt idx="3959">
                  <c:v>395900</c:v>
                </c:pt>
                <c:pt idx="3960">
                  <c:v>396000</c:v>
                </c:pt>
                <c:pt idx="3961">
                  <c:v>396100</c:v>
                </c:pt>
                <c:pt idx="3962">
                  <c:v>396200</c:v>
                </c:pt>
                <c:pt idx="3963">
                  <c:v>396300</c:v>
                </c:pt>
                <c:pt idx="3964">
                  <c:v>396400</c:v>
                </c:pt>
                <c:pt idx="3965">
                  <c:v>396500</c:v>
                </c:pt>
                <c:pt idx="3966">
                  <c:v>396600</c:v>
                </c:pt>
                <c:pt idx="3967">
                  <c:v>396700</c:v>
                </c:pt>
                <c:pt idx="3968">
                  <c:v>396800</c:v>
                </c:pt>
                <c:pt idx="3969">
                  <c:v>396900</c:v>
                </c:pt>
                <c:pt idx="3970">
                  <c:v>397000</c:v>
                </c:pt>
                <c:pt idx="3971">
                  <c:v>397100</c:v>
                </c:pt>
                <c:pt idx="3972">
                  <c:v>397200</c:v>
                </c:pt>
                <c:pt idx="3973">
                  <c:v>397300</c:v>
                </c:pt>
                <c:pt idx="3974">
                  <c:v>397400</c:v>
                </c:pt>
                <c:pt idx="3975">
                  <c:v>397500</c:v>
                </c:pt>
                <c:pt idx="3976">
                  <c:v>397600</c:v>
                </c:pt>
                <c:pt idx="3977">
                  <c:v>397700</c:v>
                </c:pt>
                <c:pt idx="3978">
                  <c:v>397800</c:v>
                </c:pt>
                <c:pt idx="3979">
                  <c:v>397900</c:v>
                </c:pt>
                <c:pt idx="3980">
                  <c:v>398000</c:v>
                </c:pt>
                <c:pt idx="3981">
                  <c:v>398100</c:v>
                </c:pt>
                <c:pt idx="3982">
                  <c:v>398200</c:v>
                </c:pt>
                <c:pt idx="3983">
                  <c:v>398300</c:v>
                </c:pt>
                <c:pt idx="3984">
                  <c:v>398400</c:v>
                </c:pt>
                <c:pt idx="3985">
                  <c:v>398500</c:v>
                </c:pt>
                <c:pt idx="3986">
                  <c:v>398600</c:v>
                </c:pt>
                <c:pt idx="3987">
                  <c:v>398700</c:v>
                </c:pt>
                <c:pt idx="3988">
                  <c:v>398800</c:v>
                </c:pt>
                <c:pt idx="3989">
                  <c:v>398900</c:v>
                </c:pt>
                <c:pt idx="3990">
                  <c:v>399000</c:v>
                </c:pt>
                <c:pt idx="3991">
                  <c:v>399100</c:v>
                </c:pt>
                <c:pt idx="3992">
                  <c:v>399200</c:v>
                </c:pt>
                <c:pt idx="3993">
                  <c:v>399300</c:v>
                </c:pt>
                <c:pt idx="3994">
                  <c:v>399400</c:v>
                </c:pt>
                <c:pt idx="3995">
                  <c:v>399500</c:v>
                </c:pt>
                <c:pt idx="3996">
                  <c:v>399600</c:v>
                </c:pt>
                <c:pt idx="3997">
                  <c:v>399700</c:v>
                </c:pt>
                <c:pt idx="3998">
                  <c:v>399800</c:v>
                </c:pt>
                <c:pt idx="3999">
                  <c:v>399900</c:v>
                </c:pt>
                <c:pt idx="4000">
                  <c:v>400000</c:v>
                </c:pt>
                <c:pt idx="4001">
                  <c:v>400100</c:v>
                </c:pt>
                <c:pt idx="4002">
                  <c:v>400200</c:v>
                </c:pt>
                <c:pt idx="4003">
                  <c:v>400300</c:v>
                </c:pt>
                <c:pt idx="4004">
                  <c:v>400400</c:v>
                </c:pt>
                <c:pt idx="4005">
                  <c:v>400500</c:v>
                </c:pt>
                <c:pt idx="4006">
                  <c:v>400600</c:v>
                </c:pt>
                <c:pt idx="4007">
                  <c:v>400700</c:v>
                </c:pt>
                <c:pt idx="4008">
                  <c:v>400800</c:v>
                </c:pt>
                <c:pt idx="4009">
                  <c:v>400900</c:v>
                </c:pt>
                <c:pt idx="4010">
                  <c:v>401000</c:v>
                </c:pt>
                <c:pt idx="4011">
                  <c:v>401100</c:v>
                </c:pt>
                <c:pt idx="4012">
                  <c:v>401200</c:v>
                </c:pt>
                <c:pt idx="4013">
                  <c:v>401300</c:v>
                </c:pt>
                <c:pt idx="4014">
                  <c:v>401400</c:v>
                </c:pt>
                <c:pt idx="4015">
                  <c:v>401500</c:v>
                </c:pt>
                <c:pt idx="4016">
                  <c:v>401600</c:v>
                </c:pt>
                <c:pt idx="4017">
                  <c:v>401700</c:v>
                </c:pt>
                <c:pt idx="4018">
                  <c:v>401800</c:v>
                </c:pt>
                <c:pt idx="4019">
                  <c:v>401900</c:v>
                </c:pt>
                <c:pt idx="4020">
                  <c:v>402000</c:v>
                </c:pt>
                <c:pt idx="4021">
                  <c:v>402100</c:v>
                </c:pt>
                <c:pt idx="4022">
                  <c:v>402200</c:v>
                </c:pt>
                <c:pt idx="4023">
                  <c:v>402300</c:v>
                </c:pt>
                <c:pt idx="4024">
                  <c:v>402400</c:v>
                </c:pt>
                <c:pt idx="4025">
                  <c:v>402500</c:v>
                </c:pt>
                <c:pt idx="4026">
                  <c:v>402600</c:v>
                </c:pt>
                <c:pt idx="4027">
                  <c:v>402700</c:v>
                </c:pt>
                <c:pt idx="4028">
                  <c:v>402800</c:v>
                </c:pt>
                <c:pt idx="4029">
                  <c:v>402900</c:v>
                </c:pt>
                <c:pt idx="4030">
                  <c:v>403000</c:v>
                </c:pt>
                <c:pt idx="4031">
                  <c:v>403100</c:v>
                </c:pt>
                <c:pt idx="4032">
                  <c:v>403200</c:v>
                </c:pt>
                <c:pt idx="4033">
                  <c:v>403300</c:v>
                </c:pt>
                <c:pt idx="4034">
                  <c:v>403400</c:v>
                </c:pt>
                <c:pt idx="4035">
                  <c:v>403500</c:v>
                </c:pt>
                <c:pt idx="4036">
                  <c:v>403600</c:v>
                </c:pt>
                <c:pt idx="4037">
                  <c:v>403700</c:v>
                </c:pt>
                <c:pt idx="4038">
                  <c:v>403800</c:v>
                </c:pt>
                <c:pt idx="4039">
                  <c:v>403900</c:v>
                </c:pt>
                <c:pt idx="4040">
                  <c:v>404000</c:v>
                </c:pt>
                <c:pt idx="4041">
                  <c:v>404100</c:v>
                </c:pt>
                <c:pt idx="4042">
                  <c:v>404200</c:v>
                </c:pt>
                <c:pt idx="4043">
                  <c:v>404300</c:v>
                </c:pt>
                <c:pt idx="4044">
                  <c:v>404400</c:v>
                </c:pt>
                <c:pt idx="4045">
                  <c:v>404500</c:v>
                </c:pt>
                <c:pt idx="4046">
                  <c:v>404600</c:v>
                </c:pt>
                <c:pt idx="4047">
                  <c:v>404700</c:v>
                </c:pt>
                <c:pt idx="4048">
                  <c:v>404800</c:v>
                </c:pt>
                <c:pt idx="4049">
                  <c:v>404900</c:v>
                </c:pt>
                <c:pt idx="4050">
                  <c:v>405000</c:v>
                </c:pt>
                <c:pt idx="4051">
                  <c:v>405100</c:v>
                </c:pt>
                <c:pt idx="4052">
                  <c:v>405200</c:v>
                </c:pt>
                <c:pt idx="4053">
                  <c:v>405300</c:v>
                </c:pt>
                <c:pt idx="4054">
                  <c:v>405400</c:v>
                </c:pt>
                <c:pt idx="4055">
                  <c:v>405500</c:v>
                </c:pt>
                <c:pt idx="4056">
                  <c:v>405600</c:v>
                </c:pt>
                <c:pt idx="4057">
                  <c:v>405700</c:v>
                </c:pt>
                <c:pt idx="4058">
                  <c:v>405800</c:v>
                </c:pt>
                <c:pt idx="4059">
                  <c:v>405900</c:v>
                </c:pt>
                <c:pt idx="4060">
                  <c:v>406000</c:v>
                </c:pt>
                <c:pt idx="4061">
                  <c:v>406100</c:v>
                </c:pt>
                <c:pt idx="4062">
                  <c:v>406200</c:v>
                </c:pt>
                <c:pt idx="4063">
                  <c:v>406300</c:v>
                </c:pt>
                <c:pt idx="4064">
                  <c:v>406400</c:v>
                </c:pt>
                <c:pt idx="4065">
                  <c:v>406500</c:v>
                </c:pt>
                <c:pt idx="4066">
                  <c:v>406600</c:v>
                </c:pt>
                <c:pt idx="4067">
                  <c:v>406700</c:v>
                </c:pt>
                <c:pt idx="4068">
                  <c:v>406800</c:v>
                </c:pt>
                <c:pt idx="4069">
                  <c:v>406900</c:v>
                </c:pt>
                <c:pt idx="4070">
                  <c:v>407000</c:v>
                </c:pt>
                <c:pt idx="4071">
                  <c:v>407100</c:v>
                </c:pt>
                <c:pt idx="4072">
                  <c:v>407200</c:v>
                </c:pt>
                <c:pt idx="4073">
                  <c:v>407300</c:v>
                </c:pt>
                <c:pt idx="4074">
                  <c:v>407400</c:v>
                </c:pt>
                <c:pt idx="4075">
                  <c:v>407500</c:v>
                </c:pt>
                <c:pt idx="4076">
                  <c:v>407600</c:v>
                </c:pt>
                <c:pt idx="4077">
                  <c:v>407700</c:v>
                </c:pt>
                <c:pt idx="4078">
                  <c:v>407800</c:v>
                </c:pt>
                <c:pt idx="4079">
                  <c:v>407900</c:v>
                </c:pt>
                <c:pt idx="4080">
                  <c:v>408000</c:v>
                </c:pt>
                <c:pt idx="4081">
                  <c:v>408100</c:v>
                </c:pt>
                <c:pt idx="4082">
                  <c:v>408200</c:v>
                </c:pt>
                <c:pt idx="4083">
                  <c:v>408300</c:v>
                </c:pt>
                <c:pt idx="4084">
                  <c:v>408400</c:v>
                </c:pt>
                <c:pt idx="4085">
                  <c:v>408500</c:v>
                </c:pt>
                <c:pt idx="4086">
                  <c:v>408600</c:v>
                </c:pt>
                <c:pt idx="4087">
                  <c:v>408700</c:v>
                </c:pt>
                <c:pt idx="4088">
                  <c:v>408800</c:v>
                </c:pt>
                <c:pt idx="4089">
                  <c:v>408900</c:v>
                </c:pt>
                <c:pt idx="4090">
                  <c:v>409000</c:v>
                </c:pt>
                <c:pt idx="4091">
                  <c:v>409100</c:v>
                </c:pt>
                <c:pt idx="4092">
                  <c:v>409200</c:v>
                </c:pt>
                <c:pt idx="4093">
                  <c:v>409300</c:v>
                </c:pt>
                <c:pt idx="4094">
                  <c:v>409400</c:v>
                </c:pt>
                <c:pt idx="4095">
                  <c:v>409500</c:v>
                </c:pt>
                <c:pt idx="4096">
                  <c:v>409600</c:v>
                </c:pt>
                <c:pt idx="4097">
                  <c:v>409700</c:v>
                </c:pt>
                <c:pt idx="4098">
                  <c:v>409800</c:v>
                </c:pt>
                <c:pt idx="4099">
                  <c:v>409900</c:v>
                </c:pt>
                <c:pt idx="4100">
                  <c:v>410000</c:v>
                </c:pt>
                <c:pt idx="4101">
                  <c:v>410100</c:v>
                </c:pt>
                <c:pt idx="4102">
                  <c:v>410200</c:v>
                </c:pt>
                <c:pt idx="4103">
                  <c:v>410300</c:v>
                </c:pt>
                <c:pt idx="4104">
                  <c:v>410400</c:v>
                </c:pt>
                <c:pt idx="4105">
                  <c:v>410500</c:v>
                </c:pt>
                <c:pt idx="4106">
                  <c:v>410600</c:v>
                </c:pt>
                <c:pt idx="4107">
                  <c:v>410700</c:v>
                </c:pt>
                <c:pt idx="4108">
                  <c:v>410800</c:v>
                </c:pt>
                <c:pt idx="4109">
                  <c:v>410900</c:v>
                </c:pt>
                <c:pt idx="4110">
                  <c:v>411000</c:v>
                </c:pt>
                <c:pt idx="4111">
                  <c:v>411100</c:v>
                </c:pt>
                <c:pt idx="4112">
                  <c:v>411200</c:v>
                </c:pt>
                <c:pt idx="4113">
                  <c:v>411300</c:v>
                </c:pt>
                <c:pt idx="4114">
                  <c:v>411400</c:v>
                </c:pt>
                <c:pt idx="4115">
                  <c:v>411500</c:v>
                </c:pt>
                <c:pt idx="4116">
                  <c:v>411600</c:v>
                </c:pt>
                <c:pt idx="4117">
                  <c:v>411700</c:v>
                </c:pt>
                <c:pt idx="4118">
                  <c:v>411800</c:v>
                </c:pt>
                <c:pt idx="4119">
                  <c:v>411900</c:v>
                </c:pt>
                <c:pt idx="4120">
                  <c:v>412000</c:v>
                </c:pt>
                <c:pt idx="4121">
                  <c:v>412100</c:v>
                </c:pt>
                <c:pt idx="4122">
                  <c:v>412200</c:v>
                </c:pt>
                <c:pt idx="4123">
                  <c:v>412300</c:v>
                </c:pt>
                <c:pt idx="4124">
                  <c:v>412400</c:v>
                </c:pt>
                <c:pt idx="4125">
                  <c:v>412500</c:v>
                </c:pt>
                <c:pt idx="4126">
                  <c:v>412600</c:v>
                </c:pt>
                <c:pt idx="4127">
                  <c:v>412700</c:v>
                </c:pt>
                <c:pt idx="4128">
                  <c:v>412800</c:v>
                </c:pt>
                <c:pt idx="4129">
                  <c:v>412900</c:v>
                </c:pt>
                <c:pt idx="4130">
                  <c:v>413000</c:v>
                </c:pt>
                <c:pt idx="4131">
                  <c:v>413100</c:v>
                </c:pt>
                <c:pt idx="4132">
                  <c:v>413200</c:v>
                </c:pt>
                <c:pt idx="4133">
                  <c:v>413300</c:v>
                </c:pt>
                <c:pt idx="4134">
                  <c:v>413400</c:v>
                </c:pt>
                <c:pt idx="4135">
                  <c:v>413500</c:v>
                </c:pt>
                <c:pt idx="4136">
                  <c:v>413600</c:v>
                </c:pt>
                <c:pt idx="4137">
                  <c:v>413700</c:v>
                </c:pt>
                <c:pt idx="4138">
                  <c:v>413800</c:v>
                </c:pt>
                <c:pt idx="4139">
                  <c:v>413900</c:v>
                </c:pt>
                <c:pt idx="4140">
                  <c:v>414000</c:v>
                </c:pt>
                <c:pt idx="4141">
                  <c:v>414100</c:v>
                </c:pt>
                <c:pt idx="4142">
                  <c:v>414200</c:v>
                </c:pt>
                <c:pt idx="4143">
                  <c:v>414300</c:v>
                </c:pt>
                <c:pt idx="4144">
                  <c:v>414400</c:v>
                </c:pt>
                <c:pt idx="4145">
                  <c:v>414500</c:v>
                </c:pt>
                <c:pt idx="4146">
                  <c:v>414600</c:v>
                </c:pt>
                <c:pt idx="4147">
                  <c:v>414700</c:v>
                </c:pt>
                <c:pt idx="4148">
                  <c:v>414800</c:v>
                </c:pt>
                <c:pt idx="4149">
                  <c:v>414900</c:v>
                </c:pt>
                <c:pt idx="4150">
                  <c:v>415000</c:v>
                </c:pt>
                <c:pt idx="4151">
                  <c:v>415100</c:v>
                </c:pt>
                <c:pt idx="4152">
                  <c:v>415200</c:v>
                </c:pt>
                <c:pt idx="4153">
                  <c:v>415300</c:v>
                </c:pt>
                <c:pt idx="4154">
                  <c:v>415400</c:v>
                </c:pt>
                <c:pt idx="4155">
                  <c:v>415500</c:v>
                </c:pt>
                <c:pt idx="4156">
                  <c:v>415600</c:v>
                </c:pt>
                <c:pt idx="4157">
                  <c:v>415700</c:v>
                </c:pt>
                <c:pt idx="4158">
                  <c:v>415800</c:v>
                </c:pt>
                <c:pt idx="4159">
                  <c:v>415900</c:v>
                </c:pt>
                <c:pt idx="4160">
                  <c:v>416000</c:v>
                </c:pt>
                <c:pt idx="4161">
                  <c:v>416100</c:v>
                </c:pt>
                <c:pt idx="4162">
                  <c:v>416200</c:v>
                </c:pt>
                <c:pt idx="4163">
                  <c:v>416300</c:v>
                </c:pt>
                <c:pt idx="4164">
                  <c:v>416400</c:v>
                </c:pt>
                <c:pt idx="4165">
                  <c:v>416500</c:v>
                </c:pt>
                <c:pt idx="4166">
                  <c:v>416600</c:v>
                </c:pt>
                <c:pt idx="4167">
                  <c:v>416700</c:v>
                </c:pt>
                <c:pt idx="4168">
                  <c:v>416800</c:v>
                </c:pt>
                <c:pt idx="4169">
                  <c:v>416900</c:v>
                </c:pt>
                <c:pt idx="4170">
                  <c:v>417000</c:v>
                </c:pt>
                <c:pt idx="4171">
                  <c:v>417100</c:v>
                </c:pt>
                <c:pt idx="4172">
                  <c:v>417200</c:v>
                </c:pt>
                <c:pt idx="4173">
                  <c:v>417300</c:v>
                </c:pt>
                <c:pt idx="4174">
                  <c:v>417400</c:v>
                </c:pt>
                <c:pt idx="4175">
                  <c:v>417500</c:v>
                </c:pt>
                <c:pt idx="4176">
                  <c:v>417600</c:v>
                </c:pt>
                <c:pt idx="4177">
                  <c:v>417700</c:v>
                </c:pt>
                <c:pt idx="4178">
                  <c:v>417800</c:v>
                </c:pt>
                <c:pt idx="4179">
                  <c:v>417900</c:v>
                </c:pt>
                <c:pt idx="4180">
                  <c:v>418000</c:v>
                </c:pt>
                <c:pt idx="4181">
                  <c:v>418100</c:v>
                </c:pt>
                <c:pt idx="4182">
                  <c:v>418200</c:v>
                </c:pt>
                <c:pt idx="4183">
                  <c:v>418300</c:v>
                </c:pt>
                <c:pt idx="4184">
                  <c:v>418400</c:v>
                </c:pt>
                <c:pt idx="4185">
                  <c:v>418500</c:v>
                </c:pt>
                <c:pt idx="4186">
                  <c:v>418600</c:v>
                </c:pt>
                <c:pt idx="4187">
                  <c:v>418700</c:v>
                </c:pt>
                <c:pt idx="4188">
                  <c:v>418800</c:v>
                </c:pt>
                <c:pt idx="4189">
                  <c:v>418900</c:v>
                </c:pt>
                <c:pt idx="4190">
                  <c:v>419000</c:v>
                </c:pt>
                <c:pt idx="4191">
                  <c:v>419100</c:v>
                </c:pt>
                <c:pt idx="4192">
                  <c:v>419200</c:v>
                </c:pt>
                <c:pt idx="4193">
                  <c:v>419300</c:v>
                </c:pt>
                <c:pt idx="4194">
                  <c:v>419400</c:v>
                </c:pt>
                <c:pt idx="4195">
                  <c:v>419500</c:v>
                </c:pt>
                <c:pt idx="4196">
                  <c:v>419600</c:v>
                </c:pt>
                <c:pt idx="4197">
                  <c:v>419700</c:v>
                </c:pt>
                <c:pt idx="4198">
                  <c:v>419800</c:v>
                </c:pt>
                <c:pt idx="4199">
                  <c:v>419900</c:v>
                </c:pt>
                <c:pt idx="4200">
                  <c:v>420000</c:v>
                </c:pt>
                <c:pt idx="4201">
                  <c:v>420100</c:v>
                </c:pt>
                <c:pt idx="4202">
                  <c:v>420200</c:v>
                </c:pt>
                <c:pt idx="4203">
                  <c:v>420300</c:v>
                </c:pt>
                <c:pt idx="4204">
                  <c:v>420400</c:v>
                </c:pt>
                <c:pt idx="4205">
                  <c:v>420500</c:v>
                </c:pt>
                <c:pt idx="4206">
                  <c:v>420600</c:v>
                </c:pt>
                <c:pt idx="4207">
                  <c:v>420700</c:v>
                </c:pt>
                <c:pt idx="4208">
                  <c:v>420800</c:v>
                </c:pt>
                <c:pt idx="4209">
                  <c:v>420900</c:v>
                </c:pt>
                <c:pt idx="4210">
                  <c:v>421000</c:v>
                </c:pt>
                <c:pt idx="4211">
                  <c:v>421100</c:v>
                </c:pt>
                <c:pt idx="4212">
                  <c:v>421200</c:v>
                </c:pt>
                <c:pt idx="4213">
                  <c:v>421300</c:v>
                </c:pt>
                <c:pt idx="4214">
                  <c:v>421400</c:v>
                </c:pt>
                <c:pt idx="4215">
                  <c:v>421500</c:v>
                </c:pt>
                <c:pt idx="4216">
                  <c:v>421600</c:v>
                </c:pt>
                <c:pt idx="4217">
                  <c:v>421700</c:v>
                </c:pt>
                <c:pt idx="4218">
                  <c:v>421800</c:v>
                </c:pt>
                <c:pt idx="4219">
                  <c:v>421900</c:v>
                </c:pt>
                <c:pt idx="4220">
                  <c:v>422000</c:v>
                </c:pt>
                <c:pt idx="4221">
                  <c:v>422100</c:v>
                </c:pt>
                <c:pt idx="4222">
                  <c:v>422200</c:v>
                </c:pt>
                <c:pt idx="4223">
                  <c:v>422300</c:v>
                </c:pt>
                <c:pt idx="4224">
                  <c:v>422400</c:v>
                </c:pt>
                <c:pt idx="4225">
                  <c:v>422500</c:v>
                </c:pt>
                <c:pt idx="4226">
                  <c:v>422600</c:v>
                </c:pt>
                <c:pt idx="4227">
                  <c:v>422700</c:v>
                </c:pt>
                <c:pt idx="4228">
                  <c:v>422800</c:v>
                </c:pt>
                <c:pt idx="4229">
                  <c:v>422900</c:v>
                </c:pt>
                <c:pt idx="4230">
                  <c:v>423000</c:v>
                </c:pt>
                <c:pt idx="4231">
                  <c:v>423100</c:v>
                </c:pt>
                <c:pt idx="4232">
                  <c:v>423200</c:v>
                </c:pt>
                <c:pt idx="4233">
                  <c:v>423300</c:v>
                </c:pt>
                <c:pt idx="4234">
                  <c:v>423400</c:v>
                </c:pt>
                <c:pt idx="4235">
                  <c:v>423500</c:v>
                </c:pt>
                <c:pt idx="4236">
                  <c:v>423600</c:v>
                </c:pt>
                <c:pt idx="4237">
                  <c:v>423700</c:v>
                </c:pt>
                <c:pt idx="4238">
                  <c:v>423800</c:v>
                </c:pt>
                <c:pt idx="4239">
                  <c:v>423900</c:v>
                </c:pt>
                <c:pt idx="4240">
                  <c:v>424000</c:v>
                </c:pt>
                <c:pt idx="4241">
                  <c:v>424100</c:v>
                </c:pt>
                <c:pt idx="4242">
                  <c:v>424200</c:v>
                </c:pt>
                <c:pt idx="4243">
                  <c:v>424300</c:v>
                </c:pt>
                <c:pt idx="4244">
                  <c:v>424400</c:v>
                </c:pt>
                <c:pt idx="4245">
                  <c:v>424500</c:v>
                </c:pt>
                <c:pt idx="4246">
                  <c:v>424600</c:v>
                </c:pt>
                <c:pt idx="4247">
                  <c:v>424700</c:v>
                </c:pt>
                <c:pt idx="4248">
                  <c:v>424800</c:v>
                </c:pt>
                <c:pt idx="4249">
                  <c:v>424900</c:v>
                </c:pt>
                <c:pt idx="4250">
                  <c:v>425000</c:v>
                </c:pt>
                <c:pt idx="4251">
                  <c:v>425100</c:v>
                </c:pt>
                <c:pt idx="4252">
                  <c:v>425200</c:v>
                </c:pt>
                <c:pt idx="4253">
                  <c:v>425300</c:v>
                </c:pt>
                <c:pt idx="4254">
                  <c:v>425400</c:v>
                </c:pt>
                <c:pt idx="4255">
                  <c:v>425500</c:v>
                </c:pt>
                <c:pt idx="4256">
                  <c:v>425600</c:v>
                </c:pt>
                <c:pt idx="4257">
                  <c:v>425700</c:v>
                </c:pt>
                <c:pt idx="4258">
                  <c:v>425800</c:v>
                </c:pt>
                <c:pt idx="4259">
                  <c:v>425900</c:v>
                </c:pt>
                <c:pt idx="4260">
                  <c:v>426000</c:v>
                </c:pt>
                <c:pt idx="4261">
                  <c:v>426100</c:v>
                </c:pt>
                <c:pt idx="4262">
                  <c:v>426200</c:v>
                </c:pt>
                <c:pt idx="4263">
                  <c:v>426300</c:v>
                </c:pt>
                <c:pt idx="4264">
                  <c:v>426400</c:v>
                </c:pt>
                <c:pt idx="4265">
                  <c:v>426500</c:v>
                </c:pt>
                <c:pt idx="4266">
                  <c:v>426600</c:v>
                </c:pt>
                <c:pt idx="4267">
                  <c:v>426700</c:v>
                </c:pt>
                <c:pt idx="4268">
                  <c:v>426800</c:v>
                </c:pt>
                <c:pt idx="4269">
                  <c:v>426900</c:v>
                </c:pt>
                <c:pt idx="4270">
                  <c:v>427000</c:v>
                </c:pt>
                <c:pt idx="4271">
                  <c:v>427100</c:v>
                </c:pt>
                <c:pt idx="4272">
                  <c:v>427200</c:v>
                </c:pt>
                <c:pt idx="4273">
                  <c:v>427300</c:v>
                </c:pt>
                <c:pt idx="4274">
                  <c:v>427400</c:v>
                </c:pt>
                <c:pt idx="4275">
                  <c:v>427500</c:v>
                </c:pt>
                <c:pt idx="4276">
                  <c:v>427600</c:v>
                </c:pt>
                <c:pt idx="4277">
                  <c:v>427700</c:v>
                </c:pt>
                <c:pt idx="4278">
                  <c:v>427800</c:v>
                </c:pt>
                <c:pt idx="4279">
                  <c:v>427900</c:v>
                </c:pt>
                <c:pt idx="4280">
                  <c:v>428000</c:v>
                </c:pt>
                <c:pt idx="4281">
                  <c:v>428100</c:v>
                </c:pt>
                <c:pt idx="4282">
                  <c:v>428200</c:v>
                </c:pt>
                <c:pt idx="4283">
                  <c:v>428300</c:v>
                </c:pt>
                <c:pt idx="4284">
                  <c:v>428400</c:v>
                </c:pt>
                <c:pt idx="4285">
                  <c:v>428500</c:v>
                </c:pt>
                <c:pt idx="4286">
                  <c:v>428600</c:v>
                </c:pt>
                <c:pt idx="4287">
                  <c:v>428700</c:v>
                </c:pt>
                <c:pt idx="4288">
                  <c:v>428800</c:v>
                </c:pt>
                <c:pt idx="4289">
                  <c:v>428900</c:v>
                </c:pt>
                <c:pt idx="4290">
                  <c:v>429000</c:v>
                </c:pt>
                <c:pt idx="4291">
                  <c:v>429100</c:v>
                </c:pt>
                <c:pt idx="4292">
                  <c:v>429200</c:v>
                </c:pt>
                <c:pt idx="4293">
                  <c:v>429300</c:v>
                </c:pt>
                <c:pt idx="4294">
                  <c:v>429400</c:v>
                </c:pt>
                <c:pt idx="4295">
                  <c:v>429500</c:v>
                </c:pt>
                <c:pt idx="4296">
                  <c:v>429600</c:v>
                </c:pt>
                <c:pt idx="4297">
                  <c:v>429700</c:v>
                </c:pt>
                <c:pt idx="4298">
                  <c:v>429800</c:v>
                </c:pt>
                <c:pt idx="4299">
                  <c:v>429900</c:v>
                </c:pt>
                <c:pt idx="4300">
                  <c:v>430000</c:v>
                </c:pt>
                <c:pt idx="4301">
                  <c:v>430100</c:v>
                </c:pt>
                <c:pt idx="4302">
                  <c:v>430200</c:v>
                </c:pt>
                <c:pt idx="4303">
                  <c:v>430300</c:v>
                </c:pt>
                <c:pt idx="4304">
                  <c:v>430400</c:v>
                </c:pt>
                <c:pt idx="4305">
                  <c:v>430500</c:v>
                </c:pt>
                <c:pt idx="4306">
                  <c:v>430600</c:v>
                </c:pt>
                <c:pt idx="4307">
                  <c:v>430700</c:v>
                </c:pt>
                <c:pt idx="4308">
                  <c:v>430800</c:v>
                </c:pt>
                <c:pt idx="4309">
                  <c:v>430900</c:v>
                </c:pt>
                <c:pt idx="4310">
                  <c:v>431000</c:v>
                </c:pt>
                <c:pt idx="4311">
                  <c:v>431100</c:v>
                </c:pt>
                <c:pt idx="4312">
                  <c:v>431200</c:v>
                </c:pt>
                <c:pt idx="4313">
                  <c:v>431300</c:v>
                </c:pt>
                <c:pt idx="4314">
                  <c:v>431400</c:v>
                </c:pt>
                <c:pt idx="4315">
                  <c:v>431500</c:v>
                </c:pt>
                <c:pt idx="4316">
                  <c:v>431600</c:v>
                </c:pt>
                <c:pt idx="4317">
                  <c:v>431700</c:v>
                </c:pt>
                <c:pt idx="4318">
                  <c:v>431800</c:v>
                </c:pt>
                <c:pt idx="4319">
                  <c:v>431900</c:v>
                </c:pt>
                <c:pt idx="4320">
                  <c:v>432000</c:v>
                </c:pt>
                <c:pt idx="4321">
                  <c:v>432100</c:v>
                </c:pt>
                <c:pt idx="4322">
                  <c:v>432200</c:v>
                </c:pt>
                <c:pt idx="4323">
                  <c:v>432300</c:v>
                </c:pt>
                <c:pt idx="4324">
                  <c:v>432400</c:v>
                </c:pt>
                <c:pt idx="4325">
                  <c:v>432500</c:v>
                </c:pt>
                <c:pt idx="4326">
                  <c:v>432600</c:v>
                </c:pt>
                <c:pt idx="4327">
                  <c:v>432700</c:v>
                </c:pt>
                <c:pt idx="4328">
                  <c:v>432800</c:v>
                </c:pt>
                <c:pt idx="4329">
                  <c:v>432900</c:v>
                </c:pt>
                <c:pt idx="4330">
                  <c:v>433000</c:v>
                </c:pt>
                <c:pt idx="4331">
                  <c:v>433100</c:v>
                </c:pt>
                <c:pt idx="4332">
                  <c:v>433200</c:v>
                </c:pt>
                <c:pt idx="4333">
                  <c:v>433300</c:v>
                </c:pt>
                <c:pt idx="4334">
                  <c:v>433400</c:v>
                </c:pt>
                <c:pt idx="4335">
                  <c:v>433500</c:v>
                </c:pt>
                <c:pt idx="4336">
                  <c:v>433600</c:v>
                </c:pt>
                <c:pt idx="4337">
                  <c:v>433700</c:v>
                </c:pt>
                <c:pt idx="4338">
                  <c:v>433800</c:v>
                </c:pt>
                <c:pt idx="4339">
                  <c:v>433900</c:v>
                </c:pt>
                <c:pt idx="4340">
                  <c:v>434000</c:v>
                </c:pt>
                <c:pt idx="4341">
                  <c:v>434100</c:v>
                </c:pt>
                <c:pt idx="4342">
                  <c:v>434200</c:v>
                </c:pt>
                <c:pt idx="4343">
                  <c:v>434300</c:v>
                </c:pt>
                <c:pt idx="4344">
                  <c:v>434400</c:v>
                </c:pt>
                <c:pt idx="4345">
                  <c:v>434500</c:v>
                </c:pt>
                <c:pt idx="4346">
                  <c:v>434600</c:v>
                </c:pt>
                <c:pt idx="4347">
                  <c:v>434700</c:v>
                </c:pt>
                <c:pt idx="4348">
                  <c:v>434800</c:v>
                </c:pt>
                <c:pt idx="4349">
                  <c:v>434900</c:v>
                </c:pt>
                <c:pt idx="4350">
                  <c:v>435000</c:v>
                </c:pt>
                <c:pt idx="4351">
                  <c:v>435100</c:v>
                </c:pt>
                <c:pt idx="4352">
                  <c:v>435200</c:v>
                </c:pt>
                <c:pt idx="4353">
                  <c:v>435300</c:v>
                </c:pt>
                <c:pt idx="4354">
                  <c:v>435400</c:v>
                </c:pt>
                <c:pt idx="4355">
                  <c:v>435500</c:v>
                </c:pt>
                <c:pt idx="4356">
                  <c:v>435600</c:v>
                </c:pt>
                <c:pt idx="4357">
                  <c:v>435700</c:v>
                </c:pt>
                <c:pt idx="4358">
                  <c:v>435800</c:v>
                </c:pt>
                <c:pt idx="4359">
                  <c:v>435900</c:v>
                </c:pt>
                <c:pt idx="4360">
                  <c:v>436000</c:v>
                </c:pt>
                <c:pt idx="4361">
                  <c:v>436100</c:v>
                </c:pt>
                <c:pt idx="4362">
                  <c:v>436200</c:v>
                </c:pt>
                <c:pt idx="4363">
                  <c:v>436300</c:v>
                </c:pt>
                <c:pt idx="4364">
                  <c:v>436400</c:v>
                </c:pt>
                <c:pt idx="4365">
                  <c:v>436500</c:v>
                </c:pt>
                <c:pt idx="4366">
                  <c:v>436600</c:v>
                </c:pt>
                <c:pt idx="4367">
                  <c:v>436700</c:v>
                </c:pt>
                <c:pt idx="4368">
                  <c:v>436800</c:v>
                </c:pt>
                <c:pt idx="4369">
                  <c:v>436900</c:v>
                </c:pt>
                <c:pt idx="4370">
                  <c:v>437000</c:v>
                </c:pt>
                <c:pt idx="4371">
                  <c:v>437100</c:v>
                </c:pt>
                <c:pt idx="4372">
                  <c:v>437200</c:v>
                </c:pt>
                <c:pt idx="4373">
                  <c:v>437300</c:v>
                </c:pt>
                <c:pt idx="4374">
                  <c:v>437400</c:v>
                </c:pt>
                <c:pt idx="4375">
                  <c:v>437500</c:v>
                </c:pt>
                <c:pt idx="4376">
                  <c:v>437600</c:v>
                </c:pt>
                <c:pt idx="4377">
                  <c:v>437700</c:v>
                </c:pt>
                <c:pt idx="4378">
                  <c:v>437800</c:v>
                </c:pt>
                <c:pt idx="4379">
                  <c:v>437900</c:v>
                </c:pt>
                <c:pt idx="4380">
                  <c:v>438000</c:v>
                </c:pt>
                <c:pt idx="4381">
                  <c:v>438100</c:v>
                </c:pt>
                <c:pt idx="4382">
                  <c:v>438200</c:v>
                </c:pt>
                <c:pt idx="4383">
                  <c:v>438300</c:v>
                </c:pt>
                <c:pt idx="4384">
                  <c:v>438400</c:v>
                </c:pt>
                <c:pt idx="4385">
                  <c:v>438500</c:v>
                </c:pt>
                <c:pt idx="4386">
                  <c:v>438600</c:v>
                </c:pt>
                <c:pt idx="4387">
                  <c:v>438700</c:v>
                </c:pt>
                <c:pt idx="4388">
                  <c:v>438800</c:v>
                </c:pt>
                <c:pt idx="4389">
                  <c:v>438900</c:v>
                </c:pt>
                <c:pt idx="4390">
                  <c:v>439000</c:v>
                </c:pt>
                <c:pt idx="4391">
                  <c:v>439100</c:v>
                </c:pt>
                <c:pt idx="4392">
                  <c:v>439200</c:v>
                </c:pt>
                <c:pt idx="4393">
                  <c:v>439300</c:v>
                </c:pt>
                <c:pt idx="4394">
                  <c:v>439400</c:v>
                </c:pt>
                <c:pt idx="4395">
                  <c:v>439500</c:v>
                </c:pt>
                <c:pt idx="4396">
                  <c:v>439600</c:v>
                </c:pt>
                <c:pt idx="4397">
                  <c:v>439700</c:v>
                </c:pt>
                <c:pt idx="4398">
                  <c:v>439800</c:v>
                </c:pt>
                <c:pt idx="4399">
                  <c:v>439900</c:v>
                </c:pt>
                <c:pt idx="4400">
                  <c:v>440000</c:v>
                </c:pt>
                <c:pt idx="4401">
                  <c:v>440100</c:v>
                </c:pt>
                <c:pt idx="4402">
                  <c:v>440200</c:v>
                </c:pt>
                <c:pt idx="4403">
                  <c:v>440300</c:v>
                </c:pt>
                <c:pt idx="4404">
                  <c:v>440400</c:v>
                </c:pt>
                <c:pt idx="4405">
                  <c:v>440500</c:v>
                </c:pt>
                <c:pt idx="4406">
                  <c:v>440600</c:v>
                </c:pt>
                <c:pt idx="4407">
                  <c:v>440700</c:v>
                </c:pt>
                <c:pt idx="4408">
                  <c:v>440800</c:v>
                </c:pt>
                <c:pt idx="4409">
                  <c:v>440900</c:v>
                </c:pt>
                <c:pt idx="4410">
                  <c:v>441000</c:v>
                </c:pt>
                <c:pt idx="4411">
                  <c:v>441100</c:v>
                </c:pt>
                <c:pt idx="4412">
                  <c:v>441200</c:v>
                </c:pt>
                <c:pt idx="4413">
                  <c:v>441300</c:v>
                </c:pt>
                <c:pt idx="4414">
                  <c:v>441400</c:v>
                </c:pt>
                <c:pt idx="4415">
                  <c:v>441500</c:v>
                </c:pt>
                <c:pt idx="4416">
                  <c:v>441600</c:v>
                </c:pt>
                <c:pt idx="4417">
                  <c:v>441700</c:v>
                </c:pt>
                <c:pt idx="4418">
                  <c:v>441800</c:v>
                </c:pt>
                <c:pt idx="4419">
                  <c:v>441900</c:v>
                </c:pt>
                <c:pt idx="4420">
                  <c:v>442000</c:v>
                </c:pt>
                <c:pt idx="4421">
                  <c:v>442100</c:v>
                </c:pt>
                <c:pt idx="4422">
                  <c:v>442200</c:v>
                </c:pt>
                <c:pt idx="4423">
                  <c:v>442300</c:v>
                </c:pt>
                <c:pt idx="4424">
                  <c:v>442400</c:v>
                </c:pt>
                <c:pt idx="4425">
                  <c:v>442500</c:v>
                </c:pt>
                <c:pt idx="4426">
                  <c:v>442600</c:v>
                </c:pt>
                <c:pt idx="4427">
                  <c:v>442700</c:v>
                </c:pt>
                <c:pt idx="4428">
                  <c:v>442800</c:v>
                </c:pt>
                <c:pt idx="4429">
                  <c:v>442900</c:v>
                </c:pt>
                <c:pt idx="4430">
                  <c:v>443000</c:v>
                </c:pt>
                <c:pt idx="4431">
                  <c:v>443100</c:v>
                </c:pt>
                <c:pt idx="4432">
                  <c:v>443200</c:v>
                </c:pt>
                <c:pt idx="4433">
                  <c:v>443300</c:v>
                </c:pt>
                <c:pt idx="4434">
                  <c:v>443400</c:v>
                </c:pt>
                <c:pt idx="4435">
                  <c:v>443500</c:v>
                </c:pt>
                <c:pt idx="4436">
                  <c:v>443600</c:v>
                </c:pt>
                <c:pt idx="4437">
                  <c:v>443700</c:v>
                </c:pt>
                <c:pt idx="4438">
                  <c:v>443800</c:v>
                </c:pt>
                <c:pt idx="4439">
                  <c:v>443900</c:v>
                </c:pt>
                <c:pt idx="4440">
                  <c:v>444000</c:v>
                </c:pt>
                <c:pt idx="4441">
                  <c:v>444100</c:v>
                </c:pt>
                <c:pt idx="4442">
                  <c:v>444200</c:v>
                </c:pt>
                <c:pt idx="4443">
                  <c:v>444300</c:v>
                </c:pt>
                <c:pt idx="4444">
                  <c:v>444400</c:v>
                </c:pt>
                <c:pt idx="4445">
                  <c:v>444500</c:v>
                </c:pt>
                <c:pt idx="4446">
                  <c:v>444600</c:v>
                </c:pt>
                <c:pt idx="4447">
                  <c:v>444700</c:v>
                </c:pt>
                <c:pt idx="4448">
                  <c:v>444800</c:v>
                </c:pt>
                <c:pt idx="4449">
                  <c:v>444900</c:v>
                </c:pt>
                <c:pt idx="4450">
                  <c:v>445000</c:v>
                </c:pt>
                <c:pt idx="4451">
                  <c:v>445100</c:v>
                </c:pt>
                <c:pt idx="4452">
                  <c:v>445200</c:v>
                </c:pt>
                <c:pt idx="4453">
                  <c:v>445300</c:v>
                </c:pt>
                <c:pt idx="4454">
                  <c:v>445400</c:v>
                </c:pt>
                <c:pt idx="4455">
                  <c:v>445500</c:v>
                </c:pt>
                <c:pt idx="4456">
                  <c:v>445600</c:v>
                </c:pt>
                <c:pt idx="4457">
                  <c:v>445700</c:v>
                </c:pt>
                <c:pt idx="4458">
                  <c:v>445800</c:v>
                </c:pt>
                <c:pt idx="4459">
                  <c:v>445900</c:v>
                </c:pt>
                <c:pt idx="4460">
                  <c:v>446000</c:v>
                </c:pt>
                <c:pt idx="4461">
                  <c:v>446100</c:v>
                </c:pt>
                <c:pt idx="4462">
                  <c:v>446200</c:v>
                </c:pt>
                <c:pt idx="4463">
                  <c:v>446300</c:v>
                </c:pt>
                <c:pt idx="4464">
                  <c:v>446400</c:v>
                </c:pt>
                <c:pt idx="4465">
                  <c:v>446500</c:v>
                </c:pt>
                <c:pt idx="4466">
                  <c:v>446600</c:v>
                </c:pt>
                <c:pt idx="4467">
                  <c:v>446700</c:v>
                </c:pt>
                <c:pt idx="4468">
                  <c:v>446800</c:v>
                </c:pt>
                <c:pt idx="4469">
                  <c:v>446900</c:v>
                </c:pt>
                <c:pt idx="4470">
                  <c:v>447000</c:v>
                </c:pt>
                <c:pt idx="4471">
                  <c:v>447100</c:v>
                </c:pt>
                <c:pt idx="4472">
                  <c:v>447200</c:v>
                </c:pt>
                <c:pt idx="4473">
                  <c:v>447300</c:v>
                </c:pt>
                <c:pt idx="4474">
                  <c:v>447400</c:v>
                </c:pt>
                <c:pt idx="4475">
                  <c:v>447500</c:v>
                </c:pt>
                <c:pt idx="4476">
                  <c:v>447600</c:v>
                </c:pt>
                <c:pt idx="4477">
                  <c:v>447700</c:v>
                </c:pt>
                <c:pt idx="4478">
                  <c:v>447800</c:v>
                </c:pt>
                <c:pt idx="4479">
                  <c:v>447900</c:v>
                </c:pt>
                <c:pt idx="4480">
                  <c:v>448000</c:v>
                </c:pt>
                <c:pt idx="4481">
                  <c:v>448100</c:v>
                </c:pt>
                <c:pt idx="4482">
                  <c:v>448200</c:v>
                </c:pt>
                <c:pt idx="4483">
                  <c:v>448300</c:v>
                </c:pt>
                <c:pt idx="4484">
                  <c:v>448400</c:v>
                </c:pt>
                <c:pt idx="4485">
                  <c:v>448500</c:v>
                </c:pt>
                <c:pt idx="4486">
                  <c:v>448600</c:v>
                </c:pt>
                <c:pt idx="4487">
                  <c:v>448700</c:v>
                </c:pt>
                <c:pt idx="4488">
                  <c:v>448800</c:v>
                </c:pt>
                <c:pt idx="4489">
                  <c:v>448900</c:v>
                </c:pt>
                <c:pt idx="4490">
                  <c:v>449000</c:v>
                </c:pt>
                <c:pt idx="4491">
                  <c:v>449100</c:v>
                </c:pt>
                <c:pt idx="4492">
                  <c:v>449200</c:v>
                </c:pt>
                <c:pt idx="4493">
                  <c:v>449300</c:v>
                </c:pt>
                <c:pt idx="4494">
                  <c:v>449400</c:v>
                </c:pt>
                <c:pt idx="4495">
                  <c:v>449500</c:v>
                </c:pt>
                <c:pt idx="4496">
                  <c:v>449600</c:v>
                </c:pt>
                <c:pt idx="4497">
                  <c:v>449700</c:v>
                </c:pt>
                <c:pt idx="4498">
                  <c:v>449800</c:v>
                </c:pt>
                <c:pt idx="4499">
                  <c:v>449900</c:v>
                </c:pt>
                <c:pt idx="4500">
                  <c:v>450000</c:v>
                </c:pt>
                <c:pt idx="4501">
                  <c:v>450100</c:v>
                </c:pt>
                <c:pt idx="4502">
                  <c:v>450200</c:v>
                </c:pt>
                <c:pt idx="4503">
                  <c:v>450300</c:v>
                </c:pt>
                <c:pt idx="4504">
                  <c:v>450400</c:v>
                </c:pt>
                <c:pt idx="4505">
                  <c:v>450500</c:v>
                </c:pt>
                <c:pt idx="4506">
                  <c:v>450600</c:v>
                </c:pt>
                <c:pt idx="4507">
                  <c:v>450700</c:v>
                </c:pt>
                <c:pt idx="4508">
                  <c:v>450800</c:v>
                </c:pt>
                <c:pt idx="4509">
                  <c:v>450900</c:v>
                </c:pt>
                <c:pt idx="4510">
                  <c:v>451000</c:v>
                </c:pt>
                <c:pt idx="4511">
                  <c:v>451100</c:v>
                </c:pt>
                <c:pt idx="4512">
                  <c:v>451200</c:v>
                </c:pt>
                <c:pt idx="4513">
                  <c:v>451300</c:v>
                </c:pt>
                <c:pt idx="4514">
                  <c:v>451400</c:v>
                </c:pt>
                <c:pt idx="4515">
                  <c:v>451500</c:v>
                </c:pt>
                <c:pt idx="4516">
                  <c:v>451600</c:v>
                </c:pt>
                <c:pt idx="4517">
                  <c:v>451700</c:v>
                </c:pt>
                <c:pt idx="4518">
                  <c:v>451800</c:v>
                </c:pt>
                <c:pt idx="4519">
                  <c:v>451900</c:v>
                </c:pt>
                <c:pt idx="4520">
                  <c:v>452000</c:v>
                </c:pt>
                <c:pt idx="4521">
                  <c:v>452100</c:v>
                </c:pt>
                <c:pt idx="4522">
                  <c:v>452200</c:v>
                </c:pt>
                <c:pt idx="4523">
                  <c:v>452300</c:v>
                </c:pt>
                <c:pt idx="4524">
                  <c:v>452400</c:v>
                </c:pt>
                <c:pt idx="4525">
                  <c:v>452500</c:v>
                </c:pt>
                <c:pt idx="4526">
                  <c:v>452600</c:v>
                </c:pt>
                <c:pt idx="4527">
                  <c:v>452700</c:v>
                </c:pt>
                <c:pt idx="4528">
                  <c:v>452800</c:v>
                </c:pt>
                <c:pt idx="4529">
                  <c:v>452900</c:v>
                </c:pt>
                <c:pt idx="4530">
                  <c:v>453000</c:v>
                </c:pt>
                <c:pt idx="4531">
                  <c:v>453100</c:v>
                </c:pt>
                <c:pt idx="4532">
                  <c:v>453200</c:v>
                </c:pt>
                <c:pt idx="4533">
                  <c:v>453300</c:v>
                </c:pt>
                <c:pt idx="4534">
                  <c:v>453400</c:v>
                </c:pt>
                <c:pt idx="4535">
                  <c:v>453500</c:v>
                </c:pt>
                <c:pt idx="4536">
                  <c:v>453600</c:v>
                </c:pt>
                <c:pt idx="4537">
                  <c:v>453700</c:v>
                </c:pt>
                <c:pt idx="4538">
                  <c:v>453800</c:v>
                </c:pt>
                <c:pt idx="4539">
                  <c:v>453900</c:v>
                </c:pt>
                <c:pt idx="4540">
                  <c:v>454000</c:v>
                </c:pt>
                <c:pt idx="4541">
                  <c:v>454100</c:v>
                </c:pt>
                <c:pt idx="4542">
                  <c:v>454200</c:v>
                </c:pt>
                <c:pt idx="4543">
                  <c:v>454300</c:v>
                </c:pt>
                <c:pt idx="4544">
                  <c:v>454400</c:v>
                </c:pt>
                <c:pt idx="4545">
                  <c:v>454500</c:v>
                </c:pt>
                <c:pt idx="4546">
                  <c:v>454600</c:v>
                </c:pt>
                <c:pt idx="4547">
                  <c:v>454700</c:v>
                </c:pt>
                <c:pt idx="4548">
                  <c:v>454800</c:v>
                </c:pt>
                <c:pt idx="4549">
                  <c:v>454900</c:v>
                </c:pt>
                <c:pt idx="4550">
                  <c:v>455000</c:v>
                </c:pt>
                <c:pt idx="4551">
                  <c:v>455100</c:v>
                </c:pt>
                <c:pt idx="4552">
                  <c:v>455200</c:v>
                </c:pt>
                <c:pt idx="4553">
                  <c:v>455300</c:v>
                </c:pt>
                <c:pt idx="4554">
                  <c:v>455400</c:v>
                </c:pt>
                <c:pt idx="4555">
                  <c:v>455500</c:v>
                </c:pt>
                <c:pt idx="4556">
                  <c:v>455600</c:v>
                </c:pt>
                <c:pt idx="4557">
                  <c:v>455700</c:v>
                </c:pt>
                <c:pt idx="4558">
                  <c:v>455800</c:v>
                </c:pt>
                <c:pt idx="4559">
                  <c:v>455900</c:v>
                </c:pt>
                <c:pt idx="4560">
                  <c:v>456000</c:v>
                </c:pt>
                <c:pt idx="4561">
                  <c:v>456100</c:v>
                </c:pt>
                <c:pt idx="4562">
                  <c:v>456200</c:v>
                </c:pt>
                <c:pt idx="4563">
                  <c:v>456300</c:v>
                </c:pt>
                <c:pt idx="4564">
                  <c:v>456400</c:v>
                </c:pt>
                <c:pt idx="4565">
                  <c:v>456500</c:v>
                </c:pt>
                <c:pt idx="4566">
                  <c:v>456600</c:v>
                </c:pt>
                <c:pt idx="4567">
                  <c:v>456700</c:v>
                </c:pt>
                <c:pt idx="4568">
                  <c:v>456800</c:v>
                </c:pt>
                <c:pt idx="4569">
                  <c:v>456900</c:v>
                </c:pt>
                <c:pt idx="4570">
                  <c:v>457000</c:v>
                </c:pt>
                <c:pt idx="4571">
                  <c:v>457100</c:v>
                </c:pt>
                <c:pt idx="4572">
                  <c:v>457200</c:v>
                </c:pt>
                <c:pt idx="4573">
                  <c:v>457300</c:v>
                </c:pt>
                <c:pt idx="4574">
                  <c:v>457400</c:v>
                </c:pt>
                <c:pt idx="4575">
                  <c:v>457500</c:v>
                </c:pt>
                <c:pt idx="4576">
                  <c:v>457600</c:v>
                </c:pt>
                <c:pt idx="4577">
                  <c:v>457700</c:v>
                </c:pt>
                <c:pt idx="4578">
                  <c:v>457800</c:v>
                </c:pt>
                <c:pt idx="4579">
                  <c:v>457900</c:v>
                </c:pt>
                <c:pt idx="4580">
                  <c:v>458000</c:v>
                </c:pt>
                <c:pt idx="4581">
                  <c:v>458100</c:v>
                </c:pt>
                <c:pt idx="4582">
                  <c:v>458200</c:v>
                </c:pt>
                <c:pt idx="4583">
                  <c:v>458300</c:v>
                </c:pt>
                <c:pt idx="4584">
                  <c:v>458400</c:v>
                </c:pt>
                <c:pt idx="4585">
                  <c:v>458500</c:v>
                </c:pt>
                <c:pt idx="4586">
                  <c:v>458600</c:v>
                </c:pt>
                <c:pt idx="4587">
                  <c:v>458700</c:v>
                </c:pt>
                <c:pt idx="4588">
                  <c:v>458800</c:v>
                </c:pt>
                <c:pt idx="4589">
                  <c:v>458900</c:v>
                </c:pt>
                <c:pt idx="4590">
                  <c:v>459000</c:v>
                </c:pt>
                <c:pt idx="4591">
                  <c:v>459100</c:v>
                </c:pt>
                <c:pt idx="4592">
                  <c:v>459200</c:v>
                </c:pt>
                <c:pt idx="4593">
                  <c:v>459300</c:v>
                </c:pt>
                <c:pt idx="4594">
                  <c:v>459400</c:v>
                </c:pt>
                <c:pt idx="4595">
                  <c:v>459500</c:v>
                </c:pt>
                <c:pt idx="4596">
                  <c:v>459600</c:v>
                </c:pt>
                <c:pt idx="4597">
                  <c:v>459700</c:v>
                </c:pt>
                <c:pt idx="4598">
                  <c:v>459800</c:v>
                </c:pt>
                <c:pt idx="4599">
                  <c:v>459900</c:v>
                </c:pt>
                <c:pt idx="4600">
                  <c:v>460000</c:v>
                </c:pt>
                <c:pt idx="4601">
                  <c:v>460100</c:v>
                </c:pt>
                <c:pt idx="4602">
                  <c:v>460200</c:v>
                </c:pt>
                <c:pt idx="4603">
                  <c:v>460300</c:v>
                </c:pt>
                <c:pt idx="4604">
                  <c:v>460400</c:v>
                </c:pt>
                <c:pt idx="4605">
                  <c:v>460500</c:v>
                </c:pt>
                <c:pt idx="4606">
                  <c:v>460600</c:v>
                </c:pt>
                <c:pt idx="4607">
                  <c:v>460700</c:v>
                </c:pt>
                <c:pt idx="4608">
                  <c:v>460800</c:v>
                </c:pt>
                <c:pt idx="4609">
                  <c:v>460900</c:v>
                </c:pt>
                <c:pt idx="4610">
                  <c:v>461000</c:v>
                </c:pt>
                <c:pt idx="4611">
                  <c:v>461100</c:v>
                </c:pt>
                <c:pt idx="4612">
                  <c:v>461200</c:v>
                </c:pt>
                <c:pt idx="4613">
                  <c:v>461300</c:v>
                </c:pt>
                <c:pt idx="4614">
                  <c:v>461400</c:v>
                </c:pt>
                <c:pt idx="4615">
                  <c:v>461500</c:v>
                </c:pt>
                <c:pt idx="4616">
                  <c:v>461600</c:v>
                </c:pt>
                <c:pt idx="4617">
                  <c:v>461700</c:v>
                </c:pt>
                <c:pt idx="4618">
                  <c:v>461800</c:v>
                </c:pt>
                <c:pt idx="4619">
                  <c:v>461900</c:v>
                </c:pt>
                <c:pt idx="4620">
                  <c:v>462000</c:v>
                </c:pt>
                <c:pt idx="4621">
                  <c:v>462100</c:v>
                </c:pt>
                <c:pt idx="4622">
                  <c:v>462200</c:v>
                </c:pt>
                <c:pt idx="4623">
                  <c:v>462300</c:v>
                </c:pt>
                <c:pt idx="4624">
                  <c:v>462400</c:v>
                </c:pt>
                <c:pt idx="4625">
                  <c:v>462500</c:v>
                </c:pt>
                <c:pt idx="4626">
                  <c:v>462600</c:v>
                </c:pt>
                <c:pt idx="4627">
                  <c:v>462700</c:v>
                </c:pt>
                <c:pt idx="4628">
                  <c:v>462800</c:v>
                </c:pt>
                <c:pt idx="4629">
                  <c:v>462900</c:v>
                </c:pt>
                <c:pt idx="4630">
                  <c:v>463000</c:v>
                </c:pt>
                <c:pt idx="4631">
                  <c:v>463100</c:v>
                </c:pt>
                <c:pt idx="4632">
                  <c:v>463200</c:v>
                </c:pt>
                <c:pt idx="4633">
                  <c:v>463300</c:v>
                </c:pt>
                <c:pt idx="4634">
                  <c:v>463400</c:v>
                </c:pt>
                <c:pt idx="4635">
                  <c:v>463500</c:v>
                </c:pt>
                <c:pt idx="4636">
                  <c:v>463600</c:v>
                </c:pt>
                <c:pt idx="4637">
                  <c:v>463700</c:v>
                </c:pt>
                <c:pt idx="4638">
                  <c:v>463800</c:v>
                </c:pt>
                <c:pt idx="4639">
                  <c:v>463900</c:v>
                </c:pt>
                <c:pt idx="4640">
                  <c:v>464000</c:v>
                </c:pt>
                <c:pt idx="4641">
                  <c:v>464100</c:v>
                </c:pt>
                <c:pt idx="4642">
                  <c:v>464200</c:v>
                </c:pt>
                <c:pt idx="4643">
                  <c:v>464300</c:v>
                </c:pt>
                <c:pt idx="4644">
                  <c:v>464400</c:v>
                </c:pt>
                <c:pt idx="4645">
                  <c:v>464500</c:v>
                </c:pt>
                <c:pt idx="4646">
                  <c:v>464600</c:v>
                </c:pt>
                <c:pt idx="4647">
                  <c:v>464700</c:v>
                </c:pt>
                <c:pt idx="4648">
                  <c:v>464800</c:v>
                </c:pt>
                <c:pt idx="4649">
                  <c:v>464900</c:v>
                </c:pt>
                <c:pt idx="4650">
                  <c:v>465000</c:v>
                </c:pt>
                <c:pt idx="4651">
                  <c:v>465100</c:v>
                </c:pt>
                <c:pt idx="4652">
                  <c:v>465200</c:v>
                </c:pt>
                <c:pt idx="4653">
                  <c:v>465300</c:v>
                </c:pt>
                <c:pt idx="4654">
                  <c:v>465400</c:v>
                </c:pt>
                <c:pt idx="4655">
                  <c:v>465500</c:v>
                </c:pt>
                <c:pt idx="4656">
                  <c:v>465600</c:v>
                </c:pt>
                <c:pt idx="4657">
                  <c:v>465700</c:v>
                </c:pt>
                <c:pt idx="4658">
                  <c:v>465800</c:v>
                </c:pt>
                <c:pt idx="4659">
                  <c:v>465900</c:v>
                </c:pt>
                <c:pt idx="4660">
                  <c:v>466000</c:v>
                </c:pt>
                <c:pt idx="4661">
                  <c:v>466100</c:v>
                </c:pt>
                <c:pt idx="4662">
                  <c:v>466200</c:v>
                </c:pt>
                <c:pt idx="4663">
                  <c:v>466300</c:v>
                </c:pt>
                <c:pt idx="4664">
                  <c:v>466400</c:v>
                </c:pt>
                <c:pt idx="4665">
                  <c:v>466500</c:v>
                </c:pt>
                <c:pt idx="4666">
                  <c:v>466600</c:v>
                </c:pt>
                <c:pt idx="4667">
                  <c:v>466700</c:v>
                </c:pt>
                <c:pt idx="4668">
                  <c:v>466800</c:v>
                </c:pt>
                <c:pt idx="4669">
                  <c:v>466900</c:v>
                </c:pt>
                <c:pt idx="4670">
                  <c:v>467000</c:v>
                </c:pt>
                <c:pt idx="4671">
                  <c:v>467100</c:v>
                </c:pt>
                <c:pt idx="4672">
                  <c:v>467200</c:v>
                </c:pt>
                <c:pt idx="4673">
                  <c:v>467300</c:v>
                </c:pt>
                <c:pt idx="4674">
                  <c:v>467400</c:v>
                </c:pt>
                <c:pt idx="4675">
                  <c:v>467500</c:v>
                </c:pt>
                <c:pt idx="4676">
                  <c:v>467600</c:v>
                </c:pt>
                <c:pt idx="4677">
                  <c:v>467700</c:v>
                </c:pt>
                <c:pt idx="4678">
                  <c:v>467800</c:v>
                </c:pt>
                <c:pt idx="4679">
                  <c:v>467900</c:v>
                </c:pt>
                <c:pt idx="4680">
                  <c:v>468000</c:v>
                </c:pt>
                <c:pt idx="4681">
                  <c:v>468100</c:v>
                </c:pt>
                <c:pt idx="4682">
                  <c:v>468200</c:v>
                </c:pt>
                <c:pt idx="4683">
                  <c:v>468300</c:v>
                </c:pt>
                <c:pt idx="4684">
                  <c:v>468400</c:v>
                </c:pt>
                <c:pt idx="4685">
                  <c:v>468500</c:v>
                </c:pt>
                <c:pt idx="4686">
                  <c:v>468600</c:v>
                </c:pt>
                <c:pt idx="4687">
                  <c:v>468700</c:v>
                </c:pt>
                <c:pt idx="4688">
                  <c:v>468800</c:v>
                </c:pt>
                <c:pt idx="4689">
                  <c:v>468900</c:v>
                </c:pt>
                <c:pt idx="4690">
                  <c:v>469000</c:v>
                </c:pt>
                <c:pt idx="4691">
                  <c:v>469100</c:v>
                </c:pt>
                <c:pt idx="4692">
                  <c:v>469200</c:v>
                </c:pt>
                <c:pt idx="4693">
                  <c:v>469300</c:v>
                </c:pt>
                <c:pt idx="4694">
                  <c:v>469400</c:v>
                </c:pt>
                <c:pt idx="4695">
                  <c:v>469500</c:v>
                </c:pt>
                <c:pt idx="4696">
                  <c:v>469600</c:v>
                </c:pt>
                <c:pt idx="4697">
                  <c:v>469700</c:v>
                </c:pt>
                <c:pt idx="4698">
                  <c:v>469800</c:v>
                </c:pt>
                <c:pt idx="4699">
                  <c:v>469900</c:v>
                </c:pt>
                <c:pt idx="4700">
                  <c:v>470000</c:v>
                </c:pt>
                <c:pt idx="4701">
                  <c:v>470100</c:v>
                </c:pt>
                <c:pt idx="4702">
                  <c:v>470200</c:v>
                </c:pt>
                <c:pt idx="4703">
                  <c:v>470300</c:v>
                </c:pt>
                <c:pt idx="4704">
                  <c:v>470400</c:v>
                </c:pt>
                <c:pt idx="4705">
                  <c:v>470500</c:v>
                </c:pt>
                <c:pt idx="4706">
                  <c:v>470600</c:v>
                </c:pt>
                <c:pt idx="4707">
                  <c:v>470700</c:v>
                </c:pt>
                <c:pt idx="4708">
                  <c:v>470800</c:v>
                </c:pt>
                <c:pt idx="4709">
                  <c:v>470900</c:v>
                </c:pt>
                <c:pt idx="4710">
                  <c:v>471000</c:v>
                </c:pt>
                <c:pt idx="4711">
                  <c:v>471100</c:v>
                </c:pt>
                <c:pt idx="4712">
                  <c:v>471200</c:v>
                </c:pt>
                <c:pt idx="4713">
                  <c:v>471300</c:v>
                </c:pt>
                <c:pt idx="4714">
                  <c:v>471400</c:v>
                </c:pt>
                <c:pt idx="4715">
                  <c:v>471500</c:v>
                </c:pt>
                <c:pt idx="4716">
                  <c:v>471600</c:v>
                </c:pt>
                <c:pt idx="4717">
                  <c:v>471700</c:v>
                </c:pt>
                <c:pt idx="4718">
                  <c:v>471800</c:v>
                </c:pt>
                <c:pt idx="4719">
                  <c:v>471900</c:v>
                </c:pt>
                <c:pt idx="4720">
                  <c:v>472000</c:v>
                </c:pt>
                <c:pt idx="4721">
                  <c:v>472100</c:v>
                </c:pt>
                <c:pt idx="4722">
                  <c:v>472200</c:v>
                </c:pt>
                <c:pt idx="4723">
                  <c:v>472300</c:v>
                </c:pt>
                <c:pt idx="4724">
                  <c:v>472400</c:v>
                </c:pt>
                <c:pt idx="4725">
                  <c:v>472500</c:v>
                </c:pt>
                <c:pt idx="4726">
                  <c:v>472600</c:v>
                </c:pt>
                <c:pt idx="4727">
                  <c:v>472700</c:v>
                </c:pt>
                <c:pt idx="4728">
                  <c:v>472800</c:v>
                </c:pt>
                <c:pt idx="4729">
                  <c:v>472900</c:v>
                </c:pt>
                <c:pt idx="4730">
                  <c:v>473000</c:v>
                </c:pt>
                <c:pt idx="4731">
                  <c:v>473100</c:v>
                </c:pt>
                <c:pt idx="4732">
                  <c:v>473200</c:v>
                </c:pt>
                <c:pt idx="4733">
                  <c:v>473300</c:v>
                </c:pt>
                <c:pt idx="4734">
                  <c:v>473400</c:v>
                </c:pt>
                <c:pt idx="4735">
                  <c:v>473500</c:v>
                </c:pt>
                <c:pt idx="4736">
                  <c:v>473600</c:v>
                </c:pt>
                <c:pt idx="4737">
                  <c:v>473700</c:v>
                </c:pt>
                <c:pt idx="4738">
                  <c:v>473800</c:v>
                </c:pt>
                <c:pt idx="4739">
                  <c:v>473900</c:v>
                </c:pt>
                <c:pt idx="4740">
                  <c:v>474000</c:v>
                </c:pt>
                <c:pt idx="4741">
                  <c:v>474100</c:v>
                </c:pt>
                <c:pt idx="4742">
                  <c:v>474200</c:v>
                </c:pt>
                <c:pt idx="4743">
                  <c:v>474300</c:v>
                </c:pt>
                <c:pt idx="4744">
                  <c:v>474400</c:v>
                </c:pt>
                <c:pt idx="4745">
                  <c:v>474500</c:v>
                </c:pt>
                <c:pt idx="4746">
                  <c:v>474600</c:v>
                </c:pt>
                <c:pt idx="4747">
                  <c:v>474700</c:v>
                </c:pt>
                <c:pt idx="4748">
                  <c:v>474800</c:v>
                </c:pt>
                <c:pt idx="4749">
                  <c:v>474900</c:v>
                </c:pt>
                <c:pt idx="4750">
                  <c:v>475000</c:v>
                </c:pt>
                <c:pt idx="4751">
                  <c:v>475100</c:v>
                </c:pt>
                <c:pt idx="4752">
                  <c:v>475200</c:v>
                </c:pt>
                <c:pt idx="4753">
                  <c:v>475300</c:v>
                </c:pt>
                <c:pt idx="4754">
                  <c:v>475400</c:v>
                </c:pt>
                <c:pt idx="4755">
                  <c:v>475500</c:v>
                </c:pt>
                <c:pt idx="4756">
                  <c:v>475600</c:v>
                </c:pt>
                <c:pt idx="4757">
                  <c:v>475700</c:v>
                </c:pt>
                <c:pt idx="4758">
                  <c:v>475800</c:v>
                </c:pt>
                <c:pt idx="4759">
                  <c:v>475900</c:v>
                </c:pt>
                <c:pt idx="4760">
                  <c:v>476000</c:v>
                </c:pt>
                <c:pt idx="4761">
                  <c:v>476100</c:v>
                </c:pt>
                <c:pt idx="4762">
                  <c:v>476200</c:v>
                </c:pt>
                <c:pt idx="4763">
                  <c:v>476300</c:v>
                </c:pt>
                <c:pt idx="4764">
                  <c:v>476400</c:v>
                </c:pt>
                <c:pt idx="4765">
                  <c:v>476500</c:v>
                </c:pt>
                <c:pt idx="4766">
                  <c:v>476600</c:v>
                </c:pt>
                <c:pt idx="4767">
                  <c:v>476700</c:v>
                </c:pt>
                <c:pt idx="4768">
                  <c:v>476800</c:v>
                </c:pt>
                <c:pt idx="4769">
                  <c:v>476900</c:v>
                </c:pt>
                <c:pt idx="4770">
                  <c:v>477000</c:v>
                </c:pt>
                <c:pt idx="4771">
                  <c:v>477100</c:v>
                </c:pt>
                <c:pt idx="4772">
                  <c:v>477200</c:v>
                </c:pt>
                <c:pt idx="4773">
                  <c:v>477300</c:v>
                </c:pt>
                <c:pt idx="4774">
                  <c:v>477400</c:v>
                </c:pt>
                <c:pt idx="4775">
                  <c:v>477500</c:v>
                </c:pt>
                <c:pt idx="4776">
                  <c:v>477600</c:v>
                </c:pt>
                <c:pt idx="4777">
                  <c:v>477700</c:v>
                </c:pt>
                <c:pt idx="4778">
                  <c:v>477800</c:v>
                </c:pt>
                <c:pt idx="4779">
                  <c:v>477900</c:v>
                </c:pt>
                <c:pt idx="4780">
                  <c:v>478000</c:v>
                </c:pt>
                <c:pt idx="4781">
                  <c:v>478100</c:v>
                </c:pt>
                <c:pt idx="4782">
                  <c:v>478200</c:v>
                </c:pt>
                <c:pt idx="4783">
                  <c:v>478300</c:v>
                </c:pt>
                <c:pt idx="4784">
                  <c:v>478400</c:v>
                </c:pt>
                <c:pt idx="4785">
                  <c:v>478500</c:v>
                </c:pt>
                <c:pt idx="4786">
                  <c:v>478600</c:v>
                </c:pt>
                <c:pt idx="4787">
                  <c:v>478700</c:v>
                </c:pt>
                <c:pt idx="4788">
                  <c:v>478800</c:v>
                </c:pt>
                <c:pt idx="4789">
                  <c:v>478900</c:v>
                </c:pt>
                <c:pt idx="4790">
                  <c:v>479000</c:v>
                </c:pt>
                <c:pt idx="4791">
                  <c:v>479100</c:v>
                </c:pt>
                <c:pt idx="4792">
                  <c:v>479200</c:v>
                </c:pt>
                <c:pt idx="4793">
                  <c:v>479300</c:v>
                </c:pt>
                <c:pt idx="4794">
                  <c:v>479400</c:v>
                </c:pt>
                <c:pt idx="4795">
                  <c:v>479500</c:v>
                </c:pt>
                <c:pt idx="4796">
                  <c:v>479600</c:v>
                </c:pt>
                <c:pt idx="4797">
                  <c:v>479700</c:v>
                </c:pt>
                <c:pt idx="4798">
                  <c:v>479800</c:v>
                </c:pt>
                <c:pt idx="4799">
                  <c:v>479900</c:v>
                </c:pt>
                <c:pt idx="4800">
                  <c:v>480000</c:v>
                </c:pt>
                <c:pt idx="4801">
                  <c:v>480100</c:v>
                </c:pt>
                <c:pt idx="4802">
                  <c:v>480200</c:v>
                </c:pt>
                <c:pt idx="4803">
                  <c:v>480300</c:v>
                </c:pt>
                <c:pt idx="4804">
                  <c:v>480400</c:v>
                </c:pt>
                <c:pt idx="4805">
                  <c:v>480500</c:v>
                </c:pt>
                <c:pt idx="4806">
                  <c:v>480600</c:v>
                </c:pt>
                <c:pt idx="4807">
                  <c:v>480700</c:v>
                </c:pt>
                <c:pt idx="4808">
                  <c:v>480800</c:v>
                </c:pt>
                <c:pt idx="4809">
                  <c:v>480900</c:v>
                </c:pt>
                <c:pt idx="4810">
                  <c:v>481000</c:v>
                </c:pt>
                <c:pt idx="4811">
                  <c:v>481100</c:v>
                </c:pt>
                <c:pt idx="4812">
                  <c:v>481200</c:v>
                </c:pt>
                <c:pt idx="4813">
                  <c:v>481300</c:v>
                </c:pt>
                <c:pt idx="4814">
                  <c:v>481400</c:v>
                </c:pt>
                <c:pt idx="4815">
                  <c:v>481500</c:v>
                </c:pt>
                <c:pt idx="4816">
                  <c:v>481600</c:v>
                </c:pt>
                <c:pt idx="4817">
                  <c:v>481700</c:v>
                </c:pt>
                <c:pt idx="4818">
                  <c:v>481800</c:v>
                </c:pt>
                <c:pt idx="4819">
                  <c:v>481900</c:v>
                </c:pt>
                <c:pt idx="4820">
                  <c:v>482000</c:v>
                </c:pt>
                <c:pt idx="4821">
                  <c:v>482100</c:v>
                </c:pt>
                <c:pt idx="4822">
                  <c:v>482200</c:v>
                </c:pt>
                <c:pt idx="4823">
                  <c:v>482300</c:v>
                </c:pt>
                <c:pt idx="4824">
                  <c:v>482400</c:v>
                </c:pt>
                <c:pt idx="4825">
                  <c:v>482500</c:v>
                </c:pt>
                <c:pt idx="4826">
                  <c:v>482600</c:v>
                </c:pt>
                <c:pt idx="4827">
                  <c:v>482700</c:v>
                </c:pt>
                <c:pt idx="4828">
                  <c:v>482800</c:v>
                </c:pt>
                <c:pt idx="4829">
                  <c:v>482900</c:v>
                </c:pt>
                <c:pt idx="4830">
                  <c:v>483000</c:v>
                </c:pt>
                <c:pt idx="4831">
                  <c:v>483100</c:v>
                </c:pt>
                <c:pt idx="4832">
                  <c:v>483200</c:v>
                </c:pt>
                <c:pt idx="4833">
                  <c:v>483300</c:v>
                </c:pt>
                <c:pt idx="4834">
                  <c:v>483400</c:v>
                </c:pt>
                <c:pt idx="4835">
                  <c:v>483500</c:v>
                </c:pt>
                <c:pt idx="4836">
                  <c:v>483600</c:v>
                </c:pt>
                <c:pt idx="4837">
                  <c:v>483700</c:v>
                </c:pt>
                <c:pt idx="4838">
                  <c:v>483800</c:v>
                </c:pt>
                <c:pt idx="4839">
                  <c:v>483900</c:v>
                </c:pt>
                <c:pt idx="4840">
                  <c:v>484000</c:v>
                </c:pt>
                <c:pt idx="4841">
                  <c:v>484100</c:v>
                </c:pt>
                <c:pt idx="4842">
                  <c:v>484200</c:v>
                </c:pt>
                <c:pt idx="4843">
                  <c:v>484300</c:v>
                </c:pt>
                <c:pt idx="4844">
                  <c:v>484400</c:v>
                </c:pt>
                <c:pt idx="4845">
                  <c:v>484500</c:v>
                </c:pt>
                <c:pt idx="4846">
                  <c:v>484600</c:v>
                </c:pt>
                <c:pt idx="4847">
                  <c:v>484700</c:v>
                </c:pt>
                <c:pt idx="4848">
                  <c:v>484800</c:v>
                </c:pt>
                <c:pt idx="4849">
                  <c:v>484900</c:v>
                </c:pt>
                <c:pt idx="4850">
                  <c:v>485000</c:v>
                </c:pt>
                <c:pt idx="4851">
                  <c:v>485100</c:v>
                </c:pt>
                <c:pt idx="4852">
                  <c:v>485200</c:v>
                </c:pt>
                <c:pt idx="4853">
                  <c:v>485300</c:v>
                </c:pt>
                <c:pt idx="4854">
                  <c:v>485400</c:v>
                </c:pt>
                <c:pt idx="4855">
                  <c:v>485500</c:v>
                </c:pt>
                <c:pt idx="4856">
                  <c:v>485600</c:v>
                </c:pt>
                <c:pt idx="4857">
                  <c:v>485700</c:v>
                </c:pt>
                <c:pt idx="4858">
                  <c:v>485800</c:v>
                </c:pt>
                <c:pt idx="4859">
                  <c:v>485900</c:v>
                </c:pt>
                <c:pt idx="4860">
                  <c:v>486000</c:v>
                </c:pt>
                <c:pt idx="4861">
                  <c:v>486100</c:v>
                </c:pt>
                <c:pt idx="4862">
                  <c:v>486200</c:v>
                </c:pt>
                <c:pt idx="4863">
                  <c:v>486300</c:v>
                </c:pt>
                <c:pt idx="4864">
                  <c:v>486400</c:v>
                </c:pt>
                <c:pt idx="4865">
                  <c:v>486500</c:v>
                </c:pt>
                <c:pt idx="4866">
                  <c:v>486600</c:v>
                </c:pt>
                <c:pt idx="4867">
                  <c:v>486700</c:v>
                </c:pt>
                <c:pt idx="4868">
                  <c:v>486800</c:v>
                </c:pt>
                <c:pt idx="4869">
                  <c:v>486900</c:v>
                </c:pt>
                <c:pt idx="4870">
                  <c:v>487000</c:v>
                </c:pt>
                <c:pt idx="4871">
                  <c:v>487100</c:v>
                </c:pt>
                <c:pt idx="4872">
                  <c:v>487200</c:v>
                </c:pt>
                <c:pt idx="4873">
                  <c:v>487300</c:v>
                </c:pt>
                <c:pt idx="4874">
                  <c:v>487400</c:v>
                </c:pt>
                <c:pt idx="4875">
                  <c:v>487500</c:v>
                </c:pt>
                <c:pt idx="4876">
                  <c:v>487600</c:v>
                </c:pt>
                <c:pt idx="4877">
                  <c:v>487700</c:v>
                </c:pt>
                <c:pt idx="4878">
                  <c:v>487800</c:v>
                </c:pt>
                <c:pt idx="4879">
                  <c:v>487900</c:v>
                </c:pt>
                <c:pt idx="4880">
                  <c:v>488000</c:v>
                </c:pt>
                <c:pt idx="4881">
                  <c:v>488100</c:v>
                </c:pt>
                <c:pt idx="4882">
                  <c:v>488200</c:v>
                </c:pt>
                <c:pt idx="4883">
                  <c:v>488300</c:v>
                </c:pt>
                <c:pt idx="4884">
                  <c:v>488400</c:v>
                </c:pt>
                <c:pt idx="4885">
                  <c:v>488500</c:v>
                </c:pt>
                <c:pt idx="4886">
                  <c:v>488600</c:v>
                </c:pt>
                <c:pt idx="4887">
                  <c:v>488700</c:v>
                </c:pt>
                <c:pt idx="4888">
                  <c:v>488800</c:v>
                </c:pt>
                <c:pt idx="4889">
                  <c:v>488900</c:v>
                </c:pt>
                <c:pt idx="4890">
                  <c:v>489000</c:v>
                </c:pt>
                <c:pt idx="4891">
                  <c:v>489100</c:v>
                </c:pt>
                <c:pt idx="4892">
                  <c:v>489200</c:v>
                </c:pt>
                <c:pt idx="4893">
                  <c:v>489300</c:v>
                </c:pt>
                <c:pt idx="4894">
                  <c:v>489400</c:v>
                </c:pt>
                <c:pt idx="4895">
                  <c:v>489500</c:v>
                </c:pt>
                <c:pt idx="4896">
                  <c:v>489600</c:v>
                </c:pt>
                <c:pt idx="4897">
                  <c:v>489700</c:v>
                </c:pt>
                <c:pt idx="4898">
                  <c:v>489800</c:v>
                </c:pt>
                <c:pt idx="4899">
                  <c:v>489900</c:v>
                </c:pt>
                <c:pt idx="4900">
                  <c:v>490000</c:v>
                </c:pt>
                <c:pt idx="4901">
                  <c:v>490100</c:v>
                </c:pt>
                <c:pt idx="4902">
                  <c:v>490200</c:v>
                </c:pt>
                <c:pt idx="4903">
                  <c:v>490300</c:v>
                </c:pt>
                <c:pt idx="4904">
                  <c:v>490400</c:v>
                </c:pt>
                <c:pt idx="4905">
                  <c:v>490500</c:v>
                </c:pt>
                <c:pt idx="4906">
                  <c:v>490600</c:v>
                </c:pt>
                <c:pt idx="4907">
                  <c:v>490700</c:v>
                </c:pt>
                <c:pt idx="4908">
                  <c:v>490800</c:v>
                </c:pt>
                <c:pt idx="4909">
                  <c:v>490900</c:v>
                </c:pt>
                <c:pt idx="4910">
                  <c:v>491000</c:v>
                </c:pt>
                <c:pt idx="4911">
                  <c:v>491100</c:v>
                </c:pt>
                <c:pt idx="4912">
                  <c:v>491200</c:v>
                </c:pt>
                <c:pt idx="4913">
                  <c:v>491300</c:v>
                </c:pt>
                <c:pt idx="4914">
                  <c:v>491400</c:v>
                </c:pt>
                <c:pt idx="4915">
                  <c:v>491500</c:v>
                </c:pt>
                <c:pt idx="4916">
                  <c:v>491600</c:v>
                </c:pt>
                <c:pt idx="4917">
                  <c:v>491700</c:v>
                </c:pt>
                <c:pt idx="4918">
                  <c:v>491800</c:v>
                </c:pt>
                <c:pt idx="4919">
                  <c:v>491900</c:v>
                </c:pt>
                <c:pt idx="4920">
                  <c:v>492000</c:v>
                </c:pt>
                <c:pt idx="4921">
                  <c:v>492100</c:v>
                </c:pt>
                <c:pt idx="4922">
                  <c:v>492200</c:v>
                </c:pt>
                <c:pt idx="4923">
                  <c:v>492300</c:v>
                </c:pt>
                <c:pt idx="4924">
                  <c:v>492400</c:v>
                </c:pt>
                <c:pt idx="4925">
                  <c:v>492500</c:v>
                </c:pt>
                <c:pt idx="4926">
                  <c:v>492600</c:v>
                </c:pt>
                <c:pt idx="4927">
                  <c:v>492700</c:v>
                </c:pt>
                <c:pt idx="4928">
                  <c:v>492800</c:v>
                </c:pt>
                <c:pt idx="4929">
                  <c:v>492900</c:v>
                </c:pt>
                <c:pt idx="4930">
                  <c:v>493000</c:v>
                </c:pt>
                <c:pt idx="4931">
                  <c:v>493100</c:v>
                </c:pt>
                <c:pt idx="4932">
                  <c:v>493200</c:v>
                </c:pt>
                <c:pt idx="4933">
                  <c:v>493300</c:v>
                </c:pt>
                <c:pt idx="4934">
                  <c:v>493400</c:v>
                </c:pt>
                <c:pt idx="4935">
                  <c:v>493500</c:v>
                </c:pt>
                <c:pt idx="4936">
                  <c:v>493600</c:v>
                </c:pt>
                <c:pt idx="4937">
                  <c:v>493700</c:v>
                </c:pt>
                <c:pt idx="4938">
                  <c:v>493800</c:v>
                </c:pt>
                <c:pt idx="4939">
                  <c:v>493900</c:v>
                </c:pt>
                <c:pt idx="4940">
                  <c:v>494000</c:v>
                </c:pt>
                <c:pt idx="4941">
                  <c:v>494100</c:v>
                </c:pt>
                <c:pt idx="4942">
                  <c:v>494200</c:v>
                </c:pt>
                <c:pt idx="4943">
                  <c:v>494300</c:v>
                </c:pt>
                <c:pt idx="4944">
                  <c:v>494400</c:v>
                </c:pt>
                <c:pt idx="4945">
                  <c:v>494500</c:v>
                </c:pt>
                <c:pt idx="4946">
                  <c:v>494600</c:v>
                </c:pt>
                <c:pt idx="4947">
                  <c:v>494700</c:v>
                </c:pt>
                <c:pt idx="4948">
                  <c:v>494800</c:v>
                </c:pt>
                <c:pt idx="4949">
                  <c:v>494900</c:v>
                </c:pt>
                <c:pt idx="4950">
                  <c:v>495000</c:v>
                </c:pt>
                <c:pt idx="4951">
                  <c:v>495100</c:v>
                </c:pt>
                <c:pt idx="4952">
                  <c:v>495200</c:v>
                </c:pt>
                <c:pt idx="4953">
                  <c:v>495300</c:v>
                </c:pt>
                <c:pt idx="4954">
                  <c:v>495400</c:v>
                </c:pt>
                <c:pt idx="4955">
                  <c:v>495500</c:v>
                </c:pt>
                <c:pt idx="4956">
                  <c:v>495600</c:v>
                </c:pt>
                <c:pt idx="4957">
                  <c:v>495700</c:v>
                </c:pt>
                <c:pt idx="4958">
                  <c:v>495800</c:v>
                </c:pt>
                <c:pt idx="4959">
                  <c:v>495900</c:v>
                </c:pt>
                <c:pt idx="4960">
                  <c:v>496000</c:v>
                </c:pt>
                <c:pt idx="4961">
                  <c:v>496100</c:v>
                </c:pt>
                <c:pt idx="4962">
                  <c:v>496200</c:v>
                </c:pt>
                <c:pt idx="4963">
                  <c:v>496300</c:v>
                </c:pt>
                <c:pt idx="4964">
                  <c:v>496400</c:v>
                </c:pt>
                <c:pt idx="4965">
                  <c:v>496500</c:v>
                </c:pt>
                <c:pt idx="4966">
                  <c:v>496600</c:v>
                </c:pt>
                <c:pt idx="4967">
                  <c:v>496700</c:v>
                </c:pt>
                <c:pt idx="4968">
                  <c:v>496800</c:v>
                </c:pt>
                <c:pt idx="4969">
                  <c:v>496900</c:v>
                </c:pt>
                <c:pt idx="4970">
                  <c:v>497000</c:v>
                </c:pt>
                <c:pt idx="4971">
                  <c:v>497100</c:v>
                </c:pt>
                <c:pt idx="4972">
                  <c:v>497200</c:v>
                </c:pt>
                <c:pt idx="4973">
                  <c:v>497300</c:v>
                </c:pt>
                <c:pt idx="4974">
                  <c:v>497400</c:v>
                </c:pt>
                <c:pt idx="4975">
                  <c:v>497500</c:v>
                </c:pt>
                <c:pt idx="4976">
                  <c:v>497600</c:v>
                </c:pt>
                <c:pt idx="4977">
                  <c:v>497700</c:v>
                </c:pt>
                <c:pt idx="4978">
                  <c:v>497800</c:v>
                </c:pt>
                <c:pt idx="4979">
                  <c:v>497900</c:v>
                </c:pt>
                <c:pt idx="4980">
                  <c:v>498000</c:v>
                </c:pt>
                <c:pt idx="4981">
                  <c:v>498100</c:v>
                </c:pt>
                <c:pt idx="4982">
                  <c:v>498200</c:v>
                </c:pt>
                <c:pt idx="4983">
                  <c:v>498300</c:v>
                </c:pt>
                <c:pt idx="4984">
                  <c:v>498400</c:v>
                </c:pt>
                <c:pt idx="4985">
                  <c:v>498500</c:v>
                </c:pt>
                <c:pt idx="4986">
                  <c:v>498600</c:v>
                </c:pt>
                <c:pt idx="4987">
                  <c:v>498700</c:v>
                </c:pt>
                <c:pt idx="4988">
                  <c:v>498800</c:v>
                </c:pt>
                <c:pt idx="4989">
                  <c:v>498900</c:v>
                </c:pt>
                <c:pt idx="4990">
                  <c:v>499000</c:v>
                </c:pt>
                <c:pt idx="4991">
                  <c:v>499100</c:v>
                </c:pt>
                <c:pt idx="4992">
                  <c:v>499200</c:v>
                </c:pt>
                <c:pt idx="4993">
                  <c:v>499300</c:v>
                </c:pt>
                <c:pt idx="4994">
                  <c:v>499400</c:v>
                </c:pt>
                <c:pt idx="4995">
                  <c:v>499500</c:v>
                </c:pt>
                <c:pt idx="4996">
                  <c:v>499600</c:v>
                </c:pt>
                <c:pt idx="4997">
                  <c:v>499700</c:v>
                </c:pt>
                <c:pt idx="4998">
                  <c:v>499800</c:v>
                </c:pt>
                <c:pt idx="4999">
                  <c:v>499900</c:v>
                </c:pt>
                <c:pt idx="5000">
                  <c:v>500000</c:v>
                </c:pt>
              </c:numCache>
            </c:numRef>
          </c:xVal>
          <c:yVal>
            <c:numRef>
              <c:f>'Model 1.2 price0.0'!$P$2:$P$5002</c:f>
              <c:numCache>
                <c:formatCode>General</c:formatCode>
                <c:ptCount val="5001"/>
                <c:pt idx="0">
                  <c:v>0.67</c:v>
                </c:pt>
                <c:pt idx="1">
                  <c:v>0.66290000000000004</c:v>
                </c:pt>
                <c:pt idx="2">
                  <c:v>0.66410000000000002</c:v>
                </c:pt>
                <c:pt idx="3">
                  <c:v>0.65010000000000001</c:v>
                </c:pt>
                <c:pt idx="4">
                  <c:v>0.66359999999999997</c:v>
                </c:pt>
                <c:pt idx="5">
                  <c:v>0.67190000000000005</c:v>
                </c:pt>
                <c:pt idx="6">
                  <c:v>0.66459999999999997</c:v>
                </c:pt>
                <c:pt idx="7">
                  <c:v>0.67159999999999997</c:v>
                </c:pt>
                <c:pt idx="8">
                  <c:v>0.6704</c:v>
                </c:pt>
                <c:pt idx="9">
                  <c:v>0.66949999999999998</c:v>
                </c:pt>
                <c:pt idx="10">
                  <c:v>0.65790000000000004</c:v>
                </c:pt>
                <c:pt idx="11">
                  <c:v>0.66239999999999999</c:v>
                </c:pt>
                <c:pt idx="12">
                  <c:v>0.65249999999999997</c:v>
                </c:pt>
                <c:pt idx="13">
                  <c:v>0.66569999999999996</c:v>
                </c:pt>
                <c:pt idx="14">
                  <c:v>0.68869999999999998</c:v>
                </c:pt>
                <c:pt idx="15">
                  <c:v>0.68810000000000004</c:v>
                </c:pt>
                <c:pt idx="16">
                  <c:v>0.69579999999999997</c:v>
                </c:pt>
                <c:pt idx="17">
                  <c:v>0.68640000000000001</c:v>
                </c:pt>
                <c:pt idx="18">
                  <c:v>0.67810000000000004</c:v>
                </c:pt>
                <c:pt idx="19">
                  <c:v>0.6673</c:v>
                </c:pt>
                <c:pt idx="20">
                  <c:v>0.65590000000000004</c:v>
                </c:pt>
                <c:pt idx="21">
                  <c:v>0.67249999999999999</c:v>
                </c:pt>
                <c:pt idx="22">
                  <c:v>0.67479999999999996</c:v>
                </c:pt>
                <c:pt idx="23">
                  <c:v>0.69350000000000001</c:v>
                </c:pt>
                <c:pt idx="24">
                  <c:v>0.6885</c:v>
                </c:pt>
                <c:pt idx="25">
                  <c:v>0.68220000000000003</c:v>
                </c:pt>
                <c:pt idx="26">
                  <c:v>0.68069999999999997</c:v>
                </c:pt>
                <c:pt idx="27">
                  <c:v>0.7036</c:v>
                </c:pt>
                <c:pt idx="28">
                  <c:v>0.69930000000000003</c:v>
                </c:pt>
                <c:pt idx="29">
                  <c:v>0.70569999999999999</c:v>
                </c:pt>
                <c:pt idx="30">
                  <c:v>0.72009999999999996</c:v>
                </c:pt>
                <c:pt idx="31">
                  <c:v>0.71</c:v>
                </c:pt>
                <c:pt idx="32">
                  <c:v>0.71919999999999995</c:v>
                </c:pt>
                <c:pt idx="33">
                  <c:v>0.70579999999999998</c:v>
                </c:pt>
                <c:pt idx="34">
                  <c:v>0.71609999999999996</c:v>
                </c:pt>
                <c:pt idx="35">
                  <c:v>0.71309999999999996</c:v>
                </c:pt>
                <c:pt idx="36">
                  <c:v>0.71560000000000001</c:v>
                </c:pt>
                <c:pt idx="37">
                  <c:v>0.70140000000000002</c:v>
                </c:pt>
                <c:pt idx="38">
                  <c:v>0.68959999999999999</c:v>
                </c:pt>
                <c:pt idx="39">
                  <c:v>0.68920000000000003</c:v>
                </c:pt>
                <c:pt idx="40">
                  <c:v>0.69379999999999997</c:v>
                </c:pt>
                <c:pt idx="41">
                  <c:v>0.68389999999999995</c:v>
                </c:pt>
                <c:pt idx="42">
                  <c:v>0.68020000000000003</c:v>
                </c:pt>
                <c:pt idx="43">
                  <c:v>0.67190000000000005</c:v>
                </c:pt>
                <c:pt idx="44">
                  <c:v>0.66339999999999999</c:v>
                </c:pt>
                <c:pt idx="45">
                  <c:v>0.67830000000000001</c:v>
                </c:pt>
                <c:pt idx="46">
                  <c:v>0.67300000000000004</c:v>
                </c:pt>
                <c:pt idx="47">
                  <c:v>0.67410000000000003</c:v>
                </c:pt>
                <c:pt idx="48">
                  <c:v>0.66559999999999997</c:v>
                </c:pt>
                <c:pt idx="49">
                  <c:v>0.66890000000000005</c:v>
                </c:pt>
                <c:pt idx="50">
                  <c:v>0.66410000000000002</c:v>
                </c:pt>
                <c:pt idx="51">
                  <c:v>0.66720000000000002</c:v>
                </c:pt>
                <c:pt idx="52">
                  <c:v>0.66639999999999999</c:v>
                </c:pt>
                <c:pt idx="53">
                  <c:v>0.66210000000000002</c:v>
                </c:pt>
                <c:pt idx="54">
                  <c:v>0.65939999999999999</c:v>
                </c:pt>
                <c:pt idx="55">
                  <c:v>0.66859999999999997</c:v>
                </c:pt>
                <c:pt idx="56">
                  <c:v>0.66579999999999995</c:v>
                </c:pt>
                <c:pt idx="57">
                  <c:v>0.65480000000000005</c:v>
                </c:pt>
                <c:pt idx="58">
                  <c:v>0.67249999999999999</c:v>
                </c:pt>
                <c:pt idx="59">
                  <c:v>0.6623</c:v>
                </c:pt>
                <c:pt idx="60">
                  <c:v>0.66830000000000001</c:v>
                </c:pt>
                <c:pt idx="61">
                  <c:v>0.64639999999999997</c:v>
                </c:pt>
                <c:pt idx="62">
                  <c:v>0.63990000000000002</c:v>
                </c:pt>
                <c:pt idx="63">
                  <c:v>0.63490000000000002</c:v>
                </c:pt>
                <c:pt idx="64">
                  <c:v>0.64259999999999995</c:v>
                </c:pt>
                <c:pt idx="65">
                  <c:v>0.6472</c:v>
                </c:pt>
                <c:pt idx="66">
                  <c:v>0.66849999999999998</c:v>
                </c:pt>
                <c:pt idx="67">
                  <c:v>0.69320000000000004</c:v>
                </c:pt>
                <c:pt idx="68">
                  <c:v>0.69420000000000004</c:v>
                </c:pt>
                <c:pt idx="69">
                  <c:v>0.70799999999999996</c:v>
                </c:pt>
                <c:pt idx="70">
                  <c:v>0.70909999999999995</c:v>
                </c:pt>
                <c:pt idx="71">
                  <c:v>0.71460000000000001</c:v>
                </c:pt>
                <c:pt idx="72">
                  <c:v>0.7077</c:v>
                </c:pt>
                <c:pt idx="73">
                  <c:v>0.70789999999999997</c:v>
                </c:pt>
                <c:pt idx="74">
                  <c:v>0.71799999999999997</c:v>
                </c:pt>
                <c:pt idx="75">
                  <c:v>0.70730000000000004</c:v>
                </c:pt>
                <c:pt idx="76">
                  <c:v>0.73329999999999995</c:v>
                </c:pt>
                <c:pt idx="77">
                  <c:v>0.72650000000000003</c:v>
                </c:pt>
                <c:pt idx="78">
                  <c:v>0.73740000000000006</c:v>
                </c:pt>
                <c:pt idx="79">
                  <c:v>0.73309999999999997</c:v>
                </c:pt>
                <c:pt idx="80">
                  <c:v>0.73750000000000004</c:v>
                </c:pt>
                <c:pt idx="81">
                  <c:v>0.73780000000000001</c:v>
                </c:pt>
                <c:pt idx="82">
                  <c:v>0.73109999999999997</c:v>
                </c:pt>
                <c:pt idx="83">
                  <c:v>0.73099999999999998</c:v>
                </c:pt>
                <c:pt idx="84">
                  <c:v>0.71199999999999997</c:v>
                </c:pt>
                <c:pt idx="85">
                  <c:v>0.7288</c:v>
                </c:pt>
                <c:pt idx="86">
                  <c:v>0.72709999999999997</c:v>
                </c:pt>
                <c:pt idx="87">
                  <c:v>0.7117</c:v>
                </c:pt>
                <c:pt idx="88">
                  <c:v>0.71430000000000005</c:v>
                </c:pt>
                <c:pt idx="89">
                  <c:v>0.70179999999999998</c:v>
                </c:pt>
                <c:pt idx="90">
                  <c:v>0.71040000000000003</c:v>
                </c:pt>
                <c:pt idx="91">
                  <c:v>0.71160000000000001</c:v>
                </c:pt>
                <c:pt idx="92">
                  <c:v>0.70850000000000002</c:v>
                </c:pt>
                <c:pt idx="93">
                  <c:v>0.70050000000000001</c:v>
                </c:pt>
                <c:pt idx="94">
                  <c:v>0.7046</c:v>
                </c:pt>
                <c:pt idx="95">
                  <c:v>0.71799999999999997</c:v>
                </c:pt>
                <c:pt idx="96">
                  <c:v>0.71560000000000001</c:v>
                </c:pt>
                <c:pt idx="97">
                  <c:v>0.71579999999999999</c:v>
                </c:pt>
                <c:pt idx="98">
                  <c:v>0.70350000000000001</c:v>
                </c:pt>
                <c:pt idx="99">
                  <c:v>0.68069999999999997</c:v>
                </c:pt>
                <c:pt idx="100">
                  <c:v>0.68459999999999999</c:v>
                </c:pt>
                <c:pt idx="101">
                  <c:v>0.68</c:v>
                </c:pt>
                <c:pt idx="102">
                  <c:v>0.67710000000000004</c:v>
                </c:pt>
                <c:pt idx="103">
                  <c:v>0.67300000000000004</c:v>
                </c:pt>
                <c:pt idx="104">
                  <c:v>0.65190000000000003</c:v>
                </c:pt>
                <c:pt idx="105">
                  <c:v>0.65780000000000005</c:v>
                </c:pt>
                <c:pt idx="106">
                  <c:v>0.66800000000000004</c:v>
                </c:pt>
                <c:pt idx="107">
                  <c:v>0.67030000000000001</c:v>
                </c:pt>
                <c:pt idx="108">
                  <c:v>0.67349999999999999</c:v>
                </c:pt>
                <c:pt idx="109">
                  <c:v>0.67259999999999998</c:v>
                </c:pt>
                <c:pt idx="110">
                  <c:v>0.67579999999999996</c:v>
                </c:pt>
                <c:pt idx="111">
                  <c:v>0.68120000000000003</c:v>
                </c:pt>
                <c:pt idx="112">
                  <c:v>0.68169999999999997</c:v>
                </c:pt>
                <c:pt idx="113">
                  <c:v>0.68700000000000006</c:v>
                </c:pt>
                <c:pt idx="114">
                  <c:v>0.69499999999999995</c:v>
                </c:pt>
                <c:pt idx="115">
                  <c:v>0.68469999999999998</c:v>
                </c:pt>
                <c:pt idx="116">
                  <c:v>0.69059999999999999</c:v>
                </c:pt>
                <c:pt idx="117">
                  <c:v>0.69159999999999999</c:v>
                </c:pt>
                <c:pt idx="118">
                  <c:v>0.68600000000000005</c:v>
                </c:pt>
                <c:pt idx="119">
                  <c:v>0.68600000000000005</c:v>
                </c:pt>
                <c:pt idx="120">
                  <c:v>0.68189999999999995</c:v>
                </c:pt>
                <c:pt idx="121">
                  <c:v>0.67310000000000003</c:v>
                </c:pt>
                <c:pt idx="122">
                  <c:v>0.66559999999999997</c:v>
                </c:pt>
                <c:pt idx="123">
                  <c:v>0.67030000000000001</c:v>
                </c:pt>
                <c:pt idx="124">
                  <c:v>0.67259999999999998</c:v>
                </c:pt>
                <c:pt idx="125">
                  <c:v>0.6714</c:v>
                </c:pt>
                <c:pt idx="126">
                  <c:v>0.67579999999999996</c:v>
                </c:pt>
                <c:pt idx="127">
                  <c:v>0.68779999999999997</c:v>
                </c:pt>
                <c:pt idx="128">
                  <c:v>0.67769999999999997</c:v>
                </c:pt>
                <c:pt idx="129">
                  <c:v>0.67390000000000005</c:v>
                </c:pt>
                <c:pt idx="130">
                  <c:v>0.67130000000000001</c:v>
                </c:pt>
                <c:pt idx="131">
                  <c:v>0.66010000000000002</c:v>
                </c:pt>
                <c:pt idx="132">
                  <c:v>0.66390000000000005</c:v>
                </c:pt>
                <c:pt idx="133">
                  <c:v>0.65759999999999996</c:v>
                </c:pt>
                <c:pt idx="134">
                  <c:v>0.64070000000000005</c:v>
                </c:pt>
                <c:pt idx="135">
                  <c:v>0.65620000000000001</c:v>
                </c:pt>
                <c:pt idx="136">
                  <c:v>0.66469999999999996</c:v>
                </c:pt>
                <c:pt idx="137">
                  <c:v>0.66310000000000002</c:v>
                </c:pt>
                <c:pt idx="138">
                  <c:v>0.64910000000000001</c:v>
                </c:pt>
                <c:pt idx="139">
                  <c:v>0.63829999999999998</c:v>
                </c:pt>
                <c:pt idx="140">
                  <c:v>0.65190000000000003</c:v>
                </c:pt>
                <c:pt idx="141">
                  <c:v>0.65720000000000001</c:v>
                </c:pt>
                <c:pt idx="142">
                  <c:v>0.65680000000000005</c:v>
                </c:pt>
                <c:pt idx="143">
                  <c:v>0.67020000000000002</c:v>
                </c:pt>
                <c:pt idx="144">
                  <c:v>0.68120000000000003</c:v>
                </c:pt>
                <c:pt idx="145">
                  <c:v>0.65869999999999995</c:v>
                </c:pt>
                <c:pt idx="146">
                  <c:v>0.64139999999999997</c:v>
                </c:pt>
                <c:pt idx="147">
                  <c:v>0.65159999999999996</c:v>
                </c:pt>
                <c:pt idx="148">
                  <c:v>0.66010000000000002</c:v>
                </c:pt>
                <c:pt idx="149">
                  <c:v>0.65439999999999998</c:v>
                </c:pt>
                <c:pt idx="150">
                  <c:v>0.65669999999999995</c:v>
                </c:pt>
                <c:pt idx="151">
                  <c:v>0.65259999999999996</c:v>
                </c:pt>
                <c:pt idx="152">
                  <c:v>0.65400000000000003</c:v>
                </c:pt>
                <c:pt idx="153">
                  <c:v>0.65710000000000002</c:v>
                </c:pt>
                <c:pt idx="154">
                  <c:v>0.66920000000000002</c:v>
                </c:pt>
                <c:pt idx="155">
                  <c:v>0.65410000000000001</c:v>
                </c:pt>
                <c:pt idx="156">
                  <c:v>0.65290000000000004</c:v>
                </c:pt>
                <c:pt idx="157">
                  <c:v>0.65059999999999996</c:v>
                </c:pt>
                <c:pt idx="158">
                  <c:v>0.6714</c:v>
                </c:pt>
                <c:pt idx="159">
                  <c:v>0.69989999999999997</c:v>
                </c:pt>
                <c:pt idx="160">
                  <c:v>0.68930000000000002</c:v>
                </c:pt>
                <c:pt idx="161">
                  <c:v>0.68310000000000004</c:v>
                </c:pt>
                <c:pt idx="162">
                  <c:v>0.69140000000000001</c:v>
                </c:pt>
                <c:pt idx="163">
                  <c:v>0.68959999999999999</c:v>
                </c:pt>
                <c:pt idx="164">
                  <c:v>0.68459999999999999</c:v>
                </c:pt>
                <c:pt idx="165">
                  <c:v>0.68440000000000001</c:v>
                </c:pt>
                <c:pt idx="166">
                  <c:v>0.6794</c:v>
                </c:pt>
                <c:pt idx="167">
                  <c:v>0.67920000000000003</c:v>
                </c:pt>
                <c:pt idx="168">
                  <c:v>0.69820000000000004</c:v>
                </c:pt>
                <c:pt idx="169">
                  <c:v>0.69610000000000005</c:v>
                </c:pt>
                <c:pt idx="170">
                  <c:v>0.68969999999999998</c:v>
                </c:pt>
                <c:pt idx="171">
                  <c:v>0.68740000000000001</c:v>
                </c:pt>
                <c:pt idx="172">
                  <c:v>0.68159999999999998</c:v>
                </c:pt>
                <c:pt idx="173">
                  <c:v>0.68510000000000004</c:v>
                </c:pt>
                <c:pt idx="174">
                  <c:v>0.68759999999999999</c:v>
                </c:pt>
                <c:pt idx="175">
                  <c:v>0.6976</c:v>
                </c:pt>
                <c:pt idx="176">
                  <c:v>0.69469999999999998</c:v>
                </c:pt>
                <c:pt idx="177">
                  <c:v>0.68200000000000005</c:v>
                </c:pt>
                <c:pt idx="178">
                  <c:v>0.67900000000000005</c:v>
                </c:pt>
                <c:pt idx="179">
                  <c:v>0.67100000000000004</c:v>
                </c:pt>
                <c:pt idx="180">
                  <c:v>0.66569999999999996</c:v>
                </c:pt>
                <c:pt idx="181">
                  <c:v>0.66310000000000002</c:v>
                </c:pt>
                <c:pt idx="182">
                  <c:v>0.66080000000000005</c:v>
                </c:pt>
                <c:pt idx="183">
                  <c:v>0.66969999999999996</c:v>
                </c:pt>
                <c:pt idx="184">
                  <c:v>0.66659999999999997</c:v>
                </c:pt>
                <c:pt idx="185">
                  <c:v>0.66710000000000003</c:v>
                </c:pt>
                <c:pt idx="186">
                  <c:v>0.65869999999999995</c:v>
                </c:pt>
                <c:pt idx="187">
                  <c:v>0.66180000000000005</c:v>
                </c:pt>
                <c:pt idx="188">
                  <c:v>0.66200000000000003</c:v>
                </c:pt>
                <c:pt idx="189">
                  <c:v>0.65600000000000003</c:v>
                </c:pt>
                <c:pt idx="190">
                  <c:v>0.66510000000000002</c:v>
                </c:pt>
                <c:pt idx="191">
                  <c:v>0.64839999999999998</c:v>
                </c:pt>
                <c:pt idx="192">
                  <c:v>0.65239999999999998</c:v>
                </c:pt>
                <c:pt idx="193">
                  <c:v>0.65920000000000001</c:v>
                </c:pt>
                <c:pt idx="194">
                  <c:v>0.66959999999999997</c:v>
                </c:pt>
                <c:pt idx="195">
                  <c:v>0.68840000000000001</c:v>
                </c:pt>
                <c:pt idx="196">
                  <c:v>0.69199999999999995</c:v>
                </c:pt>
                <c:pt idx="197">
                  <c:v>0.67820000000000003</c:v>
                </c:pt>
                <c:pt idx="198">
                  <c:v>0.69</c:v>
                </c:pt>
                <c:pt idx="199">
                  <c:v>0.70499999999999996</c:v>
                </c:pt>
                <c:pt idx="200">
                  <c:v>0.68910000000000005</c:v>
                </c:pt>
                <c:pt idx="201">
                  <c:v>0.67469999999999997</c:v>
                </c:pt>
                <c:pt idx="202">
                  <c:v>0.67320000000000002</c:v>
                </c:pt>
                <c:pt idx="203">
                  <c:v>0.66830000000000001</c:v>
                </c:pt>
                <c:pt idx="204">
                  <c:v>0.66369999999999996</c:v>
                </c:pt>
                <c:pt idx="205">
                  <c:v>0.66859999999999997</c:v>
                </c:pt>
                <c:pt idx="206">
                  <c:v>0.65210000000000001</c:v>
                </c:pt>
                <c:pt idx="207">
                  <c:v>0.6573</c:v>
                </c:pt>
                <c:pt idx="208">
                  <c:v>0.66239999999999999</c:v>
                </c:pt>
                <c:pt idx="209">
                  <c:v>0.6552</c:v>
                </c:pt>
                <c:pt idx="210">
                  <c:v>0.6774</c:v>
                </c:pt>
                <c:pt idx="211">
                  <c:v>0.67290000000000005</c:v>
                </c:pt>
                <c:pt idx="212">
                  <c:v>0.65880000000000005</c:v>
                </c:pt>
                <c:pt idx="213">
                  <c:v>0.67969999999999997</c:v>
                </c:pt>
                <c:pt idx="214">
                  <c:v>0.67959999999999998</c:v>
                </c:pt>
                <c:pt idx="215">
                  <c:v>0.69350000000000001</c:v>
                </c:pt>
                <c:pt idx="216">
                  <c:v>0.68679999999999997</c:v>
                </c:pt>
                <c:pt idx="217">
                  <c:v>0.70720000000000005</c:v>
                </c:pt>
                <c:pt idx="218">
                  <c:v>0.69720000000000004</c:v>
                </c:pt>
                <c:pt idx="219">
                  <c:v>0.6976</c:v>
                </c:pt>
                <c:pt idx="220">
                  <c:v>0.71489999999999998</c:v>
                </c:pt>
                <c:pt idx="221">
                  <c:v>0.7127</c:v>
                </c:pt>
                <c:pt idx="222">
                  <c:v>0.70979999999999999</c:v>
                </c:pt>
                <c:pt idx="223">
                  <c:v>0.71479999999999999</c:v>
                </c:pt>
                <c:pt idx="224">
                  <c:v>0.71</c:v>
                </c:pt>
                <c:pt idx="225">
                  <c:v>0.71009999999999995</c:v>
                </c:pt>
                <c:pt idx="226">
                  <c:v>0.71289999999999998</c:v>
                </c:pt>
                <c:pt idx="227">
                  <c:v>0.70609999999999995</c:v>
                </c:pt>
                <c:pt idx="228">
                  <c:v>0.7046</c:v>
                </c:pt>
                <c:pt idx="229">
                  <c:v>0.69689999999999996</c:v>
                </c:pt>
                <c:pt idx="230">
                  <c:v>0.70169999999999999</c:v>
                </c:pt>
                <c:pt idx="231">
                  <c:v>0.70569999999999999</c:v>
                </c:pt>
                <c:pt idx="232">
                  <c:v>0.68879999999999997</c:v>
                </c:pt>
                <c:pt idx="233">
                  <c:v>0.69779999999999998</c:v>
                </c:pt>
                <c:pt idx="234">
                  <c:v>0.70579999999999998</c:v>
                </c:pt>
                <c:pt idx="235">
                  <c:v>0.69679999999999997</c:v>
                </c:pt>
                <c:pt idx="236">
                  <c:v>0.69720000000000004</c:v>
                </c:pt>
                <c:pt idx="237">
                  <c:v>0.68899999999999995</c:v>
                </c:pt>
                <c:pt idx="238">
                  <c:v>0.70199999999999996</c:v>
                </c:pt>
                <c:pt idx="239">
                  <c:v>0.7087</c:v>
                </c:pt>
                <c:pt idx="240">
                  <c:v>0.70579999999999998</c:v>
                </c:pt>
                <c:pt idx="241">
                  <c:v>0.68569999999999998</c:v>
                </c:pt>
                <c:pt idx="242">
                  <c:v>0.6764</c:v>
                </c:pt>
                <c:pt idx="243">
                  <c:v>0.66449999999999998</c:v>
                </c:pt>
                <c:pt idx="244">
                  <c:v>0.66300000000000003</c:v>
                </c:pt>
                <c:pt idx="245">
                  <c:v>0.67649999999999999</c:v>
                </c:pt>
                <c:pt idx="246">
                  <c:v>0.67200000000000004</c:v>
                </c:pt>
                <c:pt idx="247">
                  <c:v>0.66139999999999999</c:v>
                </c:pt>
                <c:pt idx="248">
                  <c:v>0.66879999999999995</c:v>
                </c:pt>
                <c:pt idx="249">
                  <c:v>0.67430000000000001</c:v>
                </c:pt>
                <c:pt idx="250">
                  <c:v>0.67049999999999998</c:v>
                </c:pt>
                <c:pt idx="251">
                  <c:v>0.67030000000000001</c:v>
                </c:pt>
                <c:pt idx="252">
                  <c:v>0.66510000000000002</c:v>
                </c:pt>
                <c:pt idx="253">
                  <c:v>0.67700000000000005</c:v>
                </c:pt>
                <c:pt idx="254">
                  <c:v>0.67190000000000005</c:v>
                </c:pt>
                <c:pt idx="255">
                  <c:v>0.66920000000000002</c:v>
                </c:pt>
                <c:pt idx="256">
                  <c:v>0.64629999999999999</c:v>
                </c:pt>
                <c:pt idx="257">
                  <c:v>0.6593</c:v>
                </c:pt>
                <c:pt idx="258">
                  <c:v>0.65359999999999996</c:v>
                </c:pt>
                <c:pt idx="259">
                  <c:v>0.67979999999999996</c:v>
                </c:pt>
                <c:pt idx="260">
                  <c:v>0.70579999999999998</c:v>
                </c:pt>
                <c:pt idx="261">
                  <c:v>0.68520000000000003</c:v>
                </c:pt>
                <c:pt idx="262">
                  <c:v>0.67079999999999995</c:v>
                </c:pt>
                <c:pt idx="263">
                  <c:v>0.68</c:v>
                </c:pt>
                <c:pt idx="264">
                  <c:v>0.69079999999999997</c:v>
                </c:pt>
                <c:pt idx="265">
                  <c:v>0.68920000000000003</c:v>
                </c:pt>
                <c:pt idx="266">
                  <c:v>0.68740000000000001</c:v>
                </c:pt>
                <c:pt idx="267">
                  <c:v>0.68600000000000005</c:v>
                </c:pt>
                <c:pt idx="268">
                  <c:v>0.68789999999999996</c:v>
                </c:pt>
                <c:pt idx="269">
                  <c:v>0.69799999999999995</c:v>
                </c:pt>
                <c:pt idx="270">
                  <c:v>0.69779999999999998</c:v>
                </c:pt>
                <c:pt idx="271">
                  <c:v>0.70040000000000002</c:v>
                </c:pt>
                <c:pt idx="272">
                  <c:v>0.66590000000000005</c:v>
                </c:pt>
                <c:pt idx="273">
                  <c:v>0.67959999999999998</c:v>
                </c:pt>
                <c:pt idx="274">
                  <c:v>0.69869999999999999</c:v>
                </c:pt>
                <c:pt idx="275">
                  <c:v>0.67579999999999996</c:v>
                </c:pt>
                <c:pt idx="276">
                  <c:v>0.65849999999999997</c:v>
                </c:pt>
                <c:pt idx="277">
                  <c:v>0.67079999999999995</c:v>
                </c:pt>
                <c:pt idx="278">
                  <c:v>0.6784</c:v>
                </c:pt>
                <c:pt idx="279">
                  <c:v>0.68579999999999997</c:v>
                </c:pt>
                <c:pt idx="280">
                  <c:v>0.66769999999999996</c:v>
                </c:pt>
                <c:pt idx="281">
                  <c:v>0.66500000000000004</c:v>
                </c:pt>
                <c:pt idx="282">
                  <c:v>0.66979999999999995</c:v>
                </c:pt>
                <c:pt idx="283">
                  <c:v>0.65720000000000001</c:v>
                </c:pt>
                <c:pt idx="284">
                  <c:v>0.64</c:v>
                </c:pt>
                <c:pt idx="285">
                  <c:v>0.64949999999999997</c:v>
                </c:pt>
                <c:pt idx="286">
                  <c:v>0.66910000000000003</c:v>
                </c:pt>
                <c:pt idx="287">
                  <c:v>0.6895</c:v>
                </c:pt>
                <c:pt idx="288">
                  <c:v>0.67579999999999996</c:v>
                </c:pt>
                <c:pt idx="289">
                  <c:v>0.65559999999999996</c:v>
                </c:pt>
                <c:pt idx="290">
                  <c:v>0.65739999999999998</c:v>
                </c:pt>
                <c:pt idx="291">
                  <c:v>0.66359999999999997</c:v>
                </c:pt>
                <c:pt idx="292">
                  <c:v>0.65859999999999996</c:v>
                </c:pt>
                <c:pt idx="293">
                  <c:v>0.67290000000000005</c:v>
                </c:pt>
                <c:pt idx="294">
                  <c:v>0.69030000000000002</c:v>
                </c:pt>
                <c:pt idx="295">
                  <c:v>0.68920000000000003</c:v>
                </c:pt>
                <c:pt idx="296">
                  <c:v>0.68879999999999997</c:v>
                </c:pt>
                <c:pt idx="297">
                  <c:v>0.68110000000000004</c:v>
                </c:pt>
                <c:pt idx="298">
                  <c:v>0.69120000000000004</c:v>
                </c:pt>
                <c:pt idx="299">
                  <c:v>0.6895</c:v>
                </c:pt>
                <c:pt idx="300">
                  <c:v>0.69320000000000004</c:v>
                </c:pt>
                <c:pt idx="301">
                  <c:v>0.69279999999999997</c:v>
                </c:pt>
                <c:pt idx="302">
                  <c:v>0.69589999999999996</c:v>
                </c:pt>
                <c:pt idx="303">
                  <c:v>0.70309999999999995</c:v>
                </c:pt>
                <c:pt idx="304">
                  <c:v>0.7016</c:v>
                </c:pt>
                <c:pt idx="305">
                  <c:v>0.70189999999999997</c:v>
                </c:pt>
                <c:pt idx="306">
                  <c:v>0.69020000000000004</c:v>
                </c:pt>
                <c:pt idx="307">
                  <c:v>0.71120000000000005</c:v>
                </c:pt>
                <c:pt idx="308">
                  <c:v>0.71279999999999999</c:v>
                </c:pt>
                <c:pt idx="309">
                  <c:v>0.71779999999999999</c:v>
                </c:pt>
                <c:pt idx="310">
                  <c:v>0.70630000000000004</c:v>
                </c:pt>
                <c:pt idx="311">
                  <c:v>0.70860000000000001</c:v>
                </c:pt>
                <c:pt idx="312">
                  <c:v>0.68820000000000003</c:v>
                </c:pt>
                <c:pt idx="313">
                  <c:v>0.69479999999999997</c:v>
                </c:pt>
                <c:pt idx="314">
                  <c:v>0.68830000000000002</c:v>
                </c:pt>
                <c:pt idx="315">
                  <c:v>0.70299999999999996</c:v>
                </c:pt>
                <c:pt idx="316">
                  <c:v>0.69489999999999996</c:v>
                </c:pt>
                <c:pt idx="317">
                  <c:v>0.69020000000000004</c:v>
                </c:pt>
                <c:pt idx="318">
                  <c:v>0.69640000000000002</c:v>
                </c:pt>
                <c:pt idx="319">
                  <c:v>0.7107</c:v>
                </c:pt>
                <c:pt idx="320">
                  <c:v>0.68140000000000001</c:v>
                </c:pt>
                <c:pt idx="321">
                  <c:v>0.68579999999999997</c:v>
                </c:pt>
                <c:pt idx="322">
                  <c:v>0.7056</c:v>
                </c:pt>
                <c:pt idx="323">
                  <c:v>0.70379999999999998</c:v>
                </c:pt>
                <c:pt idx="324">
                  <c:v>0.71479999999999999</c:v>
                </c:pt>
                <c:pt idx="325">
                  <c:v>0.72440000000000004</c:v>
                </c:pt>
                <c:pt idx="326">
                  <c:v>0.69550000000000001</c:v>
                </c:pt>
                <c:pt idx="327">
                  <c:v>0.68669999999999998</c:v>
                </c:pt>
                <c:pt idx="328">
                  <c:v>0.64390000000000003</c:v>
                </c:pt>
                <c:pt idx="329">
                  <c:v>0.64049999999999996</c:v>
                </c:pt>
                <c:pt idx="330">
                  <c:v>0.63260000000000005</c:v>
                </c:pt>
                <c:pt idx="331">
                  <c:v>0.65359999999999996</c:v>
                </c:pt>
                <c:pt idx="332">
                  <c:v>0.6401</c:v>
                </c:pt>
                <c:pt idx="333">
                  <c:v>0.62460000000000004</c:v>
                </c:pt>
                <c:pt idx="334">
                  <c:v>0.62760000000000005</c:v>
                </c:pt>
                <c:pt idx="335">
                  <c:v>0.62929999999999997</c:v>
                </c:pt>
                <c:pt idx="336">
                  <c:v>0.64639999999999997</c:v>
                </c:pt>
                <c:pt idx="337">
                  <c:v>0.62839999999999996</c:v>
                </c:pt>
                <c:pt idx="338">
                  <c:v>0.65820000000000001</c:v>
                </c:pt>
                <c:pt idx="339">
                  <c:v>0.64859999999999995</c:v>
                </c:pt>
                <c:pt idx="340">
                  <c:v>0.67020000000000002</c:v>
                </c:pt>
                <c:pt idx="341">
                  <c:v>0.67349999999999999</c:v>
                </c:pt>
                <c:pt idx="342">
                  <c:v>0.66920000000000002</c:v>
                </c:pt>
                <c:pt idx="343">
                  <c:v>0.66639999999999999</c:v>
                </c:pt>
                <c:pt idx="344">
                  <c:v>0.65429999999999999</c:v>
                </c:pt>
                <c:pt idx="345">
                  <c:v>0.65869999999999995</c:v>
                </c:pt>
                <c:pt idx="346">
                  <c:v>0.64710000000000001</c:v>
                </c:pt>
                <c:pt idx="347">
                  <c:v>0.65410000000000001</c:v>
                </c:pt>
                <c:pt idx="348">
                  <c:v>0.65810000000000002</c:v>
                </c:pt>
                <c:pt idx="349">
                  <c:v>0.65149999999999997</c:v>
                </c:pt>
                <c:pt idx="350">
                  <c:v>0.65849999999999997</c:v>
                </c:pt>
                <c:pt idx="351">
                  <c:v>0.66359999999999997</c:v>
                </c:pt>
                <c:pt idx="352">
                  <c:v>0.65969999999999995</c:v>
                </c:pt>
                <c:pt idx="353">
                  <c:v>0.64610000000000001</c:v>
                </c:pt>
                <c:pt idx="354">
                  <c:v>0.65580000000000005</c:v>
                </c:pt>
                <c:pt idx="355">
                  <c:v>0.64510000000000001</c:v>
                </c:pt>
                <c:pt idx="356">
                  <c:v>0.66990000000000005</c:v>
                </c:pt>
                <c:pt idx="357">
                  <c:v>0.66590000000000005</c:v>
                </c:pt>
                <c:pt idx="358">
                  <c:v>0.66020000000000001</c:v>
                </c:pt>
                <c:pt idx="359">
                  <c:v>0.66500000000000004</c:v>
                </c:pt>
                <c:pt idx="360">
                  <c:v>0.66500000000000004</c:v>
                </c:pt>
                <c:pt idx="361">
                  <c:v>0.66579999999999995</c:v>
                </c:pt>
                <c:pt idx="362">
                  <c:v>0.65639999999999998</c:v>
                </c:pt>
                <c:pt idx="363">
                  <c:v>0.66339999999999999</c:v>
                </c:pt>
                <c:pt idx="364">
                  <c:v>0.65269999999999995</c:v>
                </c:pt>
                <c:pt idx="365">
                  <c:v>0.64770000000000005</c:v>
                </c:pt>
                <c:pt idx="366">
                  <c:v>0.66490000000000005</c:v>
                </c:pt>
                <c:pt idx="367">
                  <c:v>0.66220000000000001</c:v>
                </c:pt>
                <c:pt idx="368">
                  <c:v>0.65400000000000003</c:v>
                </c:pt>
                <c:pt idx="369">
                  <c:v>0.66369999999999996</c:v>
                </c:pt>
                <c:pt idx="370">
                  <c:v>0.65080000000000005</c:v>
                </c:pt>
                <c:pt idx="371">
                  <c:v>0.66879999999999995</c:v>
                </c:pt>
                <c:pt idx="372">
                  <c:v>0.66930000000000001</c:v>
                </c:pt>
                <c:pt idx="373">
                  <c:v>0.6623</c:v>
                </c:pt>
                <c:pt idx="374">
                  <c:v>0.66879999999999995</c:v>
                </c:pt>
                <c:pt idx="375">
                  <c:v>0.66100000000000003</c:v>
                </c:pt>
                <c:pt idx="376">
                  <c:v>0.65580000000000005</c:v>
                </c:pt>
                <c:pt idx="377">
                  <c:v>0.66820000000000002</c:v>
                </c:pt>
                <c:pt idx="378">
                  <c:v>0.64729999999999999</c:v>
                </c:pt>
                <c:pt idx="379">
                  <c:v>0.66439999999999999</c:v>
                </c:pt>
                <c:pt idx="380">
                  <c:v>0.65110000000000001</c:v>
                </c:pt>
                <c:pt idx="381">
                  <c:v>0.65910000000000002</c:v>
                </c:pt>
                <c:pt idx="382">
                  <c:v>0.65529999999999999</c:v>
                </c:pt>
                <c:pt idx="383">
                  <c:v>0.66339999999999999</c:v>
                </c:pt>
                <c:pt idx="384">
                  <c:v>0.66900000000000004</c:v>
                </c:pt>
                <c:pt idx="385">
                  <c:v>0.67269999999999996</c:v>
                </c:pt>
                <c:pt idx="386">
                  <c:v>0.67330000000000001</c:v>
                </c:pt>
                <c:pt idx="387">
                  <c:v>0.65239999999999998</c:v>
                </c:pt>
                <c:pt idx="388">
                  <c:v>0.64449999999999996</c:v>
                </c:pt>
                <c:pt idx="389">
                  <c:v>0.66259999999999997</c:v>
                </c:pt>
                <c:pt idx="390">
                  <c:v>0.66410000000000002</c:v>
                </c:pt>
                <c:pt idx="391">
                  <c:v>0.65890000000000004</c:v>
                </c:pt>
                <c:pt idx="392">
                  <c:v>0.66720000000000002</c:v>
                </c:pt>
                <c:pt idx="393">
                  <c:v>0.67420000000000002</c:v>
                </c:pt>
                <c:pt idx="394">
                  <c:v>0.67949999999999999</c:v>
                </c:pt>
                <c:pt idx="395">
                  <c:v>0.68710000000000004</c:v>
                </c:pt>
                <c:pt idx="396">
                  <c:v>0.71079999999999999</c:v>
                </c:pt>
                <c:pt idx="397">
                  <c:v>0.69720000000000004</c:v>
                </c:pt>
                <c:pt idx="398">
                  <c:v>0.7077</c:v>
                </c:pt>
                <c:pt idx="399">
                  <c:v>0.70589999999999997</c:v>
                </c:pt>
                <c:pt idx="400">
                  <c:v>0.70689999999999997</c:v>
                </c:pt>
                <c:pt idx="401">
                  <c:v>0.71409999999999996</c:v>
                </c:pt>
                <c:pt idx="402">
                  <c:v>0.69730000000000003</c:v>
                </c:pt>
                <c:pt idx="403">
                  <c:v>0.69789999999999996</c:v>
                </c:pt>
                <c:pt idx="404">
                  <c:v>0.6986</c:v>
                </c:pt>
                <c:pt idx="405">
                  <c:v>0.69469999999999998</c:v>
                </c:pt>
                <c:pt idx="406">
                  <c:v>0.68779999999999997</c:v>
                </c:pt>
                <c:pt idx="407">
                  <c:v>0.6774</c:v>
                </c:pt>
                <c:pt idx="408">
                  <c:v>0.68110000000000004</c:v>
                </c:pt>
                <c:pt idx="409">
                  <c:v>0.68359999999999999</c:v>
                </c:pt>
                <c:pt idx="410">
                  <c:v>0.67400000000000004</c:v>
                </c:pt>
                <c:pt idx="411">
                  <c:v>0.6845</c:v>
                </c:pt>
                <c:pt idx="412">
                  <c:v>0.70430000000000004</c:v>
                </c:pt>
                <c:pt idx="413">
                  <c:v>0.68840000000000001</c:v>
                </c:pt>
                <c:pt idx="414">
                  <c:v>0.69099999999999995</c:v>
                </c:pt>
                <c:pt idx="415">
                  <c:v>0.68500000000000005</c:v>
                </c:pt>
                <c:pt idx="416">
                  <c:v>0.67969999999999997</c:v>
                </c:pt>
                <c:pt idx="417">
                  <c:v>0.68520000000000003</c:v>
                </c:pt>
                <c:pt idx="418">
                  <c:v>0.68179999999999996</c:v>
                </c:pt>
                <c:pt idx="419">
                  <c:v>0.67100000000000004</c:v>
                </c:pt>
                <c:pt idx="420">
                  <c:v>0.65300000000000002</c:v>
                </c:pt>
                <c:pt idx="421">
                  <c:v>0.6603</c:v>
                </c:pt>
                <c:pt idx="422">
                  <c:v>0.65669999999999995</c:v>
                </c:pt>
                <c:pt idx="423">
                  <c:v>0.65690000000000004</c:v>
                </c:pt>
                <c:pt idx="424">
                  <c:v>0.65800000000000003</c:v>
                </c:pt>
                <c:pt idx="425">
                  <c:v>0.69689999999999996</c:v>
                </c:pt>
                <c:pt idx="426">
                  <c:v>0.71279999999999999</c:v>
                </c:pt>
                <c:pt idx="427">
                  <c:v>0.71630000000000005</c:v>
                </c:pt>
                <c:pt idx="428">
                  <c:v>0.71779999999999999</c:v>
                </c:pt>
                <c:pt idx="429">
                  <c:v>0.71099999999999997</c:v>
                </c:pt>
                <c:pt idx="430">
                  <c:v>0.70660000000000001</c:v>
                </c:pt>
                <c:pt idx="431">
                  <c:v>0.70920000000000005</c:v>
                </c:pt>
                <c:pt idx="432">
                  <c:v>0.71650000000000003</c:v>
                </c:pt>
                <c:pt idx="433">
                  <c:v>0.70820000000000005</c:v>
                </c:pt>
                <c:pt idx="434">
                  <c:v>0.71460000000000001</c:v>
                </c:pt>
                <c:pt idx="435">
                  <c:v>0.68759999999999999</c:v>
                </c:pt>
                <c:pt idx="436">
                  <c:v>0.68010000000000004</c:v>
                </c:pt>
                <c:pt idx="437">
                  <c:v>0.68389999999999995</c:v>
                </c:pt>
                <c:pt idx="438">
                  <c:v>0.68510000000000004</c:v>
                </c:pt>
                <c:pt idx="439">
                  <c:v>0.68489999999999995</c:v>
                </c:pt>
                <c:pt idx="440">
                  <c:v>0.67330000000000001</c:v>
                </c:pt>
                <c:pt idx="441">
                  <c:v>0.6754</c:v>
                </c:pt>
                <c:pt idx="442">
                  <c:v>0.66210000000000002</c:v>
                </c:pt>
                <c:pt idx="443">
                  <c:v>0.67359999999999998</c:v>
                </c:pt>
                <c:pt idx="444">
                  <c:v>0.66059999999999997</c:v>
                </c:pt>
                <c:pt idx="445">
                  <c:v>0.65780000000000005</c:v>
                </c:pt>
                <c:pt idx="446">
                  <c:v>0.65480000000000005</c:v>
                </c:pt>
                <c:pt idx="447">
                  <c:v>0.6603</c:v>
                </c:pt>
                <c:pt idx="448">
                  <c:v>0.65039999999999998</c:v>
                </c:pt>
                <c:pt idx="449">
                  <c:v>0.65780000000000005</c:v>
                </c:pt>
                <c:pt idx="450">
                  <c:v>0.64119999999999999</c:v>
                </c:pt>
                <c:pt idx="451">
                  <c:v>0.63339999999999996</c:v>
                </c:pt>
                <c:pt idx="452">
                  <c:v>0.65890000000000004</c:v>
                </c:pt>
                <c:pt idx="453">
                  <c:v>0.64880000000000004</c:v>
                </c:pt>
                <c:pt idx="454">
                  <c:v>0.66459999999999997</c:v>
                </c:pt>
                <c:pt idx="455">
                  <c:v>0.67620000000000002</c:v>
                </c:pt>
                <c:pt idx="456">
                  <c:v>0.6623</c:v>
                </c:pt>
                <c:pt idx="457">
                  <c:v>0.67200000000000004</c:v>
                </c:pt>
                <c:pt idx="458">
                  <c:v>0.66830000000000001</c:v>
                </c:pt>
                <c:pt idx="459">
                  <c:v>0.66269999999999996</c:v>
                </c:pt>
                <c:pt idx="460">
                  <c:v>0.65790000000000004</c:v>
                </c:pt>
                <c:pt idx="461">
                  <c:v>0.6623</c:v>
                </c:pt>
                <c:pt idx="462">
                  <c:v>0.66459999999999997</c:v>
                </c:pt>
                <c:pt idx="463">
                  <c:v>0.67</c:v>
                </c:pt>
                <c:pt idx="464">
                  <c:v>0.6673</c:v>
                </c:pt>
                <c:pt idx="465">
                  <c:v>0.65620000000000001</c:v>
                </c:pt>
                <c:pt idx="466">
                  <c:v>0.65300000000000002</c:v>
                </c:pt>
                <c:pt idx="467">
                  <c:v>0.65990000000000004</c:v>
                </c:pt>
                <c:pt idx="468">
                  <c:v>0.64800000000000002</c:v>
                </c:pt>
                <c:pt idx="469">
                  <c:v>0.64770000000000005</c:v>
                </c:pt>
                <c:pt idx="470">
                  <c:v>0.65759999999999996</c:v>
                </c:pt>
                <c:pt idx="471">
                  <c:v>0.63380000000000003</c:v>
                </c:pt>
                <c:pt idx="472">
                  <c:v>0.65859999999999996</c:v>
                </c:pt>
                <c:pt idx="473">
                  <c:v>0.64139999999999997</c:v>
                </c:pt>
                <c:pt idx="474">
                  <c:v>0.63780000000000003</c:v>
                </c:pt>
                <c:pt idx="475">
                  <c:v>0.65459999999999996</c:v>
                </c:pt>
                <c:pt idx="476">
                  <c:v>0.6633</c:v>
                </c:pt>
                <c:pt idx="477">
                  <c:v>0.66490000000000005</c:v>
                </c:pt>
                <c:pt idx="478">
                  <c:v>0.65969999999999995</c:v>
                </c:pt>
                <c:pt idx="479">
                  <c:v>0.65349999999999997</c:v>
                </c:pt>
                <c:pt idx="480">
                  <c:v>0.66279999999999994</c:v>
                </c:pt>
                <c:pt idx="481">
                  <c:v>0.65210000000000001</c:v>
                </c:pt>
                <c:pt idx="482">
                  <c:v>0.65190000000000003</c:v>
                </c:pt>
                <c:pt idx="483">
                  <c:v>0.65390000000000004</c:v>
                </c:pt>
                <c:pt idx="484">
                  <c:v>0.65080000000000005</c:v>
                </c:pt>
                <c:pt idx="485">
                  <c:v>0.64649999999999996</c:v>
                </c:pt>
                <c:pt idx="486">
                  <c:v>0.63329999999999997</c:v>
                </c:pt>
                <c:pt idx="487">
                  <c:v>0.64749999999999996</c:v>
                </c:pt>
                <c:pt idx="488">
                  <c:v>0.63929999999999998</c:v>
                </c:pt>
                <c:pt idx="489">
                  <c:v>0.61829999999999996</c:v>
                </c:pt>
                <c:pt idx="490">
                  <c:v>0.62770000000000004</c:v>
                </c:pt>
                <c:pt idx="491">
                  <c:v>0.62970000000000004</c:v>
                </c:pt>
                <c:pt idx="492">
                  <c:v>0.62690000000000001</c:v>
                </c:pt>
                <c:pt idx="493">
                  <c:v>0.64280000000000004</c:v>
                </c:pt>
                <c:pt idx="494">
                  <c:v>0.65259999999999996</c:v>
                </c:pt>
                <c:pt idx="495">
                  <c:v>0.66369999999999996</c:v>
                </c:pt>
                <c:pt idx="496">
                  <c:v>0.67730000000000001</c:v>
                </c:pt>
                <c:pt idx="497">
                  <c:v>0.67689999999999995</c:v>
                </c:pt>
                <c:pt idx="498">
                  <c:v>0.7</c:v>
                </c:pt>
                <c:pt idx="499">
                  <c:v>0.6946</c:v>
                </c:pt>
                <c:pt idx="500">
                  <c:v>0.68810000000000004</c:v>
                </c:pt>
                <c:pt idx="501">
                  <c:v>0.68759999999999999</c:v>
                </c:pt>
                <c:pt idx="502">
                  <c:v>0.68210000000000004</c:v>
                </c:pt>
                <c:pt idx="503">
                  <c:v>0.66210000000000002</c:v>
                </c:pt>
                <c:pt idx="504">
                  <c:v>0.65739999999999998</c:v>
                </c:pt>
                <c:pt idx="505">
                  <c:v>0.64180000000000004</c:v>
                </c:pt>
                <c:pt idx="506">
                  <c:v>0.62970000000000004</c:v>
                </c:pt>
                <c:pt idx="507">
                  <c:v>0.6401</c:v>
                </c:pt>
                <c:pt idx="508">
                  <c:v>0.65110000000000001</c:v>
                </c:pt>
                <c:pt idx="509">
                  <c:v>0.63800000000000001</c:v>
                </c:pt>
                <c:pt idx="510">
                  <c:v>0.64090000000000003</c:v>
                </c:pt>
                <c:pt idx="511">
                  <c:v>0.64300000000000002</c:v>
                </c:pt>
                <c:pt idx="512">
                  <c:v>0.64639999999999997</c:v>
                </c:pt>
                <c:pt idx="513">
                  <c:v>0.64880000000000004</c:v>
                </c:pt>
                <c:pt idx="514">
                  <c:v>0.65700000000000003</c:v>
                </c:pt>
                <c:pt idx="515">
                  <c:v>0.65149999999999997</c:v>
                </c:pt>
                <c:pt idx="516">
                  <c:v>0.66069999999999995</c:v>
                </c:pt>
                <c:pt idx="517">
                  <c:v>0.66439999999999999</c:v>
                </c:pt>
                <c:pt idx="518">
                  <c:v>0.67030000000000001</c:v>
                </c:pt>
                <c:pt idx="519">
                  <c:v>0.65510000000000002</c:v>
                </c:pt>
                <c:pt idx="520">
                  <c:v>0.66800000000000004</c:v>
                </c:pt>
                <c:pt idx="521">
                  <c:v>0.66959999999999997</c:v>
                </c:pt>
                <c:pt idx="522">
                  <c:v>0.6754</c:v>
                </c:pt>
                <c:pt idx="523">
                  <c:v>0.67290000000000005</c:v>
                </c:pt>
                <c:pt idx="524">
                  <c:v>0.66900000000000004</c:v>
                </c:pt>
                <c:pt idx="525">
                  <c:v>0.66879999999999995</c:v>
                </c:pt>
                <c:pt idx="526">
                  <c:v>0.66649999999999998</c:v>
                </c:pt>
                <c:pt idx="527">
                  <c:v>0.66400000000000003</c:v>
                </c:pt>
                <c:pt idx="528">
                  <c:v>0.66830000000000001</c:v>
                </c:pt>
                <c:pt idx="529">
                  <c:v>0.64710000000000001</c:v>
                </c:pt>
                <c:pt idx="530">
                  <c:v>0.6724</c:v>
                </c:pt>
                <c:pt idx="531">
                  <c:v>0.65859999999999996</c:v>
                </c:pt>
                <c:pt idx="532">
                  <c:v>0.66910000000000003</c:v>
                </c:pt>
                <c:pt idx="533">
                  <c:v>0.69099999999999995</c:v>
                </c:pt>
                <c:pt idx="534">
                  <c:v>0.67320000000000002</c:v>
                </c:pt>
                <c:pt idx="535">
                  <c:v>0.67069999999999996</c:v>
                </c:pt>
                <c:pt idx="536">
                  <c:v>0.64129999999999998</c:v>
                </c:pt>
                <c:pt idx="537">
                  <c:v>0.65390000000000004</c:v>
                </c:pt>
                <c:pt idx="538">
                  <c:v>0.66610000000000003</c:v>
                </c:pt>
                <c:pt idx="539">
                  <c:v>0.67490000000000006</c:v>
                </c:pt>
                <c:pt idx="540">
                  <c:v>0.66749999999999998</c:v>
                </c:pt>
                <c:pt idx="541">
                  <c:v>0.65900000000000003</c:v>
                </c:pt>
                <c:pt idx="542">
                  <c:v>0.66449999999999998</c:v>
                </c:pt>
                <c:pt idx="543">
                  <c:v>0.69030000000000002</c:v>
                </c:pt>
                <c:pt idx="544">
                  <c:v>0.69469999999999998</c:v>
                </c:pt>
                <c:pt idx="545">
                  <c:v>0.68269999999999997</c:v>
                </c:pt>
                <c:pt idx="546">
                  <c:v>0.66180000000000005</c:v>
                </c:pt>
                <c:pt idx="547">
                  <c:v>0.68479999999999996</c:v>
                </c:pt>
                <c:pt idx="548">
                  <c:v>0.65959999999999996</c:v>
                </c:pt>
                <c:pt idx="549">
                  <c:v>0.65890000000000004</c:v>
                </c:pt>
                <c:pt idx="550">
                  <c:v>0.66290000000000004</c:v>
                </c:pt>
                <c:pt idx="551">
                  <c:v>0.67979999999999996</c:v>
                </c:pt>
                <c:pt idx="552">
                  <c:v>0.66739999999999999</c:v>
                </c:pt>
                <c:pt idx="553">
                  <c:v>0.65010000000000001</c:v>
                </c:pt>
                <c:pt idx="554">
                  <c:v>0.65639999999999998</c:v>
                </c:pt>
                <c:pt idx="555">
                  <c:v>0.6694</c:v>
                </c:pt>
                <c:pt idx="556">
                  <c:v>0.66769999999999996</c:v>
                </c:pt>
                <c:pt idx="557">
                  <c:v>0.67830000000000001</c:v>
                </c:pt>
                <c:pt idx="558">
                  <c:v>0.66390000000000005</c:v>
                </c:pt>
                <c:pt idx="559">
                  <c:v>0.67179999999999995</c:v>
                </c:pt>
                <c:pt idx="560">
                  <c:v>0.67530000000000001</c:v>
                </c:pt>
                <c:pt idx="561">
                  <c:v>0.6875</c:v>
                </c:pt>
                <c:pt idx="562">
                  <c:v>0.67169999999999996</c:v>
                </c:pt>
                <c:pt idx="563">
                  <c:v>0.66859999999999997</c:v>
                </c:pt>
                <c:pt idx="564">
                  <c:v>0.66520000000000001</c:v>
                </c:pt>
                <c:pt idx="565">
                  <c:v>0.6714</c:v>
                </c:pt>
                <c:pt idx="566">
                  <c:v>0.66510000000000002</c:v>
                </c:pt>
                <c:pt idx="567">
                  <c:v>0.6643</c:v>
                </c:pt>
                <c:pt idx="568">
                  <c:v>0.65859999999999996</c:v>
                </c:pt>
                <c:pt idx="569">
                  <c:v>0.67400000000000004</c:v>
                </c:pt>
                <c:pt idx="570">
                  <c:v>0.66210000000000002</c:v>
                </c:pt>
                <c:pt idx="571">
                  <c:v>0.68220000000000003</c:v>
                </c:pt>
                <c:pt idx="572">
                  <c:v>0.66100000000000003</c:v>
                </c:pt>
                <c:pt idx="573">
                  <c:v>0.67090000000000005</c:v>
                </c:pt>
                <c:pt idx="574">
                  <c:v>0.66749999999999998</c:v>
                </c:pt>
                <c:pt idx="575">
                  <c:v>0.67059999999999997</c:v>
                </c:pt>
                <c:pt idx="576">
                  <c:v>0.67330000000000001</c:v>
                </c:pt>
                <c:pt idx="577">
                  <c:v>0.66879999999999995</c:v>
                </c:pt>
                <c:pt idx="578">
                  <c:v>0.65739999999999998</c:v>
                </c:pt>
                <c:pt idx="579">
                  <c:v>0.66120000000000001</c:v>
                </c:pt>
                <c:pt idx="580">
                  <c:v>0.66290000000000004</c:v>
                </c:pt>
                <c:pt idx="581">
                  <c:v>0.66120000000000001</c:v>
                </c:pt>
                <c:pt idx="582">
                  <c:v>0.66180000000000005</c:v>
                </c:pt>
                <c:pt idx="583">
                  <c:v>0.64219999999999999</c:v>
                </c:pt>
                <c:pt idx="584">
                  <c:v>0.64980000000000004</c:v>
                </c:pt>
                <c:pt idx="585">
                  <c:v>0.64739999999999998</c:v>
                </c:pt>
                <c:pt idx="586">
                  <c:v>0.64329999999999998</c:v>
                </c:pt>
                <c:pt idx="587">
                  <c:v>0.6452</c:v>
                </c:pt>
                <c:pt idx="588">
                  <c:v>0.64100000000000001</c:v>
                </c:pt>
                <c:pt idx="589">
                  <c:v>0.62960000000000005</c:v>
                </c:pt>
                <c:pt idx="590">
                  <c:v>0.66</c:v>
                </c:pt>
                <c:pt idx="591">
                  <c:v>0.64729999999999999</c:v>
                </c:pt>
                <c:pt idx="592">
                  <c:v>0.64859999999999995</c:v>
                </c:pt>
                <c:pt idx="593">
                  <c:v>0.64549999999999996</c:v>
                </c:pt>
                <c:pt idx="594">
                  <c:v>0.66190000000000004</c:v>
                </c:pt>
                <c:pt idx="595">
                  <c:v>0.66080000000000005</c:v>
                </c:pt>
                <c:pt idx="596">
                  <c:v>0.65910000000000002</c:v>
                </c:pt>
                <c:pt idx="597">
                  <c:v>0.65669999999999995</c:v>
                </c:pt>
                <c:pt idx="598">
                  <c:v>0.6593</c:v>
                </c:pt>
                <c:pt idx="599">
                  <c:v>0.65880000000000005</c:v>
                </c:pt>
                <c:pt idx="600">
                  <c:v>0.65610000000000002</c:v>
                </c:pt>
                <c:pt idx="601">
                  <c:v>0.65700000000000003</c:v>
                </c:pt>
                <c:pt idx="602">
                  <c:v>0.64180000000000004</c:v>
                </c:pt>
                <c:pt idx="603">
                  <c:v>0.64839999999999998</c:v>
                </c:pt>
                <c:pt idx="604">
                  <c:v>0.64470000000000005</c:v>
                </c:pt>
                <c:pt idx="605">
                  <c:v>0.63660000000000005</c:v>
                </c:pt>
                <c:pt idx="606">
                  <c:v>0.62809999999999999</c:v>
                </c:pt>
                <c:pt idx="607">
                  <c:v>0.63070000000000004</c:v>
                </c:pt>
                <c:pt idx="608">
                  <c:v>0.61939999999999995</c:v>
                </c:pt>
                <c:pt idx="609">
                  <c:v>0.62770000000000004</c:v>
                </c:pt>
                <c:pt idx="610">
                  <c:v>0.63139999999999996</c:v>
                </c:pt>
                <c:pt idx="611">
                  <c:v>0.62880000000000003</c:v>
                </c:pt>
                <c:pt idx="612">
                  <c:v>0.63490000000000002</c:v>
                </c:pt>
                <c:pt idx="613">
                  <c:v>0.63500000000000001</c:v>
                </c:pt>
                <c:pt idx="614">
                  <c:v>0.62560000000000004</c:v>
                </c:pt>
                <c:pt idx="615">
                  <c:v>0.63800000000000001</c:v>
                </c:pt>
                <c:pt idx="616">
                  <c:v>0.65849999999999997</c:v>
                </c:pt>
                <c:pt idx="617">
                  <c:v>0.65880000000000005</c:v>
                </c:pt>
                <c:pt idx="618">
                  <c:v>0.65090000000000003</c:v>
                </c:pt>
                <c:pt idx="619">
                  <c:v>0.66069999999999995</c:v>
                </c:pt>
                <c:pt idx="620">
                  <c:v>0.65680000000000005</c:v>
                </c:pt>
                <c:pt idx="621">
                  <c:v>0.64980000000000004</c:v>
                </c:pt>
                <c:pt idx="622">
                  <c:v>0.66490000000000005</c:v>
                </c:pt>
                <c:pt idx="623">
                  <c:v>0.65400000000000003</c:v>
                </c:pt>
                <c:pt idx="624">
                  <c:v>0.64510000000000001</c:v>
                </c:pt>
                <c:pt idx="625">
                  <c:v>0.64029999999999998</c:v>
                </c:pt>
                <c:pt idx="626">
                  <c:v>0.65329999999999999</c:v>
                </c:pt>
                <c:pt idx="627">
                  <c:v>0.67079999999999995</c:v>
                </c:pt>
                <c:pt idx="628">
                  <c:v>0.66820000000000002</c:v>
                </c:pt>
                <c:pt idx="629">
                  <c:v>0.6623</c:v>
                </c:pt>
                <c:pt idx="630">
                  <c:v>0.6583</c:v>
                </c:pt>
                <c:pt idx="631">
                  <c:v>0.65839999999999999</c:v>
                </c:pt>
                <c:pt idx="632">
                  <c:v>0.64410000000000001</c:v>
                </c:pt>
                <c:pt idx="633">
                  <c:v>0.65820000000000001</c:v>
                </c:pt>
                <c:pt idx="634">
                  <c:v>0.65149999999999997</c:v>
                </c:pt>
                <c:pt idx="635">
                  <c:v>0.63939999999999997</c:v>
                </c:pt>
                <c:pt idx="636">
                  <c:v>0.63200000000000001</c:v>
                </c:pt>
                <c:pt idx="637">
                  <c:v>0.64100000000000001</c:v>
                </c:pt>
                <c:pt idx="638">
                  <c:v>0.63439999999999996</c:v>
                </c:pt>
                <c:pt idx="639">
                  <c:v>0.64580000000000004</c:v>
                </c:pt>
                <c:pt idx="640">
                  <c:v>0.63859999999999995</c:v>
                </c:pt>
                <c:pt idx="641">
                  <c:v>0.62619999999999998</c:v>
                </c:pt>
                <c:pt idx="642">
                  <c:v>0.61799999999999999</c:v>
                </c:pt>
                <c:pt idx="643">
                  <c:v>0.62970000000000004</c:v>
                </c:pt>
                <c:pt idx="644">
                  <c:v>0.65149999999999997</c:v>
                </c:pt>
                <c:pt idx="645">
                  <c:v>0.64319999999999999</c:v>
                </c:pt>
                <c:pt idx="646">
                  <c:v>0.63980000000000004</c:v>
                </c:pt>
                <c:pt idx="647">
                  <c:v>0.63429999999999997</c:v>
                </c:pt>
                <c:pt idx="648">
                  <c:v>0.62470000000000003</c:v>
                </c:pt>
                <c:pt idx="649">
                  <c:v>0.6179</c:v>
                </c:pt>
                <c:pt idx="650">
                  <c:v>0.63429999999999997</c:v>
                </c:pt>
                <c:pt idx="651">
                  <c:v>0.62370000000000003</c:v>
                </c:pt>
                <c:pt idx="652">
                  <c:v>0.63139999999999996</c:v>
                </c:pt>
                <c:pt idx="653">
                  <c:v>0.64510000000000001</c:v>
                </c:pt>
                <c:pt idx="654">
                  <c:v>0.64300000000000002</c:v>
                </c:pt>
                <c:pt idx="655">
                  <c:v>0.64529999999999998</c:v>
                </c:pt>
                <c:pt idx="656">
                  <c:v>0.64359999999999995</c:v>
                </c:pt>
                <c:pt idx="657">
                  <c:v>0.64980000000000004</c:v>
                </c:pt>
                <c:pt idx="658">
                  <c:v>0.6573</c:v>
                </c:pt>
                <c:pt idx="659">
                  <c:v>0.66100000000000003</c:v>
                </c:pt>
                <c:pt idx="660">
                  <c:v>0.6603</c:v>
                </c:pt>
                <c:pt idx="661">
                  <c:v>0.66639999999999999</c:v>
                </c:pt>
                <c:pt idx="662">
                  <c:v>0.66410000000000002</c:v>
                </c:pt>
                <c:pt idx="663">
                  <c:v>0.66479999999999995</c:v>
                </c:pt>
                <c:pt idx="664">
                  <c:v>0.66259999999999997</c:v>
                </c:pt>
                <c:pt idx="665">
                  <c:v>0.66300000000000003</c:v>
                </c:pt>
                <c:pt idx="666">
                  <c:v>0.65359999999999996</c:v>
                </c:pt>
                <c:pt idx="667">
                  <c:v>0.6532</c:v>
                </c:pt>
                <c:pt idx="668">
                  <c:v>0.6331</c:v>
                </c:pt>
                <c:pt idx="669">
                  <c:v>0.64019999999999999</c:v>
                </c:pt>
                <c:pt idx="670">
                  <c:v>0.65490000000000004</c:v>
                </c:pt>
                <c:pt idx="671">
                  <c:v>0.64690000000000003</c:v>
                </c:pt>
                <c:pt idx="672">
                  <c:v>0.64929999999999999</c:v>
                </c:pt>
                <c:pt idx="673">
                  <c:v>0.64829999999999999</c:v>
                </c:pt>
                <c:pt idx="674">
                  <c:v>0.64729999999999999</c:v>
                </c:pt>
                <c:pt idx="675">
                  <c:v>0.64439999999999997</c:v>
                </c:pt>
                <c:pt idx="676">
                  <c:v>0.65490000000000004</c:v>
                </c:pt>
                <c:pt idx="677">
                  <c:v>0.66139999999999999</c:v>
                </c:pt>
                <c:pt idx="678">
                  <c:v>0.6522</c:v>
                </c:pt>
                <c:pt idx="679">
                  <c:v>0.65590000000000004</c:v>
                </c:pt>
                <c:pt idx="680">
                  <c:v>0.65369999999999995</c:v>
                </c:pt>
                <c:pt idx="681">
                  <c:v>0.65539999999999998</c:v>
                </c:pt>
                <c:pt idx="682">
                  <c:v>0.66159999999999997</c:v>
                </c:pt>
                <c:pt idx="683">
                  <c:v>0.6663</c:v>
                </c:pt>
                <c:pt idx="684">
                  <c:v>0.67330000000000001</c:v>
                </c:pt>
                <c:pt idx="685">
                  <c:v>0.6774</c:v>
                </c:pt>
                <c:pt idx="686">
                  <c:v>0.67930000000000001</c:v>
                </c:pt>
                <c:pt idx="687">
                  <c:v>0.68920000000000003</c:v>
                </c:pt>
                <c:pt idx="688">
                  <c:v>0.68500000000000005</c:v>
                </c:pt>
                <c:pt idx="689">
                  <c:v>0.68489999999999995</c:v>
                </c:pt>
                <c:pt idx="690">
                  <c:v>0.69140000000000001</c:v>
                </c:pt>
                <c:pt idx="691">
                  <c:v>0.68279999999999996</c:v>
                </c:pt>
                <c:pt idx="692">
                  <c:v>0.67820000000000003</c:v>
                </c:pt>
                <c:pt idx="693">
                  <c:v>0.67520000000000002</c:v>
                </c:pt>
                <c:pt idx="694">
                  <c:v>0.68359999999999999</c:v>
                </c:pt>
                <c:pt idx="695">
                  <c:v>0.68200000000000005</c:v>
                </c:pt>
                <c:pt idx="696">
                  <c:v>0.67410000000000003</c:v>
                </c:pt>
                <c:pt idx="697">
                  <c:v>0.67969999999999997</c:v>
                </c:pt>
                <c:pt idx="698">
                  <c:v>0.6593</c:v>
                </c:pt>
                <c:pt idx="699">
                  <c:v>0.65869999999999995</c:v>
                </c:pt>
                <c:pt idx="700">
                  <c:v>0.63300000000000001</c:v>
                </c:pt>
                <c:pt idx="701">
                  <c:v>0.64219999999999999</c:v>
                </c:pt>
                <c:pt idx="702">
                  <c:v>0.64259999999999995</c:v>
                </c:pt>
                <c:pt idx="703">
                  <c:v>0.65300000000000002</c:v>
                </c:pt>
                <c:pt idx="704">
                  <c:v>0.63229999999999997</c:v>
                </c:pt>
                <c:pt idx="705">
                  <c:v>0.63449999999999995</c:v>
                </c:pt>
                <c:pt idx="706">
                  <c:v>0.63119999999999998</c:v>
                </c:pt>
                <c:pt idx="707">
                  <c:v>0.63060000000000005</c:v>
                </c:pt>
                <c:pt idx="708">
                  <c:v>0.63149999999999995</c:v>
                </c:pt>
                <c:pt idx="709">
                  <c:v>0.63619999999999999</c:v>
                </c:pt>
                <c:pt idx="710">
                  <c:v>0.63460000000000005</c:v>
                </c:pt>
                <c:pt idx="711">
                  <c:v>0.62439999999999996</c:v>
                </c:pt>
                <c:pt idx="712">
                  <c:v>0.62719999999999998</c:v>
                </c:pt>
                <c:pt idx="713">
                  <c:v>0.62329999999999997</c:v>
                </c:pt>
                <c:pt idx="714">
                  <c:v>0.63139999999999996</c:v>
                </c:pt>
                <c:pt idx="715">
                  <c:v>0.64410000000000001</c:v>
                </c:pt>
                <c:pt idx="716">
                  <c:v>0.63109999999999999</c:v>
                </c:pt>
                <c:pt idx="717">
                  <c:v>0.63339999999999996</c:v>
                </c:pt>
                <c:pt idx="718">
                  <c:v>0.62549999999999994</c:v>
                </c:pt>
                <c:pt idx="719">
                  <c:v>0.62119999999999997</c:v>
                </c:pt>
                <c:pt idx="720">
                  <c:v>0.63249999999999995</c:v>
                </c:pt>
                <c:pt idx="721">
                  <c:v>0.62539999999999996</c:v>
                </c:pt>
                <c:pt idx="722">
                  <c:v>0.63160000000000005</c:v>
                </c:pt>
                <c:pt idx="723">
                  <c:v>0.61939999999999995</c:v>
                </c:pt>
                <c:pt idx="724">
                  <c:v>0.64090000000000003</c:v>
                </c:pt>
                <c:pt idx="725">
                  <c:v>0.63980000000000004</c:v>
                </c:pt>
                <c:pt idx="726">
                  <c:v>0.63060000000000005</c:v>
                </c:pt>
                <c:pt idx="727">
                  <c:v>0.64549999999999996</c:v>
                </c:pt>
                <c:pt idx="728">
                  <c:v>0.65610000000000002</c:v>
                </c:pt>
                <c:pt idx="729">
                  <c:v>0.65659999999999996</c:v>
                </c:pt>
                <c:pt idx="730">
                  <c:v>0.64270000000000005</c:v>
                </c:pt>
                <c:pt idx="731">
                  <c:v>0.65080000000000005</c:v>
                </c:pt>
                <c:pt idx="732">
                  <c:v>0.67789999999999995</c:v>
                </c:pt>
                <c:pt idx="733">
                  <c:v>0.65620000000000001</c:v>
                </c:pt>
                <c:pt idx="734">
                  <c:v>0.65669999999999995</c:v>
                </c:pt>
                <c:pt idx="735">
                  <c:v>0.67579999999999996</c:v>
                </c:pt>
                <c:pt idx="736">
                  <c:v>0.67269999999999996</c:v>
                </c:pt>
                <c:pt idx="737">
                  <c:v>0.66259999999999997</c:v>
                </c:pt>
                <c:pt idx="738">
                  <c:v>0.68289999999999995</c:v>
                </c:pt>
                <c:pt idx="739">
                  <c:v>0.67859999999999998</c:v>
                </c:pt>
                <c:pt idx="740">
                  <c:v>0.67059999999999997</c:v>
                </c:pt>
                <c:pt idx="741">
                  <c:v>0.68279999999999996</c:v>
                </c:pt>
                <c:pt idx="742">
                  <c:v>0.65610000000000002</c:v>
                </c:pt>
                <c:pt idx="743">
                  <c:v>0.67449999999999999</c:v>
                </c:pt>
                <c:pt idx="744">
                  <c:v>0.70130000000000003</c:v>
                </c:pt>
                <c:pt idx="745">
                  <c:v>0.69220000000000004</c:v>
                </c:pt>
                <c:pt idx="746">
                  <c:v>0.69879999999999998</c:v>
                </c:pt>
                <c:pt idx="747">
                  <c:v>0.6865</c:v>
                </c:pt>
                <c:pt idx="748">
                  <c:v>0.67469999999999997</c:v>
                </c:pt>
                <c:pt idx="749">
                  <c:v>0.68210000000000004</c:v>
                </c:pt>
                <c:pt idx="750">
                  <c:v>0.66800000000000004</c:v>
                </c:pt>
                <c:pt idx="751">
                  <c:v>0.64470000000000005</c:v>
                </c:pt>
                <c:pt idx="752">
                  <c:v>0.63870000000000005</c:v>
                </c:pt>
                <c:pt idx="753">
                  <c:v>0.65180000000000005</c:v>
                </c:pt>
                <c:pt idx="754">
                  <c:v>0.64339999999999997</c:v>
                </c:pt>
                <c:pt idx="755">
                  <c:v>0.64870000000000005</c:v>
                </c:pt>
                <c:pt idx="756">
                  <c:v>0.65549999999999997</c:v>
                </c:pt>
                <c:pt idx="757">
                  <c:v>0.64480000000000004</c:v>
                </c:pt>
                <c:pt idx="758">
                  <c:v>0.6361</c:v>
                </c:pt>
                <c:pt idx="759">
                  <c:v>0.64080000000000004</c:v>
                </c:pt>
                <c:pt idx="760">
                  <c:v>0.63139999999999996</c:v>
                </c:pt>
                <c:pt idx="761">
                  <c:v>0.65710000000000002</c:v>
                </c:pt>
                <c:pt idx="762">
                  <c:v>0.66059999999999997</c:v>
                </c:pt>
                <c:pt idx="763">
                  <c:v>0.65620000000000001</c:v>
                </c:pt>
                <c:pt idx="764">
                  <c:v>0.66579999999999995</c:v>
                </c:pt>
                <c:pt idx="765">
                  <c:v>0.66779999999999995</c:v>
                </c:pt>
                <c:pt idx="766">
                  <c:v>0.67800000000000005</c:v>
                </c:pt>
                <c:pt idx="767">
                  <c:v>0.68379999999999996</c:v>
                </c:pt>
                <c:pt idx="768">
                  <c:v>0.69399999999999995</c:v>
                </c:pt>
                <c:pt idx="769">
                  <c:v>0.67290000000000005</c:v>
                </c:pt>
                <c:pt idx="770">
                  <c:v>0.68079999999999996</c:v>
                </c:pt>
                <c:pt idx="771">
                  <c:v>0.69699999999999995</c:v>
                </c:pt>
                <c:pt idx="772">
                  <c:v>0.69130000000000003</c:v>
                </c:pt>
                <c:pt idx="773">
                  <c:v>0.70309999999999995</c:v>
                </c:pt>
                <c:pt idx="774">
                  <c:v>0.69589999999999996</c:v>
                </c:pt>
                <c:pt idx="775">
                  <c:v>0.67930000000000001</c:v>
                </c:pt>
                <c:pt idx="776">
                  <c:v>0.71779999999999999</c:v>
                </c:pt>
                <c:pt idx="777">
                  <c:v>0.70950000000000002</c:v>
                </c:pt>
                <c:pt idx="778">
                  <c:v>0.70199999999999996</c:v>
                </c:pt>
                <c:pt idx="779">
                  <c:v>0.68979999999999997</c:v>
                </c:pt>
                <c:pt idx="780">
                  <c:v>0.70840000000000003</c:v>
                </c:pt>
                <c:pt idx="781">
                  <c:v>0.70420000000000005</c:v>
                </c:pt>
                <c:pt idx="782">
                  <c:v>0.71509999999999996</c:v>
                </c:pt>
                <c:pt idx="783">
                  <c:v>0.69840000000000002</c:v>
                </c:pt>
                <c:pt idx="784">
                  <c:v>0.69110000000000005</c:v>
                </c:pt>
                <c:pt idx="785">
                  <c:v>0.68510000000000004</c:v>
                </c:pt>
                <c:pt idx="786">
                  <c:v>0.68310000000000004</c:v>
                </c:pt>
                <c:pt idx="787">
                  <c:v>0.67979999999999996</c:v>
                </c:pt>
                <c:pt idx="788">
                  <c:v>0.68289999999999995</c:v>
                </c:pt>
                <c:pt idx="789">
                  <c:v>0.69410000000000005</c:v>
                </c:pt>
                <c:pt idx="790">
                  <c:v>0.67930000000000001</c:v>
                </c:pt>
                <c:pt idx="791">
                  <c:v>0.67359999999999998</c:v>
                </c:pt>
                <c:pt idx="792">
                  <c:v>0.68530000000000002</c:v>
                </c:pt>
                <c:pt idx="793">
                  <c:v>0.68420000000000003</c:v>
                </c:pt>
                <c:pt idx="794">
                  <c:v>0.67159999999999997</c:v>
                </c:pt>
                <c:pt idx="795">
                  <c:v>0.65400000000000003</c:v>
                </c:pt>
                <c:pt idx="796">
                  <c:v>0.66959999999999997</c:v>
                </c:pt>
                <c:pt idx="797">
                  <c:v>0.66569999999999996</c:v>
                </c:pt>
                <c:pt idx="798">
                  <c:v>0.66090000000000004</c:v>
                </c:pt>
                <c:pt idx="799">
                  <c:v>0.64980000000000004</c:v>
                </c:pt>
                <c:pt idx="800">
                  <c:v>0.63139999999999996</c:v>
                </c:pt>
                <c:pt idx="801">
                  <c:v>0.63990000000000002</c:v>
                </c:pt>
                <c:pt idx="802">
                  <c:v>0.64390000000000003</c:v>
                </c:pt>
                <c:pt idx="803">
                  <c:v>0.64810000000000001</c:v>
                </c:pt>
                <c:pt idx="804">
                  <c:v>0.65300000000000002</c:v>
                </c:pt>
                <c:pt idx="805">
                  <c:v>0.65239999999999998</c:v>
                </c:pt>
                <c:pt idx="806">
                  <c:v>0.63619999999999999</c:v>
                </c:pt>
                <c:pt idx="807">
                  <c:v>0.63380000000000003</c:v>
                </c:pt>
                <c:pt idx="808">
                  <c:v>0.64259999999999995</c:v>
                </c:pt>
                <c:pt idx="809">
                  <c:v>0.65169999999999995</c:v>
                </c:pt>
                <c:pt idx="810">
                  <c:v>0.65229999999999999</c:v>
                </c:pt>
                <c:pt idx="811">
                  <c:v>0.66220000000000001</c:v>
                </c:pt>
                <c:pt idx="812">
                  <c:v>0.66849999999999998</c:v>
                </c:pt>
                <c:pt idx="813">
                  <c:v>0.67410000000000003</c:v>
                </c:pt>
                <c:pt idx="814">
                  <c:v>0.68089999999999995</c:v>
                </c:pt>
                <c:pt idx="815">
                  <c:v>0.67889999999999995</c:v>
                </c:pt>
                <c:pt idx="816">
                  <c:v>0.68489999999999995</c:v>
                </c:pt>
                <c:pt idx="817">
                  <c:v>0.69799999999999995</c:v>
                </c:pt>
                <c:pt idx="818">
                  <c:v>0.66990000000000005</c:v>
                </c:pt>
                <c:pt idx="819">
                  <c:v>0.67179999999999995</c:v>
                </c:pt>
                <c:pt idx="820">
                  <c:v>0.67110000000000003</c:v>
                </c:pt>
                <c:pt idx="821">
                  <c:v>0.67249999999999999</c:v>
                </c:pt>
                <c:pt idx="822">
                  <c:v>0.67349999999999999</c:v>
                </c:pt>
                <c:pt idx="823">
                  <c:v>0.6784</c:v>
                </c:pt>
                <c:pt idx="824">
                  <c:v>0.66990000000000005</c:v>
                </c:pt>
                <c:pt idx="825">
                  <c:v>0.66890000000000005</c:v>
                </c:pt>
                <c:pt idx="826">
                  <c:v>0.6694</c:v>
                </c:pt>
                <c:pt idx="827">
                  <c:v>0.65259999999999996</c:v>
                </c:pt>
                <c:pt idx="828">
                  <c:v>0.64429999999999998</c:v>
                </c:pt>
                <c:pt idx="829">
                  <c:v>0.65059999999999996</c:v>
                </c:pt>
                <c:pt idx="830">
                  <c:v>0.65590000000000004</c:v>
                </c:pt>
                <c:pt idx="831">
                  <c:v>0.6573</c:v>
                </c:pt>
                <c:pt idx="832">
                  <c:v>0.66090000000000004</c:v>
                </c:pt>
                <c:pt idx="833">
                  <c:v>0.6492</c:v>
                </c:pt>
                <c:pt idx="834">
                  <c:v>0.64390000000000003</c:v>
                </c:pt>
                <c:pt idx="835">
                  <c:v>0.64670000000000005</c:v>
                </c:pt>
                <c:pt idx="836">
                  <c:v>0.64059999999999995</c:v>
                </c:pt>
                <c:pt idx="837">
                  <c:v>0.64119999999999999</c:v>
                </c:pt>
                <c:pt idx="838">
                  <c:v>0.64139999999999997</c:v>
                </c:pt>
                <c:pt idx="839">
                  <c:v>0.64490000000000003</c:v>
                </c:pt>
                <c:pt idx="840">
                  <c:v>0.6522</c:v>
                </c:pt>
                <c:pt idx="841">
                  <c:v>0.64129999999999998</c:v>
                </c:pt>
                <c:pt idx="842">
                  <c:v>0.65969999999999995</c:v>
                </c:pt>
                <c:pt idx="843">
                  <c:v>0.65880000000000005</c:v>
                </c:pt>
                <c:pt idx="844">
                  <c:v>0.6522</c:v>
                </c:pt>
                <c:pt idx="845">
                  <c:v>0.67</c:v>
                </c:pt>
                <c:pt idx="846">
                  <c:v>0.6734</c:v>
                </c:pt>
                <c:pt idx="847">
                  <c:v>0.66520000000000001</c:v>
                </c:pt>
                <c:pt idx="848">
                  <c:v>0.65700000000000003</c:v>
                </c:pt>
                <c:pt idx="849">
                  <c:v>0.65739999999999998</c:v>
                </c:pt>
                <c:pt idx="850">
                  <c:v>0.6421</c:v>
                </c:pt>
                <c:pt idx="851">
                  <c:v>0.66669999999999996</c:v>
                </c:pt>
                <c:pt idx="852">
                  <c:v>0.64459999999999995</c:v>
                </c:pt>
                <c:pt idx="853">
                  <c:v>0.64429999999999998</c:v>
                </c:pt>
                <c:pt idx="854">
                  <c:v>0.64639999999999997</c:v>
                </c:pt>
                <c:pt idx="855">
                  <c:v>0.65190000000000003</c:v>
                </c:pt>
                <c:pt idx="856">
                  <c:v>0.64329999999999998</c:v>
                </c:pt>
                <c:pt idx="857">
                  <c:v>0.66120000000000001</c:v>
                </c:pt>
                <c:pt idx="858">
                  <c:v>0.65480000000000005</c:v>
                </c:pt>
                <c:pt idx="859">
                  <c:v>0.66249999999999998</c:v>
                </c:pt>
                <c:pt idx="860">
                  <c:v>0.6603</c:v>
                </c:pt>
                <c:pt idx="861">
                  <c:v>0.65259999999999996</c:v>
                </c:pt>
                <c:pt idx="862">
                  <c:v>0.66410000000000002</c:v>
                </c:pt>
                <c:pt idx="863">
                  <c:v>0.67069999999999996</c:v>
                </c:pt>
                <c:pt idx="864">
                  <c:v>0.67330000000000001</c:v>
                </c:pt>
                <c:pt idx="865">
                  <c:v>0.6734</c:v>
                </c:pt>
                <c:pt idx="866">
                  <c:v>0.67390000000000005</c:v>
                </c:pt>
                <c:pt idx="867">
                  <c:v>0.67349999999999999</c:v>
                </c:pt>
                <c:pt idx="868">
                  <c:v>0.67900000000000005</c:v>
                </c:pt>
                <c:pt idx="869">
                  <c:v>0.66510000000000002</c:v>
                </c:pt>
                <c:pt idx="870">
                  <c:v>0.68489999999999995</c:v>
                </c:pt>
                <c:pt idx="871">
                  <c:v>0.67279999999999995</c:v>
                </c:pt>
                <c:pt idx="872">
                  <c:v>0.69620000000000004</c:v>
                </c:pt>
                <c:pt idx="873">
                  <c:v>0.70440000000000003</c:v>
                </c:pt>
                <c:pt idx="874">
                  <c:v>0.71460000000000001</c:v>
                </c:pt>
                <c:pt idx="875">
                  <c:v>0.71540000000000004</c:v>
                </c:pt>
                <c:pt idx="876">
                  <c:v>0.70450000000000002</c:v>
                </c:pt>
                <c:pt idx="877">
                  <c:v>0.70679999999999998</c:v>
                </c:pt>
                <c:pt idx="878">
                  <c:v>0.70860000000000001</c:v>
                </c:pt>
                <c:pt idx="879">
                  <c:v>0.7056</c:v>
                </c:pt>
                <c:pt idx="880">
                  <c:v>0.71009999999999995</c:v>
                </c:pt>
                <c:pt idx="881">
                  <c:v>0.71709999999999996</c:v>
                </c:pt>
                <c:pt idx="882">
                  <c:v>0.71919999999999995</c:v>
                </c:pt>
                <c:pt idx="883">
                  <c:v>0.71530000000000005</c:v>
                </c:pt>
                <c:pt idx="884">
                  <c:v>0.7147</c:v>
                </c:pt>
                <c:pt idx="885">
                  <c:v>0.72030000000000005</c:v>
                </c:pt>
                <c:pt idx="886">
                  <c:v>0.71709999999999996</c:v>
                </c:pt>
                <c:pt idx="887">
                  <c:v>0.70930000000000004</c:v>
                </c:pt>
                <c:pt idx="888">
                  <c:v>0.70499999999999996</c:v>
                </c:pt>
                <c:pt idx="889">
                  <c:v>0.70489999999999997</c:v>
                </c:pt>
                <c:pt idx="890">
                  <c:v>0.72119999999999995</c:v>
                </c:pt>
                <c:pt idx="891">
                  <c:v>0.71740000000000004</c:v>
                </c:pt>
                <c:pt idx="892">
                  <c:v>0.71550000000000002</c:v>
                </c:pt>
                <c:pt idx="893">
                  <c:v>0.72360000000000002</c:v>
                </c:pt>
                <c:pt idx="894">
                  <c:v>0.7147</c:v>
                </c:pt>
                <c:pt idx="895">
                  <c:v>0.70130000000000003</c:v>
                </c:pt>
                <c:pt idx="896">
                  <c:v>0.68959999999999999</c:v>
                </c:pt>
                <c:pt idx="897">
                  <c:v>0.68930000000000002</c:v>
                </c:pt>
                <c:pt idx="898">
                  <c:v>0.67749999999999999</c:v>
                </c:pt>
                <c:pt idx="899">
                  <c:v>0.68759999999999999</c:v>
                </c:pt>
                <c:pt idx="900">
                  <c:v>0.70960000000000001</c:v>
                </c:pt>
                <c:pt idx="901">
                  <c:v>0.7077</c:v>
                </c:pt>
                <c:pt idx="902">
                  <c:v>0.69820000000000004</c:v>
                </c:pt>
                <c:pt idx="903">
                  <c:v>0.66820000000000002</c:v>
                </c:pt>
                <c:pt idx="904">
                  <c:v>0.67</c:v>
                </c:pt>
                <c:pt idx="905">
                  <c:v>0.65910000000000002</c:v>
                </c:pt>
                <c:pt idx="906">
                  <c:v>0.65759999999999996</c:v>
                </c:pt>
                <c:pt idx="907">
                  <c:v>0.65380000000000005</c:v>
                </c:pt>
                <c:pt idx="908">
                  <c:v>0.6623</c:v>
                </c:pt>
                <c:pt idx="909">
                  <c:v>0.65510000000000002</c:v>
                </c:pt>
                <c:pt idx="910">
                  <c:v>0.66279999999999994</c:v>
                </c:pt>
                <c:pt idx="911">
                  <c:v>0.66349999999999998</c:v>
                </c:pt>
                <c:pt idx="912">
                  <c:v>0.66739999999999999</c:v>
                </c:pt>
                <c:pt idx="913">
                  <c:v>0.67559999999999998</c:v>
                </c:pt>
                <c:pt idx="914">
                  <c:v>0.6835</c:v>
                </c:pt>
                <c:pt idx="915">
                  <c:v>0.66180000000000005</c:v>
                </c:pt>
                <c:pt idx="916">
                  <c:v>0.65720000000000001</c:v>
                </c:pt>
                <c:pt idx="917">
                  <c:v>0.67290000000000005</c:v>
                </c:pt>
                <c:pt idx="918">
                  <c:v>0.68089999999999995</c:v>
                </c:pt>
                <c:pt idx="919">
                  <c:v>0.67520000000000002</c:v>
                </c:pt>
                <c:pt idx="920">
                  <c:v>0.67679999999999996</c:v>
                </c:pt>
                <c:pt idx="921">
                  <c:v>0.67430000000000001</c:v>
                </c:pt>
                <c:pt idx="922">
                  <c:v>0.68269999999999997</c:v>
                </c:pt>
                <c:pt idx="923">
                  <c:v>0.6804</c:v>
                </c:pt>
                <c:pt idx="924">
                  <c:v>0.67789999999999995</c:v>
                </c:pt>
                <c:pt idx="925">
                  <c:v>0.66669999999999996</c:v>
                </c:pt>
                <c:pt idx="926">
                  <c:v>0.6532</c:v>
                </c:pt>
                <c:pt idx="927">
                  <c:v>0.66459999999999997</c:v>
                </c:pt>
                <c:pt idx="928">
                  <c:v>0.6744</c:v>
                </c:pt>
                <c:pt idx="929">
                  <c:v>0.68840000000000001</c:v>
                </c:pt>
                <c:pt idx="930">
                  <c:v>0.69630000000000003</c:v>
                </c:pt>
                <c:pt idx="931">
                  <c:v>0.68079999999999996</c:v>
                </c:pt>
                <c:pt idx="932">
                  <c:v>0.6996</c:v>
                </c:pt>
                <c:pt idx="933">
                  <c:v>0.68830000000000002</c:v>
                </c:pt>
                <c:pt idx="934">
                  <c:v>0.68</c:v>
                </c:pt>
                <c:pt idx="935">
                  <c:v>0.68869999999999998</c:v>
                </c:pt>
                <c:pt idx="936">
                  <c:v>0.68869999999999998</c:v>
                </c:pt>
                <c:pt idx="937">
                  <c:v>0.68189999999999995</c:v>
                </c:pt>
                <c:pt idx="938">
                  <c:v>0.66859999999999997</c:v>
                </c:pt>
                <c:pt idx="939">
                  <c:v>0.68020000000000003</c:v>
                </c:pt>
                <c:pt idx="940">
                  <c:v>0.68279999999999996</c:v>
                </c:pt>
                <c:pt idx="941">
                  <c:v>0.67220000000000002</c:v>
                </c:pt>
                <c:pt idx="942">
                  <c:v>0.68069999999999997</c:v>
                </c:pt>
                <c:pt idx="943">
                  <c:v>0.66200000000000003</c:v>
                </c:pt>
                <c:pt idx="944">
                  <c:v>0.6482</c:v>
                </c:pt>
                <c:pt idx="945">
                  <c:v>0.65749999999999997</c:v>
                </c:pt>
                <c:pt idx="946">
                  <c:v>0.65820000000000001</c:v>
                </c:pt>
                <c:pt idx="947">
                  <c:v>0.66349999999999998</c:v>
                </c:pt>
                <c:pt idx="948">
                  <c:v>0.67269999999999996</c:v>
                </c:pt>
                <c:pt idx="949">
                  <c:v>0.66210000000000002</c:v>
                </c:pt>
                <c:pt idx="950">
                  <c:v>0.66039999999999999</c:v>
                </c:pt>
                <c:pt idx="951">
                  <c:v>0.64410000000000001</c:v>
                </c:pt>
                <c:pt idx="952">
                  <c:v>0.64729999999999999</c:v>
                </c:pt>
                <c:pt idx="953">
                  <c:v>0.64839999999999998</c:v>
                </c:pt>
                <c:pt idx="954">
                  <c:v>0.63859999999999995</c:v>
                </c:pt>
                <c:pt idx="955">
                  <c:v>0.63680000000000003</c:v>
                </c:pt>
                <c:pt idx="956">
                  <c:v>0.64790000000000003</c:v>
                </c:pt>
                <c:pt idx="957">
                  <c:v>0.64600000000000002</c:v>
                </c:pt>
                <c:pt idx="958">
                  <c:v>0.65820000000000001</c:v>
                </c:pt>
                <c:pt idx="959">
                  <c:v>0.65480000000000005</c:v>
                </c:pt>
                <c:pt idx="960">
                  <c:v>0.65849999999999997</c:v>
                </c:pt>
                <c:pt idx="961">
                  <c:v>0.66200000000000003</c:v>
                </c:pt>
                <c:pt idx="962">
                  <c:v>0.65449999999999997</c:v>
                </c:pt>
                <c:pt idx="963">
                  <c:v>0.64929999999999999</c:v>
                </c:pt>
                <c:pt idx="964">
                  <c:v>0.66749999999999998</c:v>
                </c:pt>
                <c:pt idx="965">
                  <c:v>0.65910000000000002</c:v>
                </c:pt>
                <c:pt idx="966">
                  <c:v>0.66569999999999996</c:v>
                </c:pt>
                <c:pt idx="967">
                  <c:v>0.66720000000000002</c:v>
                </c:pt>
                <c:pt idx="968">
                  <c:v>0.66259999999999997</c:v>
                </c:pt>
                <c:pt idx="969">
                  <c:v>0.6704</c:v>
                </c:pt>
                <c:pt idx="970">
                  <c:v>0.66749999999999998</c:v>
                </c:pt>
                <c:pt idx="971">
                  <c:v>0.68100000000000005</c:v>
                </c:pt>
                <c:pt idx="972">
                  <c:v>0.67930000000000001</c:v>
                </c:pt>
                <c:pt idx="973">
                  <c:v>0.66669999999999996</c:v>
                </c:pt>
                <c:pt idx="974">
                  <c:v>0.66100000000000003</c:v>
                </c:pt>
                <c:pt idx="975">
                  <c:v>0.66579999999999995</c:v>
                </c:pt>
                <c:pt idx="976">
                  <c:v>0.67090000000000005</c:v>
                </c:pt>
                <c:pt idx="977">
                  <c:v>0.65810000000000002</c:v>
                </c:pt>
                <c:pt idx="978">
                  <c:v>0.66479999999999995</c:v>
                </c:pt>
                <c:pt idx="979">
                  <c:v>0.66600000000000004</c:v>
                </c:pt>
                <c:pt idx="980">
                  <c:v>0.66890000000000005</c:v>
                </c:pt>
                <c:pt idx="981">
                  <c:v>0.66949999999999998</c:v>
                </c:pt>
                <c:pt idx="982">
                  <c:v>0.64759999999999995</c:v>
                </c:pt>
                <c:pt idx="983">
                  <c:v>0.6532</c:v>
                </c:pt>
                <c:pt idx="984">
                  <c:v>0.6532</c:v>
                </c:pt>
                <c:pt idx="985">
                  <c:v>0.66149999999999998</c:v>
                </c:pt>
                <c:pt idx="986">
                  <c:v>0.63180000000000003</c:v>
                </c:pt>
                <c:pt idx="987">
                  <c:v>0.63219999999999998</c:v>
                </c:pt>
                <c:pt idx="988">
                  <c:v>0.67090000000000005</c:v>
                </c:pt>
                <c:pt idx="989">
                  <c:v>0.68320000000000003</c:v>
                </c:pt>
                <c:pt idx="990">
                  <c:v>0.6613</c:v>
                </c:pt>
                <c:pt idx="991">
                  <c:v>0.67689999999999995</c:v>
                </c:pt>
                <c:pt idx="992">
                  <c:v>0.6845</c:v>
                </c:pt>
                <c:pt idx="993">
                  <c:v>0.67859999999999998</c:v>
                </c:pt>
                <c:pt idx="994">
                  <c:v>0.66349999999999998</c:v>
                </c:pt>
                <c:pt idx="995">
                  <c:v>0.68200000000000005</c:v>
                </c:pt>
                <c:pt idx="996">
                  <c:v>0.67100000000000004</c:v>
                </c:pt>
                <c:pt idx="997">
                  <c:v>0.66210000000000002</c:v>
                </c:pt>
                <c:pt idx="998">
                  <c:v>0.6643</c:v>
                </c:pt>
                <c:pt idx="999">
                  <c:v>0.64949999999999997</c:v>
                </c:pt>
                <c:pt idx="1000">
                  <c:v>0.65629999999999999</c:v>
                </c:pt>
                <c:pt idx="1001">
                  <c:v>0.64190000000000003</c:v>
                </c:pt>
                <c:pt idx="1002">
                  <c:v>0.6421</c:v>
                </c:pt>
                <c:pt idx="1003">
                  <c:v>0.63500000000000001</c:v>
                </c:pt>
                <c:pt idx="1004">
                  <c:v>0.63090000000000002</c:v>
                </c:pt>
                <c:pt idx="1005">
                  <c:v>0.6179</c:v>
                </c:pt>
                <c:pt idx="1006">
                  <c:v>0.60880000000000001</c:v>
                </c:pt>
                <c:pt idx="1007">
                  <c:v>0.60129999999999995</c:v>
                </c:pt>
                <c:pt idx="1008">
                  <c:v>0.61899999999999999</c:v>
                </c:pt>
                <c:pt idx="1009">
                  <c:v>0.58750000000000002</c:v>
                </c:pt>
                <c:pt idx="1010">
                  <c:v>0.62280000000000002</c:v>
                </c:pt>
                <c:pt idx="1011">
                  <c:v>0.65849999999999997</c:v>
                </c:pt>
                <c:pt idx="1012">
                  <c:v>0.66359999999999997</c:v>
                </c:pt>
                <c:pt idx="1013">
                  <c:v>0.65690000000000004</c:v>
                </c:pt>
                <c:pt idx="1014">
                  <c:v>0.65269999999999995</c:v>
                </c:pt>
                <c:pt idx="1015">
                  <c:v>0.66279999999999994</c:v>
                </c:pt>
                <c:pt idx="1016">
                  <c:v>0.66069999999999995</c:v>
                </c:pt>
                <c:pt idx="1017">
                  <c:v>0.6613</c:v>
                </c:pt>
                <c:pt idx="1018">
                  <c:v>0.65310000000000001</c:v>
                </c:pt>
                <c:pt idx="1019">
                  <c:v>0.65620000000000001</c:v>
                </c:pt>
                <c:pt idx="1020">
                  <c:v>0.65539999999999998</c:v>
                </c:pt>
                <c:pt idx="1021">
                  <c:v>0.64900000000000002</c:v>
                </c:pt>
                <c:pt idx="1022">
                  <c:v>0.65410000000000001</c:v>
                </c:pt>
                <c:pt idx="1023">
                  <c:v>0.64570000000000005</c:v>
                </c:pt>
                <c:pt idx="1024">
                  <c:v>0.64739999999999998</c:v>
                </c:pt>
                <c:pt idx="1025">
                  <c:v>0.64249999999999996</c:v>
                </c:pt>
                <c:pt idx="1026">
                  <c:v>0.65449999999999997</c:v>
                </c:pt>
                <c:pt idx="1027">
                  <c:v>0.65169999999999995</c:v>
                </c:pt>
                <c:pt idx="1028">
                  <c:v>0.65710000000000002</c:v>
                </c:pt>
                <c:pt idx="1029">
                  <c:v>0.65169999999999995</c:v>
                </c:pt>
                <c:pt idx="1030">
                  <c:v>0.6381</c:v>
                </c:pt>
                <c:pt idx="1031">
                  <c:v>0.63539999999999996</c:v>
                </c:pt>
                <c:pt idx="1032">
                  <c:v>0.63490000000000002</c:v>
                </c:pt>
                <c:pt idx="1033">
                  <c:v>0.63260000000000005</c:v>
                </c:pt>
                <c:pt idx="1034">
                  <c:v>0.62290000000000001</c:v>
                </c:pt>
                <c:pt idx="1035">
                  <c:v>0.62709999999999999</c:v>
                </c:pt>
                <c:pt idx="1036">
                  <c:v>0.62029999999999996</c:v>
                </c:pt>
                <c:pt idx="1037">
                  <c:v>0.62649999999999995</c:v>
                </c:pt>
                <c:pt idx="1038">
                  <c:v>0.63060000000000005</c:v>
                </c:pt>
                <c:pt idx="1039">
                  <c:v>0.64200000000000002</c:v>
                </c:pt>
                <c:pt idx="1040">
                  <c:v>0.6431</c:v>
                </c:pt>
                <c:pt idx="1041">
                  <c:v>0.6512</c:v>
                </c:pt>
                <c:pt idx="1042">
                  <c:v>0.63749999999999996</c:v>
                </c:pt>
                <c:pt idx="1043">
                  <c:v>0.6401</c:v>
                </c:pt>
                <c:pt idx="1044">
                  <c:v>0.63349999999999995</c:v>
                </c:pt>
                <c:pt idx="1045">
                  <c:v>0.63460000000000005</c:v>
                </c:pt>
                <c:pt idx="1046">
                  <c:v>0.62909999999999999</c:v>
                </c:pt>
                <c:pt idx="1047">
                  <c:v>0.62780000000000002</c:v>
                </c:pt>
                <c:pt idx="1048">
                  <c:v>0.63619999999999999</c:v>
                </c:pt>
                <c:pt idx="1049">
                  <c:v>0.63759999999999994</c:v>
                </c:pt>
                <c:pt idx="1050">
                  <c:v>0.63029999999999997</c:v>
                </c:pt>
                <c:pt idx="1051">
                  <c:v>0.62860000000000005</c:v>
                </c:pt>
                <c:pt idx="1052">
                  <c:v>0.65080000000000005</c:v>
                </c:pt>
                <c:pt idx="1053">
                  <c:v>0.63939999999999997</c:v>
                </c:pt>
                <c:pt idx="1054">
                  <c:v>0.62949999999999995</c:v>
                </c:pt>
                <c:pt idx="1055">
                  <c:v>0.64470000000000005</c:v>
                </c:pt>
                <c:pt idx="1056">
                  <c:v>0.64929999999999999</c:v>
                </c:pt>
                <c:pt idx="1057">
                  <c:v>0.63980000000000004</c:v>
                </c:pt>
                <c:pt idx="1058">
                  <c:v>0.64839999999999998</c:v>
                </c:pt>
                <c:pt idx="1059">
                  <c:v>0.65080000000000005</c:v>
                </c:pt>
                <c:pt idx="1060">
                  <c:v>0.66710000000000003</c:v>
                </c:pt>
                <c:pt idx="1061">
                  <c:v>0.66080000000000005</c:v>
                </c:pt>
                <c:pt idx="1062">
                  <c:v>0.64349999999999996</c:v>
                </c:pt>
                <c:pt idx="1063">
                  <c:v>0.65500000000000003</c:v>
                </c:pt>
                <c:pt idx="1064">
                  <c:v>0.66449999999999998</c:v>
                </c:pt>
                <c:pt idx="1065">
                  <c:v>0.65269999999999995</c:v>
                </c:pt>
                <c:pt idx="1066">
                  <c:v>0.64480000000000004</c:v>
                </c:pt>
                <c:pt idx="1067">
                  <c:v>0.6462</c:v>
                </c:pt>
                <c:pt idx="1068">
                  <c:v>0.6462</c:v>
                </c:pt>
                <c:pt idx="1069">
                  <c:v>0.65380000000000005</c:v>
                </c:pt>
                <c:pt idx="1070">
                  <c:v>0.64859999999999995</c:v>
                </c:pt>
                <c:pt idx="1071">
                  <c:v>0.63800000000000001</c:v>
                </c:pt>
                <c:pt idx="1072">
                  <c:v>0.64500000000000002</c:v>
                </c:pt>
                <c:pt idx="1073">
                  <c:v>0.63329999999999997</c:v>
                </c:pt>
                <c:pt idx="1074">
                  <c:v>0.63770000000000004</c:v>
                </c:pt>
                <c:pt idx="1075">
                  <c:v>0.65710000000000002</c:v>
                </c:pt>
                <c:pt idx="1076">
                  <c:v>0.64659999999999995</c:v>
                </c:pt>
                <c:pt idx="1077">
                  <c:v>0.64239999999999997</c:v>
                </c:pt>
                <c:pt idx="1078">
                  <c:v>0.6573</c:v>
                </c:pt>
                <c:pt idx="1079">
                  <c:v>0.64929999999999999</c:v>
                </c:pt>
                <c:pt idx="1080">
                  <c:v>0.64059999999999995</c:v>
                </c:pt>
                <c:pt idx="1081">
                  <c:v>0.63970000000000005</c:v>
                </c:pt>
                <c:pt idx="1082">
                  <c:v>0.65029999999999999</c:v>
                </c:pt>
                <c:pt idx="1083">
                  <c:v>0.64270000000000005</c:v>
                </c:pt>
                <c:pt idx="1084">
                  <c:v>0.63060000000000005</c:v>
                </c:pt>
                <c:pt idx="1085">
                  <c:v>0.66049999999999998</c:v>
                </c:pt>
                <c:pt idx="1086">
                  <c:v>0.64280000000000004</c:v>
                </c:pt>
                <c:pt idx="1087">
                  <c:v>0.64449999999999996</c:v>
                </c:pt>
                <c:pt idx="1088">
                  <c:v>0.65369999999999995</c:v>
                </c:pt>
                <c:pt idx="1089">
                  <c:v>0.65759999999999996</c:v>
                </c:pt>
                <c:pt idx="1090">
                  <c:v>0.67149999999999999</c:v>
                </c:pt>
                <c:pt idx="1091">
                  <c:v>0.68110000000000004</c:v>
                </c:pt>
                <c:pt idx="1092">
                  <c:v>0.69089999999999996</c:v>
                </c:pt>
                <c:pt idx="1093">
                  <c:v>0.69</c:v>
                </c:pt>
                <c:pt idx="1094">
                  <c:v>0.69099999999999995</c:v>
                </c:pt>
                <c:pt idx="1095">
                  <c:v>0.68510000000000004</c:v>
                </c:pt>
                <c:pt idx="1096">
                  <c:v>0.67720000000000002</c:v>
                </c:pt>
                <c:pt idx="1097">
                  <c:v>0.68400000000000005</c:v>
                </c:pt>
                <c:pt idx="1098">
                  <c:v>0.66720000000000002</c:v>
                </c:pt>
                <c:pt idx="1099">
                  <c:v>0.67079999999999995</c:v>
                </c:pt>
                <c:pt idx="1100">
                  <c:v>0.66180000000000005</c:v>
                </c:pt>
                <c:pt idx="1101">
                  <c:v>0.65590000000000004</c:v>
                </c:pt>
                <c:pt idx="1102">
                  <c:v>0.65569999999999995</c:v>
                </c:pt>
                <c:pt idx="1103">
                  <c:v>0.65500000000000003</c:v>
                </c:pt>
                <c:pt idx="1104">
                  <c:v>0.65880000000000005</c:v>
                </c:pt>
                <c:pt idx="1105">
                  <c:v>0.68110000000000004</c:v>
                </c:pt>
                <c:pt idx="1106">
                  <c:v>0.66039999999999999</c:v>
                </c:pt>
                <c:pt idx="1107">
                  <c:v>0.66479999999999995</c:v>
                </c:pt>
                <c:pt idx="1108">
                  <c:v>0.66479999999999995</c:v>
                </c:pt>
                <c:pt idx="1109">
                  <c:v>0.67630000000000001</c:v>
                </c:pt>
                <c:pt idx="1110">
                  <c:v>0.67949999999999999</c:v>
                </c:pt>
                <c:pt idx="1111">
                  <c:v>0.68049999999999999</c:v>
                </c:pt>
                <c:pt idx="1112">
                  <c:v>0.67649999999999999</c:v>
                </c:pt>
                <c:pt idx="1113">
                  <c:v>0.67459999999999998</c:v>
                </c:pt>
                <c:pt idx="1114">
                  <c:v>0.66279999999999994</c:v>
                </c:pt>
                <c:pt idx="1115">
                  <c:v>0.67069999999999996</c:v>
                </c:pt>
                <c:pt idx="1116">
                  <c:v>0.66449999999999998</c:v>
                </c:pt>
                <c:pt idx="1117">
                  <c:v>0.67320000000000002</c:v>
                </c:pt>
                <c:pt idx="1118">
                  <c:v>0.67520000000000002</c:v>
                </c:pt>
                <c:pt idx="1119">
                  <c:v>0.65969999999999995</c:v>
                </c:pt>
                <c:pt idx="1120">
                  <c:v>0.66800000000000004</c:v>
                </c:pt>
                <c:pt idx="1121">
                  <c:v>0.6603</c:v>
                </c:pt>
                <c:pt idx="1122">
                  <c:v>0.65480000000000005</c:v>
                </c:pt>
                <c:pt idx="1123">
                  <c:v>0.63990000000000002</c:v>
                </c:pt>
                <c:pt idx="1124">
                  <c:v>0.64259999999999995</c:v>
                </c:pt>
                <c:pt idx="1125">
                  <c:v>0.63239999999999996</c:v>
                </c:pt>
                <c:pt idx="1126">
                  <c:v>0.629</c:v>
                </c:pt>
                <c:pt idx="1127">
                  <c:v>0.62309999999999999</c:v>
                </c:pt>
                <c:pt idx="1128">
                  <c:v>0.63290000000000002</c:v>
                </c:pt>
                <c:pt idx="1129">
                  <c:v>0.63100000000000001</c:v>
                </c:pt>
                <c:pt idx="1130">
                  <c:v>0.62280000000000002</c:v>
                </c:pt>
                <c:pt idx="1131">
                  <c:v>0.62549999999999994</c:v>
                </c:pt>
                <c:pt idx="1132">
                  <c:v>0.64559999999999995</c:v>
                </c:pt>
                <c:pt idx="1133">
                  <c:v>0.62619999999999998</c:v>
                </c:pt>
                <c:pt idx="1134">
                  <c:v>0.62570000000000003</c:v>
                </c:pt>
                <c:pt idx="1135">
                  <c:v>0.63980000000000004</c:v>
                </c:pt>
                <c:pt idx="1136">
                  <c:v>0.6452</c:v>
                </c:pt>
                <c:pt idx="1137">
                  <c:v>0.64639999999999997</c:v>
                </c:pt>
                <c:pt idx="1138">
                  <c:v>0.6522</c:v>
                </c:pt>
                <c:pt idx="1139">
                  <c:v>0.65439999999999998</c:v>
                </c:pt>
                <c:pt idx="1140">
                  <c:v>0.65210000000000001</c:v>
                </c:pt>
                <c:pt idx="1141">
                  <c:v>0.6431</c:v>
                </c:pt>
                <c:pt idx="1142">
                  <c:v>0.63839999999999997</c:v>
                </c:pt>
                <c:pt idx="1143">
                  <c:v>0.63049999999999995</c:v>
                </c:pt>
                <c:pt idx="1144">
                  <c:v>0.6331</c:v>
                </c:pt>
                <c:pt idx="1145">
                  <c:v>0.64539999999999997</c:v>
                </c:pt>
                <c:pt idx="1146">
                  <c:v>0.64490000000000003</c:v>
                </c:pt>
                <c:pt idx="1147">
                  <c:v>0.63100000000000001</c:v>
                </c:pt>
                <c:pt idx="1148">
                  <c:v>0.66400000000000003</c:v>
                </c:pt>
                <c:pt idx="1149">
                  <c:v>0.65439999999999998</c:v>
                </c:pt>
                <c:pt idx="1150">
                  <c:v>0.65110000000000001</c:v>
                </c:pt>
                <c:pt idx="1151">
                  <c:v>0.64939999999999998</c:v>
                </c:pt>
                <c:pt idx="1152">
                  <c:v>0.63770000000000004</c:v>
                </c:pt>
                <c:pt idx="1153">
                  <c:v>0.63029999999999997</c:v>
                </c:pt>
                <c:pt idx="1154">
                  <c:v>0.64259999999999995</c:v>
                </c:pt>
                <c:pt idx="1155">
                  <c:v>0.64859999999999995</c:v>
                </c:pt>
                <c:pt idx="1156">
                  <c:v>0.65429999999999999</c:v>
                </c:pt>
                <c:pt idx="1157">
                  <c:v>0.65600000000000003</c:v>
                </c:pt>
                <c:pt idx="1158">
                  <c:v>0.63890000000000002</c:v>
                </c:pt>
                <c:pt idx="1159">
                  <c:v>0.65500000000000003</c:v>
                </c:pt>
                <c:pt idx="1160">
                  <c:v>0.64090000000000003</c:v>
                </c:pt>
                <c:pt idx="1161">
                  <c:v>0.64300000000000002</c:v>
                </c:pt>
                <c:pt idx="1162">
                  <c:v>0.64380000000000004</c:v>
                </c:pt>
                <c:pt idx="1163">
                  <c:v>0.63180000000000003</c:v>
                </c:pt>
                <c:pt idx="1164">
                  <c:v>0.64259999999999995</c:v>
                </c:pt>
                <c:pt idx="1165">
                  <c:v>0.66159999999999997</c:v>
                </c:pt>
                <c:pt idx="1166">
                  <c:v>0.65100000000000002</c:v>
                </c:pt>
                <c:pt idx="1167">
                  <c:v>0.65169999999999995</c:v>
                </c:pt>
                <c:pt idx="1168">
                  <c:v>0.67610000000000003</c:v>
                </c:pt>
                <c:pt idx="1169">
                  <c:v>0.67610000000000003</c:v>
                </c:pt>
                <c:pt idx="1170">
                  <c:v>0.65410000000000001</c:v>
                </c:pt>
                <c:pt idx="1171">
                  <c:v>0.65969999999999995</c:v>
                </c:pt>
                <c:pt idx="1172">
                  <c:v>0.64910000000000001</c:v>
                </c:pt>
                <c:pt idx="1173">
                  <c:v>0.6431</c:v>
                </c:pt>
                <c:pt idx="1174">
                  <c:v>0.63970000000000005</c:v>
                </c:pt>
                <c:pt idx="1175">
                  <c:v>0.64339999999999997</c:v>
                </c:pt>
                <c:pt idx="1176">
                  <c:v>0.64319999999999999</c:v>
                </c:pt>
                <c:pt idx="1177">
                  <c:v>0.65090000000000003</c:v>
                </c:pt>
                <c:pt idx="1178">
                  <c:v>0.64090000000000003</c:v>
                </c:pt>
                <c:pt idx="1179">
                  <c:v>0.64410000000000001</c:v>
                </c:pt>
                <c:pt idx="1180">
                  <c:v>0.63890000000000002</c:v>
                </c:pt>
                <c:pt idx="1181">
                  <c:v>0.62270000000000003</c:v>
                </c:pt>
                <c:pt idx="1182">
                  <c:v>0.62309999999999999</c:v>
                </c:pt>
                <c:pt idx="1183">
                  <c:v>0.61619999999999997</c:v>
                </c:pt>
                <c:pt idx="1184">
                  <c:v>0.626</c:v>
                </c:pt>
                <c:pt idx="1185">
                  <c:v>0.62790000000000001</c:v>
                </c:pt>
                <c:pt idx="1186">
                  <c:v>0.625</c:v>
                </c:pt>
                <c:pt idx="1187">
                  <c:v>0.61950000000000005</c:v>
                </c:pt>
                <c:pt idx="1188">
                  <c:v>0.61029999999999995</c:v>
                </c:pt>
                <c:pt idx="1189">
                  <c:v>0.60970000000000002</c:v>
                </c:pt>
                <c:pt idx="1190">
                  <c:v>0.61529999999999996</c:v>
                </c:pt>
                <c:pt idx="1191">
                  <c:v>0.59709999999999996</c:v>
                </c:pt>
                <c:pt idx="1192">
                  <c:v>0.59160000000000001</c:v>
                </c:pt>
                <c:pt idx="1193">
                  <c:v>0.59209999999999996</c:v>
                </c:pt>
                <c:pt idx="1194">
                  <c:v>0.61209999999999998</c:v>
                </c:pt>
                <c:pt idx="1195">
                  <c:v>0.60980000000000001</c:v>
                </c:pt>
                <c:pt idx="1196">
                  <c:v>0.59750000000000003</c:v>
                </c:pt>
                <c:pt idx="1197">
                  <c:v>0.58350000000000002</c:v>
                </c:pt>
                <c:pt idx="1198">
                  <c:v>0.59360000000000002</c:v>
                </c:pt>
                <c:pt idx="1199">
                  <c:v>0.58889999999999998</c:v>
                </c:pt>
                <c:pt idx="1200">
                  <c:v>0.60899999999999999</c:v>
                </c:pt>
                <c:pt idx="1201">
                  <c:v>0.61529999999999996</c:v>
                </c:pt>
                <c:pt idx="1202">
                  <c:v>0.61160000000000003</c:v>
                </c:pt>
                <c:pt idx="1203">
                  <c:v>0.60240000000000005</c:v>
                </c:pt>
                <c:pt idx="1204">
                  <c:v>0.61099999999999999</c:v>
                </c:pt>
                <c:pt idx="1205">
                  <c:v>0.59860000000000002</c:v>
                </c:pt>
                <c:pt idx="1206">
                  <c:v>0.61719999999999997</c:v>
                </c:pt>
                <c:pt idx="1207">
                  <c:v>0.62350000000000005</c:v>
                </c:pt>
                <c:pt idx="1208">
                  <c:v>0.62019999999999997</c:v>
                </c:pt>
                <c:pt idx="1209">
                  <c:v>0.61360000000000003</c:v>
                </c:pt>
                <c:pt idx="1210">
                  <c:v>0.60499999999999998</c:v>
                </c:pt>
                <c:pt idx="1211">
                  <c:v>0.6169</c:v>
                </c:pt>
                <c:pt idx="1212">
                  <c:v>0.63119999999999998</c:v>
                </c:pt>
                <c:pt idx="1213">
                  <c:v>0.62739999999999996</c:v>
                </c:pt>
                <c:pt idx="1214">
                  <c:v>0.63480000000000003</c:v>
                </c:pt>
                <c:pt idx="1215">
                  <c:v>0.63780000000000003</c:v>
                </c:pt>
                <c:pt idx="1216">
                  <c:v>0.64329999999999998</c:v>
                </c:pt>
                <c:pt idx="1217">
                  <c:v>0.6361</c:v>
                </c:pt>
                <c:pt idx="1218">
                  <c:v>0.6411</c:v>
                </c:pt>
                <c:pt idx="1219">
                  <c:v>0.63539999999999996</c:v>
                </c:pt>
                <c:pt idx="1220">
                  <c:v>0.63680000000000003</c:v>
                </c:pt>
                <c:pt idx="1221">
                  <c:v>0.64590000000000003</c:v>
                </c:pt>
                <c:pt idx="1222">
                  <c:v>0.64890000000000003</c:v>
                </c:pt>
                <c:pt idx="1223">
                  <c:v>0.6421</c:v>
                </c:pt>
                <c:pt idx="1224">
                  <c:v>0.64239999999999997</c:v>
                </c:pt>
                <c:pt idx="1225">
                  <c:v>0.64600000000000002</c:v>
                </c:pt>
                <c:pt idx="1226">
                  <c:v>0.64290000000000003</c:v>
                </c:pt>
                <c:pt idx="1227">
                  <c:v>0.64470000000000005</c:v>
                </c:pt>
                <c:pt idx="1228">
                  <c:v>0.64980000000000004</c:v>
                </c:pt>
                <c:pt idx="1229">
                  <c:v>0.64990000000000003</c:v>
                </c:pt>
                <c:pt idx="1230">
                  <c:v>0.63919999999999999</c:v>
                </c:pt>
                <c:pt idx="1231">
                  <c:v>0.64439999999999997</c:v>
                </c:pt>
                <c:pt idx="1232">
                  <c:v>0.64539999999999997</c:v>
                </c:pt>
                <c:pt idx="1233">
                  <c:v>0.63349999999999995</c:v>
                </c:pt>
                <c:pt idx="1234">
                  <c:v>0.64200000000000002</c:v>
                </c:pt>
                <c:pt idx="1235">
                  <c:v>0.63300000000000001</c:v>
                </c:pt>
                <c:pt idx="1236">
                  <c:v>0.62729999999999997</c:v>
                </c:pt>
                <c:pt idx="1237">
                  <c:v>0.64270000000000005</c:v>
                </c:pt>
                <c:pt idx="1238">
                  <c:v>0.63529999999999998</c:v>
                </c:pt>
                <c:pt idx="1239">
                  <c:v>0.62209999999999999</c:v>
                </c:pt>
                <c:pt idx="1240">
                  <c:v>0.63939999999999997</c:v>
                </c:pt>
                <c:pt idx="1241">
                  <c:v>0.64970000000000006</c:v>
                </c:pt>
                <c:pt idx="1242">
                  <c:v>0.6552</c:v>
                </c:pt>
                <c:pt idx="1243">
                  <c:v>0.65429999999999999</c:v>
                </c:pt>
                <c:pt idx="1244">
                  <c:v>0.63449999999999995</c:v>
                </c:pt>
                <c:pt idx="1245">
                  <c:v>0.64300000000000002</c:v>
                </c:pt>
                <c:pt idx="1246">
                  <c:v>0.63800000000000001</c:v>
                </c:pt>
                <c:pt idx="1247">
                  <c:v>0.63060000000000005</c:v>
                </c:pt>
                <c:pt idx="1248">
                  <c:v>0.65249999999999997</c:v>
                </c:pt>
                <c:pt idx="1249">
                  <c:v>0.64159999999999995</c:v>
                </c:pt>
                <c:pt idx="1250">
                  <c:v>0.63790000000000002</c:v>
                </c:pt>
                <c:pt idx="1251">
                  <c:v>0.64570000000000005</c:v>
                </c:pt>
                <c:pt idx="1252">
                  <c:v>0.62549999999999994</c:v>
                </c:pt>
                <c:pt idx="1253">
                  <c:v>0.63680000000000003</c:v>
                </c:pt>
                <c:pt idx="1254">
                  <c:v>0.63090000000000002</c:v>
                </c:pt>
                <c:pt idx="1255">
                  <c:v>0.64059999999999995</c:v>
                </c:pt>
                <c:pt idx="1256">
                  <c:v>0.61270000000000002</c:v>
                </c:pt>
                <c:pt idx="1257">
                  <c:v>0.62860000000000005</c:v>
                </c:pt>
                <c:pt idx="1258">
                  <c:v>0.6159</c:v>
                </c:pt>
                <c:pt idx="1259">
                  <c:v>0.62949999999999995</c:v>
                </c:pt>
                <c:pt idx="1260">
                  <c:v>0.63200000000000001</c:v>
                </c:pt>
                <c:pt idx="1261">
                  <c:v>0.64449999999999996</c:v>
                </c:pt>
                <c:pt idx="1262">
                  <c:v>0.62839999999999996</c:v>
                </c:pt>
                <c:pt idx="1263">
                  <c:v>0.64439999999999997</c:v>
                </c:pt>
                <c:pt idx="1264">
                  <c:v>0.63300000000000001</c:v>
                </c:pt>
                <c:pt idx="1265">
                  <c:v>0.62790000000000001</c:v>
                </c:pt>
                <c:pt idx="1266">
                  <c:v>0.63870000000000005</c:v>
                </c:pt>
                <c:pt idx="1267">
                  <c:v>0.63780000000000003</c:v>
                </c:pt>
                <c:pt idx="1268">
                  <c:v>0.64159999999999995</c:v>
                </c:pt>
                <c:pt idx="1269">
                  <c:v>0.64029999999999998</c:v>
                </c:pt>
                <c:pt idx="1270">
                  <c:v>0.6472</c:v>
                </c:pt>
                <c:pt idx="1271">
                  <c:v>0.66549999999999998</c:v>
                </c:pt>
                <c:pt idx="1272">
                  <c:v>0.67110000000000003</c:v>
                </c:pt>
                <c:pt idx="1273">
                  <c:v>0.66190000000000004</c:v>
                </c:pt>
                <c:pt idx="1274">
                  <c:v>0.65510000000000002</c:v>
                </c:pt>
                <c:pt idx="1275">
                  <c:v>0.64959999999999996</c:v>
                </c:pt>
                <c:pt idx="1276">
                  <c:v>0.65610000000000002</c:v>
                </c:pt>
                <c:pt idx="1277">
                  <c:v>0.65080000000000005</c:v>
                </c:pt>
                <c:pt idx="1278">
                  <c:v>0.6502</c:v>
                </c:pt>
                <c:pt idx="1279">
                  <c:v>0.64239999999999997</c:v>
                </c:pt>
                <c:pt idx="1280">
                  <c:v>0.64649999999999996</c:v>
                </c:pt>
                <c:pt idx="1281">
                  <c:v>0.65300000000000002</c:v>
                </c:pt>
                <c:pt idx="1282">
                  <c:v>0.65820000000000001</c:v>
                </c:pt>
                <c:pt idx="1283">
                  <c:v>0.65620000000000001</c:v>
                </c:pt>
                <c:pt idx="1284">
                  <c:v>0.65600000000000003</c:v>
                </c:pt>
                <c:pt idx="1285">
                  <c:v>0.65359999999999996</c:v>
                </c:pt>
                <c:pt idx="1286">
                  <c:v>0.65229999999999999</c:v>
                </c:pt>
                <c:pt idx="1287">
                  <c:v>0.65439999999999998</c:v>
                </c:pt>
                <c:pt idx="1288">
                  <c:v>0.64880000000000004</c:v>
                </c:pt>
                <c:pt idx="1289">
                  <c:v>0.64629999999999999</c:v>
                </c:pt>
                <c:pt idx="1290">
                  <c:v>0.65139999999999998</c:v>
                </c:pt>
                <c:pt idx="1291">
                  <c:v>0.66469999999999996</c:v>
                </c:pt>
                <c:pt idx="1292">
                  <c:v>0.66320000000000001</c:v>
                </c:pt>
                <c:pt idx="1293">
                  <c:v>0.66479999999999995</c:v>
                </c:pt>
                <c:pt idx="1294">
                  <c:v>0.66090000000000004</c:v>
                </c:pt>
                <c:pt idx="1295">
                  <c:v>0.65200000000000002</c:v>
                </c:pt>
                <c:pt idx="1296">
                  <c:v>0.6714</c:v>
                </c:pt>
                <c:pt idx="1297">
                  <c:v>0.6653</c:v>
                </c:pt>
                <c:pt idx="1298">
                  <c:v>0.65480000000000005</c:v>
                </c:pt>
                <c:pt idx="1299">
                  <c:v>0.65900000000000003</c:v>
                </c:pt>
                <c:pt idx="1300">
                  <c:v>0.66520000000000001</c:v>
                </c:pt>
                <c:pt idx="1301">
                  <c:v>0.64580000000000004</c:v>
                </c:pt>
                <c:pt idx="1302">
                  <c:v>0.65049999999999997</c:v>
                </c:pt>
                <c:pt idx="1303">
                  <c:v>0.64370000000000005</c:v>
                </c:pt>
                <c:pt idx="1304">
                  <c:v>0.64859999999999995</c:v>
                </c:pt>
                <c:pt idx="1305">
                  <c:v>0.65369999999999995</c:v>
                </c:pt>
                <c:pt idx="1306">
                  <c:v>0.64549999999999996</c:v>
                </c:pt>
                <c:pt idx="1307">
                  <c:v>0.64280000000000004</c:v>
                </c:pt>
                <c:pt idx="1308">
                  <c:v>0.629</c:v>
                </c:pt>
                <c:pt idx="1309">
                  <c:v>0.63970000000000005</c:v>
                </c:pt>
                <c:pt idx="1310">
                  <c:v>0.63280000000000003</c:v>
                </c:pt>
                <c:pt idx="1311">
                  <c:v>0.62829999999999997</c:v>
                </c:pt>
                <c:pt idx="1312">
                  <c:v>0.62970000000000004</c:v>
                </c:pt>
                <c:pt idx="1313">
                  <c:v>0.62209999999999999</c:v>
                </c:pt>
                <c:pt idx="1314">
                  <c:v>0.61839999999999995</c:v>
                </c:pt>
                <c:pt idx="1315">
                  <c:v>0.60770000000000002</c:v>
                </c:pt>
                <c:pt idx="1316">
                  <c:v>0.61650000000000005</c:v>
                </c:pt>
                <c:pt idx="1317">
                  <c:v>0.6129</c:v>
                </c:pt>
                <c:pt idx="1318">
                  <c:v>0.59350000000000003</c:v>
                </c:pt>
                <c:pt idx="1319">
                  <c:v>0.59389999999999998</c:v>
                </c:pt>
                <c:pt idx="1320">
                  <c:v>0.59799999999999998</c:v>
                </c:pt>
                <c:pt idx="1321">
                  <c:v>0.58630000000000004</c:v>
                </c:pt>
                <c:pt idx="1322">
                  <c:v>0.58699999999999997</c:v>
                </c:pt>
                <c:pt idx="1323">
                  <c:v>0.59440000000000004</c:v>
                </c:pt>
                <c:pt idx="1324">
                  <c:v>0.58860000000000001</c:v>
                </c:pt>
                <c:pt idx="1325">
                  <c:v>0.59609999999999996</c:v>
                </c:pt>
                <c:pt idx="1326">
                  <c:v>0.61539999999999995</c:v>
                </c:pt>
                <c:pt idx="1327">
                  <c:v>0.58979999999999999</c:v>
                </c:pt>
                <c:pt idx="1328">
                  <c:v>0.59830000000000005</c:v>
                </c:pt>
                <c:pt idx="1329">
                  <c:v>0.58340000000000003</c:v>
                </c:pt>
                <c:pt idx="1330">
                  <c:v>0.58919999999999995</c:v>
                </c:pt>
                <c:pt idx="1331">
                  <c:v>0.59089999999999998</c:v>
                </c:pt>
                <c:pt idx="1332">
                  <c:v>0.59419999999999995</c:v>
                </c:pt>
                <c:pt idx="1333">
                  <c:v>0.59540000000000004</c:v>
                </c:pt>
                <c:pt idx="1334">
                  <c:v>0.60229999999999995</c:v>
                </c:pt>
                <c:pt idx="1335">
                  <c:v>0.59819999999999995</c:v>
                </c:pt>
                <c:pt idx="1336">
                  <c:v>0.59260000000000002</c:v>
                </c:pt>
                <c:pt idx="1337">
                  <c:v>0.59599999999999997</c:v>
                </c:pt>
                <c:pt idx="1338">
                  <c:v>0.59650000000000003</c:v>
                </c:pt>
                <c:pt idx="1339">
                  <c:v>0.58479999999999999</c:v>
                </c:pt>
                <c:pt idx="1340">
                  <c:v>0.56530000000000002</c:v>
                </c:pt>
                <c:pt idx="1341">
                  <c:v>0.57709999999999995</c:v>
                </c:pt>
                <c:pt idx="1342">
                  <c:v>0.58730000000000004</c:v>
                </c:pt>
                <c:pt idx="1343">
                  <c:v>0.58379999999999999</c:v>
                </c:pt>
                <c:pt idx="1344">
                  <c:v>0.58289999999999997</c:v>
                </c:pt>
                <c:pt idx="1345">
                  <c:v>0.57430000000000003</c:v>
                </c:pt>
                <c:pt idx="1346">
                  <c:v>0.55810000000000004</c:v>
                </c:pt>
                <c:pt idx="1347">
                  <c:v>0.56559999999999999</c:v>
                </c:pt>
                <c:pt idx="1348">
                  <c:v>0.56169999999999998</c:v>
                </c:pt>
                <c:pt idx="1349">
                  <c:v>0.55789999999999995</c:v>
                </c:pt>
                <c:pt idx="1350">
                  <c:v>0.55159999999999998</c:v>
                </c:pt>
                <c:pt idx="1351">
                  <c:v>0.5524</c:v>
                </c:pt>
                <c:pt idx="1352">
                  <c:v>0.56479999999999997</c:v>
                </c:pt>
                <c:pt idx="1353">
                  <c:v>0.57110000000000005</c:v>
                </c:pt>
                <c:pt idx="1354">
                  <c:v>0.57089999999999996</c:v>
                </c:pt>
                <c:pt idx="1355">
                  <c:v>0.56940000000000002</c:v>
                </c:pt>
                <c:pt idx="1356">
                  <c:v>0.56379999999999997</c:v>
                </c:pt>
                <c:pt idx="1357">
                  <c:v>0.55900000000000005</c:v>
                </c:pt>
                <c:pt idx="1358">
                  <c:v>0.56489999999999996</c:v>
                </c:pt>
                <c:pt idx="1359">
                  <c:v>0.58179999999999998</c:v>
                </c:pt>
                <c:pt idx="1360">
                  <c:v>0.57779999999999998</c:v>
                </c:pt>
                <c:pt idx="1361">
                  <c:v>0.58389999999999997</c:v>
                </c:pt>
                <c:pt idx="1362">
                  <c:v>0.59709999999999996</c:v>
                </c:pt>
                <c:pt idx="1363">
                  <c:v>0.58960000000000001</c:v>
                </c:pt>
                <c:pt idx="1364">
                  <c:v>0.59389999999999998</c:v>
                </c:pt>
                <c:pt idx="1365">
                  <c:v>0.58750000000000002</c:v>
                </c:pt>
                <c:pt idx="1366">
                  <c:v>0.5827</c:v>
                </c:pt>
                <c:pt idx="1367">
                  <c:v>0.58189999999999997</c:v>
                </c:pt>
                <c:pt idx="1368">
                  <c:v>0.58220000000000005</c:v>
                </c:pt>
                <c:pt idx="1369">
                  <c:v>0.57540000000000002</c:v>
                </c:pt>
                <c:pt idx="1370">
                  <c:v>0.58409999999999995</c:v>
                </c:pt>
                <c:pt idx="1371">
                  <c:v>0.57530000000000003</c:v>
                </c:pt>
                <c:pt idx="1372">
                  <c:v>0.57340000000000002</c:v>
                </c:pt>
                <c:pt idx="1373">
                  <c:v>0.58150000000000002</c:v>
                </c:pt>
                <c:pt idx="1374">
                  <c:v>0.58499999999999996</c:v>
                </c:pt>
                <c:pt idx="1375">
                  <c:v>0.58520000000000005</c:v>
                </c:pt>
                <c:pt idx="1376">
                  <c:v>0.56479999999999997</c:v>
                </c:pt>
                <c:pt idx="1377">
                  <c:v>0.54049999999999998</c:v>
                </c:pt>
                <c:pt idx="1378">
                  <c:v>0.54220000000000002</c:v>
                </c:pt>
                <c:pt idx="1379">
                  <c:v>0.5373</c:v>
                </c:pt>
                <c:pt idx="1380">
                  <c:v>0.54159999999999997</c:v>
                </c:pt>
                <c:pt idx="1381">
                  <c:v>0.54220000000000002</c:v>
                </c:pt>
                <c:pt idx="1382">
                  <c:v>0.54</c:v>
                </c:pt>
                <c:pt idx="1383">
                  <c:v>0.55269999999999997</c:v>
                </c:pt>
                <c:pt idx="1384">
                  <c:v>0.56200000000000006</c:v>
                </c:pt>
                <c:pt idx="1385">
                  <c:v>0.57620000000000005</c:v>
                </c:pt>
                <c:pt idx="1386">
                  <c:v>0.56810000000000005</c:v>
                </c:pt>
                <c:pt idx="1387">
                  <c:v>0.55520000000000003</c:v>
                </c:pt>
                <c:pt idx="1388">
                  <c:v>0.58169999999999999</c:v>
                </c:pt>
                <c:pt idx="1389">
                  <c:v>0.57920000000000005</c:v>
                </c:pt>
                <c:pt idx="1390">
                  <c:v>0.58120000000000005</c:v>
                </c:pt>
                <c:pt idx="1391">
                  <c:v>0.57140000000000002</c:v>
                </c:pt>
                <c:pt idx="1392">
                  <c:v>0.56799999999999995</c:v>
                </c:pt>
                <c:pt idx="1393">
                  <c:v>0.58320000000000005</c:v>
                </c:pt>
                <c:pt idx="1394">
                  <c:v>0.59260000000000002</c:v>
                </c:pt>
                <c:pt idx="1395">
                  <c:v>0.58930000000000005</c:v>
                </c:pt>
                <c:pt idx="1396">
                  <c:v>0.58909999999999996</c:v>
                </c:pt>
                <c:pt idx="1397">
                  <c:v>0.58460000000000001</c:v>
                </c:pt>
                <c:pt idx="1398">
                  <c:v>0.58350000000000002</c:v>
                </c:pt>
                <c:pt idx="1399">
                  <c:v>0.56720000000000004</c:v>
                </c:pt>
                <c:pt idx="1400">
                  <c:v>0.58589999999999998</c:v>
                </c:pt>
                <c:pt idx="1401">
                  <c:v>0.57979999999999998</c:v>
                </c:pt>
                <c:pt idx="1402">
                  <c:v>0.5907</c:v>
                </c:pt>
                <c:pt idx="1403">
                  <c:v>0.60909999999999997</c:v>
                </c:pt>
                <c:pt idx="1404">
                  <c:v>0.57530000000000003</c:v>
                </c:pt>
                <c:pt idx="1405">
                  <c:v>0.57199999999999995</c:v>
                </c:pt>
                <c:pt idx="1406">
                  <c:v>0.57730000000000004</c:v>
                </c:pt>
                <c:pt idx="1407">
                  <c:v>0.58450000000000002</c:v>
                </c:pt>
                <c:pt idx="1408">
                  <c:v>0.58789999999999998</c:v>
                </c:pt>
                <c:pt idx="1409">
                  <c:v>0.5766</c:v>
                </c:pt>
                <c:pt idx="1410">
                  <c:v>0.58299999999999996</c:v>
                </c:pt>
                <c:pt idx="1411">
                  <c:v>0.60199999999999998</c:v>
                </c:pt>
                <c:pt idx="1412">
                  <c:v>0.60529999999999995</c:v>
                </c:pt>
                <c:pt idx="1413">
                  <c:v>0.58189999999999997</c:v>
                </c:pt>
                <c:pt idx="1414">
                  <c:v>0.57799999999999996</c:v>
                </c:pt>
                <c:pt idx="1415">
                  <c:v>0.56850000000000001</c:v>
                </c:pt>
                <c:pt idx="1416">
                  <c:v>0.58560000000000001</c:v>
                </c:pt>
                <c:pt idx="1417">
                  <c:v>0.61509999999999998</c:v>
                </c:pt>
                <c:pt idx="1418">
                  <c:v>0.60309999999999997</c:v>
                </c:pt>
                <c:pt idx="1419">
                  <c:v>0.57420000000000004</c:v>
                </c:pt>
                <c:pt idx="1420">
                  <c:v>0.60170000000000001</c:v>
                </c:pt>
                <c:pt idx="1421">
                  <c:v>0.59079999999999999</c:v>
                </c:pt>
                <c:pt idx="1422">
                  <c:v>0.58489999999999998</c:v>
                </c:pt>
                <c:pt idx="1423">
                  <c:v>0.5958</c:v>
                </c:pt>
                <c:pt idx="1424">
                  <c:v>0.60189999999999999</c:v>
                </c:pt>
                <c:pt idx="1425">
                  <c:v>0.58730000000000004</c:v>
                </c:pt>
                <c:pt idx="1426">
                  <c:v>0.61170000000000002</c:v>
                </c:pt>
                <c:pt idx="1427">
                  <c:v>0.59419999999999995</c:v>
                </c:pt>
                <c:pt idx="1428">
                  <c:v>0.5867</c:v>
                </c:pt>
                <c:pt idx="1429">
                  <c:v>0.57189999999999996</c:v>
                </c:pt>
                <c:pt idx="1430">
                  <c:v>0.56689999999999996</c:v>
                </c:pt>
                <c:pt idx="1431">
                  <c:v>0.60550000000000004</c:v>
                </c:pt>
                <c:pt idx="1432">
                  <c:v>0.58940000000000003</c:v>
                </c:pt>
                <c:pt idx="1433">
                  <c:v>0.59399999999999997</c:v>
                </c:pt>
                <c:pt idx="1434">
                  <c:v>0.57410000000000005</c:v>
                </c:pt>
                <c:pt idx="1435">
                  <c:v>0.59609999999999996</c:v>
                </c:pt>
                <c:pt idx="1436">
                  <c:v>0.64439999999999997</c:v>
                </c:pt>
                <c:pt idx="1437">
                  <c:v>0.57969999999999999</c:v>
                </c:pt>
                <c:pt idx="1438">
                  <c:v>0.55579999999999996</c:v>
                </c:pt>
                <c:pt idx="1439">
                  <c:v>0.57730000000000004</c:v>
                </c:pt>
                <c:pt idx="1440">
                  <c:v>0.57840000000000003</c:v>
                </c:pt>
                <c:pt idx="1441">
                  <c:v>0.58709999999999996</c:v>
                </c:pt>
                <c:pt idx="1442">
                  <c:v>0.60829999999999995</c:v>
                </c:pt>
                <c:pt idx="1443">
                  <c:v>0.54420000000000002</c:v>
                </c:pt>
                <c:pt idx="1444">
                  <c:v>0.61060000000000003</c:v>
                </c:pt>
                <c:pt idx="1445">
                  <c:v>0.60260000000000002</c:v>
                </c:pt>
                <c:pt idx="1446">
                  <c:v>0.59589999999999999</c:v>
                </c:pt>
                <c:pt idx="1447">
                  <c:v>0.58840000000000003</c:v>
                </c:pt>
                <c:pt idx="1448">
                  <c:v>0.58560000000000001</c:v>
                </c:pt>
                <c:pt idx="1449">
                  <c:v>0.55669999999999997</c:v>
                </c:pt>
                <c:pt idx="1450">
                  <c:v>0.58099999999999996</c:v>
                </c:pt>
                <c:pt idx="1451">
                  <c:v>0.55210000000000004</c:v>
                </c:pt>
                <c:pt idx="1452">
                  <c:v>0.50690000000000002</c:v>
                </c:pt>
                <c:pt idx="1453">
                  <c:v>0.57410000000000005</c:v>
                </c:pt>
                <c:pt idx="1454">
                  <c:v>0.56240000000000001</c:v>
                </c:pt>
                <c:pt idx="1455">
                  <c:v>0.56340000000000001</c:v>
                </c:pt>
                <c:pt idx="1456">
                  <c:v>0.60419999999999996</c:v>
                </c:pt>
                <c:pt idx="1457">
                  <c:v>0.57450000000000001</c:v>
                </c:pt>
                <c:pt idx="1458">
                  <c:v>0.57420000000000004</c:v>
                </c:pt>
                <c:pt idx="1459">
                  <c:v>0.60529999999999995</c:v>
                </c:pt>
                <c:pt idx="1460">
                  <c:v>0.55410000000000004</c:v>
                </c:pt>
                <c:pt idx="1461">
                  <c:v>0.55079999999999996</c:v>
                </c:pt>
                <c:pt idx="1462">
                  <c:v>0.56699999999999995</c:v>
                </c:pt>
                <c:pt idx="1463">
                  <c:v>0.56279999999999997</c:v>
                </c:pt>
                <c:pt idx="1464">
                  <c:v>0.54890000000000005</c:v>
                </c:pt>
                <c:pt idx="1465">
                  <c:v>0.56179999999999997</c:v>
                </c:pt>
                <c:pt idx="1466">
                  <c:v>0.58679999999999999</c:v>
                </c:pt>
                <c:pt idx="1467">
                  <c:v>0.57030000000000003</c:v>
                </c:pt>
                <c:pt idx="1468">
                  <c:v>0.5595</c:v>
                </c:pt>
                <c:pt idx="1469">
                  <c:v>0.57469999999999999</c:v>
                </c:pt>
                <c:pt idx="1470">
                  <c:v>0.58389999999999997</c:v>
                </c:pt>
                <c:pt idx="1471">
                  <c:v>0.54290000000000005</c:v>
                </c:pt>
                <c:pt idx="1472">
                  <c:v>0.55759999999999998</c:v>
                </c:pt>
                <c:pt idx="1473">
                  <c:v>0.56359999999999999</c:v>
                </c:pt>
                <c:pt idx="1474">
                  <c:v>0.54259999999999997</c:v>
                </c:pt>
                <c:pt idx="1475">
                  <c:v>0.56389999999999996</c:v>
                </c:pt>
                <c:pt idx="1476">
                  <c:v>0.57450000000000001</c:v>
                </c:pt>
                <c:pt idx="1477">
                  <c:v>0.56269999999999998</c:v>
                </c:pt>
                <c:pt idx="1478">
                  <c:v>0.55089999999999995</c:v>
                </c:pt>
                <c:pt idx="1479">
                  <c:v>0.54769999999999996</c:v>
                </c:pt>
                <c:pt idx="1480">
                  <c:v>0.501</c:v>
                </c:pt>
                <c:pt idx="1481">
                  <c:v>0.50790000000000002</c:v>
                </c:pt>
                <c:pt idx="1482">
                  <c:v>0.55010000000000003</c:v>
                </c:pt>
                <c:pt idx="1483">
                  <c:v>0.52569999999999995</c:v>
                </c:pt>
                <c:pt idx="1484">
                  <c:v>0.52339999999999998</c:v>
                </c:pt>
                <c:pt idx="1485">
                  <c:v>0.53469999999999995</c:v>
                </c:pt>
                <c:pt idx="1486">
                  <c:v>0.52390000000000003</c:v>
                </c:pt>
                <c:pt idx="1487">
                  <c:v>0.51739999999999997</c:v>
                </c:pt>
                <c:pt idx="1488">
                  <c:v>0.54310000000000003</c:v>
                </c:pt>
                <c:pt idx="1489">
                  <c:v>0.51380000000000003</c:v>
                </c:pt>
                <c:pt idx="1490">
                  <c:v>0.53839999999999999</c:v>
                </c:pt>
                <c:pt idx="1491">
                  <c:v>0.49390000000000001</c:v>
                </c:pt>
                <c:pt idx="1492">
                  <c:v>0.52439999999999998</c:v>
                </c:pt>
                <c:pt idx="1493">
                  <c:v>0.54159999999999997</c:v>
                </c:pt>
                <c:pt idx="1494">
                  <c:v>0.4793</c:v>
                </c:pt>
                <c:pt idx="1495">
                  <c:v>0.49209999999999998</c:v>
                </c:pt>
                <c:pt idx="1496">
                  <c:v>0.48530000000000001</c:v>
                </c:pt>
                <c:pt idx="1497">
                  <c:v>0.47839999999999999</c:v>
                </c:pt>
                <c:pt idx="1498">
                  <c:v>0.50370000000000004</c:v>
                </c:pt>
                <c:pt idx="1499">
                  <c:v>0.51290000000000002</c:v>
                </c:pt>
                <c:pt idx="1500">
                  <c:v>0.50519999999999998</c:v>
                </c:pt>
                <c:pt idx="1501">
                  <c:v>0.50309999999999999</c:v>
                </c:pt>
                <c:pt idx="1502">
                  <c:v>0.50170000000000003</c:v>
                </c:pt>
                <c:pt idx="1503">
                  <c:v>0.5262</c:v>
                </c:pt>
                <c:pt idx="1504">
                  <c:v>0.51600000000000001</c:v>
                </c:pt>
                <c:pt idx="1505">
                  <c:v>0.51890000000000003</c:v>
                </c:pt>
                <c:pt idx="1506">
                  <c:v>0.50600000000000001</c:v>
                </c:pt>
                <c:pt idx="1507">
                  <c:v>0.48270000000000002</c:v>
                </c:pt>
                <c:pt idx="1508">
                  <c:v>0.4889</c:v>
                </c:pt>
                <c:pt idx="1509">
                  <c:v>0.48159999999999997</c:v>
                </c:pt>
                <c:pt idx="1510">
                  <c:v>0.50560000000000005</c:v>
                </c:pt>
                <c:pt idx="1511">
                  <c:v>0.48420000000000002</c:v>
                </c:pt>
                <c:pt idx="1512">
                  <c:v>0.49609999999999999</c:v>
                </c:pt>
                <c:pt idx="1513">
                  <c:v>0.46949999999999997</c:v>
                </c:pt>
                <c:pt idx="1514">
                  <c:v>0.47570000000000001</c:v>
                </c:pt>
                <c:pt idx="1515">
                  <c:v>0.4592</c:v>
                </c:pt>
                <c:pt idx="1516">
                  <c:v>0.45950000000000002</c:v>
                </c:pt>
                <c:pt idx="1517">
                  <c:v>0.46160000000000001</c:v>
                </c:pt>
                <c:pt idx="1518">
                  <c:v>0.44330000000000003</c:v>
                </c:pt>
                <c:pt idx="1519">
                  <c:v>0.46410000000000001</c:v>
                </c:pt>
                <c:pt idx="1520">
                  <c:v>0.46450000000000002</c:v>
                </c:pt>
                <c:pt idx="1521">
                  <c:v>0.43819999999999998</c:v>
                </c:pt>
                <c:pt idx="1522">
                  <c:v>0.4345</c:v>
                </c:pt>
                <c:pt idx="1523">
                  <c:v>0.45040000000000002</c:v>
                </c:pt>
                <c:pt idx="1524">
                  <c:v>0.43359999999999999</c:v>
                </c:pt>
                <c:pt idx="1525">
                  <c:v>0.45550000000000002</c:v>
                </c:pt>
                <c:pt idx="1526">
                  <c:v>0.45069999999999999</c:v>
                </c:pt>
                <c:pt idx="1527">
                  <c:v>0.42630000000000001</c:v>
                </c:pt>
                <c:pt idx="1528">
                  <c:v>0.433</c:v>
                </c:pt>
                <c:pt idx="1529">
                  <c:v>0.4335</c:v>
                </c:pt>
                <c:pt idx="1530">
                  <c:v>0.45390000000000003</c:v>
                </c:pt>
                <c:pt idx="1531">
                  <c:v>0.41360000000000002</c:v>
                </c:pt>
                <c:pt idx="1532">
                  <c:v>0.41660000000000003</c:v>
                </c:pt>
                <c:pt idx="1533">
                  <c:v>0.4108</c:v>
                </c:pt>
                <c:pt idx="1534">
                  <c:v>0.40489999999999998</c:v>
                </c:pt>
                <c:pt idx="1535">
                  <c:v>0.41089999999999999</c:v>
                </c:pt>
                <c:pt idx="1536">
                  <c:v>0.41289999999999999</c:v>
                </c:pt>
                <c:pt idx="1537">
                  <c:v>0.41299999999999998</c:v>
                </c:pt>
                <c:pt idx="1538">
                  <c:v>0.40810000000000002</c:v>
                </c:pt>
                <c:pt idx="1539">
                  <c:v>0.39529999999999998</c:v>
                </c:pt>
                <c:pt idx="1540">
                  <c:v>0.40689999999999998</c:v>
                </c:pt>
                <c:pt idx="1541">
                  <c:v>0.39539999999999997</c:v>
                </c:pt>
                <c:pt idx="1542">
                  <c:v>0.41349999999999998</c:v>
                </c:pt>
                <c:pt idx="1543">
                  <c:v>0.4093</c:v>
                </c:pt>
                <c:pt idx="1544">
                  <c:v>0.4037</c:v>
                </c:pt>
                <c:pt idx="1545">
                  <c:v>0.39960000000000001</c:v>
                </c:pt>
                <c:pt idx="1546">
                  <c:v>0.41249999999999998</c:v>
                </c:pt>
                <c:pt idx="1547">
                  <c:v>0.41830000000000001</c:v>
                </c:pt>
                <c:pt idx="1548">
                  <c:v>0.41520000000000001</c:v>
                </c:pt>
                <c:pt idx="1549">
                  <c:v>0.41120000000000001</c:v>
                </c:pt>
                <c:pt idx="1550">
                  <c:v>0.41299999999999998</c:v>
                </c:pt>
                <c:pt idx="1551">
                  <c:v>0.41909999999999997</c:v>
                </c:pt>
                <c:pt idx="1552">
                  <c:v>0.4093</c:v>
                </c:pt>
                <c:pt idx="1553">
                  <c:v>0.41830000000000001</c:v>
                </c:pt>
                <c:pt idx="1554">
                  <c:v>0.4108</c:v>
                </c:pt>
                <c:pt idx="1555">
                  <c:v>0.4259</c:v>
                </c:pt>
                <c:pt idx="1556">
                  <c:v>0.41830000000000001</c:v>
                </c:pt>
                <c:pt idx="1557">
                  <c:v>0.42570000000000002</c:v>
                </c:pt>
                <c:pt idx="1558">
                  <c:v>0.40889999999999999</c:v>
                </c:pt>
                <c:pt idx="1559">
                  <c:v>0.42</c:v>
                </c:pt>
                <c:pt idx="1560">
                  <c:v>0.41810000000000003</c:v>
                </c:pt>
                <c:pt idx="1561">
                  <c:v>0.41310000000000002</c:v>
                </c:pt>
                <c:pt idx="1562">
                  <c:v>0.41489999999999999</c:v>
                </c:pt>
                <c:pt idx="1563">
                  <c:v>0.4259</c:v>
                </c:pt>
                <c:pt idx="1564">
                  <c:v>0.40620000000000001</c:v>
                </c:pt>
                <c:pt idx="1565">
                  <c:v>0.42630000000000001</c:v>
                </c:pt>
                <c:pt idx="1566">
                  <c:v>0.4143</c:v>
                </c:pt>
                <c:pt idx="1567">
                  <c:v>0.43219999999999997</c:v>
                </c:pt>
                <c:pt idx="1568">
                  <c:v>0.43619999999999998</c:v>
                </c:pt>
                <c:pt idx="1569">
                  <c:v>0.43830000000000002</c:v>
                </c:pt>
                <c:pt idx="1570">
                  <c:v>0.42759999999999998</c:v>
                </c:pt>
                <c:pt idx="1571">
                  <c:v>0.42459999999999998</c:v>
                </c:pt>
                <c:pt idx="1572">
                  <c:v>0.42249999999999999</c:v>
                </c:pt>
                <c:pt idx="1573">
                  <c:v>0.41909999999999997</c:v>
                </c:pt>
                <c:pt idx="1574">
                  <c:v>0.42959999999999998</c:v>
                </c:pt>
                <c:pt idx="1575">
                  <c:v>0.41649999999999998</c:v>
                </c:pt>
                <c:pt idx="1576">
                  <c:v>0.4168</c:v>
                </c:pt>
                <c:pt idx="1577">
                  <c:v>0.4224</c:v>
                </c:pt>
                <c:pt idx="1578">
                  <c:v>0.43780000000000002</c:v>
                </c:pt>
                <c:pt idx="1579">
                  <c:v>0.432</c:v>
                </c:pt>
                <c:pt idx="1580">
                  <c:v>0.43120000000000003</c:v>
                </c:pt>
                <c:pt idx="1581">
                  <c:v>0.43230000000000002</c:v>
                </c:pt>
                <c:pt idx="1582">
                  <c:v>0.4355</c:v>
                </c:pt>
                <c:pt idx="1583">
                  <c:v>0.43280000000000002</c:v>
                </c:pt>
                <c:pt idx="1584">
                  <c:v>0.43090000000000001</c:v>
                </c:pt>
                <c:pt idx="1585">
                  <c:v>0.42480000000000001</c:v>
                </c:pt>
                <c:pt idx="1586">
                  <c:v>0.43020000000000003</c:v>
                </c:pt>
                <c:pt idx="1587">
                  <c:v>0.42220000000000002</c:v>
                </c:pt>
                <c:pt idx="1588">
                  <c:v>0.42070000000000002</c:v>
                </c:pt>
                <c:pt idx="1589">
                  <c:v>0.42759999999999998</c:v>
                </c:pt>
                <c:pt idx="1590">
                  <c:v>0.43009999999999998</c:v>
                </c:pt>
                <c:pt idx="1591">
                  <c:v>0.42630000000000001</c:v>
                </c:pt>
                <c:pt idx="1592">
                  <c:v>0.41749999999999998</c:v>
                </c:pt>
                <c:pt idx="1593">
                  <c:v>0.4173</c:v>
                </c:pt>
                <c:pt idx="1594">
                  <c:v>0.44330000000000003</c:v>
                </c:pt>
                <c:pt idx="1595">
                  <c:v>0.42249999999999999</c:v>
                </c:pt>
                <c:pt idx="1596">
                  <c:v>0.432</c:v>
                </c:pt>
                <c:pt idx="1597">
                  <c:v>0.42109999999999997</c:v>
                </c:pt>
                <c:pt idx="1598">
                  <c:v>0.4219</c:v>
                </c:pt>
                <c:pt idx="1599">
                  <c:v>0.41539999999999999</c:v>
                </c:pt>
                <c:pt idx="1600">
                  <c:v>0.41639999999999999</c:v>
                </c:pt>
                <c:pt idx="1601">
                  <c:v>0.4138</c:v>
                </c:pt>
                <c:pt idx="1602">
                  <c:v>0.41920000000000002</c:v>
                </c:pt>
                <c:pt idx="1603">
                  <c:v>0.4128</c:v>
                </c:pt>
                <c:pt idx="1604">
                  <c:v>0.4158</c:v>
                </c:pt>
                <c:pt idx="1605">
                  <c:v>0.42570000000000002</c:v>
                </c:pt>
                <c:pt idx="1606">
                  <c:v>0.41770000000000002</c:v>
                </c:pt>
                <c:pt idx="1607">
                  <c:v>0.41920000000000002</c:v>
                </c:pt>
                <c:pt idx="1608">
                  <c:v>0.4143</c:v>
                </c:pt>
                <c:pt idx="1609">
                  <c:v>0.41560000000000002</c:v>
                </c:pt>
                <c:pt idx="1610">
                  <c:v>0.4168</c:v>
                </c:pt>
                <c:pt idx="1611">
                  <c:v>0.41710000000000003</c:v>
                </c:pt>
                <c:pt idx="1612">
                  <c:v>0.42549999999999999</c:v>
                </c:pt>
                <c:pt idx="1613">
                  <c:v>0.41699999999999998</c:v>
                </c:pt>
                <c:pt idx="1614">
                  <c:v>0.41959999999999997</c:v>
                </c:pt>
                <c:pt idx="1615">
                  <c:v>0.41899999999999998</c:v>
                </c:pt>
                <c:pt idx="1616">
                  <c:v>0.4194</c:v>
                </c:pt>
                <c:pt idx="1617">
                  <c:v>0.43290000000000001</c:v>
                </c:pt>
                <c:pt idx="1618">
                  <c:v>0.44840000000000002</c:v>
                </c:pt>
                <c:pt idx="1619">
                  <c:v>0.44140000000000001</c:v>
                </c:pt>
                <c:pt idx="1620">
                  <c:v>0.43159999999999998</c:v>
                </c:pt>
                <c:pt idx="1621">
                  <c:v>0.43049999999999999</c:v>
                </c:pt>
                <c:pt idx="1622">
                  <c:v>0.43419999999999997</c:v>
                </c:pt>
                <c:pt idx="1623">
                  <c:v>0.43590000000000001</c:v>
                </c:pt>
                <c:pt idx="1624">
                  <c:v>0.43519999999999998</c:v>
                </c:pt>
                <c:pt idx="1625">
                  <c:v>0.43140000000000001</c:v>
                </c:pt>
                <c:pt idx="1626">
                  <c:v>0.4254</c:v>
                </c:pt>
                <c:pt idx="1627">
                  <c:v>0.42880000000000001</c:v>
                </c:pt>
                <c:pt idx="1628">
                  <c:v>0.4219</c:v>
                </c:pt>
                <c:pt idx="1629">
                  <c:v>0.44640000000000002</c:v>
                </c:pt>
                <c:pt idx="1630">
                  <c:v>0.44679999999999997</c:v>
                </c:pt>
                <c:pt idx="1631">
                  <c:v>0.4471</c:v>
                </c:pt>
                <c:pt idx="1632">
                  <c:v>0.4541</c:v>
                </c:pt>
                <c:pt idx="1633">
                  <c:v>0.43290000000000001</c:v>
                </c:pt>
                <c:pt idx="1634">
                  <c:v>0.43519999999999998</c:v>
                </c:pt>
                <c:pt idx="1635">
                  <c:v>0.43759999999999999</c:v>
                </c:pt>
                <c:pt idx="1636">
                  <c:v>0.43290000000000001</c:v>
                </c:pt>
                <c:pt idx="1637">
                  <c:v>0.44019999999999998</c:v>
                </c:pt>
                <c:pt idx="1638">
                  <c:v>0.42799999999999999</c:v>
                </c:pt>
                <c:pt idx="1639">
                  <c:v>0.43790000000000001</c:v>
                </c:pt>
                <c:pt idx="1640">
                  <c:v>0.441</c:v>
                </c:pt>
                <c:pt idx="1641">
                  <c:v>0.43240000000000001</c:v>
                </c:pt>
                <c:pt idx="1642">
                  <c:v>0.42920000000000003</c:v>
                </c:pt>
                <c:pt idx="1643">
                  <c:v>0.43209999999999998</c:v>
                </c:pt>
                <c:pt idx="1644">
                  <c:v>0.42480000000000001</c:v>
                </c:pt>
                <c:pt idx="1645">
                  <c:v>0.4415</c:v>
                </c:pt>
                <c:pt idx="1646">
                  <c:v>0.45169999999999999</c:v>
                </c:pt>
                <c:pt idx="1647">
                  <c:v>0.4415</c:v>
                </c:pt>
                <c:pt idx="1648">
                  <c:v>0.43840000000000001</c:v>
                </c:pt>
                <c:pt idx="1649">
                  <c:v>0.43070000000000003</c:v>
                </c:pt>
                <c:pt idx="1650">
                  <c:v>0.42909999999999998</c:v>
                </c:pt>
                <c:pt idx="1651">
                  <c:v>0.44</c:v>
                </c:pt>
                <c:pt idx="1652">
                  <c:v>0.42170000000000002</c:v>
                </c:pt>
                <c:pt idx="1653">
                  <c:v>0.42209999999999998</c:v>
                </c:pt>
                <c:pt idx="1654">
                  <c:v>0.41610000000000003</c:v>
                </c:pt>
                <c:pt idx="1655">
                  <c:v>0.41810000000000003</c:v>
                </c:pt>
                <c:pt idx="1656">
                  <c:v>0.4244</c:v>
                </c:pt>
                <c:pt idx="1657">
                  <c:v>0.42759999999999998</c:v>
                </c:pt>
                <c:pt idx="1658">
                  <c:v>0.4279</c:v>
                </c:pt>
                <c:pt idx="1659">
                  <c:v>0.42230000000000001</c:v>
                </c:pt>
                <c:pt idx="1660">
                  <c:v>0.4269</c:v>
                </c:pt>
                <c:pt idx="1661">
                  <c:v>0.42399999999999999</c:v>
                </c:pt>
                <c:pt idx="1662">
                  <c:v>0.43509999999999999</c:v>
                </c:pt>
                <c:pt idx="1663">
                  <c:v>0.43309999999999998</c:v>
                </c:pt>
                <c:pt idx="1664">
                  <c:v>0.4219</c:v>
                </c:pt>
                <c:pt idx="1665">
                  <c:v>0.42470000000000002</c:v>
                </c:pt>
                <c:pt idx="1666">
                  <c:v>0.41920000000000002</c:v>
                </c:pt>
                <c:pt idx="1667">
                  <c:v>0.42520000000000002</c:v>
                </c:pt>
                <c:pt idx="1668">
                  <c:v>0.43659999999999999</c:v>
                </c:pt>
                <c:pt idx="1669">
                  <c:v>0.44030000000000002</c:v>
                </c:pt>
                <c:pt idx="1670">
                  <c:v>0.43240000000000001</c:v>
                </c:pt>
                <c:pt idx="1671">
                  <c:v>0.43380000000000002</c:v>
                </c:pt>
                <c:pt idx="1672">
                  <c:v>0.43519999999999998</c:v>
                </c:pt>
                <c:pt idx="1673">
                  <c:v>0.4355</c:v>
                </c:pt>
                <c:pt idx="1674">
                  <c:v>0.4259</c:v>
                </c:pt>
                <c:pt idx="1675">
                  <c:v>0.42330000000000001</c:v>
                </c:pt>
                <c:pt idx="1676">
                  <c:v>0.43180000000000002</c:v>
                </c:pt>
                <c:pt idx="1677">
                  <c:v>0.433</c:v>
                </c:pt>
                <c:pt idx="1678">
                  <c:v>0.42309999999999998</c:v>
                </c:pt>
                <c:pt idx="1679">
                  <c:v>0.43190000000000001</c:v>
                </c:pt>
                <c:pt idx="1680">
                  <c:v>0.4289</c:v>
                </c:pt>
                <c:pt idx="1681">
                  <c:v>0.43209999999999998</c:v>
                </c:pt>
                <c:pt idx="1682">
                  <c:v>0.42459999999999998</c:v>
                </c:pt>
                <c:pt idx="1683">
                  <c:v>0.42209999999999998</c:v>
                </c:pt>
                <c:pt idx="1684">
                  <c:v>0.4178</c:v>
                </c:pt>
                <c:pt idx="1685">
                  <c:v>0.41399999999999998</c:v>
                </c:pt>
                <c:pt idx="1686">
                  <c:v>0.42420000000000002</c:v>
                </c:pt>
                <c:pt idx="1687">
                  <c:v>0.42480000000000001</c:v>
                </c:pt>
                <c:pt idx="1688">
                  <c:v>0.41909999999999997</c:v>
                </c:pt>
                <c:pt idx="1689">
                  <c:v>0.4138</c:v>
                </c:pt>
                <c:pt idx="1690">
                  <c:v>0.41710000000000003</c:v>
                </c:pt>
                <c:pt idx="1691">
                  <c:v>0.41089999999999999</c:v>
                </c:pt>
                <c:pt idx="1692">
                  <c:v>0.41299999999999998</c:v>
                </c:pt>
                <c:pt idx="1693">
                  <c:v>0.41270000000000001</c:v>
                </c:pt>
                <c:pt idx="1694">
                  <c:v>0.42230000000000001</c:v>
                </c:pt>
                <c:pt idx="1695">
                  <c:v>0.41199999999999998</c:v>
                </c:pt>
                <c:pt idx="1696">
                  <c:v>0.41449999999999998</c:v>
                </c:pt>
                <c:pt idx="1697">
                  <c:v>0.40939999999999999</c:v>
                </c:pt>
                <c:pt idx="1698">
                  <c:v>0.41160000000000002</c:v>
                </c:pt>
                <c:pt idx="1699">
                  <c:v>0.42030000000000001</c:v>
                </c:pt>
                <c:pt idx="1700">
                  <c:v>0.40460000000000002</c:v>
                </c:pt>
                <c:pt idx="1701">
                  <c:v>0.41739999999999999</c:v>
                </c:pt>
                <c:pt idx="1702">
                  <c:v>0.41570000000000001</c:v>
                </c:pt>
                <c:pt idx="1703">
                  <c:v>0.4042</c:v>
                </c:pt>
                <c:pt idx="1704">
                  <c:v>0.41139999999999999</c:v>
                </c:pt>
                <c:pt idx="1705">
                  <c:v>0.39350000000000002</c:v>
                </c:pt>
                <c:pt idx="1706">
                  <c:v>0.4022</c:v>
                </c:pt>
                <c:pt idx="1707">
                  <c:v>0.40939999999999999</c:v>
                </c:pt>
                <c:pt idx="1708">
                  <c:v>0.4103</c:v>
                </c:pt>
                <c:pt idx="1709">
                  <c:v>0.42449999999999999</c:v>
                </c:pt>
                <c:pt idx="1710">
                  <c:v>0.41620000000000001</c:v>
                </c:pt>
                <c:pt idx="1711">
                  <c:v>0.42249999999999999</c:v>
                </c:pt>
                <c:pt idx="1712">
                  <c:v>0.42070000000000002</c:v>
                </c:pt>
                <c:pt idx="1713">
                  <c:v>0.40870000000000001</c:v>
                </c:pt>
                <c:pt idx="1714">
                  <c:v>0.4163</c:v>
                </c:pt>
                <c:pt idx="1715">
                  <c:v>0.41760000000000003</c:v>
                </c:pt>
                <c:pt idx="1716">
                  <c:v>0.41870000000000002</c:v>
                </c:pt>
                <c:pt idx="1717">
                  <c:v>0.42059999999999997</c:v>
                </c:pt>
                <c:pt idx="1718">
                  <c:v>0.42359999999999998</c:v>
                </c:pt>
                <c:pt idx="1719">
                  <c:v>0.43180000000000002</c:v>
                </c:pt>
                <c:pt idx="1720">
                  <c:v>0.44280000000000003</c:v>
                </c:pt>
                <c:pt idx="1721">
                  <c:v>0.435</c:v>
                </c:pt>
                <c:pt idx="1722">
                  <c:v>0.44169999999999998</c:v>
                </c:pt>
                <c:pt idx="1723">
                  <c:v>0.44719999999999999</c:v>
                </c:pt>
                <c:pt idx="1724">
                  <c:v>0.43459999999999999</c:v>
                </c:pt>
                <c:pt idx="1725">
                  <c:v>0.45190000000000002</c:v>
                </c:pt>
                <c:pt idx="1726">
                  <c:v>0.44169999999999998</c:v>
                </c:pt>
                <c:pt idx="1727">
                  <c:v>0.442</c:v>
                </c:pt>
                <c:pt idx="1728">
                  <c:v>0.42549999999999999</c:v>
                </c:pt>
                <c:pt idx="1729">
                  <c:v>0.43159999999999998</c:v>
                </c:pt>
                <c:pt idx="1730">
                  <c:v>0.43690000000000001</c:v>
                </c:pt>
                <c:pt idx="1731">
                  <c:v>0.44119999999999998</c:v>
                </c:pt>
                <c:pt idx="1732">
                  <c:v>0.43659999999999999</c:v>
                </c:pt>
                <c:pt idx="1733">
                  <c:v>0.43890000000000001</c:v>
                </c:pt>
                <c:pt idx="1734">
                  <c:v>0.43619999999999998</c:v>
                </c:pt>
                <c:pt idx="1735">
                  <c:v>0.42509999999999998</c:v>
                </c:pt>
                <c:pt idx="1736">
                  <c:v>0.43809999999999999</c:v>
                </c:pt>
                <c:pt idx="1737">
                  <c:v>0.44419999999999998</c:v>
                </c:pt>
                <c:pt idx="1738">
                  <c:v>0.4375</c:v>
                </c:pt>
                <c:pt idx="1739">
                  <c:v>0.44340000000000002</c:v>
                </c:pt>
                <c:pt idx="1740">
                  <c:v>0.43869999999999998</c:v>
                </c:pt>
                <c:pt idx="1741">
                  <c:v>0.4446</c:v>
                </c:pt>
                <c:pt idx="1742">
                  <c:v>0.44619999999999999</c:v>
                </c:pt>
                <c:pt idx="1743">
                  <c:v>0.44769999999999999</c:v>
                </c:pt>
                <c:pt idx="1744">
                  <c:v>0.44369999999999998</c:v>
                </c:pt>
                <c:pt idx="1745">
                  <c:v>0.43880000000000002</c:v>
                </c:pt>
                <c:pt idx="1746">
                  <c:v>0.44500000000000001</c:v>
                </c:pt>
                <c:pt idx="1747">
                  <c:v>0.43740000000000001</c:v>
                </c:pt>
                <c:pt idx="1748">
                  <c:v>0.4234</c:v>
                </c:pt>
                <c:pt idx="1749">
                  <c:v>0.43359999999999999</c:v>
                </c:pt>
                <c:pt idx="1750">
                  <c:v>0.4395</c:v>
                </c:pt>
                <c:pt idx="1751">
                  <c:v>0.44330000000000003</c:v>
                </c:pt>
                <c:pt idx="1752">
                  <c:v>0.4254</c:v>
                </c:pt>
                <c:pt idx="1753">
                  <c:v>0.42599999999999999</c:v>
                </c:pt>
                <c:pt idx="1754">
                  <c:v>0.43190000000000001</c:v>
                </c:pt>
                <c:pt idx="1755">
                  <c:v>0.42599999999999999</c:v>
                </c:pt>
                <c:pt idx="1756">
                  <c:v>0.4259</c:v>
                </c:pt>
                <c:pt idx="1757">
                  <c:v>0.41389999999999999</c:v>
                </c:pt>
                <c:pt idx="1758">
                  <c:v>0.41349999999999998</c:v>
                </c:pt>
                <c:pt idx="1759">
                  <c:v>0.42109999999999997</c:v>
                </c:pt>
                <c:pt idx="1760">
                  <c:v>0.43380000000000002</c:v>
                </c:pt>
                <c:pt idx="1761">
                  <c:v>0.42749999999999999</c:v>
                </c:pt>
                <c:pt idx="1762">
                  <c:v>0.4481</c:v>
                </c:pt>
                <c:pt idx="1763">
                  <c:v>0.43469999999999998</c:v>
                </c:pt>
                <c:pt idx="1764">
                  <c:v>0.43769999999999998</c:v>
                </c:pt>
                <c:pt idx="1765">
                  <c:v>0.43020000000000003</c:v>
                </c:pt>
                <c:pt idx="1766">
                  <c:v>0.4395</c:v>
                </c:pt>
                <c:pt idx="1767">
                  <c:v>0.4395</c:v>
                </c:pt>
                <c:pt idx="1768">
                  <c:v>0.44040000000000001</c:v>
                </c:pt>
                <c:pt idx="1769">
                  <c:v>0.44069999999999998</c:v>
                </c:pt>
                <c:pt idx="1770">
                  <c:v>0.44080000000000003</c:v>
                </c:pt>
                <c:pt idx="1771">
                  <c:v>0.43940000000000001</c:v>
                </c:pt>
                <c:pt idx="1772">
                  <c:v>0.42470000000000002</c:v>
                </c:pt>
                <c:pt idx="1773">
                  <c:v>0.41770000000000002</c:v>
                </c:pt>
                <c:pt idx="1774">
                  <c:v>0.43269999999999997</c:v>
                </c:pt>
                <c:pt idx="1775">
                  <c:v>0.43269999999999997</c:v>
                </c:pt>
                <c:pt idx="1776">
                  <c:v>0.43740000000000001</c:v>
                </c:pt>
                <c:pt idx="1777">
                  <c:v>0.41699999999999998</c:v>
                </c:pt>
                <c:pt idx="1778">
                  <c:v>0.42070000000000002</c:v>
                </c:pt>
                <c:pt idx="1779">
                  <c:v>0.4143</c:v>
                </c:pt>
                <c:pt idx="1780">
                  <c:v>0.42730000000000001</c:v>
                </c:pt>
                <c:pt idx="1781">
                  <c:v>0.43540000000000001</c:v>
                </c:pt>
                <c:pt idx="1782">
                  <c:v>0.4335</c:v>
                </c:pt>
                <c:pt idx="1783">
                  <c:v>0.43259999999999998</c:v>
                </c:pt>
                <c:pt idx="1784">
                  <c:v>0.42809999999999998</c:v>
                </c:pt>
                <c:pt idx="1785">
                  <c:v>0.4254</c:v>
                </c:pt>
                <c:pt idx="1786">
                  <c:v>0.4299</c:v>
                </c:pt>
                <c:pt idx="1787">
                  <c:v>0.43469999999999998</c:v>
                </c:pt>
                <c:pt idx="1788">
                  <c:v>0.44109999999999999</c:v>
                </c:pt>
                <c:pt idx="1789">
                  <c:v>0.43130000000000002</c:v>
                </c:pt>
                <c:pt idx="1790">
                  <c:v>0.43180000000000002</c:v>
                </c:pt>
                <c:pt idx="1791">
                  <c:v>0.42109999999999997</c:v>
                </c:pt>
                <c:pt idx="1792">
                  <c:v>0.42330000000000001</c:v>
                </c:pt>
                <c:pt idx="1793">
                  <c:v>0.43049999999999999</c:v>
                </c:pt>
                <c:pt idx="1794">
                  <c:v>0.42609999999999998</c:v>
                </c:pt>
                <c:pt idx="1795">
                  <c:v>0.43130000000000002</c:v>
                </c:pt>
                <c:pt idx="1796">
                  <c:v>0.43049999999999999</c:v>
                </c:pt>
                <c:pt idx="1797">
                  <c:v>0.4234</c:v>
                </c:pt>
                <c:pt idx="1798">
                  <c:v>0.42420000000000002</c:v>
                </c:pt>
                <c:pt idx="1799">
                  <c:v>0.41410000000000002</c:v>
                </c:pt>
                <c:pt idx="1800">
                  <c:v>0.41120000000000001</c:v>
                </c:pt>
                <c:pt idx="1801">
                  <c:v>0.4103</c:v>
                </c:pt>
                <c:pt idx="1802">
                  <c:v>0.4138</c:v>
                </c:pt>
                <c:pt idx="1803">
                  <c:v>0.43419999999999997</c:v>
                </c:pt>
                <c:pt idx="1804">
                  <c:v>0.43009999999999998</c:v>
                </c:pt>
                <c:pt idx="1805">
                  <c:v>0.41830000000000001</c:v>
                </c:pt>
                <c:pt idx="1806">
                  <c:v>0.42449999999999999</c:v>
                </c:pt>
                <c:pt idx="1807">
                  <c:v>0.43330000000000002</c:v>
                </c:pt>
                <c:pt idx="1808">
                  <c:v>0.43940000000000001</c:v>
                </c:pt>
                <c:pt idx="1809">
                  <c:v>0.42570000000000002</c:v>
                </c:pt>
                <c:pt idx="1810">
                  <c:v>0.4244</c:v>
                </c:pt>
                <c:pt idx="1811">
                  <c:v>0.42699999999999999</c:v>
                </c:pt>
                <c:pt idx="1812">
                  <c:v>0.42909999999999998</c:v>
                </c:pt>
                <c:pt idx="1813">
                  <c:v>0.42499999999999999</c:v>
                </c:pt>
                <c:pt idx="1814">
                  <c:v>0.42470000000000002</c:v>
                </c:pt>
                <c:pt idx="1815">
                  <c:v>0.43380000000000002</c:v>
                </c:pt>
                <c:pt idx="1816">
                  <c:v>0.43309999999999998</c:v>
                </c:pt>
                <c:pt idx="1817">
                  <c:v>0.43020000000000003</c:v>
                </c:pt>
                <c:pt idx="1818">
                  <c:v>0.42709999999999998</c:v>
                </c:pt>
                <c:pt idx="1819">
                  <c:v>0.4335</c:v>
                </c:pt>
                <c:pt idx="1820">
                  <c:v>0.44059999999999999</c:v>
                </c:pt>
                <c:pt idx="1821">
                  <c:v>0.43009999999999998</c:v>
                </c:pt>
                <c:pt idx="1822">
                  <c:v>0.43390000000000001</c:v>
                </c:pt>
                <c:pt idx="1823">
                  <c:v>0.43330000000000002</c:v>
                </c:pt>
                <c:pt idx="1824">
                  <c:v>0.42309999999999998</c:v>
                </c:pt>
                <c:pt idx="1825">
                  <c:v>0.4289</c:v>
                </c:pt>
                <c:pt idx="1826">
                  <c:v>0.41199999999999998</c:v>
                </c:pt>
                <c:pt idx="1827">
                  <c:v>0.42180000000000001</c:v>
                </c:pt>
                <c:pt idx="1828">
                  <c:v>0.42449999999999999</c:v>
                </c:pt>
                <c:pt idx="1829">
                  <c:v>0.41970000000000002</c:v>
                </c:pt>
                <c:pt idx="1830">
                  <c:v>0.42230000000000001</c:v>
                </c:pt>
                <c:pt idx="1831">
                  <c:v>0.41649999999999998</c:v>
                </c:pt>
                <c:pt idx="1832">
                  <c:v>0.42549999999999999</c:v>
                </c:pt>
                <c:pt idx="1833">
                  <c:v>0.4325</c:v>
                </c:pt>
                <c:pt idx="1834">
                  <c:v>0.42170000000000002</c:v>
                </c:pt>
                <c:pt idx="1835">
                  <c:v>0.41770000000000002</c:v>
                </c:pt>
                <c:pt idx="1836">
                  <c:v>0.42580000000000001</c:v>
                </c:pt>
                <c:pt idx="1837">
                  <c:v>0.4254</c:v>
                </c:pt>
                <c:pt idx="1838">
                  <c:v>0.43440000000000001</c:v>
                </c:pt>
                <c:pt idx="1839">
                  <c:v>0.43980000000000002</c:v>
                </c:pt>
                <c:pt idx="1840">
                  <c:v>0.43390000000000001</c:v>
                </c:pt>
                <c:pt idx="1841">
                  <c:v>0.42820000000000003</c:v>
                </c:pt>
                <c:pt idx="1842">
                  <c:v>0.4304</c:v>
                </c:pt>
                <c:pt idx="1843">
                  <c:v>0.43509999999999999</c:v>
                </c:pt>
                <c:pt idx="1844">
                  <c:v>0.44209999999999999</c:v>
                </c:pt>
                <c:pt idx="1845">
                  <c:v>0.4395</c:v>
                </c:pt>
                <c:pt idx="1846">
                  <c:v>0.43709999999999999</c:v>
                </c:pt>
                <c:pt idx="1847">
                  <c:v>0.43369999999999997</c:v>
                </c:pt>
                <c:pt idx="1848">
                  <c:v>0.43809999999999999</c:v>
                </c:pt>
                <c:pt idx="1849">
                  <c:v>0.43309999999999998</c:v>
                </c:pt>
                <c:pt idx="1850">
                  <c:v>0.43469999999999998</c:v>
                </c:pt>
                <c:pt idx="1851">
                  <c:v>0.43290000000000001</c:v>
                </c:pt>
                <c:pt idx="1852">
                  <c:v>0.43519999999999998</c:v>
                </c:pt>
                <c:pt idx="1853">
                  <c:v>0.434</c:v>
                </c:pt>
                <c:pt idx="1854">
                  <c:v>0.43030000000000002</c:v>
                </c:pt>
                <c:pt idx="1855">
                  <c:v>0.42270000000000002</c:v>
                </c:pt>
                <c:pt idx="1856">
                  <c:v>0.43269999999999997</c:v>
                </c:pt>
                <c:pt idx="1857">
                  <c:v>0.43609999999999999</c:v>
                </c:pt>
                <c:pt idx="1858">
                  <c:v>0.43359999999999999</c:v>
                </c:pt>
                <c:pt idx="1859">
                  <c:v>0.43240000000000001</c:v>
                </c:pt>
                <c:pt idx="1860">
                  <c:v>0.43830000000000002</c:v>
                </c:pt>
                <c:pt idx="1861">
                  <c:v>0.42820000000000003</c:v>
                </c:pt>
                <c:pt idx="1862">
                  <c:v>0.41699999999999998</c:v>
                </c:pt>
                <c:pt idx="1863">
                  <c:v>0.4254</c:v>
                </c:pt>
                <c:pt idx="1864">
                  <c:v>0.43230000000000002</c:v>
                </c:pt>
                <c:pt idx="1865">
                  <c:v>0.42980000000000002</c:v>
                </c:pt>
                <c:pt idx="1866">
                  <c:v>0.42780000000000001</c:v>
                </c:pt>
                <c:pt idx="1867">
                  <c:v>0.44059999999999999</c:v>
                </c:pt>
                <c:pt idx="1868">
                  <c:v>0.43659999999999999</c:v>
                </c:pt>
                <c:pt idx="1869">
                  <c:v>0.42959999999999998</c:v>
                </c:pt>
                <c:pt idx="1870">
                  <c:v>0.44269999999999998</c:v>
                </c:pt>
                <c:pt idx="1871">
                  <c:v>0.44219999999999998</c:v>
                </c:pt>
                <c:pt idx="1872">
                  <c:v>0.43559999999999999</c:v>
                </c:pt>
                <c:pt idx="1873">
                  <c:v>0.43269999999999997</c:v>
                </c:pt>
                <c:pt idx="1874">
                  <c:v>0.42530000000000001</c:v>
                </c:pt>
                <c:pt idx="1875">
                  <c:v>0.4355</c:v>
                </c:pt>
                <c:pt idx="1876">
                  <c:v>0.44209999999999999</c:v>
                </c:pt>
                <c:pt idx="1877">
                  <c:v>0.42720000000000002</c:v>
                </c:pt>
                <c:pt idx="1878">
                  <c:v>0.4199</c:v>
                </c:pt>
                <c:pt idx="1879">
                  <c:v>0.42880000000000001</c:v>
                </c:pt>
                <c:pt idx="1880">
                  <c:v>0.41639999999999999</c:v>
                </c:pt>
                <c:pt idx="1881">
                  <c:v>0.4254</c:v>
                </c:pt>
                <c:pt idx="1882">
                  <c:v>0.4229</c:v>
                </c:pt>
                <c:pt idx="1883">
                  <c:v>0.42299999999999999</c:v>
                </c:pt>
                <c:pt idx="1884">
                  <c:v>0.41880000000000001</c:v>
                </c:pt>
                <c:pt idx="1885">
                  <c:v>0.42270000000000002</c:v>
                </c:pt>
                <c:pt idx="1886">
                  <c:v>0.42370000000000002</c:v>
                </c:pt>
                <c:pt idx="1887">
                  <c:v>0.4254</c:v>
                </c:pt>
                <c:pt idx="1888">
                  <c:v>0.43090000000000001</c:v>
                </c:pt>
                <c:pt idx="1889">
                  <c:v>0.43159999999999998</c:v>
                </c:pt>
                <c:pt idx="1890">
                  <c:v>0.42149999999999999</c:v>
                </c:pt>
                <c:pt idx="1891">
                  <c:v>0.43049999999999999</c:v>
                </c:pt>
                <c:pt idx="1892">
                  <c:v>0.42120000000000002</c:v>
                </c:pt>
                <c:pt idx="1893">
                  <c:v>0.42359999999999998</c:v>
                </c:pt>
                <c:pt idx="1894">
                  <c:v>0.4284</c:v>
                </c:pt>
                <c:pt idx="1895">
                  <c:v>0.4219</c:v>
                </c:pt>
                <c:pt idx="1896">
                  <c:v>0.41639999999999999</c:v>
                </c:pt>
                <c:pt idx="1897">
                  <c:v>0.41930000000000001</c:v>
                </c:pt>
                <c:pt idx="1898">
                  <c:v>0.4269</c:v>
                </c:pt>
                <c:pt idx="1899">
                  <c:v>0.42380000000000001</c:v>
                </c:pt>
                <c:pt idx="1900">
                  <c:v>0.42170000000000002</c:v>
                </c:pt>
                <c:pt idx="1901">
                  <c:v>0.42980000000000002</c:v>
                </c:pt>
                <c:pt idx="1902">
                  <c:v>0.42059999999999997</c:v>
                </c:pt>
                <c:pt idx="1903">
                  <c:v>0.41959999999999997</c:v>
                </c:pt>
                <c:pt idx="1904">
                  <c:v>0.41870000000000002</c:v>
                </c:pt>
                <c:pt idx="1905">
                  <c:v>0.41889999999999999</c:v>
                </c:pt>
                <c:pt idx="1906">
                  <c:v>0.40899999999999997</c:v>
                </c:pt>
                <c:pt idx="1907">
                  <c:v>0.41370000000000001</c:v>
                </c:pt>
                <c:pt idx="1908">
                  <c:v>0.42409999999999998</c:v>
                </c:pt>
                <c:pt idx="1909">
                  <c:v>0.41749999999999998</c:v>
                </c:pt>
                <c:pt idx="1910">
                  <c:v>0.41820000000000002</c:v>
                </c:pt>
                <c:pt idx="1911">
                  <c:v>0.41620000000000001</c:v>
                </c:pt>
                <c:pt idx="1912">
                  <c:v>0.4254</c:v>
                </c:pt>
                <c:pt idx="1913">
                  <c:v>0.43120000000000003</c:v>
                </c:pt>
                <c:pt idx="1914">
                  <c:v>0.43669999999999998</c:v>
                </c:pt>
                <c:pt idx="1915">
                  <c:v>0.42470000000000002</c:v>
                </c:pt>
                <c:pt idx="1916">
                  <c:v>0.42620000000000002</c:v>
                </c:pt>
                <c:pt idx="1917">
                  <c:v>0.4345</c:v>
                </c:pt>
                <c:pt idx="1918">
                  <c:v>0.4294</c:v>
                </c:pt>
                <c:pt idx="1919">
                  <c:v>0.42549999999999999</c:v>
                </c:pt>
                <c:pt idx="1920">
                  <c:v>0.42680000000000001</c:v>
                </c:pt>
                <c:pt idx="1921">
                  <c:v>0.42620000000000002</c:v>
                </c:pt>
                <c:pt idx="1922">
                  <c:v>0.42499999999999999</c:v>
                </c:pt>
                <c:pt idx="1923">
                  <c:v>0.4405</c:v>
                </c:pt>
                <c:pt idx="1924">
                  <c:v>0.43149999999999999</c:v>
                </c:pt>
                <c:pt idx="1925">
                  <c:v>0.43580000000000002</c:v>
                </c:pt>
                <c:pt idx="1926">
                  <c:v>0.43340000000000001</c:v>
                </c:pt>
                <c:pt idx="1927">
                  <c:v>0.42880000000000001</c:v>
                </c:pt>
                <c:pt idx="1928">
                  <c:v>0.42120000000000002</c:v>
                </c:pt>
                <c:pt idx="1929">
                  <c:v>0.41360000000000002</c:v>
                </c:pt>
                <c:pt idx="1930">
                  <c:v>0.41470000000000001</c:v>
                </c:pt>
                <c:pt idx="1931">
                  <c:v>0.41110000000000002</c:v>
                </c:pt>
                <c:pt idx="1932">
                  <c:v>0.4204</c:v>
                </c:pt>
                <c:pt idx="1933">
                  <c:v>0.41810000000000003</c:v>
                </c:pt>
                <c:pt idx="1934">
                  <c:v>0.41689999999999999</c:v>
                </c:pt>
                <c:pt idx="1935">
                  <c:v>0.40939999999999999</c:v>
                </c:pt>
                <c:pt idx="1936">
                  <c:v>0.40450000000000003</c:v>
                </c:pt>
                <c:pt idx="1937">
                  <c:v>0.40379999999999999</c:v>
                </c:pt>
                <c:pt idx="1938">
                  <c:v>0.41599999999999998</c:v>
                </c:pt>
                <c:pt idx="1939">
                  <c:v>0.41499999999999998</c:v>
                </c:pt>
                <c:pt idx="1940">
                  <c:v>0.40810000000000002</c:v>
                </c:pt>
                <c:pt idx="1941">
                  <c:v>0.41239999999999999</c:v>
                </c:pt>
                <c:pt idx="1942">
                  <c:v>0.4093</c:v>
                </c:pt>
                <c:pt idx="1943">
                  <c:v>0.40510000000000002</c:v>
                </c:pt>
                <c:pt idx="1944">
                  <c:v>0.39989999999999998</c:v>
                </c:pt>
                <c:pt idx="1945">
                  <c:v>0.41520000000000001</c:v>
                </c:pt>
                <c:pt idx="1946">
                  <c:v>0.41699999999999998</c:v>
                </c:pt>
                <c:pt idx="1947">
                  <c:v>0.42220000000000002</c:v>
                </c:pt>
                <c:pt idx="1948">
                  <c:v>0.41270000000000001</c:v>
                </c:pt>
                <c:pt idx="1949">
                  <c:v>0.42180000000000001</c:v>
                </c:pt>
                <c:pt idx="1950">
                  <c:v>0.42949999999999999</c:v>
                </c:pt>
                <c:pt idx="1951">
                  <c:v>0.43669999999999998</c:v>
                </c:pt>
                <c:pt idx="1952">
                  <c:v>0.43909999999999999</c:v>
                </c:pt>
                <c:pt idx="1953">
                  <c:v>0.43469999999999998</c:v>
                </c:pt>
                <c:pt idx="1954">
                  <c:v>0.42870000000000003</c:v>
                </c:pt>
                <c:pt idx="1955">
                  <c:v>0.41930000000000001</c:v>
                </c:pt>
                <c:pt idx="1956">
                  <c:v>0.4325</c:v>
                </c:pt>
                <c:pt idx="1957">
                  <c:v>0.43509999999999999</c:v>
                </c:pt>
                <c:pt idx="1958">
                  <c:v>0.42280000000000001</c:v>
                </c:pt>
                <c:pt idx="1959">
                  <c:v>0.43230000000000002</c:v>
                </c:pt>
                <c:pt idx="1960">
                  <c:v>0.4274</c:v>
                </c:pt>
                <c:pt idx="1961">
                  <c:v>0.43490000000000001</c:v>
                </c:pt>
                <c:pt idx="1962">
                  <c:v>0.43340000000000001</c:v>
                </c:pt>
                <c:pt idx="1963">
                  <c:v>0.43780000000000002</c:v>
                </c:pt>
                <c:pt idx="1964">
                  <c:v>0.43780000000000002</c:v>
                </c:pt>
                <c:pt idx="1965">
                  <c:v>0.41799999999999998</c:v>
                </c:pt>
                <c:pt idx="1966">
                  <c:v>0.43030000000000002</c:v>
                </c:pt>
                <c:pt idx="1967">
                  <c:v>0.4274</c:v>
                </c:pt>
                <c:pt idx="1968">
                  <c:v>0.42820000000000003</c:v>
                </c:pt>
                <c:pt idx="1969">
                  <c:v>0.41499999999999998</c:v>
                </c:pt>
                <c:pt idx="1970">
                  <c:v>0.41849999999999998</c:v>
                </c:pt>
                <c:pt idx="1971">
                  <c:v>0.4234</c:v>
                </c:pt>
                <c:pt idx="1972">
                  <c:v>0.43659999999999999</c:v>
                </c:pt>
                <c:pt idx="1973">
                  <c:v>0.42809999999999998</c:v>
                </c:pt>
                <c:pt idx="1974">
                  <c:v>0.43169999999999997</c:v>
                </c:pt>
                <c:pt idx="1975">
                  <c:v>0.41639999999999999</c:v>
                </c:pt>
                <c:pt idx="1976">
                  <c:v>0.42220000000000002</c:v>
                </c:pt>
                <c:pt idx="1977">
                  <c:v>0.44169999999999998</c:v>
                </c:pt>
                <c:pt idx="1978">
                  <c:v>0.42809999999999998</c:v>
                </c:pt>
                <c:pt idx="1979">
                  <c:v>0.43259999999999998</c:v>
                </c:pt>
                <c:pt idx="1980">
                  <c:v>0.4294</c:v>
                </c:pt>
                <c:pt idx="1981">
                  <c:v>0.43290000000000001</c:v>
                </c:pt>
                <c:pt idx="1982">
                  <c:v>0.42280000000000001</c:v>
                </c:pt>
                <c:pt idx="1983">
                  <c:v>0.41739999999999999</c:v>
                </c:pt>
                <c:pt idx="1984">
                  <c:v>0.41</c:v>
                </c:pt>
                <c:pt idx="1985">
                  <c:v>0.43149999999999999</c:v>
                </c:pt>
                <c:pt idx="1986">
                  <c:v>0.4375</c:v>
                </c:pt>
                <c:pt idx="1987">
                  <c:v>0.4299</c:v>
                </c:pt>
                <c:pt idx="1988">
                  <c:v>0.4279</c:v>
                </c:pt>
                <c:pt idx="1989">
                  <c:v>0.42930000000000001</c:v>
                </c:pt>
                <c:pt idx="1990">
                  <c:v>0.42659999999999998</c:v>
                </c:pt>
                <c:pt idx="1991">
                  <c:v>0.44369999999999998</c:v>
                </c:pt>
                <c:pt idx="1992">
                  <c:v>0.44230000000000003</c:v>
                </c:pt>
                <c:pt idx="1993">
                  <c:v>0.44390000000000002</c:v>
                </c:pt>
                <c:pt idx="1994">
                  <c:v>0.44280000000000003</c:v>
                </c:pt>
                <c:pt idx="1995">
                  <c:v>0.44</c:v>
                </c:pt>
                <c:pt idx="1996">
                  <c:v>0.43869999999999998</c:v>
                </c:pt>
                <c:pt idx="1997">
                  <c:v>0.42759999999999998</c:v>
                </c:pt>
                <c:pt idx="1998">
                  <c:v>0.44</c:v>
                </c:pt>
                <c:pt idx="1999">
                  <c:v>0.43080000000000002</c:v>
                </c:pt>
                <c:pt idx="2000">
                  <c:v>0.43419999999999997</c:v>
                </c:pt>
                <c:pt idx="2001">
                  <c:v>0.43769999999999998</c:v>
                </c:pt>
                <c:pt idx="2002">
                  <c:v>0.44409999999999999</c:v>
                </c:pt>
                <c:pt idx="2003">
                  <c:v>0.44890000000000002</c:v>
                </c:pt>
                <c:pt idx="2004">
                  <c:v>0.44030000000000002</c:v>
                </c:pt>
                <c:pt idx="2005">
                  <c:v>0.43569999999999998</c:v>
                </c:pt>
                <c:pt idx="2006">
                  <c:v>0.43880000000000002</c:v>
                </c:pt>
                <c:pt idx="2007">
                  <c:v>0.4375</c:v>
                </c:pt>
                <c:pt idx="2008">
                  <c:v>0.44180000000000003</c:v>
                </c:pt>
                <c:pt idx="2009">
                  <c:v>0.43559999999999999</c:v>
                </c:pt>
                <c:pt idx="2010">
                  <c:v>0.42699999999999999</c:v>
                </c:pt>
                <c:pt idx="2011">
                  <c:v>0.42530000000000001</c:v>
                </c:pt>
                <c:pt idx="2012">
                  <c:v>0.42720000000000002</c:v>
                </c:pt>
                <c:pt idx="2013">
                  <c:v>0.42799999999999999</c:v>
                </c:pt>
                <c:pt idx="2014">
                  <c:v>0.42359999999999998</c:v>
                </c:pt>
                <c:pt idx="2015">
                  <c:v>0.42549999999999999</c:v>
                </c:pt>
                <c:pt idx="2016">
                  <c:v>0.41599999999999998</c:v>
                </c:pt>
                <c:pt idx="2017">
                  <c:v>0.43030000000000002</c:v>
                </c:pt>
                <c:pt idx="2018">
                  <c:v>0.4229</c:v>
                </c:pt>
                <c:pt idx="2019">
                  <c:v>0.42170000000000002</c:v>
                </c:pt>
                <c:pt idx="2020">
                  <c:v>0.42820000000000003</c:v>
                </c:pt>
                <c:pt idx="2021">
                  <c:v>0.43269999999999997</c:v>
                </c:pt>
                <c:pt idx="2022">
                  <c:v>0.43280000000000002</c:v>
                </c:pt>
                <c:pt idx="2023">
                  <c:v>0.43369999999999997</c:v>
                </c:pt>
                <c:pt idx="2024">
                  <c:v>0.43</c:v>
                </c:pt>
                <c:pt idx="2025">
                  <c:v>0.43409999999999999</c:v>
                </c:pt>
                <c:pt idx="2026">
                  <c:v>0.43269999999999997</c:v>
                </c:pt>
                <c:pt idx="2027">
                  <c:v>0.42099999999999999</c:v>
                </c:pt>
                <c:pt idx="2028">
                  <c:v>0.43159999999999998</c:v>
                </c:pt>
                <c:pt idx="2029">
                  <c:v>0.43530000000000002</c:v>
                </c:pt>
                <c:pt idx="2030">
                  <c:v>0.42520000000000002</c:v>
                </c:pt>
                <c:pt idx="2031">
                  <c:v>0.42449999999999999</c:v>
                </c:pt>
                <c:pt idx="2032">
                  <c:v>0.43020000000000003</c:v>
                </c:pt>
                <c:pt idx="2033">
                  <c:v>0.43340000000000001</c:v>
                </c:pt>
                <c:pt idx="2034">
                  <c:v>0.4254</c:v>
                </c:pt>
                <c:pt idx="2035">
                  <c:v>0.41949999999999998</c:v>
                </c:pt>
                <c:pt idx="2036">
                  <c:v>0.42499999999999999</c:v>
                </c:pt>
                <c:pt idx="2037">
                  <c:v>0.42549999999999999</c:v>
                </c:pt>
                <c:pt idx="2038">
                  <c:v>0.40870000000000001</c:v>
                </c:pt>
                <c:pt idx="2039">
                  <c:v>0.40679999999999999</c:v>
                </c:pt>
                <c:pt idx="2040">
                  <c:v>0.4123</c:v>
                </c:pt>
                <c:pt idx="2041">
                  <c:v>0.42259999999999998</c:v>
                </c:pt>
                <c:pt idx="2042">
                  <c:v>0.42620000000000002</c:v>
                </c:pt>
                <c:pt idx="2043">
                  <c:v>0.42180000000000001</c:v>
                </c:pt>
                <c:pt idx="2044">
                  <c:v>0.42130000000000001</c:v>
                </c:pt>
                <c:pt idx="2045">
                  <c:v>0.43190000000000001</c:v>
                </c:pt>
                <c:pt idx="2046">
                  <c:v>0.42870000000000003</c:v>
                </c:pt>
                <c:pt idx="2047">
                  <c:v>0.42770000000000002</c:v>
                </c:pt>
                <c:pt idx="2048">
                  <c:v>0.4274</c:v>
                </c:pt>
                <c:pt idx="2049">
                  <c:v>0.42509999999999998</c:v>
                </c:pt>
                <c:pt idx="2050">
                  <c:v>0.42970000000000003</c:v>
                </c:pt>
                <c:pt idx="2051">
                  <c:v>0.42459999999999998</c:v>
                </c:pt>
                <c:pt idx="2052">
                  <c:v>0.4335</c:v>
                </c:pt>
                <c:pt idx="2053">
                  <c:v>0.44209999999999999</c:v>
                </c:pt>
                <c:pt idx="2054">
                  <c:v>0.43509999999999999</c:v>
                </c:pt>
                <c:pt idx="2055">
                  <c:v>0.43230000000000002</c:v>
                </c:pt>
                <c:pt idx="2056">
                  <c:v>0.43230000000000002</c:v>
                </c:pt>
                <c:pt idx="2057">
                  <c:v>0.41870000000000002</c:v>
                </c:pt>
                <c:pt idx="2058">
                  <c:v>0.41649999999999998</c:v>
                </c:pt>
                <c:pt idx="2059">
                  <c:v>0.4214</c:v>
                </c:pt>
                <c:pt idx="2060">
                  <c:v>0.40710000000000002</c:v>
                </c:pt>
                <c:pt idx="2061">
                  <c:v>0.41160000000000002</c:v>
                </c:pt>
                <c:pt idx="2062">
                  <c:v>0.42920000000000003</c:v>
                </c:pt>
                <c:pt idx="2063">
                  <c:v>0.41880000000000001</c:v>
                </c:pt>
                <c:pt idx="2064">
                  <c:v>0.42980000000000002</c:v>
                </c:pt>
                <c:pt idx="2065">
                  <c:v>0.42759999999999998</c:v>
                </c:pt>
                <c:pt idx="2066">
                  <c:v>0.43580000000000002</c:v>
                </c:pt>
                <c:pt idx="2067">
                  <c:v>0.42080000000000001</c:v>
                </c:pt>
                <c:pt idx="2068">
                  <c:v>0.42309999999999998</c:v>
                </c:pt>
                <c:pt idx="2069">
                  <c:v>0.42909999999999998</c:v>
                </c:pt>
                <c:pt idx="2070">
                  <c:v>0.42220000000000002</c:v>
                </c:pt>
                <c:pt idx="2071">
                  <c:v>0.43730000000000002</c:v>
                </c:pt>
                <c:pt idx="2072">
                  <c:v>0.41949999999999998</c:v>
                </c:pt>
                <c:pt idx="2073">
                  <c:v>0.42230000000000001</c:v>
                </c:pt>
                <c:pt idx="2074">
                  <c:v>0.43940000000000001</c:v>
                </c:pt>
                <c:pt idx="2075">
                  <c:v>0.42530000000000001</c:v>
                </c:pt>
                <c:pt idx="2076">
                  <c:v>0.41980000000000001</c:v>
                </c:pt>
                <c:pt idx="2077">
                  <c:v>0.42899999999999999</c:v>
                </c:pt>
                <c:pt idx="2078">
                  <c:v>0.43869999999999998</c:v>
                </c:pt>
                <c:pt idx="2079">
                  <c:v>0.43459999999999999</c:v>
                </c:pt>
                <c:pt idx="2080">
                  <c:v>0.44069999999999998</c:v>
                </c:pt>
                <c:pt idx="2081">
                  <c:v>0.43330000000000002</c:v>
                </c:pt>
                <c:pt idx="2082">
                  <c:v>0.43440000000000001</c:v>
                </c:pt>
                <c:pt idx="2083">
                  <c:v>0.43769999999999998</c:v>
                </c:pt>
                <c:pt idx="2084">
                  <c:v>0.43309999999999998</c:v>
                </c:pt>
                <c:pt idx="2085">
                  <c:v>0.43819999999999998</c:v>
                </c:pt>
                <c:pt idx="2086">
                  <c:v>0.4279</c:v>
                </c:pt>
                <c:pt idx="2087">
                  <c:v>0.44059999999999999</c:v>
                </c:pt>
                <c:pt idx="2088">
                  <c:v>0.42370000000000002</c:v>
                </c:pt>
                <c:pt idx="2089">
                  <c:v>0.42909999999999998</c:v>
                </c:pt>
                <c:pt idx="2090">
                  <c:v>0.42520000000000002</c:v>
                </c:pt>
                <c:pt idx="2091">
                  <c:v>0.43140000000000001</c:v>
                </c:pt>
                <c:pt idx="2092">
                  <c:v>0.4279</c:v>
                </c:pt>
                <c:pt idx="2093">
                  <c:v>0.43140000000000001</c:v>
                </c:pt>
                <c:pt idx="2094">
                  <c:v>0.43340000000000001</c:v>
                </c:pt>
                <c:pt idx="2095">
                  <c:v>0.42530000000000001</c:v>
                </c:pt>
                <c:pt idx="2096">
                  <c:v>0.42520000000000002</c:v>
                </c:pt>
                <c:pt idx="2097">
                  <c:v>0.4153</c:v>
                </c:pt>
                <c:pt idx="2098">
                  <c:v>0.42859999999999998</c:v>
                </c:pt>
                <c:pt idx="2099">
                  <c:v>0.42980000000000002</c:v>
                </c:pt>
                <c:pt idx="2100">
                  <c:v>0.43769999999999998</c:v>
                </c:pt>
                <c:pt idx="2101">
                  <c:v>0.44929999999999998</c:v>
                </c:pt>
                <c:pt idx="2102">
                  <c:v>0.4279</c:v>
                </c:pt>
                <c:pt idx="2103">
                  <c:v>0.44550000000000001</c:v>
                </c:pt>
                <c:pt idx="2104">
                  <c:v>0.43590000000000001</c:v>
                </c:pt>
                <c:pt idx="2105">
                  <c:v>0.4405</c:v>
                </c:pt>
                <c:pt idx="2106">
                  <c:v>0.42970000000000003</c:v>
                </c:pt>
                <c:pt idx="2107">
                  <c:v>0.42430000000000001</c:v>
                </c:pt>
                <c:pt idx="2108">
                  <c:v>0.42430000000000001</c:v>
                </c:pt>
                <c:pt idx="2109">
                  <c:v>0.41810000000000003</c:v>
                </c:pt>
                <c:pt idx="2110">
                  <c:v>0.41539999999999999</c:v>
                </c:pt>
                <c:pt idx="2111">
                  <c:v>0.41660000000000003</c:v>
                </c:pt>
                <c:pt idx="2112">
                  <c:v>0.4078</c:v>
                </c:pt>
                <c:pt idx="2113">
                  <c:v>0.41970000000000002</c:v>
                </c:pt>
                <c:pt idx="2114">
                  <c:v>0.4138</c:v>
                </c:pt>
                <c:pt idx="2115">
                  <c:v>0.42220000000000002</c:v>
                </c:pt>
                <c:pt idx="2116">
                  <c:v>0.4204</c:v>
                </c:pt>
                <c:pt idx="2117">
                  <c:v>0.43990000000000001</c:v>
                </c:pt>
                <c:pt idx="2118">
                  <c:v>0.436</c:v>
                </c:pt>
                <c:pt idx="2119">
                  <c:v>0.42809999999999998</c:v>
                </c:pt>
                <c:pt idx="2120">
                  <c:v>0.43120000000000003</c:v>
                </c:pt>
                <c:pt idx="2121">
                  <c:v>0.42949999999999999</c:v>
                </c:pt>
                <c:pt idx="2122">
                  <c:v>0.43280000000000002</c:v>
                </c:pt>
                <c:pt idx="2123">
                  <c:v>0.42130000000000001</c:v>
                </c:pt>
                <c:pt idx="2124">
                  <c:v>0.42399999999999999</c:v>
                </c:pt>
                <c:pt idx="2125">
                  <c:v>0.42220000000000002</c:v>
                </c:pt>
                <c:pt idx="2126">
                  <c:v>0.43409999999999999</c:v>
                </c:pt>
                <c:pt idx="2127">
                  <c:v>0.43140000000000001</c:v>
                </c:pt>
                <c:pt idx="2128">
                  <c:v>0.43049999999999999</c:v>
                </c:pt>
                <c:pt idx="2129">
                  <c:v>0.42670000000000002</c:v>
                </c:pt>
                <c:pt idx="2130">
                  <c:v>0.42809999999999998</c:v>
                </c:pt>
                <c:pt idx="2131">
                  <c:v>0.43459999999999999</c:v>
                </c:pt>
                <c:pt idx="2132">
                  <c:v>0.42559999999999998</c:v>
                </c:pt>
                <c:pt idx="2133">
                  <c:v>0.43280000000000002</c:v>
                </c:pt>
                <c:pt idx="2134">
                  <c:v>0.4365</c:v>
                </c:pt>
                <c:pt idx="2135">
                  <c:v>0.42709999999999998</c:v>
                </c:pt>
                <c:pt idx="2136">
                  <c:v>0.43519999999999998</c:v>
                </c:pt>
                <c:pt idx="2137">
                  <c:v>0.42299999999999999</c:v>
                </c:pt>
                <c:pt idx="2138">
                  <c:v>0.4254</c:v>
                </c:pt>
                <c:pt idx="2139">
                  <c:v>0.43230000000000002</c:v>
                </c:pt>
                <c:pt idx="2140">
                  <c:v>0.43490000000000001</c:v>
                </c:pt>
                <c:pt idx="2141">
                  <c:v>0.44400000000000001</c:v>
                </c:pt>
                <c:pt idx="2142">
                  <c:v>0.42349999999999999</c:v>
                </c:pt>
                <c:pt idx="2143">
                  <c:v>0.43480000000000002</c:v>
                </c:pt>
                <c:pt idx="2144">
                  <c:v>0.43619999999999998</c:v>
                </c:pt>
                <c:pt idx="2145">
                  <c:v>0.41880000000000001</c:v>
                </c:pt>
                <c:pt idx="2146">
                  <c:v>0.42630000000000001</c:v>
                </c:pt>
                <c:pt idx="2147">
                  <c:v>0.43380000000000002</c:v>
                </c:pt>
                <c:pt idx="2148">
                  <c:v>0.43969999999999998</c:v>
                </c:pt>
                <c:pt idx="2149">
                  <c:v>0.43159999999999998</c:v>
                </c:pt>
                <c:pt idx="2150">
                  <c:v>0.41770000000000002</c:v>
                </c:pt>
                <c:pt idx="2151">
                  <c:v>0.42780000000000001</c:v>
                </c:pt>
                <c:pt idx="2152">
                  <c:v>0.41760000000000003</c:v>
                </c:pt>
                <c:pt idx="2153">
                  <c:v>0.41949999999999998</c:v>
                </c:pt>
                <c:pt idx="2154">
                  <c:v>0.41860000000000003</c:v>
                </c:pt>
                <c:pt idx="2155">
                  <c:v>0.41970000000000002</c:v>
                </c:pt>
                <c:pt idx="2156">
                  <c:v>0.42280000000000001</c:v>
                </c:pt>
                <c:pt idx="2157">
                  <c:v>0.42849999999999999</c:v>
                </c:pt>
                <c:pt idx="2158">
                  <c:v>0.41959999999999997</c:v>
                </c:pt>
                <c:pt idx="2159">
                  <c:v>0.432</c:v>
                </c:pt>
                <c:pt idx="2160">
                  <c:v>0.41810000000000003</c:v>
                </c:pt>
                <c:pt idx="2161">
                  <c:v>0.42680000000000001</c:v>
                </c:pt>
                <c:pt idx="2162">
                  <c:v>0.41510000000000002</c:v>
                </c:pt>
                <c:pt idx="2163">
                  <c:v>0.41570000000000001</c:v>
                </c:pt>
                <c:pt idx="2164">
                  <c:v>0.40200000000000002</c:v>
                </c:pt>
                <c:pt idx="2165">
                  <c:v>0.40760000000000002</c:v>
                </c:pt>
                <c:pt idx="2166">
                  <c:v>0.40920000000000001</c:v>
                </c:pt>
                <c:pt idx="2167">
                  <c:v>0.40600000000000003</c:v>
                </c:pt>
                <c:pt idx="2168">
                  <c:v>0.41959999999999997</c:v>
                </c:pt>
                <c:pt idx="2169">
                  <c:v>0.4153</c:v>
                </c:pt>
                <c:pt idx="2170">
                  <c:v>0.42309999999999998</c:v>
                </c:pt>
                <c:pt idx="2171">
                  <c:v>0.41889999999999999</c:v>
                </c:pt>
                <c:pt idx="2172">
                  <c:v>0.41770000000000002</c:v>
                </c:pt>
                <c:pt idx="2173">
                  <c:v>0.41849999999999998</c:v>
                </c:pt>
                <c:pt idx="2174">
                  <c:v>0.42899999999999999</c:v>
                </c:pt>
                <c:pt idx="2175">
                  <c:v>0.41410000000000002</c:v>
                </c:pt>
                <c:pt idx="2176">
                  <c:v>0.42059999999999997</c:v>
                </c:pt>
                <c:pt idx="2177">
                  <c:v>0.41510000000000002</c:v>
                </c:pt>
                <c:pt idx="2178">
                  <c:v>0.4239</c:v>
                </c:pt>
                <c:pt idx="2179">
                  <c:v>0.41710000000000003</c:v>
                </c:pt>
                <c:pt idx="2180">
                  <c:v>0.42030000000000001</c:v>
                </c:pt>
                <c:pt idx="2181">
                  <c:v>0.42270000000000002</c:v>
                </c:pt>
                <c:pt idx="2182">
                  <c:v>0.4199</c:v>
                </c:pt>
                <c:pt idx="2183">
                  <c:v>0.41539999999999999</c:v>
                </c:pt>
                <c:pt idx="2184">
                  <c:v>0.42459999999999998</c:v>
                </c:pt>
                <c:pt idx="2185">
                  <c:v>0.42549999999999999</c:v>
                </c:pt>
                <c:pt idx="2186">
                  <c:v>0.41820000000000002</c:v>
                </c:pt>
                <c:pt idx="2187">
                  <c:v>0.4083</c:v>
                </c:pt>
                <c:pt idx="2188">
                  <c:v>0.40870000000000001</c:v>
                </c:pt>
                <c:pt idx="2189">
                  <c:v>0.42270000000000002</c:v>
                </c:pt>
                <c:pt idx="2190">
                  <c:v>0.42199999999999999</c:v>
                </c:pt>
                <c:pt idx="2191">
                  <c:v>0.4163</c:v>
                </c:pt>
                <c:pt idx="2192">
                  <c:v>0.43</c:v>
                </c:pt>
                <c:pt idx="2193">
                  <c:v>0.4158</c:v>
                </c:pt>
                <c:pt idx="2194">
                  <c:v>0.41660000000000003</c:v>
                </c:pt>
                <c:pt idx="2195">
                  <c:v>0.42759999999999998</c:v>
                </c:pt>
                <c:pt idx="2196">
                  <c:v>0.42730000000000001</c:v>
                </c:pt>
                <c:pt idx="2197">
                  <c:v>0.42949999999999999</c:v>
                </c:pt>
                <c:pt idx="2198">
                  <c:v>0.43569999999999998</c:v>
                </c:pt>
                <c:pt idx="2199">
                  <c:v>0.43619999999999998</c:v>
                </c:pt>
                <c:pt idx="2200">
                  <c:v>0.43419999999999997</c:v>
                </c:pt>
                <c:pt idx="2201">
                  <c:v>0.43930000000000002</c:v>
                </c:pt>
                <c:pt idx="2202">
                  <c:v>0.42580000000000001</c:v>
                </c:pt>
                <c:pt idx="2203">
                  <c:v>0.44550000000000001</c:v>
                </c:pt>
                <c:pt idx="2204">
                  <c:v>0.4335</c:v>
                </c:pt>
                <c:pt idx="2205">
                  <c:v>0.42880000000000001</c:v>
                </c:pt>
                <c:pt idx="2206">
                  <c:v>0.42570000000000002</c:v>
                </c:pt>
                <c:pt idx="2207">
                  <c:v>0.41909999999999997</c:v>
                </c:pt>
                <c:pt idx="2208">
                  <c:v>0.42870000000000003</c:v>
                </c:pt>
                <c:pt idx="2209">
                  <c:v>0.43159999999999998</c:v>
                </c:pt>
                <c:pt idx="2210">
                  <c:v>0.42499999999999999</c:v>
                </c:pt>
                <c:pt idx="2211">
                  <c:v>0.41849999999999998</c:v>
                </c:pt>
                <c:pt idx="2212">
                  <c:v>0.43340000000000001</c:v>
                </c:pt>
                <c:pt idx="2213">
                  <c:v>0.42109999999999997</c:v>
                </c:pt>
                <c:pt idx="2214">
                  <c:v>0.42649999999999999</c:v>
                </c:pt>
                <c:pt idx="2215">
                  <c:v>0.42220000000000002</c:v>
                </c:pt>
                <c:pt idx="2216">
                  <c:v>0.42530000000000001</c:v>
                </c:pt>
                <c:pt idx="2217">
                  <c:v>0.42580000000000001</c:v>
                </c:pt>
                <c:pt idx="2218">
                  <c:v>0.42230000000000001</c:v>
                </c:pt>
                <c:pt idx="2219">
                  <c:v>0.42709999999999998</c:v>
                </c:pt>
                <c:pt idx="2220">
                  <c:v>0.4289</c:v>
                </c:pt>
                <c:pt idx="2221">
                  <c:v>0.43490000000000001</c:v>
                </c:pt>
                <c:pt idx="2222">
                  <c:v>0.43390000000000001</c:v>
                </c:pt>
                <c:pt idx="2223">
                  <c:v>0.43590000000000001</c:v>
                </c:pt>
                <c:pt idx="2224">
                  <c:v>0.44330000000000003</c:v>
                </c:pt>
                <c:pt idx="2225">
                  <c:v>0.43619999999999998</c:v>
                </c:pt>
                <c:pt idx="2226">
                  <c:v>0.43769999999999998</c:v>
                </c:pt>
                <c:pt idx="2227">
                  <c:v>0.44330000000000003</c:v>
                </c:pt>
                <c:pt idx="2228">
                  <c:v>0.44140000000000001</c:v>
                </c:pt>
                <c:pt idx="2229">
                  <c:v>0.43080000000000002</c:v>
                </c:pt>
                <c:pt idx="2230">
                  <c:v>0.43280000000000002</c:v>
                </c:pt>
                <c:pt idx="2231">
                  <c:v>0.44190000000000002</c:v>
                </c:pt>
                <c:pt idx="2232">
                  <c:v>0.43780000000000002</c:v>
                </c:pt>
                <c:pt idx="2233">
                  <c:v>0.44800000000000001</c:v>
                </c:pt>
                <c:pt idx="2234">
                  <c:v>0.44690000000000002</c:v>
                </c:pt>
                <c:pt idx="2235">
                  <c:v>0.43919999999999998</c:v>
                </c:pt>
                <c:pt idx="2236">
                  <c:v>0.43809999999999999</c:v>
                </c:pt>
                <c:pt idx="2237">
                  <c:v>0.43919999999999998</c:v>
                </c:pt>
                <c:pt idx="2238">
                  <c:v>0.43319999999999997</c:v>
                </c:pt>
                <c:pt idx="2239">
                  <c:v>0.44550000000000001</c:v>
                </c:pt>
                <c:pt idx="2240">
                  <c:v>0.4385</c:v>
                </c:pt>
                <c:pt idx="2241">
                  <c:v>0.42959999999999998</c:v>
                </c:pt>
                <c:pt idx="2242">
                  <c:v>0.43519999999999998</c:v>
                </c:pt>
                <c:pt idx="2243">
                  <c:v>0.42470000000000002</c:v>
                </c:pt>
                <c:pt idx="2244">
                  <c:v>0.439</c:v>
                </c:pt>
                <c:pt idx="2245">
                  <c:v>0.44109999999999999</c:v>
                </c:pt>
                <c:pt idx="2246">
                  <c:v>0.42</c:v>
                </c:pt>
                <c:pt idx="2247">
                  <c:v>0.41699999999999998</c:v>
                </c:pt>
                <c:pt idx="2248">
                  <c:v>0.42599999999999999</c:v>
                </c:pt>
                <c:pt idx="2249">
                  <c:v>0.42499999999999999</c:v>
                </c:pt>
                <c:pt idx="2250">
                  <c:v>0.42249999999999999</c:v>
                </c:pt>
                <c:pt idx="2251">
                  <c:v>0.42809999999999998</c:v>
                </c:pt>
                <c:pt idx="2252">
                  <c:v>0.43840000000000001</c:v>
                </c:pt>
                <c:pt idx="2253">
                  <c:v>0.42549999999999999</c:v>
                </c:pt>
                <c:pt idx="2254">
                  <c:v>0.43009999999999998</c:v>
                </c:pt>
                <c:pt idx="2255">
                  <c:v>0.41849999999999998</c:v>
                </c:pt>
                <c:pt idx="2256">
                  <c:v>0.41920000000000002</c:v>
                </c:pt>
                <c:pt idx="2257">
                  <c:v>0.41970000000000002</c:v>
                </c:pt>
                <c:pt idx="2258">
                  <c:v>0.41789999999999999</c:v>
                </c:pt>
                <c:pt idx="2259">
                  <c:v>0.42599999999999999</c:v>
                </c:pt>
                <c:pt idx="2260">
                  <c:v>0.4158</c:v>
                </c:pt>
                <c:pt idx="2261">
                  <c:v>0.42199999999999999</c:v>
                </c:pt>
                <c:pt idx="2262">
                  <c:v>0.43120000000000003</c:v>
                </c:pt>
                <c:pt idx="2263">
                  <c:v>0.4128</c:v>
                </c:pt>
                <c:pt idx="2264">
                  <c:v>0.41660000000000003</c:v>
                </c:pt>
                <c:pt idx="2265">
                  <c:v>0.41570000000000001</c:v>
                </c:pt>
                <c:pt idx="2266">
                  <c:v>0.41120000000000001</c:v>
                </c:pt>
                <c:pt idx="2267">
                  <c:v>0.40710000000000002</c:v>
                </c:pt>
                <c:pt idx="2268">
                  <c:v>0.40500000000000003</c:v>
                </c:pt>
                <c:pt idx="2269">
                  <c:v>0.41</c:v>
                </c:pt>
                <c:pt idx="2270">
                  <c:v>0.3952</c:v>
                </c:pt>
                <c:pt idx="2271">
                  <c:v>0.4032</c:v>
                </c:pt>
                <c:pt idx="2272">
                  <c:v>0.39829999999999999</c:v>
                </c:pt>
                <c:pt idx="2273">
                  <c:v>0.39789999999999998</c:v>
                </c:pt>
                <c:pt idx="2274">
                  <c:v>0.40339999999999998</c:v>
                </c:pt>
                <c:pt idx="2275">
                  <c:v>0.40179999999999999</c:v>
                </c:pt>
                <c:pt idx="2276">
                  <c:v>0.40949999999999998</c:v>
                </c:pt>
                <c:pt idx="2277">
                  <c:v>0.41520000000000001</c:v>
                </c:pt>
                <c:pt idx="2278">
                  <c:v>0.41439999999999999</c:v>
                </c:pt>
                <c:pt idx="2279">
                  <c:v>0.4254</c:v>
                </c:pt>
                <c:pt idx="2280">
                  <c:v>0.42470000000000002</c:v>
                </c:pt>
                <c:pt idx="2281">
                  <c:v>0.41720000000000002</c:v>
                </c:pt>
                <c:pt idx="2282">
                  <c:v>0.42259999999999998</c:v>
                </c:pt>
                <c:pt idx="2283">
                  <c:v>0.42780000000000001</c:v>
                </c:pt>
                <c:pt idx="2284">
                  <c:v>0.42849999999999999</c:v>
                </c:pt>
                <c:pt idx="2285">
                  <c:v>0.42349999999999999</c:v>
                </c:pt>
                <c:pt idx="2286">
                  <c:v>0.4199</c:v>
                </c:pt>
                <c:pt idx="2287">
                  <c:v>0.43290000000000001</c:v>
                </c:pt>
                <c:pt idx="2288">
                  <c:v>0.42399999999999999</c:v>
                </c:pt>
                <c:pt idx="2289">
                  <c:v>0.41349999999999998</c:v>
                </c:pt>
                <c:pt idx="2290">
                  <c:v>0.42809999999999998</c:v>
                </c:pt>
                <c:pt idx="2291">
                  <c:v>0.42459999999999998</c:v>
                </c:pt>
                <c:pt idx="2292">
                  <c:v>0.42959999999999998</c:v>
                </c:pt>
                <c:pt idx="2293">
                  <c:v>0.42280000000000001</c:v>
                </c:pt>
                <c:pt idx="2294">
                  <c:v>0.43319999999999997</c:v>
                </c:pt>
                <c:pt idx="2295">
                  <c:v>0.43080000000000002</c:v>
                </c:pt>
                <c:pt idx="2296">
                  <c:v>0.42559999999999998</c:v>
                </c:pt>
                <c:pt idx="2297">
                  <c:v>0.42909999999999998</c:v>
                </c:pt>
                <c:pt idx="2298">
                  <c:v>0.43809999999999999</c:v>
                </c:pt>
                <c:pt idx="2299">
                  <c:v>0.442</c:v>
                </c:pt>
                <c:pt idx="2300">
                  <c:v>0.44690000000000002</c:v>
                </c:pt>
                <c:pt idx="2301">
                  <c:v>0.43640000000000001</c:v>
                </c:pt>
                <c:pt idx="2302">
                  <c:v>0.44209999999999999</c:v>
                </c:pt>
                <c:pt idx="2303">
                  <c:v>0.43840000000000001</c:v>
                </c:pt>
                <c:pt idx="2304">
                  <c:v>0.43590000000000001</c:v>
                </c:pt>
                <c:pt idx="2305">
                  <c:v>0.44209999999999999</c:v>
                </c:pt>
                <c:pt idx="2306">
                  <c:v>0.44059999999999999</c:v>
                </c:pt>
                <c:pt idx="2307">
                  <c:v>0.4294</c:v>
                </c:pt>
                <c:pt idx="2308">
                  <c:v>0.4425</c:v>
                </c:pt>
                <c:pt idx="2309">
                  <c:v>0.42399999999999999</c:v>
                </c:pt>
                <c:pt idx="2310">
                  <c:v>0.42359999999999998</c:v>
                </c:pt>
                <c:pt idx="2311">
                  <c:v>0.43020000000000003</c:v>
                </c:pt>
                <c:pt idx="2312">
                  <c:v>0.43080000000000002</c:v>
                </c:pt>
                <c:pt idx="2313">
                  <c:v>0.4249</c:v>
                </c:pt>
                <c:pt idx="2314">
                  <c:v>0.41849999999999998</c:v>
                </c:pt>
                <c:pt idx="2315">
                  <c:v>0.4259</c:v>
                </c:pt>
                <c:pt idx="2316">
                  <c:v>0.42359999999999998</c:v>
                </c:pt>
                <c:pt idx="2317">
                  <c:v>0.41789999999999999</c:v>
                </c:pt>
                <c:pt idx="2318">
                  <c:v>0.41860000000000003</c:v>
                </c:pt>
                <c:pt idx="2319">
                  <c:v>0.4229</c:v>
                </c:pt>
                <c:pt idx="2320">
                  <c:v>0.41539999999999999</c:v>
                </c:pt>
                <c:pt idx="2321">
                  <c:v>0.42849999999999999</c:v>
                </c:pt>
                <c:pt idx="2322">
                  <c:v>0.42820000000000003</c:v>
                </c:pt>
                <c:pt idx="2323">
                  <c:v>0.4325</c:v>
                </c:pt>
                <c:pt idx="2324">
                  <c:v>0.42409999999999998</c:v>
                </c:pt>
                <c:pt idx="2325">
                  <c:v>0.43690000000000001</c:v>
                </c:pt>
                <c:pt idx="2326">
                  <c:v>0.42980000000000002</c:v>
                </c:pt>
                <c:pt idx="2327">
                  <c:v>0.43130000000000002</c:v>
                </c:pt>
                <c:pt idx="2328">
                  <c:v>0.43869999999999998</c:v>
                </c:pt>
                <c:pt idx="2329">
                  <c:v>0.42530000000000001</c:v>
                </c:pt>
                <c:pt idx="2330">
                  <c:v>0.41499999999999998</c:v>
                </c:pt>
                <c:pt idx="2331">
                  <c:v>0.41970000000000002</c:v>
                </c:pt>
                <c:pt idx="2332">
                  <c:v>0.43469999999999998</c:v>
                </c:pt>
                <c:pt idx="2333">
                  <c:v>0.42530000000000001</c:v>
                </c:pt>
                <c:pt idx="2334">
                  <c:v>0.42230000000000001</c:v>
                </c:pt>
                <c:pt idx="2335">
                  <c:v>0.41649999999999998</c:v>
                </c:pt>
                <c:pt idx="2336">
                  <c:v>0.42020000000000002</c:v>
                </c:pt>
                <c:pt idx="2337">
                  <c:v>0.42130000000000001</c:v>
                </c:pt>
                <c:pt idx="2338">
                  <c:v>0.42130000000000001</c:v>
                </c:pt>
                <c:pt idx="2339">
                  <c:v>0.43130000000000002</c:v>
                </c:pt>
                <c:pt idx="2340">
                  <c:v>0.43409999999999999</c:v>
                </c:pt>
                <c:pt idx="2341">
                  <c:v>0.42870000000000003</c:v>
                </c:pt>
                <c:pt idx="2342">
                  <c:v>0.42659999999999998</c:v>
                </c:pt>
                <c:pt idx="2343">
                  <c:v>0.42949999999999999</c:v>
                </c:pt>
                <c:pt idx="2344">
                  <c:v>0.42330000000000001</c:v>
                </c:pt>
                <c:pt idx="2345">
                  <c:v>0.43230000000000002</c:v>
                </c:pt>
                <c:pt idx="2346">
                  <c:v>0.41880000000000001</c:v>
                </c:pt>
                <c:pt idx="2347">
                  <c:v>0.43159999999999998</c:v>
                </c:pt>
                <c:pt idx="2348">
                  <c:v>0.42830000000000001</c:v>
                </c:pt>
                <c:pt idx="2349">
                  <c:v>0.42959999999999998</c:v>
                </c:pt>
                <c:pt idx="2350">
                  <c:v>0.43430000000000002</c:v>
                </c:pt>
                <c:pt idx="2351">
                  <c:v>0.43730000000000002</c:v>
                </c:pt>
                <c:pt idx="2352">
                  <c:v>0.42030000000000001</c:v>
                </c:pt>
                <c:pt idx="2353">
                  <c:v>0.42870000000000003</c:v>
                </c:pt>
                <c:pt idx="2354">
                  <c:v>0.42780000000000001</c:v>
                </c:pt>
                <c:pt idx="2355">
                  <c:v>0.41710000000000003</c:v>
                </c:pt>
                <c:pt idx="2356">
                  <c:v>0.41699999999999998</c:v>
                </c:pt>
                <c:pt idx="2357">
                  <c:v>0.41799999999999998</c:v>
                </c:pt>
                <c:pt idx="2358">
                  <c:v>0.41789999999999999</c:v>
                </c:pt>
                <c:pt idx="2359">
                  <c:v>0.4153</c:v>
                </c:pt>
                <c:pt idx="2360">
                  <c:v>0.42099999999999999</c:v>
                </c:pt>
                <c:pt idx="2361">
                  <c:v>0.42459999999999998</c:v>
                </c:pt>
                <c:pt idx="2362">
                  <c:v>0.43030000000000002</c:v>
                </c:pt>
                <c:pt idx="2363">
                  <c:v>0.42820000000000003</c:v>
                </c:pt>
                <c:pt idx="2364">
                  <c:v>0.42459999999999998</c:v>
                </c:pt>
                <c:pt idx="2365">
                  <c:v>0.4325</c:v>
                </c:pt>
                <c:pt idx="2366">
                  <c:v>0.43240000000000001</c:v>
                </c:pt>
                <c:pt idx="2367">
                  <c:v>0.43569999999999998</c:v>
                </c:pt>
                <c:pt idx="2368">
                  <c:v>0.44069999999999998</c:v>
                </c:pt>
                <c:pt idx="2369">
                  <c:v>0.42259999999999998</c:v>
                </c:pt>
                <c:pt idx="2370">
                  <c:v>0.41899999999999998</c:v>
                </c:pt>
                <c:pt idx="2371">
                  <c:v>0.41189999999999999</c:v>
                </c:pt>
                <c:pt idx="2372">
                  <c:v>0.40820000000000001</c:v>
                </c:pt>
                <c:pt idx="2373">
                  <c:v>0.41460000000000002</c:v>
                </c:pt>
                <c:pt idx="2374">
                  <c:v>0.41289999999999999</c:v>
                </c:pt>
                <c:pt idx="2375">
                  <c:v>0.41889999999999999</c:v>
                </c:pt>
                <c:pt idx="2376">
                  <c:v>0.41849999999999998</c:v>
                </c:pt>
                <c:pt idx="2377">
                  <c:v>0.41370000000000001</c:v>
                </c:pt>
                <c:pt idx="2378">
                  <c:v>0.41920000000000002</c:v>
                </c:pt>
                <c:pt idx="2379">
                  <c:v>0.42149999999999999</c:v>
                </c:pt>
                <c:pt idx="2380">
                  <c:v>0.41570000000000001</c:v>
                </c:pt>
                <c:pt idx="2381">
                  <c:v>0.4118</c:v>
                </c:pt>
                <c:pt idx="2382">
                  <c:v>0.41689999999999999</c:v>
                </c:pt>
                <c:pt idx="2383">
                  <c:v>0.4148</c:v>
                </c:pt>
                <c:pt idx="2384">
                  <c:v>0.4178</c:v>
                </c:pt>
                <c:pt idx="2385">
                  <c:v>0.4138</c:v>
                </c:pt>
                <c:pt idx="2386">
                  <c:v>0.4204</c:v>
                </c:pt>
                <c:pt idx="2387">
                  <c:v>0.42259999999999998</c:v>
                </c:pt>
                <c:pt idx="2388">
                  <c:v>0.41070000000000001</c:v>
                </c:pt>
                <c:pt idx="2389">
                  <c:v>0.4073</c:v>
                </c:pt>
                <c:pt idx="2390">
                  <c:v>0.41560000000000002</c:v>
                </c:pt>
                <c:pt idx="2391">
                  <c:v>0.40920000000000001</c:v>
                </c:pt>
                <c:pt idx="2392">
                  <c:v>0.41710000000000003</c:v>
                </c:pt>
                <c:pt idx="2393">
                  <c:v>0.42409999999999998</c:v>
                </c:pt>
                <c:pt idx="2394">
                  <c:v>0.4108</c:v>
                </c:pt>
                <c:pt idx="2395">
                  <c:v>0.4123</c:v>
                </c:pt>
                <c:pt idx="2396">
                  <c:v>0.41599999999999998</c:v>
                </c:pt>
                <c:pt idx="2397">
                  <c:v>0.43030000000000002</c:v>
                </c:pt>
                <c:pt idx="2398">
                  <c:v>0.42499999999999999</c:v>
                </c:pt>
                <c:pt idx="2399">
                  <c:v>0.44059999999999999</c:v>
                </c:pt>
                <c:pt idx="2400">
                  <c:v>0.43090000000000001</c:v>
                </c:pt>
                <c:pt idx="2401">
                  <c:v>0.43990000000000001</c:v>
                </c:pt>
                <c:pt idx="2402">
                  <c:v>0.42530000000000001</c:v>
                </c:pt>
                <c:pt idx="2403">
                  <c:v>0.42699999999999999</c:v>
                </c:pt>
                <c:pt idx="2404">
                  <c:v>0.42380000000000001</c:v>
                </c:pt>
                <c:pt idx="2405">
                  <c:v>0.42359999999999998</c:v>
                </c:pt>
                <c:pt idx="2406">
                  <c:v>0.41880000000000001</c:v>
                </c:pt>
                <c:pt idx="2407">
                  <c:v>0.42059999999999997</c:v>
                </c:pt>
                <c:pt idx="2408">
                  <c:v>0.44290000000000002</c:v>
                </c:pt>
                <c:pt idx="2409">
                  <c:v>0.42699999999999999</c:v>
                </c:pt>
                <c:pt idx="2410">
                  <c:v>0.43030000000000002</c:v>
                </c:pt>
                <c:pt idx="2411">
                  <c:v>0.42070000000000002</c:v>
                </c:pt>
                <c:pt idx="2412">
                  <c:v>0.41720000000000002</c:v>
                </c:pt>
                <c:pt idx="2413">
                  <c:v>0.42080000000000001</c:v>
                </c:pt>
                <c:pt idx="2414">
                  <c:v>0.41110000000000002</c:v>
                </c:pt>
                <c:pt idx="2415">
                  <c:v>0.40710000000000002</c:v>
                </c:pt>
                <c:pt idx="2416">
                  <c:v>0.41199999999999998</c:v>
                </c:pt>
                <c:pt idx="2417">
                  <c:v>0.3987</c:v>
                </c:pt>
                <c:pt idx="2418">
                  <c:v>0.4012</c:v>
                </c:pt>
                <c:pt idx="2419">
                  <c:v>0.40910000000000002</c:v>
                </c:pt>
                <c:pt idx="2420">
                  <c:v>0.40799999999999997</c:v>
                </c:pt>
                <c:pt idx="2421">
                  <c:v>0.40600000000000003</c:v>
                </c:pt>
                <c:pt idx="2422">
                  <c:v>0.40610000000000002</c:v>
                </c:pt>
                <c:pt idx="2423">
                  <c:v>0.40870000000000001</c:v>
                </c:pt>
                <c:pt idx="2424">
                  <c:v>0.40300000000000002</c:v>
                </c:pt>
                <c:pt idx="2425">
                  <c:v>0.40810000000000002</c:v>
                </c:pt>
                <c:pt idx="2426">
                  <c:v>0.40589999999999998</c:v>
                </c:pt>
                <c:pt idx="2427">
                  <c:v>0.41139999999999999</c:v>
                </c:pt>
                <c:pt idx="2428">
                  <c:v>0.40550000000000003</c:v>
                </c:pt>
                <c:pt idx="2429">
                  <c:v>0.39400000000000002</c:v>
                </c:pt>
                <c:pt idx="2430">
                  <c:v>0.41020000000000001</c:v>
                </c:pt>
                <c:pt idx="2431">
                  <c:v>0.40379999999999999</c:v>
                </c:pt>
                <c:pt idx="2432">
                  <c:v>0.41849999999999998</c:v>
                </c:pt>
                <c:pt idx="2433">
                  <c:v>0.41970000000000002</c:v>
                </c:pt>
                <c:pt idx="2434">
                  <c:v>0.42499999999999999</c:v>
                </c:pt>
                <c:pt idx="2435">
                  <c:v>0.41749999999999998</c:v>
                </c:pt>
                <c:pt idx="2436">
                  <c:v>0.43369999999999997</c:v>
                </c:pt>
                <c:pt idx="2437">
                  <c:v>0.4254</c:v>
                </c:pt>
                <c:pt idx="2438">
                  <c:v>0.43819999999999998</c:v>
                </c:pt>
                <c:pt idx="2439">
                  <c:v>0.43219999999999997</c:v>
                </c:pt>
                <c:pt idx="2440">
                  <c:v>0.42170000000000002</c:v>
                </c:pt>
                <c:pt idx="2441">
                  <c:v>0.42630000000000001</c:v>
                </c:pt>
                <c:pt idx="2442">
                  <c:v>0.43230000000000002</c:v>
                </c:pt>
                <c:pt idx="2443">
                  <c:v>0.42030000000000001</c:v>
                </c:pt>
                <c:pt idx="2444">
                  <c:v>0.43809999999999999</c:v>
                </c:pt>
                <c:pt idx="2445">
                  <c:v>0.43259999999999998</c:v>
                </c:pt>
                <c:pt idx="2446">
                  <c:v>0.42370000000000002</c:v>
                </c:pt>
                <c:pt idx="2447">
                  <c:v>0.44529999999999997</c:v>
                </c:pt>
                <c:pt idx="2448">
                  <c:v>0.44069999999999998</c:v>
                </c:pt>
                <c:pt idx="2449">
                  <c:v>0.43380000000000002</c:v>
                </c:pt>
                <c:pt idx="2450">
                  <c:v>0.43190000000000001</c:v>
                </c:pt>
                <c:pt idx="2451">
                  <c:v>0.42759999999999998</c:v>
                </c:pt>
                <c:pt idx="2452">
                  <c:v>0.43190000000000001</c:v>
                </c:pt>
                <c:pt idx="2453">
                  <c:v>0.4325</c:v>
                </c:pt>
                <c:pt idx="2454">
                  <c:v>0.42820000000000003</c:v>
                </c:pt>
                <c:pt idx="2455">
                  <c:v>0.42549999999999999</c:v>
                </c:pt>
                <c:pt idx="2456">
                  <c:v>0.4259</c:v>
                </c:pt>
                <c:pt idx="2457">
                  <c:v>0.4294</c:v>
                </c:pt>
                <c:pt idx="2458">
                  <c:v>0.41060000000000002</c:v>
                </c:pt>
                <c:pt idx="2459">
                  <c:v>0.42520000000000002</c:v>
                </c:pt>
                <c:pt idx="2460">
                  <c:v>0.42649999999999999</c:v>
                </c:pt>
                <c:pt idx="2461">
                  <c:v>0.42409999999999998</c:v>
                </c:pt>
                <c:pt idx="2462">
                  <c:v>0.42530000000000001</c:v>
                </c:pt>
                <c:pt idx="2463">
                  <c:v>0.42520000000000002</c:v>
                </c:pt>
                <c:pt idx="2464">
                  <c:v>0.41560000000000002</c:v>
                </c:pt>
                <c:pt idx="2465">
                  <c:v>0.42349999999999999</c:v>
                </c:pt>
                <c:pt idx="2466">
                  <c:v>0.43580000000000002</c:v>
                </c:pt>
                <c:pt idx="2467">
                  <c:v>0.43130000000000002</c:v>
                </c:pt>
                <c:pt idx="2468">
                  <c:v>0.42849999999999999</c:v>
                </c:pt>
                <c:pt idx="2469">
                  <c:v>0.42359999999999998</c:v>
                </c:pt>
                <c:pt idx="2470">
                  <c:v>0.42930000000000001</c:v>
                </c:pt>
                <c:pt idx="2471">
                  <c:v>0.4304</c:v>
                </c:pt>
                <c:pt idx="2472">
                  <c:v>0.43259999999999998</c:v>
                </c:pt>
                <c:pt idx="2473">
                  <c:v>0.43049999999999999</c:v>
                </c:pt>
                <c:pt idx="2474">
                  <c:v>0.43180000000000002</c:v>
                </c:pt>
                <c:pt idx="2475">
                  <c:v>0.43070000000000003</c:v>
                </c:pt>
                <c:pt idx="2476">
                  <c:v>0.42130000000000001</c:v>
                </c:pt>
                <c:pt idx="2477">
                  <c:v>0.42249999999999999</c:v>
                </c:pt>
                <c:pt idx="2478">
                  <c:v>0.4325</c:v>
                </c:pt>
                <c:pt idx="2479">
                  <c:v>0.42499999999999999</c:v>
                </c:pt>
                <c:pt idx="2480">
                  <c:v>0.42230000000000001</c:v>
                </c:pt>
                <c:pt idx="2481">
                  <c:v>0.42030000000000001</c:v>
                </c:pt>
                <c:pt idx="2482">
                  <c:v>0.4284</c:v>
                </c:pt>
                <c:pt idx="2483">
                  <c:v>0.4294</c:v>
                </c:pt>
                <c:pt idx="2484">
                  <c:v>0.4168</c:v>
                </c:pt>
                <c:pt idx="2485">
                  <c:v>0.41449999999999998</c:v>
                </c:pt>
                <c:pt idx="2486">
                  <c:v>0.42380000000000001</c:v>
                </c:pt>
                <c:pt idx="2487">
                  <c:v>0.42070000000000002</c:v>
                </c:pt>
                <c:pt idx="2488">
                  <c:v>0.42699999999999999</c:v>
                </c:pt>
                <c:pt idx="2489">
                  <c:v>0.43120000000000003</c:v>
                </c:pt>
                <c:pt idx="2490">
                  <c:v>0.42859999999999998</c:v>
                </c:pt>
                <c:pt idx="2491">
                  <c:v>0.4335</c:v>
                </c:pt>
                <c:pt idx="2492">
                  <c:v>0.43280000000000002</c:v>
                </c:pt>
                <c:pt idx="2493">
                  <c:v>0.436</c:v>
                </c:pt>
                <c:pt idx="2494">
                  <c:v>0.44979999999999998</c:v>
                </c:pt>
                <c:pt idx="2495">
                  <c:v>0.43099999999999999</c:v>
                </c:pt>
                <c:pt idx="2496">
                  <c:v>0.43990000000000001</c:v>
                </c:pt>
                <c:pt idx="2497">
                  <c:v>0.44740000000000002</c:v>
                </c:pt>
                <c:pt idx="2498">
                  <c:v>0.44119999999999998</c:v>
                </c:pt>
                <c:pt idx="2499">
                  <c:v>0.4355</c:v>
                </c:pt>
                <c:pt idx="2500">
                  <c:v>0.43259999999999998</c:v>
                </c:pt>
                <c:pt idx="2501">
                  <c:v>0.433</c:v>
                </c:pt>
                <c:pt idx="2502">
                  <c:v>0.42399999999999999</c:v>
                </c:pt>
                <c:pt idx="2503">
                  <c:v>0.4178</c:v>
                </c:pt>
                <c:pt idx="2504">
                  <c:v>0.42080000000000001</c:v>
                </c:pt>
                <c:pt idx="2505">
                  <c:v>0.42320000000000002</c:v>
                </c:pt>
                <c:pt idx="2506">
                  <c:v>0.41689999999999999</c:v>
                </c:pt>
                <c:pt idx="2507">
                  <c:v>0.41370000000000001</c:v>
                </c:pt>
                <c:pt idx="2508">
                  <c:v>0.41349999999999998</c:v>
                </c:pt>
                <c:pt idx="2509">
                  <c:v>0.41849999999999998</c:v>
                </c:pt>
                <c:pt idx="2510">
                  <c:v>0.4229</c:v>
                </c:pt>
                <c:pt idx="2511">
                  <c:v>0.42270000000000002</c:v>
                </c:pt>
                <c:pt idx="2512">
                  <c:v>0.4264</c:v>
                </c:pt>
                <c:pt idx="2513">
                  <c:v>0.435</c:v>
                </c:pt>
                <c:pt idx="2514">
                  <c:v>0.42520000000000002</c:v>
                </c:pt>
                <c:pt idx="2515">
                  <c:v>0.42709999999999998</c:v>
                </c:pt>
                <c:pt idx="2516">
                  <c:v>0.4219</c:v>
                </c:pt>
                <c:pt idx="2517">
                  <c:v>0.41830000000000001</c:v>
                </c:pt>
                <c:pt idx="2518">
                  <c:v>0.41970000000000002</c:v>
                </c:pt>
                <c:pt idx="2519">
                  <c:v>0.41720000000000002</c:v>
                </c:pt>
                <c:pt idx="2520">
                  <c:v>0.41560000000000002</c:v>
                </c:pt>
                <c:pt idx="2521">
                  <c:v>0.41770000000000002</c:v>
                </c:pt>
                <c:pt idx="2522">
                  <c:v>0.4163</c:v>
                </c:pt>
                <c:pt idx="2523">
                  <c:v>0.4128</c:v>
                </c:pt>
                <c:pt idx="2524">
                  <c:v>0.42730000000000001</c:v>
                </c:pt>
                <c:pt idx="2525">
                  <c:v>0.42609999999999998</c:v>
                </c:pt>
                <c:pt idx="2526">
                  <c:v>0.42159999999999997</c:v>
                </c:pt>
                <c:pt idx="2527">
                  <c:v>0.43140000000000001</c:v>
                </c:pt>
                <c:pt idx="2528">
                  <c:v>0.43190000000000001</c:v>
                </c:pt>
                <c:pt idx="2529">
                  <c:v>0.43159999999999998</c:v>
                </c:pt>
                <c:pt idx="2530">
                  <c:v>0.43609999999999999</c:v>
                </c:pt>
                <c:pt idx="2531">
                  <c:v>0.42809999999999998</c:v>
                </c:pt>
                <c:pt idx="2532">
                  <c:v>0.43859999999999999</c:v>
                </c:pt>
                <c:pt idx="2533">
                  <c:v>0.438</c:v>
                </c:pt>
                <c:pt idx="2534">
                  <c:v>0.41120000000000001</c:v>
                </c:pt>
                <c:pt idx="2535">
                  <c:v>0.42880000000000001</c:v>
                </c:pt>
                <c:pt idx="2536">
                  <c:v>0.41860000000000003</c:v>
                </c:pt>
                <c:pt idx="2537">
                  <c:v>0.42099999999999999</c:v>
                </c:pt>
                <c:pt idx="2538">
                  <c:v>0.40920000000000001</c:v>
                </c:pt>
                <c:pt idx="2539">
                  <c:v>0.41689999999999999</c:v>
                </c:pt>
                <c:pt idx="2540">
                  <c:v>0.41620000000000001</c:v>
                </c:pt>
                <c:pt idx="2541">
                  <c:v>0.40439999999999998</c:v>
                </c:pt>
                <c:pt idx="2542">
                  <c:v>0.41810000000000003</c:v>
                </c:pt>
                <c:pt idx="2543">
                  <c:v>0.4168</c:v>
                </c:pt>
                <c:pt idx="2544">
                  <c:v>0.42199999999999999</c:v>
                </c:pt>
                <c:pt idx="2545">
                  <c:v>0.42230000000000001</c:v>
                </c:pt>
                <c:pt idx="2546">
                  <c:v>0.4264</c:v>
                </c:pt>
                <c:pt idx="2547">
                  <c:v>0.42620000000000002</c:v>
                </c:pt>
                <c:pt idx="2548">
                  <c:v>0.42370000000000002</c:v>
                </c:pt>
                <c:pt idx="2549">
                  <c:v>0.42470000000000002</c:v>
                </c:pt>
                <c:pt idx="2550">
                  <c:v>0.4279</c:v>
                </c:pt>
                <c:pt idx="2551">
                  <c:v>0.41949999999999998</c:v>
                </c:pt>
                <c:pt idx="2552">
                  <c:v>0.43809999999999999</c:v>
                </c:pt>
                <c:pt idx="2553">
                  <c:v>0.42930000000000001</c:v>
                </c:pt>
                <c:pt idx="2554">
                  <c:v>0.435</c:v>
                </c:pt>
                <c:pt idx="2555">
                  <c:v>0.43840000000000001</c:v>
                </c:pt>
                <c:pt idx="2556">
                  <c:v>0.4325</c:v>
                </c:pt>
                <c:pt idx="2557">
                  <c:v>0.42920000000000003</c:v>
                </c:pt>
                <c:pt idx="2558">
                  <c:v>0.43230000000000002</c:v>
                </c:pt>
                <c:pt idx="2559">
                  <c:v>0.42670000000000002</c:v>
                </c:pt>
                <c:pt idx="2560">
                  <c:v>0.43440000000000001</c:v>
                </c:pt>
                <c:pt idx="2561">
                  <c:v>0.42199999999999999</c:v>
                </c:pt>
                <c:pt idx="2562">
                  <c:v>0.41909999999999997</c:v>
                </c:pt>
                <c:pt idx="2563">
                  <c:v>0.41849999999999998</c:v>
                </c:pt>
                <c:pt idx="2564">
                  <c:v>0.41820000000000002</c:v>
                </c:pt>
                <c:pt idx="2565">
                  <c:v>0.42780000000000001</c:v>
                </c:pt>
                <c:pt idx="2566">
                  <c:v>0.4153</c:v>
                </c:pt>
                <c:pt idx="2567">
                  <c:v>0.41799999999999998</c:v>
                </c:pt>
                <c:pt idx="2568">
                  <c:v>0.41980000000000001</c:v>
                </c:pt>
                <c:pt idx="2569">
                  <c:v>0.42509999999999998</c:v>
                </c:pt>
                <c:pt idx="2570">
                  <c:v>0.42899999999999999</c:v>
                </c:pt>
                <c:pt idx="2571">
                  <c:v>0.41249999999999998</c:v>
                </c:pt>
                <c:pt idx="2572">
                  <c:v>0.4234</c:v>
                </c:pt>
                <c:pt idx="2573">
                  <c:v>0.41970000000000002</c:v>
                </c:pt>
                <c:pt idx="2574">
                  <c:v>0.42699999999999999</c:v>
                </c:pt>
                <c:pt idx="2575">
                  <c:v>0.432</c:v>
                </c:pt>
                <c:pt idx="2576">
                  <c:v>0.4239</c:v>
                </c:pt>
                <c:pt idx="2577">
                  <c:v>0.42299999999999999</c:v>
                </c:pt>
                <c:pt idx="2578">
                  <c:v>0.42680000000000001</c:v>
                </c:pt>
                <c:pt idx="2579">
                  <c:v>0.42049999999999998</c:v>
                </c:pt>
                <c:pt idx="2580">
                  <c:v>0.41870000000000002</c:v>
                </c:pt>
                <c:pt idx="2581">
                  <c:v>0.43240000000000001</c:v>
                </c:pt>
                <c:pt idx="2582">
                  <c:v>0.42549999999999999</c:v>
                </c:pt>
                <c:pt idx="2583">
                  <c:v>0.42449999999999999</c:v>
                </c:pt>
                <c:pt idx="2584">
                  <c:v>0.42949999999999999</c:v>
                </c:pt>
                <c:pt idx="2585">
                  <c:v>0.43559999999999999</c:v>
                </c:pt>
                <c:pt idx="2586">
                  <c:v>0.42720000000000002</c:v>
                </c:pt>
                <c:pt idx="2587">
                  <c:v>0.43630000000000002</c:v>
                </c:pt>
                <c:pt idx="2588">
                  <c:v>0.43159999999999998</c:v>
                </c:pt>
                <c:pt idx="2589">
                  <c:v>0.44240000000000002</c:v>
                </c:pt>
                <c:pt idx="2590">
                  <c:v>0.42609999999999998</c:v>
                </c:pt>
                <c:pt idx="2591">
                  <c:v>0.43049999999999999</c:v>
                </c:pt>
                <c:pt idx="2592">
                  <c:v>0.43240000000000001</c:v>
                </c:pt>
                <c:pt idx="2593">
                  <c:v>0.4219</c:v>
                </c:pt>
                <c:pt idx="2594">
                  <c:v>0.4088</c:v>
                </c:pt>
                <c:pt idx="2595">
                  <c:v>0.41520000000000001</c:v>
                </c:pt>
                <c:pt idx="2596">
                  <c:v>0.4047</c:v>
                </c:pt>
                <c:pt idx="2597">
                  <c:v>0.40739999999999998</c:v>
                </c:pt>
                <c:pt idx="2598">
                  <c:v>0.40050000000000002</c:v>
                </c:pt>
                <c:pt idx="2599">
                  <c:v>0.40429999999999999</c:v>
                </c:pt>
                <c:pt idx="2600">
                  <c:v>0.40920000000000001</c:v>
                </c:pt>
                <c:pt idx="2601">
                  <c:v>0.41170000000000001</c:v>
                </c:pt>
                <c:pt idx="2602">
                  <c:v>0.4244</c:v>
                </c:pt>
                <c:pt idx="2603">
                  <c:v>0.40289999999999998</c:v>
                </c:pt>
                <c:pt idx="2604">
                  <c:v>0.42059999999999997</c:v>
                </c:pt>
                <c:pt idx="2605">
                  <c:v>0.41489999999999999</c:v>
                </c:pt>
                <c:pt idx="2606">
                  <c:v>0.41210000000000002</c:v>
                </c:pt>
                <c:pt idx="2607">
                  <c:v>0.4284</c:v>
                </c:pt>
                <c:pt idx="2608">
                  <c:v>0.41899999999999998</c:v>
                </c:pt>
                <c:pt idx="2609">
                  <c:v>0.41439999999999999</c:v>
                </c:pt>
                <c:pt idx="2610">
                  <c:v>0.4108</c:v>
                </c:pt>
                <c:pt idx="2611">
                  <c:v>0.42680000000000001</c:v>
                </c:pt>
                <c:pt idx="2612">
                  <c:v>0.42320000000000002</c:v>
                </c:pt>
                <c:pt idx="2613">
                  <c:v>0.42409999999999998</c:v>
                </c:pt>
                <c:pt idx="2614">
                  <c:v>0.42709999999999998</c:v>
                </c:pt>
                <c:pt idx="2615">
                  <c:v>0.4284</c:v>
                </c:pt>
                <c:pt idx="2616">
                  <c:v>0.44</c:v>
                </c:pt>
                <c:pt idx="2617">
                  <c:v>0.4294</c:v>
                </c:pt>
                <c:pt idx="2618">
                  <c:v>0.43380000000000002</c:v>
                </c:pt>
                <c:pt idx="2619">
                  <c:v>0.43030000000000002</c:v>
                </c:pt>
                <c:pt idx="2620">
                  <c:v>0.42880000000000001</c:v>
                </c:pt>
                <c:pt idx="2621">
                  <c:v>0.42749999999999999</c:v>
                </c:pt>
                <c:pt idx="2622">
                  <c:v>0.42870000000000003</c:v>
                </c:pt>
                <c:pt idx="2623">
                  <c:v>0.43840000000000001</c:v>
                </c:pt>
                <c:pt idx="2624">
                  <c:v>0.42349999999999999</c:v>
                </c:pt>
                <c:pt idx="2625">
                  <c:v>0.4274</c:v>
                </c:pt>
                <c:pt idx="2626">
                  <c:v>0.43359999999999999</c:v>
                </c:pt>
                <c:pt idx="2627">
                  <c:v>0.42970000000000003</c:v>
                </c:pt>
                <c:pt idx="2628">
                  <c:v>0.4405</c:v>
                </c:pt>
                <c:pt idx="2629">
                  <c:v>0.42809999999999998</c:v>
                </c:pt>
                <c:pt idx="2630">
                  <c:v>0.42580000000000001</c:v>
                </c:pt>
                <c:pt idx="2631">
                  <c:v>0.4294</c:v>
                </c:pt>
                <c:pt idx="2632">
                  <c:v>0.42620000000000002</c:v>
                </c:pt>
                <c:pt idx="2633">
                  <c:v>0.42830000000000001</c:v>
                </c:pt>
                <c:pt idx="2634">
                  <c:v>0.42449999999999999</c:v>
                </c:pt>
                <c:pt idx="2635">
                  <c:v>0.43309999999999998</c:v>
                </c:pt>
                <c:pt idx="2636">
                  <c:v>0.42899999999999999</c:v>
                </c:pt>
                <c:pt idx="2637">
                  <c:v>0.43340000000000001</c:v>
                </c:pt>
                <c:pt idx="2638">
                  <c:v>0.43280000000000002</c:v>
                </c:pt>
                <c:pt idx="2639">
                  <c:v>0.42859999999999998</c:v>
                </c:pt>
                <c:pt idx="2640">
                  <c:v>0.41810000000000003</c:v>
                </c:pt>
                <c:pt idx="2641">
                  <c:v>0.4209</c:v>
                </c:pt>
                <c:pt idx="2642">
                  <c:v>0.42899999999999999</c:v>
                </c:pt>
                <c:pt idx="2643">
                  <c:v>0.44529999999999997</c:v>
                </c:pt>
                <c:pt idx="2644">
                  <c:v>0.43819999999999998</c:v>
                </c:pt>
                <c:pt idx="2645">
                  <c:v>0.43369999999999997</c:v>
                </c:pt>
                <c:pt idx="2646">
                  <c:v>0.4466</c:v>
                </c:pt>
                <c:pt idx="2647">
                  <c:v>0.43590000000000001</c:v>
                </c:pt>
                <c:pt idx="2648">
                  <c:v>0.43619999999999998</c:v>
                </c:pt>
                <c:pt idx="2649">
                  <c:v>0.4304</c:v>
                </c:pt>
                <c:pt idx="2650">
                  <c:v>0.43630000000000002</c:v>
                </c:pt>
                <c:pt idx="2651">
                  <c:v>0.42859999999999998</c:v>
                </c:pt>
                <c:pt idx="2652">
                  <c:v>0.4219</c:v>
                </c:pt>
                <c:pt idx="2653">
                  <c:v>0.42720000000000002</c:v>
                </c:pt>
                <c:pt idx="2654">
                  <c:v>0.43519999999999998</c:v>
                </c:pt>
                <c:pt idx="2655">
                  <c:v>0.43009999999999998</c:v>
                </c:pt>
                <c:pt idx="2656">
                  <c:v>0.40910000000000002</c:v>
                </c:pt>
                <c:pt idx="2657">
                  <c:v>0.42470000000000002</c:v>
                </c:pt>
                <c:pt idx="2658">
                  <c:v>0.41670000000000001</c:v>
                </c:pt>
                <c:pt idx="2659">
                  <c:v>0.4239</c:v>
                </c:pt>
                <c:pt idx="2660">
                  <c:v>0.43130000000000002</c:v>
                </c:pt>
                <c:pt idx="2661">
                  <c:v>0.4173</c:v>
                </c:pt>
                <c:pt idx="2662">
                  <c:v>0.41949999999999998</c:v>
                </c:pt>
                <c:pt idx="2663">
                  <c:v>0.42920000000000003</c:v>
                </c:pt>
                <c:pt idx="2664">
                  <c:v>0.41909999999999997</c:v>
                </c:pt>
                <c:pt idx="2665">
                  <c:v>0.41799999999999998</c:v>
                </c:pt>
                <c:pt idx="2666">
                  <c:v>0.41510000000000002</c:v>
                </c:pt>
                <c:pt idx="2667">
                  <c:v>0.4093</c:v>
                </c:pt>
                <c:pt idx="2668">
                  <c:v>0.42180000000000001</c:v>
                </c:pt>
                <c:pt idx="2669">
                  <c:v>0.41649999999999998</c:v>
                </c:pt>
                <c:pt idx="2670">
                  <c:v>0.433</c:v>
                </c:pt>
                <c:pt idx="2671">
                  <c:v>0.41539999999999999</c:v>
                </c:pt>
                <c:pt idx="2672">
                  <c:v>0.41589999999999999</c:v>
                </c:pt>
                <c:pt idx="2673">
                  <c:v>0.4138</c:v>
                </c:pt>
                <c:pt idx="2674">
                  <c:v>0.42799999999999999</c:v>
                </c:pt>
                <c:pt idx="2675">
                  <c:v>0.4264</c:v>
                </c:pt>
                <c:pt idx="2676">
                  <c:v>0.43269999999999997</c:v>
                </c:pt>
                <c:pt idx="2677">
                  <c:v>0.42820000000000003</c:v>
                </c:pt>
                <c:pt idx="2678">
                  <c:v>0.4289</c:v>
                </c:pt>
                <c:pt idx="2679">
                  <c:v>0.43530000000000002</c:v>
                </c:pt>
                <c:pt idx="2680">
                  <c:v>0.43580000000000002</c:v>
                </c:pt>
                <c:pt idx="2681">
                  <c:v>0.43490000000000001</c:v>
                </c:pt>
                <c:pt idx="2682">
                  <c:v>0.43130000000000002</c:v>
                </c:pt>
                <c:pt idx="2683">
                  <c:v>0.42670000000000002</c:v>
                </c:pt>
                <c:pt idx="2684">
                  <c:v>0.42109999999999997</c:v>
                </c:pt>
                <c:pt idx="2685">
                  <c:v>0.42349999999999999</c:v>
                </c:pt>
                <c:pt idx="2686">
                  <c:v>0.42909999999999998</c:v>
                </c:pt>
                <c:pt idx="2687">
                  <c:v>0.43390000000000001</c:v>
                </c:pt>
                <c:pt idx="2688">
                  <c:v>0.43120000000000003</c:v>
                </c:pt>
                <c:pt idx="2689">
                  <c:v>0.42830000000000001</c:v>
                </c:pt>
                <c:pt idx="2690">
                  <c:v>0.42909999999999998</c:v>
                </c:pt>
                <c:pt idx="2691">
                  <c:v>0.44290000000000002</c:v>
                </c:pt>
                <c:pt idx="2692">
                  <c:v>0.43459999999999999</c:v>
                </c:pt>
                <c:pt idx="2693">
                  <c:v>0.44019999999999998</c:v>
                </c:pt>
                <c:pt idx="2694">
                  <c:v>0.43730000000000002</c:v>
                </c:pt>
                <c:pt idx="2695">
                  <c:v>0.43219999999999997</c:v>
                </c:pt>
                <c:pt idx="2696">
                  <c:v>0.43490000000000001</c:v>
                </c:pt>
                <c:pt idx="2697">
                  <c:v>0.43569999999999998</c:v>
                </c:pt>
                <c:pt idx="2698">
                  <c:v>0.43269999999999997</c:v>
                </c:pt>
                <c:pt idx="2699">
                  <c:v>0.43680000000000002</c:v>
                </c:pt>
                <c:pt idx="2700">
                  <c:v>0.441</c:v>
                </c:pt>
                <c:pt idx="2701">
                  <c:v>0.437</c:v>
                </c:pt>
                <c:pt idx="2702">
                  <c:v>0.42530000000000001</c:v>
                </c:pt>
                <c:pt idx="2703">
                  <c:v>0.42559999999999998</c:v>
                </c:pt>
                <c:pt idx="2704">
                  <c:v>0.43509999999999999</c:v>
                </c:pt>
                <c:pt idx="2705">
                  <c:v>0.42799999999999999</c:v>
                </c:pt>
                <c:pt idx="2706">
                  <c:v>0.43409999999999999</c:v>
                </c:pt>
                <c:pt idx="2707">
                  <c:v>0.44350000000000001</c:v>
                </c:pt>
                <c:pt idx="2708">
                  <c:v>0.4118</c:v>
                </c:pt>
                <c:pt idx="2709">
                  <c:v>0.44119999999999998</c:v>
                </c:pt>
                <c:pt idx="2710">
                  <c:v>0.42709999999999998</c:v>
                </c:pt>
                <c:pt idx="2711">
                  <c:v>0.44769999999999999</c:v>
                </c:pt>
                <c:pt idx="2712">
                  <c:v>0.44490000000000002</c:v>
                </c:pt>
                <c:pt idx="2713">
                  <c:v>0.44330000000000003</c:v>
                </c:pt>
                <c:pt idx="2714">
                  <c:v>0.43669999999999998</c:v>
                </c:pt>
                <c:pt idx="2715">
                  <c:v>0.441</c:v>
                </c:pt>
                <c:pt idx="2716">
                  <c:v>0.43120000000000003</c:v>
                </c:pt>
                <c:pt idx="2717">
                  <c:v>0.44209999999999999</c:v>
                </c:pt>
                <c:pt idx="2718">
                  <c:v>0.4284</c:v>
                </c:pt>
                <c:pt idx="2719">
                  <c:v>0.42780000000000001</c:v>
                </c:pt>
                <c:pt idx="2720">
                  <c:v>0.433</c:v>
                </c:pt>
                <c:pt idx="2721">
                  <c:v>0.42630000000000001</c:v>
                </c:pt>
                <c:pt idx="2722">
                  <c:v>0.44579999999999997</c:v>
                </c:pt>
                <c:pt idx="2723">
                  <c:v>0.4375</c:v>
                </c:pt>
                <c:pt idx="2724">
                  <c:v>0.42409999999999998</c:v>
                </c:pt>
                <c:pt idx="2725">
                  <c:v>0.43469999999999998</c:v>
                </c:pt>
                <c:pt idx="2726">
                  <c:v>0.4244</c:v>
                </c:pt>
                <c:pt idx="2727">
                  <c:v>0.42459999999999998</c:v>
                </c:pt>
                <c:pt idx="2728">
                  <c:v>0.42580000000000001</c:v>
                </c:pt>
                <c:pt idx="2729">
                  <c:v>0.42880000000000001</c:v>
                </c:pt>
                <c:pt idx="2730">
                  <c:v>0.43280000000000002</c:v>
                </c:pt>
                <c:pt idx="2731">
                  <c:v>0.43559999999999999</c:v>
                </c:pt>
                <c:pt idx="2732">
                  <c:v>0.42309999999999998</c:v>
                </c:pt>
                <c:pt idx="2733">
                  <c:v>0.43</c:v>
                </c:pt>
                <c:pt idx="2734">
                  <c:v>0.41920000000000002</c:v>
                </c:pt>
                <c:pt idx="2735">
                  <c:v>0.43280000000000002</c:v>
                </c:pt>
                <c:pt idx="2736">
                  <c:v>0.43109999999999998</c:v>
                </c:pt>
                <c:pt idx="2737">
                  <c:v>0.43340000000000001</c:v>
                </c:pt>
                <c:pt idx="2738">
                  <c:v>0.43769999999999998</c:v>
                </c:pt>
                <c:pt idx="2739">
                  <c:v>0.44180000000000003</c:v>
                </c:pt>
                <c:pt idx="2740">
                  <c:v>0.44290000000000002</c:v>
                </c:pt>
                <c:pt idx="2741">
                  <c:v>0.44090000000000001</c:v>
                </c:pt>
                <c:pt idx="2742">
                  <c:v>0.43109999999999998</c:v>
                </c:pt>
                <c:pt idx="2743">
                  <c:v>0.43459999999999999</c:v>
                </c:pt>
                <c:pt idx="2744">
                  <c:v>0.43080000000000002</c:v>
                </c:pt>
                <c:pt idx="2745">
                  <c:v>0.42480000000000001</c:v>
                </c:pt>
                <c:pt idx="2746">
                  <c:v>0.42630000000000001</c:v>
                </c:pt>
                <c:pt idx="2747">
                  <c:v>0.42249999999999999</c:v>
                </c:pt>
                <c:pt idx="2748">
                  <c:v>0.42799999999999999</c:v>
                </c:pt>
                <c:pt idx="2749">
                  <c:v>0.42849999999999999</c:v>
                </c:pt>
                <c:pt idx="2750">
                  <c:v>0.43159999999999998</c:v>
                </c:pt>
                <c:pt idx="2751">
                  <c:v>0.44019999999999998</c:v>
                </c:pt>
                <c:pt idx="2752">
                  <c:v>0.43469999999999998</c:v>
                </c:pt>
                <c:pt idx="2753">
                  <c:v>0.42670000000000002</c:v>
                </c:pt>
                <c:pt idx="2754">
                  <c:v>0.433</c:v>
                </c:pt>
                <c:pt idx="2755">
                  <c:v>0.44109999999999999</c:v>
                </c:pt>
                <c:pt idx="2756">
                  <c:v>0.42920000000000003</c:v>
                </c:pt>
                <c:pt idx="2757">
                  <c:v>0.436</c:v>
                </c:pt>
                <c:pt idx="2758">
                  <c:v>0.42780000000000001</c:v>
                </c:pt>
                <c:pt idx="2759">
                  <c:v>0.43880000000000002</c:v>
                </c:pt>
                <c:pt idx="2760">
                  <c:v>0.43080000000000002</c:v>
                </c:pt>
                <c:pt idx="2761">
                  <c:v>0.42409999999999998</c:v>
                </c:pt>
                <c:pt idx="2762">
                  <c:v>0.42670000000000002</c:v>
                </c:pt>
                <c:pt idx="2763">
                  <c:v>0.43190000000000001</c:v>
                </c:pt>
                <c:pt idx="2764">
                  <c:v>0.436</c:v>
                </c:pt>
                <c:pt idx="2765">
                  <c:v>0.42949999999999999</c:v>
                </c:pt>
                <c:pt idx="2766">
                  <c:v>0.42580000000000001</c:v>
                </c:pt>
                <c:pt idx="2767">
                  <c:v>0.42620000000000002</c:v>
                </c:pt>
                <c:pt idx="2768">
                  <c:v>0.43070000000000003</c:v>
                </c:pt>
                <c:pt idx="2769">
                  <c:v>0.42670000000000002</c:v>
                </c:pt>
                <c:pt idx="2770">
                  <c:v>0.42549999999999999</c:v>
                </c:pt>
                <c:pt idx="2771">
                  <c:v>0.42899999999999999</c:v>
                </c:pt>
                <c:pt idx="2772">
                  <c:v>0.42480000000000001</c:v>
                </c:pt>
                <c:pt idx="2773">
                  <c:v>0.4259</c:v>
                </c:pt>
                <c:pt idx="2774">
                  <c:v>0.4199</c:v>
                </c:pt>
                <c:pt idx="2775">
                  <c:v>0.41830000000000001</c:v>
                </c:pt>
                <c:pt idx="2776">
                  <c:v>0.43659999999999999</c:v>
                </c:pt>
                <c:pt idx="2777">
                  <c:v>0.42349999999999999</c:v>
                </c:pt>
                <c:pt idx="2778">
                  <c:v>0.4355</c:v>
                </c:pt>
                <c:pt idx="2779">
                  <c:v>0.4335</c:v>
                </c:pt>
                <c:pt idx="2780">
                  <c:v>0.42609999999999998</c:v>
                </c:pt>
                <c:pt idx="2781">
                  <c:v>0.42699999999999999</c:v>
                </c:pt>
                <c:pt idx="2782">
                  <c:v>0.43519999999999998</c:v>
                </c:pt>
                <c:pt idx="2783">
                  <c:v>0.43630000000000002</c:v>
                </c:pt>
                <c:pt idx="2784">
                  <c:v>0.4294</c:v>
                </c:pt>
                <c:pt idx="2785">
                  <c:v>0.42359999999999998</c:v>
                </c:pt>
                <c:pt idx="2786">
                  <c:v>0.42849999999999999</c:v>
                </c:pt>
                <c:pt idx="2787">
                  <c:v>0.43130000000000002</c:v>
                </c:pt>
                <c:pt idx="2788">
                  <c:v>0.42120000000000002</c:v>
                </c:pt>
                <c:pt idx="2789">
                  <c:v>0.43359999999999999</c:v>
                </c:pt>
                <c:pt idx="2790">
                  <c:v>0.4325</c:v>
                </c:pt>
                <c:pt idx="2791">
                  <c:v>0.42870000000000003</c:v>
                </c:pt>
                <c:pt idx="2792">
                  <c:v>0.41599999999999998</c:v>
                </c:pt>
                <c:pt idx="2793">
                  <c:v>0.42009999999999997</c:v>
                </c:pt>
                <c:pt idx="2794">
                  <c:v>0.4289</c:v>
                </c:pt>
                <c:pt idx="2795">
                  <c:v>0.42330000000000001</c:v>
                </c:pt>
                <c:pt idx="2796">
                  <c:v>0.41460000000000002</c:v>
                </c:pt>
                <c:pt idx="2797">
                  <c:v>0.44</c:v>
                </c:pt>
                <c:pt idx="2798">
                  <c:v>0.44829999999999998</c:v>
                </c:pt>
                <c:pt idx="2799">
                  <c:v>0.4289</c:v>
                </c:pt>
                <c:pt idx="2800">
                  <c:v>0.4249</c:v>
                </c:pt>
                <c:pt idx="2801">
                  <c:v>0.42370000000000002</c:v>
                </c:pt>
                <c:pt idx="2802">
                  <c:v>0.43269999999999997</c:v>
                </c:pt>
                <c:pt idx="2803">
                  <c:v>0.42899999999999999</c:v>
                </c:pt>
                <c:pt idx="2804">
                  <c:v>0.4264</c:v>
                </c:pt>
                <c:pt idx="2805">
                  <c:v>0.42270000000000002</c:v>
                </c:pt>
                <c:pt idx="2806">
                  <c:v>0.43440000000000001</c:v>
                </c:pt>
                <c:pt idx="2807">
                  <c:v>0.4194</c:v>
                </c:pt>
                <c:pt idx="2808">
                  <c:v>0.42349999999999999</c:v>
                </c:pt>
                <c:pt idx="2809">
                  <c:v>0.44090000000000001</c:v>
                </c:pt>
                <c:pt idx="2810">
                  <c:v>0.4204</c:v>
                </c:pt>
                <c:pt idx="2811">
                  <c:v>0.4299</c:v>
                </c:pt>
                <c:pt idx="2812">
                  <c:v>0.41739999999999999</c:v>
                </c:pt>
                <c:pt idx="2813">
                  <c:v>0.43740000000000001</c:v>
                </c:pt>
                <c:pt idx="2814">
                  <c:v>0.41970000000000002</c:v>
                </c:pt>
                <c:pt idx="2815">
                  <c:v>0.42530000000000001</c:v>
                </c:pt>
                <c:pt idx="2816">
                  <c:v>0.43169999999999997</c:v>
                </c:pt>
                <c:pt idx="2817">
                  <c:v>0.41399999999999998</c:v>
                </c:pt>
                <c:pt idx="2818">
                  <c:v>0.42120000000000002</c:v>
                </c:pt>
                <c:pt idx="2819">
                  <c:v>0.434</c:v>
                </c:pt>
                <c:pt idx="2820">
                  <c:v>0.4254</c:v>
                </c:pt>
                <c:pt idx="2821">
                  <c:v>0.41260000000000002</c:v>
                </c:pt>
                <c:pt idx="2822">
                  <c:v>0.44030000000000002</c:v>
                </c:pt>
                <c:pt idx="2823">
                  <c:v>0.45200000000000001</c:v>
                </c:pt>
                <c:pt idx="2824">
                  <c:v>0.4299</c:v>
                </c:pt>
                <c:pt idx="2825">
                  <c:v>0.42459999999999998</c:v>
                </c:pt>
                <c:pt idx="2826">
                  <c:v>0.4304</c:v>
                </c:pt>
                <c:pt idx="2827">
                  <c:v>0.41820000000000002</c:v>
                </c:pt>
                <c:pt idx="2828">
                  <c:v>0.42120000000000002</c:v>
                </c:pt>
                <c:pt idx="2829">
                  <c:v>0.4168</c:v>
                </c:pt>
                <c:pt idx="2830">
                  <c:v>0.43690000000000001</c:v>
                </c:pt>
                <c:pt idx="2831">
                  <c:v>0.41909999999999997</c:v>
                </c:pt>
                <c:pt idx="2832">
                  <c:v>0.43740000000000001</c:v>
                </c:pt>
                <c:pt idx="2833">
                  <c:v>0.434</c:v>
                </c:pt>
                <c:pt idx="2834">
                  <c:v>0.44390000000000002</c:v>
                </c:pt>
                <c:pt idx="2835">
                  <c:v>0.42480000000000001</c:v>
                </c:pt>
                <c:pt idx="2836">
                  <c:v>0.42859999999999998</c:v>
                </c:pt>
                <c:pt idx="2837">
                  <c:v>0.4325</c:v>
                </c:pt>
                <c:pt idx="2838">
                  <c:v>0.41920000000000002</c:v>
                </c:pt>
                <c:pt idx="2839">
                  <c:v>0.42420000000000002</c:v>
                </c:pt>
                <c:pt idx="2840">
                  <c:v>0.42120000000000002</c:v>
                </c:pt>
                <c:pt idx="2841">
                  <c:v>0.4274</c:v>
                </c:pt>
                <c:pt idx="2842">
                  <c:v>0.42349999999999999</c:v>
                </c:pt>
                <c:pt idx="2843">
                  <c:v>0.42559999999999998</c:v>
                </c:pt>
                <c:pt idx="2844">
                  <c:v>0.41810000000000003</c:v>
                </c:pt>
                <c:pt idx="2845">
                  <c:v>0.42120000000000002</c:v>
                </c:pt>
                <c:pt idx="2846">
                  <c:v>0.4269</c:v>
                </c:pt>
                <c:pt idx="2847">
                  <c:v>0.44319999999999998</c:v>
                </c:pt>
                <c:pt idx="2848">
                  <c:v>0.40839999999999999</c:v>
                </c:pt>
                <c:pt idx="2849">
                  <c:v>0.4284</c:v>
                </c:pt>
                <c:pt idx="2850">
                  <c:v>0.43149999999999999</c:v>
                </c:pt>
                <c:pt idx="2851">
                  <c:v>0.44059999999999999</c:v>
                </c:pt>
                <c:pt idx="2852">
                  <c:v>0.43419999999999997</c:v>
                </c:pt>
                <c:pt idx="2853">
                  <c:v>0.43180000000000002</c:v>
                </c:pt>
                <c:pt idx="2854">
                  <c:v>0.45079999999999998</c:v>
                </c:pt>
                <c:pt idx="2855">
                  <c:v>0.42570000000000002</c:v>
                </c:pt>
                <c:pt idx="2856">
                  <c:v>0.43530000000000002</c:v>
                </c:pt>
                <c:pt idx="2857">
                  <c:v>0.42220000000000002</c:v>
                </c:pt>
                <c:pt idx="2858">
                  <c:v>0.41339999999999999</c:v>
                </c:pt>
                <c:pt idx="2859">
                  <c:v>0.43009999999999998</c:v>
                </c:pt>
                <c:pt idx="2860">
                  <c:v>0.42649999999999999</c:v>
                </c:pt>
                <c:pt idx="2861">
                  <c:v>0.41589999999999999</c:v>
                </c:pt>
                <c:pt idx="2862">
                  <c:v>0.44080000000000003</c:v>
                </c:pt>
                <c:pt idx="2863">
                  <c:v>0.42030000000000001</c:v>
                </c:pt>
                <c:pt idx="2864">
                  <c:v>0.42970000000000003</c:v>
                </c:pt>
                <c:pt idx="2865">
                  <c:v>0.42880000000000001</c:v>
                </c:pt>
                <c:pt idx="2866">
                  <c:v>0.44240000000000002</c:v>
                </c:pt>
                <c:pt idx="2867">
                  <c:v>0.43790000000000001</c:v>
                </c:pt>
                <c:pt idx="2868">
                  <c:v>0.42280000000000001</c:v>
                </c:pt>
                <c:pt idx="2869">
                  <c:v>0.42420000000000002</c:v>
                </c:pt>
                <c:pt idx="2870">
                  <c:v>0.43409999999999999</c:v>
                </c:pt>
                <c:pt idx="2871">
                  <c:v>0.42530000000000001</c:v>
                </c:pt>
                <c:pt idx="2872">
                  <c:v>0.4244</c:v>
                </c:pt>
                <c:pt idx="2873">
                  <c:v>0.4289</c:v>
                </c:pt>
                <c:pt idx="2874">
                  <c:v>0.44030000000000002</c:v>
                </c:pt>
                <c:pt idx="2875">
                  <c:v>0.4375</c:v>
                </c:pt>
                <c:pt idx="2876">
                  <c:v>0.43140000000000001</c:v>
                </c:pt>
                <c:pt idx="2877">
                  <c:v>0.42099999999999999</c:v>
                </c:pt>
                <c:pt idx="2878">
                  <c:v>0.42049999999999998</c:v>
                </c:pt>
                <c:pt idx="2879">
                  <c:v>0.4299</c:v>
                </c:pt>
                <c:pt idx="2880">
                  <c:v>0.43619999999999998</c:v>
                </c:pt>
                <c:pt idx="2881">
                  <c:v>0.43309999999999998</c:v>
                </c:pt>
                <c:pt idx="2882">
                  <c:v>0.43669999999999998</c:v>
                </c:pt>
                <c:pt idx="2883">
                  <c:v>0.42359999999999998</c:v>
                </c:pt>
                <c:pt idx="2884">
                  <c:v>0.4214</c:v>
                </c:pt>
                <c:pt idx="2885">
                  <c:v>0.42149999999999999</c:v>
                </c:pt>
                <c:pt idx="2886">
                  <c:v>0.42320000000000002</c:v>
                </c:pt>
                <c:pt idx="2887">
                  <c:v>0.4365</c:v>
                </c:pt>
                <c:pt idx="2888">
                  <c:v>0.44230000000000003</c:v>
                </c:pt>
                <c:pt idx="2889">
                  <c:v>0.43590000000000001</c:v>
                </c:pt>
                <c:pt idx="2890">
                  <c:v>0.42320000000000002</c:v>
                </c:pt>
                <c:pt idx="2891">
                  <c:v>0.4254</c:v>
                </c:pt>
                <c:pt idx="2892">
                  <c:v>0.4325</c:v>
                </c:pt>
                <c:pt idx="2893">
                  <c:v>0.4325</c:v>
                </c:pt>
                <c:pt idx="2894">
                  <c:v>0.42370000000000002</c:v>
                </c:pt>
                <c:pt idx="2895">
                  <c:v>0.42149999999999999</c:v>
                </c:pt>
                <c:pt idx="2896">
                  <c:v>0.42170000000000002</c:v>
                </c:pt>
                <c:pt idx="2897">
                  <c:v>0.42509999999999998</c:v>
                </c:pt>
                <c:pt idx="2898">
                  <c:v>0.43540000000000001</c:v>
                </c:pt>
                <c:pt idx="2899">
                  <c:v>0.43030000000000002</c:v>
                </c:pt>
                <c:pt idx="2900">
                  <c:v>0.436</c:v>
                </c:pt>
                <c:pt idx="2901">
                  <c:v>0.42449999999999999</c:v>
                </c:pt>
                <c:pt idx="2902">
                  <c:v>0.44159999999999999</c:v>
                </c:pt>
                <c:pt idx="2903">
                  <c:v>0.43099999999999999</c:v>
                </c:pt>
                <c:pt idx="2904">
                  <c:v>0.42030000000000001</c:v>
                </c:pt>
                <c:pt idx="2905">
                  <c:v>0.42759999999999998</c:v>
                </c:pt>
                <c:pt idx="2906">
                  <c:v>0.42659999999999998</c:v>
                </c:pt>
                <c:pt idx="2907">
                  <c:v>0.42480000000000001</c:v>
                </c:pt>
                <c:pt idx="2908">
                  <c:v>0.43430000000000002</c:v>
                </c:pt>
                <c:pt idx="2909">
                  <c:v>0.40820000000000001</c:v>
                </c:pt>
                <c:pt idx="2910">
                  <c:v>0.41639999999999999</c:v>
                </c:pt>
                <c:pt idx="2911">
                  <c:v>0.42199999999999999</c:v>
                </c:pt>
                <c:pt idx="2912">
                  <c:v>0.42299999999999999</c:v>
                </c:pt>
                <c:pt idx="2913">
                  <c:v>0.42330000000000001</c:v>
                </c:pt>
                <c:pt idx="2914">
                  <c:v>0.41620000000000001</c:v>
                </c:pt>
                <c:pt idx="2915">
                  <c:v>0.41889999999999999</c:v>
                </c:pt>
                <c:pt idx="2916">
                  <c:v>0.44840000000000002</c:v>
                </c:pt>
                <c:pt idx="2917">
                  <c:v>0.43640000000000001</c:v>
                </c:pt>
                <c:pt idx="2918">
                  <c:v>0.42520000000000002</c:v>
                </c:pt>
                <c:pt idx="2919">
                  <c:v>0.42370000000000002</c:v>
                </c:pt>
                <c:pt idx="2920">
                  <c:v>0.42280000000000001</c:v>
                </c:pt>
                <c:pt idx="2921">
                  <c:v>0.43730000000000002</c:v>
                </c:pt>
                <c:pt idx="2922">
                  <c:v>0.43180000000000002</c:v>
                </c:pt>
                <c:pt idx="2923">
                  <c:v>0.43120000000000003</c:v>
                </c:pt>
                <c:pt idx="2924">
                  <c:v>0.43180000000000002</c:v>
                </c:pt>
                <c:pt idx="2925">
                  <c:v>0.43469999999999998</c:v>
                </c:pt>
                <c:pt idx="2926">
                  <c:v>0.44169999999999998</c:v>
                </c:pt>
                <c:pt idx="2927">
                  <c:v>0.41570000000000001</c:v>
                </c:pt>
                <c:pt idx="2928">
                  <c:v>0.42770000000000002</c:v>
                </c:pt>
                <c:pt idx="2929">
                  <c:v>0.43680000000000002</c:v>
                </c:pt>
                <c:pt idx="2930">
                  <c:v>0.43190000000000001</c:v>
                </c:pt>
                <c:pt idx="2931">
                  <c:v>0.40429999999999999</c:v>
                </c:pt>
                <c:pt idx="2932">
                  <c:v>0.41320000000000001</c:v>
                </c:pt>
                <c:pt idx="2933">
                  <c:v>0.4224</c:v>
                </c:pt>
                <c:pt idx="2934">
                  <c:v>0.41289999999999999</c:v>
                </c:pt>
                <c:pt idx="2935">
                  <c:v>0.41620000000000001</c:v>
                </c:pt>
                <c:pt idx="2936">
                  <c:v>0.42849999999999999</c:v>
                </c:pt>
                <c:pt idx="2937">
                  <c:v>0.41789999999999999</c:v>
                </c:pt>
                <c:pt idx="2938">
                  <c:v>0.43630000000000002</c:v>
                </c:pt>
                <c:pt idx="2939">
                  <c:v>0.42209999999999998</c:v>
                </c:pt>
                <c:pt idx="2940">
                  <c:v>0.43580000000000002</c:v>
                </c:pt>
                <c:pt idx="2941">
                  <c:v>0.44009999999999999</c:v>
                </c:pt>
                <c:pt idx="2942">
                  <c:v>0.436</c:v>
                </c:pt>
                <c:pt idx="2943">
                  <c:v>0.43709999999999999</c:v>
                </c:pt>
                <c:pt idx="2944">
                  <c:v>0.43969999999999998</c:v>
                </c:pt>
                <c:pt idx="2945">
                  <c:v>0.43020000000000003</c:v>
                </c:pt>
                <c:pt idx="2946">
                  <c:v>0.41589999999999999</c:v>
                </c:pt>
                <c:pt idx="2947">
                  <c:v>0.42159999999999997</c:v>
                </c:pt>
                <c:pt idx="2948">
                  <c:v>0.42480000000000001</c:v>
                </c:pt>
                <c:pt idx="2949">
                  <c:v>0.4289</c:v>
                </c:pt>
                <c:pt idx="2950">
                  <c:v>0.43180000000000002</c:v>
                </c:pt>
                <c:pt idx="2951">
                  <c:v>0.43359999999999999</c:v>
                </c:pt>
                <c:pt idx="2952">
                  <c:v>0.4284</c:v>
                </c:pt>
                <c:pt idx="2953">
                  <c:v>0.43219999999999997</c:v>
                </c:pt>
                <c:pt idx="2954">
                  <c:v>0.44080000000000003</c:v>
                </c:pt>
                <c:pt idx="2955">
                  <c:v>0.42249999999999999</c:v>
                </c:pt>
                <c:pt idx="2956">
                  <c:v>0.42470000000000002</c:v>
                </c:pt>
                <c:pt idx="2957">
                  <c:v>0.42480000000000001</c:v>
                </c:pt>
                <c:pt idx="2958">
                  <c:v>0.42499999999999999</c:v>
                </c:pt>
                <c:pt idx="2959">
                  <c:v>0.42470000000000002</c:v>
                </c:pt>
                <c:pt idx="2960">
                  <c:v>0.43259999999999998</c:v>
                </c:pt>
                <c:pt idx="2961">
                  <c:v>0.42120000000000002</c:v>
                </c:pt>
                <c:pt idx="2962">
                  <c:v>0.42549999999999999</c:v>
                </c:pt>
                <c:pt idx="2963">
                  <c:v>0.41770000000000002</c:v>
                </c:pt>
                <c:pt idx="2964">
                  <c:v>0.42980000000000002</c:v>
                </c:pt>
                <c:pt idx="2965">
                  <c:v>0.42280000000000001</c:v>
                </c:pt>
                <c:pt idx="2966">
                  <c:v>0.42380000000000001</c:v>
                </c:pt>
                <c:pt idx="2967">
                  <c:v>0.42499999999999999</c:v>
                </c:pt>
                <c:pt idx="2968">
                  <c:v>0.4214</c:v>
                </c:pt>
                <c:pt idx="2969">
                  <c:v>0.42349999999999999</c:v>
                </c:pt>
                <c:pt idx="2970">
                  <c:v>0.41649999999999998</c:v>
                </c:pt>
                <c:pt idx="2971">
                  <c:v>0.41839999999999999</c:v>
                </c:pt>
                <c:pt idx="2972">
                  <c:v>0.42120000000000002</c:v>
                </c:pt>
                <c:pt idx="2973">
                  <c:v>0.42170000000000002</c:v>
                </c:pt>
                <c:pt idx="2974">
                  <c:v>0.4304</c:v>
                </c:pt>
                <c:pt idx="2975">
                  <c:v>0.41389999999999999</c:v>
                </c:pt>
                <c:pt idx="2976">
                  <c:v>0.43130000000000002</c:v>
                </c:pt>
                <c:pt idx="2977">
                  <c:v>0.4304</c:v>
                </c:pt>
                <c:pt idx="2978">
                  <c:v>0.41909999999999997</c:v>
                </c:pt>
                <c:pt idx="2979">
                  <c:v>0.43530000000000002</c:v>
                </c:pt>
                <c:pt idx="2980">
                  <c:v>0.42709999999999998</c:v>
                </c:pt>
                <c:pt idx="2981">
                  <c:v>0.4345</c:v>
                </c:pt>
                <c:pt idx="2982">
                  <c:v>0.4294</c:v>
                </c:pt>
                <c:pt idx="2983">
                  <c:v>0.43130000000000002</c:v>
                </c:pt>
                <c:pt idx="2984">
                  <c:v>0.43049999999999999</c:v>
                </c:pt>
                <c:pt idx="2985">
                  <c:v>0.4325</c:v>
                </c:pt>
                <c:pt idx="2986">
                  <c:v>0.43609999999999999</c:v>
                </c:pt>
                <c:pt idx="2987">
                  <c:v>0.42659999999999998</c:v>
                </c:pt>
                <c:pt idx="2988">
                  <c:v>0.44290000000000002</c:v>
                </c:pt>
                <c:pt idx="2989">
                  <c:v>0.4194</c:v>
                </c:pt>
                <c:pt idx="2990">
                  <c:v>0.42699999999999999</c:v>
                </c:pt>
                <c:pt idx="2991">
                  <c:v>0.42699999999999999</c:v>
                </c:pt>
                <c:pt idx="2992">
                  <c:v>0.42549999999999999</c:v>
                </c:pt>
                <c:pt idx="2993">
                  <c:v>0.42330000000000001</c:v>
                </c:pt>
                <c:pt idx="2994">
                  <c:v>0.4239</c:v>
                </c:pt>
                <c:pt idx="2995">
                  <c:v>0.42230000000000001</c:v>
                </c:pt>
                <c:pt idx="2996">
                  <c:v>0.42680000000000001</c:v>
                </c:pt>
                <c:pt idx="2997">
                  <c:v>0.41830000000000001</c:v>
                </c:pt>
                <c:pt idx="2998">
                  <c:v>0.42649999999999999</c:v>
                </c:pt>
                <c:pt idx="2999">
                  <c:v>0.43919999999999998</c:v>
                </c:pt>
                <c:pt idx="3000">
                  <c:v>0.44140000000000001</c:v>
                </c:pt>
                <c:pt idx="3001">
                  <c:v>0.43430000000000002</c:v>
                </c:pt>
                <c:pt idx="3002">
                  <c:v>0.43409999999999999</c:v>
                </c:pt>
                <c:pt idx="3003">
                  <c:v>0.4451</c:v>
                </c:pt>
                <c:pt idx="3004">
                  <c:v>0.4365</c:v>
                </c:pt>
                <c:pt idx="3005">
                  <c:v>0.44109999999999999</c:v>
                </c:pt>
                <c:pt idx="3006">
                  <c:v>0.43269999999999997</c:v>
                </c:pt>
                <c:pt idx="3007">
                  <c:v>0.42680000000000001</c:v>
                </c:pt>
                <c:pt idx="3008">
                  <c:v>0.44440000000000002</c:v>
                </c:pt>
                <c:pt idx="3009">
                  <c:v>0.433</c:v>
                </c:pt>
                <c:pt idx="3010">
                  <c:v>0.43640000000000001</c:v>
                </c:pt>
                <c:pt idx="3011">
                  <c:v>0.42920000000000003</c:v>
                </c:pt>
                <c:pt idx="3012">
                  <c:v>0.4294</c:v>
                </c:pt>
                <c:pt idx="3013">
                  <c:v>0.43190000000000001</c:v>
                </c:pt>
                <c:pt idx="3014">
                  <c:v>0.43480000000000002</c:v>
                </c:pt>
                <c:pt idx="3015">
                  <c:v>0.42420000000000002</c:v>
                </c:pt>
                <c:pt idx="3016">
                  <c:v>0.42049999999999998</c:v>
                </c:pt>
                <c:pt idx="3017">
                  <c:v>0.42949999999999999</c:v>
                </c:pt>
                <c:pt idx="3018">
                  <c:v>0.41599999999999998</c:v>
                </c:pt>
                <c:pt idx="3019">
                  <c:v>0.42109999999999997</c:v>
                </c:pt>
                <c:pt idx="3020">
                  <c:v>0.43390000000000001</c:v>
                </c:pt>
                <c:pt idx="3021">
                  <c:v>0.43309999999999998</c:v>
                </c:pt>
                <c:pt idx="3022">
                  <c:v>0.435</c:v>
                </c:pt>
                <c:pt idx="3023">
                  <c:v>0.4274</c:v>
                </c:pt>
                <c:pt idx="3024">
                  <c:v>0.43959999999999999</c:v>
                </c:pt>
                <c:pt idx="3025">
                  <c:v>0.43030000000000002</c:v>
                </c:pt>
                <c:pt idx="3026">
                  <c:v>0.42330000000000001</c:v>
                </c:pt>
                <c:pt idx="3027">
                  <c:v>0.42730000000000001</c:v>
                </c:pt>
                <c:pt idx="3028">
                  <c:v>0.42109999999999997</c:v>
                </c:pt>
                <c:pt idx="3029">
                  <c:v>0.432</c:v>
                </c:pt>
                <c:pt idx="3030">
                  <c:v>0.43049999999999999</c:v>
                </c:pt>
                <c:pt idx="3031">
                  <c:v>0.42609999999999998</c:v>
                </c:pt>
                <c:pt idx="3032">
                  <c:v>0.42180000000000001</c:v>
                </c:pt>
                <c:pt idx="3033">
                  <c:v>0.42399999999999999</c:v>
                </c:pt>
                <c:pt idx="3034">
                  <c:v>0.4214</c:v>
                </c:pt>
                <c:pt idx="3035">
                  <c:v>0.41970000000000002</c:v>
                </c:pt>
                <c:pt idx="3036">
                  <c:v>0.42320000000000002</c:v>
                </c:pt>
                <c:pt idx="3037">
                  <c:v>0.42859999999999998</c:v>
                </c:pt>
                <c:pt idx="3038">
                  <c:v>0.4289</c:v>
                </c:pt>
                <c:pt idx="3039">
                  <c:v>0.41589999999999999</c:v>
                </c:pt>
                <c:pt idx="3040">
                  <c:v>0.4204</c:v>
                </c:pt>
                <c:pt idx="3041">
                  <c:v>0.42249999999999999</c:v>
                </c:pt>
                <c:pt idx="3042">
                  <c:v>0.4249</c:v>
                </c:pt>
                <c:pt idx="3043">
                  <c:v>0.4209</c:v>
                </c:pt>
                <c:pt idx="3044">
                  <c:v>0.41570000000000001</c:v>
                </c:pt>
                <c:pt idx="3045">
                  <c:v>0.4224</c:v>
                </c:pt>
                <c:pt idx="3046">
                  <c:v>0.41849999999999998</c:v>
                </c:pt>
                <c:pt idx="3047">
                  <c:v>0.4299</c:v>
                </c:pt>
                <c:pt idx="3048">
                  <c:v>0.4209</c:v>
                </c:pt>
                <c:pt idx="3049">
                  <c:v>0.43259999999999998</c:v>
                </c:pt>
                <c:pt idx="3050">
                  <c:v>0.42159999999999997</c:v>
                </c:pt>
                <c:pt idx="3051">
                  <c:v>0.43159999999999998</c:v>
                </c:pt>
                <c:pt idx="3052">
                  <c:v>0.42670000000000002</c:v>
                </c:pt>
                <c:pt idx="3053">
                  <c:v>0.41199999999999998</c:v>
                </c:pt>
                <c:pt idx="3054">
                  <c:v>0.4264</c:v>
                </c:pt>
                <c:pt idx="3055">
                  <c:v>0.42059999999999997</c:v>
                </c:pt>
                <c:pt idx="3056">
                  <c:v>0.42449999999999999</c:v>
                </c:pt>
                <c:pt idx="3057">
                  <c:v>0.42409999999999998</c:v>
                </c:pt>
                <c:pt idx="3058">
                  <c:v>0.42020000000000002</c:v>
                </c:pt>
                <c:pt idx="3059">
                  <c:v>0.41520000000000001</c:v>
                </c:pt>
                <c:pt idx="3060">
                  <c:v>0.4244</c:v>
                </c:pt>
                <c:pt idx="3061">
                  <c:v>0.42409999999999998</c:v>
                </c:pt>
                <c:pt idx="3062">
                  <c:v>0.42420000000000002</c:v>
                </c:pt>
                <c:pt idx="3063">
                  <c:v>0.41959999999999997</c:v>
                </c:pt>
                <c:pt idx="3064">
                  <c:v>0.42949999999999999</c:v>
                </c:pt>
                <c:pt idx="3065">
                  <c:v>0.42599999999999999</c:v>
                </c:pt>
                <c:pt idx="3066">
                  <c:v>0.4299</c:v>
                </c:pt>
                <c:pt idx="3067">
                  <c:v>0.41880000000000001</c:v>
                </c:pt>
                <c:pt idx="3068">
                  <c:v>0.40799999999999997</c:v>
                </c:pt>
                <c:pt idx="3069">
                  <c:v>0.42409999999999998</c:v>
                </c:pt>
                <c:pt idx="3070">
                  <c:v>0.42309999999999998</c:v>
                </c:pt>
                <c:pt idx="3071">
                  <c:v>0.42749999999999999</c:v>
                </c:pt>
                <c:pt idx="3072">
                  <c:v>0.42709999999999998</c:v>
                </c:pt>
                <c:pt idx="3073">
                  <c:v>0.41389999999999999</c:v>
                </c:pt>
                <c:pt idx="3074">
                  <c:v>0.42570000000000002</c:v>
                </c:pt>
                <c:pt idx="3075">
                  <c:v>0.41649999999999998</c:v>
                </c:pt>
                <c:pt idx="3076">
                  <c:v>0.4163</c:v>
                </c:pt>
                <c:pt idx="3077">
                  <c:v>0.41820000000000002</c:v>
                </c:pt>
                <c:pt idx="3078">
                  <c:v>0.41899999999999998</c:v>
                </c:pt>
                <c:pt idx="3079">
                  <c:v>0.42549999999999999</c:v>
                </c:pt>
                <c:pt idx="3080">
                  <c:v>0.41810000000000003</c:v>
                </c:pt>
                <c:pt idx="3081">
                  <c:v>0.41539999999999999</c:v>
                </c:pt>
                <c:pt idx="3082">
                  <c:v>0.41670000000000001</c:v>
                </c:pt>
                <c:pt idx="3083">
                  <c:v>0.42070000000000002</c:v>
                </c:pt>
                <c:pt idx="3084">
                  <c:v>0.42830000000000001</c:v>
                </c:pt>
                <c:pt idx="3085">
                  <c:v>0.42670000000000002</c:v>
                </c:pt>
                <c:pt idx="3086">
                  <c:v>0.41339999999999999</c:v>
                </c:pt>
                <c:pt idx="3087">
                  <c:v>0.41810000000000003</c:v>
                </c:pt>
                <c:pt idx="3088">
                  <c:v>0.41649999999999998</c:v>
                </c:pt>
                <c:pt idx="3089">
                  <c:v>0.42359999999999998</c:v>
                </c:pt>
                <c:pt idx="3090">
                  <c:v>0.4264</c:v>
                </c:pt>
                <c:pt idx="3091">
                  <c:v>0.42420000000000002</c:v>
                </c:pt>
                <c:pt idx="3092">
                  <c:v>0.43630000000000002</c:v>
                </c:pt>
                <c:pt idx="3093">
                  <c:v>0.4405</c:v>
                </c:pt>
                <c:pt idx="3094">
                  <c:v>0.43049999999999999</c:v>
                </c:pt>
                <c:pt idx="3095">
                  <c:v>0.4365</c:v>
                </c:pt>
                <c:pt idx="3096">
                  <c:v>0.43269999999999997</c:v>
                </c:pt>
                <c:pt idx="3097">
                  <c:v>0.43369999999999997</c:v>
                </c:pt>
                <c:pt idx="3098">
                  <c:v>0.4153</c:v>
                </c:pt>
                <c:pt idx="3099">
                  <c:v>0.41599999999999998</c:v>
                </c:pt>
                <c:pt idx="3100">
                  <c:v>0.41799999999999998</c:v>
                </c:pt>
                <c:pt idx="3101">
                  <c:v>0.41149999999999998</c:v>
                </c:pt>
                <c:pt idx="3102">
                  <c:v>0.43120000000000003</c:v>
                </c:pt>
                <c:pt idx="3103">
                  <c:v>0.42449999999999999</c:v>
                </c:pt>
                <c:pt idx="3104">
                  <c:v>0.42749999999999999</c:v>
                </c:pt>
                <c:pt idx="3105">
                  <c:v>0.42370000000000002</c:v>
                </c:pt>
                <c:pt idx="3106">
                  <c:v>0.42380000000000001</c:v>
                </c:pt>
                <c:pt idx="3107">
                  <c:v>0.41959999999999997</c:v>
                </c:pt>
                <c:pt idx="3108">
                  <c:v>0.42130000000000001</c:v>
                </c:pt>
                <c:pt idx="3109">
                  <c:v>0.43730000000000002</c:v>
                </c:pt>
                <c:pt idx="3110">
                  <c:v>0.42709999999999998</c:v>
                </c:pt>
                <c:pt idx="3111">
                  <c:v>0.42549999999999999</c:v>
                </c:pt>
                <c:pt idx="3112">
                  <c:v>0.4345</c:v>
                </c:pt>
                <c:pt idx="3113">
                  <c:v>0.43180000000000002</c:v>
                </c:pt>
                <c:pt idx="3114">
                  <c:v>0.43890000000000001</c:v>
                </c:pt>
                <c:pt idx="3115">
                  <c:v>0.42359999999999998</c:v>
                </c:pt>
                <c:pt idx="3116">
                  <c:v>0.42530000000000001</c:v>
                </c:pt>
                <c:pt idx="3117">
                  <c:v>0.436</c:v>
                </c:pt>
                <c:pt idx="3118">
                  <c:v>0.43190000000000001</c:v>
                </c:pt>
                <c:pt idx="3119">
                  <c:v>0.4118</c:v>
                </c:pt>
                <c:pt idx="3120">
                  <c:v>0.42080000000000001</c:v>
                </c:pt>
                <c:pt idx="3121">
                  <c:v>0.41870000000000002</c:v>
                </c:pt>
                <c:pt idx="3122">
                  <c:v>0.41349999999999998</c:v>
                </c:pt>
                <c:pt idx="3123">
                  <c:v>0.42359999999999998</c:v>
                </c:pt>
                <c:pt idx="3124">
                  <c:v>0.4254</c:v>
                </c:pt>
                <c:pt idx="3125">
                  <c:v>0.43209999999999998</c:v>
                </c:pt>
                <c:pt idx="3126">
                  <c:v>0.41899999999999998</c:v>
                </c:pt>
                <c:pt idx="3127">
                  <c:v>0.43340000000000001</c:v>
                </c:pt>
                <c:pt idx="3128">
                  <c:v>0.42120000000000002</c:v>
                </c:pt>
                <c:pt idx="3129">
                  <c:v>0.42830000000000001</c:v>
                </c:pt>
                <c:pt idx="3130">
                  <c:v>0.43269999999999997</c:v>
                </c:pt>
                <c:pt idx="3131">
                  <c:v>0.42220000000000002</c:v>
                </c:pt>
                <c:pt idx="3132">
                  <c:v>0.42820000000000003</c:v>
                </c:pt>
                <c:pt idx="3133">
                  <c:v>0.42909999999999998</c:v>
                </c:pt>
                <c:pt idx="3134">
                  <c:v>0.42420000000000002</c:v>
                </c:pt>
                <c:pt idx="3135">
                  <c:v>0.42670000000000002</c:v>
                </c:pt>
                <c:pt idx="3136">
                  <c:v>0.42509999999999998</c:v>
                </c:pt>
                <c:pt idx="3137">
                  <c:v>0.44</c:v>
                </c:pt>
                <c:pt idx="3138">
                  <c:v>0.43080000000000002</c:v>
                </c:pt>
                <c:pt idx="3139">
                  <c:v>0.44309999999999999</c:v>
                </c:pt>
                <c:pt idx="3140">
                  <c:v>0.44090000000000001</c:v>
                </c:pt>
                <c:pt idx="3141">
                  <c:v>0.42570000000000002</c:v>
                </c:pt>
                <c:pt idx="3142">
                  <c:v>0.443</c:v>
                </c:pt>
                <c:pt idx="3143">
                  <c:v>0.44169999999999998</c:v>
                </c:pt>
                <c:pt idx="3144">
                  <c:v>0.43790000000000001</c:v>
                </c:pt>
                <c:pt idx="3145">
                  <c:v>0.43009999999999998</c:v>
                </c:pt>
                <c:pt idx="3146">
                  <c:v>0.43830000000000002</c:v>
                </c:pt>
                <c:pt idx="3147">
                  <c:v>0.41880000000000001</c:v>
                </c:pt>
                <c:pt idx="3148">
                  <c:v>0.42480000000000001</c:v>
                </c:pt>
                <c:pt idx="3149">
                  <c:v>0.4214</c:v>
                </c:pt>
                <c:pt idx="3150">
                  <c:v>0.43169999999999997</c:v>
                </c:pt>
                <c:pt idx="3151">
                  <c:v>0.42970000000000003</c:v>
                </c:pt>
                <c:pt idx="3152">
                  <c:v>0.4158</c:v>
                </c:pt>
                <c:pt idx="3153">
                  <c:v>0.42170000000000002</c:v>
                </c:pt>
                <c:pt idx="3154">
                  <c:v>0.42599999999999999</c:v>
                </c:pt>
                <c:pt idx="3155">
                  <c:v>0.44390000000000002</c:v>
                </c:pt>
                <c:pt idx="3156">
                  <c:v>0.41839999999999999</c:v>
                </c:pt>
                <c:pt idx="3157">
                  <c:v>0.4279</c:v>
                </c:pt>
                <c:pt idx="3158">
                  <c:v>0.42280000000000001</c:v>
                </c:pt>
                <c:pt idx="3159">
                  <c:v>0.4239</c:v>
                </c:pt>
                <c:pt idx="3160">
                  <c:v>0.43169999999999997</c:v>
                </c:pt>
                <c:pt idx="3161">
                  <c:v>0.41320000000000001</c:v>
                </c:pt>
                <c:pt idx="3162">
                  <c:v>0.43109999999999998</c:v>
                </c:pt>
                <c:pt idx="3163">
                  <c:v>0.42270000000000002</c:v>
                </c:pt>
                <c:pt idx="3164">
                  <c:v>0.42220000000000002</c:v>
                </c:pt>
                <c:pt idx="3165">
                  <c:v>0.41839999999999999</c:v>
                </c:pt>
                <c:pt idx="3166">
                  <c:v>0.42020000000000002</c:v>
                </c:pt>
                <c:pt idx="3167">
                  <c:v>0.42649999999999999</c:v>
                </c:pt>
                <c:pt idx="3168">
                  <c:v>0.41820000000000002</c:v>
                </c:pt>
                <c:pt idx="3169">
                  <c:v>0.42370000000000002</c:v>
                </c:pt>
                <c:pt idx="3170">
                  <c:v>0.42409999999999998</c:v>
                </c:pt>
                <c:pt idx="3171">
                  <c:v>0.41930000000000001</c:v>
                </c:pt>
                <c:pt idx="3172">
                  <c:v>0.4209</c:v>
                </c:pt>
                <c:pt idx="3173">
                  <c:v>0.44419999999999998</c:v>
                </c:pt>
                <c:pt idx="3174">
                  <c:v>0.43830000000000002</c:v>
                </c:pt>
                <c:pt idx="3175">
                  <c:v>0.42599999999999999</c:v>
                </c:pt>
                <c:pt idx="3176">
                  <c:v>0.41880000000000001</c:v>
                </c:pt>
                <c:pt idx="3177">
                  <c:v>0.42820000000000003</c:v>
                </c:pt>
                <c:pt idx="3178">
                  <c:v>0.44529999999999997</c:v>
                </c:pt>
                <c:pt idx="3179">
                  <c:v>0.4345</c:v>
                </c:pt>
                <c:pt idx="3180">
                  <c:v>0.4224</c:v>
                </c:pt>
                <c:pt idx="3181">
                  <c:v>0.43859999999999999</c:v>
                </c:pt>
                <c:pt idx="3182">
                  <c:v>0.45419999999999999</c:v>
                </c:pt>
                <c:pt idx="3183">
                  <c:v>0.44159999999999999</c:v>
                </c:pt>
                <c:pt idx="3184">
                  <c:v>0.44259999999999999</c:v>
                </c:pt>
                <c:pt idx="3185">
                  <c:v>0.44340000000000002</c:v>
                </c:pt>
                <c:pt idx="3186">
                  <c:v>0.44729999999999998</c:v>
                </c:pt>
                <c:pt idx="3187">
                  <c:v>0.45140000000000002</c:v>
                </c:pt>
                <c:pt idx="3188">
                  <c:v>0.43759999999999999</c:v>
                </c:pt>
                <c:pt idx="3189">
                  <c:v>0.42749999999999999</c:v>
                </c:pt>
                <c:pt idx="3190">
                  <c:v>0.44429999999999997</c:v>
                </c:pt>
                <c:pt idx="3191">
                  <c:v>0.43940000000000001</c:v>
                </c:pt>
                <c:pt idx="3192">
                  <c:v>0.42699999999999999</c:v>
                </c:pt>
                <c:pt idx="3193">
                  <c:v>0.42249999999999999</c:v>
                </c:pt>
                <c:pt idx="3194">
                  <c:v>0.41660000000000003</c:v>
                </c:pt>
                <c:pt idx="3195">
                  <c:v>0.4178</c:v>
                </c:pt>
                <c:pt idx="3196">
                  <c:v>0.4229</c:v>
                </c:pt>
                <c:pt idx="3197">
                  <c:v>0.42709999999999998</c:v>
                </c:pt>
                <c:pt idx="3198">
                  <c:v>0.41799999999999998</c:v>
                </c:pt>
                <c:pt idx="3199">
                  <c:v>0.42199999999999999</c:v>
                </c:pt>
                <c:pt idx="3200">
                  <c:v>0.43290000000000001</c:v>
                </c:pt>
                <c:pt idx="3201">
                  <c:v>0.42559999999999998</c:v>
                </c:pt>
                <c:pt idx="3202">
                  <c:v>0.43070000000000003</c:v>
                </c:pt>
                <c:pt idx="3203">
                  <c:v>0.4244</c:v>
                </c:pt>
                <c:pt idx="3204">
                  <c:v>0.4304</c:v>
                </c:pt>
                <c:pt idx="3205">
                  <c:v>0.42209999999999998</c:v>
                </c:pt>
                <c:pt idx="3206">
                  <c:v>0.42980000000000002</c:v>
                </c:pt>
                <c:pt idx="3207">
                  <c:v>0.42720000000000002</c:v>
                </c:pt>
                <c:pt idx="3208">
                  <c:v>0.44080000000000003</c:v>
                </c:pt>
                <c:pt idx="3209">
                  <c:v>0.44750000000000001</c:v>
                </c:pt>
                <c:pt idx="3210">
                  <c:v>0.42899999999999999</c:v>
                </c:pt>
                <c:pt idx="3211">
                  <c:v>0.42309999999999998</c:v>
                </c:pt>
                <c:pt idx="3212">
                  <c:v>0.43009999999999998</c:v>
                </c:pt>
                <c:pt idx="3213">
                  <c:v>0.43969999999999998</c:v>
                </c:pt>
                <c:pt idx="3214">
                  <c:v>0.439</c:v>
                </c:pt>
                <c:pt idx="3215">
                  <c:v>0.4592</c:v>
                </c:pt>
                <c:pt idx="3216">
                  <c:v>0.44519999999999998</c:v>
                </c:pt>
                <c:pt idx="3217">
                  <c:v>0.44429999999999997</c:v>
                </c:pt>
                <c:pt idx="3218">
                  <c:v>0.45329999999999998</c:v>
                </c:pt>
                <c:pt idx="3219">
                  <c:v>0.44059999999999999</c:v>
                </c:pt>
                <c:pt idx="3220">
                  <c:v>0.44379999999999997</c:v>
                </c:pt>
                <c:pt idx="3221">
                  <c:v>0.43540000000000001</c:v>
                </c:pt>
                <c:pt idx="3222">
                  <c:v>0.43230000000000002</c:v>
                </c:pt>
                <c:pt idx="3223">
                  <c:v>0.4274</c:v>
                </c:pt>
                <c:pt idx="3224">
                  <c:v>0.43230000000000002</c:v>
                </c:pt>
                <c:pt idx="3225">
                  <c:v>0.43269999999999997</c:v>
                </c:pt>
                <c:pt idx="3226">
                  <c:v>0.44390000000000002</c:v>
                </c:pt>
                <c:pt idx="3227">
                  <c:v>0.43169999999999997</c:v>
                </c:pt>
                <c:pt idx="3228">
                  <c:v>0.43690000000000001</c:v>
                </c:pt>
                <c:pt idx="3229">
                  <c:v>0.4259</c:v>
                </c:pt>
                <c:pt idx="3230">
                  <c:v>0.43390000000000001</c:v>
                </c:pt>
                <c:pt idx="3231">
                  <c:v>0.41749999999999998</c:v>
                </c:pt>
                <c:pt idx="3232">
                  <c:v>0.42109999999999997</c:v>
                </c:pt>
                <c:pt idx="3233">
                  <c:v>0.4229</c:v>
                </c:pt>
                <c:pt idx="3234">
                  <c:v>0.42909999999999998</c:v>
                </c:pt>
                <c:pt idx="3235">
                  <c:v>0.43059999999999998</c:v>
                </c:pt>
                <c:pt idx="3236">
                  <c:v>0.42620000000000002</c:v>
                </c:pt>
                <c:pt idx="3237">
                  <c:v>0.41589999999999999</c:v>
                </c:pt>
                <c:pt idx="3238">
                  <c:v>0.42759999999999998</c:v>
                </c:pt>
                <c:pt idx="3239">
                  <c:v>0.41089999999999999</c:v>
                </c:pt>
                <c:pt idx="3240">
                  <c:v>0.42299999999999999</c:v>
                </c:pt>
                <c:pt idx="3241">
                  <c:v>0.39979999999999999</c:v>
                </c:pt>
                <c:pt idx="3242">
                  <c:v>0.4138</c:v>
                </c:pt>
                <c:pt idx="3243">
                  <c:v>0.40689999999999998</c:v>
                </c:pt>
                <c:pt idx="3244">
                  <c:v>0.42599999999999999</c:v>
                </c:pt>
                <c:pt idx="3245">
                  <c:v>0.42759999999999998</c:v>
                </c:pt>
                <c:pt idx="3246">
                  <c:v>0.43790000000000001</c:v>
                </c:pt>
                <c:pt idx="3247">
                  <c:v>0.439</c:v>
                </c:pt>
                <c:pt idx="3248">
                  <c:v>0.44929999999999998</c:v>
                </c:pt>
                <c:pt idx="3249">
                  <c:v>0.45550000000000002</c:v>
                </c:pt>
                <c:pt idx="3250">
                  <c:v>0.44490000000000002</c:v>
                </c:pt>
                <c:pt idx="3251">
                  <c:v>0.44269999999999998</c:v>
                </c:pt>
                <c:pt idx="3252">
                  <c:v>0.43940000000000001</c:v>
                </c:pt>
                <c:pt idx="3253">
                  <c:v>0.4405</c:v>
                </c:pt>
                <c:pt idx="3254">
                  <c:v>0.44679999999999997</c:v>
                </c:pt>
                <c:pt idx="3255">
                  <c:v>0.441</c:v>
                </c:pt>
                <c:pt idx="3256">
                  <c:v>0.44130000000000003</c:v>
                </c:pt>
                <c:pt idx="3257">
                  <c:v>0.43859999999999999</c:v>
                </c:pt>
                <c:pt idx="3258">
                  <c:v>0.44330000000000003</c:v>
                </c:pt>
                <c:pt idx="3259">
                  <c:v>0.43559999999999999</c:v>
                </c:pt>
                <c:pt idx="3260">
                  <c:v>0.4395</c:v>
                </c:pt>
                <c:pt idx="3261">
                  <c:v>0.4385</c:v>
                </c:pt>
                <c:pt idx="3262">
                  <c:v>0.43919999999999998</c:v>
                </c:pt>
                <c:pt idx="3263">
                  <c:v>0.4279</c:v>
                </c:pt>
                <c:pt idx="3264">
                  <c:v>0.43330000000000002</c:v>
                </c:pt>
                <c:pt idx="3265">
                  <c:v>0.4194</c:v>
                </c:pt>
                <c:pt idx="3266">
                  <c:v>0.41339999999999999</c:v>
                </c:pt>
                <c:pt idx="3267">
                  <c:v>0.42380000000000001</c:v>
                </c:pt>
                <c:pt idx="3268">
                  <c:v>0.42270000000000002</c:v>
                </c:pt>
                <c:pt idx="3269">
                  <c:v>0.4123</c:v>
                </c:pt>
                <c:pt idx="3270">
                  <c:v>0.42409999999999998</c:v>
                </c:pt>
                <c:pt idx="3271">
                  <c:v>0.42230000000000001</c:v>
                </c:pt>
                <c:pt idx="3272">
                  <c:v>0.42480000000000001</c:v>
                </c:pt>
                <c:pt idx="3273">
                  <c:v>0.4209</c:v>
                </c:pt>
                <c:pt idx="3274">
                  <c:v>0.42699999999999999</c:v>
                </c:pt>
                <c:pt idx="3275">
                  <c:v>0.4214</c:v>
                </c:pt>
                <c:pt idx="3276">
                  <c:v>0.42030000000000001</c:v>
                </c:pt>
                <c:pt idx="3277">
                  <c:v>0.43099999999999999</c:v>
                </c:pt>
                <c:pt idx="3278">
                  <c:v>0.42609999999999998</c:v>
                </c:pt>
                <c:pt idx="3279">
                  <c:v>0.42670000000000002</c:v>
                </c:pt>
                <c:pt idx="3280">
                  <c:v>0.43059999999999998</c:v>
                </c:pt>
                <c:pt idx="3281">
                  <c:v>0.4284</c:v>
                </c:pt>
                <c:pt idx="3282">
                  <c:v>0.4304</c:v>
                </c:pt>
                <c:pt idx="3283">
                  <c:v>0.42180000000000001</c:v>
                </c:pt>
                <c:pt idx="3284">
                  <c:v>0.42259999999999998</c:v>
                </c:pt>
                <c:pt idx="3285">
                  <c:v>0.42630000000000001</c:v>
                </c:pt>
                <c:pt idx="3286">
                  <c:v>0.41539999999999999</c:v>
                </c:pt>
                <c:pt idx="3287">
                  <c:v>0.42730000000000001</c:v>
                </c:pt>
                <c:pt idx="3288">
                  <c:v>0.43280000000000002</c:v>
                </c:pt>
                <c:pt idx="3289">
                  <c:v>0.43090000000000001</c:v>
                </c:pt>
                <c:pt idx="3290">
                  <c:v>0.43740000000000001</c:v>
                </c:pt>
                <c:pt idx="3291">
                  <c:v>0.4194</c:v>
                </c:pt>
                <c:pt idx="3292">
                  <c:v>0.43059999999999998</c:v>
                </c:pt>
                <c:pt idx="3293">
                  <c:v>0.43419999999999997</c:v>
                </c:pt>
                <c:pt idx="3294">
                  <c:v>0.42459999999999998</c:v>
                </c:pt>
                <c:pt idx="3295">
                  <c:v>0.42609999999999998</c:v>
                </c:pt>
                <c:pt idx="3296">
                  <c:v>0.43259999999999998</c:v>
                </c:pt>
                <c:pt idx="3297">
                  <c:v>0.44180000000000003</c:v>
                </c:pt>
                <c:pt idx="3298">
                  <c:v>0.4274</c:v>
                </c:pt>
                <c:pt idx="3299">
                  <c:v>0.43219999999999997</c:v>
                </c:pt>
                <c:pt idx="3300">
                  <c:v>0.42370000000000002</c:v>
                </c:pt>
                <c:pt idx="3301">
                  <c:v>0.41970000000000002</c:v>
                </c:pt>
                <c:pt idx="3302">
                  <c:v>0.437</c:v>
                </c:pt>
                <c:pt idx="3303">
                  <c:v>0.4325</c:v>
                </c:pt>
                <c:pt idx="3304">
                  <c:v>0.4269</c:v>
                </c:pt>
                <c:pt idx="3305">
                  <c:v>0.42130000000000001</c:v>
                </c:pt>
                <c:pt idx="3306">
                  <c:v>0.4299</c:v>
                </c:pt>
                <c:pt idx="3307">
                  <c:v>0.43659999999999999</c:v>
                </c:pt>
                <c:pt idx="3308">
                  <c:v>0.42659999999999998</c:v>
                </c:pt>
                <c:pt idx="3309">
                  <c:v>0.43059999999999998</c:v>
                </c:pt>
                <c:pt idx="3310">
                  <c:v>0.43099999999999999</c:v>
                </c:pt>
                <c:pt idx="3311">
                  <c:v>0.441</c:v>
                </c:pt>
                <c:pt idx="3312">
                  <c:v>0.42380000000000001</c:v>
                </c:pt>
                <c:pt idx="3313">
                  <c:v>0.43409999999999999</c:v>
                </c:pt>
                <c:pt idx="3314">
                  <c:v>0.43769999999999998</c:v>
                </c:pt>
                <c:pt idx="3315">
                  <c:v>0.4415</c:v>
                </c:pt>
                <c:pt idx="3316">
                  <c:v>0.438</c:v>
                </c:pt>
                <c:pt idx="3317">
                  <c:v>0.44640000000000002</c:v>
                </c:pt>
                <c:pt idx="3318">
                  <c:v>0.43430000000000002</c:v>
                </c:pt>
                <c:pt idx="3319">
                  <c:v>0.44159999999999999</c:v>
                </c:pt>
                <c:pt idx="3320">
                  <c:v>0.43419999999999997</c:v>
                </c:pt>
                <c:pt idx="3321">
                  <c:v>0.43090000000000001</c:v>
                </c:pt>
                <c:pt idx="3322">
                  <c:v>0.43020000000000003</c:v>
                </c:pt>
                <c:pt idx="3323">
                  <c:v>0.4194</c:v>
                </c:pt>
                <c:pt idx="3324">
                  <c:v>0.41220000000000001</c:v>
                </c:pt>
                <c:pt idx="3325">
                  <c:v>0.41849999999999998</c:v>
                </c:pt>
                <c:pt idx="3326">
                  <c:v>0.42</c:v>
                </c:pt>
                <c:pt idx="3327">
                  <c:v>0.42020000000000002</c:v>
                </c:pt>
                <c:pt idx="3328">
                  <c:v>0.42659999999999998</c:v>
                </c:pt>
                <c:pt idx="3329">
                  <c:v>0.42499999999999999</c:v>
                </c:pt>
                <c:pt idx="3330">
                  <c:v>0.43869999999999998</c:v>
                </c:pt>
                <c:pt idx="3331">
                  <c:v>0.43969999999999998</c:v>
                </c:pt>
                <c:pt idx="3332">
                  <c:v>0.43120000000000003</c:v>
                </c:pt>
                <c:pt idx="3333">
                  <c:v>0.42820000000000003</c:v>
                </c:pt>
                <c:pt idx="3334">
                  <c:v>0.42020000000000002</c:v>
                </c:pt>
                <c:pt idx="3335">
                  <c:v>0.42430000000000001</c:v>
                </c:pt>
                <c:pt idx="3336">
                  <c:v>0.4173</c:v>
                </c:pt>
                <c:pt idx="3337">
                  <c:v>0.44019999999999998</c:v>
                </c:pt>
                <c:pt idx="3338">
                  <c:v>0.43559999999999999</c:v>
                </c:pt>
                <c:pt idx="3339">
                  <c:v>0.4335</c:v>
                </c:pt>
                <c:pt idx="3340">
                  <c:v>0.4325</c:v>
                </c:pt>
                <c:pt idx="3341">
                  <c:v>0.44290000000000002</c:v>
                </c:pt>
                <c:pt idx="3342">
                  <c:v>0.42159999999999997</c:v>
                </c:pt>
                <c:pt idx="3343">
                  <c:v>0.43959999999999999</c:v>
                </c:pt>
                <c:pt idx="3344">
                  <c:v>0.44090000000000001</c:v>
                </c:pt>
                <c:pt idx="3345">
                  <c:v>0.44119999999999998</c:v>
                </c:pt>
                <c:pt idx="3346">
                  <c:v>0.4304</c:v>
                </c:pt>
                <c:pt idx="3347">
                  <c:v>0.44409999999999999</c:v>
                </c:pt>
                <c:pt idx="3348">
                  <c:v>0.4385</c:v>
                </c:pt>
                <c:pt idx="3349">
                  <c:v>0.43659999999999999</c:v>
                </c:pt>
                <c:pt idx="3350">
                  <c:v>0.43290000000000001</c:v>
                </c:pt>
                <c:pt idx="3351">
                  <c:v>0.442</c:v>
                </c:pt>
                <c:pt idx="3352">
                  <c:v>0.4304</c:v>
                </c:pt>
                <c:pt idx="3353">
                  <c:v>0.42699999999999999</c:v>
                </c:pt>
                <c:pt idx="3354">
                  <c:v>0.43009999999999998</c:v>
                </c:pt>
                <c:pt idx="3355">
                  <c:v>0.43230000000000002</c:v>
                </c:pt>
                <c:pt idx="3356">
                  <c:v>0.4279</c:v>
                </c:pt>
                <c:pt idx="3357">
                  <c:v>0.42120000000000002</c:v>
                </c:pt>
                <c:pt idx="3358">
                  <c:v>0.4153</c:v>
                </c:pt>
                <c:pt idx="3359">
                  <c:v>0.41710000000000003</c:v>
                </c:pt>
                <c:pt idx="3360">
                  <c:v>0.41789999999999999</c:v>
                </c:pt>
                <c:pt idx="3361">
                  <c:v>0.4249</c:v>
                </c:pt>
                <c:pt idx="3362">
                  <c:v>0.42149999999999999</c:v>
                </c:pt>
                <c:pt idx="3363">
                  <c:v>0.42770000000000002</c:v>
                </c:pt>
                <c:pt idx="3364">
                  <c:v>0.41909999999999997</c:v>
                </c:pt>
                <c:pt idx="3365">
                  <c:v>0.4269</c:v>
                </c:pt>
                <c:pt idx="3366">
                  <c:v>0.42859999999999998</c:v>
                </c:pt>
                <c:pt idx="3367">
                  <c:v>0.43519999999999998</c:v>
                </c:pt>
                <c:pt idx="3368">
                  <c:v>0.41860000000000003</c:v>
                </c:pt>
                <c:pt idx="3369">
                  <c:v>0.42809999999999998</c:v>
                </c:pt>
                <c:pt idx="3370">
                  <c:v>0.42599999999999999</c:v>
                </c:pt>
                <c:pt idx="3371">
                  <c:v>0.41510000000000002</c:v>
                </c:pt>
                <c:pt idx="3372">
                  <c:v>0.43259999999999998</c:v>
                </c:pt>
                <c:pt idx="3373">
                  <c:v>0.43009999999999998</c:v>
                </c:pt>
                <c:pt idx="3374">
                  <c:v>0.43290000000000001</c:v>
                </c:pt>
                <c:pt idx="3375">
                  <c:v>0.43359999999999999</c:v>
                </c:pt>
                <c:pt idx="3376">
                  <c:v>0.42709999999999998</c:v>
                </c:pt>
                <c:pt idx="3377">
                  <c:v>0.43430000000000002</c:v>
                </c:pt>
                <c:pt idx="3378">
                  <c:v>0.437</c:v>
                </c:pt>
                <c:pt idx="3379">
                  <c:v>0.43759999999999999</c:v>
                </c:pt>
                <c:pt idx="3380">
                  <c:v>0.4355</c:v>
                </c:pt>
                <c:pt idx="3381">
                  <c:v>0.4521</c:v>
                </c:pt>
                <c:pt idx="3382">
                  <c:v>0.43469999999999998</c:v>
                </c:pt>
                <c:pt idx="3383">
                  <c:v>0.43840000000000001</c:v>
                </c:pt>
                <c:pt idx="3384">
                  <c:v>0.43090000000000001</c:v>
                </c:pt>
                <c:pt idx="3385">
                  <c:v>0.42749999999999999</c:v>
                </c:pt>
                <c:pt idx="3386">
                  <c:v>0.42270000000000002</c:v>
                </c:pt>
                <c:pt idx="3387">
                  <c:v>0.42670000000000002</c:v>
                </c:pt>
                <c:pt idx="3388">
                  <c:v>0.42709999999999998</c:v>
                </c:pt>
                <c:pt idx="3389">
                  <c:v>0.42899999999999999</c:v>
                </c:pt>
                <c:pt idx="3390">
                  <c:v>0.43540000000000001</c:v>
                </c:pt>
                <c:pt idx="3391">
                  <c:v>0.4375</c:v>
                </c:pt>
                <c:pt idx="3392">
                  <c:v>0.44290000000000002</c:v>
                </c:pt>
                <c:pt idx="3393">
                  <c:v>0.44669999999999999</c:v>
                </c:pt>
                <c:pt idx="3394">
                  <c:v>0.43959999999999999</c:v>
                </c:pt>
                <c:pt idx="3395">
                  <c:v>0.42570000000000002</c:v>
                </c:pt>
                <c:pt idx="3396">
                  <c:v>0.43149999999999999</c:v>
                </c:pt>
                <c:pt idx="3397">
                  <c:v>0.4294</c:v>
                </c:pt>
                <c:pt idx="3398">
                  <c:v>0.44</c:v>
                </c:pt>
                <c:pt idx="3399">
                  <c:v>0.4269</c:v>
                </c:pt>
                <c:pt idx="3400">
                  <c:v>0.4345</c:v>
                </c:pt>
                <c:pt idx="3401">
                  <c:v>0.44450000000000001</c:v>
                </c:pt>
                <c:pt idx="3402">
                  <c:v>0.438</c:v>
                </c:pt>
                <c:pt idx="3403">
                  <c:v>0.42359999999999998</c:v>
                </c:pt>
                <c:pt idx="3404">
                  <c:v>0.40920000000000001</c:v>
                </c:pt>
                <c:pt idx="3405">
                  <c:v>0.4158</c:v>
                </c:pt>
                <c:pt idx="3406">
                  <c:v>0.40720000000000001</c:v>
                </c:pt>
                <c:pt idx="3407">
                  <c:v>0.41620000000000001</c:v>
                </c:pt>
                <c:pt idx="3408">
                  <c:v>0.42280000000000001</c:v>
                </c:pt>
                <c:pt idx="3409">
                  <c:v>0.42570000000000002</c:v>
                </c:pt>
                <c:pt idx="3410">
                  <c:v>0.43159999999999998</c:v>
                </c:pt>
                <c:pt idx="3411">
                  <c:v>0.42520000000000002</c:v>
                </c:pt>
                <c:pt idx="3412">
                  <c:v>0.43769999999999998</c:v>
                </c:pt>
                <c:pt idx="3413">
                  <c:v>0.43099999999999999</c:v>
                </c:pt>
                <c:pt idx="3414">
                  <c:v>0.43280000000000002</c:v>
                </c:pt>
                <c:pt idx="3415">
                  <c:v>0.43309999999999998</c:v>
                </c:pt>
                <c:pt idx="3416">
                  <c:v>0.436</c:v>
                </c:pt>
                <c:pt idx="3417">
                  <c:v>0.43509999999999999</c:v>
                </c:pt>
                <c:pt idx="3418">
                  <c:v>0.43430000000000002</c:v>
                </c:pt>
                <c:pt idx="3419">
                  <c:v>0.43640000000000001</c:v>
                </c:pt>
                <c:pt idx="3420">
                  <c:v>0.44369999999999998</c:v>
                </c:pt>
                <c:pt idx="3421">
                  <c:v>0.44429999999999997</c:v>
                </c:pt>
                <c:pt idx="3422">
                  <c:v>0.42320000000000002</c:v>
                </c:pt>
                <c:pt idx="3423">
                  <c:v>0.43609999999999999</c:v>
                </c:pt>
                <c:pt idx="3424">
                  <c:v>0.43020000000000003</c:v>
                </c:pt>
                <c:pt idx="3425">
                  <c:v>0.42809999999999998</c:v>
                </c:pt>
                <c:pt idx="3426">
                  <c:v>0.43109999999999998</c:v>
                </c:pt>
                <c:pt idx="3427">
                  <c:v>0.43319999999999997</c:v>
                </c:pt>
                <c:pt idx="3428">
                  <c:v>0.42770000000000002</c:v>
                </c:pt>
                <c:pt idx="3429">
                  <c:v>0.43149999999999999</c:v>
                </c:pt>
                <c:pt idx="3430">
                  <c:v>0.43369999999999997</c:v>
                </c:pt>
                <c:pt idx="3431">
                  <c:v>0.4289</c:v>
                </c:pt>
                <c:pt idx="3432">
                  <c:v>0.43419999999999997</c:v>
                </c:pt>
                <c:pt idx="3433">
                  <c:v>0.43259999999999998</c:v>
                </c:pt>
                <c:pt idx="3434">
                  <c:v>0.43390000000000001</c:v>
                </c:pt>
                <c:pt idx="3435">
                  <c:v>0.43049999999999999</c:v>
                </c:pt>
                <c:pt idx="3436">
                  <c:v>0.44130000000000003</c:v>
                </c:pt>
                <c:pt idx="3437">
                  <c:v>0.44359999999999999</c:v>
                </c:pt>
                <c:pt idx="3438">
                  <c:v>0.43340000000000001</c:v>
                </c:pt>
                <c:pt idx="3439">
                  <c:v>0.4279</c:v>
                </c:pt>
                <c:pt idx="3440">
                  <c:v>0.43080000000000002</c:v>
                </c:pt>
                <c:pt idx="3441">
                  <c:v>0.43020000000000003</c:v>
                </c:pt>
                <c:pt idx="3442">
                  <c:v>0.43559999999999999</c:v>
                </c:pt>
                <c:pt idx="3443">
                  <c:v>0.42930000000000001</c:v>
                </c:pt>
                <c:pt idx="3444">
                  <c:v>0.43490000000000001</c:v>
                </c:pt>
                <c:pt idx="3445">
                  <c:v>0.43390000000000001</c:v>
                </c:pt>
                <c:pt idx="3446">
                  <c:v>0.41909999999999997</c:v>
                </c:pt>
                <c:pt idx="3447">
                  <c:v>0.4299</c:v>
                </c:pt>
                <c:pt idx="3448">
                  <c:v>0.43219999999999997</c:v>
                </c:pt>
                <c:pt idx="3449">
                  <c:v>0.41749999999999998</c:v>
                </c:pt>
                <c:pt idx="3450">
                  <c:v>0.4294</c:v>
                </c:pt>
                <c:pt idx="3451">
                  <c:v>0.42670000000000002</c:v>
                </c:pt>
                <c:pt idx="3452">
                  <c:v>0.4219</c:v>
                </c:pt>
                <c:pt idx="3453">
                  <c:v>0.41639999999999999</c:v>
                </c:pt>
                <c:pt idx="3454">
                  <c:v>0.42959999999999998</c:v>
                </c:pt>
                <c:pt idx="3455">
                  <c:v>0.42149999999999999</c:v>
                </c:pt>
                <c:pt idx="3456">
                  <c:v>0.43459999999999999</c:v>
                </c:pt>
                <c:pt idx="3457">
                  <c:v>0.43090000000000001</c:v>
                </c:pt>
                <c:pt idx="3458">
                  <c:v>0.43140000000000001</c:v>
                </c:pt>
                <c:pt idx="3459">
                  <c:v>0.43369999999999997</c:v>
                </c:pt>
                <c:pt idx="3460">
                  <c:v>0.433</c:v>
                </c:pt>
                <c:pt idx="3461">
                  <c:v>0.43690000000000001</c:v>
                </c:pt>
                <c:pt idx="3462">
                  <c:v>0.44280000000000003</c:v>
                </c:pt>
                <c:pt idx="3463">
                  <c:v>0.44</c:v>
                </c:pt>
                <c:pt idx="3464">
                  <c:v>0.43969999999999998</c:v>
                </c:pt>
                <c:pt idx="3465">
                  <c:v>0.43840000000000001</c:v>
                </c:pt>
                <c:pt idx="3466">
                  <c:v>0.44379999999999997</c:v>
                </c:pt>
                <c:pt idx="3467">
                  <c:v>0.435</c:v>
                </c:pt>
                <c:pt idx="3468">
                  <c:v>0.4385</c:v>
                </c:pt>
                <c:pt idx="3469">
                  <c:v>0.43509999999999999</c:v>
                </c:pt>
                <c:pt idx="3470">
                  <c:v>0.43869999999999998</c:v>
                </c:pt>
                <c:pt idx="3471">
                  <c:v>0.43030000000000002</c:v>
                </c:pt>
                <c:pt idx="3472">
                  <c:v>0.44540000000000002</c:v>
                </c:pt>
                <c:pt idx="3473">
                  <c:v>0.43419999999999997</c:v>
                </c:pt>
                <c:pt idx="3474">
                  <c:v>0.44840000000000002</c:v>
                </c:pt>
                <c:pt idx="3475">
                  <c:v>0.44779999999999998</c:v>
                </c:pt>
                <c:pt idx="3476">
                  <c:v>0.43909999999999999</c:v>
                </c:pt>
                <c:pt idx="3477">
                  <c:v>0.44640000000000002</c:v>
                </c:pt>
                <c:pt idx="3478">
                  <c:v>0.4395</c:v>
                </c:pt>
                <c:pt idx="3479">
                  <c:v>0.441</c:v>
                </c:pt>
                <c:pt idx="3480">
                  <c:v>0.44040000000000001</c:v>
                </c:pt>
                <c:pt idx="3481">
                  <c:v>0.43969999999999998</c:v>
                </c:pt>
                <c:pt idx="3482">
                  <c:v>0.42509999999999998</c:v>
                </c:pt>
                <c:pt idx="3483">
                  <c:v>0.4294</c:v>
                </c:pt>
                <c:pt idx="3484">
                  <c:v>0.43690000000000001</c:v>
                </c:pt>
                <c:pt idx="3485">
                  <c:v>0.43070000000000003</c:v>
                </c:pt>
                <c:pt idx="3486">
                  <c:v>0.43630000000000002</c:v>
                </c:pt>
                <c:pt idx="3487">
                  <c:v>0.42720000000000002</c:v>
                </c:pt>
                <c:pt idx="3488">
                  <c:v>0.43080000000000002</c:v>
                </c:pt>
                <c:pt idx="3489">
                  <c:v>0.44540000000000002</c:v>
                </c:pt>
                <c:pt idx="3490">
                  <c:v>0.43890000000000001</c:v>
                </c:pt>
                <c:pt idx="3491">
                  <c:v>0.45069999999999999</c:v>
                </c:pt>
                <c:pt idx="3492">
                  <c:v>0.43930000000000002</c:v>
                </c:pt>
                <c:pt idx="3493">
                  <c:v>0.44180000000000003</c:v>
                </c:pt>
                <c:pt idx="3494">
                  <c:v>0.43099999999999999</c:v>
                </c:pt>
                <c:pt idx="3495">
                  <c:v>0.42930000000000001</c:v>
                </c:pt>
                <c:pt idx="3496">
                  <c:v>0.43309999999999998</c:v>
                </c:pt>
                <c:pt idx="3497">
                  <c:v>0.43159999999999998</c:v>
                </c:pt>
                <c:pt idx="3498">
                  <c:v>0.42070000000000002</c:v>
                </c:pt>
                <c:pt idx="3499">
                  <c:v>0.4259</c:v>
                </c:pt>
                <c:pt idx="3500">
                  <c:v>0.41689999999999999</c:v>
                </c:pt>
                <c:pt idx="3501">
                  <c:v>0.42220000000000002</c:v>
                </c:pt>
                <c:pt idx="3502">
                  <c:v>0.42449999999999999</c:v>
                </c:pt>
                <c:pt idx="3503">
                  <c:v>0.41660000000000003</c:v>
                </c:pt>
                <c:pt idx="3504">
                  <c:v>0.4274</c:v>
                </c:pt>
                <c:pt idx="3505">
                  <c:v>0.42930000000000001</c:v>
                </c:pt>
                <c:pt idx="3506">
                  <c:v>0.43020000000000003</c:v>
                </c:pt>
                <c:pt idx="3507">
                  <c:v>0.42149999999999999</c:v>
                </c:pt>
                <c:pt idx="3508">
                  <c:v>0.4234</c:v>
                </c:pt>
                <c:pt idx="3509">
                  <c:v>0.4249</c:v>
                </c:pt>
                <c:pt idx="3510">
                  <c:v>0.42720000000000002</c:v>
                </c:pt>
                <c:pt idx="3511">
                  <c:v>0.41760000000000003</c:v>
                </c:pt>
                <c:pt idx="3512">
                  <c:v>0.43</c:v>
                </c:pt>
                <c:pt idx="3513">
                  <c:v>0.43219999999999997</c:v>
                </c:pt>
                <c:pt idx="3514">
                  <c:v>0.43309999999999998</c:v>
                </c:pt>
                <c:pt idx="3515">
                  <c:v>0.44390000000000002</c:v>
                </c:pt>
                <c:pt idx="3516">
                  <c:v>0.43580000000000002</c:v>
                </c:pt>
                <c:pt idx="3517">
                  <c:v>0.44119999999999998</c:v>
                </c:pt>
                <c:pt idx="3518">
                  <c:v>0.44359999999999999</c:v>
                </c:pt>
                <c:pt idx="3519">
                  <c:v>0.43259999999999998</c:v>
                </c:pt>
                <c:pt idx="3520">
                  <c:v>0.44869999999999999</c:v>
                </c:pt>
                <c:pt idx="3521">
                  <c:v>0.43169999999999997</c:v>
                </c:pt>
                <c:pt idx="3522">
                  <c:v>0.43099999999999999</c:v>
                </c:pt>
                <c:pt idx="3523">
                  <c:v>0.4209</c:v>
                </c:pt>
                <c:pt idx="3524">
                  <c:v>0.42630000000000001</c:v>
                </c:pt>
                <c:pt idx="3525">
                  <c:v>0.42499999999999999</c:v>
                </c:pt>
                <c:pt idx="3526">
                  <c:v>0.43130000000000002</c:v>
                </c:pt>
                <c:pt idx="3527">
                  <c:v>0.43290000000000001</c:v>
                </c:pt>
                <c:pt idx="3528">
                  <c:v>0.42930000000000001</c:v>
                </c:pt>
                <c:pt idx="3529">
                  <c:v>0.43980000000000002</c:v>
                </c:pt>
                <c:pt idx="3530">
                  <c:v>0.43230000000000002</c:v>
                </c:pt>
                <c:pt idx="3531">
                  <c:v>0.4395</c:v>
                </c:pt>
                <c:pt idx="3532">
                  <c:v>0.43090000000000001</c:v>
                </c:pt>
                <c:pt idx="3533">
                  <c:v>0.42680000000000001</c:v>
                </c:pt>
                <c:pt idx="3534">
                  <c:v>0.42599999999999999</c:v>
                </c:pt>
                <c:pt idx="3535">
                  <c:v>0.4274</c:v>
                </c:pt>
                <c:pt idx="3536">
                  <c:v>0.42899999999999999</c:v>
                </c:pt>
                <c:pt idx="3537">
                  <c:v>0.42570000000000002</c:v>
                </c:pt>
                <c:pt idx="3538">
                  <c:v>0.43090000000000001</c:v>
                </c:pt>
                <c:pt idx="3539">
                  <c:v>0.43730000000000002</c:v>
                </c:pt>
                <c:pt idx="3540">
                  <c:v>0.43369999999999997</c:v>
                </c:pt>
                <c:pt idx="3541">
                  <c:v>0.43149999999999999</c:v>
                </c:pt>
                <c:pt idx="3542">
                  <c:v>0.42159999999999997</c:v>
                </c:pt>
                <c:pt idx="3543">
                  <c:v>0.41810000000000003</c:v>
                </c:pt>
                <c:pt idx="3544">
                  <c:v>0.43590000000000001</c:v>
                </c:pt>
                <c:pt idx="3545">
                  <c:v>0.43519999999999998</c:v>
                </c:pt>
                <c:pt idx="3546">
                  <c:v>0.44259999999999999</c:v>
                </c:pt>
                <c:pt idx="3547">
                  <c:v>0.437</c:v>
                </c:pt>
                <c:pt idx="3548">
                  <c:v>0.42759999999999998</c:v>
                </c:pt>
                <c:pt idx="3549">
                  <c:v>0.43209999999999998</c:v>
                </c:pt>
                <c:pt idx="3550">
                  <c:v>0.44090000000000001</c:v>
                </c:pt>
                <c:pt idx="3551">
                  <c:v>0.45050000000000001</c:v>
                </c:pt>
                <c:pt idx="3552">
                  <c:v>0.44479999999999997</c:v>
                </c:pt>
                <c:pt idx="3553">
                  <c:v>0.43469999999999998</c:v>
                </c:pt>
                <c:pt idx="3554">
                  <c:v>0.43790000000000001</c:v>
                </c:pt>
                <c:pt idx="3555">
                  <c:v>0.43169999999999997</c:v>
                </c:pt>
                <c:pt idx="3556">
                  <c:v>0.45140000000000002</c:v>
                </c:pt>
                <c:pt idx="3557">
                  <c:v>0.43640000000000001</c:v>
                </c:pt>
                <c:pt idx="3558">
                  <c:v>0.42820000000000003</c:v>
                </c:pt>
                <c:pt idx="3559">
                  <c:v>0.42899999999999999</c:v>
                </c:pt>
                <c:pt idx="3560">
                  <c:v>0.41949999999999998</c:v>
                </c:pt>
                <c:pt idx="3561">
                  <c:v>0.43259999999999998</c:v>
                </c:pt>
                <c:pt idx="3562">
                  <c:v>0.43099999999999999</c:v>
                </c:pt>
                <c:pt idx="3563">
                  <c:v>0.43020000000000003</c:v>
                </c:pt>
                <c:pt idx="3564">
                  <c:v>0.43380000000000002</c:v>
                </c:pt>
                <c:pt idx="3565">
                  <c:v>0.43309999999999998</c:v>
                </c:pt>
                <c:pt idx="3566">
                  <c:v>0.43569999999999998</c:v>
                </c:pt>
                <c:pt idx="3567">
                  <c:v>0.437</c:v>
                </c:pt>
                <c:pt idx="3568">
                  <c:v>0.42309999999999998</c:v>
                </c:pt>
                <c:pt idx="3569">
                  <c:v>0.4279</c:v>
                </c:pt>
                <c:pt idx="3570">
                  <c:v>0.42959999999999998</c:v>
                </c:pt>
                <c:pt idx="3571">
                  <c:v>0.42449999999999999</c:v>
                </c:pt>
                <c:pt idx="3572">
                  <c:v>0.4173</c:v>
                </c:pt>
                <c:pt idx="3573">
                  <c:v>0.4269</c:v>
                </c:pt>
                <c:pt idx="3574">
                  <c:v>0.42699999999999999</c:v>
                </c:pt>
                <c:pt idx="3575">
                  <c:v>0.43369999999999997</c:v>
                </c:pt>
                <c:pt idx="3576">
                  <c:v>0.4249</c:v>
                </c:pt>
                <c:pt idx="3577">
                  <c:v>0.43309999999999998</c:v>
                </c:pt>
                <c:pt idx="3578">
                  <c:v>0.42520000000000002</c:v>
                </c:pt>
                <c:pt idx="3579">
                  <c:v>0.42009999999999997</c:v>
                </c:pt>
                <c:pt idx="3580">
                  <c:v>0.41899999999999998</c:v>
                </c:pt>
                <c:pt idx="3581">
                  <c:v>0.41930000000000001</c:v>
                </c:pt>
                <c:pt idx="3582">
                  <c:v>0.42170000000000002</c:v>
                </c:pt>
                <c:pt idx="3583">
                  <c:v>0.40870000000000001</c:v>
                </c:pt>
                <c:pt idx="3584">
                  <c:v>0.42209999999999998</c:v>
                </c:pt>
                <c:pt idx="3585">
                  <c:v>0.41599999999999998</c:v>
                </c:pt>
                <c:pt idx="3586">
                  <c:v>0.42209999999999998</c:v>
                </c:pt>
                <c:pt idx="3587">
                  <c:v>0.42270000000000002</c:v>
                </c:pt>
                <c:pt idx="3588">
                  <c:v>0.42830000000000001</c:v>
                </c:pt>
                <c:pt idx="3589">
                  <c:v>0.4239</c:v>
                </c:pt>
                <c:pt idx="3590">
                  <c:v>0.42270000000000002</c:v>
                </c:pt>
                <c:pt idx="3591">
                  <c:v>0.4415</c:v>
                </c:pt>
                <c:pt idx="3592">
                  <c:v>0.43149999999999999</c:v>
                </c:pt>
                <c:pt idx="3593">
                  <c:v>0.44019999999999998</c:v>
                </c:pt>
                <c:pt idx="3594">
                  <c:v>0.43769999999999998</c:v>
                </c:pt>
                <c:pt idx="3595">
                  <c:v>0.42620000000000002</c:v>
                </c:pt>
                <c:pt idx="3596">
                  <c:v>0.42480000000000001</c:v>
                </c:pt>
                <c:pt idx="3597">
                  <c:v>0.4325</c:v>
                </c:pt>
                <c:pt idx="3598">
                  <c:v>0.4304</c:v>
                </c:pt>
                <c:pt idx="3599">
                  <c:v>0.42899999999999999</c:v>
                </c:pt>
                <c:pt idx="3600">
                  <c:v>0.41849999999999998</c:v>
                </c:pt>
                <c:pt idx="3601">
                  <c:v>0.434</c:v>
                </c:pt>
                <c:pt idx="3602">
                  <c:v>0.42699999999999999</c:v>
                </c:pt>
                <c:pt idx="3603">
                  <c:v>0.42649999999999999</c:v>
                </c:pt>
                <c:pt idx="3604">
                  <c:v>0.4254</c:v>
                </c:pt>
                <c:pt idx="3605">
                  <c:v>0.4289</c:v>
                </c:pt>
                <c:pt idx="3606">
                  <c:v>0.42759999999999998</c:v>
                </c:pt>
                <c:pt idx="3607">
                  <c:v>0.43219999999999997</c:v>
                </c:pt>
                <c:pt idx="3608">
                  <c:v>0.42770000000000002</c:v>
                </c:pt>
                <c:pt idx="3609">
                  <c:v>0.43390000000000001</c:v>
                </c:pt>
                <c:pt idx="3610">
                  <c:v>0.41199999999999998</c:v>
                </c:pt>
                <c:pt idx="3611">
                  <c:v>0.42580000000000001</c:v>
                </c:pt>
                <c:pt idx="3612">
                  <c:v>0.42670000000000002</c:v>
                </c:pt>
                <c:pt idx="3613">
                  <c:v>0.4335</c:v>
                </c:pt>
                <c:pt idx="3614">
                  <c:v>0.42830000000000001</c:v>
                </c:pt>
                <c:pt idx="3615">
                  <c:v>0.442</c:v>
                </c:pt>
                <c:pt idx="3616">
                  <c:v>0.43409999999999999</c:v>
                </c:pt>
                <c:pt idx="3617">
                  <c:v>0.44159999999999999</c:v>
                </c:pt>
                <c:pt idx="3618">
                  <c:v>0.43030000000000002</c:v>
                </c:pt>
                <c:pt idx="3619">
                  <c:v>0.42230000000000001</c:v>
                </c:pt>
                <c:pt idx="3620">
                  <c:v>0.42109999999999997</c:v>
                </c:pt>
                <c:pt idx="3621">
                  <c:v>0.41289999999999999</c:v>
                </c:pt>
                <c:pt idx="3622">
                  <c:v>0.4264</c:v>
                </c:pt>
                <c:pt idx="3623">
                  <c:v>0.40260000000000001</c:v>
                </c:pt>
                <c:pt idx="3624">
                  <c:v>0.41870000000000002</c:v>
                </c:pt>
                <c:pt idx="3625">
                  <c:v>0.42099999999999999</c:v>
                </c:pt>
                <c:pt idx="3626">
                  <c:v>0.42530000000000001</c:v>
                </c:pt>
                <c:pt idx="3627">
                  <c:v>0.40949999999999998</c:v>
                </c:pt>
                <c:pt idx="3628">
                  <c:v>0.43590000000000001</c:v>
                </c:pt>
                <c:pt idx="3629">
                  <c:v>0.43059999999999998</c:v>
                </c:pt>
                <c:pt idx="3630">
                  <c:v>0.42080000000000001</c:v>
                </c:pt>
                <c:pt idx="3631">
                  <c:v>0.43390000000000001</c:v>
                </c:pt>
                <c:pt idx="3632">
                  <c:v>0.41489999999999999</c:v>
                </c:pt>
                <c:pt idx="3633">
                  <c:v>0.41160000000000002</c:v>
                </c:pt>
                <c:pt idx="3634">
                  <c:v>0.41310000000000002</c:v>
                </c:pt>
                <c:pt idx="3635">
                  <c:v>0.41470000000000001</c:v>
                </c:pt>
                <c:pt idx="3636">
                  <c:v>0.41270000000000001</c:v>
                </c:pt>
                <c:pt idx="3637">
                  <c:v>0.41909999999999997</c:v>
                </c:pt>
                <c:pt idx="3638">
                  <c:v>0.4219</c:v>
                </c:pt>
                <c:pt idx="3639">
                  <c:v>0.43580000000000002</c:v>
                </c:pt>
                <c:pt idx="3640">
                  <c:v>0.42849999999999999</c:v>
                </c:pt>
                <c:pt idx="3641">
                  <c:v>0.4335</c:v>
                </c:pt>
                <c:pt idx="3642">
                  <c:v>0.42470000000000002</c:v>
                </c:pt>
                <c:pt idx="3643">
                  <c:v>0.43740000000000001</c:v>
                </c:pt>
                <c:pt idx="3644">
                  <c:v>0.4299</c:v>
                </c:pt>
                <c:pt idx="3645">
                  <c:v>0.43180000000000002</c:v>
                </c:pt>
                <c:pt idx="3646">
                  <c:v>0.42449999999999999</c:v>
                </c:pt>
                <c:pt idx="3647">
                  <c:v>0.42580000000000001</c:v>
                </c:pt>
                <c:pt idx="3648">
                  <c:v>0.43120000000000003</c:v>
                </c:pt>
                <c:pt idx="3649">
                  <c:v>0.42809999999999998</c:v>
                </c:pt>
                <c:pt idx="3650">
                  <c:v>0.41570000000000001</c:v>
                </c:pt>
                <c:pt idx="3651">
                  <c:v>0.42499999999999999</c:v>
                </c:pt>
                <c:pt idx="3652">
                  <c:v>0.42480000000000001</c:v>
                </c:pt>
                <c:pt idx="3653">
                  <c:v>0.42</c:v>
                </c:pt>
                <c:pt idx="3654">
                  <c:v>0.41770000000000002</c:v>
                </c:pt>
                <c:pt idx="3655">
                  <c:v>0.41639999999999999</c:v>
                </c:pt>
                <c:pt idx="3656">
                  <c:v>0.41239999999999999</c:v>
                </c:pt>
                <c:pt idx="3657">
                  <c:v>0.41460000000000002</c:v>
                </c:pt>
                <c:pt idx="3658">
                  <c:v>0.41860000000000003</c:v>
                </c:pt>
                <c:pt idx="3659">
                  <c:v>0.42230000000000001</c:v>
                </c:pt>
                <c:pt idx="3660">
                  <c:v>0.42059999999999997</c:v>
                </c:pt>
                <c:pt idx="3661">
                  <c:v>0.4093</c:v>
                </c:pt>
                <c:pt idx="3662">
                  <c:v>0.4163</c:v>
                </c:pt>
                <c:pt idx="3663">
                  <c:v>0.40689999999999998</c:v>
                </c:pt>
                <c:pt idx="3664">
                  <c:v>0.41089999999999999</c:v>
                </c:pt>
                <c:pt idx="3665">
                  <c:v>0.40400000000000003</c:v>
                </c:pt>
                <c:pt idx="3666">
                  <c:v>0.41980000000000001</c:v>
                </c:pt>
                <c:pt idx="3667">
                  <c:v>0.41160000000000002</c:v>
                </c:pt>
                <c:pt idx="3668">
                  <c:v>0.41899999999999998</c:v>
                </c:pt>
                <c:pt idx="3669">
                  <c:v>0.41980000000000001</c:v>
                </c:pt>
                <c:pt idx="3670">
                  <c:v>0.41520000000000001</c:v>
                </c:pt>
                <c:pt idx="3671">
                  <c:v>0.41610000000000003</c:v>
                </c:pt>
                <c:pt idx="3672">
                  <c:v>0.4163</c:v>
                </c:pt>
                <c:pt idx="3673">
                  <c:v>0.42</c:v>
                </c:pt>
                <c:pt idx="3674">
                  <c:v>0.4219</c:v>
                </c:pt>
                <c:pt idx="3675">
                  <c:v>0.42520000000000002</c:v>
                </c:pt>
                <c:pt idx="3676">
                  <c:v>0.4289</c:v>
                </c:pt>
                <c:pt idx="3677">
                  <c:v>0.42309999999999998</c:v>
                </c:pt>
                <c:pt idx="3678">
                  <c:v>0.42109999999999997</c:v>
                </c:pt>
                <c:pt idx="3679">
                  <c:v>0.42780000000000001</c:v>
                </c:pt>
                <c:pt idx="3680">
                  <c:v>0.42380000000000001</c:v>
                </c:pt>
                <c:pt idx="3681">
                  <c:v>0.43240000000000001</c:v>
                </c:pt>
                <c:pt idx="3682">
                  <c:v>0.43390000000000001</c:v>
                </c:pt>
                <c:pt idx="3683">
                  <c:v>0.43209999999999998</c:v>
                </c:pt>
                <c:pt idx="3684">
                  <c:v>0.42880000000000001</c:v>
                </c:pt>
                <c:pt idx="3685">
                  <c:v>0.43690000000000001</c:v>
                </c:pt>
                <c:pt idx="3686">
                  <c:v>0.42759999999999998</c:v>
                </c:pt>
                <c:pt idx="3687">
                  <c:v>0.42309999999999998</c:v>
                </c:pt>
                <c:pt idx="3688">
                  <c:v>0.43309999999999998</c:v>
                </c:pt>
                <c:pt idx="3689">
                  <c:v>0.4254</c:v>
                </c:pt>
                <c:pt idx="3690">
                  <c:v>0.42080000000000001</c:v>
                </c:pt>
                <c:pt idx="3691">
                  <c:v>0.42549999999999999</c:v>
                </c:pt>
                <c:pt idx="3692">
                  <c:v>0.43780000000000002</c:v>
                </c:pt>
                <c:pt idx="3693">
                  <c:v>0.4294</c:v>
                </c:pt>
                <c:pt idx="3694">
                  <c:v>0.42559999999999998</c:v>
                </c:pt>
                <c:pt idx="3695">
                  <c:v>0.4375</c:v>
                </c:pt>
                <c:pt idx="3696">
                  <c:v>0.4229</c:v>
                </c:pt>
                <c:pt idx="3697">
                  <c:v>0.42259999999999998</c:v>
                </c:pt>
                <c:pt idx="3698">
                  <c:v>0.42049999999999998</c:v>
                </c:pt>
                <c:pt idx="3699">
                  <c:v>0.42799999999999999</c:v>
                </c:pt>
                <c:pt idx="3700">
                  <c:v>0.41760000000000003</c:v>
                </c:pt>
                <c:pt idx="3701">
                  <c:v>0.4259</c:v>
                </c:pt>
                <c:pt idx="3702">
                  <c:v>0.43209999999999998</c:v>
                </c:pt>
                <c:pt idx="3703">
                  <c:v>0.41899999999999998</c:v>
                </c:pt>
                <c:pt idx="3704">
                  <c:v>0.42730000000000001</c:v>
                </c:pt>
                <c:pt idx="3705">
                  <c:v>0.43149999999999999</c:v>
                </c:pt>
                <c:pt idx="3706">
                  <c:v>0.42649999999999999</c:v>
                </c:pt>
                <c:pt idx="3707">
                  <c:v>0.41739999999999999</c:v>
                </c:pt>
                <c:pt idx="3708">
                  <c:v>0.436</c:v>
                </c:pt>
                <c:pt idx="3709">
                  <c:v>0.435</c:v>
                </c:pt>
                <c:pt idx="3710">
                  <c:v>0.43309999999999998</c:v>
                </c:pt>
                <c:pt idx="3711">
                  <c:v>0.4405</c:v>
                </c:pt>
                <c:pt idx="3712">
                  <c:v>0.43680000000000002</c:v>
                </c:pt>
                <c:pt idx="3713">
                  <c:v>0.42080000000000001</c:v>
                </c:pt>
                <c:pt idx="3714">
                  <c:v>0.42870000000000003</c:v>
                </c:pt>
                <c:pt idx="3715">
                  <c:v>0.4365</c:v>
                </c:pt>
                <c:pt idx="3716">
                  <c:v>0.43230000000000002</c:v>
                </c:pt>
                <c:pt idx="3717">
                  <c:v>0.4239</c:v>
                </c:pt>
                <c:pt idx="3718">
                  <c:v>0.42780000000000001</c:v>
                </c:pt>
                <c:pt idx="3719">
                  <c:v>0.42130000000000001</c:v>
                </c:pt>
                <c:pt idx="3720">
                  <c:v>0.42780000000000001</c:v>
                </c:pt>
                <c:pt idx="3721">
                  <c:v>0.43169999999999997</c:v>
                </c:pt>
                <c:pt idx="3722">
                  <c:v>0.41089999999999999</c:v>
                </c:pt>
                <c:pt idx="3723">
                  <c:v>0.4264</c:v>
                </c:pt>
                <c:pt idx="3724">
                  <c:v>0.42859999999999998</c:v>
                </c:pt>
                <c:pt idx="3725">
                  <c:v>0.42170000000000002</c:v>
                </c:pt>
                <c:pt idx="3726">
                  <c:v>0.42759999999999998</c:v>
                </c:pt>
                <c:pt idx="3727">
                  <c:v>0.4168</c:v>
                </c:pt>
                <c:pt idx="3728">
                  <c:v>0.4209</c:v>
                </c:pt>
                <c:pt idx="3729">
                  <c:v>0.42949999999999999</c:v>
                </c:pt>
                <c:pt idx="3730">
                  <c:v>0.41160000000000002</c:v>
                </c:pt>
                <c:pt idx="3731">
                  <c:v>0.40570000000000001</c:v>
                </c:pt>
                <c:pt idx="3732">
                  <c:v>0.42109999999999997</c:v>
                </c:pt>
                <c:pt idx="3733">
                  <c:v>0.42530000000000001</c:v>
                </c:pt>
                <c:pt idx="3734">
                  <c:v>0.42199999999999999</c:v>
                </c:pt>
                <c:pt idx="3735">
                  <c:v>0.43630000000000002</c:v>
                </c:pt>
                <c:pt idx="3736">
                  <c:v>0.43480000000000002</c:v>
                </c:pt>
                <c:pt idx="3737">
                  <c:v>0.43109999999999998</c:v>
                </c:pt>
                <c:pt idx="3738">
                  <c:v>0.45100000000000001</c:v>
                </c:pt>
                <c:pt idx="3739">
                  <c:v>0.43819999999999998</c:v>
                </c:pt>
                <c:pt idx="3740">
                  <c:v>0.42970000000000003</c:v>
                </c:pt>
                <c:pt idx="3741">
                  <c:v>0.43880000000000002</c:v>
                </c:pt>
                <c:pt idx="3742">
                  <c:v>0.4229</c:v>
                </c:pt>
                <c:pt idx="3743">
                  <c:v>0.43219999999999997</c:v>
                </c:pt>
                <c:pt idx="3744">
                  <c:v>0.42659999999999998</c:v>
                </c:pt>
                <c:pt idx="3745">
                  <c:v>0.42020000000000002</c:v>
                </c:pt>
                <c:pt idx="3746">
                  <c:v>0.42670000000000002</c:v>
                </c:pt>
                <c:pt idx="3747">
                  <c:v>0.42580000000000001</c:v>
                </c:pt>
                <c:pt idx="3748">
                  <c:v>0.42859999999999998</c:v>
                </c:pt>
                <c:pt idx="3749">
                  <c:v>0.43480000000000002</c:v>
                </c:pt>
                <c:pt idx="3750">
                  <c:v>0.4325</c:v>
                </c:pt>
                <c:pt idx="3751">
                  <c:v>0.42699999999999999</c:v>
                </c:pt>
                <c:pt idx="3752">
                  <c:v>0.43140000000000001</c:v>
                </c:pt>
                <c:pt idx="3753">
                  <c:v>0.4304</c:v>
                </c:pt>
                <c:pt idx="3754">
                  <c:v>0.43559999999999999</c:v>
                </c:pt>
                <c:pt idx="3755">
                  <c:v>0.4395</c:v>
                </c:pt>
                <c:pt idx="3756">
                  <c:v>0.4294</c:v>
                </c:pt>
                <c:pt idx="3757">
                  <c:v>0.42680000000000001</c:v>
                </c:pt>
                <c:pt idx="3758">
                  <c:v>0.43030000000000002</c:v>
                </c:pt>
                <c:pt idx="3759">
                  <c:v>0.42980000000000002</c:v>
                </c:pt>
                <c:pt idx="3760">
                  <c:v>0.43819999999999998</c:v>
                </c:pt>
                <c:pt idx="3761">
                  <c:v>0.43009999999999998</c:v>
                </c:pt>
                <c:pt idx="3762">
                  <c:v>0.43309999999999998</c:v>
                </c:pt>
                <c:pt idx="3763">
                  <c:v>0.43209999999999998</c:v>
                </c:pt>
                <c:pt idx="3764">
                  <c:v>0.42780000000000001</c:v>
                </c:pt>
                <c:pt idx="3765">
                  <c:v>0.42949999999999999</c:v>
                </c:pt>
                <c:pt idx="3766">
                  <c:v>0.43519999999999998</c:v>
                </c:pt>
                <c:pt idx="3767">
                  <c:v>0.4365</c:v>
                </c:pt>
                <c:pt idx="3768">
                  <c:v>0.4415</c:v>
                </c:pt>
                <c:pt idx="3769">
                  <c:v>0.43819999999999998</c:v>
                </c:pt>
                <c:pt idx="3770">
                  <c:v>0.44729999999999998</c:v>
                </c:pt>
                <c:pt idx="3771">
                  <c:v>0.43190000000000001</c:v>
                </c:pt>
                <c:pt idx="3772">
                  <c:v>0.44540000000000002</c:v>
                </c:pt>
                <c:pt idx="3773">
                  <c:v>0.439</c:v>
                </c:pt>
                <c:pt idx="3774">
                  <c:v>0.4345</c:v>
                </c:pt>
                <c:pt idx="3775">
                  <c:v>0.43509999999999999</c:v>
                </c:pt>
                <c:pt idx="3776">
                  <c:v>0.42880000000000001</c:v>
                </c:pt>
                <c:pt idx="3777">
                  <c:v>0.4395</c:v>
                </c:pt>
                <c:pt idx="3778">
                  <c:v>0.42899999999999999</c:v>
                </c:pt>
                <c:pt idx="3779">
                  <c:v>0.4199</c:v>
                </c:pt>
                <c:pt idx="3780">
                  <c:v>0.40949999999999998</c:v>
                </c:pt>
                <c:pt idx="3781">
                  <c:v>0.43609999999999999</c:v>
                </c:pt>
                <c:pt idx="3782">
                  <c:v>0.42980000000000002</c:v>
                </c:pt>
                <c:pt idx="3783">
                  <c:v>0.43059999999999998</c:v>
                </c:pt>
                <c:pt idx="3784">
                  <c:v>0.43340000000000001</c:v>
                </c:pt>
                <c:pt idx="3785">
                  <c:v>0.42909999999999998</c:v>
                </c:pt>
                <c:pt idx="3786">
                  <c:v>0.42930000000000001</c:v>
                </c:pt>
                <c:pt idx="3787">
                  <c:v>0.43319999999999997</c:v>
                </c:pt>
                <c:pt idx="3788">
                  <c:v>0.439</c:v>
                </c:pt>
                <c:pt idx="3789">
                  <c:v>0.438</c:v>
                </c:pt>
                <c:pt idx="3790">
                  <c:v>0.42970000000000003</c:v>
                </c:pt>
                <c:pt idx="3791">
                  <c:v>0.42920000000000003</c:v>
                </c:pt>
                <c:pt idx="3792">
                  <c:v>0.42830000000000001</c:v>
                </c:pt>
                <c:pt idx="3793">
                  <c:v>0.42930000000000001</c:v>
                </c:pt>
                <c:pt idx="3794">
                  <c:v>0.4284</c:v>
                </c:pt>
                <c:pt idx="3795">
                  <c:v>0.43659999999999999</c:v>
                </c:pt>
                <c:pt idx="3796">
                  <c:v>0.42459999999999998</c:v>
                </c:pt>
                <c:pt idx="3797">
                  <c:v>0.43559999999999999</c:v>
                </c:pt>
                <c:pt idx="3798">
                  <c:v>0.44019999999999998</c:v>
                </c:pt>
                <c:pt idx="3799">
                  <c:v>0.44400000000000001</c:v>
                </c:pt>
                <c:pt idx="3800">
                  <c:v>0.43240000000000001</c:v>
                </c:pt>
                <c:pt idx="3801">
                  <c:v>0.439</c:v>
                </c:pt>
                <c:pt idx="3802">
                  <c:v>0.43640000000000001</c:v>
                </c:pt>
                <c:pt idx="3803">
                  <c:v>0.43180000000000002</c:v>
                </c:pt>
                <c:pt idx="3804">
                  <c:v>0.43809999999999999</c:v>
                </c:pt>
                <c:pt idx="3805">
                  <c:v>0.44230000000000003</c:v>
                </c:pt>
                <c:pt idx="3806">
                  <c:v>0.42670000000000002</c:v>
                </c:pt>
                <c:pt idx="3807">
                  <c:v>0.4325</c:v>
                </c:pt>
                <c:pt idx="3808">
                  <c:v>0.436</c:v>
                </c:pt>
                <c:pt idx="3809">
                  <c:v>0.43790000000000001</c:v>
                </c:pt>
                <c:pt idx="3810">
                  <c:v>0.43020000000000003</c:v>
                </c:pt>
                <c:pt idx="3811">
                  <c:v>0.43280000000000002</c:v>
                </c:pt>
                <c:pt idx="3812">
                  <c:v>0.42880000000000001</c:v>
                </c:pt>
                <c:pt idx="3813">
                  <c:v>0.43980000000000002</c:v>
                </c:pt>
                <c:pt idx="3814">
                  <c:v>0.42399999999999999</c:v>
                </c:pt>
                <c:pt idx="3815">
                  <c:v>0.42209999999999998</c:v>
                </c:pt>
                <c:pt idx="3816">
                  <c:v>0.4209</c:v>
                </c:pt>
                <c:pt idx="3817">
                  <c:v>0.41720000000000002</c:v>
                </c:pt>
                <c:pt idx="3818">
                  <c:v>0.42580000000000001</c:v>
                </c:pt>
                <c:pt idx="3819">
                  <c:v>0.4128</c:v>
                </c:pt>
                <c:pt idx="3820">
                  <c:v>0.41049999999999998</c:v>
                </c:pt>
                <c:pt idx="3821">
                  <c:v>0.42570000000000002</c:v>
                </c:pt>
                <c:pt idx="3822">
                  <c:v>0.42399999999999999</c:v>
                </c:pt>
                <c:pt idx="3823">
                  <c:v>0.42559999999999998</c:v>
                </c:pt>
                <c:pt idx="3824">
                  <c:v>0.43309999999999998</c:v>
                </c:pt>
                <c:pt idx="3825">
                  <c:v>0.41660000000000003</c:v>
                </c:pt>
                <c:pt idx="3826">
                  <c:v>0.41020000000000001</c:v>
                </c:pt>
                <c:pt idx="3827">
                  <c:v>0.42059999999999997</c:v>
                </c:pt>
                <c:pt idx="3828">
                  <c:v>0.42430000000000001</c:v>
                </c:pt>
                <c:pt idx="3829">
                  <c:v>0.40910000000000002</c:v>
                </c:pt>
                <c:pt idx="3830">
                  <c:v>0.41639999999999999</c:v>
                </c:pt>
                <c:pt idx="3831">
                  <c:v>0.4148</c:v>
                </c:pt>
                <c:pt idx="3832">
                  <c:v>0.42080000000000001</c:v>
                </c:pt>
                <c:pt idx="3833">
                  <c:v>0.41660000000000003</c:v>
                </c:pt>
                <c:pt idx="3834">
                  <c:v>0.42830000000000001</c:v>
                </c:pt>
                <c:pt idx="3835">
                  <c:v>0.4214</c:v>
                </c:pt>
                <c:pt idx="3836">
                  <c:v>0.42399999999999999</c:v>
                </c:pt>
                <c:pt idx="3837">
                  <c:v>0.4219</c:v>
                </c:pt>
                <c:pt idx="3838">
                  <c:v>0.4274</c:v>
                </c:pt>
                <c:pt idx="3839">
                  <c:v>0.4168</c:v>
                </c:pt>
                <c:pt idx="3840">
                  <c:v>0.41880000000000001</c:v>
                </c:pt>
                <c:pt idx="3841">
                  <c:v>0.41249999999999998</c:v>
                </c:pt>
                <c:pt idx="3842">
                  <c:v>0.42749999999999999</c:v>
                </c:pt>
                <c:pt idx="3843">
                  <c:v>0.42530000000000001</c:v>
                </c:pt>
                <c:pt idx="3844">
                  <c:v>0.42870000000000003</c:v>
                </c:pt>
                <c:pt idx="3845">
                  <c:v>0.42699999999999999</c:v>
                </c:pt>
                <c:pt idx="3846">
                  <c:v>0.41739999999999999</c:v>
                </c:pt>
                <c:pt idx="3847">
                  <c:v>0.41449999999999998</c:v>
                </c:pt>
                <c:pt idx="3848">
                  <c:v>0.4254</c:v>
                </c:pt>
                <c:pt idx="3849">
                  <c:v>0.41720000000000002</c:v>
                </c:pt>
                <c:pt idx="3850">
                  <c:v>0.4279</c:v>
                </c:pt>
                <c:pt idx="3851">
                  <c:v>0.4259</c:v>
                </c:pt>
                <c:pt idx="3852">
                  <c:v>0.41170000000000001</c:v>
                </c:pt>
                <c:pt idx="3853">
                  <c:v>0.42349999999999999</c:v>
                </c:pt>
                <c:pt idx="3854">
                  <c:v>0.41799999999999998</c:v>
                </c:pt>
                <c:pt idx="3855">
                  <c:v>0.42899999999999999</c:v>
                </c:pt>
                <c:pt idx="3856">
                  <c:v>0.4199</c:v>
                </c:pt>
                <c:pt idx="3857">
                  <c:v>0.41949999999999998</c:v>
                </c:pt>
                <c:pt idx="3858">
                  <c:v>0.42180000000000001</c:v>
                </c:pt>
                <c:pt idx="3859">
                  <c:v>0.4289</c:v>
                </c:pt>
                <c:pt idx="3860">
                  <c:v>0.40479999999999999</c:v>
                </c:pt>
                <c:pt idx="3861">
                  <c:v>0.4259</c:v>
                </c:pt>
                <c:pt idx="3862">
                  <c:v>0.42820000000000003</c:v>
                </c:pt>
                <c:pt idx="3863">
                  <c:v>0.42670000000000002</c:v>
                </c:pt>
                <c:pt idx="3864">
                  <c:v>0.41970000000000002</c:v>
                </c:pt>
                <c:pt idx="3865">
                  <c:v>0.40810000000000002</c:v>
                </c:pt>
                <c:pt idx="3866">
                  <c:v>0.40789999999999998</c:v>
                </c:pt>
                <c:pt idx="3867">
                  <c:v>0.41110000000000002</c:v>
                </c:pt>
                <c:pt idx="3868">
                  <c:v>0.4204</c:v>
                </c:pt>
                <c:pt idx="3869">
                  <c:v>0.4229</c:v>
                </c:pt>
                <c:pt idx="3870">
                  <c:v>0.40210000000000001</c:v>
                </c:pt>
                <c:pt idx="3871">
                  <c:v>0.41489999999999999</c:v>
                </c:pt>
                <c:pt idx="3872">
                  <c:v>0.41470000000000001</c:v>
                </c:pt>
                <c:pt idx="3873">
                  <c:v>0.4269</c:v>
                </c:pt>
                <c:pt idx="3874">
                  <c:v>0.41620000000000001</c:v>
                </c:pt>
                <c:pt idx="3875">
                  <c:v>0.4259</c:v>
                </c:pt>
                <c:pt idx="3876">
                  <c:v>0.42909999999999998</c:v>
                </c:pt>
                <c:pt idx="3877">
                  <c:v>0.42080000000000001</c:v>
                </c:pt>
                <c:pt idx="3878">
                  <c:v>0.42880000000000001</c:v>
                </c:pt>
                <c:pt idx="3879">
                  <c:v>0.42709999999999998</c:v>
                </c:pt>
                <c:pt idx="3880">
                  <c:v>0.42409999999999998</c:v>
                </c:pt>
                <c:pt idx="3881">
                  <c:v>0.42870000000000003</c:v>
                </c:pt>
                <c:pt idx="3882">
                  <c:v>0.42949999999999999</c:v>
                </c:pt>
                <c:pt idx="3883">
                  <c:v>0.41799999999999998</c:v>
                </c:pt>
                <c:pt idx="3884">
                  <c:v>0.41520000000000001</c:v>
                </c:pt>
                <c:pt idx="3885">
                  <c:v>0.42199999999999999</c:v>
                </c:pt>
                <c:pt idx="3886">
                  <c:v>0.42220000000000002</c:v>
                </c:pt>
                <c:pt idx="3887">
                  <c:v>0.42859999999999998</c:v>
                </c:pt>
                <c:pt idx="3888">
                  <c:v>0.43190000000000001</c:v>
                </c:pt>
                <c:pt idx="3889">
                  <c:v>0.42870000000000003</c:v>
                </c:pt>
                <c:pt idx="3890">
                  <c:v>0.441</c:v>
                </c:pt>
                <c:pt idx="3891">
                  <c:v>0.4289</c:v>
                </c:pt>
                <c:pt idx="3892">
                  <c:v>0.42599999999999999</c:v>
                </c:pt>
                <c:pt idx="3893">
                  <c:v>0.42730000000000001</c:v>
                </c:pt>
                <c:pt idx="3894">
                  <c:v>0.43819999999999998</c:v>
                </c:pt>
                <c:pt idx="3895">
                  <c:v>0.432</c:v>
                </c:pt>
                <c:pt idx="3896">
                  <c:v>0.437</c:v>
                </c:pt>
                <c:pt idx="3897">
                  <c:v>0.44400000000000001</c:v>
                </c:pt>
                <c:pt idx="3898">
                  <c:v>0.42530000000000001</c:v>
                </c:pt>
                <c:pt idx="3899">
                  <c:v>0.4345</c:v>
                </c:pt>
                <c:pt idx="3900">
                  <c:v>0.43730000000000002</c:v>
                </c:pt>
                <c:pt idx="3901">
                  <c:v>0.4289</c:v>
                </c:pt>
                <c:pt idx="3902">
                  <c:v>0.43480000000000002</c:v>
                </c:pt>
                <c:pt idx="3903">
                  <c:v>0.43099999999999999</c:v>
                </c:pt>
                <c:pt idx="3904">
                  <c:v>0.4279</c:v>
                </c:pt>
                <c:pt idx="3905">
                  <c:v>0.43730000000000002</c:v>
                </c:pt>
                <c:pt idx="3906">
                  <c:v>0.43219999999999997</c:v>
                </c:pt>
                <c:pt idx="3907">
                  <c:v>0.4214</c:v>
                </c:pt>
                <c:pt idx="3908">
                  <c:v>0.43309999999999998</c:v>
                </c:pt>
                <c:pt idx="3909">
                  <c:v>0.43769999999999998</c:v>
                </c:pt>
                <c:pt idx="3910">
                  <c:v>0.43959999999999999</c:v>
                </c:pt>
                <c:pt idx="3911">
                  <c:v>0.43409999999999999</c:v>
                </c:pt>
                <c:pt idx="3912">
                  <c:v>0.4425</c:v>
                </c:pt>
                <c:pt idx="3913">
                  <c:v>0.42430000000000001</c:v>
                </c:pt>
                <c:pt idx="3914">
                  <c:v>0.44219999999999998</c:v>
                </c:pt>
                <c:pt idx="3915">
                  <c:v>0.43149999999999999</c:v>
                </c:pt>
                <c:pt idx="3916">
                  <c:v>0.432</c:v>
                </c:pt>
                <c:pt idx="3917">
                  <c:v>0.42480000000000001</c:v>
                </c:pt>
                <c:pt idx="3918">
                  <c:v>0.42659999999999998</c:v>
                </c:pt>
                <c:pt idx="3919">
                  <c:v>0.43049999999999999</c:v>
                </c:pt>
                <c:pt idx="3920">
                  <c:v>0.40839999999999999</c:v>
                </c:pt>
                <c:pt idx="3921">
                  <c:v>0.42909999999999998</c:v>
                </c:pt>
                <c:pt idx="3922">
                  <c:v>0.43640000000000001</c:v>
                </c:pt>
                <c:pt idx="3923">
                  <c:v>0.44140000000000001</c:v>
                </c:pt>
                <c:pt idx="3924">
                  <c:v>0.436</c:v>
                </c:pt>
                <c:pt idx="3925">
                  <c:v>0.43830000000000002</c:v>
                </c:pt>
                <c:pt idx="3926">
                  <c:v>0.42609999999999998</c:v>
                </c:pt>
                <c:pt idx="3927">
                  <c:v>0.43840000000000001</c:v>
                </c:pt>
                <c:pt idx="3928">
                  <c:v>0.4279</c:v>
                </c:pt>
                <c:pt idx="3929">
                  <c:v>0.41720000000000002</c:v>
                </c:pt>
                <c:pt idx="3930">
                  <c:v>0.43330000000000002</c:v>
                </c:pt>
                <c:pt idx="3931">
                  <c:v>0.4345</c:v>
                </c:pt>
                <c:pt idx="3932">
                  <c:v>0.44330000000000003</c:v>
                </c:pt>
                <c:pt idx="3933">
                  <c:v>0.42320000000000002</c:v>
                </c:pt>
                <c:pt idx="3934">
                  <c:v>0.42830000000000001</c:v>
                </c:pt>
                <c:pt idx="3935">
                  <c:v>0.41930000000000001</c:v>
                </c:pt>
                <c:pt idx="3936">
                  <c:v>0.43619999999999998</c:v>
                </c:pt>
                <c:pt idx="3937">
                  <c:v>0.44109999999999999</c:v>
                </c:pt>
                <c:pt idx="3938">
                  <c:v>0.43380000000000002</c:v>
                </c:pt>
                <c:pt idx="3939">
                  <c:v>0.42859999999999998</c:v>
                </c:pt>
                <c:pt idx="3940">
                  <c:v>0.42480000000000001</c:v>
                </c:pt>
                <c:pt idx="3941">
                  <c:v>0.4284</c:v>
                </c:pt>
                <c:pt idx="3942">
                  <c:v>0.41099999999999998</c:v>
                </c:pt>
                <c:pt idx="3943">
                  <c:v>0.4355</c:v>
                </c:pt>
                <c:pt idx="3944">
                  <c:v>0.42120000000000002</c:v>
                </c:pt>
                <c:pt idx="3945">
                  <c:v>0.43619999999999998</c:v>
                </c:pt>
                <c:pt idx="3946">
                  <c:v>0.43359999999999999</c:v>
                </c:pt>
                <c:pt idx="3947">
                  <c:v>0.4264</c:v>
                </c:pt>
                <c:pt idx="3948">
                  <c:v>0.42020000000000002</c:v>
                </c:pt>
                <c:pt idx="3949">
                  <c:v>0.43390000000000001</c:v>
                </c:pt>
                <c:pt idx="3950">
                  <c:v>0.4279</c:v>
                </c:pt>
                <c:pt idx="3951">
                  <c:v>0.43</c:v>
                </c:pt>
                <c:pt idx="3952">
                  <c:v>0.41420000000000001</c:v>
                </c:pt>
                <c:pt idx="3953">
                  <c:v>0.435</c:v>
                </c:pt>
                <c:pt idx="3954">
                  <c:v>0.42599999999999999</c:v>
                </c:pt>
                <c:pt idx="3955">
                  <c:v>0.44340000000000002</c:v>
                </c:pt>
                <c:pt idx="3956">
                  <c:v>0.4375</c:v>
                </c:pt>
                <c:pt idx="3957">
                  <c:v>0.42649999999999999</c:v>
                </c:pt>
                <c:pt idx="3958">
                  <c:v>0.43219999999999997</c:v>
                </c:pt>
                <c:pt idx="3959">
                  <c:v>0.42880000000000001</c:v>
                </c:pt>
                <c:pt idx="3960">
                  <c:v>0.42580000000000001</c:v>
                </c:pt>
                <c:pt idx="3961">
                  <c:v>0.42830000000000001</c:v>
                </c:pt>
                <c:pt idx="3962">
                  <c:v>0.42349999999999999</c:v>
                </c:pt>
                <c:pt idx="3963">
                  <c:v>0.4239</c:v>
                </c:pt>
                <c:pt idx="3964">
                  <c:v>0.41860000000000003</c:v>
                </c:pt>
                <c:pt idx="3965">
                  <c:v>0.43049999999999999</c:v>
                </c:pt>
                <c:pt idx="3966">
                  <c:v>0.41849999999999998</c:v>
                </c:pt>
                <c:pt idx="3967">
                  <c:v>0.4294</c:v>
                </c:pt>
                <c:pt idx="3968">
                  <c:v>0.4335</c:v>
                </c:pt>
                <c:pt idx="3969">
                  <c:v>0.43380000000000002</c:v>
                </c:pt>
                <c:pt idx="3970">
                  <c:v>0.42359999999999998</c:v>
                </c:pt>
                <c:pt idx="3971">
                  <c:v>0.43030000000000002</c:v>
                </c:pt>
                <c:pt idx="3972">
                  <c:v>0.4168</c:v>
                </c:pt>
                <c:pt idx="3973">
                  <c:v>0.4274</c:v>
                </c:pt>
                <c:pt idx="3974">
                  <c:v>0.42830000000000001</c:v>
                </c:pt>
                <c:pt idx="3975">
                  <c:v>0.4153</c:v>
                </c:pt>
                <c:pt idx="3976">
                  <c:v>0.42080000000000001</c:v>
                </c:pt>
                <c:pt idx="3977">
                  <c:v>0.43790000000000001</c:v>
                </c:pt>
                <c:pt idx="3978">
                  <c:v>0.44450000000000001</c:v>
                </c:pt>
                <c:pt idx="3979">
                  <c:v>0.43090000000000001</c:v>
                </c:pt>
                <c:pt idx="3980">
                  <c:v>0.44359999999999999</c:v>
                </c:pt>
                <c:pt idx="3981">
                  <c:v>0.4299</c:v>
                </c:pt>
                <c:pt idx="3982">
                  <c:v>0.41899999999999998</c:v>
                </c:pt>
                <c:pt idx="3983">
                  <c:v>0.43759999999999999</c:v>
                </c:pt>
                <c:pt idx="3984">
                  <c:v>0.44140000000000001</c:v>
                </c:pt>
                <c:pt idx="3985">
                  <c:v>0.42209999999999998</c:v>
                </c:pt>
                <c:pt idx="3986">
                  <c:v>0.42549999999999999</c:v>
                </c:pt>
                <c:pt idx="3987">
                  <c:v>0.42759999999999998</c:v>
                </c:pt>
                <c:pt idx="3988">
                  <c:v>0.41489999999999999</c:v>
                </c:pt>
                <c:pt idx="3989">
                  <c:v>0.42599999999999999</c:v>
                </c:pt>
                <c:pt idx="3990">
                  <c:v>0.43319999999999997</c:v>
                </c:pt>
                <c:pt idx="3991">
                  <c:v>0.42949999999999999</c:v>
                </c:pt>
                <c:pt idx="3992">
                  <c:v>0.4289</c:v>
                </c:pt>
                <c:pt idx="3993">
                  <c:v>0.4279</c:v>
                </c:pt>
                <c:pt idx="3994">
                  <c:v>0.432</c:v>
                </c:pt>
                <c:pt idx="3995">
                  <c:v>0.43369999999999997</c:v>
                </c:pt>
                <c:pt idx="3996">
                  <c:v>0.42620000000000002</c:v>
                </c:pt>
                <c:pt idx="3997">
                  <c:v>0.42480000000000001</c:v>
                </c:pt>
                <c:pt idx="3998">
                  <c:v>0.42880000000000001</c:v>
                </c:pt>
                <c:pt idx="3999">
                  <c:v>0.4294</c:v>
                </c:pt>
                <c:pt idx="4000">
                  <c:v>0.43519999999999998</c:v>
                </c:pt>
                <c:pt idx="4001">
                  <c:v>0.42680000000000001</c:v>
                </c:pt>
                <c:pt idx="4002">
                  <c:v>0.4294</c:v>
                </c:pt>
                <c:pt idx="4003">
                  <c:v>0.43880000000000002</c:v>
                </c:pt>
                <c:pt idx="4004">
                  <c:v>0.42670000000000002</c:v>
                </c:pt>
                <c:pt idx="4005">
                  <c:v>0.4204</c:v>
                </c:pt>
                <c:pt idx="4006">
                  <c:v>0.42809999999999998</c:v>
                </c:pt>
                <c:pt idx="4007">
                  <c:v>0.42299999999999999</c:v>
                </c:pt>
                <c:pt idx="4008">
                  <c:v>0.4375</c:v>
                </c:pt>
                <c:pt idx="4009">
                  <c:v>0.42870000000000003</c:v>
                </c:pt>
                <c:pt idx="4010">
                  <c:v>0.43120000000000003</c:v>
                </c:pt>
                <c:pt idx="4011">
                  <c:v>0.43630000000000002</c:v>
                </c:pt>
                <c:pt idx="4012">
                  <c:v>0.43290000000000001</c:v>
                </c:pt>
                <c:pt idx="4013">
                  <c:v>0.43020000000000003</c:v>
                </c:pt>
                <c:pt idx="4014">
                  <c:v>0.438</c:v>
                </c:pt>
                <c:pt idx="4015">
                  <c:v>0.44140000000000001</c:v>
                </c:pt>
                <c:pt idx="4016">
                  <c:v>0.44800000000000001</c:v>
                </c:pt>
                <c:pt idx="4017">
                  <c:v>0.44280000000000003</c:v>
                </c:pt>
                <c:pt idx="4018">
                  <c:v>0.43259999999999998</c:v>
                </c:pt>
                <c:pt idx="4019">
                  <c:v>0.434</c:v>
                </c:pt>
                <c:pt idx="4020">
                  <c:v>0.43209999999999998</c:v>
                </c:pt>
                <c:pt idx="4021">
                  <c:v>0.4284</c:v>
                </c:pt>
                <c:pt idx="4022">
                  <c:v>0.43519999999999998</c:v>
                </c:pt>
                <c:pt idx="4023">
                  <c:v>0.43080000000000002</c:v>
                </c:pt>
                <c:pt idx="4024">
                  <c:v>0.43869999999999998</c:v>
                </c:pt>
                <c:pt idx="4025">
                  <c:v>0.43540000000000001</c:v>
                </c:pt>
                <c:pt idx="4026">
                  <c:v>0.42820000000000003</c:v>
                </c:pt>
                <c:pt idx="4027">
                  <c:v>0.43419999999999997</c:v>
                </c:pt>
                <c:pt idx="4028">
                  <c:v>0.43269999999999997</c:v>
                </c:pt>
                <c:pt idx="4029">
                  <c:v>0.43280000000000002</c:v>
                </c:pt>
                <c:pt idx="4030">
                  <c:v>0.43430000000000002</c:v>
                </c:pt>
                <c:pt idx="4031">
                  <c:v>0.43070000000000003</c:v>
                </c:pt>
                <c:pt idx="4032">
                  <c:v>0.43219999999999997</c:v>
                </c:pt>
                <c:pt idx="4033">
                  <c:v>0.4274</c:v>
                </c:pt>
                <c:pt idx="4034">
                  <c:v>0.42059999999999997</c:v>
                </c:pt>
                <c:pt idx="4035">
                  <c:v>0.43149999999999999</c:v>
                </c:pt>
                <c:pt idx="4036">
                  <c:v>0.4279</c:v>
                </c:pt>
                <c:pt idx="4037">
                  <c:v>0.43809999999999999</c:v>
                </c:pt>
                <c:pt idx="4038">
                  <c:v>0.4274</c:v>
                </c:pt>
                <c:pt idx="4039">
                  <c:v>0.43690000000000001</c:v>
                </c:pt>
                <c:pt idx="4040">
                  <c:v>0.436</c:v>
                </c:pt>
                <c:pt idx="4041">
                  <c:v>0.43540000000000001</c:v>
                </c:pt>
                <c:pt idx="4042">
                  <c:v>0.43130000000000002</c:v>
                </c:pt>
                <c:pt idx="4043">
                  <c:v>0.434</c:v>
                </c:pt>
                <c:pt idx="4044">
                  <c:v>0.43930000000000002</c:v>
                </c:pt>
                <c:pt idx="4045">
                  <c:v>0.42020000000000002</c:v>
                </c:pt>
                <c:pt idx="4046">
                  <c:v>0.44019999999999998</c:v>
                </c:pt>
                <c:pt idx="4047">
                  <c:v>0.43819999999999998</c:v>
                </c:pt>
                <c:pt idx="4048">
                  <c:v>0.43680000000000002</c:v>
                </c:pt>
                <c:pt idx="4049">
                  <c:v>0.44259999999999999</c:v>
                </c:pt>
                <c:pt idx="4050">
                  <c:v>0.44009999999999999</c:v>
                </c:pt>
                <c:pt idx="4051">
                  <c:v>0.43930000000000002</c:v>
                </c:pt>
                <c:pt idx="4052">
                  <c:v>0.42549999999999999</c:v>
                </c:pt>
                <c:pt idx="4053">
                  <c:v>0.43090000000000001</c:v>
                </c:pt>
                <c:pt idx="4054">
                  <c:v>0.43290000000000001</c:v>
                </c:pt>
                <c:pt idx="4055">
                  <c:v>0.4355</c:v>
                </c:pt>
                <c:pt idx="4056">
                  <c:v>0.42880000000000001</c:v>
                </c:pt>
                <c:pt idx="4057">
                  <c:v>0.43819999999999998</c:v>
                </c:pt>
                <c:pt idx="4058">
                  <c:v>0.43219999999999997</c:v>
                </c:pt>
                <c:pt idx="4059">
                  <c:v>0.42730000000000001</c:v>
                </c:pt>
                <c:pt idx="4060">
                  <c:v>0.42030000000000001</c:v>
                </c:pt>
                <c:pt idx="4061">
                  <c:v>0.437</c:v>
                </c:pt>
                <c:pt idx="4062">
                  <c:v>0.42749999999999999</c:v>
                </c:pt>
                <c:pt idx="4063">
                  <c:v>0.4325</c:v>
                </c:pt>
                <c:pt idx="4064">
                  <c:v>0.42730000000000001</c:v>
                </c:pt>
                <c:pt idx="4065">
                  <c:v>0.43509999999999999</c:v>
                </c:pt>
                <c:pt idx="4066">
                  <c:v>0.42170000000000002</c:v>
                </c:pt>
                <c:pt idx="4067">
                  <c:v>0.42330000000000001</c:v>
                </c:pt>
                <c:pt idx="4068">
                  <c:v>0.41959999999999997</c:v>
                </c:pt>
                <c:pt idx="4069">
                  <c:v>0.4279</c:v>
                </c:pt>
                <c:pt idx="4070">
                  <c:v>0.42799999999999999</c:v>
                </c:pt>
                <c:pt idx="4071">
                  <c:v>0.42930000000000001</c:v>
                </c:pt>
                <c:pt idx="4072">
                  <c:v>0.42630000000000001</c:v>
                </c:pt>
                <c:pt idx="4073">
                  <c:v>0.434</c:v>
                </c:pt>
                <c:pt idx="4074">
                  <c:v>0.44419999999999998</c:v>
                </c:pt>
                <c:pt idx="4075">
                  <c:v>0.43690000000000001</c:v>
                </c:pt>
                <c:pt idx="4076">
                  <c:v>0.43590000000000001</c:v>
                </c:pt>
                <c:pt idx="4077">
                  <c:v>0.42759999999999998</c:v>
                </c:pt>
                <c:pt idx="4078">
                  <c:v>0.43120000000000003</c:v>
                </c:pt>
                <c:pt idx="4079">
                  <c:v>0.43049999999999999</c:v>
                </c:pt>
                <c:pt idx="4080">
                  <c:v>0.42699999999999999</c:v>
                </c:pt>
                <c:pt idx="4081">
                  <c:v>0.44009999999999999</c:v>
                </c:pt>
                <c:pt idx="4082">
                  <c:v>0.43709999999999999</c:v>
                </c:pt>
                <c:pt idx="4083">
                  <c:v>0.42709999999999998</c:v>
                </c:pt>
                <c:pt idx="4084">
                  <c:v>0.42970000000000003</c:v>
                </c:pt>
                <c:pt idx="4085">
                  <c:v>0.44679999999999997</c:v>
                </c:pt>
                <c:pt idx="4086">
                  <c:v>0.43709999999999999</c:v>
                </c:pt>
                <c:pt idx="4087">
                  <c:v>0.43120000000000003</c:v>
                </c:pt>
                <c:pt idx="4088">
                  <c:v>0.42659999999999998</c:v>
                </c:pt>
                <c:pt idx="4089">
                  <c:v>0.4123</c:v>
                </c:pt>
                <c:pt idx="4090">
                  <c:v>0.41639999999999999</c:v>
                </c:pt>
                <c:pt idx="4091">
                  <c:v>0.41010000000000002</c:v>
                </c:pt>
                <c:pt idx="4092">
                  <c:v>0.41699999999999998</c:v>
                </c:pt>
                <c:pt idx="4093">
                  <c:v>0.41799999999999998</c:v>
                </c:pt>
                <c:pt idx="4094">
                  <c:v>0.4219</c:v>
                </c:pt>
                <c:pt idx="4095">
                  <c:v>0.41420000000000001</c:v>
                </c:pt>
                <c:pt idx="4096">
                  <c:v>0.42220000000000002</c:v>
                </c:pt>
                <c:pt idx="4097">
                  <c:v>0.41039999999999999</c:v>
                </c:pt>
                <c:pt idx="4098">
                  <c:v>0.41959999999999997</c:v>
                </c:pt>
                <c:pt idx="4099">
                  <c:v>0.42470000000000002</c:v>
                </c:pt>
                <c:pt idx="4100">
                  <c:v>0.4143</c:v>
                </c:pt>
                <c:pt idx="4101">
                  <c:v>0.42830000000000001</c:v>
                </c:pt>
                <c:pt idx="4102">
                  <c:v>0.44600000000000001</c:v>
                </c:pt>
                <c:pt idx="4103">
                  <c:v>0.42709999999999998</c:v>
                </c:pt>
                <c:pt idx="4104">
                  <c:v>0.42520000000000002</c:v>
                </c:pt>
                <c:pt idx="4105">
                  <c:v>0.44190000000000002</c:v>
                </c:pt>
                <c:pt idx="4106">
                  <c:v>0.43359999999999999</c:v>
                </c:pt>
                <c:pt idx="4107">
                  <c:v>0.437</c:v>
                </c:pt>
                <c:pt idx="4108">
                  <c:v>0.4249</c:v>
                </c:pt>
                <c:pt idx="4109">
                  <c:v>0.4385</c:v>
                </c:pt>
                <c:pt idx="4110">
                  <c:v>0.42649999999999999</c:v>
                </c:pt>
                <c:pt idx="4111">
                  <c:v>0.43369999999999997</c:v>
                </c:pt>
                <c:pt idx="4112">
                  <c:v>0.433</c:v>
                </c:pt>
                <c:pt idx="4113">
                  <c:v>0.43730000000000002</c:v>
                </c:pt>
                <c:pt idx="4114">
                  <c:v>0.44800000000000001</c:v>
                </c:pt>
                <c:pt idx="4115">
                  <c:v>0.442</c:v>
                </c:pt>
                <c:pt idx="4116">
                  <c:v>0.44479999999999997</c:v>
                </c:pt>
                <c:pt idx="4117">
                  <c:v>0.44469999999999998</c:v>
                </c:pt>
                <c:pt idx="4118">
                  <c:v>0.4425</c:v>
                </c:pt>
                <c:pt idx="4119">
                  <c:v>0.43580000000000002</c:v>
                </c:pt>
                <c:pt idx="4120">
                  <c:v>0.43080000000000002</c:v>
                </c:pt>
                <c:pt idx="4121">
                  <c:v>0.43659999999999999</c:v>
                </c:pt>
                <c:pt idx="4122">
                  <c:v>0.42780000000000001</c:v>
                </c:pt>
                <c:pt idx="4123">
                  <c:v>0.4299</c:v>
                </c:pt>
                <c:pt idx="4124">
                  <c:v>0.42870000000000003</c:v>
                </c:pt>
                <c:pt idx="4125">
                  <c:v>0.4178</c:v>
                </c:pt>
                <c:pt idx="4126">
                  <c:v>0.43109999999999998</c:v>
                </c:pt>
                <c:pt idx="4127">
                  <c:v>0.4274</c:v>
                </c:pt>
                <c:pt idx="4128">
                  <c:v>0.42120000000000002</c:v>
                </c:pt>
                <c:pt idx="4129">
                  <c:v>0.42420000000000002</c:v>
                </c:pt>
                <c:pt idx="4130">
                  <c:v>0.43619999999999998</c:v>
                </c:pt>
                <c:pt idx="4131">
                  <c:v>0.43240000000000001</c:v>
                </c:pt>
                <c:pt idx="4132">
                  <c:v>0.436</c:v>
                </c:pt>
                <c:pt idx="4133">
                  <c:v>0.436</c:v>
                </c:pt>
                <c:pt idx="4134">
                  <c:v>0.43640000000000001</c:v>
                </c:pt>
                <c:pt idx="4135">
                  <c:v>0.43290000000000001</c:v>
                </c:pt>
                <c:pt idx="4136">
                  <c:v>0.42459999999999998</c:v>
                </c:pt>
                <c:pt idx="4137">
                  <c:v>0.4143</c:v>
                </c:pt>
                <c:pt idx="4138">
                  <c:v>0.43569999999999998</c:v>
                </c:pt>
                <c:pt idx="4139">
                  <c:v>0.41889999999999999</c:v>
                </c:pt>
                <c:pt idx="4140">
                  <c:v>0.42320000000000002</c:v>
                </c:pt>
                <c:pt idx="4141">
                  <c:v>0.42249999999999999</c:v>
                </c:pt>
                <c:pt idx="4142">
                  <c:v>0.41689999999999999</c:v>
                </c:pt>
                <c:pt idx="4143">
                  <c:v>0.41249999999999998</c:v>
                </c:pt>
                <c:pt idx="4144">
                  <c:v>0.41520000000000001</c:v>
                </c:pt>
                <c:pt idx="4145">
                  <c:v>0.42020000000000002</c:v>
                </c:pt>
                <c:pt idx="4146">
                  <c:v>0.42099999999999999</c:v>
                </c:pt>
                <c:pt idx="4147">
                  <c:v>0.4178</c:v>
                </c:pt>
                <c:pt idx="4148">
                  <c:v>0.41699999999999998</c:v>
                </c:pt>
                <c:pt idx="4149">
                  <c:v>0.43090000000000001</c:v>
                </c:pt>
                <c:pt idx="4150">
                  <c:v>0.42849999999999999</c:v>
                </c:pt>
                <c:pt idx="4151">
                  <c:v>0.43190000000000001</c:v>
                </c:pt>
                <c:pt idx="4152">
                  <c:v>0.44109999999999999</c:v>
                </c:pt>
                <c:pt idx="4153">
                  <c:v>0.42830000000000001</c:v>
                </c:pt>
                <c:pt idx="4154">
                  <c:v>0.43140000000000001</c:v>
                </c:pt>
                <c:pt idx="4155">
                  <c:v>0.43909999999999999</c:v>
                </c:pt>
                <c:pt idx="4156">
                  <c:v>0.42230000000000001</c:v>
                </c:pt>
                <c:pt idx="4157">
                  <c:v>0.43480000000000002</c:v>
                </c:pt>
                <c:pt idx="4158">
                  <c:v>0.43830000000000002</c:v>
                </c:pt>
                <c:pt idx="4159">
                  <c:v>0.41820000000000002</c:v>
                </c:pt>
                <c:pt idx="4160">
                  <c:v>0.4178</c:v>
                </c:pt>
                <c:pt idx="4161">
                  <c:v>0.42130000000000001</c:v>
                </c:pt>
                <c:pt idx="4162">
                  <c:v>0.41489999999999999</c:v>
                </c:pt>
                <c:pt idx="4163">
                  <c:v>0.42930000000000001</c:v>
                </c:pt>
                <c:pt idx="4164">
                  <c:v>0.42030000000000001</c:v>
                </c:pt>
                <c:pt idx="4165">
                  <c:v>0.42230000000000001</c:v>
                </c:pt>
                <c:pt idx="4166">
                  <c:v>0.42570000000000002</c:v>
                </c:pt>
                <c:pt idx="4167">
                  <c:v>0.4239</c:v>
                </c:pt>
                <c:pt idx="4168">
                  <c:v>0.42680000000000001</c:v>
                </c:pt>
                <c:pt idx="4169">
                  <c:v>0.42659999999999998</c:v>
                </c:pt>
                <c:pt idx="4170">
                  <c:v>0.42159999999999997</c:v>
                </c:pt>
                <c:pt idx="4171">
                  <c:v>0.42509999999999998</c:v>
                </c:pt>
                <c:pt idx="4172">
                  <c:v>0.43059999999999998</c:v>
                </c:pt>
                <c:pt idx="4173">
                  <c:v>0.42180000000000001</c:v>
                </c:pt>
                <c:pt idx="4174">
                  <c:v>0.4269</c:v>
                </c:pt>
                <c:pt idx="4175">
                  <c:v>0.42899999999999999</c:v>
                </c:pt>
                <c:pt idx="4176">
                  <c:v>0.43059999999999998</c:v>
                </c:pt>
                <c:pt idx="4177">
                  <c:v>0.43530000000000002</c:v>
                </c:pt>
                <c:pt idx="4178">
                  <c:v>0.43020000000000003</c:v>
                </c:pt>
                <c:pt idx="4179">
                  <c:v>0.44030000000000002</c:v>
                </c:pt>
                <c:pt idx="4180">
                  <c:v>0.44309999999999999</c:v>
                </c:pt>
                <c:pt idx="4181">
                  <c:v>0.43609999999999999</c:v>
                </c:pt>
                <c:pt idx="4182">
                  <c:v>0.44900000000000001</c:v>
                </c:pt>
                <c:pt idx="4183">
                  <c:v>0.4365</c:v>
                </c:pt>
                <c:pt idx="4184">
                  <c:v>0.43730000000000002</c:v>
                </c:pt>
                <c:pt idx="4185">
                  <c:v>0.43859999999999999</c:v>
                </c:pt>
                <c:pt idx="4186">
                  <c:v>0.44700000000000001</c:v>
                </c:pt>
                <c:pt idx="4187">
                  <c:v>0.44690000000000002</c:v>
                </c:pt>
                <c:pt idx="4188">
                  <c:v>0.43890000000000001</c:v>
                </c:pt>
                <c:pt idx="4189">
                  <c:v>0.43819999999999998</c:v>
                </c:pt>
                <c:pt idx="4190">
                  <c:v>0.43419999999999997</c:v>
                </c:pt>
                <c:pt idx="4191">
                  <c:v>0.42980000000000002</c:v>
                </c:pt>
                <c:pt idx="4192">
                  <c:v>0.438</c:v>
                </c:pt>
                <c:pt idx="4193">
                  <c:v>0.42699999999999999</c:v>
                </c:pt>
                <c:pt idx="4194">
                  <c:v>0.42880000000000001</c:v>
                </c:pt>
                <c:pt idx="4195">
                  <c:v>0.43120000000000003</c:v>
                </c:pt>
                <c:pt idx="4196">
                  <c:v>0.42680000000000001</c:v>
                </c:pt>
                <c:pt idx="4197">
                  <c:v>0.41959999999999997</c:v>
                </c:pt>
                <c:pt idx="4198">
                  <c:v>0.4204</c:v>
                </c:pt>
                <c:pt idx="4199">
                  <c:v>0.42699999999999999</c:v>
                </c:pt>
                <c:pt idx="4200">
                  <c:v>0.4168</c:v>
                </c:pt>
                <c:pt idx="4201">
                  <c:v>0.42280000000000001</c:v>
                </c:pt>
                <c:pt idx="4202">
                  <c:v>0.42659999999999998</c:v>
                </c:pt>
                <c:pt idx="4203">
                  <c:v>0.42349999999999999</c:v>
                </c:pt>
                <c:pt idx="4204">
                  <c:v>0.42</c:v>
                </c:pt>
                <c:pt idx="4205">
                  <c:v>0.42830000000000001</c:v>
                </c:pt>
                <c:pt idx="4206">
                  <c:v>0.43480000000000002</c:v>
                </c:pt>
                <c:pt idx="4207">
                  <c:v>0.42470000000000002</c:v>
                </c:pt>
                <c:pt idx="4208">
                  <c:v>0.4244</c:v>
                </c:pt>
                <c:pt idx="4209">
                  <c:v>0.42849999999999999</c:v>
                </c:pt>
                <c:pt idx="4210">
                  <c:v>0.43330000000000002</c:v>
                </c:pt>
                <c:pt idx="4211">
                  <c:v>0.43130000000000002</c:v>
                </c:pt>
                <c:pt idx="4212">
                  <c:v>0.4299</c:v>
                </c:pt>
                <c:pt idx="4213">
                  <c:v>0.44069999999999998</c:v>
                </c:pt>
                <c:pt idx="4214">
                  <c:v>0.43669999999999998</c:v>
                </c:pt>
                <c:pt idx="4215">
                  <c:v>0.43090000000000001</c:v>
                </c:pt>
                <c:pt idx="4216">
                  <c:v>0.43080000000000002</c:v>
                </c:pt>
                <c:pt idx="4217">
                  <c:v>0.42899999999999999</c:v>
                </c:pt>
                <c:pt idx="4218">
                  <c:v>0.436</c:v>
                </c:pt>
                <c:pt idx="4219">
                  <c:v>0.42330000000000001</c:v>
                </c:pt>
                <c:pt idx="4220">
                  <c:v>0.42980000000000002</c:v>
                </c:pt>
                <c:pt idx="4221">
                  <c:v>0.42959999999999998</c:v>
                </c:pt>
                <c:pt idx="4222">
                  <c:v>0.42380000000000001</c:v>
                </c:pt>
                <c:pt idx="4223">
                  <c:v>0.42630000000000001</c:v>
                </c:pt>
                <c:pt idx="4224">
                  <c:v>0.43859999999999999</c:v>
                </c:pt>
                <c:pt idx="4225">
                  <c:v>0.43669999999999998</c:v>
                </c:pt>
                <c:pt idx="4226">
                  <c:v>0.44950000000000001</c:v>
                </c:pt>
                <c:pt idx="4227">
                  <c:v>0.43690000000000001</c:v>
                </c:pt>
                <c:pt idx="4228">
                  <c:v>0.43259999999999998</c:v>
                </c:pt>
                <c:pt idx="4229">
                  <c:v>0.44030000000000002</c:v>
                </c:pt>
                <c:pt idx="4230">
                  <c:v>0.44090000000000001</c:v>
                </c:pt>
                <c:pt idx="4231">
                  <c:v>0.43359999999999999</c:v>
                </c:pt>
                <c:pt idx="4232">
                  <c:v>0.43480000000000002</c:v>
                </c:pt>
                <c:pt idx="4233">
                  <c:v>0.44090000000000001</c:v>
                </c:pt>
                <c:pt idx="4234">
                  <c:v>0.4299</c:v>
                </c:pt>
                <c:pt idx="4235">
                  <c:v>0.40699999999999997</c:v>
                </c:pt>
                <c:pt idx="4236">
                  <c:v>0.41959999999999997</c:v>
                </c:pt>
                <c:pt idx="4237">
                  <c:v>0.42109999999999997</c:v>
                </c:pt>
                <c:pt idx="4238">
                  <c:v>0.41199999999999998</c:v>
                </c:pt>
                <c:pt idx="4239">
                  <c:v>0.40889999999999999</c:v>
                </c:pt>
                <c:pt idx="4240">
                  <c:v>0.41389999999999999</c:v>
                </c:pt>
                <c:pt idx="4241">
                  <c:v>0.42549999999999999</c:v>
                </c:pt>
                <c:pt idx="4242">
                  <c:v>0.40960000000000002</c:v>
                </c:pt>
                <c:pt idx="4243">
                  <c:v>0.41249999999999998</c:v>
                </c:pt>
                <c:pt idx="4244">
                  <c:v>0.42070000000000002</c:v>
                </c:pt>
                <c:pt idx="4245">
                  <c:v>0.4274</c:v>
                </c:pt>
                <c:pt idx="4246">
                  <c:v>0.4199</c:v>
                </c:pt>
                <c:pt idx="4247">
                  <c:v>0.41549999999999998</c:v>
                </c:pt>
                <c:pt idx="4248">
                  <c:v>0.41599999999999998</c:v>
                </c:pt>
                <c:pt idx="4249">
                  <c:v>0.42120000000000002</c:v>
                </c:pt>
                <c:pt idx="4250">
                  <c:v>0.41520000000000001</c:v>
                </c:pt>
                <c:pt idx="4251">
                  <c:v>0.41739999999999999</c:v>
                </c:pt>
                <c:pt idx="4252">
                  <c:v>0.40389999999999998</c:v>
                </c:pt>
                <c:pt idx="4253">
                  <c:v>0.41739999999999999</c:v>
                </c:pt>
                <c:pt idx="4254">
                  <c:v>0.4274</c:v>
                </c:pt>
                <c:pt idx="4255">
                  <c:v>0.41820000000000002</c:v>
                </c:pt>
                <c:pt idx="4256">
                  <c:v>0.41949999999999998</c:v>
                </c:pt>
                <c:pt idx="4257">
                  <c:v>0.42220000000000002</c:v>
                </c:pt>
                <c:pt idx="4258">
                  <c:v>0.4158</c:v>
                </c:pt>
                <c:pt idx="4259">
                  <c:v>0.41510000000000002</c:v>
                </c:pt>
                <c:pt idx="4260">
                  <c:v>0.41020000000000001</c:v>
                </c:pt>
                <c:pt idx="4261">
                  <c:v>0.41589999999999999</c:v>
                </c:pt>
                <c:pt idx="4262">
                  <c:v>0.41810000000000003</c:v>
                </c:pt>
                <c:pt idx="4263">
                  <c:v>0.41570000000000001</c:v>
                </c:pt>
                <c:pt idx="4264">
                  <c:v>0.42080000000000001</c:v>
                </c:pt>
                <c:pt idx="4265">
                  <c:v>0.4143</c:v>
                </c:pt>
                <c:pt idx="4266">
                  <c:v>0.42</c:v>
                </c:pt>
                <c:pt idx="4267">
                  <c:v>0.42730000000000001</c:v>
                </c:pt>
                <c:pt idx="4268">
                  <c:v>0.41849999999999998</c:v>
                </c:pt>
                <c:pt idx="4269">
                  <c:v>0.42120000000000002</c:v>
                </c:pt>
                <c:pt idx="4270">
                  <c:v>0.42580000000000001</c:v>
                </c:pt>
                <c:pt idx="4271">
                  <c:v>0.42449999999999999</c:v>
                </c:pt>
                <c:pt idx="4272">
                  <c:v>0.42349999999999999</c:v>
                </c:pt>
                <c:pt idx="4273">
                  <c:v>0.43709999999999999</c:v>
                </c:pt>
                <c:pt idx="4274">
                  <c:v>0.43740000000000001</c:v>
                </c:pt>
                <c:pt idx="4275">
                  <c:v>0.42770000000000002</c:v>
                </c:pt>
                <c:pt idx="4276">
                  <c:v>0.434</c:v>
                </c:pt>
                <c:pt idx="4277">
                  <c:v>0.42170000000000002</c:v>
                </c:pt>
                <c:pt idx="4278">
                  <c:v>0.42780000000000001</c:v>
                </c:pt>
                <c:pt idx="4279">
                  <c:v>0.42630000000000001</c:v>
                </c:pt>
                <c:pt idx="4280">
                  <c:v>0.439</c:v>
                </c:pt>
                <c:pt idx="4281">
                  <c:v>0.43580000000000002</c:v>
                </c:pt>
                <c:pt idx="4282">
                  <c:v>0.42709999999999998</c:v>
                </c:pt>
                <c:pt idx="4283">
                  <c:v>0.42709999999999998</c:v>
                </c:pt>
                <c:pt idx="4284">
                  <c:v>0.41810000000000003</c:v>
                </c:pt>
                <c:pt idx="4285">
                  <c:v>0.42230000000000001</c:v>
                </c:pt>
                <c:pt idx="4286">
                  <c:v>0.4118</c:v>
                </c:pt>
                <c:pt idx="4287">
                  <c:v>0.41620000000000001</c:v>
                </c:pt>
                <c:pt idx="4288">
                  <c:v>0.4284</c:v>
                </c:pt>
                <c:pt idx="4289">
                  <c:v>0.4224</c:v>
                </c:pt>
                <c:pt idx="4290">
                  <c:v>0.42130000000000001</c:v>
                </c:pt>
                <c:pt idx="4291">
                  <c:v>0.41799999999999998</c:v>
                </c:pt>
                <c:pt idx="4292">
                  <c:v>0.41099999999999998</c:v>
                </c:pt>
                <c:pt idx="4293">
                  <c:v>0.42349999999999999</c:v>
                </c:pt>
                <c:pt idx="4294">
                  <c:v>0.42980000000000002</c:v>
                </c:pt>
                <c:pt idx="4295">
                  <c:v>0.432</c:v>
                </c:pt>
                <c:pt idx="4296">
                  <c:v>0.4108</c:v>
                </c:pt>
                <c:pt idx="4297">
                  <c:v>0.435</c:v>
                </c:pt>
                <c:pt idx="4298">
                  <c:v>0.42499999999999999</c:v>
                </c:pt>
                <c:pt idx="4299">
                  <c:v>0.42570000000000002</c:v>
                </c:pt>
                <c:pt idx="4300">
                  <c:v>0.43359999999999999</c:v>
                </c:pt>
                <c:pt idx="4301">
                  <c:v>0.42499999999999999</c:v>
                </c:pt>
                <c:pt idx="4302">
                  <c:v>0.43390000000000001</c:v>
                </c:pt>
                <c:pt idx="4303">
                  <c:v>0.44219999999999998</c:v>
                </c:pt>
                <c:pt idx="4304">
                  <c:v>0.439</c:v>
                </c:pt>
                <c:pt idx="4305">
                  <c:v>0.42349999999999999</c:v>
                </c:pt>
                <c:pt idx="4306">
                  <c:v>0.43390000000000001</c:v>
                </c:pt>
                <c:pt idx="4307">
                  <c:v>0.42320000000000002</c:v>
                </c:pt>
                <c:pt idx="4308">
                  <c:v>0.4375</c:v>
                </c:pt>
                <c:pt idx="4309">
                  <c:v>0.43809999999999999</c:v>
                </c:pt>
                <c:pt idx="4310">
                  <c:v>0.43159999999999998</c:v>
                </c:pt>
                <c:pt idx="4311">
                  <c:v>0.44009999999999999</c:v>
                </c:pt>
                <c:pt idx="4312">
                  <c:v>0.44319999999999998</c:v>
                </c:pt>
                <c:pt idx="4313">
                  <c:v>0.42799999999999999</c:v>
                </c:pt>
                <c:pt idx="4314">
                  <c:v>0.43490000000000001</c:v>
                </c:pt>
                <c:pt idx="4315">
                  <c:v>0.43840000000000001</c:v>
                </c:pt>
                <c:pt idx="4316">
                  <c:v>0.44030000000000002</c:v>
                </c:pt>
                <c:pt idx="4317">
                  <c:v>0.43619999999999998</c:v>
                </c:pt>
                <c:pt idx="4318">
                  <c:v>0.43369999999999997</c:v>
                </c:pt>
                <c:pt idx="4319">
                  <c:v>0.43090000000000001</c:v>
                </c:pt>
                <c:pt idx="4320">
                  <c:v>0.43859999999999999</c:v>
                </c:pt>
                <c:pt idx="4321">
                  <c:v>0.44190000000000002</c:v>
                </c:pt>
                <c:pt idx="4322">
                  <c:v>0.42580000000000001</c:v>
                </c:pt>
                <c:pt idx="4323">
                  <c:v>0.41860000000000003</c:v>
                </c:pt>
                <c:pt idx="4324">
                  <c:v>0.43109999999999998</c:v>
                </c:pt>
                <c:pt idx="4325">
                  <c:v>0.43140000000000001</c:v>
                </c:pt>
                <c:pt idx="4326">
                  <c:v>0.43030000000000002</c:v>
                </c:pt>
                <c:pt idx="4327">
                  <c:v>0.43159999999999998</c:v>
                </c:pt>
                <c:pt idx="4328">
                  <c:v>0.42980000000000002</c:v>
                </c:pt>
                <c:pt idx="4329">
                  <c:v>0.42559999999999998</c:v>
                </c:pt>
                <c:pt idx="4330">
                  <c:v>0.42880000000000001</c:v>
                </c:pt>
                <c:pt idx="4331">
                  <c:v>0.42799999999999999</c:v>
                </c:pt>
                <c:pt idx="4332">
                  <c:v>0.43319999999999997</c:v>
                </c:pt>
                <c:pt idx="4333">
                  <c:v>0.42899999999999999</c:v>
                </c:pt>
                <c:pt idx="4334">
                  <c:v>0.42980000000000002</c:v>
                </c:pt>
                <c:pt idx="4335">
                  <c:v>0.42120000000000002</c:v>
                </c:pt>
                <c:pt idx="4336">
                  <c:v>0.42920000000000003</c:v>
                </c:pt>
                <c:pt idx="4337">
                  <c:v>0.42799999999999999</c:v>
                </c:pt>
                <c:pt idx="4338">
                  <c:v>0.43430000000000002</c:v>
                </c:pt>
                <c:pt idx="4339">
                  <c:v>0.44890000000000002</c:v>
                </c:pt>
                <c:pt idx="4340">
                  <c:v>0.44119999999999998</c:v>
                </c:pt>
                <c:pt idx="4341">
                  <c:v>0.4551</c:v>
                </c:pt>
                <c:pt idx="4342">
                  <c:v>0.43930000000000002</c:v>
                </c:pt>
                <c:pt idx="4343">
                  <c:v>0.43159999999999998</c:v>
                </c:pt>
                <c:pt idx="4344">
                  <c:v>0.44119999999999998</c:v>
                </c:pt>
                <c:pt idx="4345">
                  <c:v>0.44240000000000002</c:v>
                </c:pt>
                <c:pt idx="4346">
                  <c:v>0.43459999999999999</c:v>
                </c:pt>
                <c:pt idx="4347">
                  <c:v>0.43149999999999999</c:v>
                </c:pt>
                <c:pt idx="4348">
                  <c:v>0.43619999999999998</c:v>
                </c:pt>
                <c:pt idx="4349">
                  <c:v>0.44</c:v>
                </c:pt>
                <c:pt idx="4350">
                  <c:v>0.43680000000000002</c:v>
                </c:pt>
                <c:pt idx="4351">
                  <c:v>0.44080000000000003</c:v>
                </c:pt>
                <c:pt idx="4352">
                  <c:v>0.4526</c:v>
                </c:pt>
                <c:pt idx="4353">
                  <c:v>0.43580000000000002</c:v>
                </c:pt>
                <c:pt idx="4354">
                  <c:v>0.43740000000000001</c:v>
                </c:pt>
                <c:pt idx="4355">
                  <c:v>0.44019999999999998</c:v>
                </c:pt>
                <c:pt idx="4356">
                  <c:v>0.43809999999999999</c:v>
                </c:pt>
                <c:pt idx="4357">
                  <c:v>0.43390000000000001</c:v>
                </c:pt>
                <c:pt idx="4358">
                  <c:v>0.43859999999999999</c:v>
                </c:pt>
                <c:pt idx="4359">
                  <c:v>0.4299</c:v>
                </c:pt>
                <c:pt idx="4360">
                  <c:v>0.43369999999999997</c:v>
                </c:pt>
                <c:pt idx="4361">
                  <c:v>0.43780000000000002</c:v>
                </c:pt>
                <c:pt idx="4362">
                  <c:v>0.43509999999999999</c:v>
                </c:pt>
                <c:pt idx="4363">
                  <c:v>0.42649999999999999</c:v>
                </c:pt>
                <c:pt idx="4364">
                  <c:v>0.434</c:v>
                </c:pt>
                <c:pt idx="4365">
                  <c:v>0.4425</c:v>
                </c:pt>
                <c:pt idx="4366">
                  <c:v>0.43509999999999999</c:v>
                </c:pt>
                <c:pt idx="4367">
                  <c:v>0.42799999999999999</c:v>
                </c:pt>
                <c:pt idx="4368">
                  <c:v>0.4244</c:v>
                </c:pt>
                <c:pt idx="4369">
                  <c:v>0.42409999999999998</c:v>
                </c:pt>
                <c:pt idx="4370">
                  <c:v>0.42520000000000002</c:v>
                </c:pt>
                <c:pt idx="4371">
                  <c:v>0.43730000000000002</c:v>
                </c:pt>
                <c:pt idx="4372">
                  <c:v>0.43619999999999998</c:v>
                </c:pt>
                <c:pt idx="4373">
                  <c:v>0.4375</c:v>
                </c:pt>
                <c:pt idx="4374">
                  <c:v>0.42509999999999998</c:v>
                </c:pt>
                <c:pt idx="4375">
                  <c:v>0.43969999999999998</c:v>
                </c:pt>
                <c:pt idx="4376">
                  <c:v>0.42870000000000003</c:v>
                </c:pt>
                <c:pt idx="4377">
                  <c:v>0.43049999999999999</c:v>
                </c:pt>
                <c:pt idx="4378">
                  <c:v>0.42699999999999999</c:v>
                </c:pt>
                <c:pt idx="4379">
                  <c:v>0.43719999999999998</c:v>
                </c:pt>
                <c:pt idx="4380">
                  <c:v>0.42549999999999999</c:v>
                </c:pt>
                <c:pt idx="4381">
                  <c:v>0.4244</c:v>
                </c:pt>
                <c:pt idx="4382">
                  <c:v>0.42109999999999997</c:v>
                </c:pt>
                <c:pt idx="4383">
                  <c:v>0.4304</c:v>
                </c:pt>
                <c:pt idx="4384">
                  <c:v>0.42599999999999999</c:v>
                </c:pt>
                <c:pt idx="4385">
                  <c:v>0.41870000000000002</c:v>
                </c:pt>
                <c:pt idx="4386">
                  <c:v>0.4178</c:v>
                </c:pt>
                <c:pt idx="4387">
                  <c:v>0.41549999999999998</c:v>
                </c:pt>
                <c:pt idx="4388">
                  <c:v>0.42309999999999998</c:v>
                </c:pt>
                <c:pt idx="4389">
                  <c:v>0.42349999999999999</c:v>
                </c:pt>
                <c:pt idx="4390">
                  <c:v>0.42370000000000002</c:v>
                </c:pt>
                <c:pt idx="4391">
                  <c:v>0.41510000000000002</c:v>
                </c:pt>
                <c:pt idx="4392">
                  <c:v>0.41749999999999998</c:v>
                </c:pt>
                <c:pt idx="4393">
                  <c:v>0.41249999999999998</c:v>
                </c:pt>
                <c:pt idx="4394">
                  <c:v>0.42130000000000001</c:v>
                </c:pt>
                <c:pt idx="4395">
                  <c:v>0.4158</c:v>
                </c:pt>
                <c:pt idx="4396">
                  <c:v>0.42220000000000002</c:v>
                </c:pt>
                <c:pt idx="4397">
                  <c:v>0.42649999999999999</c:v>
                </c:pt>
                <c:pt idx="4398">
                  <c:v>0.42459999999999998</c:v>
                </c:pt>
                <c:pt idx="4399">
                  <c:v>0.42080000000000001</c:v>
                </c:pt>
                <c:pt idx="4400">
                  <c:v>0.42399999999999999</c:v>
                </c:pt>
                <c:pt idx="4401">
                  <c:v>0.41980000000000001</c:v>
                </c:pt>
                <c:pt idx="4402">
                  <c:v>0.4299</c:v>
                </c:pt>
                <c:pt idx="4403">
                  <c:v>0.41920000000000002</c:v>
                </c:pt>
                <c:pt idx="4404">
                  <c:v>0.42199999999999999</c:v>
                </c:pt>
                <c:pt idx="4405">
                  <c:v>0.42199999999999999</c:v>
                </c:pt>
                <c:pt idx="4406">
                  <c:v>0.42459999999999998</c:v>
                </c:pt>
                <c:pt idx="4407">
                  <c:v>0.4118</c:v>
                </c:pt>
                <c:pt idx="4408">
                  <c:v>0.41589999999999999</c:v>
                </c:pt>
                <c:pt idx="4409">
                  <c:v>0.42359999999999998</c:v>
                </c:pt>
                <c:pt idx="4410">
                  <c:v>0.4264</c:v>
                </c:pt>
                <c:pt idx="4411">
                  <c:v>0.42849999999999999</c:v>
                </c:pt>
                <c:pt idx="4412">
                  <c:v>0.43169999999999997</c:v>
                </c:pt>
                <c:pt idx="4413">
                  <c:v>0.43059999999999998</c:v>
                </c:pt>
                <c:pt idx="4414">
                  <c:v>0.43109999999999998</c:v>
                </c:pt>
                <c:pt idx="4415">
                  <c:v>0.43130000000000002</c:v>
                </c:pt>
                <c:pt idx="4416">
                  <c:v>0.42099999999999999</c:v>
                </c:pt>
                <c:pt idx="4417">
                  <c:v>0.41899999999999998</c:v>
                </c:pt>
                <c:pt idx="4418">
                  <c:v>0.42020000000000002</c:v>
                </c:pt>
                <c:pt idx="4419">
                  <c:v>0.4249</c:v>
                </c:pt>
                <c:pt idx="4420">
                  <c:v>0.4229</c:v>
                </c:pt>
                <c:pt idx="4421">
                  <c:v>0.42599999999999999</c:v>
                </c:pt>
                <c:pt idx="4422">
                  <c:v>0.41060000000000002</c:v>
                </c:pt>
                <c:pt idx="4423">
                  <c:v>0.4118</c:v>
                </c:pt>
                <c:pt idx="4424">
                  <c:v>0.4325</c:v>
                </c:pt>
                <c:pt idx="4425">
                  <c:v>0.42759999999999998</c:v>
                </c:pt>
                <c:pt idx="4426">
                  <c:v>0.4299</c:v>
                </c:pt>
                <c:pt idx="4427">
                  <c:v>0.43940000000000001</c:v>
                </c:pt>
                <c:pt idx="4428">
                  <c:v>0.43630000000000002</c:v>
                </c:pt>
                <c:pt idx="4429">
                  <c:v>0.42209999999999998</c:v>
                </c:pt>
                <c:pt idx="4430">
                  <c:v>0.42120000000000002</c:v>
                </c:pt>
                <c:pt idx="4431">
                  <c:v>0.43859999999999999</c:v>
                </c:pt>
                <c:pt idx="4432">
                  <c:v>0.43059999999999998</c:v>
                </c:pt>
                <c:pt idx="4433">
                  <c:v>0.4355</c:v>
                </c:pt>
                <c:pt idx="4434">
                  <c:v>0.43719999999999998</c:v>
                </c:pt>
                <c:pt idx="4435">
                  <c:v>0.42799999999999999</c:v>
                </c:pt>
                <c:pt idx="4436">
                  <c:v>0.42809999999999998</c:v>
                </c:pt>
                <c:pt idx="4437">
                  <c:v>0.434</c:v>
                </c:pt>
                <c:pt idx="4438">
                  <c:v>0.43780000000000002</c:v>
                </c:pt>
                <c:pt idx="4439">
                  <c:v>0.42670000000000002</c:v>
                </c:pt>
                <c:pt idx="4440">
                  <c:v>0.44379999999999997</c:v>
                </c:pt>
                <c:pt idx="4441">
                  <c:v>0.43690000000000001</c:v>
                </c:pt>
                <c:pt idx="4442">
                  <c:v>0.43099999999999999</c:v>
                </c:pt>
                <c:pt idx="4443">
                  <c:v>0.43630000000000002</c:v>
                </c:pt>
                <c:pt idx="4444">
                  <c:v>0.43509999999999999</c:v>
                </c:pt>
                <c:pt idx="4445">
                  <c:v>0.42880000000000001</c:v>
                </c:pt>
                <c:pt idx="4446">
                  <c:v>0.43219999999999997</c:v>
                </c:pt>
                <c:pt idx="4447">
                  <c:v>0.42520000000000002</c:v>
                </c:pt>
                <c:pt idx="4448">
                  <c:v>0.42809999999999998</c:v>
                </c:pt>
                <c:pt idx="4449">
                  <c:v>0.42880000000000001</c:v>
                </c:pt>
                <c:pt idx="4450">
                  <c:v>0.43059999999999998</c:v>
                </c:pt>
                <c:pt idx="4451">
                  <c:v>0.43090000000000001</c:v>
                </c:pt>
                <c:pt idx="4452">
                  <c:v>0.42530000000000001</c:v>
                </c:pt>
                <c:pt idx="4453">
                  <c:v>0.42799999999999999</c:v>
                </c:pt>
                <c:pt idx="4454">
                  <c:v>0.43140000000000001</c:v>
                </c:pt>
                <c:pt idx="4455">
                  <c:v>0.43290000000000001</c:v>
                </c:pt>
                <c:pt idx="4456">
                  <c:v>0.43290000000000001</c:v>
                </c:pt>
                <c:pt idx="4457">
                  <c:v>0.43030000000000002</c:v>
                </c:pt>
                <c:pt idx="4458">
                  <c:v>0.42570000000000002</c:v>
                </c:pt>
                <c:pt idx="4459">
                  <c:v>0.42699999999999999</c:v>
                </c:pt>
                <c:pt idx="4460">
                  <c:v>0.43309999999999998</c:v>
                </c:pt>
                <c:pt idx="4461">
                  <c:v>0.4113</c:v>
                </c:pt>
                <c:pt idx="4462">
                  <c:v>0.41299999999999998</c:v>
                </c:pt>
                <c:pt idx="4463">
                  <c:v>0.43080000000000002</c:v>
                </c:pt>
                <c:pt idx="4464">
                  <c:v>0.43099999999999999</c:v>
                </c:pt>
                <c:pt idx="4465">
                  <c:v>0.42680000000000001</c:v>
                </c:pt>
                <c:pt idx="4466">
                  <c:v>0.43740000000000001</c:v>
                </c:pt>
                <c:pt idx="4467">
                  <c:v>0.4244</c:v>
                </c:pt>
                <c:pt idx="4468">
                  <c:v>0.4138</c:v>
                </c:pt>
                <c:pt idx="4469">
                  <c:v>0.43709999999999999</c:v>
                </c:pt>
                <c:pt idx="4470">
                  <c:v>0.42949999999999999</c:v>
                </c:pt>
                <c:pt idx="4471">
                  <c:v>0.42220000000000002</c:v>
                </c:pt>
                <c:pt idx="4472">
                  <c:v>0.43090000000000001</c:v>
                </c:pt>
                <c:pt idx="4473">
                  <c:v>0.43030000000000002</c:v>
                </c:pt>
                <c:pt idx="4474">
                  <c:v>0.43070000000000003</c:v>
                </c:pt>
                <c:pt idx="4475">
                  <c:v>0.4219</c:v>
                </c:pt>
                <c:pt idx="4476">
                  <c:v>0.42899999999999999</c:v>
                </c:pt>
                <c:pt idx="4477">
                  <c:v>0.41760000000000003</c:v>
                </c:pt>
                <c:pt idx="4478">
                  <c:v>0.43840000000000001</c:v>
                </c:pt>
                <c:pt idx="4479">
                  <c:v>0.42249999999999999</c:v>
                </c:pt>
                <c:pt idx="4480">
                  <c:v>0.43409999999999999</c:v>
                </c:pt>
                <c:pt idx="4481">
                  <c:v>0.44119999999999998</c:v>
                </c:pt>
                <c:pt idx="4482">
                  <c:v>0.4204</c:v>
                </c:pt>
                <c:pt idx="4483">
                  <c:v>0.43569999999999998</c:v>
                </c:pt>
                <c:pt idx="4484">
                  <c:v>0.43669999999999998</c:v>
                </c:pt>
                <c:pt idx="4485">
                  <c:v>0.43969999999999998</c:v>
                </c:pt>
                <c:pt idx="4486">
                  <c:v>0.43180000000000002</c:v>
                </c:pt>
                <c:pt idx="4487">
                  <c:v>0.43020000000000003</c:v>
                </c:pt>
                <c:pt idx="4488">
                  <c:v>0.435</c:v>
                </c:pt>
                <c:pt idx="4489">
                  <c:v>0.4415</c:v>
                </c:pt>
                <c:pt idx="4490">
                  <c:v>0.42530000000000001</c:v>
                </c:pt>
                <c:pt idx="4491">
                  <c:v>0.43440000000000001</c:v>
                </c:pt>
                <c:pt idx="4492">
                  <c:v>0.42480000000000001</c:v>
                </c:pt>
                <c:pt idx="4493">
                  <c:v>0.44230000000000003</c:v>
                </c:pt>
                <c:pt idx="4494">
                  <c:v>0.42599999999999999</c:v>
                </c:pt>
                <c:pt idx="4495">
                  <c:v>0.41710000000000003</c:v>
                </c:pt>
                <c:pt idx="4496">
                  <c:v>0.42859999999999998</c:v>
                </c:pt>
                <c:pt idx="4497">
                  <c:v>0.43209999999999998</c:v>
                </c:pt>
                <c:pt idx="4498">
                  <c:v>0.4249</c:v>
                </c:pt>
                <c:pt idx="4499">
                  <c:v>0.4153</c:v>
                </c:pt>
                <c:pt idx="4500">
                  <c:v>0.42759999999999998</c:v>
                </c:pt>
                <c:pt idx="4501">
                  <c:v>0.4239</c:v>
                </c:pt>
                <c:pt idx="4502">
                  <c:v>0.44219999999999998</c:v>
                </c:pt>
                <c:pt idx="4503">
                  <c:v>0.42549999999999999</c:v>
                </c:pt>
                <c:pt idx="4504">
                  <c:v>0.4264</c:v>
                </c:pt>
                <c:pt idx="4505">
                  <c:v>0.41720000000000002</c:v>
                </c:pt>
                <c:pt idx="4506">
                  <c:v>0.41260000000000002</c:v>
                </c:pt>
                <c:pt idx="4507">
                  <c:v>0.43459999999999999</c:v>
                </c:pt>
                <c:pt idx="4508">
                  <c:v>0.42149999999999999</c:v>
                </c:pt>
                <c:pt idx="4509">
                  <c:v>0.41510000000000002</c:v>
                </c:pt>
                <c:pt idx="4510">
                  <c:v>0.41539999999999999</c:v>
                </c:pt>
                <c:pt idx="4511">
                  <c:v>0.41039999999999999</c:v>
                </c:pt>
                <c:pt idx="4512">
                  <c:v>0.436</c:v>
                </c:pt>
                <c:pt idx="4513">
                  <c:v>0.42270000000000002</c:v>
                </c:pt>
                <c:pt idx="4514">
                  <c:v>0.42520000000000002</c:v>
                </c:pt>
                <c:pt idx="4515">
                  <c:v>0.44479999999999997</c:v>
                </c:pt>
                <c:pt idx="4516">
                  <c:v>0.42649999999999999</c:v>
                </c:pt>
                <c:pt idx="4517">
                  <c:v>0.42720000000000002</c:v>
                </c:pt>
                <c:pt idx="4518">
                  <c:v>0.43070000000000003</c:v>
                </c:pt>
                <c:pt idx="4519">
                  <c:v>0.42380000000000001</c:v>
                </c:pt>
                <c:pt idx="4520">
                  <c:v>0.43819999999999998</c:v>
                </c:pt>
                <c:pt idx="4521">
                  <c:v>0.434</c:v>
                </c:pt>
                <c:pt idx="4522">
                  <c:v>0.42309999999999998</c:v>
                </c:pt>
                <c:pt idx="4523">
                  <c:v>0.42849999999999999</c:v>
                </c:pt>
                <c:pt idx="4524">
                  <c:v>0.43120000000000003</c:v>
                </c:pt>
                <c:pt idx="4525">
                  <c:v>0.42380000000000001</c:v>
                </c:pt>
                <c:pt idx="4526">
                  <c:v>0.42020000000000002</c:v>
                </c:pt>
                <c:pt idx="4527">
                  <c:v>0.43380000000000002</c:v>
                </c:pt>
                <c:pt idx="4528">
                  <c:v>0.44330000000000003</c:v>
                </c:pt>
                <c:pt idx="4529">
                  <c:v>0.42749999999999999</c:v>
                </c:pt>
                <c:pt idx="4530">
                  <c:v>0.44059999999999999</c:v>
                </c:pt>
                <c:pt idx="4531">
                  <c:v>0.43409999999999999</c:v>
                </c:pt>
                <c:pt idx="4532">
                  <c:v>0.42570000000000002</c:v>
                </c:pt>
                <c:pt idx="4533">
                  <c:v>0.42499999999999999</c:v>
                </c:pt>
                <c:pt idx="4534">
                  <c:v>0.4279</c:v>
                </c:pt>
                <c:pt idx="4535">
                  <c:v>0.43469999999999998</c:v>
                </c:pt>
                <c:pt idx="4536">
                  <c:v>0.4299</c:v>
                </c:pt>
                <c:pt idx="4537">
                  <c:v>0.4209</c:v>
                </c:pt>
                <c:pt idx="4538">
                  <c:v>0.41660000000000003</c:v>
                </c:pt>
                <c:pt idx="4539">
                  <c:v>0.42830000000000001</c:v>
                </c:pt>
                <c:pt idx="4540">
                  <c:v>0.43609999999999999</c:v>
                </c:pt>
                <c:pt idx="4541">
                  <c:v>0.4209</c:v>
                </c:pt>
                <c:pt idx="4542">
                  <c:v>0.42199999999999999</c:v>
                </c:pt>
                <c:pt idx="4543">
                  <c:v>0.4214</c:v>
                </c:pt>
                <c:pt idx="4544">
                  <c:v>0.41810000000000003</c:v>
                </c:pt>
                <c:pt idx="4545">
                  <c:v>0.42659999999999998</c:v>
                </c:pt>
                <c:pt idx="4546">
                  <c:v>0.4365</c:v>
                </c:pt>
                <c:pt idx="4547">
                  <c:v>0.42009999999999997</c:v>
                </c:pt>
                <c:pt idx="4548">
                  <c:v>0.40550000000000003</c:v>
                </c:pt>
                <c:pt idx="4549">
                  <c:v>0.43180000000000002</c:v>
                </c:pt>
                <c:pt idx="4550">
                  <c:v>0.41880000000000001</c:v>
                </c:pt>
                <c:pt idx="4551">
                  <c:v>0.41959999999999997</c:v>
                </c:pt>
                <c:pt idx="4552">
                  <c:v>0.42180000000000001</c:v>
                </c:pt>
                <c:pt idx="4553">
                  <c:v>0.42630000000000001</c:v>
                </c:pt>
                <c:pt idx="4554">
                  <c:v>0.43190000000000001</c:v>
                </c:pt>
                <c:pt idx="4555">
                  <c:v>0.43149999999999999</c:v>
                </c:pt>
                <c:pt idx="4556">
                  <c:v>0.43790000000000001</c:v>
                </c:pt>
                <c:pt idx="4557">
                  <c:v>0.43690000000000001</c:v>
                </c:pt>
                <c:pt idx="4558">
                  <c:v>0.4224</c:v>
                </c:pt>
                <c:pt idx="4559">
                  <c:v>0.42870000000000003</c:v>
                </c:pt>
                <c:pt idx="4560">
                  <c:v>0.42180000000000001</c:v>
                </c:pt>
                <c:pt idx="4561">
                  <c:v>0.43640000000000001</c:v>
                </c:pt>
                <c:pt idx="4562">
                  <c:v>0.4299</c:v>
                </c:pt>
                <c:pt idx="4563">
                  <c:v>0.43290000000000001</c:v>
                </c:pt>
                <c:pt idx="4564">
                  <c:v>0.4209</c:v>
                </c:pt>
                <c:pt idx="4565">
                  <c:v>0.42509999999999998</c:v>
                </c:pt>
                <c:pt idx="4566">
                  <c:v>0.43140000000000001</c:v>
                </c:pt>
                <c:pt idx="4567">
                  <c:v>0.42620000000000002</c:v>
                </c:pt>
                <c:pt idx="4568">
                  <c:v>0.43390000000000001</c:v>
                </c:pt>
                <c:pt idx="4569">
                  <c:v>0.42599999999999999</c:v>
                </c:pt>
                <c:pt idx="4570">
                  <c:v>0.42270000000000002</c:v>
                </c:pt>
                <c:pt idx="4571">
                  <c:v>0.42549999999999999</c:v>
                </c:pt>
                <c:pt idx="4572">
                  <c:v>0.42770000000000002</c:v>
                </c:pt>
                <c:pt idx="4573">
                  <c:v>0.44109999999999999</c:v>
                </c:pt>
                <c:pt idx="4574">
                  <c:v>0.4335</c:v>
                </c:pt>
                <c:pt idx="4575">
                  <c:v>0.4224</c:v>
                </c:pt>
                <c:pt idx="4576">
                  <c:v>0.42870000000000003</c:v>
                </c:pt>
                <c:pt idx="4577">
                  <c:v>0.42330000000000001</c:v>
                </c:pt>
                <c:pt idx="4578">
                  <c:v>0.4163</c:v>
                </c:pt>
                <c:pt idx="4579">
                  <c:v>0.43080000000000002</c:v>
                </c:pt>
                <c:pt idx="4580">
                  <c:v>0.42909999999999998</c:v>
                </c:pt>
                <c:pt idx="4581">
                  <c:v>0.4294</c:v>
                </c:pt>
                <c:pt idx="4582">
                  <c:v>0.43990000000000001</c:v>
                </c:pt>
                <c:pt idx="4583">
                  <c:v>0.43480000000000002</c:v>
                </c:pt>
                <c:pt idx="4584">
                  <c:v>0.42820000000000003</c:v>
                </c:pt>
                <c:pt idx="4585">
                  <c:v>0.44350000000000001</c:v>
                </c:pt>
                <c:pt idx="4586">
                  <c:v>0.43769999999999998</c:v>
                </c:pt>
                <c:pt idx="4587">
                  <c:v>0.44159999999999999</c:v>
                </c:pt>
                <c:pt idx="4588">
                  <c:v>0.42830000000000001</c:v>
                </c:pt>
                <c:pt idx="4589">
                  <c:v>0.42409999999999998</c:v>
                </c:pt>
                <c:pt idx="4590">
                  <c:v>0.43719999999999998</c:v>
                </c:pt>
                <c:pt idx="4591">
                  <c:v>0.43759999999999999</c:v>
                </c:pt>
                <c:pt idx="4592">
                  <c:v>0.43049999999999999</c:v>
                </c:pt>
                <c:pt idx="4593">
                  <c:v>0.43269999999999997</c:v>
                </c:pt>
                <c:pt idx="4594">
                  <c:v>0.42930000000000001</c:v>
                </c:pt>
                <c:pt idx="4595">
                  <c:v>0.42609999999999998</c:v>
                </c:pt>
                <c:pt idx="4596">
                  <c:v>0.4304</c:v>
                </c:pt>
                <c:pt idx="4597">
                  <c:v>0.4335</c:v>
                </c:pt>
                <c:pt idx="4598">
                  <c:v>0.43309999999999998</c:v>
                </c:pt>
                <c:pt idx="4599">
                  <c:v>0.43409999999999999</c:v>
                </c:pt>
                <c:pt idx="4600">
                  <c:v>0.4279</c:v>
                </c:pt>
                <c:pt idx="4601">
                  <c:v>0.4294</c:v>
                </c:pt>
                <c:pt idx="4602">
                  <c:v>0.42080000000000001</c:v>
                </c:pt>
                <c:pt idx="4603">
                  <c:v>0.4209</c:v>
                </c:pt>
                <c:pt idx="4604">
                  <c:v>0.41689999999999999</c:v>
                </c:pt>
                <c:pt idx="4605">
                  <c:v>0.41439999999999999</c:v>
                </c:pt>
                <c:pt idx="4606">
                  <c:v>0.41320000000000001</c:v>
                </c:pt>
                <c:pt idx="4607">
                  <c:v>0.41789999999999999</c:v>
                </c:pt>
                <c:pt idx="4608">
                  <c:v>0.42049999999999998</c:v>
                </c:pt>
                <c:pt idx="4609">
                  <c:v>0.41830000000000001</c:v>
                </c:pt>
                <c:pt idx="4610">
                  <c:v>0.3982</c:v>
                </c:pt>
                <c:pt idx="4611">
                  <c:v>0.41310000000000002</c:v>
                </c:pt>
                <c:pt idx="4612">
                  <c:v>0.42820000000000003</c:v>
                </c:pt>
                <c:pt idx="4613">
                  <c:v>0.42920000000000003</c:v>
                </c:pt>
                <c:pt idx="4614">
                  <c:v>0.42670000000000002</c:v>
                </c:pt>
                <c:pt idx="4615">
                  <c:v>0.43609999999999999</c:v>
                </c:pt>
                <c:pt idx="4616">
                  <c:v>0.43419999999999997</c:v>
                </c:pt>
                <c:pt idx="4617">
                  <c:v>0.43990000000000001</c:v>
                </c:pt>
                <c:pt idx="4618">
                  <c:v>0.43559999999999999</c:v>
                </c:pt>
                <c:pt idx="4619">
                  <c:v>0.43690000000000001</c:v>
                </c:pt>
                <c:pt idx="4620">
                  <c:v>0.44379999999999997</c:v>
                </c:pt>
                <c:pt idx="4621">
                  <c:v>0.44090000000000001</c:v>
                </c:pt>
                <c:pt idx="4622">
                  <c:v>0.4304</c:v>
                </c:pt>
                <c:pt idx="4623">
                  <c:v>0.42870000000000003</c:v>
                </c:pt>
                <c:pt idx="4624">
                  <c:v>0.4254</c:v>
                </c:pt>
                <c:pt idx="4625">
                  <c:v>0.42649999999999999</c:v>
                </c:pt>
                <c:pt idx="4626">
                  <c:v>0.43149999999999999</c:v>
                </c:pt>
                <c:pt idx="4627">
                  <c:v>0.4289</c:v>
                </c:pt>
                <c:pt idx="4628">
                  <c:v>0.439</c:v>
                </c:pt>
                <c:pt idx="4629">
                  <c:v>0.432</c:v>
                </c:pt>
                <c:pt idx="4630">
                  <c:v>0.43190000000000001</c:v>
                </c:pt>
                <c:pt idx="4631">
                  <c:v>0.42509999999999998</c:v>
                </c:pt>
                <c:pt idx="4632">
                  <c:v>0.43009999999999998</c:v>
                </c:pt>
                <c:pt idx="4633">
                  <c:v>0.42759999999999998</c:v>
                </c:pt>
                <c:pt idx="4634">
                  <c:v>0.4335</c:v>
                </c:pt>
                <c:pt idx="4635">
                  <c:v>0.41930000000000001</c:v>
                </c:pt>
                <c:pt idx="4636">
                  <c:v>0.41849999999999998</c:v>
                </c:pt>
                <c:pt idx="4637">
                  <c:v>0.42349999999999999</c:v>
                </c:pt>
                <c:pt idx="4638">
                  <c:v>0.42849999999999999</c:v>
                </c:pt>
                <c:pt idx="4639">
                  <c:v>0.42349999999999999</c:v>
                </c:pt>
                <c:pt idx="4640">
                  <c:v>0.4279</c:v>
                </c:pt>
                <c:pt idx="4641">
                  <c:v>0.4199</c:v>
                </c:pt>
                <c:pt idx="4642">
                  <c:v>0.4219</c:v>
                </c:pt>
                <c:pt idx="4643">
                  <c:v>0.41970000000000002</c:v>
                </c:pt>
                <c:pt idx="4644">
                  <c:v>0.42609999999999998</c:v>
                </c:pt>
                <c:pt idx="4645">
                  <c:v>0.42620000000000002</c:v>
                </c:pt>
                <c:pt idx="4646">
                  <c:v>0.42230000000000001</c:v>
                </c:pt>
                <c:pt idx="4647">
                  <c:v>0.43140000000000001</c:v>
                </c:pt>
                <c:pt idx="4648">
                  <c:v>0.43169999999999997</c:v>
                </c:pt>
                <c:pt idx="4649">
                  <c:v>0.42809999999999998</c:v>
                </c:pt>
                <c:pt idx="4650">
                  <c:v>0.4259</c:v>
                </c:pt>
                <c:pt idx="4651">
                  <c:v>0.436</c:v>
                </c:pt>
                <c:pt idx="4652">
                  <c:v>0.435</c:v>
                </c:pt>
                <c:pt idx="4653">
                  <c:v>0.43369999999999997</c:v>
                </c:pt>
                <c:pt idx="4654">
                  <c:v>0.43190000000000001</c:v>
                </c:pt>
                <c:pt idx="4655">
                  <c:v>0.42970000000000003</c:v>
                </c:pt>
                <c:pt idx="4656">
                  <c:v>0.43640000000000001</c:v>
                </c:pt>
                <c:pt idx="4657">
                  <c:v>0.43680000000000002</c:v>
                </c:pt>
                <c:pt idx="4658">
                  <c:v>0.438</c:v>
                </c:pt>
                <c:pt idx="4659">
                  <c:v>0.43059999999999998</c:v>
                </c:pt>
                <c:pt idx="4660">
                  <c:v>0.43409999999999999</c:v>
                </c:pt>
                <c:pt idx="4661">
                  <c:v>0.43109999999999998</c:v>
                </c:pt>
                <c:pt idx="4662">
                  <c:v>0.4304</c:v>
                </c:pt>
                <c:pt idx="4663">
                  <c:v>0.436</c:v>
                </c:pt>
                <c:pt idx="4664">
                  <c:v>0.4269</c:v>
                </c:pt>
                <c:pt idx="4665">
                  <c:v>0.42630000000000001</c:v>
                </c:pt>
                <c:pt idx="4666">
                  <c:v>0.42820000000000003</c:v>
                </c:pt>
                <c:pt idx="4667">
                  <c:v>0.43259999999999998</c:v>
                </c:pt>
                <c:pt idx="4668">
                  <c:v>0.43590000000000001</c:v>
                </c:pt>
                <c:pt idx="4669">
                  <c:v>0.4229</c:v>
                </c:pt>
                <c:pt idx="4670">
                  <c:v>0.42730000000000001</c:v>
                </c:pt>
                <c:pt idx="4671">
                  <c:v>0.4244</c:v>
                </c:pt>
                <c:pt idx="4672">
                  <c:v>0.42499999999999999</c:v>
                </c:pt>
                <c:pt idx="4673">
                  <c:v>0.42280000000000001</c:v>
                </c:pt>
                <c:pt idx="4674">
                  <c:v>0.41899999999999998</c:v>
                </c:pt>
                <c:pt idx="4675">
                  <c:v>0.41460000000000002</c:v>
                </c:pt>
                <c:pt idx="4676">
                  <c:v>0.41470000000000001</c:v>
                </c:pt>
                <c:pt idx="4677">
                  <c:v>0.41930000000000001</c:v>
                </c:pt>
                <c:pt idx="4678">
                  <c:v>0.4214</c:v>
                </c:pt>
                <c:pt idx="4679">
                  <c:v>0.41689999999999999</c:v>
                </c:pt>
                <c:pt idx="4680">
                  <c:v>0.42120000000000002</c:v>
                </c:pt>
                <c:pt idx="4681">
                  <c:v>0.42009999999999997</c:v>
                </c:pt>
                <c:pt idx="4682">
                  <c:v>0.41980000000000001</c:v>
                </c:pt>
                <c:pt idx="4683">
                  <c:v>0.42699999999999999</c:v>
                </c:pt>
                <c:pt idx="4684">
                  <c:v>0.42309999999999998</c:v>
                </c:pt>
                <c:pt idx="4685">
                  <c:v>0.42630000000000001</c:v>
                </c:pt>
                <c:pt idx="4686">
                  <c:v>0.42759999999999998</c:v>
                </c:pt>
                <c:pt idx="4687">
                  <c:v>0.43049999999999999</c:v>
                </c:pt>
                <c:pt idx="4688">
                  <c:v>0.42130000000000001</c:v>
                </c:pt>
                <c:pt idx="4689">
                  <c:v>0.40239999999999998</c:v>
                </c:pt>
                <c:pt idx="4690">
                  <c:v>0.4158</c:v>
                </c:pt>
                <c:pt idx="4691">
                  <c:v>0.39500000000000002</c:v>
                </c:pt>
                <c:pt idx="4692">
                  <c:v>0.41889999999999999</c:v>
                </c:pt>
                <c:pt idx="4693">
                  <c:v>0.41239999999999999</c:v>
                </c:pt>
                <c:pt idx="4694">
                  <c:v>0.40410000000000001</c:v>
                </c:pt>
                <c:pt idx="4695">
                  <c:v>0.4143</c:v>
                </c:pt>
                <c:pt idx="4696">
                  <c:v>0.41920000000000002</c:v>
                </c:pt>
                <c:pt idx="4697">
                  <c:v>0.41170000000000001</c:v>
                </c:pt>
                <c:pt idx="4698">
                  <c:v>0.41689999999999999</c:v>
                </c:pt>
                <c:pt idx="4699">
                  <c:v>0.41510000000000002</c:v>
                </c:pt>
                <c:pt idx="4700">
                  <c:v>0.41820000000000002</c:v>
                </c:pt>
                <c:pt idx="4701">
                  <c:v>0.4178</c:v>
                </c:pt>
                <c:pt idx="4702">
                  <c:v>0.41299999999999998</c:v>
                </c:pt>
                <c:pt idx="4703">
                  <c:v>0.4239</c:v>
                </c:pt>
                <c:pt idx="4704">
                  <c:v>0.40870000000000001</c:v>
                </c:pt>
                <c:pt idx="4705">
                  <c:v>0.4194</c:v>
                </c:pt>
                <c:pt idx="4706">
                  <c:v>0.41860000000000003</c:v>
                </c:pt>
                <c:pt idx="4707">
                  <c:v>0.42899999999999999</c:v>
                </c:pt>
                <c:pt idx="4708">
                  <c:v>0.43159999999999998</c:v>
                </c:pt>
                <c:pt idx="4709">
                  <c:v>0.43819999999999998</c:v>
                </c:pt>
                <c:pt idx="4710">
                  <c:v>0.43109999999999998</c:v>
                </c:pt>
                <c:pt idx="4711">
                  <c:v>0.42149999999999999</c:v>
                </c:pt>
                <c:pt idx="4712">
                  <c:v>0.43130000000000002</c:v>
                </c:pt>
                <c:pt idx="4713">
                  <c:v>0.42309999999999998</c:v>
                </c:pt>
                <c:pt idx="4714">
                  <c:v>0.42820000000000003</c:v>
                </c:pt>
                <c:pt idx="4715">
                  <c:v>0.42220000000000002</c:v>
                </c:pt>
                <c:pt idx="4716">
                  <c:v>0.42449999999999999</c:v>
                </c:pt>
                <c:pt idx="4717">
                  <c:v>0.42870000000000003</c:v>
                </c:pt>
                <c:pt idx="4718">
                  <c:v>0.42220000000000002</c:v>
                </c:pt>
                <c:pt idx="4719">
                  <c:v>0.42430000000000001</c:v>
                </c:pt>
                <c:pt idx="4720">
                  <c:v>0.41089999999999999</c:v>
                </c:pt>
                <c:pt idx="4721">
                  <c:v>0.43130000000000002</c:v>
                </c:pt>
                <c:pt idx="4722">
                  <c:v>0.42030000000000001</c:v>
                </c:pt>
                <c:pt idx="4723">
                  <c:v>0.42780000000000001</c:v>
                </c:pt>
                <c:pt idx="4724">
                  <c:v>0.42909999999999998</c:v>
                </c:pt>
                <c:pt idx="4725">
                  <c:v>0.41570000000000001</c:v>
                </c:pt>
                <c:pt idx="4726">
                  <c:v>0.41110000000000002</c:v>
                </c:pt>
                <c:pt idx="4727">
                  <c:v>0.42559999999999998</c:v>
                </c:pt>
                <c:pt idx="4728">
                  <c:v>0.42980000000000002</c:v>
                </c:pt>
                <c:pt idx="4729">
                  <c:v>0.41320000000000001</c:v>
                </c:pt>
                <c:pt idx="4730">
                  <c:v>0.42870000000000003</c:v>
                </c:pt>
                <c:pt idx="4731">
                  <c:v>0.42449999999999999</c:v>
                </c:pt>
                <c:pt idx="4732">
                  <c:v>0.42580000000000001</c:v>
                </c:pt>
                <c:pt idx="4733">
                  <c:v>0.42520000000000002</c:v>
                </c:pt>
                <c:pt idx="4734">
                  <c:v>0.41930000000000001</c:v>
                </c:pt>
                <c:pt idx="4735">
                  <c:v>0.43009999999999998</c:v>
                </c:pt>
                <c:pt idx="4736">
                  <c:v>0.42180000000000001</c:v>
                </c:pt>
                <c:pt idx="4737">
                  <c:v>0.42620000000000002</c:v>
                </c:pt>
                <c:pt idx="4738">
                  <c:v>0.42270000000000002</c:v>
                </c:pt>
                <c:pt idx="4739">
                  <c:v>0.43059999999999998</c:v>
                </c:pt>
                <c:pt idx="4740">
                  <c:v>0.43940000000000001</c:v>
                </c:pt>
                <c:pt idx="4741">
                  <c:v>0.42849999999999999</c:v>
                </c:pt>
                <c:pt idx="4742">
                  <c:v>0.438</c:v>
                </c:pt>
                <c:pt idx="4743">
                  <c:v>0.43740000000000001</c:v>
                </c:pt>
                <c:pt idx="4744">
                  <c:v>0.42449999999999999</c:v>
                </c:pt>
                <c:pt idx="4745">
                  <c:v>0.41839999999999999</c:v>
                </c:pt>
                <c:pt idx="4746">
                  <c:v>0.43070000000000003</c:v>
                </c:pt>
                <c:pt idx="4747">
                  <c:v>0.43290000000000001</c:v>
                </c:pt>
                <c:pt idx="4748">
                  <c:v>0.42880000000000001</c:v>
                </c:pt>
                <c:pt idx="4749">
                  <c:v>0.43590000000000001</c:v>
                </c:pt>
                <c:pt idx="4750">
                  <c:v>0.4365</c:v>
                </c:pt>
                <c:pt idx="4751">
                  <c:v>0.43980000000000002</c:v>
                </c:pt>
                <c:pt idx="4752">
                  <c:v>0.42430000000000001</c:v>
                </c:pt>
                <c:pt idx="4753">
                  <c:v>0.42870000000000003</c:v>
                </c:pt>
                <c:pt idx="4754">
                  <c:v>0.43609999999999999</c:v>
                </c:pt>
                <c:pt idx="4755">
                  <c:v>0.4325</c:v>
                </c:pt>
                <c:pt idx="4756">
                  <c:v>0.42320000000000002</c:v>
                </c:pt>
                <c:pt idx="4757">
                  <c:v>0.42959999999999998</c:v>
                </c:pt>
                <c:pt idx="4758">
                  <c:v>0.4289</c:v>
                </c:pt>
                <c:pt idx="4759">
                  <c:v>0.4244</c:v>
                </c:pt>
                <c:pt idx="4760">
                  <c:v>0.41959999999999997</c:v>
                </c:pt>
                <c:pt idx="4761">
                  <c:v>0.42620000000000002</c:v>
                </c:pt>
                <c:pt idx="4762">
                  <c:v>0.42549999999999999</c:v>
                </c:pt>
                <c:pt idx="4763">
                  <c:v>0.42030000000000001</c:v>
                </c:pt>
                <c:pt idx="4764">
                  <c:v>0.42059999999999997</c:v>
                </c:pt>
                <c:pt idx="4765">
                  <c:v>0.42759999999999998</c:v>
                </c:pt>
                <c:pt idx="4766">
                  <c:v>0.42030000000000001</c:v>
                </c:pt>
                <c:pt idx="4767">
                  <c:v>0.4254</c:v>
                </c:pt>
                <c:pt idx="4768">
                  <c:v>0.43230000000000002</c:v>
                </c:pt>
                <c:pt idx="4769">
                  <c:v>0.43330000000000002</c:v>
                </c:pt>
                <c:pt idx="4770">
                  <c:v>0.43099999999999999</c:v>
                </c:pt>
                <c:pt idx="4771">
                  <c:v>0.43440000000000001</c:v>
                </c:pt>
                <c:pt idx="4772">
                  <c:v>0.43180000000000002</c:v>
                </c:pt>
                <c:pt idx="4773">
                  <c:v>0.44169999999999998</c:v>
                </c:pt>
                <c:pt idx="4774">
                  <c:v>0.43530000000000002</c:v>
                </c:pt>
                <c:pt idx="4775">
                  <c:v>0.43509999999999999</c:v>
                </c:pt>
                <c:pt idx="4776">
                  <c:v>0.43840000000000001</c:v>
                </c:pt>
                <c:pt idx="4777">
                  <c:v>0.4446</c:v>
                </c:pt>
                <c:pt idx="4778">
                  <c:v>0.43969999999999998</c:v>
                </c:pt>
                <c:pt idx="4779">
                  <c:v>0.43869999999999998</c:v>
                </c:pt>
                <c:pt idx="4780">
                  <c:v>0.44280000000000003</c:v>
                </c:pt>
                <c:pt idx="4781">
                  <c:v>0.44140000000000001</c:v>
                </c:pt>
                <c:pt idx="4782">
                  <c:v>0.44359999999999999</c:v>
                </c:pt>
                <c:pt idx="4783">
                  <c:v>0.437</c:v>
                </c:pt>
                <c:pt idx="4784">
                  <c:v>0.42849999999999999</c:v>
                </c:pt>
                <c:pt idx="4785">
                  <c:v>0.43159999999999998</c:v>
                </c:pt>
                <c:pt idx="4786">
                  <c:v>0.4274</c:v>
                </c:pt>
                <c:pt idx="4787">
                  <c:v>0.43990000000000001</c:v>
                </c:pt>
                <c:pt idx="4788">
                  <c:v>0.43030000000000002</c:v>
                </c:pt>
                <c:pt idx="4789">
                  <c:v>0.4294</c:v>
                </c:pt>
                <c:pt idx="4790">
                  <c:v>0.42509999999999998</c:v>
                </c:pt>
                <c:pt idx="4791">
                  <c:v>0.43369999999999997</c:v>
                </c:pt>
                <c:pt idx="4792">
                  <c:v>0.43790000000000001</c:v>
                </c:pt>
                <c:pt idx="4793">
                  <c:v>0.4415</c:v>
                </c:pt>
                <c:pt idx="4794">
                  <c:v>0.4375</c:v>
                </c:pt>
                <c:pt idx="4795">
                  <c:v>0.43259999999999998</c:v>
                </c:pt>
                <c:pt idx="4796">
                  <c:v>0.43380000000000002</c:v>
                </c:pt>
                <c:pt idx="4797">
                  <c:v>0.43530000000000002</c:v>
                </c:pt>
                <c:pt idx="4798">
                  <c:v>0.43149999999999999</c:v>
                </c:pt>
                <c:pt idx="4799">
                  <c:v>0.42580000000000001</c:v>
                </c:pt>
                <c:pt idx="4800">
                  <c:v>0.42659999999999998</c:v>
                </c:pt>
                <c:pt idx="4801">
                  <c:v>0.42559999999999998</c:v>
                </c:pt>
                <c:pt idx="4802">
                  <c:v>0.43099999999999999</c:v>
                </c:pt>
                <c:pt idx="4803">
                  <c:v>0.42320000000000002</c:v>
                </c:pt>
                <c:pt idx="4804">
                  <c:v>0.4274</c:v>
                </c:pt>
                <c:pt idx="4805">
                  <c:v>0.43490000000000001</c:v>
                </c:pt>
                <c:pt idx="4806">
                  <c:v>0.44319999999999998</c:v>
                </c:pt>
                <c:pt idx="4807">
                  <c:v>0.43519999999999998</c:v>
                </c:pt>
                <c:pt idx="4808">
                  <c:v>0.42870000000000003</c:v>
                </c:pt>
                <c:pt idx="4809">
                  <c:v>0.43340000000000001</c:v>
                </c:pt>
                <c:pt idx="4810">
                  <c:v>0.432</c:v>
                </c:pt>
                <c:pt idx="4811">
                  <c:v>0.4294</c:v>
                </c:pt>
                <c:pt idx="4812">
                  <c:v>0.42820000000000003</c:v>
                </c:pt>
                <c:pt idx="4813">
                  <c:v>0.437</c:v>
                </c:pt>
                <c:pt idx="4814">
                  <c:v>0.43169999999999997</c:v>
                </c:pt>
                <c:pt idx="4815">
                  <c:v>0.41589999999999999</c:v>
                </c:pt>
                <c:pt idx="4816">
                  <c:v>0.43619999999999998</c:v>
                </c:pt>
                <c:pt idx="4817">
                  <c:v>0.4304</c:v>
                </c:pt>
                <c:pt idx="4818">
                  <c:v>0.42930000000000001</c:v>
                </c:pt>
                <c:pt idx="4819">
                  <c:v>0.41770000000000002</c:v>
                </c:pt>
                <c:pt idx="4820">
                  <c:v>0.42849999999999999</c:v>
                </c:pt>
                <c:pt idx="4821">
                  <c:v>0.42659999999999998</c:v>
                </c:pt>
                <c:pt idx="4822">
                  <c:v>0.4279</c:v>
                </c:pt>
                <c:pt idx="4823">
                  <c:v>0.41980000000000001</c:v>
                </c:pt>
                <c:pt idx="4824">
                  <c:v>0.42649999999999999</c:v>
                </c:pt>
                <c:pt idx="4825">
                  <c:v>0.42080000000000001</c:v>
                </c:pt>
                <c:pt idx="4826">
                  <c:v>0.41499999999999998</c:v>
                </c:pt>
                <c:pt idx="4827">
                  <c:v>0.42270000000000002</c:v>
                </c:pt>
                <c:pt idx="4828">
                  <c:v>0.42630000000000001</c:v>
                </c:pt>
                <c:pt idx="4829">
                  <c:v>0.4173</c:v>
                </c:pt>
                <c:pt idx="4830">
                  <c:v>0.43280000000000002</c:v>
                </c:pt>
                <c:pt idx="4831">
                  <c:v>0.4355</c:v>
                </c:pt>
                <c:pt idx="4832">
                  <c:v>0.42870000000000003</c:v>
                </c:pt>
                <c:pt idx="4833">
                  <c:v>0.42</c:v>
                </c:pt>
                <c:pt idx="4834">
                  <c:v>0.42209999999999998</c:v>
                </c:pt>
                <c:pt idx="4835">
                  <c:v>0.43030000000000002</c:v>
                </c:pt>
                <c:pt idx="4836">
                  <c:v>0.43569999999999998</c:v>
                </c:pt>
                <c:pt idx="4837">
                  <c:v>0.4335</c:v>
                </c:pt>
                <c:pt idx="4838">
                  <c:v>0.439</c:v>
                </c:pt>
                <c:pt idx="4839">
                  <c:v>0.438</c:v>
                </c:pt>
                <c:pt idx="4840">
                  <c:v>0.43440000000000001</c:v>
                </c:pt>
                <c:pt idx="4841">
                  <c:v>0.43459999999999999</c:v>
                </c:pt>
                <c:pt idx="4842">
                  <c:v>0.44209999999999999</c:v>
                </c:pt>
                <c:pt idx="4843">
                  <c:v>0.44330000000000003</c:v>
                </c:pt>
                <c:pt idx="4844">
                  <c:v>0.42699999999999999</c:v>
                </c:pt>
                <c:pt idx="4845">
                  <c:v>0.43959999999999999</c:v>
                </c:pt>
                <c:pt idx="4846">
                  <c:v>0.4289</c:v>
                </c:pt>
                <c:pt idx="4847">
                  <c:v>0.4415</c:v>
                </c:pt>
                <c:pt idx="4848">
                  <c:v>0.43340000000000001</c:v>
                </c:pt>
                <c:pt idx="4849">
                  <c:v>0.43409999999999999</c:v>
                </c:pt>
                <c:pt idx="4850">
                  <c:v>0.44019999999999998</c:v>
                </c:pt>
                <c:pt idx="4851">
                  <c:v>0.42599999999999999</c:v>
                </c:pt>
                <c:pt idx="4852">
                  <c:v>0.43099999999999999</c:v>
                </c:pt>
                <c:pt idx="4853">
                  <c:v>0.42399999999999999</c:v>
                </c:pt>
                <c:pt idx="4854">
                  <c:v>0.42970000000000003</c:v>
                </c:pt>
                <c:pt idx="4855">
                  <c:v>0.43020000000000003</c:v>
                </c:pt>
                <c:pt idx="4856">
                  <c:v>0.439</c:v>
                </c:pt>
                <c:pt idx="4857">
                  <c:v>0.43469999999999998</c:v>
                </c:pt>
                <c:pt idx="4858">
                  <c:v>0.43590000000000001</c:v>
                </c:pt>
                <c:pt idx="4859">
                  <c:v>0.44500000000000001</c:v>
                </c:pt>
                <c:pt idx="4860">
                  <c:v>0.43690000000000001</c:v>
                </c:pt>
                <c:pt idx="4861">
                  <c:v>0.44490000000000002</c:v>
                </c:pt>
                <c:pt idx="4862">
                  <c:v>0.44090000000000001</c:v>
                </c:pt>
                <c:pt idx="4863">
                  <c:v>0.43959999999999999</c:v>
                </c:pt>
                <c:pt idx="4864">
                  <c:v>0.43049999999999999</c:v>
                </c:pt>
                <c:pt idx="4865">
                  <c:v>0.43559999999999999</c:v>
                </c:pt>
                <c:pt idx="4866">
                  <c:v>0.43930000000000002</c:v>
                </c:pt>
                <c:pt idx="4867">
                  <c:v>0.44359999999999999</c:v>
                </c:pt>
                <c:pt idx="4868">
                  <c:v>0.44359999999999999</c:v>
                </c:pt>
                <c:pt idx="4869">
                  <c:v>0.44500000000000001</c:v>
                </c:pt>
                <c:pt idx="4870">
                  <c:v>0.43869999999999998</c:v>
                </c:pt>
                <c:pt idx="4871">
                  <c:v>0.43419999999999997</c:v>
                </c:pt>
                <c:pt idx="4872">
                  <c:v>0.43530000000000002</c:v>
                </c:pt>
                <c:pt idx="4873">
                  <c:v>0.43809999999999999</c:v>
                </c:pt>
                <c:pt idx="4874">
                  <c:v>0.43309999999999998</c:v>
                </c:pt>
                <c:pt idx="4875">
                  <c:v>0.43</c:v>
                </c:pt>
                <c:pt idx="4876">
                  <c:v>0.41860000000000003</c:v>
                </c:pt>
                <c:pt idx="4877">
                  <c:v>0.42799999999999999</c:v>
                </c:pt>
                <c:pt idx="4878">
                  <c:v>0.40789999999999998</c:v>
                </c:pt>
                <c:pt idx="4879">
                  <c:v>0.40960000000000002</c:v>
                </c:pt>
                <c:pt idx="4880">
                  <c:v>0.40479999999999999</c:v>
                </c:pt>
                <c:pt idx="4881">
                  <c:v>0.41839999999999999</c:v>
                </c:pt>
                <c:pt idx="4882">
                  <c:v>0.4017</c:v>
                </c:pt>
                <c:pt idx="4883">
                  <c:v>0.41799999999999998</c:v>
                </c:pt>
                <c:pt idx="4884">
                  <c:v>0.40179999999999999</c:v>
                </c:pt>
                <c:pt idx="4885">
                  <c:v>0.41539999999999999</c:v>
                </c:pt>
                <c:pt idx="4886">
                  <c:v>0.4027</c:v>
                </c:pt>
                <c:pt idx="4887">
                  <c:v>0.40250000000000002</c:v>
                </c:pt>
                <c:pt idx="4888">
                  <c:v>0.41570000000000001</c:v>
                </c:pt>
                <c:pt idx="4889">
                  <c:v>0.41199999999999998</c:v>
                </c:pt>
                <c:pt idx="4890">
                  <c:v>0.4173</c:v>
                </c:pt>
                <c:pt idx="4891">
                  <c:v>0.41460000000000002</c:v>
                </c:pt>
                <c:pt idx="4892">
                  <c:v>0.40629999999999999</c:v>
                </c:pt>
                <c:pt idx="4893">
                  <c:v>0.42120000000000002</c:v>
                </c:pt>
                <c:pt idx="4894">
                  <c:v>0.41210000000000002</c:v>
                </c:pt>
                <c:pt idx="4895">
                  <c:v>0.40439999999999998</c:v>
                </c:pt>
                <c:pt idx="4896">
                  <c:v>0.41249999999999998</c:v>
                </c:pt>
                <c:pt idx="4897">
                  <c:v>0.41110000000000002</c:v>
                </c:pt>
                <c:pt idx="4898">
                  <c:v>0.41299999999999998</c:v>
                </c:pt>
                <c:pt idx="4899">
                  <c:v>0.41839999999999999</c:v>
                </c:pt>
                <c:pt idx="4900">
                  <c:v>0.41310000000000002</c:v>
                </c:pt>
                <c:pt idx="4901">
                  <c:v>0.41360000000000002</c:v>
                </c:pt>
                <c:pt idx="4902">
                  <c:v>0.42059999999999997</c:v>
                </c:pt>
                <c:pt idx="4903">
                  <c:v>0.4153</c:v>
                </c:pt>
                <c:pt idx="4904">
                  <c:v>0.41149999999999998</c:v>
                </c:pt>
                <c:pt idx="4905">
                  <c:v>0.41270000000000001</c:v>
                </c:pt>
                <c:pt idx="4906">
                  <c:v>0.41199999999999998</c:v>
                </c:pt>
                <c:pt idx="4907">
                  <c:v>0.40229999999999999</c:v>
                </c:pt>
                <c:pt idx="4908">
                  <c:v>0.4194</c:v>
                </c:pt>
                <c:pt idx="4909">
                  <c:v>0.39779999999999999</c:v>
                </c:pt>
                <c:pt idx="4910">
                  <c:v>0.41399999999999998</c:v>
                </c:pt>
                <c:pt idx="4911">
                  <c:v>0.41739999999999999</c:v>
                </c:pt>
                <c:pt idx="4912">
                  <c:v>0.41720000000000002</c:v>
                </c:pt>
                <c:pt idx="4913">
                  <c:v>0.42099999999999999</c:v>
                </c:pt>
                <c:pt idx="4914">
                  <c:v>0.42149999999999999</c:v>
                </c:pt>
                <c:pt idx="4915">
                  <c:v>0.41710000000000003</c:v>
                </c:pt>
                <c:pt idx="4916">
                  <c:v>0.41749999999999998</c:v>
                </c:pt>
                <c:pt idx="4917">
                  <c:v>0.4118</c:v>
                </c:pt>
                <c:pt idx="4918">
                  <c:v>0.41749999999999998</c:v>
                </c:pt>
                <c:pt idx="4919">
                  <c:v>0.4133</c:v>
                </c:pt>
                <c:pt idx="4920">
                  <c:v>0.41460000000000002</c:v>
                </c:pt>
                <c:pt idx="4921">
                  <c:v>0.41399999999999998</c:v>
                </c:pt>
                <c:pt idx="4922">
                  <c:v>0.42480000000000001</c:v>
                </c:pt>
                <c:pt idx="4923">
                  <c:v>0.4254</c:v>
                </c:pt>
                <c:pt idx="4924">
                  <c:v>0.41539999999999999</c:v>
                </c:pt>
                <c:pt idx="4925">
                  <c:v>0.41909999999999997</c:v>
                </c:pt>
                <c:pt idx="4926">
                  <c:v>0.42480000000000001</c:v>
                </c:pt>
                <c:pt idx="4927">
                  <c:v>0.42970000000000003</c:v>
                </c:pt>
                <c:pt idx="4928">
                  <c:v>0.43569999999999998</c:v>
                </c:pt>
                <c:pt idx="4929">
                  <c:v>0.43240000000000001</c:v>
                </c:pt>
                <c:pt idx="4930">
                  <c:v>0.42859999999999998</c:v>
                </c:pt>
                <c:pt idx="4931">
                  <c:v>0.43059999999999998</c:v>
                </c:pt>
                <c:pt idx="4932">
                  <c:v>0.43690000000000001</c:v>
                </c:pt>
                <c:pt idx="4933">
                  <c:v>0.4335</c:v>
                </c:pt>
                <c:pt idx="4934">
                  <c:v>0.42470000000000002</c:v>
                </c:pt>
                <c:pt idx="4935">
                  <c:v>0.441</c:v>
                </c:pt>
                <c:pt idx="4936">
                  <c:v>0.43680000000000002</c:v>
                </c:pt>
                <c:pt idx="4937">
                  <c:v>0.44080000000000003</c:v>
                </c:pt>
                <c:pt idx="4938">
                  <c:v>0.4375</c:v>
                </c:pt>
                <c:pt idx="4939">
                  <c:v>0.43880000000000002</c:v>
                </c:pt>
                <c:pt idx="4940">
                  <c:v>0.43909999999999999</c:v>
                </c:pt>
                <c:pt idx="4941">
                  <c:v>0.4289</c:v>
                </c:pt>
                <c:pt idx="4942">
                  <c:v>0.43109999999999998</c:v>
                </c:pt>
                <c:pt idx="4943">
                  <c:v>0.42120000000000002</c:v>
                </c:pt>
                <c:pt idx="4944">
                  <c:v>0.43190000000000001</c:v>
                </c:pt>
                <c:pt idx="4945">
                  <c:v>0.43569999999999998</c:v>
                </c:pt>
                <c:pt idx="4946">
                  <c:v>0.43730000000000002</c:v>
                </c:pt>
                <c:pt idx="4947">
                  <c:v>0.4335</c:v>
                </c:pt>
                <c:pt idx="4948">
                  <c:v>0.4259</c:v>
                </c:pt>
                <c:pt idx="4949">
                  <c:v>0.433</c:v>
                </c:pt>
                <c:pt idx="4950">
                  <c:v>0.4294</c:v>
                </c:pt>
                <c:pt idx="4951">
                  <c:v>0.42759999999999998</c:v>
                </c:pt>
                <c:pt idx="4952">
                  <c:v>0.43340000000000001</c:v>
                </c:pt>
                <c:pt idx="4953">
                  <c:v>0.43830000000000002</c:v>
                </c:pt>
                <c:pt idx="4954">
                  <c:v>0.43640000000000001</c:v>
                </c:pt>
                <c:pt idx="4955">
                  <c:v>0.437</c:v>
                </c:pt>
                <c:pt idx="4956">
                  <c:v>0.43509999999999999</c:v>
                </c:pt>
                <c:pt idx="4957">
                  <c:v>0.4325</c:v>
                </c:pt>
                <c:pt idx="4958">
                  <c:v>0.42809999999999998</c:v>
                </c:pt>
                <c:pt idx="4959">
                  <c:v>0.42420000000000002</c:v>
                </c:pt>
                <c:pt idx="4960">
                  <c:v>0.4148</c:v>
                </c:pt>
                <c:pt idx="4961">
                  <c:v>0.41439999999999999</c:v>
                </c:pt>
                <c:pt idx="4962">
                  <c:v>0.43059999999999998</c:v>
                </c:pt>
                <c:pt idx="4963">
                  <c:v>0.42630000000000001</c:v>
                </c:pt>
                <c:pt idx="4964">
                  <c:v>0.4158</c:v>
                </c:pt>
                <c:pt idx="4965">
                  <c:v>0.4199</c:v>
                </c:pt>
                <c:pt idx="4966">
                  <c:v>0.41420000000000001</c:v>
                </c:pt>
                <c:pt idx="4967">
                  <c:v>0.42630000000000001</c:v>
                </c:pt>
                <c:pt idx="4968">
                  <c:v>0.42680000000000001</c:v>
                </c:pt>
                <c:pt idx="4969">
                  <c:v>0.4234</c:v>
                </c:pt>
                <c:pt idx="4970">
                  <c:v>0.42799999999999999</c:v>
                </c:pt>
                <c:pt idx="4971">
                  <c:v>0.43569999999999998</c:v>
                </c:pt>
                <c:pt idx="4972">
                  <c:v>0.44400000000000001</c:v>
                </c:pt>
                <c:pt idx="4973">
                  <c:v>0.4299</c:v>
                </c:pt>
                <c:pt idx="4974">
                  <c:v>0.42149999999999999</c:v>
                </c:pt>
                <c:pt idx="4975">
                  <c:v>0.42049999999999998</c:v>
                </c:pt>
                <c:pt idx="4976">
                  <c:v>0.42449999999999999</c:v>
                </c:pt>
                <c:pt idx="4977">
                  <c:v>0.43030000000000002</c:v>
                </c:pt>
                <c:pt idx="4978">
                  <c:v>0.4239</c:v>
                </c:pt>
                <c:pt idx="4979">
                  <c:v>0.42920000000000003</c:v>
                </c:pt>
                <c:pt idx="4980">
                  <c:v>0.43240000000000001</c:v>
                </c:pt>
                <c:pt idx="4981">
                  <c:v>0.4355</c:v>
                </c:pt>
                <c:pt idx="4982">
                  <c:v>0.43719999999999998</c:v>
                </c:pt>
                <c:pt idx="4983">
                  <c:v>0.41839999999999999</c:v>
                </c:pt>
                <c:pt idx="4984">
                  <c:v>0.44</c:v>
                </c:pt>
                <c:pt idx="4985">
                  <c:v>0.44569999999999999</c:v>
                </c:pt>
                <c:pt idx="4986">
                  <c:v>0.44190000000000002</c:v>
                </c:pt>
                <c:pt idx="4987">
                  <c:v>0.44479999999999997</c:v>
                </c:pt>
                <c:pt idx="4988">
                  <c:v>0.43969999999999998</c:v>
                </c:pt>
                <c:pt idx="4989">
                  <c:v>0.42949999999999999</c:v>
                </c:pt>
                <c:pt idx="4990">
                  <c:v>0.4289</c:v>
                </c:pt>
                <c:pt idx="4991">
                  <c:v>0.43630000000000002</c:v>
                </c:pt>
                <c:pt idx="4992">
                  <c:v>0.43409999999999999</c:v>
                </c:pt>
                <c:pt idx="4993">
                  <c:v>0.437</c:v>
                </c:pt>
                <c:pt idx="4994">
                  <c:v>0.43659999999999999</c:v>
                </c:pt>
                <c:pt idx="4995">
                  <c:v>0.42020000000000002</c:v>
                </c:pt>
                <c:pt idx="4996">
                  <c:v>0.44290000000000002</c:v>
                </c:pt>
                <c:pt idx="4997">
                  <c:v>0.42480000000000001</c:v>
                </c:pt>
                <c:pt idx="4998">
                  <c:v>0.43259999999999998</c:v>
                </c:pt>
                <c:pt idx="4999">
                  <c:v>0.43020000000000003</c:v>
                </c:pt>
                <c:pt idx="5000">
                  <c:v>0.44569999999999999</c:v>
                </c:pt>
              </c:numCache>
            </c:numRef>
          </c:yVal>
          <c:smooth val="0"/>
          <c:extLst>
            <c:ext xmlns:c16="http://schemas.microsoft.com/office/drawing/2014/chart" uri="{C3380CC4-5D6E-409C-BE32-E72D297353CC}">
              <c16:uniqueId val="{00000000-AAEA-43AC-B9D0-D554717E949A}"/>
            </c:ext>
          </c:extLst>
        </c:ser>
        <c:ser>
          <c:idx val="1"/>
          <c:order val="1"/>
          <c:tx>
            <c:strRef>
              <c:f>'Model 1.2 price0.0'!$Q$1</c:f>
              <c:strCache>
                <c:ptCount val="1"/>
                <c:pt idx="0">
                  <c:v>PmeanRes</c:v>
                </c:pt>
              </c:strCache>
            </c:strRef>
          </c:tx>
          <c:spPr>
            <a:ln w="19050" cap="rnd">
              <a:noFill/>
              <a:round/>
            </a:ln>
            <a:effectLst/>
          </c:spPr>
          <c:marker>
            <c:symbol val="circle"/>
            <c:size val="5"/>
            <c:spPr>
              <a:solidFill>
                <a:schemeClr val="accent2"/>
              </a:solidFill>
              <a:ln w="9525">
                <a:solidFill>
                  <a:schemeClr val="accent2"/>
                </a:solidFill>
              </a:ln>
              <a:effectLst/>
            </c:spPr>
          </c:marker>
          <c:xVal>
            <c:numRef>
              <c:f>'Model 1.2 price0.0'!$A$1003:$A$5002</c:f>
              <c:numCache>
                <c:formatCode>General</c:formatCode>
                <c:ptCount val="4000"/>
                <c:pt idx="0">
                  <c:v>100100</c:v>
                </c:pt>
                <c:pt idx="1">
                  <c:v>100200</c:v>
                </c:pt>
                <c:pt idx="2">
                  <c:v>100300</c:v>
                </c:pt>
                <c:pt idx="3">
                  <c:v>100400</c:v>
                </c:pt>
                <c:pt idx="4">
                  <c:v>100500</c:v>
                </c:pt>
                <c:pt idx="5">
                  <c:v>100600</c:v>
                </c:pt>
                <c:pt idx="6">
                  <c:v>100700</c:v>
                </c:pt>
                <c:pt idx="7">
                  <c:v>100800</c:v>
                </c:pt>
                <c:pt idx="8">
                  <c:v>100900</c:v>
                </c:pt>
                <c:pt idx="9">
                  <c:v>101000</c:v>
                </c:pt>
                <c:pt idx="10">
                  <c:v>101100</c:v>
                </c:pt>
                <c:pt idx="11">
                  <c:v>101200</c:v>
                </c:pt>
                <c:pt idx="12">
                  <c:v>101300</c:v>
                </c:pt>
                <c:pt idx="13">
                  <c:v>101400</c:v>
                </c:pt>
                <c:pt idx="14">
                  <c:v>101500</c:v>
                </c:pt>
                <c:pt idx="15">
                  <c:v>101600</c:v>
                </c:pt>
                <c:pt idx="16">
                  <c:v>101700</c:v>
                </c:pt>
                <c:pt idx="17">
                  <c:v>101800</c:v>
                </c:pt>
                <c:pt idx="18">
                  <c:v>101900</c:v>
                </c:pt>
                <c:pt idx="19">
                  <c:v>102000</c:v>
                </c:pt>
                <c:pt idx="20">
                  <c:v>102100</c:v>
                </c:pt>
                <c:pt idx="21">
                  <c:v>102200</c:v>
                </c:pt>
                <c:pt idx="22">
                  <c:v>102300</c:v>
                </c:pt>
                <c:pt idx="23">
                  <c:v>102400</c:v>
                </c:pt>
                <c:pt idx="24">
                  <c:v>102500</c:v>
                </c:pt>
                <c:pt idx="25">
                  <c:v>102600</c:v>
                </c:pt>
                <c:pt idx="26">
                  <c:v>102700</c:v>
                </c:pt>
                <c:pt idx="27">
                  <c:v>102800</c:v>
                </c:pt>
                <c:pt idx="28">
                  <c:v>102900</c:v>
                </c:pt>
                <c:pt idx="29">
                  <c:v>103000</c:v>
                </c:pt>
                <c:pt idx="30">
                  <c:v>103100</c:v>
                </c:pt>
                <c:pt idx="31">
                  <c:v>103200</c:v>
                </c:pt>
                <c:pt idx="32">
                  <c:v>103300</c:v>
                </c:pt>
                <c:pt idx="33">
                  <c:v>103400</c:v>
                </c:pt>
                <c:pt idx="34">
                  <c:v>103500</c:v>
                </c:pt>
                <c:pt idx="35">
                  <c:v>103600</c:v>
                </c:pt>
                <c:pt idx="36">
                  <c:v>103700</c:v>
                </c:pt>
                <c:pt idx="37">
                  <c:v>103800</c:v>
                </c:pt>
                <c:pt idx="38">
                  <c:v>103900</c:v>
                </c:pt>
                <c:pt idx="39">
                  <c:v>104000</c:v>
                </c:pt>
                <c:pt idx="40">
                  <c:v>104100</c:v>
                </c:pt>
                <c:pt idx="41">
                  <c:v>104200</c:v>
                </c:pt>
                <c:pt idx="42">
                  <c:v>104300</c:v>
                </c:pt>
                <c:pt idx="43">
                  <c:v>104400</c:v>
                </c:pt>
                <c:pt idx="44">
                  <c:v>104500</c:v>
                </c:pt>
                <c:pt idx="45">
                  <c:v>104600</c:v>
                </c:pt>
                <c:pt idx="46">
                  <c:v>104700</c:v>
                </c:pt>
                <c:pt idx="47">
                  <c:v>104800</c:v>
                </c:pt>
                <c:pt idx="48">
                  <c:v>104900</c:v>
                </c:pt>
                <c:pt idx="49">
                  <c:v>105000</c:v>
                </c:pt>
                <c:pt idx="50">
                  <c:v>105100</c:v>
                </c:pt>
                <c:pt idx="51">
                  <c:v>105200</c:v>
                </c:pt>
                <c:pt idx="52">
                  <c:v>105300</c:v>
                </c:pt>
                <c:pt idx="53">
                  <c:v>105400</c:v>
                </c:pt>
                <c:pt idx="54">
                  <c:v>105500</c:v>
                </c:pt>
                <c:pt idx="55">
                  <c:v>105600</c:v>
                </c:pt>
                <c:pt idx="56">
                  <c:v>105700</c:v>
                </c:pt>
                <c:pt idx="57">
                  <c:v>105800</c:v>
                </c:pt>
                <c:pt idx="58">
                  <c:v>105900</c:v>
                </c:pt>
                <c:pt idx="59">
                  <c:v>106000</c:v>
                </c:pt>
                <c:pt idx="60">
                  <c:v>106100</c:v>
                </c:pt>
                <c:pt idx="61">
                  <c:v>106200</c:v>
                </c:pt>
                <c:pt idx="62">
                  <c:v>106300</c:v>
                </c:pt>
                <c:pt idx="63">
                  <c:v>106400</c:v>
                </c:pt>
                <c:pt idx="64">
                  <c:v>106500</c:v>
                </c:pt>
                <c:pt idx="65">
                  <c:v>106600</c:v>
                </c:pt>
                <c:pt idx="66">
                  <c:v>106700</c:v>
                </c:pt>
                <c:pt idx="67">
                  <c:v>106800</c:v>
                </c:pt>
                <c:pt idx="68">
                  <c:v>106900</c:v>
                </c:pt>
                <c:pt idx="69">
                  <c:v>107000</c:v>
                </c:pt>
                <c:pt idx="70">
                  <c:v>107100</c:v>
                </c:pt>
                <c:pt idx="71">
                  <c:v>107200</c:v>
                </c:pt>
                <c:pt idx="72">
                  <c:v>107300</c:v>
                </c:pt>
                <c:pt idx="73">
                  <c:v>107400</c:v>
                </c:pt>
                <c:pt idx="74">
                  <c:v>107500</c:v>
                </c:pt>
                <c:pt idx="75">
                  <c:v>107600</c:v>
                </c:pt>
                <c:pt idx="76">
                  <c:v>107700</c:v>
                </c:pt>
                <c:pt idx="77">
                  <c:v>107800</c:v>
                </c:pt>
                <c:pt idx="78">
                  <c:v>107900</c:v>
                </c:pt>
                <c:pt idx="79">
                  <c:v>108000</c:v>
                </c:pt>
                <c:pt idx="80">
                  <c:v>108100</c:v>
                </c:pt>
                <c:pt idx="81">
                  <c:v>108200</c:v>
                </c:pt>
                <c:pt idx="82">
                  <c:v>108300</c:v>
                </c:pt>
                <c:pt idx="83">
                  <c:v>108400</c:v>
                </c:pt>
                <c:pt idx="84">
                  <c:v>108500</c:v>
                </c:pt>
                <c:pt idx="85">
                  <c:v>108600</c:v>
                </c:pt>
                <c:pt idx="86">
                  <c:v>108700</c:v>
                </c:pt>
                <c:pt idx="87">
                  <c:v>108800</c:v>
                </c:pt>
                <c:pt idx="88">
                  <c:v>108900</c:v>
                </c:pt>
                <c:pt idx="89">
                  <c:v>109000</c:v>
                </c:pt>
                <c:pt idx="90">
                  <c:v>109100</c:v>
                </c:pt>
                <c:pt idx="91">
                  <c:v>109200</c:v>
                </c:pt>
                <c:pt idx="92">
                  <c:v>109300</c:v>
                </c:pt>
                <c:pt idx="93">
                  <c:v>109400</c:v>
                </c:pt>
                <c:pt idx="94">
                  <c:v>109500</c:v>
                </c:pt>
                <c:pt idx="95">
                  <c:v>109600</c:v>
                </c:pt>
                <c:pt idx="96">
                  <c:v>109700</c:v>
                </c:pt>
                <c:pt idx="97">
                  <c:v>109800</c:v>
                </c:pt>
                <c:pt idx="98">
                  <c:v>109900</c:v>
                </c:pt>
                <c:pt idx="99">
                  <c:v>110000</c:v>
                </c:pt>
                <c:pt idx="100">
                  <c:v>110100</c:v>
                </c:pt>
                <c:pt idx="101">
                  <c:v>110200</c:v>
                </c:pt>
                <c:pt idx="102">
                  <c:v>110300</c:v>
                </c:pt>
                <c:pt idx="103">
                  <c:v>110400</c:v>
                </c:pt>
                <c:pt idx="104">
                  <c:v>110500</c:v>
                </c:pt>
                <c:pt idx="105">
                  <c:v>110600</c:v>
                </c:pt>
                <c:pt idx="106">
                  <c:v>110700</c:v>
                </c:pt>
                <c:pt idx="107">
                  <c:v>110800</c:v>
                </c:pt>
                <c:pt idx="108">
                  <c:v>110900</c:v>
                </c:pt>
                <c:pt idx="109">
                  <c:v>111000</c:v>
                </c:pt>
                <c:pt idx="110">
                  <c:v>111100</c:v>
                </c:pt>
                <c:pt idx="111">
                  <c:v>111200</c:v>
                </c:pt>
                <c:pt idx="112">
                  <c:v>111300</c:v>
                </c:pt>
                <c:pt idx="113">
                  <c:v>111400</c:v>
                </c:pt>
                <c:pt idx="114">
                  <c:v>111500</c:v>
                </c:pt>
                <c:pt idx="115">
                  <c:v>111600</c:v>
                </c:pt>
                <c:pt idx="116">
                  <c:v>111700</c:v>
                </c:pt>
                <c:pt idx="117">
                  <c:v>111800</c:v>
                </c:pt>
                <c:pt idx="118">
                  <c:v>111900</c:v>
                </c:pt>
                <c:pt idx="119">
                  <c:v>112000</c:v>
                </c:pt>
                <c:pt idx="120">
                  <c:v>112100</c:v>
                </c:pt>
                <c:pt idx="121">
                  <c:v>112200</c:v>
                </c:pt>
                <c:pt idx="122">
                  <c:v>112300</c:v>
                </c:pt>
                <c:pt idx="123">
                  <c:v>112400</c:v>
                </c:pt>
                <c:pt idx="124">
                  <c:v>112500</c:v>
                </c:pt>
                <c:pt idx="125">
                  <c:v>112600</c:v>
                </c:pt>
                <c:pt idx="126">
                  <c:v>112700</c:v>
                </c:pt>
                <c:pt idx="127">
                  <c:v>112800</c:v>
                </c:pt>
                <c:pt idx="128">
                  <c:v>112900</c:v>
                </c:pt>
                <c:pt idx="129">
                  <c:v>113000</c:v>
                </c:pt>
                <c:pt idx="130">
                  <c:v>113100</c:v>
                </c:pt>
                <c:pt idx="131">
                  <c:v>113200</c:v>
                </c:pt>
                <c:pt idx="132">
                  <c:v>113300</c:v>
                </c:pt>
                <c:pt idx="133">
                  <c:v>113400</c:v>
                </c:pt>
                <c:pt idx="134">
                  <c:v>113500</c:v>
                </c:pt>
                <c:pt idx="135">
                  <c:v>113600</c:v>
                </c:pt>
                <c:pt idx="136">
                  <c:v>113700</c:v>
                </c:pt>
                <c:pt idx="137">
                  <c:v>113800</c:v>
                </c:pt>
                <c:pt idx="138">
                  <c:v>113900</c:v>
                </c:pt>
                <c:pt idx="139">
                  <c:v>114000</c:v>
                </c:pt>
                <c:pt idx="140">
                  <c:v>114100</c:v>
                </c:pt>
                <c:pt idx="141">
                  <c:v>114200</c:v>
                </c:pt>
                <c:pt idx="142">
                  <c:v>114300</c:v>
                </c:pt>
                <c:pt idx="143">
                  <c:v>114400</c:v>
                </c:pt>
                <c:pt idx="144">
                  <c:v>114500</c:v>
                </c:pt>
                <c:pt idx="145">
                  <c:v>114600</c:v>
                </c:pt>
                <c:pt idx="146">
                  <c:v>114700</c:v>
                </c:pt>
                <c:pt idx="147">
                  <c:v>114800</c:v>
                </c:pt>
                <c:pt idx="148">
                  <c:v>114900</c:v>
                </c:pt>
                <c:pt idx="149">
                  <c:v>115000</c:v>
                </c:pt>
                <c:pt idx="150">
                  <c:v>115100</c:v>
                </c:pt>
                <c:pt idx="151">
                  <c:v>115200</c:v>
                </c:pt>
                <c:pt idx="152">
                  <c:v>115300</c:v>
                </c:pt>
                <c:pt idx="153">
                  <c:v>115400</c:v>
                </c:pt>
                <c:pt idx="154">
                  <c:v>115500</c:v>
                </c:pt>
                <c:pt idx="155">
                  <c:v>115600</c:v>
                </c:pt>
                <c:pt idx="156">
                  <c:v>115700</c:v>
                </c:pt>
                <c:pt idx="157">
                  <c:v>115800</c:v>
                </c:pt>
                <c:pt idx="158">
                  <c:v>115900</c:v>
                </c:pt>
                <c:pt idx="159">
                  <c:v>116000</c:v>
                </c:pt>
                <c:pt idx="160">
                  <c:v>116100</c:v>
                </c:pt>
                <c:pt idx="161">
                  <c:v>116200</c:v>
                </c:pt>
                <c:pt idx="162">
                  <c:v>116300</c:v>
                </c:pt>
                <c:pt idx="163">
                  <c:v>116400</c:v>
                </c:pt>
                <c:pt idx="164">
                  <c:v>116500</c:v>
                </c:pt>
                <c:pt idx="165">
                  <c:v>116600</c:v>
                </c:pt>
                <c:pt idx="166">
                  <c:v>116700</c:v>
                </c:pt>
                <c:pt idx="167">
                  <c:v>116800</c:v>
                </c:pt>
                <c:pt idx="168">
                  <c:v>116900</c:v>
                </c:pt>
                <c:pt idx="169">
                  <c:v>117000</c:v>
                </c:pt>
                <c:pt idx="170">
                  <c:v>117100</c:v>
                </c:pt>
                <c:pt idx="171">
                  <c:v>117200</c:v>
                </c:pt>
                <c:pt idx="172">
                  <c:v>117300</c:v>
                </c:pt>
                <c:pt idx="173">
                  <c:v>117400</c:v>
                </c:pt>
                <c:pt idx="174">
                  <c:v>117500</c:v>
                </c:pt>
                <c:pt idx="175">
                  <c:v>117600</c:v>
                </c:pt>
                <c:pt idx="176">
                  <c:v>117700</c:v>
                </c:pt>
                <c:pt idx="177">
                  <c:v>117800</c:v>
                </c:pt>
                <c:pt idx="178">
                  <c:v>117900</c:v>
                </c:pt>
                <c:pt idx="179">
                  <c:v>118000</c:v>
                </c:pt>
                <c:pt idx="180">
                  <c:v>118100</c:v>
                </c:pt>
                <c:pt idx="181">
                  <c:v>118200</c:v>
                </c:pt>
                <c:pt idx="182">
                  <c:v>118300</c:v>
                </c:pt>
                <c:pt idx="183">
                  <c:v>118400</c:v>
                </c:pt>
                <c:pt idx="184">
                  <c:v>118500</c:v>
                </c:pt>
                <c:pt idx="185">
                  <c:v>118600</c:v>
                </c:pt>
                <c:pt idx="186">
                  <c:v>118700</c:v>
                </c:pt>
                <c:pt idx="187">
                  <c:v>118800</c:v>
                </c:pt>
                <c:pt idx="188">
                  <c:v>118900</c:v>
                </c:pt>
                <c:pt idx="189">
                  <c:v>119000</c:v>
                </c:pt>
                <c:pt idx="190">
                  <c:v>119100</c:v>
                </c:pt>
                <c:pt idx="191">
                  <c:v>119200</c:v>
                </c:pt>
                <c:pt idx="192">
                  <c:v>119300</c:v>
                </c:pt>
                <c:pt idx="193">
                  <c:v>119400</c:v>
                </c:pt>
                <c:pt idx="194">
                  <c:v>119500</c:v>
                </c:pt>
                <c:pt idx="195">
                  <c:v>119600</c:v>
                </c:pt>
                <c:pt idx="196">
                  <c:v>119700</c:v>
                </c:pt>
                <c:pt idx="197">
                  <c:v>119800</c:v>
                </c:pt>
                <c:pt idx="198">
                  <c:v>119900</c:v>
                </c:pt>
                <c:pt idx="199">
                  <c:v>120000</c:v>
                </c:pt>
                <c:pt idx="200">
                  <c:v>120100</c:v>
                </c:pt>
                <c:pt idx="201">
                  <c:v>120200</c:v>
                </c:pt>
                <c:pt idx="202">
                  <c:v>120300</c:v>
                </c:pt>
                <c:pt idx="203">
                  <c:v>120400</c:v>
                </c:pt>
                <c:pt idx="204">
                  <c:v>120500</c:v>
                </c:pt>
                <c:pt idx="205">
                  <c:v>120600</c:v>
                </c:pt>
                <c:pt idx="206">
                  <c:v>120700</c:v>
                </c:pt>
                <c:pt idx="207">
                  <c:v>120800</c:v>
                </c:pt>
                <c:pt idx="208">
                  <c:v>120900</c:v>
                </c:pt>
                <c:pt idx="209">
                  <c:v>121000</c:v>
                </c:pt>
                <c:pt idx="210">
                  <c:v>121100</c:v>
                </c:pt>
                <c:pt idx="211">
                  <c:v>121200</c:v>
                </c:pt>
                <c:pt idx="212">
                  <c:v>121300</c:v>
                </c:pt>
                <c:pt idx="213">
                  <c:v>121400</c:v>
                </c:pt>
                <c:pt idx="214">
                  <c:v>121500</c:v>
                </c:pt>
                <c:pt idx="215">
                  <c:v>121600</c:v>
                </c:pt>
                <c:pt idx="216">
                  <c:v>121700</c:v>
                </c:pt>
                <c:pt idx="217">
                  <c:v>121800</c:v>
                </c:pt>
                <c:pt idx="218">
                  <c:v>121900</c:v>
                </c:pt>
                <c:pt idx="219">
                  <c:v>122000</c:v>
                </c:pt>
                <c:pt idx="220">
                  <c:v>122100</c:v>
                </c:pt>
                <c:pt idx="221">
                  <c:v>122200</c:v>
                </c:pt>
                <c:pt idx="222">
                  <c:v>122300</c:v>
                </c:pt>
                <c:pt idx="223">
                  <c:v>122400</c:v>
                </c:pt>
                <c:pt idx="224">
                  <c:v>122500</c:v>
                </c:pt>
                <c:pt idx="225">
                  <c:v>122600</c:v>
                </c:pt>
                <c:pt idx="226">
                  <c:v>122700</c:v>
                </c:pt>
                <c:pt idx="227">
                  <c:v>122800</c:v>
                </c:pt>
                <c:pt idx="228">
                  <c:v>122900</c:v>
                </c:pt>
                <c:pt idx="229">
                  <c:v>123000</c:v>
                </c:pt>
                <c:pt idx="230">
                  <c:v>123100</c:v>
                </c:pt>
                <c:pt idx="231">
                  <c:v>123200</c:v>
                </c:pt>
                <c:pt idx="232">
                  <c:v>123300</c:v>
                </c:pt>
                <c:pt idx="233">
                  <c:v>123400</c:v>
                </c:pt>
                <c:pt idx="234">
                  <c:v>123500</c:v>
                </c:pt>
                <c:pt idx="235">
                  <c:v>123600</c:v>
                </c:pt>
                <c:pt idx="236">
                  <c:v>123700</c:v>
                </c:pt>
                <c:pt idx="237">
                  <c:v>123800</c:v>
                </c:pt>
                <c:pt idx="238">
                  <c:v>123900</c:v>
                </c:pt>
                <c:pt idx="239">
                  <c:v>124000</c:v>
                </c:pt>
                <c:pt idx="240">
                  <c:v>124100</c:v>
                </c:pt>
                <c:pt idx="241">
                  <c:v>124200</c:v>
                </c:pt>
                <c:pt idx="242">
                  <c:v>124300</c:v>
                </c:pt>
                <c:pt idx="243">
                  <c:v>124400</c:v>
                </c:pt>
                <c:pt idx="244">
                  <c:v>124500</c:v>
                </c:pt>
                <c:pt idx="245">
                  <c:v>124600</c:v>
                </c:pt>
                <c:pt idx="246">
                  <c:v>124700</c:v>
                </c:pt>
                <c:pt idx="247">
                  <c:v>124800</c:v>
                </c:pt>
                <c:pt idx="248">
                  <c:v>124900</c:v>
                </c:pt>
                <c:pt idx="249">
                  <c:v>125000</c:v>
                </c:pt>
                <c:pt idx="250">
                  <c:v>125100</c:v>
                </c:pt>
                <c:pt idx="251">
                  <c:v>125200</c:v>
                </c:pt>
                <c:pt idx="252">
                  <c:v>125300</c:v>
                </c:pt>
                <c:pt idx="253">
                  <c:v>125400</c:v>
                </c:pt>
                <c:pt idx="254">
                  <c:v>125500</c:v>
                </c:pt>
                <c:pt idx="255">
                  <c:v>125600</c:v>
                </c:pt>
                <c:pt idx="256">
                  <c:v>125700</c:v>
                </c:pt>
                <c:pt idx="257">
                  <c:v>125800</c:v>
                </c:pt>
                <c:pt idx="258">
                  <c:v>125900</c:v>
                </c:pt>
                <c:pt idx="259">
                  <c:v>126000</c:v>
                </c:pt>
                <c:pt idx="260">
                  <c:v>126100</c:v>
                </c:pt>
                <c:pt idx="261">
                  <c:v>126200</c:v>
                </c:pt>
                <c:pt idx="262">
                  <c:v>126300</c:v>
                </c:pt>
                <c:pt idx="263">
                  <c:v>126400</c:v>
                </c:pt>
                <c:pt idx="264">
                  <c:v>126500</c:v>
                </c:pt>
                <c:pt idx="265">
                  <c:v>126600</c:v>
                </c:pt>
                <c:pt idx="266">
                  <c:v>126700</c:v>
                </c:pt>
                <c:pt idx="267">
                  <c:v>126800</c:v>
                </c:pt>
                <c:pt idx="268">
                  <c:v>126900</c:v>
                </c:pt>
                <c:pt idx="269">
                  <c:v>127000</c:v>
                </c:pt>
                <c:pt idx="270">
                  <c:v>127100</c:v>
                </c:pt>
                <c:pt idx="271">
                  <c:v>127200</c:v>
                </c:pt>
                <c:pt idx="272">
                  <c:v>127300</c:v>
                </c:pt>
                <c:pt idx="273">
                  <c:v>127400</c:v>
                </c:pt>
                <c:pt idx="274">
                  <c:v>127500</c:v>
                </c:pt>
                <c:pt idx="275">
                  <c:v>127600</c:v>
                </c:pt>
                <c:pt idx="276">
                  <c:v>127700</c:v>
                </c:pt>
                <c:pt idx="277">
                  <c:v>127800</c:v>
                </c:pt>
                <c:pt idx="278">
                  <c:v>127900</c:v>
                </c:pt>
                <c:pt idx="279">
                  <c:v>128000</c:v>
                </c:pt>
                <c:pt idx="280">
                  <c:v>128100</c:v>
                </c:pt>
                <c:pt idx="281">
                  <c:v>128200</c:v>
                </c:pt>
                <c:pt idx="282">
                  <c:v>128300</c:v>
                </c:pt>
                <c:pt idx="283">
                  <c:v>128400</c:v>
                </c:pt>
                <c:pt idx="284">
                  <c:v>128500</c:v>
                </c:pt>
                <c:pt idx="285">
                  <c:v>128600</c:v>
                </c:pt>
                <c:pt idx="286">
                  <c:v>128700</c:v>
                </c:pt>
                <c:pt idx="287">
                  <c:v>128800</c:v>
                </c:pt>
                <c:pt idx="288">
                  <c:v>128900</c:v>
                </c:pt>
                <c:pt idx="289">
                  <c:v>129000</c:v>
                </c:pt>
                <c:pt idx="290">
                  <c:v>129100</c:v>
                </c:pt>
                <c:pt idx="291">
                  <c:v>129200</c:v>
                </c:pt>
                <c:pt idx="292">
                  <c:v>129300</c:v>
                </c:pt>
                <c:pt idx="293">
                  <c:v>129400</c:v>
                </c:pt>
                <c:pt idx="294">
                  <c:v>129500</c:v>
                </c:pt>
                <c:pt idx="295">
                  <c:v>129600</c:v>
                </c:pt>
                <c:pt idx="296">
                  <c:v>129700</c:v>
                </c:pt>
                <c:pt idx="297">
                  <c:v>129800</c:v>
                </c:pt>
                <c:pt idx="298">
                  <c:v>129900</c:v>
                </c:pt>
                <c:pt idx="299">
                  <c:v>130000</c:v>
                </c:pt>
                <c:pt idx="300">
                  <c:v>130100</c:v>
                </c:pt>
                <c:pt idx="301">
                  <c:v>130200</c:v>
                </c:pt>
                <c:pt idx="302">
                  <c:v>130300</c:v>
                </c:pt>
                <c:pt idx="303">
                  <c:v>130400</c:v>
                </c:pt>
                <c:pt idx="304">
                  <c:v>130500</c:v>
                </c:pt>
                <c:pt idx="305">
                  <c:v>130600</c:v>
                </c:pt>
                <c:pt idx="306">
                  <c:v>130700</c:v>
                </c:pt>
                <c:pt idx="307">
                  <c:v>130800</c:v>
                </c:pt>
                <c:pt idx="308">
                  <c:v>130900</c:v>
                </c:pt>
                <c:pt idx="309">
                  <c:v>131000</c:v>
                </c:pt>
                <c:pt idx="310">
                  <c:v>131100</c:v>
                </c:pt>
                <c:pt idx="311">
                  <c:v>131200</c:v>
                </c:pt>
                <c:pt idx="312">
                  <c:v>131300</c:v>
                </c:pt>
                <c:pt idx="313">
                  <c:v>131400</c:v>
                </c:pt>
                <c:pt idx="314">
                  <c:v>131500</c:v>
                </c:pt>
                <c:pt idx="315">
                  <c:v>131600</c:v>
                </c:pt>
                <c:pt idx="316">
                  <c:v>131700</c:v>
                </c:pt>
                <c:pt idx="317">
                  <c:v>131800</c:v>
                </c:pt>
                <c:pt idx="318">
                  <c:v>131900</c:v>
                </c:pt>
                <c:pt idx="319">
                  <c:v>132000</c:v>
                </c:pt>
                <c:pt idx="320">
                  <c:v>132100</c:v>
                </c:pt>
                <c:pt idx="321">
                  <c:v>132200</c:v>
                </c:pt>
                <c:pt idx="322">
                  <c:v>132300</c:v>
                </c:pt>
                <c:pt idx="323">
                  <c:v>132400</c:v>
                </c:pt>
                <c:pt idx="324">
                  <c:v>132500</c:v>
                </c:pt>
                <c:pt idx="325">
                  <c:v>132600</c:v>
                </c:pt>
                <c:pt idx="326">
                  <c:v>132700</c:v>
                </c:pt>
                <c:pt idx="327">
                  <c:v>132800</c:v>
                </c:pt>
                <c:pt idx="328">
                  <c:v>132900</c:v>
                </c:pt>
                <c:pt idx="329">
                  <c:v>133000</c:v>
                </c:pt>
                <c:pt idx="330">
                  <c:v>133100</c:v>
                </c:pt>
                <c:pt idx="331">
                  <c:v>133200</c:v>
                </c:pt>
                <c:pt idx="332">
                  <c:v>133300</c:v>
                </c:pt>
                <c:pt idx="333">
                  <c:v>133400</c:v>
                </c:pt>
                <c:pt idx="334">
                  <c:v>133500</c:v>
                </c:pt>
                <c:pt idx="335">
                  <c:v>133600</c:v>
                </c:pt>
                <c:pt idx="336">
                  <c:v>133700</c:v>
                </c:pt>
                <c:pt idx="337">
                  <c:v>133800</c:v>
                </c:pt>
                <c:pt idx="338">
                  <c:v>133900</c:v>
                </c:pt>
                <c:pt idx="339">
                  <c:v>134000</c:v>
                </c:pt>
                <c:pt idx="340">
                  <c:v>134100</c:v>
                </c:pt>
                <c:pt idx="341">
                  <c:v>134200</c:v>
                </c:pt>
                <c:pt idx="342">
                  <c:v>134300</c:v>
                </c:pt>
                <c:pt idx="343">
                  <c:v>134400</c:v>
                </c:pt>
                <c:pt idx="344">
                  <c:v>134500</c:v>
                </c:pt>
                <c:pt idx="345">
                  <c:v>134600</c:v>
                </c:pt>
                <c:pt idx="346">
                  <c:v>134700</c:v>
                </c:pt>
                <c:pt idx="347">
                  <c:v>134800</c:v>
                </c:pt>
                <c:pt idx="348">
                  <c:v>134900</c:v>
                </c:pt>
                <c:pt idx="349">
                  <c:v>135000</c:v>
                </c:pt>
                <c:pt idx="350">
                  <c:v>135100</c:v>
                </c:pt>
                <c:pt idx="351">
                  <c:v>135200</c:v>
                </c:pt>
                <c:pt idx="352">
                  <c:v>135300</c:v>
                </c:pt>
                <c:pt idx="353">
                  <c:v>135400</c:v>
                </c:pt>
                <c:pt idx="354">
                  <c:v>135500</c:v>
                </c:pt>
                <c:pt idx="355">
                  <c:v>135600</c:v>
                </c:pt>
                <c:pt idx="356">
                  <c:v>135700</c:v>
                </c:pt>
                <c:pt idx="357">
                  <c:v>135800</c:v>
                </c:pt>
                <c:pt idx="358">
                  <c:v>135900</c:v>
                </c:pt>
                <c:pt idx="359">
                  <c:v>136000</c:v>
                </c:pt>
                <c:pt idx="360">
                  <c:v>136100</c:v>
                </c:pt>
                <c:pt idx="361">
                  <c:v>136200</c:v>
                </c:pt>
                <c:pt idx="362">
                  <c:v>136300</c:v>
                </c:pt>
                <c:pt idx="363">
                  <c:v>136400</c:v>
                </c:pt>
                <c:pt idx="364">
                  <c:v>136500</c:v>
                </c:pt>
                <c:pt idx="365">
                  <c:v>136600</c:v>
                </c:pt>
                <c:pt idx="366">
                  <c:v>136700</c:v>
                </c:pt>
                <c:pt idx="367">
                  <c:v>136800</c:v>
                </c:pt>
                <c:pt idx="368">
                  <c:v>136900</c:v>
                </c:pt>
                <c:pt idx="369">
                  <c:v>137000</c:v>
                </c:pt>
                <c:pt idx="370">
                  <c:v>137100</c:v>
                </c:pt>
                <c:pt idx="371">
                  <c:v>137200</c:v>
                </c:pt>
                <c:pt idx="372">
                  <c:v>137300</c:v>
                </c:pt>
                <c:pt idx="373">
                  <c:v>137400</c:v>
                </c:pt>
                <c:pt idx="374">
                  <c:v>137500</c:v>
                </c:pt>
                <c:pt idx="375">
                  <c:v>137600</c:v>
                </c:pt>
                <c:pt idx="376">
                  <c:v>137700</c:v>
                </c:pt>
                <c:pt idx="377">
                  <c:v>137800</c:v>
                </c:pt>
                <c:pt idx="378">
                  <c:v>137900</c:v>
                </c:pt>
                <c:pt idx="379">
                  <c:v>138000</c:v>
                </c:pt>
                <c:pt idx="380">
                  <c:v>138100</c:v>
                </c:pt>
                <c:pt idx="381">
                  <c:v>138200</c:v>
                </c:pt>
                <c:pt idx="382">
                  <c:v>138300</c:v>
                </c:pt>
                <c:pt idx="383">
                  <c:v>138400</c:v>
                </c:pt>
                <c:pt idx="384">
                  <c:v>138500</c:v>
                </c:pt>
                <c:pt idx="385">
                  <c:v>138600</c:v>
                </c:pt>
                <c:pt idx="386">
                  <c:v>138700</c:v>
                </c:pt>
                <c:pt idx="387">
                  <c:v>138800</c:v>
                </c:pt>
                <c:pt idx="388">
                  <c:v>138900</c:v>
                </c:pt>
                <c:pt idx="389">
                  <c:v>139000</c:v>
                </c:pt>
                <c:pt idx="390">
                  <c:v>139100</c:v>
                </c:pt>
                <c:pt idx="391">
                  <c:v>139200</c:v>
                </c:pt>
                <c:pt idx="392">
                  <c:v>139300</c:v>
                </c:pt>
                <c:pt idx="393">
                  <c:v>139400</c:v>
                </c:pt>
                <c:pt idx="394">
                  <c:v>139500</c:v>
                </c:pt>
                <c:pt idx="395">
                  <c:v>139600</c:v>
                </c:pt>
                <c:pt idx="396">
                  <c:v>139700</c:v>
                </c:pt>
                <c:pt idx="397">
                  <c:v>139800</c:v>
                </c:pt>
                <c:pt idx="398">
                  <c:v>139900</c:v>
                </c:pt>
                <c:pt idx="399">
                  <c:v>140000</c:v>
                </c:pt>
                <c:pt idx="400">
                  <c:v>140100</c:v>
                </c:pt>
                <c:pt idx="401">
                  <c:v>140200</c:v>
                </c:pt>
                <c:pt idx="402">
                  <c:v>140300</c:v>
                </c:pt>
                <c:pt idx="403">
                  <c:v>140400</c:v>
                </c:pt>
                <c:pt idx="404">
                  <c:v>140500</c:v>
                </c:pt>
                <c:pt idx="405">
                  <c:v>140600</c:v>
                </c:pt>
                <c:pt idx="406">
                  <c:v>140700</c:v>
                </c:pt>
                <c:pt idx="407">
                  <c:v>140800</c:v>
                </c:pt>
                <c:pt idx="408">
                  <c:v>140900</c:v>
                </c:pt>
                <c:pt idx="409">
                  <c:v>141000</c:v>
                </c:pt>
                <c:pt idx="410">
                  <c:v>141100</c:v>
                </c:pt>
                <c:pt idx="411">
                  <c:v>141200</c:v>
                </c:pt>
                <c:pt idx="412">
                  <c:v>141300</c:v>
                </c:pt>
                <c:pt idx="413">
                  <c:v>141400</c:v>
                </c:pt>
                <c:pt idx="414">
                  <c:v>141500</c:v>
                </c:pt>
                <c:pt idx="415">
                  <c:v>141600</c:v>
                </c:pt>
                <c:pt idx="416">
                  <c:v>141700</c:v>
                </c:pt>
                <c:pt idx="417">
                  <c:v>141800</c:v>
                </c:pt>
                <c:pt idx="418">
                  <c:v>141900</c:v>
                </c:pt>
                <c:pt idx="419">
                  <c:v>142000</c:v>
                </c:pt>
                <c:pt idx="420">
                  <c:v>142100</c:v>
                </c:pt>
                <c:pt idx="421">
                  <c:v>142200</c:v>
                </c:pt>
                <c:pt idx="422">
                  <c:v>142300</c:v>
                </c:pt>
                <c:pt idx="423">
                  <c:v>142400</c:v>
                </c:pt>
                <c:pt idx="424">
                  <c:v>142500</c:v>
                </c:pt>
                <c:pt idx="425">
                  <c:v>142600</c:v>
                </c:pt>
                <c:pt idx="426">
                  <c:v>142700</c:v>
                </c:pt>
                <c:pt idx="427">
                  <c:v>142800</c:v>
                </c:pt>
                <c:pt idx="428">
                  <c:v>142900</c:v>
                </c:pt>
                <c:pt idx="429">
                  <c:v>143000</c:v>
                </c:pt>
                <c:pt idx="430">
                  <c:v>143100</c:v>
                </c:pt>
                <c:pt idx="431">
                  <c:v>143200</c:v>
                </c:pt>
                <c:pt idx="432">
                  <c:v>143300</c:v>
                </c:pt>
                <c:pt idx="433">
                  <c:v>143400</c:v>
                </c:pt>
                <c:pt idx="434">
                  <c:v>143500</c:v>
                </c:pt>
                <c:pt idx="435">
                  <c:v>143600</c:v>
                </c:pt>
                <c:pt idx="436">
                  <c:v>143700</c:v>
                </c:pt>
                <c:pt idx="437">
                  <c:v>143800</c:v>
                </c:pt>
                <c:pt idx="438">
                  <c:v>143900</c:v>
                </c:pt>
                <c:pt idx="439">
                  <c:v>144000</c:v>
                </c:pt>
                <c:pt idx="440">
                  <c:v>144100</c:v>
                </c:pt>
                <c:pt idx="441">
                  <c:v>144200</c:v>
                </c:pt>
                <c:pt idx="442">
                  <c:v>144300</c:v>
                </c:pt>
                <c:pt idx="443">
                  <c:v>144400</c:v>
                </c:pt>
                <c:pt idx="444">
                  <c:v>144500</c:v>
                </c:pt>
                <c:pt idx="445">
                  <c:v>144600</c:v>
                </c:pt>
                <c:pt idx="446">
                  <c:v>144700</c:v>
                </c:pt>
                <c:pt idx="447">
                  <c:v>144800</c:v>
                </c:pt>
                <c:pt idx="448">
                  <c:v>144900</c:v>
                </c:pt>
                <c:pt idx="449">
                  <c:v>145000</c:v>
                </c:pt>
                <c:pt idx="450">
                  <c:v>145100</c:v>
                </c:pt>
                <c:pt idx="451">
                  <c:v>145200</c:v>
                </c:pt>
                <c:pt idx="452">
                  <c:v>145300</c:v>
                </c:pt>
                <c:pt idx="453">
                  <c:v>145400</c:v>
                </c:pt>
                <c:pt idx="454">
                  <c:v>145500</c:v>
                </c:pt>
                <c:pt idx="455">
                  <c:v>145600</c:v>
                </c:pt>
                <c:pt idx="456">
                  <c:v>145700</c:v>
                </c:pt>
                <c:pt idx="457">
                  <c:v>145800</c:v>
                </c:pt>
                <c:pt idx="458">
                  <c:v>145900</c:v>
                </c:pt>
                <c:pt idx="459">
                  <c:v>146000</c:v>
                </c:pt>
                <c:pt idx="460">
                  <c:v>146100</c:v>
                </c:pt>
                <c:pt idx="461">
                  <c:v>146200</c:v>
                </c:pt>
                <c:pt idx="462">
                  <c:v>146300</c:v>
                </c:pt>
                <c:pt idx="463">
                  <c:v>146400</c:v>
                </c:pt>
                <c:pt idx="464">
                  <c:v>146500</c:v>
                </c:pt>
                <c:pt idx="465">
                  <c:v>146600</c:v>
                </c:pt>
                <c:pt idx="466">
                  <c:v>146700</c:v>
                </c:pt>
                <c:pt idx="467">
                  <c:v>146800</c:v>
                </c:pt>
                <c:pt idx="468">
                  <c:v>146900</c:v>
                </c:pt>
                <c:pt idx="469">
                  <c:v>147000</c:v>
                </c:pt>
                <c:pt idx="470">
                  <c:v>147100</c:v>
                </c:pt>
                <c:pt idx="471">
                  <c:v>147200</c:v>
                </c:pt>
                <c:pt idx="472">
                  <c:v>147300</c:v>
                </c:pt>
                <c:pt idx="473">
                  <c:v>147400</c:v>
                </c:pt>
                <c:pt idx="474">
                  <c:v>147500</c:v>
                </c:pt>
                <c:pt idx="475">
                  <c:v>147600</c:v>
                </c:pt>
                <c:pt idx="476">
                  <c:v>147700</c:v>
                </c:pt>
                <c:pt idx="477">
                  <c:v>147800</c:v>
                </c:pt>
                <c:pt idx="478">
                  <c:v>147900</c:v>
                </c:pt>
                <c:pt idx="479">
                  <c:v>148000</c:v>
                </c:pt>
                <c:pt idx="480">
                  <c:v>148100</c:v>
                </c:pt>
                <c:pt idx="481">
                  <c:v>148200</c:v>
                </c:pt>
                <c:pt idx="482">
                  <c:v>148300</c:v>
                </c:pt>
                <c:pt idx="483">
                  <c:v>148400</c:v>
                </c:pt>
                <c:pt idx="484">
                  <c:v>148500</c:v>
                </c:pt>
                <c:pt idx="485">
                  <c:v>148600</c:v>
                </c:pt>
                <c:pt idx="486">
                  <c:v>148700</c:v>
                </c:pt>
                <c:pt idx="487">
                  <c:v>148800</c:v>
                </c:pt>
                <c:pt idx="488">
                  <c:v>148900</c:v>
                </c:pt>
                <c:pt idx="489">
                  <c:v>149000</c:v>
                </c:pt>
                <c:pt idx="490">
                  <c:v>149100</c:v>
                </c:pt>
                <c:pt idx="491">
                  <c:v>149200</c:v>
                </c:pt>
                <c:pt idx="492">
                  <c:v>149300</c:v>
                </c:pt>
                <c:pt idx="493">
                  <c:v>149400</c:v>
                </c:pt>
                <c:pt idx="494">
                  <c:v>149500</c:v>
                </c:pt>
                <c:pt idx="495">
                  <c:v>149600</c:v>
                </c:pt>
                <c:pt idx="496">
                  <c:v>149700</c:v>
                </c:pt>
                <c:pt idx="497">
                  <c:v>149800</c:v>
                </c:pt>
                <c:pt idx="498">
                  <c:v>149900</c:v>
                </c:pt>
                <c:pt idx="499">
                  <c:v>150000</c:v>
                </c:pt>
                <c:pt idx="500">
                  <c:v>150100</c:v>
                </c:pt>
                <c:pt idx="501">
                  <c:v>150200</c:v>
                </c:pt>
                <c:pt idx="502">
                  <c:v>150300</c:v>
                </c:pt>
                <c:pt idx="503">
                  <c:v>150400</c:v>
                </c:pt>
                <c:pt idx="504">
                  <c:v>150500</c:v>
                </c:pt>
                <c:pt idx="505">
                  <c:v>150600</c:v>
                </c:pt>
                <c:pt idx="506">
                  <c:v>150700</c:v>
                </c:pt>
                <c:pt idx="507">
                  <c:v>150800</c:v>
                </c:pt>
                <c:pt idx="508">
                  <c:v>150900</c:v>
                </c:pt>
                <c:pt idx="509">
                  <c:v>151000</c:v>
                </c:pt>
                <c:pt idx="510">
                  <c:v>151100</c:v>
                </c:pt>
                <c:pt idx="511">
                  <c:v>151200</c:v>
                </c:pt>
                <c:pt idx="512">
                  <c:v>151300</c:v>
                </c:pt>
                <c:pt idx="513">
                  <c:v>151400</c:v>
                </c:pt>
                <c:pt idx="514">
                  <c:v>151500</c:v>
                </c:pt>
                <c:pt idx="515">
                  <c:v>151600</c:v>
                </c:pt>
                <c:pt idx="516">
                  <c:v>151700</c:v>
                </c:pt>
                <c:pt idx="517">
                  <c:v>151800</c:v>
                </c:pt>
                <c:pt idx="518">
                  <c:v>151900</c:v>
                </c:pt>
                <c:pt idx="519">
                  <c:v>152000</c:v>
                </c:pt>
                <c:pt idx="520">
                  <c:v>152100</c:v>
                </c:pt>
                <c:pt idx="521">
                  <c:v>152200</c:v>
                </c:pt>
                <c:pt idx="522">
                  <c:v>152300</c:v>
                </c:pt>
                <c:pt idx="523">
                  <c:v>152400</c:v>
                </c:pt>
                <c:pt idx="524">
                  <c:v>152500</c:v>
                </c:pt>
                <c:pt idx="525">
                  <c:v>152600</c:v>
                </c:pt>
                <c:pt idx="526">
                  <c:v>152700</c:v>
                </c:pt>
                <c:pt idx="527">
                  <c:v>152800</c:v>
                </c:pt>
                <c:pt idx="528">
                  <c:v>152900</c:v>
                </c:pt>
                <c:pt idx="529">
                  <c:v>153000</c:v>
                </c:pt>
                <c:pt idx="530">
                  <c:v>153100</c:v>
                </c:pt>
                <c:pt idx="531">
                  <c:v>153200</c:v>
                </c:pt>
                <c:pt idx="532">
                  <c:v>153300</c:v>
                </c:pt>
                <c:pt idx="533">
                  <c:v>153400</c:v>
                </c:pt>
                <c:pt idx="534">
                  <c:v>153500</c:v>
                </c:pt>
                <c:pt idx="535">
                  <c:v>153600</c:v>
                </c:pt>
                <c:pt idx="536">
                  <c:v>153700</c:v>
                </c:pt>
                <c:pt idx="537">
                  <c:v>153800</c:v>
                </c:pt>
                <c:pt idx="538">
                  <c:v>153900</c:v>
                </c:pt>
                <c:pt idx="539">
                  <c:v>154000</c:v>
                </c:pt>
                <c:pt idx="540">
                  <c:v>154100</c:v>
                </c:pt>
                <c:pt idx="541">
                  <c:v>154200</c:v>
                </c:pt>
                <c:pt idx="542">
                  <c:v>154300</c:v>
                </c:pt>
                <c:pt idx="543">
                  <c:v>154400</c:v>
                </c:pt>
                <c:pt idx="544">
                  <c:v>154500</c:v>
                </c:pt>
                <c:pt idx="545">
                  <c:v>154600</c:v>
                </c:pt>
                <c:pt idx="546">
                  <c:v>154700</c:v>
                </c:pt>
                <c:pt idx="547">
                  <c:v>154800</c:v>
                </c:pt>
                <c:pt idx="548">
                  <c:v>154900</c:v>
                </c:pt>
                <c:pt idx="549">
                  <c:v>155000</c:v>
                </c:pt>
                <c:pt idx="550">
                  <c:v>155100</c:v>
                </c:pt>
                <c:pt idx="551">
                  <c:v>155200</c:v>
                </c:pt>
                <c:pt idx="552">
                  <c:v>155300</c:v>
                </c:pt>
                <c:pt idx="553">
                  <c:v>155400</c:v>
                </c:pt>
                <c:pt idx="554">
                  <c:v>155500</c:v>
                </c:pt>
                <c:pt idx="555">
                  <c:v>155600</c:v>
                </c:pt>
                <c:pt idx="556">
                  <c:v>155700</c:v>
                </c:pt>
                <c:pt idx="557">
                  <c:v>155800</c:v>
                </c:pt>
                <c:pt idx="558">
                  <c:v>155900</c:v>
                </c:pt>
                <c:pt idx="559">
                  <c:v>156000</c:v>
                </c:pt>
                <c:pt idx="560">
                  <c:v>156100</c:v>
                </c:pt>
                <c:pt idx="561">
                  <c:v>156200</c:v>
                </c:pt>
                <c:pt idx="562">
                  <c:v>156300</c:v>
                </c:pt>
                <c:pt idx="563">
                  <c:v>156400</c:v>
                </c:pt>
                <c:pt idx="564">
                  <c:v>156500</c:v>
                </c:pt>
                <c:pt idx="565">
                  <c:v>156600</c:v>
                </c:pt>
                <c:pt idx="566">
                  <c:v>156700</c:v>
                </c:pt>
                <c:pt idx="567">
                  <c:v>156800</c:v>
                </c:pt>
                <c:pt idx="568">
                  <c:v>156900</c:v>
                </c:pt>
                <c:pt idx="569">
                  <c:v>157000</c:v>
                </c:pt>
                <c:pt idx="570">
                  <c:v>157100</c:v>
                </c:pt>
                <c:pt idx="571">
                  <c:v>157200</c:v>
                </c:pt>
                <c:pt idx="572">
                  <c:v>157300</c:v>
                </c:pt>
                <c:pt idx="573">
                  <c:v>157400</c:v>
                </c:pt>
                <c:pt idx="574">
                  <c:v>157500</c:v>
                </c:pt>
                <c:pt idx="575">
                  <c:v>157600</c:v>
                </c:pt>
                <c:pt idx="576">
                  <c:v>157700</c:v>
                </c:pt>
                <c:pt idx="577">
                  <c:v>157800</c:v>
                </c:pt>
                <c:pt idx="578">
                  <c:v>157900</c:v>
                </c:pt>
                <c:pt idx="579">
                  <c:v>158000</c:v>
                </c:pt>
                <c:pt idx="580">
                  <c:v>158100</c:v>
                </c:pt>
                <c:pt idx="581">
                  <c:v>158200</c:v>
                </c:pt>
                <c:pt idx="582">
                  <c:v>158300</c:v>
                </c:pt>
                <c:pt idx="583">
                  <c:v>158400</c:v>
                </c:pt>
                <c:pt idx="584">
                  <c:v>158500</c:v>
                </c:pt>
                <c:pt idx="585">
                  <c:v>158600</c:v>
                </c:pt>
                <c:pt idx="586">
                  <c:v>158700</c:v>
                </c:pt>
                <c:pt idx="587">
                  <c:v>158800</c:v>
                </c:pt>
                <c:pt idx="588">
                  <c:v>158900</c:v>
                </c:pt>
                <c:pt idx="589">
                  <c:v>159000</c:v>
                </c:pt>
                <c:pt idx="590">
                  <c:v>159100</c:v>
                </c:pt>
                <c:pt idx="591">
                  <c:v>159200</c:v>
                </c:pt>
                <c:pt idx="592">
                  <c:v>159300</c:v>
                </c:pt>
                <c:pt idx="593">
                  <c:v>159400</c:v>
                </c:pt>
                <c:pt idx="594">
                  <c:v>159500</c:v>
                </c:pt>
                <c:pt idx="595">
                  <c:v>159600</c:v>
                </c:pt>
                <c:pt idx="596">
                  <c:v>159700</c:v>
                </c:pt>
                <c:pt idx="597">
                  <c:v>159800</c:v>
                </c:pt>
                <c:pt idx="598">
                  <c:v>159900</c:v>
                </c:pt>
                <c:pt idx="599">
                  <c:v>160000</c:v>
                </c:pt>
                <c:pt idx="600">
                  <c:v>160100</c:v>
                </c:pt>
                <c:pt idx="601">
                  <c:v>160200</c:v>
                </c:pt>
                <c:pt idx="602">
                  <c:v>160300</c:v>
                </c:pt>
                <c:pt idx="603">
                  <c:v>160400</c:v>
                </c:pt>
                <c:pt idx="604">
                  <c:v>160500</c:v>
                </c:pt>
                <c:pt idx="605">
                  <c:v>160600</c:v>
                </c:pt>
                <c:pt idx="606">
                  <c:v>160700</c:v>
                </c:pt>
                <c:pt idx="607">
                  <c:v>160800</c:v>
                </c:pt>
                <c:pt idx="608">
                  <c:v>160900</c:v>
                </c:pt>
                <c:pt idx="609">
                  <c:v>161000</c:v>
                </c:pt>
                <c:pt idx="610">
                  <c:v>161100</c:v>
                </c:pt>
                <c:pt idx="611">
                  <c:v>161200</c:v>
                </c:pt>
                <c:pt idx="612">
                  <c:v>161300</c:v>
                </c:pt>
                <c:pt idx="613">
                  <c:v>161400</c:v>
                </c:pt>
                <c:pt idx="614">
                  <c:v>161500</c:v>
                </c:pt>
                <c:pt idx="615">
                  <c:v>161600</c:v>
                </c:pt>
                <c:pt idx="616">
                  <c:v>161700</c:v>
                </c:pt>
                <c:pt idx="617">
                  <c:v>161800</c:v>
                </c:pt>
                <c:pt idx="618">
                  <c:v>161900</c:v>
                </c:pt>
                <c:pt idx="619">
                  <c:v>162000</c:v>
                </c:pt>
                <c:pt idx="620">
                  <c:v>162100</c:v>
                </c:pt>
                <c:pt idx="621">
                  <c:v>162200</c:v>
                </c:pt>
                <c:pt idx="622">
                  <c:v>162300</c:v>
                </c:pt>
                <c:pt idx="623">
                  <c:v>162400</c:v>
                </c:pt>
                <c:pt idx="624">
                  <c:v>162500</c:v>
                </c:pt>
                <c:pt idx="625">
                  <c:v>162600</c:v>
                </c:pt>
                <c:pt idx="626">
                  <c:v>162700</c:v>
                </c:pt>
                <c:pt idx="627">
                  <c:v>162800</c:v>
                </c:pt>
                <c:pt idx="628">
                  <c:v>162900</c:v>
                </c:pt>
                <c:pt idx="629">
                  <c:v>163000</c:v>
                </c:pt>
                <c:pt idx="630">
                  <c:v>163100</c:v>
                </c:pt>
                <c:pt idx="631">
                  <c:v>163200</c:v>
                </c:pt>
                <c:pt idx="632">
                  <c:v>163300</c:v>
                </c:pt>
                <c:pt idx="633">
                  <c:v>163400</c:v>
                </c:pt>
                <c:pt idx="634">
                  <c:v>163500</c:v>
                </c:pt>
                <c:pt idx="635">
                  <c:v>163600</c:v>
                </c:pt>
                <c:pt idx="636">
                  <c:v>163700</c:v>
                </c:pt>
                <c:pt idx="637">
                  <c:v>163800</c:v>
                </c:pt>
                <c:pt idx="638">
                  <c:v>163900</c:v>
                </c:pt>
                <c:pt idx="639">
                  <c:v>164000</c:v>
                </c:pt>
                <c:pt idx="640">
                  <c:v>164100</c:v>
                </c:pt>
                <c:pt idx="641">
                  <c:v>164200</c:v>
                </c:pt>
                <c:pt idx="642">
                  <c:v>164300</c:v>
                </c:pt>
                <c:pt idx="643">
                  <c:v>164400</c:v>
                </c:pt>
                <c:pt idx="644">
                  <c:v>164500</c:v>
                </c:pt>
                <c:pt idx="645">
                  <c:v>164600</c:v>
                </c:pt>
                <c:pt idx="646">
                  <c:v>164700</c:v>
                </c:pt>
                <c:pt idx="647">
                  <c:v>164800</c:v>
                </c:pt>
                <c:pt idx="648">
                  <c:v>164900</c:v>
                </c:pt>
                <c:pt idx="649">
                  <c:v>165000</c:v>
                </c:pt>
                <c:pt idx="650">
                  <c:v>165100</c:v>
                </c:pt>
                <c:pt idx="651">
                  <c:v>165200</c:v>
                </c:pt>
                <c:pt idx="652">
                  <c:v>165300</c:v>
                </c:pt>
                <c:pt idx="653">
                  <c:v>165400</c:v>
                </c:pt>
                <c:pt idx="654">
                  <c:v>165500</c:v>
                </c:pt>
                <c:pt idx="655">
                  <c:v>165600</c:v>
                </c:pt>
                <c:pt idx="656">
                  <c:v>165700</c:v>
                </c:pt>
                <c:pt idx="657">
                  <c:v>165800</c:v>
                </c:pt>
                <c:pt idx="658">
                  <c:v>165900</c:v>
                </c:pt>
                <c:pt idx="659">
                  <c:v>166000</c:v>
                </c:pt>
                <c:pt idx="660">
                  <c:v>166100</c:v>
                </c:pt>
                <c:pt idx="661">
                  <c:v>166200</c:v>
                </c:pt>
                <c:pt idx="662">
                  <c:v>166300</c:v>
                </c:pt>
                <c:pt idx="663">
                  <c:v>166400</c:v>
                </c:pt>
                <c:pt idx="664">
                  <c:v>166500</c:v>
                </c:pt>
                <c:pt idx="665">
                  <c:v>166600</c:v>
                </c:pt>
                <c:pt idx="666">
                  <c:v>166700</c:v>
                </c:pt>
                <c:pt idx="667">
                  <c:v>166800</c:v>
                </c:pt>
                <c:pt idx="668">
                  <c:v>166900</c:v>
                </c:pt>
                <c:pt idx="669">
                  <c:v>167000</c:v>
                </c:pt>
                <c:pt idx="670">
                  <c:v>167100</c:v>
                </c:pt>
                <c:pt idx="671">
                  <c:v>167200</c:v>
                </c:pt>
                <c:pt idx="672">
                  <c:v>167300</c:v>
                </c:pt>
                <c:pt idx="673">
                  <c:v>167400</c:v>
                </c:pt>
                <c:pt idx="674">
                  <c:v>167500</c:v>
                </c:pt>
                <c:pt idx="675">
                  <c:v>167600</c:v>
                </c:pt>
                <c:pt idx="676">
                  <c:v>167700</c:v>
                </c:pt>
                <c:pt idx="677">
                  <c:v>167800</c:v>
                </c:pt>
                <c:pt idx="678">
                  <c:v>167900</c:v>
                </c:pt>
                <c:pt idx="679">
                  <c:v>168000</c:v>
                </c:pt>
                <c:pt idx="680">
                  <c:v>168100</c:v>
                </c:pt>
                <c:pt idx="681">
                  <c:v>168200</c:v>
                </c:pt>
                <c:pt idx="682">
                  <c:v>168300</c:v>
                </c:pt>
                <c:pt idx="683">
                  <c:v>168400</c:v>
                </c:pt>
                <c:pt idx="684">
                  <c:v>168500</c:v>
                </c:pt>
                <c:pt idx="685">
                  <c:v>168600</c:v>
                </c:pt>
                <c:pt idx="686">
                  <c:v>168700</c:v>
                </c:pt>
                <c:pt idx="687">
                  <c:v>168800</c:v>
                </c:pt>
                <c:pt idx="688">
                  <c:v>168900</c:v>
                </c:pt>
                <c:pt idx="689">
                  <c:v>169000</c:v>
                </c:pt>
                <c:pt idx="690">
                  <c:v>169100</c:v>
                </c:pt>
                <c:pt idx="691">
                  <c:v>169200</c:v>
                </c:pt>
                <c:pt idx="692">
                  <c:v>169300</c:v>
                </c:pt>
                <c:pt idx="693">
                  <c:v>169400</c:v>
                </c:pt>
                <c:pt idx="694">
                  <c:v>169500</c:v>
                </c:pt>
                <c:pt idx="695">
                  <c:v>169600</c:v>
                </c:pt>
                <c:pt idx="696">
                  <c:v>169700</c:v>
                </c:pt>
                <c:pt idx="697">
                  <c:v>169800</c:v>
                </c:pt>
                <c:pt idx="698">
                  <c:v>169900</c:v>
                </c:pt>
                <c:pt idx="699">
                  <c:v>170000</c:v>
                </c:pt>
                <c:pt idx="700">
                  <c:v>170100</c:v>
                </c:pt>
                <c:pt idx="701">
                  <c:v>170200</c:v>
                </c:pt>
                <c:pt idx="702">
                  <c:v>170300</c:v>
                </c:pt>
                <c:pt idx="703">
                  <c:v>170400</c:v>
                </c:pt>
                <c:pt idx="704">
                  <c:v>170500</c:v>
                </c:pt>
                <c:pt idx="705">
                  <c:v>170600</c:v>
                </c:pt>
                <c:pt idx="706">
                  <c:v>170700</c:v>
                </c:pt>
                <c:pt idx="707">
                  <c:v>170800</c:v>
                </c:pt>
                <c:pt idx="708">
                  <c:v>170900</c:v>
                </c:pt>
                <c:pt idx="709">
                  <c:v>171000</c:v>
                </c:pt>
                <c:pt idx="710">
                  <c:v>171100</c:v>
                </c:pt>
                <c:pt idx="711">
                  <c:v>171200</c:v>
                </c:pt>
                <c:pt idx="712">
                  <c:v>171300</c:v>
                </c:pt>
                <c:pt idx="713">
                  <c:v>171400</c:v>
                </c:pt>
                <c:pt idx="714">
                  <c:v>171500</c:v>
                </c:pt>
                <c:pt idx="715">
                  <c:v>171600</c:v>
                </c:pt>
                <c:pt idx="716">
                  <c:v>171700</c:v>
                </c:pt>
                <c:pt idx="717">
                  <c:v>171800</c:v>
                </c:pt>
                <c:pt idx="718">
                  <c:v>171900</c:v>
                </c:pt>
                <c:pt idx="719">
                  <c:v>172000</c:v>
                </c:pt>
                <c:pt idx="720">
                  <c:v>172100</c:v>
                </c:pt>
                <c:pt idx="721">
                  <c:v>172200</c:v>
                </c:pt>
                <c:pt idx="722">
                  <c:v>172300</c:v>
                </c:pt>
                <c:pt idx="723">
                  <c:v>172400</c:v>
                </c:pt>
                <c:pt idx="724">
                  <c:v>172500</c:v>
                </c:pt>
                <c:pt idx="725">
                  <c:v>172600</c:v>
                </c:pt>
                <c:pt idx="726">
                  <c:v>172700</c:v>
                </c:pt>
                <c:pt idx="727">
                  <c:v>172800</c:v>
                </c:pt>
                <c:pt idx="728">
                  <c:v>172900</c:v>
                </c:pt>
                <c:pt idx="729">
                  <c:v>173000</c:v>
                </c:pt>
                <c:pt idx="730">
                  <c:v>173100</c:v>
                </c:pt>
                <c:pt idx="731">
                  <c:v>173200</c:v>
                </c:pt>
                <c:pt idx="732">
                  <c:v>173300</c:v>
                </c:pt>
                <c:pt idx="733">
                  <c:v>173400</c:v>
                </c:pt>
                <c:pt idx="734">
                  <c:v>173500</c:v>
                </c:pt>
                <c:pt idx="735">
                  <c:v>173600</c:v>
                </c:pt>
                <c:pt idx="736">
                  <c:v>173700</c:v>
                </c:pt>
                <c:pt idx="737">
                  <c:v>173800</c:v>
                </c:pt>
                <c:pt idx="738">
                  <c:v>173900</c:v>
                </c:pt>
                <c:pt idx="739">
                  <c:v>174000</c:v>
                </c:pt>
                <c:pt idx="740">
                  <c:v>174100</c:v>
                </c:pt>
                <c:pt idx="741">
                  <c:v>174200</c:v>
                </c:pt>
                <c:pt idx="742">
                  <c:v>174300</c:v>
                </c:pt>
                <c:pt idx="743">
                  <c:v>174400</c:v>
                </c:pt>
                <c:pt idx="744">
                  <c:v>174500</c:v>
                </c:pt>
                <c:pt idx="745">
                  <c:v>174600</c:v>
                </c:pt>
                <c:pt idx="746">
                  <c:v>174700</c:v>
                </c:pt>
                <c:pt idx="747">
                  <c:v>174800</c:v>
                </c:pt>
                <c:pt idx="748">
                  <c:v>174900</c:v>
                </c:pt>
                <c:pt idx="749">
                  <c:v>175000</c:v>
                </c:pt>
                <c:pt idx="750">
                  <c:v>175100</c:v>
                </c:pt>
                <c:pt idx="751">
                  <c:v>175200</c:v>
                </c:pt>
                <c:pt idx="752">
                  <c:v>175300</c:v>
                </c:pt>
                <c:pt idx="753">
                  <c:v>175400</c:v>
                </c:pt>
                <c:pt idx="754">
                  <c:v>175500</c:v>
                </c:pt>
                <c:pt idx="755">
                  <c:v>175600</c:v>
                </c:pt>
                <c:pt idx="756">
                  <c:v>175700</c:v>
                </c:pt>
                <c:pt idx="757">
                  <c:v>175800</c:v>
                </c:pt>
                <c:pt idx="758">
                  <c:v>175900</c:v>
                </c:pt>
                <c:pt idx="759">
                  <c:v>176000</c:v>
                </c:pt>
                <c:pt idx="760">
                  <c:v>176100</c:v>
                </c:pt>
                <c:pt idx="761">
                  <c:v>176200</c:v>
                </c:pt>
                <c:pt idx="762">
                  <c:v>176300</c:v>
                </c:pt>
                <c:pt idx="763">
                  <c:v>176400</c:v>
                </c:pt>
                <c:pt idx="764">
                  <c:v>176500</c:v>
                </c:pt>
                <c:pt idx="765">
                  <c:v>176600</c:v>
                </c:pt>
                <c:pt idx="766">
                  <c:v>176700</c:v>
                </c:pt>
                <c:pt idx="767">
                  <c:v>176800</c:v>
                </c:pt>
                <c:pt idx="768">
                  <c:v>176900</c:v>
                </c:pt>
                <c:pt idx="769">
                  <c:v>177000</c:v>
                </c:pt>
                <c:pt idx="770">
                  <c:v>177100</c:v>
                </c:pt>
                <c:pt idx="771">
                  <c:v>177200</c:v>
                </c:pt>
                <c:pt idx="772">
                  <c:v>177300</c:v>
                </c:pt>
                <c:pt idx="773">
                  <c:v>177400</c:v>
                </c:pt>
                <c:pt idx="774">
                  <c:v>177500</c:v>
                </c:pt>
                <c:pt idx="775">
                  <c:v>177600</c:v>
                </c:pt>
                <c:pt idx="776">
                  <c:v>177700</c:v>
                </c:pt>
                <c:pt idx="777">
                  <c:v>177800</c:v>
                </c:pt>
                <c:pt idx="778">
                  <c:v>177900</c:v>
                </c:pt>
                <c:pt idx="779">
                  <c:v>178000</c:v>
                </c:pt>
                <c:pt idx="780">
                  <c:v>178100</c:v>
                </c:pt>
                <c:pt idx="781">
                  <c:v>178200</c:v>
                </c:pt>
                <c:pt idx="782">
                  <c:v>178300</c:v>
                </c:pt>
                <c:pt idx="783">
                  <c:v>178400</c:v>
                </c:pt>
                <c:pt idx="784">
                  <c:v>178500</c:v>
                </c:pt>
                <c:pt idx="785">
                  <c:v>178600</c:v>
                </c:pt>
                <c:pt idx="786">
                  <c:v>178700</c:v>
                </c:pt>
                <c:pt idx="787">
                  <c:v>178800</c:v>
                </c:pt>
                <c:pt idx="788">
                  <c:v>178900</c:v>
                </c:pt>
                <c:pt idx="789">
                  <c:v>179000</c:v>
                </c:pt>
                <c:pt idx="790">
                  <c:v>179100</c:v>
                </c:pt>
                <c:pt idx="791">
                  <c:v>179200</c:v>
                </c:pt>
                <c:pt idx="792">
                  <c:v>179300</c:v>
                </c:pt>
                <c:pt idx="793">
                  <c:v>179400</c:v>
                </c:pt>
                <c:pt idx="794">
                  <c:v>179500</c:v>
                </c:pt>
                <c:pt idx="795">
                  <c:v>179600</c:v>
                </c:pt>
                <c:pt idx="796">
                  <c:v>179700</c:v>
                </c:pt>
                <c:pt idx="797">
                  <c:v>179800</c:v>
                </c:pt>
                <c:pt idx="798">
                  <c:v>179900</c:v>
                </c:pt>
                <c:pt idx="799">
                  <c:v>180000</c:v>
                </c:pt>
                <c:pt idx="800">
                  <c:v>180100</c:v>
                </c:pt>
                <c:pt idx="801">
                  <c:v>180200</c:v>
                </c:pt>
                <c:pt idx="802">
                  <c:v>180300</c:v>
                </c:pt>
                <c:pt idx="803">
                  <c:v>180400</c:v>
                </c:pt>
                <c:pt idx="804">
                  <c:v>180500</c:v>
                </c:pt>
                <c:pt idx="805">
                  <c:v>180600</c:v>
                </c:pt>
                <c:pt idx="806">
                  <c:v>180700</c:v>
                </c:pt>
                <c:pt idx="807">
                  <c:v>180800</c:v>
                </c:pt>
                <c:pt idx="808">
                  <c:v>180900</c:v>
                </c:pt>
                <c:pt idx="809">
                  <c:v>181000</c:v>
                </c:pt>
                <c:pt idx="810">
                  <c:v>181100</c:v>
                </c:pt>
                <c:pt idx="811">
                  <c:v>181200</c:v>
                </c:pt>
                <c:pt idx="812">
                  <c:v>181300</c:v>
                </c:pt>
                <c:pt idx="813">
                  <c:v>181400</c:v>
                </c:pt>
                <c:pt idx="814">
                  <c:v>181500</c:v>
                </c:pt>
                <c:pt idx="815">
                  <c:v>181600</c:v>
                </c:pt>
                <c:pt idx="816">
                  <c:v>181700</c:v>
                </c:pt>
                <c:pt idx="817">
                  <c:v>181800</c:v>
                </c:pt>
                <c:pt idx="818">
                  <c:v>181900</c:v>
                </c:pt>
                <c:pt idx="819">
                  <c:v>182000</c:v>
                </c:pt>
                <c:pt idx="820">
                  <c:v>182100</c:v>
                </c:pt>
                <c:pt idx="821">
                  <c:v>182200</c:v>
                </c:pt>
                <c:pt idx="822">
                  <c:v>182300</c:v>
                </c:pt>
                <c:pt idx="823">
                  <c:v>182400</c:v>
                </c:pt>
                <c:pt idx="824">
                  <c:v>182500</c:v>
                </c:pt>
                <c:pt idx="825">
                  <c:v>182600</c:v>
                </c:pt>
                <c:pt idx="826">
                  <c:v>182700</c:v>
                </c:pt>
                <c:pt idx="827">
                  <c:v>182800</c:v>
                </c:pt>
                <c:pt idx="828">
                  <c:v>182900</c:v>
                </c:pt>
                <c:pt idx="829">
                  <c:v>183000</c:v>
                </c:pt>
                <c:pt idx="830">
                  <c:v>183100</c:v>
                </c:pt>
                <c:pt idx="831">
                  <c:v>183200</c:v>
                </c:pt>
                <c:pt idx="832">
                  <c:v>183300</c:v>
                </c:pt>
                <c:pt idx="833">
                  <c:v>183400</c:v>
                </c:pt>
                <c:pt idx="834">
                  <c:v>183500</c:v>
                </c:pt>
                <c:pt idx="835">
                  <c:v>183600</c:v>
                </c:pt>
                <c:pt idx="836">
                  <c:v>183700</c:v>
                </c:pt>
                <c:pt idx="837">
                  <c:v>183800</c:v>
                </c:pt>
                <c:pt idx="838">
                  <c:v>183900</c:v>
                </c:pt>
                <c:pt idx="839">
                  <c:v>184000</c:v>
                </c:pt>
                <c:pt idx="840">
                  <c:v>184100</c:v>
                </c:pt>
                <c:pt idx="841">
                  <c:v>184200</c:v>
                </c:pt>
                <c:pt idx="842">
                  <c:v>184300</c:v>
                </c:pt>
                <c:pt idx="843">
                  <c:v>184400</c:v>
                </c:pt>
                <c:pt idx="844">
                  <c:v>184500</c:v>
                </c:pt>
                <c:pt idx="845">
                  <c:v>184600</c:v>
                </c:pt>
                <c:pt idx="846">
                  <c:v>184700</c:v>
                </c:pt>
                <c:pt idx="847">
                  <c:v>184800</c:v>
                </c:pt>
                <c:pt idx="848">
                  <c:v>184900</c:v>
                </c:pt>
                <c:pt idx="849">
                  <c:v>185000</c:v>
                </c:pt>
                <c:pt idx="850">
                  <c:v>185100</c:v>
                </c:pt>
                <c:pt idx="851">
                  <c:v>185200</c:v>
                </c:pt>
                <c:pt idx="852">
                  <c:v>185300</c:v>
                </c:pt>
                <c:pt idx="853">
                  <c:v>185400</c:v>
                </c:pt>
                <c:pt idx="854">
                  <c:v>185500</c:v>
                </c:pt>
                <c:pt idx="855">
                  <c:v>185600</c:v>
                </c:pt>
                <c:pt idx="856">
                  <c:v>185700</c:v>
                </c:pt>
                <c:pt idx="857">
                  <c:v>185800</c:v>
                </c:pt>
                <c:pt idx="858">
                  <c:v>185900</c:v>
                </c:pt>
                <c:pt idx="859">
                  <c:v>186000</c:v>
                </c:pt>
                <c:pt idx="860">
                  <c:v>186100</c:v>
                </c:pt>
                <c:pt idx="861">
                  <c:v>186200</c:v>
                </c:pt>
                <c:pt idx="862">
                  <c:v>186300</c:v>
                </c:pt>
                <c:pt idx="863">
                  <c:v>186400</c:v>
                </c:pt>
                <c:pt idx="864">
                  <c:v>186500</c:v>
                </c:pt>
                <c:pt idx="865">
                  <c:v>186600</c:v>
                </c:pt>
                <c:pt idx="866">
                  <c:v>186700</c:v>
                </c:pt>
                <c:pt idx="867">
                  <c:v>186800</c:v>
                </c:pt>
                <c:pt idx="868">
                  <c:v>186900</c:v>
                </c:pt>
                <c:pt idx="869">
                  <c:v>187000</c:v>
                </c:pt>
                <c:pt idx="870">
                  <c:v>187100</c:v>
                </c:pt>
                <c:pt idx="871">
                  <c:v>187200</c:v>
                </c:pt>
                <c:pt idx="872">
                  <c:v>187300</c:v>
                </c:pt>
                <c:pt idx="873">
                  <c:v>187400</c:v>
                </c:pt>
                <c:pt idx="874">
                  <c:v>187500</c:v>
                </c:pt>
                <c:pt idx="875">
                  <c:v>187600</c:v>
                </c:pt>
                <c:pt idx="876">
                  <c:v>187700</c:v>
                </c:pt>
                <c:pt idx="877">
                  <c:v>187800</c:v>
                </c:pt>
                <c:pt idx="878">
                  <c:v>187900</c:v>
                </c:pt>
                <c:pt idx="879">
                  <c:v>188000</c:v>
                </c:pt>
                <c:pt idx="880">
                  <c:v>188100</c:v>
                </c:pt>
                <c:pt idx="881">
                  <c:v>188200</c:v>
                </c:pt>
                <c:pt idx="882">
                  <c:v>188300</c:v>
                </c:pt>
                <c:pt idx="883">
                  <c:v>188400</c:v>
                </c:pt>
                <c:pt idx="884">
                  <c:v>188500</c:v>
                </c:pt>
                <c:pt idx="885">
                  <c:v>188600</c:v>
                </c:pt>
                <c:pt idx="886">
                  <c:v>188700</c:v>
                </c:pt>
                <c:pt idx="887">
                  <c:v>188800</c:v>
                </c:pt>
                <c:pt idx="888">
                  <c:v>188900</c:v>
                </c:pt>
                <c:pt idx="889">
                  <c:v>189000</c:v>
                </c:pt>
                <c:pt idx="890">
                  <c:v>189100</c:v>
                </c:pt>
                <c:pt idx="891">
                  <c:v>189200</c:v>
                </c:pt>
                <c:pt idx="892">
                  <c:v>189300</c:v>
                </c:pt>
                <c:pt idx="893">
                  <c:v>189400</c:v>
                </c:pt>
                <c:pt idx="894">
                  <c:v>189500</c:v>
                </c:pt>
                <c:pt idx="895">
                  <c:v>189600</c:v>
                </c:pt>
                <c:pt idx="896">
                  <c:v>189700</c:v>
                </c:pt>
                <c:pt idx="897">
                  <c:v>189800</c:v>
                </c:pt>
                <c:pt idx="898">
                  <c:v>189900</c:v>
                </c:pt>
                <c:pt idx="899">
                  <c:v>190000</c:v>
                </c:pt>
                <c:pt idx="900">
                  <c:v>190100</c:v>
                </c:pt>
                <c:pt idx="901">
                  <c:v>190200</c:v>
                </c:pt>
                <c:pt idx="902">
                  <c:v>190300</c:v>
                </c:pt>
                <c:pt idx="903">
                  <c:v>190400</c:v>
                </c:pt>
                <c:pt idx="904">
                  <c:v>190500</c:v>
                </c:pt>
                <c:pt idx="905">
                  <c:v>190600</c:v>
                </c:pt>
                <c:pt idx="906">
                  <c:v>190700</c:v>
                </c:pt>
                <c:pt idx="907">
                  <c:v>190800</c:v>
                </c:pt>
                <c:pt idx="908">
                  <c:v>190900</c:v>
                </c:pt>
                <c:pt idx="909">
                  <c:v>191000</c:v>
                </c:pt>
                <c:pt idx="910">
                  <c:v>191100</c:v>
                </c:pt>
                <c:pt idx="911">
                  <c:v>191200</c:v>
                </c:pt>
                <c:pt idx="912">
                  <c:v>191300</c:v>
                </c:pt>
                <c:pt idx="913">
                  <c:v>191400</c:v>
                </c:pt>
                <c:pt idx="914">
                  <c:v>191500</c:v>
                </c:pt>
                <c:pt idx="915">
                  <c:v>191600</c:v>
                </c:pt>
                <c:pt idx="916">
                  <c:v>191700</c:v>
                </c:pt>
                <c:pt idx="917">
                  <c:v>191800</c:v>
                </c:pt>
                <c:pt idx="918">
                  <c:v>191900</c:v>
                </c:pt>
                <c:pt idx="919">
                  <c:v>192000</c:v>
                </c:pt>
                <c:pt idx="920">
                  <c:v>192100</c:v>
                </c:pt>
                <c:pt idx="921">
                  <c:v>192200</c:v>
                </c:pt>
                <c:pt idx="922">
                  <c:v>192300</c:v>
                </c:pt>
                <c:pt idx="923">
                  <c:v>192400</c:v>
                </c:pt>
                <c:pt idx="924">
                  <c:v>192500</c:v>
                </c:pt>
                <c:pt idx="925">
                  <c:v>192600</c:v>
                </c:pt>
                <c:pt idx="926">
                  <c:v>192700</c:v>
                </c:pt>
                <c:pt idx="927">
                  <c:v>192800</c:v>
                </c:pt>
                <c:pt idx="928">
                  <c:v>192900</c:v>
                </c:pt>
                <c:pt idx="929">
                  <c:v>193000</c:v>
                </c:pt>
                <c:pt idx="930">
                  <c:v>193100</c:v>
                </c:pt>
                <c:pt idx="931">
                  <c:v>193200</c:v>
                </c:pt>
                <c:pt idx="932">
                  <c:v>193300</c:v>
                </c:pt>
                <c:pt idx="933">
                  <c:v>193400</c:v>
                </c:pt>
                <c:pt idx="934">
                  <c:v>193500</c:v>
                </c:pt>
                <c:pt idx="935">
                  <c:v>193600</c:v>
                </c:pt>
                <c:pt idx="936">
                  <c:v>193700</c:v>
                </c:pt>
                <c:pt idx="937">
                  <c:v>193800</c:v>
                </c:pt>
                <c:pt idx="938">
                  <c:v>193900</c:v>
                </c:pt>
                <c:pt idx="939">
                  <c:v>194000</c:v>
                </c:pt>
                <c:pt idx="940">
                  <c:v>194100</c:v>
                </c:pt>
                <c:pt idx="941">
                  <c:v>194200</c:v>
                </c:pt>
                <c:pt idx="942">
                  <c:v>194300</c:v>
                </c:pt>
                <c:pt idx="943">
                  <c:v>194400</c:v>
                </c:pt>
                <c:pt idx="944">
                  <c:v>194500</c:v>
                </c:pt>
                <c:pt idx="945">
                  <c:v>194600</c:v>
                </c:pt>
                <c:pt idx="946">
                  <c:v>194700</c:v>
                </c:pt>
                <c:pt idx="947">
                  <c:v>194800</c:v>
                </c:pt>
                <c:pt idx="948">
                  <c:v>194900</c:v>
                </c:pt>
                <c:pt idx="949">
                  <c:v>195000</c:v>
                </c:pt>
                <c:pt idx="950">
                  <c:v>195100</c:v>
                </c:pt>
                <c:pt idx="951">
                  <c:v>195200</c:v>
                </c:pt>
                <c:pt idx="952">
                  <c:v>195300</c:v>
                </c:pt>
                <c:pt idx="953">
                  <c:v>195400</c:v>
                </c:pt>
                <c:pt idx="954">
                  <c:v>195500</c:v>
                </c:pt>
                <c:pt idx="955">
                  <c:v>195600</c:v>
                </c:pt>
                <c:pt idx="956">
                  <c:v>195700</c:v>
                </c:pt>
                <c:pt idx="957">
                  <c:v>195800</c:v>
                </c:pt>
                <c:pt idx="958">
                  <c:v>195900</c:v>
                </c:pt>
                <c:pt idx="959">
                  <c:v>196000</c:v>
                </c:pt>
                <c:pt idx="960">
                  <c:v>196100</c:v>
                </c:pt>
                <c:pt idx="961">
                  <c:v>196200</c:v>
                </c:pt>
                <c:pt idx="962">
                  <c:v>196300</c:v>
                </c:pt>
                <c:pt idx="963">
                  <c:v>196400</c:v>
                </c:pt>
                <c:pt idx="964">
                  <c:v>196500</c:v>
                </c:pt>
                <c:pt idx="965">
                  <c:v>196600</c:v>
                </c:pt>
                <c:pt idx="966">
                  <c:v>196700</c:v>
                </c:pt>
                <c:pt idx="967">
                  <c:v>196800</c:v>
                </c:pt>
                <c:pt idx="968">
                  <c:v>196900</c:v>
                </c:pt>
                <c:pt idx="969">
                  <c:v>197000</c:v>
                </c:pt>
                <c:pt idx="970">
                  <c:v>197100</c:v>
                </c:pt>
                <c:pt idx="971">
                  <c:v>197200</c:v>
                </c:pt>
                <c:pt idx="972">
                  <c:v>197300</c:v>
                </c:pt>
                <c:pt idx="973">
                  <c:v>197400</c:v>
                </c:pt>
                <c:pt idx="974">
                  <c:v>197500</c:v>
                </c:pt>
                <c:pt idx="975">
                  <c:v>197600</c:v>
                </c:pt>
                <c:pt idx="976">
                  <c:v>197700</c:v>
                </c:pt>
                <c:pt idx="977">
                  <c:v>197800</c:v>
                </c:pt>
                <c:pt idx="978">
                  <c:v>197900</c:v>
                </c:pt>
                <c:pt idx="979">
                  <c:v>198000</c:v>
                </c:pt>
                <c:pt idx="980">
                  <c:v>198100</c:v>
                </c:pt>
                <c:pt idx="981">
                  <c:v>198200</c:v>
                </c:pt>
                <c:pt idx="982">
                  <c:v>198300</c:v>
                </c:pt>
                <c:pt idx="983">
                  <c:v>198400</c:v>
                </c:pt>
                <c:pt idx="984">
                  <c:v>198500</c:v>
                </c:pt>
                <c:pt idx="985">
                  <c:v>198600</c:v>
                </c:pt>
                <c:pt idx="986">
                  <c:v>198700</c:v>
                </c:pt>
                <c:pt idx="987">
                  <c:v>198800</c:v>
                </c:pt>
                <c:pt idx="988">
                  <c:v>198900</c:v>
                </c:pt>
                <c:pt idx="989">
                  <c:v>199000</c:v>
                </c:pt>
                <c:pt idx="990">
                  <c:v>199100</c:v>
                </c:pt>
                <c:pt idx="991">
                  <c:v>199200</c:v>
                </c:pt>
                <c:pt idx="992">
                  <c:v>199300</c:v>
                </c:pt>
                <c:pt idx="993">
                  <c:v>199400</c:v>
                </c:pt>
                <c:pt idx="994">
                  <c:v>199500</c:v>
                </c:pt>
                <c:pt idx="995">
                  <c:v>199600</c:v>
                </c:pt>
                <c:pt idx="996">
                  <c:v>199700</c:v>
                </c:pt>
                <c:pt idx="997">
                  <c:v>199800</c:v>
                </c:pt>
                <c:pt idx="998">
                  <c:v>199900</c:v>
                </c:pt>
                <c:pt idx="999">
                  <c:v>200000</c:v>
                </c:pt>
                <c:pt idx="1000">
                  <c:v>200100</c:v>
                </c:pt>
                <c:pt idx="1001">
                  <c:v>200200</c:v>
                </c:pt>
                <c:pt idx="1002">
                  <c:v>200300</c:v>
                </c:pt>
                <c:pt idx="1003">
                  <c:v>200400</c:v>
                </c:pt>
                <c:pt idx="1004">
                  <c:v>200500</c:v>
                </c:pt>
                <c:pt idx="1005">
                  <c:v>200600</c:v>
                </c:pt>
                <c:pt idx="1006">
                  <c:v>200700</c:v>
                </c:pt>
                <c:pt idx="1007">
                  <c:v>200800</c:v>
                </c:pt>
                <c:pt idx="1008">
                  <c:v>200900</c:v>
                </c:pt>
                <c:pt idx="1009">
                  <c:v>201000</c:v>
                </c:pt>
                <c:pt idx="1010">
                  <c:v>201100</c:v>
                </c:pt>
                <c:pt idx="1011">
                  <c:v>201200</c:v>
                </c:pt>
                <c:pt idx="1012">
                  <c:v>201300</c:v>
                </c:pt>
                <c:pt idx="1013">
                  <c:v>201400</c:v>
                </c:pt>
                <c:pt idx="1014">
                  <c:v>201500</c:v>
                </c:pt>
                <c:pt idx="1015">
                  <c:v>201600</c:v>
                </c:pt>
                <c:pt idx="1016">
                  <c:v>201700</c:v>
                </c:pt>
                <c:pt idx="1017">
                  <c:v>201800</c:v>
                </c:pt>
                <c:pt idx="1018">
                  <c:v>201900</c:v>
                </c:pt>
                <c:pt idx="1019">
                  <c:v>202000</c:v>
                </c:pt>
                <c:pt idx="1020">
                  <c:v>202100</c:v>
                </c:pt>
                <c:pt idx="1021">
                  <c:v>202200</c:v>
                </c:pt>
                <c:pt idx="1022">
                  <c:v>202300</c:v>
                </c:pt>
                <c:pt idx="1023">
                  <c:v>202400</c:v>
                </c:pt>
                <c:pt idx="1024">
                  <c:v>202500</c:v>
                </c:pt>
                <c:pt idx="1025">
                  <c:v>202600</c:v>
                </c:pt>
                <c:pt idx="1026">
                  <c:v>202700</c:v>
                </c:pt>
                <c:pt idx="1027">
                  <c:v>202800</c:v>
                </c:pt>
                <c:pt idx="1028">
                  <c:v>202900</c:v>
                </c:pt>
                <c:pt idx="1029">
                  <c:v>203000</c:v>
                </c:pt>
                <c:pt idx="1030">
                  <c:v>203100</c:v>
                </c:pt>
                <c:pt idx="1031">
                  <c:v>203200</c:v>
                </c:pt>
                <c:pt idx="1032">
                  <c:v>203300</c:v>
                </c:pt>
                <c:pt idx="1033">
                  <c:v>203400</c:v>
                </c:pt>
                <c:pt idx="1034">
                  <c:v>203500</c:v>
                </c:pt>
                <c:pt idx="1035">
                  <c:v>203600</c:v>
                </c:pt>
                <c:pt idx="1036">
                  <c:v>203700</c:v>
                </c:pt>
                <c:pt idx="1037">
                  <c:v>203800</c:v>
                </c:pt>
                <c:pt idx="1038">
                  <c:v>203900</c:v>
                </c:pt>
                <c:pt idx="1039">
                  <c:v>204000</c:v>
                </c:pt>
                <c:pt idx="1040">
                  <c:v>204100</c:v>
                </c:pt>
                <c:pt idx="1041">
                  <c:v>204200</c:v>
                </c:pt>
                <c:pt idx="1042">
                  <c:v>204300</c:v>
                </c:pt>
                <c:pt idx="1043">
                  <c:v>204400</c:v>
                </c:pt>
                <c:pt idx="1044">
                  <c:v>204500</c:v>
                </c:pt>
                <c:pt idx="1045">
                  <c:v>204600</c:v>
                </c:pt>
                <c:pt idx="1046">
                  <c:v>204700</c:v>
                </c:pt>
                <c:pt idx="1047">
                  <c:v>204800</c:v>
                </c:pt>
                <c:pt idx="1048">
                  <c:v>204900</c:v>
                </c:pt>
                <c:pt idx="1049">
                  <c:v>205000</c:v>
                </c:pt>
                <c:pt idx="1050">
                  <c:v>205100</c:v>
                </c:pt>
                <c:pt idx="1051">
                  <c:v>205200</c:v>
                </c:pt>
                <c:pt idx="1052">
                  <c:v>205300</c:v>
                </c:pt>
                <c:pt idx="1053">
                  <c:v>205400</c:v>
                </c:pt>
                <c:pt idx="1054">
                  <c:v>205500</c:v>
                </c:pt>
                <c:pt idx="1055">
                  <c:v>205600</c:v>
                </c:pt>
                <c:pt idx="1056">
                  <c:v>205700</c:v>
                </c:pt>
                <c:pt idx="1057">
                  <c:v>205800</c:v>
                </c:pt>
                <c:pt idx="1058">
                  <c:v>205900</c:v>
                </c:pt>
                <c:pt idx="1059">
                  <c:v>206000</c:v>
                </c:pt>
                <c:pt idx="1060">
                  <c:v>206100</c:v>
                </c:pt>
                <c:pt idx="1061">
                  <c:v>206200</c:v>
                </c:pt>
                <c:pt idx="1062">
                  <c:v>206300</c:v>
                </c:pt>
                <c:pt idx="1063">
                  <c:v>206400</c:v>
                </c:pt>
                <c:pt idx="1064">
                  <c:v>206500</c:v>
                </c:pt>
                <c:pt idx="1065">
                  <c:v>206600</c:v>
                </c:pt>
                <c:pt idx="1066">
                  <c:v>206700</c:v>
                </c:pt>
                <c:pt idx="1067">
                  <c:v>206800</c:v>
                </c:pt>
                <c:pt idx="1068">
                  <c:v>206900</c:v>
                </c:pt>
                <c:pt idx="1069">
                  <c:v>207000</c:v>
                </c:pt>
                <c:pt idx="1070">
                  <c:v>207100</c:v>
                </c:pt>
                <c:pt idx="1071">
                  <c:v>207200</c:v>
                </c:pt>
                <c:pt idx="1072">
                  <c:v>207300</c:v>
                </c:pt>
                <c:pt idx="1073">
                  <c:v>207400</c:v>
                </c:pt>
                <c:pt idx="1074">
                  <c:v>207500</c:v>
                </c:pt>
                <c:pt idx="1075">
                  <c:v>207600</c:v>
                </c:pt>
                <c:pt idx="1076">
                  <c:v>207700</c:v>
                </c:pt>
                <c:pt idx="1077">
                  <c:v>207800</c:v>
                </c:pt>
                <c:pt idx="1078">
                  <c:v>207900</c:v>
                </c:pt>
                <c:pt idx="1079">
                  <c:v>208000</c:v>
                </c:pt>
                <c:pt idx="1080">
                  <c:v>208100</c:v>
                </c:pt>
                <c:pt idx="1081">
                  <c:v>208200</c:v>
                </c:pt>
                <c:pt idx="1082">
                  <c:v>208300</c:v>
                </c:pt>
                <c:pt idx="1083">
                  <c:v>208400</c:v>
                </c:pt>
                <c:pt idx="1084">
                  <c:v>208500</c:v>
                </c:pt>
                <c:pt idx="1085">
                  <c:v>208600</c:v>
                </c:pt>
                <c:pt idx="1086">
                  <c:v>208700</c:v>
                </c:pt>
                <c:pt idx="1087">
                  <c:v>208800</c:v>
                </c:pt>
                <c:pt idx="1088">
                  <c:v>208900</c:v>
                </c:pt>
                <c:pt idx="1089">
                  <c:v>209000</c:v>
                </c:pt>
                <c:pt idx="1090">
                  <c:v>209100</c:v>
                </c:pt>
                <c:pt idx="1091">
                  <c:v>209200</c:v>
                </c:pt>
                <c:pt idx="1092">
                  <c:v>209300</c:v>
                </c:pt>
                <c:pt idx="1093">
                  <c:v>209400</c:v>
                </c:pt>
                <c:pt idx="1094">
                  <c:v>209500</c:v>
                </c:pt>
                <c:pt idx="1095">
                  <c:v>209600</c:v>
                </c:pt>
                <c:pt idx="1096">
                  <c:v>209700</c:v>
                </c:pt>
                <c:pt idx="1097">
                  <c:v>209800</c:v>
                </c:pt>
                <c:pt idx="1098">
                  <c:v>209900</c:v>
                </c:pt>
                <c:pt idx="1099">
                  <c:v>210000</c:v>
                </c:pt>
                <c:pt idx="1100">
                  <c:v>210100</c:v>
                </c:pt>
                <c:pt idx="1101">
                  <c:v>210200</c:v>
                </c:pt>
                <c:pt idx="1102">
                  <c:v>210300</c:v>
                </c:pt>
                <c:pt idx="1103">
                  <c:v>210400</c:v>
                </c:pt>
                <c:pt idx="1104">
                  <c:v>210500</c:v>
                </c:pt>
                <c:pt idx="1105">
                  <c:v>210600</c:v>
                </c:pt>
                <c:pt idx="1106">
                  <c:v>210700</c:v>
                </c:pt>
                <c:pt idx="1107">
                  <c:v>210800</c:v>
                </c:pt>
                <c:pt idx="1108">
                  <c:v>210900</c:v>
                </c:pt>
                <c:pt idx="1109">
                  <c:v>211000</c:v>
                </c:pt>
                <c:pt idx="1110">
                  <c:v>211100</c:v>
                </c:pt>
                <c:pt idx="1111">
                  <c:v>211200</c:v>
                </c:pt>
                <c:pt idx="1112">
                  <c:v>211300</c:v>
                </c:pt>
                <c:pt idx="1113">
                  <c:v>211400</c:v>
                </c:pt>
                <c:pt idx="1114">
                  <c:v>211500</c:v>
                </c:pt>
                <c:pt idx="1115">
                  <c:v>211600</c:v>
                </c:pt>
                <c:pt idx="1116">
                  <c:v>211700</c:v>
                </c:pt>
                <c:pt idx="1117">
                  <c:v>211800</c:v>
                </c:pt>
                <c:pt idx="1118">
                  <c:v>211900</c:v>
                </c:pt>
                <c:pt idx="1119">
                  <c:v>212000</c:v>
                </c:pt>
                <c:pt idx="1120">
                  <c:v>212100</c:v>
                </c:pt>
                <c:pt idx="1121">
                  <c:v>212200</c:v>
                </c:pt>
                <c:pt idx="1122">
                  <c:v>212300</c:v>
                </c:pt>
                <c:pt idx="1123">
                  <c:v>212400</c:v>
                </c:pt>
                <c:pt idx="1124">
                  <c:v>212500</c:v>
                </c:pt>
                <c:pt idx="1125">
                  <c:v>212600</c:v>
                </c:pt>
                <c:pt idx="1126">
                  <c:v>212700</c:v>
                </c:pt>
                <c:pt idx="1127">
                  <c:v>212800</c:v>
                </c:pt>
                <c:pt idx="1128">
                  <c:v>212900</c:v>
                </c:pt>
                <c:pt idx="1129">
                  <c:v>213000</c:v>
                </c:pt>
                <c:pt idx="1130">
                  <c:v>213100</c:v>
                </c:pt>
                <c:pt idx="1131">
                  <c:v>213200</c:v>
                </c:pt>
                <c:pt idx="1132">
                  <c:v>213300</c:v>
                </c:pt>
                <c:pt idx="1133">
                  <c:v>213400</c:v>
                </c:pt>
                <c:pt idx="1134">
                  <c:v>213500</c:v>
                </c:pt>
                <c:pt idx="1135">
                  <c:v>213600</c:v>
                </c:pt>
                <c:pt idx="1136">
                  <c:v>213700</c:v>
                </c:pt>
                <c:pt idx="1137">
                  <c:v>213800</c:v>
                </c:pt>
                <c:pt idx="1138">
                  <c:v>213900</c:v>
                </c:pt>
                <c:pt idx="1139">
                  <c:v>214000</c:v>
                </c:pt>
                <c:pt idx="1140">
                  <c:v>214100</c:v>
                </c:pt>
                <c:pt idx="1141">
                  <c:v>214200</c:v>
                </c:pt>
                <c:pt idx="1142">
                  <c:v>214300</c:v>
                </c:pt>
                <c:pt idx="1143">
                  <c:v>214400</c:v>
                </c:pt>
                <c:pt idx="1144">
                  <c:v>214500</c:v>
                </c:pt>
                <c:pt idx="1145">
                  <c:v>214600</c:v>
                </c:pt>
                <c:pt idx="1146">
                  <c:v>214700</c:v>
                </c:pt>
                <c:pt idx="1147">
                  <c:v>214800</c:v>
                </c:pt>
                <c:pt idx="1148">
                  <c:v>214900</c:v>
                </c:pt>
                <c:pt idx="1149">
                  <c:v>215000</c:v>
                </c:pt>
                <c:pt idx="1150">
                  <c:v>215100</c:v>
                </c:pt>
                <c:pt idx="1151">
                  <c:v>215200</c:v>
                </c:pt>
                <c:pt idx="1152">
                  <c:v>215300</c:v>
                </c:pt>
                <c:pt idx="1153">
                  <c:v>215400</c:v>
                </c:pt>
                <c:pt idx="1154">
                  <c:v>215500</c:v>
                </c:pt>
                <c:pt idx="1155">
                  <c:v>215600</c:v>
                </c:pt>
                <c:pt idx="1156">
                  <c:v>215700</c:v>
                </c:pt>
                <c:pt idx="1157">
                  <c:v>215800</c:v>
                </c:pt>
                <c:pt idx="1158">
                  <c:v>215900</c:v>
                </c:pt>
                <c:pt idx="1159">
                  <c:v>216000</c:v>
                </c:pt>
                <c:pt idx="1160">
                  <c:v>216100</c:v>
                </c:pt>
                <c:pt idx="1161">
                  <c:v>216200</c:v>
                </c:pt>
                <c:pt idx="1162">
                  <c:v>216300</c:v>
                </c:pt>
                <c:pt idx="1163">
                  <c:v>216400</c:v>
                </c:pt>
                <c:pt idx="1164">
                  <c:v>216500</c:v>
                </c:pt>
                <c:pt idx="1165">
                  <c:v>216600</c:v>
                </c:pt>
                <c:pt idx="1166">
                  <c:v>216700</c:v>
                </c:pt>
                <c:pt idx="1167">
                  <c:v>216800</c:v>
                </c:pt>
                <c:pt idx="1168">
                  <c:v>216900</c:v>
                </c:pt>
                <c:pt idx="1169">
                  <c:v>217000</c:v>
                </c:pt>
                <c:pt idx="1170">
                  <c:v>217100</c:v>
                </c:pt>
                <c:pt idx="1171">
                  <c:v>217200</c:v>
                </c:pt>
                <c:pt idx="1172">
                  <c:v>217300</c:v>
                </c:pt>
                <c:pt idx="1173">
                  <c:v>217400</c:v>
                </c:pt>
                <c:pt idx="1174">
                  <c:v>217500</c:v>
                </c:pt>
                <c:pt idx="1175">
                  <c:v>217600</c:v>
                </c:pt>
                <c:pt idx="1176">
                  <c:v>217700</c:v>
                </c:pt>
                <c:pt idx="1177">
                  <c:v>217800</c:v>
                </c:pt>
                <c:pt idx="1178">
                  <c:v>217900</c:v>
                </c:pt>
                <c:pt idx="1179">
                  <c:v>218000</c:v>
                </c:pt>
                <c:pt idx="1180">
                  <c:v>218100</c:v>
                </c:pt>
                <c:pt idx="1181">
                  <c:v>218200</c:v>
                </c:pt>
                <c:pt idx="1182">
                  <c:v>218300</c:v>
                </c:pt>
                <c:pt idx="1183">
                  <c:v>218400</c:v>
                </c:pt>
                <c:pt idx="1184">
                  <c:v>218500</c:v>
                </c:pt>
                <c:pt idx="1185">
                  <c:v>218600</c:v>
                </c:pt>
                <c:pt idx="1186">
                  <c:v>218700</c:v>
                </c:pt>
                <c:pt idx="1187">
                  <c:v>218800</c:v>
                </c:pt>
                <c:pt idx="1188">
                  <c:v>218900</c:v>
                </c:pt>
                <c:pt idx="1189">
                  <c:v>219000</c:v>
                </c:pt>
                <c:pt idx="1190">
                  <c:v>219100</c:v>
                </c:pt>
                <c:pt idx="1191">
                  <c:v>219200</c:v>
                </c:pt>
                <c:pt idx="1192">
                  <c:v>219300</c:v>
                </c:pt>
                <c:pt idx="1193">
                  <c:v>219400</c:v>
                </c:pt>
                <c:pt idx="1194">
                  <c:v>219500</c:v>
                </c:pt>
                <c:pt idx="1195">
                  <c:v>219600</c:v>
                </c:pt>
                <c:pt idx="1196">
                  <c:v>219700</c:v>
                </c:pt>
                <c:pt idx="1197">
                  <c:v>219800</c:v>
                </c:pt>
                <c:pt idx="1198">
                  <c:v>219900</c:v>
                </c:pt>
                <c:pt idx="1199">
                  <c:v>220000</c:v>
                </c:pt>
                <c:pt idx="1200">
                  <c:v>220100</c:v>
                </c:pt>
                <c:pt idx="1201">
                  <c:v>220200</c:v>
                </c:pt>
                <c:pt idx="1202">
                  <c:v>220300</c:v>
                </c:pt>
                <c:pt idx="1203">
                  <c:v>220400</c:v>
                </c:pt>
                <c:pt idx="1204">
                  <c:v>220500</c:v>
                </c:pt>
                <c:pt idx="1205">
                  <c:v>220600</c:v>
                </c:pt>
                <c:pt idx="1206">
                  <c:v>220700</c:v>
                </c:pt>
                <c:pt idx="1207">
                  <c:v>220800</c:v>
                </c:pt>
                <c:pt idx="1208">
                  <c:v>220900</c:v>
                </c:pt>
                <c:pt idx="1209">
                  <c:v>221000</c:v>
                </c:pt>
                <c:pt idx="1210">
                  <c:v>221100</c:v>
                </c:pt>
                <c:pt idx="1211">
                  <c:v>221200</c:v>
                </c:pt>
                <c:pt idx="1212">
                  <c:v>221300</c:v>
                </c:pt>
                <c:pt idx="1213">
                  <c:v>221400</c:v>
                </c:pt>
                <c:pt idx="1214">
                  <c:v>221500</c:v>
                </c:pt>
                <c:pt idx="1215">
                  <c:v>221600</c:v>
                </c:pt>
                <c:pt idx="1216">
                  <c:v>221700</c:v>
                </c:pt>
                <c:pt idx="1217">
                  <c:v>221800</c:v>
                </c:pt>
                <c:pt idx="1218">
                  <c:v>221900</c:v>
                </c:pt>
                <c:pt idx="1219">
                  <c:v>222000</c:v>
                </c:pt>
                <c:pt idx="1220">
                  <c:v>222100</c:v>
                </c:pt>
                <c:pt idx="1221">
                  <c:v>222200</c:v>
                </c:pt>
                <c:pt idx="1222">
                  <c:v>222300</c:v>
                </c:pt>
                <c:pt idx="1223">
                  <c:v>222400</c:v>
                </c:pt>
                <c:pt idx="1224">
                  <c:v>222500</c:v>
                </c:pt>
                <c:pt idx="1225">
                  <c:v>222600</c:v>
                </c:pt>
                <c:pt idx="1226">
                  <c:v>222700</c:v>
                </c:pt>
                <c:pt idx="1227">
                  <c:v>222800</c:v>
                </c:pt>
                <c:pt idx="1228">
                  <c:v>222900</c:v>
                </c:pt>
                <c:pt idx="1229">
                  <c:v>223000</c:v>
                </c:pt>
                <c:pt idx="1230">
                  <c:v>223100</c:v>
                </c:pt>
                <c:pt idx="1231">
                  <c:v>223200</c:v>
                </c:pt>
                <c:pt idx="1232">
                  <c:v>223300</c:v>
                </c:pt>
                <c:pt idx="1233">
                  <c:v>223400</c:v>
                </c:pt>
                <c:pt idx="1234">
                  <c:v>223500</c:v>
                </c:pt>
                <c:pt idx="1235">
                  <c:v>223600</c:v>
                </c:pt>
                <c:pt idx="1236">
                  <c:v>223700</c:v>
                </c:pt>
                <c:pt idx="1237">
                  <c:v>223800</c:v>
                </c:pt>
                <c:pt idx="1238">
                  <c:v>223900</c:v>
                </c:pt>
                <c:pt idx="1239">
                  <c:v>224000</c:v>
                </c:pt>
                <c:pt idx="1240">
                  <c:v>224100</c:v>
                </c:pt>
                <c:pt idx="1241">
                  <c:v>224200</c:v>
                </c:pt>
                <c:pt idx="1242">
                  <c:v>224300</c:v>
                </c:pt>
                <c:pt idx="1243">
                  <c:v>224400</c:v>
                </c:pt>
                <c:pt idx="1244">
                  <c:v>224500</c:v>
                </c:pt>
                <c:pt idx="1245">
                  <c:v>224600</c:v>
                </c:pt>
                <c:pt idx="1246">
                  <c:v>224700</c:v>
                </c:pt>
                <c:pt idx="1247">
                  <c:v>224800</c:v>
                </c:pt>
                <c:pt idx="1248">
                  <c:v>224900</c:v>
                </c:pt>
                <c:pt idx="1249">
                  <c:v>225000</c:v>
                </c:pt>
                <c:pt idx="1250">
                  <c:v>225100</c:v>
                </c:pt>
                <c:pt idx="1251">
                  <c:v>225200</c:v>
                </c:pt>
                <c:pt idx="1252">
                  <c:v>225300</c:v>
                </c:pt>
                <c:pt idx="1253">
                  <c:v>225400</c:v>
                </c:pt>
                <c:pt idx="1254">
                  <c:v>225500</c:v>
                </c:pt>
                <c:pt idx="1255">
                  <c:v>225600</c:v>
                </c:pt>
                <c:pt idx="1256">
                  <c:v>225700</c:v>
                </c:pt>
                <c:pt idx="1257">
                  <c:v>225800</c:v>
                </c:pt>
                <c:pt idx="1258">
                  <c:v>225900</c:v>
                </c:pt>
                <c:pt idx="1259">
                  <c:v>226000</c:v>
                </c:pt>
                <c:pt idx="1260">
                  <c:v>226100</c:v>
                </c:pt>
                <c:pt idx="1261">
                  <c:v>226200</c:v>
                </c:pt>
                <c:pt idx="1262">
                  <c:v>226300</c:v>
                </c:pt>
                <c:pt idx="1263">
                  <c:v>226400</c:v>
                </c:pt>
                <c:pt idx="1264">
                  <c:v>226500</c:v>
                </c:pt>
                <c:pt idx="1265">
                  <c:v>226600</c:v>
                </c:pt>
                <c:pt idx="1266">
                  <c:v>226700</c:v>
                </c:pt>
                <c:pt idx="1267">
                  <c:v>226800</c:v>
                </c:pt>
                <c:pt idx="1268">
                  <c:v>226900</c:v>
                </c:pt>
                <c:pt idx="1269">
                  <c:v>227000</c:v>
                </c:pt>
                <c:pt idx="1270">
                  <c:v>227100</c:v>
                </c:pt>
                <c:pt idx="1271">
                  <c:v>227200</c:v>
                </c:pt>
                <c:pt idx="1272">
                  <c:v>227300</c:v>
                </c:pt>
                <c:pt idx="1273">
                  <c:v>227400</c:v>
                </c:pt>
                <c:pt idx="1274">
                  <c:v>227500</c:v>
                </c:pt>
                <c:pt idx="1275">
                  <c:v>227600</c:v>
                </c:pt>
                <c:pt idx="1276">
                  <c:v>227700</c:v>
                </c:pt>
                <c:pt idx="1277">
                  <c:v>227800</c:v>
                </c:pt>
                <c:pt idx="1278">
                  <c:v>227900</c:v>
                </c:pt>
                <c:pt idx="1279">
                  <c:v>228000</c:v>
                </c:pt>
                <c:pt idx="1280">
                  <c:v>228100</c:v>
                </c:pt>
                <c:pt idx="1281">
                  <c:v>228200</c:v>
                </c:pt>
                <c:pt idx="1282">
                  <c:v>228300</c:v>
                </c:pt>
                <c:pt idx="1283">
                  <c:v>228400</c:v>
                </c:pt>
                <c:pt idx="1284">
                  <c:v>228500</c:v>
                </c:pt>
                <c:pt idx="1285">
                  <c:v>228600</c:v>
                </c:pt>
                <c:pt idx="1286">
                  <c:v>228700</c:v>
                </c:pt>
                <c:pt idx="1287">
                  <c:v>228800</c:v>
                </c:pt>
                <c:pt idx="1288">
                  <c:v>228900</c:v>
                </c:pt>
                <c:pt idx="1289">
                  <c:v>229000</c:v>
                </c:pt>
                <c:pt idx="1290">
                  <c:v>229100</c:v>
                </c:pt>
                <c:pt idx="1291">
                  <c:v>229200</c:v>
                </c:pt>
                <c:pt idx="1292">
                  <c:v>229300</c:v>
                </c:pt>
                <c:pt idx="1293">
                  <c:v>229400</c:v>
                </c:pt>
                <c:pt idx="1294">
                  <c:v>229500</c:v>
                </c:pt>
                <c:pt idx="1295">
                  <c:v>229600</c:v>
                </c:pt>
                <c:pt idx="1296">
                  <c:v>229700</c:v>
                </c:pt>
                <c:pt idx="1297">
                  <c:v>229800</c:v>
                </c:pt>
                <c:pt idx="1298">
                  <c:v>229900</c:v>
                </c:pt>
                <c:pt idx="1299">
                  <c:v>230000</c:v>
                </c:pt>
                <c:pt idx="1300">
                  <c:v>230100</c:v>
                </c:pt>
                <c:pt idx="1301">
                  <c:v>230200</c:v>
                </c:pt>
                <c:pt idx="1302">
                  <c:v>230300</c:v>
                </c:pt>
                <c:pt idx="1303">
                  <c:v>230400</c:v>
                </c:pt>
                <c:pt idx="1304">
                  <c:v>230500</c:v>
                </c:pt>
                <c:pt idx="1305">
                  <c:v>230600</c:v>
                </c:pt>
                <c:pt idx="1306">
                  <c:v>230700</c:v>
                </c:pt>
                <c:pt idx="1307">
                  <c:v>230800</c:v>
                </c:pt>
                <c:pt idx="1308">
                  <c:v>230900</c:v>
                </c:pt>
                <c:pt idx="1309">
                  <c:v>231000</c:v>
                </c:pt>
                <c:pt idx="1310">
                  <c:v>231100</c:v>
                </c:pt>
                <c:pt idx="1311">
                  <c:v>231200</c:v>
                </c:pt>
                <c:pt idx="1312">
                  <c:v>231300</c:v>
                </c:pt>
                <c:pt idx="1313">
                  <c:v>231400</c:v>
                </c:pt>
                <c:pt idx="1314">
                  <c:v>231500</c:v>
                </c:pt>
                <c:pt idx="1315">
                  <c:v>231600</c:v>
                </c:pt>
                <c:pt idx="1316">
                  <c:v>231700</c:v>
                </c:pt>
                <c:pt idx="1317">
                  <c:v>231800</c:v>
                </c:pt>
                <c:pt idx="1318">
                  <c:v>231900</c:v>
                </c:pt>
                <c:pt idx="1319">
                  <c:v>232000</c:v>
                </c:pt>
                <c:pt idx="1320">
                  <c:v>232100</c:v>
                </c:pt>
                <c:pt idx="1321">
                  <c:v>232200</c:v>
                </c:pt>
                <c:pt idx="1322">
                  <c:v>232300</c:v>
                </c:pt>
                <c:pt idx="1323">
                  <c:v>232400</c:v>
                </c:pt>
                <c:pt idx="1324">
                  <c:v>232500</c:v>
                </c:pt>
                <c:pt idx="1325">
                  <c:v>232600</c:v>
                </c:pt>
                <c:pt idx="1326">
                  <c:v>232700</c:v>
                </c:pt>
                <c:pt idx="1327">
                  <c:v>232800</c:v>
                </c:pt>
                <c:pt idx="1328">
                  <c:v>232900</c:v>
                </c:pt>
                <c:pt idx="1329">
                  <c:v>233000</c:v>
                </c:pt>
                <c:pt idx="1330">
                  <c:v>233100</c:v>
                </c:pt>
                <c:pt idx="1331">
                  <c:v>233200</c:v>
                </c:pt>
                <c:pt idx="1332">
                  <c:v>233300</c:v>
                </c:pt>
                <c:pt idx="1333">
                  <c:v>233400</c:v>
                </c:pt>
                <c:pt idx="1334">
                  <c:v>233500</c:v>
                </c:pt>
                <c:pt idx="1335">
                  <c:v>233600</c:v>
                </c:pt>
                <c:pt idx="1336">
                  <c:v>233700</c:v>
                </c:pt>
                <c:pt idx="1337">
                  <c:v>233800</c:v>
                </c:pt>
                <c:pt idx="1338">
                  <c:v>233900</c:v>
                </c:pt>
                <c:pt idx="1339">
                  <c:v>234000</c:v>
                </c:pt>
                <c:pt idx="1340">
                  <c:v>234100</c:v>
                </c:pt>
                <c:pt idx="1341">
                  <c:v>234200</c:v>
                </c:pt>
                <c:pt idx="1342">
                  <c:v>234300</c:v>
                </c:pt>
                <c:pt idx="1343">
                  <c:v>234400</c:v>
                </c:pt>
                <c:pt idx="1344">
                  <c:v>234500</c:v>
                </c:pt>
                <c:pt idx="1345">
                  <c:v>234600</c:v>
                </c:pt>
                <c:pt idx="1346">
                  <c:v>234700</c:v>
                </c:pt>
                <c:pt idx="1347">
                  <c:v>234800</c:v>
                </c:pt>
                <c:pt idx="1348">
                  <c:v>234900</c:v>
                </c:pt>
                <c:pt idx="1349">
                  <c:v>235000</c:v>
                </c:pt>
                <c:pt idx="1350">
                  <c:v>235100</c:v>
                </c:pt>
                <c:pt idx="1351">
                  <c:v>235200</c:v>
                </c:pt>
                <c:pt idx="1352">
                  <c:v>235300</c:v>
                </c:pt>
                <c:pt idx="1353">
                  <c:v>235400</c:v>
                </c:pt>
                <c:pt idx="1354">
                  <c:v>235500</c:v>
                </c:pt>
                <c:pt idx="1355">
                  <c:v>235600</c:v>
                </c:pt>
                <c:pt idx="1356">
                  <c:v>235700</c:v>
                </c:pt>
                <c:pt idx="1357">
                  <c:v>235800</c:v>
                </c:pt>
                <c:pt idx="1358">
                  <c:v>235900</c:v>
                </c:pt>
                <c:pt idx="1359">
                  <c:v>236000</c:v>
                </c:pt>
                <c:pt idx="1360">
                  <c:v>236100</c:v>
                </c:pt>
                <c:pt idx="1361">
                  <c:v>236200</c:v>
                </c:pt>
                <c:pt idx="1362">
                  <c:v>236300</c:v>
                </c:pt>
                <c:pt idx="1363">
                  <c:v>236400</c:v>
                </c:pt>
                <c:pt idx="1364">
                  <c:v>236500</c:v>
                </c:pt>
                <c:pt idx="1365">
                  <c:v>236600</c:v>
                </c:pt>
                <c:pt idx="1366">
                  <c:v>236700</c:v>
                </c:pt>
                <c:pt idx="1367">
                  <c:v>236800</c:v>
                </c:pt>
                <c:pt idx="1368">
                  <c:v>236900</c:v>
                </c:pt>
                <c:pt idx="1369">
                  <c:v>237000</c:v>
                </c:pt>
                <c:pt idx="1370">
                  <c:v>237100</c:v>
                </c:pt>
                <c:pt idx="1371">
                  <c:v>237200</c:v>
                </c:pt>
                <c:pt idx="1372">
                  <c:v>237300</c:v>
                </c:pt>
                <c:pt idx="1373">
                  <c:v>237400</c:v>
                </c:pt>
                <c:pt idx="1374">
                  <c:v>237500</c:v>
                </c:pt>
                <c:pt idx="1375">
                  <c:v>237600</c:v>
                </c:pt>
                <c:pt idx="1376">
                  <c:v>237700</c:v>
                </c:pt>
                <c:pt idx="1377">
                  <c:v>237800</c:v>
                </c:pt>
                <c:pt idx="1378">
                  <c:v>237900</c:v>
                </c:pt>
                <c:pt idx="1379">
                  <c:v>238000</c:v>
                </c:pt>
                <c:pt idx="1380">
                  <c:v>238100</c:v>
                </c:pt>
                <c:pt idx="1381">
                  <c:v>238200</c:v>
                </c:pt>
                <c:pt idx="1382">
                  <c:v>238300</c:v>
                </c:pt>
                <c:pt idx="1383">
                  <c:v>238400</c:v>
                </c:pt>
                <c:pt idx="1384">
                  <c:v>238500</c:v>
                </c:pt>
                <c:pt idx="1385">
                  <c:v>238600</c:v>
                </c:pt>
                <c:pt idx="1386">
                  <c:v>238700</c:v>
                </c:pt>
                <c:pt idx="1387">
                  <c:v>238800</c:v>
                </c:pt>
                <c:pt idx="1388">
                  <c:v>238900</c:v>
                </c:pt>
                <c:pt idx="1389">
                  <c:v>239000</c:v>
                </c:pt>
                <c:pt idx="1390">
                  <c:v>239100</c:v>
                </c:pt>
                <c:pt idx="1391">
                  <c:v>239200</c:v>
                </c:pt>
                <c:pt idx="1392">
                  <c:v>239300</c:v>
                </c:pt>
                <c:pt idx="1393">
                  <c:v>239400</c:v>
                </c:pt>
                <c:pt idx="1394">
                  <c:v>239500</c:v>
                </c:pt>
                <c:pt idx="1395">
                  <c:v>239600</c:v>
                </c:pt>
                <c:pt idx="1396">
                  <c:v>239700</c:v>
                </c:pt>
                <c:pt idx="1397">
                  <c:v>239800</c:v>
                </c:pt>
                <c:pt idx="1398">
                  <c:v>239900</c:v>
                </c:pt>
                <c:pt idx="1399">
                  <c:v>240000</c:v>
                </c:pt>
                <c:pt idx="1400">
                  <c:v>240100</c:v>
                </c:pt>
                <c:pt idx="1401">
                  <c:v>240200</c:v>
                </c:pt>
                <c:pt idx="1402">
                  <c:v>240300</c:v>
                </c:pt>
                <c:pt idx="1403">
                  <c:v>240400</c:v>
                </c:pt>
                <c:pt idx="1404">
                  <c:v>240500</c:v>
                </c:pt>
                <c:pt idx="1405">
                  <c:v>240600</c:v>
                </c:pt>
                <c:pt idx="1406">
                  <c:v>240700</c:v>
                </c:pt>
                <c:pt idx="1407">
                  <c:v>240800</c:v>
                </c:pt>
                <c:pt idx="1408">
                  <c:v>240900</c:v>
                </c:pt>
                <c:pt idx="1409">
                  <c:v>241000</c:v>
                </c:pt>
                <c:pt idx="1410">
                  <c:v>241100</c:v>
                </c:pt>
                <c:pt idx="1411">
                  <c:v>241200</c:v>
                </c:pt>
                <c:pt idx="1412">
                  <c:v>241300</c:v>
                </c:pt>
                <c:pt idx="1413">
                  <c:v>241400</c:v>
                </c:pt>
                <c:pt idx="1414">
                  <c:v>241500</c:v>
                </c:pt>
                <c:pt idx="1415">
                  <c:v>241600</c:v>
                </c:pt>
                <c:pt idx="1416">
                  <c:v>241700</c:v>
                </c:pt>
                <c:pt idx="1417">
                  <c:v>241800</c:v>
                </c:pt>
                <c:pt idx="1418">
                  <c:v>241900</c:v>
                </c:pt>
                <c:pt idx="1419">
                  <c:v>242000</c:v>
                </c:pt>
                <c:pt idx="1420">
                  <c:v>242100</c:v>
                </c:pt>
                <c:pt idx="1421">
                  <c:v>242200</c:v>
                </c:pt>
                <c:pt idx="1422">
                  <c:v>242300</c:v>
                </c:pt>
                <c:pt idx="1423">
                  <c:v>242400</c:v>
                </c:pt>
                <c:pt idx="1424">
                  <c:v>242500</c:v>
                </c:pt>
                <c:pt idx="1425">
                  <c:v>242600</c:v>
                </c:pt>
                <c:pt idx="1426">
                  <c:v>242700</c:v>
                </c:pt>
                <c:pt idx="1427">
                  <c:v>242800</c:v>
                </c:pt>
                <c:pt idx="1428">
                  <c:v>242900</c:v>
                </c:pt>
                <c:pt idx="1429">
                  <c:v>243000</c:v>
                </c:pt>
                <c:pt idx="1430">
                  <c:v>243100</c:v>
                </c:pt>
                <c:pt idx="1431">
                  <c:v>243200</c:v>
                </c:pt>
                <c:pt idx="1432">
                  <c:v>243300</c:v>
                </c:pt>
                <c:pt idx="1433">
                  <c:v>243400</c:v>
                </c:pt>
                <c:pt idx="1434">
                  <c:v>243500</c:v>
                </c:pt>
                <c:pt idx="1435">
                  <c:v>243600</c:v>
                </c:pt>
                <c:pt idx="1436">
                  <c:v>243700</c:v>
                </c:pt>
                <c:pt idx="1437">
                  <c:v>243800</c:v>
                </c:pt>
                <c:pt idx="1438">
                  <c:v>243900</c:v>
                </c:pt>
                <c:pt idx="1439">
                  <c:v>244000</c:v>
                </c:pt>
                <c:pt idx="1440">
                  <c:v>244100</c:v>
                </c:pt>
                <c:pt idx="1441">
                  <c:v>244200</c:v>
                </c:pt>
                <c:pt idx="1442">
                  <c:v>244300</c:v>
                </c:pt>
                <c:pt idx="1443">
                  <c:v>244400</c:v>
                </c:pt>
                <c:pt idx="1444">
                  <c:v>244500</c:v>
                </c:pt>
                <c:pt idx="1445">
                  <c:v>244600</c:v>
                </c:pt>
                <c:pt idx="1446">
                  <c:v>244700</c:v>
                </c:pt>
                <c:pt idx="1447">
                  <c:v>244800</c:v>
                </c:pt>
                <c:pt idx="1448">
                  <c:v>244900</c:v>
                </c:pt>
                <c:pt idx="1449">
                  <c:v>245000</c:v>
                </c:pt>
                <c:pt idx="1450">
                  <c:v>245100</c:v>
                </c:pt>
                <c:pt idx="1451">
                  <c:v>245200</c:v>
                </c:pt>
                <c:pt idx="1452">
                  <c:v>245300</c:v>
                </c:pt>
                <c:pt idx="1453">
                  <c:v>245400</c:v>
                </c:pt>
                <c:pt idx="1454">
                  <c:v>245500</c:v>
                </c:pt>
                <c:pt idx="1455">
                  <c:v>245600</c:v>
                </c:pt>
                <c:pt idx="1456">
                  <c:v>245700</c:v>
                </c:pt>
                <c:pt idx="1457">
                  <c:v>245800</c:v>
                </c:pt>
                <c:pt idx="1458">
                  <c:v>245900</c:v>
                </c:pt>
                <c:pt idx="1459">
                  <c:v>246000</c:v>
                </c:pt>
                <c:pt idx="1460">
                  <c:v>246100</c:v>
                </c:pt>
                <c:pt idx="1461">
                  <c:v>246200</c:v>
                </c:pt>
                <c:pt idx="1462">
                  <c:v>246300</c:v>
                </c:pt>
                <c:pt idx="1463">
                  <c:v>246400</c:v>
                </c:pt>
                <c:pt idx="1464">
                  <c:v>246500</c:v>
                </c:pt>
                <c:pt idx="1465">
                  <c:v>246600</c:v>
                </c:pt>
                <c:pt idx="1466">
                  <c:v>246700</c:v>
                </c:pt>
                <c:pt idx="1467">
                  <c:v>246800</c:v>
                </c:pt>
                <c:pt idx="1468">
                  <c:v>246900</c:v>
                </c:pt>
                <c:pt idx="1469">
                  <c:v>247000</c:v>
                </c:pt>
                <c:pt idx="1470">
                  <c:v>247100</c:v>
                </c:pt>
                <c:pt idx="1471">
                  <c:v>247200</c:v>
                </c:pt>
                <c:pt idx="1472">
                  <c:v>247300</c:v>
                </c:pt>
                <c:pt idx="1473">
                  <c:v>247400</c:v>
                </c:pt>
                <c:pt idx="1474">
                  <c:v>247500</c:v>
                </c:pt>
                <c:pt idx="1475">
                  <c:v>247600</c:v>
                </c:pt>
                <c:pt idx="1476">
                  <c:v>247700</c:v>
                </c:pt>
                <c:pt idx="1477">
                  <c:v>247800</c:v>
                </c:pt>
                <c:pt idx="1478">
                  <c:v>247900</c:v>
                </c:pt>
                <c:pt idx="1479">
                  <c:v>248000</c:v>
                </c:pt>
                <c:pt idx="1480">
                  <c:v>248100</c:v>
                </c:pt>
                <c:pt idx="1481">
                  <c:v>248200</c:v>
                </c:pt>
                <c:pt idx="1482">
                  <c:v>248300</c:v>
                </c:pt>
                <c:pt idx="1483">
                  <c:v>248400</c:v>
                </c:pt>
                <c:pt idx="1484">
                  <c:v>248500</c:v>
                </c:pt>
                <c:pt idx="1485">
                  <c:v>248600</c:v>
                </c:pt>
                <c:pt idx="1486">
                  <c:v>248700</c:v>
                </c:pt>
                <c:pt idx="1487">
                  <c:v>248800</c:v>
                </c:pt>
                <c:pt idx="1488">
                  <c:v>248900</c:v>
                </c:pt>
                <c:pt idx="1489">
                  <c:v>249000</c:v>
                </c:pt>
                <c:pt idx="1490">
                  <c:v>249100</c:v>
                </c:pt>
                <c:pt idx="1491">
                  <c:v>249200</c:v>
                </c:pt>
                <c:pt idx="1492">
                  <c:v>249300</c:v>
                </c:pt>
                <c:pt idx="1493">
                  <c:v>249400</c:v>
                </c:pt>
                <c:pt idx="1494">
                  <c:v>249500</c:v>
                </c:pt>
                <c:pt idx="1495">
                  <c:v>249600</c:v>
                </c:pt>
                <c:pt idx="1496">
                  <c:v>249700</c:v>
                </c:pt>
                <c:pt idx="1497">
                  <c:v>249800</c:v>
                </c:pt>
                <c:pt idx="1498">
                  <c:v>249900</c:v>
                </c:pt>
                <c:pt idx="1499">
                  <c:v>250000</c:v>
                </c:pt>
                <c:pt idx="1500">
                  <c:v>250100</c:v>
                </c:pt>
                <c:pt idx="1501">
                  <c:v>250200</c:v>
                </c:pt>
                <c:pt idx="1502">
                  <c:v>250300</c:v>
                </c:pt>
                <c:pt idx="1503">
                  <c:v>250400</c:v>
                </c:pt>
                <c:pt idx="1504">
                  <c:v>250500</c:v>
                </c:pt>
                <c:pt idx="1505">
                  <c:v>250600</c:v>
                </c:pt>
                <c:pt idx="1506">
                  <c:v>250700</c:v>
                </c:pt>
                <c:pt idx="1507">
                  <c:v>250800</c:v>
                </c:pt>
                <c:pt idx="1508">
                  <c:v>250900</c:v>
                </c:pt>
                <c:pt idx="1509">
                  <c:v>251000</c:v>
                </c:pt>
                <c:pt idx="1510">
                  <c:v>251100</c:v>
                </c:pt>
                <c:pt idx="1511">
                  <c:v>251200</c:v>
                </c:pt>
                <c:pt idx="1512">
                  <c:v>251300</c:v>
                </c:pt>
                <c:pt idx="1513">
                  <c:v>251400</c:v>
                </c:pt>
                <c:pt idx="1514">
                  <c:v>251500</c:v>
                </c:pt>
                <c:pt idx="1515">
                  <c:v>251600</c:v>
                </c:pt>
                <c:pt idx="1516">
                  <c:v>251700</c:v>
                </c:pt>
                <c:pt idx="1517">
                  <c:v>251800</c:v>
                </c:pt>
                <c:pt idx="1518">
                  <c:v>251900</c:v>
                </c:pt>
                <c:pt idx="1519">
                  <c:v>252000</c:v>
                </c:pt>
                <c:pt idx="1520">
                  <c:v>252100</c:v>
                </c:pt>
                <c:pt idx="1521">
                  <c:v>252200</c:v>
                </c:pt>
                <c:pt idx="1522">
                  <c:v>252300</c:v>
                </c:pt>
                <c:pt idx="1523">
                  <c:v>252400</c:v>
                </c:pt>
                <c:pt idx="1524">
                  <c:v>252500</c:v>
                </c:pt>
                <c:pt idx="1525">
                  <c:v>252600</c:v>
                </c:pt>
                <c:pt idx="1526">
                  <c:v>252700</c:v>
                </c:pt>
                <c:pt idx="1527">
                  <c:v>252800</c:v>
                </c:pt>
                <c:pt idx="1528">
                  <c:v>252900</c:v>
                </c:pt>
                <c:pt idx="1529">
                  <c:v>253000</c:v>
                </c:pt>
                <c:pt idx="1530">
                  <c:v>253100</c:v>
                </c:pt>
                <c:pt idx="1531">
                  <c:v>253200</c:v>
                </c:pt>
                <c:pt idx="1532">
                  <c:v>253300</c:v>
                </c:pt>
                <c:pt idx="1533">
                  <c:v>253400</c:v>
                </c:pt>
                <c:pt idx="1534">
                  <c:v>253500</c:v>
                </c:pt>
                <c:pt idx="1535">
                  <c:v>253600</c:v>
                </c:pt>
                <c:pt idx="1536">
                  <c:v>253700</c:v>
                </c:pt>
                <c:pt idx="1537">
                  <c:v>253800</c:v>
                </c:pt>
                <c:pt idx="1538">
                  <c:v>253900</c:v>
                </c:pt>
                <c:pt idx="1539">
                  <c:v>254000</c:v>
                </c:pt>
                <c:pt idx="1540">
                  <c:v>254100</c:v>
                </c:pt>
                <c:pt idx="1541">
                  <c:v>254200</c:v>
                </c:pt>
                <c:pt idx="1542">
                  <c:v>254300</c:v>
                </c:pt>
                <c:pt idx="1543">
                  <c:v>254400</c:v>
                </c:pt>
                <c:pt idx="1544">
                  <c:v>254500</c:v>
                </c:pt>
                <c:pt idx="1545">
                  <c:v>254600</c:v>
                </c:pt>
                <c:pt idx="1546">
                  <c:v>254700</c:v>
                </c:pt>
                <c:pt idx="1547">
                  <c:v>254800</c:v>
                </c:pt>
                <c:pt idx="1548">
                  <c:v>254900</c:v>
                </c:pt>
                <c:pt idx="1549">
                  <c:v>255000</c:v>
                </c:pt>
                <c:pt idx="1550">
                  <c:v>255100</c:v>
                </c:pt>
                <c:pt idx="1551">
                  <c:v>255200</c:v>
                </c:pt>
                <c:pt idx="1552">
                  <c:v>255300</c:v>
                </c:pt>
                <c:pt idx="1553">
                  <c:v>255400</c:v>
                </c:pt>
                <c:pt idx="1554">
                  <c:v>255500</c:v>
                </c:pt>
                <c:pt idx="1555">
                  <c:v>255600</c:v>
                </c:pt>
                <c:pt idx="1556">
                  <c:v>255700</c:v>
                </c:pt>
                <c:pt idx="1557">
                  <c:v>255800</c:v>
                </c:pt>
                <c:pt idx="1558">
                  <c:v>255900</c:v>
                </c:pt>
                <c:pt idx="1559">
                  <c:v>256000</c:v>
                </c:pt>
                <c:pt idx="1560">
                  <c:v>256100</c:v>
                </c:pt>
                <c:pt idx="1561">
                  <c:v>256200</c:v>
                </c:pt>
                <c:pt idx="1562">
                  <c:v>256300</c:v>
                </c:pt>
                <c:pt idx="1563">
                  <c:v>256400</c:v>
                </c:pt>
                <c:pt idx="1564">
                  <c:v>256500</c:v>
                </c:pt>
                <c:pt idx="1565">
                  <c:v>256600</c:v>
                </c:pt>
                <c:pt idx="1566">
                  <c:v>256700</c:v>
                </c:pt>
                <c:pt idx="1567">
                  <c:v>256800</c:v>
                </c:pt>
                <c:pt idx="1568">
                  <c:v>256900</c:v>
                </c:pt>
                <c:pt idx="1569">
                  <c:v>257000</c:v>
                </c:pt>
                <c:pt idx="1570">
                  <c:v>257100</c:v>
                </c:pt>
                <c:pt idx="1571">
                  <c:v>257200</c:v>
                </c:pt>
                <c:pt idx="1572">
                  <c:v>257300</c:v>
                </c:pt>
                <c:pt idx="1573">
                  <c:v>257400</c:v>
                </c:pt>
                <c:pt idx="1574">
                  <c:v>257500</c:v>
                </c:pt>
                <c:pt idx="1575">
                  <c:v>257600</c:v>
                </c:pt>
                <c:pt idx="1576">
                  <c:v>257700</c:v>
                </c:pt>
                <c:pt idx="1577">
                  <c:v>257800</c:v>
                </c:pt>
                <c:pt idx="1578">
                  <c:v>257900</c:v>
                </c:pt>
                <c:pt idx="1579">
                  <c:v>258000</c:v>
                </c:pt>
                <c:pt idx="1580">
                  <c:v>258100</c:v>
                </c:pt>
                <c:pt idx="1581">
                  <c:v>258200</c:v>
                </c:pt>
                <c:pt idx="1582">
                  <c:v>258300</c:v>
                </c:pt>
                <c:pt idx="1583">
                  <c:v>258400</c:v>
                </c:pt>
                <c:pt idx="1584">
                  <c:v>258500</c:v>
                </c:pt>
                <c:pt idx="1585">
                  <c:v>258600</c:v>
                </c:pt>
                <c:pt idx="1586">
                  <c:v>258700</c:v>
                </c:pt>
                <c:pt idx="1587">
                  <c:v>258800</c:v>
                </c:pt>
                <c:pt idx="1588">
                  <c:v>258900</c:v>
                </c:pt>
                <c:pt idx="1589">
                  <c:v>259000</c:v>
                </c:pt>
                <c:pt idx="1590">
                  <c:v>259100</c:v>
                </c:pt>
                <c:pt idx="1591">
                  <c:v>259200</c:v>
                </c:pt>
                <c:pt idx="1592">
                  <c:v>259300</c:v>
                </c:pt>
                <c:pt idx="1593">
                  <c:v>259400</c:v>
                </c:pt>
                <c:pt idx="1594">
                  <c:v>259500</c:v>
                </c:pt>
                <c:pt idx="1595">
                  <c:v>259600</c:v>
                </c:pt>
                <c:pt idx="1596">
                  <c:v>259700</c:v>
                </c:pt>
                <c:pt idx="1597">
                  <c:v>259800</c:v>
                </c:pt>
                <c:pt idx="1598">
                  <c:v>259900</c:v>
                </c:pt>
                <c:pt idx="1599">
                  <c:v>260000</c:v>
                </c:pt>
                <c:pt idx="1600">
                  <c:v>260100</c:v>
                </c:pt>
                <c:pt idx="1601">
                  <c:v>260200</c:v>
                </c:pt>
                <c:pt idx="1602">
                  <c:v>260300</c:v>
                </c:pt>
                <c:pt idx="1603">
                  <c:v>260400</c:v>
                </c:pt>
                <c:pt idx="1604">
                  <c:v>260500</c:v>
                </c:pt>
                <c:pt idx="1605">
                  <c:v>260600</c:v>
                </c:pt>
                <c:pt idx="1606">
                  <c:v>260700</c:v>
                </c:pt>
                <c:pt idx="1607">
                  <c:v>260800</c:v>
                </c:pt>
                <c:pt idx="1608">
                  <c:v>260900</c:v>
                </c:pt>
                <c:pt idx="1609">
                  <c:v>261000</c:v>
                </c:pt>
                <c:pt idx="1610">
                  <c:v>261100</c:v>
                </c:pt>
                <c:pt idx="1611">
                  <c:v>261200</c:v>
                </c:pt>
                <c:pt idx="1612">
                  <c:v>261300</c:v>
                </c:pt>
                <c:pt idx="1613">
                  <c:v>261400</c:v>
                </c:pt>
                <c:pt idx="1614">
                  <c:v>261500</c:v>
                </c:pt>
                <c:pt idx="1615">
                  <c:v>261600</c:v>
                </c:pt>
                <c:pt idx="1616">
                  <c:v>261700</c:v>
                </c:pt>
                <c:pt idx="1617">
                  <c:v>261800</c:v>
                </c:pt>
                <c:pt idx="1618">
                  <c:v>261900</c:v>
                </c:pt>
                <c:pt idx="1619">
                  <c:v>262000</c:v>
                </c:pt>
                <c:pt idx="1620">
                  <c:v>262100</c:v>
                </c:pt>
                <c:pt idx="1621">
                  <c:v>262200</c:v>
                </c:pt>
                <c:pt idx="1622">
                  <c:v>262300</c:v>
                </c:pt>
                <c:pt idx="1623">
                  <c:v>262400</c:v>
                </c:pt>
                <c:pt idx="1624">
                  <c:v>262500</c:v>
                </c:pt>
                <c:pt idx="1625">
                  <c:v>262600</c:v>
                </c:pt>
                <c:pt idx="1626">
                  <c:v>262700</c:v>
                </c:pt>
                <c:pt idx="1627">
                  <c:v>262800</c:v>
                </c:pt>
                <c:pt idx="1628">
                  <c:v>262900</c:v>
                </c:pt>
                <c:pt idx="1629">
                  <c:v>263000</c:v>
                </c:pt>
                <c:pt idx="1630">
                  <c:v>263100</c:v>
                </c:pt>
                <c:pt idx="1631">
                  <c:v>263200</c:v>
                </c:pt>
                <c:pt idx="1632">
                  <c:v>263300</c:v>
                </c:pt>
                <c:pt idx="1633">
                  <c:v>263400</c:v>
                </c:pt>
                <c:pt idx="1634">
                  <c:v>263500</c:v>
                </c:pt>
                <c:pt idx="1635">
                  <c:v>263600</c:v>
                </c:pt>
                <c:pt idx="1636">
                  <c:v>263700</c:v>
                </c:pt>
                <c:pt idx="1637">
                  <c:v>263800</c:v>
                </c:pt>
                <c:pt idx="1638">
                  <c:v>263900</c:v>
                </c:pt>
                <c:pt idx="1639">
                  <c:v>264000</c:v>
                </c:pt>
                <c:pt idx="1640">
                  <c:v>264100</c:v>
                </c:pt>
                <c:pt idx="1641">
                  <c:v>264200</c:v>
                </c:pt>
                <c:pt idx="1642">
                  <c:v>264300</c:v>
                </c:pt>
                <c:pt idx="1643">
                  <c:v>264400</c:v>
                </c:pt>
                <c:pt idx="1644">
                  <c:v>264500</c:v>
                </c:pt>
                <c:pt idx="1645">
                  <c:v>264600</c:v>
                </c:pt>
                <c:pt idx="1646">
                  <c:v>264700</c:v>
                </c:pt>
                <c:pt idx="1647">
                  <c:v>264800</c:v>
                </c:pt>
                <c:pt idx="1648">
                  <c:v>264900</c:v>
                </c:pt>
                <c:pt idx="1649">
                  <c:v>265000</c:v>
                </c:pt>
                <c:pt idx="1650">
                  <c:v>265100</c:v>
                </c:pt>
                <c:pt idx="1651">
                  <c:v>265200</c:v>
                </c:pt>
                <c:pt idx="1652">
                  <c:v>265300</c:v>
                </c:pt>
                <c:pt idx="1653">
                  <c:v>265400</c:v>
                </c:pt>
                <c:pt idx="1654">
                  <c:v>265500</c:v>
                </c:pt>
                <c:pt idx="1655">
                  <c:v>265600</c:v>
                </c:pt>
                <c:pt idx="1656">
                  <c:v>265700</c:v>
                </c:pt>
                <c:pt idx="1657">
                  <c:v>265800</c:v>
                </c:pt>
                <c:pt idx="1658">
                  <c:v>265900</c:v>
                </c:pt>
                <c:pt idx="1659">
                  <c:v>266000</c:v>
                </c:pt>
                <c:pt idx="1660">
                  <c:v>266100</c:v>
                </c:pt>
                <c:pt idx="1661">
                  <c:v>266200</c:v>
                </c:pt>
                <c:pt idx="1662">
                  <c:v>266300</c:v>
                </c:pt>
                <c:pt idx="1663">
                  <c:v>266400</c:v>
                </c:pt>
                <c:pt idx="1664">
                  <c:v>266500</c:v>
                </c:pt>
                <c:pt idx="1665">
                  <c:v>266600</c:v>
                </c:pt>
                <c:pt idx="1666">
                  <c:v>266700</c:v>
                </c:pt>
                <c:pt idx="1667">
                  <c:v>266800</c:v>
                </c:pt>
                <c:pt idx="1668">
                  <c:v>266900</c:v>
                </c:pt>
                <c:pt idx="1669">
                  <c:v>267000</c:v>
                </c:pt>
                <c:pt idx="1670">
                  <c:v>267100</c:v>
                </c:pt>
                <c:pt idx="1671">
                  <c:v>267200</c:v>
                </c:pt>
                <c:pt idx="1672">
                  <c:v>267300</c:v>
                </c:pt>
                <c:pt idx="1673">
                  <c:v>267400</c:v>
                </c:pt>
                <c:pt idx="1674">
                  <c:v>267500</c:v>
                </c:pt>
                <c:pt idx="1675">
                  <c:v>267600</c:v>
                </c:pt>
                <c:pt idx="1676">
                  <c:v>267700</c:v>
                </c:pt>
                <c:pt idx="1677">
                  <c:v>267800</c:v>
                </c:pt>
                <c:pt idx="1678">
                  <c:v>267900</c:v>
                </c:pt>
                <c:pt idx="1679">
                  <c:v>268000</c:v>
                </c:pt>
                <c:pt idx="1680">
                  <c:v>268100</c:v>
                </c:pt>
                <c:pt idx="1681">
                  <c:v>268200</c:v>
                </c:pt>
                <c:pt idx="1682">
                  <c:v>268300</c:v>
                </c:pt>
                <c:pt idx="1683">
                  <c:v>268400</c:v>
                </c:pt>
                <c:pt idx="1684">
                  <c:v>268500</c:v>
                </c:pt>
                <c:pt idx="1685">
                  <c:v>268600</c:v>
                </c:pt>
                <c:pt idx="1686">
                  <c:v>268700</c:v>
                </c:pt>
                <c:pt idx="1687">
                  <c:v>268800</c:v>
                </c:pt>
                <c:pt idx="1688">
                  <c:v>268900</c:v>
                </c:pt>
                <c:pt idx="1689">
                  <c:v>269000</c:v>
                </c:pt>
                <c:pt idx="1690">
                  <c:v>269100</c:v>
                </c:pt>
                <c:pt idx="1691">
                  <c:v>269200</c:v>
                </c:pt>
                <c:pt idx="1692">
                  <c:v>269300</c:v>
                </c:pt>
                <c:pt idx="1693">
                  <c:v>269400</c:v>
                </c:pt>
                <c:pt idx="1694">
                  <c:v>269500</c:v>
                </c:pt>
                <c:pt idx="1695">
                  <c:v>269600</c:v>
                </c:pt>
                <c:pt idx="1696">
                  <c:v>269700</c:v>
                </c:pt>
                <c:pt idx="1697">
                  <c:v>269800</c:v>
                </c:pt>
                <c:pt idx="1698">
                  <c:v>269900</c:v>
                </c:pt>
                <c:pt idx="1699">
                  <c:v>270000</c:v>
                </c:pt>
                <c:pt idx="1700">
                  <c:v>270100</c:v>
                </c:pt>
                <c:pt idx="1701">
                  <c:v>270200</c:v>
                </c:pt>
                <c:pt idx="1702">
                  <c:v>270300</c:v>
                </c:pt>
                <c:pt idx="1703">
                  <c:v>270400</c:v>
                </c:pt>
                <c:pt idx="1704">
                  <c:v>270500</c:v>
                </c:pt>
                <c:pt idx="1705">
                  <c:v>270600</c:v>
                </c:pt>
                <c:pt idx="1706">
                  <c:v>270700</c:v>
                </c:pt>
                <c:pt idx="1707">
                  <c:v>270800</c:v>
                </c:pt>
                <c:pt idx="1708">
                  <c:v>270900</c:v>
                </c:pt>
                <c:pt idx="1709">
                  <c:v>271000</c:v>
                </c:pt>
                <c:pt idx="1710">
                  <c:v>271100</c:v>
                </c:pt>
                <c:pt idx="1711">
                  <c:v>271200</c:v>
                </c:pt>
                <c:pt idx="1712">
                  <c:v>271300</c:v>
                </c:pt>
                <c:pt idx="1713">
                  <c:v>271400</c:v>
                </c:pt>
                <c:pt idx="1714">
                  <c:v>271500</c:v>
                </c:pt>
                <c:pt idx="1715">
                  <c:v>271600</c:v>
                </c:pt>
                <c:pt idx="1716">
                  <c:v>271700</c:v>
                </c:pt>
                <c:pt idx="1717">
                  <c:v>271800</c:v>
                </c:pt>
                <c:pt idx="1718">
                  <c:v>271900</c:v>
                </c:pt>
                <c:pt idx="1719">
                  <c:v>272000</c:v>
                </c:pt>
                <c:pt idx="1720">
                  <c:v>272100</c:v>
                </c:pt>
                <c:pt idx="1721">
                  <c:v>272200</c:v>
                </c:pt>
                <c:pt idx="1722">
                  <c:v>272300</c:v>
                </c:pt>
                <c:pt idx="1723">
                  <c:v>272400</c:v>
                </c:pt>
                <c:pt idx="1724">
                  <c:v>272500</c:v>
                </c:pt>
                <c:pt idx="1725">
                  <c:v>272600</c:v>
                </c:pt>
                <c:pt idx="1726">
                  <c:v>272700</c:v>
                </c:pt>
                <c:pt idx="1727">
                  <c:v>272800</c:v>
                </c:pt>
                <c:pt idx="1728">
                  <c:v>272900</c:v>
                </c:pt>
                <c:pt idx="1729">
                  <c:v>273000</c:v>
                </c:pt>
                <c:pt idx="1730">
                  <c:v>273100</c:v>
                </c:pt>
                <c:pt idx="1731">
                  <c:v>273200</c:v>
                </c:pt>
                <c:pt idx="1732">
                  <c:v>273300</c:v>
                </c:pt>
                <c:pt idx="1733">
                  <c:v>273400</c:v>
                </c:pt>
                <c:pt idx="1734">
                  <c:v>273500</c:v>
                </c:pt>
                <c:pt idx="1735">
                  <c:v>273600</c:v>
                </c:pt>
                <c:pt idx="1736">
                  <c:v>273700</c:v>
                </c:pt>
                <c:pt idx="1737">
                  <c:v>273800</c:v>
                </c:pt>
                <c:pt idx="1738">
                  <c:v>273900</c:v>
                </c:pt>
                <c:pt idx="1739">
                  <c:v>274000</c:v>
                </c:pt>
                <c:pt idx="1740">
                  <c:v>274100</c:v>
                </c:pt>
                <c:pt idx="1741">
                  <c:v>274200</c:v>
                </c:pt>
                <c:pt idx="1742">
                  <c:v>274300</c:v>
                </c:pt>
                <c:pt idx="1743">
                  <c:v>274400</c:v>
                </c:pt>
                <c:pt idx="1744">
                  <c:v>274500</c:v>
                </c:pt>
                <c:pt idx="1745">
                  <c:v>274600</c:v>
                </c:pt>
                <c:pt idx="1746">
                  <c:v>274700</c:v>
                </c:pt>
                <c:pt idx="1747">
                  <c:v>274800</c:v>
                </c:pt>
                <c:pt idx="1748">
                  <c:v>274900</c:v>
                </c:pt>
                <c:pt idx="1749">
                  <c:v>275000</c:v>
                </c:pt>
                <c:pt idx="1750">
                  <c:v>275100</c:v>
                </c:pt>
                <c:pt idx="1751">
                  <c:v>275200</c:v>
                </c:pt>
                <c:pt idx="1752">
                  <c:v>275300</c:v>
                </c:pt>
                <c:pt idx="1753">
                  <c:v>275400</c:v>
                </c:pt>
                <c:pt idx="1754">
                  <c:v>275500</c:v>
                </c:pt>
                <c:pt idx="1755">
                  <c:v>275600</c:v>
                </c:pt>
                <c:pt idx="1756">
                  <c:v>275700</c:v>
                </c:pt>
                <c:pt idx="1757">
                  <c:v>275800</c:v>
                </c:pt>
                <c:pt idx="1758">
                  <c:v>275900</c:v>
                </c:pt>
                <c:pt idx="1759">
                  <c:v>276000</c:v>
                </c:pt>
                <c:pt idx="1760">
                  <c:v>276100</c:v>
                </c:pt>
                <c:pt idx="1761">
                  <c:v>276200</c:v>
                </c:pt>
                <c:pt idx="1762">
                  <c:v>276300</c:v>
                </c:pt>
                <c:pt idx="1763">
                  <c:v>276400</c:v>
                </c:pt>
                <c:pt idx="1764">
                  <c:v>276500</c:v>
                </c:pt>
                <c:pt idx="1765">
                  <c:v>276600</c:v>
                </c:pt>
                <c:pt idx="1766">
                  <c:v>276700</c:v>
                </c:pt>
                <c:pt idx="1767">
                  <c:v>276800</c:v>
                </c:pt>
                <c:pt idx="1768">
                  <c:v>276900</c:v>
                </c:pt>
                <c:pt idx="1769">
                  <c:v>277000</c:v>
                </c:pt>
                <c:pt idx="1770">
                  <c:v>277100</c:v>
                </c:pt>
                <c:pt idx="1771">
                  <c:v>277200</c:v>
                </c:pt>
                <c:pt idx="1772">
                  <c:v>277300</c:v>
                </c:pt>
                <c:pt idx="1773">
                  <c:v>277400</c:v>
                </c:pt>
                <c:pt idx="1774">
                  <c:v>277500</c:v>
                </c:pt>
                <c:pt idx="1775">
                  <c:v>277600</c:v>
                </c:pt>
                <c:pt idx="1776">
                  <c:v>277700</c:v>
                </c:pt>
                <c:pt idx="1777">
                  <c:v>277800</c:v>
                </c:pt>
                <c:pt idx="1778">
                  <c:v>277900</c:v>
                </c:pt>
                <c:pt idx="1779">
                  <c:v>278000</c:v>
                </c:pt>
                <c:pt idx="1780">
                  <c:v>278100</c:v>
                </c:pt>
                <c:pt idx="1781">
                  <c:v>278200</c:v>
                </c:pt>
                <c:pt idx="1782">
                  <c:v>278300</c:v>
                </c:pt>
                <c:pt idx="1783">
                  <c:v>278400</c:v>
                </c:pt>
                <c:pt idx="1784">
                  <c:v>278500</c:v>
                </c:pt>
                <c:pt idx="1785">
                  <c:v>278600</c:v>
                </c:pt>
                <c:pt idx="1786">
                  <c:v>278700</c:v>
                </c:pt>
                <c:pt idx="1787">
                  <c:v>278800</c:v>
                </c:pt>
                <c:pt idx="1788">
                  <c:v>278900</c:v>
                </c:pt>
                <c:pt idx="1789">
                  <c:v>279000</c:v>
                </c:pt>
                <c:pt idx="1790">
                  <c:v>279100</c:v>
                </c:pt>
                <c:pt idx="1791">
                  <c:v>279200</c:v>
                </c:pt>
                <c:pt idx="1792">
                  <c:v>279300</c:v>
                </c:pt>
                <c:pt idx="1793">
                  <c:v>279400</c:v>
                </c:pt>
                <c:pt idx="1794">
                  <c:v>279500</c:v>
                </c:pt>
                <c:pt idx="1795">
                  <c:v>279600</c:v>
                </c:pt>
                <c:pt idx="1796">
                  <c:v>279700</c:v>
                </c:pt>
                <c:pt idx="1797">
                  <c:v>279800</c:v>
                </c:pt>
                <c:pt idx="1798">
                  <c:v>279900</c:v>
                </c:pt>
                <c:pt idx="1799">
                  <c:v>280000</c:v>
                </c:pt>
                <c:pt idx="1800">
                  <c:v>280100</c:v>
                </c:pt>
                <c:pt idx="1801">
                  <c:v>280200</c:v>
                </c:pt>
                <c:pt idx="1802">
                  <c:v>280300</c:v>
                </c:pt>
                <c:pt idx="1803">
                  <c:v>280400</c:v>
                </c:pt>
                <c:pt idx="1804">
                  <c:v>280500</c:v>
                </c:pt>
                <c:pt idx="1805">
                  <c:v>280600</c:v>
                </c:pt>
                <c:pt idx="1806">
                  <c:v>280700</c:v>
                </c:pt>
                <c:pt idx="1807">
                  <c:v>280800</c:v>
                </c:pt>
                <c:pt idx="1808">
                  <c:v>280900</c:v>
                </c:pt>
                <c:pt idx="1809">
                  <c:v>281000</c:v>
                </c:pt>
                <c:pt idx="1810">
                  <c:v>281100</c:v>
                </c:pt>
                <c:pt idx="1811">
                  <c:v>281200</c:v>
                </c:pt>
                <c:pt idx="1812">
                  <c:v>281300</c:v>
                </c:pt>
                <c:pt idx="1813">
                  <c:v>281400</c:v>
                </c:pt>
                <c:pt idx="1814">
                  <c:v>281500</c:v>
                </c:pt>
                <c:pt idx="1815">
                  <c:v>281600</c:v>
                </c:pt>
                <c:pt idx="1816">
                  <c:v>281700</c:v>
                </c:pt>
                <c:pt idx="1817">
                  <c:v>281800</c:v>
                </c:pt>
                <c:pt idx="1818">
                  <c:v>281900</c:v>
                </c:pt>
                <c:pt idx="1819">
                  <c:v>282000</c:v>
                </c:pt>
                <c:pt idx="1820">
                  <c:v>282100</c:v>
                </c:pt>
                <c:pt idx="1821">
                  <c:v>282200</c:v>
                </c:pt>
                <c:pt idx="1822">
                  <c:v>282300</c:v>
                </c:pt>
                <c:pt idx="1823">
                  <c:v>282400</c:v>
                </c:pt>
                <c:pt idx="1824">
                  <c:v>282500</c:v>
                </c:pt>
                <c:pt idx="1825">
                  <c:v>282600</c:v>
                </c:pt>
                <c:pt idx="1826">
                  <c:v>282700</c:v>
                </c:pt>
                <c:pt idx="1827">
                  <c:v>282800</c:v>
                </c:pt>
                <c:pt idx="1828">
                  <c:v>282900</c:v>
                </c:pt>
                <c:pt idx="1829">
                  <c:v>283000</c:v>
                </c:pt>
                <c:pt idx="1830">
                  <c:v>283100</c:v>
                </c:pt>
                <c:pt idx="1831">
                  <c:v>283200</c:v>
                </c:pt>
                <c:pt idx="1832">
                  <c:v>283300</c:v>
                </c:pt>
                <c:pt idx="1833">
                  <c:v>283400</c:v>
                </c:pt>
                <c:pt idx="1834">
                  <c:v>283500</c:v>
                </c:pt>
                <c:pt idx="1835">
                  <c:v>283600</c:v>
                </c:pt>
                <c:pt idx="1836">
                  <c:v>283700</c:v>
                </c:pt>
                <c:pt idx="1837">
                  <c:v>283800</c:v>
                </c:pt>
                <c:pt idx="1838">
                  <c:v>283900</c:v>
                </c:pt>
                <c:pt idx="1839">
                  <c:v>284000</c:v>
                </c:pt>
                <c:pt idx="1840">
                  <c:v>284100</c:v>
                </c:pt>
                <c:pt idx="1841">
                  <c:v>284200</c:v>
                </c:pt>
                <c:pt idx="1842">
                  <c:v>284300</c:v>
                </c:pt>
                <c:pt idx="1843">
                  <c:v>284400</c:v>
                </c:pt>
                <c:pt idx="1844">
                  <c:v>284500</c:v>
                </c:pt>
                <c:pt idx="1845">
                  <c:v>284600</c:v>
                </c:pt>
                <c:pt idx="1846">
                  <c:v>284700</c:v>
                </c:pt>
                <c:pt idx="1847">
                  <c:v>284800</c:v>
                </c:pt>
                <c:pt idx="1848">
                  <c:v>284900</c:v>
                </c:pt>
                <c:pt idx="1849">
                  <c:v>285000</c:v>
                </c:pt>
                <c:pt idx="1850">
                  <c:v>285100</c:v>
                </c:pt>
                <c:pt idx="1851">
                  <c:v>285200</c:v>
                </c:pt>
                <c:pt idx="1852">
                  <c:v>285300</c:v>
                </c:pt>
                <c:pt idx="1853">
                  <c:v>285400</c:v>
                </c:pt>
                <c:pt idx="1854">
                  <c:v>285500</c:v>
                </c:pt>
                <c:pt idx="1855">
                  <c:v>285600</c:v>
                </c:pt>
                <c:pt idx="1856">
                  <c:v>285700</c:v>
                </c:pt>
                <c:pt idx="1857">
                  <c:v>285800</c:v>
                </c:pt>
                <c:pt idx="1858">
                  <c:v>285900</c:v>
                </c:pt>
                <c:pt idx="1859">
                  <c:v>286000</c:v>
                </c:pt>
                <c:pt idx="1860">
                  <c:v>286100</c:v>
                </c:pt>
                <c:pt idx="1861">
                  <c:v>286200</c:v>
                </c:pt>
                <c:pt idx="1862">
                  <c:v>286300</c:v>
                </c:pt>
                <c:pt idx="1863">
                  <c:v>286400</c:v>
                </c:pt>
                <c:pt idx="1864">
                  <c:v>286500</c:v>
                </c:pt>
                <c:pt idx="1865">
                  <c:v>286600</c:v>
                </c:pt>
                <c:pt idx="1866">
                  <c:v>286700</c:v>
                </c:pt>
                <c:pt idx="1867">
                  <c:v>286800</c:v>
                </c:pt>
                <c:pt idx="1868">
                  <c:v>286900</c:v>
                </c:pt>
                <c:pt idx="1869">
                  <c:v>287000</c:v>
                </c:pt>
                <c:pt idx="1870">
                  <c:v>287100</c:v>
                </c:pt>
                <c:pt idx="1871">
                  <c:v>287200</c:v>
                </c:pt>
                <c:pt idx="1872">
                  <c:v>287300</c:v>
                </c:pt>
                <c:pt idx="1873">
                  <c:v>287400</c:v>
                </c:pt>
                <c:pt idx="1874">
                  <c:v>287500</c:v>
                </c:pt>
                <c:pt idx="1875">
                  <c:v>287600</c:v>
                </c:pt>
                <c:pt idx="1876">
                  <c:v>287700</c:v>
                </c:pt>
                <c:pt idx="1877">
                  <c:v>287800</c:v>
                </c:pt>
                <c:pt idx="1878">
                  <c:v>287900</c:v>
                </c:pt>
                <c:pt idx="1879">
                  <c:v>288000</c:v>
                </c:pt>
                <c:pt idx="1880">
                  <c:v>288100</c:v>
                </c:pt>
                <c:pt idx="1881">
                  <c:v>288200</c:v>
                </c:pt>
                <c:pt idx="1882">
                  <c:v>288300</c:v>
                </c:pt>
                <c:pt idx="1883">
                  <c:v>288400</c:v>
                </c:pt>
                <c:pt idx="1884">
                  <c:v>288500</c:v>
                </c:pt>
                <c:pt idx="1885">
                  <c:v>288600</c:v>
                </c:pt>
                <c:pt idx="1886">
                  <c:v>288700</c:v>
                </c:pt>
                <c:pt idx="1887">
                  <c:v>288800</c:v>
                </c:pt>
                <c:pt idx="1888">
                  <c:v>288900</c:v>
                </c:pt>
                <c:pt idx="1889">
                  <c:v>289000</c:v>
                </c:pt>
                <c:pt idx="1890">
                  <c:v>289100</c:v>
                </c:pt>
                <c:pt idx="1891">
                  <c:v>289200</c:v>
                </c:pt>
                <c:pt idx="1892">
                  <c:v>289300</c:v>
                </c:pt>
                <c:pt idx="1893">
                  <c:v>289400</c:v>
                </c:pt>
                <c:pt idx="1894">
                  <c:v>289500</c:v>
                </c:pt>
                <c:pt idx="1895">
                  <c:v>289600</c:v>
                </c:pt>
                <c:pt idx="1896">
                  <c:v>289700</c:v>
                </c:pt>
                <c:pt idx="1897">
                  <c:v>289800</c:v>
                </c:pt>
                <c:pt idx="1898">
                  <c:v>289900</c:v>
                </c:pt>
                <c:pt idx="1899">
                  <c:v>290000</c:v>
                </c:pt>
                <c:pt idx="1900">
                  <c:v>290100</c:v>
                </c:pt>
                <c:pt idx="1901">
                  <c:v>290200</c:v>
                </c:pt>
                <c:pt idx="1902">
                  <c:v>290300</c:v>
                </c:pt>
                <c:pt idx="1903">
                  <c:v>290400</c:v>
                </c:pt>
                <c:pt idx="1904">
                  <c:v>290500</c:v>
                </c:pt>
                <c:pt idx="1905">
                  <c:v>290600</c:v>
                </c:pt>
                <c:pt idx="1906">
                  <c:v>290700</c:v>
                </c:pt>
                <c:pt idx="1907">
                  <c:v>290800</c:v>
                </c:pt>
                <c:pt idx="1908">
                  <c:v>290900</c:v>
                </c:pt>
                <c:pt idx="1909">
                  <c:v>291000</c:v>
                </c:pt>
                <c:pt idx="1910">
                  <c:v>291100</c:v>
                </c:pt>
                <c:pt idx="1911">
                  <c:v>291200</c:v>
                </c:pt>
                <c:pt idx="1912">
                  <c:v>291300</c:v>
                </c:pt>
                <c:pt idx="1913">
                  <c:v>291400</c:v>
                </c:pt>
                <c:pt idx="1914">
                  <c:v>291500</c:v>
                </c:pt>
                <c:pt idx="1915">
                  <c:v>291600</c:v>
                </c:pt>
                <c:pt idx="1916">
                  <c:v>291700</c:v>
                </c:pt>
                <c:pt idx="1917">
                  <c:v>291800</c:v>
                </c:pt>
                <c:pt idx="1918">
                  <c:v>291900</c:v>
                </c:pt>
                <c:pt idx="1919">
                  <c:v>292000</c:v>
                </c:pt>
                <c:pt idx="1920">
                  <c:v>292100</c:v>
                </c:pt>
                <c:pt idx="1921">
                  <c:v>292200</c:v>
                </c:pt>
                <c:pt idx="1922">
                  <c:v>292300</c:v>
                </c:pt>
                <c:pt idx="1923">
                  <c:v>292400</c:v>
                </c:pt>
                <c:pt idx="1924">
                  <c:v>292500</c:v>
                </c:pt>
                <c:pt idx="1925">
                  <c:v>292600</c:v>
                </c:pt>
                <c:pt idx="1926">
                  <c:v>292700</c:v>
                </c:pt>
                <c:pt idx="1927">
                  <c:v>292800</c:v>
                </c:pt>
                <c:pt idx="1928">
                  <c:v>292900</c:v>
                </c:pt>
                <c:pt idx="1929">
                  <c:v>293000</c:v>
                </c:pt>
                <c:pt idx="1930">
                  <c:v>293100</c:v>
                </c:pt>
                <c:pt idx="1931">
                  <c:v>293200</c:v>
                </c:pt>
                <c:pt idx="1932">
                  <c:v>293300</c:v>
                </c:pt>
                <c:pt idx="1933">
                  <c:v>293400</c:v>
                </c:pt>
                <c:pt idx="1934">
                  <c:v>293500</c:v>
                </c:pt>
                <c:pt idx="1935">
                  <c:v>293600</c:v>
                </c:pt>
                <c:pt idx="1936">
                  <c:v>293700</c:v>
                </c:pt>
                <c:pt idx="1937">
                  <c:v>293800</c:v>
                </c:pt>
                <c:pt idx="1938">
                  <c:v>293900</c:v>
                </c:pt>
                <c:pt idx="1939">
                  <c:v>294000</c:v>
                </c:pt>
                <c:pt idx="1940">
                  <c:v>294100</c:v>
                </c:pt>
                <c:pt idx="1941">
                  <c:v>294200</c:v>
                </c:pt>
                <c:pt idx="1942">
                  <c:v>294300</c:v>
                </c:pt>
                <c:pt idx="1943">
                  <c:v>294400</c:v>
                </c:pt>
                <c:pt idx="1944">
                  <c:v>294500</c:v>
                </c:pt>
                <c:pt idx="1945">
                  <c:v>294600</c:v>
                </c:pt>
                <c:pt idx="1946">
                  <c:v>294700</c:v>
                </c:pt>
                <c:pt idx="1947">
                  <c:v>294800</c:v>
                </c:pt>
                <c:pt idx="1948">
                  <c:v>294900</c:v>
                </c:pt>
                <c:pt idx="1949">
                  <c:v>295000</c:v>
                </c:pt>
                <c:pt idx="1950">
                  <c:v>295100</c:v>
                </c:pt>
                <c:pt idx="1951">
                  <c:v>295200</c:v>
                </c:pt>
                <c:pt idx="1952">
                  <c:v>295300</c:v>
                </c:pt>
                <c:pt idx="1953">
                  <c:v>295400</c:v>
                </c:pt>
                <c:pt idx="1954">
                  <c:v>295500</c:v>
                </c:pt>
                <c:pt idx="1955">
                  <c:v>295600</c:v>
                </c:pt>
                <c:pt idx="1956">
                  <c:v>295700</c:v>
                </c:pt>
                <c:pt idx="1957">
                  <c:v>295800</c:v>
                </c:pt>
                <c:pt idx="1958">
                  <c:v>295900</c:v>
                </c:pt>
                <c:pt idx="1959">
                  <c:v>296000</c:v>
                </c:pt>
                <c:pt idx="1960">
                  <c:v>296100</c:v>
                </c:pt>
                <c:pt idx="1961">
                  <c:v>296200</c:v>
                </c:pt>
                <c:pt idx="1962">
                  <c:v>296300</c:v>
                </c:pt>
                <c:pt idx="1963">
                  <c:v>296400</c:v>
                </c:pt>
                <c:pt idx="1964">
                  <c:v>296500</c:v>
                </c:pt>
                <c:pt idx="1965">
                  <c:v>296600</c:v>
                </c:pt>
                <c:pt idx="1966">
                  <c:v>296700</c:v>
                </c:pt>
                <c:pt idx="1967">
                  <c:v>296800</c:v>
                </c:pt>
                <c:pt idx="1968">
                  <c:v>296900</c:v>
                </c:pt>
                <c:pt idx="1969">
                  <c:v>297000</c:v>
                </c:pt>
                <c:pt idx="1970">
                  <c:v>297100</c:v>
                </c:pt>
                <c:pt idx="1971">
                  <c:v>297200</c:v>
                </c:pt>
                <c:pt idx="1972">
                  <c:v>297300</c:v>
                </c:pt>
                <c:pt idx="1973">
                  <c:v>297400</c:v>
                </c:pt>
                <c:pt idx="1974">
                  <c:v>297500</c:v>
                </c:pt>
                <c:pt idx="1975">
                  <c:v>297600</c:v>
                </c:pt>
                <c:pt idx="1976">
                  <c:v>297700</c:v>
                </c:pt>
                <c:pt idx="1977">
                  <c:v>297800</c:v>
                </c:pt>
                <c:pt idx="1978">
                  <c:v>297900</c:v>
                </c:pt>
                <c:pt idx="1979">
                  <c:v>298000</c:v>
                </c:pt>
                <c:pt idx="1980">
                  <c:v>298100</c:v>
                </c:pt>
                <c:pt idx="1981">
                  <c:v>298200</c:v>
                </c:pt>
                <c:pt idx="1982">
                  <c:v>298300</c:v>
                </c:pt>
                <c:pt idx="1983">
                  <c:v>298400</c:v>
                </c:pt>
                <c:pt idx="1984">
                  <c:v>298500</c:v>
                </c:pt>
                <c:pt idx="1985">
                  <c:v>298600</c:v>
                </c:pt>
                <c:pt idx="1986">
                  <c:v>298700</c:v>
                </c:pt>
                <c:pt idx="1987">
                  <c:v>298800</c:v>
                </c:pt>
                <c:pt idx="1988">
                  <c:v>298900</c:v>
                </c:pt>
                <c:pt idx="1989">
                  <c:v>299000</c:v>
                </c:pt>
                <c:pt idx="1990">
                  <c:v>299100</c:v>
                </c:pt>
                <c:pt idx="1991">
                  <c:v>299200</c:v>
                </c:pt>
                <c:pt idx="1992">
                  <c:v>299300</c:v>
                </c:pt>
                <c:pt idx="1993">
                  <c:v>299400</c:v>
                </c:pt>
                <c:pt idx="1994">
                  <c:v>299500</c:v>
                </c:pt>
                <c:pt idx="1995">
                  <c:v>299600</c:v>
                </c:pt>
                <c:pt idx="1996">
                  <c:v>299700</c:v>
                </c:pt>
                <c:pt idx="1997">
                  <c:v>299800</c:v>
                </c:pt>
                <c:pt idx="1998">
                  <c:v>299900</c:v>
                </c:pt>
                <c:pt idx="1999">
                  <c:v>300000</c:v>
                </c:pt>
                <c:pt idx="2000">
                  <c:v>300100</c:v>
                </c:pt>
                <c:pt idx="2001">
                  <c:v>300200</c:v>
                </c:pt>
                <c:pt idx="2002">
                  <c:v>300300</c:v>
                </c:pt>
                <c:pt idx="2003">
                  <c:v>300400</c:v>
                </c:pt>
                <c:pt idx="2004">
                  <c:v>300500</c:v>
                </c:pt>
                <c:pt idx="2005">
                  <c:v>300600</c:v>
                </c:pt>
                <c:pt idx="2006">
                  <c:v>300700</c:v>
                </c:pt>
                <c:pt idx="2007">
                  <c:v>300800</c:v>
                </c:pt>
                <c:pt idx="2008">
                  <c:v>300900</c:v>
                </c:pt>
                <c:pt idx="2009">
                  <c:v>301000</c:v>
                </c:pt>
                <c:pt idx="2010">
                  <c:v>301100</c:v>
                </c:pt>
                <c:pt idx="2011">
                  <c:v>301200</c:v>
                </c:pt>
                <c:pt idx="2012">
                  <c:v>301300</c:v>
                </c:pt>
                <c:pt idx="2013">
                  <c:v>301400</c:v>
                </c:pt>
                <c:pt idx="2014">
                  <c:v>301500</c:v>
                </c:pt>
                <c:pt idx="2015">
                  <c:v>301600</c:v>
                </c:pt>
                <c:pt idx="2016">
                  <c:v>301700</c:v>
                </c:pt>
                <c:pt idx="2017">
                  <c:v>301800</c:v>
                </c:pt>
                <c:pt idx="2018">
                  <c:v>301900</c:v>
                </c:pt>
                <c:pt idx="2019">
                  <c:v>302000</c:v>
                </c:pt>
                <c:pt idx="2020">
                  <c:v>302100</c:v>
                </c:pt>
                <c:pt idx="2021">
                  <c:v>302200</c:v>
                </c:pt>
                <c:pt idx="2022">
                  <c:v>302300</c:v>
                </c:pt>
                <c:pt idx="2023">
                  <c:v>302400</c:v>
                </c:pt>
                <c:pt idx="2024">
                  <c:v>302500</c:v>
                </c:pt>
                <c:pt idx="2025">
                  <c:v>302600</c:v>
                </c:pt>
                <c:pt idx="2026">
                  <c:v>302700</c:v>
                </c:pt>
                <c:pt idx="2027">
                  <c:v>302800</c:v>
                </c:pt>
                <c:pt idx="2028">
                  <c:v>302900</c:v>
                </c:pt>
                <c:pt idx="2029">
                  <c:v>303000</c:v>
                </c:pt>
                <c:pt idx="2030">
                  <c:v>303100</c:v>
                </c:pt>
                <c:pt idx="2031">
                  <c:v>303200</c:v>
                </c:pt>
                <c:pt idx="2032">
                  <c:v>303300</c:v>
                </c:pt>
                <c:pt idx="2033">
                  <c:v>303400</c:v>
                </c:pt>
                <c:pt idx="2034">
                  <c:v>303500</c:v>
                </c:pt>
                <c:pt idx="2035">
                  <c:v>303600</c:v>
                </c:pt>
                <c:pt idx="2036">
                  <c:v>303700</c:v>
                </c:pt>
                <c:pt idx="2037">
                  <c:v>303800</c:v>
                </c:pt>
                <c:pt idx="2038">
                  <c:v>303900</c:v>
                </c:pt>
                <c:pt idx="2039">
                  <c:v>304000</c:v>
                </c:pt>
                <c:pt idx="2040">
                  <c:v>304100</c:v>
                </c:pt>
                <c:pt idx="2041">
                  <c:v>304200</c:v>
                </c:pt>
                <c:pt idx="2042">
                  <c:v>304300</c:v>
                </c:pt>
                <c:pt idx="2043">
                  <c:v>304400</c:v>
                </c:pt>
                <c:pt idx="2044">
                  <c:v>304500</c:v>
                </c:pt>
                <c:pt idx="2045">
                  <c:v>304600</c:v>
                </c:pt>
                <c:pt idx="2046">
                  <c:v>304700</c:v>
                </c:pt>
                <c:pt idx="2047">
                  <c:v>304800</c:v>
                </c:pt>
                <c:pt idx="2048">
                  <c:v>304900</c:v>
                </c:pt>
                <c:pt idx="2049">
                  <c:v>305000</c:v>
                </c:pt>
                <c:pt idx="2050">
                  <c:v>305100</c:v>
                </c:pt>
                <c:pt idx="2051">
                  <c:v>305200</c:v>
                </c:pt>
                <c:pt idx="2052">
                  <c:v>305300</c:v>
                </c:pt>
                <c:pt idx="2053">
                  <c:v>305400</c:v>
                </c:pt>
                <c:pt idx="2054">
                  <c:v>305500</c:v>
                </c:pt>
                <c:pt idx="2055">
                  <c:v>305600</c:v>
                </c:pt>
                <c:pt idx="2056">
                  <c:v>305700</c:v>
                </c:pt>
                <c:pt idx="2057">
                  <c:v>305800</c:v>
                </c:pt>
                <c:pt idx="2058">
                  <c:v>305900</c:v>
                </c:pt>
                <c:pt idx="2059">
                  <c:v>306000</c:v>
                </c:pt>
                <c:pt idx="2060">
                  <c:v>306100</c:v>
                </c:pt>
                <c:pt idx="2061">
                  <c:v>306200</c:v>
                </c:pt>
                <c:pt idx="2062">
                  <c:v>306300</c:v>
                </c:pt>
                <c:pt idx="2063">
                  <c:v>306400</c:v>
                </c:pt>
                <c:pt idx="2064">
                  <c:v>306500</c:v>
                </c:pt>
                <c:pt idx="2065">
                  <c:v>306600</c:v>
                </c:pt>
                <c:pt idx="2066">
                  <c:v>306700</c:v>
                </c:pt>
                <c:pt idx="2067">
                  <c:v>306800</c:v>
                </c:pt>
                <c:pt idx="2068">
                  <c:v>306900</c:v>
                </c:pt>
                <c:pt idx="2069">
                  <c:v>307000</c:v>
                </c:pt>
                <c:pt idx="2070">
                  <c:v>307100</c:v>
                </c:pt>
                <c:pt idx="2071">
                  <c:v>307200</c:v>
                </c:pt>
                <c:pt idx="2072">
                  <c:v>307300</c:v>
                </c:pt>
                <c:pt idx="2073">
                  <c:v>307400</c:v>
                </c:pt>
                <c:pt idx="2074">
                  <c:v>307500</c:v>
                </c:pt>
                <c:pt idx="2075">
                  <c:v>307600</c:v>
                </c:pt>
                <c:pt idx="2076">
                  <c:v>307700</c:v>
                </c:pt>
                <c:pt idx="2077">
                  <c:v>307800</c:v>
                </c:pt>
                <c:pt idx="2078">
                  <c:v>307900</c:v>
                </c:pt>
                <c:pt idx="2079">
                  <c:v>308000</c:v>
                </c:pt>
                <c:pt idx="2080">
                  <c:v>308100</c:v>
                </c:pt>
                <c:pt idx="2081">
                  <c:v>308200</c:v>
                </c:pt>
                <c:pt idx="2082">
                  <c:v>308300</c:v>
                </c:pt>
                <c:pt idx="2083">
                  <c:v>308400</c:v>
                </c:pt>
                <c:pt idx="2084">
                  <c:v>308500</c:v>
                </c:pt>
                <c:pt idx="2085">
                  <c:v>308600</c:v>
                </c:pt>
                <c:pt idx="2086">
                  <c:v>308700</c:v>
                </c:pt>
                <c:pt idx="2087">
                  <c:v>308800</c:v>
                </c:pt>
                <c:pt idx="2088">
                  <c:v>308900</c:v>
                </c:pt>
                <c:pt idx="2089">
                  <c:v>309000</c:v>
                </c:pt>
                <c:pt idx="2090">
                  <c:v>309100</c:v>
                </c:pt>
                <c:pt idx="2091">
                  <c:v>309200</c:v>
                </c:pt>
                <c:pt idx="2092">
                  <c:v>309300</c:v>
                </c:pt>
                <c:pt idx="2093">
                  <c:v>309400</c:v>
                </c:pt>
                <c:pt idx="2094">
                  <c:v>309500</c:v>
                </c:pt>
                <c:pt idx="2095">
                  <c:v>309600</c:v>
                </c:pt>
                <c:pt idx="2096">
                  <c:v>309700</c:v>
                </c:pt>
                <c:pt idx="2097">
                  <c:v>309800</c:v>
                </c:pt>
                <c:pt idx="2098">
                  <c:v>309900</c:v>
                </c:pt>
                <c:pt idx="2099">
                  <c:v>310000</c:v>
                </c:pt>
                <c:pt idx="2100">
                  <c:v>310100</c:v>
                </c:pt>
                <c:pt idx="2101">
                  <c:v>310200</c:v>
                </c:pt>
                <c:pt idx="2102">
                  <c:v>310300</c:v>
                </c:pt>
                <c:pt idx="2103">
                  <c:v>310400</c:v>
                </c:pt>
                <c:pt idx="2104">
                  <c:v>310500</c:v>
                </c:pt>
                <c:pt idx="2105">
                  <c:v>310600</c:v>
                </c:pt>
                <c:pt idx="2106">
                  <c:v>310700</c:v>
                </c:pt>
                <c:pt idx="2107">
                  <c:v>310800</c:v>
                </c:pt>
                <c:pt idx="2108">
                  <c:v>310900</c:v>
                </c:pt>
                <c:pt idx="2109">
                  <c:v>311000</c:v>
                </c:pt>
                <c:pt idx="2110">
                  <c:v>311100</c:v>
                </c:pt>
                <c:pt idx="2111">
                  <c:v>311200</c:v>
                </c:pt>
                <c:pt idx="2112">
                  <c:v>311300</c:v>
                </c:pt>
                <c:pt idx="2113">
                  <c:v>311400</c:v>
                </c:pt>
                <c:pt idx="2114">
                  <c:v>311500</c:v>
                </c:pt>
                <c:pt idx="2115">
                  <c:v>311600</c:v>
                </c:pt>
                <c:pt idx="2116">
                  <c:v>311700</c:v>
                </c:pt>
                <c:pt idx="2117">
                  <c:v>311800</c:v>
                </c:pt>
                <c:pt idx="2118">
                  <c:v>311900</c:v>
                </c:pt>
                <c:pt idx="2119">
                  <c:v>312000</c:v>
                </c:pt>
                <c:pt idx="2120">
                  <c:v>312100</c:v>
                </c:pt>
                <c:pt idx="2121">
                  <c:v>312200</c:v>
                </c:pt>
                <c:pt idx="2122">
                  <c:v>312300</c:v>
                </c:pt>
                <c:pt idx="2123">
                  <c:v>312400</c:v>
                </c:pt>
                <c:pt idx="2124">
                  <c:v>312500</c:v>
                </c:pt>
                <c:pt idx="2125">
                  <c:v>312600</c:v>
                </c:pt>
                <c:pt idx="2126">
                  <c:v>312700</c:v>
                </c:pt>
                <c:pt idx="2127">
                  <c:v>312800</c:v>
                </c:pt>
                <c:pt idx="2128">
                  <c:v>312900</c:v>
                </c:pt>
                <c:pt idx="2129">
                  <c:v>313000</c:v>
                </c:pt>
                <c:pt idx="2130">
                  <c:v>313100</c:v>
                </c:pt>
                <c:pt idx="2131">
                  <c:v>313200</c:v>
                </c:pt>
                <c:pt idx="2132">
                  <c:v>313300</c:v>
                </c:pt>
                <c:pt idx="2133">
                  <c:v>313400</c:v>
                </c:pt>
                <c:pt idx="2134">
                  <c:v>313500</c:v>
                </c:pt>
                <c:pt idx="2135">
                  <c:v>313600</c:v>
                </c:pt>
                <c:pt idx="2136">
                  <c:v>313700</c:v>
                </c:pt>
                <c:pt idx="2137">
                  <c:v>313800</c:v>
                </c:pt>
                <c:pt idx="2138">
                  <c:v>313900</c:v>
                </c:pt>
                <c:pt idx="2139">
                  <c:v>314000</c:v>
                </c:pt>
                <c:pt idx="2140">
                  <c:v>314100</c:v>
                </c:pt>
                <c:pt idx="2141">
                  <c:v>314200</c:v>
                </c:pt>
                <c:pt idx="2142">
                  <c:v>314300</c:v>
                </c:pt>
                <c:pt idx="2143">
                  <c:v>314400</c:v>
                </c:pt>
                <c:pt idx="2144">
                  <c:v>314500</c:v>
                </c:pt>
                <c:pt idx="2145">
                  <c:v>314600</c:v>
                </c:pt>
                <c:pt idx="2146">
                  <c:v>314700</c:v>
                </c:pt>
                <c:pt idx="2147">
                  <c:v>314800</c:v>
                </c:pt>
                <c:pt idx="2148">
                  <c:v>314900</c:v>
                </c:pt>
                <c:pt idx="2149">
                  <c:v>315000</c:v>
                </c:pt>
                <c:pt idx="2150">
                  <c:v>315100</c:v>
                </c:pt>
                <c:pt idx="2151">
                  <c:v>315200</c:v>
                </c:pt>
                <c:pt idx="2152">
                  <c:v>315300</c:v>
                </c:pt>
                <c:pt idx="2153">
                  <c:v>315400</c:v>
                </c:pt>
                <c:pt idx="2154">
                  <c:v>315500</c:v>
                </c:pt>
                <c:pt idx="2155">
                  <c:v>315600</c:v>
                </c:pt>
                <c:pt idx="2156">
                  <c:v>315700</c:v>
                </c:pt>
                <c:pt idx="2157">
                  <c:v>315800</c:v>
                </c:pt>
                <c:pt idx="2158">
                  <c:v>315900</c:v>
                </c:pt>
                <c:pt idx="2159">
                  <c:v>316000</c:v>
                </c:pt>
                <c:pt idx="2160">
                  <c:v>316100</c:v>
                </c:pt>
                <c:pt idx="2161">
                  <c:v>316200</c:v>
                </c:pt>
                <c:pt idx="2162">
                  <c:v>316300</c:v>
                </c:pt>
                <c:pt idx="2163">
                  <c:v>316400</c:v>
                </c:pt>
                <c:pt idx="2164">
                  <c:v>316500</c:v>
                </c:pt>
                <c:pt idx="2165">
                  <c:v>316600</c:v>
                </c:pt>
                <c:pt idx="2166">
                  <c:v>316700</c:v>
                </c:pt>
                <c:pt idx="2167">
                  <c:v>316800</c:v>
                </c:pt>
                <c:pt idx="2168">
                  <c:v>316900</c:v>
                </c:pt>
                <c:pt idx="2169">
                  <c:v>317000</c:v>
                </c:pt>
                <c:pt idx="2170">
                  <c:v>317100</c:v>
                </c:pt>
                <c:pt idx="2171">
                  <c:v>317200</c:v>
                </c:pt>
                <c:pt idx="2172">
                  <c:v>317300</c:v>
                </c:pt>
                <c:pt idx="2173">
                  <c:v>317400</c:v>
                </c:pt>
                <c:pt idx="2174">
                  <c:v>317500</c:v>
                </c:pt>
                <c:pt idx="2175">
                  <c:v>317600</c:v>
                </c:pt>
                <c:pt idx="2176">
                  <c:v>317700</c:v>
                </c:pt>
                <c:pt idx="2177">
                  <c:v>317800</c:v>
                </c:pt>
                <c:pt idx="2178">
                  <c:v>317900</c:v>
                </c:pt>
                <c:pt idx="2179">
                  <c:v>318000</c:v>
                </c:pt>
                <c:pt idx="2180">
                  <c:v>318100</c:v>
                </c:pt>
                <c:pt idx="2181">
                  <c:v>318200</c:v>
                </c:pt>
                <c:pt idx="2182">
                  <c:v>318300</c:v>
                </c:pt>
                <c:pt idx="2183">
                  <c:v>318400</c:v>
                </c:pt>
                <c:pt idx="2184">
                  <c:v>318500</c:v>
                </c:pt>
                <c:pt idx="2185">
                  <c:v>318600</c:v>
                </c:pt>
                <c:pt idx="2186">
                  <c:v>318700</c:v>
                </c:pt>
                <c:pt idx="2187">
                  <c:v>318800</c:v>
                </c:pt>
                <c:pt idx="2188">
                  <c:v>318900</c:v>
                </c:pt>
                <c:pt idx="2189">
                  <c:v>319000</c:v>
                </c:pt>
                <c:pt idx="2190">
                  <c:v>319100</c:v>
                </c:pt>
                <c:pt idx="2191">
                  <c:v>319200</c:v>
                </c:pt>
                <c:pt idx="2192">
                  <c:v>319300</c:v>
                </c:pt>
                <c:pt idx="2193">
                  <c:v>319400</c:v>
                </c:pt>
                <c:pt idx="2194">
                  <c:v>319500</c:v>
                </c:pt>
                <c:pt idx="2195">
                  <c:v>319600</c:v>
                </c:pt>
                <c:pt idx="2196">
                  <c:v>319700</c:v>
                </c:pt>
                <c:pt idx="2197">
                  <c:v>319800</c:v>
                </c:pt>
                <c:pt idx="2198">
                  <c:v>319900</c:v>
                </c:pt>
                <c:pt idx="2199">
                  <c:v>320000</c:v>
                </c:pt>
                <c:pt idx="2200">
                  <c:v>320100</c:v>
                </c:pt>
                <c:pt idx="2201">
                  <c:v>320200</c:v>
                </c:pt>
                <c:pt idx="2202">
                  <c:v>320300</c:v>
                </c:pt>
                <c:pt idx="2203">
                  <c:v>320400</c:v>
                </c:pt>
                <c:pt idx="2204">
                  <c:v>320500</c:v>
                </c:pt>
                <c:pt idx="2205">
                  <c:v>320600</c:v>
                </c:pt>
                <c:pt idx="2206">
                  <c:v>320700</c:v>
                </c:pt>
                <c:pt idx="2207">
                  <c:v>320800</c:v>
                </c:pt>
                <c:pt idx="2208">
                  <c:v>320900</c:v>
                </c:pt>
                <c:pt idx="2209">
                  <c:v>321000</c:v>
                </c:pt>
                <c:pt idx="2210">
                  <c:v>321100</c:v>
                </c:pt>
                <c:pt idx="2211">
                  <c:v>321200</c:v>
                </c:pt>
                <c:pt idx="2212">
                  <c:v>321300</c:v>
                </c:pt>
                <c:pt idx="2213">
                  <c:v>321400</c:v>
                </c:pt>
                <c:pt idx="2214">
                  <c:v>321500</c:v>
                </c:pt>
                <c:pt idx="2215">
                  <c:v>321600</c:v>
                </c:pt>
                <c:pt idx="2216">
                  <c:v>321700</c:v>
                </c:pt>
                <c:pt idx="2217">
                  <c:v>321800</c:v>
                </c:pt>
                <c:pt idx="2218">
                  <c:v>321900</c:v>
                </c:pt>
                <c:pt idx="2219">
                  <c:v>322000</c:v>
                </c:pt>
                <c:pt idx="2220">
                  <c:v>322100</c:v>
                </c:pt>
                <c:pt idx="2221">
                  <c:v>322200</c:v>
                </c:pt>
                <c:pt idx="2222">
                  <c:v>322300</c:v>
                </c:pt>
                <c:pt idx="2223">
                  <c:v>322400</c:v>
                </c:pt>
                <c:pt idx="2224">
                  <c:v>322500</c:v>
                </c:pt>
                <c:pt idx="2225">
                  <c:v>322600</c:v>
                </c:pt>
                <c:pt idx="2226">
                  <c:v>322700</c:v>
                </c:pt>
                <c:pt idx="2227">
                  <c:v>322800</c:v>
                </c:pt>
                <c:pt idx="2228">
                  <c:v>322900</c:v>
                </c:pt>
                <c:pt idx="2229">
                  <c:v>323000</c:v>
                </c:pt>
                <c:pt idx="2230">
                  <c:v>323100</c:v>
                </c:pt>
                <c:pt idx="2231">
                  <c:v>323200</c:v>
                </c:pt>
                <c:pt idx="2232">
                  <c:v>323300</c:v>
                </c:pt>
                <c:pt idx="2233">
                  <c:v>323400</c:v>
                </c:pt>
                <c:pt idx="2234">
                  <c:v>323500</c:v>
                </c:pt>
                <c:pt idx="2235">
                  <c:v>323600</c:v>
                </c:pt>
                <c:pt idx="2236">
                  <c:v>323700</c:v>
                </c:pt>
                <c:pt idx="2237">
                  <c:v>323800</c:v>
                </c:pt>
                <c:pt idx="2238">
                  <c:v>323900</c:v>
                </c:pt>
                <c:pt idx="2239">
                  <c:v>324000</c:v>
                </c:pt>
                <c:pt idx="2240">
                  <c:v>324100</c:v>
                </c:pt>
                <c:pt idx="2241">
                  <c:v>324200</c:v>
                </c:pt>
                <c:pt idx="2242">
                  <c:v>324300</c:v>
                </c:pt>
                <c:pt idx="2243">
                  <c:v>324400</c:v>
                </c:pt>
                <c:pt idx="2244">
                  <c:v>324500</c:v>
                </c:pt>
                <c:pt idx="2245">
                  <c:v>324600</c:v>
                </c:pt>
                <c:pt idx="2246">
                  <c:v>324700</c:v>
                </c:pt>
                <c:pt idx="2247">
                  <c:v>324800</c:v>
                </c:pt>
                <c:pt idx="2248">
                  <c:v>324900</c:v>
                </c:pt>
                <c:pt idx="2249">
                  <c:v>325000</c:v>
                </c:pt>
                <c:pt idx="2250">
                  <c:v>325100</c:v>
                </c:pt>
                <c:pt idx="2251">
                  <c:v>325200</c:v>
                </c:pt>
                <c:pt idx="2252">
                  <c:v>325300</c:v>
                </c:pt>
                <c:pt idx="2253">
                  <c:v>325400</c:v>
                </c:pt>
                <c:pt idx="2254">
                  <c:v>325500</c:v>
                </c:pt>
                <c:pt idx="2255">
                  <c:v>325600</c:v>
                </c:pt>
                <c:pt idx="2256">
                  <c:v>325700</c:v>
                </c:pt>
                <c:pt idx="2257">
                  <c:v>325800</c:v>
                </c:pt>
                <c:pt idx="2258">
                  <c:v>325900</c:v>
                </c:pt>
                <c:pt idx="2259">
                  <c:v>326000</c:v>
                </c:pt>
                <c:pt idx="2260">
                  <c:v>326100</c:v>
                </c:pt>
                <c:pt idx="2261">
                  <c:v>326200</c:v>
                </c:pt>
                <c:pt idx="2262">
                  <c:v>326300</c:v>
                </c:pt>
                <c:pt idx="2263">
                  <c:v>326400</c:v>
                </c:pt>
                <c:pt idx="2264">
                  <c:v>326500</c:v>
                </c:pt>
                <c:pt idx="2265">
                  <c:v>326600</c:v>
                </c:pt>
                <c:pt idx="2266">
                  <c:v>326700</c:v>
                </c:pt>
                <c:pt idx="2267">
                  <c:v>326800</c:v>
                </c:pt>
                <c:pt idx="2268">
                  <c:v>326900</c:v>
                </c:pt>
                <c:pt idx="2269">
                  <c:v>327000</c:v>
                </c:pt>
                <c:pt idx="2270">
                  <c:v>327100</c:v>
                </c:pt>
                <c:pt idx="2271">
                  <c:v>327200</c:v>
                </c:pt>
                <c:pt idx="2272">
                  <c:v>327300</c:v>
                </c:pt>
                <c:pt idx="2273">
                  <c:v>327400</c:v>
                </c:pt>
                <c:pt idx="2274">
                  <c:v>327500</c:v>
                </c:pt>
                <c:pt idx="2275">
                  <c:v>327600</c:v>
                </c:pt>
                <c:pt idx="2276">
                  <c:v>327700</c:v>
                </c:pt>
                <c:pt idx="2277">
                  <c:v>327800</c:v>
                </c:pt>
                <c:pt idx="2278">
                  <c:v>327900</c:v>
                </c:pt>
                <c:pt idx="2279">
                  <c:v>328000</c:v>
                </c:pt>
                <c:pt idx="2280">
                  <c:v>328100</c:v>
                </c:pt>
                <c:pt idx="2281">
                  <c:v>328200</c:v>
                </c:pt>
                <c:pt idx="2282">
                  <c:v>328300</c:v>
                </c:pt>
                <c:pt idx="2283">
                  <c:v>328400</c:v>
                </c:pt>
                <c:pt idx="2284">
                  <c:v>328500</c:v>
                </c:pt>
                <c:pt idx="2285">
                  <c:v>328600</c:v>
                </c:pt>
                <c:pt idx="2286">
                  <c:v>328700</c:v>
                </c:pt>
                <c:pt idx="2287">
                  <c:v>328800</c:v>
                </c:pt>
                <c:pt idx="2288">
                  <c:v>328900</c:v>
                </c:pt>
                <c:pt idx="2289">
                  <c:v>329000</c:v>
                </c:pt>
                <c:pt idx="2290">
                  <c:v>329100</c:v>
                </c:pt>
                <c:pt idx="2291">
                  <c:v>329200</c:v>
                </c:pt>
                <c:pt idx="2292">
                  <c:v>329300</c:v>
                </c:pt>
                <c:pt idx="2293">
                  <c:v>329400</c:v>
                </c:pt>
                <c:pt idx="2294">
                  <c:v>329500</c:v>
                </c:pt>
                <c:pt idx="2295">
                  <c:v>329600</c:v>
                </c:pt>
                <c:pt idx="2296">
                  <c:v>329700</c:v>
                </c:pt>
                <c:pt idx="2297">
                  <c:v>329800</c:v>
                </c:pt>
                <c:pt idx="2298">
                  <c:v>329900</c:v>
                </c:pt>
                <c:pt idx="2299">
                  <c:v>330000</c:v>
                </c:pt>
                <c:pt idx="2300">
                  <c:v>330100</c:v>
                </c:pt>
                <c:pt idx="2301">
                  <c:v>330200</c:v>
                </c:pt>
                <c:pt idx="2302">
                  <c:v>330300</c:v>
                </c:pt>
                <c:pt idx="2303">
                  <c:v>330400</c:v>
                </c:pt>
                <c:pt idx="2304">
                  <c:v>330500</c:v>
                </c:pt>
                <c:pt idx="2305">
                  <c:v>330600</c:v>
                </c:pt>
                <c:pt idx="2306">
                  <c:v>330700</c:v>
                </c:pt>
                <c:pt idx="2307">
                  <c:v>330800</c:v>
                </c:pt>
                <c:pt idx="2308">
                  <c:v>330900</c:v>
                </c:pt>
                <c:pt idx="2309">
                  <c:v>331000</c:v>
                </c:pt>
                <c:pt idx="2310">
                  <c:v>331100</c:v>
                </c:pt>
                <c:pt idx="2311">
                  <c:v>331200</c:v>
                </c:pt>
                <c:pt idx="2312">
                  <c:v>331300</c:v>
                </c:pt>
                <c:pt idx="2313">
                  <c:v>331400</c:v>
                </c:pt>
                <c:pt idx="2314">
                  <c:v>331500</c:v>
                </c:pt>
                <c:pt idx="2315">
                  <c:v>331600</c:v>
                </c:pt>
                <c:pt idx="2316">
                  <c:v>331700</c:v>
                </c:pt>
                <c:pt idx="2317">
                  <c:v>331800</c:v>
                </c:pt>
                <c:pt idx="2318">
                  <c:v>331900</c:v>
                </c:pt>
                <c:pt idx="2319">
                  <c:v>332000</c:v>
                </c:pt>
                <c:pt idx="2320">
                  <c:v>332100</c:v>
                </c:pt>
                <c:pt idx="2321">
                  <c:v>332200</c:v>
                </c:pt>
                <c:pt idx="2322">
                  <c:v>332300</c:v>
                </c:pt>
                <c:pt idx="2323">
                  <c:v>332400</c:v>
                </c:pt>
                <c:pt idx="2324">
                  <c:v>332500</c:v>
                </c:pt>
                <c:pt idx="2325">
                  <c:v>332600</c:v>
                </c:pt>
                <c:pt idx="2326">
                  <c:v>332700</c:v>
                </c:pt>
                <c:pt idx="2327">
                  <c:v>332800</c:v>
                </c:pt>
                <c:pt idx="2328">
                  <c:v>332900</c:v>
                </c:pt>
                <c:pt idx="2329">
                  <c:v>333000</c:v>
                </c:pt>
                <c:pt idx="2330">
                  <c:v>333100</c:v>
                </c:pt>
                <c:pt idx="2331">
                  <c:v>333200</c:v>
                </c:pt>
                <c:pt idx="2332">
                  <c:v>333300</c:v>
                </c:pt>
                <c:pt idx="2333">
                  <c:v>333400</c:v>
                </c:pt>
                <c:pt idx="2334">
                  <c:v>333500</c:v>
                </c:pt>
                <c:pt idx="2335">
                  <c:v>333600</c:v>
                </c:pt>
                <c:pt idx="2336">
                  <c:v>333700</c:v>
                </c:pt>
                <c:pt idx="2337">
                  <c:v>333800</c:v>
                </c:pt>
                <c:pt idx="2338">
                  <c:v>333900</c:v>
                </c:pt>
                <c:pt idx="2339">
                  <c:v>334000</c:v>
                </c:pt>
                <c:pt idx="2340">
                  <c:v>334100</c:v>
                </c:pt>
                <c:pt idx="2341">
                  <c:v>334200</c:v>
                </c:pt>
                <c:pt idx="2342">
                  <c:v>334300</c:v>
                </c:pt>
                <c:pt idx="2343">
                  <c:v>334400</c:v>
                </c:pt>
                <c:pt idx="2344">
                  <c:v>334500</c:v>
                </c:pt>
                <c:pt idx="2345">
                  <c:v>334600</c:v>
                </c:pt>
                <c:pt idx="2346">
                  <c:v>334700</c:v>
                </c:pt>
                <c:pt idx="2347">
                  <c:v>334800</c:v>
                </c:pt>
                <c:pt idx="2348">
                  <c:v>334900</c:v>
                </c:pt>
                <c:pt idx="2349">
                  <c:v>335000</c:v>
                </c:pt>
                <c:pt idx="2350">
                  <c:v>335100</c:v>
                </c:pt>
                <c:pt idx="2351">
                  <c:v>335200</c:v>
                </c:pt>
                <c:pt idx="2352">
                  <c:v>335300</c:v>
                </c:pt>
                <c:pt idx="2353">
                  <c:v>335400</c:v>
                </c:pt>
                <c:pt idx="2354">
                  <c:v>335500</c:v>
                </c:pt>
                <c:pt idx="2355">
                  <c:v>335600</c:v>
                </c:pt>
                <c:pt idx="2356">
                  <c:v>335700</c:v>
                </c:pt>
                <c:pt idx="2357">
                  <c:v>335800</c:v>
                </c:pt>
                <c:pt idx="2358">
                  <c:v>335900</c:v>
                </c:pt>
                <c:pt idx="2359">
                  <c:v>336000</c:v>
                </c:pt>
                <c:pt idx="2360">
                  <c:v>336100</c:v>
                </c:pt>
                <c:pt idx="2361">
                  <c:v>336200</c:v>
                </c:pt>
                <c:pt idx="2362">
                  <c:v>336300</c:v>
                </c:pt>
                <c:pt idx="2363">
                  <c:v>336400</c:v>
                </c:pt>
                <c:pt idx="2364">
                  <c:v>336500</c:v>
                </c:pt>
                <c:pt idx="2365">
                  <c:v>336600</c:v>
                </c:pt>
                <c:pt idx="2366">
                  <c:v>336700</c:v>
                </c:pt>
                <c:pt idx="2367">
                  <c:v>336800</c:v>
                </c:pt>
                <c:pt idx="2368">
                  <c:v>336900</c:v>
                </c:pt>
                <c:pt idx="2369">
                  <c:v>337000</c:v>
                </c:pt>
                <c:pt idx="2370">
                  <c:v>337100</c:v>
                </c:pt>
                <c:pt idx="2371">
                  <c:v>337200</c:v>
                </c:pt>
                <c:pt idx="2372">
                  <c:v>337300</c:v>
                </c:pt>
                <c:pt idx="2373">
                  <c:v>337400</c:v>
                </c:pt>
                <c:pt idx="2374">
                  <c:v>337500</c:v>
                </c:pt>
                <c:pt idx="2375">
                  <c:v>337600</c:v>
                </c:pt>
                <c:pt idx="2376">
                  <c:v>337700</c:v>
                </c:pt>
                <c:pt idx="2377">
                  <c:v>337800</c:v>
                </c:pt>
                <c:pt idx="2378">
                  <c:v>337900</c:v>
                </c:pt>
                <c:pt idx="2379">
                  <c:v>338000</c:v>
                </c:pt>
                <c:pt idx="2380">
                  <c:v>338100</c:v>
                </c:pt>
                <c:pt idx="2381">
                  <c:v>338200</c:v>
                </c:pt>
                <c:pt idx="2382">
                  <c:v>338300</c:v>
                </c:pt>
                <c:pt idx="2383">
                  <c:v>338400</c:v>
                </c:pt>
                <c:pt idx="2384">
                  <c:v>338500</c:v>
                </c:pt>
                <c:pt idx="2385">
                  <c:v>338600</c:v>
                </c:pt>
                <c:pt idx="2386">
                  <c:v>338700</c:v>
                </c:pt>
                <c:pt idx="2387">
                  <c:v>338800</c:v>
                </c:pt>
                <c:pt idx="2388">
                  <c:v>338900</c:v>
                </c:pt>
                <c:pt idx="2389">
                  <c:v>339000</c:v>
                </c:pt>
                <c:pt idx="2390">
                  <c:v>339100</c:v>
                </c:pt>
                <c:pt idx="2391">
                  <c:v>339200</c:v>
                </c:pt>
                <c:pt idx="2392">
                  <c:v>339300</c:v>
                </c:pt>
                <c:pt idx="2393">
                  <c:v>339400</c:v>
                </c:pt>
                <c:pt idx="2394">
                  <c:v>339500</c:v>
                </c:pt>
                <c:pt idx="2395">
                  <c:v>339600</c:v>
                </c:pt>
                <c:pt idx="2396">
                  <c:v>339700</c:v>
                </c:pt>
                <c:pt idx="2397">
                  <c:v>339800</c:v>
                </c:pt>
                <c:pt idx="2398">
                  <c:v>339900</c:v>
                </c:pt>
                <c:pt idx="2399">
                  <c:v>340000</c:v>
                </c:pt>
                <c:pt idx="2400">
                  <c:v>340100</c:v>
                </c:pt>
                <c:pt idx="2401">
                  <c:v>340200</c:v>
                </c:pt>
                <c:pt idx="2402">
                  <c:v>340300</c:v>
                </c:pt>
                <c:pt idx="2403">
                  <c:v>340400</c:v>
                </c:pt>
                <c:pt idx="2404">
                  <c:v>340500</c:v>
                </c:pt>
                <c:pt idx="2405">
                  <c:v>340600</c:v>
                </c:pt>
                <c:pt idx="2406">
                  <c:v>340700</c:v>
                </c:pt>
                <c:pt idx="2407">
                  <c:v>340800</c:v>
                </c:pt>
                <c:pt idx="2408">
                  <c:v>340900</c:v>
                </c:pt>
                <c:pt idx="2409">
                  <c:v>341000</c:v>
                </c:pt>
                <c:pt idx="2410">
                  <c:v>341100</c:v>
                </c:pt>
                <c:pt idx="2411">
                  <c:v>341200</c:v>
                </c:pt>
                <c:pt idx="2412">
                  <c:v>341300</c:v>
                </c:pt>
                <c:pt idx="2413">
                  <c:v>341400</c:v>
                </c:pt>
                <c:pt idx="2414">
                  <c:v>341500</c:v>
                </c:pt>
                <c:pt idx="2415">
                  <c:v>341600</c:v>
                </c:pt>
                <c:pt idx="2416">
                  <c:v>341700</c:v>
                </c:pt>
                <c:pt idx="2417">
                  <c:v>341800</c:v>
                </c:pt>
                <c:pt idx="2418">
                  <c:v>341900</c:v>
                </c:pt>
                <c:pt idx="2419">
                  <c:v>342000</c:v>
                </c:pt>
                <c:pt idx="2420">
                  <c:v>342100</c:v>
                </c:pt>
                <c:pt idx="2421">
                  <c:v>342200</c:v>
                </c:pt>
                <c:pt idx="2422">
                  <c:v>342300</c:v>
                </c:pt>
                <c:pt idx="2423">
                  <c:v>342400</c:v>
                </c:pt>
                <c:pt idx="2424">
                  <c:v>342500</c:v>
                </c:pt>
                <c:pt idx="2425">
                  <c:v>342600</c:v>
                </c:pt>
                <c:pt idx="2426">
                  <c:v>342700</c:v>
                </c:pt>
                <c:pt idx="2427">
                  <c:v>342800</c:v>
                </c:pt>
                <c:pt idx="2428">
                  <c:v>342900</c:v>
                </c:pt>
                <c:pt idx="2429">
                  <c:v>343000</c:v>
                </c:pt>
                <c:pt idx="2430">
                  <c:v>343100</c:v>
                </c:pt>
                <c:pt idx="2431">
                  <c:v>343200</c:v>
                </c:pt>
                <c:pt idx="2432">
                  <c:v>343300</c:v>
                </c:pt>
                <c:pt idx="2433">
                  <c:v>343400</c:v>
                </c:pt>
                <c:pt idx="2434">
                  <c:v>343500</c:v>
                </c:pt>
                <c:pt idx="2435">
                  <c:v>343600</c:v>
                </c:pt>
                <c:pt idx="2436">
                  <c:v>343700</c:v>
                </c:pt>
                <c:pt idx="2437">
                  <c:v>343800</c:v>
                </c:pt>
                <c:pt idx="2438">
                  <c:v>343900</c:v>
                </c:pt>
                <c:pt idx="2439">
                  <c:v>344000</c:v>
                </c:pt>
                <c:pt idx="2440">
                  <c:v>344100</c:v>
                </c:pt>
                <c:pt idx="2441">
                  <c:v>344200</c:v>
                </c:pt>
                <c:pt idx="2442">
                  <c:v>344300</c:v>
                </c:pt>
                <c:pt idx="2443">
                  <c:v>344400</c:v>
                </c:pt>
                <c:pt idx="2444">
                  <c:v>344500</c:v>
                </c:pt>
                <c:pt idx="2445">
                  <c:v>344600</c:v>
                </c:pt>
                <c:pt idx="2446">
                  <c:v>344700</c:v>
                </c:pt>
                <c:pt idx="2447">
                  <c:v>344800</c:v>
                </c:pt>
                <c:pt idx="2448">
                  <c:v>344900</c:v>
                </c:pt>
                <c:pt idx="2449">
                  <c:v>345000</c:v>
                </c:pt>
                <c:pt idx="2450">
                  <c:v>345100</c:v>
                </c:pt>
                <c:pt idx="2451">
                  <c:v>345200</c:v>
                </c:pt>
                <c:pt idx="2452">
                  <c:v>345300</c:v>
                </c:pt>
                <c:pt idx="2453">
                  <c:v>345400</c:v>
                </c:pt>
                <c:pt idx="2454">
                  <c:v>345500</c:v>
                </c:pt>
                <c:pt idx="2455">
                  <c:v>345600</c:v>
                </c:pt>
                <c:pt idx="2456">
                  <c:v>345700</c:v>
                </c:pt>
                <c:pt idx="2457">
                  <c:v>345800</c:v>
                </c:pt>
                <c:pt idx="2458">
                  <c:v>345900</c:v>
                </c:pt>
                <c:pt idx="2459">
                  <c:v>346000</c:v>
                </c:pt>
                <c:pt idx="2460">
                  <c:v>346100</c:v>
                </c:pt>
                <c:pt idx="2461">
                  <c:v>346200</c:v>
                </c:pt>
                <c:pt idx="2462">
                  <c:v>346300</c:v>
                </c:pt>
                <c:pt idx="2463">
                  <c:v>346400</c:v>
                </c:pt>
                <c:pt idx="2464">
                  <c:v>346500</c:v>
                </c:pt>
                <c:pt idx="2465">
                  <c:v>346600</c:v>
                </c:pt>
                <c:pt idx="2466">
                  <c:v>346700</c:v>
                </c:pt>
                <c:pt idx="2467">
                  <c:v>346800</c:v>
                </c:pt>
                <c:pt idx="2468">
                  <c:v>346900</c:v>
                </c:pt>
                <c:pt idx="2469">
                  <c:v>347000</c:v>
                </c:pt>
                <c:pt idx="2470">
                  <c:v>347100</c:v>
                </c:pt>
                <c:pt idx="2471">
                  <c:v>347200</c:v>
                </c:pt>
                <c:pt idx="2472">
                  <c:v>347300</c:v>
                </c:pt>
                <c:pt idx="2473">
                  <c:v>347400</c:v>
                </c:pt>
                <c:pt idx="2474">
                  <c:v>347500</c:v>
                </c:pt>
                <c:pt idx="2475">
                  <c:v>347600</c:v>
                </c:pt>
                <c:pt idx="2476">
                  <c:v>347700</c:v>
                </c:pt>
                <c:pt idx="2477">
                  <c:v>347800</c:v>
                </c:pt>
                <c:pt idx="2478">
                  <c:v>347900</c:v>
                </c:pt>
                <c:pt idx="2479">
                  <c:v>348000</c:v>
                </c:pt>
                <c:pt idx="2480">
                  <c:v>348100</c:v>
                </c:pt>
                <c:pt idx="2481">
                  <c:v>348200</c:v>
                </c:pt>
                <c:pt idx="2482">
                  <c:v>348300</c:v>
                </c:pt>
                <c:pt idx="2483">
                  <c:v>348400</c:v>
                </c:pt>
                <c:pt idx="2484">
                  <c:v>348500</c:v>
                </c:pt>
                <c:pt idx="2485">
                  <c:v>348600</c:v>
                </c:pt>
                <c:pt idx="2486">
                  <c:v>348700</c:v>
                </c:pt>
                <c:pt idx="2487">
                  <c:v>348800</c:v>
                </c:pt>
                <c:pt idx="2488">
                  <c:v>348900</c:v>
                </c:pt>
                <c:pt idx="2489">
                  <c:v>349000</c:v>
                </c:pt>
                <c:pt idx="2490">
                  <c:v>349100</c:v>
                </c:pt>
                <c:pt idx="2491">
                  <c:v>349200</c:v>
                </c:pt>
                <c:pt idx="2492">
                  <c:v>349300</c:v>
                </c:pt>
                <c:pt idx="2493">
                  <c:v>349400</c:v>
                </c:pt>
                <c:pt idx="2494">
                  <c:v>349500</c:v>
                </c:pt>
                <c:pt idx="2495">
                  <c:v>349600</c:v>
                </c:pt>
                <c:pt idx="2496">
                  <c:v>349700</c:v>
                </c:pt>
                <c:pt idx="2497">
                  <c:v>349800</c:v>
                </c:pt>
                <c:pt idx="2498">
                  <c:v>349900</c:v>
                </c:pt>
                <c:pt idx="2499">
                  <c:v>350000</c:v>
                </c:pt>
                <c:pt idx="2500">
                  <c:v>350100</c:v>
                </c:pt>
                <c:pt idx="2501">
                  <c:v>350200</c:v>
                </c:pt>
                <c:pt idx="2502">
                  <c:v>350300</c:v>
                </c:pt>
                <c:pt idx="2503">
                  <c:v>350400</c:v>
                </c:pt>
                <c:pt idx="2504">
                  <c:v>350500</c:v>
                </c:pt>
                <c:pt idx="2505">
                  <c:v>350600</c:v>
                </c:pt>
                <c:pt idx="2506">
                  <c:v>350700</c:v>
                </c:pt>
                <c:pt idx="2507">
                  <c:v>350800</c:v>
                </c:pt>
                <c:pt idx="2508">
                  <c:v>350900</c:v>
                </c:pt>
                <c:pt idx="2509">
                  <c:v>351000</c:v>
                </c:pt>
                <c:pt idx="2510">
                  <c:v>351100</c:v>
                </c:pt>
                <c:pt idx="2511">
                  <c:v>351200</c:v>
                </c:pt>
                <c:pt idx="2512">
                  <c:v>351300</c:v>
                </c:pt>
                <c:pt idx="2513">
                  <c:v>351400</c:v>
                </c:pt>
                <c:pt idx="2514">
                  <c:v>351500</c:v>
                </c:pt>
                <c:pt idx="2515">
                  <c:v>351600</c:v>
                </c:pt>
                <c:pt idx="2516">
                  <c:v>351700</c:v>
                </c:pt>
                <c:pt idx="2517">
                  <c:v>351800</c:v>
                </c:pt>
                <c:pt idx="2518">
                  <c:v>351900</c:v>
                </c:pt>
                <c:pt idx="2519">
                  <c:v>352000</c:v>
                </c:pt>
                <c:pt idx="2520">
                  <c:v>352100</c:v>
                </c:pt>
                <c:pt idx="2521">
                  <c:v>352200</c:v>
                </c:pt>
                <c:pt idx="2522">
                  <c:v>352300</c:v>
                </c:pt>
                <c:pt idx="2523">
                  <c:v>352400</c:v>
                </c:pt>
                <c:pt idx="2524">
                  <c:v>352500</c:v>
                </c:pt>
                <c:pt idx="2525">
                  <c:v>352600</c:v>
                </c:pt>
                <c:pt idx="2526">
                  <c:v>352700</c:v>
                </c:pt>
                <c:pt idx="2527">
                  <c:v>352800</c:v>
                </c:pt>
                <c:pt idx="2528">
                  <c:v>352900</c:v>
                </c:pt>
                <c:pt idx="2529">
                  <c:v>353000</c:v>
                </c:pt>
                <c:pt idx="2530">
                  <c:v>353100</c:v>
                </c:pt>
                <c:pt idx="2531">
                  <c:v>353200</c:v>
                </c:pt>
                <c:pt idx="2532">
                  <c:v>353300</c:v>
                </c:pt>
                <c:pt idx="2533">
                  <c:v>353400</c:v>
                </c:pt>
                <c:pt idx="2534">
                  <c:v>353500</c:v>
                </c:pt>
                <c:pt idx="2535">
                  <c:v>353600</c:v>
                </c:pt>
                <c:pt idx="2536">
                  <c:v>353700</c:v>
                </c:pt>
                <c:pt idx="2537">
                  <c:v>353800</c:v>
                </c:pt>
                <c:pt idx="2538">
                  <c:v>353900</c:v>
                </c:pt>
                <c:pt idx="2539">
                  <c:v>354000</c:v>
                </c:pt>
                <c:pt idx="2540">
                  <c:v>354100</c:v>
                </c:pt>
                <c:pt idx="2541">
                  <c:v>354200</c:v>
                </c:pt>
                <c:pt idx="2542">
                  <c:v>354300</c:v>
                </c:pt>
                <c:pt idx="2543">
                  <c:v>354400</c:v>
                </c:pt>
                <c:pt idx="2544">
                  <c:v>354500</c:v>
                </c:pt>
                <c:pt idx="2545">
                  <c:v>354600</c:v>
                </c:pt>
                <c:pt idx="2546">
                  <c:v>354700</c:v>
                </c:pt>
                <c:pt idx="2547">
                  <c:v>354800</c:v>
                </c:pt>
                <c:pt idx="2548">
                  <c:v>354900</c:v>
                </c:pt>
                <c:pt idx="2549">
                  <c:v>355000</c:v>
                </c:pt>
                <c:pt idx="2550">
                  <c:v>355100</c:v>
                </c:pt>
                <c:pt idx="2551">
                  <c:v>355200</c:v>
                </c:pt>
                <c:pt idx="2552">
                  <c:v>355300</c:v>
                </c:pt>
                <c:pt idx="2553">
                  <c:v>355400</c:v>
                </c:pt>
                <c:pt idx="2554">
                  <c:v>355500</c:v>
                </c:pt>
                <c:pt idx="2555">
                  <c:v>355600</c:v>
                </c:pt>
                <c:pt idx="2556">
                  <c:v>355700</c:v>
                </c:pt>
                <c:pt idx="2557">
                  <c:v>355800</c:v>
                </c:pt>
                <c:pt idx="2558">
                  <c:v>355900</c:v>
                </c:pt>
                <c:pt idx="2559">
                  <c:v>356000</c:v>
                </c:pt>
                <c:pt idx="2560">
                  <c:v>356100</c:v>
                </c:pt>
                <c:pt idx="2561">
                  <c:v>356200</c:v>
                </c:pt>
                <c:pt idx="2562">
                  <c:v>356300</c:v>
                </c:pt>
                <c:pt idx="2563">
                  <c:v>356400</c:v>
                </c:pt>
                <c:pt idx="2564">
                  <c:v>356500</c:v>
                </c:pt>
                <c:pt idx="2565">
                  <c:v>356600</c:v>
                </c:pt>
                <c:pt idx="2566">
                  <c:v>356700</c:v>
                </c:pt>
                <c:pt idx="2567">
                  <c:v>356800</c:v>
                </c:pt>
                <c:pt idx="2568">
                  <c:v>356900</c:v>
                </c:pt>
                <c:pt idx="2569">
                  <c:v>357000</c:v>
                </c:pt>
                <c:pt idx="2570">
                  <c:v>357100</c:v>
                </c:pt>
                <c:pt idx="2571">
                  <c:v>357200</c:v>
                </c:pt>
                <c:pt idx="2572">
                  <c:v>357300</c:v>
                </c:pt>
                <c:pt idx="2573">
                  <c:v>357400</c:v>
                </c:pt>
                <c:pt idx="2574">
                  <c:v>357500</c:v>
                </c:pt>
                <c:pt idx="2575">
                  <c:v>357600</c:v>
                </c:pt>
                <c:pt idx="2576">
                  <c:v>357700</c:v>
                </c:pt>
                <c:pt idx="2577">
                  <c:v>357800</c:v>
                </c:pt>
                <c:pt idx="2578">
                  <c:v>357900</c:v>
                </c:pt>
                <c:pt idx="2579">
                  <c:v>358000</c:v>
                </c:pt>
                <c:pt idx="2580">
                  <c:v>358100</c:v>
                </c:pt>
                <c:pt idx="2581">
                  <c:v>358200</c:v>
                </c:pt>
                <c:pt idx="2582">
                  <c:v>358300</c:v>
                </c:pt>
                <c:pt idx="2583">
                  <c:v>358400</c:v>
                </c:pt>
                <c:pt idx="2584">
                  <c:v>358500</c:v>
                </c:pt>
                <c:pt idx="2585">
                  <c:v>358600</c:v>
                </c:pt>
                <c:pt idx="2586">
                  <c:v>358700</c:v>
                </c:pt>
                <c:pt idx="2587">
                  <c:v>358800</c:v>
                </c:pt>
                <c:pt idx="2588">
                  <c:v>358900</c:v>
                </c:pt>
                <c:pt idx="2589">
                  <c:v>359000</c:v>
                </c:pt>
                <c:pt idx="2590">
                  <c:v>359100</c:v>
                </c:pt>
                <c:pt idx="2591">
                  <c:v>359200</c:v>
                </c:pt>
                <c:pt idx="2592">
                  <c:v>359300</c:v>
                </c:pt>
                <c:pt idx="2593">
                  <c:v>359400</c:v>
                </c:pt>
                <c:pt idx="2594">
                  <c:v>359500</c:v>
                </c:pt>
                <c:pt idx="2595">
                  <c:v>359600</c:v>
                </c:pt>
                <c:pt idx="2596">
                  <c:v>359700</c:v>
                </c:pt>
                <c:pt idx="2597">
                  <c:v>359800</c:v>
                </c:pt>
                <c:pt idx="2598">
                  <c:v>359900</c:v>
                </c:pt>
                <c:pt idx="2599">
                  <c:v>360000</c:v>
                </c:pt>
                <c:pt idx="2600">
                  <c:v>360100</c:v>
                </c:pt>
                <c:pt idx="2601">
                  <c:v>360200</c:v>
                </c:pt>
                <c:pt idx="2602">
                  <c:v>360300</c:v>
                </c:pt>
                <c:pt idx="2603">
                  <c:v>360400</c:v>
                </c:pt>
                <c:pt idx="2604">
                  <c:v>360500</c:v>
                </c:pt>
                <c:pt idx="2605">
                  <c:v>360600</c:v>
                </c:pt>
                <c:pt idx="2606">
                  <c:v>360700</c:v>
                </c:pt>
                <c:pt idx="2607">
                  <c:v>360800</c:v>
                </c:pt>
                <c:pt idx="2608">
                  <c:v>360900</c:v>
                </c:pt>
                <c:pt idx="2609">
                  <c:v>361000</c:v>
                </c:pt>
                <c:pt idx="2610">
                  <c:v>361100</c:v>
                </c:pt>
                <c:pt idx="2611">
                  <c:v>361200</c:v>
                </c:pt>
                <c:pt idx="2612">
                  <c:v>361300</c:v>
                </c:pt>
                <c:pt idx="2613">
                  <c:v>361400</c:v>
                </c:pt>
                <c:pt idx="2614">
                  <c:v>361500</c:v>
                </c:pt>
                <c:pt idx="2615">
                  <c:v>361600</c:v>
                </c:pt>
                <c:pt idx="2616">
                  <c:v>361700</c:v>
                </c:pt>
                <c:pt idx="2617">
                  <c:v>361800</c:v>
                </c:pt>
                <c:pt idx="2618">
                  <c:v>361900</c:v>
                </c:pt>
                <c:pt idx="2619">
                  <c:v>362000</c:v>
                </c:pt>
                <c:pt idx="2620">
                  <c:v>362100</c:v>
                </c:pt>
                <c:pt idx="2621">
                  <c:v>362200</c:v>
                </c:pt>
                <c:pt idx="2622">
                  <c:v>362300</c:v>
                </c:pt>
                <c:pt idx="2623">
                  <c:v>362400</c:v>
                </c:pt>
                <c:pt idx="2624">
                  <c:v>362500</c:v>
                </c:pt>
                <c:pt idx="2625">
                  <c:v>362600</c:v>
                </c:pt>
                <c:pt idx="2626">
                  <c:v>362700</c:v>
                </c:pt>
                <c:pt idx="2627">
                  <c:v>362800</c:v>
                </c:pt>
                <c:pt idx="2628">
                  <c:v>362900</c:v>
                </c:pt>
                <c:pt idx="2629">
                  <c:v>363000</c:v>
                </c:pt>
                <c:pt idx="2630">
                  <c:v>363100</c:v>
                </c:pt>
                <c:pt idx="2631">
                  <c:v>363200</c:v>
                </c:pt>
                <c:pt idx="2632">
                  <c:v>363300</c:v>
                </c:pt>
                <c:pt idx="2633">
                  <c:v>363400</c:v>
                </c:pt>
                <c:pt idx="2634">
                  <c:v>363500</c:v>
                </c:pt>
                <c:pt idx="2635">
                  <c:v>363600</c:v>
                </c:pt>
                <c:pt idx="2636">
                  <c:v>363700</c:v>
                </c:pt>
                <c:pt idx="2637">
                  <c:v>363800</c:v>
                </c:pt>
                <c:pt idx="2638">
                  <c:v>363900</c:v>
                </c:pt>
                <c:pt idx="2639">
                  <c:v>364000</c:v>
                </c:pt>
                <c:pt idx="2640">
                  <c:v>364100</c:v>
                </c:pt>
                <c:pt idx="2641">
                  <c:v>364200</c:v>
                </c:pt>
                <c:pt idx="2642">
                  <c:v>364300</c:v>
                </c:pt>
                <c:pt idx="2643">
                  <c:v>364400</c:v>
                </c:pt>
                <c:pt idx="2644">
                  <c:v>364500</c:v>
                </c:pt>
                <c:pt idx="2645">
                  <c:v>364600</c:v>
                </c:pt>
                <c:pt idx="2646">
                  <c:v>364700</c:v>
                </c:pt>
                <c:pt idx="2647">
                  <c:v>364800</c:v>
                </c:pt>
                <c:pt idx="2648">
                  <c:v>364900</c:v>
                </c:pt>
                <c:pt idx="2649">
                  <c:v>365000</c:v>
                </c:pt>
                <c:pt idx="2650">
                  <c:v>365100</c:v>
                </c:pt>
                <c:pt idx="2651">
                  <c:v>365200</c:v>
                </c:pt>
                <c:pt idx="2652">
                  <c:v>365300</c:v>
                </c:pt>
                <c:pt idx="2653">
                  <c:v>365400</c:v>
                </c:pt>
                <c:pt idx="2654">
                  <c:v>365500</c:v>
                </c:pt>
                <c:pt idx="2655">
                  <c:v>365600</c:v>
                </c:pt>
                <c:pt idx="2656">
                  <c:v>365700</c:v>
                </c:pt>
                <c:pt idx="2657">
                  <c:v>365800</c:v>
                </c:pt>
                <c:pt idx="2658">
                  <c:v>365900</c:v>
                </c:pt>
                <c:pt idx="2659">
                  <c:v>366000</c:v>
                </c:pt>
                <c:pt idx="2660">
                  <c:v>366100</c:v>
                </c:pt>
                <c:pt idx="2661">
                  <c:v>366200</c:v>
                </c:pt>
                <c:pt idx="2662">
                  <c:v>366300</c:v>
                </c:pt>
                <c:pt idx="2663">
                  <c:v>366400</c:v>
                </c:pt>
                <c:pt idx="2664">
                  <c:v>366500</c:v>
                </c:pt>
                <c:pt idx="2665">
                  <c:v>366600</c:v>
                </c:pt>
                <c:pt idx="2666">
                  <c:v>366700</c:v>
                </c:pt>
                <c:pt idx="2667">
                  <c:v>366800</c:v>
                </c:pt>
                <c:pt idx="2668">
                  <c:v>366900</c:v>
                </c:pt>
                <c:pt idx="2669">
                  <c:v>367000</c:v>
                </c:pt>
                <c:pt idx="2670">
                  <c:v>367100</c:v>
                </c:pt>
                <c:pt idx="2671">
                  <c:v>367200</c:v>
                </c:pt>
                <c:pt idx="2672">
                  <c:v>367300</c:v>
                </c:pt>
                <c:pt idx="2673">
                  <c:v>367400</c:v>
                </c:pt>
                <c:pt idx="2674">
                  <c:v>367500</c:v>
                </c:pt>
                <c:pt idx="2675">
                  <c:v>367600</c:v>
                </c:pt>
                <c:pt idx="2676">
                  <c:v>367700</c:v>
                </c:pt>
                <c:pt idx="2677">
                  <c:v>367800</c:v>
                </c:pt>
                <c:pt idx="2678">
                  <c:v>367900</c:v>
                </c:pt>
                <c:pt idx="2679">
                  <c:v>368000</c:v>
                </c:pt>
                <c:pt idx="2680">
                  <c:v>368100</c:v>
                </c:pt>
                <c:pt idx="2681">
                  <c:v>368200</c:v>
                </c:pt>
                <c:pt idx="2682">
                  <c:v>368300</c:v>
                </c:pt>
                <c:pt idx="2683">
                  <c:v>368400</c:v>
                </c:pt>
                <c:pt idx="2684">
                  <c:v>368500</c:v>
                </c:pt>
                <c:pt idx="2685">
                  <c:v>368600</c:v>
                </c:pt>
                <c:pt idx="2686">
                  <c:v>368700</c:v>
                </c:pt>
                <c:pt idx="2687">
                  <c:v>368800</c:v>
                </c:pt>
                <c:pt idx="2688">
                  <c:v>368900</c:v>
                </c:pt>
                <c:pt idx="2689">
                  <c:v>369000</c:v>
                </c:pt>
                <c:pt idx="2690">
                  <c:v>369100</c:v>
                </c:pt>
                <c:pt idx="2691">
                  <c:v>369200</c:v>
                </c:pt>
                <c:pt idx="2692">
                  <c:v>369300</c:v>
                </c:pt>
                <c:pt idx="2693">
                  <c:v>369400</c:v>
                </c:pt>
                <c:pt idx="2694">
                  <c:v>369500</c:v>
                </c:pt>
                <c:pt idx="2695">
                  <c:v>369600</c:v>
                </c:pt>
                <c:pt idx="2696">
                  <c:v>369700</c:v>
                </c:pt>
                <c:pt idx="2697">
                  <c:v>369800</c:v>
                </c:pt>
                <c:pt idx="2698">
                  <c:v>369900</c:v>
                </c:pt>
                <c:pt idx="2699">
                  <c:v>370000</c:v>
                </c:pt>
                <c:pt idx="2700">
                  <c:v>370100</c:v>
                </c:pt>
                <c:pt idx="2701">
                  <c:v>370200</c:v>
                </c:pt>
                <c:pt idx="2702">
                  <c:v>370300</c:v>
                </c:pt>
                <c:pt idx="2703">
                  <c:v>370400</c:v>
                </c:pt>
                <c:pt idx="2704">
                  <c:v>370500</c:v>
                </c:pt>
                <c:pt idx="2705">
                  <c:v>370600</c:v>
                </c:pt>
                <c:pt idx="2706">
                  <c:v>370700</c:v>
                </c:pt>
                <c:pt idx="2707">
                  <c:v>370800</c:v>
                </c:pt>
                <c:pt idx="2708">
                  <c:v>370900</c:v>
                </c:pt>
                <c:pt idx="2709">
                  <c:v>371000</c:v>
                </c:pt>
                <c:pt idx="2710">
                  <c:v>371100</c:v>
                </c:pt>
                <c:pt idx="2711">
                  <c:v>371200</c:v>
                </c:pt>
                <c:pt idx="2712">
                  <c:v>371300</c:v>
                </c:pt>
                <c:pt idx="2713">
                  <c:v>371400</c:v>
                </c:pt>
                <c:pt idx="2714">
                  <c:v>371500</c:v>
                </c:pt>
                <c:pt idx="2715">
                  <c:v>371600</c:v>
                </c:pt>
                <c:pt idx="2716">
                  <c:v>371700</c:v>
                </c:pt>
                <c:pt idx="2717">
                  <c:v>371800</c:v>
                </c:pt>
                <c:pt idx="2718">
                  <c:v>371900</c:v>
                </c:pt>
                <c:pt idx="2719">
                  <c:v>372000</c:v>
                </c:pt>
                <c:pt idx="2720">
                  <c:v>372100</c:v>
                </c:pt>
                <c:pt idx="2721">
                  <c:v>372200</c:v>
                </c:pt>
                <c:pt idx="2722">
                  <c:v>372300</c:v>
                </c:pt>
                <c:pt idx="2723">
                  <c:v>372400</c:v>
                </c:pt>
                <c:pt idx="2724">
                  <c:v>372500</c:v>
                </c:pt>
                <c:pt idx="2725">
                  <c:v>372600</c:v>
                </c:pt>
                <c:pt idx="2726">
                  <c:v>372700</c:v>
                </c:pt>
                <c:pt idx="2727">
                  <c:v>372800</c:v>
                </c:pt>
                <c:pt idx="2728">
                  <c:v>372900</c:v>
                </c:pt>
                <c:pt idx="2729">
                  <c:v>373000</c:v>
                </c:pt>
                <c:pt idx="2730">
                  <c:v>373100</c:v>
                </c:pt>
                <c:pt idx="2731">
                  <c:v>373200</c:v>
                </c:pt>
                <c:pt idx="2732">
                  <c:v>373300</c:v>
                </c:pt>
                <c:pt idx="2733">
                  <c:v>373400</c:v>
                </c:pt>
                <c:pt idx="2734">
                  <c:v>373500</c:v>
                </c:pt>
                <c:pt idx="2735">
                  <c:v>373600</c:v>
                </c:pt>
                <c:pt idx="2736">
                  <c:v>373700</c:v>
                </c:pt>
                <c:pt idx="2737">
                  <c:v>373800</c:v>
                </c:pt>
                <c:pt idx="2738">
                  <c:v>373900</c:v>
                </c:pt>
                <c:pt idx="2739">
                  <c:v>374000</c:v>
                </c:pt>
                <c:pt idx="2740">
                  <c:v>374100</c:v>
                </c:pt>
                <c:pt idx="2741">
                  <c:v>374200</c:v>
                </c:pt>
                <c:pt idx="2742">
                  <c:v>374300</c:v>
                </c:pt>
                <c:pt idx="2743">
                  <c:v>374400</c:v>
                </c:pt>
                <c:pt idx="2744">
                  <c:v>374500</c:v>
                </c:pt>
                <c:pt idx="2745">
                  <c:v>374600</c:v>
                </c:pt>
                <c:pt idx="2746">
                  <c:v>374700</c:v>
                </c:pt>
                <c:pt idx="2747">
                  <c:v>374800</c:v>
                </c:pt>
                <c:pt idx="2748">
                  <c:v>374900</c:v>
                </c:pt>
                <c:pt idx="2749">
                  <c:v>375000</c:v>
                </c:pt>
                <c:pt idx="2750">
                  <c:v>375100</c:v>
                </c:pt>
                <c:pt idx="2751">
                  <c:v>375200</c:v>
                </c:pt>
                <c:pt idx="2752">
                  <c:v>375300</c:v>
                </c:pt>
                <c:pt idx="2753">
                  <c:v>375400</c:v>
                </c:pt>
                <c:pt idx="2754">
                  <c:v>375500</c:v>
                </c:pt>
                <c:pt idx="2755">
                  <c:v>375600</c:v>
                </c:pt>
                <c:pt idx="2756">
                  <c:v>375700</c:v>
                </c:pt>
                <c:pt idx="2757">
                  <c:v>375800</c:v>
                </c:pt>
                <c:pt idx="2758">
                  <c:v>375900</c:v>
                </c:pt>
                <c:pt idx="2759">
                  <c:v>376000</c:v>
                </c:pt>
                <c:pt idx="2760">
                  <c:v>376100</c:v>
                </c:pt>
                <c:pt idx="2761">
                  <c:v>376200</c:v>
                </c:pt>
                <c:pt idx="2762">
                  <c:v>376300</c:v>
                </c:pt>
                <c:pt idx="2763">
                  <c:v>376400</c:v>
                </c:pt>
                <c:pt idx="2764">
                  <c:v>376500</c:v>
                </c:pt>
                <c:pt idx="2765">
                  <c:v>376600</c:v>
                </c:pt>
                <c:pt idx="2766">
                  <c:v>376700</c:v>
                </c:pt>
                <c:pt idx="2767">
                  <c:v>376800</c:v>
                </c:pt>
                <c:pt idx="2768">
                  <c:v>376900</c:v>
                </c:pt>
                <c:pt idx="2769">
                  <c:v>377000</c:v>
                </c:pt>
                <c:pt idx="2770">
                  <c:v>377100</c:v>
                </c:pt>
                <c:pt idx="2771">
                  <c:v>377200</c:v>
                </c:pt>
                <c:pt idx="2772">
                  <c:v>377300</c:v>
                </c:pt>
                <c:pt idx="2773">
                  <c:v>377400</c:v>
                </c:pt>
                <c:pt idx="2774">
                  <c:v>377500</c:v>
                </c:pt>
                <c:pt idx="2775">
                  <c:v>377600</c:v>
                </c:pt>
                <c:pt idx="2776">
                  <c:v>377700</c:v>
                </c:pt>
                <c:pt idx="2777">
                  <c:v>377800</c:v>
                </c:pt>
                <c:pt idx="2778">
                  <c:v>377900</c:v>
                </c:pt>
                <c:pt idx="2779">
                  <c:v>378000</c:v>
                </c:pt>
                <c:pt idx="2780">
                  <c:v>378100</c:v>
                </c:pt>
                <c:pt idx="2781">
                  <c:v>378200</c:v>
                </c:pt>
                <c:pt idx="2782">
                  <c:v>378300</c:v>
                </c:pt>
                <c:pt idx="2783">
                  <c:v>378400</c:v>
                </c:pt>
                <c:pt idx="2784">
                  <c:v>378500</c:v>
                </c:pt>
                <c:pt idx="2785">
                  <c:v>378600</c:v>
                </c:pt>
                <c:pt idx="2786">
                  <c:v>378700</c:v>
                </c:pt>
                <c:pt idx="2787">
                  <c:v>378800</c:v>
                </c:pt>
                <c:pt idx="2788">
                  <c:v>378900</c:v>
                </c:pt>
                <c:pt idx="2789">
                  <c:v>379000</c:v>
                </c:pt>
                <c:pt idx="2790">
                  <c:v>379100</c:v>
                </c:pt>
                <c:pt idx="2791">
                  <c:v>379200</c:v>
                </c:pt>
                <c:pt idx="2792">
                  <c:v>379300</c:v>
                </c:pt>
                <c:pt idx="2793">
                  <c:v>379400</c:v>
                </c:pt>
                <c:pt idx="2794">
                  <c:v>379500</c:v>
                </c:pt>
                <c:pt idx="2795">
                  <c:v>379600</c:v>
                </c:pt>
                <c:pt idx="2796">
                  <c:v>379700</c:v>
                </c:pt>
                <c:pt idx="2797">
                  <c:v>379800</c:v>
                </c:pt>
                <c:pt idx="2798">
                  <c:v>379900</c:v>
                </c:pt>
                <c:pt idx="2799">
                  <c:v>380000</c:v>
                </c:pt>
                <c:pt idx="2800">
                  <c:v>380100</c:v>
                </c:pt>
                <c:pt idx="2801">
                  <c:v>380200</c:v>
                </c:pt>
                <c:pt idx="2802">
                  <c:v>380300</c:v>
                </c:pt>
                <c:pt idx="2803">
                  <c:v>380400</c:v>
                </c:pt>
                <c:pt idx="2804">
                  <c:v>380500</c:v>
                </c:pt>
                <c:pt idx="2805">
                  <c:v>380600</c:v>
                </c:pt>
                <c:pt idx="2806">
                  <c:v>380700</c:v>
                </c:pt>
                <c:pt idx="2807">
                  <c:v>380800</c:v>
                </c:pt>
                <c:pt idx="2808">
                  <c:v>380900</c:v>
                </c:pt>
                <c:pt idx="2809">
                  <c:v>381000</c:v>
                </c:pt>
                <c:pt idx="2810">
                  <c:v>381100</c:v>
                </c:pt>
                <c:pt idx="2811">
                  <c:v>381200</c:v>
                </c:pt>
                <c:pt idx="2812">
                  <c:v>381300</c:v>
                </c:pt>
                <c:pt idx="2813">
                  <c:v>381400</c:v>
                </c:pt>
                <c:pt idx="2814">
                  <c:v>381500</c:v>
                </c:pt>
                <c:pt idx="2815">
                  <c:v>381600</c:v>
                </c:pt>
                <c:pt idx="2816">
                  <c:v>381700</c:v>
                </c:pt>
                <c:pt idx="2817">
                  <c:v>381800</c:v>
                </c:pt>
                <c:pt idx="2818">
                  <c:v>381900</c:v>
                </c:pt>
                <c:pt idx="2819">
                  <c:v>382000</c:v>
                </c:pt>
                <c:pt idx="2820">
                  <c:v>382100</c:v>
                </c:pt>
                <c:pt idx="2821">
                  <c:v>382200</c:v>
                </c:pt>
                <c:pt idx="2822">
                  <c:v>382300</c:v>
                </c:pt>
                <c:pt idx="2823">
                  <c:v>382400</c:v>
                </c:pt>
                <c:pt idx="2824">
                  <c:v>382500</c:v>
                </c:pt>
                <c:pt idx="2825">
                  <c:v>382600</c:v>
                </c:pt>
                <c:pt idx="2826">
                  <c:v>382700</c:v>
                </c:pt>
                <c:pt idx="2827">
                  <c:v>382800</c:v>
                </c:pt>
                <c:pt idx="2828">
                  <c:v>382900</c:v>
                </c:pt>
                <c:pt idx="2829">
                  <c:v>383000</c:v>
                </c:pt>
                <c:pt idx="2830">
                  <c:v>383100</c:v>
                </c:pt>
                <c:pt idx="2831">
                  <c:v>383200</c:v>
                </c:pt>
                <c:pt idx="2832">
                  <c:v>383300</c:v>
                </c:pt>
                <c:pt idx="2833">
                  <c:v>383400</c:v>
                </c:pt>
                <c:pt idx="2834">
                  <c:v>383500</c:v>
                </c:pt>
                <c:pt idx="2835">
                  <c:v>383600</c:v>
                </c:pt>
                <c:pt idx="2836">
                  <c:v>383700</c:v>
                </c:pt>
                <c:pt idx="2837">
                  <c:v>383800</c:v>
                </c:pt>
                <c:pt idx="2838">
                  <c:v>383900</c:v>
                </c:pt>
                <c:pt idx="2839">
                  <c:v>384000</c:v>
                </c:pt>
                <c:pt idx="2840">
                  <c:v>384100</c:v>
                </c:pt>
                <c:pt idx="2841">
                  <c:v>384200</c:v>
                </c:pt>
                <c:pt idx="2842">
                  <c:v>384300</c:v>
                </c:pt>
                <c:pt idx="2843">
                  <c:v>384400</c:v>
                </c:pt>
                <c:pt idx="2844">
                  <c:v>384500</c:v>
                </c:pt>
                <c:pt idx="2845">
                  <c:v>384600</c:v>
                </c:pt>
                <c:pt idx="2846">
                  <c:v>384700</c:v>
                </c:pt>
                <c:pt idx="2847">
                  <c:v>384800</c:v>
                </c:pt>
                <c:pt idx="2848">
                  <c:v>384900</c:v>
                </c:pt>
                <c:pt idx="2849">
                  <c:v>385000</c:v>
                </c:pt>
                <c:pt idx="2850">
                  <c:v>385100</c:v>
                </c:pt>
                <c:pt idx="2851">
                  <c:v>385200</c:v>
                </c:pt>
                <c:pt idx="2852">
                  <c:v>385300</c:v>
                </c:pt>
                <c:pt idx="2853">
                  <c:v>385400</c:v>
                </c:pt>
                <c:pt idx="2854">
                  <c:v>385500</c:v>
                </c:pt>
                <c:pt idx="2855">
                  <c:v>385600</c:v>
                </c:pt>
                <c:pt idx="2856">
                  <c:v>385700</c:v>
                </c:pt>
                <c:pt idx="2857">
                  <c:v>385800</c:v>
                </c:pt>
                <c:pt idx="2858">
                  <c:v>385900</c:v>
                </c:pt>
                <c:pt idx="2859">
                  <c:v>386000</c:v>
                </c:pt>
                <c:pt idx="2860">
                  <c:v>386100</c:v>
                </c:pt>
                <c:pt idx="2861">
                  <c:v>386200</c:v>
                </c:pt>
                <c:pt idx="2862">
                  <c:v>386300</c:v>
                </c:pt>
                <c:pt idx="2863">
                  <c:v>386400</c:v>
                </c:pt>
                <c:pt idx="2864">
                  <c:v>386500</c:v>
                </c:pt>
                <c:pt idx="2865">
                  <c:v>386600</c:v>
                </c:pt>
                <c:pt idx="2866">
                  <c:v>386700</c:v>
                </c:pt>
                <c:pt idx="2867">
                  <c:v>386800</c:v>
                </c:pt>
                <c:pt idx="2868">
                  <c:v>386900</c:v>
                </c:pt>
                <c:pt idx="2869">
                  <c:v>387000</c:v>
                </c:pt>
                <c:pt idx="2870">
                  <c:v>387100</c:v>
                </c:pt>
                <c:pt idx="2871">
                  <c:v>387200</c:v>
                </c:pt>
                <c:pt idx="2872">
                  <c:v>387300</c:v>
                </c:pt>
                <c:pt idx="2873">
                  <c:v>387400</c:v>
                </c:pt>
                <c:pt idx="2874">
                  <c:v>387500</c:v>
                </c:pt>
                <c:pt idx="2875">
                  <c:v>387600</c:v>
                </c:pt>
                <c:pt idx="2876">
                  <c:v>387700</c:v>
                </c:pt>
                <c:pt idx="2877">
                  <c:v>387800</c:v>
                </c:pt>
                <c:pt idx="2878">
                  <c:v>387900</c:v>
                </c:pt>
                <c:pt idx="2879">
                  <c:v>388000</c:v>
                </c:pt>
                <c:pt idx="2880">
                  <c:v>388100</c:v>
                </c:pt>
                <c:pt idx="2881">
                  <c:v>388200</c:v>
                </c:pt>
                <c:pt idx="2882">
                  <c:v>388300</c:v>
                </c:pt>
                <c:pt idx="2883">
                  <c:v>388400</c:v>
                </c:pt>
                <c:pt idx="2884">
                  <c:v>388500</c:v>
                </c:pt>
                <c:pt idx="2885">
                  <c:v>388600</c:v>
                </c:pt>
                <c:pt idx="2886">
                  <c:v>388700</c:v>
                </c:pt>
                <c:pt idx="2887">
                  <c:v>388800</c:v>
                </c:pt>
                <c:pt idx="2888">
                  <c:v>388900</c:v>
                </c:pt>
                <c:pt idx="2889">
                  <c:v>389000</c:v>
                </c:pt>
                <c:pt idx="2890">
                  <c:v>389100</c:v>
                </c:pt>
                <c:pt idx="2891">
                  <c:v>389200</c:v>
                </c:pt>
                <c:pt idx="2892">
                  <c:v>389300</c:v>
                </c:pt>
                <c:pt idx="2893">
                  <c:v>389400</c:v>
                </c:pt>
                <c:pt idx="2894">
                  <c:v>389500</c:v>
                </c:pt>
                <c:pt idx="2895">
                  <c:v>389600</c:v>
                </c:pt>
                <c:pt idx="2896">
                  <c:v>389700</c:v>
                </c:pt>
                <c:pt idx="2897">
                  <c:v>389800</c:v>
                </c:pt>
                <c:pt idx="2898">
                  <c:v>389900</c:v>
                </c:pt>
                <c:pt idx="2899">
                  <c:v>390000</c:v>
                </c:pt>
                <c:pt idx="2900">
                  <c:v>390100</c:v>
                </c:pt>
                <c:pt idx="2901">
                  <c:v>390200</c:v>
                </c:pt>
                <c:pt idx="2902">
                  <c:v>390300</c:v>
                </c:pt>
                <c:pt idx="2903">
                  <c:v>390400</c:v>
                </c:pt>
                <c:pt idx="2904">
                  <c:v>390500</c:v>
                </c:pt>
                <c:pt idx="2905">
                  <c:v>390600</c:v>
                </c:pt>
                <c:pt idx="2906">
                  <c:v>390700</c:v>
                </c:pt>
                <c:pt idx="2907">
                  <c:v>390800</c:v>
                </c:pt>
                <c:pt idx="2908">
                  <c:v>390900</c:v>
                </c:pt>
                <c:pt idx="2909">
                  <c:v>391000</c:v>
                </c:pt>
                <c:pt idx="2910">
                  <c:v>391100</c:v>
                </c:pt>
                <c:pt idx="2911">
                  <c:v>391200</c:v>
                </c:pt>
                <c:pt idx="2912">
                  <c:v>391300</c:v>
                </c:pt>
                <c:pt idx="2913">
                  <c:v>391400</c:v>
                </c:pt>
                <c:pt idx="2914">
                  <c:v>391500</c:v>
                </c:pt>
                <c:pt idx="2915">
                  <c:v>391600</c:v>
                </c:pt>
                <c:pt idx="2916">
                  <c:v>391700</c:v>
                </c:pt>
                <c:pt idx="2917">
                  <c:v>391800</c:v>
                </c:pt>
                <c:pt idx="2918">
                  <c:v>391900</c:v>
                </c:pt>
                <c:pt idx="2919">
                  <c:v>392000</c:v>
                </c:pt>
                <c:pt idx="2920">
                  <c:v>392100</c:v>
                </c:pt>
                <c:pt idx="2921">
                  <c:v>392200</c:v>
                </c:pt>
                <c:pt idx="2922">
                  <c:v>392300</c:v>
                </c:pt>
                <c:pt idx="2923">
                  <c:v>392400</c:v>
                </c:pt>
                <c:pt idx="2924">
                  <c:v>392500</c:v>
                </c:pt>
                <c:pt idx="2925">
                  <c:v>392600</c:v>
                </c:pt>
                <c:pt idx="2926">
                  <c:v>392700</c:v>
                </c:pt>
                <c:pt idx="2927">
                  <c:v>392800</c:v>
                </c:pt>
                <c:pt idx="2928">
                  <c:v>392900</c:v>
                </c:pt>
                <c:pt idx="2929">
                  <c:v>393000</c:v>
                </c:pt>
                <c:pt idx="2930">
                  <c:v>393100</c:v>
                </c:pt>
                <c:pt idx="2931">
                  <c:v>393200</c:v>
                </c:pt>
                <c:pt idx="2932">
                  <c:v>393300</c:v>
                </c:pt>
                <c:pt idx="2933">
                  <c:v>393400</c:v>
                </c:pt>
                <c:pt idx="2934">
                  <c:v>393500</c:v>
                </c:pt>
                <c:pt idx="2935">
                  <c:v>393600</c:v>
                </c:pt>
                <c:pt idx="2936">
                  <c:v>393700</c:v>
                </c:pt>
                <c:pt idx="2937">
                  <c:v>393800</c:v>
                </c:pt>
                <c:pt idx="2938">
                  <c:v>393900</c:v>
                </c:pt>
                <c:pt idx="2939">
                  <c:v>394000</c:v>
                </c:pt>
                <c:pt idx="2940">
                  <c:v>394100</c:v>
                </c:pt>
                <c:pt idx="2941">
                  <c:v>394200</c:v>
                </c:pt>
                <c:pt idx="2942">
                  <c:v>394300</c:v>
                </c:pt>
                <c:pt idx="2943">
                  <c:v>394400</c:v>
                </c:pt>
                <c:pt idx="2944">
                  <c:v>394500</c:v>
                </c:pt>
                <c:pt idx="2945">
                  <c:v>394600</c:v>
                </c:pt>
                <c:pt idx="2946">
                  <c:v>394700</c:v>
                </c:pt>
                <c:pt idx="2947">
                  <c:v>394800</c:v>
                </c:pt>
                <c:pt idx="2948">
                  <c:v>394900</c:v>
                </c:pt>
                <c:pt idx="2949">
                  <c:v>395000</c:v>
                </c:pt>
                <c:pt idx="2950">
                  <c:v>395100</c:v>
                </c:pt>
                <c:pt idx="2951">
                  <c:v>395200</c:v>
                </c:pt>
                <c:pt idx="2952">
                  <c:v>395300</c:v>
                </c:pt>
                <c:pt idx="2953">
                  <c:v>395400</c:v>
                </c:pt>
                <c:pt idx="2954">
                  <c:v>395500</c:v>
                </c:pt>
                <c:pt idx="2955">
                  <c:v>395600</c:v>
                </c:pt>
                <c:pt idx="2956">
                  <c:v>395700</c:v>
                </c:pt>
                <c:pt idx="2957">
                  <c:v>395800</c:v>
                </c:pt>
                <c:pt idx="2958">
                  <c:v>395900</c:v>
                </c:pt>
                <c:pt idx="2959">
                  <c:v>396000</c:v>
                </c:pt>
                <c:pt idx="2960">
                  <c:v>396100</c:v>
                </c:pt>
                <c:pt idx="2961">
                  <c:v>396200</c:v>
                </c:pt>
                <c:pt idx="2962">
                  <c:v>396300</c:v>
                </c:pt>
                <c:pt idx="2963">
                  <c:v>396400</c:v>
                </c:pt>
                <c:pt idx="2964">
                  <c:v>396500</c:v>
                </c:pt>
                <c:pt idx="2965">
                  <c:v>396600</c:v>
                </c:pt>
                <c:pt idx="2966">
                  <c:v>396700</c:v>
                </c:pt>
                <c:pt idx="2967">
                  <c:v>396800</c:v>
                </c:pt>
                <c:pt idx="2968">
                  <c:v>396900</c:v>
                </c:pt>
                <c:pt idx="2969">
                  <c:v>397000</c:v>
                </c:pt>
                <c:pt idx="2970">
                  <c:v>397100</c:v>
                </c:pt>
                <c:pt idx="2971">
                  <c:v>397200</c:v>
                </c:pt>
                <c:pt idx="2972">
                  <c:v>397300</c:v>
                </c:pt>
                <c:pt idx="2973">
                  <c:v>397400</c:v>
                </c:pt>
                <c:pt idx="2974">
                  <c:v>397500</c:v>
                </c:pt>
                <c:pt idx="2975">
                  <c:v>397600</c:v>
                </c:pt>
                <c:pt idx="2976">
                  <c:v>397700</c:v>
                </c:pt>
                <c:pt idx="2977">
                  <c:v>397800</c:v>
                </c:pt>
                <c:pt idx="2978">
                  <c:v>397900</c:v>
                </c:pt>
                <c:pt idx="2979">
                  <c:v>398000</c:v>
                </c:pt>
                <c:pt idx="2980">
                  <c:v>398100</c:v>
                </c:pt>
                <c:pt idx="2981">
                  <c:v>398200</c:v>
                </c:pt>
                <c:pt idx="2982">
                  <c:v>398300</c:v>
                </c:pt>
                <c:pt idx="2983">
                  <c:v>398400</c:v>
                </c:pt>
                <c:pt idx="2984">
                  <c:v>398500</c:v>
                </c:pt>
                <c:pt idx="2985">
                  <c:v>398600</c:v>
                </c:pt>
                <c:pt idx="2986">
                  <c:v>398700</c:v>
                </c:pt>
                <c:pt idx="2987">
                  <c:v>398800</c:v>
                </c:pt>
                <c:pt idx="2988">
                  <c:v>398900</c:v>
                </c:pt>
                <c:pt idx="2989">
                  <c:v>399000</c:v>
                </c:pt>
                <c:pt idx="2990">
                  <c:v>399100</c:v>
                </c:pt>
                <c:pt idx="2991">
                  <c:v>399200</c:v>
                </c:pt>
                <c:pt idx="2992">
                  <c:v>399300</c:v>
                </c:pt>
                <c:pt idx="2993">
                  <c:v>399400</c:v>
                </c:pt>
                <c:pt idx="2994">
                  <c:v>399500</c:v>
                </c:pt>
                <c:pt idx="2995">
                  <c:v>399600</c:v>
                </c:pt>
                <c:pt idx="2996">
                  <c:v>399700</c:v>
                </c:pt>
                <c:pt idx="2997">
                  <c:v>399800</c:v>
                </c:pt>
                <c:pt idx="2998">
                  <c:v>399900</c:v>
                </c:pt>
                <c:pt idx="2999">
                  <c:v>400000</c:v>
                </c:pt>
                <c:pt idx="3000">
                  <c:v>400100</c:v>
                </c:pt>
                <c:pt idx="3001">
                  <c:v>400200</c:v>
                </c:pt>
                <c:pt idx="3002">
                  <c:v>400300</c:v>
                </c:pt>
                <c:pt idx="3003">
                  <c:v>400400</c:v>
                </c:pt>
                <c:pt idx="3004">
                  <c:v>400500</c:v>
                </c:pt>
                <c:pt idx="3005">
                  <c:v>400600</c:v>
                </c:pt>
                <c:pt idx="3006">
                  <c:v>400700</c:v>
                </c:pt>
                <c:pt idx="3007">
                  <c:v>400800</c:v>
                </c:pt>
                <c:pt idx="3008">
                  <c:v>400900</c:v>
                </c:pt>
                <c:pt idx="3009">
                  <c:v>401000</c:v>
                </c:pt>
                <c:pt idx="3010">
                  <c:v>401100</c:v>
                </c:pt>
                <c:pt idx="3011">
                  <c:v>401200</c:v>
                </c:pt>
                <c:pt idx="3012">
                  <c:v>401300</c:v>
                </c:pt>
                <c:pt idx="3013">
                  <c:v>401400</c:v>
                </c:pt>
                <c:pt idx="3014">
                  <c:v>401500</c:v>
                </c:pt>
                <c:pt idx="3015">
                  <c:v>401600</c:v>
                </c:pt>
                <c:pt idx="3016">
                  <c:v>401700</c:v>
                </c:pt>
                <c:pt idx="3017">
                  <c:v>401800</c:v>
                </c:pt>
                <c:pt idx="3018">
                  <c:v>401900</c:v>
                </c:pt>
                <c:pt idx="3019">
                  <c:v>402000</c:v>
                </c:pt>
                <c:pt idx="3020">
                  <c:v>402100</c:v>
                </c:pt>
                <c:pt idx="3021">
                  <c:v>402200</c:v>
                </c:pt>
                <c:pt idx="3022">
                  <c:v>402300</c:v>
                </c:pt>
                <c:pt idx="3023">
                  <c:v>402400</c:v>
                </c:pt>
                <c:pt idx="3024">
                  <c:v>402500</c:v>
                </c:pt>
                <c:pt idx="3025">
                  <c:v>402600</c:v>
                </c:pt>
                <c:pt idx="3026">
                  <c:v>402700</c:v>
                </c:pt>
                <c:pt idx="3027">
                  <c:v>402800</c:v>
                </c:pt>
                <c:pt idx="3028">
                  <c:v>402900</c:v>
                </c:pt>
                <c:pt idx="3029">
                  <c:v>403000</c:v>
                </c:pt>
                <c:pt idx="3030">
                  <c:v>403100</c:v>
                </c:pt>
                <c:pt idx="3031">
                  <c:v>403200</c:v>
                </c:pt>
                <c:pt idx="3032">
                  <c:v>403300</c:v>
                </c:pt>
                <c:pt idx="3033">
                  <c:v>403400</c:v>
                </c:pt>
                <c:pt idx="3034">
                  <c:v>403500</c:v>
                </c:pt>
                <c:pt idx="3035">
                  <c:v>403600</c:v>
                </c:pt>
                <c:pt idx="3036">
                  <c:v>403700</c:v>
                </c:pt>
                <c:pt idx="3037">
                  <c:v>403800</c:v>
                </c:pt>
                <c:pt idx="3038">
                  <c:v>403900</c:v>
                </c:pt>
                <c:pt idx="3039">
                  <c:v>404000</c:v>
                </c:pt>
                <c:pt idx="3040">
                  <c:v>404100</c:v>
                </c:pt>
                <c:pt idx="3041">
                  <c:v>404200</c:v>
                </c:pt>
                <c:pt idx="3042">
                  <c:v>404300</c:v>
                </c:pt>
                <c:pt idx="3043">
                  <c:v>404400</c:v>
                </c:pt>
                <c:pt idx="3044">
                  <c:v>404500</c:v>
                </c:pt>
                <c:pt idx="3045">
                  <c:v>404600</c:v>
                </c:pt>
                <c:pt idx="3046">
                  <c:v>404700</c:v>
                </c:pt>
                <c:pt idx="3047">
                  <c:v>404800</c:v>
                </c:pt>
                <c:pt idx="3048">
                  <c:v>404900</c:v>
                </c:pt>
                <c:pt idx="3049">
                  <c:v>405000</c:v>
                </c:pt>
                <c:pt idx="3050">
                  <c:v>405100</c:v>
                </c:pt>
                <c:pt idx="3051">
                  <c:v>405200</c:v>
                </c:pt>
                <c:pt idx="3052">
                  <c:v>405300</c:v>
                </c:pt>
                <c:pt idx="3053">
                  <c:v>405400</c:v>
                </c:pt>
                <c:pt idx="3054">
                  <c:v>405500</c:v>
                </c:pt>
                <c:pt idx="3055">
                  <c:v>405600</c:v>
                </c:pt>
                <c:pt idx="3056">
                  <c:v>405700</c:v>
                </c:pt>
                <c:pt idx="3057">
                  <c:v>405800</c:v>
                </c:pt>
                <c:pt idx="3058">
                  <c:v>405900</c:v>
                </c:pt>
                <c:pt idx="3059">
                  <c:v>406000</c:v>
                </c:pt>
                <c:pt idx="3060">
                  <c:v>406100</c:v>
                </c:pt>
                <c:pt idx="3061">
                  <c:v>406200</c:v>
                </c:pt>
                <c:pt idx="3062">
                  <c:v>406300</c:v>
                </c:pt>
                <c:pt idx="3063">
                  <c:v>406400</c:v>
                </c:pt>
                <c:pt idx="3064">
                  <c:v>406500</c:v>
                </c:pt>
                <c:pt idx="3065">
                  <c:v>406600</c:v>
                </c:pt>
                <c:pt idx="3066">
                  <c:v>406700</c:v>
                </c:pt>
                <c:pt idx="3067">
                  <c:v>406800</c:v>
                </c:pt>
                <c:pt idx="3068">
                  <c:v>406900</c:v>
                </c:pt>
                <c:pt idx="3069">
                  <c:v>407000</c:v>
                </c:pt>
                <c:pt idx="3070">
                  <c:v>407100</c:v>
                </c:pt>
                <c:pt idx="3071">
                  <c:v>407200</c:v>
                </c:pt>
                <c:pt idx="3072">
                  <c:v>407300</c:v>
                </c:pt>
                <c:pt idx="3073">
                  <c:v>407400</c:v>
                </c:pt>
                <c:pt idx="3074">
                  <c:v>407500</c:v>
                </c:pt>
                <c:pt idx="3075">
                  <c:v>407600</c:v>
                </c:pt>
                <c:pt idx="3076">
                  <c:v>407700</c:v>
                </c:pt>
                <c:pt idx="3077">
                  <c:v>407800</c:v>
                </c:pt>
                <c:pt idx="3078">
                  <c:v>407900</c:v>
                </c:pt>
                <c:pt idx="3079">
                  <c:v>408000</c:v>
                </c:pt>
                <c:pt idx="3080">
                  <c:v>408100</c:v>
                </c:pt>
                <c:pt idx="3081">
                  <c:v>408200</c:v>
                </c:pt>
                <c:pt idx="3082">
                  <c:v>408300</c:v>
                </c:pt>
                <c:pt idx="3083">
                  <c:v>408400</c:v>
                </c:pt>
                <c:pt idx="3084">
                  <c:v>408500</c:v>
                </c:pt>
                <c:pt idx="3085">
                  <c:v>408600</c:v>
                </c:pt>
                <c:pt idx="3086">
                  <c:v>408700</c:v>
                </c:pt>
                <c:pt idx="3087">
                  <c:v>408800</c:v>
                </c:pt>
                <c:pt idx="3088">
                  <c:v>408900</c:v>
                </c:pt>
                <c:pt idx="3089">
                  <c:v>409000</c:v>
                </c:pt>
                <c:pt idx="3090">
                  <c:v>409100</c:v>
                </c:pt>
                <c:pt idx="3091">
                  <c:v>409200</c:v>
                </c:pt>
                <c:pt idx="3092">
                  <c:v>409300</c:v>
                </c:pt>
                <c:pt idx="3093">
                  <c:v>409400</c:v>
                </c:pt>
                <c:pt idx="3094">
                  <c:v>409500</c:v>
                </c:pt>
                <c:pt idx="3095">
                  <c:v>409600</c:v>
                </c:pt>
                <c:pt idx="3096">
                  <c:v>409700</c:v>
                </c:pt>
                <c:pt idx="3097">
                  <c:v>409800</c:v>
                </c:pt>
                <c:pt idx="3098">
                  <c:v>409900</c:v>
                </c:pt>
                <c:pt idx="3099">
                  <c:v>410000</c:v>
                </c:pt>
                <c:pt idx="3100">
                  <c:v>410100</c:v>
                </c:pt>
                <c:pt idx="3101">
                  <c:v>410200</c:v>
                </c:pt>
                <c:pt idx="3102">
                  <c:v>410300</c:v>
                </c:pt>
                <c:pt idx="3103">
                  <c:v>410400</c:v>
                </c:pt>
                <c:pt idx="3104">
                  <c:v>410500</c:v>
                </c:pt>
                <c:pt idx="3105">
                  <c:v>410600</c:v>
                </c:pt>
                <c:pt idx="3106">
                  <c:v>410700</c:v>
                </c:pt>
                <c:pt idx="3107">
                  <c:v>410800</c:v>
                </c:pt>
                <c:pt idx="3108">
                  <c:v>410900</c:v>
                </c:pt>
                <c:pt idx="3109">
                  <c:v>411000</c:v>
                </c:pt>
                <c:pt idx="3110">
                  <c:v>411100</c:v>
                </c:pt>
                <c:pt idx="3111">
                  <c:v>411200</c:v>
                </c:pt>
                <c:pt idx="3112">
                  <c:v>411300</c:v>
                </c:pt>
                <c:pt idx="3113">
                  <c:v>411400</c:v>
                </c:pt>
                <c:pt idx="3114">
                  <c:v>411500</c:v>
                </c:pt>
                <c:pt idx="3115">
                  <c:v>411600</c:v>
                </c:pt>
                <c:pt idx="3116">
                  <c:v>411700</c:v>
                </c:pt>
                <c:pt idx="3117">
                  <c:v>411800</c:v>
                </c:pt>
                <c:pt idx="3118">
                  <c:v>411900</c:v>
                </c:pt>
                <c:pt idx="3119">
                  <c:v>412000</c:v>
                </c:pt>
                <c:pt idx="3120">
                  <c:v>412100</c:v>
                </c:pt>
                <c:pt idx="3121">
                  <c:v>412200</c:v>
                </c:pt>
                <c:pt idx="3122">
                  <c:v>412300</c:v>
                </c:pt>
                <c:pt idx="3123">
                  <c:v>412400</c:v>
                </c:pt>
                <c:pt idx="3124">
                  <c:v>412500</c:v>
                </c:pt>
                <c:pt idx="3125">
                  <c:v>412600</c:v>
                </c:pt>
                <c:pt idx="3126">
                  <c:v>412700</c:v>
                </c:pt>
                <c:pt idx="3127">
                  <c:v>412800</c:v>
                </c:pt>
                <c:pt idx="3128">
                  <c:v>412900</c:v>
                </c:pt>
                <c:pt idx="3129">
                  <c:v>413000</c:v>
                </c:pt>
                <c:pt idx="3130">
                  <c:v>413100</c:v>
                </c:pt>
                <c:pt idx="3131">
                  <c:v>413200</c:v>
                </c:pt>
                <c:pt idx="3132">
                  <c:v>413300</c:v>
                </c:pt>
                <c:pt idx="3133">
                  <c:v>413400</c:v>
                </c:pt>
                <c:pt idx="3134">
                  <c:v>413500</c:v>
                </c:pt>
                <c:pt idx="3135">
                  <c:v>413600</c:v>
                </c:pt>
                <c:pt idx="3136">
                  <c:v>413700</c:v>
                </c:pt>
                <c:pt idx="3137">
                  <c:v>413800</c:v>
                </c:pt>
                <c:pt idx="3138">
                  <c:v>413900</c:v>
                </c:pt>
                <c:pt idx="3139">
                  <c:v>414000</c:v>
                </c:pt>
                <c:pt idx="3140">
                  <c:v>414100</c:v>
                </c:pt>
                <c:pt idx="3141">
                  <c:v>414200</c:v>
                </c:pt>
                <c:pt idx="3142">
                  <c:v>414300</c:v>
                </c:pt>
                <c:pt idx="3143">
                  <c:v>414400</c:v>
                </c:pt>
                <c:pt idx="3144">
                  <c:v>414500</c:v>
                </c:pt>
                <c:pt idx="3145">
                  <c:v>414600</c:v>
                </c:pt>
                <c:pt idx="3146">
                  <c:v>414700</c:v>
                </c:pt>
                <c:pt idx="3147">
                  <c:v>414800</c:v>
                </c:pt>
                <c:pt idx="3148">
                  <c:v>414900</c:v>
                </c:pt>
                <c:pt idx="3149">
                  <c:v>415000</c:v>
                </c:pt>
                <c:pt idx="3150">
                  <c:v>415100</c:v>
                </c:pt>
                <c:pt idx="3151">
                  <c:v>415200</c:v>
                </c:pt>
                <c:pt idx="3152">
                  <c:v>415300</c:v>
                </c:pt>
                <c:pt idx="3153">
                  <c:v>415400</c:v>
                </c:pt>
                <c:pt idx="3154">
                  <c:v>415500</c:v>
                </c:pt>
                <c:pt idx="3155">
                  <c:v>415600</c:v>
                </c:pt>
                <c:pt idx="3156">
                  <c:v>415700</c:v>
                </c:pt>
                <c:pt idx="3157">
                  <c:v>415800</c:v>
                </c:pt>
                <c:pt idx="3158">
                  <c:v>415900</c:v>
                </c:pt>
                <c:pt idx="3159">
                  <c:v>416000</c:v>
                </c:pt>
                <c:pt idx="3160">
                  <c:v>416100</c:v>
                </c:pt>
                <c:pt idx="3161">
                  <c:v>416200</c:v>
                </c:pt>
                <c:pt idx="3162">
                  <c:v>416300</c:v>
                </c:pt>
                <c:pt idx="3163">
                  <c:v>416400</c:v>
                </c:pt>
                <c:pt idx="3164">
                  <c:v>416500</c:v>
                </c:pt>
                <c:pt idx="3165">
                  <c:v>416600</c:v>
                </c:pt>
                <c:pt idx="3166">
                  <c:v>416700</c:v>
                </c:pt>
                <c:pt idx="3167">
                  <c:v>416800</c:v>
                </c:pt>
                <c:pt idx="3168">
                  <c:v>416900</c:v>
                </c:pt>
                <c:pt idx="3169">
                  <c:v>417000</c:v>
                </c:pt>
                <c:pt idx="3170">
                  <c:v>417100</c:v>
                </c:pt>
                <c:pt idx="3171">
                  <c:v>417200</c:v>
                </c:pt>
                <c:pt idx="3172">
                  <c:v>417300</c:v>
                </c:pt>
                <c:pt idx="3173">
                  <c:v>417400</c:v>
                </c:pt>
                <c:pt idx="3174">
                  <c:v>417500</c:v>
                </c:pt>
                <c:pt idx="3175">
                  <c:v>417600</c:v>
                </c:pt>
                <c:pt idx="3176">
                  <c:v>417700</c:v>
                </c:pt>
                <c:pt idx="3177">
                  <c:v>417800</c:v>
                </c:pt>
                <c:pt idx="3178">
                  <c:v>417900</c:v>
                </c:pt>
                <c:pt idx="3179">
                  <c:v>418000</c:v>
                </c:pt>
                <c:pt idx="3180">
                  <c:v>418100</c:v>
                </c:pt>
                <c:pt idx="3181">
                  <c:v>418200</c:v>
                </c:pt>
                <c:pt idx="3182">
                  <c:v>418300</c:v>
                </c:pt>
                <c:pt idx="3183">
                  <c:v>418400</c:v>
                </c:pt>
                <c:pt idx="3184">
                  <c:v>418500</c:v>
                </c:pt>
                <c:pt idx="3185">
                  <c:v>418600</c:v>
                </c:pt>
                <c:pt idx="3186">
                  <c:v>418700</c:v>
                </c:pt>
                <c:pt idx="3187">
                  <c:v>418800</c:v>
                </c:pt>
                <c:pt idx="3188">
                  <c:v>418900</c:v>
                </c:pt>
                <c:pt idx="3189">
                  <c:v>419000</c:v>
                </c:pt>
                <c:pt idx="3190">
                  <c:v>419100</c:v>
                </c:pt>
                <c:pt idx="3191">
                  <c:v>419200</c:v>
                </c:pt>
                <c:pt idx="3192">
                  <c:v>419300</c:v>
                </c:pt>
                <c:pt idx="3193">
                  <c:v>419400</c:v>
                </c:pt>
                <c:pt idx="3194">
                  <c:v>419500</c:v>
                </c:pt>
                <c:pt idx="3195">
                  <c:v>419600</c:v>
                </c:pt>
                <c:pt idx="3196">
                  <c:v>419700</c:v>
                </c:pt>
                <c:pt idx="3197">
                  <c:v>419800</c:v>
                </c:pt>
                <c:pt idx="3198">
                  <c:v>419900</c:v>
                </c:pt>
                <c:pt idx="3199">
                  <c:v>420000</c:v>
                </c:pt>
                <c:pt idx="3200">
                  <c:v>420100</c:v>
                </c:pt>
                <c:pt idx="3201">
                  <c:v>420200</c:v>
                </c:pt>
                <c:pt idx="3202">
                  <c:v>420300</c:v>
                </c:pt>
                <c:pt idx="3203">
                  <c:v>420400</c:v>
                </c:pt>
                <c:pt idx="3204">
                  <c:v>420500</c:v>
                </c:pt>
                <c:pt idx="3205">
                  <c:v>420600</c:v>
                </c:pt>
                <c:pt idx="3206">
                  <c:v>420700</c:v>
                </c:pt>
                <c:pt idx="3207">
                  <c:v>420800</c:v>
                </c:pt>
                <c:pt idx="3208">
                  <c:v>420900</c:v>
                </c:pt>
                <c:pt idx="3209">
                  <c:v>421000</c:v>
                </c:pt>
                <c:pt idx="3210">
                  <c:v>421100</c:v>
                </c:pt>
                <c:pt idx="3211">
                  <c:v>421200</c:v>
                </c:pt>
                <c:pt idx="3212">
                  <c:v>421300</c:v>
                </c:pt>
                <c:pt idx="3213">
                  <c:v>421400</c:v>
                </c:pt>
                <c:pt idx="3214">
                  <c:v>421500</c:v>
                </c:pt>
                <c:pt idx="3215">
                  <c:v>421600</c:v>
                </c:pt>
                <c:pt idx="3216">
                  <c:v>421700</c:v>
                </c:pt>
                <c:pt idx="3217">
                  <c:v>421800</c:v>
                </c:pt>
                <c:pt idx="3218">
                  <c:v>421900</c:v>
                </c:pt>
                <c:pt idx="3219">
                  <c:v>422000</c:v>
                </c:pt>
                <c:pt idx="3220">
                  <c:v>422100</c:v>
                </c:pt>
                <c:pt idx="3221">
                  <c:v>422200</c:v>
                </c:pt>
                <c:pt idx="3222">
                  <c:v>422300</c:v>
                </c:pt>
                <c:pt idx="3223">
                  <c:v>422400</c:v>
                </c:pt>
                <c:pt idx="3224">
                  <c:v>422500</c:v>
                </c:pt>
                <c:pt idx="3225">
                  <c:v>422600</c:v>
                </c:pt>
                <c:pt idx="3226">
                  <c:v>422700</c:v>
                </c:pt>
                <c:pt idx="3227">
                  <c:v>422800</c:v>
                </c:pt>
                <c:pt idx="3228">
                  <c:v>422900</c:v>
                </c:pt>
                <c:pt idx="3229">
                  <c:v>423000</c:v>
                </c:pt>
                <c:pt idx="3230">
                  <c:v>423100</c:v>
                </c:pt>
                <c:pt idx="3231">
                  <c:v>423200</c:v>
                </c:pt>
                <c:pt idx="3232">
                  <c:v>423300</c:v>
                </c:pt>
                <c:pt idx="3233">
                  <c:v>423400</c:v>
                </c:pt>
                <c:pt idx="3234">
                  <c:v>423500</c:v>
                </c:pt>
                <c:pt idx="3235">
                  <c:v>423600</c:v>
                </c:pt>
                <c:pt idx="3236">
                  <c:v>423700</c:v>
                </c:pt>
                <c:pt idx="3237">
                  <c:v>423800</c:v>
                </c:pt>
                <c:pt idx="3238">
                  <c:v>423900</c:v>
                </c:pt>
                <c:pt idx="3239">
                  <c:v>424000</c:v>
                </c:pt>
                <c:pt idx="3240">
                  <c:v>424100</c:v>
                </c:pt>
                <c:pt idx="3241">
                  <c:v>424200</c:v>
                </c:pt>
                <c:pt idx="3242">
                  <c:v>424300</c:v>
                </c:pt>
                <c:pt idx="3243">
                  <c:v>424400</c:v>
                </c:pt>
                <c:pt idx="3244">
                  <c:v>424500</c:v>
                </c:pt>
                <c:pt idx="3245">
                  <c:v>424600</c:v>
                </c:pt>
                <c:pt idx="3246">
                  <c:v>424700</c:v>
                </c:pt>
                <c:pt idx="3247">
                  <c:v>424800</c:v>
                </c:pt>
                <c:pt idx="3248">
                  <c:v>424900</c:v>
                </c:pt>
                <c:pt idx="3249">
                  <c:v>425000</c:v>
                </c:pt>
                <c:pt idx="3250">
                  <c:v>425100</c:v>
                </c:pt>
                <c:pt idx="3251">
                  <c:v>425200</c:v>
                </c:pt>
                <c:pt idx="3252">
                  <c:v>425300</c:v>
                </c:pt>
                <c:pt idx="3253">
                  <c:v>425400</c:v>
                </c:pt>
                <c:pt idx="3254">
                  <c:v>425500</c:v>
                </c:pt>
                <c:pt idx="3255">
                  <c:v>425600</c:v>
                </c:pt>
                <c:pt idx="3256">
                  <c:v>425700</c:v>
                </c:pt>
                <c:pt idx="3257">
                  <c:v>425800</c:v>
                </c:pt>
                <c:pt idx="3258">
                  <c:v>425900</c:v>
                </c:pt>
                <c:pt idx="3259">
                  <c:v>426000</c:v>
                </c:pt>
                <c:pt idx="3260">
                  <c:v>426100</c:v>
                </c:pt>
                <c:pt idx="3261">
                  <c:v>426200</c:v>
                </c:pt>
                <c:pt idx="3262">
                  <c:v>426300</c:v>
                </c:pt>
                <c:pt idx="3263">
                  <c:v>426400</c:v>
                </c:pt>
                <c:pt idx="3264">
                  <c:v>426500</c:v>
                </c:pt>
                <c:pt idx="3265">
                  <c:v>426600</c:v>
                </c:pt>
                <c:pt idx="3266">
                  <c:v>426700</c:v>
                </c:pt>
                <c:pt idx="3267">
                  <c:v>426800</c:v>
                </c:pt>
                <c:pt idx="3268">
                  <c:v>426900</c:v>
                </c:pt>
                <c:pt idx="3269">
                  <c:v>427000</c:v>
                </c:pt>
                <c:pt idx="3270">
                  <c:v>427100</c:v>
                </c:pt>
                <c:pt idx="3271">
                  <c:v>427200</c:v>
                </c:pt>
                <c:pt idx="3272">
                  <c:v>427300</c:v>
                </c:pt>
                <c:pt idx="3273">
                  <c:v>427400</c:v>
                </c:pt>
                <c:pt idx="3274">
                  <c:v>427500</c:v>
                </c:pt>
                <c:pt idx="3275">
                  <c:v>427600</c:v>
                </c:pt>
                <c:pt idx="3276">
                  <c:v>427700</c:v>
                </c:pt>
                <c:pt idx="3277">
                  <c:v>427800</c:v>
                </c:pt>
                <c:pt idx="3278">
                  <c:v>427900</c:v>
                </c:pt>
                <c:pt idx="3279">
                  <c:v>428000</c:v>
                </c:pt>
                <c:pt idx="3280">
                  <c:v>428100</c:v>
                </c:pt>
                <c:pt idx="3281">
                  <c:v>428200</c:v>
                </c:pt>
                <c:pt idx="3282">
                  <c:v>428300</c:v>
                </c:pt>
                <c:pt idx="3283">
                  <c:v>428400</c:v>
                </c:pt>
                <c:pt idx="3284">
                  <c:v>428500</c:v>
                </c:pt>
                <c:pt idx="3285">
                  <c:v>428600</c:v>
                </c:pt>
                <c:pt idx="3286">
                  <c:v>428700</c:v>
                </c:pt>
                <c:pt idx="3287">
                  <c:v>428800</c:v>
                </c:pt>
                <c:pt idx="3288">
                  <c:v>428900</c:v>
                </c:pt>
                <c:pt idx="3289">
                  <c:v>429000</c:v>
                </c:pt>
                <c:pt idx="3290">
                  <c:v>429100</c:v>
                </c:pt>
                <c:pt idx="3291">
                  <c:v>429200</c:v>
                </c:pt>
                <c:pt idx="3292">
                  <c:v>429300</c:v>
                </c:pt>
                <c:pt idx="3293">
                  <c:v>429400</c:v>
                </c:pt>
                <c:pt idx="3294">
                  <c:v>429500</c:v>
                </c:pt>
                <c:pt idx="3295">
                  <c:v>429600</c:v>
                </c:pt>
                <c:pt idx="3296">
                  <c:v>429700</c:v>
                </c:pt>
                <c:pt idx="3297">
                  <c:v>429800</c:v>
                </c:pt>
                <c:pt idx="3298">
                  <c:v>429900</c:v>
                </c:pt>
                <c:pt idx="3299">
                  <c:v>430000</c:v>
                </c:pt>
                <c:pt idx="3300">
                  <c:v>430100</c:v>
                </c:pt>
                <c:pt idx="3301">
                  <c:v>430200</c:v>
                </c:pt>
                <c:pt idx="3302">
                  <c:v>430300</c:v>
                </c:pt>
                <c:pt idx="3303">
                  <c:v>430400</c:v>
                </c:pt>
                <c:pt idx="3304">
                  <c:v>430500</c:v>
                </c:pt>
                <c:pt idx="3305">
                  <c:v>430600</c:v>
                </c:pt>
                <c:pt idx="3306">
                  <c:v>430700</c:v>
                </c:pt>
                <c:pt idx="3307">
                  <c:v>430800</c:v>
                </c:pt>
                <c:pt idx="3308">
                  <c:v>430900</c:v>
                </c:pt>
                <c:pt idx="3309">
                  <c:v>431000</c:v>
                </c:pt>
                <c:pt idx="3310">
                  <c:v>431100</c:v>
                </c:pt>
                <c:pt idx="3311">
                  <c:v>431200</c:v>
                </c:pt>
                <c:pt idx="3312">
                  <c:v>431300</c:v>
                </c:pt>
                <c:pt idx="3313">
                  <c:v>431400</c:v>
                </c:pt>
                <c:pt idx="3314">
                  <c:v>431500</c:v>
                </c:pt>
                <c:pt idx="3315">
                  <c:v>431600</c:v>
                </c:pt>
                <c:pt idx="3316">
                  <c:v>431700</c:v>
                </c:pt>
                <c:pt idx="3317">
                  <c:v>431800</c:v>
                </c:pt>
                <c:pt idx="3318">
                  <c:v>431900</c:v>
                </c:pt>
                <c:pt idx="3319">
                  <c:v>432000</c:v>
                </c:pt>
                <c:pt idx="3320">
                  <c:v>432100</c:v>
                </c:pt>
                <c:pt idx="3321">
                  <c:v>432200</c:v>
                </c:pt>
                <c:pt idx="3322">
                  <c:v>432300</c:v>
                </c:pt>
                <c:pt idx="3323">
                  <c:v>432400</c:v>
                </c:pt>
                <c:pt idx="3324">
                  <c:v>432500</c:v>
                </c:pt>
                <c:pt idx="3325">
                  <c:v>432600</c:v>
                </c:pt>
                <c:pt idx="3326">
                  <c:v>432700</c:v>
                </c:pt>
                <c:pt idx="3327">
                  <c:v>432800</c:v>
                </c:pt>
                <c:pt idx="3328">
                  <c:v>432900</c:v>
                </c:pt>
                <c:pt idx="3329">
                  <c:v>433000</c:v>
                </c:pt>
                <c:pt idx="3330">
                  <c:v>433100</c:v>
                </c:pt>
                <c:pt idx="3331">
                  <c:v>433200</c:v>
                </c:pt>
                <c:pt idx="3332">
                  <c:v>433300</c:v>
                </c:pt>
                <c:pt idx="3333">
                  <c:v>433400</c:v>
                </c:pt>
                <c:pt idx="3334">
                  <c:v>433500</c:v>
                </c:pt>
                <c:pt idx="3335">
                  <c:v>433600</c:v>
                </c:pt>
                <c:pt idx="3336">
                  <c:v>433700</c:v>
                </c:pt>
                <c:pt idx="3337">
                  <c:v>433800</c:v>
                </c:pt>
                <c:pt idx="3338">
                  <c:v>433900</c:v>
                </c:pt>
                <c:pt idx="3339">
                  <c:v>434000</c:v>
                </c:pt>
                <c:pt idx="3340">
                  <c:v>434100</c:v>
                </c:pt>
                <c:pt idx="3341">
                  <c:v>434200</c:v>
                </c:pt>
                <c:pt idx="3342">
                  <c:v>434300</c:v>
                </c:pt>
                <c:pt idx="3343">
                  <c:v>434400</c:v>
                </c:pt>
                <c:pt idx="3344">
                  <c:v>434500</c:v>
                </c:pt>
                <c:pt idx="3345">
                  <c:v>434600</c:v>
                </c:pt>
                <c:pt idx="3346">
                  <c:v>434700</c:v>
                </c:pt>
                <c:pt idx="3347">
                  <c:v>434800</c:v>
                </c:pt>
                <c:pt idx="3348">
                  <c:v>434900</c:v>
                </c:pt>
                <c:pt idx="3349">
                  <c:v>435000</c:v>
                </c:pt>
                <c:pt idx="3350">
                  <c:v>435100</c:v>
                </c:pt>
                <c:pt idx="3351">
                  <c:v>435200</c:v>
                </c:pt>
                <c:pt idx="3352">
                  <c:v>435300</c:v>
                </c:pt>
                <c:pt idx="3353">
                  <c:v>435400</c:v>
                </c:pt>
                <c:pt idx="3354">
                  <c:v>435500</c:v>
                </c:pt>
                <c:pt idx="3355">
                  <c:v>435600</c:v>
                </c:pt>
                <c:pt idx="3356">
                  <c:v>435700</c:v>
                </c:pt>
                <c:pt idx="3357">
                  <c:v>435800</c:v>
                </c:pt>
                <c:pt idx="3358">
                  <c:v>435900</c:v>
                </c:pt>
                <c:pt idx="3359">
                  <c:v>436000</c:v>
                </c:pt>
                <c:pt idx="3360">
                  <c:v>436100</c:v>
                </c:pt>
                <c:pt idx="3361">
                  <c:v>436200</c:v>
                </c:pt>
                <c:pt idx="3362">
                  <c:v>436300</c:v>
                </c:pt>
                <c:pt idx="3363">
                  <c:v>436400</c:v>
                </c:pt>
                <c:pt idx="3364">
                  <c:v>436500</c:v>
                </c:pt>
                <c:pt idx="3365">
                  <c:v>436600</c:v>
                </c:pt>
                <c:pt idx="3366">
                  <c:v>436700</c:v>
                </c:pt>
                <c:pt idx="3367">
                  <c:v>436800</c:v>
                </c:pt>
                <c:pt idx="3368">
                  <c:v>436900</c:v>
                </c:pt>
                <c:pt idx="3369">
                  <c:v>437000</c:v>
                </c:pt>
                <c:pt idx="3370">
                  <c:v>437100</c:v>
                </c:pt>
                <c:pt idx="3371">
                  <c:v>437200</c:v>
                </c:pt>
                <c:pt idx="3372">
                  <c:v>437300</c:v>
                </c:pt>
                <c:pt idx="3373">
                  <c:v>437400</c:v>
                </c:pt>
                <c:pt idx="3374">
                  <c:v>437500</c:v>
                </c:pt>
                <c:pt idx="3375">
                  <c:v>437600</c:v>
                </c:pt>
                <c:pt idx="3376">
                  <c:v>437700</c:v>
                </c:pt>
                <c:pt idx="3377">
                  <c:v>437800</c:v>
                </c:pt>
                <c:pt idx="3378">
                  <c:v>437900</c:v>
                </c:pt>
                <c:pt idx="3379">
                  <c:v>438000</c:v>
                </c:pt>
                <c:pt idx="3380">
                  <c:v>438100</c:v>
                </c:pt>
                <c:pt idx="3381">
                  <c:v>438200</c:v>
                </c:pt>
                <c:pt idx="3382">
                  <c:v>438300</c:v>
                </c:pt>
                <c:pt idx="3383">
                  <c:v>438400</c:v>
                </c:pt>
                <c:pt idx="3384">
                  <c:v>438500</c:v>
                </c:pt>
                <c:pt idx="3385">
                  <c:v>438600</c:v>
                </c:pt>
                <c:pt idx="3386">
                  <c:v>438700</c:v>
                </c:pt>
                <c:pt idx="3387">
                  <c:v>438800</c:v>
                </c:pt>
                <c:pt idx="3388">
                  <c:v>438900</c:v>
                </c:pt>
                <c:pt idx="3389">
                  <c:v>439000</c:v>
                </c:pt>
                <c:pt idx="3390">
                  <c:v>439100</c:v>
                </c:pt>
                <c:pt idx="3391">
                  <c:v>439200</c:v>
                </c:pt>
                <c:pt idx="3392">
                  <c:v>439300</c:v>
                </c:pt>
                <c:pt idx="3393">
                  <c:v>439400</c:v>
                </c:pt>
                <c:pt idx="3394">
                  <c:v>439500</c:v>
                </c:pt>
                <c:pt idx="3395">
                  <c:v>439600</c:v>
                </c:pt>
                <c:pt idx="3396">
                  <c:v>439700</c:v>
                </c:pt>
                <c:pt idx="3397">
                  <c:v>439800</c:v>
                </c:pt>
                <c:pt idx="3398">
                  <c:v>439900</c:v>
                </c:pt>
                <c:pt idx="3399">
                  <c:v>440000</c:v>
                </c:pt>
                <c:pt idx="3400">
                  <c:v>440100</c:v>
                </c:pt>
                <c:pt idx="3401">
                  <c:v>440200</c:v>
                </c:pt>
                <c:pt idx="3402">
                  <c:v>440300</c:v>
                </c:pt>
                <c:pt idx="3403">
                  <c:v>440400</c:v>
                </c:pt>
                <c:pt idx="3404">
                  <c:v>440500</c:v>
                </c:pt>
                <c:pt idx="3405">
                  <c:v>440600</c:v>
                </c:pt>
                <c:pt idx="3406">
                  <c:v>440700</c:v>
                </c:pt>
                <c:pt idx="3407">
                  <c:v>440800</c:v>
                </c:pt>
                <c:pt idx="3408">
                  <c:v>440900</c:v>
                </c:pt>
                <c:pt idx="3409">
                  <c:v>441000</c:v>
                </c:pt>
                <c:pt idx="3410">
                  <c:v>441100</c:v>
                </c:pt>
                <c:pt idx="3411">
                  <c:v>441200</c:v>
                </c:pt>
                <c:pt idx="3412">
                  <c:v>441300</c:v>
                </c:pt>
                <c:pt idx="3413">
                  <c:v>441400</c:v>
                </c:pt>
                <c:pt idx="3414">
                  <c:v>441500</c:v>
                </c:pt>
                <c:pt idx="3415">
                  <c:v>441600</c:v>
                </c:pt>
                <c:pt idx="3416">
                  <c:v>441700</c:v>
                </c:pt>
                <c:pt idx="3417">
                  <c:v>441800</c:v>
                </c:pt>
                <c:pt idx="3418">
                  <c:v>441900</c:v>
                </c:pt>
                <c:pt idx="3419">
                  <c:v>442000</c:v>
                </c:pt>
                <c:pt idx="3420">
                  <c:v>442100</c:v>
                </c:pt>
                <c:pt idx="3421">
                  <c:v>442200</c:v>
                </c:pt>
                <c:pt idx="3422">
                  <c:v>442300</c:v>
                </c:pt>
                <c:pt idx="3423">
                  <c:v>442400</c:v>
                </c:pt>
                <c:pt idx="3424">
                  <c:v>442500</c:v>
                </c:pt>
                <c:pt idx="3425">
                  <c:v>442600</c:v>
                </c:pt>
                <c:pt idx="3426">
                  <c:v>442700</c:v>
                </c:pt>
                <c:pt idx="3427">
                  <c:v>442800</c:v>
                </c:pt>
                <c:pt idx="3428">
                  <c:v>442900</c:v>
                </c:pt>
                <c:pt idx="3429">
                  <c:v>443000</c:v>
                </c:pt>
                <c:pt idx="3430">
                  <c:v>443100</c:v>
                </c:pt>
                <c:pt idx="3431">
                  <c:v>443200</c:v>
                </c:pt>
                <c:pt idx="3432">
                  <c:v>443300</c:v>
                </c:pt>
                <c:pt idx="3433">
                  <c:v>443400</c:v>
                </c:pt>
                <c:pt idx="3434">
                  <c:v>443500</c:v>
                </c:pt>
                <c:pt idx="3435">
                  <c:v>443600</c:v>
                </c:pt>
                <c:pt idx="3436">
                  <c:v>443700</c:v>
                </c:pt>
                <c:pt idx="3437">
                  <c:v>443800</c:v>
                </c:pt>
                <c:pt idx="3438">
                  <c:v>443900</c:v>
                </c:pt>
                <c:pt idx="3439">
                  <c:v>444000</c:v>
                </c:pt>
                <c:pt idx="3440">
                  <c:v>444100</c:v>
                </c:pt>
                <c:pt idx="3441">
                  <c:v>444200</c:v>
                </c:pt>
                <c:pt idx="3442">
                  <c:v>444300</c:v>
                </c:pt>
                <c:pt idx="3443">
                  <c:v>444400</c:v>
                </c:pt>
                <c:pt idx="3444">
                  <c:v>444500</c:v>
                </c:pt>
                <c:pt idx="3445">
                  <c:v>444600</c:v>
                </c:pt>
                <c:pt idx="3446">
                  <c:v>444700</c:v>
                </c:pt>
                <c:pt idx="3447">
                  <c:v>444800</c:v>
                </c:pt>
                <c:pt idx="3448">
                  <c:v>444900</c:v>
                </c:pt>
                <c:pt idx="3449">
                  <c:v>445000</c:v>
                </c:pt>
                <c:pt idx="3450">
                  <c:v>445100</c:v>
                </c:pt>
                <c:pt idx="3451">
                  <c:v>445200</c:v>
                </c:pt>
                <c:pt idx="3452">
                  <c:v>445300</c:v>
                </c:pt>
                <c:pt idx="3453">
                  <c:v>445400</c:v>
                </c:pt>
                <c:pt idx="3454">
                  <c:v>445500</c:v>
                </c:pt>
                <c:pt idx="3455">
                  <c:v>445600</c:v>
                </c:pt>
                <c:pt idx="3456">
                  <c:v>445700</c:v>
                </c:pt>
                <c:pt idx="3457">
                  <c:v>445800</c:v>
                </c:pt>
                <c:pt idx="3458">
                  <c:v>445900</c:v>
                </c:pt>
                <c:pt idx="3459">
                  <c:v>446000</c:v>
                </c:pt>
                <c:pt idx="3460">
                  <c:v>446100</c:v>
                </c:pt>
                <c:pt idx="3461">
                  <c:v>446200</c:v>
                </c:pt>
                <c:pt idx="3462">
                  <c:v>446300</c:v>
                </c:pt>
                <c:pt idx="3463">
                  <c:v>446400</c:v>
                </c:pt>
                <c:pt idx="3464">
                  <c:v>446500</c:v>
                </c:pt>
                <c:pt idx="3465">
                  <c:v>446600</c:v>
                </c:pt>
                <c:pt idx="3466">
                  <c:v>446700</c:v>
                </c:pt>
                <c:pt idx="3467">
                  <c:v>446800</c:v>
                </c:pt>
                <c:pt idx="3468">
                  <c:v>446900</c:v>
                </c:pt>
                <c:pt idx="3469">
                  <c:v>447000</c:v>
                </c:pt>
                <c:pt idx="3470">
                  <c:v>447100</c:v>
                </c:pt>
                <c:pt idx="3471">
                  <c:v>447200</c:v>
                </c:pt>
                <c:pt idx="3472">
                  <c:v>447300</c:v>
                </c:pt>
                <c:pt idx="3473">
                  <c:v>447400</c:v>
                </c:pt>
                <c:pt idx="3474">
                  <c:v>447500</c:v>
                </c:pt>
                <c:pt idx="3475">
                  <c:v>447600</c:v>
                </c:pt>
                <c:pt idx="3476">
                  <c:v>447700</c:v>
                </c:pt>
                <c:pt idx="3477">
                  <c:v>447800</c:v>
                </c:pt>
                <c:pt idx="3478">
                  <c:v>447900</c:v>
                </c:pt>
                <c:pt idx="3479">
                  <c:v>448000</c:v>
                </c:pt>
                <c:pt idx="3480">
                  <c:v>448100</c:v>
                </c:pt>
                <c:pt idx="3481">
                  <c:v>448200</c:v>
                </c:pt>
                <c:pt idx="3482">
                  <c:v>448300</c:v>
                </c:pt>
                <c:pt idx="3483">
                  <c:v>448400</c:v>
                </c:pt>
                <c:pt idx="3484">
                  <c:v>448500</c:v>
                </c:pt>
                <c:pt idx="3485">
                  <c:v>448600</c:v>
                </c:pt>
                <c:pt idx="3486">
                  <c:v>448700</c:v>
                </c:pt>
                <c:pt idx="3487">
                  <c:v>448800</c:v>
                </c:pt>
                <c:pt idx="3488">
                  <c:v>448900</c:v>
                </c:pt>
                <c:pt idx="3489">
                  <c:v>449000</c:v>
                </c:pt>
                <c:pt idx="3490">
                  <c:v>449100</c:v>
                </c:pt>
                <c:pt idx="3491">
                  <c:v>449200</c:v>
                </c:pt>
                <c:pt idx="3492">
                  <c:v>449300</c:v>
                </c:pt>
                <c:pt idx="3493">
                  <c:v>449400</c:v>
                </c:pt>
                <c:pt idx="3494">
                  <c:v>449500</c:v>
                </c:pt>
                <c:pt idx="3495">
                  <c:v>449600</c:v>
                </c:pt>
                <c:pt idx="3496">
                  <c:v>449700</c:v>
                </c:pt>
                <c:pt idx="3497">
                  <c:v>449800</c:v>
                </c:pt>
                <c:pt idx="3498">
                  <c:v>449900</c:v>
                </c:pt>
                <c:pt idx="3499">
                  <c:v>450000</c:v>
                </c:pt>
                <c:pt idx="3500">
                  <c:v>450100</c:v>
                </c:pt>
                <c:pt idx="3501">
                  <c:v>450200</c:v>
                </c:pt>
                <c:pt idx="3502">
                  <c:v>450300</c:v>
                </c:pt>
                <c:pt idx="3503">
                  <c:v>450400</c:v>
                </c:pt>
                <c:pt idx="3504">
                  <c:v>450500</c:v>
                </c:pt>
                <c:pt idx="3505">
                  <c:v>450600</c:v>
                </c:pt>
                <c:pt idx="3506">
                  <c:v>450700</c:v>
                </c:pt>
                <c:pt idx="3507">
                  <c:v>450800</c:v>
                </c:pt>
                <c:pt idx="3508">
                  <c:v>450900</c:v>
                </c:pt>
                <c:pt idx="3509">
                  <c:v>451000</c:v>
                </c:pt>
                <c:pt idx="3510">
                  <c:v>451100</c:v>
                </c:pt>
                <c:pt idx="3511">
                  <c:v>451200</c:v>
                </c:pt>
                <c:pt idx="3512">
                  <c:v>451300</c:v>
                </c:pt>
                <c:pt idx="3513">
                  <c:v>451400</c:v>
                </c:pt>
                <c:pt idx="3514">
                  <c:v>451500</c:v>
                </c:pt>
                <c:pt idx="3515">
                  <c:v>451600</c:v>
                </c:pt>
                <c:pt idx="3516">
                  <c:v>451700</c:v>
                </c:pt>
                <c:pt idx="3517">
                  <c:v>451800</c:v>
                </c:pt>
                <c:pt idx="3518">
                  <c:v>451900</c:v>
                </c:pt>
                <c:pt idx="3519">
                  <c:v>452000</c:v>
                </c:pt>
                <c:pt idx="3520">
                  <c:v>452100</c:v>
                </c:pt>
                <c:pt idx="3521">
                  <c:v>452200</c:v>
                </c:pt>
                <c:pt idx="3522">
                  <c:v>452300</c:v>
                </c:pt>
                <c:pt idx="3523">
                  <c:v>452400</c:v>
                </c:pt>
                <c:pt idx="3524">
                  <c:v>452500</c:v>
                </c:pt>
                <c:pt idx="3525">
                  <c:v>452600</c:v>
                </c:pt>
                <c:pt idx="3526">
                  <c:v>452700</c:v>
                </c:pt>
                <c:pt idx="3527">
                  <c:v>452800</c:v>
                </c:pt>
                <c:pt idx="3528">
                  <c:v>452900</c:v>
                </c:pt>
                <c:pt idx="3529">
                  <c:v>453000</c:v>
                </c:pt>
                <c:pt idx="3530">
                  <c:v>453100</c:v>
                </c:pt>
                <c:pt idx="3531">
                  <c:v>453200</c:v>
                </c:pt>
                <c:pt idx="3532">
                  <c:v>453300</c:v>
                </c:pt>
                <c:pt idx="3533">
                  <c:v>453400</c:v>
                </c:pt>
                <c:pt idx="3534">
                  <c:v>453500</c:v>
                </c:pt>
                <c:pt idx="3535">
                  <c:v>453600</c:v>
                </c:pt>
                <c:pt idx="3536">
                  <c:v>453700</c:v>
                </c:pt>
                <c:pt idx="3537">
                  <c:v>453800</c:v>
                </c:pt>
                <c:pt idx="3538">
                  <c:v>453900</c:v>
                </c:pt>
                <c:pt idx="3539">
                  <c:v>454000</c:v>
                </c:pt>
                <c:pt idx="3540">
                  <c:v>454100</c:v>
                </c:pt>
                <c:pt idx="3541">
                  <c:v>454200</c:v>
                </c:pt>
                <c:pt idx="3542">
                  <c:v>454300</c:v>
                </c:pt>
                <c:pt idx="3543">
                  <c:v>454400</c:v>
                </c:pt>
                <c:pt idx="3544">
                  <c:v>454500</c:v>
                </c:pt>
                <c:pt idx="3545">
                  <c:v>454600</c:v>
                </c:pt>
                <c:pt idx="3546">
                  <c:v>454700</c:v>
                </c:pt>
                <c:pt idx="3547">
                  <c:v>454800</c:v>
                </c:pt>
                <c:pt idx="3548">
                  <c:v>454900</c:v>
                </c:pt>
                <c:pt idx="3549">
                  <c:v>455000</c:v>
                </c:pt>
                <c:pt idx="3550">
                  <c:v>455100</c:v>
                </c:pt>
                <c:pt idx="3551">
                  <c:v>455200</c:v>
                </c:pt>
                <c:pt idx="3552">
                  <c:v>455300</c:v>
                </c:pt>
                <c:pt idx="3553">
                  <c:v>455400</c:v>
                </c:pt>
                <c:pt idx="3554">
                  <c:v>455500</c:v>
                </c:pt>
                <c:pt idx="3555">
                  <c:v>455600</c:v>
                </c:pt>
                <c:pt idx="3556">
                  <c:v>455700</c:v>
                </c:pt>
                <c:pt idx="3557">
                  <c:v>455800</c:v>
                </c:pt>
                <c:pt idx="3558">
                  <c:v>455900</c:v>
                </c:pt>
                <c:pt idx="3559">
                  <c:v>456000</c:v>
                </c:pt>
                <c:pt idx="3560">
                  <c:v>456100</c:v>
                </c:pt>
                <c:pt idx="3561">
                  <c:v>456200</c:v>
                </c:pt>
                <c:pt idx="3562">
                  <c:v>456300</c:v>
                </c:pt>
                <c:pt idx="3563">
                  <c:v>456400</c:v>
                </c:pt>
                <c:pt idx="3564">
                  <c:v>456500</c:v>
                </c:pt>
                <c:pt idx="3565">
                  <c:v>456600</c:v>
                </c:pt>
                <c:pt idx="3566">
                  <c:v>456700</c:v>
                </c:pt>
                <c:pt idx="3567">
                  <c:v>456800</c:v>
                </c:pt>
                <c:pt idx="3568">
                  <c:v>456900</c:v>
                </c:pt>
                <c:pt idx="3569">
                  <c:v>457000</c:v>
                </c:pt>
                <c:pt idx="3570">
                  <c:v>457100</c:v>
                </c:pt>
                <c:pt idx="3571">
                  <c:v>457200</c:v>
                </c:pt>
                <c:pt idx="3572">
                  <c:v>457300</c:v>
                </c:pt>
                <c:pt idx="3573">
                  <c:v>457400</c:v>
                </c:pt>
                <c:pt idx="3574">
                  <c:v>457500</c:v>
                </c:pt>
                <c:pt idx="3575">
                  <c:v>457600</c:v>
                </c:pt>
                <c:pt idx="3576">
                  <c:v>457700</c:v>
                </c:pt>
                <c:pt idx="3577">
                  <c:v>457800</c:v>
                </c:pt>
                <c:pt idx="3578">
                  <c:v>457900</c:v>
                </c:pt>
                <c:pt idx="3579">
                  <c:v>458000</c:v>
                </c:pt>
                <c:pt idx="3580">
                  <c:v>458100</c:v>
                </c:pt>
                <c:pt idx="3581">
                  <c:v>458200</c:v>
                </c:pt>
                <c:pt idx="3582">
                  <c:v>458300</c:v>
                </c:pt>
                <c:pt idx="3583">
                  <c:v>458400</c:v>
                </c:pt>
                <c:pt idx="3584">
                  <c:v>458500</c:v>
                </c:pt>
                <c:pt idx="3585">
                  <c:v>458600</c:v>
                </c:pt>
                <c:pt idx="3586">
                  <c:v>458700</c:v>
                </c:pt>
                <c:pt idx="3587">
                  <c:v>458800</c:v>
                </c:pt>
                <c:pt idx="3588">
                  <c:v>458900</c:v>
                </c:pt>
                <c:pt idx="3589">
                  <c:v>459000</c:v>
                </c:pt>
                <c:pt idx="3590">
                  <c:v>459100</c:v>
                </c:pt>
                <c:pt idx="3591">
                  <c:v>459200</c:v>
                </c:pt>
                <c:pt idx="3592">
                  <c:v>459300</c:v>
                </c:pt>
                <c:pt idx="3593">
                  <c:v>459400</c:v>
                </c:pt>
                <c:pt idx="3594">
                  <c:v>459500</c:v>
                </c:pt>
                <c:pt idx="3595">
                  <c:v>459600</c:v>
                </c:pt>
                <c:pt idx="3596">
                  <c:v>459700</c:v>
                </c:pt>
                <c:pt idx="3597">
                  <c:v>459800</c:v>
                </c:pt>
                <c:pt idx="3598">
                  <c:v>459900</c:v>
                </c:pt>
                <c:pt idx="3599">
                  <c:v>460000</c:v>
                </c:pt>
                <c:pt idx="3600">
                  <c:v>460100</c:v>
                </c:pt>
                <c:pt idx="3601">
                  <c:v>460200</c:v>
                </c:pt>
                <c:pt idx="3602">
                  <c:v>460300</c:v>
                </c:pt>
                <c:pt idx="3603">
                  <c:v>460400</c:v>
                </c:pt>
                <c:pt idx="3604">
                  <c:v>460500</c:v>
                </c:pt>
                <c:pt idx="3605">
                  <c:v>460600</c:v>
                </c:pt>
                <c:pt idx="3606">
                  <c:v>460700</c:v>
                </c:pt>
                <c:pt idx="3607">
                  <c:v>460800</c:v>
                </c:pt>
                <c:pt idx="3608">
                  <c:v>460900</c:v>
                </c:pt>
                <c:pt idx="3609">
                  <c:v>461000</c:v>
                </c:pt>
                <c:pt idx="3610">
                  <c:v>461100</c:v>
                </c:pt>
                <c:pt idx="3611">
                  <c:v>461200</c:v>
                </c:pt>
                <c:pt idx="3612">
                  <c:v>461300</c:v>
                </c:pt>
                <c:pt idx="3613">
                  <c:v>461400</c:v>
                </c:pt>
                <c:pt idx="3614">
                  <c:v>461500</c:v>
                </c:pt>
                <c:pt idx="3615">
                  <c:v>461600</c:v>
                </c:pt>
                <c:pt idx="3616">
                  <c:v>461700</c:v>
                </c:pt>
                <c:pt idx="3617">
                  <c:v>461800</c:v>
                </c:pt>
                <c:pt idx="3618">
                  <c:v>461900</c:v>
                </c:pt>
                <c:pt idx="3619">
                  <c:v>462000</c:v>
                </c:pt>
                <c:pt idx="3620">
                  <c:v>462100</c:v>
                </c:pt>
                <c:pt idx="3621">
                  <c:v>462200</c:v>
                </c:pt>
                <c:pt idx="3622">
                  <c:v>462300</c:v>
                </c:pt>
                <c:pt idx="3623">
                  <c:v>462400</c:v>
                </c:pt>
                <c:pt idx="3624">
                  <c:v>462500</c:v>
                </c:pt>
                <c:pt idx="3625">
                  <c:v>462600</c:v>
                </c:pt>
                <c:pt idx="3626">
                  <c:v>462700</c:v>
                </c:pt>
                <c:pt idx="3627">
                  <c:v>462800</c:v>
                </c:pt>
                <c:pt idx="3628">
                  <c:v>462900</c:v>
                </c:pt>
                <c:pt idx="3629">
                  <c:v>463000</c:v>
                </c:pt>
                <c:pt idx="3630">
                  <c:v>463100</c:v>
                </c:pt>
                <c:pt idx="3631">
                  <c:v>463200</c:v>
                </c:pt>
                <c:pt idx="3632">
                  <c:v>463300</c:v>
                </c:pt>
                <c:pt idx="3633">
                  <c:v>463400</c:v>
                </c:pt>
                <c:pt idx="3634">
                  <c:v>463500</c:v>
                </c:pt>
                <c:pt idx="3635">
                  <c:v>463600</c:v>
                </c:pt>
                <c:pt idx="3636">
                  <c:v>463700</c:v>
                </c:pt>
                <c:pt idx="3637">
                  <c:v>463800</c:v>
                </c:pt>
                <c:pt idx="3638">
                  <c:v>463900</c:v>
                </c:pt>
                <c:pt idx="3639">
                  <c:v>464000</c:v>
                </c:pt>
                <c:pt idx="3640">
                  <c:v>464100</c:v>
                </c:pt>
                <c:pt idx="3641">
                  <c:v>464200</c:v>
                </c:pt>
                <c:pt idx="3642">
                  <c:v>464300</c:v>
                </c:pt>
                <c:pt idx="3643">
                  <c:v>464400</c:v>
                </c:pt>
                <c:pt idx="3644">
                  <c:v>464500</c:v>
                </c:pt>
                <c:pt idx="3645">
                  <c:v>464600</c:v>
                </c:pt>
                <c:pt idx="3646">
                  <c:v>464700</c:v>
                </c:pt>
                <c:pt idx="3647">
                  <c:v>464800</c:v>
                </c:pt>
                <c:pt idx="3648">
                  <c:v>464900</c:v>
                </c:pt>
                <c:pt idx="3649">
                  <c:v>465000</c:v>
                </c:pt>
                <c:pt idx="3650">
                  <c:v>465100</c:v>
                </c:pt>
                <c:pt idx="3651">
                  <c:v>465200</c:v>
                </c:pt>
                <c:pt idx="3652">
                  <c:v>465300</c:v>
                </c:pt>
                <c:pt idx="3653">
                  <c:v>465400</c:v>
                </c:pt>
                <c:pt idx="3654">
                  <c:v>465500</c:v>
                </c:pt>
                <c:pt idx="3655">
                  <c:v>465600</c:v>
                </c:pt>
                <c:pt idx="3656">
                  <c:v>465700</c:v>
                </c:pt>
                <c:pt idx="3657">
                  <c:v>465800</c:v>
                </c:pt>
                <c:pt idx="3658">
                  <c:v>465900</c:v>
                </c:pt>
                <c:pt idx="3659">
                  <c:v>466000</c:v>
                </c:pt>
                <c:pt idx="3660">
                  <c:v>466100</c:v>
                </c:pt>
                <c:pt idx="3661">
                  <c:v>466200</c:v>
                </c:pt>
                <c:pt idx="3662">
                  <c:v>466300</c:v>
                </c:pt>
                <c:pt idx="3663">
                  <c:v>466400</c:v>
                </c:pt>
                <c:pt idx="3664">
                  <c:v>466500</c:v>
                </c:pt>
                <c:pt idx="3665">
                  <c:v>466600</c:v>
                </c:pt>
                <c:pt idx="3666">
                  <c:v>466700</c:v>
                </c:pt>
                <c:pt idx="3667">
                  <c:v>466800</c:v>
                </c:pt>
                <c:pt idx="3668">
                  <c:v>466900</c:v>
                </c:pt>
                <c:pt idx="3669">
                  <c:v>467000</c:v>
                </c:pt>
                <c:pt idx="3670">
                  <c:v>467100</c:v>
                </c:pt>
                <c:pt idx="3671">
                  <c:v>467200</c:v>
                </c:pt>
                <c:pt idx="3672">
                  <c:v>467300</c:v>
                </c:pt>
                <c:pt idx="3673">
                  <c:v>467400</c:v>
                </c:pt>
                <c:pt idx="3674">
                  <c:v>467500</c:v>
                </c:pt>
                <c:pt idx="3675">
                  <c:v>467600</c:v>
                </c:pt>
                <c:pt idx="3676">
                  <c:v>467700</c:v>
                </c:pt>
                <c:pt idx="3677">
                  <c:v>467800</c:v>
                </c:pt>
                <c:pt idx="3678">
                  <c:v>467900</c:v>
                </c:pt>
                <c:pt idx="3679">
                  <c:v>468000</c:v>
                </c:pt>
                <c:pt idx="3680">
                  <c:v>468100</c:v>
                </c:pt>
                <c:pt idx="3681">
                  <c:v>468200</c:v>
                </c:pt>
                <c:pt idx="3682">
                  <c:v>468300</c:v>
                </c:pt>
                <c:pt idx="3683">
                  <c:v>468400</c:v>
                </c:pt>
                <c:pt idx="3684">
                  <c:v>468500</c:v>
                </c:pt>
                <c:pt idx="3685">
                  <c:v>468600</c:v>
                </c:pt>
                <c:pt idx="3686">
                  <c:v>468700</c:v>
                </c:pt>
                <c:pt idx="3687">
                  <c:v>468800</c:v>
                </c:pt>
                <c:pt idx="3688">
                  <c:v>468900</c:v>
                </c:pt>
                <c:pt idx="3689">
                  <c:v>469000</c:v>
                </c:pt>
                <c:pt idx="3690">
                  <c:v>469100</c:v>
                </c:pt>
                <c:pt idx="3691">
                  <c:v>469200</c:v>
                </c:pt>
                <c:pt idx="3692">
                  <c:v>469300</c:v>
                </c:pt>
                <c:pt idx="3693">
                  <c:v>469400</c:v>
                </c:pt>
                <c:pt idx="3694">
                  <c:v>469500</c:v>
                </c:pt>
                <c:pt idx="3695">
                  <c:v>469600</c:v>
                </c:pt>
                <c:pt idx="3696">
                  <c:v>469700</c:v>
                </c:pt>
                <c:pt idx="3697">
                  <c:v>469800</c:v>
                </c:pt>
                <c:pt idx="3698">
                  <c:v>469900</c:v>
                </c:pt>
                <c:pt idx="3699">
                  <c:v>470000</c:v>
                </c:pt>
                <c:pt idx="3700">
                  <c:v>470100</c:v>
                </c:pt>
                <c:pt idx="3701">
                  <c:v>470200</c:v>
                </c:pt>
                <c:pt idx="3702">
                  <c:v>470300</c:v>
                </c:pt>
                <c:pt idx="3703">
                  <c:v>470400</c:v>
                </c:pt>
                <c:pt idx="3704">
                  <c:v>470500</c:v>
                </c:pt>
                <c:pt idx="3705">
                  <c:v>470600</c:v>
                </c:pt>
                <c:pt idx="3706">
                  <c:v>470700</c:v>
                </c:pt>
                <c:pt idx="3707">
                  <c:v>470800</c:v>
                </c:pt>
                <c:pt idx="3708">
                  <c:v>470900</c:v>
                </c:pt>
                <c:pt idx="3709">
                  <c:v>471000</c:v>
                </c:pt>
                <c:pt idx="3710">
                  <c:v>471100</c:v>
                </c:pt>
                <c:pt idx="3711">
                  <c:v>471200</c:v>
                </c:pt>
                <c:pt idx="3712">
                  <c:v>471300</c:v>
                </c:pt>
                <c:pt idx="3713">
                  <c:v>471400</c:v>
                </c:pt>
                <c:pt idx="3714">
                  <c:v>471500</c:v>
                </c:pt>
                <c:pt idx="3715">
                  <c:v>471600</c:v>
                </c:pt>
                <c:pt idx="3716">
                  <c:v>471700</c:v>
                </c:pt>
                <c:pt idx="3717">
                  <c:v>471800</c:v>
                </c:pt>
                <c:pt idx="3718">
                  <c:v>471900</c:v>
                </c:pt>
                <c:pt idx="3719">
                  <c:v>472000</c:v>
                </c:pt>
                <c:pt idx="3720">
                  <c:v>472100</c:v>
                </c:pt>
                <c:pt idx="3721">
                  <c:v>472200</c:v>
                </c:pt>
                <c:pt idx="3722">
                  <c:v>472300</c:v>
                </c:pt>
                <c:pt idx="3723">
                  <c:v>472400</c:v>
                </c:pt>
                <c:pt idx="3724">
                  <c:v>472500</c:v>
                </c:pt>
                <c:pt idx="3725">
                  <c:v>472600</c:v>
                </c:pt>
                <c:pt idx="3726">
                  <c:v>472700</c:v>
                </c:pt>
                <c:pt idx="3727">
                  <c:v>472800</c:v>
                </c:pt>
                <c:pt idx="3728">
                  <c:v>472900</c:v>
                </c:pt>
                <c:pt idx="3729">
                  <c:v>473000</c:v>
                </c:pt>
                <c:pt idx="3730">
                  <c:v>473100</c:v>
                </c:pt>
                <c:pt idx="3731">
                  <c:v>473200</c:v>
                </c:pt>
                <c:pt idx="3732">
                  <c:v>473300</c:v>
                </c:pt>
                <c:pt idx="3733">
                  <c:v>473400</c:v>
                </c:pt>
                <c:pt idx="3734">
                  <c:v>473500</c:v>
                </c:pt>
                <c:pt idx="3735">
                  <c:v>473600</c:v>
                </c:pt>
                <c:pt idx="3736">
                  <c:v>473700</c:v>
                </c:pt>
                <c:pt idx="3737">
                  <c:v>473800</c:v>
                </c:pt>
                <c:pt idx="3738">
                  <c:v>473900</c:v>
                </c:pt>
                <c:pt idx="3739">
                  <c:v>474000</c:v>
                </c:pt>
                <c:pt idx="3740">
                  <c:v>474100</c:v>
                </c:pt>
                <c:pt idx="3741">
                  <c:v>474200</c:v>
                </c:pt>
                <c:pt idx="3742">
                  <c:v>474300</c:v>
                </c:pt>
                <c:pt idx="3743">
                  <c:v>474400</c:v>
                </c:pt>
                <c:pt idx="3744">
                  <c:v>474500</c:v>
                </c:pt>
                <c:pt idx="3745">
                  <c:v>474600</c:v>
                </c:pt>
                <c:pt idx="3746">
                  <c:v>474700</c:v>
                </c:pt>
                <c:pt idx="3747">
                  <c:v>474800</c:v>
                </c:pt>
                <c:pt idx="3748">
                  <c:v>474900</c:v>
                </c:pt>
                <c:pt idx="3749">
                  <c:v>475000</c:v>
                </c:pt>
                <c:pt idx="3750">
                  <c:v>475100</c:v>
                </c:pt>
                <c:pt idx="3751">
                  <c:v>475200</c:v>
                </c:pt>
                <c:pt idx="3752">
                  <c:v>475300</c:v>
                </c:pt>
                <c:pt idx="3753">
                  <c:v>475400</c:v>
                </c:pt>
                <c:pt idx="3754">
                  <c:v>475500</c:v>
                </c:pt>
                <c:pt idx="3755">
                  <c:v>475600</c:v>
                </c:pt>
                <c:pt idx="3756">
                  <c:v>475700</c:v>
                </c:pt>
                <c:pt idx="3757">
                  <c:v>475800</c:v>
                </c:pt>
                <c:pt idx="3758">
                  <c:v>475900</c:v>
                </c:pt>
                <c:pt idx="3759">
                  <c:v>476000</c:v>
                </c:pt>
                <c:pt idx="3760">
                  <c:v>476100</c:v>
                </c:pt>
                <c:pt idx="3761">
                  <c:v>476200</c:v>
                </c:pt>
                <c:pt idx="3762">
                  <c:v>476300</c:v>
                </c:pt>
                <c:pt idx="3763">
                  <c:v>476400</c:v>
                </c:pt>
                <c:pt idx="3764">
                  <c:v>476500</c:v>
                </c:pt>
                <c:pt idx="3765">
                  <c:v>476600</c:v>
                </c:pt>
                <c:pt idx="3766">
                  <c:v>476700</c:v>
                </c:pt>
                <c:pt idx="3767">
                  <c:v>476800</c:v>
                </c:pt>
                <c:pt idx="3768">
                  <c:v>476900</c:v>
                </c:pt>
                <c:pt idx="3769">
                  <c:v>477000</c:v>
                </c:pt>
                <c:pt idx="3770">
                  <c:v>477100</c:v>
                </c:pt>
                <c:pt idx="3771">
                  <c:v>477200</c:v>
                </c:pt>
                <c:pt idx="3772">
                  <c:v>477300</c:v>
                </c:pt>
                <c:pt idx="3773">
                  <c:v>477400</c:v>
                </c:pt>
                <c:pt idx="3774">
                  <c:v>477500</c:v>
                </c:pt>
                <c:pt idx="3775">
                  <c:v>477600</c:v>
                </c:pt>
                <c:pt idx="3776">
                  <c:v>477700</c:v>
                </c:pt>
                <c:pt idx="3777">
                  <c:v>477800</c:v>
                </c:pt>
                <c:pt idx="3778">
                  <c:v>477900</c:v>
                </c:pt>
                <c:pt idx="3779">
                  <c:v>478000</c:v>
                </c:pt>
                <c:pt idx="3780">
                  <c:v>478100</c:v>
                </c:pt>
                <c:pt idx="3781">
                  <c:v>478200</c:v>
                </c:pt>
                <c:pt idx="3782">
                  <c:v>478300</c:v>
                </c:pt>
                <c:pt idx="3783">
                  <c:v>478400</c:v>
                </c:pt>
                <c:pt idx="3784">
                  <c:v>478500</c:v>
                </c:pt>
                <c:pt idx="3785">
                  <c:v>478600</c:v>
                </c:pt>
                <c:pt idx="3786">
                  <c:v>478700</c:v>
                </c:pt>
                <c:pt idx="3787">
                  <c:v>478800</c:v>
                </c:pt>
                <c:pt idx="3788">
                  <c:v>478900</c:v>
                </c:pt>
                <c:pt idx="3789">
                  <c:v>479000</c:v>
                </c:pt>
                <c:pt idx="3790">
                  <c:v>479100</c:v>
                </c:pt>
                <c:pt idx="3791">
                  <c:v>479200</c:v>
                </c:pt>
                <c:pt idx="3792">
                  <c:v>479300</c:v>
                </c:pt>
                <c:pt idx="3793">
                  <c:v>479400</c:v>
                </c:pt>
                <c:pt idx="3794">
                  <c:v>479500</c:v>
                </c:pt>
                <c:pt idx="3795">
                  <c:v>479600</c:v>
                </c:pt>
                <c:pt idx="3796">
                  <c:v>479700</c:v>
                </c:pt>
                <c:pt idx="3797">
                  <c:v>479800</c:v>
                </c:pt>
                <c:pt idx="3798">
                  <c:v>479900</c:v>
                </c:pt>
                <c:pt idx="3799">
                  <c:v>480000</c:v>
                </c:pt>
                <c:pt idx="3800">
                  <c:v>480100</c:v>
                </c:pt>
                <c:pt idx="3801">
                  <c:v>480200</c:v>
                </c:pt>
                <c:pt idx="3802">
                  <c:v>480300</c:v>
                </c:pt>
                <c:pt idx="3803">
                  <c:v>480400</c:v>
                </c:pt>
                <c:pt idx="3804">
                  <c:v>480500</c:v>
                </c:pt>
                <c:pt idx="3805">
                  <c:v>480600</c:v>
                </c:pt>
                <c:pt idx="3806">
                  <c:v>480700</c:v>
                </c:pt>
                <c:pt idx="3807">
                  <c:v>480800</c:v>
                </c:pt>
                <c:pt idx="3808">
                  <c:v>480900</c:v>
                </c:pt>
                <c:pt idx="3809">
                  <c:v>481000</c:v>
                </c:pt>
                <c:pt idx="3810">
                  <c:v>481100</c:v>
                </c:pt>
                <c:pt idx="3811">
                  <c:v>481200</c:v>
                </c:pt>
                <c:pt idx="3812">
                  <c:v>481300</c:v>
                </c:pt>
                <c:pt idx="3813">
                  <c:v>481400</c:v>
                </c:pt>
                <c:pt idx="3814">
                  <c:v>481500</c:v>
                </c:pt>
                <c:pt idx="3815">
                  <c:v>481600</c:v>
                </c:pt>
                <c:pt idx="3816">
                  <c:v>481700</c:v>
                </c:pt>
                <c:pt idx="3817">
                  <c:v>481800</c:v>
                </c:pt>
                <c:pt idx="3818">
                  <c:v>481900</c:v>
                </c:pt>
                <c:pt idx="3819">
                  <c:v>482000</c:v>
                </c:pt>
                <c:pt idx="3820">
                  <c:v>482100</c:v>
                </c:pt>
                <c:pt idx="3821">
                  <c:v>482200</c:v>
                </c:pt>
                <c:pt idx="3822">
                  <c:v>482300</c:v>
                </c:pt>
                <c:pt idx="3823">
                  <c:v>482400</c:v>
                </c:pt>
                <c:pt idx="3824">
                  <c:v>482500</c:v>
                </c:pt>
                <c:pt idx="3825">
                  <c:v>482600</c:v>
                </c:pt>
                <c:pt idx="3826">
                  <c:v>482700</c:v>
                </c:pt>
                <c:pt idx="3827">
                  <c:v>482800</c:v>
                </c:pt>
                <c:pt idx="3828">
                  <c:v>482900</c:v>
                </c:pt>
                <c:pt idx="3829">
                  <c:v>483000</c:v>
                </c:pt>
                <c:pt idx="3830">
                  <c:v>483100</c:v>
                </c:pt>
                <c:pt idx="3831">
                  <c:v>483200</c:v>
                </c:pt>
                <c:pt idx="3832">
                  <c:v>483300</c:v>
                </c:pt>
                <c:pt idx="3833">
                  <c:v>483400</c:v>
                </c:pt>
                <c:pt idx="3834">
                  <c:v>483500</c:v>
                </c:pt>
                <c:pt idx="3835">
                  <c:v>483600</c:v>
                </c:pt>
                <c:pt idx="3836">
                  <c:v>483700</c:v>
                </c:pt>
                <c:pt idx="3837">
                  <c:v>483800</c:v>
                </c:pt>
                <c:pt idx="3838">
                  <c:v>483900</c:v>
                </c:pt>
                <c:pt idx="3839">
                  <c:v>484000</c:v>
                </c:pt>
                <c:pt idx="3840">
                  <c:v>484100</c:v>
                </c:pt>
                <c:pt idx="3841">
                  <c:v>484200</c:v>
                </c:pt>
                <c:pt idx="3842">
                  <c:v>484300</c:v>
                </c:pt>
                <c:pt idx="3843">
                  <c:v>484400</c:v>
                </c:pt>
                <c:pt idx="3844">
                  <c:v>484500</c:v>
                </c:pt>
                <c:pt idx="3845">
                  <c:v>484600</c:v>
                </c:pt>
                <c:pt idx="3846">
                  <c:v>484700</c:v>
                </c:pt>
                <c:pt idx="3847">
                  <c:v>484800</c:v>
                </c:pt>
                <c:pt idx="3848">
                  <c:v>484900</c:v>
                </c:pt>
                <c:pt idx="3849">
                  <c:v>485000</c:v>
                </c:pt>
                <c:pt idx="3850">
                  <c:v>485100</c:v>
                </c:pt>
                <c:pt idx="3851">
                  <c:v>485200</c:v>
                </c:pt>
                <c:pt idx="3852">
                  <c:v>485300</c:v>
                </c:pt>
                <c:pt idx="3853">
                  <c:v>485400</c:v>
                </c:pt>
                <c:pt idx="3854">
                  <c:v>485500</c:v>
                </c:pt>
                <c:pt idx="3855">
                  <c:v>485600</c:v>
                </c:pt>
                <c:pt idx="3856">
                  <c:v>485700</c:v>
                </c:pt>
                <c:pt idx="3857">
                  <c:v>485800</c:v>
                </c:pt>
                <c:pt idx="3858">
                  <c:v>485900</c:v>
                </c:pt>
                <c:pt idx="3859">
                  <c:v>486000</c:v>
                </c:pt>
                <c:pt idx="3860">
                  <c:v>486100</c:v>
                </c:pt>
                <c:pt idx="3861">
                  <c:v>486200</c:v>
                </c:pt>
                <c:pt idx="3862">
                  <c:v>486300</c:v>
                </c:pt>
                <c:pt idx="3863">
                  <c:v>486400</c:v>
                </c:pt>
                <c:pt idx="3864">
                  <c:v>486500</c:v>
                </c:pt>
                <c:pt idx="3865">
                  <c:v>486600</c:v>
                </c:pt>
                <c:pt idx="3866">
                  <c:v>486700</c:v>
                </c:pt>
                <c:pt idx="3867">
                  <c:v>486800</c:v>
                </c:pt>
                <c:pt idx="3868">
                  <c:v>486900</c:v>
                </c:pt>
                <c:pt idx="3869">
                  <c:v>487000</c:v>
                </c:pt>
                <c:pt idx="3870">
                  <c:v>487100</c:v>
                </c:pt>
                <c:pt idx="3871">
                  <c:v>487200</c:v>
                </c:pt>
                <c:pt idx="3872">
                  <c:v>487300</c:v>
                </c:pt>
                <c:pt idx="3873">
                  <c:v>487400</c:v>
                </c:pt>
                <c:pt idx="3874">
                  <c:v>487500</c:v>
                </c:pt>
                <c:pt idx="3875">
                  <c:v>487600</c:v>
                </c:pt>
                <c:pt idx="3876">
                  <c:v>487700</c:v>
                </c:pt>
                <c:pt idx="3877">
                  <c:v>487800</c:v>
                </c:pt>
                <c:pt idx="3878">
                  <c:v>487900</c:v>
                </c:pt>
                <c:pt idx="3879">
                  <c:v>488000</c:v>
                </c:pt>
                <c:pt idx="3880">
                  <c:v>488100</c:v>
                </c:pt>
                <c:pt idx="3881">
                  <c:v>488200</c:v>
                </c:pt>
                <c:pt idx="3882">
                  <c:v>488300</c:v>
                </c:pt>
                <c:pt idx="3883">
                  <c:v>488400</c:v>
                </c:pt>
                <c:pt idx="3884">
                  <c:v>488500</c:v>
                </c:pt>
                <c:pt idx="3885">
                  <c:v>488600</c:v>
                </c:pt>
                <c:pt idx="3886">
                  <c:v>488700</c:v>
                </c:pt>
                <c:pt idx="3887">
                  <c:v>488800</c:v>
                </c:pt>
                <c:pt idx="3888">
                  <c:v>488900</c:v>
                </c:pt>
                <c:pt idx="3889">
                  <c:v>489000</c:v>
                </c:pt>
                <c:pt idx="3890">
                  <c:v>489100</c:v>
                </c:pt>
                <c:pt idx="3891">
                  <c:v>489200</c:v>
                </c:pt>
                <c:pt idx="3892">
                  <c:v>489300</c:v>
                </c:pt>
                <c:pt idx="3893">
                  <c:v>489400</c:v>
                </c:pt>
                <c:pt idx="3894">
                  <c:v>489500</c:v>
                </c:pt>
                <c:pt idx="3895">
                  <c:v>489600</c:v>
                </c:pt>
                <c:pt idx="3896">
                  <c:v>489700</c:v>
                </c:pt>
                <c:pt idx="3897">
                  <c:v>489800</c:v>
                </c:pt>
                <c:pt idx="3898">
                  <c:v>489900</c:v>
                </c:pt>
                <c:pt idx="3899">
                  <c:v>490000</c:v>
                </c:pt>
                <c:pt idx="3900">
                  <c:v>490100</c:v>
                </c:pt>
                <c:pt idx="3901">
                  <c:v>490200</c:v>
                </c:pt>
                <c:pt idx="3902">
                  <c:v>490300</c:v>
                </c:pt>
                <c:pt idx="3903">
                  <c:v>490400</c:v>
                </c:pt>
                <c:pt idx="3904">
                  <c:v>490500</c:v>
                </c:pt>
                <c:pt idx="3905">
                  <c:v>490600</c:v>
                </c:pt>
                <c:pt idx="3906">
                  <c:v>490700</c:v>
                </c:pt>
                <c:pt idx="3907">
                  <c:v>490800</c:v>
                </c:pt>
                <c:pt idx="3908">
                  <c:v>490900</c:v>
                </c:pt>
                <c:pt idx="3909">
                  <c:v>491000</c:v>
                </c:pt>
                <c:pt idx="3910">
                  <c:v>491100</c:v>
                </c:pt>
                <c:pt idx="3911">
                  <c:v>491200</c:v>
                </c:pt>
                <c:pt idx="3912">
                  <c:v>491300</c:v>
                </c:pt>
                <c:pt idx="3913">
                  <c:v>491400</c:v>
                </c:pt>
                <c:pt idx="3914">
                  <c:v>491500</c:v>
                </c:pt>
                <c:pt idx="3915">
                  <c:v>491600</c:v>
                </c:pt>
                <c:pt idx="3916">
                  <c:v>491700</c:v>
                </c:pt>
                <c:pt idx="3917">
                  <c:v>491800</c:v>
                </c:pt>
                <c:pt idx="3918">
                  <c:v>491900</c:v>
                </c:pt>
                <c:pt idx="3919">
                  <c:v>492000</c:v>
                </c:pt>
                <c:pt idx="3920">
                  <c:v>492100</c:v>
                </c:pt>
                <c:pt idx="3921">
                  <c:v>492200</c:v>
                </c:pt>
                <c:pt idx="3922">
                  <c:v>492300</c:v>
                </c:pt>
                <c:pt idx="3923">
                  <c:v>492400</c:v>
                </c:pt>
                <c:pt idx="3924">
                  <c:v>492500</c:v>
                </c:pt>
                <c:pt idx="3925">
                  <c:v>492600</c:v>
                </c:pt>
                <c:pt idx="3926">
                  <c:v>492700</c:v>
                </c:pt>
                <c:pt idx="3927">
                  <c:v>492800</c:v>
                </c:pt>
                <c:pt idx="3928">
                  <c:v>492900</c:v>
                </c:pt>
                <c:pt idx="3929">
                  <c:v>493000</c:v>
                </c:pt>
                <c:pt idx="3930">
                  <c:v>493100</c:v>
                </c:pt>
                <c:pt idx="3931">
                  <c:v>493200</c:v>
                </c:pt>
                <c:pt idx="3932">
                  <c:v>493300</c:v>
                </c:pt>
                <c:pt idx="3933">
                  <c:v>493400</c:v>
                </c:pt>
                <c:pt idx="3934">
                  <c:v>493500</c:v>
                </c:pt>
                <c:pt idx="3935">
                  <c:v>493600</c:v>
                </c:pt>
                <c:pt idx="3936">
                  <c:v>493700</c:v>
                </c:pt>
                <c:pt idx="3937">
                  <c:v>493800</c:v>
                </c:pt>
                <c:pt idx="3938">
                  <c:v>493900</c:v>
                </c:pt>
                <c:pt idx="3939">
                  <c:v>494000</c:v>
                </c:pt>
                <c:pt idx="3940">
                  <c:v>494100</c:v>
                </c:pt>
                <c:pt idx="3941">
                  <c:v>494200</c:v>
                </c:pt>
                <c:pt idx="3942">
                  <c:v>494300</c:v>
                </c:pt>
                <c:pt idx="3943">
                  <c:v>494400</c:v>
                </c:pt>
                <c:pt idx="3944">
                  <c:v>494500</c:v>
                </c:pt>
                <c:pt idx="3945">
                  <c:v>494600</c:v>
                </c:pt>
                <c:pt idx="3946">
                  <c:v>494700</c:v>
                </c:pt>
                <c:pt idx="3947">
                  <c:v>494800</c:v>
                </c:pt>
                <c:pt idx="3948">
                  <c:v>494900</c:v>
                </c:pt>
                <c:pt idx="3949">
                  <c:v>495000</c:v>
                </c:pt>
                <c:pt idx="3950">
                  <c:v>495100</c:v>
                </c:pt>
                <c:pt idx="3951">
                  <c:v>495200</c:v>
                </c:pt>
                <c:pt idx="3952">
                  <c:v>495300</c:v>
                </c:pt>
                <c:pt idx="3953">
                  <c:v>495400</c:v>
                </c:pt>
                <c:pt idx="3954">
                  <c:v>495500</c:v>
                </c:pt>
                <c:pt idx="3955">
                  <c:v>495600</c:v>
                </c:pt>
                <c:pt idx="3956">
                  <c:v>495700</c:v>
                </c:pt>
                <c:pt idx="3957">
                  <c:v>495800</c:v>
                </c:pt>
                <c:pt idx="3958">
                  <c:v>495900</c:v>
                </c:pt>
                <c:pt idx="3959">
                  <c:v>496000</c:v>
                </c:pt>
                <c:pt idx="3960">
                  <c:v>496100</c:v>
                </c:pt>
                <c:pt idx="3961">
                  <c:v>496200</c:v>
                </c:pt>
                <c:pt idx="3962">
                  <c:v>496300</c:v>
                </c:pt>
                <c:pt idx="3963">
                  <c:v>496400</c:v>
                </c:pt>
                <c:pt idx="3964">
                  <c:v>496500</c:v>
                </c:pt>
                <c:pt idx="3965">
                  <c:v>496600</c:v>
                </c:pt>
                <c:pt idx="3966">
                  <c:v>496700</c:v>
                </c:pt>
                <c:pt idx="3967">
                  <c:v>496800</c:v>
                </c:pt>
                <c:pt idx="3968">
                  <c:v>496900</c:v>
                </c:pt>
                <c:pt idx="3969">
                  <c:v>497000</c:v>
                </c:pt>
                <c:pt idx="3970">
                  <c:v>497100</c:v>
                </c:pt>
                <c:pt idx="3971">
                  <c:v>497200</c:v>
                </c:pt>
                <c:pt idx="3972">
                  <c:v>497300</c:v>
                </c:pt>
                <c:pt idx="3973">
                  <c:v>497400</c:v>
                </c:pt>
                <c:pt idx="3974">
                  <c:v>497500</c:v>
                </c:pt>
                <c:pt idx="3975">
                  <c:v>497600</c:v>
                </c:pt>
                <c:pt idx="3976">
                  <c:v>497700</c:v>
                </c:pt>
                <c:pt idx="3977">
                  <c:v>497800</c:v>
                </c:pt>
                <c:pt idx="3978">
                  <c:v>497900</c:v>
                </c:pt>
                <c:pt idx="3979">
                  <c:v>498000</c:v>
                </c:pt>
                <c:pt idx="3980">
                  <c:v>498100</c:v>
                </c:pt>
                <c:pt idx="3981">
                  <c:v>498200</c:v>
                </c:pt>
                <c:pt idx="3982">
                  <c:v>498300</c:v>
                </c:pt>
                <c:pt idx="3983">
                  <c:v>498400</c:v>
                </c:pt>
                <c:pt idx="3984">
                  <c:v>498500</c:v>
                </c:pt>
                <c:pt idx="3985">
                  <c:v>498600</c:v>
                </c:pt>
                <c:pt idx="3986">
                  <c:v>498700</c:v>
                </c:pt>
                <c:pt idx="3987">
                  <c:v>498800</c:v>
                </c:pt>
                <c:pt idx="3988">
                  <c:v>498900</c:v>
                </c:pt>
                <c:pt idx="3989">
                  <c:v>499000</c:v>
                </c:pt>
                <c:pt idx="3990">
                  <c:v>499100</c:v>
                </c:pt>
                <c:pt idx="3991">
                  <c:v>499200</c:v>
                </c:pt>
                <c:pt idx="3992">
                  <c:v>499300</c:v>
                </c:pt>
                <c:pt idx="3993">
                  <c:v>499400</c:v>
                </c:pt>
                <c:pt idx="3994">
                  <c:v>499500</c:v>
                </c:pt>
                <c:pt idx="3995">
                  <c:v>499600</c:v>
                </c:pt>
                <c:pt idx="3996">
                  <c:v>499700</c:v>
                </c:pt>
                <c:pt idx="3997">
                  <c:v>499800</c:v>
                </c:pt>
                <c:pt idx="3998">
                  <c:v>499900</c:v>
                </c:pt>
                <c:pt idx="3999">
                  <c:v>500000</c:v>
                </c:pt>
              </c:numCache>
            </c:numRef>
          </c:xVal>
          <c:yVal>
            <c:numRef>
              <c:f>'Model 1.2 price0.0'!$Q$1003:$Q$5002</c:f>
              <c:numCache>
                <c:formatCode>General</c:formatCode>
                <c:ptCount val="4000"/>
                <c:pt idx="0">
                  <c:v>0.324324</c:v>
                </c:pt>
                <c:pt idx="1">
                  <c:v>0.36363600000000001</c:v>
                </c:pt>
                <c:pt idx="2">
                  <c:v>0.43243199999999998</c:v>
                </c:pt>
                <c:pt idx="3">
                  <c:v>0.42105300000000001</c:v>
                </c:pt>
                <c:pt idx="4">
                  <c:v>0.36871500000000001</c:v>
                </c:pt>
                <c:pt idx="5">
                  <c:v>0.40454499999999999</c:v>
                </c:pt>
                <c:pt idx="6">
                  <c:v>0.37313400000000002</c:v>
                </c:pt>
                <c:pt idx="7">
                  <c:v>0.403756</c:v>
                </c:pt>
                <c:pt idx="8">
                  <c:v>0.41095900000000002</c:v>
                </c:pt>
                <c:pt idx="9">
                  <c:v>0.36448599999999998</c:v>
                </c:pt>
                <c:pt idx="10">
                  <c:v>0.39555600000000002</c:v>
                </c:pt>
                <c:pt idx="11">
                  <c:v>0.35245900000000002</c:v>
                </c:pt>
                <c:pt idx="12">
                  <c:v>0.28315400000000002</c:v>
                </c:pt>
                <c:pt idx="13">
                  <c:v>0.289377</c:v>
                </c:pt>
                <c:pt idx="14">
                  <c:v>0.37704900000000002</c:v>
                </c:pt>
                <c:pt idx="15">
                  <c:v>0.30838300000000002</c:v>
                </c:pt>
                <c:pt idx="16">
                  <c:v>0.36322900000000002</c:v>
                </c:pt>
                <c:pt idx="17">
                  <c:v>0.31828400000000001</c:v>
                </c:pt>
                <c:pt idx="18">
                  <c:v>0.37295099999999998</c:v>
                </c:pt>
                <c:pt idx="19">
                  <c:v>0.370813</c:v>
                </c:pt>
                <c:pt idx="20">
                  <c:v>0.30749399999999999</c:v>
                </c:pt>
                <c:pt idx="21">
                  <c:v>0.35020200000000001</c:v>
                </c:pt>
                <c:pt idx="22">
                  <c:v>0.32653100000000002</c:v>
                </c:pt>
                <c:pt idx="23">
                  <c:v>0.335893</c:v>
                </c:pt>
                <c:pt idx="24">
                  <c:v>0.32505200000000001</c:v>
                </c:pt>
                <c:pt idx="25">
                  <c:v>0.32952399999999998</c:v>
                </c:pt>
                <c:pt idx="26">
                  <c:v>0.31125799999999998</c:v>
                </c:pt>
                <c:pt idx="27">
                  <c:v>0.32179200000000002</c:v>
                </c:pt>
                <c:pt idx="28">
                  <c:v>0.33282400000000001</c:v>
                </c:pt>
                <c:pt idx="29">
                  <c:v>0.32994899999999999</c:v>
                </c:pt>
                <c:pt idx="30">
                  <c:v>0.31956299999999999</c:v>
                </c:pt>
                <c:pt idx="31">
                  <c:v>0.31495200000000001</c:v>
                </c:pt>
                <c:pt idx="32">
                  <c:v>0.314058</c:v>
                </c:pt>
                <c:pt idx="33">
                  <c:v>0.355653</c:v>
                </c:pt>
                <c:pt idx="34">
                  <c:v>0.34942299999999998</c:v>
                </c:pt>
                <c:pt idx="35">
                  <c:v>0.351323</c:v>
                </c:pt>
                <c:pt idx="36">
                  <c:v>0.36998500000000001</c:v>
                </c:pt>
                <c:pt idx="37">
                  <c:v>0.31779099999999999</c:v>
                </c:pt>
                <c:pt idx="38">
                  <c:v>0.346389</c:v>
                </c:pt>
                <c:pt idx="39">
                  <c:v>0.34950100000000001</c:v>
                </c:pt>
                <c:pt idx="40">
                  <c:v>0.33871000000000001</c:v>
                </c:pt>
                <c:pt idx="41">
                  <c:v>0.37331700000000001</c:v>
                </c:pt>
                <c:pt idx="42">
                  <c:v>0.35922300000000001</c:v>
                </c:pt>
                <c:pt idx="43">
                  <c:v>0.33973399999999998</c:v>
                </c:pt>
                <c:pt idx="44">
                  <c:v>0.38064500000000001</c:v>
                </c:pt>
                <c:pt idx="45">
                  <c:v>0.35573100000000002</c:v>
                </c:pt>
                <c:pt idx="46">
                  <c:v>0.35306300000000002</c:v>
                </c:pt>
                <c:pt idx="47">
                  <c:v>0.34173700000000001</c:v>
                </c:pt>
                <c:pt idx="48">
                  <c:v>0.34196300000000002</c:v>
                </c:pt>
                <c:pt idx="49">
                  <c:v>0.32613900000000001</c:v>
                </c:pt>
                <c:pt idx="50">
                  <c:v>0.33293400000000001</c:v>
                </c:pt>
                <c:pt idx="51">
                  <c:v>0.34441500000000003</c:v>
                </c:pt>
                <c:pt idx="52">
                  <c:v>0.351211</c:v>
                </c:pt>
                <c:pt idx="53">
                  <c:v>0.31166700000000003</c:v>
                </c:pt>
                <c:pt idx="54">
                  <c:v>0.39484999999999998</c:v>
                </c:pt>
                <c:pt idx="55">
                  <c:v>0.306502</c:v>
                </c:pt>
                <c:pt idx="56">
                  <c:v>0.32771099999999997</c:v>
                </c:pt>
                <c:pt idx="57">
                  <c:v>0.31578899999999999</c:v>
                </c:pt>
                <c:pt idx="58">
                  <c:v>0.36030800000000002</c:v>
                </c:pt>
                <c:pt idx="59">
                  <c:v>0.35177000000000003</c:v>
                </c:pt>
                <c:pt idx="60">
                  <c:v>0.33333299999999999</c:v>
                </c:pt>
                <c:pt idx="61">
                  <c:v>0.33915200000000001</c:v>
                </c:pt>
                <c:pt idx="62">
                  <c:v>0.32801799999999998</c:v>
                </c:pt>
                <c:pt idx="63">
                  <c:v>0.35135100000000002</c:v>
                </c:pt>
                <c:pt idx="64">
                  <c:v>0.32369900000000001</c:v>
                </c:pt>
                <c:pt idx="65">
                  <c:v>0.36507899999999999</c:v>
                </c:pt>
                <c:pt idx="66">
                  <c:v>0.355072</c:v>
                </c:pt>
                <c:pt idx="67">
                  <c:v>0.35593200000000003</c:v>
                </c:pt>
                <c:pt idx="68">
                  <c:v>0.28282800000000002</c:v>
                </c:pt>
                <c:pt idx="69">
                  <c:v>0.36507899999999999</c:v>
                </c:pt>
                <c:pt idx="70">
                  <c:v>0.42477900000000002</c:v>
                </c:pt>
                <c:pt idx="71">
                  <c:v>0.32653100000000002</c:v>
                </c:pt>
                <c:pt idx="72">
                  <c:v>0.359375</c:v>
                </c:pt>
                <c:pt idx="73">
                  <c:v>0.42857099999999998</c:v>
                </c:pt>
                <c:pt idx="74">
                  <c:v>0.37179499999999999</c:v>
                </c:pt>
                <c:pt idx="75">
                  <c:v>0.35</c:v>
                </c:pt>
                <c:pt idx="76">
                  <c:v>0.34375</c:v>
                </c:pt>
                <c:pt idx="77">
                  <c:v>0.30555599999999999</c:v>
                </c:pt>
                <c:pt idx="78">
                  <c:v>0.34090900000000002</c:v>
                </c:pt>
                <c:pt idx="79">
                  <c:v>0.35468</c:v>
                </c:pt>
                <c:pt idx="80">
                  <c:v>0.34659099999999998</c:v>
                </c:pt>
                <c:pt idx="81">
                  <c:v>0.41958000000000001</c:v>
                </c:pt>
                <c:pt idx="82">
                  <c:v>0.39855099999999999</c:v>
                </c:pt>
                <c:pt idx="83">
                  <c:v>0.35828900000000002</c:v>
                </c:pt>
                <c:pt idx="84">
                  <c:v>0.326797</c:v>
                </c:pt>
                <c:pt idx="85">
                  <c:v>0.325714</c:v>
                </c:pt>
                <c:pt idx="86">
                  <c:v>0.35838199999999998</c:v>
                </c:pt>
                <c:pt idx="87">
                  <c:v>0.34862399999999999</c:v>
                </c:pt>
                <c:pt idx="88">
                  <c:v>0.32240400000000002</c:v>
                </c:pt>
                <c:pt idx="89">
                  <c:v>0.287879</c:v>
                </c:pt>
                <c:pt idx="90">
                  <c:v>0.29798000000000002</c:v>
                </c:pt>
                <c:pt idx="91">
                  <c:v>0.21176500000000001</c:v>
                </c:pt>
                <c:pt idx="92">
                  <c:v>0.27368399999999998</c:v>
                </c:pt>
                <c:pt idx="93">
                  <c:v>0.43478299999999998</c:v>
                </c:pt>
                <c:pt idx="94">
                  <c:v>0.394737</c:v>
                </c:pt>
                <c:pt idx="95">
                  <c:v>0.352273</c:v>
                </c:pt>
                <c:pt idx="96">
                  <c:v>0.35051500000000002</c:v>
                </c:pt>
                <c:pt idx="97">
                  <c:v>0.28571400000000002</c:v>
                </c:pt>
                <c:pt idx="98">
                  <c:v>0.30625000000000002</c:v>
                </c:pt>
                <c:pt idx="99">
                  <c:v>0.29591800000000001</c:v>
                </c:pt>
                <c:pt idx="100">
                  <c:v>0.38709700000000002</c:v>
                </c:pt>
                <c:pt idx="101">
                  <c:v>0.37104100000000001</c:v>
                </c:pt>
                <c:pt idx="102">
                  <c:v>0.35746600000000001</c:v>
                </c:pt>
                <c:pt idx="103">
                  <c:v>0.38356200000000001</c:v>
                </c:pt>
                <c:pt idx="104">
                  <c:v>0.34</c:v>
                </c:pt>
                <c:pt idx="105">
                  <c:v>0.28712900000000002</c:v>
                </c:pt>
                <c:pt idx="106">
                  <c:v>0.24390200000000001</c:v>
                </c:pt>
                <c:pt idx="107">
                  <c:v>0.36046499999999998</c:v>
                </c:pt>
                <c:pt idx="108">
                  <c:v>0.30476199999999998</c:v>
                </c:pt>
                <c:pt idx="109">
                  <c:v>0.29838700000000001</c:v>
                </c:pt>
                <c:pt idx="110">
                  <c:v>0.33333299999999999</c:v>
                </c:pt>
                <c:pt idx="111">
                  <c:v>0.34814800000000001</c:v>
                </c:pt>
                <c:pt idx="112">
                  <c:v>0.38888899999999998</c:v>
                </c:pt>
                <c:pt idx="113">
                  <c:v>0.31718099999999999</c:v>
                </c:pt>
                <c:pt idx="114">
                  <c:v>0.29568100000000003</c:v>
                </c:pt>
                <c:pt idx="115">
                  <c:v>0.306452</c:v>
                </c:pt>
                <c:pt idx="116">
                  <c:v>0.30379699999999998</c:v>
                </c:pt>
                <c:pt idx="117">
                  <c:v>0.29061799999999999</c:v>
                </c:pt>
                <c:pt idx="118">
                  <c:v>0.29870099999999999</c:v>
                </c:pt>
                <c:pt idx="119">
                  <c:v>0.36363600000000001</c:v>
                </c:pt>
                <c:pt idx="120">
                  <c:v>0.33962300000000001</c:v>
                </c:pt>
                <c:pt idx="121">
                  <c:v>0.33201599999999998</c:v>
                </c:pt>
                <c:pt idx="122">
                  <c:v>0.33956399999999998</c:v>
                </c:pt>
                <c:pt idx="123">
                  <c:v>0.35735699999999998</c:v>
                </c:pt>
                <c:pt idx="124">
                  <c:v>0.35087699999999999</c:v>
                </c:pt>
                <c:pt idx="125">
                  <c:v>0.39897700000000003</c:v>
                </c:pt>
                <c:pt idx="126">
                  <c:v>0.36828</c:v>
                </c:pt>
                <c:pt idx="127">
                  <c:v>0.35374100000000003</c:v>
                </c:pt>
                <c:pt idx="128">
                  <c:v>0.33740799999999999</c:v>
                </c:pt>
                <c:pt idx="129">
                  <c:v>0.36853900000000001</c:v>
                </c:pt>
                <c:pt idx="130">
                  <c:v>0.31953999999999999</c:v>
                </c:pt>
                <c:pt idx="131">
                  <c:v>0.38541700000000001</c:v>
                </c:pt>
                <c:pt idx="132">
                  <c:v>0.39604</c:v>
                </c:pt>
                <c:pt idx="133">
                  <c:v>0.31077700000000003</c:v>
                </c:pt>
                <c:pt idx="134">
                  <c:v>0.36127199999999998</c:v>
                </c:pt>
                <c:pt idx="135">
                  <c:v>0.36266700000000002</c:v>
                </c:pt>
                <c:pt idx="136">
                  <c:v>0.33972599999999997</c:v>
                </c:pt>
                <c:pt idx="137">
                  <c:v>0.31742199999999998</c:v>
                </c:pt>
                <c:pt idx="138">
                  <c:v>0.3</c:v>
                </c:pt>
                <c:pt idx="139">
                  <c:v>0.33177600000000002</c:v>
                </c:pt>
                <c:pt idx="140">
                  <c:v>0.31065799999999999</c:v>
                </c:pt>
                <c:pt idx="141">
                  <c:v>0.30028300000000002</c:v>
                </c:pt>
                <c:pt idx="142">
                  <c:v>0.38557999999999998</c:v>
                </c:pt>
                <c:pt idx="143">
                  <c:v>0.32852999999999999</c:v>
                </c:pt>
                <c:pt idx="144">
                  <c:v>0.364672</c:v>
                </c:pt>
                <c:pt idx="145">
                  <c:v>0.37163800000000002</c:v>
                </c:pt>
                <c:pt idx="146">
                  <c:v>0.34848499999999999</c:v>
                </c:pt>
                <c:pt idx="147">
                  <c:v>0.37617600000000001</c:v>
                </c:pt>
                <c:pt idx="148">
                  <c:v>0.33035700000000001</c:v>
                </c:pt>
                <c:pt idx="149">
                  <c:v>0.31722099999999998</c:v>
                </c:pt>
                <c:pt idx="150">
                  <c:v>0.374359</c:v>
                </c:pt>
                <c:pt idx="151">
                  <c:v>0.30879699999999999</c:v>
                </c:pt>
                <c:pt idx="152">
                  <c:v>0.37295099999999998</c:v>
                </c:pt>
                <c:pt idx="153">
                  <c:v>0.37203799999999998</c:v>
                </c:pt>
                <c:pt idx="154">
                  <c:v>0.33103399999999999</c:v>
                </c:pt>
                <c:pt idx="155">
                  <c:v>0.316081</c:v>
                </c:pt>
                <c:pt idx="156">
                  <c:v>0.33799499999999999</c:v>
                </c:pt>
                <c:pt idx="157">
                  <c:v>0.318662</c:v>
                </c:pt>
                <c:pt idx="158">
                  <c:v>0.303089</c:v>
                </c:pt>
                <c:pt idx="159">
                  <c:v>0.344051</c:v>
                </c:pt>
                <c:pt idx="160">
                  <c:v>0.354049</c:v>
                </c:pt>
                <c:pt idx="161">
                  <c:v>0.31051800000000002</c:v>
                </c:pt>
                <c:pt idx="162">
                  <c:v>0.35862100000000002</c:v>
                </c:pt>
                <c:pt idx="163">
                  <c:v>0.36930099999999999</c:v>
                </c:pt>
                <c:pt idx="164">
                  <c:v>0.348659</c:v>
                </c:pt>
                <c:pt idx="165">
                  <c:v>0.31759700000000002</c:v>
                </c:pt>
                <c:pt idx="166">
                  <c:v>0.36512699999999998</c:v>
                </c:pt>
                <c:pt idx="167">
                  <c:v>0.31088100000000002</c:v>
                </c:pt>
                <c:pt idx="168">
                  <c:v>0.29977599999999999</c:v>
                </c:pt>
                <c:pt idx="169">
                  <c:v>0.34099600000000002</c:v>
                </c:pt>
                <c:pt idx="170">
                  <c:v>0.30636799999999997</c:v>
                </c:pt>
                <c:pt idx="171">
                  <c:v>0.35191099999999997</c:v>
                </c:pt>
                <c:pt idx="172">
                  <c:v>0.29653000000000002</c:v>
                </c:pt>
                <c:pt idx="173">
                  <c:v>0.34107100000000001</c:v>
                </c:pt>
                <c:pt idx="174">
                  <c:v>0.32117600000000002</c:v>
                </c:pt>
                <c:pt idx="175">
                  <c:v>0.324324</c:v>
                </c:pt>
                <c:pt idx="176">
                  <c:v>0.31631599999999999</c:v>
                </c:pt>
                <c:pt idx="177">
                  <c:v>0.32785399999999998</c:v>
                </c:pt>
                <c:pt idx="178">
                  <c:v>0.33149200000000001</c:v>
                </c:pt>
                <c:pt idx="179">
                  <c:v>0.31877299999999997</c:v>
                </c:pt>
                <c:pt idx="180">
                  <c:v>0.34618599999999999</c:v>
                </c:pt>
                <c:pt idx="181">
                  <c:v>0.35927199999999998</c:v>
                </c:pt>
                <c:pt idx="182">
                  <c:v>0.34262300000000001</c:v>
                </c:pt>
                <c:pt idx="183">
                  <c:v>0.36701699999999998</c:v>
                </c:pt>
                <c:pt idx="184">
                  <c:v>0.311475</c:v>
                </c:pt>
                <c:pt idx="185">
                  <c:v>0.34165899999999999</c:v>
                </c:pt>
                <c:pt idx="186">
                  <c:v>0.348858</c:v>
                </c:pt>
                <c:pt idx="187">
                  <c:v>0.37020900000000001</c:v>
                </c:pt>
                <c:pt idx="188">
                  <c:v>0.36329299999999998</c:v>
                </c:pt>
                <c:pt idx="189">
                  <c:v>0.38987300000000003</c:v>
                </c:pt>
                <c:pt idx="190">
                  <c:v>0.36782500000000001</c:v>
                </c:pt>
                <c:pt idx="191">
                  <c:v>0.37123499999999998</c:v>
                </c:pt>
                <c:pt idx="192">
                  <c:v>0.38512400000000002</c:v>
                </c:pt>
                <c:pt idx="193">
                  <c:v>0.39435300000000001</c:v>
                </c:pt>
                <c:pt idx="194">
                  <c:v>0.38042399999999998</c:v>
                </c:pt>
                <c:pt idx="195">
                  <c:v>0.36743199999999998</c:v>
                </c:pt>
                <c:pt idx="196">
                  <c:v>0.36916399999999999</c:v>
                </c:pt>
                <c:pt idx="197">
                  <c:v>0.38095200000000001</c:v>
                </c:pt>
                <c:pt idx="198">
                  <c:v>0.40298499999999998</c:v>
                </c:pt>
                <c:pt idx="199">
                  <c:v>0.38722299999999998</c:v>
                </c:pt>
                <c:pt idx="200">
                  <c:v>0.36688700000000002</c:v>
                </c:pt>
                <c:pt idx="201">
                  <c:v>0.39804499999999998</c:v>
                </c:pt>
                <c:pt idx="202">
                  <c:v>0.37551000000000001</c:v>
                </c:pt>
                <c:pt idx="203">
                  <c:v>0.37240499999999999</c:v>
                </c:pt>
                <c:pt idx="204">
                  <c:v>0.393152</c:v>
                </c:pt>
                <c:pt idx="205">
                  <c:v>0.360176</c:v>
                </c:pt>
                <c:pt idx="206">
                  <c:v>0.329073</c:v>
                </c:pt>
                <c:pt idx="207">
                  <c:v>0.37952599999999997</c:v>
                </c:pt>
                <c:pt idx="208">
                  <c:v>0.37135299999999999</c:v>
                </c:pt>
                <c:pt idx="209">
                  <c:v>0.355682</c:v>
                </c:pt>
                <c:pt idx="210">
                  <c:v>0.36214600000000002</c:v>
                </c:pt>
                <c:pt idx="211">
                  <c:v>0.35606100000000002</c:v>
                </c:pt>
                <c:pt idx="212">
                  <c:v>0.35</c:v>
                </c:pt>
                <c:pt idx="213">
                  <c:v>0.37174699999999999</c:v>
                </c:pt>
                <c:pt idx="214">
                  <c:v>0.32295699999999999</c:v>
                </c:pt>
                <c:pt idx="215">
                  <c:v>0.34653499999999998</c:v>
                </c:pt>
                <c:pt idx="216">
                  <c:v>0.367257</c:v>
                </c:pt>
                <c:pt idx="217">
                  <c:v>0.37798999999999999</c:v>
                </c:pt>
                <c:pt idx="218">
                  <c:v>0.31835200000000002</c:v>
                </c:pt>
                <c:pt idx="219">
                  <c:v>0.319693</c:v>
                </c:pt>
                <c:pt idx="220">
                  <c:v>0.34517799999999998</c:v>
                </c:pt>
                <c:pt idx="221">
                  <c:v>0.29283500000000001</c:v>
                </c:pt>
                <c:pt idx="222">
                  <c:v>0.37275999999999998</c:v>
                </c:pt>
                <c:pt idx="223">
                  <c:v>0.40697699999999998</c:v>
                </c:pt>
                <c:pt idx="224">
                  <c:v>0.37603300000000001</c:v>
                </c:pt>
                <c:pt idx="225">
                  <c:v>0.33590700000000001</c:v>
                </c:pt>
                <c:pt idx="226">
                  <c:v>0.31531500000000001</c:v>
                </c:pt>
                <c:pt idx="227">
                  <c:v>0.34674899999999997</c:v>
                </c:pt>
                <c:pt idx="228">
                  <c:v>0.33907999999999999</c:v>
                </c:pt>
                <c:pt idx="229">
                  <c:v>0.37583899999999998</c:v>
                </c:pt>
                <c:pt idx="230">
                  <c:v>0.32934099999999999</c:v>
                </c:pt>
                <c:pt idx="231">
                  <c:v>0.33714300000000003</c:v>
                </c:pt>
                <c:pt idx="232">
                  <c:v>0.309645</c:v>
                </c:pt>
                <c:pt idx="233">
                  <c:v>0.37078699999999998</c:v>
                </c:pt>
                <c:pt idx="234">
                  <c:v>0.38414599999999999</c:v>
                </c:pt>
                <c:pt idx="235">
                  <c:v>0.37423299999999998</c:v>
                </c:pt>
                <c:pt idx="236">
                  <c:v>0.33739799999999998</c:v>
                </c:pt>
                <c:pt idx="237">
                  <c:v>0.39673900000000001</c:v>
                </c:pt>
                <c:pt idx="238">
                  <c:v>0.31606200000000001</c:v>
                </c:pt>
                <c:pt idx="239">
                  <c:v>0.36956499999999998</c:v>
                </c:pt>
                <c:pt idx="240">
                  <c:v>0.33571400000000001</c:v>
                </c:pt>
                <c:pt idx="241">
                  <c:v>0.32022499999999998</c:v>
                </c:pt>
                <c:pt idx="242">
                  <c:v>0.30731700000000001</c:v>
                </c:pt>
                <c:pt idx="243">
                  <c:v>0.37916699999999998</c:v>
                </c:pt>
                <c:pt idx="244">
                  <c:v>0.34939799999999999</c:v>
                </c:pt>
                <c:pt idx="245">
                  <c:v>0.32270900000000002</c:v>
                </c:pt>
                <c:pt idx="246">
                  <c:v>0.341026</c:v>
                </c:pt>
                <c:pt idx="247">
                  <c:v>0.29857800000000001</c:v>
                </c:pt>
                <c:pt idx="248">
                  <c:v>0.32921800000000001</c:v>
                </c:pt>
                <c:pt idx="249">
                  <c:v>0.33661400000000002</c:v>
                </c:pt>
                <c:pt idx="250">
                  <c:v>0.29235899999999998</c:v>
                </c:pt>
                <c:pt idx="251">
                  <c:v>0.33043499999999998</c:v>
                </c:pt>
                <c:pt idx="252">
                  <c:v>0.39528799999999997</c:v>
                </c:pt>
                <c:pt idx="253">
                  <c:v>0.371859</c:v>
                </c:pt>
                <c:pt idx="254">
                  <c:v>0.32541599999999998</c:v>
                </c:pt>
                <c:pt idx="255">
                  <c:v>0.35416700000000001</c:v>
                </c:pt>
                <c:pt idx="256">
                  <c:v>0.36451600000000001</c:v>
                </c:pt>
                <c:pt idx="257">
                  <c:v>0.34870299999999999</c:v>
                </c:pt>
                <c:pt idx="258">
                  <c:v>0.35326099999999999</c:v>
                </c:pt>
                <c:pt idx="259">
                  <c:v>0.388571</c:v>
                </c:pt>
                <c:pt idx="260">
                  <c:v>0.34513300000000002</c:v>
                </c:pt>
                <c:pt idx="261">
                  <c:v>0.373529</c:v>
                </c:pt>
                <c:pt idx="262">
                  <c:v>0.31309900000000002</c:v>
                </c:pt>
                <c:pt idx="263">
                  <c:v>0.36401699999999998</c:v>
                </c:pt>
                <c:pt idx="264">
                  <c:v>0.37164799999999998</c:v>
                </c:pt>
                <c:pt idx="265">
                  <c:v>0.33898299999999998</c:v>
                </c:pt>
                <c:pt idx="266">
                  <c:v>0.329457</c:v>
                </c:pt>
                <c:pt idx="267">
                  <c:v>0.28692000000000001</c:v>
                </c:pt>
                <c:pt idx="268">
                  <c:v>0.27433600000000002</c:v>
                </c:pt>
                <c:pt idx="269">
                  <c:v>0.34074100000000002</c:v>
                </c:pt>
                <c:pt idx="270">
                  <c:v>0.25966899999999998</c:v>
                </c:pt>
                <c:pt idx="271">
                  <c:v>0.33333299999999999</c:v>
                </c:pt>
                <c:pt idx="272">
                  <c:v>0.32934099999999999</c:v>
                </c:pt>
                <c:pt idx="273">
                  <c:v>0.28877000000000003</c:v>
                </c:pt>
                <c:pt idx="274">
                  <c:v>0.34463300000000002</c:v>
                </c:pt>
                <c:pt idx="275">
                  <c:v>0.37333300000000003</c:v>
                </c:pt>
                <c:pt idx="276">
                  <c:v>0.22666700000000001</c:v>
                </c:pt>
                <c:pt idx="277">
                  <c:v>0.41791</c:v>
                </c:pt>
                <c:pt idx="278">
                  <c:v>0.38709700000000002</c:v>
                </c:pt>
                <c:pt idx="279">
                  <c:v>0.34337299999999998</c:v>
                </c:pt>
                <c:pt idx="280">
                  <c:v>0.41176499999999999</c:v>
                </c:pt>
                <c:pt idx="281">
                  <c:v>0.30872500000000003</c:v>
                </c:pt>
                <c:pt idx="282">
                  <c:v>0.303371</c:v>
                </c:pt>
                <c:pt idx="283">
                  <c:v>0.28780499999999998</c:v>
                </c:pt>
                <c:pt idx="284">
                  <c:v>0.29657800000000001</c:v>
                </c:pt>
                <c:pt idx="285">
                  <c:v>0.34101399999999998</c:v>
                </c:pt>
                <c:pt idx="286">
                  <c:v>0.37644300000000003</c:v>
                </c:pt>
                <c:pt idx="287">
                  <c:v>0.30769200000000002</c:v>
                </c:pt>
                <c:pt idx="288">
                  <c:v>0.32538299999999998</c:v>
                </c:pt>
                <c:pt idx="289">
                  <c:v>0.29320400000000002</c:v>
                </c:pt>
                <c:pt idx="290">
                  <c:v>0.32441500000000001</c:v>
                </c:pt>
                <c:pt idx="291">
                  <c:v>0.32421100000000003</c:v>
                </c:pt>
                <c:pt idx="292">
                  <c:v>0.33056099999999999</c:v>
                </c:pt>
                <c:pt idx="293">
                  <c:v>0.31052600000000002</c:v>
                </c:pt>
                <c:pt idx="294">
                  <c:v>0.316633</c:v>
                </c:pt>
                <c:pt idx="295">
                  <c:v>0.275758</c:v>
                </c:pt>
                <c:pt idx="296">
                  <c:v>0.30352299999999999</c:v>
                </c:pt>
                <c:pt idx="297">
                  <c:v>0.34463300000000002</c:v>
                </c:pt>
                <c:pt idx="298">
                  <c:v>0.35378300000000001</c:v>
                </c:pt>
                <c:pt idx="299">
                  <c:v>0.30113600000000001</c:v>
                </c:pt>
                <c:pt idx="300">
                  <c:v>0.30947799999999998</c:v>
                </c:pt>
                <c:pt idx="301">
                  <c:v>0.33399600000000002</c:v>
                </c:pt>
                <c:pt idx="302">
                  <c:v>0.35006100000000001</c:v>
                </c:pt>
                <c:pt idx="303">
                  <c:v>0.32242199999999999</c:v>
                </c:pt>
                <c:pt idx="304">
                  <c:v>0.33876200000000001</c:v>
                </c:pt>
                <c:pt idx="305">
                  <c:v>0.32521499999999998</c:v>
                </c:pt>
                <c:pt idx="306">
                  <c:v>0.35634700000000002</c:v>
                </c:pt>
                <c:pt idx="307">
                  <c:v>0.31725599999999998</c:v>
                </c:pt>
                <c:pt idx="308">
                  <c:v>0.33259699999999998</c:v>
                </c:pt>
                <c:pt idx="309">
                  <c:v>0.30914799999999998</c:v>
                </c:pt>
                <c:pt idx="310">
                  <c:v>0.345055</c:v>
                </c:pt>
                <c:pt idx="311">
                  <c:v>0.35257699999999997</c:v>
                </c:pt>
                <c:pt idx="312">
                  <c:v>0.36999100000000001</c:v>
                </c:pt>
                <c:pt idx="313">
                  <c:v>0.34547</c:v>
                </c:pt>
                <c:pt idx="314">
                  <c:v>0.33665800000000001</c:v>
                </c:pt>
                <c:pt idx="315">
                  <c:v>0.40414</c:v>
                </c:pt>
                <c:pt idx="316">
                  <c:v>0.34819899999999998</c:v>
                </c:pt>
                <c:pt idx="317">
                  <c:v>0.36712099999999998</c:v>
                </c:pt>
                <c:pt idx="318">
                  <c:v>0.35617500000000002</c:v>
                </c:pt>
                <c:pt idx="319">
                  <c:v>0.37731100000000001</c:v>
                </c:pt>
                <c:pt idx="320">
                  <c:v>0.37878800000000001</c:v>
                </c:pt>
                <c:pt idx="321">
                  <c:v>0.405032</c:v>
                </c:pt>
                <c:pt idx="322">
                  <c:v>0.35219699999999998</c:v>
                </c:pt>
                <c:pt idx="323">
                  <c:v>0.375865</c:v>
                </c:pt>
                <c:pt idx="324">
                  <c:v>0.38569500000000001</c:v>
                </c:pt>
                <c:pt idx="325">
                  <c:v>0.40982400000000002</c:v>
                </c:pt>
                <c:pt idx="326">
                  <c:v>0.32407399999999997</c:v>
                </c:pt>
                <c:pt idx="327">
                  <c:v>0.37241400000000002</c:v>
                </c:pt>
                <c:pt idx="328">
                  <c:v>0.39347700000000002</c:v>
                </c:pt>
                <c:pt idx="329">
                  <c:v>0.38945400000000002</c:v>
                </c:pt>
                <c:pt idx="330">
                  <c:v>0.36385299999999998</c:v>
                </c:pt>
                <c:pt idx="331">
                  <c:v>0.37552200000000002</c:v>
                </c:pt>
                <c:pt idx="332">
                  <c:v>0.390177</c:v>
                </c:pt>
                <c:pt idx="333">
                  <c:v>0.37132900000000002</c:v>
                </c:pt>
                <c:pt idx="334">
                  <c:v>0.37585400000000002</c:v>
                </c:pt>
                <c:pt idx="335">
                  <c:v>0.36230899999999999</c:v>
                </c:pt>
                <c:pt idx="336">
                  <c:v>0.36683399999999999</c:v>
                </c:pt>
                <c:pt idx="337">
                  <c:v>0.37728400000000001</c:v>
                </c:pt>
                <c:pt idx="338">
                  <c:v>0.40406999999999998</c:v>
                </c:pt>
                <c:pt idx="339">
                  <c:v>0.43074200000000001</c:v>
                </c:pt>
                <c:pt idx="340">
                  <c:v>0.38794400000000001</c:v>
                </c:pt>
                <c:pt idx="341">
                  <c:v>0.40342499999999998</c:v>
                </c:pt>
                <c:pt idx="342">
                  <c:v>0.392341</c:v>
                </c:pt>
                <c:pt idx="343">
                  <c:v>0.40103499999999997</c:v>
                </c:pt>
                <c:pt idx="344">
                  <c:v>0.35710199999999997</c:v>
                </c:pt>
                <c:pt idx="345">
                  <c:v>0.386959</c:v>
                </c:pt>
                <c:pt idx="346">
                  <c:v>0.43533699999999997</c:v>
                </c:pt>
                <c:pt idx="347">
                  <c:v>0.41206300000000001</c:v>
                </c:pt>
                <c:pt idx="348">
                  <c:v>0.41172999999999998</c:v>
                </c:pt>
                <c:pt idx="349">
                  <c:v>0.40047100000000002</c:v>
                </c:pt>
                <c:pt idx="350">
                  <c:v>0.41397200000000001</c:v>
                </c:pt>
                <c:pt idx="351">
                  <c:v>0.38226500000000002</c:v>
                </c:pt>
                <c:pt idx="352">
                  <c:v>0.39649800000000002</c:v>
                </c:pt>
                <c:pt idx="353">
                  <c:v>0.42744399999999999</c:v>
                </c:pt>
                <c:pt idx="354">
                  <c:v>0.39802799999999999</c:v>
                </c:pt>
                <c:pt idx="355">
                  <c:v>0.39898</c:v>
                </c:pt>
                <c:pt idx="356">
                  <c:v>0.39816000000000001</c:v>
                </c:pt>
                <c:pt idx="357">
                  <c:v>0.39940999999999999</c:v>
                </c:pt>
                <c:pt idx="358">
                  <c:v>0.398644</c:v>
                </c:pt>
                <c:pt idx="359">
                  <c:v>0.38266099999999997</c:v>
                </c:pt>
                <c:pt idx="360">
                  <c:v>0.370396</c:v>
                </c:pt>
                <c:pt idx="361">
                  <c:v>0.37950499999999998</c:v>
                </c:pt>
                <c:pt idx="362">
                  <c:v>0.375415</c:v>
                </c:pt>
                <c:pt idx="363">
                  <c:v>0.368566</c:v>
                </c:pt>
                <c:pt idx="364">
                  <c:v>0.39319300000000001</c:v>
                </c:pt>
                <c:pt idx="365">
                  <c:v>0.361174</c:v>
                </c:pt>
                <c:pt idx="366">
                  <c:v>0.39222299999999999</c:v>
                </c:pt>
                <c:pt idx="367">
                  <c:v>0.39918999999999999</c:v>
                </c:pt>
                <c:pt idx="368">
                  <c:v>0.395897</c:v>
                </c:pt>
                <c:pt idx="369">
                  <c:v>0.38391500000000001</c:v>
                </c:pt>
                <c:pt idx="370">
                  <c:v>0.40942299999999998</c:v>
                </c:pt>
                <c:pt idx="371">
                  <c:v>0.40048499999999998</c:v>
                </c:pt>
                <c:pt idx="372">
                  <c:v>0.40800599999999998</c:v>
                </c:pt>
                <c:pt idx="373">
                  <c:v>0.406227</c:v>
                </c:pt>
                <c:pt idx="374">
                  <c:v>0.39565600000000001</c:v>
                </c:pt>
                <c:pt idx="375">
                  <c:v>0.42737199999999997</c:v>
                </c:pt>
                <c:pt idx="376">
                  <c:v>0.456617</c:v>
                </c:pt>
                <c:pt idx="377">
                  <c:v>0.45829799999999998</c:v>
                </c:pt>
                <c:pt idx="378">
                  <c:v>0.47588399999999997</c:v>
                </c:pt>
                <c:pt idx="379">
                  <c:v>0.45719500000000002</c:v>
                </c:pt>
                <c:pt idx="380">
                  <c:v>0.446911</c:v>
                </c:pt>
                <c:pt idx="381">
                  <c:v>0.44477299999999997</c:v>
                </c:pt>
                <c:pt idx="382">
                  <c:v>0.43957000000000002</c:v>
                </c:pt>
                <c:pt idx="383">
                  <c:v>0.423761</c:v>
                </c:pt>
                <c:pt idx="384">
                  <c:v>0.41120699999999999</c:v>
                </c:pt>
                <c:pt idx="385">
                  <c:v>0.42436099999999999</c:v>
                </c:pt>
                <c:pt idx="386">
                  <c:v>0.41709099999999999</c:v>
                </c:pt>
                <c:pt idx="387">
                  <c:v>0.4098</c:v>
                </c:pt>
                <c:pt idx="388">
                  <c:v>0.39502199999999998</c:v>
                </c:pt>
                <c:pt idx="389">
                  <c:v>0.428755</c:v>
                </c:pt>
                <c:pt idx="390">
                  <c:v>0.41727500000000001</c:v>
                </c:pt>
                <c:pt idx="391">
                  <c:v>0.44572699999999998</c:v>
                </c:pt>
                <c:pt idx="392">
                  <c:v>0.39490399999999998</c:v>
                </c:pt>
                <c:pt idx="393">
                  <c:v>0.35882399999999998</c:v>
                </c:pt>
                <c:pt idx="394">
                  <c:v>0.38015700000000002</c:v>
                </c:pt>
                <c:pt idx="395">
                  <c:v>0.38015700000000002</c:v>
                </c:pt>
                <c:pt idx="396">
                  <c:v>0.39556999999999998</c:v>
                </c:pt>
                <c:pt idx="397">
                  <c:v>0.39974799999999999</c:v>
                </c:pt>
                <c:pt idx="398">
                  <c:v>0.43541400000000002</c:v>
                </c:pt>
                <c:pt idx="399">
                  <c:v>0.39135700000000001</c:v>
                </c:pt>
                <c:pt idx="400">
                  <c:v>0.39289600000000002</c:v>
                </c:pt>
                <c:pt idx="401">
                  <c:v>0.39265</c:v>
                </c:pt>
                <c:pt idx="402">
                  <c:v>0.35819499999999999</c:v>
                </c:pt>
                <c:pt idx="403">
                  <c:v>0.41376099999999999</c:v>
                </c:pt>
                <c:pt idx="404">
                  <c:v>0.40779500000000002</c:v>
                </c:pt>
                <c:pt idx="405">
                  <c:v>0.433749</c:v>
                </c:pt>
                <c:pt idx="406">
                  <c:v>0.36372599999999999</c:v>
                </c:pt>
                <c:pt idx="407">
                  <c:v>0.36937799999999998</c:v>
                </c:pt>
                <c:pt idx="408">
                  <c:v>0.346609</c:v>
                </c:pt>
                <c:pt idx="409">
                  <c:v>0.39088299999999998</c:v>
                </c:pt>
                <c:pt idx="410">
                  <c:v>0.343972</c:v>
                </c:pt>
                <c:pt idx="411">
                  <c:v>0.36176199999999997</c:v>
                </c:pt>
                <c:pt idx="412">
                  <c:v>0.40652199999999999</c:v>
                </c:pt>
                <c:pt idx="413">
                  <c:v>0.38217200000000001</c:v>
                </c:pt>
                <c:pt idx="414">
                  <c:v>0.43203200000000003</c:v>
                </c:pt>
                <c:pt idx="415">
                  <c:v>0.39470499999999997</c:v>
                </c:pt>
                <c:pt idx="416">
                  <c:v>0.36354599999999998</c:v>
                </c:pt>
                <c:pt idx="417">
                  <c:v>0.37413600000000002</c:v>
                </c:pt>
                <c:pt idx="418">
                  <c:v>0.42507299999999998</c:v>
                </c:pt>
                <c:pt idx="419">
                  <c:v>0.37662299999999999</c:v>
                </c:pt>
                <c:pt idx="420">
                  <c:v>0.39420500000000003</c:v>
                </c:pt>
                <c:pt idx="421">
                  <c:v>0.43544100000000002</c:v>
                </c:pt>
                <c:pt idx="422">
                  <c:v>0.38382899999999998</c:v>
                </c:pt>
                <c:pt idx="423">
                  <c:v>0.36554199999999998</c:v>
                </c:pt>
                <c:pt idx="424">
                  <c:v>0.38905200000000001</c:v>
                </c:pt>
                <c:pt idx="425">
                  <c:v>0.38484800000000002</c:v>
                </c:pt>
                <c:pt idx="426">
                  <c:v>0.36590200000000001</c:v>
                </c:pt>
                <c:pt idx="427">
                  <c:v>0.357873</c:v>
                </c:pt>
                <c:pt idx="428">
                  <c:v>0.38727299999999998</c:v>
                </c:pt>
                <c:pt idx="429">
                  <c:v>0.403974</c:v>
                </c:pt>
                <c:pt idx="430">
                  <c:v>0.37233100000000002</c:v>
                </c:pt>
                <c:pt idx="431">
                  <c:v>0.39022000000000001</c:v>
                </c:pt>
                <c:pt idx="432">
                  <c:v>0.37770599999999999</c:v>
                </c:pt>
                <c:pt idx="433">
                  <c:v>0.39074799999999998</c:v>
                </c:pt>
                <c:pt idx="434">
                  <c:v>0.387295</c:v>
                </c:pt>
                <c:pt idx="435">
                  <c:v>0.37247000000000002</c:v>
                </c:pt>
                <c:pt idx="436">
                  <c:v>0.40576899999999999</c:v>
                </c:pt>
                <c:pt idx="437">
                  <c:v>0.43297099999999999</c:v>
                </c:pt>
                <c:pt idx="438">
                  <c:v>0.38139499999999998</c:v>
                </c:pt>
                <c:pt idx="439">
                  <c:v>0.421186</c:v>
                </c:pt>
                <c:pt idx="440">
                  <c:v>0.37457299999999999</c:v>
                </c:pt>
                <c:pt idx="441">
                  <c:v>0.372585</c:v>
                </c:pt>
                <c:pt idx="442">
                  <c:v>0.422738</c:v>
                </c:pt>
                <c:pt idx="443">
                  <c:v>0.35981299999999999</c:v>
                </c:pt>
                <c:pt idx="444">
                  <c:v>0.387488</c:v>
                </c:pt>
                <c:pt idx="445">
                  <c:v>0.37687599999999999</c:v>
                </c:pt>
                <c:pt idx="446">
                  <c:v>0.411607</c:v>
                </c:pt>
                <c:pt idx="447">
                  <c:v>0.39411299999999999</c:v>
                </c:pt>
                <c:pt idx="448">
                  <c:v>0.43014999999999998</c:v>
                </c:pt>
                <c:pt idx="449">
                  <c:v>0.39586399999999999</c:v>
                </c:pt>
                <c:pt idx="450">
                  <c:v>0.42664800000000003</c:v>
                </c:pt>
                <c:pt idx="451">
                  <c:v>0.479273</c:v>
                </c:pt>
                <c:pt idx="452">
                  <c:v>0.41672700000000001</c:v>
                </c:pt>
                <c:pt idx="453">
                  <c:v>0.41901899999999997</c:v>
                </c:pt>
                <c:pt idx="454">
                  <c:v>0.415441</c:v>
                </c:pt>
                <c:pt idx="455">
                  <c:v>0.342476</c:v>
                </c:pt>
                <c:pt idx="456">
                  <c:v>0.404615</c:v>
                </c:pt>
                <c:pt idx="457">
                  <c:v>0.40314899999999998</c:v>
                </c:pt>
                <c:pt idx="458">
                  <c:v>0.33527899999999999</c:v>
                </c:pt>
                <c:pt idx="459">
                  <c:v>0.43330999999999997</c:v>
                </c:pt>
                <c:pt idx="460">
                  <c:v>0.450847</c:v>
                </c:pt>
                <c:pt idx="461">
                  <c:v>0.41572999999999999</c:v>
                </c:pt>
                <c:pt idx="462">
                  <c:v>0.42976799999999998</c:v>
                </c:pt>
                <c:pt idx="463">
                  <c:v>0.41813299999999998</c:v>
                </c:pt>
                <c:pt idx="464">
                  <c:v>0.42394999999999999</c:v>
                </c:pt>
                <c:pt idx="465">
                  <c:v>0.36896600000000002</c:v>
                </c:pt>
                <c:pt idx="466">
                  <c:v>0.40746900000000003</c:v>
                </c:pt>
                <c:pt idx="467">
                  <c:v>0.40697</c:v>
                </c:pt>
                <c:pt idx="468">
                  <c:v>0.38126399999999999</c:v>
                </c:pt>
                <c:pt idx="469">
                  <c:v>0.39905400000000002</c:v>
                </c:pt>
                <c:pt idx="470">
                  <c:v>0.45714300000000002</c:v>
                </c:pt>
                <c:pt idx="471">
                  <c:v>0.407777</c:v>
                </c:pt>
                <c:pt idx="472">
                  <c:v>0.40304600000000002</c:v>
                </c:pt>
                <c:pt idx="473">
                  <c:v>0.45979900000000001</c:v>
                </c:pt>
                <c:pt idx="474">
                  <c:v>0.408111</c:v>
                </c:pt>
                <c:pt idx="475">
                  <c:v>0.41292299999999998</c:v>
                </c:pt>
                <c:pt idx="476">
                  <c:v>0.42375299999999999</c:v>
                </c:pt>
                <c:pt idx="477">
                  <c:v>0.41971199999999997</c:v>
                </c:pt>
                <c:pt idx="478">
                  <c:v>0.41906599999999999</c:v>
                </c:pt>
                <c:pt idx="479">
                  <c:v>0.45975899999999997</c:v>
                </c:pt>
                <c:pt idx="480">
                  <c:v>0.47435300000000002</c:v>
                </c:pt>
                <c:pt idx="481">
                  <c:v>0.45152599999999998</c:v>
                </c:pt>
                <c:pt idx="482">
                  <c:v>0.45852500000000002</c:v>
                </c:pt>
                <c:pt idx="483">
                  <c:v>0.462783</c:v>
                </c:pt>
                <c:pt idx="484">
                  <c:v>0.43783100000000003</c:v>
                </c:pt>
                <c:pt idx="485">
                  <c:v>0.44929999999999998</c:v>
                </c:pt>
                <c:pt idx="486">
                  <c:v>0.46422200000000002</c:v>
                </c:pt>
                <c:pt idx="487">
                  <c:v>0.42728899999999997</c:v>
                </c:pt>
                <c:pt idx="488">
                  <c:v>0.47832200000000002</c:v>
                </c:pt>
                <c:pt idx="489">
                  <c:v>0.44041200000000003</c:v>
                </c:pt>
                <c:pt idx="490">
                  <c:v>0.51732400000000001</c:v>
                </c:pt>
                <c:pt idx="491">
                  <c:v>0.487674</c:v>
                </c:pt>
                <c:pt idx="492">
                  <c:v>0.43404799999999999</c:v>
                </c:pt>
                <c:pt idx="493">
                  <c:v>0.52330900000000002</c:v>
                </c:pt>
                <c:pt idx="494">
                  <c:v>0.51809899999999998</c:v>
                </c:pt>
                <c:pt idx="495">
                  <c:v>0.52981599999999995</c:v>
                </c:pt>
                <c:pt idx="496">
                  <c:v>0.52418600000000004</c:v>
                </c:pt>
                <c:pt idx="497">
                  <c:v>0.49419400000000002</c:v>
                </c:pt>
                <c:pt idx="498">
                  <c:v>0.48163800000000001</c:v>
                </c:pt>
                <c:pt idx="499">
                  <c:v>0.50326300000000002</c:v>
                </c:pt>
                <c:pt idx="500">
                  <c:v>0.45896999999999999</c:v>
                </c:pt>
                <c:pt idx="501">
                  <c:v>0.50755399999999995</c:v>
                </c:pt>
                <c:pt idx="502">
                  <c:v>0.495008</c:v>
                </c:pt>
                <c:pt idx="503">
                  <c:v>0.460588</c:v>
                </c:pt>
                <c:pt idx="504">
                  <c:v>0.49853999999999998</c:v>
                </c:pt>
                <c:pt idx="505">
                  <c:v>0.48860199999999998</c:v>
                </c:pt>
                <c:pt idx="506">
                  <c:v>0.53769599999999995</c:v>
                </c:pt>
                <c:pt idx="507">
                  <c:v>0.54040200000000005</c:v>
                </c:pt>
                <c:pt idx="508">
                  <c:v>0.52077300000000004</c:v>
                </c:pt>
                <c:pt idx="509">
                  <c:v>0.49744899999999997</c:v>
                </c:pt>
                <c:pt idx="510">
                  <c:v>0.52857100000000001</c:v>
                </c:pt>
                <c:pt idx="511">
                  <c:v>0.50851800000000003</c:v>
                </c:pt>
                <c:pt idx="512">
                  <c:v>0.54516200000000004</c:v>
                </c:pt>
                <c:pt idx="513">
                  <c:v>0.53454900000000005</c:v>
                </c:pt>
                <c:pt idx="514">
                  <c:v>0.56914699999999996</c:v>
                </c:pt>
                <c:pt idx="515">
                  <c:v>0.58667100000000005</c:v>
                </c:pt>
                <c:pt idx="516">
                  <c:v>0.56498800000000005</c:v>
                </c:pt>
                <c:pt idx="517">
                  <c:v>0.60514900000000005</c:v>
                </c:pt>
                <c:pt idx="518">
                  <c:v>0.567909</c:v>
                </c:pt>
                <c:pt idx="519">
                  <c:v>0.54926399999999997</c:v>
                </c:pt>
                <c:pt idx="520">
                  <c:v>0.62966500000000003</c:v>
                </c:pt>
                <c:pt idx="521">
                  <c:v>0.61651800000000001</c:v>
                </c:pt>
                <c:pt idx="522">
                  <c:v>0.62065800000000004</c:v>
                </c:pt>
                <c:pt idx="523">
                  <c:v>0.63164500000000001</c:v>
                </c:pt>
                <c:pt idx="524">
                  <c:v>0.597279</c:v>
                </c:pt>
                <c:pt idx="525">
                  <c:v>0.58599699999999999</c:v>
                </c:pt>
                <c:pt idx="526">
                  <c:v>0.64072200000000001</c:v>
                </c:pt>
                <c:pt idx="527">
                  <c:v>0.63407400000000003</c:v>
                </c:pt>
                <c:pt idx="528">
                  <c:v>0.66693899999999995</c:v>
                </c:pt>
                <c:pt idx="529">
                  <c:v>0.61961200000000005</c:v>
                </c:pt>
                <c:pt idx="530">
                  <c:v>0.66521600000000003</c:v>
                </c:pt>
                <c:pt idx="531">
                  <c:v>0.71277400000000002</c:v>
                </c:pt>
                <c:pt idx="532">
                  <c:v>0.72798600000000002</c:v>
                </c:pt>
                <c:pt idx="533">
                  <c:v>0.71396199999999999</c:v>
                </c:pt>
                <c:pt idx="534">
                  <c:v>0.725024</c:v>
                </c:pt>
                <c:pt idx="535">
                  <c:v>0.72238400000000003</c:v>
                </c:pt>
                <c:pt idx="536">
                  <c:v>0.73163699999999998</c:v>
                </c:pt>
                <c:pt idx="537">
                  <c:v>0.74950300000000003</c:v>
                </c:pt>
                <c:pt idx="538">
                  <c:v>0.78923200000000004</c:v>
                </c:pt>
                <c:pt idx="539">
                  <c:v>0.74214500000000005</c:v>
                </c:pt>
                <c:pt idx="540">
                  <c:v>0.78405400000000003</c:v>
                </c:pt>
                <c:pt idx="541">
                  <c:v>0.79191</c:v>
                </c:pt>
                <c:pt idx="542">
                  <c:v>0.78680499999999998</c:v>
                </c:pt>
                <c:pt idx="543">
                  <c:v>0.79331600000000002</c:v>
                </c:pt>
                <c:pt idx="544">
                  <c:v>0.79227199999999998</c:v>
                </c:pt>
                <c:pt idx="545">
                  <c:v>0.77744000000000002</c:v>
                </c:pt>
                <c:pt idx="546">
                  <c:v>0.77713299999999996</c:v>
                </c:pt>
                <c:pt idx="547">
                  <c:v>0.78815199999999996</c:v>
                </c:pt>
                <c:pt idx="548">
                  <c:v>0.77899200000000002</c:v>
                </c:pt>
                <c:pt idx="549">
                  <c:v>0.76905800000000002</c:v>
                </c:pt>
                <c:pt idx="550">
                  <c:v>0.79217300000000002</c:v>
                </c:pt>
                <c:pt idx="551">
                  <c:v>0.76729700000000001</c:v>
                </c:pt>
                <c:pt idx="552">
                  <c:v>0.77580700000000002</c:v>
                </c:pt>
                <c:pt idx="553">
                  <c:v>0.76924499999999996</c:v>
                </c:pt>
                <c:pt idx="554">
                  <c:v>0.77896299999999996</c:v>
                </c:pt>
                <c:pt idx="555">
                  <c:v>0.76626000000000005</c:v>
                </c:pt>
                <c:pt idx="556">
                  <c:v>0.77281100000000003</c:v>
                </c:pt>
                <c:pt idx="557">
                  <c:v>0.76941999999999999</c:v>
                </c:pt>
                <c:pt idx="558">
                  <c:v>0.78951400000000005</c:v>
                </c:pt>
                <c:pt idx="559">
                  <c:v>0.78467399999999998</c:v>
                </c:pt>
                <c:pt idx="560">
                  <c:v>0.79719700000000004</c:v>
                </c:pt>
                <c:pt idx="561">
                  <c:v>0.77864</c:v>
                </c:pt>
                <c:pt idx="562">
                  <c:v>0.77239500000000005</c:v>
                </c:pt>
                <c:pt idx="563">
                  <c:v>0.76501799999999998</c:v>
                </c:pt>
                <c:pt idx="564">
                  <c:v>0.76811600000000002</c:v>
                </c:pt>
                <c:pt idx="565">
                  <c:v>0.77468499999999996</c:v>
                </c:pt>
                <c:pt idx="566">
                  <c:v>0.76012000000000002</c:v>
                </c:pt>
                <c:pt idx="567">
                  <c:v>0.75411799999999996</c:v>
                </c:pt>
                <c:pt idx="568">
                  <c:v>0.74467399999999995</c:v>
                </c:pt>
                <c:pt idx="569">
                  <c:v>0.74153599999999997</c:v>
                </c:pt>
                <c:pt idx="570">
                  <c:v>0.75370599999999999</c:v>
                </c:pt>
                <c:pt idx="571">
                  <c:v>0.75261100000000003</c:v>
                </c:pt>
                <c:pt idx="572">
                  <c:v>0.76202700000000001</c:v>
                </c:pt>
                <c:pt idx="573">
                  <c:v>0.768926</c:v>
                </c:pt>
                <c:pt idx="574">
                  <c:v>0.77348300000000003</c:v>
                </c:pt>
                <c:pt idx="575">
                  <c:v>0.77934499999999995</c:v>
                </c:pt>
                <c:pt idx="576">
                  <c:v>0.76347799999999999</c:v>
                </c:pt>
                <c:pt idx="577">
                  <c:v>0.77465799999999996</c:v>
                </c:pt>
                <c:pt idx="578">
                  <c:v>0.75534699999999999</c:v>
                </c:pt>
                <c:pt idx="579">
                  <c:v>0.77053000000000005</c:v>
                </c:pt>
                <c:pt idx="580">
                  <c:v>0.75444199999999995</c:v>
                </c:pt>
                <c:pt idx="581">
                  <c:v>0.74939299999999998</c:v>
                </c:pt>
                <c:pt idx="582">
                  <c:v>0.76048099999999996</c:v>
                </c:pt>
                <c:pt idx="583">
                  <c:v>0.74995599999999996</c:v>
                </c:pt>
                <c:pt idx="584">
                  <c:v>0.75717400000000001</c:v>
                </c:pt>
                <c:pt idx="585">
                  <c:v>0.74031100000000005</c:v>
                </c:pt>
                <c:pt idx="586">
                  <c:v>0.74745899999999998</c:v>
                </c:pt>
                <c:pt idx="587">
                  <c:v>0.76842699999999997</c:v>
                </c:pt>
                <c:pt idx="588">
                  <c:v>0.76131700000000002</c:v>
                </c:pt>
                <c:pt idx="589">
                  <c:v>0.77570899999999998</c:v>
                </c:pt>
                <c:pt idx="590">
                  <c:v>0.75844199999999995</c:v>
                </c:pt>
                <c:pt idx="591">
                  <c:v>0.786242</c:v>
                </c:pt>
                <c:pt idx="592">
                  <c:v>0.773169</c:v>
                </c:pt>
                <c:pt idx="593">
                  <c:v>0.77131400000000006</c:v>
                </c:pt>
                <c:pt idx="594">
                  <c:v>0.74014100000000005</c:v>
                </c:pt>
                <c:pt idx="595">
                  <c:v>0.76309700000000003</c:v>
                </c:pt>
                <c:pt idx="596">
                  <c:v>0.76429899999999995</c:v>
                </c:pt>
                <c:pt idx="597">
                  <c:v>0.773146</c:v>
                </c:pt>
                <c:pt idx="598">
                  <c:v>0.76682799999999995</c:v>
                </c:pt>
                <c:pt idx="599">
                  <c:v>0.76583100000000004</c:v>
                </c:pt>
                <c:pt idx="600">
                  <c:v>0.76602099999999995</c:v>
                </c:pt>
                <c:pt idx="601">
                  <c:v>0.783246</c:v>
                </c:pt>
                <c:pt idx="602">
                  <c:v>0.77072300000000005</c:v>
                </c:pt>
                <c:pt idx="603">
                  <c:v>0.77832500000000004</c:v>
                </c:pt>
                <c:pt idx="604">
                  <c:v>0.76988100000000004</c:v>
                </c:pt>
                <c:pt idx="605">
                  <c:v>0.767791</c:v>
                </c:pt>
                <c:pt idx="606">
                  <c:v>0.78444999999999998</c:v>
                </c:pt>
                <c:pt idx="607">
                  <c:v>0.77593400000000001</c:v>
                </c:pt>
                <c:pt idx="608">
                  <c:v>0.77970600000000001</c:v>
                </c:pt>
                <c:pt idx="609">
                  <c:v>0.77334599999999998</c:v>
                </c:pt>
                <c:pt idx="610">
                  <c:v>0.75858300000000001</c:v>
                </c:pt>
                <c:pt idx="611">
                  <c:v>0.764845</c:v>
                </c:pt>
                <c:pt idx="612">
                  <c:v>0.75231499999999996</c:v>
                </c:pt>
                <c:pt idx="613">
                  <c:v>0.75867700000000005</c:v>
                </c:pt>
                <c:pt idx="614">
                  <c:v>0.77364100000000002</c:v>
                </c:pt>
                <c:pt idx="615">
                  <c:v>0.74865300000000001</c:v>
                </c:pt>
                <c:pt idx="616">
                  <c:v>0.75319400000000003</c:v>
                </c:pt>
                <c:pt idx="617">
                  <c:v>0.76081799999999999</c:v>
                </c:pt>
                <c:pt idx="618">
                  <c:v>0.73685100000000003</c:v>
                </c:pt>
                <c:pt idx="619">
                  <c:v>0.73055899999999996</c:v>
                </c:pt>
                <c:pt idx="620">
                  <c:v>0.738672</c:v>
                </c:pt>
                <c:pt idx="621">
                  <c:v>0.76109199999999999</c:v>
                </c:pt>
                <c:pt idx="622">
                  <c:v>0.75286399999999998</c:v>
                </c:pt>
                <c:pt idx="623">
                  <c:v>0.75312500000000004</c:v>
                </c:pt>
                <c:pt idx="624">
                  <c:v>0.74816400000000005</c:v>
                </c:pt>
                <c:pt idx="625">
                  <c:v>0.74924500000000005</c:v>
                </c:pt>
                <c:pt idx="626">
                  <c:v>0.75597099999999995</c:v>
                </c:pt>
                <c:pt idx="627">
                  <c:v>0.745591</c:v>
                </c:pt>
                <c:pt idx="628">
                  <c:v>0.73939200000000005</c:v>
                </c:pt>
                <c:pt idx="629">
                  <c:v>0.737043</c:v>
                </c:pt>
                <c:pt idx="630">
                  <c:v>0.74530200000000002</c:v>
                </c:pt>
                <c:pt idx="631">
                  <c:v>0.75603600000000004</c:v>
                </c:pt>
                <c:pt idx="632">
                  <c:v>0.73887000000000003</c:v>
                </c:pt>
                <c:pt idx="633">
                  <c:v>0.731074</c:v>
                </c:pt>
                <c:pt idx="634">
                  <c:v>0.731348</c:v>
                </c:pt>
                <c:pt idx="635">
                  <c:v>0.74281799999999998</c:v>
                </c:pt>
                <c:pt idx="636">
                  <c:v>0.74087199999999998</c:v>
                </c:pt>
                <c:pt idx="637">
                  <c:v>0.73339100000000002</c:v>
                </c:pt>
                <c:pt idx="638">
                  <c:v>0.73564600000000002</c:v>
                </c:pt>
                <c:pt idx="639">
                  <c:v>0.74706399999999995</c:v>
                </c:pt>
                <c:pt idx="640">
                  <c:v>0.73916000000000004</c:v>
                </c:pt>
                <c:pt idx="641">
                  <c:v>0.73943199999999998</c:v>
                </c:pt>
                <c:pt idx="642">
                  <c:v>0.74497899999999995</c:v>
                </c:pt>
                <c:pt idx="643">
                  <c:v>0.73841599999999996</c:v>
                </c:pt>
                <c:pt idx="644">
                  <c:v>0.73525499999999999</c:v>
                </c:pt>
                <c:pt idx="645">
                  <c:v>0.74945799999999996</c:v>
                </c:pt>
                <c:pt idx="646">
                  <c:v>0.73151999999999995</c:v>
                </c:pt>
                <c:pt idx="647">
                  <c:v>0.73042700000000005</c:v>
                </c:pt>
                <c:pt idx="648">
                  <c:v>0.74925900000000001</c:v>
                </c:pt>
                <c:pt idx="649">
                  <c:v>0.747641</c:v>
                </c:pt>
                <c:pt idx="650">
                  <c:v>0.76285599999999998</c:v>
                </c:pt>
                <c:pt idx="651">
                  <c:v>0.766509</c:v>
                </c:pt>
                <c:pt idx="652">
                  <c:v>0.76249299999999998</c:v>
                </c:pt>
                <c:pt idx="653">
                  <c:v>0.76085800000000003</c:v>
                </c:pt>
                <c:pt idx="654">
                  <c:v>0.76640900000000001</c:v>
                </c:pt>
                <c:pt idx="655">
                  <c:v>0.78340799999999999</c:v>
                </c:pt>
                <c:pt idx="656">
                  <c:v>0.77962699999999996</c:v>
                </c:pt>
                <c:pt idx="657">
                  <c:v>0.75852299999999995</c:v>
                </c:pt>
                <c:pt idx="658">
                  <c:v>0.750803</c:v>
                </c:pt>
                <c:pt idx="659">
                  <c:v>0.75772700000000004</c:v>
                </c:pt>
                <c:pt idx="660">
                  <c:v>0.75066900000000003</c:v>
                </c:pt>
                <c:pt idx="661">
                  <c:v>0.745564</c:v>
                </c:pt>
                <c:pt idx="662">
                  <c:v>0.76339100000000004</c:v>
                </c:pt>
                <c:pt idx="663">
                  <c:v>0.74621800000000005</c:v>
                </c:pt>
                <c:pt idx="664">
                  <c:v>0.74690299999999998</c:v>
                </c:pt>
                <c:pt idx="665">
                  <c:v>0.74624199999999996</c:v>
                </c:pt>
                <c:pt idx="666">
                  <c:v>0.75172499999999998</c:v>
                </c:pt>
                <c:pt idx="667">
                  <c:v>0.76579299999999995</c:v>
                </c:pt>
                <c:pt idx="668">
                  <c:v>0.76466500000000004</c:v>
                </c:pt>
                <c:pt idx="669">
                  <c:v>0.74952200000000002</c:v>
                </c:pt>
                <c:pt idx="670">
                  <c:v>0.74657700000000005</c:v>
                </c:pt>
                <c:pt idx="671">
                  <c:v>0.74750399999999995</c:v>
                </c:pt>
                <c:pt idx="672">
                  <c:v>0.75572899999999998</c:v>
                </c:pt>
                <c:pt idx="673">
                  <c:v>0.74459500000000001</c:v>
                </c:pt>
                <c:pt idx="674">
                  <c:v>0.72957899999999998</c:v>
                </c:pt>
                <c:pt idx="675">
                  <c:v>0.75376799999999999</c:v>
                </c:pt>
                <c:pt idx="676">
                  <c:v>0.748614</c:v>
                </c:pt>
                <c:pt idx="677">
                  <c:v>0.74737600000000004</c:v>
                </c:pt>
                <c:pt idx="678">
                  <c:v>0.74224999999999997</c:v>
                </c:pt>
                <c:pt idx="679">
                  <c:v>0.74254600000000004</c:v>
                </c:pt>
                <c:pt idx="680">
                  <c:v>0.75735600000000003</c:v>
                </c:pt>
                <c:pt idx="681">
                  <c:v>0.765988</c:v>
                </c:pt>
                <c:pt idx="682">
                  <c:v>0.76389099999999999</c:v>
                </c:pt>
                <c:pt idx="683">
                  <c:v>0.75954500000000003</c:v>
                </c:pt>
                <c:pt idx="684">
                  <c:v>0.75578000000000001</c:v>
                </c:pt>
                <c:pt idx="685">
                  <c:v>0.77699799999999997</c:v>
                </c:pt>
                <c:pt idx="686">
                  <c:v>0.77467900000000001</c:v>
                </c:pt>
                <c:pt idx="687">
                  <c:v>0.77908699999999997</c:v>
                </c:pt>
                <c:pt idx="688">
                  <c:v>0.78452999999999995</c:v>
                </c:pt>
                <c:pt idx="689">
                  <c:v>0.78722999999999999</c:v>
                </c:pt>
                <c:pt idx="690">
                  <c:v>0.78135200000000005</c:v>
                </c:pt>
                <c:pt idx="691">
                  <c:v>0.77327599999999996</c:v>
                </c:pt>
                <c:pt idx="692">
                  <c:v>0.769868</c:v>
                </c:pt>
                <c:pt idx="693">
                  <c:v>0.774038</c:v>
                </c:pt>
                <c:pt idx="694">
                  <c:v>0.76649699999999998</c:v>
                </c:pt>
                <c:pt idx="695">
                  <c:v>0.78029899999999996</c:v>
                </c:pt>
                <c:pt idx="696">
                  <c:v>0.78421600000000002</c:v>
                </c:pt>
                <c:pt idx="697">
                  <c:v>0.78116099999999999</c:v>
                </c:pt>
                <c:pt idx="698">
                  <c:v>0.77906500000000001</c:v>
                </c:pt>
                <c:pt idx="699">
                  <c:v>0.76013600000000003</c:v>
                </c:pt>
                <c:pt idx="700">
                  <c:v>0.77302300000000002</c:v>
                </c:pt>
                <c:pt idx="701">
                  <c:v>0.77912300000000001</c:v>
                </c:pt>
                <c:pt idx="702">
                  <c:v>0.77565600000000001</c:v>
                </c:pt>
                <c:pt idx="703">
                  <c:v>0.77548300000000003</c:v>
                </c:pt>
                <c:pt idx="704">
                  <c:v>0.77941499999999997</c:v>
                </c:pt>
                <c:pt idx="705">
                  <c:v>0.78457600000000005</c:v>
                </c:pt>
                <c:pt idx="706">
                  <c:v>0.78180799999999995</c:v>
                </c:pt>
                <c:pt idx="707">
                  <c:v>0.77712000000000003</c:v>
                </c:pt>
                <c:pt idx="708">
                  <c:v>0.784412</c:v>
                </c:pt>
                <c:pt idx="709">
                  <c:v>0.78207300000000002</c:v>
                </c:pt>
                <c:pt idx="710">
                  <c:v>0.77354999999999996</c:v>
                </c:pt>
                <c:pt idx="711">
                  <c:v>0.77875300000000003</c:v>
                </c:pt>
                <c:pt idx="712">
                  <c:v>0.78238200000000002</c:v>
                </c:pt>
                <c:pt idx="713">
                  <c:v>0.77850699999999995</c:v>
                </c:pt>
                <c:pt idx="714">
                  <c:v>0.77641099999999996</c:v>
                </c:pt>
                <c:pt idx="715">
                  <c:v>0.77618900000000002</c:v>
                </c:pt>
                <c:pt idx="716">
                  <c:v>0.76784699999999995</c:v>
                </c:pt>
                <c:pt idx="717">
                  <c:v>0.77667399999999998</c:v>
                </c:pt>
                <c:pt idx="718">
                  <c:v>0.76426499999999997</c:v>
                </c:pt>
                <c:pt idx="719">
                  <c:v>0.75741400000000003</c:v>
                </c:pt>
                <c:pt idx="720">
                  <c:v>0.74108399999999996</c:v>
                </c:pt>
                <c:pt idx="721">
                  <c:v>0.74486200000000002</c:v>
                </c:pt>
                <c:pt idx="722">
                  <c:v>0.72244799999999998</c:v>
                </c:pt>
                <c:pt idx="723">
                  <c:v>0.72839100000000001</c:v>
                </c:pt>
                <c:pt idx="724">
                  <c:v>0.71752700000000003</c:v>
                </c:pt>
                <c:pt idx="725">
                  <c:v>0.72561699999999996</c:v>
                </c:pt>
                <c:pt idx="726">
                  <c:v>0.74497199999999997</c:v>
                </c:pt>
                <c:pt idx="727">
                  <c:v>0.75217199999999995</c:v>
                </c:pt>
                <c:pt idx="728">
                  <c:v>0.751135</c:v>
                </c:pt>
                <c:pt idx="729">
                  <c:v>0.74372099999999997</c:v>
                </c:pt>
                <c:pt idx="730">
                  <c:v>0.73483100000000001</c:v>
                </c:pt>
                <c:pt idx="731">
                  <c:v>0.74036800000000003</c:v>
                </c:pt>
                <c:pt idx="732">
                  <c:v>0.754189</c:v>
                </c:pt>
                <c:pt idx="733">
                  <c:v>0.73846400000000001</c:v>
                </c:pt>
                <c:pt idx="734">
                  <c:v>0.725406</c:v>
                </c:pt>
                <c:pt idx="735">
                  <c:v>0.74892400000000003</c:v>
                </c:pt>
                <c:pt idx="736">
                  <c:v>0.75901099999999999</c:v>
                </c:pt>
                <c:pt idx="737">
                  <c:v>0.73462499999999997</c:v>
                </c:pt>
                <c:pt idx="738">
                  <c:v>0.75345300000000004</c:v>
                </c:pt>
                <c:pt idx="739">
                  <c:v>0.74807299999999999</c:v>
                </c:pt>
                <c:pt idx="740">
                  <c:v>0.74970400000000004</c:v>
                </c:pt>
                <c:pt idx="741">
                  <c:v>0.73586499999999999</c:v>
                </c:pt>
                <c:pt idx="742">
                  <c:v>0.72091099999999997</c:v>
                </c:pt>
                <c:pt idx="743">
                  <c:v>0.71869899999999998</c:v>
                </c:pt>
                <c:pt idx="744">
                  <c:v>0.72326299999999999</c:v>
                </c:pt>
                <c:pt idx="745">
                  <c:v>0.74312500000000004</c:v>
                </c:pt>
                <c:pt idx="746">
                  <c:v>0.76443700000000003</c:v>
                </c:pt>
                <c:pt idx="747">
                  <c:v>0.75272300000000003</c:v>
                </c:pt>
                <c:pt idx="748">
                  <c:v>0.76566999999999996</c:v>
                </c:pt>
                <c:pt idx="749">
                  <c:v>0.76268499999999995</c:v>
                </c:pt>
                <c:pt idx="750">
                  <c:v>0.75928499999999999</c:v>
                </c:pt>
                <c:pt idx="751">
                  <c:v>0.75634599999999996</c:v>
                </c:pt>
                <c:pt idx="752">
                  <c:v>0.75338300000000002</c:v>
                </c:pt>
                <c:pt idx="753">
                  <c:v>0.76718699999999995</c:v>
                </c:pt>
                <c:pt idx="754">
                  <c:v>0.76028099999999998</c:v>
                </c:pt>
                <c:pt idx="755">
                  <c:v>0.766231</c:v>
                </c:pt>
                <c:pt idx="756">
                  <c:v>0.77221399999999996</c:v>
                </c:pt>
                <c:pt idx="757">
                  <c:v>0.76129599999999997</c:v>
                </c:pt>
                <c:pt idx="758">
                  <c:v>0.770374</c:v>
                </c:pt>
                <c:pt idx="759">
                  <c:v>0.78053600000000001</c:v>
                </c:pt>
                <c:pt idx="760">
                  <c:v>0.75470999999999999</c:v>
                </c:pt>
                <c:pt idx="761">
                  <c:v>0.75122299999999997</c:v>
                </c:pt>
                <c:pt idx="762">
                  <c:v>0.759019</c:v>
                </c:pt>
                <c:pt idx="763">
                  <c:v>0.74789600000000001</c:v>
                </c:pt>
                <c:pt idx="764">
                  <c:v>0.74938700000000003</c:v>
                </c:pt>
                <c:pt idx="765">
                  <c:v>0.74190800000000001</c:v>
                </c:pt>
                <c:pt idx="766">
                  <c:v>0.72026999999999997</c:v>
                </c:pt>
                <c:pt idx="767">
                  <c:v>0.72961699999999996</c:v>
                </c:pt>
                <c:pt idx="768">
                  <c:v>0.75153999999999999</c:v>
                </c:pt>
                <c:pt idx="769">
                  <c:v>0.73227200000000003</c:v>
                </c:pt>
                <c:pt idx="770">
                  <c:v>0.73890900000000004</c:v>
                </c:pt>
                <c:pt idx="771">
                  <c:v>0.76190500000000005</c:v>
                </c:pt>
                <c:pt idx="772">
                  <c:v>0.76022000000000001</c:v>
                </c:pt>
                <c:pt idx="773">
                  <c:v>0.76156500000000005</c:v>
                </c:pt>
                <c:pt idx="774">
                  <c:v>0.75293900000000002</c:v>
                </c:pt>
                <c:pt idx="775">
                  <c:v>0.73319800000000002</c:v>
                </c:pt>
                <c:pt idx="776">
                  <c:v>0.75551500000000005</c:v>
                </c:pt>
                <c:pt idx="777">
                  <c:v>0.752216</c:v>
                </c:pt>
                <c:pt idx="778">
                  <c:v>0.74541800000000003</c:v>
                </c:pt>
                <c:pt idx="779">
                  <c:v>0.75489799999999996</c:v>
                </c:pt>
                <c:pt idx="780">
                  <c:v>0.75477899999999998</c:v>
                </c:pt>
                <c:pt idx="781">
                  <c:v>0.75586699999999996</c:v>
                </c:pt>
                <c:pt idx="782">
                  <c:v>0.757996</c:v>
                </c:pt>
                <c:pt idx="783">
                  <c:v>0.73695200000000005</c:v>
                </c:pt>
                <c:pt idx="784">
                  <c:v>0.74973400000000001</c:v>
                </c:pt>
                <c:pt idx="785">
                  <c:v>0.74907900000000005</c:v>
                </c:pt>
                <c:pt idx="786">
                  <c:v>0.74362499999999998</c:v>
                </c:pt>
                <c:pt idx="787">
                  <c:v>0.75569799999999998</c:v>
                </c:pt>
                <c:pt idx="788">
                  <c:v>0.74881600000000004</c:v>
                </c:pt>
                <c:pt idx="789">
                  <c:v>0.75255899999999998</c:v>
                </c:pt>
                <c:pt idx="790">
                  <c:v>0.76276200000000005</c:v>
                </c:pt>
                <c:pt idx="791">
                  <c:v>0.761992</c:v>
                </c:pt>
                <c:pt idx="792">
                  <c:v>0.75507999999999997</c:v>
                </c:pt>
                <c:pt idx="793">
                  <c:v>0.75383500000000003</c:v>
                </c:pt>
                <c:pt idx="794">
                  <c:v>0.75334500000000004</c:v>
                </c:pt>
                <c:pt idx="795">
                  <c:v>0.76075800000000005</c:v>
                </c:pt>
                <c:pt idx="796">
                  <c:v>0.75421000000000005</c:v>
                </c:pt>
                <c:pt idx="797">
                  <c:v>0.76482300000000003</c:v>
                </c:pt>
                <c:pt idx="798">
                  <c:v>0.76038399999999995</c:v>
                </c:pt>
                <c:pt idx="799">
                  <c:v>0.76271199999999995</c:v>
                </c:pt>
                <c:pt idx="800">
                  <c:v>0.78142900000000004</c:v>
                </c:pt>
                <c:pt idx="801">
                  <c:v>0.77476999999999996</c:v>
                </c:pt>
                <c:pt idx="802">
                  <c:v>0.77157200000000004</c:v>
                </c:pt>
                <c:pt idx="803">
                  <c:v>0.76116499999999998</c:v>
                </c:pt>
                <c:pt idx="804">
                  <c:v>0.746479</c:v>
                </c:pt>
                <c:pt idx="805">
                  <c:v>0.75071500000000002</c:v>
                </c:pt>
                <c:pt idx="806">
                  <c:v>0.75705999999999996</c:v>
                </c:pt>
                <c:pt idx="807">
                  <c:v>0.76175499999999996</c:v>
                </c:pt>
                <c:pt idx="808">
                  <c:v>0.75178400000000001</c:v>
                </c:pt>
                <c:pt idx="809">
                  <c:v>0.76280700000000001</c:v>
                </c:pt>
                <c:pt idx="810">
                  <c:v>0.75626300000000002</c:v>
                </c:pt>
                <c:pt idx="811">
                  <c:v>0.76385400000000003</c:v>
                </c:pt>
                <c:pt idx="812">
                  <c:v>0.75267499999999998</c:v>
                </c:pt>
                <c:pt idx="813">
                  <c:v>0.76596500000000001</c:v>
                </c:pt>
                <c:pt idx="814">
                  <c:v>0.77083699999999999</c:v>
                </c:pt>
                <c:pt idx="815">
                  <c:v>0.75476600000000005</c:v>
                </c:pt>
                <c:pt idx="816">
                  <c:v>0.75197499999999995</c:v>
                </c:pt>
                <c:pt idx="817">
                  <c:v>0.74218899999999999</c:v>
                </c:pt>
                <c:pt idx="818">
                  <c:v>0.74511499999999997</c:v>
                </c:pt>
                <c:pt idx="819">
                  <c:v>0.739255</c:v>
                </c:pt>
                <c:pt idx="820">
                  <c:v>0.75065800000000005</c:v>
                </c:pt>
                <c:pt idx="821">
                  <c:v>0.74917699999999998</c:v>
                </c:pt>
                <c:pt idx="822">
                  <c:v>0.74571900000000002</c:v>
                </c:pt>
                <c:pt idx="823">
                  <c:v>0.74578699999999998</c:v>
                </c:pt>
                <c:pt idx="824">
                  <c:v>0.77204399999999995</c:v>
                </c:pt>
                <c:pt idx="825">
                  <c:v>0.752386</c:v>
                </c:pt>
                <c:pt idx="826">
                  <c:v>0.76030500000000001</c:v>
                </c:pt>
                <c:pt idx="827">
                  <c:v>0.77371999999999996</c:v>
                </c:pt>
                <c:pt idx="828">
                  <c:v>0.75879600000000003</c:v>
                </c:pt>
                <c:pt idx="829">
                  <c:v>0.77031700000000003</c:v>
                </c:pt>
                <c:pt idx="830">
                  <c:v>0.770818</c:v>
                </c:pt>
                <c:pt idx="831">
                  <c:v>0.77425200000000005</c:v>
                </c:pt>
                <c:pt idx="832">
                  <c:v>0.76338200000000001</c:v>
                </c:pt>
                <c:pt idx="833">
                  <c:v>0.76285700000000001</c:v>
                </c:pt>
                <c:pt idx="834">
                  <c:v>0.75501600000000002</c:v>
                </c:pt>
                <c:pt idx="835">
                  <c:v>0.75694600000000001</c:v>
                </c:pt>
                <c:pt idx="836">
                  <c:v>0.75133499999999998</c:v>
                </c:pt>
                <c:pt idx="837">
                  <c:v>0.74467700000000003</c:v>
                </c:pt>
                <c:pt idx="838">
                  <c:v>0.74189700000000003</c:v>
                </c:pt>
                <c:pt idx="839">
                  <c:v>0.750305</c:v>
                </c:pt>
                <c:pt idx="840">
                  <c:v>0.74457700000000004</c:v>
                </c:pt>
                <c:pt idx="841">
                  <c:v>0.74095999999999995</c:v>
                </c:pt>
                <c:pt idx="842">
                  <c:v>0.74147099999999999</c:v>
                </c:pt>
                <c:pt idx="843">
                  <c:v>0.74348999999999998</c:v>
                </c:pt>
                <c:pt idx="844">
                  <c:v>0.74782499999999996</c:v>
                </c:pt>
                <c:pt idx="845">
                  <c:v>0.74611300000000003</c:v>
                </c:pt>
                <c:pt idx="846">
                  <c:v>0.74272400000000005</c:v>
                </c:pt>
                <c:pt idx="847">
                  <c:v>0.755382</c:v>
                </c:pt>
                <c:pt idx="848">
                  <c:v>0.74895900000000004</c:v>
                </c:pt>
                <c:pt idx="849">
                  <c:v>0.74041100000000004</c:v>
                </c:pt>
                <c:pt idx="850">
                  <c:v>0.74696700000000005</c:v>
                </c:pt>
                <c:pt idx="851">
                  <c:v>0.75960000000000005</c:v>
                </c:pt>
                <c:pt idx="852">
                  <c:v>0.75834199999999996</c:v>
                </c:pt>
                <c:pt idx="853">
                  <c:v>0.74005500000000002</c:v>
                </c:pt>
                <c:pt idx="854">
                  <c:v>0.75386799999999998</c:v>
                </c:pt>
                <c:pt idx="855">
                  <c:v>0.74734800000000001</c:v>
                </c:pt>
                <c:pt idx="856">
                  <c:v>0.75796799999999998</c:v>
                </c:pt>
                <c:pt idx="857">
                  <c:v>0.75633099999999998</c:v>
                </c:pt>
                <c:pt idx="858">
                  <c:v>0.75</c:v>
                </c:pt>
                <c:pt idx="859">
                  <c:v>0.73959600000000003</c:v>
                </c:pt>
                <c:pt idx="860">
                  <c:v>0.76219400000000004</c:v>
                </c:pt>
                <c:pt idx="861">
                  <c:v>0.774482</c:v>
                </c:pt>
                <c:pt idx="862">
                  <c:v>0.773482</c:v>
                </c:pt>
                <c:pt idx="863">
                  <c:v>0.75183500000000003</c:v>
                </c:pt>
                <c:pt idx="864">
                  <c:v>0.737595</c:v>
                </c:pt>
                <c:pt idx="865">
                  <c:v>0.72887199999999996</c:v>
                </c:pt>
                <c:pt idx="866">
                  <c:v>0.72111000000000003</c:v>
                </c:pt>
                <c:pt idx="867">
                  <c:v>0.74268599999999996</c:v>
                </c:pt>
                <c:pt idx="868">
                  <c:v>0.73590100000000003</c:v>
                </c:pt>
                <c:pt idx="869">
                  <c:v>0.738487</c:v>
                </c:pt>
                <c:pt idx="870">
                  <c:v>0.75266</c:v>
                </c:pt>
                <c:pt idx="871">
                  <c:v>0.737568</c:v>
                </c:pt>
                <c:pt idx="872">
                  <c:v>0.736707</c:v>
                </c:pt>
                <c:pt idx="873">
                  <c:v>0.75231599999999998</c:v>
                </c:pt>
                <c:pt idx="874">
                  <c:v>0.76577399999999995</c:v>
                </c:pt>
                <c:pt idx="875">
                  <c:v>0.76151100000000005</c:v>
                </c:pt>
                <c:pt idx="876">
                  <c:v>0.74013600000000002</c:v>
                </c:pt>
                <c:pt idx="877">
                  <c:v>0.75614199999999998</c:v>
                </c:pt>
                <c:pt idx="878">
                  <c:v>0.76106399999999996</c:v>
                </c:pt>
                <c:pt idx="879">
                  <c:v>0.74945700000000004</c:v>
                </c:pt>
                <c:pt idx="880">
                  <c:v>0.77687799999999996</c:v>
                </c:pt>
                <c:pt idx="881">
                  <c:v>0.76348800000000006</c:v>
                </c:pt>
                <c:pt idx="882">
                  <c:v>0.77325500000000003</c:v>
                </c:pt>
                <c:pt idx="883">
                  <c:v>0.78219700000000003</c:v>
                </c:pt>
                <c:pt idx="884">
                  <c:v>0.76707000000000003</c:v>
                </c:pt>
                <c:pt idx="885">
                  <c:v>0.75071399999999999</c:v>
                </c:pt>
                <c:pt idx="886">
                  <c:v>0.73902400000000001</c:v>
                </c:pt>
                <c:pt idx="887">
                  <c:v>0.75290400000000002</c:v>
                </c:pt>
                <c:pt idx="888">
                  <c:v>0.75520600000000004</c:v>
                </c:pt>
                <c:pt idx="889">
                  <c:v>0.74754500000000002</c:v>
                </c:pt>
                <c:pt idx="890">
                  <c:v>0.76247500000000001</c:v>
                </c:pt>
                <c:pt idx="891">
                  <c:v>0.78431700000000004</c:v>
                </c:pt>
                <c:pt idx="892">
                  <c:v>0.78638399999999997</c:v>
                </c:pt>
                <c:pt idx="893">
                  <c:v>0.77490899999999996</c:v>
                </c:pt>
                <c:pt idx="894">
                  <c:v>0.78032400000000002</c:v>
                </c:pt>
                <c:pt idx="895">
                  <c:v>0.75639800000000001</c:v>
                </c:pt>
                <c:pt idx="896">
                  <c:v>0.76440399999999997</c:v>
                </c:pt>
                <c:pt idx="897">
                  <c:v>0.76056599999999996</c:v>
                </c:pt>
                <c:pt idx="898">
                  <c:v>0.75213799999999997</c:v>
                </c:pt>
                <c:pt idx="899">
                  <c:v>0.76165300000000002</c:v>
                </c:pt>
                <c:pt idx="900">
                  <c:v>0.76891299999999996</c:v>
                </c:pt>
                <c:pt idx="901">
                  <c:v>0.77617199999999997</c:v>
                </c:pt>
                <c:pt idx="902">
                  <c:v>0.77489300000000005</c:v>
                </c:pt>
                <c:pt idx="903">
                  <c:v>0.78673700000000002</c:v>
                </c:pt>
                <c:pt idx="904">
                  <c:v>0.767459</c:v>
                </c:pt>
                <c:pt idx="905">
                  <c:v>0.769347</c:v>
                </c:pt>
                <c:pt idx="906">
                  <c:v>0.75582899999999997</c:v>
                </c:pt>
                <c:pt idx="907">
                  <c:v>0.76927299999999998</c:v>
                </c:pt>
                <c:pt idx="908">
                  <c:v>0.75717199999999996</c:v>
                </c:pt>
                <c:pt idx="909">
                  <c:v>0.75504599999999999</c:v>
                </c:pt>
                <c:pt idx="910">
                  <c:v>0.76542500000000002</c:v>
                </c:pt>
                <c:pt idx="911">
                  <c:v>0.75755399999999995</c:v>
                </c:pt>
                <c:pt idx="912">
                  <c:v>0.76909300000000003</c:v>
                </c:pt>
                <c:pt idx="913">
                  <c:v>0.76477899999999999</c:v>
                </c:pt>
                <c:pt idx="914">
                  <c:v>0.76803900000000003</c:v>
                </c:pt>
                <c:pt idx="915">
                  <c:v>0.76895100000000005</c:v>
                </c:pt>
                <c:pt idx="916">
                  <c:v>0.77099399999999996</c:v>
                </c:pt>
                <c:pt idx="917">
                  <c:v>0.74525300000000005</c:v>
                </c:pt>
                <c:pt idx="918">
                  <c:v>0.74951199999999996</c:v>
                </c:pt>
                <c:pt idx="919">
                  <c:v>0.75422400000000001</c:v>
                </c:pt>
                <c:pt idx="920">
                  <c:v>0.74079899999999999</c:v>
                </c:pt>
                <c:pt idx="921">
                  <c:v>0.74144900000000002</c:v>
                </c:pt>
                <c:pt idx="922">
                  <c:v>0.74858999999999998</c:v>
                </c:pt>
                <c:pt idx="923">
                  <c:v>0.75478299999999998</c:v>
                </c:pt>
                <c:pt idx="924">
                  <c:v>0.74883100000000002</c:v>
                </c:pt>
                <c:pt idx="925">
                  <c:v>0.76791699999999996</c:v>
                </c:pt>
                <c:pt idx="926">
                  <c:v>0.76521300000000003</c:v>
                </c:pt>
                <c:pt idx="927">
                  <c:v>0.77810900000000005</c:v>
                </c:pt>
                <c:pt idx="928">
                  <c:v>0.78900000000000003</c:v>
                </c:pt>
                <c:pt idx="929">
                  <c:v>0.78408699999999998</c:v>
                </c:pt>
                <c:pt idx="930">
                  <c:v>0.76479399999999997</c:v>
                </c:pt>
                <c:pt idx="931">
                  <c:v>0.77479100000000001</c:v>
                </c:pt>
                <c:pt idx="932">
                  <c:v>0.772312</c:v>
                </c:pt>
                <c:pt idx="933">
                  <c:v>0.78149199999999996</c:v>
                </c:pt>
                <c:pt idx="934">
                  <c:v>0.77125999999999995</c:v>
                </c:pt>
                <c:pt idx="935">
                  <c:v>0.76493</c:v>
                </c:pt>
                <c:pt idx="936">
                  <c:v>0.78486199999999995</c:v>
                </c:pt>
                <c:pt idx="937">
                  <c:v>0.78609300000000004</c:v>
                </c:pt>
                <c:pt idx="938">
                  <c:v>0.77708600000000005</c:v>
                </c:pt>
                <c:pt idx="939">
                  <c:v>0.784636</c:v>
                </c:pt>
                <c:pt idx="940">
                  <c:v>0.79042800000000002</c:v>
                </c:pt>
                <c:pt idx="941">
                  <c:v>0.77563899999999997</c:v>
                </c:pt>
                <c:pt idx="942">
                  <c:v>0.77223900000000001</c:v>
                </c:pt>
                <c:pt idx="943">
                  <c:v>0.78110800000000002</c:v>
                </c:pt>
                <c:pt idx="944">
                  <c:v>0.77137</c:v>
                </c:pt>
                <c:pt idx="945">
                  <c:v>0.75418799999999997</c:v>
                </c:pt>
                <c:pt idx="946">
                  <c:v>0.76354100000000003</c:v>
                </c:pt>
                <c:pt idx="947">
                  <c:v>0.75744100000000003</c:v>
                </c:pt>
                <c:pt idx="948">
                  <c:v>0.769428</c:v>
                </c:pt>
                <c:pt idx="949">
                  <c:v>0.76544299999999998</c:v>
                </c:pt>
                <c:pt idx="950">
                  <c:v>0.76084300000000005</c:v>
                </c:pt>
                <c:pt idx="951">
                  <c:v>0.75570099999999996</c:v>
                </c:pt>
                <c:pt idx="952">
                  <c:v>0.75030300000000005</c:v>
                </c:pt>
                <c:pt idx="953">
                  <c:v>0.75411300000000003</c:v>
                </c:pt>
                <c:pt idx="954">
                  <c:v>0.74322900000000003</c:v>
                </c:pt>
                <c:pt idx="955">
                  <c:v>0.75678999999999996</c:v>
                </c:pt>
                <c:pt idx="956">
                  <c:v>0.75702100000000005</c:v>
                </c:pt>
                <c:pt idx="957">
                  <c:v>0.74937799999999999</c:v>
                </c:pt>
                <c:pt idx="958">
                  <c:v>0.75434599999999996</c:v>
                </c:pt>
                <c:pt idx="959">
                  <c:v>0.74885400000000002</c:v>
                </c:pt>
                <c:pt idx="960">
                  <c:v>0.75474699999999995</c:v>
                </c:pt>
                <c:pt idx="961">
                  <c:v>0.74883100000000002</c:v>
                </c:pt>
                <c:pt idx="962">
                  <c:v>0.75390999999999997</c:v>
                </c:pt>
                <c:pt idx="963">
                  <c:v>0.74844999999999995</c:v>
                </c:pt>
                <c:pt idx="964">
                  <c:v>0.76569100000000001</c:v>
                </c:pt>
                <c:pt idx="965">
                  <c:v>0.76331800000000005</c:v>
                </c:pt>
                <c:pt idx="966">
                  <c:v>0.74894300000000003</c:v>
                </c:pt>
                <c:pt idx="967">
                  <c:v>0.747672</c:v>
                </c:pt>
                <c:pt idx="968">
                  <c:v>0.74534599999999995</c:v>
                </c:pt>
                <c:pt idx="969">
                  <c:v>0.75543899999999997</c:v>
                </c:pt>
                <c:pt idx="970">
                  <c:v>0.77256899999999995</c:v>
                </c:pt>
                <c:pt idx="971">
                  <c:v>0.78020800000000001</c:v>
                </c:pt>
                <c:pt idx="972">
                  <c:v>0.76631300000000002</c:v>
                </c:pt>
                <c:pt idx="973">
                  <c:v>0.77044500000000005</c:v>
                </c:pt>
                <c:pt idx="974">
                  <c:v>0.75177300000000002</c:v>
                </c:pt>
                <c:pt idx="975">
                  <c:v>0.75063000000000002</c:v>
                </c:pt>
                <c:pt idx="976">
                  <c:v>0.77222999999999997</c:v>
                </c:pt>
                <c:pt idx="977">
                  <c:v>0.75488100000000002</c:v>
                </c:pt>
                <c:pt idx="978">
                  <c:v>0.74643700000000002</c:v>
                </c:pt>
                <c:pt idx="979">
                  <c:v>0.75154399999999999</c:v>
                </c:pt>
                <c:pt idx="980">
                  <c:v>0.75043800000000005</c:v>
                </c:pt>
                <c:pt idx="981">
                  <c:v>0.75229000000000001</c:v>
                </c:pt>
                <c:pt idx="982">
                  <c:v>0.75879200000000002</c:v>
                </c:pt>
                <c:pt idx="983">
                  <c:v>0.748668</c:v>
                </c:pt>
                <c:pt idx="984">
                  <c:v>0.77135699999999996</c:v>
                </c:pt>
                <c:pt idx="985">
                  <c:v>0.76257200000000003</c:v>
                </c:pt>
                <c:pt idx="986">
                  <c:v>0.75215299999999996</c:v>
                </c:pt>
                <c:pt idx="987">
                  <c:v>0.765656</c:v>
                </c:pt>
                <c:pt idx="988">
                  <c:v>0.75854100000000002</c:v>
                </c:pt>
                <c:pt idx="989">
                  <c:v>0.75409300000000001</c:v>
                </c:pt>
                <c:pt idx="990">
                  <c:v>0.74161500000000002</c:v>
                </c:pt>
                <c:pt idx="991">
                  <c:v>0.73652300000000004</c:v>
                </c:pt>
                <c:pt idx="992">
                  <c:v>0.73852600000000002</c:v>
                </c:pt>
                <c:pt idx="993">
                  <c:v>0.74240399999999995</c:v>
                </c:pt>
                <c:pt idx="994">
                  <c:v>0.74802500000000005</c:v>
                </c:pt>
                <c:pt idx="995">
                  <c:v>0.74079099999999998</c:v>
                </c:pt>
                <c:pt idx="996">
                  <c:v>0.74692199999999997</c:v>
                </c:pt>
                <c:pt idx="997">
                  <c:v>0.75376600000000005</c:v>
                </c:pt>
                <c:pt idx="998">
                  <c:v>0.74517599999999995</c:v>
                </c:pt>
                <c:pt idx="999">
                  <c:v>0.75104199999999999</c:v>
                </c:pt>
                <c:pt idx="1000">
                  <c:v>0.75730200000000003</c:v>
                </c:pt>
                <c:pt idx="1001">
                  <c:v>0.74704300000000001</c:v>
                </c:pt>
                <c:pt idx="1002">
                  <c:v>0.74665999999999999</c:v>
                </c:pt>
                <c:pt idx="1003">
                  <c:v>0.74233400000000005</c:v>
                </c:pt>
                <c:pt idx="1004">
                  <c:v>0.73524900000000004</c:v>
                </c:pt>
                <c:pt idx="1005">
                  <c:v>0.74479300000000004</c:v>
                </c:pt>
                <c:pt idx="1006">
                  <c:v>0.74602400000000002</c:v>
                </c:pt>
                <c:pt idx="1007">
                  <c:v>0.74234</c:v>
                </c:pt>
                <c:pt idx="1008">
                  <c:v>0.767598</c:v>
                </c:pt>
                <c:pt idx="1009">
                  <c:v>0.74160800000000004</c:v>
                </c:pt>
                <c:pt idx="1010">
                  <c:v>0.75693100000000002</c:v>
                </c:pt>
                <c:pt idx="1011">
                  <c:v>0.75742500000000001</c:v>
                </c:pt>
                <c:pt idx="1012">
                  <c:v>0.75614099999999995</c:v>
                </c:pt>
                <c:pt idx="1013">
                  <c:v>0.77613900000000002</c:v>
                </c:pt>
                <c:pt idx="1014">
                  <c:v>0.75923300000000005</c:v>
                </c:pt>
                <c:pt idx="1015">
                  <c:v>0.76787399999999995</c:v>
                </c:pt>
                <c:pt idx="1016">
                  <c:v>0.75742600000000004</c:v>
                </c:pt>
                <c:pt idx="1017">
                  <c:v>0.74024800000000002</c:v>
                </c:pt>
                <c:pt idx="1018">
                  <c:v>0.76975400000000005</c:v>
                </c:pt>
                <c:pt idx="1019">
                  <c:v>0.76529000000000003</c:v>
                </c:pt>
                <c:pt idx="1020">
                  <c:v>0.74344699999999997</c:v>
                </c:pt>
                <c:pt idx="1021">
                  <c:v>0.74102199999999996</c:v>
                </c:pt>
                <c:pt idx="1022">
                  <c:v>0.74357600000000001</c:v>
                </c:pt>
                <c:pt idx="1023">
                  <c:v>0.75039500000000003</c:v>
                </c:pt>
                <c:pt idx="1024">
                  <c:v>0.73670800000000003</c:v>
                </c:pt>
                <c:pt idx="1025">
                  <c:v>0.74416199999999999</c:v>
                </c:pt>
                <c:pt idx="1026">
                  <c:v>0.73704599999999998</c:v>
                </c:pt>
                <c:pt idx="1027">
                  <c:v>0.74618799999999996</c:v>
                </c:pt>
                <c:pt idx="1028">
                  <c:v>0.75992300000000002</c:v>
                </c:pt>
                <c:pt idx="1029">
                  <c:v>0.75659200000000004</c:v>
                </c:pt>
                <c:pt idx="1030">
                  <c:v>0.75775000000000003</c:v>
                </c:pt>
                <c:pt idx="1031">
                  <c:v>0.76495999999999997</c:v>
                </c:pt>
                <c:pt idx="1032">
                  <c:v>0.76351400000000003</c:v>
                </c:pt>
                <c:pt idx="1033">
                  <c:v>0.76854500000000003</c:v>
                </c:pt>
                <c:pt idx="1034">
                  <c:v>0.77864999999999995</c:v>
                </c:pt>
                <c:pt idx="1035">
                  <c:v>0.78576699999999999</c:v>
                </c:pt>
                <c:pt idx="1036">
                  <c:v>0.765571</c:v>
                </c:pt>
                <c:pt idx="1037">
                  <c:v>0.77462399999999998</c:v>
                </c:pt>
                <c:pt idx="1038">
                  <c:v>0.76056299999999999</c:v>
                </c:pt>
                <c:pt idx="1039">
                  <c:v>0.77703999999999995</c:v>
                </c:pt>
                <c:pt idx="1040">
                  <c:v>0.77388900000000005</c:v>
                </c:pt>
                <c:pt idx="1041">
                  <c:v>0.779833</c:v>
                </c:pt>
                <c:pt idx="1042">
                  <c:v>0.76453300000000002</c:v>
                </c:pt>
                <c:pt idx="1043">
                  <c:v>0.76236700000000002</c:v>
                </c:pt>
                <c:pt idx="1044">
                  <c:v>0.75048700000000002</c:v>
                </c:pt>
                <c:pt idx="1045">
                  <c:v>0.75826300000000002</c:v>
                </c:pt>
                <c:pt idx="1046">
                  <c:v>0.76553499999999997</c:v>
                </c:pt>
                <c:pt idx="1047">
                  <c:v>0.77726700000000004</c:v>
                </c:pt>
                <c:pt idx="1048">
                  <c:v>0.76181900000000002</c:v>
                </c:pt>
                <c:pt idx="1049">
                  <c:v>0.76281500000000002</c:v>
                </c:pt>
                <c:pt idx="1050">
                  <c:v>0.75894899999999998</c:v>
                </c:pt>
                <c:pt idx="1051">
                  <c:v>0.74696499999999999</c:v>
                </c:pt>
                <c:pt idx="1052">
                  <c:v>0.741788</c:v>
                </c:pt>
                <c:pt idx="1053">
                  <c:v>0.75733799999999996</c:v>
                </c:pt>
                <c:pt idx="1054">
                  <c:v>0.75483299999999998</c:v>
                </c:pt>
                <c:pt idx="1055">
                  <c:v>0.74412599999999995</c:v>
                </c:pt>
                <c:pt idx="1056">
                  <c:v>0.75969299999999995</c:v>
                </c:pt>
                <c:pt idx="1057">
                  <c:v>0.76466199999999995</c:v>
                </c:pt>
                <c:pt idx="1058">
                  <c:v>0.76942900000000003</c:v>
                </c:pt>
                <c:pt idx="1059">
                  <c:v>0.764428</c:v>
                </c:pt>
                <c:pt idx="1060">
                  <c:v>0.77311399999999997</c:v>
                </c:pt>
                <c:pt idx="1061">
                  <c:v>0.76299300000000003</c:v>
                </c:pt>
                <c:pt idx="1062">
                  <c:v>0.76972799999999997</c:v>
                </c:pt>
                <c:pt idx="1063">
                  <c:v>0.76433700000000004</c:v>
                </c:pt>
                <c:pt idx="1064">
                  <c:v>0.75710200000000005</c:v>
                </c:pt>
                <c:pt idx="1065">
                  <c:v>0.75407299999999999</c:v>
                </c:pt>
                <c:pt idx="1066">
                  <c:v>0.731989</c:v>
                </c:pt>
                <c:pt idx="1067">
                  <c:v>0.74768199999999996</c:v>
                </c:pt>
                <c:pt idx="1068">
                  <c:v>0.75993599999999994</c:v>
                </c:pt>
                <c:pt idx="1069">
                  <c:v>0.76533799999999996</c:v>
                </c:pt>
                <c:pt idx="1070">
                  <c:v>0.759741</c:v>
                </c:pt>
                <c:pt idx="1071">
                  <c:v>0.76549299999999998</c:v>
                </c:pt>
                <c:pt idx="1072">
                  <c:v>0.75760799999999995</c:v>
                </c:pt>
                <c:pt idx="1073">
                  <c:v>0.78150200000000003</c:v>
                </c:pt>
                <c:pt idx="1074">
                  <c:v>0.75432299999999997</c:v>
                </c:pt>
                <c:pt idx="1075">
                  <c:v>0.74910100000000002</c:v>
                </c:pt>
                <c:pt idx="1076">
                  <c:v>0.76359100000000002</c:v>
                </c:pt>
                <c:pt idx="1077">
                  <c:v>0.76299300000000003</c:v>
                </c:pt>
                <c:pt idx="1078">
                  <c:v>0.74181399999999997</c:v>
                </c:pt>
                <c:pt idx="1079">
                  <c:v>0.73789499999999997</c:v>
                </c:pt>
                <c:pt idx="1080">
                  <c:v>0.74179099999999998</c:v>
                </c:pt>
                <c:pt idx="1081">
                  <c:v>0.757745</c:v>
                </c:pt>
                <c:pt idx="1082">
                  <c:v>0.74432100000000001</c:v>
                </c:pt>
                <c:pt idx="1083">
                  <c:v>0.74242399999999997</c:v>
                </c:pt>
                <c:pt idx="1084">
                  <c:v>0.74149399999999999</c:v>
                </c:pt>
                <c:pt idx="1085">
                  <c:v>0.740282</c:v>
                </c:pt>
                <c:pt idx="1086">
                  <c:v>0.74576299999999995</c:v>
                </c:pt>
                <c:pt idx="1087">
                  <c:v>0.74632200000000004</c:v>
                </c:pt>
                <c:pt idx="1088">
                  <c:v>0.76283000000000001</c:v>
                </c:pt>
                <c:pt idx="1089">
                  <c:v>0.75531000000000004</c:v>
                </c:pt>
                <c:pt idx="1090">
                  <c:v>0.76408900000000002</c:v>
                </c:pt>
                <c:pt idx="1091">
                  <c:v>0.74509800000000004</c:v>
                </c:pt>
                <c:pt idx="1092">
                  <c:v>0.759158</c:v>
                </c:pt>
                <c:pt idx="1093">
                  <c:v>0.76256800000000002</c:v>
                </c:pt>
                <c:pt idx="1094">
                  <c:v>0.75585800000000003</c:v>
                </c:pt>
                <c:pt idx="1095">
                  <c:v>0.75537600000000005</c:v>
                </c:pt>
                <c:pt idx="1096">
                  <c:v>0.74963599999999997</c:v>
                </c:pt>
                <c:pt idx="1097">
                  <c:v>0.75704899999999997</c:v>
                </c:pt>
                <c:pt idx="1098">
                  <c:v>0.74741800000000003</c:v>
                </c:pt>
                <c:pt idx="1099">
                  <c:v>0.75281699999999996</c:v>
                </c:pt>
                <c:pt idx="1100">
                  <c:v>0.75159600000000004</c:v>
                </c:pt>
                <c:pt idx="1101">
                  <c:v>0.73797199999999996</c:v>
                </c:pt>
                <c:pt idx="1102">
                  <c:v>0.74386600000000003</c:v>
                </c:pt>
                <c:pt idx="1103">
                  <c:v>0.74900900000000004</c:v>
                </c:pt>
                <c:pt idx="1104">
                  <c:v>0.75517599999999996</c:v>
                </c:pt>
                <c:pt idx="1105">
                  <c:v>0.74010399999999998</c:v>
                </c:pt>
                <c:pt idx="1106">
                  <c:v>0.74546400000000002</c:v>
                </c:pt>
                <c:pt idx="1107">
                  <c:v>0.76084200000000002</c:v>
                </c:pt>
                <c:pt idx="1108">
                  <c:v>0.76917400000000002</c:v>
                </c:pt>
                <c:pt idx="1109">
                  <c:v>0.78007899999999997</c:v>
                </c:pt>
                <c:pt idx="1110">
                  <c:v>0.78240299999999996</c:v>
                </c:pt>
                <c:pt idx="1111">
                  <c:v>0.77857299999999996</c:v>
                </c:pt>
                <c:pt idx="1112">
                  <c:v>0.78135500000000002</c:v>
                </c:pt>
                <c:pt idx="1113">
                  <c:v>0.75601200000000002</c:v>
                </c:pt>
                <c:pt idx="1114">
                  <c:v>0.76842900000000003</c:v>
                </c:pt>
                <c:pt idx="1115">
                  <c:v>0.76187899999999997</c:v>
                </c:pt>
                <c:pt idx="1116">
                  <c:v>0.77046300000000001</c:v>
                </c:pt>
                <c:pt idx="1117">
                  <c:v>0.75364600000000004</c:v>
                </c:pt>
                <c:pt idx="1118">
                  <c:v>0.75406099999999998</c:v>
                </c:pt>
                <c:pt idx="1119">
                  <c:v>0.75034900000000004</c:v>
                </c:pt>
                <c:pt idx="1120">
                  <c:v>0.76458999999999999</c:v>
                </c:pt>
                <c:pt idx="1121">
                  <c:v>0.764737</c:v>
                </c:pt>
                <c:pt idx="1122">
                  <c:v>0.75325600000000004</c:v>
                </c:pt>
                <c:pt idx="1123">
                  <c:v>0.76773000000000002</c:v>
                </c:pt>
                <c:pt idx="1124">
                  <c:v>0.75773900000000005</c:v>
                </c:pt>
                <c:pt idx="1125">
                  <c:v>0.75655799999999995</c:v>
                </c:pt>
                <c:pt idx="1126">
                  <c:v>0.76211600000000002</c:v>
                </c:pt>
                <c:pt idx="1127">
                  <c:v>0.76572600000000002</c:v>
                </c:pt>
                <c:pt idx="1128">
                  <c:v>0.76323799999999997</c:v>
                </c:pt>
                <c:pt idx="1129">
                  <c:v>0.75967200000000001</c:v>
                </c:pt>
                <c:pt idx="1130">
                  <c:v>0.75777300000000003</c:v>
                </c:pt>
                <c:pt idx="1131">
                  <c:v>0.73452700000000004</c:v>
                </c:pt>
                <c:pt idx="1132">
                  <c:v>0.74687899999999996</c:v>
                </c:pt>
                <c:pt idx="1133">
                  <c:v>0.76169500000000001</c:v>
                </c:pt>
                <c:pt idx="1134">
                  <c:v>0.74223399999999995</c:v>
                </c:pt>
                <c:pt idx="1135">
                  <c:v>0.75740099999999999</c:v>
                </c:pt>
                <c:pt idx="1136">
                  <c:v>0.74283699999999997</c:v>
                </c:pt>
                <c:pt idx="1137">
                  <c:v>0.742197</c:v>
                </c:pt>
                <c:pt idx="1138">
                  <c:v>0.75192700000000001</c:v>
                </c:pt>
                <c:pt idx="1139">
                  <c:v>0.75809599999999999</c:v>
                </c:pt>
                <c:pt idx="1140">
                  <c:v>0.75439800000000001</c:v>
                </c:pt>
                <c:pt idx="1141">
                  <c:v>0.74570899999999996</c:v>
                </c:pt>
                <c:pt idx="1142">
                  <c:v>0.75397000000000003</c:v>
                </c:pt>
                <c:pt idx="1143">
                  <c:v>0.75434599999999996</c:v>
                </c:pt>
                <c:pt idx="1144">
                  <c:v>0.74846999999999997</c:v>
                </c:pt>
                <c:pt idx="1145">
                  <c:v>0.75724000000000002</c:v>
                </c:pt>
                <c:pt idx="1146">
                  <c:v>0.75460400000000005</c:v>
                </c:pt>
                <c:pt idx="1147">
                  <c:v>0.76513799999999998</c:v>
                </c:pt>
                <c:pt idx="1148">
                  <c:v>0.77071299999999998</c:v>
                </c:pt>
                <c:pt idx="1149">
                  <c:v>0.75862700000000005</c:v>
                </c:pt>
                <c:pt idx="1150">
                  <c:v>0.75883</c:v>
                </c:pt>
                <c:pt idx="1151">
                  <c:v>0.75322800000000001</c:v>
                </c:pt>
                <c:pt idx="1152">
                  <c:v>0.76067099999999999</c:v>
                </c:pt>
                <c:pt idx="1153">
                  <c:v>0.76415599999999995</c:v>
                </c:pt>
                <c:pt idx="1154">
                  <c:v>0.75334500000000004</c:v>
                </c:pt>
                <c:pt idx="1155">
                  <c:v>0.76547699999999996</c:v>
                </c:pt>
                <c:pt idx="1156">
                  <c:v>0.766961</c:v>
                </c:pt>
                <c:pt idx="1157">
                  <c:v>0.75212900000000005</c:v>
                </c:pt>
                <c:pt idx="1158">
                  <c:v>0.76719199999999999</c:v>
                </c:pt>
                <c:pt idx="1159">
                  <c:v>0.76639000000000002</c:v>
                </c:pt>
                <c:pt idx="1160">
                  <c:v>0.76579200000000003</c:v>
                </c:pt>
                <c:pt idx="1161">
                  <c:v>0.76334900000000006</c:v>
                </c:pt>
                <c:pt idx="1162">
                  <c:v>0.77979900000000002</c:v>
                </c:pt>
                <c:pt idx="1163">
                  <c:v>0.773563</c:v>
                </c:pt>
                <c:pt idx="1164">
                  <c:v>0.76917199999999997</c:v>
                </c:pt>
                <c:pt idx="1165">
                  <c:v>0.77395400000000003</c:v>
                </c:pt>
                <c:pt idx="1166">
                  <c:v>0.75619800000000004</c:v>
                </c:pt>
                <c:pt idx="1167">
                  <c:v>0.76185199999999997</c:v>
                </c:pt>
                <c:pt idx="1168">
                  <c:v>0.76349900000000004</c:v>
                </c:pt>
                <c:pt idx="1169">
                  <c:v>0.77779799999999999</c:v>
                </c:pt>
                <c:pt idx="1170">
                  <c:v>0.75806700000000005</c:v>
                </c:pt>
                <c:pt idx="1171">
                  <c:v>0.75322100000000003</c:v>
                </c:pt>
                <c:pt idx="1172">
                  <c:v>0.76865000000000006</c:v>
                </c:pt>
                <c:pt idx="1173">
                  <c:v>0.76213399999999998</c:v>
                </c:pt>
                <c:pt idx="1174">
                  <c:v>0.76529700000000001</c:v>
                </c:pt>
                <c:pt idx="1175">
                  <c:v>0.76768599999999998</c:v>
                </c:pt>
                <c:pt idx="1176">
                  <c:v>0.76137600000000005</c:v>
                </c:pt>
                <c:pt idx="1177">
                  <c:v>0.75706300000000004</c:v>
                </c:pt>
                <c:pt idx="1178">
                  <c:v>0.75824199999999997</c:v>
                </c:pt>
                <c:pt idx="1179">
                  <c:v>0.76409000000000005</c:v>
                </c:pt>
                <c:pt idx="1180">
                  <c:v>0.76133499999999998</c:v>
                </c:pt>
                <c:pt idx="1181">
                  <c:v>0.763293</c:v>
                </c:pt>
                <c:pt idx="1182">
                  <c:v>0.76676599999999995</c:v>
                </c:pt>
                <c:pt idx="1183">
                  <c:v>0.77556999999999998</c:v>
                </c:pt>
                <c:pt idx="1184">
                  <c:v>0.79301900000000003</c:v>
                </c:pt>
                <c:pt idx="1185">
                  <c:v>0.77788199999999996</c:v>
                </c:pt>
                <c:pt idx="1186">
                  <c:v>0.76339599999999996</c:v>
                </c:pt>
                <c:pt idx="1187">
                  <c:v>0.77557299999999996</c:v>
                </c:pt>
                <c:pt idx="1188">
                  <c:v>0.76384099999999999</c:v>
                </c:pt>
                <c:pt idx="1189">
                  <c:v>0.77566100000000004</c:v>
                </c:pt>
                <c:pt idx="1190">
                  <c:v>0.76008100000000001</c:v>
                </c:pt>
                <c:pt idx="1191">
                  <c:v>0.78016799999999997</c:v>
                </c:pt>
                <c:pt idx="1192">
                  <c:v>0.75612900000000005</c:v>
                </c:pt>
                <c:pt idx="1193">
                  <c:v>0.75613799999999998</c:v>
                </c:pt>
                <c:pt idx="1194">
                  <c:v>0.76796699999999996</c:v>
                </c:pt>
                <c:pt idx="1195">
                  <c:v>0.76089700000000005</c:v>
                </c:pt>
                <c:pt idx="1196">
                  <c:v>0.75480999999999998</c:v>
                </c:pt>
                <c:pt idx="1197">
                  <c:v>0.75103900000000001</c:v>
                </c:pt>
                <c:pt idx="1198">
                  <c:v>0.74904700000000002</c:v>
                </c:pt>
                <c:pt idx="1199">
                  <c:v>0.74805500000000003</c:v>
                </c:pt>
                <c:pt idx="1200">
                  <c:v>0.746749</c:v>
                </c:pt>
                <c:pt idx="1201">
                  <c:v>0.73295299999999997</c:v>
                </c:pt>
                <c:pt idx="1202">
                  <c:v>0.75254100000000002</c:v>
                </c:pt>
                <c:pt idx="1203">
                  <c:v>0.74611400000000005</c:v>
                </c:pt>
                <c:pt idx="1204">
                  <c:v>0.75197899999999995</c:v>
                </c:pt>
                <c:pt idx="1205">
                  <c:v>0.736012</c:v>
                </c:pt>
                <c:pt idx="1206">
                  <c:v>0.73395500000000002</c:v>
                </c:pt>
                <c:pt idx="1207">
                  <c:v>0.75291399999999997</c:v>
                </c:pt>
                <c:pt idx="1208">
                  <c:v>0.74562499999999998</c:v>
                </c:pt>
                <c:pt idx="1209">
                  <c:v>0.74633499999999997</c:v>
                </c:pt>
                <c:pt idx="1210">
                  <c:v>0.75217199999999995</c:v>
                </c:pt>
                <c:pt idx="1211">
                  <c:v>0.75876699999999997</c:v>
                </c:pt>
                <c:pt idx="1212">
                  <c:v>0.74664799999999998</c:v>
                </c:pt>
                <c:pt idx="1213">
                  <c:v>0.77588400000000002</c:v>
                </c:pt>
                <c:pt idx="1214">
                  <c:v>0.7752</c:v>
                </c:pt>
                <c:pt idx="1215">
                  <c:v>0.75259600000000004</c:v>
                </c:pt>
                <c:pt idx="1216">
                  <c:v>0.74731599999999998</c:v>
                </c:pt>
                <c:pt idx="1217">
                  <c:v>0.773173</c:v>
                </c:pt>
                <c:pt idx="1218">
                  <c:v>0.76341400000000004</c:v>
                </c:pt>
                <c:pt idx="1219">
                  <c:v>0.75986399999999998</c:v>
                </c:pt>
                <c:pt idx="1220">
                  <c:v>0.76558099999999996</c:v>
                </c:pt>
                <c:pt idx="1221">
                  <c:v>0.737761</c:v>
                </c:pt>
                <c:pt idx="1222">
                  <c:v>0.74241100000000004</c:v>
                </c:pt>
                <c:pt idx="1223">
                  <c:v>0.72403600000000001</c:v>
                </c:pt>
                <c:pt idx="1224">
                  <c:v>0.73585900000000004</c:v>
                </c:pt>
                <c:pt idx="1225">
                  <c:v>0.71918300000000002</c:v>
                </c:pt>
                <c:pt idx="1226">
                  <c:v>0.73152899999999998</c:v>
                </c:pt>
                <c:pt idx="1227">
                  <c:v>0.73610900000000001</c:v>
                </c:pt>
                <c:pt idx="1228">
                  <c:v>0.73319500000000004</c:v>
                </c:pt>
                <c:pt idx="1229">
                  <c:v>0.73882400000000004</c:v>
                </c:pt>
                <c:pt idx="1230">
                  <c:v>0.73350000000000004</c:v>
                </c:pt>
                <c:pt idx="1231">
                  <c:v>0.740174</c:v>
                </c:pt>
                <c:pt idx="1232">
                  <c:v>0.72480100000000003</c:v>
                </c:pt>
                <c:pt idx="1233">
                  <c:v>0.71703700000000004</c:v>
                </c:pt>
                <c:pt idx="1234">
                  <c:v>0.72138500000000005</c:v>
                </c:pt>
                <c:pt idx="1235">
                  <c:v>0.71700600000000003</c:v>
                </c:pt>
                <c:pt idx="1236">
                  <c:v>0.72499599999999997</c:v>
                </c:pt>
                <c:pt idx="1237">
                  <c:v>0.72509699999999999</c:v>
                </c:pt>
                <c:pt idx="1238">
                  <c:v>0.74444399999999999</c:v>
                </c:pt>
                <c:pt idx="1239">
                  <c:v>0.75168599999999997</c:v>
                </c:pt>
                <c:pt idx="1240">
                  <c:v>0.735622</c:v>
                </c:pt>
                <c:pt idx="1241">
                  <c:v>0.75658199999999998</c:v>
                </c:pt>
                <c:pt idx="1242">
                  <c:v>0.75401399999999996</c:v>
                </c:pt>
                <c:pt idx="1243">
                  <c:v>0.77095499999999995</c:v>
                </c:pt>
                <c:pt idx="1244">
                  <c:v>0.75270499999999996</c:v>
                </c:pt>
                <c:pt idx="1245">
                  <c:v>0.75647299999999995</c:v>
                </c:pt>
                <c:pt idx="1246">
                  <c:v>0.76364600000000005</c:v>
                </c:pt>
                <c:pt idx="1247">
                  <c:v>0.75905299999999998</c:v>
                </c:pt>
                <c:pt idx="1248">
                  <c:v>0.764567</c:v>
                </c:pt>
                <c:pt idx="1249">
                  <c:v>0.75835900000000001</c:v>
                </c:pt>
                <c:pt idx="1250">
                  <c:v>0.75500400000000001</c:v>
                </c:pt>
                <c:pt idx="1251">
                  <c:v>0.76039299999999999</c:v>
                </c:pt>
                <c:pt idx="1252">
                  <c:v>0.75348599999999999</c:v>
                </c:pt>
                <c:pt idx="1253">
                  <c:v>0.76854999999999996</c:v>
                </c:pt>
                <c:pt idx="1254">
                  <c:v>0.76263099999999995</c:v>
                </c:pt>
                <c:pt idx="1255">
                  <c:v>0.759745</c:v>
                </c:pt>
                <c:pt idx="1256">
                  <c:v>0.76167899999999999</c:v>
                </c:pt>
                <c:pt idx="1257">
                  <c:v>0.76317699999999999</c:v>
                </c:pt>
                <c:pt idx="1258">
                  <c:v>0.77450600000000003</c:v>
                </c:pt>
                <c:pt idx="1259">
                  <c:v>0.76883000000000001</c:v>
                </c:pt>
                <c:pt idx="1260">
                  <c:v>0.76662399999999997</c:v>
                </c:pt>
                <c:pt idx="1261">
                  <c:v>0.77884600000000004</c:v>
                </c:pt>
                <c:pt idx="1262">
                  <c:v>0.76641800000000004</c:v>
                </c:pt>
                <c:pt idx="1263">
                  <c:v>0.77788199999999996</c:v>
                </c:pt>
                <c:pt idx="1264">
                  <c:v>0.78779200000000005</c:v>
                </c:pt>
                <c:pt idx="1265">
                  <c:v>0.78538600000000003</c:v>
                </c:pt>
                <c:pt idx="1266">
                  <c:v>0.78703500000000004</c:v>
                </c:pt>
                <c:pt idx="1267">
                  <c:v>0.79285300000000003</c:v>
                </c:pt>
                <c:pt idx="1268">
                  <c:v>0.80955200000000005</c:v>
                </c:pt>
                <c:pt idx="1269">
                  <c:v>0.79845100000000002</c:v>
                </c:pt>
                <c:pt idx="1270">
                  <c:v>0.79302099999999998</c:v>
                </c:pt>
                <c:pt idx="1271">
                  <c:v>0.79458399999999996</c:v>
                </c:pt>
                <c:pt idx="1272">
                  <c:v>0.78793899999999994</c:v>
                </c:pt>
                <c:pt idx="1273">
                  <c:v>0.79765900000000001</c:v>
                </c:pt>
                <c:pt idx="1274">
                  <c:v>0.77814499999999998</c:v>
                </c:pt>
                <c:pt idx="1275">
                  <c:v>0.78191600000000006</c:v>
                </c:pt>
                <c:pt idx="1276">
                  <c:v>0.78226300000000004</c:v>
                </c:pt>
                <c:pt idx="1277">
                  <c:v>0.79260299999999995</c:v>
                </c:pt>
                <c:pt idx="1278">
                  <c:v>0.77734800000000004</c:v>
                </c:pt>
                <c:pt idx="1279">
                  <c:v>0.76899099999999998</c:v>
                </c:pt>
                <c:pt idx="1280">
                  <c:v>0.76685199999999998</c:v>
                </c:pt>
                <c:pt idx="1281">
                  <c:v>0.758552</c:v>
                </c:pt>
                <c:pt idx="1282">
                  <c:v>0.78853600000000001</c:v>
                </c:pt>
                <c:pt idx="1283">
                  <c:v>0.76588900000000004</c:v>
                </c:pt>
                <c:pt idx="1284">
                  <c:v>0.77451000000000003</c:v>
                </c:pt>
                <c:pt idx="1285">
                  <c:v>0.76446800000000004</c:v>
                </c:pt>
                <c:pt idx="1286">
                  <c:v>0.76963099999999995</c:v>
                </c:pt>
                <c:pt idx="1287">
                  <c:v>0.75272700000000003</c:v>
                </c:pt>
                <c:pt idx="1288">
                  <c:v>0.753745</c:v>
                </c:pt>
                <c:pt idx="1289">
                  <c:v>0.75448599999999999</c:v>
                </c:pt>
                <c:pt idx="1290">
                  <c:v>0.75327699999999997</c:v>
                </c:pt>
                <c:pt idx="1291">
                  <c:v>0.75030799999999997</c:v>
                </c:pt>
                <c:pt idx="1292">
                  <c:v>0.75093699999999997</c:v>
                </c:pt>
                <c:pt idx="1293">
                  <c:v>0.75447500000000001</c:v>
                </c:pt>
                <c:pt idx="1294">
                  <c:v>0.74798500000000001</c:v>
                </c:pt>
                <c:pt idx="1295">
                  <c:v>0.75333899999999998</c:v>
                </c:pt>
                <c:pt idx="1296">
                  <c:v>0.76524400000000004</c:v>
                </c:pt>
                <c:pt idx="1297">
                  <c:v>0.73516999999999999</c:v>
                </c:pt>
                <c:pt idx="1298">
                  <c:v>0.74812900000000004</c:v>
                </c:pt>
                <c:pt idx="1299">
                  <c:v>0.74534500000000004</c:v>
                </c:pt>
                <c:pt idx="1300">
                  <c:v>0.74767600000000001</c:v>
                </c:pt>
                <c:pt idx="1301">
                  <c:v>0.74433499999999997</c:v>
                </c:pt>
                <c:pt idx="1302">
                  <c:v>0.75021400000000005</c:v>
                </c:pt>
                <c:pt idx="1303">
                  <c:v>0.74167099999999997</c:v>
                </c:pt>
                <c:pt idx="1304">
                  <c:v>0.74429199999999995</c:v>
                </c:pt>
                <c:pt idx="1305">
                  <c:v>0.73703700000000005</c:v>
                </c:pt>
                <c:pt idx="1306">
                  <c:v>0.73352799999999996</c:v>
                </c:pt>
                <c:pt idx="1307">
                  <c:v>0.75068400000000002</c:v>
                </c:pt>
                <c:pt idx="1308">
                  <c:v>0.74139500000000003</c:v>
                </c:pt>
                <c:pt idx="1309">
                  <c:v>0.76069600000000004</c:v>
                </c:pt>
                <c:pt idx="1310">
                  <c:v>0.77043600000000001</c:v>
                </c:pt>
                <c:pt idx="1311">
                  <c:v>0.76241300000000001</c:v>
                </c:pt>
                <c:pt idx="1312">
                  <c:v>0.75567899999999999</c:v>
                </c:pt>
                <c:pt idx="1313">
                  <c:v>0.78247800000000001</c:v>
                </c:pt>
                <c:pt idx="1314">
                  <c:v>0.76603100000000002</c:v>
                </c:pt>
                <c:pt idx="1315">
                  <c:v>0.78691900000000004</c:v>
                </c:pt>
                <c:pt idx="1316">
                  <c:v>0.79080899999999998</c:v>
                </c:pt>
                <c:pt idx="1317">
                  <c:v>0.78482700000000005</c:v>
                </c:pt>
                <c:pt idx="1318">
                  <c:v>0.78168000000000004</c:v>
                </c:pt>
                <c:pt idx="1319">
                  <c:v>0.76515200000000005</c:v>
                </c:pt>
                <c:pt idx="1320">
                  <c:v>0.77879200000000004</c:v>
                </c:pt>
                <c:pt idx="1321">
                  <c:v>0.77087499999999998</c:v>
                </c:pt>
                <c:pt idx="1322">
                  <c:v>0.757741</c:v>
                </c:pt>
                <c:pt idx="1323">
                  <c:v>0.75178199999999995</c:v>
                </c:pt>
                <c:pt idx="1324">
                  <c:v>0.76005599999999995</c:v>
                </c:pt>
                <c:pt idx="1325">
                  <c:v>0.75993599999999994</c:v>
                </c:pt>
                <c:pt idx="1326">
                  <c:v>0.75430900000000001</c:v>
                </c:pt>
                <c:pt idx="1327">
                  <c:v>0.76017400000000002</c:v>
                </c:pt>
                <c:pt idx="1328">
                  <c:v>0.77001500000000001</c:v>
                </c:pt>
                <c:pt idx="1329">
                  <c:v>0.76429100000000005</c:v>
                </c:pt>
                <c:pt idx="1330">
                  <c:v>0.75364699999999996</c:v>
                </c:pt>
                <c:pt idx="1331">
                  <c:v>0.76733399999999996</c:v>
                </c:pt>
                <c:pt idx="1332">
                  <c:v>0.77818799999999999</c:v>
                </c:pt>
                <c:pt idx="1333">
                  <c:v>0.75804099999999996</c:v>
                </c:pt>
                <c:pt idx="1334">
                  <c:v>0.76200100000000004</c:v>
                </c:pt>
                <c:pt idx="1335">
                  <c:v>0.75288200000000005</c:v>
                </c:pt>
                <c:pt idx="1336">
                  <c:v>0.76558800000000005</c:v>
                </c:pt>
                <c:pt idx="1337">
                  <c:v>0.76492099999999996</c:v>
                </c:pt>
                <c:pt idx="1338">
                  <c:v>0.77151099999999995</c:v>
                </c:pt>
                <c:pt idx="1339">
                  <c:v>0.77896299999999996</c:v>
                </c:pt>
                <c:pt idx="1340">
                  <c:v>0.75238300000000002</c:v>
                </c:pt>
                <c:pt idx="1341">
                  <c:v>0.763679</c:v>
                </c:pt>
                <c:pt idx="1342">
                  <c:v>0.770092</c:v>
                </c:pt>
                <c:pt idx="1343">
                  <c:v>0.76944199999999996</c:v>
                </c:pt>
                <c:pt idx="1344">
                  <c:v>0.769478</c:v>
                </c:pt>
                <c:pt idx="1345">
                  <c:v>0.75211499999999998</c:v>
                </c:pt>
                <c:pt idx="1346">
                  <c:v>0.75869399999999998</c:v>
                </c:pt>
                <c:pt idx="1347">
                  <c:v>0.754714</c:v>
                </c:pt>
                <c:pt idx="1348">
                  <c:v>0.741896</c:v>
                </c:pt>
                <c:pt idx="1349">
                  <c:v>0.75288200000000005</c:v>
                </c:pt>
                <c:pt idx="1350">
                  <c:v>0.757544</c:v>
                </c:pt>
                <c:pt idx="1351">
                  <c:v>0.74512599999999996</c:v>
                </c:pt>
                <c:pt idx="1352">
                  <c:v>0.75798399999999999</c:v>
                </c:pt>
                <c:pt idx="1353">
                  <c:v>0.76551000000000002</c:v>
                </c:pt>
                <c:pt idx="1354">
                  <c:v>0.75009000000000003</c:v>
                </c:pt>
                <c:pt idx="1355">
                  <c:v>0.76120500000000002</c:v>
                </c:pt>
                <c:pt idx="1356">
                  <c:v>0.77588500000000005</c:v>
                </c:pt>
                <c:pt idx="1357">
                  <c:v>0.76284300000000005</c:v>
                </c:pt>
                <c:pt idx="1358">
                  <c:v>0.76485899999999996</c:v>
                </c:pt>
                <c:pt idx="1359">
                  <c:v>0.762436</c:v>
                </c:pt>
                <c:pt idx="1360">
                  <c:v>0.75161299999999998</c:v>
                </c:pt>
                <c:pt idx="1361">
                  <c:v>0.76152900000000001</c:v>
                </c:pt>
                <c:pt idx="1362">
                  <c:v>0.75714300000000001</c:v>
                </c:pt>
                <c:pt idx="1363">
                  <c:v>0.75977799999999995</c:v>
                </c:pt>
                <c:pt idx="1364">
                  <c:v>0.74231999999999998</c:v>
                </c:pt>
                <c:pt idx="1365">
                  <c:v>0.73672499999999996</c:v>
                </c:pt>
                <c:pt idx="1366">
                  <c:v>0.74766500000000002</c:v>
                </c:pt>
                <c:pt idx="1367">
                  <c:v>0.76564100000000002</c:v>
                </c:pt>
                <c:pt idx="1368">
                  <c:v>0.75775099999999995</c:v>
                </c:pt>
                <c:pt idx="1369">
                  <c:v>0.77227199999999996</c:v>
                </c:pt>
                <c:pt idx="1370">
                  <c:v>0.77011700000000005</c:v>
                </c:pt>
                <c:pt idx="1371">
                  <c:v>0.77722199999999997</c:v>
                </c:pt>
                <c:pt idx="1372">
                  <c:v>0.78263300000000002</c:v>
                </c:pt>
                <c:pt idx="1373">
                  <c:v>0.78642599999999996</c:v>
                </c:pt>
                <c:pt idx="1374">
                  <c:v>0.77385599999999999</c:v>
                </c:pt>
                <c:pt idx="1375">
                  <c:v>0.77541499999999997</c:v>
                </c:pt>
                <c:pt idx="1376">
                  <c:v>0.76400299999999999</c:v>
                </c:pt>
                <c:pt idx="1377">
                  <c:v>0.77386900000000003</c:v>
                </c:pt>
                <c:pt idx="1378">
                  <c:v>0.78979100000000002</c:v>
                </c:pt>
                <c:pt idx="1379">
                  <c:v>0.76530799999999999</c:v>
                </c:pt>
                <c:pt idx="1380">
                  <c:v>0.78570099999999998</c:v>
                </c:pt>
                <c:pt idx="1381">
                  <c:v>0.77771500000000005</c:v>
                </c:pt>
                <c:pt idx="1382">
                  <c:v>0.78462399999999999</c:v>
                </c:pt>
                <c:pt idx="1383">
                  <c:v>0.77142299999999997</c:v>
                </c:pt>
                <c:pt idx="1384">
                  <c:v>0.78239400000000003</c:v>
                </c:pt>
                <c:pt idx="1385">
                  <c:v>0.78929499999999997</c:v>
                </c:pt>
                <c:pt idx="1386">
                  <c:v>0.795713</c:v>
                </c:pt>
                <c:pt idx="1387">
                  <c:v>0.79083700000000001</c:v>
                </c:pt>
                <c:pt idx="1388">
                  <c:v>0.78289500000000001</c:v>
                </c:pt>
                <c:pt idx="1389">
                  <c:v>0.77738099999999999</c:v>
                </c:pt>
                <c:pt idx="1390">
                  <c:v>0.78183199999999997</c:v>
                </c:pt>
                <c:pt idx="1391">
                  <c:v>0.77750699999999995</c:v>
                </c:pt>
                <c:pt idx="1392">
                  <c:v>0.79123600000000005</c:v>
                </c:pt>
                <c:pt idx="1393">
                  <c:v>0.77670099999999997</c:v>
                </c:pt>
                <c:pt idx="1394">
                  <c:v>0.76270199999999999</c:v>
                </c:pt>
                <c:pt idx="1395">
                  <c:v>0.771397</c:v>
                </c:pt>
                <c:pt idx="1396">
                  <c:v>0.75583900000000004</c:v>
                </c:pt>
                <c:pt idx="1397">
                  <c:v>0.74367099999999997</c:v>
                </c:pt>
                <c:pt idx="1398">
                  <c:v>0.76108500000000001</c:v>
                </c:pt>
                <c:pt idx="1399">
                  <c:v>0.74531800000000004</c:v>
                </c:pt>
                <c:pt idx="1400">
                  <c:v>0.75610999999999995</c:v>
                </c:pt>
                <c:pt idx="1401">
                  <c:v>0.74520900000000001</c:v>
                </c:pt>
                <c:pt idx="1402">
                  <c:v>0.75392899999999996</c:v>
                </c:pt>
                <c:pt idx="1403">
                  <c:v>0.75629000000000002</c:v>
                </c:pt>
                <c:pt idx="1404">
                  <c:v>0.76089300000000004</c:v>
                </c:pt>
                <c:pt idx="1405">
                  <c:v>0.77831899999999998</c:v>
                </c:pt>
                <c:pt idx="1406">
                  <c:v>0.77848300000000004</c:v>
                </c:pt>
                <c:pt idx="1407">
                  <c:v>0.76205299999999998</c:v>
                </c:pt>
                <c:pt idx="1408">
                  <c:v>0.74563699999999999</c:v>
                </c:pt>
                <c:pt idx="1409">
                  <c:v>0.75013200000000002</c:v>
                </c:pt>
                <c:pt idx="1410">
                  <c:v>0.76607400000000003</c:v>
                </c:pt>
                <c:pt idx="1411">
                  <c:v>0.77541099999999996</c:v>
                </c:pt>
                <c:pt idx="1412">
                  <c:v>0.77247500000000002</c:v>
                </c:pt>
                <c:pt idx="1413">
                  <c:v>0.77891900000000003</c:v>
                </c:pt>
                <c:pt idx="1414">
                  <c:v>0.78547900000000004</c:v>
                </c:pt>
                <c:pt idx="1415">
                  <c:v>0.79362299999999997</c:v>
                </c:pt>
                <c:pt idx="1416">
                  <c:v>0.77942</c:v>
                </c:pt>
                <c:pt idx="1417">
                  <c:v>0.78900499999999996</c:v>
                </c:pt>
                <c:pt idx="1418">
                  <c:v>0.79496800000000001</c:v>
                </c:pt>
                <c:pt idx="1419">
                  <c:v>0.78295300000000001</c:v>
                </c:pt>
                <c:pt idx="1420">
                  <c:v>0.78877600000000003</c:v>
                </c:pt>
                <c:pt idx="1421">
                  <c:v>0.78896900000000003</c:v>
                </c:pt>
                <c:pt idx="1422">
                  <c:v>0.77671400000000002</c:v>
                </c:pt>
                <c:pt idx="1423">
                  <c:v>0.78824899999999998</c:v>
                </c:pt>
                <c:pt idx="1424">
                  <c:v>0.78363700000000003</c:v>
                </c:pt>
                <c:pt idx="1425">
                  <c:v>0.79278599999999999</c:v>
                </c:pt>
                <c:pt idx="1426">
                  <c:v>0.78245100000000001</c:v>
                </c:pt>
                <c:pt idx="1427">
                  <c:v>0.78410400000000002</c:v>
                </c:pt>
                <c:pt idx="1428">
                  <c:v>0.80232999999999999</c:v>
                </c:pt>
                <c:pt idx="1429">
                  <c:v>0.79190099999999997</c:v>
                </c:pt>
                <c:pt idx="1430">
                  <c:v>0.79001200000000005</c:v>
                </c:pt>
                <c:pt idx="1431">
                  <c:v>0.76370700000000002</c:v>
                </c:pt>
                <c:pt idx="1432">
                  <c:v>0.75197999999999998</c:v>
                </c:pt>
                <c:pt idx="1433">
                  <c:v>0.77500500000000005</c:v>
                </c:pt>
                <c:pt idx="1434">
                  <c:v>0.76797300000000002</c:v>
                </c:pt>
                <c:pt idx="1435">
                  <c:v>0.75997199999999998</c:v>
                </c:pt>
                <c:pt idx="1436">
                  <c:v>0.75688699999999998</c:v>
                </c:pt>
                <c:pt idx="1437">
                  <c:v>0.76302899999999996</c:v>
                </c:pt>
                <c:pt idx="1438">
                  <c:v>0.74782899999999997</c:v>
                </c:pt>
                <c:pt idx="1439">
                  <c:v>0.74737600000000004</c:v>
                </c:pt>
                <c:pt idx="1440">
                  <c:v>0.75537399999999999</c:v>
                </c:pt>
                <c:pt idx="1441">
                  <c:v>0.76522000000000001</c:v>
                </c:pt>
                <c:pt idx="1442">
                  <c:v>0.75522699999999998</c:v>
                </c:pt>
                <c:pt idx="1443">
                  <c:v>0.74931300000000001</c:v>
                </c:pt>
                <c:pt idx="1444">
                  <c:v>0.76037600000000005</c:v>
                </c:pt>
                <c:pt idx="1445">
                  <c:v>0.73521700000000001</c:v>
                </c:pt>
                <c:pt idx="1446">
                  <c:v>0.75765300000000002</c:v>
                </c:pt>
                <c:pt idx="1447">
                  <c:v>0.74800100000000003</c:v>
                </c:pt>
                <c:pt idx="1448">
                  <c:v>0.75462200000000001</c:v>
                </c:pt>
                <c:pt idx="1449">
                  <c:v>0.75148300000000001</c:v>
                </c:pt>
                <c:pt idx="1450">
                  <c:v>0.75164399999999998</c:v>
                </c:pt>
                <c:pt idx="1451">
                  <c:v>0.76637500000000003</c:v>
                </c:pt>
                <c:pt idx="1452">
                  <c:v>0.75792800000000005</c:v>
                </c:pt>
                <c:pt idx="1453">
                  <c:v>0.75890899999999994</c:v>
                </c:pt>
                <c:pt idx="1454">
                  <c:v>0.75785899999999995</c:v>
                </c:pt>
                <c:pt idx="1455">
                  <c:v>0.75266500000000003</c:v>
                </c:pt>
                <c:pt idx="1456">
                  <c:v>0.76030600000000004</c:v>
                </c:pt>
                <c:pt idx="1457">
                  <c:v>0.76520299999999997</c:v>
                </c:pt>
                <c:pt idx="1458">
                  <c:v>0.76726499999999997</c:v>
                </c:pt>
                <c:pt idx="1459">
                  <c:v>0.76130399999999998</c:v>
                </c:pt>
                <c:pt idx="1460">
                  <c:v>0.76410999999999996</c:v>
                </c:pt>
                <c:pt idx="1461">
                  <c:v>0.76743799999999995</c:v>
                </c:pt>
                <c:pt idx="1462">
                  <c:v>0.77792099999999997</c:v>
                </c:pt>
                <c:pt idx="1463">
                  <c:v>0.75839299999999998</c:v>
                </c:pt>
                <c:pt idx="1464">
                  <c:v>0.74658400000000003</c:v>
                </c:pt>
                <c:pt idx="1465">
                  <c:v>0.76296299999999995</c:v>
                </c:pt>
                <c:pt idx="1466">
                  <c:v>0.76691100000000001</c:v>
                </c:pt>
                <c:pt idx="1467">
                  <c:v>0.76541199999999998</c:v>
                </c:pt>
                <c:pt idx="1468">
                  <c:v>0.75575099999999995</c:v>
                </c:pt>
                <c:pt idx="1469">
                  <c:v>0.75446299999999999</c:v>
                </c:pt>
                <c:pt idx="1470">
                  <c:v>0.75348300000000001</c:v>
                </c:pt>
                <c:pt idx="1471">
                  <c:v>0.75157300000000005</c:v>
                </c:pt>
                <c:pt idx="1472">
                  <c:v>0.74912500000000004</c:v>
                </c:pt>
                <c:pt idx="1473">
                  <c:v>0.75821300000000003</c:v>
                </c:pt>
                <c:pt idx="1474">
                  <c:v>0.76697800000000005</c:v>
                </c:pt>
                <c:pt idx="1475">
                  <c:v>0.75406300000000004</c:v>
                </c:pt>
                <c:pt idx="1476">
                  <c:v>0.74509800000000004</c:v>
                </c:pt>
                <c:pt idx="1477">
                  <c:v>0.76141599999999998</c:v>
                </c:pt>
                <c:pt idx="1478">
                  <c:v>0.76418299999999995</c:v>
                </c:pt>
                <c:pt idx="1479">
                  <c:v>0.76777899999999999</c:v>
                </c:pt>
                <c:pt idx="1480">
                  <c:v>0.75435399999999997</c:v>
                </c:pt>
                <c:pt idx="1481">
                  <c:v>0.77115400000000001</c:v>
                </c:pt>
                <c:pt idx="1482">
                  <c:v>0.76093599999999995</c:v>
                </c:pt>
                <c:pt idx="1483">
                  <c:v>0.749637</c:v>
                </c:pt>
                <c:pt idx="1484">
                  <c:v>0.75949800000000001</c:v>
                </c:pt>
                <c:pt idx="1485">
                  <c:v>0.76959599999999995</c:v>
                </c:pt>
                <c:pt idx="1486">
                  <c:v>0.75017900000000004</c:v>
                </c:pt>
                <c:pt idx="1487">
                  <c:v>0.75857799999999997</c:v>
                </c:pt>
                <c:pt idx="1488">
                  <c:v>0.73462099999999997</c:v>
                </c:pt>
                <c:pt idx="1489">
                  <c:v>0.73968100000000003</c:v>
                </c:pt>
                <c:pt idx="1490">
                  <c:v>0.74515600000000004</c:v>
                </c:pt>
                <c:pt idx="1491">
                  <c:v>0.74512199999999995</c:v>
                </c:pt>
                <c:pt idx="1492">
                  <c:v>0.75856599999999996</c:v>
                </c:pt>
                <c:pt idx="1493">
                  <c:v>0.73242700000000005</c:v>
                </c:pt>
                <c:pt idx="1494">
                  <c:v>0.71987199999999996</c:v>
                </c:pt>
                <c:pt idx="1495">
                  <c:v>0.72594599999999998</c:v>
                </c:pt>
                <c:pt idx="1496">
                  <c:v>0.73949299999999996</c:v>
                </c:pt>
                <c:pt idx="1497">
                  <c:v>0.73967300000000002</c:v>
                </c:pt>
                <c:pt idx="1498">
                  <c:v>0.72946800000000001</c:v>
                </c:pt>
                <c:pt idx="1499">
                  <c:v>0.73524299999999998</c:v>
                </c:pt>
                <c:pt idx="1500">
                  <c:v>0.75341999999999998</c:v>
                </c:pt>
                <c:pt idx="1501">
                  <c:v>0.77333600000000002</c:v>
                </c:pt>
                <c:pt idx="1502">
                  <c:v>0.76934499999999995</c:v>
                </c:pt>
                <c:pt idx="1503">
                  <c:v>0.77501900000000001</c:v>
                </c:pt>
                <c:pt idx="1504">
                  <c:v>0.77406900000000001</c:v>
                </c:pt>
                <c:pt idx="1505">
                  <c:v>0.76139900000000005</c:v>
                </c:pt>
                <c:pt idx="1506">
                  <c:v>0.77310299999999998</c:v>
                </c:pt>
                <c:pt idx="1507">
                  <c:v>0.78002300000000002</c:v>
                </c:pt>
                <c:pt idx="1508">
                  <c:v>0.77425999999999995</c:v>
                </c:pt>
                <c:pt idx="1509">
                  <c:v>0.78169</c:v>
                </c:pt>
                <c:pt idx="1510">
                  <c:v>0.75790800000000003</c:v>
                </c:pt>
                <c:pt idx="1511">
                  <c:v>0.75818300000000005</c:v>
                </c:pt>
                <c:pt idx="1512">
                  <c:v>0.76793599999999995</c:v>
                </c:pt>
                <c:pt idx="1513">
                  <c:v>0.76222299999999998</c:v>
                </c:pt>
                <c:pt idx="1514">
                  <c:v>0.75768999999999997</c:v>
                </c:pt>
                <c:pt idx="1515">
                  <c:v>0.76449199999999995</c:v>
                </c:pt>
                <c:pt idx="1516">
                  <c:v>0.77405000000000002</c:v>
                </c:pt>
                <c:pt idx="1517">
                  <c:v>0.76921700000000004</c:v>
                </c:pt>
                <c:pt idx="1518">
                  <c:v>0.77034800000000003</c:v>
                </c:pt>
                <c:pt idx="1519">
                  <c:v>0.76554699999999998</c:v>
                </c:pt>
                <c:pt idx="1520">
                  <c:v>0.77436899999999997</c:v>
                </c:pt>
                <c:pt idx="1521">
                  <c:v>0.76697599999999999</c:v>
                </c:pt>
                <c:pt idx="1522">
                  <c:v>0.76305000000000001</c:v>
                </c:pt>
                <c:pt idx="1523">
                  <c:v>0.77174100000000001</c:v>
                </c:pt>
                <c:pt idx="1524">
                  <c:v>0.75791699999999995</c:v>
                </c:pt>
                <c:pt idx="1525">
                  <c:v>0.75400400000000001</c:v>
                </c:pt>
                <c:pt idx="1526">
                  <c:v>0.74422600000000005</c:v>
                </c:pt>
                <c:pt idx="1527">
                  <c:v>0.74139999999999995</c:v>
                </c:pt>
                <c:pt idx="1528">
                  <c:v>0.74821400000000005</c:v>
                </c:pt>
                <c:pt idx="1529">
                  <c:v>0.73484300000000002</c:v>
                </c:pt>
                <c:pt idx="1530">
                  <c:v>0.74107599999999996</c:v>
                </c:pt>
                <c:pt idx="1531">
                  <c:v>0.75714300000000001</c:v>
                </c:pt>
                <c:pt idx="1532">
                  <c:v>0.77579100000000001</c:v>
                </c:pt>
                <c:pt idx="1533">
                  <c:v>0.75073599999999996</c:v>
                </c:pt>
                <c:pt idx="1534">
                  <c:v>0.78432100000000005</c:v>
                </c:pt>
                <c:pt idx="1535">
                  <c:v>0.78195499999999996</c:v>
                </c:pt>
                <c:pt idx="1536">
                  <c:v>0.77050399999999997</c:v>
                </c:pt>
                <c:pt idx="1537">
                  <c:v>0.76982799999999996</c:v>
                </c:pt>
                <c:pt idx="1538">
                  <c:v>0.78587700000000005</c:v>
                </c:pt>
                <c:pt idx="1539">
                  <c:v>0.77058899999999997</c:v>
                </c:pt>
                <c:pt idx="1540">
                  <c:v>0.74739599999999995</c:v>
                </c:pt>
                <c:pt idx="1541">
                  <c:v>0.77141300000000002</c:v>
                </c:pt>
                <c:pt idx="1542">
                  <c:v>0.77269299999999996</c:v>
                </c:pt>
                <c:pt idx="1543">
                  <c:v>0.76471699999999998</c:v>
                </c:pt>
                <c:pt idx="1544">
                  <c:v>0.76520900000000003</c:v>
                </c:pt>
                <c:pt idx="1545">
                  <c:v>0.76557699999999995</c:v>
                </c:pt>
                <c:pt idx="1546">
                  <c:v>0.76119400000000004</c:v>
                </c:pt>
                <c:pt idx="1547">
                  <c:v>0.75161299999999998</c:v>
                </c:pt>
                <c:pt idx="1548">
                  <c:v>0.76347600000000004</c:v>
                </c:pt>
                <c:pt idx="1549">
                  <c:v>0.75429000000000002</c:v>
                </c:pt>
                <c:pt idx="1550">
                  <c:v>0.75229500000000005</c:v>
                </c:pt>
                <c:pt idx="1551">
                  <c:v>0.76141300000000001</c:v>
                </c:pt>
                <c:pt idx="1552">
                  <c:v>0.75857200000000002</c:v>
                </c:pt>
                <c:pt idx="1553">
                  <c:v>0.75348199999999999</c:v>
                </c:pt>
                <c:pt idx="1554">
                  <c:v>0.76039100000000004</c:v>
                </c:pt>
                <c:pt idx="1555">
                  <c:v>0.755888</c:v>
                </c:pt>
                <c:pt idx="1556">
                  <c:v>0.75649900000000003</c:v>
                </c:pt>
                <c:pt idx="1557">
                  <c:v>0.75367899999999999</c:v>
                </c:pt>
                <c:pt idx="1558">
                  <c:v>0.75468000000000002</c:v>
                </c:pt>
                <c:pt idx="1559">
                  <c:v>0.76656000000000002</c:v>
                </c:pt>
                <c:pt idx="1560">
                  <c:v>0.75929899999999995</c:v>
                </c:pt>
                <c:pt idx="1561">
                  <c:v>0.76438200000000001</c:v>
                </c:pt>
                <c:pt idx="1562">
                  <c:v>0.76407800000000003</c:v>
                </c:pt>
                <c:pt idx="1563">
                  <c:v>0.76683800000000002</c:v>
                </c:pt>
                <c:pt idx="1564">
                  <c:v>0.77800100000000005</c:v>
                </c:pt>
                <c:pt idx="1565">
                  <c:v>0.76233399999999996</c:v>
                </c:pt>
                <c:pt idx="1566">
                  <c:v>0.77600000000000002</c:v>
                </c:pt>
                <c:pt idx="1567">
                  <c:v>0.77124899999999996</c:v>
                </c:pt>
                <c:pt idx="1568">
                  <c:v>0.77049199999999995</c:v>
                </c:pt>
                <c:pt idx="1569">
                  <c:v>0.76255600000000001</c:v>
                </c:pt>
                <c:pt idx="1570">
                  <c:v>0.75673199999999996</c:v>
                </c:pt>
                <c:pt idx="1571">
                  <c:v>0.77159</c:v>
                </c:pt>
                <c:pt idx="1572">
                  <c:v>0.74959600000000004</c:v>
                </c:pt>
                <c:pt idx="1573">
                  <c:v>0.77089399999999997</c:v>
                </c:pt>
                <c:pt idx="1574">
                  <c:v>0.78012400000000004</c:v>
                </c:pt>
                <c:pt idx="1575">
                  <c:v>0.76336300000000001</c:v>
                </c:pt>
                <c:pt idx="1576">
                  <c:v>0.77195899999999995</c:v>
                </c:pt>
                <c:pt idx="1577">
                  <c:v>0.76181900000000002</c:v>
                </c:pt>
                <c:pt idx="1578">
                  <c:v>0.76204400000000005</c:v>
                </c:pt>
                <c:pt idx="1579">
                  <c:v>0.77123799999999998</c:v>
                </c:pt>
                <c:pt idx="1580">
                  <c:v>0.775366</c:v>
                </c:pt>
                <c:pt idx="1581">
                  <c:v>0.76552600000000004</c:v>
                </c:pt>
                <c:pt idx="1582">
                  <c:v>0.75696600000000003</c:v>
                </c:pt>
                <c:pt idx="1583">
                  <c:v>0.75145600000000001</c:v>
                </c:pt>
                <c:pt idx="1584">
                  <c:v>0.761486</c:v>
                </c:pt>
                <c:pt idx="1585">
                  <c:v>0.75226099999999996</c:v>
                </c:pt>
                <c:pt idx="1586">
                  <c:v>0.761328</c:v>
                </c:pt>
                <c:pt idx="1587">
                  <c:v>0.74873000000000001</c:v>
                </c:pt>
                <c:pt idx="1588">
                  <c:v>0.74625900000000001</c:v>
                </c:pt>
                <c:pt idx="1589">
                  <c:v>0.75653400000000004</c:v>
                </c:pt>
                <c:pt idx="1590">
                  <c:v>0.76116200000000001</c:v>
                </c:pt>
                <c:pt idx="1591">
                  <c:v>0.75405500000000003</c:v>
                </c:pt>
                <c:pt idx="1592">
                  <c:v>0.76507000000000003</c:v>
                </c:pt>
                <c:pt idx="1593">
                  <c:v>0.77462399999999998</c:v>
                </c:pt>
                <c:pt idx="1594">
                  <c:v>0.78808699999999998</c:v>
                </c:pt>
                <c:pt idx="1595">
                  <c:v>0.78796200000000005</c:v>
                </c:pt>
                <c:pt idx="1596">
                  <c:v>0.79552599999999996</c:v>
                </c:pt>
                <c:pt idx="1597">
                  <c:v>0.78637500000000005</c:v>
                </c:pt>
                <c:pt idx="1598">
                  <c:v>0.793354</c:v>
                </c:pt>
                <c:pt idx="1599">
                  <c:v>0.77937800000000002</c:v>
                </c:pt>
                <c:pt idx="1600">
                  <c:v>0.78805999999999998</c:v>
                </c:pt>
                <c:pt idx="1601">
                  <c:v>0.79052299999999998</c:v>
                </c:pt>
                <c:pt idx="1602">
                  <c:v>0.76939400000000002</c:v>
                </c:pt>
                <c:pt idx="1603">
                  <c:v>0.79180099999999998</c:v>
                </c:pt>
                <c:pt idx="1604">
                  <c:v>0.77903699999999998</c:v>
                </c:pt>
                <c:pt idx="1605">
                  <c:v>0.769231</c:v>
                </c:pt>
                <c:pt idx="1606">
                  <c:v>0.77071699999999999</c:v>
                </c:pt>
                <c:pt idx="1607">
                  <c:v>0.77287899999999998</c:v>
                </c:pt>
                <c:pt idx="1608">
                  <c:v>0.76019199999999998</c:v>
                </c:pt>
                <c:pt idx="1609">
                  <c:v>0.74133199999999999</c:v>
                </c:pt>
                <c:pt idx="1610">
                  <c:v>0.75556299999999998</c:v>
                </c:pt>
                <c:pt idx="1611">
                  <c:v>0.77751199999999998</c:v>
                </c:pt>
                <c:pt idx="1612">
                  <c:v>0.76416300000000004</c:v>
                </c:pt>
                <c:pt idx="1613">
                  <c:v>0.75725500000000001</c:v>
                </c:pt>
                <c:pt idx="1614">
                  <c:v>0.75634900000000005</c:v>
                </c:pt>
                <c:pt idx="1615">
                  <c:v>0.76008399999999998</c:v>
                </c:pt>
                <c:pt idx="1616">
                  <c:v>0.75418799999999997</c:v>
                </c:pt>
                <c:pt idx="1617">
                  <c:v>0.75700299999999998</c:v>
                </c:pt>
                <c:pt idx="1618">
                  <c:v>0.76051800000000003</c:v>
                </c:pt>
                <c:pt idx="1619">
                  <c:v>0.76515999999999995</c:v>
                </c:pt>
                <c:pt idx="1620">
                  <c:v>0.75862700000000005</c:v>
                </c:pt>
                <c:pt idx="1621">
                  <c:v>0.75562600000000002</c:v>
                </c:pt>
                <c:pt idx="1622">
                  <c:v>0.762239</c:v>
                </c:pt>
                <c:pt idx="1623">
                  <c:v>0.75241499999999994</c:v>
                </c:pt>
                <c:pt idx="1624">
                  <c:v>0.75960000000000005</c:v>
                </c:pt>
                <c:pt idx="1625">
                  <c:v>0.76431899999999997</c:v>
                </c:pt>
                <c:pt idx="1626">
                  <c:v>0.74881799999999998</c:v>
                </c:pt>
                <c:pt idx="1627">
                  <c:v>0.76267600000000002</c:v>
                </c:pt>
                <c:pt idx="1628">
                  <c:v>0.74753499999999995</c:v>
                </c:pt>
                <c:pt idx="1629">
                  <c:v>0.74267700000000003</c:v>
                </c:pt>
                <c:pt idx="1630">
                  <c:v>0.74331800000000003</c:v>
                </c:pt>
                <c:pt idx="1631">
                  <c:v>0.75786299999999995</c:v>
                </c:pt>
                <c:pt idx="1632">
                  <c:v>0.75761400000000001</c:v>
                </c:pt>
                <c:pt idx="1633">
                  <c:v>0.75988500000000003</c:v>
                </c:pt>
                <c:pt idx="1634">
                  <c:v>0.75524500000000006</c:v>
                </c:pt>
                <c:pt idx="1635">
                  <c:v>0.75290999999999997</c:v>
                </c:pt>
                <c:pt idx="1636">
                  <c:v>0.74155800000000005</c:v>
                </c:pt>
                <c:pt idx="1637">
                  <c:v>0.75646199999999997</c:v>
                </c:pt>
                <c:pt idx="1638">
                  <c:v>0.73365499999999995</c:v>
                </c:pt>
                <c:pt idx="1639">
                  <c:v>0.74175100000000005</c:v>
                </c:pt>
                <c:pt idx="1640">
                  <c:v>0.73998600000000003</c:v>
                </c:pt>
                <c:pt idx="1641">
                  <c:v>0.74657799999999996</c:v>
                </c:pt>
                <c:pt idx="1642">
                  <c:v>0.74265599999999998</c:v>
                </c:pt>
                <c:pt idx="1643">
                  <c:v>0.73858599999999996</c:v>
                </c:pt>
                <c:pt idx="1644">
                  <c:v>0.73588100000000001</c:v>
                </c:pt>
                <c:pt idx="1645">
                  <c:v>0.73689400000000005</c:v>
                </c:pt>
                <c:pt idx="1646">
                  <c:v>0.74053199999999997</c:v>
                </c:pt>
                <c:pt idx="1647">
                  <c:v>0.75783999999999996</c:v>
                </c:pt>
                <c:pt idx="1648">
                  <c:v>0.76665499999999998</c:v>
                </c:pt>
                <c:pt idx="1649">
                  <c:v>0.74536400000000003</c:v>
                </c:pt>
                <c:pt idx="1650">
                  <c:v>0.76003600000000004</c:v>
                </c:pt>
                <c:pt idx="1651">
                  <c:v>0.76617500000000005</c:v>
                </c:pt>
                <c:pt idx="1652">
                  <c:v>0.76199899999999998</c:v>
                </c:pt>
                <c:pt idx="1653">
                  <c:v>0.743869</c:v>
                </c:pt>
                <c:pt idx="1654">
                  <c:v>0.75390100000000004</c:v>
                </c:pt>
                <c:pt idx="1655">
                  <c:v>0.76093100000000002</c:v>
                </c:pt>
                <c:pt idx="1656">
                  <c:v>0.79306399999999999</c:v>
                </c:pt>
                <c:pt idx="1657">
                  <c:v>0.74555700000000003</c:v>
                </c:pt>
                <c:pt idx="1658">
                  <c:v>0.74572000000000005</c:v>
                </c:pt>
                <c:pt idx="1659">
                  <c:v>0.75171299999999996</c:v>
                </c:pt>
                <c:pt idx="1660">
                  <c:v>0.75068100000000004</c:v>
                </c:pt>
                <c:pt idx="1661">
                  <c:v>0.75513200000000003</c:v>
                </c:pt>
                <c:pt idx="1662">
                  <c:v>0.75887300000000002</c:v>
                </c:pt>
                <c:pt idx="1663">
                  <c:v>0.76849500000000004</c:v>
                </c:pt>
                <c:pt idx="1664">
                  <c:v>0.77313299999999996</c:v>
                </c:pt>
                <c:pt idx="1665">
                  <c:v>0.76914499999999997</c:v>
                </c:pt>
                <c:pt idx="1666">
                  <c:v>0.75686299999999995</c:v>
                </c:pt>
                <c:pt idx="1667">
                  <c:v>0.76556199999999996</c:v>
                </c:pt>
                <c:pt idx="1668">
                  <c:v>0.77249900000000005</c:v>
                </c:pt>
                <c:pt idx="1669">
                  <c:v>0.77603599999999995</c:v>
                </c:pt>
                <c:pt idx="1670">
                  <c:v>0.75699000000000005</c:v>
                </c:pt>
                <c:pt idx="1671">
                  <c:v>0.76230900000000001</c:v>
                </c:pt>
                <c:pt idx="1672">
                  <c:v>0.75540499999999999</c:v>
                </c:pt>
                <c:pt idx="1673">
                  <c:v>0.77064900000000003</c:v>
                </c:pt>
                <c:pt idx="1674">
                  <c:v>0.75231499999999996</c:v>
                </c:pt>
                <c:pt idx="1675">
                  <c:v>0.75479300000000005</c:v>
                </c:pt>
                <c:pt idx="1676">
                  <c:v>0.75402000000000002</c:v>
                </c:pt>
                <c:pt idx="1677">
                  <c:v>0.75197999999999998</c:v>
                </c:pt>
                <c:pt idx="1678">
                  <c:v>0.76109499999999997</c:v>
                </c:pt>
                <c:pt idx="1679">
                  <c:v>0.75576500000000002</c:v>
                </c:pt>
                <c:pt idx="1680">
                  <c:v>0.75078199999999995</c:v>
                </c:pt>
                <c:pt idx="1681">
                  <c:v>0.75553599999999999</c:v>
                </c:pt>
                <c:pt idx="1682">
                  <c:v>0.75547200000000003</c:v>
                </c:pt>
                <c:pt idx="1683">
                  <c:v>0.74430600000000002</c:v>
                </c:pt>
                <c:pt idx="1684">
                  <c:v>0.75219199999999997</c:v>
                </c:pt>
                <c:pt idx="1685">
                  <c:v>0.74632100000000001</c:v>
                </c:pt>
                <c:pt idx="1686">
                  <c:v>0.74731599999999998</c:v>
                </c:pt>
                <c:pt idx="1687">
                  <c:v>0.74690999999999996</c:v>
                </c:pt>
                <c:pt idx="1688">
                  <c:v>0.74064399999999997</c:v>
                </c:pt>
                <c:pt idx="1689">
                  <c:v>0.739236</c:v>
                </c:pt>
                <c:pt idx="1690">
                  <c:v>0.75275499999999995</c:v>
                </c:pt>
                <c:pt idx="1691">
                  <c:v>0.73502699999999999</c:v>
                </c:pt>
                <c:pt idx="1692">
                  <c:v>0.75</c:v>
                </c:pt>
                <c:pt idx="1693">
                  <c:v>0.75290000000000001</c:v>
                </c:pt>
                <c:pt idx="1694">
                  <c:v>0.74769099999999999</c:v>
                </c:pt>
                <c:pt idx="1695">
                  <c:v>0.74129999999999996</c:v>
                </c:pt>
                <c:pt idx="1696">
                  <c:v>0.75021700000000002</c:v>
                </c:pt>
                <c:pt idx="1697">
                  <c:v>0.74049900000000002</c:v>
                </c:pt>
                <c:pt idx="1698">
                  <c:v>0.73740600000000001</c:v>
                </c:pt>
                <c:pt idx="1699">
                  <c:v>0.75219400000000003</c:v>
                </c:pt>
                <c:pt idx="1700">
                  <c:v>0.74913799999999997</c:v>
                </c:pt>
                <c:pt idx="1701">
                  <c:v>0.74416599999999999</c:v>
                </c:pt>
                <c:pt idx="1702">
                  <c:v>0.74363900000000005</c:v>
                </c:pt>
                <c:pt idx="1703">
                  <c:v>0.745564</c:v>
                </c:pt>
                <c:pt idx="1704">
                  <c:v>0.750529</c:v>
                </c:pt>
                <c:pt idx="1705">
                  <c:v>0.755602</c:v>
                </c:pt>
                <c:pt idx="1706">
                  <c:v>0.76725900000000002</c:v>
                </c:pt>
                <c:pt idx="1707">
                  <c:v>0.74135700000000004</c:v>
                </c:pt>
                <c:pt idx="1708">
                  <c:v>0.74781900000000001</c:v>
                </c:pt>
                <c:pt idx="1709">
                  <c:v>0.734599</c:v>
                </c:pt>
                <c:pt idx="1710">
                  <c:v>0.76278400000000002</c:v>
                </c:pt>
                <c:pt idx="1711">
                  <c:v>0.74633700000000003</c:v>
                </c:pt>
                <c:pt idx="1712">
                  <c:v>0.74296799999999996</c:v>
                </c:pt>
                <c:pt idx="1713">
                  <c:v>0.73908600000000002</c:v>
                </c:pt>
                <c:pt idx="1714">
                  <c:v>0.74581799999999998</c:v>
                </c:pt>
                <c:pt idx="1715">
                  <c:v>0.74007299999999998</c:v>
                </c:pt>
                <c:pt idx="1716">
                  <c:v>0.74808600000000003</c:v>
                </c:pt>
                <c:pt idx="1717">
                  <c:v>0.73627699999999996</c:v>
                </c:pt>
                <c:pt idx="1718">
                  <c:v>0.73523300000000003</c:v>
                </c:pt>
                <c:pt idx="1719">
                  <c:v>0.74777800000000005</c:v>
                </c:pt>
                <c:pt idx="1720">
                  <c:v>0.74182300000000001</c:v>
                </c:pt>
                <c:pt idx="1721">
                  <c:v>0.76215100000000002</c:v>
                </c:pt>
                <c:pt idx="1722">
                  <c:v>0.756996</c:v>
                </c:pt>
                <c:pt idx="1723">
                  <c:v>0.74190100000000003</c:v>
                </c:pt>
                <c:pt idx="1724">
                  <c:v>0.753305</c:v>
                </c:pt>
                <c:pt idx="1725">
                  <c:v>0.74681500000000001</c:v>
                </c:pt>
                <c:pt idx="1726">
                  <c:v>0.74508399999999997</c:v>
                </c:pt>
                <c:pt idx="1727">
                  <c:v>0.74716499999999997</c:v>
                </c:pt>
                <c:pt idx="1728">
                  <c:v>0.75577300000000003</c:v>
                </c:pt>
                <c:pt idx="1729">
                  <c:v>0.76184600000000002</c:v>
                </c:pt>
                <c:pt idx="1730">
                  <c:v>0.76724300000000001</c:v>
                </c:pt>
                <c:pt idx="1731">
                  <c:v>0.75529000000000002</c:v>
                </c:pt>
                <c:pt idx="1732">
                  <c:v>0.767571</c:v>
                </c:pt>
                <c:pt idx="1733">
                  <c:v>0.75852600000000003</c:v>
                </c:pt>
                <c:pt idx="1734">
                  <c:v>0.769231</c:v>
                </c:pt>
                <c:pt idx="1735">
                  <c:v>0.761795</c:v>
                </c:pt>
                <c:pt idx="1736">
                  <c:v>0.754328</c:v>
                </c:pt>
                <c:pt idx="1737">
                  <c:v>0.74742799999999998</c:v>
                </c:pt>
                <c:pt idx="1738">
                  <c:v>0.736869</c:v>
                </c:pt>
                <c:pt idx="1739">
                  <c:v>0.73983900000000002</c:v>
                </c:pt>
                <c:pt idx="1740">
                  <c:v>0.73938700000000002</c:v>
                </c:pt>
                <c:pt idx="1741">
                  <c:v>0.74481399999999998</c:v>
                </c:pt>
                <c:pt idx="1742">
                  <c:v>0.75627699999999998</c:v>
                </c:pt>
                <c:pt idx="1743">
                  <c:v>0.763073</c:v>
                </c:pt>
                <c:pt idx="1744">
                  <c:v>0.75886299999999995</c:v>
                </c:pt>
                <c:pt idx="1745">
                  <c:v>0.76092800000000005</c:v>
                </c:pt>
                <c:pt idx="1746">
                  <c:v>0.756216</c:v>
                </c:pt>
                <c:pt idx="1747">
                  <c:v>0.75684300000000004</c:v>
                </c:pt>
                <c:pt idx="1748">
                  <c:v>0.76288100000000003</c:v>
                </c:pt>
                <c:pt idx="1749">
                  <c:v>0.75323499999999999</c:v>
                </c:pt>
                <c:pt idx="1750">
                  <c:v>0.75591600000000003</c:v>
                </c:pt>
                <c:pt idx="1751">
                  <c:v>0.75514099999999995</c:v>
                </c:pt>
                <c:pt idx="1752">
                  <c:v>0.74473299999999998</c:v>
                </c:pt>
                <c:pt idx="1753">
                  <c:v>0.76508399999999999</c:v>
                </c:pt>
                <c:pt idx="1754">
                  <c:v>0.74919100000000005</c:v>
                </c:pt>
                <c:pt idx="1755">
                  <c:v>0.73065800000000003</c:v>
                </c:pt>
                <c:pt idx="1756">
                  <c:v>0.73904099999999995</c:v>
                </c:pt>
                <c:pt idx="1757">
                  <c:v>0.73553400000000002</c:v>
                </c:pt>
                <c:pt idx="1758">
                  <c:v>0.75082099999999996</c:v>
                </c:pt>
                <c:pt idx="1759">
                  <c:v>0.75733499999999998</c:v>
                </c:pt>
                <c:pt idx="1760">
                  <c:v>0.75922299999999998</c:v>
                </c:pt>
                <c:pt idx="1761">
                  <c:v>0.75532699999999997</c:v>
                </c:pt>
                <c:pt idx="1762">
                  <c:v>0.76235299999999995</c:v>
                </c:pt>
                <c:pt idx="1763">
                  <c:v>0.76056100000000004</c:v>
                </c:pt>
                <c:pt idx="1764">
                  <c:v>0.77824400000000005</c:v>
                </c:pt>
                <c:pt idx="1765">
                  <c:v>0.77991100000000002</c:v>
                </c:pt>
                <c:pt idx="1766">
                  <c:v>0.752216</c:v>
                </c:pt>
                <c:pt idx="1767">
                  <c:v>0.74050400000000005</c:v>
                </c:pt>
                <c:pt idx="1768">
                  <c:v>0.76084600000000002</c:v>
                </c:pt>
                <c:pt idx="1769">
                  <c:v>0.75417999999999996</c:v>
                </c:pt>
                <c:pt idx="1770">
                  <c:v>0.77241400000000004</c:v>
                </c:pt>
                <c:pt idx="1771">
                  <c:v>0.76788599999999996</c:v>
                </c:pt>
                <c:pt idx="1772">
                  <c:v>0.76390899999999995</c:v>
                </c:pt>
                <c:pt idx="1773">
                  <c:v>0.76314800000000005</c:v>
                </c:pt>
                <c:pt idx="1774">
                  <c:v>0.789045</c:v>
                </c:pt>
                <c:pt idx="1775">
                  <c:v>0.77210699999999999</c:v>
                </c:pt>
                <c:pt idx="1776">
                  <c:v>0.75862700000000005</c:v>
                </c:pt>
                <c:pt idx="1777">
                  <c:v>0.74718600000000002</c:v>
                </c:pt>
                <c:pt idx="1778">
                  <c:v>0.740537</c:v>
                </c:pt>
                <c:pt idx="1779">
                  <c:v>0.75956699999999999</c:v>
                </c:pt>
                <c:pt idx="1780">
                  <c:v>0.75965000000000005</c:v>
                </c:pt>
                <c:pt idx="1781">
                  <c:v>0.75231300000000001</c:v>
                </c:pt>
                <c:pt idx="1782">
                  <c:v>0.73236299999999999</c:v>
                </c:pt>
                <c:pt idx="1783">
                  <c:v>0.73795100000000002</c:v>
                </c:pt>
                <c:pt idx="1784">
                  <c:v>0.76063400000000003</c:v>
                </c:pt>
                <c:pt idx="1785">
                  <c:v>0.76131700000000002</c:v>
                </c:pt>
                <c:pt idx="1786">
                  <c:v>0.76035399999999997</c:v>
                </c:pt>
                <c:pt idx="1787">
                  <c:v>0.75459799999999999</c:v>
                </c:pt>
                <c:pt idx="1788">
                  <c:v>0.74913099999999999</c:v>
                </c:pt>
                <c:pt idx="1789">
                  <c:v>0.74855499999999997</c:v>
                </c:pt>
                <c:pt idx="1790">
                  <c:v>0.76766599999999996</c:v>
                </c:pt>
                <c:pt idx="1791">
                  <c:v>0.75154299999999996</c:v>
                </c:pt>
                <c:pt idx="1792">
                  <c:v>0.76197400000000004</c:v>
                </c:pt>
                <c:pt idx="1793">
                  <c:v>0.76707400000000003</c:v>
                </c:pt>
                <c:pt idx="1794">
                  <c:v>0.76864200000000005</c:v>
                </c:pt>
                <c:pt idx="1795">
                  <c:v>0.73046299999999997</c:v>
                </c:pt>
                <c:pt idx="1796">
                  <c:v>0.75004300000000002</c:v>
                </c:pt>
                <c:pt idx="1797">
                  <c:v>0.74735399999999996</c:v>
                </c:pt>
                <c:pt idx="1798">
                  <c:v>0.75949599999999995</c:v>
                </c:pt>
                <c:pt idx="1799">
                  <c:v>0.78480300000000003</c:v>
                </c:pt>
                <c:pt idx="1800">
                  <c:v>0.75102599999999997</c:v>
                </c:pt>
                <c:pt idx="1801">
                  <c:v>0.74904300000000001</c:v>
                </c:pt>
                <c:pt idx="1802">
                  <c:v>0.74991200000000002</c:v>
                </c:pt>
                <c:pt idx="1803">
                  <c:v>0.75492499999999996</c:v>
                </c:pt>
                <c:pt idx="1804">
                  <c:v>0.76218200000000003</c:v>
                </c:pt>
                <c:pt idx="1805">
                  <c:v>0.76159500000000002</c:v>
                </c:pt>
                <c:pt idx="1806">
                  <c:v>0.74789499999999998</c:v>
                </c:pt>
                <c:pt idx="1807">
                  <c:v>0.75514999999999999</c:v>
                </c:pt>
                <c:pt idx="1808">
                  <c:v>0.75455799999999995</c:v>
                </c:pt>
                <c:pt idx="1809">
                  <c:v>0.74075400000000002</c:v>
                </c:pt>
                <c:pt idx="1810">
                  <c:v>0.77108900000000002</c:v>
                </c:pt>
                <c:pt idx="1811">
                  <c:v>0.76337100000000002</c:v>
                </c:pt>
                <c:pt idx="1812">
                  <c:v>0.73472499999999996</c:v>
                </c:pt>
                <c:pt idx="1813">
                  <c:v>0.771513</c:v>
                </c:pt>
                <c:pt idx="1814">
                  <c:v>0.76830799999999999</c:v>
                </c:pt>
                <c:pt idx="1815">
                  <c:v>0.74561900000000003</c:v>
                </c:pt>
                <c:pt idx="1816">
                  <c:v>0.76633799999999996</c:v>
                </c:pt>
                <c:pt idx="1817">
                  <c:v>0.77532900000000005</c:v>
                </c:pt>
                <c:pt idx="1818">
                  <c:v>0.75802499999999995</c:v>
                </c:pt>
                <c:pt idx="1819">
                  <c:v>0.76665499999999998</c:v>
                </c:pt>
                <c:pt idx="1820">
                  <c:v>0.77041499999999996</c:v>
                </c:pt>
                <c:pt idx="1821">
                  <c:v>0.758633</c:v>
                </c:pt>
                <c:pt idx="1822">
                  <c:v>0.76036000000000004</c:v>
                </c:pt>
                <c:pt idx="1823">
                  <c:v>0.75854699999999997</c:v>
                </c:pt>
                <c:pt idx="1824">
                  <c:v>0.75909300000000002</c:v>
                </c:pt>
                <c:pt idx="1825">
                  <c:v>0.76432900000000004</c:v>
                </c:pt>
                <c:pt idx="1826">
                  <c:v>0.77667900000000001</c:v>
                </c:pt>
                <c:pt idx="1827">
                  <c:v>0.772401</c:v>
                </c:pt>
                <c:pt idx="1828">
                  <c:v>0.76910299999999998</c:v>
                </c:pt>
                <c:pt idx="1829">
                  <c:v>0.74660700000000002</c:v>
                </c:pt>
                <c:pt idx="1830">
                  <c:v>0.78035100000000002</c:v>
                </c:pt>
                <c:pt idx="1831">
                  <c:v>0.74806399999999995</c:v>
                </c:pt>
                <c:pt idx="1832">
                  <c:v>0.76400699999999999</c:v>
                </c:pt>
                <c:pt idx="1833">
                  <c:v>0.73041299999999998</c:v>
                </c:pt>
                <c:pt idx="1834">
                  <c:v>0.76979200000000003</c:v>
                </c:pt>
                <c:pt idx="1835">
                  <c:v>0.74443899999999996</c:v>
                </c:pt>
                <c:pt idx="1836">
                  <c:v>0.76299499999999998</c:v>
                </c:pt>
                <c:pt idx="1837">
                  <c:v>0.77996600000000005</c:v>
                </c:pt>
                <c:pt idx="1838">
                  <c:v>0.75141999999999998</c:v>
                </c:pt>
                <c:pt idx="1839">
                  <c:v>0.75721499999999997</c:v>
                </c:pt>
                <c:pt idx="1840">
                  <c:v>0.756301</c:v>
                </c:pt>
                <c:pt idx="1841">
                  <c:v>0.73796499999999998</c:v>
                </c:pt>
                <c:pt idx="1842">
                  <c:v>0.76554900000000004</c:v>
                </c:pt>
                <c:pt idx="1843">
                  <c:v>0.74748199999999998</c:v>
                </c:pt>
                <c:pt idx="1844">
                  <c:v>0.751529</c:v>
                </c:pt>
                <c:pt idx="1845">
                  <c:v>0.769791</c:v>
                </c:pt>
                <c:pt idx="1846">
                  <c:v>0.75358400000000003</c:v>
                </c:pt>
                <c:pt idx="1847">
                  <c:v>0.76266400000000001</c:v>
                </c:pt>
                <c:pt idx="1848">
                  <c:v>0.76761299999999999</c:v>
                </c:pt>
                <c:pt idx="1849">
                  <c:v>0.73881600000000003</c:v>
                </c:pt>
                <c:pt idx="1850">
                  <c:v>0.74364600000000003</c:v>
                </c:pt>
                <c:pt idx="1851">
                  <c:v>0.75410699999999997</c:v>
                </c:pt>
                <c:pt idx="1852">
                  <c:v>0.75082800000000005</c:v>
                </c:pt>
                <c:pt idx="1853">
                  <c:v>0.75058499999999995</c:v>
                </c:pt>
                <c:pt idx="1854">
                  <c:v>0.75873199999999996</c:v>
                </c:pt>
                <c:pt idx="1855">
                  <c:v>0.73059399999999997</c:v>
                </c:pt>
                <c:pt idx="1856">
                  <c:v>0.76392700000000002</c:v>
                </c:pt>
                <c:pt idx="1857">
                  <c:v>0.757274</c:v>
                </c:pt>
                <c:pt idx="1858">
                  <c:v>0.77259599999999995</c:v>
                </c:pt>
                <c:pt idx="1859">
                  <c:v>0.75447600000000004</c:v>
                </c:pt>
                <c:pt idx="1860">
                  <c:v>0.77150799999999997</c:v>
                </c:pt>
                <c:pt idx="1861">
                  <c:v>0.74620799999999998</c:v>
                </c:pt>
                <c:pt idx="1862">
                  <c:v>0.74660000000000004</c:v>
                </c:pt>
                <c:pt idx="1863">
                  <c:v>0.75838799999999995</c:v>
                </c:pt>
                <c:pt idx="1864">
                  <c:v>0.72492699999999999</c:v>
                </c:pt>
                <c:pt idx="1865">
                  <c:v>0.75029900000000005</c:v>
                </c:pt>
                <c:pt idx="1866">
                  <c:v>0.760351</c:v>
                </c:pt>
                <c:pt idx="1867">
                  <c:v>0.75419899999999995</c:v>
                </c:pt>
                <c:pt idx="1868">
                  <c:v>0.76392400000000005</c:v>
                </c:pt>
                <c:pt idx="1869">
                  <c:v>0.74882899999999997</c:v>
                </c:pt>
                <c:pt idx="1870">
                  <c:v>0.76925900000000003</c:v>
                </c:pt>
                <c:pt idx="1871">
                  <c:v>0.76274900000000001</c:v>
                </c:pt>
                <c:pt idx="1872">
                  <c:v>0.760745</c:v>
                </c:pt>
                <c:pt idx="1873">
                  <c:v>0.74679899999999999</c:v>
                </c:pt>
                <c:pt idx="1874">
                  <c:v>0.73345700000000003</c:v>
                </c:pt>
                <c:pt idx="1875">
                  <c:v>0.75312299999999999</c:v>
                </c:pt>
                <c:pt idx="1876">
                  <c:v>0.75561199999999995</c:v>
                </c:pt>
                <c:pt idx="1877">
                  <c:v>0.76036499999999996</c:v>
                </c:pt>
                <c:pt idx="1878">
                  <c:v>0.76372700000000004</c:v>
                </c:pt>
                <c:pt idx="1879">
                  <c:v>0.75618700000000005</c:v>
                </c:pt>
                <c:pt idx="1880">
                  <c:v>0.74027500000000002</c:v>
                </c:pt>
                <c:pt idx="1881">
                  <c:v>0.74913600000000002</c:v>
                </c:pt>
                <c:pt idx="1882">
                  <c:v>0.76049199999999995</c:v>
                </c:pt>
                <c:pt idx="1883">
                  <c:v>0.75604000000000005</c:v>
                </c:pt>
                <c:pt idx="1884">
                  <c:v>0.75806499999999999</c:v>
                </c:pt>
                <c:pt idx="1885">
                  <c:v>0.75653300000000001</c:v>
                </c:pt>
                <c:pt idx="1886">
                  <c:v>0.74435799999999996</c:v>
                </c:pt>
                <c:pt idx="1887">
                  <c:v>0.74719100000000005</c:v>
                </c:pt>
                <c:pt idx="1888">
                  <c:v>0.748394</c:v>
                </c:pt>
                <c:pt idx="1889">
                  <c:v>0.73857600000000001</c:v>
                </c:pt>
                <c:pt idx="1890">
                  <c:v>0.73560800000000004</c:v>
                </c:pt>
                <c:pt idx="1891">
                  <c:v>0.768069</c:v>
                </c:pt>
                <c:pt idx="1892">
                  <c:v>0.75465099999999996</c:v>
                </c:pt>
                <c:pt idx="1893">
                  <c:v>0.77905000000000002</c:v>
                </c:pt>
                <c:pt idx="1894">
                  <c:v>0.76880800000000005</c:v>
                </c:pt>
                <c:pt idx="1895">
                  <c:v>0.75884499999999999</c:v>
                </c:pt>
                <c:pt idx="1896">
                  <c:v>0.75819499999999995</c:v>
                </c:pt>
                <c:pt idx="1897">
                  <c:v>0.73849299999999996</c:v>
                </c:pt>
                <c:pt idx="1898">
                  <c:v>0.74760800000000005</c:v>
                </c:pt>
                <c:pt idx="1899">
                  <c:v>0.76592700000000002</c:v>
                </c:pt>
                <c:pt idx="1900">
                  <c:v>0.748363</c:v>
                </c:pt>
                <c:pt idx="1901">
                  <c:v>0.74796300000000004</c:v>
                </c:pt>
                <c:pt idx="1902">
                  <c:v>0.74921400000000005</c:v>
                </c:pt>
                <c:pt idx="1903">
                  <c:v>0.775343</c:v>
                </c:pt>
                <c:pt idx="1904">
                  <c:v>0.73285199999999995</c:v>
                </c:pt>
                <c:pt idx="1905">
                  <c:v>0.77263700000000002</c:v>
                </c:pt>
                <c:pt idx="1906">
                  <c:v>0.75796600000000003</c:v>
                </c:pt>
                <c:pt idx="1907">
                  <c:v>0.75765499999999997</c:v>
                </c:pt>
                <c:pt idx="1908">
                  <c:v>0.77405199999999996</c:v>
                </c:pt>
                <c:pt idx="1909">
                  <c:v>0.78068000000000004</c:v>
                </c:pt>
                <c:pt idx="1910">
                  <c:v>0.78269</c:v>
                </c:pt>
                <c:pt idx="1911">
                  <c:v>0.75147299999999995</c:v>
                </c:pt>
                <c:pt idx="1912">
                  <c:v>0.76325799999999999</c:v>
                </c:pt>
                <c:pt idx="1913">
                  <c:v>0.75506099999999998</c:v>
                </c:pt>
                <c:pt idx="1914">
                  <c:v>0.75716899999999998</c:v>
                </c:pt>
                <c:pt idx="1915">
                  <c:v>0.73413200000000001</c:v>
                </c:pt>
                <c:pt idx="1916">
                  <c:v>0.75073299999999998</c:v>
                </c:pt>
                <c:pt idx="1917">
                  <c:v>0.74345499999999998</c:v>
                </c:pt>
                <c:pt idx="1918">
                  <c:v>0.73608899999999999</c:v>
                </c:pt>
                <c:pt idx="1919">
                  <c:v>0.76519999999999999</c:v>
                </c:pt>
                <c:pt idx="1920">
                  <c:v>0.75116700000000003</c:v>
                </c:pt>
                <c:pt idx="1921">
                  <c:v>0.76766599999999996</c:v>
                </c:pt>
                <c:pt idx="1922">
                  <c:v>0.736815</c:v>
                </c:pt>
                <c:pt idx="1923">
                  <c:v>0.76654800000000001</c:v>
                </c:pt>
                <c:pt idx="1924">
                  <c:v>0.74522600000000006</c:v>
                </c:pt>
                <c:pt idx="1925">
                  <c:v>0.76407400000000003</c:v>
                </c:pt>
                <c:pt idx="1926">
                  <c:v>0.76263099999999995</c:v>
                </c:pt>
                <c:pt idx="1927">
                  <c:v>0.77415199999999995</c:v>
                </c:pt>
                <c:pt idx="1928">
                  <c:v>0.76586399999999999</c:v>
                </c:pt>
                <c:pt idx="1929">
                  <c:v>0.73879399999999995</c:v>
                </c:pt>
                <c:pt idx="1930">
                  <c:v>0.78302400000000005</c:v>
                </c:pt>
                <c:pt idx="1931">
                  <c:v>0.77122299999999999</c:v>
                </c:pt>
                <c:pt idx="1932">
                  <c:v>0.78560700000000006</c:v>
                </c:pt>
                <c:pt idx="1933">
                  <c:v>0.79237299999999999</c:v>
                </c:pt>
                <c:pt idx="1934">
                  <c:v>0.77151899999999995</c:v>
                </c:pt>
                <c:pt idx="1935">
                  <c:v>0.75137200000000004</c:v>
                </c:pt>
                <c:pt idx="1936">
                  <c:v>0.75424199999999997</c:v>
                </c:pt>
                <c:pt idx="1937">
                  <c:v>0.73263500000000004</c:v>
                </c:pt>
                <c:pt idx="1938">
                  <c:v>0.78134899999999996</c:v>
                </c:pt>
                <c:pt idx="1939">
                  <c:v>0.75341499999999995</c:v>
                </c:pt>
                <c:pt idx="1940">
                  <c:v>0.72600200000000004</c:v>
                </c:pt>
                <c:pt idx="1941">
                  <c:v>0.76552600000000004</c:v>
                </c:pt>
                <c:pt idx="1942">
                  <c:v>0.77827500000000005</c:v>
                </c:pt>
                <c:pt idx="1943">
                  <c:v>0.75129199999999996</c:v>
                </c:pt>
                <c:pt idx="1944">
                  <c:v>0.74746400000000002</c:v>
                </c:pt>
                <c:pt idx="1945">
                  <c:v>0.77596200000000004</c:v>
                </c:pt>
                <c:pt idx="1946">
                  <c:v>0.77219899999999997</c:v>
                </c:pt>
                <c:pt idx="1947">
                  <c:v>0.75206300000000004</c:v>
                </c:pt>
                <c:pt idx="1948">
                  <c:v>0.77015</c:v>
                </c:pt>
                <c:pt idx="1949">
                  <c:v>0.72705699999999995</c:v>
                </c:pt>
                <c:pt idx="1950">
                  <c:v>0.75549699999999997</c:v>
                </c:pt>
                <c:pt idx="1951">
                  <c:v>0.76774799999999999</c:v>
                </c:pt>
                <c:pt idx="1952">
                  <c:v>0.75711799999999996</c:v>
                </c:pt>
                <c:pt idx="1953">
                  <c:v>0.75046999999999997</c:v>
                </c:pt>
                <c:pt idx="1954">
                  <c:v>0.76095599999999997</c:v>
                </c:pt>
                <c:pt idx="1955">
                  <c:v>0.75987800000000005</c:v>
                </c:pt>
                <c:pt idx="1956">
                  <c:v>0.75874399999999997</c:v>
                </c:pt>
                <c:pt idx="1957">
                  <c:v>0.760467</c:v>
                </c:pt>
                <c:pt idx="1958">
                  <c:v>0.76377799999999996</c:v>
                </c:pt>
                <c:pt idx="1959">
                  <c:v>0.76339699999999999</c:v>
                </c:pt>
                <c:pt idx="1960">
                  <c:v>0.76097999999999999</c:v>
                </c:pt>
                <c:pt idx="1961">
                  <c:v>0.76146800000000003</c:v>
                </c:pt>
                <c:pt idx="1962">
                  <c:v>0.757521</c:v>
                </c:pt>
                <c:pt idx="1963">
                  <c:v>0.75953899999999996</c:v>
                </c:pt>
                <c:pt idx="1964">
                  <c:v>0.76886399999999999</c:v>
                </c:pt>
                <c:pt idx="1965">
                  <c:v>0.75142500000000001</c:v>
                </c:pt>
                <c:pt idx="1966">
                  <c:v>0.76027400000000001</c:v>
                </c:pt>
                <c:pt idx="1967">
                  <c:v>0.76305699999999999</c:v>
                </c:pt>
                <c:pt idx="1968">
                  <c:v>0.76692300000000002</c:v>
                </c:pt>
                <c:pt idx="1969">
                  <c:v>0.75942600000000005</c:v>
                </c:pt>
                <c:pt idx="1970">
                  <c:v>0.76342900000000002</c:v>
                </c:pt>
                <c:pt idx="1971">
                  <c:v>0.75320699999999996</c:v>
                </c:pt>
                <c:pt idx="1972">
                  <c:v>0.76529899999999995</c:v>
                </c:pt>
                <c:pt idx="1973">
                  <c:v>0.76734599999999997</c:v>
                </c:pt>
                <c:pt idx="1974">
                  <c:v>0.75311600000000001</c:v>
                </c:pt>
                <c:pt idx="1975">
                  <c:v>0.77023900000000001</c:v>
                </c:pt>
                <c:pt idx="1976">
                  <c:v>0.75890199999999997</c:v>
                </c:pt>
                <c:pt idx="1977">
                  <c:v>0.74271500000000001</c:v>
                </c:pt>
                <c:pt idx="1978">
                  <c:v>0.74194700000000002</c:v>
                </c:pt>
                <c:pt idx="1979">
                  <c:v>0.73658699999999999</c:v>
                </c:pt>
                <c:pt idx="1980">
                  <c:v>0.74765499999999996</c:v>
                </c:pt>
                <c:pt idx="1981">
                  <c:v>0.74837200000000004</c:v>
                </c:pt>
                <c:pt idx="1982">
                  <c:v>0.74865199999999998</c:v>
                </c:pt>
                <c:pt idx="1983">
                  <c:v>0.752467</c:v>
                </c:pt>
                <c:pt idx="1984">
                  <c:v>0.74423799999999996</c:v>
                </c:pt>
                <c:pt idx="1985">
                  <c:v>0.75425200000000003</c:v>
                </c:pt>
                <c:pt idx="1986">
                  <c:v>0.734796</c:v>
                </c:pt>
                <c:pt idx="1987">
                  <c:v>0.76255600000000001</c:v>
                </c:pt>
                <c:pt idx="1988">
                  <c:v>0.73636000000000001</c:v>
                </c:pt>
                <c:pt idx="1989">
                  <c:v>0.761239</c:v>
                </c:pt>
                <c:pt idx="1990">
                  <c:v>0.757803</c:v>
                </c:pt>
                <c:pt idx="1991">
                  <c:v>0.76315299999999997</c:v>
                </c:pt>
                <c:pt idx="1992">
                  <c:v>0.75528899999999999</c:v>
                </c:pt>
                <c:pt idx="1993">
                  <c:v>0.76066999999999996</c:v>
                </c:pt>
                <c:pt idx="1994">
                  <c:v>0.74518099999999998</c:v>
                </c:pt>
                <c:pt idx="1995">
                  <c:v>0.76352200000000003</c:v>
                </c:pt>
                <c:pt idx="1996">
                  <c:v>0.74207900000000004</c:v>
                </c:pt>
                <c:pt idx="1997">
                  <c:v>0.75150499999999998</c:v>
                </c:pt>
                <c:pt idx="1998">
                  <c:v>0.747892</c:v>
                </c:pt>
                <c:pt idx="1999">
                  <c:v>0.74723399999999995</c:v>
                </c:pt>
                <c:pt idx="2000">
                  <c:v>0.74025099999999999</c:v>
                </c:pt>
                <c:pt idx="2001">
                  <c:v>0.72678200000000004</c:v>
                </c:pt>
                <c:pt idx="2002">
                  <c:v>0.74282300000000001</c:v>
                </c:pt>
                <c:pt idx="2003">
                  <c:v>0.73216700000000001</c:v>
                </c:pt>
                <c:pt idx="2004">
                  <c:v>0.75319499999999995</c:v>
                </c:pt>
                <c:pt idx="2005">
                  <c:v>0.74020799999999998</c:v>
                </c:pt>
                <c:pt idx="2006">
                  <c:v>0.75022200000000006</c:v>
                </c:pt>
                <c:pt idx="2007">
                  <c:v>0.75528799999999996</c:v>
                </c:pt>
                <c:pt idx="2008">
                  <c:v>0.74116800000000005</c:v>
                </c:pt>
                <c:pt idx="2009">
                  <c:v>0.74849200000000005</c:v>
                </c:pt>
                <c:pt idx="2010">
                  <c:v>0.75225500000000001</c:v>
                </c:pt>
                <c:pt idx="2011">
                  <c:v>0.75229800000000002</c:v>
                </c:pt>
                <c:pt idx="2012">
                  <c:v>0.73834500000000003</c:v>
                </c:pt>
                <c:pt idx="2013">
                  <c:v>0.75956500000000005</c:v>
                </c:pt>
                <c:pt idx="2014">
                  <c:v>0.76393900000000003</c:v>
                </c:pt>
                <c:pt idx="2015">
                  <c:v>0.76761699999999999</c:v>
                </c:pt>
                <c:pt idx="2016">
                  <c:v>0.78187799999999996</c:v>
                </c:pt>
                <c:pt idx="2017">
                  <c:v>0.75875999999999999</c:v>
                </c:pt>
                <c:pt idx="2018">
                  <c:v>0.76501699999999995</c:v>
                </c:pt>
                <c:pt idx="2019">
                  <c:v>0.770509</c:v>
                </c:pt>
                <c:pt idx="2020">
                  <c:v>0.74314899999999995</c:v>
                </c:pt>
                <c:pt idx="2021">
                  <c:v>0.75182700000000002</c:v>
                </c:pt>
                <c:pt idx="2022">
                  <c:v>0.75075199999999997</c:v>
                </c:pt>
                <c:pt idx="2023">
                  <c:v>0.75038800000000005</c:v>
                </c:pt>
                <c:pt idx="2024">
                  <c:v>0.75176100000000001</c:v>
                </c:pt>
                <c:pt idx="2025">
                  <c:v>0.74923899999999999</c:v>
                </c:pt>
                <c:pt idx="2026">
                  <c:v>0.74686699999999995</c:v>
                </c:pt>
                <c:pt idx="2027">
                  <c:v>0.756718</c:v>
                </c:pt>
                <c:pt idx="2028">
                  <c:v>0.74450000000000005</c:v>
                </c:pt>
                <c:pt idx="2029">
                  <c:v>0.76151500000000005</c:v>
                </c:pt>
                <c:pt idx="2030">
                  <c:v>0.75462600000000002</c:v>
                </c:pt>
                <c:pt idx="2031">
                  <c:v>0.74695599999999995</c:v>
                </c:pt>
                <c:pt idx="2032">
                  <c:v>0.75959600000000005</c:v>
                </c:pt>
                <c:pt idx="2033">
                  <c:v>0.76401799999999997</c:v>
                </c:pt>
                <c:pt idx="2034">
                  <c:v>0.75867099999999998</c:v>
                </c:pt>
                <c:pt idx="2035">
                  <c:v>0.76246599999999998</c:v>
                </c:pt>
                <c:pt idx="2036">
                  <c:v>0.763737</c:v>
                </c:pt>
                <c:pt idx="2037">
                  <c:v>0.75921000000000005</c:v>
                </c:pt>
                <c:pt idx="2038">
                  <c:v>0.74670000000000003</c:v>
                </c:pt>
                <c:pt idx="2039">
                  <c:v>0.750448</c:v>
                </c:pt>
                <c:pt idx="2040">
                  <c:v>0.77261800000000003</c:v>
                </c:pt>
                <c:pt idx="2041">
                  <c:v>0.76656400000000002</c:v>
                </c:pt>
                <c:pt idx="2042">
                  <c:v>0.775223</c:v>
                </c:pt>
                <c:pt idx="2043">
                  <c:v>0.76771400000000001</c:v>
                </c:pt>
                <c:pt idx="2044">
                  <c:v>0.77155499999999999</c:v>
                </c:pt>
                <c:pt idx="2045">
                  <c:v>0.77719499999999997</c:v>
                </c:pt>
                <c:pt idx="2046">
                  <c:v>0.77036800000000005</c:v>
                </c:pt>
                <c:pt idx="2047">
                  <c:v>0.74679700000000004</c:v>
                </c:pt>
                <c:pt idx="2048">
                  <c:v>0.76866699999999999</c:v>
                </c:pt>
                <c:pt idx="2049">
                  <c:v>0.75345700000000004</c:v>
                </c:pt>
                <c:pt idx="2050">
                  <c:v>0.76047399999999998</c:v>
                </c:pt>
                <c:pt idx="2051">
                  <c:v>0.75924899999999995</c:v>
                </c:pt>
                <c:pt idx="2052">
                  <c:v>0.74986299999999995</c:v>
                </c:pt>
                <c:pt idx="2053">
                  <c:v>0.75026599999999999</c:v>
                </c:pt>
                <c:pt idx="2054">
                  <c:v>0.76993900000000004</c:v>
                </c:pt>
                <c:pt idx="2055">
                  <c:v>0.76633300000000004</c:v>
                </c:pt>
                <c:pt idx="2056">
                  <c:v>0.767926</c:v>
                </c:pt>
                <c:pt idx="2057">
                  <c:v>0.75558000000000003</c:v>
                </c:pt>
                <c:pt idx="2058">
                  <c:v>0.75506099999999998</c:v>
                </c:pt>
                <c:pt idx="2059">
                  <c:v>0.75066600000000006</c:v>
                </c:pt>
                <c:pt idx="2060">
                  <c:v>0.74738499999999997</c:v>
                </c:pt>
                <c:pt idx="2061">
                  <c:v>0.74875800000000003</c:v>
                </c:pt>
                <c:pt idx="2062">
                  <c:v>0.74968500000000005</c:v>
                </c:pt>
                <c:pt idx="2063">
                  <c:v>0.77219099999999996</c:v>
                </c:pt>
                <c:pt idx="2064">
                  <c:v>0.74685100000000004</c:v>
                </c:pt>
                <c:pt idx="2065">
                  <c:v>0.75048499999999996</c:v>
                </c:pt>
                <c:pt idx="2066">
                  <c:v>0.76227999999999996</c:v>
                </c:pt>
                <c:pt idx="2067">
                  <c:v>0.75320100000000001</c:v>
                </c:pt>
                <c:pt idx="2068">
                  <c:v>0.75362099999999999</c:v>
                </c:pt>
                <c:pt idx="2069">
                  <c:v>0.76448199999999999</c:v>
                </c:pt>
                <c:pt idx="2070">
                  <c:v>0.74885599999999997</c:v>
                </c:pt>
                <c:pt idx="2071">
                  <c:v>0.76695500000000005</c:v>
                </c:pt>
                <c:pt idx="2072">
                  <c:v>0.76112199999999997</c:v>
                </c:pt>
                <c:pt idx="2073">
                  <c:v>0.77788000000000002</c:v>
                </c:pt>
                <c:pt idx="2074">
                  <c:v>0.78127400000000002</c:v>
                </c:pt>
                <c:pt idx="2075">
                  <c:v>0.79167500000000002</c:v>
                </c:pt>
                <c:pt idx="2076">
                  <c:v>0.77895899999999996</c:v>
                </c:pt>
                <c:pt idx="2077">
                  <c:v>0.78040100000000001</c:v>
                </c:pt>
                <c:pt idx="2078">
                  <c:v>0.77321700000000004</c:v>
                </c:pt>
                <c:pt idx="2079">
                  <c:v>0.76867600000000003</c:v>
                </c:pt>
                <c:pt idx="2080">
                  <c:v>0.767347</c:v>
                </c:pt>
                <c:pt idx="2081">
                  <c:v>0.76428300000000005</c:v>
                </c:pt>
                <c:pt idx="2082">
                  <c:v>0.766679</c:v>
                </c:pt>
                <c:pt idx="2083">
                  <c:v>0.75728799999999996</c:v>
                </c:pt>
                <c:pt idx="2084">
                  <c:v>0.763548</c:v>
                </c:pt>
                <c:pt idx="2085">
                  <c:v>0.75329199999999996</c:v>
                </c:pt>
                <c:pt idx="2086">
                  <c:v>0.77192700000000003</c:v>
                </c:pt>
                <c:pt idx="2087">
                  <c:v>0.76264900000000002</c:v>
                </c:pt>
                <c:pt idx="2088">
                  <c:v>0.778868</c:v>
                </c:pt>
                <c:pt idx="2089">
                  <c:v>0.76386600000000004</c:v>
                </c:pt>
                <c:pt idx="2090">
                  <c:v>0.74977800000000006</c:v>
                </c:pt>
                <c:pt idx="2091">
                  <c:v>0.72568500000000002</c:v>
                </c:pt>
                <c:pt idx="2092">
                  <c:v>0.769285</c:v>
                </c:pt>
                <c:pt idx="2093">
                  <c:v>0.76514599999999999</c:v>
                </c:pt>
                <c:pt idx="2094">
                  <c:v>0.75592300000000001</c:v>
                </c:pt>
                <c:pt idx="2095">
                  <c:v>0.76019099999999995</c:v>
                </c:pt>
                <c:pt idx="2096">
                  <c:v>0.73270999999999997</c:v>
                </c:pt>
                <c:pt idx="2097">
                  <c:v>0.73578200000000005</c:v>
                </c:pt>
                <c:pt idx="2098">
                  <c:v>0.76113399999999998</c:v>
                </c:pt>
                <c:pt idx="2099">
                  <c:v>0.77541499999999997</c:v>
                </c:pt>
                <c:pt idx="2100">
                  <c:v>0.76117199999999996</c:v>
                </c:pt>
                <c:pt idx="2101">
                  <c:v>0.77147500000000002</c:v>
                </c:pt>
                <c:pt idx="2102">
                  <c:v>0.77381599999999995</c:v>
                </c:pt>
                <c:pt idx="2103">
                  <c:v>0.77814399999999995</c:v>
                </c:pt>
                <c:pt idx="2104">
                  <c:v>0.77179500000000001</c:v>
                </c:pt>
                <c:pt idx="2105">
                  <c:v>0.77443200000000001</c:v>
                </c:pt>
                <c:pt idx="2106">
                  <c:v>0.77167699999999995</c:v>
                </c:pt>
                <c:pt idx="2107">
                  <c:v>0.77064100000000002</c:v>
                </c:pt>
                <c:pt idx="2108">
                  <c:v>0.77388400000000002</c:v>
                </c:pt>
                <c:pt idx="2109">
                  <c:v>0.75194899999999998</c:v>
                </c:pt>
                <c:pt idx="2110">
                  <c:v>0.75515299999999996</c:v>
                </c:pt>
                <c:pt idx="2111">
                  <c:v>0.76421600000000001</c:v>
                </c:pt>
                <c:pt idx="2112">
                  <c:v>0.771316</c:v>
                </c:pt>
                <c:pt idx="2113">
                  <c:v>0.75640799999999997</c:v>
                </c:pt>
                <c:pt idx="2114">
                  <c:v>0.75107299999999999</c:v>
                </c:pt>
                <c:pt idx="2115">
                  <c:v>0.76339000000000001</c:v>
                </c:pt>
                <c:pt idx="2116">
                  <c:v>0.76670799999999995</c:v>
                </c:pt>
                <c:pt idx="2117">
                  <c:v>0.76319099999999995</c:v>
                </c:pt>
                <c:pt idx="2118">
                  <c:v>0.77051999999999998</c:v>
                </c:pt>
                <c:pt idx="2119">
                  <c:v>0.77043700000000004</c:v>
                </c:pt>
                <c:pt idx="2120">
                  <c:v>0.77212599999999998</c:v>
                </c:pt>
                <c:pt idx="2121">
                  <c:v>0.76466199999999995</c:v>
                </c:pt>
                <c:pt idx="2122">
                  <c:v>0.763818</c:v>
                </c:pt>
                <c:pt idx="2123">
                  <c:v>0.76459999999999995</c:v>
                </c:pt>
                <c:pt idx="2124">
                  <c:v>0.77481999999999995</c:v>
                </c:pt>
                <c:pt idx="2125">
                  <c:v>0.76715100000000003</c:v>
                </c:pt>
                <c:pt idx="2126">
                  <c:v>0.76824700000000001</c:v>
                </c:pt>
                <c:pt idx="2127">
                  <c:v>0.75882000000000005</c:v>
                </c:pt>
                <c:pt idx="2128">
                  <c:v>0.75473699999999999</c:v>
                </c:pt>
                <c:pt idx="2129">
                  <c:v>0.74878100000000003</c:v>
                </c:pt>
                <c:pt idx="2130">
                  <c:v>0.75143400000000005</c:v>
                </c:pt>
                <c:pt idx="2131">
                  <c:v>0.74614800000000003</c:v>
                </c:pt>
                <c:pt idx="2132">
                  <c:v>0.75317800000000001</c:v>
                </c:pt>
                <c:pt idx="2133">
                  <c:v>0.74291799999999997</c:v>
                </c:pt>
                <c:pt idx="2134">
                  <c:v>0.73243599999999998</c:v>
                </c:pt>
                <c:pt idx="2135">
                  <c:v>0.75467700000000004</c:v>
                </c:pt>
                <c:pt idx="2136">
                  <c:v>0.75314400000000004</c:v>
                </c:pt>
                <c:pt idx="2137">
                  <c:v>0.74186300000000005</c:v>
                </c:pt>
                <c:pt idx="2138">
                  <c:v>0.74196300000000004</c:v>
                </c:pt>
                <c:pt idx="2139">
                  <c:v>0.74982899999999997</c:v>
                </c:pt>
                <c:pt idx="2140">
                  <c:v>0.75900599999999996</c:v>
                </c:pt>
                <c:pt idx="2141">
                  <c:v>0.75622299999999998</c:v>
                </c:pt>
                <c:pt idx="2142">
                  <c:v>0.75426199999999999</c:v>
                </c:pt>
                <c:pt idx="2143">
                  <c:v>0.76224599999999998</c:v>
                </c:pt>
                <c:pt idx="2144">
                  <c:v>0.75802700000000001</c:v>
                </c:pt>
                <c:pt idx="2145">
                  <c:v>0.74725699999999995</c:v>
                </c:pt>
                <c:pt idx="2146">
                  <c:v>0.75484700000000005</c:v>
                </c:pt>
                <c:pt idx="2147">
                  <c:v>0.76637699999999997</c:v>
                </c:pt>
                <c:pt idx="2148">
                  <c:v>0.75188200000000005</c:v>
                </c:pt>
                <c:pt idx="2149">
                  <c:v>0.74504700000000001</c:v>
                </c:pt>
                <c:pt idx="2150">
                  <c:v>0.74951699999999999</c:v>
                </c:pt>
                <c:pt idx="2151">
                  <c:v>0.75049900000000003</c:v>
                </c:pt>
                <c:pt idx="2152">
                  <c:v>0.76579399999999997</c:v>
                </c:pt>
                <c:pt idx="2153">
                  <c:v>0.75695900000000005</c:v>
                </c:pt>
                <c:pt idx="2154">
                  <c:v>0.75124000000000002</c:v>
                </c:pt>
                <c:pt idx="2155">
                  <c:v>0.77624499999999996</c:v>
                </c:pt>
                <c:pt idx="2156">
                  <c:v>0.77651999999999999</c:v>
                </c:pt>
                <c:pt idx="2157">
                  <c:v>0.754216</c:v>
                </c:pt>
                <c:pt idx="2158">
                  <c:v>0.758571</c:v>
                </c:pt>
                <c:pt idx="2159">
                  <c:v>0.75306499999999998</c:v>
                </c:pt>
                <c:pt idx="2160">
                  <c:v>0.73794099999999996</c:v>
                </c:pt>
                <c:pt idx="2161">
                  <c:v>0.75241400000000003</c:v>
                </c:pt>
                <c:pt idx="2162">
                  <c:v>0.75209999999999999</c:v>
                </c:pt>
                <c:pt idx="2163">
                  <c:v>0.76193100000000002</c:v>
                </c:pt>
                <c:pt idx="2164">
                  <c:v>0.75733799999999996</c:v>
                </c:pt>
                <c:pt idx="2165">
                  <c:v>0.76259999999999994</c:v>
                </c:pt>
                <c:pt idx="2166">
                  <c:v>0.77537999999999996</c:v>
                </c:pt>
                <c:pt idx="2167">
                  <c:v>0.77060099999999998</c:v>
                </c:pt>
                <c:pt idx="2168">
                  <c:v>0.77204499999999998</c:v>
                </c:pt>
                <c:pt idx="2169">
                  <c:v>0.74192400000000003</c:v>
                </c:pt>
                <c:pt idx="2170">
                  <c:v>0.75936700000000001</c:v>
                </c:pt>
                <c:pt idx="2171">
                  <c:v>0.74242200000000003</c:v>
                </c:pt>
                <c:pt idx="2172">
                  <c:v>0.74031999999999998</c:v>
                </c:pt>
                <c:pt idx="2173">
                  <c:v>0.75288600000000006</c:v>
                </c:pt>
                <c:pt idx="2174">
                  <c:v>0.75525100000000001</c:v>
                </c:pt>
                <c:pt idx="2175">
                  <c:v>0.74860700000000002</c:v>
                </c:pt>
                <c:pt idx="2176">
                  <c:v>0.76151199999999997</c:v>
                </c:pt>
                <c:pt idx="2177">
                  <c:v>0.75233899999999998</c:v>
                </c:pt>
                <c:pt idx="2178">
                  <c:v>0.73601000000000005</c:v>
                </c:pt>
                <c:pt idx="2179">
                  <c:v>0.75934299999999999</c:v>
                </c:pt>
                <c:pt idx="2180">
                  <c:v>0.75392899999999996</c:v>
                </c:pt>
                <c:pt idx="2181">
                  <c:v>0.748058</c:v>
                </c:pt>
                <c:pt idx="2182">
                  <c:v>0.72232300000000005</c:v>
                </c:pt>
                <c:pt idx="2183">
                  <c:v>0.72048500000000004</c:v>
                </c:pt>
                <c:pt idx="2184">
                  <c:v>0.72933199999999998</c:v>
                </c:pt>
                <c:pt idx="2185">
                  <c:v>0.74445399999999995</c:v>
                </c:pt>
                <c:pt idx="2186">
                  <c:v>0.74750799999999995</c:v>
                </c:pt>
                <c:pt idx="2187">
                  <c:v>0.73017500000000002</c:v>
                </c:pt>
                <c:pt idx="2188">
                  <c:v>0.73641400000000001</c:v>
                </c:pt>
                <c:pt idx="2189">
                  <c:v>0.74970300000000001</c:v>
                </c:pt>
                <c:pt idx="2190">
                  <c:v>0.76628200000000002</c:v>
                </c:pt>
                <c:pt idx="2191">
                  <c:v>0.76083100000000004</c:v>
                </c:pt>
                <c:pt idx="2192">
                  <c:v>0.76906200000000002</c:v>
                </c:pt>
                <c:pt idx="2193">
                  <c:v>0.75631599999999999</c:v>
                </c:pt>
                <c:pt idx="2194">
                  <c:v>0.76205299999999998</c:v>
                </c:pt>
                <c:pt idx="2195">
                  <c:v>0.77096699999999996</c:v>
                </c:pt>
                <c:pt idx="2196">
                  <c:v>0.771729</c:v>
                </c:pt>
                <c:pt idx="2197">
                  <c:v>0.76119899999999996</c:v>
                </c:pt>
                <c:pt idx="2198">
                  <c:v>0.76915999999999995</c:v>
                </c:pt>
                <c:pt idx="2199">
                  <c:v>0.76802599999999999</c:v>
                </c:pt>
                <c:pt idx="2200">
                  <c:v>0.77378100000000005</c:v>
                </c:pt>
                <c:pt idx="2201">
                  <c:v>0.74960700000000002</c:v>
                </c:pt>
                <c:pt idx="2202">
                  <c:v>0.75477099999999997</c:v>
                </c:pt>
                <c:pt idx="2203">
                  <c:v>0.75519899999999995</c:v>
                </c:pt>
                <c:pt idx="2204">
                  <c:v>0.76183500000000004</c:v>
                </c:pt>
                <c:pt idx="2205">
                  <c:v>0.76700299999999999</c:v>
                </c:pt>
                <c:pt idx="2206">
                  <c:v>0.74644900000000003</c:v>
                </c:pt>
                <c:pt idx="2207">
                  <c:v>0.74631199999999998</c:v>
                </c:pt>
                <c:pt idx="2208">
                  <c:v>0.75037900000000002</c:v>
                </c:pt>
                <c:pt idx="2209">
                  <c:v>0.74794799999999995</c:v>
                </c:pt>
                <c:pt idx="2210">
                  <c:v>0.72014400000000001</c:v>
                </c:pt>
                <c:pt idx="2211">
                  <c:v>0.73078200000000004</c:v>
                </c:pt>
                <c:pt idx="2212">
                  <c:v>0.741035</c:v>
                </c:pt>
                <c:pt idx="2213">
                  <c:v>0.72869499999999998</c:v>
                </c:pt>
                <c:pt idx="2214">
                  <c:v>0.74779200000000001</c:v>
                </c:pt>
                <c:pt idx="2215">
                  <c:v>0.73465999999999998</c:v>
                </c:pt>
                <c:pt idx="2216">
                  <c:v>0.71962199999999998</c:v>
                </c:pt>
                <c:pt idx="2217">
                  <c:v>0.72659799999999997</c:v>
                </c:pt>
                <c:pt idx="2218">
                  <c:v>0.73016700000000001</c:v>
                </c:pt>
                <c:pt idx="2219">
                  <c:v>0.74053599999999997</c:v>
                </c:pt>
                <c:pt idx="2220">
                  <c:v>0.75803100000000001</c:v>
                </c:pt>
                <c:pt idx="2221">
                  <c:v>0.74761500000000003</c:v>
                </c:pt>
                <c:pt idx="2222">
                  <c:v>0.74097999999999997</c:v>
                </c:pt>
                <c:pt idx="2223">
                  <c:v>0.74934800000000001</c:v>
                </c:pt>
                <c:pt idx="2224">
                  <c:v>0.74602900000000005</c:v>
                </c:pt>
                <c:pt idx="2225">
                  <c:v>0.73936999999999997</c:v>
                </c:pt>
                <c:pt idx="2226">
                  <c:v>0.730958</c:v>
                </c:pt>
                <c:pt idx="2227">
                  <c:v>0.76615200000000006</c:v>
                </c:pt>
                <c:pt idx="2228">
                  <c:v>0.76561100000000004</c:v>
                </c:pt>
                <c:pt idx="2229">
                  <c:v>0.76</c:v>
                </c:pt>
                <c:pt idx="2230">
                  <c:v>0.75666800000000001</c:v>
                </c:pt>
                <c:pt idx="2231">
                  <c:v>0.75949100000000003</c:v>
                </c:pt>
                <c:pt idx="2232">
                  <c:v>0.76161900000000005</c:v>
                </c:pt>
                <c:pt idx="2233">
                  <c:v>0.74693100000000001</c:v>
                </c:pt>
                <c:pt idx="2234">
                  <c:v>0.76347699999999996</c:v>
                </c:pt>
                <c:pt idx="2235">
                  <c:v>0.79303900000000005</c:v>
                </c:pt>
                <c:pt idx="2236">
                  <c:v>0.74760800000000005</c:v>
                </c:pt>
                <c:pt idx="2237">
                  <c:v>0.76600699999999999</c:v>
                </c:pt>
                <c:pt idx="2238">
                  <c:v>0.77870700000000004</c:v>
                </c:pt>
                <c:pt idx="2239">
                  <c:v>0.75973999999999997</c:v>
                </c:pt>
                <c:pt idx="2240">
                  <c:v>0.77712499999999995</c:v>
                </c:pt>
                <c:pt idx="2241">
                  <c:v>0.77742100000000003</c:v>
                </c:pt>
                <c:pt idx="2242">
                  <c:v>0.77533700000000005</c:v>
                </c:pt>
                <c:pt idx="2243">
                  <c:v>0.74920399999999998</c:v>
                </c:pt>
                <c:pt idx="2244">
                  <c:v>0.76515200000000005</c:v>
                </c:pt>
                <c:pt idx="2245">
                  <c:v>0.72592500000000004</c:v>
                </c:pt>
                <c:pt idx="2246">
                  <c:v>0.72121400000000002</c:v>
                </c:pt>
                <c:pt idx="2247">
                  <c:v>0.73394499999999996</c:v>
                </c:pt>
                <c:pt idx="2248">
                  <c:v>0.73374399999999995</c:v>
                </c:pt>
                <c:pt idx="2249">
                  <c:v>0.72908099999999998</c:v>
                </c:pt>
                <c:pt idx="2250">
                  <c:v>0.73425300000000004</c:v>
                </c:pt>
                <c:pt idx="2251">
                  <c:v>0.72709100000000004</c:v>
                </c:pt>
                <c:pt idx="2252">
                  <c:v>0.73243199999999997</c:v>
                </c:pt>
                <c:pt idx="2253">
                  <c:v>0.74723200000000001</c:v>
                </c:pt>
                <c:pt idx="2254">
                  <c:v>0.74026000000000003</c:v>
                </c:pt>
                <c:pt idx="2255">
                  <c:v>0.74221899999999996</c:v>
                </c:pt>
                <c:pt idx="2256">
                  <c:v>0.73258199999999996</c:v>
                </c:pt>
                <c:pt idx="2257">
                  <c:v>0.73087800000000003</c:v>
                </c:pt>
                <c:pt idx="2258">
                  <c:v>0.738981</c:v>
                </c:pt>
                <c:pt idx="2259">
                  <c:v>0.74328300000000003</c:v>
                </c:pt>
                <c:pt idx="2260">
                  <c:v>0.76403500000000002</c:v>
                </c:pt>
                <c:pt idx="2261">
                  <c:v>0.76965099999999997</c:v>
                </c:pt>
                <c:pt idx="2262">
                  <c:v>0.75855300000000003</c:v>
                </c:pt>
                <c:pt idx="2263">
                  <c:v>0.75643899999999997</c:v>
                </c:pt>
                <c:pt idx="2264">
                  <c:v>0.77786</c:v>
                </c:pt>
                <c:pt idx="2265">
                  <c:v>0.76378800000000002</c:v>
                </c:pt>
                <c:pt idx="2266">
                  <c:v>0.77601799999999999</c:v>
                </c:pt>
                <c:pt idx="2267">
                  <c:v>0.77693599999999996</c:v>
                </c:pt>
                <c:pt idx="2268">
                  <c:v>0.75422500000000003</c:v>
                </c:pt>
                <c:pt idx="2269">
                  <c:v>0.76335900000000001</c:v>
                </c:pt>
                <c:pt idx="2270">
                  <c:v>0.76292400000000005</c:v>
                </c:pt>
                <c:pt idx="2271">
                  <c:v>0.74286700000000006</c:v>
                </c:pt>
                <c:pt idx="2272">
                  <c:v>0.75013399999999997</c:v>
                </c:pt>
                <c:pt idx="2273">
                  <c:v>0.75471699999999997</c:v>
                </c:pt>
                <c:pt idx="2274">
                  <c:v>0.75380999999999998</c:v>
                </c:pt>
                <c:pt idx="2275">
                  <c:v>0.75431300000000001</c:v>
                </c:pt>
                <c:pt idx="2276">
                  <c:v>0.76434999999999997</c:v>
                </c:pt>
                <c:pt idx="2277">
                  <c:v>0.75851599999999997</c:v>
                </c:pt>
                <c:pt idx="2278">
                  <c:v>0.75568199999999996</c:v>
                </c:pt>
                <c:pt idx="2279">
                  <c:v>0.75724899999999995</c:v>
                </c:pt>
                <c:pt idx="2280">
                  <c:v>0.74415699999999996</c:v>
                </c:pt>
                <c:pt idx="2281">
                  <c:v>0.74536199999999997</c:v>
                </c:pt>
                <c:pt idx="2282">
                  <c:v>0.74088500000000002</c:v>
                </c:pt>
                <c:pt idx="2283">
                  <c:v>0.75730299999999995</c:v>
                </c:pt>
                <c:pt idx="2284">
                  <c:v>0.74760700000000002</c:v>
                </c:pt>
                <c:pt idx="2285">
                  <c:v>0.73931000000000002</c:v>
                </c:pt>
                <c:pt idx="2286">
                  <c:v>0.75013300000000005</c:v>
                </c:pt>
                <c:pt idx="2287">
                  <c:v>0.75621400000000005</c:v>
                </c:pt>
                <c:pt idx="2288">
                  <c:v>0.75030699999999995</c:v>
                </c:pt>
                <c:pt idx="2289">
                  <c:v>0.76243899999999998</c:v>
                </c:pt>
                <c:pt idx="2290">
                  <c:v>0.74655700000000003</c:v>
                </c:pt>
                <c:pt idx="2291">
                  <c:v>0.76180300000000001</c:v>
                </c:pt>
                <c:pt idx="2292">
                  <c:v>0.759571</c:v>
                </c:pt>
                <c:pt idx="2293">
                  <c:v>0.74440700000000004</c:v>
                </c:pt>
                <c:pt idx="2294">
                  <c:v>0.759907</c:v>
                </c:pt>
                <c:pt idx="2295">
                  <c:v>0.75513799999999998</c:v>
                </c:pt>
                <c:pt idx="2296">
                  <c:v>0.74731800000000004</c:v>
                </c:pt>
                <c:pt idx="2297">
                  <c:v>0.74216099999999996</c:v>
                </c:pt>
                <c:pt idx="2298">
                  <c:v>0.757517</c:v>
                </c:pt>
                <c:pt idx="2299">
                  <c:v>0.76696399999999998</c:v>
                </c:pt>
                <c:pt idx="2300">
                  <c:v>0.74585299999999999</c:v>
                </c:pt>
                <c:pt idx="2301">
                  <c:v>0.77034899999999995</c:v>
                </c:pt>
                <c:pt idx="2302">
                  <c:v>0.77213100000000001</c:v>
                </c:pt>
                <c:pt idx="2303">
                  <c:v>0.75578100000000004</c:v>
                </c:pt>
                <c:pt idx="2304">
                  <c:v>0.75829599999999997</c:v>
                </c:pt>
                <c:pt idx="2305">
                  <c:v>0.75931800000000005</c:v>
                </c:pt>
                <c:pt idx="2306">
                  <c:v>0.76269100000000001</c:v>
                </c:pt>
                <c:pt idx="2307">
                  <c:v>0.75651599999999997</c:v>
                </c:pt>
                <c:pt idx="2308">
                  <c:v>0.75127299999999997</c:v>
                </c:pt>
                <c:pt idx="2309">
                  <c:v>0.74445399999999995</c:v>
                </c:pt>
                <c:pt idx="2310">
                  <c:v>0.744529</c:v>
                </c:pt>
                <c:pt idx="2311">
                  <c:v>0.72424500000000003</c:v>
                </c:pt>
                <c:pt idx="2312">
                  <c:v>0.73427600000000004</c:v>
                </c:pt>
                <c:pt idx="2313">
                  <c:v>0.72370800000000002</c:v>
                </c:pt>
                <c:pt idx="2314">
                  <c:v>0.72867800000000005</c:v>
                </c:pt>
                <c:pt idx="2315">
                  <c:v>0.74110500000000001</c:v>
                </c:pt>
                <c:pt idx="2316">
                  <c:v>0.75257700000000005</c:v>
                </c:pt>
                <c:pt idx="2317">
                  <c:v>0.74701300000000004</c:v>
                </c:pt>
                <c:pt idx="2318">
                  <c:v>0.74608600000000003</c:v>
                </c:pt>
                <c:pt idx="2319">
                  <c:v>0.74314100000000005</c:v>
                </c:pt>
                <c:pt idx="2320">
                  <c:v>0.74991200000000002</c:v>
                </c:pt>
                <c:pt idx="2321">
                  <c:v>0.74868000000000001</c:v>
                </c:pt>
                <c:pt idx="2322">
                  <c:v>0.77036499999999997</c:v>
                </c:pt>
                <c:pt idx="2323">
                  <c:v>0.77938099999999999</c:v>
                </c:pt>
                <c:pt idx="2324">
                  <c:v>0.76629800000000003</c:v>
                </c:pt>
                <c:pt idx="2325">
                  <c:v>0.77026799999999995</c:v>
                </c:pt>
                <c:pt idx="2326">
                  <c:v>0.77294600000000002</c:v>
                </c:pt>
                <c:pt idx="2327">
                  <c:v>0.75423300000000004</c:v>
                </c:pt>
                <c:pt idx="2328">
                  <c:v>0.760602</c:v>
                </c:pt>
                <c:pt idx="2329">
                  <c:v>0.759714</c:v>
                </c:pt>
                <c:pt idx="2330">
                  <c:v>0.75869900000000001</c:v>
                </c:pt>
                <c:pt idx="2331">
                  <c:v>0.75577499999999997</c:v>
                </c:pt>
                <c:pt idx="2332">
                  <c:v>0.77040299999999995</c:v>
                </c:pt>
                <c:pt idx="2333">
                  <c:v>0.75333300000000003</c:v>
                </c:pt>
                <c:pt idx="2334">
                  <c:v>0.75415699999999997</c:v>
                </c:pt>
                <c:pt idx="2335">
                  <c:v>0.76241999999999999</c:v>
                </c:pt>
                <c:pt idx="2336">
                  <c:v>0.76712800000000003</c:v>
                </c:pt>
                <c:pt idx="2337">
                  <c:v>0.73001700000000003</c:v>
                </c:pt>
                <c:pt idx="2338">
                  <c:v>0.74525799999999998</c:v>
                </c:pt>
                <c:pt idx="2339">
                  <c:v>0.73436400000000002</c:v>
                </c:pt>
                <c:pt idx="2340">
                  <c:v>0.742784</c:v>
                </c:pt>
                <c:pt idx="2341">
                  <c:v>0.73636999999999997</c:v>
                </c:pt>
                <c:pt idx="2342">
                  <c:v>0.75098600000000004</c:v>
                </c:pt>
                <c:pt idx="2343">
                  <c:v>0.74396899999999999</c:v>
                </c:pt>
                <c:pt idx="2344">
                  <c:v>0.73364499999999999</c:v>
                </c:pt>
                <c:pt idx="2345">
                  <c:v>0.71708899999999998</c:v>
                </c:pt>
                <c:pt idx="2346">
                  <c:v>0.74264600000000003</c:v>
                </c:pt>
                <c:pt idx="2347">
                  <c:v>0.73951299999999998</c:v>
                </c:pt>
                <c:pt idx="2348">
                  <c:v>0.76197099999999995</c:v>
                </c:pt>
                <c:pt idx="2349">
                  <c:v>0.75195800000000002</c:v>
                </c:pt>
                <c:pt idx="2350">
                  <c:v>0.74681399999999998</c:v>
                </c:pt>
                <c:pt idx="2351">
                  <c:v>0.75197099999999995</c:v>
                </c:pt>
                <c:pt idx="2352">
                  <c:v>0.742757</c:v>
                </c:pt>
                <c:pt idx="2353">
                  <c:v>0.75521799999999994</c:v>
                </c:pt>
                <c:pt idx="2354">
                  <c:v>0.75819300000000001</c:v>
                </c:pt>
                <c:pt idx="2355">
                  <c:v>0.76259600000000005</c:v>
                </c:pt>
                <c:pt idx="2356">
                  <c:v>0.75504700000000002</c:v>
                </c:pt>
                <c:pt idx="2357">
                  <c:v>0.74813499999999999</c:v>
                </c:pt>
                <c:pt idx="2358">
                  <c:v>0.76037999999999994</c:v>
                </c:pt>
                <c:pt idx="2359">
                  <c:v>0.76388599999999995</c:v>
                </c:pt>
                <c:pt idx="2360">
                  <c:v>0.76510100000000003</c:v>
                </c:pt>
                <c:pt idx="2361">
                  <c:v>0.77668999999999999</c:v>
                </c:pt>
                <c:pt idx="2362">
                  <c:v>0.751722</c:v>
                </c:pt>
                <c:pt idx="2363">
                  <c:v>0.75435700000000006</c:v>
                </c:pt>
                <c:pt idx="2364">
                  <c:v>0.75547600000000004</c:v>
                </c:pt>
                <c:pt idx="2365">
                  <c:v>0.76124800000000004</c:v>
                </c:pt>
                <c:pt idx="2366">
                  <c:v>0.76431099999999996</c:v>
                </c:pt>
                <c:pt idx="2367">
                  <c:v>0.75397400000000003</c:v>
                </c:pt>
                <c:pt idx="2368">
                  <c:v>0.75176799999999999</c:v>
                </c:pt>
                <c:pt idx="2369">
                  <c:v>0.76295900000000005</c:v>
                </c:pt>
                <c:pt idx="2370">
                  <c:v>0.76301200000000002</c:v>
                </c:pt>
                <c:pt idx="2371">
                  <c:v>0.76649500000000004</c:v>
                </c:pt>
                <c:pt idx="2372">
                  <c:v>0.77016099999999998</c:v>
                </c:pt>
                <c:pt idx="2373">
                  <c:v>0.74402100000000004</c:v>
                </c:pt>
                <c:pt idx="2374">
                  <c:v>0.75733099999999998</c:v>
                </c:pt>
                <c:pt idx="2375">
                  <c:v>0.74604800000000004</c:v>
                </c:pt>
                <c:pt idx="2376">
                  <c:v>0.76015500000000003</c:v>
                </c:pt>
                <c:pt idx="2377">
                  <c:v>0.76646599999999998</c:v>
                </c:pt>
                <c:pt idx="2378">
                  <c:v>0.74771500000000002</c:v>
                </c:pt>
                <c:pt idx="2379">
                  <c:v>0.742842</c:v>
                </c:pt>
                <c:pt idx="2380">
                  <c:v>0.755328</c:v>
                </c:pt>
                <c:pt idx="2381">
                  <c:v>0.74731899999999996</c:v>
                </c:pt>
                <c:pt idx="2382">
                  <c:v>0.748753</c:v>
                </c:pt>
                <c:pt idx="2383">
                  <c:v>0.75293900000000002</c:v>
                </c:pt>
                <c:pt idx="2384">
                  <c:v>0.74693299999999996</c:v>
                </c:pt>
                <c:pt idx="2385">
                  <c:v>0.75295000000000001</c:v>
                </c:pt>
                <c:pt idx="2386">
                  <c:v>0.74199800000000005</c:v>
                </c:pt>
                <c:pt idx="2387">
                  <c:v>0.75727299999999997</c:v>
                </c:pt>
                <c:pt idx="2388">
                  <c:v>0.74868400000000002</c:v>
                </c:pt>
                <c:pt idx="2389">
                  <c:v>0.74681399999999998</c:v>
                </c:pt>
                <c:pt idx="2390">
                  <c:v>0.74609999999999999</c:v>
                </c:pt>
                <c:pt idx="2391">
                  <c:v>0.74897499999999995</c:v>
                </c:pt>
                <c:pt idx="2392">
                  <c:v>0.74594899999999997</c:v>
                </c:pt>
                <c:pt idx="2393">
                  <c:v>0.72751500000000002</c:v>
                </c:pt>
                <c:pt idx="2394">
                  <c:v>0.75119999999999998</c:v>
                </c:pt>
                <c:pt idx="2395">
                  <c:v>0.75013099999999999</c:v>
                </c:pt>
                <c:pt idx="2396">
                  <c:v>0.75996399999999997</c:v>
                </c:pt>
                <c:pt idx="2397">
                  <c:v>0.74415799999999999</c:v>
                </c:pt>
                <c:pt idx="2398">
                  <c:v>0.76281200000000005</c:v>
                </c:pt>
                <c:pt idx="2399">
                  <c:v>0.75313600000000003</c:v>
                </c:pt>
                <c:pt idx="2400">
                  <c:v>0.72052799999999995</c:v>
                </c:pt>
                <c:pt idx="2401">
                  <c:v>0.73355800000000004</c:v>
                </c:pt>
                <c:pt idx="2402">
                  <c:v>0.73888500000000001</c:v>
                </c:pt>
                <c:pt idx="2403">
                  <c:v>0.76469500000000001</c:v>
                </c:pt>
                <c:pt idx="2404">
                  <c:v>0.77756899999999995</c:v>
                </c:pt>
                <c:pt idx="2405">
                  <c:v>0.76491699999999996</c:v>
                </c:pt>
                <c:pt idx="2406">
                  <c:v>0.76496699999999995</c:v>
                </c:pt>
                <c:pt idx="2407">
                  <c:v>0.76945699999999995</c:v>
                </c:pt>
                <c:pt idx="2408">
                  <c:v>0.76900800000000002</c:v>
                </c:pt>
                <c:pt idx="2409">
                  <c:v>0.75876699999999997</c:v>
                </c:pt>
                <c:pt idx="2410">
                  <c:v>0.74982199999999999</c:v>
                </c:pt>
                <c:pt idx="2411">
                  <c:v>0.75765000000000005</c:v>
                </c:pt>
                <c:pt idx="2412">
                  <c:v>0.747726</c:v>
                </c:pt>
                <c:pt idx="2413">
                  <c:v>0.75519499999999995</c:v>
                </c:pt>
                <c:pt idx="2414">
                  <c:v>0.735703</c:v>
                </c:pt>
                <c:pt idx="2415">
                  <c:v>0.75077799999999995</c:v>
                </c:pt>
                <c:pt idx="2416">
                  <c:v>0.750475</c:v>
                </c:pt>
                <c:pt idx="2417">
                  <c:v>0.73840899999999998</c:v>
                </c:pt>
                <c:pt idx="2418">
                  <c:v>0.74468400000000001</c:v>
                </c:pt>
                <c:pt idx="2419">
                  <c:v>0.747838</c:v>
                </c:pt>
                <c:pt idx="2420">
                  <c:v>0.75801700000000005</c:v>
                </c:pt>
                <c:pt idx="2421">
                  <c:v>0.74063000000000001</c:v>
                </c:pt>
                <c:pt idx="2422">
                  <c:v>0.75566</c:v>
                </c:pt>
                <c:pt idx="2423">
                  <c:v>0.74707199999999996</c:v>
                </c:pt>
                <c:pt idx="2424">
                  <c:v>0.75897599999999998</c:v>
                </c:pt>
                <c:pt idx="2425">
                  <c:v>0.754525</c:v>
                </c:pt>
                <c:pt idx="2426">
                  <c:v>0.76081200000000004</c:v>
                </c:pt>
                <c:pt idx="2427">
                  <c:v>0.75492099999999995</c:v>
                </c:pt>
                <c:pt idx="2428">
                  <c:v>0.75513799999999998</c:v>
                </c:pt>
                <c:pt idx="2429">
                  <c:v>0.75086900000000001</c:v>
                </c:pt>
                <c:pt idx="2430">
                  <c:v>0.75343899999999997</c:v>
                </c:pt>
                <c:pt idx="2431">
                  <c:v>0.74487499999999995</c:v>
                </c:pt>
                <c:pt idx="2432">
                  <c:v>0.76289200000000001</c:v>
                </c:pt>
                <c:pt idx="2433">
                  <c:v>0.75931499999999996</c:v>
                </c:pt>
                <c:pt idx="2434">
                  <c:v>0.74855700000000003</c:v>
                </c:pt>
                <c:pt idx="2435">
                  <c:v>0.75342900000000002</c:v>
                </c:pt>
                <c:pt idx="2436">
                  <c:v>0.75220900000000002</c:v>
                </c:pt>
                <c:pt idx="2437">
                  <c:v>0.75754900000000003</c:v>
                </c:pt>
                <c:pt idx="2438">
                  <c:v>0.75558700000000001</c:v>
                </c:pt>
                <c:pt idx="2439">
                  <c:v>0.76021899999999998</c:v>
                </c:pt>
                <c:pt idx="2440">
                  <c:v>0.74410100000000001</c:v>
                </c:pt>
                <c:pt idx="2441">
                  <c:v>0.75481500000000001</c:v>
                </c:pt>
                <c:pt idx="2442">
                  <c:v>0.74847200000000003</c:v>
                </c:pt>
                <c:pt idx="2443">
                  <c:v>0.76240799999999997</c:v>
                </c:pt>
                <c:pt idx="2444">
                  <c:v>0.74593299999999996</c:v>
                </c:pt>
                <c:pt idx="2445">
                  <c:v>0.73662799999999995</c:v>
                </c:pt>
                <c:pt idx="2446">
                  <c:v>0.76246599999999998</c:v>
                </c:pt>
                <c:pt idx="2447">
                  <c:v>0.75268400000000002</c:v>
                </c:pt>
                <c:pt idx="2448">
                  <c:v>0.75587099999999996</c:v>
                </c:pt>
                <c:pt idx="2449">
                  <c:v>0.76711099999999999</c:v>
                </c:pt>
                <c:pt idx="2450">
                  <c:v>0.758324</c:v>
                </c:pt>
                <c:pt idx="2451">
                  <c:v>0.76963899999999996</c:v>
                </c:pt>
                <c:pt idx="2452">
                  <c:v>0.75126999999999999</c:v>
                </c:pt>
                <c:pt idx="2453">
                  <c:v>0.75794700000000004</c:v>
                </c:pt>
                <c:pt idx="2454">
                  <c:v>0.74227200000000004</c:v>
                </c:pt>
                <c:pt idx="2455">
                  <c:v>0.74069600000000002</c:v>
                </c:pt>
                <c:pt idx="2456">
                  <c:v>0.73021800000000003</c:v>
                </c:pt>
                <c:pt idx="2457">
                  <c:v>0.74855899999999997</c:v>
                </c:pt>
                <c:pt idx="2458">
                  <c:v>0.758158</c:v>
                </c:pt>
                <c:pt idx="2459">
                  <c:v>0.74400999999999995</c:v>
                </c:pt>
                <c:pt idx="2460">
                  <c:v>0.74771399999999999</c:v>
                </c:pt>
                <c:pt idx="2461">
                  <c:v>0.75623200000000002</c:v>
                </c:pt>
                <c:pt idx="2462">
                  <c:v>0.74391700000000005</c:v>
                </c:pt>
                <c:pt idx="2463">
                  <c:v>0.747641</c:v>
                </c:pt>
                <c:pt idx="2464">
                  <c:v>0.749525</c:v>
                </c:pt>
                <c:pt idx="2465">
                  <c:v>0.74594000000000005</c:v>
                </c:pt>
                <c:pt idx="2466">
                  <c:v>0.73071699999999995</c:v>
                </c:pt>
                <c:pt idx="2467">
                  <c:v>0.732572</c:v>
                </c:pt>
                <c:pt idx="2468">
                  <c:v>0.73631400000000002</c:v>
                </c:pt>
                <c:pt idx="2469">
                  <c:v>0.741174</c:v>
                </c:pt>
                <c:pt idx="2470">
                  <c:v>0.73215200000000003</c:v>
                </c:pt>
                <c:pt idx="2471">
                  <c:v>0.73946400000000001</c:v>
                </c:pt>
                <c:pt idx="2472">
                  <c:v>0.73375199999999996</c:v>
                </c:pt>
                <c:pt idx="2473">
                  <c:v>0.73633700000000002</c:v>
                </c:pt>
                <c:pt idx="2474">
                  <c:v>0.74124699999999999</c:v>
                </c:pt>
                <c:pt idx="2475">
                  <c:v>0.719947</c:v>
                </c:pt>
                <c:pt idx="2476">
                  <c:v>0.72250499999999995</c:v>
                </c:pt>
                <c:pt idx="2477">
                  <c:v>0.73058900000000004</c:v>
                </c:pt>
                <c:pt idx="2478">
                  <c:v>0.72816499999999995</c:v>
                </c:pt>
                <c:pt idx="2479">
                  <c:v>0.73211899999999996</c:v>
                </c:pt>
                <c:pt idx="2480">
                  <c:v>0.73042300000000004</c:v>
                </c:pt>
                <c:pt idx="2481">
                  <c:v>0.72070100000000004</c:v>
                </c:pt>
                <c:pt idx="2482">
                  <c:v>0.73175299999999999</c:v>
                </c:pt>
                <c:pt idx="2483">
                  <c:v>0.74961</c:v>
                </c:pt>
                <c:pt idx="2484">
                  <c:v>0.74019000000000001</c:v>
                </c:pt>
                <c:pt idx="2485">
                  <c:v>0.74360700000000002</c:v>
                </c:pt>
                <c:pt idx="2486">
                  <c:v>0.74579200000000001</c:v>
                </c:pt>
                <c:pt idx="2487">
                  <c:v>0.74447300000000005</c:v>
                </c:pt>
                <c:pt idx="2488">
                  <c:v>0.75025500000000001</c:v>
                </c:pt>
                <c:pt idx="2489">
                  <c:v>0.746143</c:v>
                </c:pt>
                <c:pt idx="2490">
                  <c:v>0.75067099999999998</c:v>
                </c:pt>
                <c:pt idx="2491">
                  <c:v>0.74667600000000001</c:v>
                </c:pt>
                <c:pt idx="2492">
                  <c:v>0.74563299999999999</c:v>
                </c:pt>
                <c:pt idx="2493">
                  <c:v>0.73886799999999997</c:v>
                </c:pt>
                <c:pt idx="2494">
                  <c:v>0.753884</c:v>
                </c:pt>
                <c:pt idx="2495">
                  <c:v>0.75279700000000005</c:v>
                </c:pt>
                <c:pt idx="2496">
                  <c:v>0.75753800000000004</c:v>
                </c:pt>
                <c:pt idx="2497">
                  <c:v>0.75634500000000005</c:v>
                </c:pt>
                <c:pt idx="2498">
                  <c:v>0.75186600000000003</c:v>
                </c:pt>
                <c:pt idx="2499">
                  <c:v>0.74304199999999998</c:v>
                </c:pt>
                <c:pt idx="2500">
                  <c:v>0.75282499999999997</c:v>
                </c:pt>
                <c:pt idx="2501">
                  <c:v>0.75174099999999999</c:v>
                </c:pt>
                <c:pt idx="2502">
                  <c:v>0.74503799999999998</c:v>
                </c:pt>
                <c:pt idx="2503">
                  <c:v>0.76174299999999995</c:v>
                </c:pt>
                <c:pt idx="2504">
                  <c:v>0.76636700000000002</c:v>
                </c:pt>
                <c:pt idx="2505">
                  <c:v>0.77656700000000001</c:v>
                </c:pt>
                <c:pt idx="2506">
                  <c:v>0.76835699999999996</c:v>
                </c:pt>
                <c:pt idx="2507">
                  <c:v>0.74995500000000004</c:v>
                </c:pt>
                <c:pt idx="2508">
                  <c:v>0.76275800000000005</c:v>
                </c:pt>
                <c:pt idx="2509">
                  <c:v>0.773864</c:v>
                </c:pt>
                <c:pt idx="2510">
                  <c:v>0.76240399999999997</c:v>
                </c:pt>
                <c:pt idx="2511">
                  <c:v>0.75941099999999995</c:v>
                </c:pt>
                <c:pt idx="2512">
                  <c:v>0.75879200000000002</c:v>
                </c:pt>
                <c:pt idx="2513">
                  <c:v>0.74280800000000002</c:v>
                </c:pt>
                <c:pt idx="2514">
                  <c:v>0.74207800000000002</c:v>
                </c:pt>
                <c:pt idx="2515">
                  <c:v>0.74215200000000003</c:v>
                </c:pt>
                <c:pt idx="2516">
                  <c:v>0.74256599999999995</c:v>
                </c:pt>
                <c:pt idx="2517">
                  <c:v>0.75119199999999997</c:v>
                </c:pt>
                <c:pt idx="2518">
                  <c:v>0.72615399999999997</c:v>
                </c:pt>
                <c:pt idx="2519">
                  <c:v>0.75379399999999996</c:v>
                </c:pt>
                <c:pt idx="2520">
                  <c:v>0.74321300000000001</c:v>
                </c:pt>
                <c:pt idx="2521">
                  <c:v>0.75589600000000001</c:v>
                </c:pt>
                <c:pt idx="2522">
                  <c:v>0.75568800000000003</c:v>
                </c:pt>
                <c:pt idx="2523">
                  <c:v>0.75446400000000002</c:v>
                </c:pt>
                <c:pt idx="2524">
                  <c:v>0.75400800000000001</c:v>
                </c:pt>
                <c:pt idx="2525">
                  <c:v>0.75492999999999999</c:v>
                </c:pt>
                <c:pt idx="2526">
                  <c:v>0.74792000000000003</c:v>
                </c:pt>
                <c:pt idx="2527">
                  <c:v>0.751807</c:v>
                </c:pt>
                <c:pt idx="2528">
                  <c:v>0.76715199999999995</c:v>
                </c:pt>
                <c:pt idx="2529">
                  <c:v>0.74402900000000005</c:v>
                </c:pt>
                <c:pt idx="2530">
                  <c:v>0.75111899999999998</c:v>
                </c:pt>
                <c:pt idx="2531">
                  <c:v>0.75942399999999999</c:v>
                </c:pt>
                <c:pt idx="2532">
                  <c:v>0.74894099999999997</c:v>
                </c:pt>
                <c:pt idx="2533">
                  <c:v>0.76202400000000003</c:v>
                </c:pt>
                <c:pt idx="2534">
                  <c:v>0.74903399999999998</c:v>
                </c:pt>
                <c:pt idx="2535">
                  <c:v>0.75858999999999999</c:v>
                </c:pt>
                <c:pt idx="2536">
                  <c:v>0.770486</c:v>
                </c:pt>
                <c:pt idx="2537">
                  <c:v>0.77000400000000002</c:v>
                </c:pt>
                <c:pt idx="2538">
                  <c:v>0.75238300000000002</c:v>
                </c:pt>
                <c:pt idx="2539">
                  <c:v>0.74680000000000002</c:v>
                </c:pt>
                <c:pt idx="2540">
                  <c:v>0.75505500000000003</c:v>
                </c:pt>
                <c:pt idx="2541">
                  <c:v>0.76941400000000004</c:v>
                </c:pt>
                <c:pt idx="2542">
                  <c:v>0.75532900000000003</c:v>
                </c:pt>
                <c:pt idx="2543">
                  <c:v>0.76026000000000005</c:v>
                </c:pt>
                <c:pt idx="2544">
                  <c:v>0.76414400000000005</c:v>
                </c:pt>
                <c:pt idx="2545">
                  <c:v>0.74584899999999998</c:v>
                </c:pt>
                <c:pt idx="2546">
                  <c:v>0.74866299999999997</c:v>
                </c:pt>
                <c:pt idx="2547">
                  <c:v>0.75199199999999999</c:v>
                </c:pt>
                <c:pt idx="2548">
                  <c:v>0.75294700000000003</c:v>
                </c:pt>
                <c:pt idx="2549">
                  <c:v>0.746749</c:v>
                </c:pt>
                <c:pt idx="2550">
                  <c:v>0.74495699999999998</c:v>
                </c:pt>
                <c:pt idx="2551">
                  <c:v>0.75304400000000005</c:v>
                </c:pt>
                <c:pt idx="2552">
                  <c:v>0.74490900000000004</c:v>
                </c:pt>
                <c:pt idx="2553">
                  <c:v>0.70157700000000001</c:v>
                </c:pt>
                <c:pt idx="2554">
                  <c:v>0.72403300000000004</c:v>
                </c:pt>
                <c:pt idx="2555">
                  <c:v>0.74443300000000001</c:v>
                </c:pt>
                <c:pt idx="2556">
                  <c:v>0.73120499999999999</c:v>
                </c:pt>
                <c:pt idx="2557">
                  <c:v>0.73540700000000003</c:v>
                </c:pt>
                <c:pt idx="2558">
                  <c:v>0.75087800000000005</c:v>
                </c:pt>
                <c:pt idx="2559">
                  <c:v>0.76596500000000001</c:v>
                </c:pt>
                <c:pt idx="2560">
                  <c:v>0.74960800000000005</c:v>
                </c:pt>
                <c:pt idx="2561">
                  <c:v>0.74876799999999999</c:v>
                </c:pt>
                <c:pt idx="2562">
                  <c:v>0.76034400000000002</c:v>
                </c:pt>
                <c:pt idx="2563">
                  <c:v>0.74773000000000001</c:v>
                </c:pt>
                <c:pt idx="2564">
                  <c:v>0.75139999999999996</c:v>
                </c:pt>
                <c:pt idx="2565">
                  <c:v>0.73142200000000002</c:v>
                </c:pt>
                <c:pt idx="2566">
                  <c:v>0.74651500000000004</c:v>
                </c:pt>
                <c:pt idx="2567">
                  <c:v>0.74091700000000005</c:v>
                </c:pt>
                <c:pt idx="2568">
                  <c:v>0.74300200000000005</c:v>
                </c:pt>
                <c:pt idx="2569">
                  <c:v>0.76401300000000005</c:v>
                </c:pt>
                <c:pt idx="2570">
                  <c:v>0.76562200000000002</c:v>
                </c:pt>
                <c:pt idx="2571">
                  <c:v>0.749413</c:v>
                </c:pt>
                <c:pt idx="2572">
                  <c:v>0.76159699999999997</c:v>
                </c:pt>
                <c:pt idx="2573">
                  <c:v>0.76012999999999997</c:v>
                </c:pt>
                <c:pt idx="2574">
                  <c:v>0.76314400000000004</c:v>
                </c:pt>
                <c:pt idx="2575">
                  <c:v>0.75304400000000005</c:v>
                </c:pt>
                <c:pt idx="2576">
                  <c:v>0.76114400000000004</c:v>
                </c:pt>
                <c:pt idx="2577">
                  <c:v>0.76220600000000005</c:v>
                </c:pt>
                <c:pt idx="2578">
                  <c:v>0.755772</c:v>
                </c:pt>
                <c:pt idx="2579">
                  <c:v>0.76264399999999999</c:v>
                </c:pt>
                <c:pt idx="2580">
                  <c:v>0.766679</c:v>
                </c:pt>
                <c:pt idx="2581">
                  <c:v>0.76642900000000003</c:v>
                </c:pt>
                <c:pt idx="2582">
                  <c:v>0.76363300000000001</c:v>
                </c:pt>
                <c:pt idx="2583">
                  <c:v>0.77605599999999997</c:v>
                </c:pt>
                <c:pt idx="2584">
                  <c:v>0.77392799999999995</c:v>
                </c:pt>
                <c:pt idx="2585">
                  <c:v>0.77699700000000005</c:v>
                </c:pt>
                <c:pt idx="2586">
                  <c:v>0.76129400000000003</c:v>
                </c:pt>
                <c:pt idx="2587">
                  <c:v>0.75633499999999998</c:v>
                </c:pt>
                <c:pt idx="2588">
                  <c:v>0.77880199999999999</c:v>
                </c:pt>
                <c:pt idx="2589">
                  <c:v>0.75425399999999998</c:v>
                </c:pt>
                <c:pt idx="2590">
                  <c:v>0.75732999999999995</c:v>
                </c:pt>
                <c:pt idx="2591">
                  <c:v>0.74978100000000003</c:v>
                </c:pt>
                <c:pt idx="2592">
                  <c:v>0.75796399999999997</c:v>
                </c:pt>
                <c:pt idx="2593">
                  <c:v>0.75490000000000002</c:v>
                </c:pt>
                <c:pt idx="2594">
                  <c:v>0.75231499999999996</c:v>
                </c:pt>
                <c:pt idx="2595">
                  <c:v>0.74893200000000004</c:v>
                </c:pt>
                <c:pt idx="2596">
                  <c:v>0.75474300000000005</c:v>
                </c:pt>
                <c:pt idx="2597">
                  <c:v>0.75324400000000002</c:v>
                </c:pt>
                <c:pt idx="2598">
                  <c:v>0.76213500000000001</c:v>
                </c:pt>
                <c:pt idx="2599">
                  <c:v>0.75438300000000003</c:v>
                </c:pt>
                <c:pt idx="2600">
                  <c:v>0.77556199999999997</c:v>
                </c:pt>
                <c:pt idx="2601">
                  <c:v>0.76799300000000004</c:v>
                </c:pt>
                <c:pt idx="2602">
                  <c:v>0.75159299999999996</c:v>
                </c:pt>
                <c:pt idx="2603">
                  <c:v>0.761355</c:v>
                </c:pt>
                <c:pt idx="2604">
                  <c:v>0.75070599999999998</c:v>
                </c:pt>
                <c:pt idx="2605">
                  <c:v>0.73832299999999995</c:v>
                </c:pt>
                <c:pt idx="2606">
                  <c:v>0.74394499999999997</c:v>
                </c:pt>
                <c:pt idx="2607">
                  <c:v>0.74746100000000004</c:v>
                </c:pt>
                <c:pt idx="2608">
                  <c:v>0.75143700000000002</c:v>
                </c:pt>
                <c:pt idx="2609">
                  <c:v>0.73862799999999995</c:v>
                </c:pt>
                <c:pt idx="2610">
                  <c:v>0.76744999999999997</c:v>
                </c:pt>
                <c:pt idx="2611">
                  <c:v>0.76624099999999995</c:v>
                </c:pt>
                <c:pt idx="2612">
                  <c:v>0.75752799999999998</c:v>
                </c:pt>
                <c:pt idx="2613">
                  <c:v>0.73628700000000002</c:v>
                </c:pt>
                <c:pt idx="2614">
                  <c:v>0.75829299999999999</c:v>
                </c:pt>
                <c:pt idx="2615">
                  <c:v>0.74655199999999999</c:v>
                </c:pt>
                <c:pt idx="2616">
                  <c:v>0.75420200000000004</c:v>
                </c:pt>
                <c:pt idx="2617">
                  <c:v>0.76093100000000002</c:v>
                </c:pt>
                <c:pt idx="2618">
                  <c:v>0.77843499999999999</c:v>
                </c:pt>
                <c:pt idx="2619">
                  <c:v>0.75698699999999997</c:v>
                </c:pt>
                <c:pt idx="2620">
                  <c:v>0.75904099999999997</c:v>
                </c:pt>
                <c:pt idx="2621">
                  <c:v>0.79152699999999998</c:v>
                </c:pt>
                <c:pt idx="2622">
                  <c:v>0.75301700000000005</c:v>
                </c:pt>
                <c:pt idx="2623">
                  <c:v>0.77368700000000001</c:v>
                </c:pt>
                <c:pt idx="2624">
                  <c:v>0.75442699999999996</c:v>
                </c:pt>
                <c:pt idx="2625">
                  <c:v>0.78211600000000003</c:v>
                </c:pt>
                <c:pt idx="2626">
                  <c:v>0.75613900000000001</c:v>
                </c:pt>
                <c:pt idx="2627">
                  <c:v>0.774061</c:v>
                </c:pt>
                <c:pt idx="2628">
                  <c:v>0.77035799999999999</c:v>
                </c:pt>
                <c:pt idx="2629">
                  <c:v>0.75937399999999999</c:v>
                </c:pt>
                <c:pt idx="2630">
                  <c:v>0.77385700000000002</c:v>
                </c:pt>
                <c:pt idx="2631">
                  <c:v>0.76427900000000004</c:v>
                </c:pt>
                <c:pt idx="2632">
                  <c:v>0.76791699999999996</c:v>
                </c:pt>
                <c:pt idx="2633">
                  <c:v>0.77433399999999997</c:v>
                </c:pt>
                <c:pt idx="2634">
                  <c:v>0.76665399999999995</c:v>
                </c:pt>
                <c:pt idx="2635">
                  <c:v>0.78689200000000004</c:v>
                </c:pt>
                <c:pt idx="2636">
                  <c:v>0.77837900000000004</c:v>
                </c:pt>
                <c:pt idx="2637">
                  <c:v>0.77067300000000005</c:v>
                </c:pt>
                <c:pt idx="2638">
                  <c:v>0.75456900000000005</c:v>
                </c:pt>
                <c:pt idx="2639">
                  <c:v>0.74736499999999995</c:v>
                </c:pt>
                <c:pt idx="2640">
                  <c:v>0.75604199999999999</c:v>
                </c:pt>
                <c:pt idx="2641">
                  <c:v>0.75733700000000004</c:v>
                </c:pt>
                <c:pt idx="2642">
                  <c:v>0.76768400000000003</c:v>
                </c:pt>
                <c:pt idx="2643">
                  <c:v>0.75709700000000002</c:v>
                </c:pt>
                <c:pt idx="2644">
                  <c:v>0.747251</c:v>
                </c:pt>
                <c:pt idx="2645">
                  <c:v>0.74739100000000003</c:v>
                </c:pt>
                <c:pt idx="2646">
                  <c:v>0.75871900000000003</c:v>
                </c:pt>
                <c:pt idx="2647">
                  <c:v>0.76166</c:v>
                </c:pt>
                <c:pt idx="2648">
                  <c:v>0.75711700000000004</c:v>
                </c:pt>
                <c:pt idx="2649">
                  <c:v>0.76353199999999999</c:v>
                </c:pt>
                <c:pt idx="2650">
                  <c:v>0.76415100000000002</c:v>
                </c:pt>
                <c:pt idx="2651">
                  <c:v>0.76873899999999995</c:v>
                </c:pt>
                <c:pt idx="2652">
                  <c:v>0.76438200000000001</c:v>
                </c:pt>
                <c:pt idx="2653">
                  <c:v>0.75277400000000005</c:v>
                </c:pt>
                <c:pt idx="2654">
                  <c:v>0.76643799999999995</c:v>
                </c:pt>
                <c:pt idx="2655">
                  <c:v>0.77301900000000001</c:v>
                </c:pt>
                <c:pt idx="2656">
                  <c:v>0.77366999999999997</c:v>
                </c:pt>
                <c:pt idx="2657">
                  <c:v>0.77994399999999997</c:v>
                </c:pt>
                <c:pt idx="2658">
                  <c:v>0.78301500000000002</c:v>
                </c:pt>
                <c:pt idx="2659">
                  <c:v>0.78071199999999996</c:v>
                </c:pt>
                <c:pt idx="2660">
                  <c:v>0.77249500000000004</c:v>
                </c:pt>
                <c:pt idx="2661">
                  <c:v>0.77731799999999995</c:v>
                </c:pt>
                <c:pt idx="2662">
                  <c:v>0.774088</c:v>
                </c:pt>
                <c:pt idx="2663">
                  <c:v>0.78299200000000002</c:v>
                </c:pt>
                <c:pt idx="2664">
                  <c:v>0.78084299999999995</c:v>
                </c:pt>
                <c:pt idx="2665">
                  <c:v>0.78434700000000002</c:v>
                </c:pt>
                <c:pt idx="2666">
                  <c:v>0.77582300000000004</c:v>
                </c:pt>
                <c:pt idx="2667">
                  <c:v>0.79422999999999999</c:v>
                </c:pt>
                <c:pt idx="2668">
                  <c:v>0.78843300000000005</c:v>
                </c:pt>
                <c:pt idx="2669">
                  <c:v>0.77163099999999996</c:v>
                </c:pt>
                <c:pt idx="2670">
                  <c:v>0.77348600000000001</c:v>
                </c:pt>
                <c:pt idx="2671">
                  <c:v>0.76039199999999996</c:v>
                </c:pt>
                <c:pt idx="2672">
                  <c:v>0.76744599999999996</c:v>
                </c:pt>
                <c:pt idx="2673">
                  <c:v>0.77257600000000004</c:v>
                </c:pt>
                <c:pt idx="2674">
                  <c:v>0.76740399999999998</c:v>
                </c:pt>
                <c:pt idx="2675">
                  <c:v>0.76816300000000004</c:v>
                </c:pt>
                <c:pt idx="2676">
                  <c:v>0.75026800000000005</c:v>
                </c:pt>
                <c:pt idx="2677">
                  <c:v>0.74758199999999997</c:v>
                </c:pt>
                <c:pt idx="2678">
                  <c:v>0.75401399999999996</c:v>
                </c:pt>
                <c:pt idx="2679">
                  <c:v>0.74523099999999998</c:v>
                </c:pt>
                <c:pt idx="2680">
                  <c:v>0.75179399999999996</c:v>
                </c:pt>
                <c:pt idx="2681">
                  <c:v>0.75909300000000002</c:v>
                </c:pt>
                <c:pt idx="2682">
                  <c:v>0.76973899999999995</c:v>
                </c:pt>
                <c:pt idx="2683">
                  <c:v>0.75898299999999996</c:v>
                </c:pt>
                <c:pt idx="2684">
                  <c:v>0.76919000000000004</c:v>
                </c:pt>
                <c:pt idx="2685">
                  <c:v>0.74977800000000006</c:v>
                </c:pt>
                <c:pt idx="2686">
                  <c:v>0.74866200000000005</c:v>
                </c:pt>
                <c:pt idx="2687">
                  <c:v>0.76638200000000001</c:v>
                </c:pt>
                <c:pt idx="2688">
                  <c:v>0.75245600000000001</c:v>
                </c:pt>
                <c:pt idx="2689">
                  <c:v>0.75212000000000001</c:v>
                </c:pt>
                <c:pt idx="2690">
                  <c:v>0.76068500000000006</c:v>
                </c:pt>
                <c:pt idx="2691">
                  <c:v>0.77394099999999999</c:v>
                </c:pt>
                <c:pt idx="2692">
                  <c:v>0.75287300000000001</c:v>
                </c:pt>
                <c:pt idx="2693">
                  <c:v>0.743174</c:v>
                </c:pt>
                <c:pt idx="2694">
                  <c:v>0.76174600000000003</c:v>
                </c:pt>
                <c:pt idx="2695">
                  <c:v>0.75196399999999997</c:v>
                </c:pt>
                <c:pt idx="2696">
                  <c:v>0.75531099999999995</c:v>
                </c:pt>
                <c:pt idx="2697">
                  <c:v>0.76958400000000005</c:v>
                </c:pt>
                <c:pt idx="2698">
                  <c:v>0.77396399999999999</c:v>
                </c:pt>
                <c:pt idx="2699">
                  <c:v>0.76041700000000001</c:v>
                </c:pt>
                <c:pt idx="2700">
                  <c:v>0.76403900000000002</c:v>
                </c:pt>
                <c:pt idx="2701">
                  <c:v>0.77370000000000005</c:v>
                </c:pt>
                <c:pt idx="2702">
                  <c:v>0.75540200000000002</c:v>
                </c:pt>
                <c:pt idx="2703">
                  <c:v>0.74577199999999999</c:v>
                </c:pt>
                <c:pt idx="2704">
                  <c:v>0.76198900000000003</c:v>
                </c:pt>
                <c:pt idx="2705">
                  <c:v>0.76186200000000004</c:v>
                </c:pt>
                <c:pt idx="2706">
                  <c:v>0.75145200000000001</c:v>
                </c:pt>
                <c:pt idx="2707">
                  <c:v>0.76042200000000004</c:v>
                </c:pt>
                <c:pt idx="2708">
                  <c:v>0.74921700000000002</c:v>
                </c:pt>
                <c:pt idx="2709">
                  <c:v>0.75718099999999999</c:v>
                </c:pt>
                <c:pt idx="2710">
                  <c:v>0.76692899999999997</c:v>
                </c:pt>
                <c:pt idx="2711">
                  <c:v>0.75294099999999997</c:v>
                </c:pt>
                <c:pt idx="2712">
                  <c:v>0.75080499999999994</c:v>
                </c:pt>
                <c:pt idx="2713">
                  <c:v>0.75806200000000001</c:v>
                </c:pt>
                <c:pt idx="2714">
                  <c:v>0.75164900000000001</c:v>
                </c:pt>
                <c:pt idx="2715">
                  <c:v>0.76006399999999996</c:v>
                </c:pt>
                <c:pt idx="2716">
                  <c:v>0.76307700000000001</c:v>
                </c:pt>
                <c:pt idx="2717">
                  <c:v>0.76744199999999996</c:v>
                </c:pt>
                <c:pt idx="2718">
                  <c:v>0.739591</c:v>
                </c:pt>
                <c:pt idx="2719">
                  <c:v>0.748803</c:v>
                </c:pt>
                <c:pt idx="2720">
                  <c:v>0.75908100000000001</c:v>
                </c:pt>
                <c:pt idx="2721">
                  <c:v>0.74820799999999998</c:v>
                </c:pt>
                <c:pt idx="2722">
                  <c:v>0.76268400000000003</c:v>
                </c:pt>
                <c:pt idx="2723">
                  <c:v>0.74552200000000002</c:v>
                </c:pt>
                <c:pt idx="2724">
                  <c:v>0.76765099999999997</c:v>
                </c:pt>
                <c:pt idx="2725">
                  <c:v>0.74665999999999999</c:v>
                </c:pt>
                <c:pt idx="2726">
                  <c:v>0.75031599999999998</c:v>
                </c:pt>
                <c:pt idx="2727">
                  <c:v>0.76014599999999999</c:v>
                </c:pt>
                <c:pt idx="2728">
                  <c:v>0.76362300000000005</c:v>
                </c:pt>
                <c:pt idx="2729">
                  <c:v>0.77923600000000004</c:v>
                </c:pt>
                <c:pt idx="2730">
                  <c:v>0.78228799999999998</c:v>
                </c:pt>
                <c:pt idx="2731">
                  <c:v>0.75</c:v>
                </c:pt>
                <c:pt idx="2732">
                  <c:v>0.74964600000000003</c:v>
                </c:pt>
                <c:pt idx="2733">
                  <c:v>0.74852799999999997</c:v>
                </c:pt>
                <c:pt idx="2734">
                  <c:v>0.74437399999999998</c:v>
                </c:pt>
                <c:pt idx="2735">
                  <c:v>0.74216700000000002</c:v>
                </c:pt>
                <c:pt idx="2736">
                  <c:v>0.746919</c:v>
                </c:pt>
                <c:pt idx="2737">
                  <c:v>0.75521499999999997</c:v>
                </c:pt>
                <c:pt idx="2738">
                  <c:v>0.73804700000000001</c:v>
                </c:pt>
                <c:pt idx="2739">
                  <c:v>0.74140899999999998</c:v>
                </c:pt>
                <c:pt idx="2740">
                  <c:v>0.75453800000000004</c:v>
                </c:pt>
                <c:pt idx="2741">
                  <c:v>0.74617800000000001</c:v>
                </c:pt>
                <c:pt idx="2742">
                  <c:v>0.75699099999999997</c:v>
                </c:pt>
                <c:pt idx="2743">
                  <c:v>0.75048700000000002</c:v>
                </c:pt>
                <c:pt idx="2744">
                  <c:v>0.753521</c:v>
                </c:pt>
                <c:pt idx="2745">
                  <c:v>0.76259299999999997</c:v>
                </c:pt>
                <c:pt idx="2746">
                  <c:v>0.76258300000000001</c:v>
                </c:pt>
                <c:pt idx="2747">
                  <c:v>0.764706</c:v>
                </c:pt>
                <c:pt idx="2748">
                  <c:v>0.75134999999999996</c:v>
                </c:pt>
                <c:pt idx="2749">
                  <c:v>0.74790500000000004</c:v>
                </c:pt>
                <c:pt idx="2750">
                  <c:v>0.74508799999999997</c:v>
                </c:pt>
                <c:pt idx="2751">
                  <c:v>0.74691300000000005</c:v>
                </c:pt>
                <c:pt idx="2752">
                  <c:v>0.74912699999999999</c:v>
                </c:pt>
                <c:pt idx="2753">
                  <c:v>0.75256500000000004</c:v>
                </c:pt>
                <c:pt idx="2754">
                  <c:v>0.75505299999999997</c:v>
                </c:pt>
                <c:pt idx="2755">
                  <c:v>0.75697599999999998</c:v>
                </c:pt>
                <c:pt idx="2756">
                  <c:v>0.76867399999999997</c:v>
                </c:pt>
                <c:pt idx="2757">
                  <c:v>0.77118200000000003</c:v>
                </c:pt>
                <c:pt idx="2758">
                  <c:v>0.75074799999999997</c:v>
                </c:pt>
                <c:pt idx="2759">
                  <c:v>0.74516800000000005</c:v>
                </c:pt>
                <c:pt idx="2760">
                  <c:v>0.75982899999999998</c:v>
                </c:pt>
                <c:pt idx="2761">
                  <c:v>0.75606799999999996</c:v>
                </c:pt>
                <c:pt idx="2762">
                  <c:v>0.75415600000000005</c:v>
                </c:pt>
                <c:pt idx="2763">
                  <c:v>0.76220299999999996</c:v>
                </c:pt>
                <c:pt idx="2764">
                  <c:v>0.76095800000000002</c:v>
                </c:pt>
                <c:pt idx="2765">
                  <c:v>0.75474699999999995</c:v>
                </c:pt>
                <c:pt idx="2766">
                  <c:v>0.75243099999999996</c:v>
                </c:pt>
                <c:pt idx="2767">
                  <c:v>0.749274</c:v>
                </c:pt>
                <c:pt idx="2768">
                  <c:v>0.73149900000000001</c:v>
                </c:pt>
                <c:pt idx="2769">
                  <c:v>0.74362399999999995</c:v>
                </c:pt>
                <c:pt idx="2770">
                  <c:v>0.73640899999999998</c:v>
                </c:pt>
                <c:pt idx="2771">
                  <c:v>0.74717100000000003</c:v>
                </c:pt>
                <c:pt idx="2772">
                  <c:v>0.74404800000000004</c:v>
                </c:pt>
                <c:pt idx="2773">
                  <c:v>0.74539500000000003</c:v>
                </c:pt>
                <c:pt idx="2774">
                  <c:v>0.74904599999999999</c:v>
                </c:pt>
                <c:pt idx="2775">
                  <c:v>0.74010799999999999</c:v>
                </c:pt>
                <c:pt idx="2776">
                  <c:v>0.76786299999999996</c:v>
                </c:pt>
                <c:pt idx="2777">
                  <c:v>0.76702700000000001</c:v>
                </c:pt>
                <c:pt idx="2778">
                  <c:v>0.77551000000000003</c:v>
                </c:pt>
                <c:pt idx="2779">
                  <c:v>0.76609700000000003</c:v>
                </c:pt>
                <c:pt idx="2780">
                  <c:v>0.77396399999999999</c:v>
                </c:pt>
                <c:pt idx="2781">
                  <c:v>0.75378900000000004</c:v>
                </c:pt>
                <c:pt idx="2782">
                  <c:v>0.75329199999999996</c:v>
                </c:pt>
                <c:pt idx="2783">
                  <c:v>0.74194099999999996</c:v>
                </c:pt>
                <c:pt idx="2784">
                  <c:v>0.73975400000000002</c:v>
                </c:pt>
                <c:pt idx="2785">
                  <c:v>0.76014199999999998</c:v>
                </c:pt>
                <c:pt idx="2786">
                  <c:v>0.75328099999999998</c:v>
                </c:pt>
                <c:pt idx="2787">
                  <c:v>0.76844699999999999</c:v>
                </c:pt>
                <c:pt idx="2788">
                  <c:v>0.76258700000000001</c:v>
                </c:pt>
                <c:pt idx="2789">
                  <c:v>0.76348700000000003</c:v>
                </c:pt>
                <c:pt idx="2790">
                  <c:v>0.76136199999999998</c:v>
                </c:pt>
                <c:pt idx="2791">
                  <c:v>0.76437699999999997</c:v>
                </c:pt>
                <c:pt idx="2792">
                  <c:v>0.76632</c:v>
                </c:pt>
                <c:pt idx="2793">
                  <c:v>0.74859100000000001</c:v>
                </c:pt>
                <c:pt idx="2794">
                  <c:v>0.76908100000000001</c:v>
                </c:pt>
                <c:pt idx="2795">
                  <c:v>0.74590299999999998</c:v>
                </c:pt>
                <c:pt idx="2796">
                  <c:v>0.74943700000000002</c:v>
                </c:pt>
                <c:pt idx="2797">
                  <c:v>0.74765599999999999</c:v>
                </c:pt>
                <c:pt idx="2798">
                  <c:v>0.74687999999999999</c:v>
                </c:pt>
                <c:pt idx="2799">
                  <c:v>0.71830000000000005</c:v>
                </c:pt>
                <c:pt idx="2800">
                  <c:v>0.732182</c:v>
                </c:pt>
                <c:pt idx="2801">
                  <c:v>0.74286700000000006</c:v>
                </c:pt>
                <c:pt idx="2802">
                  <c:v>0.73557700000000004</c:v>
                </c:pt>
                <c:pt idx="2803">
                  <c:v>0.74124699999999999</c:v>
                </c:pt>
                <c:pt idx="2804">
                  <c:v>0.74378500000000003</c:v>
                </c:pt>
                <c:pt idx="2805">
                  <c:v>0.75137200000000004</c:v>
                </c:pt>
                <c:pt idx="2806">
                  <c:v>0.752583</c:v>
                </c:pt>
                <c:pt idx="2807">
                  <c:v>0.74548899999999996</c:v>
                </c:pt>
                <c:pt idx="2808">
                  <c:v>0.749699</c:v>
                </c:pt>
                <c:pt idx="2809">
                  <c:v>0.74617299999999998</c:v>
                </c:pt>
                <c:pt idx="2810">
                  <c:v>0.74439599999999995</c:v>
                </c:pt>
                <c:pt idx="2811">
                  <c:v>0.73637600000000003</c:v>
                </c:pt>
                <c:pt idx="2812">
                  <c:v>0.76258099999999995</c:v>
                </c:pt>
                <c:pt idx="2813">
                  <c:v>0.75899300000000003</c:v>
                </c:pt>
                <c:pt idx="2814">
                  <c:v>0.75987700000000002</c:v>
                </c:pt>
                <c:pt idx="2815">
                  <c:v>0.77901600000000004</c:v>
                </c:pt>
                <c:pt idx="2816">
                  <c:v>0.77601299999999995</c:v>
                </c:pt>
                <c:pt idx="2817">
                  <c:v>0.77647699999999997</c:v>
                </c:pt>
                <c:pt idx="2818">
                  <c:v>0.75483199999999995</c:v>
                </c:pt>
                <c:pt idx="2819">
                  <c:v>0.74830799999999997</c:v>
                </c:pt>
                <c:pt idx="2820">
                  <c:v>0.76938399999999996</c:v>
                </c:pt>
                <c:pt idx="2821">
                  <c:v>0.75690800000000003</c:v>
                </c:pt>
                <c:pt idx="2822">
                  <c:v>0.76037500000000002</c:v>
                </c:pt>
                <c:pt idx="2823">
                  <c:v>0.76399499999999998</c:v>
                </c:pt>
                <c:pt idx="2824">
                  <c:v>0.77320900000000004</c:v>
                </c:pt>
                <c:pt idx="2825">
                  <c:v>0.773621</c:v>
                </c:pt>
                <c:pt idx="2826">
                  <c:v>0.77905899999999995</c:v>
                </c:pt>
                <c:pt idx="2827">
                  <c:v>0.77827199999999996</c:v>
                </c:pt>
                <c:pt idx="2828">
                  <c:v>0.76306799999999997</c:v>
                </c:pt>
                <c:pt idx="2829">
                  <c:v>0.77087600000000001</c:v>
                </c:pt>
                <c:pt idx="2830">
                  <c:v>0.76036599999999999</c:v>
                </c:pt>
                <c:pt idx="2831">
                  <c:v>0.77139100000000005</c:v>
                </c:pt>
                <c:pt idx="2832">
                  <c:v>0.77052200000000004</c:v>
                </c:pt>
                <c:pt idx="2833">
                  <c:v>0.77151199999999998</c:v>
                </c:pt>
                <c:pt idx="2834">
                  <c:v>0.76427500000000004</c:v>
                </c:pt>
                <c:pt idx="2835">
                  <c:v>0.77218699999999996</c:v>
                </c:pt>
                <c:pt idx="2836">
                  <c:v>0.76081799999999999</c:v>
                </c:pt>
                <c:pt idx="2837">
                  <c:v>0.767841</c:v>
                </c:pt>
                <c:pt idx="2838">
                  <c:v>0.77382700000000004</c:v>
                </c:pt>
                <c:pt idx="2839">
                  <c:v>0.76876299999999997</c:v>
                </c:pt>
                <c:pt idx="2840">
                  <c:v>0.76911499999999999</c:v>
                </c:pt>
                <c:pt idx="2841">
                  <c:v>0.76927199999999996</c:v>
                </c:pt>
                <c:pt idx="2842">
                  <c:v>0.76145099999999999</c:v>
                </c:pt>
                <c:pt idx="2843">
                  <c:v>0.75592400000000004</c:v>
                </c:pt>
                <c:pt idx="2844">
                  <c:v>0.76341599999999998</c:v>
                </c:pt>
                <c:pt idx="2845">
                  <c:v>0.75777499999999998</c:v>
                </c:pt>
                <c:pt idx="2846">
                  <c:v>0.76841099999999996</c:v>
                </c:pt>
                <c:pt idx="2847">
                  <c:v>0.78198299999999998</c:v>
                </c:pt>
                <c:pt idx="2848">
                  <c:v>0.77260899999999999</c:v>
                </c:pt>
                <c:pt idx="2849">
                  <c:v>0.77374900000000002</c:v>
                </c:pt>
                <c:pt idx="2850">
                  <c:v>0.77210599999999996</c:v>
                </c:pt>
                <c:pt idx="2851">
                  <c:v>0.76163899999999995</c:v>
                </c:pt>
                <c:pt idx="2852">
                  <c:v>0.76568499999999995</c:v>
                </c:pt>
                <c:pt idx="2853">
                  <c:v>0.75562399999999996</c:v>
                </c:pt>
                <c:pt idx="2854">
                  <c:v>0.76346400000000003</c:v>
                </c:pt>
                <c:pt idx="2855">
                  <c:v>0.76374600000000004</c:v>
                </c:pt>
                <c:pt idx="2856">
                  <c:v>0.76661800000000002</c:v>
                </c:pt>
                <c:pt idx="2857">
                  <c:v>0.76533200000000001</c:v>
                </c:pt>
                <c:pt idx="2858">
                  <c:v>0.77715100000000004</c:v>
                </c:pt>
                <c:pt idx="2859">
                  <c:v>0.75777600000000001</c:v>
                </c:pt>
                <c:pt idx="2860">
                  <c:v>0.77260200000000001</c:v>
                </c:pt>
                <c:pt idx="2861">
                  <c:v>0.76384600000000002</c:v>
                </c:pt>
                <c:pt idx="2862">
                  <c:v>0.78595300000000001</c:v>
                </c:pt>
                <c:pt idx="2863">
                  <c:v>0.78058399999999994</c:v>
                </c:pt>
                <c:pt idx="2864">
                  <c:v>0.76893900000000004</c:v>
                </c:pt>
                <c:pt idx="2865">
                  <c:v>0.78183899999999995</c:v>
                </c:pt>
                <c:pt idx="2866">
                  <c:v>0.77176800000000001</c:v>
                </c:pt>
                <c:pt idx="2867">
                  <c:v>0.79517800000000005</c:v>
                </c:pt>
                <c:pt idx="2868">
                  <c:v>0.78027500000000005</c:v>
                </c:pt>
                <c:pt idx="2869">
                  <c:v>0.774424</c:v>
                </c:pt>
                <c:pt idx="2870">
                  <c:v>0.76913100000000001</c:v>
                </c:pt>
                <c:pt idx="2871">
                  <c:v>0.75900100000000004</c:v>
                </c:pt>
                <c:pt idx="2872">
                  <c:v>0.76440900000000001</c:v>
                </c:pt>
                <c:pt idx="2873">
                  <c:v>0.76714899999999997</c:v>
                </c:pt>
                <c:pt idx="2874">
                  <c:v>0.76307199999999997</c:v>
                </c:pt>
                <c:pt idx="2875">
                  <c:v>0.75948700000000002</c:v>
                </c:pt>
                <c:pt idx="2876">
                  <c:v>0.76220100000000002</c:v>
                </c:pt>
                <c:pt idx="2877">
                  <c:v>0.76216899999999999</c:v>
                </c:pt>
                <c:pt idx="2878">
                  <c:v>0.753332</c:v>
                </c:pt>
                <c:pt idx="2879">
                  <c:v>0.76938499999999999</c:v>
                </c:pt>
                <c:pt idx="2880">
                  <c:v>0.76305900000000004</c:v>
                </c:pt>
                <c:pt idx="2881">
                  <c:v>0.770065</c:v>
                </c:pt>
                <c:pt idx="2882">
                  <c:v>0.76291699999999996</c:v>
                </c:pt>
                <c:pt idx="2883">
                  <c:v>0.76280300000000001</c:v>
                </c:pt>
                <c:pt idx="2884">
                  <c:v>0.75780499999999995</c:v>
                </c:pt>
                <c:pt idx="2885">
                  <c:v>0.77379399999999998</c:v>
                </c:pt>
                <c:pt idx="2886">
                  <c:v>0.76156500000000005</c:v>
                </c:pt>
                <c:pt idx="2887">
                  <c:v>0.75470400000000004</c:v>
                </c:pt>
                <c:pt idx="2888">
                  <c:v>0.759629</c:v>
                </c:pt>
                <c:pt idx="2889">
                  <c:v>0.747394</c:v>
                </c:pt>
                <c:pt idx="2890">
                  <c:v>0.75447900000000001</c:v>
                </c:pt>
                <c:pt idx="2891">
                  <c:v>0.75132600000000005</c:v>
                </c:pt>
                <c:pt idx="2892">
                  <c:v>0.75402599999999997</c:v>
                </c:pt>
                <c:pt idx="2893">
                  <c:v>0.74226499999999995</c:v>
                </c:pt>
                <c:pt idx="2894">
                  <c:v>0.74476200000000004</c:v>
                </c:pt>
                <c:pt idx="2895">
                  <c:v>0.74613300000000005</c:v>
                </c:pt>
                <c:pt idx="2896">
                  <c:v>0.73548500000000006</c:v>
                </c:pt>
                <c:pt idx="2897">
                  <c:v>0.73112699999999997</c:v>
                </c:pt>
                <c:pt idx="2898">
                  <c:v>0.746641</c:v>
                </c:pt>
                <c:pt idx="2899">
                  <c:v>0.746556</c:v>
                </c:pt>
                <c:pt idx="2900">
                  <c:v>0.75318200000000002</c:v>
                </c:pt>
                <c:pt idx="2901">
                  <c:v>0.74891600000000003</c:v>
                </c:pt>
                <c:pt idx="2902">
                  <c:v>0.75078699999999998</c:v>
                </c:pt>
                <c:pt idx="2903">
                  <c:v>0.73851999999999995</c:v>
                </c:pt>
                <c:pt idx="2904">
                  <c:v>0.75</c:v>
                </c:pt>
                <c:pt idx="2905">
                  <c:v>0.74545799999999995</c:v>
                </c:pt>
                <c:pt idx="2906">
                  <c:v>0.73468299999999997</c:v>
                </c:pt>
                <c:pt idx="2907">
                  <c:v>0.74795999999999996</c:v>
                </c:pt>
                <c:pt idx="2908">
                  <c:v>0.75839900000000005</c:v>
                </c:pt>
                <c:pt idx="2909">
                  <c:v>0.75484399999999996</c:v>
                </c:pt>
                <c:pt idx="2910">
                  <c:v>0.73615900000000001</c:v>
                </c:pt>
                <c:pt idx="2911">
                  <c:v>0.74252399999999996</c:v>
                </c:pt>
                <c:pt idx="2912">
                  <c:v>0.740116</c:v>
                </c:pt>
                <c:pt idx="2913">
                  <c:v>0.75286500000000001</c:v>
                </c:pt>
                <c:pt idx="2914">
                  <c:v>0.73996899999999999</c:v>
                </c:pt>
                <c:pt idx="2915">
                  <c:v>0.76707000000000003</c:v>
                </c:pt>
                <c:pt idx="2916">
                  <c:v>0.78608500000000003</c:v>
                </c:pt>
                <c:pt idx="2917">
                  <c:v>0.75288699999999997</c:v>
                </c:pt>
                <c:pt idx="2918">
                  <c:v>0.76269399999999998</c:v>
                </c:pt>
                <c:pt idx="2919">
                  <c:v>0.76981599999999994</c:v>
                </c:pt>
                <c:pt idx="2920">
                  <c:v>0.763679</c:v>
                </c:pt>
                <c:pt idx="2921">
                  <c:v>0.74230499999999999</c:v>
                </c:pt>
                <c:pt idx="2922">
                  <c:v>0.74787199999999998</c:v>
                </c:pt>
                <c:pt idx="2923">
                  <c:v>0.732881</c:v>
                </c:pt>
                <c:pt idx="2924">
                  <c:v>0.760328</c:v>
                </c:pt>
                <c:pt idx="2925">
                  <c:v>0.76717599999999997</c:v>
                </c:pt>
                <c:pt idx="2926">
                  <c:v>0.74104400000000004</c:v>
                </c:pt>
                <c:pt idx="2927">
                  <c:v>0.75650600000000001</c:v>
                </c:pt>
                <c:pt idx="2928">
                  <c:v>0.75414300000000001</c:v>
                </c:pt>
                <c:pt idx="2929">
                  <c:v>0.74687499999999996</c:v>
                </c:pt>
                <c:pt idx="2930">
                  <c:v>0.75017400000000001</c:v>
                </c:pt>
                <c:pt idx="2931">
                  <c:v>0.73830200000000001</c:v>
                </c:pt>
                <c:pt idx="2932">
                  <c:v>0.74871200000000004</c:v>
                </c:pt>
                <c:pt idx="2933">
                  <c:v>0.74898900000000002</c:v>
                </c:pt>
                <c:pt idx="2934">
                  <c:v>0.76891799999999999</c:v>
                </c:pt>
                <c:pt idx="2935">
                  <c:v>0.75508799999999998</c:v>
                </c:pt>
                <c:pt idx="2936">
                  <c:v>0.74130399999999996</c:v>
                </c:pt>
                <c:pt idx="2937">
                  <c:v>0.74726800000000004</c:v>
                </c:pt>
                <c:pt idx="2938">
                  <c:v>0.74254299999999995</c:v>
                </c:pt>
                <c:pt idx="2939">
                  <c:v>0.76707800000000004</c:v>
                </c:pt>
                <c:pt idx="2940">
                  <c:v>0.77479600000000004</c:v>
                </c:pt>
                <c:pt idx="2941">
                  <c:v>0.78836899999999999</c:v>
                </c:pt>
                <c:pt idx="2942">
                  <c:v>0.76984699999999995</c:v>
                </c:pt>
                <c:pt idx="2943">
                  <c:v>0.75395999999999996</c:v>
                </c:pt>
                <c:pt idx="2944">
                  <c:v>0.75359600000000004</c:v>
                </c:pt>
                <c:pt idx="2945">
                  <c:v>0.75214400000000003</c:v>
                </c:pt>
                <c:pt idx="2946">
                  <c:v>0.73998299999999995</c:v>
                </c:pt>
                <c:pt idx="2947">
                  <c:v>0.75140600000000002</c:v>
                </c:pt>
                <c:pt idx="2948">
                  <c:v>0.75017500000000004</c:v>
                </c:pt>
                <c:pt idx="2949">
                  <c:v>0.73261799999999999</c:v>
                </c:pt>
                <c:pt idx="2950">
                  <c:v>0.75426899999999997</c:v>
                </c:pt>
                <c:pt idx="2951">
                  <c:v>0.76223099999999999</c:v>
                </c:pt>
                <c:pt idx="2952">
                  <c:v>0.75382199999999999</c:v>
                </c:pt>
                <c:pt idx="2953">
                  <c:v>0.76475899999999997</c:v>
                </c:pt>
                <c:pt idx="2954">
                  <c:v>0.73795999999999995</c:v>
                </c:pt>
                <c:pt idx="2955">
                  <c:v>0.75482899999999997</c:v>
                </c:pt>
                <c:pt idx="2956">
                  <c:v>0.76289200000000001</c:v>
                </c:pt>
                <c:pt idx="2957">
                  <c:v>0.74886299999999995</c:v>
                </c:pt>
                <c:pt idx="2958">
                  <c:v>0.75805</c:v>
                </c:pt>
                <c:pt idx="2959">
                  <c:v>0.75719099999999995</c:v>
                </c:pt>
                <c:pt idx="2960">
                  <c:v>0.77094700000000005</c:v>
                </c:pt>
                <c:pt idx="2961">
                  <c:v>0.76250200000000001</c:v>
                </c:pt>
                <c:pt idx="2962">
                  <c:v>0.75772300000000004</c:v>
                </c:pt>
                <c:pt idx="2963">
                  <c:v>0.76194899999999999</c:v>
                </c:pt>
                <c:pt idx="2964">
                  <c:v>0.768926</c:v>
                </c:pt>
                <c:pt idx="2965">
                  <c:v>0.76599700000000004</c:v>
                </c:pt>
                <c:pt idx="2966">
                  <c:v>0.737259</c:v>
                </c:pt>
                <c:pt idx="2967">
                  <c:v>0.73424</c:v>
                </c:pt>
                <c:pt idx="2968">
                  <c:v>0.73147200000000001</c:v>
                </c:pt>
                <c:pt idx="2969">
                  <c:v>0.76410800000000001</c:v>
                </c:pt>
                <c:pt idx="2970">
                  <c:v>0.76044100000000003</c:v>
                </c:pt>
                <c:pt idx="2971">
                  <c:v>0.758216</c:v>
                </c:pt>
                <c:pt idx="2972">
                  <c:v>0.74757099999999999</c:v>
                </c:pt>
                <c:pt idx="2973">
                  <c:v>0.75963599999999998</c:v>
                </c:pt>
                <c:pt idx="2974">
                  <c:v>0.77386100000000002</c:v>
                </c:pt>
                <c:pt idx="2975">
                  <c:v>0.76077899999999998</c:v>
                </c:pt>
                <c:pt idx="2976">
                  <c:v>0.75168599999999997</c:v>
                </c:pt>
                <c:pt idx="2977">
                  <c:v>0.73720200000000002</c:v>
                </c:pt>
                <c:pt idx="2978">
                  <c:v>0.75131400000000004</c:v>
                </c:pt>
                <c:pt idx="2979">
                  <c:v>0.73946599999999996</c:v>
                </c:pt>
                <c:pt idx="2980">
                  <c:v>0.73916099999999996</c:v>
                </c:pt>
                <c:pt idx="2981">
                  <c:v>0.75595100000000004</c:v>
                </c:pt>
                <c:pt idx="2982">
                  <c:v>0.76604000000000005</c:v>
                </c:pt>
                <c:pt idx="2983">
                  <c:v>0.76320399999999999</c:v>
                </c:pt>
                <c:pt idx="2984">
                  <c:v>0.77051000000000003</c:v>
                </c:pt>
                <c:pt idx="2985">
                  <c:v>0.75491900000000001</c:v>
                </c:pt>
                <c:pt idx="2986">
                  <c:v>0.76733300000000004</c:v>
                </c:pt>
                <c:pt idx="2987">
                  <c:v>0.75004499999999996</c:v>
                </c:pt>
                <c:pt idx="2988">
                  <c:v>0.75904700000000003</c:v>
                </c:pt>
                <c:pt idx="2989">
                  <c:v>0.75440099999999999</c:v>
                </c:pt>
                <c:pt idx="2990">
                  <c:v>0.75662200000000002</c:v>
                </c:pt>
                <c:pt idx="2991">
                  <c:v>0.76350600000000002</c:v>
                </c:pt>
                <c:pt idx="2992">
                  <c:v>0.75478699999999999</c:v>
                </c:pt>
                <c:pt idx="2993">
                  <c:v>0.74254500000000001</c:v>
                </c:pt>
                <c:pt idx="2994">
                  <c:v>0.745085</c:v>
                </c:pt>
                <c:pt idx="2995">
                  <c:v>0.745174</c:v>
                </c:pt>
                <c:pt idx="2996">
                  <c:v>0.75370300000000001</c:v>
                </c:pt>
                <c:pt idx="2997">
                  <c:v>0.75845499999999999</c:v>
                </c:pt>
                <c:pt idx="2998">
                  <c:v>0.75237299999999996</c:v>
                </c:pt>
                <c:pt idx="2999">
                  <c:v>0.75404700000000002</c:v>
                </c:pt>
                <c:pt idx="3000">
                  <c:v>0.75556000000000001</c:v>
                </c:pt>
                <c:pt idx="3001">
                  <c:v>0.73952399999999996</c:v>
                </c:pt>
                <c:pt idx="3002">
                  <c:v>0.76405500000000004</c:v>
                </c:pt>
                <c:pt idx="3003">
                  <c:v>0.75799799999999995</c:v>
                </c:pt>
                <c:pt idx="3004">
                  <c:v>0.76321499999999998</c:v>
                </c:pt>
                <c:pt idx="3005">
                  <c:v>0.76069399999999998</c:v>
                </c:pt>
                <c:pt idx="3006">
                  <c:v>0.75867099999999998</c:v>
                </c:pt>
                <c:pt idx="3007">
                  <c:v>0.75094899999999998</c:v>
                </c:pt>
                <c:pt idx="3008">
                  <c:v>0.73464099999999999</c:v>
                </c:pt>
                <c:pt idx="3009">
                  <c:v>0.74023700000000003</c:v>
                </c:pt>
                <c:pt idx="3010">
                  <c:v>0.74042600000000003</c:v>
                </c:pt>
                <c:pt idx="3011">
                  <c:v>0.73865400000000003</c:v>
                </c:pt>
                <c:pt idx="3012">
                  <c:v>0.73657899999999998</c:v>
                </c:pt>
                <c:pt idx="3013">
                  <c:v>0.74227200000000004</c:v>
                </c:pt>
                <c:pt idx="3014">
                  <c:v>0.73841500000000004</c:v>
                </c:pt>
                <c:pt idx="3015">
                  <c:v>0.74823499999999998</c:v>
                </c:pt>
                <c:pt idx="3016">
                  <c:v>0.74649100000000002</c:v>
                </c:pt>
                <c:pt idx="3017">
                  <c:v>0.74116800000000005</c:v>
                </c:pt>
                <c:pt idx="3018">
                  <c:v>0.74934800000000001</c:v>
                </c:pt>
                <c:pt idx="3019">
                  <c:v>0.75970199999999999</c:v>
                </c:pt>
                <c:pt idx="3020">
                  <c:v>0.75904499999999997</c:v>
                </c:pt>
                <c:pt idx="3021">
                  <c:v>0.761494</c:v>
                </c:pt>
                <c:pt idx="3022">
                  <c:v>0.747193</c:v>
                </c:pt>
                <c:pt idx="3023">
                  <c:v>0.75792800000000005</c:v>
                </c:pt>
                <c:pt idx="3024">
                  <c:v>0.76085000000000003</c:v>
                </c:pt>
                <c:pt idx="3025">
                  <c:v>0.74585400000000002</c:v>
                </c:pt>
                <c:pt idx="3026">
                  <c:v>0.76305599999999996</c:v>
                </c:pt>
                <c:pt idx="3027">
                  <c:v>0.75757600000000003</c:v>
                </c:pt>
                <c:pt idx="3028">
                  <c:v>0.76347100000000001</c:v>
                </c:pt>
                <c:pt idx="3029">
                  <c:v>0.75853000000000004</c:v>
                </c:pt>
                <c:pt idx="3030">
                  <c:v>0.75026300000000001</c:v>
                </c:pt>
                <c:pt idx="3031">
                  <c:v>0.76424800000000004</c:v>
                </c:pt>
                <c:pt idx="3032">
                  <c:v>0.76007800000000003</c:v>
                </c:pt>
                <c:pt idx="3033">
                  <c:v>0.76148000000000005</c:v>
                </c:pt>
                <c:pt idx="3034">
                  <c:v>0.75276900000000002</c:v>
                </c:pt>
                <c:pt idx="3035">
                  <c:v>0.74753000000000003</c:v>
                </c:pt>
                <c:pt idx="3036">
                  <c:v>0.74178699999999997</c:v>
                </c:pt>
                <c:pt idx="3037">
                  <c:v>0.74890100000000004</c:v>
                </c:pt>
                <c:pt idx="3038">
                  <c:v>0.75508799999999998</c:v>
                </c:pt>
                <c:pt idx="3039">
                  <c:v>0.75709099999999996</c:v>
                </c:pt>
                <c:pt idx="3040">
                  <c:v>0.76133600000000001</c:v>
                </c:pt>
                <c:pt idx="3041">
                  <c:v>0.75034999999999996</c:v>
                </c:pt>
                <c:pt idx="3042">
                  <c:v>0.74256200000000006</c:v>
                </c:pt>
                <c:pt idx="3043">
                  <c:v>0.75267099999999998</c:v>
                </c:pt>
                <c:pt idx="3044">
                  <c:v>0.73910699999999996</c:v>
                </c:pt>
                <c:pt idx="3045">
                  <c:v>0.74739900000000004</c:v>
                </c:pt>
                <c:pt idx="3046">
                  <c:v>0.74635799999999997</c:v>
                </c:pt>
                <c:pt idx="3047">
                  <c:v>0.74305299999999996</c:v>
                </c:pt>
                <c:pt idx="3048">
                  <c:v>0.74834500000000004</c:v>
                </c:pt>
                <c:pt idx="3049">
                  <c:v>0.74488799999999999</c:v>
                </c:pt>
                <c:pt idx="3050">
                  <c:v>0.74269200000000002</c:v>
                </c:pt>
                <c:pt idx="3051">
                  <c:v>0.72868200000000005</c:v>
                </c:pt>
                <c:pt idx="3052">
                  <c:v>0.74222500000000002</c:v>
                </c:pt>
                <c:pt idx="3053">
                  <c:v>0.75393200000000005</c:v>
                </c:pt>
                <c:pt idx="3054">
                  <c:v>0.75034699999999999</c:v>
                </c:pt>
                <c:pt idx="3055">
                  <c:v>0.75410999999999995</c:v>
                </c:pt>
                <c:pt idx="3056">
                  <c:v>0.74849900000000003</c:v>
                </c:pt>
                <c:pt idx="3057">
                  <c:v>0.76093900000000003</c:v>
                </c:pt>
                <c:pt idx="3058">
                  <c:v>0.76392099999999996</c:v>
                </c:pt>
                <c:pt idx="3059">
                  <c:v>0.754969</c:v>
                </c:pt>
                <c:pt idx="3060">
                  <c:v>0.76070199999999999</c:v>
                </c:pt>
                <c:pt idx="3061">
                  <c:v>0.76038700000000004</c:v>
                </c:pt>
                <c:pt idx="3062">
                  <c:v>0.76621499999999998</c:v>
                </c:pt>
                <c:pt idx="3063">
                  <c:v>0.76201600000000003</c:v>
                </c:pt>
                <c:pt idx="3064">
                  <c:v>0.76656000000000002</c:v>
                </c:pt>
                <c:pt idx="3065">
                  <c:v>0.760826</c:v>
                </c:pt>
                <c:pt idx="3066">
                  <c:v>0.77341899999999997</c:v>
                </c:pt>
                <c:pt idx="3067">
                  <c:v>0.75468999999999997</c:v>
                </c:pt>
                <c:pt idx="3068">
                  <c:v>0.76245799999999997</c:v>
                </c:pt>
                <c:pt idx="3069">
                  <c:v>0.76914800000000005</c:v>
                </c:pt>
                <c:pt idx="3070">
                  <c:v>0.756938</c:v>
                </c:pt>
                <c:pt idx="3071">
                  <c:v>0.75022</c:v>
                </c:pt>
                <c:pt idx="3072">
                  <c:v>0.73665400000000003</c:v>
                </c:pt>
                <c:pt idx="3073">
                  <c:v>0.74470199999999998</c:v>
                </c:pt>
                <c:pt idx="3074">
                  <c:v>0.74961199999999995</c:v>
                </c:pt>
                <c:pt idx="3075">
                  <c:v>0.75908100000000001</c:v>
                </c:pt>
                <c:pt idx="3076">
                  <c:v>0.73389700000000002</c:v>
                </c:pt>
                <c:pt idx="3077">
                  <c:v>0.74557099999999998</c:v>
                </c:pt>
                <c:pt idx="3078">
                  <c:v>0.75893200000000005</c:v>
                </c:pt>
                <c:pt idx="3079">
                  <c:v>0.75318499999999999</c:v>
                </c:pt>
                <c:pt idx="3080">
                  <c:v>0.74499499999999996</c:v>
                </c:pt>
                <c:pt idx="3081">
                  <c:v>0.75215900000000002</c:v>
                </c:pt>
                <c:pt idx="3082">
                  <c:v>0.74105699999999997</c:v>
                </c:pt>
                <c:pt idx="3083">
                  <c:v>0.74418200000000001</c:v>
                </c:pt>
                <c:pt idx="3084">
                  <c:v>0.74560099999999996</c:v>
                </c:pt>
                <c:pt idx="3085">
                  <c:v>0.73488100000000001</c:v>
                </c:pt>
                <c:pt idx="3086">
                  <c:v>0.74907699999999999</c:v>
                </c:pt>
                <c:pt idx="3087">
                  <c:v>0.76530399999999998</c:v>
                </c:pt>
                <c:pt idx="3088">
                  <c:v>0.77016899999999999</c:v>
                </c:pt>
                <c:pt idx="3089">
                  <c:v>0.77522000000000002</c:v>
                </c:pt>
                <c:pt idx="3090">
                  <c:v>0.76639000000000002</c:v>
                </c:pt>
                <c:pt idx="3091">
                  <c:v>0.76409700000000003</c:v>
                </c:pt>
                <c:pt idx="3092">
                  <c:v>0.77016200000000001</c:v>
                </c:pt>
                <c:pt idx="3093">
                  <c:v>0.76320600000000005</c:v>
                </c:pt>
                <c:pt idx="3094">
                  <c:v>0.76397400000000004</c:v>
                </c:pt>
                <c:pt idx="3095">
                  <c:v>0.77142900000000003</c:v>
                </c:pt>
                <c:pt idx="3096">
                  <c:v>0.77036499999999997</c:v>
                </c:pt>
                <c:pt idx="3097">
                  <c:v>0.77983199999999997</c:v>
                </c:pt>
                <c:pt idx="3098">
                  <c:v>0.77469699999999997</c:v>
                </c:pt>
                <c:pt idx="3099">
                  <c:v>0.75781500000000002</c:v>
                </c:pt>
                <c:pt idx="3100">
                  <c:v>0.76418799999999998</c:v>
                </c:pt>
                <c:pt idx="3101">
                  <c:v>0.77259199999999995</c:v>
                </c:pt>
                <c:pt idx="3102">
                  <c:v>0.75859600000000005</c:v>
                </c:pt>
                <c:pt idx="3103">
                  <c:v>0.75484799999999996</c:v>
                </c:pt>
                <c:pt idx="3104">
                  <c:v>0.76230100000000001</c:v>
                </c:pt>
                <c:pt idx="3105">
                  <c:v>0.75442900000000002</c:v>
                </c:pt>
                <c:pt idx="3106">
                  <c:v>0.74446500000000004</c:v>
                </c:pt>
                <c:pt idx="3107">
                  <c:v>0.74234999999999995</c:v>
                </c:pt>
                <c:pt idx="3108">
                  <c:v>0.74844699999999997</c:v>
                </c:pt>
                <c:pt idx="3109">
                  <c:v>0.73623499999999997</c:v>
                </c:pt>
                <c:pt idx="3110">
                  <c:v>0.74591300000000005</c:v>
                </c:pt>
                <c:pt idx="3111">
                  <c:v>0.74385599999999996</c:v>
                </c:pt>
                <c:pt idx="3112">
                  <c:v>0.73879700000000004</c:v>
                </c:pt>
                <c:pt idx="3113">
                  <c:v>0.73202800000000001</c:v>
                </c:pt>
                <c:pt idx="3114">
                  <c:v>0.73841000000000001</c:v>
                </c:pt>
                <c:pt idx="3115">
                  <c:v>0.72835399999999995</c:v>
                </c:pt>
                <c:pt idx="3116">
                  <c:v>0.73534299999999997</c:v>
                </c:pt>
                <c:pt idx="3117">
                  <c:v>0.73563199999999995</c:v>
                </c:pt>
                <c:pt idx="3118">
                  <c:v>0.73420099999999999</c:v>
                </c:pt>
                <c:pt idx="3119">
                  <c:v>0.73722100000000002</c:v>
                </c:pt>
                <c:pt idx="3120">
                  <c:v>0.75333000000000006</c:v>
                </c:pt>
                <c:pt idx="3121">
                  <c:v>0.76216899999999999</c:v>
                </c:pt>
                <c:pt idx="3122">
                  <c:v>0.74459900000000001</c:v>
                </c:pt>
                <c:pt idx="3123">
                  <c:v>0.75270700000000001</c:v>
                </c:pt>
                <c:pt idx="3124">
                  <c:v>0.74576299999999995</c:v>
                </c:pt>
                <c:pt idx="3125">
                  <c:v>0.76041999999999998</c:v>
                </c:pt>
                <c:pt idx="3126">
                  <c:v>0.77155300000000004</c:v>
                </c:pt>
                <c:pt idx="3127">
                  <c:v>0.74187800000000004</c:v>
                </c:pt>
                <c:pt idx="3128">
                  <c:v>0.75958899999999996</c:v>
                </c:pt>
                <c:pt idx="3129">
                  <c:v>0.74366500000000002</c:v>
                </c:pt>
                <c:pt idx="3130">
                  <c:v>0.73957399999999995</c:v>
                </c:pt>
                <c:pt idx="3131">
                  <c:v>0.74563999999999997</c:v>
                </c:pt>
                <c:pt idx="3132">
                  <c:v>0.74646400000000002</c:v>
                </c:pt>
                <c:pt idx="3133">
                  <c:v>0.74974099999999999</c:v>
                </c:pt>
                <c:pt idx="3134">
                  <c:v>0.73690500000000003</c:v>
                </c:pt>
                <c:pt idx="3135">
                  <c:v>0.74656299999999998</c:v>
                </c:pt>
                <c:pt idx="3136">
                  <c:v>0.75223300000000004</c:v>
                </c:pt>
                <c:pt idx="3137">
                  <c:v>0.76666699999999999</c:v>
                </c:pt>
                <c:pt idx="3138">
                  <c:v>0.75117299999999998</c:v>
                </c:pt>
                <c:pt idx="3139">
                  <c:v>0.78201799999999999</c:v>
                </c:pt>
                <c:pt idx="3140">
                  <c:v>0.76871</c:v>
                </c:pt>
                <c:pt idx="3141">
                  <c:v>0.75938499999999998</c:v>
                </c:pt>
                <c:pt idx="3142">
                  <c:v>0.75424000000000002</c:v>
                </c:pt>
                <c:pt idx="3143">
                  <c:v>0.75673699999999999</c:v>
                </c:pt>
                <c:pt idx="3144">
                  <c:v>0.78077099999999999</c:v>
                </c:pt>
                <c:pt idx="3145">
                  <c:v>0.76094899999999999</c:v>
                </c:pt>
                <c:pt idx="3146">
                  <c:v>0.76550700000000005</c:v>
                </c:pt>
                <c:pt idx="3147">
                  <c:v>0.76109800000000005</c:v>
                </c:pt>
                <c:pt idx="3148">
                  <c:v>0.74702199999999996</c:v>
                </c:pt>
                <c:pt idx="3149">
                  <c:v>0.75084399999999996</c:v>
                </c:pt>
                <c:pt idx="3150">
                  <c:v>0.76385899999999995</c:v>
                </c:pt>
                <c:pt idx="3151">
                  <c:v>0.75707400000000002</c:v>
                </c:pt>
                <c:pt idx="3152">
                  <c:v>0.74000699999999997</c:v>
                </c:pt>
                <c:pt idx="3153">
                  <c:v>0.74196899999999999</c:v>
                </c:pt>
                <c:pt idx="3154">
                  <c:v>0.75610599999999994</c:v>
                </c:pt>
                <c:pt idx="3155">
                  <c:v>0.76508100000000001</c:v>
                </c:pt>
                <c:pt idx="3156">
                  <c:v>0.757799</c:v>
                </c:pt>
                <c:pt idx="3157">
                  <c:v>0.75595800000000002</c:v>
                </c:pt>
                <c:pt idx="3158">
                  <c:v>0.74312299999999998</c:v>
                </c:pt>
                <c:pt idx="3159">
                  <c:v>0.76312400000000002</c:v>
                </c:pt>
                <c:pt idx="3160">
                  <c:v>0.76771</c:v>
                </c:pt>
                <c:pt idx="3161">
                  <c:v>0.76980400000000004</c:v>
                </c:pt>
                <c:pt idx="3162">
                  <c:v>0.76895400000000003</c:v>
                </c:pt>
                <c:pt idx="3163">
                  <c:v>0.77417599999999998</c:v>
                </c:pt>
                <c:pt idx="3164">
                  <c:v>0.75407800000000003</c:v>
                </c:pt>
                <c:pt idx="3165">
                  <c:v>0.75833600000000001</c:v>
                </c:pt>
                <c:pt idx="3166">
                  <c:v>0.755853</c:v>
                </c:pt>
                <c:pt idx="3167">
                  <c:v>0.75970700000000002</c:v>
                </c:pt>
                <c:pt idx="3168">
                  <c:v>0.74986699999999995</c:v>
                </c:pt>
                <c:pt idx="3169">
                  <c:v>0.74897400000000003</c:v>
                </c:pt>
                <c:pt idx="3170">
                  <c:v>0.75218399999999996</c:v>
                </c:pt>
                <c:pt idx="3171">
                  <c:v>0.76355499999999998</c:v>
                </c:pt>
                <c:pt idx="3172">
                  <c:v>0.74761999999999995</c:v>
                </c:pt>
                <c:pt idx="3173">
                  <c:v>0.747919</c:v>
                </c:pt>
                <c:pt idx="3174">
                  <c:v>0.75177300000000002</c:v>
                </c:pt>
                <c:pt idx="3175">
                  <c:v>0.75078900000000004</c:v>
                </c:pt>
                <c:pt idx="3176">
                  <c:v>0.74193500000000001</c:v>
                </c:pt>
                <c:pt idx="3177">
                  <c:v>0.74776399999999998</c:v>
                </c:pt>
                <c:pt idx="3178">
                  <c:v>0.74459399999999998</c:v>
                </c:pt>
                <c:pt idx="3179">
                  <c:v>0.73711599999999999</c:v>
                </c:pt>
                <c:pt idx="3180">
                  <c:v>0.73238700000000001</c:v>
                </c:pt>
                <c:pt idx="3181">
                  <c:v>0.75565800000000005</c:v>
                </c:pt>
                <c:pt idx="3182">
                  <c:v>0.74210699999999996</c:v>
                </c:pt>
                <c:pt idx="3183">
                  <c:v>0.74802199999999996</c:v>
                </c:pt>
                <c:pt idx="3184">
                  <c:v>0.747475</c:v>
                </c:pt>
                <c:pt idx="3185">
                  <c:v>0.74409599999999998</c:v>
                </c:pt>
                <c:pt idx="3186">
                  <c:v>0.75270599999999999</c:v>
                </c:pt>
                <c:pt idx="3187">
                  <c:v>0.74345899999999998</c:v>
                </c:pt>
                <c:pt idx="3188">
                  <c:v>0.74421400000000004</c:v>
                </c:pt>
                <c:pt idx="3189">
                  <c:v>0.749135</c:v>
                </c:pt>
                <c:pt idx="3190">
                  <c:v>0.75583900000000004</c:v>
                </c:pt>
                <c:pt idx="3191">
                  <c:v>0.74440499999999998</c:v>
                </c:pt>
                <c:pt idx="3192">
                  <c:v>0.74294199999999999</c:v>
                </c:pt>
                <c:pt idx="3193">
                  <c:v>0.74685100000000004</c:v>
                </c:pt>
                <c:pt idx="3194">
                  <c:v>0.758633</c:v>
                </c:pt>
                <c:pt idx="3195">
                  <c:v>0.74605699999999997</c:v>
                </c:pt>
                <c:pt idx="3196">
                  <c:v>0.75203200000000003</c:v>
                </c:pt>
                <c:pt idx="3197">
                  <c:v>0.75560799999999995</c:v>
                </c:pt>
                <c:pt idx="3198">
                  <c:v>0.76021499999999997</c:v>
                </c:pt>
                <c:pt idx="3199">
                  <c:v>0.75849999999999995</c:v>
                </c:pt>
                <c:pt idx="3200">
                  <c:v>0.73992899999999995</c:v>
                </c:pt>
                <c:pt idx="3201">
                  <c:v>0.751502</c:v>
                </c:pt>
                <c:pt idx="3202">
                  <c:v>0.77162200000000003</c:v>
                </c:pt>
                <c:pt idx="3203">
                  <c:v>0.77978700000000001</c:v>
                </c:pt>
                <c:pt idx="3204">
                  <c:v>0.76719499999999996</c:v>
                </c:pt>
                <c:pt idx="3205">
                  <c:v>0.76425900000000002</c:v>
                </c:pt>
                <c:pt idx="3206">
                  <c:v>0.77665099999999998</c:v>
                </c:pt>
                <c:pt idx="3207">
                  <c:v>0.75322599999999995</c:v>
                </c:pt>
                <c:pt idx="3208">
                  <c:v>0.77371199999999996</c:v>
                </c:pt>
                <c:pt idx="3209">
                  <c:v>0.73781699999999995</c:v>
                </c:pt>
                <c:pt idx="3210">
                  <c:v>0.742259</c:v>
                </c:pt>
                <c:pt idx="3211">
                  <c:v>0.75623600000000002</c:v>
                </c:pt>
                <c:pt idx="3212">
                  <c:v>0.76043700000000003</c:v>
                </c:pt>
                <c:pt idx="3213">
                  <c:v>0.755741</c:v>
                </c:pt>
                <c:pt idx="3214">
                  <c:v>0.75767700000000004</c:v>
                </c:pt>
                <c:pt idx="3215">
                  <c:v>0.74695199999999995</c:v>
                </c:pt>
                <c:pt idx="3216">
                  <c:v>0.75498299999999996</c:v>
                </c:pt>
                <c:pt idx="3217">
                  <c:v>0.76958599999999999</c:v>
                </c:pt>
                <c:pt idx="3218">
                  <c:v>0.75430399999999997</c:v>
                </c:pt>
                <c:pt idx="3219">
                  <c:v>0.75407500000000005</c:v>
                </c:pt>
                <c:pt idx="3220">
                  <c:v>0.75759200000000004</c:v>
                </c:pt>
                <c:pt idx="3221">
                  <c:v>0.74139100000000002</c:v>
                </c:pt>
                <c:pt idx="3222">
                  <c:v>0.74296700000000004</c:v>
                </c:pt>
                <c:pt idx="3223">
                  <c:v>0.75146100000000005</c:v>
                </c:pt>
                <c:pt idx="3224">
                  <c:v>0.75151800000000002</c:v>
                </c:pt>
                <c:pt idx="3225">
                  <c:v>0.75467899999999999</c:v>
                </c:pt>
                <c:pt idx="3226">
                  <c:v>0.74154399999999998</c:v>
                </c:pt>
                <c:pt idx="3227">
                  <c:v>0.74843400000000004</c:v>
                </c:pt>
                <c:pt idx="3228">
                  <c:v>0.74987099999999995</c:v>
                </c:pt>
                <c:pt idx="3229">
                  <c:v>0.761409</c:v>
                </c:pt>
                <c:pt idx="3230">
                  <c:v>0.75156800000000001</c:v>
                </c:pt>
                <c:pt idx="3231">
                  <c:v>0.75355799999999995</c:v>
                </c:pt>
                <c:pt idx="3232">
                  <c:v>0.75275499999999995</c:v>
                </c:pt>
                <c:pt idx="3233">
                  <c:v>0.76149100000000003</c:v>
                </c:pt>
                <c:pt idx="3234">
                  <c:v>0.75700900000000004</c:v>
                </c:pt>
                <c:pt idx="3235">
                  <c:v>0.77143399999999995</c:v>
                </c:pt>
                <c:pt idx="3236">
                  <c:v>0.77962299999999995</c:v>
                </c:pt>
                <c:pt idx="3237">
                  <c:v>0.77460799999999996</c:v>
                </c:pt>
                <c:pt idx="3238">
                  <c:v>0.771706</c:v>
                </c:pt>
                <c:pt idx="3239">
                  <c:v>0.77249699999999999</c:v>
                </c:pt>
                <c:pt idx="3240">
                  <c:v>0.78081699999999998</c:v>
                </c:pt>
                <c:pt idx="3241">
                  <c:v>0.78347100000000003</c:v>
                </c:pt>
                <c:pt idx="3242">
                  <c:v>0.77219700000000002</c:v>
                </c:pt>
                <c:pt idx="3243">
                  <c:v>0.76140300000000005</c:v>
                </c:pt>
                <c:pt idx="3244">
                  <c:v>0.78769900000000004</c:v>
                </c:pt>
                <c:pt idx="3245">
                  <c:v>0.77530200000000005</c:v>
                </c:pt>
                <c:pt idx="3246">
                  <c:v>0.763046</c:v>
                </c:pt>
                <c:pt idx="3247">
                  <c:v>0.772142</c:v>
                </c:pt>
                <c:pt idx="3248">
                  <c:v>0.76765099999999997</c:v>
                </c:pt>
                <c:pt idx="3249">
                  <c:v>0.766648</c:v>
                </c:pt>
                <c:pt idx="3250">
                  <c:v>0.78073199999999998</c:v>
                </c:pt>
                <c:pt idx="3251">
                  <c:v>0.76821300000000003</c:v>
                </c:pt>
                <c:pt idx="3252">
                  <c:v>0.772285</c:v>
                </c:pt>
                <c:pt idx="3253">
                  <c:v>0.77622599999999997</c:v>
                </c:pt>
                <c:pt idx="3254">
                  <c:v>0.74860000000000004</c:v>
                </c:pt>
                <c:pt idx="3255">
                  <c:v>0.76979900000000001</c:v>
                </c:pt>
                <c:pt idx="3256">
                  <c:v>0.77207499999999996</c:v>
                </c:pt>
                <c:pt idx="3257">
                  <c:v>0.77635500000000002</c:v>
                </c:pt>
                <c:pt idx="3258">
                  <c:v>0.76954800000000001</c:v>
                </c:pt>
                <c:pt idx="3259">
                  <c:v>0.76873899999999995</c:v>
                </c:pt>
                <c:pt idx="3260">
                  <c:v>0.77271900000000004</c:v>
                </c:pt>
                <c:pt idx="3261">
                  <c:v>0.75812299999999999</c:v>
                </c:pt>
                <c:pt idx="3262">
                  <c:v>0.75600400000000001</c:v>
                </c:pt>
                <c:pt idx="3263">
                  <c:v>0.75701600000000002</c:v>
                </c:pt>
                <c:pt idx="3264">
                  <c:v>0.76485800000000004</c:v>
                </c:pt>
                <c:pt idx="3265">
                  <c:v>0.772559</c:v>
                </c:pt>
                <c:pt idx="3266">
                  <c:v>0.77093599999999995</c:v>
                </c:pt>
                <c:pt idx="3267">
                  <c:v>0.77044000000000001</c:v>
                </c:pt>
                <c:pt idx="3268">
                  <c:v>0.74909899999999996</c:v>
                </c:pt>
                <c:pt idx="3269">
                  <c:v>0.74888999999999994</c:v>
                </c:pt>
                <c:pt idx="3270">
                  <c:v>0.74641400000000002</c:v>
                </c:pt>
                <c:pt idx="3271">
                  <c:v>0.76721300000000003</c:v>
                </c:pt>
                <c:pt idx="3272">
                  <c:v>0.75338700000000003</c:v>
                </c:pt>
                <c:pt idx="3273">
                  <c:v>0.74656100000000003</c:v>
                </c:pt>
                <c:pt idx="3274">
                  <c:v>0.74780000000000002</c:v>
                </c:pt>
                <c:pt idx="3275">
                  <c:v>0.74359900000000001</c:v>
                </c:pt>
                <c:pt idx="3276">
                  <c:v>0.772845</c:v>
                </c:pt>
                <c:pt idx="3277">
                  <c:v>0.765934</c:v>
                </c:pt>
                <c:pt idx="3278">
                  <c:v>0.75307299999999999</c:v>
                </c:pt>
                <c:pt idx="3279">
                  <c:v>0.74002400000000002</c:v>
                </c:pt>
                <c:pt idx="3280">
                  <c:v>0.74108499999999999</c:v>
                </c:pt>
                <c:pt idx="3281">
                  <c:v>0.75031000000000003</c:v>
                </c:pt>
                <c:pt idx="3282">
                  <c:v>0.74576299999999995</c:v>
                </c:pt>
                <c:pt idx="3283">
                  <c:v>0.76557600000000003</c:v>
                </c:pt>
                <c:pt idx="3284">
                  <c:v>0.75781699999999996</c:v>
                </c:pt>
                <c:pt idx="3285">
                  <c:v>0.78215199999999996</c:v>
                </c:pt>
                <c:pt idx="3286">
                  <c:v>0.79507399999999995</c:v>
                </c:pt>
                <c:pt idx="3287">
                  <c:v>0.75065899999999997</c:v>
                </c:pt>
                <c:pt idx="3288">
                  <c:v>0.74790800000000002</c:v>
                </c:pt>
                <c:pt idx="3289">
                  <c:v>0.77095199999999997</c:v>
                </c:pt>
                <c:pt idx="3290">
                  <c:v>0.76553899999999997</c:v>
                </c:pt>
                <c:pt idx="3291">
                  <c:v>0.75520399999999999</c:v>
                </c:pt>
                <c:pt idx="3292">
                  <c:v>0.74501499999999998</c:v>
                </c:pt>
                <c:pt idx="3293">
                  <c:v>0.75609800000000005</c:v>
                </c:pt>
                <c:pt idx="3294">
                  <c:v>0.75784799999999997</c:v>
                </c:pt>
                <c:pt idx="3295">
                  <c:v>0.74342600000000003</c:v>
                </c:pt>
                <c:pt idx="3296">
                  <c:v>0.75939299999999998</c:v>
                </c:pt>
                <c:pt idx="3297">
                  <c:v>0.75428600000000001</c:v>
                </c:pt>
                <c:pt idx="3298">
                  <c:v>0.75917000000000001</c:v>
                </c:pt>
                <c:pt idx="3299">
                  <c:v>0.752834</c:v>
                </c:pt>
                <c:pt idx="3300">
                  <c:v>0.74933700000000003</c:v>
                </c:pt>
                <c:pt idx="3301">
                  <c:v>0.75497000000000003</c:v>
                </c:pt>
                <c:pt idx="3302">
                  <c:v>0.74271299999999996</c:v>
                </c:pt>
                <c:pt idx="3303">
                  <c:v>0.75358599999999998</c:v>
                </c:pt>
                <c:pt idx="3304">
                  <c:v>0.74368000000000001</c:v>
                </c:pt>
                <c:pt idx="3305">
                  <c:v>0.76083100000000004</c:v>
                </c:pt>
                <c:pt idx="3306">
                  <c:v>0.74719400000000002</c:v>
                </c:pt>
                <c:pt idx="3307">
                  <c:v>0.74601300000000004</c:v>
                </c:pt>
                <c:pt idx="3308">
                  <c:v>0.75829100000000005</c:v>
                </c:pt>
                <c:pt idx="3309">
                  <c:v>0.74199700000000002</c:v>
                </c:pt>
                <c:pt idx="3310">
                  <c:v>0.73950000000000005</c:v>
                </c:pt>
                <c:pt idx="3311">
                  <c:v>0.73940799999999995</c:v>
                </c:pt>
                <c:pt idx="3312">
                  <c:v>0.73113300000000003</c:v>
                </c:pt>
                <c:pt idx="3313">
                  <c:v>0.74580999999999997</c:v>
                </c:pt>
                <c:pt idx="3314">
                  <c:v>0.73948400000000003</c:v>
                </c:pt>
                <c:pt idx="3315">
                  <c:v>0.73188600000000004</c:v>
                </c:pt>
                <c:pt idx="3316">
                  <c:v>0.74455700000000002</c:v>
                </c:pt>
                <c:pt idx="3317">
                  <c:v>0.74253199999999997</c:v>
                </c:pt>
                <c:pt idx="3318">
                  <c:v>0.75343899999999997</c:v>
                </c:pt>
                <c:pt idx="3319">
                  <c:v>0.75825500000000001</c:v>
                </c:pt>
                <c:pt idx="3320">
                  <c:v>0.73148800000000003</c:v>
                </c:pt>
                <c:pt idx="3321">
                  <c:v>0.75231300000000001</c:v>
                </c:pt>
                <c:pt idx="3322">
                  <c:v>0.73402800000000001</c:v>
                </c:pt>
                <c:pt idx="3323">
                  <c:v>0.75509800000000005</c:v>
                </c:pt>
                <c:pt idx="3324">
                  <c:v>0.75346299999999999</c:v>
                </c:pt>
                <c:pt idx="3325">
                  <c:v>0.74982499999999996</c:v>
                </c:pt>
                <c:pt idx="3326">
                  <c:v>0.75330600000000003</c:v>
                </c:pt>
                <c:pt idx="3327">
                  <c:v>0.75295599999999996</c:v>
                </c:pt>
                <c:pt idx="3328">
                  <c:v>0.75061999999999995</c:v>
                </c:pt>
                <c:pt idx="3329">
                  <c:v>0.74623499999999998</c:v>
                </c:pt>
                <c:pt idx="3330">
                  <c:v>0.75919300000000001</c:v>
                </c:pt>
                <c:pt idx="3331">
                  <c:v>0.74956500000000004</c:v>
                </c:pt>
                <c:pt idx="3332">
                  <c:v>0.75465000000000004</c:v>
                </c:pt>
                <c:pt idx="3333">
                  <c:v>0.75883500000000004</c:v>
                </c:pt>
                <c:pt idx="3334">
                  <c:v>0.746923</c:v>
                </c:pt>
                <c:pt idx="3335">
                  <c:v>0.74218200000000001</c:v>
                </c:pt>
                <c:pt idx="3336">
                  <c:v>0.75662200000000002</c:v>
                </c:pt>
                <c:pt idx="3337">
                  <c:v>0.72673699999999997</c:v>
                </c:pt>
                <c:pt idx="3338">
                  <c:v>0.72838099999999995</c:v>
                </c:pt>
                <c:pt idx="3339">
                  <c:v>0.72808799999999996</c:v>
                </c:pt>
                <c:pt idx="3340">
                  <c:v>0.73421599999999998</c:v>
                </c:pt>
                <c:pt idx="3341">
                  <c:v>0.72976099999999999</c:v>
                </c:pt>
                <c:pt idx="3342">
                  <c:v>0.71972499999999995</c:v>
                </c:pt>
                <c:pt idx="3343">
                  <c:v>0.73888900000000002</c:v>
                </c:pt>
                <c:pt idx="3344">
                  <c:v>0.73515699999999995</c:v>
                </c:pt>
                <c:pt idx="3345">
                  <c:v>0.73203399999999996</c:v>
                </c:pt>
                <c:pt idx="3346">
                  <c:v>0.72781099999999999</c:v>
                </c:pt>
                <c:pt idx="3347">
                  <c:v>0.738931</c:v>
                </c:pt>
                <c:pt idx="3348">
                  <c:v>0.73602999999999996</c:v>
                </c:pt>
                <c:pt idx="3349">
                  <c:v>0.72009299999999998</c:v>
                </c:pt>
                <c:pt idx="3350">
                  <c:v>0.73026400000000002</c:v>
                </c:pt>
                <c:pt idx="3351">
                  <c:v>0.74896499999999999</c:v>
                </c:pt>
                <c:pt idx="3352">
                  <c:v>0.74978400000000001</c:v>
                </c:pt>
                <c:pt idx="3353">
                  <c:v>0.73711800000000005</c:v>
                </c:pt>
                <c:pt idx="3354">
                  <c:v>0.73888900000000002</c:v>
                </c:pt>
                <c:pt idx="3355">
                  <c:v>0.73501099999999997</c:v>
                </c:pt>
                <c:pt idx="3356">
                  <c:v>0.74571600000000005</c:v>
                </c:pt>
                <c:pt idx="3357">
                  <c:v>0.73979300000000003</c:v>
                </c:pt>
                <c:pt idx="3358">
                  <c:v>0.73411199999999999</c:v>
                </c:pt>
                <c:pt idx="3359">
                  <c:v>0.74179099999999998</c:v>
                </c:pt>
                <c:pt idx="3360">
                  <c:v>0.74572799999999995</c:v>
                </c:pt>
                <c:pt idx="3361">
                  <c:v>0.75038899999999997</c:v>
                </c:pt>
                <c:pt idx="3362">
                  <c:v>0.746838</c:v>
                </c:pt>
                <c:pt idx="3363">
                  <c:v>0.75069399999999997</c:v>
                </c:pt>
                <c:pt idx="3364">
                  <c:v>0.75076699999999996</c:v>
                </c:pt>
                <c:pt idx="3365">
                  <c:v>0.74462600000000001</c:v>
                </c:pt>
                <c:pt idx="3366">
                  <c:v>0.75647399999999998</c:v>
                </c:pt>
                <c:pt idx="3367">
                  <c:v>0.75303100000000001</c:v>
                </c:pt>
                <c:pt idx="3368">
                  <c:v>0.76093999999999995</c:v>
                </c:pt>
                <c:pt idx="3369">
                  <c:v>0.75240499999999999</c:v>
                </c:pt>
                <c:pt idx="3370">
                  <c:v>0.76003500000000002</c:v>
                </c:pt>
                <c:pt idx="3371">
                  <c:v>0.74926499999999996</c:v>
                </c:pt>
                <c:pt idx="3372">
                  <c:v>0.75736400000000004</c:v>
                </c:pt>
                <c:pt idx="3373">
                  <c:v>0.739954</c:v>
                </c:pt>
                <c:pt idx="3374">
                  <c:v>0.75180999999999998</c:v>
                </c:pt>
                <c:pt idx="3375">
                  <c:v>0.75439800000000001</c:v>
                </c:pt>
                <c:pt idx="3376">
                  <c:v>0.74361600000000005</c:v>
                </c:pt>
                <c:pt idx="3377">
                  <c:v>0.75048599999999999</c:v>
                </c:pt>
                <c:pt idx="3378">
                  <c:v>0.75504499999999997</c:v>
                </c:pt>
                <c:pt idx="3379">
                  <c:v>0.76045200000000002</c:v>
                </c:pt>
                <c:pt idx="3380">
                  <c:v>0.76203399999999999</c:v>
                </c:pt>
                <c:pt idx="3381">
                  <c:v>0.75242699999999996</c:v>
                </c:pt>
                <c:pt idx="3382">
                  <c:v>0.76580099999999995</c:v>
                </c:pt>
                <c:pt idx="3383">
                  <c:v>0.76907599999999998</c:v>
                </c:pt>
                <c:pt idx="3384">
                  <c:v>0.76319599999999999</c:v>
                </c:pt>
                <c:pt idx="3385">
                  <c:v>0.77643099999999998</c:v>
                </c:pt>
                <c:pt idx="3386">
                  <c:v>0.75263899999999995</c:v>
                </c:pt>
                <c:pt idx="3387">
                  <c:v>0.76225799999999999</c:v>
                </c:pt>
                <c:pt idx="3388">
                  <c:v>0.758714</c:v>
                </c:pt>
                <c:pt idx="3389">
                  <c:v>0.74964500000000001</c:v>
                </c:pt>
                <c:pt idx="3390">
                  <c:v>0.76343499999999997</c:v>
                </c:pt>
                <c:pt idx="3391">
                  <c:v>0.75304400000000005</c:v>
                </c:pt>
                <c:pt idx="3392">
                  <c:v>0.76676699999999998</c:v>
                </c:pt>
                <c:pt idx="3393">
                  <c:v>0.77790199999999998</c:v>
                </c:pt>
                <c:pt idx="3394">
                  <c:v>0.75823600000000002</c:v>
                </c:pt>
                <c:pt idx="3395">
                  <c:v>0.77141800000000005</c:v>
                </c:pt>
                <c:pt idx="3396">
                  <c:v>0.76550099999999999</c:v>
                </c:pt>
                <c:pt idx="3397">
                  <c:v>0.76806799999999997</c:v>
                </c:pt>
                <c:pt idx="3398">
                  <c:v>0.75727999999999995</c:v>
                </c:pt>
                <c:pt idx="3399">
                  <c:v>0.75938899999999998</c:v>
                </c:pt>
                <c:pt idx="3400">
                  <c:v>0.74905600000000006</c:v>
                </c:pt>
                <c:pt idx="3401">
                  <c:v>0.76187099999999996</c:v>
                </c:pt>
                <c:pt idx="3402">
                  <c:v>0.765706</c:v>
                </c:pt>
                <c:pt idx="3403">
                  <c:v>0.75251400000000002</c:v>
                </c:pt>
                <c:pt idx="3404">
                  <c:v>0.74817599999999995</c:v>
                </c:pt>
                <c:pt idx="3405">
                  <c:v>0.77263599999999999</c:v>
                </c:pt>
                <c:pt idx="3406">
                  <c:v>0.77060600000000001</c:v>
                </c:pt>
                <c:pt idx="3407">
                  <c:v>0.77134899999999995</c:v>
                </c:pt>
                <c:pt idx="3408">
                  <c:v>0.77491699999999997</c:v>
                </c:pt>
                <c:pt idx="3409">
                  <c:v>0.75686299999999995</c:v>
                </c:pt>
                <c:pt idx="3410">
                  <c:v>0.75615399999999999</c:v>
                </c:pt>
                <c:pt idx="3411">
                  <c:v>0.744259</c:v>
                </c:pt>
                <c:pt idx="3412">
                  <c:v>0.756938</c:v>
                </c:pt>
                <c:pt idx="3413">
                  <c:v>0.76229400000000003</c:v>
                </c:pt>
                <c:pt idx="3414">
                  <c:v>0.77026799999999995</c:v>
                </c:pt>
                <c:pt idx="3415">
                  <c:v>0.74373100000000003</c:v>
                </c:pt>
                <c:pt idx="3416">
                  <c:v>0.75524999999999998</c:v>
                </c:pt>
                <c:pt idx="3417">
                  <c:v>0.76301799999999997</c:v>
                </c:pt>
                <c:pt idx="3418">
                  <c:v>0.76853199999999999</c:v>
                </c:pt>
                <c:pt idx="3419">
                  <c:v>0.77503699999999998</c:v>
                </c:pt>
                <c:pt idx="3420">
                  <c:v>0.77314899999999998</c:v>
                </c:pt>
                <c:pt idx="3421">
                  <c:v>0.76460600000000001</c:v>
                </c:pt>
                <c:pt idx="3422">
                  <c:v>0.75610200000000005</c:v>
                </c:pt>
                <c:pt idx="3423">
                  <c:v>0.76096600000000003</c:v>
                </c:pt>
                <c:pt idx="3424">
                  <c:v>0.75035399999999997</c:v>
                </c:pt>
                <c:pt idx="3425">
                  <c:v>0.75013300000000005</c:v>
                </c:pt>
                <c:pt idx="3426">
                  <c:v>0.75333000000000006</c:v>
                </c:pt>
                <c:pt idx="3427">
                  <c:v>0.75741599999999998</c:v>
                </c:pt>
                <c:pt idx="3428">
                  <c:v>0.75619899999999995</c:v>
                </c:pt>
                <c:pt idx="3429">
                  <c:v>0.75360000000000005</c:v>
                </c:pt>
                <c:pt idx="3430">
                  <c:v>0.75547399999999998</c:v>
                </c:pt>
                <c:pt idx="3431">
                  <c:v>0.75004400000000004</c:v>
                </c:pt>
                <c:pt idx="3432">
                  <c:v>0.74355400000000005</c:v>
                </c:pt>
                <c:pt idx="3433">
                  <c:v>0.74131499999999995</c:v>
                </c:pt>
                <c:pt idx="3434">
                  <c:v>0.75119400000000003</c:v>
                </c:pt>
                <c:pt idx="3435">
                  <c:v>0.74344600000000005</c:v>
                </c:pt>
                <c:pt idx="3436">
                  <c:v>0.74965000000000004</c:v>
                </c:pt>
                <c:pt idx="3437">
                  <c:v>0.74651500000000004</c:v>
                </c:pt>
                <c:pt idx="3438">
                  <c:v>0.75800100000000004</c:v>
                </c:pt>
                <c:pt idx="3439">
                  <c:v>0.76071900000000003</c:v>
                </c:pt>
                <c:pt idx="3440">
                  <c:v>0.75623799999999997</c:v>
                </c:pt>
                <c:pt idx="3441">
                  <c:v>0.75661800000000001</c:v>
                </c:pt>
                <c:pt idx="3442">
                  <c:v>0.75726800000000005</c:v>
                </c:pt>
                <c:pt idx="3443">
                  <c:v>0.74148800000000004</c:v>
                </c:pt>
                <c:pt idx="3444">
                  <c:v>0.74102999999999997</c:v>
                </c:pt>
                <c:pt idx="3445">
                  <c:v>0.74755199999999999</c:v>
                </c:pt>
                <c:pt idx="3446">
                  <c:v>0.75573500000000005</c:v>
                </c:pt>
                <c:pt idx="3447">
                  <c:v>0.75747900000000001</c:v>
                </c:pt>
                <c:pt idx="3448">
                  <c:v>0.76245099999999999</c:v>
                </c:pt>
                <c:pt idx="3449">
                  <c:v>0.76056800000000002</c:v>
                </c:pt>
                <c:pt idx="3450">
                  <c:v>0.74873400000000001</c:v>
                </c:pt>
                <c:pt idx="3451">
                  <c:v>0.75204300000000002</c:v>
                </c:pt>
                <c:pt idx="3452">
                  <c:v>0.75756500000000004</c:v>
                </c:pt>
                <c:pt idx="3453">
                  <c:v>0.75475999999999999</c:v>
                </c:pt>
                <c:pt idx="3454">
                  <c:v>0.76729700000000001</c:v>
                </c:pt>
                <c:pt idx="3455">
                  <c:v>0.76496699999999995</c:v>
                </c:pt>
                <c:pt idx="3456">
                  <c:v>0.75599899999999998</c:v>
                </c:pt>
                <c:pt idx="3457">
                  <c:v>0.76580000000000004</c:v>
                </c:pt>
                <c:pt idx="3458">
                  <c:v>0.76235799999999998</c:v>
                </c:pt>
                <c:pt idx="3459">
                  <c:v>0.75226300000000001</c:v>
                </c:pt>
                <c:pt idx="3460">
                  <c:v>0.766455</c:v>
                </c:pt>
                <c:pt idx="3461">
                  <c:v>0.77800800000000003</c:v>
                </c:pt>
                <c:pt idx="3462">
                  <c:v>0.757239</c:v>
                </c:pt>
                <c:pt idx="3463">
                  <c:v>0.75475000000000003</c:v>
                </c:pt>
                <c:pt idx="3464">
                  <c:v>0.74729900000000005</c:v>
                </c:pt>
                <c:pt idx="3465">
                  <c:v>0.74861100000000003</c:v>
                </c:pt>
                <c:pt idx="3466">
                  <c:v>0.77051899999999995</c:v>
                </c:pt>
                <c:pt idx="3467">
                  <c:v>0.76879699999999995</c:v>
                </c:pt>
                <c:pt idx="3468">
                  <c:v>0.74582099999999996</c:v>
                </c:pt>
                <c:pt idx="3469">
                  <c:v>0.75868199999999997</c:v>
                </c:pt>
                <c:pt idx="3470">
                  <c:v>0.77245200000000003</c:v>
                </c:pt>
                <c:pt idx="3471">
                  <c:v>0.76071100000000003</c:v>
                </c:pt>
                <c:pt idx="3472">
                  <c:v>0.76139400000000002</c:v>
                </c:pt>
                <c:pt idx="3473">
                  <c:v>0.75311899999999998</c:v>
                </c:pt>
                <c:pt idx="3474">
                  <c:v>0.74234599999999995</c:v>
                </c:pt>
                <c:pt idx="3475">
                  <c:v>0.74551199999999995</c:v>
                </c:pt>
                <c:pt idx="3476">
                  <c:v>0.74634400000000001</c:v>
                </c:pt>
                <c:pt idx="3477">
                  <c:v>0.75306099999999998</c:v>
                </c:pt>
                <c:pt idx="3478">
                  <c:v>0.75156999999999996</c:v>
                </c:pt>
                <c:pt idx="3479">
                  <c:v>0.75530799999999998</c:v>
                </c:pt>
                <c:pt idx="3480">
                  <c:v>0.76440699999999995</c:v>
                </c:pt>
                <c:pt idx="3481">
                  <c:v>0.76275800000000005</c:v>
                </c:pt>
                <c:pt idx="3482">
                  <c:v>0.75859600000000005</c:v>
                </c:pt>
                <c:pt idx="3483">
                  <c:v>0.72843000000000002</c:v>
                </c:pt>
                <c:pt idx="3484">
                  <c:v>0.71775100000000003</c:v>
                </c:pt>
                <c:pt idx="3485">
                  <c:v>0.745502</c:v>
                </c:pt>
                <c:pt idx="3486">
                  <c:v>0.75431199999999998</c:v>
                </c:pt>
                <c:pt idx="3487">
                  <c:v>0.75632299999999997</c:v>
                </c:pt>
                <c:pt idx="3488">
                  <c:v>0.75740399999999997</c:v>
                </c:pt>
                <c:pt idx="3489">
                  <c:v>0.74484899999999998</c:v>
                </c:pt>
                <c:pt idx="3490">
                  <c:v>0.73588100000000001</c:v>
                </c:pt>
                <c:pt idx="3491">
                  <c:v>0.75673199999999996</c:v>
                </c:pt>
                <c:pt idx="3492">
                  <c:v>0.75661699999999998</c:v>
                </c:pt>
                <c:pt idx="3493">
                  <c:v>0.76443099999999997</c:v>
                </c:pt>
                <c:pt idx="3494">
                  <c:v>0.77995499999999995</c:v>
                </c:pt>
                <c:pt idx="3495">
                  <c:v>0.75514199999999998</c:v>
                </c:pt>
                <c:pt idx="3496">
                  <c:v>0.74887000000000004</c:v>
                </c:pt>
                <c:pt idx="3497">
                  <c:v>0.75035600000000002</c:v>
                </c:pt>
                <c:pt idx="3498">
                  <c:v>0.77178199999999997</c:v>
                </c:pt>
                <c:pt idx="3499">
                  <c:v>0.76248000000000005</c:v>
                </c:pt>
                <c:pt idx="3500">
                  <c:v>0.76060700000000003</c:v>
                </c:pt>
                <c:pt idx="3501">
                  <c:v>0.75701300000000005</c:v>
                </c:pt>
                <c:pt idx="3502">
                  <c:v>0.75048800000000004</c:v>
                </c:pt>
                <c:pt idx="3503">
                  <c:v>0.75988500000000003</c:v>
                </c:pt>
                <c:pt idx="3504">
                  <c:v>0.765293</c:v>
                </c:pt>
                <c:pt idx="3505">
                  <c:v>0.78365499999999999</c:v>
                </c:pt>
                <c:pt idx="3506">
                  <c:v>0.73538899999999996</c:v>
                </c:pt>
                <c:pt idx="3507">
                  <c:v>0.77849900000000005</c:v>
                </c:pt>
                <c:pt idx="3508">
                  <c:v>0.76887300000000003</c:v>
                </c:pt>
                <c:pt idx="3509">
                  <c:v>0.77154</c:v>
                </c:pt>
                <c:pt idx="3510">
                  <c:v>0.79166700000000001</c:v>
                </c:pt>
                <c:pt idx="3511">
                  <c:v>0.76404300000000003</c:v>
                </c:pt>
                <c:pt idx="3512">
                  <c:v>0.74304400000000004</c:v>
                </c:pt>
                <c:pt idx="3513">
                  <c:v>0.76267799999999997</c:v>
                </c:pt>
                <c:pt idx="3514">
                  <c:v>0.743784</c:v>
                </c:pt>
                <c:pt idx="3515">
                  <c:v>0.75811399999999995</c:v>
                </c:pt>
                <c:pt idx="3516">
                  <c:v>0.776864</c:v>
                </c:pt>
                <c:pt idx="3517">
                  <c:v>0.73720399999999997</c:v>
                </c:pt>
                <c:pt idx="3518">
                  <c:v>0.76360700000000004</c:v>
                </c:pt>
                <c:pt idx="3519">
                  <c:v>0.75602599999999998</c:v>
                </c:pt>
                <c:pt idx="3520">
                  <c:v>0.74900299999999997</c:v>
                </c:pt>
                <c:pt idx="3521">
                  <c:v>0.75455799999999995</c:v>
                </c:pt>
                <c:pt idx="3522">
                  <c:v>0.75785499999999995</c:v>
                </c:pt>
                <c:pt idx="3523">
                  <c:v>0.75458099999999995</c:v>
                </c:pt>
                <c:pt idx="3524">
                  <c:v>0.76272099999999998</c:v>
                </c:pt>
                <c:pt idx="3525">
                  <c:v>0.78029199999999999</c:v>
                </c:pt>
                <c:pt idx="3526">
                  <c:v>0.74874300000000005</c:v>
                </c:pt>
                <c:pt idx="3527">
                  <c:v>0.74585999999999997</c:v>
                </c:pt>
                <c:pt idx="3528">
                  <c:v>0.74519500000000005</c:v>
                </c:pt>
                <c:pt idx="3529">
                  <c:v>0.72621599999999997</c:v>
                </c:pt>
                <c:pt idx="3530">
                  <c:v>0.76144199999999995</c:v>
                </c:pt>
                <c:pt idx="3531">
                  <c:v>0.75638499999999997</c:v>
                </c:pt>
                <c:pt idx="3532">
                  <c:v>0.75969699999999996</c:v>
                </c:pt>
                <c:pt idx="3533">
                  <c:v>0.75774799999999998</c:v>
                </c:pt>
                <c:pt idx="3534">
                  <c:v>0.74633099999999997</c:v>
                </c:pt>
                <c:pt idx="3535">
                  <c:v>0.74756100000000003</c:v>
                </c:pt>
                <c:pt idx="3536">
                  <c:v>0.75832699999999997</c:v>
                </c:pt>
                <c:pt idx="3537">
                  <c:v>0.76763899999999996</c:v>
                </c:pt>
                <c:pt idx="3538">
                  <c:v>0.75690500000000005</c:v>
                </c:pt>
                <c:pt idx="3539">
                  <c:v>0.74870599999999998</c:v>
                </c:pt>
                <c:pt idx="3540">
                  <c:v>0.76681299999999997</c:v>
                </c:pt>
                <c:pt idx="3541">
                  <c:v>0.75286699999999995</c:v>
                </c:pt>
                <c:pt idx="3542">
                  <c:v>0.75741099999999995</c:v>
                </c:pt>
                <c:pt idx="3543">
                  <c:v>0.757135</c:v>
                </c:pt>
                <c:pt idx="3544">
                  <c:v>0.759494</c:v>
                </c:pt>
                <c:pt idx="3545">
                  <c:v>0.73642399999999997</c:v>
                </c:pt>
                <c:pt idx="3546">
                  <c:v>0.770007</c:v>
                </c:pt>
                <c:pt idx="3547">
                  <c:v>0.75862700000000005</c:v>
                </c:pt>
                <c:pt idx="3548">
                  <c:v>0.74704899999999996</c:v>
                </c:pt>
                <c:pt idx="3549">
                  <c:v>0.75435399999999997</c:v>
                </c:pt>
                <c:pt idx="3550">
                  <c:v>0.759521</c:v>
                </c:pt>
                <c:pt idx="3551">
                  <c:v>0.75752699999999995</c:v>
                </c:pt>
                <c:pt idx="3552">
                  <c:v>0.74139100000000002</c:v>
                </c:pt>
                <c:pt idx="3553">
                  <c:v>0.74530600000000002</c:v>
                </c:pt>
                <c:pt idx="3554">
                  <c:v>0.77282600000000001</c:v>
                </c:pt>
                <c:pt idx="3555">
                  <c:v>0.74528899999999998</c:v>
                </c:pt>
                <c:pt idx="3556">
                  <c:v>0.75808399999999998</c:v>
                </c:pt>
                <c:pt idx="3557">
                  <c:v>0.75116000000000005</c:v>
                </c:pt>
                <c:pt idx="3558">
                  <c:v>0.752247</c:v>
                </c:pt>
                <c:pt idx="3559">
                  <c:v>0.74821800000000005</c:v>
                </c:pt>
                <c:pt idx="3560">
                  <c:v>0.76166999999999996</c:v>
                </c:pt>
                <c:pt idx="3561">
                  <c:v>0.75756999999999997</c:v>
                </c:pt>
                <c:pt idx="3562">
                  <c:v>0.778281</c:v>
                </c:pt>
                <c:pt idx="3563">
                  <c:v>0.76176600000000005</c:v>
                </c:pt>
                <c:pt idx="3564">
                  <c:v>0.75599700000000003</c:v>
                </c:pt>
                <c:pt idx="3565">
                  <c:v>0.76141400000000004</c:v>
                </c:pt>
                <c:pt idx="3566">
                  <c:v>0.76297199999999998</c:v>
                </c:pt>
                <c:pt idx="3567">
                  <c:v>0.75864500000000001</c:v>
                </c:pt>
                <c:pt idx="3568">
                  <c:v>0.74463599999999996</c:v>
                </c:pt>
                <c:pt idx="3569">
                  <c:v>0.75300199999999995</c:v>
                </c:pt>
                <c:pt idx="3570">
                  <c:v>0.73858500000000005</c:v>
                </c:pt>
                <c:pt idx="3571">
                  <c:v>0.74413300000000004</c:v>
                </c:pt>
                <c:pt idx="3572">
                  <c:v>0.75231899999999996</c:v>
                </c:pt>
                <c:pt idx="3573">
                  <c:v>0.75623899999999999</c:v>
                </c:pt>
                <c:pt idx="3574">
                  <c:v>0.76900500000000005</c:v>
                </c:pt>
                <c:pt idx="3575">
                  <c:v>0.76581900000000003</c:v>
                </c:pt>
                <c:pt idx="3576">
                  <c:v>0.76271800000000001</c:v>
                </c:pt>
                <c:pt idx="3577">
                  <c:v>0.77827900000000005</c:v>
                </c:pt>
                <c:pt idx="3578">
                  <c:v>0.75307100000000005</c:v>
                </c:pt>
                <c:pt idx="3579">
                  <c:v>0.74092599999999997</c:v>
                </c:pt>
                <c:pt idx="3580">
                  <c:v>0.73930399999999996</c:v>
                </c:pt>
                <c:pt idx="3581">
                  <c:v>0.74333700000000003</c:v>
                </c:pt>
                <c:pt idx="3582">
                  <c:v>0.75117</c:v>
                </c:pt>
                <c:pt idx="3583">
                  <c:v>0.74046999999999996</c:v>
                </c:pt>
                <c:pt idx="3584">
                  <c:v>0.75218200000000002</c:v>
                </c:pt>
                <c:pt idx="3585">
                  <c:v>0.754687</c:v>
                </c:pt>
                <c:pt idx="3586">
                  <c:v>0.77154900000000004</c:v>
                </c:pt>
                <c:pt idx="3587">
                  <c:v>0.74832799999999999</c:v>
                </c:pt>
                <c:pt idx="3588">
                  <c:v>0.74368000000000001</c:v>
                </c:pt>
                <c:pt idx="3589">
                  <c:v>0.74284700000000004</c:v>
                </c:pt>
                <c:pt idx="3590">
                  <c:v>0.76215599999999994</c:v>
                </c:pt>
                <c:pt idx="3591">
                  <c:v>0.75766199999999995</c:v>
                </c:pt>
                <c:pt idx="3592">
                  <c:v>0.76758300000000002</c:v>
                </c:pt>
                <c:pt idx="3593">
                  <c:v>0.75595999999999997</c:v>
                </c:pt>
                <c:pt idx="3594">
                  <c:v>0.74783999999999995</c:v>
                </c:pt>
                <c:pt idx="3595">
                  <c:v>0.75732999999999995</c:v>
                </c:pt>
                <c:pt idx="3596">
                  <c:v>0.75195999999999996</c:v>
                </c:pt>
                <c:pt idx="3597">
                  <c:v>0.75445600000000002</c:v>
                </c:pt>
                <c:pt idx="3598">
                  <c:v>0.75437100000000001</c:v>
                </c:pt>
                <c:pt idx="3599">
                  <c:v>0.75322800000000001</c:v>
                </c:pt>
                <c:pt idx="3600">
                  <c:v>0.76912000000000003</c:v>
                </c:pt>
                <c:pt idx="3601">
                  <c:v>0.76346000000000003</c:v>
                </c:pt>
                <c:pt idx="3602">
                  <c:v>0.77218900000000001</c:v>
                </c:pt>
                <c:pt idx="3603">
                  <c:v>0.76964500000000002</c:v>
                </c:pt>
                <c:pt idx="3604">
                  <c:v>0.76792700000000003</c:v>
                </c:pt>
                <c:pt idx="3605">
                  <c:v>0.78639800000000004</c:v>
                </c:pt>
                <c:pt idx="3606">
                  <c:v>0.77276100000000003</c:v>
                </c:pt>
                <c:pt idx="3607">
                  <c:v>0.78220199999999995</c:v>
                </c:pt>
                <c:pt idx="3608">
                  <c:v>0.79066700000000001</c:v>
                </c:pt>
                <c:pt idx="3609">
                  <c:v>0.766706</c:v>
                </c:pt>
                <c:pt idx="3610">
                  <c:v>0.78183599999999998</c:v>
                </c:pt>
                <c:pt idx="3611">
                  <c:v>0.74858000000000002</c:v>
                </c:pt>
                <c:pt idx="3612">
                  <c:v>0.74306300000000003</c:v>
                </c:pt>
                <c:pt idx="3613">
                  <c:v>0.73191399999999995</c:v>
                </c:pt>
                <c:pt idx="3614">
                  <c:v>0.73619100000000004</c:v>
                </c:pt>
                <c:pt idx="3615">
                  <c:v>0.730522</c:v>
                </c:pt>
                <c:pt idx="3616">
                  <c:v>0.73613399999999996</c:v>
                </c:pt>
                <c:pt idx="3617">
                  <c:v>0.729958</c:v>
                </c:pt>
                <c:pt idx="3618">
                  <c:v>0.74090599999999995</c:v>
                </c:pt>
                <c:pt idx="3619">
                  <c:v>0.74593799999999999</c:v>
                </c:pt>
                <c:pt idx="3620">
                  <c:v>0.74434400000000001</c:v>
                </c:pt>
                <c:pt idx="3621">
                  <c:v>0.73719599999999996</c:v>
                </c:pt>
                <c:pt idx="3622">
                  <c:v>0.74584300000000003</c:v>
                </c:pt>
                <c:pt idx="3623">
                  <c:v>0.75155899999999998</c:v>
                </c:pt>
                <c:pt idx="3624">
                  <c:v>0.76157900000000001</c:v>
                </c:pt>
                <c:pt idx="3625">
                  <c:v>0.76829499999999995</c:v>
                </c:pt>
                <c:pt idx="3626">
                  <c:v>0.75348999999999999</c:v>
                </c:pt>
                <c:pt idx="3627">
                  <c:v>0.74344600000000005</c:v>
                </c:pt>
                <c:pt idx="3628">
                  <c:v>0.74986900000000001</c:v>
                </c:pt>
                <c:pt idx="3629">
                  <c:v>0.75412999999999997</c:v>
                </c:pt>
                <c:pt idx="3630">
                  <c:v>0.75221899999999997</c:v>
                </c:pt>
                <c:pt idx="3631">
                  <c:v>0.74724900000000005</c:v>
                </c:pt>
                <c:pt idx="3632">
                  <c:v>0.76127400000000001</c:v>
                </c:pt>
                <c:pt idx="3633">
                  <c:v>0.74982599999999999</c:v>
                </c:pt>
                <c:pt idx="3634">
                  <c:v>0.75370400000000004</c:v>
                </c:pt>
                <c:pt idx="3635">
                  <c:v>0.74932100000000001</c:v>
                </c:pt>
                <c:pt idx="3636">
                  <c:v>0.74817199999999995</c:v>
                </c:pt>
                <c:pt idx="3637">
                  <c:v>0.76864600000000005</c:v>
                </c:pt>
                <c:pt idx="3638">
                  <c:v>0.76312899999999995</c:v>
                </c:pt>
                <c:pt idx="3639">
                  <c:v>0.77082600000000001</c:v>
                </c:pt>
                <c:pt idx="3640">
                  <c:v>0.76233099999999998</c:v>
                </c:pt>
                <c:pt idx="3641">
                  <c:v>0.77641800000000005</c:v>
                </c:pt>
                <c:pt idx="3642">
                  <c:v>0.76309000000000005</c:v>
                </c:pt>
                <c:pt idx="3643">
                  <c:v>0.76619599999999999</c:v>
                </c:pt>
                <c:pt idx="3644">
                  <c:v>0.766046</c:v>
                </c:pt>
                <c:pt idx="3645">
                  <c:v>0.75553199999999998</c:v>
                </c:pt>
                <c:pt idx="3646">
                  <c:v>0.77015400000000001</c:v>
                </c:pt>
                <c:pt idx="3647">
                  <c:v>0.75859600000000005</c:v>
                </c:pt>
                <c:pt idx="3648">
                  <c:v>0.74986799999999998</c:v>
                </c:pt>
                <c:pt idx="3649">
                  <c:v>0.73649200000000004</c:v>
                </c:pt>
                <c:pt idx="3650">
                  <c:v>0.74082999999999999</c:v>
                </c:pt>
                <c:pt idx="3651">
                  <c:v>0.74060700000000002</c:v>
                </c:pt>
                <c:pt idx="3652">
                  <c:v>0.74151900000000004</c:v>
                </c:pt>
                <c:pt idx="3653">
                  <c:v>0.75268400000000002</c:v>
                </c:pt>
                <c:pt idx="3654">
                  <c:v>0.74449100000000001</c:v>
                </c:pt>
                <c:pt idx="3655">
                  <c:v>0.74440200000000001</c:v>
                </c:pt>
                <c:pt idx="3656">
                  <c:v>0.74196300000000004</c:v>
                </c:pt>
                <c:pt idx="3657">
                  <c:v>0.74022399999999999</c:v>
                </c:pt>
                <c:pt idx="3658">
                  <c:v>0.75462399999999996</c:v>
                </c:pt>
                <c:pt idx="3659">
                  <c:v>0.76298999999999995</c:v>
                </c:pt>
                <c:pt idx="3660">
                  <c:v>0.75964399999999999</c:v>
                </c:pt>
                <c:pt idx="3661">
                  <c:v>0.75646899999999995</c:v>
                </c:pt>
                <c:pt idx="3662">
                  <c:v>0.75874699999999995</c:v>
                </c:pt>
                <c:pt idx="3663">
                  <c:v>0.76152900000000001</c:v>
                </c:pt>
                <c:pt idx="3664">
                  <c:v>0.74875999999999998</c:v>
                </c:pt>
                <c:pt idx="3665">
                  <c:v>0.73643899999999995</c:v>
                </c:pt>
                <c:pt idx="3666">
                  <c:v>0.75632500000000003</c:v>
                </c:pt>
                <c:pt idx="3667">
                  <c:v>0.76509099999999997</c:v>
                </c:pt>
                <c:pt idx="3668">
                  <c:v>0.75458800000000004</c:v>
                </c:pt>
                <c:pt idx="3669">
                  <c:v>0.75615399999999999</c:v>
                </c:pt>
                <c:pt idx="3670">
                  <c:v>0.76488699999999998</c:v>
                </c:pt>
                <c:pt idx="3671">
                  <c:v>0.77189799999999997</c:v>
                </c:pt>
                <c:pt idx="3672">
                  <c:v>0.75107400000000002</c:v>
                </c:pt>
                <c:pt idx="3673">
                  <c:v>0.76047600000000004</c:v>
                </c:pt>
                <c:pt idx="3674">
                  <c:v>0.76288500000000004</c:v>
                </c:pt>
                <c:pt idx="3675">
                  <c:v>0.78027999999999997</c:v>
                </c:pt>
                <c:pt idx="3676">
                  <c:v>0.76927299999999998</c:v>
                </c:pt>
                <c:pt idx="3677">
                  <c:v>0.77166100000000004</c:v>
                </c:pt>
                <c:pt idx="3678">
                  <c:v>0.76730399999999999</c:v>
                </c:pt>
                <c:pt idx="3679">
                  <c:v>0.76007999999999998</c:v>
                </c:pt>
                <c:pt idx="3680">
                  <c:v>0.76495400000000002</c:v>
                </c:pt>
                <c:pt idx="3681">
                  <c:v>0.746888</c:v>
                </c:pt>
                <c:pt idx="3682">
                  <c:v>0.765154</c:v>
                </c:pt>
                <c:pt idx="3683">
                  <c:v>0.77441400000000005</c:v>
                </c:pt>
                <c:pt idx="3684">
                  <c:v>0.773285</c:v>
                </c:pt>
                <c:pt idx="3685">
                  <c:v>0.77152699999999996</c:v>
                </c:pt>
                <c:pt idx="3686">
                  <c:v>0.77424599999999999</c:v>
                </c:pt>
                <c:pt idx="3687">
                  <c:v>0.77819300000000002</c:v>
                </c:pt>
                <c:pt idx="3688">
                  <c:v>0.76884600000000003</c:v>
                </c:pt>
                <c:pt idx="3689">
                  <c:v>0.78967399999999999</c:v>
                </c:pt>
                <c:pt idx="3690">
                  <c:v>0.78204600000000002</c:v>
                </c:pt>
                <c:pt idx="3691">
                  <c:v>0.78193100000000004</c:v>
                </c:pt>
                <c:pt idx="3692">
                  <c:v>0.78428399999999998</c:v>
                </c:pt>
                <c:pt idx="3693">
                  <c:v>0.77444199999999996</c:v>
                </c:pt>
                <c:pt idx="3694">
                  <c:v>0.76918799999999998</c:v>
                </c:pt>
                <c:pt idx="3695">
                  <c:v>0.76139299999999999</c:v>
                </c:pt>
                <c:pt idx="3696">
                  <c:v>0.76777300000000004</c:v>
                </c:pt>
                <c:pt idx="3697">
                  <c:v>0.76681999999999995</c:v>
                </c:pt>
                <c:pt idx="3698">
                  <c:v>0.77312700000000001</c:v>
                </c:pt>
                <c:pt idx="3699">
                  <c:v>0.79058700000000004</c:v>
                </c:pt>
                <c:pt idx="3700">
                  <c:v>0.78445500000000001</c:v>
                </c:pt>
                <c:pt idx="3701">
                  <c:v>0.76433099999999998</c:v>
                </c:pt>
                <c:pt idx="3702">
                  <c:v>0.77420500000000003</c:v>
                </c:pt>
                <c:pt idx="3703">
                  <c:v>0.77794799999999997</c:v>
                </c:pt>
                <c:pt idx="3704">
                  <c:v>0.786833</c:v>
                </c:pt>
                <c:pt idx="3705">
                  <c:v>0.788933</c:v>
                </c:pt>
                <c:pt idx="3706">
                  <c:v>0.77789900000000001</c:v>
                </c:pt>
                <c:pt idx="3707">
                  <c:v>0.75654200000000005</c:v>
                </c:pt>
                <c:pt idx="3708">
                  <c:v>0.76474699999999995</c:v>
                </c:pt>
                <c:pt idx="3709">
                  <c:v>0.75904700000000003</c:v>
                </c:pt>
                <c:pt idx="3710">
                  <c:v>0.75004499999999996</c:v>
                </c:pt>
                <c:pt idx="3711">
                  <c:v>0.76467399999999996</c:v>
                </c:pt>
                <c:pt idx="3712">
                  <c:v>0.75395999999999996</c:v>
                </c:pt>
                <c:pt idx="3713">
                  <c:v>0.75110200000000005</c:v>
                </c:pt>
                <c:pt idx="3714">
                  <c:v>0.74461599999999994</c:v>
                </c:pt>
                <c:pt idx="3715">
                  <c:v>0.74615200000000004</c:v>
                </c:pt>
                <c:pt idx="3716">
                  <c:v>0.75053099999999995</c:v>
                </c:pt>
                <c:pt idx="3717">
                  <c:v>0.76115600000000005</c:v>
                </c:pt>
                <c:pt idx="3718">
                  <c:v>0.76958000000000004</c:v>
                </c:pt>
                <c:pt idx="3719">
                  <c:v>0.75465400000000005</c:v>
                </c:pt>
                <c:pt idx="3720">
                  <c:v>0.74466600000000005</c:v>
                </c:pt>
                <c:pt idx="3721">
                  <c:v>0.74399599999999999</c:v>
                </c:pt>
                <c:pt idx="3722">
                  <c:v>0.75621000000000005</c:v>
                </c:pt>
                <c:pt idx="3723">
                  <c:v>0.76579299999999995</c:v>
                </c:pt>
                <c:pt idx="3724">
                  <c:v>0.74854799999999999</c:v>
                </c:pt>
                <c:pt idx="3725">
                  <c:v>0.75369299999999995</c:v>
                </c:pt>
                <c:pt idx="3726">
                  <c:v>0.76715100000000003</c:v>
                </c:pt>
                <c:pt idx="3727">
                  <c:v>0.76554900000000004</c:v>
                </c:pt>
                <c:pt idx="3728">
                  <c:v>0.76815100000000003</c:v>
                </c:pt>
                <c:pt idx="3729">
                  <c:v>0.76101799999999997</c:v>
                </c:pt>
                <c:pt idx="3730">
                  <c:v>0.76331499999999997</c:v>
                </c:pt>
                <c:pt idx="3731">
                  <c:v>0.76458899999999996</c:v>
                </c:pt>
                <c:pt idx="3732">
                  <c:v>0.765656</c:v>
                </c:pt>
                <c:pt idx="3733">
                  <c:v>0.77200400000000002</c:v>
                </c:pt>
                <c:pt idx="3734">
                  <c:v>0.77076999999999996</c:v>
                </c:pt>
                <c:pt idx="3735">
                  <c:v>0.75895800000000002</c:v>
                </c:pt>
                <c:pt idx="3736">
                  <c:v>0.76451499999999994</c:v>
                </c:pt>
                <c:pt idx="3737">
                  <c:v>0.75265300000000002</c:v>
                </c:pt>
                <c:pt idx="3738">
                  <c:v>0.76045399999999996</c:v>
                </c:pt>
                <c:pt idx="3739">
                  <c:v>0.75427999999999995</c:v>
                </c:pt>
                <c:pt idx="3740">
                  <c:v>0.74574499999999999</c:v>
                </c:pt>
                <c:pt idx="3741">
                  <c:v>0.76648400000000005</c:v>
                </c:pt>
                <c:pt idx="3742">
                  <c:v>0.75234100000000004</c:v>
                </c:pt>
                <c:pt idx="3743">
                  <c:v>0.75146999999999997</c:v>
                </c:pt>
                <c:pt idx="3744">
                  <c:v>0.738568</c:v>
                </c:pt>
                <c:pt idx="3745">
                  <c:v>0.75756000000000001</c:v>
                </c:pt>
                <c:pt idx="3746">
                  <c:v>0.76247799999999999</c:v>
                </c:pt>
                <c:pt idx="3747">
                  <c:v>0.76617100000000005</c:v>
                </c:pt>
                <c:pt idx="3748">
                  <c:v>0.76274200000000003</c:v>
                </c:pt>
                <c:pt idx="3749">
                  <c:v>0.76078599999999996</c:v>
                </c:pt>
                <c:pt idx="3750">
                  <c:v>0.75315900000000002</c:v>
                </c:pt>
                <c:pt idx="3751">
                  <c:v>0.75098399999999998</c:v>
                </c:pt>
                <c:pt idx="3752">
                  <c:v>0.77128799999999997</c:v>
                </c:pt>
                <c:pt idx="3753">
                  <c:v>0.76720600000000005</c:v>
                </c:pt>
                <c:pt idx="3754">
                  <c:v>0.76027</c:v>
                </c:pt>
                <c:pt idx="3755">
                  <c:v>0.75719400000000003</c:v>
                </c:pt>
                <c:pt idx="3756">
                  <c:v>0.76010599999999995</c:v>
                </c:pt>
                <c:pt idx="3757">
                  <c:v>0.75843700000000003</c:v>
                </c:pt>
                <c:pt idx="3758">
                  <c:v>0.75971100000000003</c:v>
                </c:pt>
                <c:pt idx="3759">
                  <c:v>0.76524400000000004</c:v>
                </c:pt>
                <c:pt idx="3760">
                  <c:v>0.75955499999999998</c:v>
                </c:pt>
                <c:pt idx="3761">
                  <c:v>0.77147500000000002</c:v>
                </c:pt>
                <c:pt idx="3762">
                  <c:v>0.76417000000000002</c:v>
                </c:pt>
                <c:pt idx="3763">
                  <c:v>0.78533900000000001</c:v>
                </c:pt>
                <c:pt idx="3764">
                  <c:v>0.77595000000000003</c:v>
                </c:pt>
                <c:pt idx="3765">
                  <c:v>0.75527500000000003</c:v>
                </c:pt>
                <c:pt idx="3766">
                  <c:v>0.75334400000000001</c:v>
                </c:pt>
                <c:pt idx="3767">
                  <c:v>0.74860700000000002</c:v>
                </c:pt>
                <c:pt idx="3768">
                  <c:v>0.75331899999999996</c:v>
                </c:pt>
                <c:pt idx="3769">
                  <c:v>0.74626899999999996</c:v>
                </c:pt>
                <c:pt idx="3770">
                  <c:v>0.74908300000000005</c:v>
                </c:pt>
                <c:pt idx="3771">
                  <c:v>0.73457099999999997</c:v>
                </c:pt>
                <c:pt idx="3772">
                  <c:v>0.74534999999999996</c:v>
                </c:pt>
                <c:pt idx="3773">
                  <c:v>0.73901899999999998</c:v>
                </c:pt>
                <c:pt idx="3774">
                  <c:v>0.73122500000000001</c:v>
                </c:pt>
                <c:pt idx="3775">
                  <c:v>0.72572899999999996</c:v>
                </c:pt>
                <c:pt idx="3776">
                  <c:v>0.73539200000000005</c:v>
                </c:pt>
                <c:pt idx="3777">
                  <c:v>0.73325499999999999</c:v>
                </c:pt>
                <c:pt idx="3778">
                  <c:v>0.73948999999999998</c:v>
                </c:pt>
                <c:pt idx="3779">
                  <c:v>0.73315600000000003</c:v>
                </c:pt>
                <c:pt idx="3780">
                  <c:v>0.743923</c:v>
                </c:pt>
                <c:pt idx="3781">
                  <c:v>0.749915</c:v>
                </c:pt>
                <c:pt idx="3782">
                  <c:v>0.75190199999999996</c:v>
                </c:pt>
                <c:pt idx="3783">
                  <c:v>0.75096799999999997</c:v>
                </c:pt>
                <c:pt idx="3784">
                  <c:v>0.74460000000000004</c:v>
                </c:pt>
                <c:pt idx="3785">
                  <c:v>0.74627100000000002</c:v>
                </c:pt>
                <c:pt idx="3786">
                  <c:v>0.74752300000000005</c:v>
                </c:pt>
                <c:pt idx="3787">
                  <c:v>0.75448800000000005</c:v>
                </c:pt>
                <c:pt idx="3788">
                  <c:v>0.75057300000000005</c:v>
                </c:pt>
                <c:pt idx="3789">
                  <c:v>0.75766800000000001</c:v>
                </c:pt>
                <c:pt idx="3790">
                  <c:v>0.748695</c:v>
                </c:pt>
                <c:pt idx="3791">
                  <c:v>0.74465499999999996</c:v>
                </c:pt>
                <c:pt idx="3792">
                  <c:v>0.745278</c:v>
                </c:pt>
                <c:pt idx="3793">
                  <c:v>0.753112</c:v>
                </c:pt>
                <c:pt idx="3794">
                  <c:v>0.739564</c:v>
                </c:pt>
                <c:pt idx="3795">
                  <c:v>0.75406399999999996</c:v>
                </c:pt>
                <c:pt idx="3796">
                  <c:v>0.74754799999999999</c:v>
                </c:pt>
                <c:pt idx="3797">
                  <c:v>0.74735399999999996</c:v>
                </c:pt>
                <c:pt idx="3798">
                  <c:v>0.753772</c:v>
                </c:pt>
                <c:pt idx="3799">
                  <c:v>0.75101899999999999</c:v>
                </c:pt>
                <c:pt idx="3800">
                  <c:v>0.76736599999999999</c:v>
                </c:pt>
                <c:pt idx="3801">
                  <c:v>0.75493699999999997</c:v>
                </c:pt>
                <c:pt idx="3802">
                  <c:v>0.75080400000000003</c:v>
                </c:pt>
                <c:pt idx="3803">
                  <c:v>0.74599499999999996</c:v>
                </c:pt>
                <c:pt idx="3804">
                  <c:v>0.74650300000000003</c:v>
                </c:pt>
                <c:pt idx="3805">
                  <c:v>0.75312000000000001</c:v>
                </c:pt>
                <c:pt idx="3806">
                  <c:v>0.75069300000000005</c:v>
                </c:pt>
                <c:pt idx="3807">
                  <c:v>0.74399599999999999</c:v>
                </c:pt>
                <c:pt idx="3808">
                  <c:v>0.75583599999999995</c:v>
                </c:pt>
                <c:pt idx="3809">
                  <c:v>0.76025500000000001</c:v>
                </c:pt>
                <c:pt idx="3810">
                  <c:v>0.75398500000000002</c:v>
                </c:pt>
                <c:pt idx="3811">
                  <c:v>0.76107899999999995</c:v>
                </c:pt>
                <c:pt idx="3812">
                  <c:v>0.75877700000000003</c:v>
                </c:pt>
                <c:pt idx="3813">
                  <c:v>0.759413</c:v>
                </c:pt>
                <c:pt idx="3814">
                  <c:v>0.74558599999999997</c:v>
                </c:pt>
                <c:pt idx="3815">
                  <c:v>0.76946300000000001</c:v>
                </c:pt>
                <c:pt idx="3816">
                  <c:v>0.76050300000000004</c:v>
                </c:pt>
                <c:pt idx="3817">
                  <c:v>0.778748</c:v>
                </c:pt>
                <c:pt idx="3818">
                  <c:v>0.75644800000000001</c:v>
                </c:pt>
                <c:pt idx="3819">
                  <c:v>0.76312999999999998</c:v>
                </c:pt>
                <c:pt idx="3820">
                  <c:v>0.75919999999999999</c:v>
                </c:pt>
                <c:pt idx="3821">
                  <c:v>0.76254200000000005</c:v>
                </c:pt>
                <c:pt idx="3822">
                  <c:v>0.76242500000000002</c:v>
                </c:pt>
                <c:pt idx="3823">
                  <c:v>0.78008500000000003</c:v>
                </c:pt>
                <c:pt idx="3824">
                  <c:v>0.765961</c:v>
                </c:pt>
                <c:pt idx="3825">
                  <c:v>0.778366</c:v>
                </c:pt>
                <c:pt idx="3826">
                  <c:v>0.76889099999999999</c:v>
                </c:pt>
                <c:pt idx="3827">
                  <c:v>0.76203399999999999</c:v>
                </c:pt>
                <c:pt idx="3828">
                  <c:v>0.74739100000000003</c:v>
                </c:pt>
                <c:pt idx="3829">
                  <c:v>0.76458000000000004</c:v>
                </c:pt>
                <c:pt idx="3830">
                  <c:v>0.75205500000000003</c:v>
                </c:pt>
                <c:pt idx="3831">
                  <c:v>0.75592400000000004</c:v>
                </c:pt>
                <c:pt idx="3832">
                  <c:v>0.74851999999999996</c:v>
                </c:pt>
                <c:pt idx="3833">
                  <c:v>0.73869300000000004</c:v>
                </c:pt>
                <c:pt idx="3834">
                  <c:v>0.75154699999999997</c:v>
                </c:pt>
                <c:pt idx="3835">
                  <c:v>0.74323600000000001</c:v>
                </c:pt>
                <c:pt idx="3836">
                  <c:v>0.74355000000000004</c:v>
                </c:pt>
                <c:pt idx="3837">
                  <c:v>0.74127699999999996</c:v>
                </c:pt>
                <c:pt idx="3838">
                  <c:v>0.74594099999999997</c:v>
                </c:pt>
                <c:pt idx="3839">
                  <c:v>0.74456299999999997</c:v>
                </c:pt>
                <c:pt idx="3840">
                  <c:v>0.743093</c:v>
                </c:pt>
                <c:pt idx="3841">
                  <c:v>0.74110500000000001</c:v>
                </c:pt>
                <c:pt idx="3842">
                  <c:v>0.73863400000000001</c:v>
                </c:pt>
                <c:pt idx="3843">
                  <c:v>0.733815</c:v>
                </c:pt>
                <c:pt idx="3844">
                  <c:v>0.75439199999999995</c:v>
                </c:pt>
                <c:pt idx="3845">
                  <c:v>0.73960499999999996</c:v>
                </c:pt>
                <c:pt idx="3846">
                  <c:v>0.74345099999999997</c:v>
                </c:pt>
                <c:pt idx="3847">
                  <c:v>0.75894300000000003</c:v>
                </c:pt>
                <c:pt idx="3848">
                  <c:v>0.74739900000000004</c:v>
                </c:pt>
                <c:pt idx="3849">
                  <c:v>0.74789799999999995</c:v>
                </c:pt>
                <c:pt idx="3850">
                  <c:v>0.75344699999999998</c:v>
                </c:pt>
                <c:pt idx="3851">
                  <c:v>0.74812199999999995</c:v>
                </c:pt>
                <c:pt idx="3852">
                  <c:v>0.75446400000000002</c:v>
                </c:pt>
                <c:pt idx="3853">
                  <c:v>0.75506600000000001</c:v>
                </c:pt>
                <c:pt idx="3854">
                  <c:v>0.751892</c:v>
                </c:pt>
                <c:pt idx="3855">
                  <c:v>0.75784899999999999</c:v>
                </c:pt>
                <c:pt idx="3856">
                  <c:v>0.750911</c:v>
                </c:pt>
                <c:pt idx="3857">
                  <c:v>0.754386</c:v>
                </c:pt>
                <c:pt idx="3858">
                  <c:v>0.76460399999999995</c:v>
                </c:pt>
                <c:pt idx="3859">
                  <c:v>0.75104000000000004</c:v>
                </c:pt>
                <c:pt idx="3860">
                  <c:v>0.757965</c:v>
                </c:pt>
                <c:pt idx="3861">
                  <c:v>0.74372000000000005</c:v>
                </c:pt>
                <c:pt idx="3862">
                  <c:v>0.73129599999999995</c:v>
                </c:pt>
                <c:pt idx="3863">
                  <c:v>0.728437</c:v>
                </c:pt>
                <c:pt idx="3864">
                  <c:v>0.73599300000000001</c:v>
                </c:pt>
                <c:pt idx="3865">
                  <c:v>0.72971600000000003</c:v>
                </c:pt>
                <c:pt idx="3866">
                  <c:v>0.73365499999999995</c:v>
                </c:pt>
                <c:pt idx="3867">
                  <c:v>0.73513200000000001</c:v>
                </c:pt>
                <c:pt idx="3868">
                  <c:v>0.75182400000000005</c:v>
                </c:pt>
                <c:pt idx="3869">
                  <c:v>0.75262499999999999</c:v>
                </c:pt>
                <c:pt idx="3870">
                  <c:v>0.73959900000000001</c:v>
                </c:pt>
                <c:pt idx="3871">
                  <c:v>0.73202199999999995</c:v>
                </c:pt>
                <c:pt idx="3872">
                  <c:v>0.75207599999999997</c:v>
                </c:pt>
                <c:pt idx="3873">
                  <c:v>0.74519000000000002</c:v>
                </c:pt>
                <c:pt idx="3874">
                  <c:v>0.75873699999999999</c:v>
                </c:pt>
                <c:pt idx="3875">
                  <c:v>0.76369299999999996</c:v>
                </c:pt>
                <c:pt idx="3876">
                  <c:v>0.78547699999999998</c:v>
                </c:pt>
                <c:pt idx="3877">
                  <c:v>0.76307899999999995</c:v>
                </c:pt>
                <c:pt idx="3878">
                  <c:v>0.77018500000000001</c:v>
                </c:pt>
                <c:pt idx="3879">
                  <c:v>0.77464500000000003</c:v>
                </c:pt>
                <c:pt idx="3880">
                  <c:v>0.80611500000000003</c:v>
                </c:pt>
                <c:pt idx="3881">
                  <c:v>0.79892399999999997</c:v>
                </c:pt>
                <c:pt idx="3882">
                  <c:v>0.78869500000000003</c:v>
                </c:pt>
                <c:pt idx="3883">
                  <c:v>0.79330800000000001</c:v>
                </c:pt>
                <c:pt idx="3884">
                  <c:v>0.78805199999999997</c:v>
                </c:pt>
                <c:pt idx="3885">
                  <c:v>0.76979500000000001</c:v>
                </c:pt>
                <c:pt idx="3886">
                  <c:v>0.79302799999999996</c:v>
                </c:pt>
                <c:pt idx="3887">
                  <c:v>0.77668800000000005</c:v>
                </c:pt>
                <c:pt idx="3888">
                  <c:v>0.76639199999999996</c:v>
                </c:pt>
                <c:pt idx="3889">
                  <c:v>0.77871500000000005</c:v>
                </c:pt>
                <c:pt idx="3890">
                  <c:v>0.77102800000000005</c:v>
                </c:pt>
                <c:pt idx="3891">
                  <c:v>0.76529599999999998</c:v>
                </c:pt>
                <c:pt idx="3892">
                  <c:v>0.77176100000000003</c:v>
                </c:pt>
                <c:pt idx="3893">
                  <c:v>0.76427500000000004</c:v>
                </c:pt>
                <c:pt idx="3894">
                  <c:v>0.77023399999999997</c:v>
                </c:pt>
                <c:pt idx="3895">
                  <c:v>0.77666199999999996</c:v>
                </c:pt>
                <c:pt idx="3896">
                  <c:v>0.78051099999999995</c:v>
                </c:pt>
                <c:pt idx="3897">
                  <c:v>0.78567299999999995</c:v>
                </c:pt>
                <c:pt idx="3898">
                  <c:v>0.78795300000000001</c:v>
                </c:pt>
                <c:pt idx="3899">
                  <c:v>0.78403699999999998</c:v>
                </c:pt>
                <c:pt idx="3900">
                  <c:v>0.77790400000000004</c:v>
                </c:pt>
                <c:pt idx="3901">
                  <c:v>0.77254199999999995</c:v>
                </c:pt>
                <c:pt idx="3902">
                  <c:v>0.78659999999999997</c:v>
                </c:pt>
                <c:pt idx="3903">
                  <c:v>0.80054599999999998</c:v>
                </c:pt>
                <c:pt idx="3904">
                  <c:v>0.78539999999999999</c:v>
                </c:pt>
                <c:pt idx="3905">
                  <c:v>0.78737000000000001</c:v>
                </c:pt>
                <c:pt idx="3906">
                  <c:v>0.78453700000000004</c:v>
                </c:pt>
                <c:pt idx="3907">
                  <c:v>0.79150900000000002</c:v>
                </c:pt>
                <c:pt idx="3908">
                  <c:v>0.76630399999999999</c:v>
                </c:pt>
                <c:pt idx="3909">
                  <c:v>0.79046499999999997</c:v>
                </c:pt>
                <c:pt idx="3910">
                  <c:v>0.76827500000000004</c:v>
                </c:pt>
                <c:pt idx="3911">
                  <c:v>0.762019</c:v>
                </c:pt>
                <c:pt idx="3912">
                  <c:v>0.77986100000000003</c:v>
                </c:pt>
                <c:pt idx="3913">
                  <c:v>0.77218500000000001</c:v>
                </c:pt>
                <c:pt idx="3914">
                  <c:v>0.767733</c:v>
                </c:pt>
                <c:pt idx="3915">
                  <c:v>0.77374699999999996</c:v>
                </c:pt>
                <c:pt idx="3916">
                  <c:v>0.77285599999999999</c:v>
                </c:pt>
                <c:pt idx="3917">
                  <c:v>0.77840399999999998</c:v>
                </c:pt>
                <c:pt idx="3918">
                  <c:v>0.77491100000000002</c:v>
                </c:pt>
                <c:pt idx="3919">
                  <c:v>0.76878599999999997</c:v>
                </c:pt>
                <c:pt idx="3920">
                  <c:v>0.76178999999999997</c:v>
                </c:pt>
                <c:pt idx="3921">
                  <c:v>0.75093299999999996</c:v>
                </c:pt>
                <c:pt idx="3922">
                  <c:v>0.75724000000000002</c:v>
                </c:pt>
                <c:pt idx="3923">
                  <c:v>0.76479299999999995</c:v>
                </c:pt>
                <c:pt idx="3924">
                  <c:v>0.76444800000000002</c:v>
                </c:pt>
                <c:pt idx="3925">
                  <c:v>0.76882499999999998</c:v>
                </c:pt>
                <c:pt idx="3926">
                  <c:v>0.762706</c:v>
                </c:pt>
                <c:pt idx="3927">
                  <c:v>0.76611200000000002</c:v>
                </c:pt>
                <c:pt idx="3928">
                  <c:v>0.76827999999999996</c:v>
                </c:pt>
                <c:pt idx="3929">
                  <c:v>0.75021899999999997</c:v>
                </c:pt>
                <c:pt idx="3930">
                  <c:v>0.75594300000000003</c:v>
                </c:pt>
                <c:pt idx="3931">
                  <c:v>0.75867499999999999</c:v>
                </c:pt>
                <c:pt idx="3932">
                  <c:v>0.74443499999999996</c:v>
                </c:pt>
                <c:pt idx="3933">
                  <c:v>0.73424800000000001</c:v>
                </c:pt>
                <c:pt idx="3934">
                  <c:v>0.76170700000000002</c:v>
                </c:pt>
                <c:pt idx="3935">
                  <c:v>0.73516000000000004</c:v>
                </c:pt>
                <c:pt idx="3936">
                  <c:v>0.74927200000000005</c:v>
                </c:pt>
                <c:pt idx="3937">
                  <c:v>0.73796399999999995</c:v>
                </c:pt>
                <c:pt idx="3938">
                  <c:v>0.74556699999999998</c:v>
                </c:pt>
                <c:pt idx="3939">
                  <c:v>0.75341800000000003</c:v>
                </c:pt>
                <c:pt idx="3940">
                  <c:v>0.76226300000000002</c:v>
                </c:pt>
                <c:pt idx="3941">
                  <c:v>0.77274399999999999</c:v>
                </c:pt>
                <c:pt idx="3942">
                  <c:v>0.75476799999999999</c:v>
                </c:pt>
                <c:pt idx="3943">
                  <c:v>0.75800800000000002</c:v>
                </c:pt>
                <c:pt idx="3944">
                  <c:v>0.75295500000000004</c:v>
                </c:pt>
                <c:pt idx="3945">
                  <c:v>0.73734100000000002</c:v>
                </c:pt>
                <c:pt idx="3946">
                  <c:v>0.74176900000000001</c:v>
                </c:pt>
                <c:pt idx="3947">
                  <c:v>0.76466299999999998</c:v>
                </c:pt>
                <c:pt idx="3948">
                  <c:v>0.75292700000000001</c:v>
                </c:pt>
                <c:pt idx="3949">
                  <c:v>0.75074700000000005</c:v>
                </c:pt>
                <c:pt idx="3950">
                  <c:v>0.75473699999999999</c:v>
                </c:pt>
                <c:pt idx="3951">
                  <c:v>0.75851800000000003</c:v>
                </c:pt>
                <c:pt idx="3952">
                  <c:v>0.74537399999999998</c:v>
                </c:pt>
                <c:pt idx="3953">
                  <c:v>0.74696499999999999</c:v>
                </c:pt>
                <c:pt idx="3954">
                  <c:v>0.74074700000000004</c:v>
                </c:pt>
                <c:pt idx="3955">
                  <c:v>0.74559900000000001</c:v>
                </c:pt>
                <c:pt idx="3956">
                  <c:v>0.73916000000000004</c:v>
                </c:pt>
                <c:pt idx="3957">
                  <c:v>0.74457700000000004</c:v>
                </c:pt>
                <c:pt idx="3958">
                  <c:v>0.75013300000000005</c:v>
                </c:pt>
                <c:pt idx="3959">
                  <c:v>0.77116700000000005</c:v>
                </c:pt>
                <c:pt idx="3960">
                  <c:v>0.77047699999999997</c:v>
                </c:pt>
                <c:pt idx="3961">
                  <c:v>0.77422299999999999</c:v>
                </c:pt>
                <c:pt idx="3962">
                  <c:v>0.77984900000000001</c:v>
                </c:pt>
                <c:pt idx="3963">
                  <c:v>0.76758499999999996</c:v>
                </c:pt>
                <c:pt idx="3964">
                  <c:v>0.79183199999999998</c:v>
                </c:pt>
                <c:pt idx="3965">
                  <c:v>0.78317199999999998</c:v>
                </c:pt>
                <c:pt idx="3966">
                  <c:v>0.76465300000000003</c:v>
                </c:pt>
                <c:pt idx="3967">
                  <c:v>0.76145799999999997</c:v>
                </c:pt>
                <c:pt idx="3968">
                  <c:v>0.77777799999999997</c:v>
                </c:pt>
                <c:pt idx="3969">
                  <c:v>0.76453599999999999</c:v>
                </c:pt>
                <c:pt idx="3970">
                  <c:v>0.76500800000000002</c:v>
                </c:pt>
                <c:pt idx="3971">
                  <c:v>0.74940600000000002</c:v>
                </c:pt>
                <c:pt idx="3972">
                  <c:v>0.75061299999999997</c:v>
                </c:pt>
                <c:pt idx="3973">
                  <c:v>0.75684399999999996</c:v>
                </c:pt>
                <c:pt idx="3974">
                  <c:v>0.76432</c:v>
                </c:pt>
                <c:pt idx="3975">
                  <c:v>0.75178199999999995</c:v>
                </c:pt>
                <c:pt idx="3976">
                  <c:v>0.76127900000000004</c:v>
                </c:pt>
                <c:pt idx="3977">
                  <c:v>0.76065000000000005</c:v>
                </c:pt>
                <c:pt idx="3978">
                  <c:v>0.75985100000000005</c:v>
                </c:pt>
                <c:pt idx="3979">
                  <c:v>0.76079699999999995</c:v>
                </c:pt>
                <c:pt idx="3980">
                  <c:v>0.75312699999999999</c:v>
                </c:pt>
                <c:pt idx="3981">
                  <c:v>0.75397400000000003</c:v>
                </c:pt>
                <c:pt idx="3982">
                  <c:v>0.73667400000000005</c:v>
                </c:pt>
                <c:pt idx="3983">
                  <c:v>0.74104899999999996</c:v>
                </c:pt>
                <c:pt idx="3984">
                  <c:v>0.746193</c:v>
                </c:pt>
                <c:pt idx="3985">
                  <c:v>0.74344100000000002</c:v>
                </c:pt>
                <c:pt idx="3986">
                  <c:v>0.74535600000000002</c:v>
                </c:pt>
                <c:pt idx="3987">
                  <c:v>0.74345000000000006</c:v>
                </c:pt>
                <c:pt idx="3988">
                  <c:v>0.74929900000000005</c:v>
                </c:pt>
                <c:pt idx="3989">
                  <c:v>0.73777000000000004</c:v>
                </c:pt>
                <c:pt idx="3990">
                  <c:v>0.750691</c:v>
                </c:pt>
                <c:pt idx="3991">
                  <c:v>0.73998600000000003</c:v>
                </c:pt>
                <c:pt idx="3992">
                  <c:v>0.74581200000000003</c:v>
                </c:pt>
                <c:pt idx="3993">
                  <c:v>0.75460199999999999</c:v>
                </c:pt>
                <c:pt idx="3994">
                  <c:v>0.73132200000000003</c:v>
                </c:pt>
                <c:pt idx="3995">
                  <c:v>0.76331300000000002</c:v>
                </c:pt>
                <c:pt idx="3996">
                  <c:v>0.75801499999999999</c:v>
                </c:pt>
                <c:pt idx="3997">
                  <c:v>0.76960200000000001</c:v>
                </c:pt>
                <c:pt idx="3998">
                  <c:v>0.76448499999999997</c:v>
                </c:pt>
                <c:pt idx="3999">
                  <c:v>0.77239599999999997</c:v>
                </c:pt>
              </c:numCache>
            </c:numRef>
          </c:yVal>
          <c:smooth val="0"/>
          <c:extLst>
            <c:ext xmlns:c16="http://schemas.microsoft.com/office/drawing/2014/chart" uri="{C3380CC4-5D6E-409C-BE32-E72D297353CC}">
              <c16:uniqueId val="{00000001-AAEA-43AC-B9D0-D554717E949A}"/>
            </c:ext>
          </c:extLst>
        </c:ser>
        <c:ser>
          <c:idx val="2"/>
          <c:order val="2"/>
          <c:tx>
            <c:strRef>
              <c:f>'Model 1.2 price0.0'!$R$1</c:f>
              <c:strCache>
                <c:ptCount val="1"/>
                <c:pt idx="0">
                  <c:v>PmeanUnres</c:v>
                </c:pt>
              </c:strCache>
            </c:strRef>
          </c:tx>
          <c:spPr>
            <a:ln w="19050" cap="rnd">
              <a:noFill/>
              <a:round/>
            </a:ln>
            <a:effectLst/>
          </c:spPr>
          <c:marker>
            <c:symbol val="circle"/>
            <c:size val="5"/>
            <c:spPr>
              <a:solidFill>
                <a:schemeClr val="accent3"/>
              </a:solidFill>
              <a:ln w="9525">
                <a:solidFill>
                  <a:schemeClr val="accent3"/>
                </a:solidFill>
              </a:ln>
              <a:effectLst/>
            </c:spPr>
          </c:marker>
          <c:xVal>
            <c:numRef>
              <c:f>'Model 1.2 price0.0'!$A$1003:$A$5002</c:f>
              <c:numCache>
                <c:formatCode>General</c:formatCode>
                <c:ptCount val="4000"/>
                <c:pt idx="0">
                  <c:v>100100</c:v>
                </c:pt>
                <c:pt idx="1">
                  <c:v>100200</c:v>
                </c:pt>
                <c:pt idx="2">
                  <c:v>100300</c:v>
                </c:pt>
                <c:pt idx="3">
                  <c:v>100400</c:v>
                </c:pt>
                <c:pt idx="4">
                  <c:v>100500</c:v>
                </c:pt>
                <c:pt idx="5">
                  <c:v>100600</c:v>
                </c:pt>
                <c:pt idx="6">
                  <c:v>100700</c:v>
                </c:pt>
                <c:pt idx="7">
                  <c:v>100800</c:v>
                </c:pt>
                <c:pt idx="8">
                  <c:v>100900</c:v>
                </c:pt>
                <c:pt idx="9">
                  <c:v>101000</c:v>
                </c:pt>
                <c:pt idx="10">
                  <c:v>101100</c:v>
                </c:pt>
                <c:pt idx="11">
                  <c:v>101200</c:v>
                </c:pt>
                <c:pt idx="12">
                  <c:v>101300</c:v>
                </c:pt>
                <c:pt idx="13">
                  <c:v>101400</c:v>
                </c:pt>
                <c:pt idx="14">
                  <c:v>101500</c:v>
                </c:pt>
                <c:pt idx="15">
                  <c:v>101600</c:v>
                </c:pt>
                <c:pt idx="16">
                  <c:v>101700</c:v>
                </c:pt>
                <c:pt idx="17">
                  <c:v>101800</c:v>
                </c:pt>
                <c:pt idx="18">
                  <c:v>101900</c:v>
                </c:pt>
                <c:pt idx="19">
                  <c:v>102000</c:v>
                </c:pt>
                <c:pt idx="20">
                  <c:v>102100</c:v>
                </c:pt>
                <c:pt idx="21">
                  <c:v>102200</c:v>
                </c:pt>
                <c:pt idx="22">
                  <c:v>102300</c:v>
                </c:pt>
                <c:pt idx="23">
                  <c:v>102400</c:v>
                </c:pt>
                <c:pt idx="24">
                  <c:v>102500</c:v>
                </c:pt>
                <c:pt idx="25">
                  <c:v>102600</c:v>
                </c:pt>
                <c:pt idx="26">
                  <c:v>102700</c:v>
                </c:pt>
                <c:pt idx="27">
                  <c:v>102800</c:v>
                </c:pt>
                <c:pt idx="28">
                  <c:v>102900</c:v>
                </c:pt>
                <c:pt idx="29">
                  <c:v>103000</c:v>
                </c:pt>
                <c:pt idx="30">
                  <c:v>103100</c:v>
                </c:pt>
                <c:pt idx="31">
                  <c:v>103200</c:v>
                </c:pt>
                <c:pt idx="32">
                  <c:v>103300</c:v>
                </c:pt>
                <c:pt idx="33">
                  <c:v>103400</c:v>
                </c:pt>
                <c:pt idx="34">
                  <c:v>103500</c:v>
                </c:pt>
                <c:pt idx="35">
                  <c:v>103600</c:v>
                </c:pt>
                <c:pt idx="36">
                  <c:v>103700</c:v>
                </c:pt>
                <c:pt idx="37">
                  <c:v>103800</c:v>
                </c:pt>
                <c:pt idx="38">
                  <c:v>103900</c:v>
                </c:pt>
                <c:pt idx="39">
                  <c:v>104000</c:v>
                </c:pt>
                <c:pt idx="40">
                  <c:v>104100</c:v>
                </c:pt>
                <c:pt idx="41">
                  <c:v>104200</c:v>
                </c:pt>
                <c:pt idx="42">
                  <c:v>104300</c:v>
                </c:pt>
                <c:pt idx="43">
                  <c:v>104400</c:v>
                </c:pt>
                <c:pt idx="44">
                  <c:v>104500</c:v>
                </c:pt>
                <c:pt idx="45">
                  <c:v>104600</c:v>
                </c:pt>
                <c:pt idx="46">
                  <c:v>104700</c:v>
                </c:pt>
                <c:pt idx="47">
                  <c:v>104800</c:v>
                </c:pt>
                <c:pt idx="48">
                  <c:v>104900</c:v>
                </c:pt>
                <c:pt idx="49">
                  <c:v>105000</c:v>
                </c:pt>
                <c:pt idx="50">
                  <c:v>105100</c:v>
                </c:pt>
                <c:pt idx="51">
                  <c:v>105200</c:v>
                </c:pt>
                <c:pt idx="52">
                  <c:v>105300</c:v>
                </c:pt>
                <c:pt idx="53">
                  <c:v>105400</c:v>
                </c:pt>
                <c:pt idx="54">
                  <c:v>105500</c:v>
                </c:pt>
                <c:pt idx="55">
                  <c:v>105600</c:v>
                </c:pt>
                <c:pt idx="56">
                  <c:v>105700</c:v>
                </c:pt>
                <c:pt idx="57">
                  <c:v>105800</c:v>
                </c:pt>
                <c:pt idx="58">
                  <c:v>105900</c:v>
                </c:pt>
                <c:pt idx="59">
                  <c:v>106000</c:v>
                </c:pt>
                <c:pt idx="60">
                  <c:v>106100</c:v>
                </c:pt>
                <c:pt idx="61">
                  <c:v>106200</c:v>
                </c:pt>
                <c:pt idx="62">
                  <c:v>106300</c:v>
                </c:pt>
                <c:pt idx="63">
                  <c:v>106400</c:v>
                </c:pt>
                <c:pt idx="64">
                  <c:v>106500</c:v>
                </c:pt>
                <c:pt idx="65">
                  <c:v>106600</c:v>
                </c:pt>
                <c:pt idx="66">
                  <c:v>106700</c:v>
                </c:pt>
                <c:pt idx="67">
                  <c:v>106800</c:v>
                </c:pt>
                <c:pt idx="68">
                  <c:v>106900</c:v>
                </c:pt>
                <c:pt idx="69">
                  <c:v>107000</c:v>
                </c:pt>
                <c:pt idx="70">
                  <c:v>107100</c:v>
                </c:pt>
                <c:pt idx="71">
                  <c:v>107200</c:v>
                </c:pt>
                <c:pt idx="72">
                  <c:v>107300</c:v>
                </c:pt>
                <c:pt idx="73">
                  <c:v>107400</c:v>
                </c:pt>
                <c:pt idx="74">
                  <c:v>107500</c:v>
                </c:pt>
                <c:pt idx="75">
                  <c:v>107600</c:v>
                </c:pt>
                <c:pt idx="76">
                  <c:v>107700</c:v>
                </c:pt>
                <c:pt idx="77">
                  <c:v>107800</c:v>
                </c:pt>
                <c:pt idx="78">
                  <c:v>107900</c:v>
                </c:pt>
                <c:pt idx="79">
                  <c:v>108000</c:v>
                </c:pt>
                <c:pt idx="80">
                  <c:v>108100</c:v>
                </c:pt>
                <c:pt idx="81">
                  <c:v>108200</c:v>
                </c:pt>
                <c:pt idx="82">
                  <c:v>108300</c:v>
                </c:pt>
                <c:pt idx="83">
                  <c:v>108400</c:v>
                </c:pt>
                <c:pt idx="84">
                  <c:v>108500</c:v>
                </c:pt>
                <c:pt idx="85">
                  <c:v>108600</c:v>
                </c:pt>
                <c:pt idx="86">
                  <c:v>108700</c:v>
                </c:pt>
                <c:pt idx="87">
                  <c:v>108800</c:v>
                </c:pt>
                <c:pt idx="88">
                  <c:v>108900</c:v>
                </c:pt>
                <c:pt idx="89">
                  <c:v>109000</c:v>
                </c:pt>
                <c:pt idx="90">
                  <c:v>109100</c:v>
                </c:pt>
                <c:pt idx="91">
                  <c:v>109200</c:v>
                </c:pt>
                <c:pt idx="92">
                  <c:v>109300</c:v>
                </c:pt>
                <c:pt idx="93">
                  <c:v>109400</c:v>
                </c:pt>
                <c:pt idx="94">
                  <c:v>109500</c:v>
                </c:pt>
                <c:pt idx="95">
                  <c:v>109600</c:v>
                </c:pt>
                <c:pt idx="96">
                  <c:v>109700</c:v>
                </c:pt>
                <c:pt idx="97">
                  <c:v>109800</c:v>
                </c:pt>
                <c:pt idx="98">
                  <c:v>109900</c:v>
                </c:pt>
                <c:pt idx="99">
                  <c:v>110000</c:v>
                </c:pt>
                <c:pt idx="100">
                  <c:v>110100</c:v>
                </c:pt>
                <c:pt idx="101">
                  <c:v>110200</c:v>
                </c:pt>
                <c:pt idx="102">
                  <c:v>110300</c:v>
                </c:pt>
                <c:pt idx="103">
                  <c:v>110400</c:v>
                </c:pt>
                <c:pt idx="104">
                  <c:v>110500</c:v>
                </c:pt>
                <c:pt idx="105">
                  <c:v>110600</c:v>
                </c:pt>
                <c:pt idx="106">
                  <c:v>110700</c:v>
                </c:pt>
                <c:pt idx="107">
                  <c:v>110800</c:v>
                </c:pt>
                <c:pt idx="108">
                  <c:v>110900</c:v>
                </c:pt>
                <c:pt idx="109">
                  <c:v>111000</c:v>
                </c:pt>
                <c:pt idx="110">
                  <c:v>111100</c:v>
                </c:pt>
                <c:pt idx="111">
                  <c:v>111200</c:v>
                </c:pt>
                <c:pt idx="112">
                  <c:v>111300</c:v>
                </c:pt>
                <c:pt idx="113">
                  <c:v>111400</c:v>
                </c:pt>
                <c:pt idx="114">
                  <c:v>111500</c:v>
                </c:pt>
                <c:pt idx="115">
                  <c:v>111600</c:v>
                </c:pt>
                <c:pt idx="116">
                  <c:v>111700</c:v>
                </c:pt>
                <c:pt idx="117">
                  <c:v>111800</c:v>
                </c:pt>
                <c:pt idx="118">
                  <c:v>111900</c:v>
                </c:pt>
                <c:pt idx="119">
                  <c:v>112000</c:v>
                </c:pt>
                <c:pt idx="120">
                  <c:v>112100</c:v>
                </c:pt>
                <c:pt idx="121">
                  <c:v>112200</c:v>
                </c:pt>
                <c:pt idx="122">
                  <c:v>112300</c:v>
                </c:pt>
                <c:pt idx="123">
                  <c:v>112400</c:v>
                </c:pt>
                <c:pt idx="124">
                  <c:v>112500</c:v>
                </c:pt>
                <c:pt idx="125">
                  <c:v>112600</c:v>
                </c:pt>
                <c:pt idx="126">
                  <c:v>112700</c:v>
                </c:pt>
                <c:pt idx="127">
                  <c:v>112800</c:v>
                </c:pt>
                <c:pt idx="128">
                  <c:v>112900</c:v>
                </c:pt>
                <c:pt idx="129">
                  <c:v>113000</c:v>
                </c:pt>
                <c:pt idx="130">
                  <c:v>113100</c:v>
                </c:pt>
                <c:pt idx="131">
                  <c:v>113200</c:v>
                </c:pt>
                <c:pt idx="132">
                  <c:v>113300</c:v>
                </c:pt>
                <c:pt idx="133">
                  <c:v>113400</c:v>
                </c:pt>
                <c:pt idx="134">
                  <c:v>113500</c:v>
                </c:pt>
                <c:pt idx="135">
                  <c:v>113600</c:v>
                </c:pt>
                <c:pt idx="136">
                  <c:v>113700</c:v>
                </c:pt>
                <c:pt idx="137">
                  <c:v>113800</c:v>
                </c:pt>
                <c:pt idx="138">
                  <c:v>113900</c:v>
                </c:pt>
                <c:pt idx="139">
                  <c:v>114000</c:v>
                </c:pt>
                <c:pt idx="140">
                  <c:v>114100</c:v>
                </c:pt>
                <c:pt idx="141">
                  <c:v>114200</c:v>
                </c:pt>
                <c:pt idx="142">
                  <c:v>114300</c:v>
                </c:pt>
                <c:pt idx="143">
                  <c:v>114400</c:v>
                </c:pt>
                <c:pt idx="144">
                  <c:v>114500</c:v>
                </c:pt>
                <c:pt idx="145">
                  <c:v>114600</c:v>
                </c:pt>
                <c:pt idx="146">
                  <c:v>114700</c:v>
                </c:pt>
                <c:pt idx="147">
                  <c:v>114800</c:v>
                </c:pt>
                <c:pt idx="148">
                  <c:v>114900</c:v>
                </c:pt>
                <c:pt idx="149">
                  <c:v>115000</c:v>
                </c:pt>
                <c:pt idx="150">
                  <c:v>115100</c:v>
                </c:pt>
                <c:pt idx="151">
                  <c:v>115200</c:v>
                </c:pt>
                <c:pt idx="152">
                  <c:v>115300</c:v>
                </c:pt>
                <c:pt idx="153">
                  <c:v>115400</c:v>
                </c:pt>
                <c:pt idx="154">
                  <c:v>115500</c:v>
                </c:pt>
                <c:pt idx="155">
                  <c:v>115600</c:v>
                </c:pt>
                <c:pt idx="156">
                  <c:v>115700</c:v>
                </c:pt>
                <c:pt idx="157">
                  <c:v>115800</c:v>
                </c:pt>
                <c:pt idx="158">
                  <c:v>115900</c:v>
                </c:pt>
                <c:pt idx="159">
                  <c:v>116000</c:v>
                </c:pt>
                <c:pt idx="160">
                  <c:v>116100</c:v>
                </c:pt>
                <c:pt idx="161">
                  <c:v>116200</c:v>
                </c:pt>
                <c:pt idx="162">
                  <c:v>116300</c:v>
                </c:pt>
                <c:pt idx="163">
                  <c:v>116400</c:v>
                </c:pt>
                <c:pt idx="164">
                  <c:v>116500</c:v>
                </c:pt>
                <c:pt idx="165">
                  <c:v>116600</c:v>
                </c:pt>
                <c:pt idx="166">
                  <c:v>116700</c:v>
                </c:pt>
                <c:pt idx="167">
                  <c:v>116800</c:v>
                </c:pt>
                <c:pt idx="168">
                  <c:v>116900</c:v>
                </c:pt>
                <c:pt idx="169">
                  <c:v>117000</c:v>
                </c:pt>
                <c:pt idx="170">
                  <c:v>117100</c:v>
                </c:pt>
                <c:pt idx="171">
                  <c:v>117200</c:v>
                </c:pt>
                <c:pt idx="172">
                  <c:v>117300</c:v>
                </c:pt>
                <c:pt idx="173">
                  <c:v>117400</c:v>
                </c:pt>
                <c:pt idx="174">
                  <c:v>117500</c:v>
                </c:pt>
                <c:pt idx="175">
                  <c:v>117600</c:v>
                </c:pt>
                <c:pt idx="176">
                  <c:v>117700</c:v>
                </c:pt>
                <c:pt idx="177">
                  <c:v>117800</c:v>
                </c:pt>
                <c:pt idx="178">
                  <c:v>117900</c:v>
                </c:pt>
                <c:pt idx="179">
                  <c:v>118000</c:v>
                </c:pt>
                <c:pt idx="180">
                  <c:v>118100</c:v>
                </c:pt>
                <c:pt idx="181">
                  <c:v>118200</c:v>
                </c:pt>
                <c:pt idx="182">
                  <c:v>118300</c:v>
                </c:pt>
                <c:pt idx="183">
                  <c:v>118400</c:v>
                </c:pt>
                <c:pt idx="184">
                  <c:v>118500</c:v>
                </c:pt>
                <c:pt idx="185">
                  <c:v>118600</c:v>
                </c:pt>
                <c:pt idx="186">
                  <c:v>118700</c:v>
                </c:pt>
                <c:pt idx="187">
                  <c:v>118800</c:v>
                </c:pt>
                <c:pt idx="188">
                  <c:v>118900</c:v>
                </c:pt>
                <c:pt idx="189">
                  <c:v>119000</c:v>
                </c:pt>
                <c:pt idx="190">
                  <c:v>119100</c:v>
                </c:pt>
                <c:pt idx="191">
                  <c:v>119200</c:v>
                </c:pt>
                <c:pt idx="192">
                  <c:v>119300</c:v>
                </c:pt>
                <c:pt idx="193">
                  <c:v>119400</c:v>
                </c:pt>
                <c:pt idx="194">
                  <c:v>119500</c:v>
                </c:pt>
                <c:pt idx="195">
                  <c:v>119600</c:v>
                </c:pt>
                <c:pt idx="196">
                  <c:v>119700</c:v>
                </c:pt>
                <c:pt idx="197">
                  <c:v>119800</c:v>
                </c:pt>
                <c:pt idx="198">
                  <c:v>119900</c:v>
                </c:pt>
                <c:pt idx="199">
                  <c:v>120000</c:v>
                </c:pt>
                <c:pt idx="200">
                  <c:v>120100</c:v>
                </c:pt>
                <c:pt idx="201">
                  <c:v>120200</c:v>
                </c:pt>
                <c:pt idx="202">
                  <c:v>120300</c:v>
                </c:pt>
                <c:pt idx="203">
                  <c:v>120400</c:v>
                </c:pt>
                <c:pt idx="204">
                  <c:v>120500</c:v>
                </c:pt>
                <c:pt idx="205">
                  <c:v>120600</c:v>
                </c:pt>
                <c:pt idx="206">
                  <c:v>120700</c:v>
                </c:pt>
                <c:pt idx="207">
                  <c:v>120800</c:v>
                </c:pt>
                <c:pt idx="208">
                  <c:v>120900</c:v>
                </c:pt>
                <c:pt idx="209">
                  <c:v>121000</c:v>
                </c:pt>
                <c:pt idx="210">
                  <c:v>121100</c:v>
                </c:pt>
                <c:pt idx="211">
                  <c:v>121200</c:v>
                </c:pt>
                <c:pt idx="212">
                  <c:v>121300</c:v>
                </c:pt>
                <c:pt idx="213">
                  <c:v>121400</c:v>
                </c:pt>
                <c:pt idx="214">
                  <c:v>121500</c:v>
                </c:pt>
                <c:pt idx="215">
                  <c:v>121600</c:v>
                </c:pt>
                <c:pt idx="216">
                  <c:v>121700</c:v>
                </c:pt>
                <c:pt idx="217">
                  <c:v>121800</c:v>
                </c:pt>
                <c:pt idx="218">
                  <c:v>121900</c:v>
                </c:pt>
                <c:pt idx="219">
                  <c:v>122000</c:v>
                </c:pt>
                <c:pt idx="220">
                  <c:v>122100</c:v>
                </c:pt>
                <c:pt idx="221">
                  <c:v>122200</c:v>
                </c:pt>
                <c:pt idx="222">
                  <c:v>122300</c:v>
                </c:pt>
                <c:pt idx="223">
                  <c:v>122400</c:v>
                </c:pt>
                <c:pt idx="224">
                  <c:v>122500</c:v>
                </c:pt>
                <c:pt idx="225">
                  <c:v>122600</c:v>
                </c:pt>
                <c:pt idx="226">
                  <c:v>122700</c:v>
                </c:pt>
                <c:pt idx="227">
                  <c:v>122800</c:v>
                </c:pt>
                <c:pt idx="228">
                  <c:v>122900</c:v>
                </c:pt>
                <c:pt idx="229">
                  <c:v>123000</c:v>
                </c:pt>
                <c:pt idx="230">
                  <c:v>123100</c:v>
                </c:pt>
                <c:pt idx="231">
                  <c:v>123200</c:v>
                </c:pt>
                <c:pt idx="232">
                  <c:v>123300</c:v>
                </c:pt>
                <c:pt idx="233">
                  <c:v>123400</c:v>
                </c:pt>
                <c:pt idx="234">
                  <c:v>123500</c:v>
                </c:pt>
                <c:pt idx="235">
                  <c:v>123600</c:v>
                </c:pt>
                <c:pt idx="236">
                  <c:v>123700</c:v>
                </c:pt>
                <c:pt idx="237">
                  <c:v>123800</c:v>
                </c:pt>
                <c:pt idx="238">
                  <c:v>123900</c:v>
                </c:pt>
                <c:pt idx="239">
                  <c:v>124000</c:v>
                </c:pt>
                <c:pt idx="240">
                  <c:v>124100</c:v>
                </c:pt>
                <c:pt idx="241">
                  <c:v>124200</c:v>
                </c:pt>
                <c:pt idx="242">
                  <c:v>124300</c:v>
                </c:pt>
                <c:pt idx="243">
                  <c:v>124400</c:v>
                </c:pt>
                <c:pt idx="244">
                  <c:v>124500</c:v>
                </c:pt>
                <c:pt idx="245">
                  <c:v>124600</c:v>
                </c:pt>
                <c:pt idx="246">
                  <c:v>124700</c:v>
                </c:pt>
                <c:pt idx="247">
                  <c:v>124800</c:v>
                </c:pt>
                <c:pt idx="248">
                  <c:v>124900</c:v>
                </c:pt>
                <c:pt idx="249">
                  <c:v>125000</c:v>
                </c:pt>
                <c:pt idx="250">
                  <c:v>125100</c:v>
                </c:pt>
                <c:pt idx="251">
                  <c:v>125200</c:v>
                </c:pt>
                <c:pt idx="252">
                  <c:v>125300</c:v>
                </c:pt>
                <c:pt idx="253">
                  <c:v>125400</c:v>
                </c:pt>
                <c:pt idx="254">
                  <c:v>125500</c:v>
                </c:pt>
                <c:pt idx="255">
                  <c:v>125600</c:v>
                </c:pt>
                <c:pt idx="256">
                  <c:v>125700</c:v>
                </c:pt>
                <c:pt idx="257">
                  <c:v>125800</c:v>
                </c:pt>
                <c:pt idx="258">
                  <c:v>125900</c:v>
                </c:pt>
                <c:pt idx="259">
                  <c:v>126000</c:v>
                </c:pt>
                <c:pt idx="260">
                  <c:v>126100</c:v>
                </c:pt>
                <c:pt idx="261">
                  <c:v>126200</c:v>
                </c:pt>
                <c:pt idx="262">
                  <c:v>126300</c:v>
                </c:pt>
                <c:pt idx="263">
                  <c:v>126400</c:v>
                </c:pt>
                <c:pt idx="264">
                  <c:v>126500</c:v>
                </c:pt>
                <c:pt idx="265">
                  <c:v>126600</c:v>
                </c:pt>
                <c:pt idx="266">
                  <c:v>126700</c:v>
                </c:pt>
                <c:pt idx="267">
                  <c:v>126800</c:v>
                </c:pt>
                <c:pt idx="268">
                  <c:v>126900</c:v>
                </c:pt>
                <c:pt idx="269">
                  <c:v>127000</c:v>
                </c:pt>
                <c:pt idx="270">
                  <c:v>127100</c:v>
                </c:pt>
                <c:pt idx="271">
                  <c:v>127200</c:v>
                </c:pt>
                <c:pt idx="272">
                  <c:v>127300</c:v>
                </c:pt>
                <c:pt idx="273">
                  <c:v>127400</c:v>
                </c:pt>
                <c:pt idx="274">
                  <c:v>127500</c:v>
                </c:pt>
                <c:pt idx="275">
                  <c:v>127600</c:v>
                </c:pt>
                <c:pt idx="276">
                  <c:v>127700</c:v>
                </c:pt>
                <c:pt idx="277">
                  <c:v>127800</c:v>
                </c:pt>
                <c:pt idx="278">
                  <c:v>127900</c:v>
                </c:pt>
                <c:pt idx="279">
                  <c:v>128000</c:v>
                </c:pt>
                <c:pt idx="280">
                  <c:v>128100</c:v>
                </c:pt>
                <c:pt idx="281">
                  <c:v>128200</c:v>
                </c:pt>
                <c:pt idx="282">
                  <c:v>128300</c:v>
                </c:pt>
                <c:pt idx="283">
                  <c:v>128400</c:v>
                </c:pt>
                <c:pt idx="284">
                  <c:v>128500</c:v>
                </c:pt>
                <c:pt idx="285">
                  <c:v>128600</c:v>
                </c:pt>
                <c:pt idx="286">
                  <c:v>128700</c:v>
                </c:pt>
                <c:pt idx="287">
                  <c:v>128800</c:v>
                </c:pt>
                <c:pt idx="288">
                  <c:v>128900</c:v>
                </c:pt>
                <c:pt idx="289">
                  <c:v>129000</c:v>
                </c:pt>
                <c:pt idx="290">
                  <c:v>129100</c:v>
                </c:pt>
                <c:pt idx="291">
                  <c:v>129200</c:v>
                </c:pt>
                <c:pt idx="292">
                  <c:v>129300</c:v>
                </c:pt>
                <c:pt idx="293">
                  <c:v>129400</c:v>
                </c:pt>
                <c:pt idx="294">
                  <c:v>129500</c:v>
                </c:pt>
                <c:pt idx="295">
                  <c:v>129600</c:v>
                </c:pt>
                <c:pt idx="296">
                  <c:v>129700</c:v>
                </c:pt>
                <c:pt idx="297">
                  <c:v>129800</c:v>
                </c:pt>
                <c:pt idx="298">
                  <c:v>129900</c:v>
                </c:pt>
                <c:pt idx="299">
                  <c:v>130000</c:v>
                </c:pt>
                <c:pt idx="300">
                  <c:v>130100</c:v>
                </c:pt>
                <c:pt idx="301">
                  <c:v>130200</c:v>
                </c:pt>
                <c:pt idx="302">
                  <c:v>130300</c:v>
                </c:pt>
                <c:pt idx="303">
                  <c:v>130400</c:v>
                </c:pt>
                <c:pt idx="304">
                  <c:v>130500</c:v>
                </c:pt>
                <c:pt idx="305">
                  <c:v>130600</c:v>
                </c:pt>
                <c:pt idx="306">
                  <c:v>130700</c:v>
                </c:pt>
                <c:pt idx="307">
                  <c:v>130800</c:v>
                </c:pt>
                <c:pt idx="308">
                  <c:v>130900</c:v>
                </c:pt>
                <c:pt idx="309">
                  <c:v>131000</c:v>
                </c:pt>
                <c:pt idx="310">
                  <c:v>131100</c:v>
                </c:pt>
                <c:pt idx="311">
                  <c:v>131200</c:v>
                </c:pt>
                <c:pt idx="312">
                  <c:v>131300</c:v>
                </c:pt>
                <c:pt idx="313">
                  <c:v>131400</c:v>
                </c:pt>
                <c:pt idx="314">
                  <c:v>131500</c:v>
                </c:pt>
                <c:pt idx="315">
                  <c:v>131600</c:v>
                </c:pt>
                <c:pt idx="316">
                  <c:v>131700</c:v>
                </c:pt>
                <c:pt idx="317">
                  <c:v>131800</c:v>
                </c:pt>
                <c:pt idx="318">
                  <c:v>131900</c:v>
                </c:pt>
                <c:pt idx="319">
                  <c:v>132000</c:v>
                </c:pt>
                <c:pt idx="320">
                  <c:v>132100</c:v>
                </c:pt>
                <c:pt idx="321">
                  <c:v>132200</c:v>
                </c:pt>
                <c:pt idx="322">
                  <c:v>132300</c:v>
                </c:pt>
                <c:pt idx="323">
                  <c:v>132400</c:v>
                </c:pt>
                <c:pt idx="324">
                  <c:v>132500</c:v>
                </c:pt>
                <c:pt idx="325">
                  <c:v>132600</c:v>
                </c:pt>
                <c:pt idx="326">
                  <c:v>132700</c:v>
                </c:pt>
                <c:pt idx="327">
                  <c:v>132800</c:v>
                </c:pt>
                <c:pt idx="328">
                  <c:v>132900</c:v>
                </c:pt>
                <c:pt idx="329">
                  <c:v>133000</c:v>
                </c:pt>
                <c:pt idx="330">
                  <c:v>133100</c:v>
                </c:pt>
                <c:pt idx="331">
                  <c:v>133200</c:v>
                </c:pt>
                <c:pt idx="332">
                  <c:v>133300</c:v>
                </c:pt>
                <c:pt idx="333">
                  <c:v>133400</c:v>
                </c:pt>
                <c:pt idx="334">
                  <c:v>133500</c:v>
                </c:pt>
                <c:pt idx="335">
                  <c:v>133600</c:v>
                </c:pt>
                <c:pt idx="336">
                  <c:v>133700</c:v>
                </c:pt>
                <c:pt idx="337">
                  <c:v>133800</c:v>
                </c:pt>
                <c:pt idx="338">
                  <c:v>133900</c:v>
                </c:pt>
                <c:pt idx="339">
                  <c:v>134000</c:v>
                </c:pt>
                <c:pt idx="340">
                  <c:v>134100</c:v>
                </c:pt>
                <c:pt idx="341">
                  <c:v>134200</c:v>
                </c:pt>
                <c:pt idx="342">
                  <c:v>134300</c:v>
                </c:pt>
                <c:pt idx="343">
                  <c:v>134400</c:v>
                </c:pt>
                <c:pt idx="344">
                  <c:v>134500</c:v>
                </c:pt>
                <c:pt idx="345">
                  <c:v>134600</c:v>
                </c:pt>
                <c:pt idx="346">
                  <c:v>134700</c:v>
                </c:pt>
                <c:pt idx="347">
                  <c:v>134800</c:v>
                </c:pt>
                <c:pt idx="348">
                  <c:v>134900</c:v>
                </c:pt>
                <c:pt idx="349">
                  <c:v>135000</c:v>
                </c:pt>
                <c:pt idx="350">
                  <c:v>135100</c:v>
                </c:pt>
                <c:pt idx="351">
                  <c:v>135200</c:v>
                </c:pt>
                <c:pt idx="352">
                  <c:v>135300</c:v>
                </c:pt>
                <c:pt idx="353">
                  <c:v>135400</c:v>
                </c:pt>
                <c:pt idx="354">
                  <c:v>135500</c:v>
                </c:pt>
                <c:pt idx="355">
                  <c:v>135600</c:v>
                </c:pt>
                <c:pt idx="356">
                  <c:v>135700</c:v>
                </c:pt>
                <c:pt idx="357">
                  <c:v>135800</c:v>
                </c:pt>
                <c:pt idx="358">
                  <c:v>135900</c:v>
                </c:pt>
                <c:pt idx="359">
                  <c:v>136000</c:v>
                </c:pt>
                <c:pt idx="360">
                  <c:v>136100</c:v>
                </c:pt>
                <c:pt idx="361">
                  <c:v>136200</c:v>
                </c:pt>
                <c:pt idx="362">
                  <c:v>136300</c:v>
                </c:pt>
                <c:pt idx="363">
                  <c:v>136400</c:v>
                </c:pt>
                <c:pt idx="364">
                  <c:v>136500</c:v>
                </c:pt>
                <c:pt idx="365">
                  <c:v>136600</c:v>
                </c:pt>
                <c:pt idx="366">
                  <c:v>136700</c:v>
                </c:pt>
                <c:pt idx="367">
                  <c:v>136800</c:v>
                </c:pt>
                <c:pt idx="368">
                  <c:v>136900</c:v>
                </c:pt>
                <c:pt idx="369">
                  <c:v>137000</c:v>
                </c:pt>
                <c:pt idx="370">
                  <c:v>137100</c:v>
                </c:pt>
                <c:pt idx="371">
                  <c:v>137200</c:v>
                </c:pt>
                <c:pt idx="372">
                  <c:v>137300</c:v>
                </c:pt>
                <c:pt idx="373">
                  <c:v>137400</c:v>
                </c:pt>
                <c:pt idx="374">
                  <c:v>137500</c:v>
                </c:pt>
                <c:pt idx="375">
                  <c:v>137600</c:v>
                </c:pt>
                <c:pt idx="376">
                  <c:v>137700</c:v>
                </c:pt>
                <c:pt idx="377">
                  <c:v>137800</c:v>
                </c:pt>
                <c:pt idx="378">
                  <c:v>137900</c:v>
                </c:pt>
                <c:pt idx="379">
                  <c:v>138000</c:v>
                </c:pt>
                <c:pt idx="380">
                  <c:v>138100</c:v>
                </c:pt>
                <c:pt idx="381">
                  <c:v>138200</c:v>
                </c:pt>
                <c:pt idx="382">
                  <c:v>138300</c:v>
                </c:pt>
                <c:pt idx="383">
                  <c:v>138400</c:v>
                </c:pt>
                <c:pt idx="384">
                  <c:v>138500</c:v>
                </c:pt>
                <c:pt idx="385">
                  <c:v>138600</c:v>
                </c:pt>
                <c:pt idx="386">
                  <c:v>138700</c:v>
                </c:pt>
                <c:pt idx="387">
                  <c:v>138800</c:v>
                </c:pt>
                <c:pt idx="388">
                  <c:v>138900</c:v>
                </c:pt>
                <c:pt idx="389">
                  <c:v>139000</c:v>
                </c:pt>
                <c:pt idx="390">
                  <c:v>139100</c:v>
                </c:pt>
                <c:pt idx="391">
                  <c:v>139200</c:v>
                </c:pt>
                <c:pt idx="392">
                  <c:v>139300</c:v>
                </c:pt>
                <c:pt idx="393">
                  <c:v>139400</c:v>
                </c:pt>
                <c:pt idx="394">
                  <c:v>139500</c:v>
                </c:pt>
                <c:pt idx="395">
                  <c:v>139600</c:v>
                </c:pt>
                <c:pt idx="396">
                  <c:v>139700</c:v>
                </c:pt>
                <c:pt idx="397">
                  <c:v>139800</c:v>
                </c:pt>
                <c:pt idx="398">
                  <c:v>139900</c:v>
                </c:pt>
                <c:pt idx="399">
                  <c:v>140000</c:v>
                </c:pt>
                <c:pt idx="400">
                  <c:v>140100</c:v>
                </c:pt>
                <c:pt idx="401">
                  <c:v>140200</c:v>
                </c:pt>
                <c:pt idx="402">
                  <c:v>140300</c:v>
                </c:pt>
                <c:pt idx="403">
                  <c:v>140400</c:v>
                </c:pt>
                <c:pt idx="404">
                  <c:v>140500</c:v>
                </c:pt>
                <c:pt idx="405">
                  <c:v>140600</c:v>
                </c:pt>
                <c:pt idx="406">
                  <c:v>140700</c:v>
                </c:pt>
                <c:pt idx="407">
                  <c:v>140800</c:v>
                </c:pt>
                <c:pt idx="408">
                  <c:v>140900</c:v>
                </c:pt>
                <c:pt idx="409">
                  <c:v>141000</c:v>
                </c:pt>
                <c:pt idx="410">
                  <c:v>141100</c:v>
                </c:pt>
                <c:pt idx="411">
                  <c:v>141200</c:v>
                </c:pt>
                <c:pt idx="412">
                  <c:v>141300</c:v>
                </c:pt>
                <c:pt idx="413">
                  <c:v>141400</c:v>
                </c:pt>
                <c:pt idx="414">
                  <c:v>141500</c:v>
                </c:pt>
                <c:pt idx="415">
                  <c:v>141600</c:v>
                </c:pt>
                <c:pt idx="416">
                  <c:v>141700</c:v>
                </c:pt>
                <c:pt idx="417">
                  <c:v>141800</c:v>
                </c:pt>
                <c:pt idx="418">
                  <c:v>141900</c:v>
                </c:pt>
                <c:pt idx="419">
                  <c:v>142000</c:v>
                </c:pt>
                <c:pt idx="420">
                  <c:v>142100</c:v>
                </c:pt>
                <c:pt idx="421">
                  <c:v>142200</c:v>
                </c:pt>
                <c:pt idx="422">
                  <c:v>142300</c:v>
                </c:pt>
                <c:pt idx="423">
                  <c:v>142400</c:v>
                </c:pt>
                <c:pt idx="424">
                  <c:v>142500</c:v>
                </c:pt>
                <c:pt idx="425">
                  <c:v>142600</c:v>
                </c:pt>
                <c:pt idx="426">
                  <c:v>142700</c:v>
                </c:pt>
                <c:pt idx="427">
                  <c:v>142800</c:v>
                </c:pt>
                <c:pt idx="428">
                  <c:v>142900</c:v>
                </c:pt>
                <c:pt idx="429">
                  <c:v>143000</c:v>
                </c:pt>
                <c:pt idx="430">
                  <c:v>143100</c:v>
                </c:pt>
                <c:pt idx="431">
                  <c:v>143200</c:v>
                </c:pt>
                <c:pt idx="432">
                  <c:v>143300</c:v>
                </c:pt>
                <c:pt idx="433">
                  <c:v>143400</c:v>
                </c:pt>
                <c:pt idx="434">
                  <c:v>143500</c:v>
                </c:pt>
                <c:pt idx="435">
                  <c:v>143600</c:v>
                </c:pt>
                <c:pt idx="436">
                  <c:v>143700</c:v>
                </c:pt>
                <c:pt idx="437">
                  <c:v>143800</c:v>
                </c:pt>
                <c:pt idx="438">
                  <c:v>143900</c:v>
                </c:pt>
                <c:pt idx="439">
                  <c:v>144000</c:v>
                </c:pt>
                <c:pt idx="440">
                  <c:v>144100</c:v>
                </c:pt>
                <c:pt idx="441">
                  <c:v>144200</c:v>
                </c:pt>
                <c:pt idx="442">
                  <c:v>144300</c:v>
                </c:pt>
                <c:pt idx="443">
                  <c:v>144400</c:v>
                </c:pt>
                <c:pt idx="444">
                  <c:v>144500</c:v>
                </c:pt>
                <c:pt idx="445">
                  <c:v>144600</c:v>
                </c:pt>
                <c:pt idx="446">
                  <c:v>144700</c:v>
                </c:pt>
                <c:pt idx="447">
                  <c:v>144800</c:v>
                </c:pt>
                <c:pt idx="448">
                  <c:v>144900</c:v>
                </c:pt>
                <c:pt idx="449">
                  <c:v>145000</c:v>
                </c:pt>
                <c:pt idx="450">
                  <c:v>145100</c:v>
                </c:pt>
                <c:pt idx="451">
                  <c:v>145200</c:v>
                </c:pt>
                <c:pt idx="452">
                  <c:v>145300</c:v>
                </c:pt>
                <c:pt idx="453">
                  <c:v>145400</c:v>
                </c:pt>
                <c:pt idx="454">
                  <c:v>145500</c:v>
                </c:pt>
                <c:pt idx="455">
                  <c:v>145600</c:v>
                </c:pt>
                <c:pt idx="456">
                  <c:v>145700</c:v>
                </c:pt>
                <c:pt idx="457">
                  <c:v>145800</c:v>
                </c:pt>
                <c:pt idx="458">
                  <c:v>145900</c:v>
                </c:pt>
                <c:pt idx="459">
                  <c:v>146000</c:v>
                </c:pt>
                <c:pt idx="460">
                  <c:v>146100</c:v>
                </c:pt>
                <c:pt idx="461">
                  <c:v>146200</c:v>
                </c:pt>
                <c:pt idx="462">
                  <c:v>146300</c:v>
                </c:pt>
                <c:pt idx="463">
                  <c:v>146400</c:v>
                </c:pt>
                <c:pt idx="464">
                  <c:v>146500</c:v>
                </c:pt>
                <c:pt idx="465">
                  <c:v>146600</c:v>
                </c:pt>
                <c:pt idx="466">
                  <c:v>146700</c:v>
                </c:pt>
                <c:pt idx="467">
                  <c:v>146800</c:v>
                </c:pt>
                <c:pt idx="468">
                  <c:v>146900</c:v>
                </c:pt>
                <c:pt idx="469">
                  <c:v>147000</c:v>
                </c:pt>
                <c:pt idx="470">
                  <c:v>147100</c:v>
                </c:pt>
                <c:pt idx="471">
                  <c:v>147200</c:v>
                </c:pt>
                <c:pt idx="472">
                  <c:v>147300</c:v>
                </c:pt>
                <c:pt idx="473">
                  <c:v>147400</c:v>
                </c:pt>
                <c:pt idx="474">
                  <c:v>147500</c:v>
                </c:pt>
                <c:pt idx="475">
                  <c:v>147600</c:v>
                </c:pt>
                <c:pt idx="476">
                  <c:v>147700</c:v>
                </c:pt>
                <c:pt idx="477">
                  <c:v>147800</c:v>
                </c:pt>
                <c:pt idx="478">
                  <c:v>147900</c:v>
                </c:pt>
                <c:pt idx="479">
                  <c:v>148000</c:v>
                </c:pt>
                <c:pt idx="480">
                  <c:v>148100</c:v>
                </c:pt>
                <c:pt idx="481">
                  <c:v>148200</c:v>
                </c:pt>
                <c:pt idx="482">
                  <c:v>148300</c:v>
                </c:pt>
                <c:pt idx="483">
                  <c:v>148400</c:v>
                </c:pt>
                <c:pt idx="484">
                  <c:v>148500</c:v>
                </c:pt>
                <c:pt idx="485">
                  <c:v>148600</c:v>
                </c:pt>
                <c:pt idx="486">
                  <c:v>148700</c:v>
                </c:pt>
                <c:pt idx="487">
                  <c:v>148800</c:v>
                </c:pt>
                <c:pt idx="488">
                  <c:v>148900</c:v>
                </c:pt>
                <c:pt idx="489">
                  <c:v>149000</c:v>
                </c:pt>
                <c:pt idx="490">
                  <c:v>149100</c:v>
                </c:pt>
                <c:pt idx="491">
                  <c:v>149200</c:v>
                </c:pt>
                <c:pt idx="492">
                  <c:v>149300</c:v>
                </c:pt>
                <c:pt idx="493">
                  <c:v>149400</c:v>
                </c:pt>
                <c:pt idx="494">
                  <c:v>149500</c:v>
                </c:pt>
                <c:pt idx="495">
                  <c:v>149600</c:v>
                </c:pt>
                <c:pt idx="496">
                  <c:v>149700</c:v>
                </c:pt>
                <c:pt idx="497">
                  <c:v>149800</c:v>
                </c:pt>
                <c:pt idx="498">
                  <c:v>149900</c:v>
                </c:pt>
                <c:pt idx="499">
                  <c:v>150000</c:v>
                </c:pt>
                <c:pt idx="500">
                  <c:v>150100</c:v>
                </c:pt>
                <c:pt idx="501">
                  <c:v>150200</c:v>
                </c:pt>
                <c:pt idx="502">
                  <c:v>150300</c:v>
                </c:pt>
                <c:pt idx="503">
                  <c:v>150400</c:v>
                </c:pt>
                <c:pt idx="504">
                  <c:v>150500</c:v>
                </c:pt>
                <c:pt idx="505">
                  <c:v>150600</c:v>
                </c:pt>
                <c:pt idx="506">
                  <c:v>150700</c:v>
                </c:pt>
                <c:pt idx="507">
                  <c:v>150800</c:v>
                </c:pt>
                <c:pt idx="508">
                  <c:v>150900</c:v>
                </c:pt>
                <c:pt idx="509">
                  <c:v>151000</c:v>
                </c:pt>
                <c:pt idx="510">
                  <c:v>151100</c:v>
                </c:pt>
                <c:pt idx="511">
                  <c:v>151200</c:v>
                </c:pt>
                <c:pt idx="512">
                  <c:v>151300</c:v>
                </c:pt>
                <c:pt idx="513">
                  <c:v>151400</c:v>
                </c:pt>
                <c:pt idx="514">
                  <c:v>151500</c:v>
                </c:pt>
                <c:pt idx="515">
                  <c:v>151600</c:v>
                </c:pt>
                <c:pt idx="516">
                  <c:v>151700</c:v>
                </c:pt>
                <c:pt idx="517">
                  <c:v>151800</c:v>
                </c:pt>
                <c:pt idx="518">
                  <c:v>151900</c:v>
                </c:pt>
                <c:pt idx="519">
                  <c:v>152000</c:v>
                </c:pt>
                <c:pt idx="520">
                  <c:v>152100</c:v>
                </c:pt>
                <c:pt idx="521">
                  <c:v>152200</c:v>
                </c:pt>
                <c:pt idx="522">
                  <c:v>152300</c:v>
                </c:pt>
                <c:pt idx="523">
                  <c:v>152400</c:v>
                </c:pt>
                <c:pt idx="524">
                  <c:v>152500</c:v>
                </c:pt>
                <c:pt idx="525">
                  <c:v>152600</c:v>
                </c:pt>
                <c:pt idx="526">
                  <c:v>152700</c:v>
                </c:pt>
                <c:pt idx="527">
                  <c:v>152800</c:v>
                </c:pt>
                <c:pt idx="528">
                  <c:v>152900</c:v>
                </c:pt>
                <c:pt idx="529">
                  <c:v>153000</c:v>
                </c:pt>
                <c:pt idx="530">
                  <c:v>153100</c:v>
                </c:pt>
                <c:pt idx="531">
                  <c:v>153200</c:v>
                </c:pt>
                <c:pt idx="532">
                  <c:v>153300</c:v>
                </c:pt>
                <c:pt idx="533">
                  <c:v>153400</c:v>
                </c:pt>
                <c:pt idx="534">
                  <c:v>153500</c:v>
                </c:pt>
                <c:pt idx="535">
                  <c:v>153600</c:v>
                </c:pt>
                <c:pt idx="536">
                  <c:v>153700</c:v>
                </c:pt>
                <c:pt idx="537">
                  <c:v>153800</c:v>
                </c:pt>
                <c:pt idx="538">
                  <c:v>153900</c:v>
                </c:pt>
                <c:pt idx="539">
                  <c:v>154000</c:v>
                </c:pt>
                <c:pt idx="540">
                  <c:v>154100</c:v>
                </c:pt>
                <c:pt idx="541">
                  <c:v>154200</c:v>
                </c:pt>
                <c:pt idx="542">
                  <c:v>154300</c:v>
                </c:pt>
                <c:pt idx="543">
                  <c:v>154400</c:v>
                </c:pt>
                <c:pt idx="544">
                  <c:v>154500</c:v>
                </c:pt>
                <c:pt idx="545">
                  <c:v>154600</c:v>
                </c:pt>
                <c:pt idx="546">
                  <c:v>154700</c:v>
                </c:pt>
                <c:pt idx="547">
                  <c:v>154800</c:v>
                </c:pt>
                <c:pt idx="548">
                  <c:v>154900</c:v>
                </c:pt>
                <c:pt idx="549">
                  <c:v>155000</c:v>
                </c:pt>
                <c:pt idx="550">
                  <c:v>155100</c:v>
                </c:pt>
                <c:pt idx="551">
                  <c:v>155200</c:v>
                </c:pt>
                <c:pt idx="552">
                  <c:v>155300</c:v>
                </c:pt>
                <c:pt idx="553">
                  <c:v>155400</c:v>
                </c:pt>
                <c:pt idx="554">
                  <c:v>155500</c:v>
                </c:pt>
                <c:pt idx="555">
                  <c:v>155600</c:v>
                </c:pt>
                <c:pt idx="556">
                  <c:v>155700</c:v>
                </c:pt>
                <c:pt idx="557">
                  <c:v>155800</c:v>
                </c:pt>
                <c:pt idx="558">
                  <c:v>155900</c:v>
                </c:pt>
                <c:pt idx="559">
                  <c:v>156000</c:v>
                </c:pt>
                <c:pt idx="560">
                  <c:v>156100</c:v>
                </c:pt>
                <c:pt idx="561">
                  <c:v>156200</c:v>
                </c:pt>
                <c:pt idx="562">
                  <c:v>156300</c:v>
                </c:pt>
                <c:pt idx="563">
                  <c:v>156400</c:v>
                </c:pt>
                <c:pt idx="564">
                  <c:v>156500</c:v>
                </c:pt>
                <c:pt idx="565">
                  <c:v>156600</c:v>
                </c:pt>
                <c:pt idx="566">
                  <c:v>156700</c:v>
                </c:pt>
                <c:pt idx="567">
                  <c:v>156800</c:v>
                </c:pt>
                <c:pt idx="568">
                  <c:v>156900</c:v>
                </c:pt>
                <c:pt idx="569">
                  <c:v>157000</c:v>
                </c:pt>
                <c:pt idx="570">
                  <c:v>157100</c:v>
                </c:pt>
                <c:pt idx="571">
                  <c:v>157200</c:v>
                </c:pt>
                <c:pt idx="572">
                  <c:v>157300</c:v>
                </c:pt>
                <c:pt idx="573">
                  <c:v>157400</c:v>
                </c:pt>
                <c:pt idx="574">
                  <c:v>157500</c:v>
                </c:pt>
                <c:pt idx="575">
                  <c:v>157600</c:v>
                </c:pt>
                <c:pt idx="576">
                  <c:v>157700</c:v>
                </c:pt>
                <c:pt idx="577">
                  <c:v>157800</c:v>
                </c:pt>
                <c:pt idx="578">
                  <c:v>157900</c:v>
                </c:pt>
                <c:pt idx="579">
                  <c:v>158000</c:v>
                </c:pt>
                <c:pt idx="580">
                  <c:v>158100</c:v>
                </c:pt>
                <c:pt idx="581">
                  <c:v>158200</c:v>
                </c:pt>
                <c:pt idx="582">
                  <c:v>158300</c:v>
                </c:pt>
                <c:pt idx="583">
                  <c:v>158400</c:v>
                </c:pt>
                <c:pt idx="584">
                  <c:v>158500</c:v>
                </c:pt>
                <c:pt idx="585">
                  <c:v>158600</c:v>
                </c:pt>
                <c:pt idx="586">
                  <c:v>158700</c:v>
                </c:pt>
                <c:pt idx="587">
                  <c:v>158800</c:v>
                </c:pt>
                <c:pt idx="588">
                  <c:v>158900</c:v>
                </c:pt>
                <c:pt idx="589">
                  <c:v>159000</c:v>
                </c:pt>
                <c:pt idx="590">
                  <c:v>159100</c:v>
                </c:pt>
                <c:pt idx="591">
                  <c:v>159200</c:v>
                </c:pt>
                <c:pt idx="592">
                  <c:v>159300</c:v>
                </c:pt>
                <c:pt idx="593">
                  <c:v>159400</c:v>
                </c:pt>
                <c:pt idx="594">
                  <c:v>159500</c:v>
                </c:pt>
                <c:pt idx="595">
                  <c:v>159600</c:v>
                </c:pt>
                <c:pt idx="596">
                  <c:v>159700</c:v>
                </c:pt>
                <c:pt idx="597">
                  <c:v>159800</c:v>
                </c:pt>
                <c:pt idx="598">
                  <c:v>159900</c:v>
                </c:pt>
                <c:pt idx="599">
                  <c:v>160000</c:v>
                </c:pt>
                <c:pt idx="600">
                  <c:v>160100</c:v>
                </c:pt>
                <c:pt idx="601">
                  <c:v>160200</c:v>
                </c:pt>
                <c:pt idx="602">
                  <c:v>160300</c:v>
                </c:pt>
                <c:pt idx="603">
                  <c:v>160400</c:v>
                </c:pt>
                <c:pt idx="604">
                  <c:v>160500</c:v>
                </c:pt>
                <c:pt idx="605">
                  <c:v>160600</c:v>
                </c:pt>
                <c:pt idx="606">
                  <c:v>160700</c:v>
                </c:pt>
                <c:pt idx="607">
                  <c:v>160800</c:v>
                </c:pt>
                <c:pt idx="608">
                  <c:v>160900</c:v>
                </c:pt>
                <c:pt idx="609">
                  <c:v>161000</c:v>
                </c:pt>
                <c:pt idx="610">
                  <c:v>161100</c:v>
                </c:pt>
                <c:pt idx="611">
                  <c:v>161200</c:v>
                </c:pt>
                <c:pt idx="612">
                  <c:v>161300</c:v>
                </c:pt>
                <c:pt idx="613">
                  <c:v>161400</c:v>
                </c:pt>
                <c:pt idx="614">
                  <c:v>161500</c:v>
                </c:pt>
                <c:pt idx="615">
                  <c:v>161600</c:v>
                </c:pt>
                <c:pt idx="616">
                  <c:v>161700</c:v>
                </c:pt>
                <c:pt idx="617">
                  <c:v>161800</c:v>
                </c:pt>
                <c:pt idx="618">
                  <c:v>161900</c:v>
                </c:pt>
                <c:pt idx="619">
                  <c:v>162000</c:v>
                </c:pt>
                <c:pt idx="620">
                  <c:v>162100</c:v>
                </c:pt>
                <c:pt idx="621">
                  <c:v>162200</c:v>
                </c:pt>
                <c:pt idx="622">
                  <c:v>162300</c:v>
                </c:pt>
                <c:pt idx="623">
                  <c:v>162400</c:v>
                </c:pt>
                <c:pt idx="624">
                  <c:v>162500</c:v>
                </c:pt>
                <c:pt idx="625">
                  <c:v>162600</c:v>
                </c:pt>
                <c:pt idx="626">
                  <c:v>162700</c:v>
                </c:pt>
                <c:pt idx="627">
                  <c:v>162800</c:v>
                </c:pt>
                <c:pt idx="628">
                  <c:v>162900</c:v>
                </c:pt>
                <c:pt idx="629">
                  <c:v>163000</c:v>
                </c:pt>
                <c:pt idx="630">
                  <c:v>163100</c:v>
                </c:pt>
                <c:pt idx="631">
                  <c:v>163200</c:v>
                </c:pt>
                <c:pt idx="632">
                  <c:v>163300</c:v>
                </c:pt>
                <c:pt idx="633">
                  <c:v>163400</c:v>
                </c:pt>
                <c:pt idx="634">
                  <c:v>163500</c:v>
                </c:pt>
                <c:pt idx="635">
                  <c:v>163600</c:v>
                </c:pt>
                <c:pt idx="636">
                  <c:v>163700</c:v>
                </c:pt>
                <c:pt idx="637">
                  <c:v>163800</c:v>
                </c:pt>
                <c:pt idx="638">
                  <c:v>163900</c:v>
                </c:pt>
                <c:pt idx="639">
                  <c:v>164000</c:v>
                </c:pt>
                <c:pt idx="640">
                  <c:v>164100</c:v>
                </c:pt>
                <c:pt idx="641">
                  <c:v>164200</c:v>
                </c:pt>
                <c:pt idx="642">
                  <c:v>164300</c:v>
                </c:pt>
                <c:pt idx="643">
                  <c:v>164400</c:v>
                </c:pt>
                <c:pt idx="644">
                  <c:v>164500</c:v>
                </c:pt>
                <c:pt idx="645">
                  <c:v>164600</c:v>
                </c:pt>
                <c:pt idx="646">
                  <c:v>164700</c:v>
                </c:pt>
                <c:pt idx="647">
                  <c:v>164800</c:v>
                </c:pt>
                <c:pt idx="648">
                  <c:v>164900</c:v>
                </c:pt>
                <c:pt idx="649">
                  <c:v>165000</c:v>
                </c:pt>
                <c:pt idx="650">
                  <c:v>165100</c:v>
                </c:pt>
                <c:pt idx="651">
                  <c:v>165200</c:v>
                </c:pt>
                <c:pt idx="652">
                  <c:v>165300</c:v>
                </c:pt>
                <c:pt idx="653">
                  <c:v>165400</c:v>
                </c:pt>
                <c:pt idx="654">
                  <c:v>165500</c:v>
                </c:pt>
                <c:pt idx="655">
                  <c:v>165600</c:v>
                </c:pt>
                <c:pt idx="656">
                  <c:v>165700</c:v>
                </c:pt>
                <c:pt idx="657">
                  <c:v>165800</c:v>
                </c:pt>
                <c:pt idx="658">
                  <c:v>165900</c:v>
                </c:pt>
                <c:pt idx="659">
                  <c:v>166000</c:v>
                </c:pt>
                <c:pt idx="660">
                  <c:v>166100</c:v>
                </c:pt>
                <c:pt idx="661">
                  <c:v>166200</c:v>
                </c:pt>
                <c:pt idx="662">
                  <c:v>166300</c:v>
                </c:pt>
                <c:pt idx="663">
                  <c:v>166400</c:v>
                </c:pt>
                <c:pt idx="664">
                  <c:v>166500</c:v>
                </c:pt>
                <c:pt idx="665">
                  <c:v>166600</c:v>
                </c:pt>
                <c:pt idx="666">
                  <c:v>166700</c:v>
                </c:pt>
                <c:pt idx="667">
                  <c:v>166800</c:v>
                </c:pt>
                <c:pt idx="668">
                  <c:v>166900</c:v>
                </c:pt>
                <c:pt idx="669">
                  <c:v>167000</c:v>
                </c:pt>
                <c:pt idx="670">
                  <c:v>167100</c:v>
                </c:pt>
                <c:pt idx="671">
                  <c:v>167200</c:v>
                </c:pt>
                <c:pt idx="672">
                  <c:v>167300</c:v>
                </c:pt>
                <c:pt idx="673">
                  <c:v>167400</c:v>
                </c:pt>
                <c:pt idx="674">
                  <c:v>167500</c:v>
                </c:pt>
                <c:pt idx="675">
                  <c:v>167600</c:v>
                </c:pt>
                <c:pt idx="676">
                  <c:v>167700</c:v>
                </c:pt>
                <c:pt idx="677">
                  <c:v>167800</c:v>
                </c:pt>
                <c:pt idx="678">
                  <c:v>167900</c:v>
                </c:pt>
                <c:pt idx="679">
                  <c:v>168000</c:v>
                </c:pt>
                <c:pt idx="680">
                  <c:v>168100</c:v>
                </c:pt>
                <c:pt idx="681">
                  <c:v>168200</c:v>
                </c:pt>
                <c:pt idx="682">
                  <c:v>168300</c:v>
                </c:pt>
                <c:pt idx="683">
                  <c:v>168400</c:v>
                </c:pt>
                <c:pt idx="684">
                  <c:v>168500</c:v>
                </c:pt>
                <c:pt idx="685">
                  <c:v>168600</c:v>
                </c:pt>
                <c:pt idx="686">
                  <c:v>168700</c:v>
                </c:pt>
                <c:pt idx="687">
                  <c:v>168800</c:v>
                </c:pt>
                <c:pt idx="688">
                  <c:v>168900</c:v>
                </c:pt>
                <c:pt idx="689">
                  <c:v>169000</c:v>
                </c:pt>
                <c:pt idx="690">
                  <c:v>169100</c:v>
                </c:pt>
                <c:pt idx="691">
                  <c:v>169200</c:v>
                </c:pt>
                <c:pt idx="692">
                  <c:v>169300</c:v>
                </c:pt>
                <c:pt idx="693">
                  <c:v>169400</c:v>
                </c:pt>
                <c:pt idx="694">
                  <c:v>169500</c:v>
                </c:pt>
                <c:pt idx="695">
                  <c:v>169600</c:v>
                </c:pt>
                <c:pt idx="696">
                  <c:v>169700</c:v>
                </c:pt>
                <c:pt idx="697">
                  <c:v>169800</c:v>
                </c:pt>
                <c:pt idx="698">
                  <c:v>169900</c:v>
                </c:pt>
                <c:pt idx="699">
                  <c:v>170000</c:v>
                </c:pt>
                <c:pt idx="700">
                  <c:v>170100</c:v>
                </c:pt>
                <c:pt idx="701">
                  <c:v>170200</c:v>
                </c:pt>
                <c:pt idx="702">
                  <c:v>170300</c:v>
                </c:pt>
                <c:pt idx="703">
                  <c:v>170400</c:v>
                </c:pt>
                <c:pt idx="704">
                  <c:v>170500</c:v>
                </c:pt>
                <c:pt idx="705">
                  <c:v>170600</c:v>
                </c:pt>
                <c:pt idx="706">
                  <c:v>170700</c:v>
                </c:pt>
                <c:pt idx="707">
                  <c:v>170800</c:v>
                </c:pt>
                <c:pt idx="708">
                  <c:v>170900</c:v>
                </c:pt>
                <c:pt idx="709">
                  <c:v>171000</c:v>
                </c:pt>
                <c:pt idx="710">
                  <c:v>171100</c:v>
                </c:pt>
                <c:pt idx="711">
                  <c:v>171200</c:v>
                </c:pt>
                <c:pt idx="712">
                  <c:v>171300</c:v>
                </c:pt>
                <c:pt idx="713">
                  <c:v>171400</c:v>
                </c:pt>
                <c:pt idx="714">
                  <c:v>171500</c:v>
                </c:pt>
                <c:pt idx="715">
                  <c:v>171600</c:v>
                </c:pt>
                <c:pt idx="716">
                  <c:v>171700</c:v>
                </c:pt>
                <c:pt idx="717">
                  <c:v>171800</c:v>
                </c:pt>
                <c:pt idx="718">
                  <c:v>171900</c:v>
                </c:pt>
                <c:pt idx="719">
                  <c:v>172000</c:v>
                </c:pt>
                <c:pt idx="720">
                  <c:v>172100</c:v>
                </c:pt>
                <c:pt idx="721">
                  <c:v>172200</c:v>
                </c:pt>
                <c:pt idx="722">
                  <c:v>172300</c:v>
                </c:pt>
                <c:pt idx="723">
                  <c:v>172400</c:v>
                </c:pt>
                <c:pt idx="724">
                  <c:v>172500</c:v>
                </c:pt>
                <c:pt idx="725">
                  <c:v>172600</c:v>
                </c:pt>
                <c:pt idx="726">
                  <c:v>172700</c:v>
                </c:pt>
                <c:pt idx="727">
                  <c:v>172800</c:v>
                </c:pt>
                <c:pt idx="728">
                  <c:v>172900</c:v>
                </c:pt>
                <c:pt idx="729">
                  <c:v>173000</c:v>
                </c:pt>
                <c:pt idx="730">
                  <c:v>173100</c:v>
                </c:pt>
                <c:pt idx="731">
                  <c:v>173200</c:v>
                </c:pt>
                <c:pt idx="732">
                  <c:v>173300</c:v>
                </c:pt>
                <c:pt idx="733">
                  <c:v>173400</c:v>
                </c:pt>
                <c:pt idx="734">
                  <c:v>173500</c:v>
                </c:pt>
                <c:pt idx="735">
                  <c:v>173600</c:v>
                </c:pt>
                <c:pt idx="736">
                  <c:v>173700</c:v>
                </c:pt>
                <c:pt idx="737">
                  <c:v>173800</c:v>
                </c:pt>
                <c:pt idx="738">
                  <c:v>173900</c:v>
                </c:pt>
                <c:pt idx="739">
                  <c:v>174000</c:v>
                </c:pt>
                <c:pt idx="740">
                  <c:v>174100</c:v>
                </c:pt>
                <c:pt idx="741">
                  <c:v>174200</c:v>
                </c:pt>
                <c:pt idx="742">
                  <c:v>174300</c:v>
                </c:pt>
                <c:pt idx="743">
                  <c:v>174400</c:v>
                </c:pt>
                <c:pt idx="744">
                  <c:v>174500</c:v>
                </c:pt>
                <c:pt idx="745">
                  <c:v>174600</c:v>
                </c:pt>
                <c:pt idx="746">
                  <c:v>174700</c:v>
                </c:pt>
                <c:pt idx="747">
                  <c:v>174800</c:v>
                </c:pt>
                <c:pt idx="748">
                  <c:v>174900</c:v>
                </c:pt>
                <c:pt idx="749">
                  <c:v>175000</c:v>
                </c:pt>
                <c:pt idx="750">
                  <c:v>175100</c:v>
                </c:pt>
                <c:pt idx="751">
                  <c:v>175200</c:v>
                </c:pt>
                <c:pt idx="752">
                  <c:v>175300</c:v>
                </c:pt>
                <c:pt idx="753">
                  <c:v>175400</c:v>
                </c:pt>
                <c:pt idx="754">
                  <c:v>175500</c:v>
                </c:pt>
                <c:pt idx="755">
                  <c:v>175600</c:v>
                </c:pt>
                <c:pt idx="756">
                  <c:v>175700</c:v>
                </c:pt>
                <c:pt idx="757">
                  <c:v>175800</c:v>
                </c:pt>
                <c:pt idx="758">
                  <c:v>175900</c:v>
                </c:pt>
                <c:pt idx="759">
                  <c:v>176000</c:v>
                </c:pt>
                <c:pt idx="760">
                  <c:v>176100</c:v>
                </c:pt>
                <c:pt idx="761">
                  <c:v>176200</c:v>
                </c:pt>
                <c:pt idx="762">
                  <c:v>176300</c:v>
                </c:pt>
                <c:pt idx="763">
                  <c:v>176400</c:v>
                </c:pt>
                <c:pt idx="764">
                  <c:v>176500</c:v>
                </c:pt>
                <c:pt idx="765">
                  <c:v>176600</c:v>
                </c:pt>
                <c:pt idx="766">
                  <c:v>176700</c:v>
                </c:pt>
                <c:pt idx="767">
                  <c:v>176800</c:v>
                </c:pt>
                <c:pt idx="768">
                  <c:v>176900</c:v>
                </c:pt>
                <c:pt idx="769">
                  <c:v>177000</c:v>
                </c:pt>
                <c:pt idx="770">
                  <c:v>177100</c:v>
                </c:pt>
                <c:pt idx="771">
                  <c:v>177200</c:v>
                </c:pt>
                <c:pt idx="772">
                  <c:v>177300</c:v>
                </c:pt>
                <c:pt idx="773">
                  <c:v>177400</c:v>
                </c:pt>
                <c:pt idx="774">
                  <c:v>177500</c:v>
                </c:pt>
                <c:pt idx="775">
                  <c:v>177600</c:v>
                </c:pt>
                <c:pt idx="776">
                  <c:v>177700</c:v>
                </c:pt>
                <c:pt idx="777">
                  <c:v>177800</c:v>
                </c:pt>
                <c:pt idx="778">
                  <c:v>177900</c:v>
                </c:pt>
                <c:pt idx="779">
                  <c:v>178000</c:v>
                </c:pt>
                <c:pt idx="780">
                  <c:v>178100</c:v>
                </c:pt>
                <c:pt idx="781">
                  <c:v>178200</c:v>
                </c:pt>
                <c:pt idx="782">
                  <c:v>178300</c:v>
                </c:pt>
                <c:pt idx="783">
                  <c:v>178400</c:v>
                </c:pt>
                <c:pt idx="784">
                  <c:v>178500</c:v>
                </c:pt>
                <c:pt idx="785">
                  <c:v>178600</c:v>
                </c:pt>
                <c:pt idx="786">
                  <c:v>178700</c:v>
                </c:pt>
                <c:pt idx="787">
                  <c:v>178800</c:v>
                </c:pt>
                <c:pt idx="788">
                  <c:v>178900</c:v>
                </c:pt>
                <c:pt idx="789">
                  <c:v>179000</c:v>
                </c:pt>
                <c:pt idx="790">
                  <c:v>179100</c:v>
                </c:pt>
                <c:pt idx="791">
                  <c:v>179200</c:v>
                </c:pt>
                <c:pt idx="792">
                  <c:v>179300</c:v>
                </c:pt>
                <c:pt idx="793">
                  <c:v>179400</c:v>
                </c:pt>
                <c:pt idx="794">
                  <c:v>179500</c:v>
                </c:pt>
                <c:pt idx="795">
                  <c:v>179600</c:v>
                </c:pt>
                <c:pt idx="796">
                  <c:v>179700</c:v>
                </c:pt>
                <c:pt idx="797">
                  <c:v>179800</c:v>
                </c:pt>
                <c:pt idx="798">
                  <c:v>179900</c:v>
                </c:pt>
                <c:pt idx="799">
                  <c:v>180000</c:v>
                </c:pt>
                <c:pt idx="800">
                  <c:v>180100</c:v>
                </c:pt>
                <c:pt idx="801">
                  <c:v>180200</c:v>
                </c:pt>
                <c:pt idx="802">
                  <c:v>180300</c:v>
                </c:pt>
                <c:pt idx="803">
                  <c:v>180400</c:v>
                </c:pt>
                <c:pt idx="804">
                  <c:v>180500</c:v>
                </c:pt>
                <c:pt idx="805">
                  <c:v>180600</c:v>
                </c:pt>
                <c:pt idx="806">
                  <c:v>180700</c:v>
                </c:pt>
                <c:pt idx="807">
                  <c:v>180800</c:v>
                </c:pt>
                <c:pt idx="808">
                  <c:v>180900</c:v>
                </c:pt>
                <c:pt idx="809">
                  <c:v>181000</c:v>
                </c:pt>
                <c:pt idx="810">
                  <c:v>181100</c:v>
                </c:pt>
                <c:pt idx="811">
                  <c:v>181200</c:v>
                </c:pt>
                <c:pt idx="812">
                  <c:v>181300</c:v>
                </c:pt>
                <c:pt idx="813">
                  <c:v>181400</c:v>
                </c:pt>
                <c:pt idx="814">
                  <c:v>181500</c:v>
                </c:pt>
                <c:pt idx="815">
                  <c:v>181600</c:v>
                </c:pt>
                <c:pt idx="816">
                  <c:v>181700</c:v>
                </c:pt>
                <c:pt idx="817">
                  <c:v>181800</c:v>
                </c:pt>
                <c:pt idx="818">
                  <c:v>181900</c:v>
                </c:pt>
                <c:pt idx="819">
                  <c:v>182000</c:v>
                </c:pt>
                <c:pt idx="820">
                  <c:v>182100</c:v>
                </c:pt>
                <c:pt idx="821">
                  <c:v>182200</c:v>
                </c:pt>
                <c:pt idx="822">
                  <c:v>182300</c:v>
                </c:pt>
                <c:pt idx="823">
                  <c:v>182400</c:v>
                </c:pt>
                <c:pt idx="824">
                  <c:v>182500</c:v>
                </c:pt>
                <c:pt idx="825">
                  <c:v>182600</c:v>
                </c:pt>
                <c:pt idx="826">
                  <c:v>182700</c:v>
                </c:pt>
                <c:pt idx="827">
                  <c:v>182800</c:v>
                </c:pt>
                <c:pt idx="828">
                  <c:v>182900</c:v>
                </c:pt>
                <c:pt idx="829">
                  <c:v>183000</c:v>
                </c:pt>
                <c:pt idx="830">
                  <c:v>183100</c:v>
                </c:pt>
                <c:pt idx="831">
                  <c:v>183200</c:v>
                </c:pt>
                <c:pt idx="832">
                  <c:v>183300</c:v>
                </c:pt>
                <c:pt idx="833">
                  <c:v>183400</c:v>
                </c:pt>
                <c:pt idx="834">
                  <c:v>183500</c:v>
                </c:pt>
                <c:pt idx="835">
                  <c:v>183600</c:v>
                </c:pt>
                <c:pt idx="836">
                  <c:v>183700</c:v>
                </c:pt>
                <c:pt idx="837">
                  <c:v>183800</c:v>
                </c:pt>
                <c:pt idx="838">
                  <c:v>183900</c:v>
                </c:pt>
                <c:pt idx="839">
                  <c:v>184000</c:v>
                </c:pt>
                <c:pt idx="840">
                  <c:v>184100</c:v>
                </c:pt>
                <c:pt idx="841">
                  <c:v>184200</c:v>
                </c:pt>
                <c:pt idx="842">
                  <c:v>184300</c:v>
                </c:pt>
                <c:pt idx="843">
                  <c:v>184400</c:v>
                </c:pt>
                <c:pt idx="844">
                  <c:v>184500</c:v>
                </c:pt>
                <c:pt idx="845">
                  <c:v>184600</c:v>
                </c:pt>
                <c:pt idx="846">
                  <c:v>184700</c:v>
                </c:pt>
                <c:pt idx="847">
                  <c:v>184800</c:v>
                </c:pt>
                <c:pt idx="848">
                  <c:v>184900</c:v>
                </c:pt>
                <c:pt idx="849">
                  <c:v>185000</c:v>
                </c:pt>
                <c:pt idx="850">
                  <c:v>185100</c:v>
                </c:pt>
                <c:pt idx="851">
                  <c:v>185200</c:v>
                </c:pt>
                <c:pt idx="852">
                  <c:v>185300</c:v>
                </c:pt>
                <c:pt idx="853">
                  <c:v>185400</c:v>
                </c:pt>
                <c:pt idx="854">
                  <c:v>185500</c:v>
                </c:pt>
                <c:pt idx="855">
                  <c:v>185600</c:v>
                </c:pt>
                <c:pt idx="856">
                  <c:v>185700</c:v>
                </c:pt>
                <c:pt idx="857">
                  <c:v>185800</c:v>
                </c:pt>
                <c:pt idx="858">
                  <c:v>185900</c:v>
                </c:pt>
                <c:pt idx="859">
                  <c:v>186000</c:v>
                </c:pt>
                <c:pt idx="860">
                  <c:v>186100</c:v>
                </c:pt>
                <c:pt idx="861">
                  <c:v>186200</c:v>
                </c:pt>
                <c:pt idx="862">
                  <c:v>186300</c:v>
                </c:pt>
                <c:pt idx="863">
                  <c:v>186400</c:v>
                </c:pt>
                <c:pt idx="864">
                  <c:v>186500</c:v>
                </c:pt>
                <c:pt idx="865">
                  <c:v>186600</c:v>
                </c:pt>
                <c:pt idx="866">
                  <c:v>186700</c:v>
                </c:pt>
                <c:pt idx="867">
                  <c:v>186800</c:v>
                </c:pt>
                <c:pt idx="868">
                  <c:v>186900</c:v>
                </c:pt>
                <c:pt idx="869">
                  <c:v>187000</c:v>
                </c:pt>
                <c:pt idx="870">
                  <c:v>187100</c:v>
                </c:pt>
                <c:pt idx="871">
                  <c:v>187200</c:v>
                </c:pt>
                <c:pt idx="872">
                  <c:v>187300</c:v>
                </c:pt>
                <c:pt idx="873">
                  <c:v>187400</c:v>
                </c:pt>
                <c:pt idx="874">
                  <c:v>187500</c:v>
                </c:pt>
                <c:pt idx="875">
                  <c:v>187600</c:v>
                </c:pt>
                <c:pt idx="876">
                  <c:v>187700</c:v>
                </c:pt>
                <c:pt idx="877">
                  <c:v>187800</c:v>
                </c:pt>
                <c:pt idx="878">
                  <c:v>187900</c:v>
                </c:pt>
                <c:pt idx="879">
                  <c:v>188000</c:v>
                </c:pt>
                <c:pt idx="880">
                  <c:v>188100</c:v>
                </c:pt>
                <c:pt idx="881">
                  <c:v>188200</c:v>
                </c:pt>
                <c:pt idx="882">
                  <c:v>188300</c:v>
                </c:pt>
                <c:pt idx="883">
                  <c:v>188400</c:v>
                </c:pt>
                <c:pt idx="884">
                  <c:v>188500</c:v>
                </c:pt>
                <c:pt idx="885">
                  <c:v>188600</c:v>
                </c:pt>
                <c:pt idx="886">
                  <c:v>188700</c:v>
                </c:pt>
                <c:pt idx="887">
                  <c:v>188800</c:v>
                </c:pt>
                <c:pt idx="888">
                  <c:v>188900</c:v>
                </c:pt>
                <c:pt idx="889">
                  <c:v>189000</c:v>
                </c:pt>
                <c:pt idx="890">
                  <c:v>189100</c:v>
                </c:pt>
                <c:pt idx="891">
                  <c:v>189200</c:v>
                </c:pt>
                <c:pt idx="892">
                  <c:v>189300</c:v>
                </c:pt>
                <c:pt idx="893">
                  <c:v>189400</c:v>
                </c:pt>
                <c:pt idx="894">
                  <c:v>189500</c:v>
                </c:pt>
                <c:pt idx="895">
                  <c:v>189600</c:v>
                </c:pt>
                <c:pt idx="896">
                  <c:v>189700</c:v>
                </c:pt>
                <c:pt idx="897">
                  <c:v>189800</c:v>
                </c:pt>
                <c:pt idx="898">
                  <c:v>189900</c:v>
                </c:pt>
                <c:pt idx="899">
                  <c:v>190000</c:v>
                </c:pt>
                <c:pt idx="900">
                  <c:v>190100</c:v>
                </c:pt>
                <c:pt idx="901">
                  <c:v>190200</c:v>
                </c:pt>
                <c:pt idx="902">
                  <c:v>190300</c:v>
                </c:pt>
                <c:pt idx="903">
                  <c:v>190400</c:v>
                </c:pt>
                <c:pt idx="904">
                  <c:v>190500</c:v>
                </c:pt>
                <c:pt idx="905">
                  <c:v>190600</c:v>
                </c:pt>
                <c:pt idx="906">
                  <c:v>190700</c:v>
                </c:pt>
                <c:pt idx="907">
                  <c:v>190800</c:v>
                </c:pt>
                <c:pt idx="908">
                  <c:v>190900</c:v>
                </c:pt>
                <c:pt idx="909">
                  <c:v>191000</c:v>
                </c:pt>
                <c:pt idx="910">
                  <c:v>191100</c:v>
                </c:pt>
                <c:pt idx="911">
                  <c:v>191200</c:v>
                </c:pt>
                <c:pt idx="912">
                  <c:v>191300</c:v>
                </c:pt>
                <c:pt idx="913">
                  <c:v>191400</c:v>
                </c:pt>
                <c:pt idx="914">
                  <c:v>191500</c:v>
                </c:pt>
                <c:pt idx="915">
                  <c:v>191600</c:v>
                </c:pt>
                <c:pt idx="916">
                  <c:v>191700</c:v>
                </c:pt>
                <c:pt idx="917">
                  <c:v>191800</c:v>
                </c:pt>
                <c:pt idx="918">
                  <c:v>191900</c:v>
                </c:pt>
                <c:pt idx="919">
                  <c:v>192000</c:v>
                </c:pt>
                <c:pt idx="920">
                  <c:v>192100</c:v>
                </c:pt>
                <c:pt idx="921">
                  <c:v>192200</c:v>
                </c:pt>
                <c:pt idx="922">
                  <c:v>192300</c:v>
                </c:pt>
                <c:pt idx="923">
                  <c:v>192400</c:v>
                </c:pt>
                <c:pt idx="924">
                  <c:v>192500</c:v>
                </c:pt>
                <c:pt idx="925">
                  <c:v>192600</c:v>
                </c:pt>
                <c:pt idx="926">
                  <c:v>192700</c:v>
                </c:pt>
                <c:pt idx="927">
                  <c:v>192800</c:v>
                </c:pt>
                <c:pt idx="928">
                  <c:v>192900</c:v>
                </c:pt>
                <c:pt idx="929">
                  <c:v>193000</c:v>
                </c:pt>
                <c:pt idx="930">
                  <c:v>193100</c:v>
                </c:pt>
                <c:pt idx="931">
                  <c:v>193200</c:v>
                </c:pt>
                <c:pt idx="932">
                  <c:v>193300</c:v>
                </c:pt>
                <c:pt idx="933">
                  <c:v>193400</c:v>
                </c:pt>
                <c:pt idx="934">
                  <c:v>193500</c:v>
                </c:pt>
                <c:pt idx="935">
                  <c:v>193600</c:v>
                </c:pt>
                <c:pt idx="936">
                  <c:v>193700</c:v>
                </c:pt>
                <c:pt idx="937">
                  <c:v>193800</c:v>
                </c:pt>
                <c:pt idx="938">
                  <c:v>193900</c:v>
                </c:pt>
                <c:pt idx="939">
                  <c:v>194000</c:v>
                </c:pt>
                <c:pt idx="940">
                  <c:v>194100</c:v>
                </c:pt>
                <c:pt idx="941">
                  <c:v>194200</c:v>
                </c:pt>
                <c:pt idx="942">
                  <c:v>194300</c:v>
                </c:pt>
                <c:pt idx="943">
                  <c:v>194400</c:v>
                </c:pt>
                <c:pt idx="944">
                  <c:v>194500</c:v>
                </c:pt>
                <c:pt idx="945">
                  <c:v>194600</c:v>
                </c:pt>
                <c:pt idx="946">
                  <c:v>194700</c:v>
                </c:pt>
                <c:pt idx="947">
                  <c:v>194800</c:v>
                </c:pt>
                <c:pt idx="948">
                  <c:v>194900</c:v>
                </c:pt>
                <c:pt idx="949">
                  <c:v>195000</c:v>
                </c:pt>
                <c:pt idx="950">
                  <c:v>195100</c:v>
                </c:pt>
                <c:pt idx="951">
                  <c:v>195200</c:v>
                </c:pt>
                <c:pt idx="952">
                  <c:v>195300</c:v>
                </c:pt>
                <c:pt idx="953">
                  <c:v>195400</c:v>
                </c:pt>
                <c:pt idx="954">
                  <c:v>195500</c:v>
                </c:pt>
                <c:pt idx="955">
                  <c:v>195600</c:v>
                </c:pt>
                <c:pt idx="956">
                  <c:v>195700</c:v>
                </c:pt>
                <c:pt idx="957">
                  <c:v>195800</c:v>
                </c:pt>
                <c:pt idx="958">
                  <c:v>195900</c:v>
                </c:pt>
                <c:pt idx="959">
                  <c:v>196000</c:v>
                </c:pt>
                <c:pt idx="960">
                  <c:v>196100</c:v>
                </c:pt>
                <c:pt idx="961">
                  <c:v>196200</c:v>
                </c:pt>
                <c:pt idx="962">
                  <c:v>196300</c:v>
                </c:pt>
                <c:pt idx="963">
                  <c:v>196400</c:v>
                </c:pt>
                <c:pt idx="964">
                  <c:v>196500</c:v>
                </c:pt>
                <c:pt idx="965">
                  <c:v>196600</c:v>
                </c:pt>
                <c:pt idx="966">
                  <c:v>196700</c:v>
                </c:pt>
                <c:pt idx="967">
                  <c:v>196800</c:v>
                </c:pt>
                <c:pt idx="968">
                  <c:v>196900</c:v>
                </c:pt>
                <c:pt idx="969">
                  <c:v>197000</c:v>
                </c:pt>
                <c:pt idx="970">
                  <c:v>197100</c:v>
                </c:pt>
                <c:pt idx="971">
                  <c:v>197200</c:v>
                </c:pt>
                <c:pt idx="972">
                  <c:v>197300</c:v>
                </c:pt>
                <c:pt idx="973">
                  <c:v>197400</c:v>
                </c:pt>
                <c:pt idx="974">
                  <c:v>197500</c:v>
                </c:pt>
                <c:pt idx="975">
                  <c:v>197600</c:v>
                </c:pt>
                <c:pt idx="976">
                  <c:v>197700</c:v>
                </c:pt>
                <c:pt idx="977">
                  <c:v>197800</c:v>
                </c:pt>
                <c:pt idx="978">
                  <c:v>197900</c:v>
                </c:pt>
                <c:pt idx="979">
                  <c:v>198000</c:v>
                </c:pt>
                <c:pt idx="980">
                  <c:v>198100</c:v>
                </c:pt>
                <c:pt idx="981">
                  <c:v>198200</c:v>
                </c:pt>
                <c:pt idx="982">
                  <c:v>198300</c:v>
                </c:pt>
                <c:pt idx="983">
                  <c:v>198400</c:v>
                </c:pt>
                <c:pt idx="984">
                  <c:v>198500</c:v>
                </c:pt>
                <c:pt idx="985">
                  <c:v>198600</c:v>
                </c:pt>
                <c:pt idx="986">
                  <c:v>198700</c:v>
                </c:pt>
                <c:pt idx="987">
                  <c:v>198800</c:v>
                </c:pt>
                <c:pt idx="988">
                  <c:v>198900</c:v>
                </c:pt>
                <c:pt idx="989">
                  <c:v>199000</c:v>
                </c:pt>
                <c:pt idx="990">
                  <c:v>199100</c:v>
                </c:pt>
                <c:pt idx="991">
                  <c:v>199200</c:v>
                </c:pt>
                <c:pt idx="992">
                  <c:v>199300</c:v>
                </c:pt>
                <c:pt idx="993">
                  <c:v>199400</c:v>
                </c:pt>
                <c:pt idx="994">
                  <c:v>199500</c:v>
                </c:pt>
                <c:pt idx="995">
                  <c:v>199600</c:v>
                </c:pt>
                <c:pt idx="996">
                  <c:v>199700</c:v>
                </c:pt>
                <c:pt idx="997">
                  <c:v>199800</c:v>
                </c:pt>
                <c:pt idx="998">
                  <c:v>199900</c:v>
                </c:pt>
                <c:pt idx="999">
                  <c:v>200000</c:v>
                </c:pt>
                <c:pt idx="1000">
                  <c:v>200100</c:v>
                </c:pt>
                <c:pt idx="1001">
                  <c:v>200200</c:v>
                </c:pt>
                <c:pt idx="1002">
                  <c:v>200300</c:v>
                </c:pt>
                <c:pt idx="1003">
                  <c:v>200400</c:v>
                </c:pt>
                <c:pt idx="1004">
                  <c:v>200500</c:v>
                </c:pt>
                <c:pt idx="1005">
                  <c:v>200600</c:v>
                </c:pt>
                <c:pt idx="1006">
                  <c:v>200700</c:v>
                </c:pt>
                <c:pt idx="1007">
                  <c:v>200800</c:v>
                </c:pt>
                <c:pt idx="1008">
                  <c:v>200900</c:v>
                </c:pt>
                <c:pt idx="1009">
                  <c:v>201000</c:v>
                </c:pt>
                <c:pt idx="1010">
                  <c:v>201100</c:v>
                </c:pt>
                <c:pt idx="1011">
                  <c:v>201200</c:v>
                </c:pt>
                <c:pt idx="1012">
                  <c:v>201300</c:v>
                </c:pt>
                <c:pt idx="1013">
                  <c:v>201400</c:v>
                </c:pt>
                <c:pt idx="1014">
                  <c:v>201500</c:v>
                </c:pt>
                <c:pt idx="1015">
                  <c:v>201600</c:v>
                </c:pt>
                <c:pt idx="1016">
                  <c:v>201700</c:v>
                </c:pt>
                <c:pt idx="1017">
                  <c:v>201800</c:v>
                </c:pt>
                <c:pt idx="1018">
                  <c:v>201900</c:v>
                </c:pt>
                <c:pt idx="1019">
                  <c:v>202000</c:v>
                </c:pt>
                <c:pt idx="1020">
                  <c:v>202100</c:v>
                </c:pt>
                <c:pt idx="1021">
                  <c:v>202200</c:v>
                </c:pt>
                <c:pt idx="1022">
                  <c:v>202300</c:v>
                </c:pt>
                <c:pt idx="1023">
                  <c:v>202400</c:v>
                </c:pt>
                <c:pt idx="1024">
                  <c:v>202500</c:v>
                </c:pt>
                <c:pt idx="1025">
                  <c:v>202600</c:v>
                </c:pt>
                <c:pt idx="1026">
                  <c:v>202700</c:v>
                </c:pt>
                <c:pt idx="1027">
                  <c:v>202800</c:v>
                </c:pt>
                <c:pt idx="1028">
                  <c:v>202900</c:v>
                </c:pt>
                <c:pt idx="1029">
                  <c:v>203000</c:v>
                </c:pt>
                <c:pt idx="1030">
                  <c:v>203100</c:v>
                </c:pt>
                <c:pt idx="1031">
                  <c:v>203200</c:v>
                </c:pt>
                <c:pt idx="1032">
                  <c:v>203300</c:v>
                </c:pt>
                <c:pt idx="1033">
                  <c:v>203400</c:v>
                </c:pt>
                <c:pt idx="1034">
                  <c:v>203500</c:v>
                </c:pt>
                <c:pt idx="1035">
                  <c:v>203600</c:v>
                </c:pt>
                <c:pt idx="1036">
                  <c:v>203700</c:v>
                </c:pt>
                <c:pt idx="1037">
                  <c:v>203800</c:v>
                </c:pt>
                <c:pt idx="1038">
                  <c:v>203900</c:v>
                </c:pt>
                <c:pt idx="1039">
                  <c:v>204000</c:v>
                </c:pt>
                <c:pt idx="1040">
                  <c:v>204100</c:v>
                </c:pt>
                <c:pt idx="1041">
                  <c:v>204200</c:v>
                </c:pt>
                <c:pt idx="1042">
                  <c:v>204300</c:v>
                </c:pt>
                <c:pt idx="1043">
                  <c:v>204400</c:v>
                </c:pt>
                <c:pt idx="1044">
                  <c:v>204500</c:v>
                </c:pt>
                <c:pt idx="1045">
                  <c:v>204600</c:v>
                </c:pt>
                <c:pt idx="1046">
                  <c:v>204700</c:v>
                </c:pt>
                <c:pt idx="1047">
                  <c:v>204800</c:v>
                </c:pt>
                <c:pt idx="1048">
                  <c:v>204900</c:v>
                </c:pt>
                <c:pt idx="1049">
                  <c:v>205000</c:v>
                </c:pt>
                <c:pt idx="1050">
                  <c:v>205100</c:v>
                </c:pt>
                <c:pt idx="1051">
                  <c:v>205200</c:v>
                </c:pt>
                <c:pt idx="1052">
                  <c:v>205300</c:v>
                </c:pt>
                <c:pt idx="1053">
                  <c:v>205400</c:v>
                </c:pt>
                <c:pt idx="1054">
                  <c:v>205500</c:v>
                </c:pt>
                <c:pt idx="1055">
                  <c:v>205600</c:v>
                </c:pt>
                <c:pt idx="1056">
                  <c:v>205700</c:v>
                </c:pt>
                <c:pt idx="1057">
                  <c:v>205800</c:v>
                </c:pt>
                <c:pt idx="1058">
                  <c:v>205900</c:v>
                </c:pt>
                <c:pt idx="1059">
                  <c:v>206000</c:v>
                </c:pt>
                <c:pt idx="1060">
                  <c:v>206100</c:v>
                </c:pt>
                <c:pt idx="1061">
                  <c:v>206200</c:v>
                </c:pt>
                <c:pt idx="1062">
                  <c:v>206300</c:v>
                </c:pt>
                <c:pt idx="1063">
                  <c:v>206400</c:v>
                </c:pt>
                <c:pt idx="1064">
                  <c:v>206500</c:v>
                </c:pt>
                <c:pt idx="1065">
                  <c:v>206600</c:v>
                </c:pt>
                <c:pt idx="1066">
                  <c:v>206700</c:v>
                </c:pt>
                <c:pt idx="1067">
                  <c:v>206800</c:v>
                </c:pt>
                <c:pt idx="1068">
                  <c:v>206900</c:v>
                </c:pt>
                <c:pt idx="1069">
                  <c:v>207000</c:v>
                </c:pt>
                <c:pt idx="1070">
                  <c:v>207100</c:v>
                </c:pt>
                <c:pt idx="1071">
                  <c:v>207200</c:v>
                </c:pt>
                <c:pt idx="1072">
                  <c:v>207300</c:v>
                </c:pt>
                <c:pt idx="1073">
                  <c:v>207400</c:v>
                </c:pt>
                <c:pt idx="1074">
                  <c:v>207500</c:v>
                </c:pt>
                <c:pt idx="1075">
                  <c:v>207600</c:v>
                </c:pt>
                <c:pt idx="1076">
                  <c:v>207700</c:v>
                </c:pt>
                <c:pt idx="1077">
                  <c:v>207800</c:v>
                </c:pt>
                <c:pt idx="1078">
                  <c:v>207900</c:v>
                </c:pt>
                <c:pt idx="1079">
                  <c:v>208000</c:v>
                </c:pt>
                <c:pt idx="1080">
                  <c:v>208100</c:v>
                </c:pt>
                <c:pt idx="1081">
                  <c:v>208200</c:v>
                </c:pt>
                <c:pt idx="1082">
                  <c:v>208300</c:v>
                </c:pt>
                <c:pt idx="1083">
                  <c:v>208400</c:v>
                </c:pt>
                <c:pt idx="1084">
                  <c:v>208500</c:v>
                </c:pt>
                <c:pt idx="1085">
                  <c:v>208600</c:v>
                </c:pt>
                <c:pt idx="1086">
                  <c:v>208700</c:v>
                </c:pt>
                <c:pt idx="1087">
                  <c:v>208800</c:v>
                </c:pt>
                <c:pt idx="1088">
                  <c:v>208900</c:v>
                </c:pt>
                <c:pt idx="1089">
                  <c:v>209000</c:v>
                </c:pt>
                <c:pt idx="1090">
                  <c:v>209100</c:v>
                </c:pt>
                <c:pt idx="1091">
                  <c:v>209200</c:v>
                </c:pt>
                <c:pt idx="1092">
                  <c:v>209300</c:v>
                </c:pt>
                <c:pt idx="1093">
                  <c:v>209400</c:v>
                </c:pt>
                <c:pt idx="1094">
                  <c:v>209500</c:v>
                </c:pt>
                <c:pt idx="1095">
                  <c:v>209600</c:v>
                </c:pt>
                <c:pt idx="1096">
                  <c:v>209700</c:v>
                </c:pt>
                <c:pt idx="1097">
                  <c:v>209800</c:v>
                </c:pt>
                <c:pt idx="1098">
                  <c:v>209900</c:v>
                </c:pt>
                <c:pt idx="1099">
                  <c:v>210000</c:v>
                </c:pt>
                <c:pt idx="1100">
                  <c:v>210100</c:v>
                </c:pt>
                <c:pt idx="1101">
                  <c:v>210200</c:v>
                </c:pt>
                <c:pt idx="1102">
                  <c:v>210300</c:v>
                </c:pt>
                <c:pt idx="1103">
                  <c:v>210400</c:v>
                </c:pt>
                <c:pt idx="1104">
                  <c:v>210500</c:v>
                </c:pt>
                <c:pt idx="1105">
                  <c:v>210600</c:v>
                </c:pt>
                <c:pt idx="1106">
                  <c:v>210700</c:v>
                </c:pt>
                <c:pt idx="1107">
                  <c:v>210800</c:v>
                </c:pt>
                <c:pt idx="1108">
                  <c:v>210900</c:v>
                </c:pt>
                <c:pt idx="1109">
                  <c:v>211000</c:v>
                </c:pt>
                <c:pt idx="1110">
                  <c:v>211100</c:v>
                </c:pt>
                <c:pt idx="1111">
                  <c:v>211200</c:v>
                </c:pt>
                <c:pt idx="1112">
                  <c:v>211300</c:v>
                </c:pt>
                <c:pt idx="1113">
                  <c:v>211400</c:v>
                </c:pt>
                <c:pt idx="1114">
                  <c:v>211500</c:v>
                </c:pt>
                <c:pt idx="1115">
                  <c:v>211600</c:v>
                </c:pt>
                <c:pt idx="1116">
                  <c:v>211700</c:v>
                </c:pt>
                <c:pt idx="1117">
                  <c:v>211800</c:v>
                </c:pt>
                <c:pt idx="1118">
                  <c:v>211900</c:v>
                </c:pt>
                <c:pt idx="1119">
                  <c:v>212000</c:v>
                </c:pt>
                <c:pt idx="1120">
                  <c:v>212100</c:v>
                </c:pt>
                <c:pt idx="1121">
                  <c:v>212200</c:v>
                </c:pt>
                <c:pt idx="1122">
                  <c:v>212300</c:v>
                </c:pt>
                <c:pt idx="1123">
                  <c:v>212400</c:v>
                </c:pt>
                <c:pt idx="1124">
                  <c:v>212500</c:v>
                </c:pt>
                <c:pt idx="1125">
                  <c:v>212600</c:v>
                </c:pt>
                <c:pt idx="1126">
                  <c:v>212700</c:v>
                </c:pt>
                <c:pt idx="1127">
                  <c:v>212800</c:v>
                </c:pt>
                <c:pt idx="1128">
                  <c:v>212900</c:v>
                </c:pt>
                <c:pt idx="1129">
                  <c:v>213000</c:v>
                </c:pt>
                <c:pt idx="1130">
                  <c:v>213100</c:v>
                </c:pt>
                <c:pt idx="1131">
                  <c:v>213200</c:v>
                </c:pt>
                <c:pt idx="1132">
                  <c:v>213300</c:v>
                </c:pt>
                <c:pt idx="1133">
                  <c:v>213400</c:v>
                </c:pt>
                <c:pt idx="1134">
                  <c:v>213500</c:v>
                </c:pt>
                <c:pt idx="1135">
                  <c:v>213600</c:v>
                </c:pt>
                <c:pt idx="1136">
                  <c:v>213700</c:v>
                </c:pt>
                <c:pt idx="1137">
                  <c:v>213800</c:v>
                </c:pt>
                <c:pt idx="1138">
                  <c:v>213900</c:v>
                </c:pt>
                <c:pt idx="1139">
                  <c:v>214000</c:v>
                </c:pt>
                <c:pt idx="1140">
                  <c:v>214100</c:v>
                </c:pt>
                <c:pt idx="1141">
                  <c:v>214200</c:v>
                </c:pt>
                <c:pt idx="1142">
                  <c:v>214300</c:v>
                </c:pt>
                <c:pt idx="1143">
                  <c:v>214400</c:v>
                </c:pt>
                <c:pt idx="1144">
                  <c:v>214500</c:v>
                </c:pt>
                <c:pt idx="1145">
                  <c:v>214600</c:v>
                </c:pt>
                <c:pt idx="1146">
                  <c:v>214700</c:v>
                </c:pt>
                <c:pt idx="1147">
                  <c:v>214800</c:v>
                </c:pt>
                <c:pt idx="1148">
                  <c:v>214900</c:v>
                </c:pt>
                <c:pt idx="1149">
                  <c:v>215000</c:v>
                </c:pt>
                <c:pt idx="1150">
                  <c:v>215100</c:v>
                </c:pt>
                <c:pt idx="1151">
                  <c:v>215200</c:v>
                </c:pt>
                <c:pt idx="1152">
                  <c:v>215300</c:v>
                </c:pt>
                <c:pt idx="1153">
                  <c:v>215400</c:v>
                </c:pt>
                <c:pt idx="1154">
                  <c:v>215500</c:v>
                </c:pt>
                <c:pt idx="1155">
                  <c:v>215600</c:v>
                </c:pt>
                <c:pt idx="1156">
                  <c:v>215700</c:v>
                </c:pt>
                <c:pt idx="1157">
                  <c:v>215800</c:v>
                </c:pt>
                <c:pt idx="1158">
                  <c:v>215900</c:v>
                </c:pt>
                <c:pt idx="1159">
                  <c:v>216000</c:v>
                </c:pt>
                <c:pt idx="1160">
                  <c:v>216100</c:v>
                </c:pt>
                <c:pt idx="1161">
                  <c:v>216200</c:v>
                </c:pt>
                <c:pt idx="1162">
                  <c:v>216300</c:v>
                </c:pt>
                <c:pt idx="1163">
                  <c:v>216400</c:v>
                </c:pt>
                <c:pt idx="1164">
                  <c:v>216500</c:v>
                </c:pt>
                <c:pt idx="1165">
                  <c:v>216600</c:v>
                </c:pt>
                <c:pt idx="1166">
                  <c:v>216700</c:v>
                </c:pt>
                <c:pt idx="1167">
                  <c:v>216800</c:v>
                </c:pt>
                <c:pt idx="1168">
                  <c:v>216900</c:v>
                </c:pt>
                <c:pt idx="1169">
                  <c:v>217000</c:v>
                </c:pt>
                <c:pt idx="1170">
                  <c:v>217100</c:v>
                </c:pt>
                <c:pt idx="1171">
                  <c:v>217200</c:v>
                </c:pt>
                <c:pt idx="1172">
                  <c:v>217300</c:v>
                </c:pt>
                <c:pt idx="1173">
                  <c:v>217400</c:v>
                </c:pt>
                <c:pt idx="1174">
                  <c:v>217500</c:v>
                </c:pt>
                <c:pt idx="1175">
                  <c:v>217600</c:v>
                </c:pt>
                <c:pt idx="1176">
                  <c:v>217700</c:v>
                </c:pt>
                <c:pt idx="1177">
                  <c:v>217800</c:v>
                </c:pt>
                <c:pt idx="1178">
                  <c:v>217900</c:v>
                </c:pt>
                <c:pt idx="1179">
                  <c:v>218000</c:v>
                </c:pt>
                <c:pt idx="1180">
                  <c:v>218100</c:v>
                </c:pt>
                <c:pt idx="1181">
                  <c:v>218200</c:v>
                </c:pt>
                <c:pt idx="1182">
                  <c:v>218300</c:v>
                </c:pt>
                <c:pt idx="1183">
                  <c:v>218400</c:v>
                </c:pt>
                <c:pt idx="1184">
                  <c:v>218500</c:v>
                </c:pt>
                <c:pt idx="1185">
                  <c:v>218600</c:v>
                </c:pt>
                <c:pt idx="1186">
                  <c:v>218700</c:v>
                </c:pt>
                <c:pt idx="1187">
                  <c:v>218800</c:v>
                </c:pt>
                <c:pt idx="1188">
                  <c:v>218900</c:v>
                </c:pt>
                <c:pt idx="1189">
                  <c:v>219000</c:v>
                </c:pt>
                <c:pt idx="1190">
                  <c:v>219100</c:v>
                </c:pt>
                <c:pt idx="1191">
                  <c:v>219200</c:v>
                </c:pt>
                <c:pt idx="1192">
                  <c:v>219300</c:v>
                </c:pt>
                <c:pt idx="1193">
                  <c:v>219400</c:v>
                </c:pt>
                <c:pt idx="1194">
                  <c:v>219500</c:v>
                </c:pt>
                <c:pt idx="1195">
                  <c:v>219600</c:v>
                </c:pt>
                <c:pt idx="1196">
                  <c:v>219700</c:v>
                </c:pt>
                <c:pt idx="1197">
                  <c:v>219800</c:v>
                </c:pt>
                <c:pt idx="1198">
                  <c:v>219900</c:v>
                </c:pt>
                <c:pt idx="1199">
                  <c:v>220000</c:v>
                </c:pt>
                <c:pt idx="1200">
                  <c:v>220100</c:v>
                </c:pt>
                <c:pt idx="1201">
                  <c:v>220200</c:v>
                </c:pt>
                <c:pt idx="1202">
                  <c:v>220300</c:v>
                </c:pt>
                <c:pt idx="1203">
                  <c:v>220400</c:v>
                </c:pt>
                <c:pt idx="1204">
                  <c:v>220500</c:v>
                </c:pt>
                <c:pt idx="1205">
                  <c:v>220600</c:v>
                </c:pt>
                <c:pt idx="1206">
                  <c:v>220700</c:v>
                </c:pt>
                <c:pt idx="1207">
                  <c:v>220800</c:v>
                </c:pt>
                <c:pt idx="1208">
                  <c:v>220900</c:v>
                </c:pt>
                <c:pt idx="1209">
                  <c:v>221000</c:v>
                </c:pt>
                <c:pt idx="1210">
                  <c:v>221100</c:v>
                </c:pt>
                <c:pt idx="1211">
                  <c:v>221200</c:v>
                </c:pt>
                <c:pt idx="1212">
                  <c:v>221300</c:v>
                </c:pt>
                <c:pt idx="1213">
                  <c:v>221400</c:v>
                </c:pt>
                <c:pt idx="1214">
                  <c:v>221500</c:v>
                </c:pt>
                <c:pt idx="1215">
                  <c:v>221600</c:v>
                </c:pt>
                <c:pt idx="1216">
                  <c:v>221700</c:v>
                </c:pt>
                <c:pt idx="1217">
                  <c:v>221800</c:v>
                </c:pt>
                <c:pt idx="1218">
                  <c:v>221900</c:v>
                </c:pt>
                <c:pt idx="1219">
                  <c:v>222000</c:v>
                </c:pt>
                <c:pt idx="1220">
                  <c:v>222100</c:v>
                </c:pt>
                <c:pt idx="1221">
                  <c:v>222200</c:v>
                </c:pt>
                <c:pt idx="1222">
                  <c:v>222300</c:v>
                </c:pt>
                <c:pt idx="1223">
                  <c:v>222400</c:v>
                </c:pt>
                <c:pt idx="1224">
                  <c:v>222500</c:v>
                </c:pt>
                <c:pt idx="1225">
                  <c:v>222600</c:v>
                </c:pt>
                <c:pt idx="1226">
                  <c:v>222700</c:v>
                </c:pt>
                <c:pt idx="1227">
                  <c:v>222800</c:v>
                </c:pt>
                <c:pt idx="1228">
                  <c:v>222900</c:v>
                </c:pt>
                <c:pt idx="1229">
                  <c:v>223000</c:v>
                </c:pt>
                <c:pt idx="1230">
                  <c:v>223100</c:v>
                </c:pt>
                <c:pt idx="1231">
                  <c:v>223200</c:v>
                </c:pt>
                <c:pt idx="1232">
                  <c:v>223300</c:v>
                </c:pt>
                <c:pt idx="1233">
                  <c:v>223400</c:v>
                </c:pt>
                <c:pt idx="1234">
                  <c:v>223500</c:v>
                </c:pt>
                <c:pt idx="1235">
                  <c:v>223600</c:v>
                </c:pt>
                <c:pt idx="1236">
                  <c:v>223700</c:v>
                </c:pt>
                <c:pt idx="1237">
                  <c:v>223800</c:v>
                </c:pt>
                <c:pt idx="1238">
                  <c:v>223900</c:v>
                </c:pt>
                <c:pt idx="1239">
                  <c:v>224000</c:v>
                </c:pt>
                <c:pt idx="1240">
                  <c:v>224100</c:v>
                </c:pt>
                <c:pt idx="1241">
                  <c:v>224200</c:v>
                </c:pt>
                <c:pt idx="1242">
                  <c:v>224300</c:v>
                </c:pt>
                <c:pt idx="1243">
                  <c:v>224400</c:v>
                </c:pt>
                <c:pt idx="1244">
                  <c:v>224500</c:v>
                </c:pt>
                <c:pt idx="1245">
                  <c:v>224600</c:v>
                </c:pt>
                <c:pt idx="1246">
                  <c:v>224700</c:v>
                </c:pt>
                <c:pt idx="1247">
                  <c:v>224800</c:v>
                </c:pt>
                <c:pt idx="1248">
                  <c:v>224900</c:v>
                </c:pt>
                <c:pt idx="1249">
                  <c:v>225000</c:v>
                </c:pt>
                <c:pt idx="1250">
                  <c:v>225100</c:v>
                </c:pt>
                <c:pt idx="1251">
                  <c:v>225200</c:v>
                </c:pt>
                <c:pt idx="1252">
                  <c:v>225300</c:v>
                </c:pt>
                <c:pt idx="1253">
                  <c:v>225400</c:v>
                </c:pt>
                <c:pt idx="1254">
                  <c:v>225500</c:v>
                </c:pt>
                <c:pt idx="1255">
                  <c:v>225600</c:v>
                </c:pt>
                <c:pt idx="1256">
                  <c:v>225700</c:v>
                </c:pt>
                <c:pt idx="1257">
                  <c:v>225800</c:v>
                </c:pt>
                <c:pt idx="1258">
                  <c:v>225900</c:v>
                </c:pt>
                <c:pt idx="1259">
                  <c:v>226000</c:v>
                </c:pt>
                <c:pt idx="1260">
                  <c:v>226100</c:v>
                </c:pt>
                <c:pt idx="1261">
                  <c:v>226200</c:v>
                </c:pt>
                <c:pt idx="1262">
                  <c:v>226300</c:v>
                </c:pt>
                <c:pt idx="1263">
                  <c:v>226400</c:v>
                </c:pt>
                <c:pt idx="1264">
                  <c:v>226500</c:v>
                </c:pt>
                <c:pt idx="1265">
                  <c:v>226600</c:v>
                </c:pt>
                <c:pt idx="1266">
                  <c:v>226700</c:v>
                </c:pt>
                <c:pt idx="1267">
                  <c:v>226800</c:v>
                </c:pt>
                <c:pt idx="1268">
                  <c:v>226900</c:v>
                </c:pt>
                <c:pt idx="1269">
                  <c:v>227000</c:v>
                </c:pt>
                <c:pt idx="1270">
                  <c:v>227100</c:v>
                </c:pt>
                <c:pt idx="1271">
                  <c:v>227200</c:v>
                </c:pt>
                <c:pt idx="1272">
                  <c:v>227300</c:v>
                </c:pt>
                <c:pt idx="1273">
                  <c:v>227400</c:v>
                </c:pt>
                <c:pt idx="1274">
                  <c:v>227500</c:v>
                </c:pt>
                <c:pt idx="1275">
                  <c:v>227600</c:v>
                </c:pt>
                <c:pt idx="1276">
                  <c:v>227700</c:v>
                </c:pt>
                <c:pt idx="1277">
                  <c:v>227800</c:v>
                </c:pt>
                <c:pt idx="1278">
                  <c:v>227900</c:v>
                </c:pt>
                <c:pt idx="1279">
                  <c:v>228000</c:v>
                </c:pt>
                <c:pt idx="1280">
                  <c:v>228100</c:v>
                </c:pt>
                <c:pt idx="1281">
                  <c:v>228200</c:v>
                </c:pt>
                <c:pt idx="1282">
                  <c:v>228300</c:v>
                </c:pt>
                <c:pt idx="1283">
                  <c:v>228400</c:v>
                </c:pt>
                <c:pt idx="1284">
                  <c:v>228500</c:v>
                </c:pt>
                <c:pt idx="1285">
                  <c:v>228600</c:v>
                </c:pt>
                <c:pt idx="1286">
                  <c:v>228700</c:v>
                </c:pt>
                <c:pt idx="1287">
                  <c:v>228800</c:v>
                </c:pt>
                <c:pt idx="1288">
                  <c:v>228900</c:v>
                </c:pt>
                <c:pt idx="1289">
                  <c:v>229000</c:v>
                </c:pt>
                <c:pt idx="1290">
                  <c:v>229100</c:v>
                </c:pt>
                <c:pt idx="1291">
                  <c:v>229200</c:v>
                </c:pt>
                <c:pt idx="1292">
                  <c:v>229300</c:v>
                </c:pt>
                <c:pt idx="1293">
                  <c:v>229400</c:v>
                </c:pt>
                <c:pt idx="1294">
                  <c:v>229500</c:v>
                </c:pt>
                <c:pt idx="1295">
                  <c:v>229600</c:v>
                </c:pt>
                <c:pt idx="1296">
                  <c:v>229700</c:v>
                </c:pt>
                <c:pt idx="1297">
                  <c:v>229800</c:v>
                </c:pt>
                <c:pt idx="1298">
                  <c:v>229900</c:v>
                </c:pt>
                <c:pt idx="1299">
                  <c:v>230000</c:v>
                </c:pt>
                <c:pt idx="1300">
                  <c:v>230100</c:v>
                </c:pt>
                <c:pt idx="1301">
                  <c:v>230200</c:v>
                </c:pt>
                <c:pt idx="1302">
                  <c:v>230300</c:v>
                </c:pt>
                <c:pt idx="1303">
                  <c:v>230400</c:v>
                </c:pt>
                <c:pt idx="1304">
                  <c:v>230500</c:v>
                </c:pt>
                <c:pt idx="1305">
                  <c:v>230600</c:v>
                </c:pt>
                <c:pt idx="1306">
                  <c:v>230700</c:v>
                </c:pt>
                <c:pt idx="1307">
                  <c:v>230800</c:v>
                </c:pt>
                <c:pt idx="1308">
                  <c:v>230900</c:v>
                </c:pt>
                <c:pt idx="1309">
                  <c:v>231000</c:v>
                </c:pt>
                <c:pt idx="1310">
                  <c:v>231100</c:v>
                </c:pt>
                <c:pt idx="1311">
                  <c:v>231200</c:v>
                </c:pt>
                <c:pt idx="1312">
                  <c:v>231300</c:v>
                </c:pt>
                <c:pt idx="1313">
                  <c:v>231400</c:v>
                </c:pt>
                <c:pt idx="1314">
                  <c:v>231500</c:v>
                </c:pt>
                <c:pt idx="1315">
                  <c:v>231600</c:v>
                </c:pt>
                <c:pt idx="1316">
                  <c:v>231700</c:v>
                </c:pt>
                <c:pt idx="1317">
                  <c:v>231800</c:v>
                </c:pt>
                <c:pt idx="1318">
                  <c:v>231900</c:v>
                </c:pt>
                <c:pt idx="1319">
                  <c:v>232000</c:v>
                </c:pt>
                <c:pt idx="1320">
                  <c:v>232100</c:v>
                </c:pt>
                <c:pt idx="1321">
                  <c:v>232200</c:v>
                </c:pt>
                <c:pt idx="1322">
                  <c:v>232300</c:v>
                </c:pt>
                <c:pt idx="1323">
                  <c:v>232400</c:v>
                </c:pt>
                <c:pt idx="1324">
                  <c:v>232500</c:v>
                </c:pt>
                <c:pt idx="1325">
                  <c:v>232600</c:v>
                </c:pt>
                <c:pt idx="1326">
                  <c:v>232700</c:v>
                </c:pt>
                <c:pt idx="1327">
                  <c:v>232800</c:v>
                </c:pt>
                <c:pt idx="1328">
                  <c:v>232900</c:v>
                </c:pt>
                <c:pt idx="1329">
                  <c:v>233000</c:v>
                </c:pt>
                <c:pt idx="1330">
                  <c:v>233100</c:v>
                </c:pt>
                <c:pt idx="1331">
                  <c:v>233200</c:v>
                </c:pt>
                <c:pt idx="1332">
                  <c:v>233300</c:v>
                </c:pt>
                <c:pt idx="1333">
                  <c:v>233400</c:v>
                </c:pt>
                <c:pt idx="1334">
                  <c:v>233500</c:v>
                </c:pt>
                <c:pt idx="1335">
                  <c:v>233600</c:v>
                </c:pt>
                <c:pt idx="1336">
                  <c:v>233700</c:v>
                </c:pt>
                <c:pt idx="1337">
                  <c:v>233800</c:v>
                </c:pt>
                <c:pt idx="1338">
                  <c:v>233900</c:v>
                </c:pt>
                <c:pt idx="1339">
                  <c:v>234000</c:v>
                </c:pt>
                <c:pt idx="1340">
                  <c:v>234100</c:v>
                </c:pt>
                <c:pt idx="1341">
                  <c:v>234200</c:v>
                </c:pt>
                <c:pt idx="1342">
                  <c:v>234300</c:v>
                </c:pt>
                <c:pt idx="1343">
                  <c:v>234400</c:v>
                </c:pt>
                <c:pt idx="1344">
                  <c:v>234500</c:v>
                </c:pt>
                <c:pt idx="1345">
                  <c:v>234600</c:v>
                </c:pt>
                <c:pt idx="1346">
                  <c:v>234700</c:v>
                </c:pt>
                <c:pt idx="1347">
                  <c:v>234800</c:v>
                </c:pt>
                <c:pt idx="1348">
                  <c:v>234900</c:v>
                </c:pt>
                <c:pt idx="1349">
                  <c:v>235000</c:v>
                </c:pt>
                <c:pt idx="1350">
                  <c:v>235100</c:v>
                </c:pt>
                <c:pt idx="1351">
                  <c:v>235200</c:v>
                </c:pt>
                <c:pt idx="1352">
                  <c:v>235300</c:v>
                </c:pt>
                <c:pt idx="1353">
                  <c:v>235400</c:v>
                </c:pt>
                <c:pt idx="1354">
                  <c:v>235500</c:v>
                </c:pt>
                <c:pt idx="1355">
                  <c:v>235600</c:v>
                </c:pt>
                <c:pt idx="1356">
                  <c:v>235700</c:v>
                </c:pt>
                <c:pt idx="1357">
                  <c:v>235800</c:v>
                </c:pt>
                <c:pt idx="1358">
                  <c:v>235900</c:v>
                </c:pt>
                <c:pt idx="1359">
                  <c:v>236000</c:v>
                </c:pt>
                <c:pt idx="1360">
                  <c:v>236100</c:v>
                </c:pt>
                <c:pt idx="1361">
                  <c:v>236200</c:v>
                </c:pt>
                <c:pt idx="1362">
                  <c:v>236300</c:v>
                </c:pt>
                <c:pt idx="1363">
                  <c:v>236400</c:v>
                </c:pt>
                <c:pt idx="1364">
                  <c:v>236500</c:v>
                </c:pt>
                <c:pt idx="1365">
                  <c:v>236600</c:v>
                </c:pt>
                <c:pt idx="1366">
                  <c:v>236700</c:v>
                </c:pt>
                <c:pt idx="1367">
                  <c:v>236800</c:v>
                </c:pt>
                <c:pt idx="1368">
                  <c:v>236900</c:v>
                </c:pt>
                <c:pt idx="1369">
                  <c:v>237000</c:v>
                </c:pt>
                <c:pt idx="1370">
                  <c:v>237100</c:v>
                </c:pt>
                <c:pt idx="1371">
                  <c:v>237200</c:v>
                </c:pt>
                <c:pt idx="1372">
                  <c:v>237300</c:v>
                </c:pt>
                <c:pt idx="1373">
                  <c:v>237400</c:v>
                </c:pt>
                <c:pt idx="1374">
                  <c:v>237500</c:v>
                </c:pt>
                <c:pt idx="1375">
                  <c:v>237600</c:v>
                </c:pt>
                <c:pt idx="1376">
                  <c:v>237700</c:v>
                </c:pt>
                <c:pt idx="1377">
                  <c:v>237800</c:v>
                </c:pt>
                <c:pt idx="1378">
                  <c:v>237900</c:v>
                </c:pt>
                <c:pt idx="1379">
                  <c:v>238000</c:v>
                </c:pt>
                <c:pt idx="1380">
                  <c:v>238100</c:v>
                </c:pt>
                <c:pt idx="1381">
                  <c:v>238200</c:v>
                </c:pt>
                <c:pt idx="1382">
                  <c:v>238300</c:v>
                </c:pt>
                <c:pt idx="1383">
                  <c:v>238400</c:v>
                </c:pt>
                <c:pt idx="1384">
                  <c:v>238500</c:v>
                </c:pt>
                <c:pt idx="1385">
                  <c:v>238600</c:v>
                </c:pt>
                <c:pt idx="1386">
                  <c:v>238700</c:v>
                </c:pt>
                <c:pt idx="1387">
                  <c:v>238800</c:v>
                </c:pt>
                <c:pt idx="1388">
                  <c:v>238900</c:v>
                </c:pt>
                <c:pt idx="1389">
                  <c:v>239000</c:v>
                </c:pt>
                <c:pt idx="1390">
                  <c:v>239100</c:v>
                </c:pt>
                <c:pt idx="1391">
                  <c:v>239200</c:v>
                </c:pt>
                <c:pt idx="1392">
                  <c:v>239300</c:v>
                </c:pt>
                <c:pt idx="1393">
                  <c:v>239400</c:v>
                </c:pt>
                <c:pt idx="1394">
                  <c:v>239500</c:v>
                </c:pt>
                <c:pt idx="1395">
                  <c:v>239600</c:v>
                </c:pt>
                <c:pt idx="1396">
                  <c:v>239700</c:v>
                </c:pt>
                <c:pt idx="1397">
                  <c:v>239800</c:v>
                </c:pt>
                <c:pt idx="1398">
                  <c:v>239900</c:v>
                </c:pt>
                <c:pt idx="1399">
                  <c:v>240000</c:v>
                </c:pt>
                <c:pt idx="1400">
                  <c:v>240100</c:v>
                </c:pt>
                <c:pt idx="1401">
                  <c:v>240200</c:v>
                </c:pt>
                <c:pt idx="1402">
                  <c:v>240300</c:v>
                </c:pt>
                <c:pt idx="1403">
                  <c:v>240400</c:v>
                </c:pt>
                <c:pt idx="1404">
                  <c:v>240500</c:v>
                </c:pt>
                <c:pt idx="1405">
                  <c:v>240600</c:v>
                </c:pt>
                <c:pt idx="1406">
                  <c:v>240700</c:v>
                </c:pt>
                <c:pt idx="1407">
                  <c:v>240800</c:v>
                </c:pt>
                <c:pt idx="1408">
                  <c:v>240900</c:v>
                </c:pt>
                <c:pt idx="1409">
                  <c:v>241000</c:v>
                </c:pt>
                <c:pt idx="1410">
                  <c:v>241100</c:v>
                </c:pt>
                <c:pt idx="1411">
                  <c:v>241200</c:v>
                </c:pt>
                <c:pt idx="1412">
                  <c:v>241300</c:v>
                </c:pt>
                <c:pt idx="1413">
                  <c:v>241400</c:v>
                </c:pt>
                <c:pt idx="1414">
                  <c:v>241500</c:v>
                </c:pt>
                <c:pt idx="1415">
                  <c:v>241600</c:v>
                </c:pt>
                <c:pt idx="1416">
                  <c:v>241700</c:v>
                </c:pt>
                <c:pt idx="1417">
                  <c:v>241800</c:v>
                </c:pt>
                <c:pt idx="1418">
                  <c:v>241900</c:v>
                </c:pt>
                <c:pt idx="1419">
                  <c:v>242000</c:v>
                </c:pt>
                <c:pt idx="1420">
                  <c:v>242100</c:v>
                </c:pt>
                <c:pt idx="1421">
                  <c:v>242200</c:v>
                </c:pt>
                <c:pt idx="1422">
                  <c:v>242300</c:v>
                </c:pt>
                <c:pt idx="1423">
                  <c:v>242400</c:v>
                </c:pt>
                <c:pt idx="1424">
                  <c:v>242500</c:v>
                </c:pt>
                <c:pt idx="1425">
                  <c:v>242600</c:v>
                </c:pt>
                <c:pt idx="1426">
                  <c:v>242700</c:v>
                </c:pt>
                <c:pt idx="1427">
                  <c:v>242800</c:v>
                </c:pt>
                <c:pt idx="1428">
                  <c:v>242900</c:v>
                </c:pt>
                <c:pt idx="1429">
                  <c:v>243000</c:v>
                </c:pt>
                <c:pt idx="1430">
                  <c:v>243100</c:v>
                </c:pt>
                <c:pt idx="1431">
                  <c:v>243200</c:v>
                </c:pt>
                <c:pt idx="1432">
                  <c:v>243300</c:v>
                </c:pt>
                <c:pt idx="1433">
                  <c:v>243400</c:v>
                </c:pt>
                <c:pt idx="1434">
                  <c:v>243500</c:v>
                </c:pt>
                <c:pt idx="1435">
                  <c:v>243600</c:v>
                </c:pt>
                <c:pt idx="1436">
                  <c:v>243700</c:v>
                </c:pt>
                <c:pt idx="1437">
                  <c:v>243800</c:v>
                </c:pt>
                <c:pt idx="1438">
                  <c:v>243900</c:v>
                </c:pt>
                <c:pt idx="1439">
                  <c:v>244000</c:v>
                </c:pt>
                <c:pt idx="1440">
                  <c:v>244100</c:v>
                </c:pt>
                <c:pt idx="1441">
                  <c:v>244200</c:v>
                </c:pt>
                <c:pt idx="1442">
                  <c:v>244300</c:v>
                </c:pt>
                <c:pt idx="1443">
                  <c:v>244400</c:v>
                </c:pt>
                <c:pt idx="1444">
                  <c:v>244500</c:v>
                </c:pt>
                <c:pt idx="1445">
                  <c:v>244600</c:v>
                </c:pt>
                <c:pt idx="1446">
                  <c:v>244700</c:v>
                </c:pt>
                <c:pt idx="1447">
                  <c:v>244800</c:v>
                </c:pt>
                <c:pt idx="1448">
                  <c:v>244900</c:v>
                </c:pt>
                <c:pt idx="1449">
                  <c:v>245000</c:v>
                </c:pt>
                <c:pt idx="1450">
                  <c:v>245100</c:v>
                </c:pt>
                <c:pt idx="1451">
                  <c:v>245200</c:v>
                </c:pt>
                <c:pt idx="1452">
                  <c:v>245300</c:v>
                </c:pt>
                <c:pt idx="1453">
                  <c:v>245400</c:v>
                </c:pt>
                <c:pt idx="1454">
                  <c:v>245500</c:v>
                </c:pt>
                <c:pt idx="1455">
                  <c:v>245600</c:v>
                </c:pt>
                <c:pt idx="1456">
                  <c:v>245700</c:v>
                </c:pt>
                <c:pt idx="1457">
                  <c:v>245800</c:v>
                </c:pt>
                <c:pt idx="1458">
                  <c:v>245900</c:v>
                </c:pt>
                <c:pt idx="1459">
                  <c:v>246000</c:v>
                </c:pt>
                <c:pt idx="1460">
                  <c:v>246100</c:v>
                </c:pt>
                <c:pt idx="1461">
                  <c:v>246200</c:v>
                </c:pt>
                <c:pt idx="1462">
                  <c:v>246300</c:v>
                </c:pt>
                <c:pt idx="1463">
                  <c:v>246400</c:v>
                </c:pt>
                <c:pt idx="1464">
                  <c:v>246500</c:v>
                </c:pt>
                <c:pt idx="1465">
                  <c:v>246600</c:v>
                </c:pt>
                <c:pt idx="1466">
                  <c:v>246700</c:v>
                </c:pt>
                <c:pt idx="1467">
                  <c:v>246800</c:v>
                </c:pt>
                <c:pt idx="1468">
                  <c:v>246900</c:v>
                </c:pt>
                <c:pt idx="1469">
                  <c:v>247000</c:v>
                </c:pt>
                <c:pt idx="1470">
                  <c:v>247100</c:v>
                </c:pt>
                <c:pt idx="1471">
                  <c:v>247200</c:v>
                </c:pt>
                <c:pt idx="1472">
                  <c:v>247300</c:v>
                </c:pt>
                <c:pt idx="1473">
                  <c:v>247400</c:v>
                </c:pt>
                <c:pt idx="1474">
                  <c:v>247500</c:v>
                </c:pt>
                <c:pt idx="1475">
                  <c:v>247600</c:v>
                </c:pt>
                <c:pt idx="1476">
                  <c:v>247700</c:v>
                </c:pt>
                <c:pt idx="1477">
                  <c:v>247800</c:v>
                </c:pt>
                <c:pt idx="1478">
                  <c:v>247900</c:v>
                </c:pt>
                <c:pt idx="1479">
                  <c:v>248000</c:v>
                </c:pt>
                <c:pt idx="1480">
                  <c:v>248100</c:v>
                </c:pt>
                <c:pt idx="1481">
                  <c:v>248200</c:v>
                </c:pt>
                <c:pt idx="1482">
                  <c:v>248300</c:v>
                </c:pt>
                <c:pt idx="1483">
                  <c:v>248400</c:v>
                </c:pt>
                <c:pt idx="1484">
                  <c:v>248500</c:v>
                </c:pt>
                <c:pt idx="1485">
                  <c:v>248600</c:v>
                </c:pt>
                <c:pt idx="1486">
                  <c:v>248700</c:v>
                </c:pt>
                <c:pt idx="1487">
                  <c:v>248800</c:v>
                </c:pt>
                <c:pt idx="1488">
                  <c:v>248900</c:v>
                </c:pt>
                <c:pt idx="1489">
                  <c:v>249000</c:v>
                </c:pt>
                <c:pt idx="1490">
                  <c:v>249100</c:v>
                </c:pt>
                <c:pt idx="1491">
                  <c:v>249200</c:v>
                </c:pt>
                <c:pt idx="1492">
                  <c:v>249300</c:v>
                </c:pt>
                <c:pt idx="1493">
                  <c:v>249400</c:v>
                </c:pt>
                <c:pt idx="1494">
                  <c:v>249500</c:v>
                </c:pt>
                <c:pt idx="1495">
                  <c:v>249600</c:v>
                </c:pt>
                <c:pt idx="1496">
                  <c:v>249700</c:v>
                </c:pt>
                <c:pt idx="1497">
                  <c:v>249800</c:v>
                </c:pt>
                <c:pt idx="1498">
                  <c:v>249900</c:v>
                </c:pt>
                <c:pt idx="1499">
                  <c:v>250000</c:v>
                </c:pt>
                <c:pt idx="1500">
                  <c:v>250100</c:v>
                </c:pt>
                <c:pt idx="1501">
                  <c:v>250200</c:v>
                </c:pt>
                <c:pt idx="1502">
                  <c:v>250300</c:v>
                </c:pt>
                <c:pt idx="1503">
                  <c:v>250400</c:v>
                </c:pt>
                <c:pt idx="1504">
                  <c:v>250500</c:v>
                </c:pt>
                <c:pt idx="1505">
                  <c:v>250600</c:v>
                </c:pt>
                <c:pt idx="1506">
                  <c:v>250700</c:v>
                </c:pt>
                <c:pt idx="1507">
                  <c:v>250800</c:v>
                </c:pt>
                <c:pt idx="1508">
                  <c:v>250900</c:v>
                </c:pt>
                <c:pt idx="1509">
                  <c:v>251000</c:v>
                </c:pt>
                <c:pt idx="1510">
                  <c:v>251100</c:v>
                </c:pt>
                <c:pt idx="1511">
                  <c:v>251200</c:v>
                </c:pt>
                <c:pt idx="1512">
                  <c:v>251300</c:v>
                </c:pt>
                <c:pt idx="1513">
                  <c:v>251400</c:v>
                </c:pt>
                <c:pt idx="1514">
                  <c:v>251500</c:v>
                </c:pt>
                <c:pt idx="1515">
                  <c:v>251600</c:v>
                </c:pt>
                <c:pt idx="1516">
                  <c:v>251700</c:v>
                </c:pt>
                <c:pt idx="1517">
                  <c:v>251800</c:v>
                </c:pt>
                <c:pt idx="1518">
                  <c:v>251900</c:v>
                </c:pt>
                <c:pt idx="1519">
                  <c:v>252000</c:v>
                </c:pt>
                <c:pt idx="1520">
                  <c:v>252100</c:v>
                </c:pt>
                <c:pt idx="1521">
                  <c:v>252200</c:v>
                </c:pt>
                <c:pt idx="1522">
                  <c:v>252300</c:v>
                </c:pt>
                <c:pt idx="1523">
                  <c:v>252400</c:v>
                </c:pt>
                <c:pt idx="1524">
                  <c:v>252500</c:v>
                </c:pt>
                <c:pt idx="1525">
                  <c:v>252600</c:v>
                </c:pt>
                <c:pt idx="1526">
                  <c:v>252700</c:v>
                </c:pt>
                <c:pt idx="1527">
                  <c:v>252800</c:v>
                </c:pt>
                <c:pt idx="1528">
                  <c:v>252900</c:v>
                </c:pt>
                <c:pt idx="1529">
                  <c:v>253000</c:v>
                </c:pt>
                <c:pt idx="1530">
                  <c:v>253100</c:v>
                </c:pt>
                <c:pt idx="1531">
                  <c:v>253200</c:v>
                </c:pt>
                <c:pt idx="1532">
                  <c:v>253300</c:v>
                </c:pt>
                <c:pt idx="1533">
                  <c:v>253400</c:v>
                </c:pt>
                <c:pt idx="1534">
                  <c:v>253500</c:v>
                </c:pt>
                <c:pt idx="1535">
                  <c:v>253600</c:v>
                </c:pt>
                <c:pt idx="1536">
                  <c:v>253700</c:v>
                </c:pt>
                <c:pt idx="1537">
                  <c:v>253800</c:v>
                </c:pt>
                <c:pt idx="1538">
                  <c:v>253900</c:v>
                </c:pt>
                <c:pt idx="1539">
                  <c:v>254000</c:v>
                </c:pt>
                <c:pt idx="1540">
                  <c:v>254100</c:v>
                </c:pt>
                <c:pt idx="1541">
                  <c:v>254200</c:v>
                </c:pt>
                <c:pt idx="1542">
                  <c:v>254300</c:v>
                </c:pt>
                <c:pt idx="1543">
                  <c:v>254400</c:v>
                </c:pt>
                <c:pt idx="1544">
                  <c:v>254500</c:v>
                </c:pt>
                <c:pt idx="1545">
                  <c:v>254600</c:v>
                </c:pt>
                <c:pt idx="1546">
                  <c:v>254700</c:v>
                </c:pt>
                <c:pt idx="1547">
                  <c:v>254800</c:v>
                </c:pt>
                <c:pt idx="1548">
                  <c:v>254900</c:v>
                </c:pt>
                <c:pt idx="1549">
                  <c:v>255000</c:v>
                </c:pt>
                <c:pt idx="1550">
                  <c:v>255100</c:v>
                </c:pt>
                <c:pt idx="1551">
                  <c:v>255200</c:v>
                </c:pt>
                <c:pt idx="1552">
                  <c:v>255300</c:v>
                </c:pt>
                <c:pt idx="1553">
                  <c:v>255400</c:v>
                </c:pt>
                <c:pt idx="1554">
                  <c:v>255500</c:v>
                </c:pt>
                <c:pt idx="1555">
                  <c:v>255600</c:v>
                </c:pt>
                <c:pt idx="1556">
                  <c:v>255700</c:v>
                </c:pt>
                <c:pt idx="1557">
                  <c:v>255800</c:v>
                </c:pt>
                <c:pt idx="1558">
                  <c:v>255900</c:v>
                </c:pt>
                <c:pt idx="1559">
                  <c:v>256000</c:v>
                </c:pt>
                <c:pt idx="1560">
                  <c:v>256100</c:v>
                </c:pt>
                <c:pt idx="1561">
                  <c:v>256200</c:v>
                </c:pt>
                <c:pt idx="1562">
                  <c:v>256300</c:v>
                </c:pt>
                <c:pt idx="1563">
                  <c:v>256400</c:v>
                </c:pt>
                <c:pt idx="1564">
                  <c:v>256500</c:v>
                </c:pt>
                <c:pt idx="1565">
                  <c:v>256600</c:v>
                </c:pt>
                <c:pt idx="1566">
                  <c:v>256700</c:v>
                </c:pt>
                <c:pt idx="1567">
                  <c:v>256800</c:v>
                </c:pt>
                <c:pt idx="1568">
                  <c:v>256900</c:v>
                </c:pt>
                <c:pt idx="1569">
                  <c:v>257000</c:v>
                </c:pt>
                <c:pt idx="1570">
                  <c:v>257100</c:v>
                </c:pt>
                <c:pt idx="1571">
                  <c:v>257200</c:v>
                </c:pt>
                <c:pt idx="1572">
                  <c:v>257300</c:v>
                </c:pt>
                <c:pt idx="1573">
                  <c:v>257400</c:v>
                </c:pt>
                <c:pt idx="1574">
                  <c:v>257500</c:v>
                </c:pt>
                <c:pt idx="1575">
                  <c:v>257600</c:v>
                </c:pt>
                <c:pt idx="1576">
                  <c:v>257700</c:v>
                </c:pt>
                <c:pt idx="1577">
                  <c:v>257800</c:v>
                </c:pt>
                <c:pt idx="1578">
                  <c:v>257900</c:v>
                </c:pt>
                <c:pt idx="1579">
                  <c:v>258000</c:v>
                </c:pt>
                <c:pt idx="1580">
                  <c:v>258100</c:v>
                </c:pt>
                <c:pt idx="1581">
                  <c:v>258200</c:v>
                </c:pt>
                <c:pt idx="1582">
                  <c:v>258300</c:v>
                </c:pt>
                <c:pt idx="1583">
                  <c:v>258400</c:v>
                </c:pt>
                <c:pt idx="1584">
                  <c:v>258500</c:v>
                </c:pt>
                <c:pt idx="1585">
                  <c:v>258600</c:v>
                </c:pt>
                <c:pt idx="1586">
                  <c:v>258700</c:v>
                </c:pt>
                <c:pt idx="1587">
                  <c:v>258800</c:v>
                </c:pt>
                <c:pt idx="1588">
                  <c:v>258900</c:v>
                </c:pt>
                <c:pt idx="1589">
                  <c:v>259000</c:v>
                </c:pt>
                <c:pt idx="1590">
                  <c:v>259100</c:v>
                </c:pt>
                <c:pt idx="1591">
                  <c:v>259200</c:v>
                </c:pt>
                <c:pt idx="1592">
                  <c:v>259300</c:v>
                </c:pt>
                <c:pt idx="1593">
                  <c:v>259400</c:v>
                </c:pt>
                <c:pt idx="1594">
                  <c:v>259500</c:v>
                </c:pt>
                <c:pt idx="1595">
                  <c:v>259600</c:v>
                </c:pt>
                <c:pt idx="1596">
                  <c:v>259700</c:v>
                </c:pt>
                <c:pt idx="1597">
                  <c:v>259800</c:v>
                </c:pt>
                <c:pt idx="1598">
                  <c:v>259900</c:v>
                </c:pt>
                <c:pt idx="1599">
                  <c:v>260000</c:v>
                </c:pt>
                <c:pt idx="1600">
                  <c:v>260100</c:v>
                </c:pt>
                <c:pt idx="1601">
                  <c:v>260200</c:v>
                </c:pt>
                <c:pt idx="1602">
                  <c:v>260300</c:v>
                </c:pt>
                <c:pt idx="1603">
                  <c:v>260400</c:v>
                </c:pt>
                <c:pt idx="1604">
                  <c:v>260500</c:v>
                </c:pt>
                <c:pt idx="1605">
                  <c:v>260600</c:v>
                </c:pt>
                <c:pt idx="1606">
                  <c:v>260700</c:v>
                </c:pt>
                <c:pt idx="1607">
                  <c:v>260800</c:v>
                </c:pt>
                <c:pt idx="1608">
                  <c:v>260900</c:v>
                </c:pt>
                <c:pt idx="1609">
                  <c:v>261000</c:v>
                </c:pt>
                <c:pt idx="1610">
                  <c:v>261100</c:v>
                </c:pt>
                <c:pt idx="1611">
                  <c:v>261200</c:v>
                </c:pt>
                <c:pt idx="1612">
                  <c:v>261300</c:v>
                </c:pt>
                <c:pt idx="1613">
                  <c:v>261400</c:v>
                </c:pt>
                <c:pt idx="1614">
                  <c:v>261500</c:v>
                </c:pt>
                <c:pt idx="1615">
                  <c:v>261600</c:v>
                </c:pt>
                <c:pt idx="1616">
                  <c:v>261700</c:v>
                </c:pt>
                <c:pt idx="1617">
                  <c:v>261800</c:v>
                </c:pt>
                <c:pt idx="1618">
                  <c:v>261900</c:v>
                </c:pt>
                <c:pt idx="1619">
                  <c:v>262000</c:v>
                </c:pt>
                <c:pt idx="1620">
                  <c:v>262100</c:v>
                </c:pt>
                <c:pt idx="1621">
                  <c:v>262200</c:v>
                </c:pt>
                <c:pt idx="1622">
                  <c:v>262300</c:v>
                </c:pt>
                <c:pt idx="1623">
                  <c:v>262400</c:v>
                </c:pt>
                <c:pt idx="1624">
                  <c:v>262500</c:v>
                </c:pt>
                <c:pt idx="1625">
                  <c:v>262600</c:v>
                </c:pt>
                <c:pt idx="1626">
                  <c:v>262700</c:v>
                </c:pt>
                <c:pt idx="1627">
                  <c:v>262800</c:v>
                </c:pt>
                <c:pt idx="1628">
                  <c:v>262900</c:v>
                </c:pt>
                <c:pt idx="1629">
                  <c:v>263000</c:v>
                </c:pt>
                <c:pt idx="1630">
                  <c:v>263100</c:v>
                </c:pt>
                <c:pt idx="1631">
                  <c:v>263200</c:v>
                </c:pt>
                <c:pt idx="1632">
                  <c:v>263300</c:v>
                </c:pt>
                <c:pt idx="1633">
                  <c:v>263400</c:v>
                </c:pt>
                <c:pt idx="1634">
                  <c:v>263500</c:v>
                </c:pt>
                <c:pt idx="1635">
                  <c:v>263600</c:v>
                </c:pt>
                <c:pt idx="1636">
                  <c:v>263700</c:v>
                </c:pt>
                <c:pt idx="1637">
                  <c:v>263800</c:v>
                </c:pt>
                <c:pt idx="1638">
                  <c:v>263900</c:v>
                </c:pt>
                <c:pt idx="1639">
                  <c:v>264000</c:v>
                </c:pt>
                <c:pt idx="1640">
                  <c:v>264100</c:v>
                </c:pt>
                <c:pt idx="1641">
                  <c:v>264200</c:v>
                </c:pt>
                <c:pt idx="1642">
                  <c:v>264300</c:v>
                </c:pt>
                <c:pt idx="1643">
                  <c:v>264400</c:v>
                </c:pt>
                <c:pt idx="1644">
                  <c:v>264500</c:v>
                </c:pt>
                <c:pt idx="1645">
                  <c:v>264600</c:v>
                </c:pt>
                <c:pt idx="1646">
                  <c:v>264700</c:v>
                </c:pt>
                <c:pt idx="1647">
                  <c:v>264800</c:v>
                </c:pt>
                <c:pt idx="1648">
                  <c:v>264900</c:v>
                </c:pt>
                <c:pt idx="1649">
                  <c:v>265000</c:v>
                </c:pt>
                <c:pt idx="1650">
                  <c:v>265100</c:v>
                </c:pt>
                <c:pt idx="1651">
                  <c:v>265200</c:v>
                </c:pt>
                <c:pt idx="1652">
                  <c:v>265300</c:v>
                </c:pt>
                <c:pt idx="1653">
                  <c:v>265400</c:v>
                </c:pt>
                <c:pt idx="1654">
                  <c:v>265500</c:v>
                </c:pt>
                <c:pt idx="1655">
                  <c:v>265600</c:v>
                </c:pt>
                <c:pt idx="1656">
                  <c:v>265700</c:v>
                </c:pt>
                <c:pt idx="1657">
                  <c:v>265800</c:v>
                </c:pt>
                <c:pt idx="1658">
                  <c:v>265900</c:v>
                </c:pt>
                <c:pt idx="1659">
                  <c:v>266000</c:v>
                </c:pt>
                <c:pt idx="1660">
                  <c:v>266100</c:v>
                </c:pt>
                <c:pt idx="1661">
                  <c:v>266200</c:v>
                </c:pt>
                <c:pt idx="1662">
                  <c:v>266300</c:v>
                </c:pt>
                <c:pt idx="1663">
                  <c:v>266400</c:v>
                </c:pt>
                <c:pt idx="1664">
                  <c:v>266500</c:v>
                </c:pt>
                <c:pt idx="1665">
                  <c:v>266600</c:v>
                </c:pt>
                <c:pt idx="1666">
                  <c:v>266700</c:v>
                </c:pt>
                <c:pt idx="1667">
                  <c:v>266800</c:v>
                </c:pt>
                <c:pt idx="1668">
                  <c:v>266900</c:v>
                </c:pt>
                <c:pt idx="1669">
                  <c:v>267000</c:v>
                </c:pt>
                <c:pt idx="1670">
                  <c:v>267100</c:v>
                </c:pt>
                <c:pt idx="1671">
                  <c:v>267200</c:v>
                </c:pt>
                <c:pt idx="1672">
                  <c:v>267300</c:v>
                </c:pt>
                <c:pt idx="1673">
                  <c:v>267400</c:v>
                </c:pt>
                <c:pt idx="1674">
                  <c:v>267500</c:v>
                </c:pt>
                <c:pt idx="1675">
                  <c:v>267600</c:v>
                </c:pt>
                <c:pt idx="1676">
                  <c:v>267700</c:v>
                </c:pt>
                <c:pt idx="1677">
                  <c:v>267800</c:v>
                </c:pt>
                <c:pt idx="1678">
                  <c:v>267900</c:v>
                </c:pt>
                <c:pt idx="1679">
                  <c:v>268000</c:v>
                </c:pt>
                <c:pt idx="1680">
                  <c:v>268100</c:v>
                </c:pt>
                <c:pt idx="1681">
                  <c:v>268200</c:v>
                </c:pt>
                <c:pt idx="1682">
                  <c:v>268300</c:v>
                </c:pt>
                <c:pt idx="1683">
                  <c:v>268400</c:v>
                </c:pt>
                <c:pt idx="1684">
                  <c:v>268500</c:v>
                </c:pt>
                <c:pt idx="1685">
                  <c:v>268600</c:v>
                </c:pt>
                <c:pt idx="1686">
                  <c:v>268700</c:v>
                </c:pt>
                <c:pt idx="1687">
                  <c:v>268800</c:v>
                </c:pt>
                <c:pt idx="1688">
                  <c:v>268900</c:v>
                </c:pt>
                <c:pt idx="1689">
                  <c:v>269000</c:v>
                </c:pt>
                <c:pt idx="1690">
                  <c:v>269100</c:v>
                </c:pt>
                <c:pt idx="1691">
                  <c:v>269200</c:v>
                </c:pt>
                <c:pt idx="1692">
                  <c:v>269300</c:v>
                </c:pt>
                <c:pt idx="1693">
                  <c:v>269400</c:v>
                </c:pt>
                <c:pt idx="1694">
                  <c:v>269500</c:v>
                </c:pt>
                <c:pt idx="1695">
                  <c:v>269600</c:v>
                </c:pt>
                <c:pt idx="1696">
                  <c:v>269700</c:v>
                </c:pt>
                <c:pt idx="1697">
                  <c:v>269800</c:v>
                </c:pt>
                <c:pt idx="1698">
                  <c:v>269900</c:v>
                </c:pt>
                <c:pt idx="1699">
                  <c:v>270000</c:v>
                </c:pt>
                <c:pt idx="1700">
                  <c:v>270100</c:v>
                </c:pt>
                <c:pt idx="1701">
                  <c:v>270200</c:v>
                </c:pt>
                <c:pt idx="1702">
                  <c:v>270300</c:v>
                </c:pt>
                <c:pt idx="1703">
                  <c:v>270400</c:v>
                </c:pt>
                <c:pt idx="1704">
                  <c:v>270500</c:v>
                </c:pt>
                <c:pt idx="1705">
                  <c:v>270600</c:v>
                </c:pt>
                <c:pt idx="1706">
                  <c:v>270700</c:v>
                </c:pt>
                <c:pt idx="1707">
                  <c:v>270800</c:v>
                </c:pt>
                <c:pt idx="1708">
                  <c:v>270900</c:v>
                </c:pt>
                <c:pt idx="1709">
                  <c:v>271000</c:v>
                </c:pt>
                <c:pt idx="1710">
                  <c:v>271100</c:v>
                </c:pt>
                <c:pt idx="1711">
                  <c:v>271200</c:v>
                </c:pt>
                <c:pt idx="1712">
                  <c:v>271300</c:v>
                </c:pt>
                <c:pt idx="1713">
                  <c:v>271400</c:v>
                </c:pt>
                <c:pt idx="1714">
                  <c:v>271500</c:v>
                </c:pt>
                <c:pt idx="1715">
                  <c:v>271600</c:v>
                </c:pt>
                <c:pt idx="1716">
                  <c:v>271700</c:v>
                </c:pt>
                <c:pt idx="1717">
                  <c:v>271800</c:v>
                </c:pt>
                <c:pt idx="1718">
                  <c:v>271900</c:v>
                </c:pt>
                <c:pt idx="1719">
                  <c:v>272000</c:v>
                </c:pt>
                <c:pt idx="1720">
                  <c:v>272100</c:v>
                </c:pt>
                <c:pt idx="1721">
                  <c:v>272200</c:v>
                </c:pt>
                <c:pt idx="1722">
                  <c:v>272300</c:v>
                </c:pt>
                <c:pt idx="1723">
                  <c:v>272400</c:v>
                </c:pt>
                <c:pt idx="1724">
                  <c:v>272500</c:v>
                </c:pt>
                <c:pt idx="1725">
                  <c:v>272600</c:v>
                </c:pt>
                <c:pt idx="1726">
                  <c:v>272700</c:v>
                </c:pt>
                <c:pt idx="1727">
                  <c:v>272800</c:v>
                </c:pt>
                <c:pt idx="1728">
                  <c:v>272900</c:v>
                </c:pt>
                <c:pt idx="1729">
                  <c:v>273000</c:v>
                </c:pt>
                <c:pt idx="1730">
                  <c:v>273100</c:v>
                </c:pt>
                <c:pt idx="1731">
                  <c:v>273200</c:v>
                </c:pt>
                <c:pt idx="1732">
                  <c:v>273300</c:v>
                </c:pt>
                <c:pt idx="1733">
                  <c:v>273400</c:v>
                </c:pt>
                <c:pt idx="1734">
                  <c:v>273500</c:v>
                </c:pt>
                <c:pt idx="1735">
                  <c:v>273600</c:v>
                </c:pt>
                <c:pt idx="1736">
                  <c:v>273700</c:v>
                </c:pt>
                <c:pt idx="1737">
                  <c:v>273800</c:v>
                </c:pt>
                <c:pt idx="1738">
                  <c:v>273900</c:v>
                </c:pt>
                <c:pt idx="1739">
                  <c:v>274000</c:v>
                </c:pt>
                <c:pt idx="1740">
                  <c:v>274100</c:v>
                </c:pt>
                <c:pt idx="1741">
                  <c:v>274200</c:v>
                </c:pt>
                <c:pt idx="1742">
                  <c:v>274300</c:v>
                </c:pt>
                <c:pt idx="1743">
                  <c:v>274400</c:v>
                </c:pt>
                <c:pt idx="1744">
                  <c:v>274500</c:v>
                </c:pt>
                <c:pt idx="1745">
                  <c:v>274600</c:v>
                </c:pt>
                <c:pt idx="1746">
                  <c:v>274700</c:v>
                </c:pt>
                <c:pt idx="1747">
                  <c:v>274800</c:v>
                </c:pt>
                <c:pt idx="1748">
                  <c:v>274900</c:v>
                </c:pt>
                <c:pt idx="1749">
                  <c:v>275000</c:v>
                </c:pt>
                <c:pt idx="1750">
                  <c:v>275100</c:v>
                </c:pt>
                <c:pt idx="1751">
                  <c:v>275200</c:v>
                </c:pt>
                <c:pt idx="1752">
                  <c:v>275300</c:v>
                </c:pt>
                <c:pt idx="1753">
                  <c:v>275400</c:v>
                </c:pt>
                <c:pt idx="1754">
                  <c:v>275500</c:v>
                </c:pt>
                <c:pt idx="1755">
                  <c:v>275600</c:v>
                </c:pt>
                <c:pt idx="1756">
                  <c:v>275700</c:v>
                </c:pt>
                <c:pt idx="1757">
                  <c:v>275800</c:v>
                </c:pt>
                <c:pt idx="1758">
                  <c:v>275900</c:v>
                </c:pt>
                <c:pt idx="1759">
                  <c:v>276000</c:v>
                </c:pt>
                <c:pt idx="1760">
                  <c:v>276100</c:v>
                </c:pt>
                <c:pt idx="1761">
                  <c:v>276200</c:v>
                </c:pt>
                <c:pt idx="1762">
                  <c:v>276300</c:v>
                </c:pt>
                <c:pt idx="1763">
                  <c:v>276400</c:v>
                </c:pt>
                <c:pt idx="1764">
                  <c:v>276500</c:v>
                </c:pt>
                <c:pt idx="1765">
                  <c:v>276600</c:v>
                </c:pt>
                <c:pt idx="1766">
                  <c:v>276700</c:v>
                </c:pt>
                <c:pt idx="1767">
                  <c:v>276800</c:v>
                </c:pt>
                <c:pt idx="1768">
                  <c:v>276900</c:v>
                </c:pt>
                <c:pt idx="1769">
                  <c:v>277000</c:v>
                </c:pt>
                <c:pt idx="1770">
                  <c:v>277100</c:v>
                </c:pt>
                <c:pt idx="1771">
                  <c:v>277200</c:v>
                </c:pt>
                <c:pt idx="1772">
                  <c:v>277300</c:v>
                </c:pt>
                <c:pt idx="1773">
                  <c:v>277400</c:v>
                </c:pt>
                <c:pt idx="1774">
                  <c:v>277500</c:v>
                </c:pt>
                <c:pt idx="1775">
                  <c:v>277600</c:v>
                </c:pt>
                <c:pt idx="1776">
                  <c:v>277700</c:v>
                </c:pt>
                <c:pt idx="1777">
                  <c:v>277800</c:v>
                </c:pt>
                <c:pt idx="1778">
                  <c:v>277900</c:v>
                </c:pt>
                <c:pt idx="1779">
                  <c:v>278000</c:v>
                </c:pt>
                <c:pt idx="1780">
                  <c:v>278100</c:v>
                </c:pt>
                <c:pt idx="1781">
                  <c:v>278200</c:v>
                </c:pt>
                <c:pt idx="1782">
                  <c:v>278300</c:v>
                </c:pt>
                <c:pt idx="1783">
                  <c:v>278400</c:v>
                </c:pt>
                <c:pt idx="1784">
                  <c:v>278500</c:v>
                </c:pt>
                <c:pt idx="1785">
                  <c:v>278600</c:v>
                </c:pt>
                <c:pt idx="1786">
                  <c:v>278700</c:v>
                </c:pt>
                <c:pt idx="1787">
                  <c:v>278800</c:v>
                </c:pt>
                <c:pt idx="1788">
                  <c:v>278900</c:v>
                </c:pt>
                <c:pt idx="1789">
                  <c:v>279000</c:v>
                </c:pt>
                <c:pt idx="1790">
                  <c:v>279100</c:v>
                </c:pt>
                <c:pt idx="1791">
                  <c:v>279200</c:v>
                </c:pt>
                <c:pt idx="1792">
                  <c:v>279300</c:v>
                </c:pt>
                <c:pt idx="1793">
                  <c:v>279400</c:v>
                </c:pt>
                <c:pt idx="1794">
                  <c:v>279500</c:v>
                </c:pt>
                <c:pt idx="1795">
                  <c:v>279600</c:v>
                </c:pt>
                <c:pt idx="1796">
                  <c:v>279700</c:v>
                </c:pt>
                <c:pt idx="1797">
                  <c:v>279800</c:v>
                </c:pt>
                <c:pt idx="1798">
                  <c:v>279900</c:v>
                </c:pt>
                <c:pt idx="1799">
                  <c:v>280000</c:v>
                </c:pt>
                <c:pt idx="1800">
                  <c:v>280100</c:v>
                </c:pt>
                <c:pt idx="1801">
                  <c:v>280200</c:v>
                </c:pt>
                <c:pt idx="1802">
                  <c:v>280300</c:v>
                </c:pt>
                <c:pt idx="1803">
                  <c:v>280400</c:v>
                </c:pt>
                <c:pt idx="1804">
                  <c:v>280500</c:v>
                </c:pt>
                <c:pt idx="1805">
                  <c:v>280600</c:v>
                </c:pt>
                <c:pt idx="1806">
                  <c:v>280700</c:v>
                </c:pt>
                <c:pt idx="1807">
                  <c:v>280800</c:v>
                </c:pt>
                <c:pt idx="1808">
                  <c:v>280900</c:v>
                </c:pt>
                <c:pt idx="1809">
                  <c:v>281000</c:v>
                </c:pt>
                <c:pt idx="1810">
                  <c:v>281100</c:v>
                </c:pt>
                <c:pt idx="1811">
                  <c:v>281200</c:v>
                </c:pt>
                <c:pt idx="1812">
                  <c:v>281300</c:v>
                </c:pt>
                <c:pt idx="1813">
                  <c:v>281400</c:v>
                </c:pt>
                <c:pt idx="1814">
                  <c:v>281500</c:v>
                </c:pt>
                <c:pt idx="1815">
                  <c:v>281600</c:v>
                </c:pt>
                <c:pt idx="1816">
                  <c:v>281700</c:v>
                </c:pt>
                <c:pt idx="1817">
                  <c:v>281800</c:v>
                </c:pt>
                <c:pt idx="1818">
                  <c:v>281900</c:v>
                </c:pt>
                <c:pt idx="1819">
                  <c:v>282000</c:v>
                </c:pt>
                <c:pt idx="1820">
                  <c:v>282100</c:v>
                </c:pt>
                <c:pt idx="1821">
                  <c:v>282200</c:v>
                </c:pt>
                <c:pt idx="1822">
                  <c:v>282300</c:v>
                </c:pt>
                <c:pt idx="1823">
                  <c:v>282400</c:v>
                </c:pt>
                <c:pt idx="1824">
                  <c:v>282500</c:v>
                </c:pt>
                <c:pt idx="1825">
                  <c:v>282600</c:v>
                </c:pt>
                <c:pt idx="1826">
                  <c:v>282700</c:v>
                </c:pt>
                <c:pt idx="1827">
                  <c:v>282800</c:v>
                </c:pt>
                <c:pt idx="1828">
                  <c:v>282900</c:v>
                </c:pt>
                <c:pt idx="1829">
                  <c:v>283000</c:v>
                </c:pt>
                <c:pt idx="1830">
                  <c:v>283100</c:v>
                </c:pt>
                <c:pt idx="1831">
                  <c:v>283200</c:v>
                </c:pt>
                <c:pt idx="1832">
                  <c:v>283300</c:v>
                </c:pt>
                <c:pt idx="1833">
                  <c:v>283400</c:v>
                </c:pt>
                <c:pt idx="1834">
                  <c:v>283500</c:v>
                </c:pt>
                <c:pt idx="1835">
                  <c:v>283600</c:v>
                </c:pt>
                <c:pt idx="1836">
                  <c:v>283700</c:v>
                </c:pt>
                <c:pt idx="1837">
                  <c:v>283800</c:v>
                </c:pt>
                <c:pt idx="1838">
                  <c:v>283900</c:v>
                </c:pt>
                <c:pt idx="1839">
                  <c:v>284000</c:v>
                </c:pt>
                <c:pt idx="1840">
                  <c:v>284100</c:v>
                </c:pt>
                <c:pt idx="1841">
                  <c:v>284200</c:v>
                </c:pt>
                <c:pt idx="1842">
                  <c:v>284300</c:v>
                </c:pt>
                <c:pt idx="1843">
                  <c:v>284400</c:v>
                </c:pt>
                <c:pt idx="1844">
                  <c:v>284500</c:v>
                </c:pt>
                <c:pt idx="1845">
                  <c:v>284600</c:v>
                </c:pt>
                <c:pt idx="1846">
                  <c:v>284700</c:v>
                </c:pt>
                <c:pt idx="1847">
                  <c:v>284800</c:v>
                </c:pt>
                <c:pt idx="1848">
                  <c:v>284900</c:v>
                </c:pt>
                <c:pt idx="1849">
                  <c:v>285000</c:v>
                </c:pt>
                <c:pt idx="1850">
                  <c:v>285100</c:v>
                </c:pt>
                <c:pt idx="1851">
                  <c:v>285200</c:v>
                </c:pt>
                <c:pt idx="1852">
                  <c:v>285300</c:v>
                </c:pt>
                <c:pt idx="1853">
                  <c:v>285400</c:v>
                </c:pt>
                <c:pt idx="1854">
                  <c:v>285500</c:v>
                </c:pt>
                <c:pt idx="1855">
                  <c:v>285600</c:v>
                </c:pt>
                <c:pt idx="1856">
                  <c:v>285700</c:v>
                </c:pt>
                <c:pt idx="1857">
                  <c:v>285800</c:v>
                </c:pt>
                <c:pt idx="1858">
                  <c:v>285900</c:v>
                </c:pt>
                <c:pt idx="1859">
                  <c:v>286000</c:v>
                </c:pt>
                <c:pt idx="1860">
                  <c:v>286100</c:v>
                </c:pt>
                <c:pt idx="1861">
                  <c:v>286200</c:v>
                </c:pt>
                <c:pt idx="1862">
                  <c:v>286300</c:v>
                </c:pt>
                <c:pt idx="1863">
                  <c:v>286400</c:v>
                </c:pt>
                <c:pt idx="1864">
                  <c:v>286500</c:v>
                </c:pt>
                <c:pt idx="1865">
                  <c:v>286600</c:v>
                </c:pt>
                <c:pt idx="1866">
                  <c:v>286700</c:v>
                </c:pt>
                <c:pt idx="1867">
                  <c:v>286800</c:v>
                </c:pt>
                <c:pt idx="1868">
                  <c:v>286900</c:v>
                </c:pt>
                <c:pt idx="1869">
                  <c:v>287000</c:v>
                </c:pt>
                <c:pt idx="1870">
                  <c:v>287100</c:v>
                </c:pt>
                <c:pt idx="1871">
                  <c:v>287200</c:v>
                </c:pt>
                <c:pt idx="1872">
                  <c:v>287300</c:v>
                </c:pt>
                <c:pt idx="1873">
                  <c:v>287400</c:v>
                </c:pt>
                <c:pt idx="1874">
                  <c:v>287500</c:v>
                </c:pt>
                <c:pt idx="1875">
                  <c:v>287600</c:v>
                </c:pt>
                <c:pt idx="1876">
                  <c:v>287700</c:v>
                </c:pt>
                <c:pt idx="1877">
                  <c:v>287800</c:v>
                </c:pt>
                <c:pt idx="1878">
                  <c:v>287900</c:v>
                </c:pt>
                <c:pt idx="1879">
                  <c:v>288000</c:v>
                </c:pt>
                <c:pt idx="1880">
                  <c:v>288100</c:v>
                </c:pt>
                <c:pt idx="1881">
                  <c:v>288200</c:v>
                </c:pt>
                <c:pt idx="1882">
                  <c:v>288300</c:v>
                </c:pt>
                <c:pt idx="1883">
                  <c:v>288400</c:v>
                </c:pt>
                <c:pt idx="1884">
                  <c:v>288500</c:v>
                </c:pt>
                <c:pt idx="1885">
                  <c:v>288600</c:v>
                </c:pt>
                <c:pt idx="1886">
                  <c:v>288700</c:v>
                </c:pt>
                <c:pt idx="1887">
                  <c:v>288800</c:v>
                </c:pt>
                <c:pt idx="1888">
                  <c:v>288900</c:v>
                </c:pt>
                <c:pt idx="1889">
                  <c:v>289000</c:v>
                </c:pt>
                <c:pt idx="1890">
                  <c:v>289100</c:v>
                </c:pt>
                <c:pt idx="1891">
                  <c:v>289200</c:v>
                </c:pt>
                <c:pt idx="1892">
                  <c:v>289300</c:v>
                </c:pt>
                <c:pt idx="1893">
                  <c:v>289400</c:v>
                </c:pt>
                <c:pt idx="1894">
                  <c:v>289500</c:v>
                </c:pt>
                <c:pt idx="1895">
                  <c:v>289600</c:v>
                </c:pt>
                <c:pt idx="1896">
                  <c:v>289700</c:v>
                </c:pt>
                <c:pt idx="1897">
                  <c:v>289800</c:v>
                </c:pt>
                <c:pt idx="1898">
                  <c:v>289900</c:v>
                </c:pt>
                <c:pt idx="1899">
                  <c:v>290000</c:v>
                </c:pt>
                <c:pt idx="1900">
                  <c:v>290100</c:v>
                </c:pt>
                <c:pt idx="1901">
                  <c:v>290200</c:v>
                </c:pt>
                <c:pt idx="1902">
                  <c:v>290300</c:v>
                </c:pt>
                <c:pt idx="1903">
                  <c:v>290400</c:v>
                </c:pt>
                <c:pt idx="1904">
                  <c:v>290500</c:v>
                </c:pt>
                <c:pt idx="1905">
                  <c:v>290600</c:v>
                </c:pt>
                <c:pt idx="1906">
                  <c:v>290700</c:v>
                </c:pt>
                <c:pt idx="1907">
                  <c:v>290800</c:v>
                </c:pt>
                <c:pt idx="1908">
                  <c:v>290900</c:v>
                </c:pt>
                <c:pt idx="1909">
                  <c:v>291000</c:v>
                </c:pt>
                <c:pt idx="1910">
                  <c:v>291100</c:v>
                </c:pt>
                <c:pt idx="1911">
                  <c:v>291200</c:v>
                </c:pt>
                <c:pt idx="1912">
                  <c:v>291300</c:v>
                </c:pt>
                <c:pt idx="1913">
                  <c:v>291400</c:v>
                </c:pt>
                <c:pt idx="1914">
                  <c:v>291500</c:v>
                </c:pt>
                <c:pt idx="1915">
                  <c:v>291600</c:v>
                </c:pt>
                <c:pt idx="1916">
                  <c:v>291700</c:v>
                </c:pt>
                <c:pt idx="1917">
                  <c:v>291800</c:v>
                </c:pt>
                <c:pt idx="1918">
                  <c:v>291900</c:v>
                </c:pt>
                <c:pt idx="1919">
                  <c:v>292000</c:v>
                </c:pt>
                <c:pt idx="1920">
                  <c:v>292100</c:v>
                </c:pt>
                <c:pt idx="1921">
                  <c:v>292200</c:v>
                </c:pt>
                <c:pt idx="1922">
                  <c:v>292300</c:v>
                </c:pt>
                <c:pt idx="1923">
                  <c:v>292400</c:v>
                </c:pt>
                <c:pt idx="1924">
                  <c:v>292500</c:v>
                </c:pt>
                <c:pt idx="1925">
                  <c:v>292600</c:v>
                </c:pt>
                <c:pt idx="1926">
                  <c:v>292700</c:v>
                </c:pt>
                <c:pt idx="1927">
                  <c:v>292800</c:v>
                </c:pt>
                <c:pt idx="1928">
                  <c:v>292900</c:v>
                </c:pt>
                <c:pt idx="1929">
                  <c:v>293000</c:v>
                </c:pt>
                <c:pt idx="1930">
                  <c:v>293100</c:v>
                </c:pt>
                <c:pt idx="1931">
                  <c:v>293200</c:v>
                </c:pt>
                <c:pt idx="1932">
                  <c:v>293300</c:v>
                </c:pt>
                <c:pt idx="1933">
                  <c:v>293400</c:v>
                </c:pt>
                <c:pt idx="1934">
                  <c:v>293500</c:v>
                </c:pt>
                <c:pt idx="1935">
                  <c:v>293600</c:v>
                </c:pt>
                <c:pt idx="1936">
                  <c:v>293700</c:v>
                </c:pt>
                <c:pt idx="1937">
                  <c:v>293800</c:v>
                </c:pt>
                <c:pt idx="1938">
                  <c:v>293900</c:v>
                </c:pt>
                <c:pt idx="1939">
                  <c:v>294000</c:v>
                </c:pt>
                <c:pt idx="1940">
                  <c:v>294100</c:v>
                </c:pt>
                <c:pt idx="1941">
                  <c:v>294200</c:v>
                </c:pt>
                <c:pt idx="1942">
                  <c:v>294300</c:v>
                </c:pt>
                <c:pt idx="1943">
                  <c:v>294400</c:v>
                </c:pt>
                <c:pt idx="1944">
                  <c:v>294500</c:v>
                </c:pt>
                <c:pt idx="1945">
                  <c:v>294600</c:v>
                </c:pt>
                <c:pt idx="1946">
                  <c:v>294700</c:v>
                </c:pt>
                <c:pt idx="1947">
                  <c:v>294800</c:v>
                </c:pt>
                <c:pt idx="1948">
                  <c:v>294900</c:v>
                </c:pt>
                <c:pt idx="1949">
                  <c:v>295000</c:v>
                </c:pt>
                <c:pt idx="1950">
                  <c:v>295100</c:v>
                </c:pt>
                <c:pt idx="1951">
                  <c:v>295200</c:v>
                </c:pt>
                <c:pt idx="1952">
                  <c:v>295300</c:v>
                </c:pt>
                <c:pt idx="1953">
                  <c:v>295400</c:v>
                </c:pt>
                <c:pt idx="1954">
                  <c:v>295500</c:v>
                </c:pt>
                <c:pt idx="1955">
                  <c:v>295600</c:v>
                </c:pt>
                <c:pt idx="1956">
                  <c:v>295700</c:v>
                </c:pt>
                <c:pt idx="1957">
                  <c:v>295800</c:v>
                </c:pt>
                <c:pt idx="1958">
                  <c:v>295900</c:v>
                </c:pt>
                <c:pt idx="1959">
                  <c:v>296000</c:v>
                </c:pt>
                <c:pt idx="1960">
                  <c:v>296100</c:v>
                </c:pt>
                <c:pt idx="1961">
                  <c:v>296200</c:v>
                </c:pt>
                <c:pt idx="1962">
                  <c:v>296300</c:v>
                </c:pt>
                <c:pt idx="1963">
                  <c:v>296400</c:v>
                </c:pt>
                <c:pt idx="1964">
                  <c:v>296500</c:v>
                </c:pt>
                <c:pt idx="1965">
                  <c:v>296600</c:v>
                </c:pt>
                <c:pt idx="1966">
                  <c:v>296700</c:v>
                </c:pt>
                <c:pt idx="1967">
                  <c:v>296800</c:v>
                </c:pt>
                <c:pt idx="1968">
                  <c:v>296900</c:v>
                </c:pt>
                <c:pt idx="1969">
                  <c:v>297000</c:v>
                </c:pt>
                <c:pt idx="1970">
                  <c:v>297100</c:v>
                </c:pt>
                <c:pt idx="1971">
                  <c:v>297200</c:v>
                </c:pt>
                <c:pt idx="1972">
                  <c:v>297300</c:v>
                </c:pt>
                <c:pt idx="1973">
                  <c:v>297400</c:v>
                </c:pt>
                <c:pt idx="1974">
                  <c:v>297500</c:v>
                </c:pt>
                <c:pt idx="1975">
                  <c:v>297600</c:v>
                </c:pt>
                <c:pt idx="1976">
                  <c:v>297700</c:v>
                </c:pt>
                <c:pt idx="1977">
                  <c:v>297800</c:v>
                </c:pt>
                <c:pt idx="1978">
                  <c:v>297900</c:v>
                </c:pt>
                <c:pt idx="1979">
                  <c:v>298000</c:v>
                </c:pt>
                <c:pt idx="1980">
                  <c:v>298100</c:v>
                </c:pt>
                <c:pt idx="1981">
                  <c:v>298200</c:v>
                </c:pt>
                <c:pt idx="1982">
                  <c:v>298300</c:v>
                </c:pt>
                <c:pt idx="1983">
                  <c:v>298400</c:v>
                </c:pt>
                <c:pt idx="1984">
                  <c:v>298500</c:v>
                </c:pt>
                <c:pt idx="1985">
                  <c:v>298600</c:v>
                </c:pt>
                <c:pt idx="1986">
                  <c:v>298700</c:v>
                </c:pt>
                <c:pt idx="1987">
                  <c:v>298800</c:v>
                </c:pt>
                <c:pt idx="1988">
                  <c:v>298900</c:v>
                </c:pt>
                <c:pt idx="1989">
                  <c:v>299000</c:v>
                </c:pt>
                <c:pt idx="1990">
                  <c:v>299100</c:v>
                </c:pt>
                <c:pt idx="1991">
                  <c:v>299200</c:v>
                </c:pt>
                <c:pt idx="1992">
                  <c:v>299300</c:v>
                </c:pt>
                <c:pt idx="1993">
                  <c:v>299400</c:v>
                </c:pt>
                <c:pt idx="1994">
                  <c:v>299500</c:v>
                </c:pt>
                <c:pt idx="1995">
                  <c:v>299600</c:v>
                </c:pt>
                <c:pt idx="1996">
                  <c:v>299700</c:v>
                </c:pt>
                <c:pt idx="1997">
                  <c:v>299800</c:v>
                </c:pt>
                <c:pt idx="1998">
                  <c:v>299900</c:v>
                </c:pt>
                <c:pt idx="1999">
                  <c:v>300000</c:v>
                </c:pt>
                <c:pt idx="2000">
                  <c:v>300100</c:v>
                </c:pt>
                <c:pt idx="2001">
                  <c:v>300200</c:v>
                </c:pt>
                <c:pt idx="2002">
                  <c:v>300300</c:v>
                </c:pt>
                <c:pt idx="2003">
                  <c:v>300400</c:v>
                </c:pt>
                <c:pt idx="2004">
                  <c:v>300500</c:v>
                </c:pt>
                <c:pt idx="2005">
                  <c:v>300600</c:v>
                </c:pt>
                <c:pt idx="2006">
                  <c:v>300700</c:v>
                </c:pt>
                <c:pt idx="2007">
                  <c:v>300800</c:v>
                </c:pt>
                <c:pt idx="2008">
                  <c:v>300900</c:v>
                </c:pt>
                <c:pt idx="2009">
                  <c:v>301000</c:v>
                </c:pt>
                <c:pt idx="2010">
                  <c:v>301100</c:v>
                </c:pt>
                <c:pt idx="2011">
                  <c:v>301200</c:v>
                </c:pt>
                <c:pt idx="2012">
                  <c:v>301300</c:v>
                </c:pt>
                <c:pt idx="2013">
                  <c:v>301400</c:v>
                </c:pt>
                <c:pt idx="2014">
                  <c:v>301500</c:v>
                </c:pt>
                <c:pt idx="2015">
                  <c:v>301600</c:v>
                </c:pt>
                <c:pt idx="2016">
                  <c:v>301700</c:v>
                </c:pt>
                <c:pt idx="2017">
                  <c:v>301800</c:v>
                </c:pt>
                <c:pt idx="2018">
                  <c:v>301900</c:v>
                </c:pt>
                <c:pt idx="2019">
                  <c:v>302000</c:v>
                </c:pt>
                <c:pt idx="2020">
                  <c:v>302100</c:v>
                </c:pt>
                <c:pt idx="2021">
                  <c:v>302200</c:v>
                </c:pt>
                <c:pt idx="2022">
                  <c:v>302300</c:v>
                </c:pt>
                <c:pt idx="2023">
                  <c:v>302400</c:v>
                </c:pt>
                <c:pt idx="2024">
                  <c:v>302500</c:v>
                </c:pt>
                <c:pt idx="2025">
                  <c:v>302600</c:v>
                </c:pt>
                <c:pt idx="2026">
                  <c:v>302700</c:v>
                </c:pt>
                <c:pt idx="2027">
                  <c:v>302800</c:v>
                </c:pt>
                <c:pt idx="2028">
                  <c:v>302900</c:v>
                </c:pt>
                <c:pt idx="2029">
                  <c:v>303000</c:v>
                </c:pt>
                <c:pt idx="2030">
                  <c:v>303100</c:v>
                </c:pt>
                <c:pt idx="2031">
                  <c:v>303200</c:v>
                </c:pt>
                <c:pt idx="2032">
                  <c:v>303300</c:v>
                </c:pt>
                <c:pt idx="2033">
                  <c:v>303400</c:v>
                </c:pt>
                <c:pt idx="2034">
                  <c:v>303500</c:v>
                </c:pt>
                <c:pt idx="2035">
                  <c:v>303600</c:v>
                </c:pt>
                <c:pt idx="2036">
                  <c:v>303700</c:v>
                </c:pt>
                <c:pt idx="2037">
                  <c:v>303800</c:v>
                </c:pt>
                <c:pt idx="2038">
                  <c:v>303900</c:v>
                </c:pt>
                <c:pt idx="2039">
                  <c:v>304000</c:v>
                </c:pt>
                <c:pt idx="2040">
                  <c:v>304100</c:v>
                </c:pt>
                <c:pt idx="2041">
                  <c:v>304200</c:v>
                </c:pt>
                <c:pt idx="2042">
                  <c:v>304300</c:v>
                </c:pt>
                <c:pt idx="2043">
                  <c:v>304400</c:v>
                </c:pt>
                <c:pt idx="2044">
                  <c:v>304500</c:v>
                </c:pt>
                <c:pt idx="2045">
                  <c:v>304600</c:v>
                </c:pt>
                <c:pt idx="2046">
                  <c:v>304700</c:v>
                </c:pt>
                <c:pt idx="2047">
                  <c:v>304800</c:v>
                </c:pt>
                <c:pt idx="2048">
                  <c:v>304900</c:v>
                </c:pt>
                <c:pt idx="2049">
                  <c:v>305000</c:v>
                </c:pt>
                <c:pt idx="2050">
                  <c:v>305100</c:v>
                </c:pt>
                <c:pt idx="2051">
                  <c:v>305200</c:v>
                </c:pt>
                <c:pt idx="2052">
                  <c:v>305300</c:v>
                </c:pt>
                <c:pt idx="2053">
                  <c:v>305400</c:v>
                </c:pt>
                <c:pt idx="2054">
                  <c:v>305500</c:v>
                </c:pt>
                <c:pt idx="2055">
                  <c:v>305600</c:v>
                </c:pt>
                <c:pt idx="2056">
                  <c:v>305700</c:v>
                </c:pt>
                <c:pt idx="2057">
                  <c:v>305800</c:v>
                </c:pt>
                <c:pt idx="2058">
                  <c:v>305900</c:v>
                </c:pt>
                <c:pt idx="2059">
                  <c:v>306000</c:v>
                </c:pt>
                <c:pt idx="2060">
                  <c:v>306100</c:v>
                </c:pt>
                <c:pt idx="2061">
                  <c:v>306200</c:v>
                </c:pt>
                <c:pt idx="2062">
                  <c:v>306300</c:v>
                </c:pt>
                <c:pt idx="2063">
                  <c:v>306400</c:v>
                </c:pt>
                <c:pt idx="2064">
                  <c:v>306500</c:v>
                </c:pt>
                <c:pt idx="2065">
                  <c:v>306600</c:v>
                </c:pt>
                <c:pt idx="2066">
                  <c:v>306700</c:v>
                </c:pt>
                <c:pt idx="2067">
                  <c:v>306800</c:v>
                </c:pt>
                <c:pt idx="2068">
                  <c:v>306900</c:v>
                </c:pt>
                <c:pt idx="2069">
                  <c:v>307000</c:v>
                </c:pt>
                <c:pt idx="2070">
                  <c:v>307100</c:v>
                </c:pt>
                <c:pt idx="2071">
                  <c:v>307200</c:v>
                </c:pt>
                <c:pt idx="2072">
                  <c:v>307300</c:v>
                </c:pt>
                <c:pt idx="2073">
                  <c:v>307400</c:v>
                </c:pt>
                <c:pt idx="2074">
                  <c:v>307500</c:v>
                </c:pt>
                <c:pt idx="2075">
                  <c:v>307600</c:v>
                </c:pt>
                <c:pt idx="2076">
                  <c:v>307700</c:v>
                </c:pt>
                <c:pt idx="2077">
                  <c:v>307800</c:v>
                </c:pt>
                <c:pt idx="2078">
                  <c:v>307900</c:v>
                </c:pt>
                <c:pt idx="2079">
                  <c:v>308000</c:v>
                </c:pt>
                <c:pt idx="2080">
                  <c:v>308100</c:v>
                </c:pt>
                <c:pt idx="2081">
                  <c:v>308200</c:v>
                </c:pt>
                <c:pt idx="2082">
                  <c:v>308300</c:v>
                </c:pt>
                <c:pt idx="2083">
                  <c:v>308400</c:v>
                </c:pt>
                <c:pt idx="2084">
                  <c:v>308500</c:v>
                </c:pt>
                <c:pt idx="2085">
                  <c:v>308600</c:v>
                </c:pt>
                <c:pt idx="2086">
                  <c:v>308700</c:v>
                </c:pt>
                <c:pt idx="2087">
                  <c:v>308800</c:v>
                </c:pt>
                <c:pt idx="2088">
                  <c:v>308900</c:v>
                </c:pt>
                <c:pt idx="2089">
                  <c:v>309000</c:v>
                </c:pt>
                <c:pt idx="2090">
                  <c:v>309100</c:v>
                </c:pt>
                <c:pt idx="2091">
                  <c:v>309200</c:v>
                </c:pt>
                <c:pt idx="2092">
                  <c:v>309300</c:v>
                </c:pt>
                <c:pt idx="2093">
                  <c:v>309400</c:v>
                </c:pt>
                <c:pt idx="2094">
                  <c:v>309500</c:v>
                </c:pt>
                <c:pt idx="2095">
                  <c:v>309600</c:v>
                </c:pt>
                <c:pt idx="2096">
                  <c:v>309700</c:v>
                </c:pt>
                <c:pt idx="2097">
                  <c:v>309800</c:v>
                </c:pt>
                <c:pt idx="2098">
                  <c:v>309900</c:v>
                </c:pt>
                <c:pt idx="2099">
                  <c:v>310000</c:v>
                </c:pt>
                <c:pt idx="2100">
                  <c:v>310100</c:v>
                </c:pt>
                <c:pt idx="2101">
                  <c:v>310200</c:v>
                </c:pt>
                <c:pt idx="2102">
                  <c:v>310300</c:v>
                </c:pt>
                <c:pt idx="2103">
                  <c:v>310400</c:v>
                </c:pt>
                <c:pt idx="2104">
                  <c:v>310500</c:v>
                </c:pt>
                <c:pt idx="2105">
                  <c:v>310600</c:v>
                </c:pt>
                <c:pt idx="2106">
                  <c:v>310700</c:v>
                </c:pt>
                <c:pt idx="2107">
                  <c:v>310800</c:v>
                </c:pt>
                <c:pt idx="2108">
                  <c:v>310900</c:v>
                </c:pt>
                <c:pt idx="2109">
                  <c:v>311000</c:v>
                </c:pt>
                <c:pt idx="2110">
                  <c:v>311100</c:v>
                </c:pt>
                <c:pt idx="2111">
                  <c:v>311200</c:v>
                </c:pt>
                <c:pt idx="2112">
                  <c:v>311300</c:v>
                </c:pt>
                <c:pt idx="2113">
                  <c:v>311400</c:v>
                </c:pt>
                <c:pt idx="2114">
                  <c:v>311500</c:v>
                </c:pt>
                <c:pt idx="2115">
                  <c:v>311600</c:v>
                </c:pt>
                <c:pt idx="2116">
                  <c:v>311700</c:v>
                </c:pt>
                <c:pt idx="2117">
                  <c:v>311800</c:v>
                </c:pt>
                <c:pt idx="2118">
                  <c:v>311900</c:v>
                </c:pt>
                <c:pt idx="2119">
                  <c:v>312000</c:v>
                </c:pt>
                <c:pt idx="2120">
                  <c:v>312100</c:v>
                </c:pt>
                <c:pt idx="2121">
                  <c:v>312200</c:v>
                </c:pt>
                <c:pt idx="2122">
                  <c:v>312300</c:v>
                </c:pt>
                <c:pt idx="2123">
                  <c:v>312400</c:v>
                </c:pt>
                <c:pt idx="2124">
                  <c:v>312500</c:v>
                </c:pt>
                <c:pt idx="2125">
                  <c:v>312600</c:v>
                </c:pt>
                <c:pt idx="2126">
                  <c:v>312700</c:v>
                </c:pt>
                <c:pt idx="2127">
                  <c:v>312800</c:v>
                </c:pt>
                <c:pt idx="2128">
                  <c:v>312900</c:v>
                </c:pt>
                <c:pt idx="2129">
                  <c:v>313000</c:v>
                </c:pt>
                <c:pt idx="2130">
                  <c:v>313100</c:v>
                </c:pt>
                <c:pt idx="2131">
                  <c:v>313200</c:v>
                </c:pt>
                <c:pt idx="2132">
                  <c:v>313300</c:v>
                </c:pt>
                <c:pt idx="2133">
                  <c:v>313400</c:v>
                </c:pt>
                <c:pt idx="2134">
                  <c:v>313500</c:v>
                </c:pt>
                <c:pt idx="2135">
                  <c:v>313600</c:v>
                </c:pt>
                <c:pt idx="2136">
                  <c:v>313700</c:v>
                </c:pt>
                <c:pt idx="2137">
                  <c:v>313800</c:v>
                </c:pt>
                <c:pt idx="2138">
                  <c:v>313900</c:v>
                </c:pt>
                <c:pt idx="2139">
                  <c:v>314000</c:v>
                </c:pt>
                <c:pt idx="2140">
                  <c:v>314100</c:v>
                </c:pt>
                <c:pt idx="2141">
                  <c:v>314200</c:v>
                </c:pt>
                <c:pt idx="2142">
                  <c:v>314300</c:v>
                </c:pt>
                <c:pt idx="2143">
                  <c:v>314400</c:v>
                </c:pt>
                <c:pt idx="2144">
                  <c:v>314500</c:v>
                </c:pt>
                <c:pt idx="2145">
                  <c:v>314600</c:v>
                </c:pt>
                <c:pt idx="2146">
                  <c:v>314700</c:v>
                </c:pt>
                <c:pt idx="2147">
                  <c:v>314800</c:v>
                </c:pt>
                <c:pt idx="2148">
                  <c:v>314900</c:v>
                </c:pt>
                <c:pt idx="2149">
                  <c:v>315000</c:v>
                </c:pt>
                <c:pt idx="2150">
                  <c:v>315100</c:v>
                </c:pt>
                <c:pt idx="2151">
                  <c:v>315200</c:v>
                </c:pt>
                <c:pt idx="2152">
                  <c:v>315300</c:v>
                </c:pt>
                <c:pt idx="2153">
                  <c:v>315400</c:v>
                </c:pt>
                <c:pt idx="2154">
                  <c:v>315500</c:v>
                </c:pt>
                <c:pt idx="2155">
                  <c:v>315600</c:v>
                </c:pt>
                <c:pt idx="2156">
                  <c:v>315700</c:v>
                </c:pt>
                <c:pt idx="2157">
                  <c:v>315800</c:v>
                </c:pt>
                <c:pt idx="2158">
                  <c:v>315900</c:v>
                </c:pt>
                <c:pt idx="2159">
                  <c:v>316000</c:v>
                </c:pt>
                <c:pt idx="2160">
                  <c:v>316100</c:v>
                </c:pt>
                <c:pt idx="2161">
                  <c:v>316200</c:v>
                </c:pt>
                <c:pt idx="2162">
                  <c:v>316300</c:v>
                </c:pt>
                <c:pt idx="2163">
                  <c:v>316400</c:v>
                </c:pt>
                <c:pt idx="2164">
                  <c:v>316500</c:v>
                </c:pt>
                <c:pt idx="2165">
                  <c:v>316600</c:v>
                </c:pt>
                <c:pt idx="2166">
                  <c:v>316700</c:v>
                </c:pt>
                <c:pt idx="2167">
                  <c:v>316800</c:v>
                </c:pt>
                <c:pt idx="2168">
                  <c:v>316900</c:v>
                </c:pt>
                <c:pt idx="2169">
                  <c:v>317000</c:v>
                </c:pt>
                <c:pt idx="2170">
                  <c:v>317100</c:v>
                </c:pt>
                <c:pt idx="2171">
                  <c:v>317200</c:v>
                </c:pt>
                <c:pt idx="2172">
                  <c:v>317300</c:v>
                </c:pt>
                <c:pt idx="2173">
                  <c:v>317400</c:v>
                </c:pt>
                <c:pt idx="2174">
                  <c:v>317500</c:v>
                </c:pt>
                <c:pt idx="2175">
                  <c:v>317600</c:v>
                </c:pt>
                <c:pt idx="2176">
                  <c:v>317700</c:v>
                </c:pt>
                <c:pt idx="2177">
                  <c:v>317800</c:v>
                </c:pt>
                <c:pt idx="2178">
                  <c:v>317900</c:v>
                </c:pt>
                <c:pt idx="2179">
                  <c:v>318000</c:v>
                </c:pt>
                <c:pt idx="2180">
                  <c:v>318100</c:v>
                </c:pt>
                <c:pt idx="2181">
                  <c:v>318200</c:v>
                </c:pt>
                <c:pt idx="2182">
                  <c:v>318300</c:v>
                </c:pt>
                <c:pt idx="2183">
                  <c:v>318400</c:v>
                </c:pt>
                <c:pt idx="2184">
                  <c:v>318500</c:v>
                </c:pt>
                <c:pt idx="2185">
                  <c:v>318600</c:v>
                </c:pt>
                <c:pt idx="2186">
                  <c:v>318700</c:v>
                </c:pt>
                <c:pt idx="2187">
                  <c:v>318800</c:v>
                </c:pt>
                <c:pt idx="2188">
                  <c:v>318900</c:v>
                </c:pt>
                <c:pt idx="2189">
                  <c:v>319000</c:v>
                </c:pt>
                <c:pt idx="2190">
                  <c:v>319100</c:v>
                </c:pt>
                <c:pt idx="2191">
                  <c:v>319200</c:v>
                </c:pt>
                <c:pt idx="2192">
                  <c:v>319300</c:v>
                </c:pt>
                <c:pt idx="2193">
                  <c:v>319400</c:v>
                </c:pt>
                <c:pt idx="2194">
                  <c:v>319500</c:v>
                </c:pt>
                <c:pt idx="2195">
                  <c:v>319600</c:v>
                </c:pt>
                <c:pt idx="2196">
                  <c:v>319700</c:v>
                </c:pt>
                <c:pt idx="2197">
                  <c:v>319800</c:v>
                </c:pt>
                <c:pt idx="2198">
                  <c:v>319900</c:v>
                </c:pt>
                <c:pt idx="2199">
                  <c:v>320000</c:v>
                </c:pt>
                <c:pt idx="2200">
                  <c:v>320100</c:v>
                </c:pt>
                <c:pt idx="2201">
                  <c:v>320200</c:v>
                </c:pt>
                <c:pt idx="2202">
                  <c:v>320300</c:v>
                </c:pt>
                <c:pt idx="2203">
                  <c:v>320400</c:v>
                </c:pt>
                <c:pt idx="2204">
                  <c:v>320500</c:v>
                </c:pt>
                <c:pt idx="2205">
                  <c:v>320600</c:v>
                </c:pt>
                <c:pt idx="2206">
                  <c:v>320700</c:v>
                </c:pt>
                <c:pt idx="2207">
                  <c:v>320800</c:v>
                </c:pt>
                <c:pt idx="2208">
                  <c:v>320900</c:v>
                </c:pt>
                <c:pt idx="2209">
                  <c:v>321000</c:v>
                </c:pt>
                <c:pt idx="2210">
                  <c:v>321100</c:v>
                </c:pt>
                <c:pt idx="2211">
                  <c:v>321200</c:v>
                </c:pt>
                <c:pt idx="2212">
                  <c:v>321300</c:v>
                </c:pt>
                <c:pt idx="2213">
                  <c:v>321400</c:v>
                </c:pt>
                <c:pt idx="2214">
                  <c:v>321500</c:v>
                </c:pt>
                <c:pt idx="2215">
                  <c:v>321600</c:v>
                </c:pt>
                <c:pt idx="2216">
                  <c:v>321700</c:v>
                </c:pt>
                <c:pt idx="2217">
                  <c:v>321800</c:v>
                </c:pt>
                <c:pt idx="2218">
                  <c:v>321900</c:v>
                </c:pt>
                <c:pt idx="2219">
                  <c:v>322000</c:v>
                </c:pt>
                <c:pt idx="2220">
                  <c:v>322100</c:v>
                </c:pt>
                <c:pt idx="2221">
                  <c:v>322200</c:v>
                </c:pt>
                <c:pt idx="2222">
                  <c:v>322300</c:v>
                </c:pt>
                <c:pt idx="2223">
                  <c:v>322400</c:v>
                </c:pt>
                <c:pt idx="2224">
                  <c:v>322500</c:v>
                </c:pt>
                <c:pt idx="2225">
                  <c:v>322600</c:v>
                </c:pt>
                <c:pt idx="2226">
                  <c:v>322700</c:v>
                </c:pt>
                <c:pt idx="2227">
                  <c:v>322800</c:v>
                </c:pt>
                <c:pt idx="2228">
                  <c:v>322900</c:v>
                </c:pt>
                <c:pt idx="2229">
                  <c:v>323000</c:v>
                </c:pt>
                <c:pt idx="2230">
                  <c:v>323100</c:v>
                </c:pt>
                <c:pt idx="2231">
                  <c:v>323200</c:v>
                </c:pt>
                <c:pt idx="2232">
                  <c:v>323300</c:v>
                </c:pt>
                <c:pt idx="2233">
                  <c:v>323400</c:v>
                </c:pt>
                <c:pt idx="2234">
                  <c:v>323500</c:v>
                </c:pt>
                <c:pt idx="2235">
                  <c:v>323600</c:v>
                </c:pt>
                <c:pt idx="2236">
                  <c:v>323700</c:v>
                </c:pt>
                <c:pt idx="2237">
                  <c:v>323800</c:v>
                </c:pt>
                <c:pt idx="2238">
                  <c:v>323900</c:v>
                </c:pt>
                <c:pt idx="2239">
                  <c:v>324000</c:v>
                </c:pt>
                <c:pt idx="2240">
                  <c:v>324100</c:v>
                </c:pt>
                <c:pt idx="2241">
                  <c:v>324200</c:v>
                </c:pt>
                <c:pt idx="2242">
                  <c:v>324300</c:v>
                </c:pt>
                <c:pt idx="2243">
                  <c:v>324400</c:v>
                </c:pt>
                <c:pt idx="2244">
                  <c:v>324500</c:v>
                </c:pt>
                <c:pt idx="2245">
                  <c:v>324600</c:v>
                </c:pt>
                <c:pt idx="2246">
                  <c:v>324700</c:v>
                </c:pt>
                <c:pt idx="2247">
                  <c:v>324800</c:v>
                </c:pt>
                <c:pt idx="2248">
                  <c:v>324900</c:v>
                </c:pt>
                <c:pt idx="2249">
                  <c:v>325000</c:v>
                </c:pt>
                <c:pt idx="2250">
                  <c:v>325100</c:v>
                </c:pt>
                <c:pt idx="2251">
                  <c:v>325200</c:v>
                </c:pt>
                <c:pt idx="2252">
                  <c:v>325300</c:v>
                </c:pt>
                <c:pt idx="2253">
                  <c:v>325400</c:v>
                </c:pt>
                <c:pt idx="2254">
                  <c:v>325500</c:v>
                </c:pt>
                <c:pt idx="2255">
                  <c:v>325600</c:v>
                </c:pt>
                <c:pt idx="2256">
                  <c:v>325700</c:v>
                </c:pt>
                <c:pt idx="2257">
                  <c:v>325800</c:v>
                </c:pt>
                <c:pt idx="2258">
                  <c:v>325900</c:v>
                </c:pt>
                <c:pt idx="2259">
                  <c:v>326000</c:v>
                </c:pt>
                <c:pt idx="2260">
                  <c:v>326100</c:v>
                </c:pt>
                <c:pt idx="2261">
                  <c:v>326200</c:v>
                </c:pt>
                <c:pt idx="2262">
                  <c:v>326300</c:v>
                </c:pt>
                <c:pt idx="2263">
                  <c:v>326400</c:v>
                </c:pt>
                <c:pt idx="2264">
                  <c:v>326500</c:v>
                </c:pt>
                <c:pt idx="2265">
                  <c:v>326600</c:v>
                </c:pt>
                <c:pt idx="2266">
                  <c:v>326700</c:v>
                </c:pt>
                <c:pt idx="2267">
                  <c:v>326800</c:v>
                </c:pt>
                <c:pt idx="2268">
                  <c:v>326900</c:v>
                </c:pt>
                <c:pt idx="2269">
                  <c:v>327000</c:v>
                </c:pt>
                <c:pt idx="2270">
                  <c:v>327100</c:v>
                </c:pt>
                <c:pt idx="2271">
                  <c:v>327200</c:v>
                </c:pt>
                <c:pt idx="2272">
                  <c:v>327300</c:v>
                </c:pt>
                <c:pt idx="2273">
                  <c:v>327400</c:v>
                </c:pt>
                <c:pt idx="2274">
                  <c:v>327500</c:v>
                </c:pt>
                <c:pt idx="2275">
                  <c:v>327600</c:v>
                </c:pt>
                <c:pt idx="2276">
                  <c:v>327700</c:v>
                </c:pt>
                <c:pt idx="2277">
                  <c:v>327800</c:v>
                </c:pt>
                <c:pt idx="2278">
                  <c:v>327900</c:v>
                </c:pt>
                <c:pt idx="2279">
                  <c:v>328000</c:v>
                </c:pt>
                <c:pt idx="2280">
                  <c:v>328100</c:v>
                </c:pt>
                <c:pt idx="2281">
                  <c:v>328200</c:v>
                </c:pt>
                <c:pt idx="2282">
                  <c:v>328300</c:v>
                </c:pt>
                <c:pt idx="2283">
                  <c:v>328400</c:v>
                </c:pt>
                <c:pt idx="2284">
                  <c:v>328500</c:v>
                </c:pt>
                <c:pt idx="2285">
                  <c:v>328600</c:v>
                </c:pt>
                <c:pt idx="2286">
                  <c:v>328700</c:v>
                </c:pt>
                <c:pt idx="2287">
                  <c:v>328800</c:v>
                </c:pt>
                <c:pt idx="2288">
                  <c:v>328900</c:v>
                </c:pt>
                <c:pt idx="2289">
                  <c:v>329000</c:v>
                </c:pt>
                <c:pt idx="2290">
                  <c:v>329100</c:v>
                </c:pt>
                <c:pt idx="2291">
                  <c:v>329200</c:v>
                </c:pt>
                <c:pt idx="2292">
                  <c:v>329300</c:v>
                </c:pt>
                <c:pt idx="2293">
                  <c:v>329400</c:v>
                </c:pt>
                <c:pt idx="2294">
                  <c:v>329500</c:v>
                </c:pt>
                <c:pt idx="2295">
                  <c:v>329600</c:v>
                </c:pt>
                <c:pt idx="2296">
                  <c:v>329700</c:v>
                </c:pt>
                <c:pt idx="2297">
                  <c:v>329800</c:v>
                </c:pt>
                <c:pt idx="2298">
                  <c:v>329900</c:v>
                </c:pt>
                <c:pt idx="2299">
                  <c:v>330000</c:v>
                </c:pt>
                <c:pt idx="2300">
                  <c:v>330100</c:v>
                </c:pt>
                <c:pt idx="2301">
                  <c:v>330200</c:v>
                </c:pt>
                <c:pt idx="2302">
                  <c:v>330300</c:v>
                </c:pt>
                <c:pt idx="2303">
                  <c:v>330400</c:v>
                </c:pt>
                <c:pt idx="2304">
                  <c:v>330500</c:v>
                </c:pt>
                <c:pt idx="2305">
                  <c:v>330600</c:v>
                </c:pt>
                <c:pt idx="2306">
                  <c:v>330700</c:v>
                </c:pt>
                <c:pt idx="2307">
                  <c:v>330800</c:v>
                </c:pt>
                <c:pt idx="2308">
                  <c:v>330900</c:v>
                </c:pt>
                <c:pt idx="2309">
                  <c:v>331000</c:v>
                </c:pt>
                <c:pt idx="2310">
                  <c:v>331100</c:v>
                </c:pt>
                <c:pt idx="2311">
                  <c:v>331200</c:v>
                </c:pt>
                <c:pt idx="2312">
                  <c:v>331300</c:v>
                </c:pt>
                <c:pt idx="2313">
                  <c:v>331400</c:v>
                </c:pt>
                <c:pt idx="2314">
                  <c:v>331500</c:v>
                </c:pt>
                <c:pt idx="2315">
                  <c:v>331600</c:v>
                </c:pt>
                <c:pt idx="2316">
                  <c:v>331700</c:v>
                </c:pt>
                <c:pt idx="2317">
                  <c:v>331800</c:v>
                </c:pt>
                <c:pt idx="2318">
                  <c:v>331900</c:v>
                </c:pt>
                <c:pt idx="2319">
                  <c:v>332000</c:v>
                </c:pt>
                <c:pt idx="2320">
                  <c:v>332100</c:v>
                </c:pt>
                <c:pt idx="2321">
                  <c:v>332200</c:v>
                </c:pt>
                <c:pt idx="2322">
                  <c:v>332300</c:v>
                </c:pt>
                <c:pt idx="2323">
                  <c:v>332400</c:v>
                </c:pt>
                <c:pt idx="2324">
                  <c:v>332500</c:v>
                </c:pt>
                <c:pt idx="2325">
                  <c:v>332600</c:v>
                </c:pt>
                <c:pt idx="2326">
                  <c:v>332700</c:v>
                </c:pt>
                <c:pt idx="2327">
                  <c:v>332800</c:v>
                </c:pt>
                <c:pt idx="2328">
                  <c:v>332900</c:v>
                </c:pt>
                <c:pt idx="2329">
                  <c:v>333000</c:v>
                </c:pt>
                <c:pt idx="2330">
                  <c:v>333100</c:v>
                </c:pt>
                <c:pt idx="2331">
                  <c:v>333200</c:v>
                </c:pt>
                <c:pt idx="2332">
                  <c:v>333300</c:v>
                </c:pt>
                <c:pt idx="2333">
                  <c:v>333400</c:v>
                </c:pt>
                <c:pt idx="2334">
                  <c:v>333500</c:v>
                </c:pt>
                <c:pt idx="2335">
                  <c:v>333600</c:v>
                </c:pt>
                <c:pt idx="2336">
                  <c:v>333700</c:v>
                </c:pt>
                <c:pt idx="2337">
                  <c:v>333800</c:v>
                </c:pt>
                <c:pt idx="2338">
                  <c:v>333900</c:v>
                </c:pt>
                <c:pt idx="2339">
                  <c:v>334000</c:v>
                </c:pt>
                <c:pt idx="2340">
                  <c:v>334100</c:v>
                </c:pt>
                <c:pt idx="2341">
                  <c:v>334200</c:v>
                </c:pt>
                <c:pt idx="2342">
                  <c:v>334300</c:v>
                </c:pt>
                <c:pt idx="2343">
                  <c:v>334400</c:v>
                </c:pt>
                <c:pt idx="2344">
                  <c:v>334500</c:v>
                </c:pt>
                <c:pt idx="2345">
                  <c:v>334600</c:v>
                </c:pt>
                <c:pt idx="2346">
                  <c:v>334700</c:v>
                </c:pt>
                <c:pt idx="2347">
                  <c:v>334800</c:v>
                </c:pt>
                <c:pt idx="2348">
                  <c:v>334900</c:v>
                </c:pt>
                <c:pt idx="2349">
                  <c:v>335000</c:v>
                </c:pt>
                <c:pt idx="2350">
                  <c:v>335100</c:v>
                </c:pt>
                <c:pt idx="2351">
                  <c:v>335200</c:v>
                </c:pt>
                <c:pt idx="2352">
                  <c:v>335300</c:v>
                </c:pt>
                <c:pt idx="2353">
                  <c:v>335400</c:v>
                </c:pt>
                <c:pt idx="2354">
                  <c:v>335500</c:v>
                </c:pt>
                <c:pt idx="2355">
                  <c:v>335600</c:v>
                </c:pt>
                <c:pt idx="2356">
                  <c:v>335700</c:v>
                </c:pt>
                <c:pt idx="2357">
                  <c:v>335800</c:v>
                </c:pt>
                <c:pt idx="2358">
                  <c:v>335900</c:v>
                </c:pt>
                <c:pt idx="2359">
                  <c:v>336000</c:v>
                </c:pt>
                <c:pt idx="2360">
                  <c:v>336100</c:v>
                </c:pt>
                <c:pt idx="2361">
                  <c:v>336200</c:v>
                </c:pt>
                <c:pt idx="2362">
                  <c:v>336300</c:v>
                </c:pt>
                <c:pt idx="2363">
                  <c:v>336400</c:v>
                </c:pt>
                <c:pt idx="2364">
                  <c:v>336500</c:v>
                </c:pt>
                <c:pt idx="2365">
                  <c:v>336600</c:v>
                </c:pt>
                <c:pt idx="2366">
                  <c:v>336700</c:v>
                </c:pt>
                <c:pt idx="2367">
                  <c:v>336800</c:v>
                </c:pt>
                <c:pt idx="2368">
                  <c:v>336900</c:v>
                </c:pt>
                <c:pt idx="2369">
                  <c:v>337000</c:v>
                </c:pt>
                <c:pt idx="2370">
                  <c:v>337100</c:v>
                </c:pt>
                <c:pt idx="2371">
                  <c:v>337200</c:v>
                </c:pt>
                <c:pt idx="2372">
                  <c:v>337300</c:v>
                </c:pt>
                <c:pt idx="2373">
                  <c:v>337400</c:v>
                </c:pt>
                <c:pt idx="2374">
                  <c:v>337500</c:v>
                </c:pt>
                <c:pt idx="2375">
                  <c:v>337600</c:v>
                </c:pt>
                <c:pt idx="2376">
                  <c:v>337700</c:v>
                </c:pt>
                <c:pt idx="2377">
                  <c:v>337800</c:v>
                </c:pt>
                <c:pt idx="2378">
                  <c:v>337900</c:v>
                </c:pt>
                <c:pt idx="2379">
                  <c:v>338000</c:v>
                </c:pt>
                <c:pt idx="2380">
                  <c:v>338100</c:v>
                </c:pt>
                <c:pt idx="2381">
                  <c:v>338200</c:v>
                </c:pt>
                <c:pt idx="2382">
                  <c:v>338300</c:v>
                </c:pt>
                <c:pt idx="2383">
                  <c:v>338400</c:v>
                </c:pt>
                <c:pt idx="2384">
                  <c:v>338500</c:v>
                </c:pt>
                <c:pt idx="2385">
                  <c:v>338600</c:v>
                </c:pt>
                <c:pt idx="2386">
                  <c:v>338700</c:v>
                </c:pt>
                <c:pt idx="2387">
                  <c:v>338800</c:v>
                </c:pt>
                <c:pt idx="2388">
                  <c:v>338900</c:v>
                </c:pt>
                <c:pt idx="2389">
                  <c:v>339000</c:v>
                </c:pt>
                <c:pt idx="2390">
                  <c:v>339100</c:v>
                </c:pt>
                <c:pt idx="2391">
                  <c:v>339200</c:v>
                </c:pt>
                <c:pt idx="2392">
                  <c:v>339300</c:v>
                </c:pt>
                <c:pt idx="2393">
                  <c:v>339400</c:v>
                </c:pt>
                <c:pt idx="2394">
                  <c:v>339500</c:v>
                </c:pt>
                <c:pt idx="2395">
                  <c:v>339600</c:v>
                </c:pt>
                <c:pt idx="2396">
                  <c:v>339700</c:v>
                </c:pt>
                <c:pt idx="2397">
                  <c:v>339800</c:v>
                </c:pt>
                <c:pt idx="2398">
                  <c:v>339900</c:v>
                </c:pt>
                <c:pt idx="2399">
                  <c:v>340000</c:v>
                </c:pt>
                <c:pt idx="2400">
                  <c:v>340100</c:v>
                </c:pt>
                <c:pt idx="2401">
                  <c:v>340200</c:v>
                </c:pt>
                <c:pt idx="2402">
                  <c:v>340300</c:v>
                </c:pt>
                <c:pt idx="2403">
                  <c:v>340400</c:v>
                </c:pt>
                <c:pt idx="2404">
                  <c:v>340500</c:v>
                </c:pt>
                <c:pt idx="2405">
                  <c:v>340600</c:v>
                </c:pt>
                <c:pt idx="2406">
                  <c:v>340700</c:v>
                </c:pt>
                <c:pt idx="2407">
                  <c:v>340800</c:v>
                </c:pt>
                <c:pt idx="2408">
                  <c:v>340900</c:v>
                </c:pt>
                <c:pt idx="2409">
                  <c:v>341000</c:v>
                </c:pt>
                <c:pt idx="2410">
                  <c:v>341100</c:v>
                </c:pt>
                <c:pt idx="2411">
                  <c:v>341200</c:v>
                </c:pt>
                <c:pt idx="2412">
                  <c:v>341300</c:v>
                </c:pt>
                <c:pt idx="2413">
                  <c:v>341400</c:v>
                </c:pt>
                <c:pt idx="2414">
                  <c:v>341500</c:v>
                </c:pt>
                <c:pt idx="2415">
                  <c:v>341600</c:v>
                </c:pt>
                <c:pt idx="2416">
                  <c:v>341700</c:v>
                </c:pt>
                <c:pt idx="2417">
                  <c:v>341800</c:v>
                </c:pt>
                <c:pt idx="2418">
                  <c:v>341900</c:v>
                </c:pt>
                <c:pt idx="2419">
                  <c:v>342000</c:v>
                </c:pt>
                <c:pt idx="2420">
                  <c:v>342100</c:v>
                </c:pt>
                <c:pt idx="2421">
                  <c:v>342200</c:v>
                </c:pt>
                <c:pt idx="2422">
                  <c:v>342300</c:v>
                </c:pt>
                <c:pt idx="2423">
                  <c:v>342400</c:v>
                </c:pt>
                <c:pt idx="2424">
                  <c:v>342500</c:v>
                </c:pt>
                <c:pt idx="2425">
                  <c:v>342600</c:v>
                </c:pt>
                <c:pt idx="2426">
                  <c:v>342700</c:v>
                </c:pt>
                <c:pt idx="2427">
                  <c:v>342800</c:v>
                </c:pt>
                <c:pt idx="2428">
                  <c:v>342900</c:v>
                </c:pt>
                <c:pt idx="2429">
                  <c:v>343000</c:v>
                </c:pt>
                <c:pt idx="2430">
                  <c:v>343100</c:v>
                </c:pt>
                <c:pt idx="2431">
                  <c:v>343200</c:v>
                </c:pt>
                <c:pt idx="2432">
                  <c:v>343300</c:v>
                </c:pt>
                <c:pt idx="2433">
                  <c:v>343400</c:v>
                </c:pt>
                <c:pt idx="2434">
                  <c:v>343500</c:v>
                </c:pt>
                <c:pt idx="2435">
                  <c:v>343600</c:v>
                </c:pt>
                <c:pt idx="2436">
                  <c:v>343700</c:v>
                </c:pt>
                <c:pt idx="2437">
                  <c:v>343800</c:v>
                </c:pt>
                <c:pt idx="2438">
                  <c:v>343900</c:v>
                </c:pt>
                <c:pt idx="2439">
                  <c:v>344000</c:v>
                </c:pt>
                <c:pt idx="2440">
                  <c:v>344100</c:v>
                </c:pt>
                <c:pt idx="2441">
                  <c:v>344200</c:v>
                </c:pt>
                <c:pt idx="2442">
                  <c:v>344300</c:v>
                </c:pt>
                <c:pt idx="2443">
                  <c:v>344400</c:v>
                </c:pt>
                <c:pt idx="2444">
                  <c:v>344500</c:v>
                </c:pt>
                <c:pt idx="2445">
                  <c:v>344600</c:v>
                </c:pt>
                <c:pt idx="2446">
                  <c:v>344700</c:v>
                </c:pt>
                <c:pt idx="2447">
                  <c:v>344800</c:v>
                </c:pt>
                <c:pt idx="2448">
                  <c:v>344900</c:v>
                </c:pt>
                <c:pt idx="2449">
                  <c:v>345000</c:v>
                </c:pt>
                <c:pt idx="2450">
                  <c:v>345100</c:v>
                </c:pt>
                <c:pt idx="2451">
                  <c:v>345200</c:v>
                </c:pt>
                <c:pt idx="2452">
                  <c:v>345300</c:v>
                </c:pt>
                <c:pt idx="2453">
                  <c:v>345400</c:v>
                </c:pt>
                <c:pt idx="2454">
                  <c:v>345500</c:v>
                </c:pt>
                <c:pt idx="2455">
                  <c:v>345600</c:v>
                </c:pt>
                <c:pt idx="2456">
                  <c:v>345700</c:v>
                </c:pt>
                <c:pt idx="2457">
                  <c:v>345800</c:v>
                </c:pt>
                <c:pt idx="2458">
                  <c:v>345900</c:v>
                </c:pt>
                <c:pt idx="2459">
                  <c:v>346000</c:v>
                </c:pt>
                <c:pt idx="2460">
                  <c:v>346100</c:v>
                </c:pt>
                <c:pt idx="2461">
                  <c:v>346200</c:v>
                </c:pt>
                <c:pt idx="2462">
                  <c:v>346300</c:v>
                </c:pt>
                <c:pt idx="2463">
                  <c:v>346400</c:v>
                </c:pt>
                <c:pt idx="2464">
                  <c:v>346500</c:v>
                </c:pt>
                <c:pt idx="2465">
                  <c:v>346600</c:v>
                </c:pt>
                <c:pt idx="2466">
                  <c:v>346700</c:v>
                </c:pt>
                <c:pt idx="2467">
                  <c:v>346800</c:v>
                </c:pt>
                <c:pt idx="2468">
                  <c:v>346900</c:v>
                </c:pt>
                <c:pt idx="2469">
                  <c:v>347000</c:v>
                </c:pt>
                <c:pt idx="2470">
                  <c:v>347100</c:v>
                </c:pt>
                <c:pt idx="2471">
                  <c:v>347200</c:v>
                </c:pt>
                <c:pt idx="2472">
                  <c:v>347300</c:v>
                </c:pt>
                <c:pt idx="2473">
                  <c:v>347400</c:v>
                </c:pt>
                <c:pt idx="2474">
                  <c:v>347500</c:v>
                </c:pt>
                <c:pt idx="2475">
                  <c:v>347600</c:v>
                </c:pt>
                <c:pt idx="2476">
                  <c:v>347700</c:v>
                </c:pt>
                <c:pt idx="2477">
                  <c:v>347800</c:v>
                </c:pt>
                <c:pt idx="2478">
                  <c:v>347900</c:v>
                </c:pt>
                <c:pt idx="2479">
                  <c:v>348000</c:v>
                </c:pt>
                <c:pt idx="2480">
                  <c:v>348100</c:v>
                </c:pt>
                <c:pt idx="2481">
                  <c:v>348200</c:v>
                </c:pt>
                <c:pt idx="2482">
                  <c:v>348300</c:v>
                </c:pt>
                <c:pt idx="2483">
                  <c:v>348400</c:v>
                </c:pt>
                <c:pt idx="2484">
                  <c:v>348500</c:v>
                </c:pt>
                <c:pt idx="2485">
                  <c:v>348600</c:v>
                </c:pt>
                <c:pt idx="2486">
                  <c:v>348700</c:v>
                </c:pt>
                <c:pt idx="2487">
                  <c:v>348800</c:v>
                </c:pt>
                <c:pt idx="2488">
                  <c:v>348900</c:v>
                </c:pt>
                <c:pt idx="2489">
                  <c:v>349000</c:v>
                </c:pt>
                <c:pt idx="2490">
                  <c:v>349100</c:v>
                </c:pt>
                <c:pt idx="2491">
                  <c:v>349200</c:v>
                </c:pt>
                <c:pt idx="2492">
                  <c:v>349300</c:v>
                </c:pt>
                <c:pt idx="2493">
                  <c:v>349400</c:v>
                </c:pt>
                <c:pt idx="2494">
                  <c:v>349500</c:v>
                </c:pt>
                <c:pt idx="2495">
                  <c:v>349600</c:v>
                </c:pt>
                <c:pt idx="2496">
                  <c:v>349700</c:v>
                </c:pt>
                <c:pt idx="2497">
                  <c:v>349800</c:v>
                </c:pt>
                <c:pt idx="2498">
                  <c:v>349900</c:v>
                </c:pt>
                <c:pt idx="2499">
                  <c:v>350000</c:v>
                </c:pt>
                <c:pt idx="2500">
                  <c:v>350100</c:v>
                </c:pt>
                <c:pt idx="2501">
                  <c:v>350200</c:v>
                </c:pt>
                <c:pt idx="2502">
                  <c:v>350300</c:v>
                </c:pt>
                <c:pt idx="2503">
                  <c:v>350400</c:v>
                </c:pt>
                <c:pt idx="2504">
                  <c:v>350500</c:v>
                </c:pt>
                <c:pt idx="2505">
                  <c:v>350600</c:v>
                </c:pt>
                <c:pt idx="2506">
                  <c:v>350700</c:v>
                </c:pt>
                <c:pt idx="2507">
                  <c:v>350800</c:v>
                </c:pt>
                <c:pt idx="2508">
                  <c:v>350900</c:v>
                </c:pt>
                <c:pt idx="2509">
                  <c:v>351000</c:v>
                </c:pt>
                <c:pt idx="2510">
                  <c:v>351100</c:v>
                </c:pt>
                <c:pt idx="2511">
                  <c:v>351200</c:v>
                </c:pt>
                <c:pt idx="2512">
                  <c:v>351300</c:v>
                </c:pt>
                <c:pt idx="2513">
                  <c:v>351400</c:v>
                </c:pt>
                <c:pt idx="2514">
                  <c:v>351500</c:v>
                </c:pt>
                <c:pt idx="2515">
                  <c:v>351600</c:v>
                </c:pt>
                <c:pt idx="2516">
                  <c:v>351700</c:v>
                </c:pt>
                <c:pt idx="2517">
                  <c:v>351800</c:v>
                </c:pt>
                <c:pt idx="2518">
                  <c:v>351900</c:v>
                </c:pt>
                <c:pt idx="2519">
                  <c:v>352000</c:v>
                </c:pt>
                <c:pt idx="2520">
                  <c:v>352100</c:v>
                </c:pt>
                <c:pt idx="2521">
                  <c:v>352200</c:v>
                </c:pt>
                <c:pt idx="2522">
                  <c:v>352300</c:v>
                </c:pt>
                <c:pt idx="2523">
                  <c:v>352400</c:v>
                </c:pt>
                <c:pt idx="2524">
                  <c:v>352500</c:v>
                </c:pt>
                <c:pt idx="2525">
                  <c:v>352600</c:v>
                </c:pt>
                <c:pt idx="2526">
                  <c:v>352700</c:v>
                </c:pt>
                <c:pt idx="2527">
                  <c:v>352800</c:v>
                </c:pt>
                <c:pt idx="2528">
                  <c:v>352900</c:v>
                </c:pt>
                <c:pt idx="2529">
                  <c:v>353000</c:v>
                </c:pt>
                <c:pt idx="2530">
                  <c:v>353100</c:v>
                </c:pt>
                <c:pt idx="2531">
                  <c:v>353200</c:v>
                </c:pt>
                <c:pt idx="2532">
                  <c:v>353300</c:v>
                </c:pt>
                <c:pt idx="2533">
                  <c:v>353400</c:v>
                </c:pt>
                <c:pt idx="2534">
                  <c:v>353500</c:v>
                </c:pt>
                <c:pt idx="2535">
                  <c:v>353600</c:v>
                </c:pt>
                <c:pt idx="2536">
                  <c:v>353700</c:v>
                </c:pt>
                <c:pt idx="2537">
                  <c:v>353800</c:v>
                </c:pt>
                <c:pt idx="2538">
                  <c:v>353900</c:v>
                </c:pt>
                <c:pt idx="2539">
                  <c:v>354000</c:v>
                </c:pt>
                <c:pt idx="2540">
                  <c:v>354100</c:v>
                </c:pt>
                <c:pt idx="2541">
                  <c:v>354200</c:v>
                </c:pt>
                <c:pt idx="2542">
                  <c:v>354300</c:v>
                </c:pt>
                <c:pt idx="2543">
                  <c:v>354400</c:v>
                </c:pt>
                <c:pt idx="2544">
                  <c:v>354500</c:v>
                </c:pt>
                <c:pt idx="2545">
                  <c:v>354600</c:v>
                </c:pt>
                <c:pt idx="2546">
                  <c:v>354700</c:v>
                </c:pt>
                <c:pt idx="2547">
                  <c:v>354800</c:v>
                </c:pt>
                <c:pt idx="2548">
                  <c:v>354900</c:v>
                </c:pt>
                <c:pt idx="2549">
                  <c:v>355000</c:v>
                </c:pt>
                <c:pt idx="2550">
                  <c:v>355100</c:v>
                </c:pt>
                <c:pt idx="2551">
                  <c:v>355200</c:v>
                </c:pt>
                <c:pt idx="2552">
                  <c:v>355300</c:v>
                </c:pt>
                <c:pt idx="2553">
                  <c:v>355400</c:v>
                </c:pt>
                <c:pt idx="2554">
                  <c:v>355500</c:v>
                </c:pt>
                <c:pt idx="2555">
                  <c:v>355600</c:v>
                </c:pt>
                <c:pt idx="2556">
                  <c:v>355700</c:v>
                </c:pt>
                <c:pt idx="2557">
                  <c:v>355800</c:v>
                </c:pt>
                <c:pt idx="2558">
                  <c:v>355900</c:v>
                </c:pt>
                <c:pt idx="2559">
                  <c:v>356000</c:v>
                </c:pt>
                <c:pt idx="2560">
                  <c:v>356100</c:v>
                </c:pt>
                <c:pt idx="2561">
                  <c:v>356200</c:v>
                </c:pt>
                <c:pt idx="2562">
                  <c:v>356300</c:v>
                </c:pt>
                <c:pt idx="2563">
                  <c:v>356400</c:v>
                </c:pt>
                <c:pt idx="2564">
                  <c:v>356500</c:v>
                </c:pt>
                <c:pt idx="2565">
                  <c:v>356600</c:v>
                </c:pt>
                <c:pt idx="2566">
                  <c:v>356700</c:v>
                </c:pt>
                <c:pt idx="2567">
                  <c:v>356800</c:v>
                </c:pt>
                <c:pt idx="2568">
                  <c:v>356900</c:v>
                </c:pt>
                <c:pt idx="2569">
                  <c:v>357000</c:v>
                </c:pt>
                <c:pt idx="2570">
                  <c:v>357100</c:v>
                </c:pt>
                <c:pt idx="2571">
                  <c:v>357200</c:v>
                </c:pt>
                <c:pt idx="2572">
                  <c:v>357300</c:v>
                </c:pt>
                <c:pt idx="2573">
                  <c:v>357400</c:v>
                </c:pt>
                <c:pt idx="2574">
                  <c:v>357500</c:v>
                </c:pt>
                <c:pt idx="2575">
                  <c:v>357600</c:v>
                </c:pt>
                <c:pt idx="2576">
                  <c:v>357700</c:v>
                </c:pt>
                <c:pt idx="2577">
                  <c:v>357800</c:v>
                </c:pt>
                <c:pt idx="2578">
                  <c:v>357900</c:v>
                </c:pt>
                <c:pt idx="2579">
                  <c:v>358000</c:v>
                </c:pt>
                <c:pt idx="2580">
                  <c:v>358100</c:v>
                </c:pt>
                <c:pt idx="2581">
                  <c:v>358200</c:v>
                </c:pt>
                <c:pt idx="2582">
                  <c:v>358300</c:v>
                </c:pt>
                <c:pt idx="2583">
                  <c:v>358400</c:v>
                </c:pt>
                <c:pt idx="2584">
                  <c:v>358500</c:v>
                </c:pt>
                <c:pt idx="2585">
                  <c:v>358600</c:v>
                </c:pt>
                <c:pt idx="2586">
                  <c:v>358700</c:v>
                </c:pt>
                <c:pt idx="2587">
                  <c:v>358800</c:v>
                </c:pt>
                <c:pt idx="2588">
                  <c:v>358900</c:v>
                </c:pt>
                <c:pt idx="2589">
                  <c:v>359000</c:v>
                </c:pt>
                <c:pt idx="2590">
                  <c:v>359100</c:v>
                </c:pt>
                <c:pt idx="2591">
                  <c:v>359200</c:v>
                </c:pt>
                <c:pt idx="2592">
                  <c:v>359300</c:v>
                </c:pt>
                <c:pt idx="2593">
                  <c:v>359400</c:v>
                </c:pt>
                <c:pt idx="2594">
                  <c:v>359500</c:v>
                </c:pt>
                <c:pt idx="2595">
                  <c:v>359600</c:v>
                </c:pt>
                <c:pt idx="2596">
                  <c:v>359700</c:v>
                </c:pt>
                <c:pt idx="2597">
                  <c:v>359800</c:v>
                </c:pt>
                <c:pt idx="2598">
                  <c:v>359900</c:v>
                </c:pt>
                <c:pt idx="2599">
                  <c:v>360000</c:v>
                </c:pt>
                <c:pt idx="2600">
                  <c:v>360100</c:v>
                </c:pt>
                <c:pt idx="2601">
                  <c:v>360200</c:v>
                </c:pt>
                <c:pt idx="2602">
                  <c:v>360300</c:v>
                </c:pt>
                <c:pt idx="2603">
                  <c:v>360400</c:v>
                </c:pt>
                <c:pt idx="2604">
                  <c:v>360500</c:v>
                </c:pt>
                <c:pt idx="2605">
                  <c:v>360600</c:v>
                </c:pt>
                <c:pt idx="2606">
                  <c:v>360700</c:v>
                </c:pt>
                <c:pt idx="2607">
                  <c:v>360800</c:v>
                </c:pt>
                <c:pt idx="2608">
                  <c:v>360900</c:v>
                </c:pt>
                <c:pt idx="2609">
                  <c:v>361000</c:v>
                </c:pt>
                <c:pt idx="2610">
                  <c:v>361100</c:v>
                </c:pt>
                <c:pt idx="2611">
                  <c:v>361200</c:v>
                </c:pt>
                <c:pt idx="2612">
                  <c:v>361300</c:v>
                </c:pt>
                <c:pt idx="2613">
                  <c:v>361400</c:v>
                </c:pt>
                <c:pt idx="2614">
                  <c:v>361500</c:v>
                </c:pt>
                <c:pt idx="2615">
                  <c:v>361600</c:v>
                </c:pt>
                <c:pt idx="2616">
                  <c:v>361700</c:v>
                </c:pt>
                <c:pt idx="2617">
                  <c:v>361800</c:v>
                </c:pt>
                <c:pt idx="2618">
                  <c:v>361900</c:v>
                </c:pt>
                <c:pt idx="2619">
                  <c:v>362000</c:v>
                </c:pt>
                <c:pt idx="2620">
                  <c:v>362100</c:v>
                </c:pt>
                <c:pt idx="2621">
                  <c:v>362200</c:v>
                </c:pt>
                <c:pt idx="2622">
                  <c:v>362300</c:v>
                </c:pt>
                <c:pt idx="2623">
                  <c:v>362400</c:v>
                </c:pt>
                <c:pt idx="2624">
                  <c:v>362500</c:v>
                </c:pt>
                <c:pt idx="2625">
                  <c:v>362600</c:v>
                </c:pt>
                <c:pt idx="2626">
                  <c:v>362700</c:v>
                </c:pt>
                <c:pt idx="2627">
                  <c:v>362800</c:v>
                </c:pt>
                <c:pt idx="2628">
                  <c:v>362900</c:v>
                </c:pt>
                <c:pt idx="2629">
                  <c:v>363000</c:v>
                </c:pt>
                <c:pt idx="2630">
                  <c:v>363100</c:v>
                </c:pt>
                <c:pt idx="2631">
                  <c:v>363200</c:v>
                </c:pt>
                <c:pt idx="2632">
                  <c:v>363300</c:v>
                </c:pt>
                <c:pt idx="2633">
                  <c:v>363400</c:v>
                </c:pt>
                <c:pt idx="2634">
                  <c:v>363500</c:v>
                </c:pt>
                <c:pt idx="2635">
                  <c:v>363600</c:v>
                </c:pt>
                <c:pt idx="2636">
                  <c:v>363700</c:v>
                </c:pt>
                <c:pt idx="2637">
                  <c:v>363800</c:v>
                </c:pt>
                <c:pt idx="2638">
                  <c:v>363900</c:v>
                </c:pt>
                <c:pt idx="2639">
                  <c:v>364000</c:v>
                </c:pt>
                <c:pt idx="2640">
                  <c:v>364100</c:v>
                </c:pt>
                <c:pt idx="2641">
                  <c:v>364200</c:v>
                </c:pt>
                <c:pt idx="2642">
                  <c:v>364300</c:v>
                </c:pt>
                <c:pt idx="2643">
                  <c:v>364400</c:v>
                </c:pt>
                <c:pt idx="2644">
                  <c:v>364500</c:v>
                </c:pt>
                <c:pt idx="2645">
                  <c:v>364600</c:v>
                </c:pt>
                <c:pt idx="2646">
                  <c:v>364700</c:v>
                </c:pt>
                <c:pt idx="2647">
                  <c:v>364800</c:v>
                </c:pt>
                <c:pt idx="2648">
                  <c:v>364900</c:v>
                </c:pt>
                <c:pt idx="2649">
                  <c:v>365000</c:v>
                </c:pt>
                <c:pt idx="2650">
                  <c:v>365100</c:v>
                </c:pt>
                <c:pt idx="2651">
                  <c:v>365200</c:v>
                </c:pt>
                <c:pt idx="2652">
                  <c:v>365300</c:v>
                </c:pt>
                <c:pt idx="2653">
                  <c:v>365400</c:v>
                </c:pt>
                <c:pt idx="2654">
                  <c:v>365500</c:v>
                </c:pt>
                <c:pt idx="2655">
                  <c:v>365600</c:v>
                </c:pt>
                <c:pt idx="2656">
                  <c:v>365700</c:v>
                </c:pt>
                <c:pt idx="2657">
                  <c:v>365800</c:v>
                </c:pt>
                <c:pt idx="2658">
                  <c:v>365900</c:v>
                </c:pt>
                <c:pt idx="2659">
                  <c:v>366000</c:v>
                </c:pt>
                <c:pt idx="2660">
                  <c:v>366100</c:v>
                </c:pt>
                <c:pt idx="2661">
                  <c:v>366200</c:v>
                </c:pt>
                <c:pt idx="2662">
                  <c:v>366300</c:v>
                </c:pt>
                <c:pt idx="2663">
                  <c:v>366400</c:v>
                </c:pt>
                <c:pt idx="2664">
                  <c:v>366500</c:v>
                </c:pt>
                <c:pt idx="2665">
                  <c:v>366600</c:v>
                </c:pt>
                <c:pt idx="2666">
                  <c:v>366700</c:v>
                </c:pt>
                <c:pt idx="2667">
                  <c:v>366800</c:v>
                </c:pt>
                <c:pt idx="2668">
                  <c:v>366900</c:v>
                </c:pt>
                <c:pt idx="2669">
                  <c:v>367000</c:v>
                </c:pt>
                <c:pt idx="2670">
                  <c:v>367100</c:v>
                </c:pt>
                <c:pt idx="2671">
                  <c:v>367200</c:v>
                </c:pt>
                <c:pt idx="2672">
                  <c:v>367300</c:v>
                </c:pt>
                <c:pt idx="2673">
                  <c:v>367400</c:v>
                </c:pt>
                <c:pt idx="2674">
                  <c:v>367500</c:v>
                </c:pt>
                <c:pt idx="2675">
                  <c:v>367600</c:v>
                </c:pt>
                <c:pt idx="2676">
                  <c:v>367700</c:v>
                </c:pt>
                <c:pt idx="2677">
                  <c:v>367800</c:v>
                </c:pt>
                <c:pt idx="2678">
                  <c:v>367900</c:v>
                </c:pt>
                <c:pt idx="2679">
                  <c:v>368000</c:v>
                </c:pt>
                <c:pt idx="2680">
                  <c:v>368100</c:v>
                </c:pt>
                <c:pt idx="2681">
                  <c:v>368200</c:v>
                </c:pt>
                <c:pt idx="2682">
                  <c:v>368300</c:v>
                </c:pt>
                <c:pt idx="2683">
                  <c:v>368400</c:v>
                </c:pt>
                <c:pt idx="2684">
                  <c:v>368500</c:v>
                </c:pt>
                <c:pt idx="2685">
                  <c:v>368600</c:v>
                </c:pt>
                <c:pt idx="2686">
                  <c:v>368700</c:v>
                </c:pt>
                <c:pt idx="2687">
                  <c:v>368800</c:v>
                </c:pt>
                <c:pt idx="2688">
                  <c:v>368900</c:v>
                </c:pt>
                <c:pt idx="2689">
                  <c:v>369000</c:v>
                </c:pt>
                <c:pt idx="2690">
                  <c:v>369100</c:v>
                </c:pt>
                <c:pt idx="2691">
                  <c:v>369200</c:v>
                </c:pt>
                <c:pt idx="2692">
                  <c:v>369300</c:v>
                </c:pt>
                <c:pt idx="2693">
                  <c:v>369400</c:v>
                </c:pt>
                <c:pt idx="2694">
                  <c:v>369500</c:v>
                </c:pt>
                <c:pt idx="2695">
                  <c:v>369600</c:v>
                </c:pt>
                <c:pt idx="2696">
                  <c:v>369700</c:v>
                </c:pt>
                <c:pt idx="2697">
                  <c:v>369800</c:v>
                </c:pt>
                <c:pt idx="2698">
                  <c:v>369900</c:v>
                </c:pt>
                <c:pt idx="2699">
                  <c:v>370000</c:v>
                </c:pt>
                <c:pt idx="2700">
                  <c:v>370100</c:v>
                </c:pt>
                <c:pt idx="2701">
                  <c:v>370200</c:v>
                </c:pt>
                <c:pt idx="2702">
                  <c:v>370300</c:v>
                </c:pt>
                <c:pt idx="2703">
                  <c:v>370400</c:v>
                </c:pt>
                <c:pt idx="2704">
                  <c:v>370500</c:v>
                </c:pt>
                <c:pt idx="2705">
                  <c:v>370600</c:v>
                </c:pt>
                <c:pt idx="2706">
                  <c:v>370700</c:v>
                </c:pt>
                <c:pt idx="2707">
                  <c:v>370800</c:v>
                </c:pt>
                <c:pt idx="2708">
                  <c:v>370900</c:v>
                </c:pt>
                <c:pt idx="2709">
                  <c:v>371000</c:v>
                </c:pt>
                <c:pt idx="2710">
                  <c:v>371100</c:v>
                </c:pt>
                <c:pt idx="2711">
                  <c:v>371200</c:v>
                </c:pt>
                <c:pt idx="2712">
                  <c:v>371300</c:v>
                </c:pt>
                <c:pt idx="2713">
                  <c:v>371400</c:v>
                </c:pt>
                <c:pt idx="2714">
                  <c:v>371500</c:v>
                </c:pt>
                <c:pt idx="2715">
                  <c:v>371600</c:v>
                </c:pt>
                <c:pt idx="2716">
                  <c:v>371700</c:v>
                </c:pt>
                <c:pt idx="2717">
                  <c:v>371800</c:v>
                </c:pt>
                <c:pt idx="2718">
                  <c:v>371900</c:v>
                </c:pt>
                <c:pt idx="2719">
                  <c:v>372000</c:v>
                </c:pt>
                <c:pt idx="2720">
                  <c:v>372100</c:v>
                </c:pt>
                <c:pt idx="2721">
                  <c:v>372200</c:v>
                </c:pt>
                <c:pt idx="2722">
                  <c:v>372300</c:v>
                </c:pt>
                <c:pt idx="2723">
                  <c:v>372400</c:v>
                </c:pt>
                <c:pt idx="2724">
                  <c:v>372500</c:v>
                </c:pt>
                <c:pt idx="2725">
                  <c:v>372600</c:v>
                </c:pt>
                <c:pt idx="2726">
                  <c:v>372700</c:v>
                </c:pt>
                <c:pt idx="2727">
                  <c:v>372800</c:v>
                </c:pt>
                <c:pt idx="2728">
                  <c:v>372900</c:v>
                </c:pt>
                <c:pt idx="2729">
                  <c:v>373000</c:v>
                </c:pt>
                <c:pt idx="2730">
                  <c:v>373100</c:v>
                </c:pt>
                <c:pt idx="2731">
                  <c:v>373200</c:v>
                </c:pt>
                <c:pt idx="2732">
                  <c:v>373300</c:v>
                </c:pt>
                <c:pt idx="2733">
                  <c:v>373400</c:v>
                </c:pt>
                <c:pt idx="2734">
                  <c:v>373500</c:v>
                </c:pt>
                <c:pt idx="2735">
                  <c:v>373600</c:v>
                </c:pt>
                <c:pt idx="2736">
                  <c:v>373700</c:v>
                </c:pt>
                <c:pt idx="2737">
                  <c:v>373800</c:v>
                </c:pt>
                <c:pt idx="2738">
                  <c:v>373900</c:v>
                </c:pt>
                <c:pt idx="2739">
                  <c:v>374000</c:v>
                </c:pt>
                <c:pt idx="2740">
                  <c:v>374100</c:v>
                </c:pt>
                <c:pt idx="2741">
                  <c:v>374200</c:v>
                </c:pt>
                <c:pt idx="2742">
                  <c:v>374300</c:v>
                </c:pt>
                <c:pt idx="2743">
                  <c:v>374400</c:v>
                </c:pt>
                <c:pt idx="2744">
                  <c:v>374500</c:v>
                </c:pt>
                <c:pt idx="2745">
                  <c:v>374600</c:v>
                </c:pt>
                <c:pt idx="2746">
                  <c:v>374700</c:v>
                </c:pt>
                <c:pt idx="2747">
                  <c:v>374800</c:v>
                </c:pt>
                <c:pt idx="2748">
                  <c:v>374900</c:v>
                </c:pt>
                <c:pt idx="2749">
                  <c:v>375000</c:v>
                </c:pt>
                <c:pt idx="2750">
                  <c:v>375100</c:v>
                </c:pt>
                <c:pt idx="2751">
                  <c:v>375200</c:v>
                </c:pt>
                <c:pt idx="2752">
                  <c:v>375300</c:v>
                </c:pt>
                <c:pt idx="2753">
                  <c:v>375400</c:v>
                </c:pt>
                <c:pt idx="2754">
                  <c:v>375500</c:v>
                </c:pt>
                <c:pt idx="2755">
                  <c:v>375600</c:v>
                </c:pt>
                <c:pt idx="2756">
                  <c:v>375700</c:v>
                </c:pt>
                <c:pt idx="2757">
                  <c:v>375800</c:v>
                </c:pt>
                <c:pt idx="2758">
                  <c:v>375900</c:v>
                </c:pt>
                <c:pt idx="2759">
                  <c:v>376000</c:v>
                </c:pt>
                <c:pt idx="2760">
                  <c:v>376100</c:v>
                </c:pt>
                <c:pt idx="2761">
                  <c:v>376200</c:v>
                </c:pt>
                <c:pt idx="2762">
                  <c:v>376300</c:v>
                </c:pt>
                <c:pt idx="2763">
                  <c:v>376400</c:v>
                </c:pt>
                <c:pt idx="2764">
                  <c:v>376500</c:v>
                </c:pt>
                <c:pt idx="2765">
                  <c:v>376600</c:v>
                </c:pt>
                <c:pt idx="2766">
                  <c:v>376700</c:v>
                </c:pt>
                <c:pt idx="2767">
                  <c:v>376800</c:v>
                </c:pt>
                <c:pt idx="2768">
                  <c:v>376900</c:v>
                </c:pt>
                <c:pt idx="2769">
                  <c:v>377000</c:v>
                </c:pt>
                <c:pt idx="2770">
                  <c:v>377100</c:v>
                </c:pt>
                <c:pt idx="2771">
                  <c:v>377200</c:v>
                </c:pt>
                <c:pt idx="2772">
                  <c:v>377300</c:v>
                </c:pt>
                <c:pt idx="2773">
                  <c:v>377400</c:v>
                </c:pt>
                <c:pt idx="2774">
                  <c:v>377500</c:v>
                </c:pt>
                <c:pt idx="2775">
                  <c:v>377600</c:v>
                </c:pt>
                <c:pt idx="2776">
                  <c:v>377700</c:v>
                </c:pt>
                <c:pt idx="2777">
                  <c:v>377800</c:v>
                </c:pt>
                <c:pt idx="2778">
                  <c:v>377900</c:v>
                </c:pt>
                <c:pt idx="2779">
                  <c:v>378000</c:v>
                </c:pt>
                <c:pt idx="2780">
                  <c:v>378100</c:v>
                </c:pt>
                <c:pt idx="2781">
                  <c:v>378200</c:v>
                </c:pt>
                <c:pt idx="2782">
                  <c:v>378300</c:v>
                </c:pt>
                <c:pt idx="2783">
                  <c:v>378400</c:v>
                </c:pt>
                <c:pt idx="2784">
                  <c:v>378500</c:v>
                </c:pt>
                <c:pt idx="2785">
                  <c:v>378600</c:v>
                </c:pt>
                <c:pt idx="2786">
                  <c:v>378700</c:v>
                </c:pt>
                <c:pt idx="2787">
                  <c:v>378800</c:v>
                </c:pt>
                <c:pt idx="2788">
                  <c:v>378900</c:v>
                </c:pt>
                <c:pt idx="2789">
                  <c:v>379000</c:v>
                </c:pt>
                <c:pt idx="2790">
                  <c:v>379100</c:v>
                </c:pt>
                <c:pt idx="2791">
                  <c:v>379200</c:v>
                </c:pt>
                <c:pt idx="2792">
                  <c:v>379300</c:v>
                </c:pt>
                <c:pt idx="2793">
                  <c:v>379400</c:v>
                </c:pt>
                <c:pt idx="2794">
                  <c:v>379500</c:v>
                </c:pt>
                <c:pt idx="2795">
                  <c:v>379600</c:v>
                </c:pt>
                <c:pt idx="2796">
                  <c:v>379700</c:v>
                </c:pt>
                <c:pt idx="2797">
                  <c:v>379800</c:v>
                </c:pt>
                <c:pt idx="2798">
                  <c:v>379900</c:v>
                </c:pt>
                <c:pt idx="2799">
                  <c:v>380000</c:v>
                </c:pt>
                <c:pt idx="2800">
                  <c:v>380100</c:v>
                </c:pt>
                <c:pt idx="2801">
                  <c:v>380200</c:v>
                </c:pt>
                <c:pt idx="2802">
                  <c:v>380300</c:v>
                </c:pt>
                <c:pt idx="2803">
                  <c:v>380400</c:v>
                </c:pt>
                <c:pt idx="2804">
                  <c:v>380500</c:v>
                </c:pt>
                <c:pt idx="2805">
                  <c:v>380600</c:v>
                </c:pt>
                <c:pt idx="2806">
                  <c:v>380700</c:v>
                </c:pt>
                <c:pt idx="2807">
                  <c:v>380800</c:v>
                </c:pt>
                <c:pt idx="2808">
                  <c:v>380900</c:v>
                </c:pt>
                <c:pt idx="2809">
                  <c:v>381000</c:v>
                </c:pt>
                <c:pt idx="2810">
                  <c:v>381100</c:v>
                </c:pt>
                <c:pt idx="2811">
                  <c:v>381200</c:v>
                </c:pt>
                <c:pt idx="2812">
                  <c:v>381300</c:v>
                </c:pt>
                <c:pt idx="2813">
                  <c:v>381400</c:v>
                </c:pt>
                <c:pt idx="2814">
                  <c:v>381500</c:v>
                </c:pt>
                <c:pt idx="2815">
                  <c:v>381600</c:v>
                </c:pt>
                <c:pt idx="2816">
                  <c:v>381700</c:v>
                </c:pt>
                <c:pt idx="2817">
                  <c:v>381800</c:v>
                </c:pt>
                <c:pt idx="2818">
                  <c:v>381900</c:v>
                </c:pt>
                <c:pt idx="2819">
                  <c:v>382000</c:v>
                </c:pt>
                <c:pt idx="2820">
                  <c:v>382100</c:v>
                </c:pt>
                <c:pt idx="2821">
                  <c:v>382200</c:v>
                </c:pt>
                <c:pt idx="2822">
                  <c:v>382300</c:v>
                </c:pt>
                <c:pt idx="2823">
                  <c:v>382400</c:v>
                </c:pt>
                <c:pt idx="2824">
                  <c:v>382500</c:v>
                </c:pt>
                <c:pt idx="2825">
                  <c:v>382600</c:v>
                </c:pt>
                <c:pt idx="2826">
                  <c:v>382700</c:v>
                </c:pt>
                <c:pt idx="2827">
                  <c:v>382800</c:v>
                </c:pt>
                <c:pt idx="2828">
                  <c:v>382900</c:v>
                </c:pt>
                <c:pt idx="2829">
                  <c:v>383000</c:v>
                </c:pt>
                <c:pt idx="2830">
                  <c:v>383100</c:v>
                </c:pt>
                <c:pt idx="2831">
                  <c:v>383200</c:v>
                </c:pt>
                <c:pt idx="2832">
                  <c:v>383300</c:v>
                </c:pt>
                <c:pt idx="2833">
                  <c:v>383400</c:v>
                </c:pt>
                <c:pt idx="2834">
                  <c:v>383500</c:v>
                </c:pt>
                <c:pt idx="2835">
                  <c:v>383600</c:v>
                </c:pt>
                <c:pt idx="2836">
                  <c:v>383700</c:v>
                </c:pt>
                <c:pt idx="2837">
                  <c:v>383800</c:v>
                </c:pt>
                <c:pt idx="2838">
                  <c:v>383900</c:v>
                </c:pt>
                <c:pt idx="2839">
                  <c:v>384000</c:v>
                </c:pt>
                <c:pt idx="2840">
                  <c:v>384100</c:v>
                </c:pt>
                <c:pt idx="2841">
                  <c:v>384200</c:v>
                </c:pt>
                <c:pt idx="2842">
                  <c:v>384300</c:v>
                </c:pt>
                <c:pt idx="2843">
                  <c:v>384400</c:v>
                </c:pt>
                <c:pt idx="2844">
                  <c:v>384500</c:v>
                </c:pt>
                <c:pt idx="2845">
                  <c:v>384600</c:v>
                </c:pt>
                <c:pt idx="2846">
                  <c:v>384700</c:v>
                </c:pt>
                <c:pt idx="2847">
                  <c:v>384800</c:v>
                </c:pt>
                <c:pt idx="2848">
                  <c:v>384900</c:v>
                </c:pt>
                <c:pt idx="2849">
                  <c:v>385000</c:v>
                </c:pt>
                <c:pt idx="2850">
                  <c:v>385100</c:v>
                </c:pt>
                <c:pt idx="2851">
                  <c:v>385200</c:v>
                </c:pt>
                <c:pt idx="2852">
                  <c:v>385300</c:v>
                </c:pt>
                <c:pt idx="2853">
                  <c:v>385400</c:v>
                </c:pt>
                <c:pt idx="2854">
                  <c:v>385500</c:v>
                </c:pt>
                <c:pt idx="2855">
                  <c:v>385600</c:v>
                </c:pt>
                <c:pt idx="2856">
                  <c:v>385700</c:v>
                </c:pt>
                <c:pt idx="2857">
                  <c:v>385800</c:v>
                </c:pt>
                <c:pt idx="2858">
                  <c:v>385900</c:v>
                </c:pt>
                <c:pt idx="2859">
                  <c:v>386000</c:v>
                </c:pt>
                <c:pt idx="2860">
                  <c:v>386100</c:v>
                </c:pt>
                <c:pt idx="2861">
                  <c:v>386200</c:v>
                </c:pt>
                <c:pt idx="2862">
                  <c:v>386300</c:v>
                </c:pt>
                <c:pt idx="2863">
                  <c:v>386400</c:v>
                </c:pt>
                <c:pt idx="2864">
                  <c:v>386500</c:v>
                </c:pt>
                <c:pt idx="2865">
                  <c:v>386600</c:v>
                </c:pt>
                <c:pt idx="2866">
                  <c:v>386700</c:v>
                </c:pt>
                <c:pt idx="2867">
                  <c:v>386800</c:v>
                </c:pt>
                <c:pt idx="2868">
                  <c:v>386900</c:v>
                </c:pt>
                <c:pt idx="2869">
                  <c:v>387000</c:v>
                </c:pt>
                <c:pt idx="2870">
                  <c:v>387100</c:v>
                </c:pt>
                <c:pt idx="2871">
                  <c:v>387200</c:v>
                </c:pt>
                <c:pt idx="2872">
                  <c:v>387300</c:v>
                </c:pt>
                <c:pt idx="2873">
                  <c:v>387400</c:v>
                </c:pt>
                <c:pt idx="2874">
                  <c:v>387500</c:v>
                </c:pt>
                <c:pt idx="2875">
                  <c:v>387600</c:v>
                </c:pt>
                <c:pt idx="2876">
                  <c:v>387700</c:v>
                </c:pt>
                <c:pt idx="2877">
                  <c:v>387800</c:v>
                </c:pt>
                <c:pt idx="2878">
                  <c:v>387900</c:v>
                </c:pt>
                <c:pt idx="2879">
                  <c:v>388000</c:v>
                </c:pt>
                <c:pt idx="2880">
                  <c:v>388100</c:v>
                </c:pt>
                <c:pt idx="2881">
                  <c:v>388200</c:v>
                </c:pt>
                <c:pt idx="2882">
                  <c:v>388300</c:v>
                </c:pt>
                <c:pt idx="2883">
                  <c:v>388400</c:v>
                </c:pt>
                <c:pt idx="2884">
                  <c:v>388500</c:v>
                </c:pt>
                <c:pt idx="2885">
                  <c:v>388600</c:v>
                </c:pt>
                <c:pt idx="2886">
                  <c:v>388700</c:v>
                </c:pt>
                <c:pt idx="2887">
                  <c:v>388800</c:v>
                </c:pt>
                <c:pt idx="2888">
                  <c:v>388900</c:v>
                </c:pt>
                <c:pt idx="2889">
                  <c:v>389000</c:v>
                </c:pt>
                <c:pt idx="2890">
                  <c:v>389100</c:v>
                </c:pt>
                <c:pt idx="2891">
                  <c:v>389200</c:v>
                </c:pt>
                <c:pt idx="2892">
                  <c:v>389300</c:v>
                </c:pt>
                <c:pt idx="2893">
                  <c:v>389400</c:v>
                </c:pt>
                <c:pt idx="2894">
                  <c:v>389500</c:v>
                </c:pt>
                <c:pt idx="2895">
                  <c:v>389600</c:v>
                </c:pt>
                <c:pt idx="2896">
                  <c:v>389700</c:v>
                </c:pt>
                <c:pt idx="2897">
                  <c:v>389800</c:v>
                </c:pt>
                <c:pt idx="2898">
                  <c:v>389900</c:v>
                </c:pt>
                <c:pt idx="2899">
                  <c:v>390000</c:v>
                </c:pt>
                <c:pt idx="2900">
                  <c:v>390100</c:v>
                </c:pt>
                <c:pt idx="2901">
                  <c:v>390200</c:v>
                </c:pt>
                <c:pt idx="2902">
                  <c:v>390300</c:v>
                </c:pt>
                <c:pt idx="2903">
                  <c:v>390400</c:v>
                </c:pt>
                <c:pt idx="2904">
                  <c:v>390500</c:v>
                </c:pt>
                <c:pt idx="2905">
                  <c:v>390600</c:v>
                </c:pt>
                <c:pt idx="2906">
                  <c:v>390700</c:v>
                </c:pt>
                <c:pt idx="2907">
                  <c:v>390800</c:v>
                </c:pt>
                <c:pt idx="2908">
                  <c:v>390900</c:v>
                </c:pt>
                <c:pt idx="2909">
                  <c:v>391000</c:v>
                </c:pt>
                <c:pt idx="2910">
                  <c:v>391100</c:v>
                </c:pt>
                <c:pt idx="2911">
                  <c:v>391200</c:v>
                </c:pt>
                <c:pt idx="2912">
                  <c:v>391300</c:v>
                </c:pt>
                <c:pt idx="2913">
                  <c:v>391400</c:v>
                </c:pt>
                <c:pt idx="2914">
                  <c:v>391500</c:v>
                </c:pt>
                <c:pt idx="2915">
                  <c:v>391600</c:v>
                </c:pt>
                <c:pt idx="2916">
                  <c:v>391700</c:v>
                </c:pt>
                <c:pt idx="2917">
                  <c:v>391800</c:v>
                </c:pt>
                <c:pt idx="2918">
                  <c:v>391900</c:v>
                </c:pt>
                <c:pt idx="2919">
                  <c:v>392000</c:v>
                </c:pt>
                <c:pt idx="2920">
                  <c:v>392100</c:v>
                </c:pt>
                <c:pt idx="2921">
                  <c:v>392200</c:v>
                </c:pt>
                <c:pt idx="2922">
                  <c:v>392300</c:v>
                </c:pt>
                <c:pt idx="2923">
                  <c:v>392400</c:v>
                </c:pt>
                <c:pt idx="2924">
                  <c:v>392500</c:v>
                </c:pt>
                <c:pt idx="2925">
                  <c:v>392600</c:v>
                </c:pt>
                <c:pt idx="2926">
                  <c:v>392700</c:v>
                </c:pt>
                <c:pt idx="2927">
                  <c:v>392800</c:v>
                </c:pt>
                <c:pt idx="2928">
                  <c:v>392900</c:v>
                </c:pt>
                <c:pt idx="2929">
                  <c:v>393000</c:v>
                </c:pt>
                <c:pt idx="2930">
                  <c:v>393100</c:v>
                </c:pt>
                <c:pt idx="2931">
                  <c:v>393200</c:v>
                </c:pt>
                <c:pt idx="2932">
                  <c:v>393300</c:v>
                </c:pt>
                <c:pt idx="2933">
                  <c:v>393400</c:v>
                </c:pt>
                <c:pt idx="2934">
                  <c:v>393500</c:v>
                </c:pt>
                <c:pt idx="2935">
                  <c:v>393600</c:v>
                </c:pt>
                <c:pt idx="2936">
                  <c:v>393700</c:v>
                </c:pt>
                <c:pt idx="2937">
                  <c:v>393800</c:v>
                </c:pt>
                <c:pt idx="2938">
                  <c:v>393900</c:v>
                </c:pt>
                <c:pt idx="2939">
                  <c:v>394000</c:v>
                </c:pt>
                <c:pt idx="2940">
                  <c:v>394100</c:v>
                </c:pt>
                <c:pt idx="2941">
                  <c:v>394200</c:v>
                </c:pt>
                <c:pt idx="2942">
                  <c:v>394300</c:v>
                </c:pt>
                <c:pt idx="2943">
                  <c:v>394400</c:v>
                </c:pt>
                <c:pt idx="2944">
                  <c:v>394500</c:v>
                </c:pt>
                <c:pt idx="2945">
                  <c:v>394600</c:v>
                </c:pt>
                <c:pt idx="2946">
                  <c:v>394700</c:v>
                </c:pt>
                <c:pt idx="2947">
                  <c:v>394800</c:v>
                </c:pt>
                <c:pt idx="2948">
                  <c:v>394900</c:v>
                </c:pt>
                <c:pt idx="2949">
                  <c:v>395000</c:v>
                </c:pt>
                <c:pt idx="2950">
                  <c:v>395100</c:v>
                </c:pt>
                <c:pt idx="2951">
                  <c:v>395200</c:v>
                </c:pt>
                <c:pt idx="2952">
                  <c:v>395300</c:v>
                </c:pt>
                <c:pt idx="2953">
                  <c:v>395400</c:v>
                </c:pt>
                <c:pt idx="2954">
                  <c:v>395500</c:v>
                </c:pt>
                <c:pt idx="2955">
                  <c:v>395600</c:v>
                </c:pt>
                <c:pt idx="2956">
                  <c:v>395700</c:v>
                </c:pt>
                <c:pt idx="2957">
                  <c:v>395800</c:v>
                </c:pt>
                <c:pt idx="2958">
                  <c:v>395900</c:v>
                </c:pt>
                <c:pt idx="2959">
                  <c:v>396000</c:v>
                </c:pt>
                <c:pt idx="2960">
                  <c:v>396100</c:v>
                </c:pt>
                <c:pt idx="2961">
                  <c:v>396200</c:v>
                </c:pt>
                <c:pt idx="2962">
                  <c:v>396300</c:v>
                </c:pt>
                <c:pt idx="2963">
                  <c:v>396400</c:v>
                </c:pt>
                <c:pt idx="2964">
                  <c:v>396500</c:v>
                </c:pt>
                <c:pt idx="2965">
                  <c:v>396600</c:v>
                </c:pt>
                <c:pt idx="2966">
                  <c:v>396700</c:v>
                </c:pt>
                <c:pt idx="2967">
                  <c:v>396800</c:v>
                </c:pt>
                <c:pt idx="2968">
                  <c:v>396900</c:v>
                </c:pt>
                <c:pt idx="2969">
                  <c:v>397000</c:v>
                </c:pt>
                <c:pt idx="2970">
                  <c:v>397100</c:v>
                </c:pt>
                <c:pt idx="2971">
                  <c:v>397200</c:v>
                </c:pt>
                <c:pt idx="2972">
                  <c:v>397300</c:v>
                </c:pt>
                <c:pt idx="2973">
                  <c:v>397400</c:v>
                </c:pt>
                <c:pt idx="2974">
                  <c:v>397500</c:v>
                </c:pt>
                <c:pt idx="2975">
                  <c:v>397600</c:v>
                </c:pt>
                <c:pt idx="2976">
                  <c:v>397700</c:v>
                </c:pt>
                <c:pt idx="2977">
                  <c:v>397800</c:v>
                </c:pt>
                <c:pt idx="2978">
                  <c:v>397900</c:v>
                </c:pt>
                <c:pt idx="2979">
                  <c:v>398000</c:v>
                </c:pt>
                <c:pt idx="2980">
                  <c:v>398100</c:v>
                </c:pt>
                <c:pt idx="2981">
                  <c:v>398200</c:v>
                </c:pt>
                <c:pt idx="2982">
                  <c:v>398300</c:v>
                </c:pt>
                <c:pt idx="2983">
                  <c:v>398400</c:v>
                </c:pt>
                <c:pt idx="2984">
                  <c:v>398500</c:v>
                </c:pt>
                <c:pt idx="2985">
                  <c:v>398600</c:v>
                </c:pt>
                <c:pt idx="2986">
                  <c:v>398700</c:v>
                </c:pt>
                <c:pt idx="2987">
                  <c:v>398800</c:v>
                </c:pt>
                <c:pt idx="2988">
                  <c:v>398900</c:v>
                </c:pt>
                <c:pt idx="2989">
                  <c:v>399000</c:v>
                </c:pt>
                <c:pt idx="2990">
                  <c:v>399100</c:v>
                </c:pt>
                <c:pt idx="2991">
                  <c:v>399200</c:v>
                </c:pt>
                <c:pt idx="2992">
                  <c:v>399300</c:v>
                </c:pt>
                <c:pt idx="2993">
                  <c:v>399400</c:v>
                </c:pt>
                <c:pt idx="2994">
                  <c:v>399500</c:v>
                </c:pt>
                <c:pt idx="2995">
                  <c:v>399600</c:v>
                </c:pt>
                <c:pt idx="2996">
                  <c:v>399700</c:v>
                </c:pt>
                <c:pt idx="2997">
                  <c:v>399800</c:v>
                </c:pt>
                <c:pt idx="2998">
                  <c:v>399900</c:v>
                </c:pt>
                <c:pt idx="2999">
                  <c:v>400000</c:v>
                </c:pt>
                <c:pt idx="3000">
                  <c:v>400100</c:v>
                </c:pt>
                <c:pt idx="3001">
                  <c:v>400200</c:v>
                </c:pt>
                <c:pt idx="3002">
                  <c:v>400300</c:v>
                </c:pt>
                <c:pt idx="3003">
                  <c:v>400400</c:v>
                </c:pt>
                <c:pt idx="3004">
                  <c:v>400500</c:v>
                </c:pt>
                <c:pt idx="3005">
                  <c:v>400600</c:v>
                </c:pt>
                <c:pt idx="3006">
                  <c:v>400700</c:v>
                </c:pt>
                <c:pt idx="3007">
                  <c:v>400800</c:v>
                </c:pt>
                <c:pt idx="3008">
                  <c:v>400900</c:v>
                </c:pt>
                <c:pt idx="3009">
                  <c:v>401000</c:v>
                </c:pt>
                <c:pt idx="3010">
                  <c:v>401100</c:v>
                </c:pt>
                <c:pt idx="3011">
                  <c:v>401200</c:v>
                </c:pt>
                <c:pt idx="3012">
                  <c:v>401300</c:v>
                </c:pt>
                <c:pt idx="3013">
                  <c:v>401400</c:v>
                </c:pt>
                <c:pt idx="3014">
                  <c:v>401500</c:v>
                </c:pt>
                <c:pt idx="3015">
                  <c:v>401600</c:v>
                </c:pt>
                <c:pt idx="3016">
                  <c:v>401700</c:v>
                </c:pt>
                <c:pt idx="3017">
                  <c:v>401800</c:v>
                </c:pt>
                <c:pt idx="3018">
                  <c:v>401900</c:v>
                </c:pt>
                <c:pt idx="3019">
                  <c:v>402000</c:v>
                </c:pt>
                <c:pt idx="3020">
                  <c:v>402100</c:v>
                </c:pt>
                <c:pt idx="3021">
                  <c:v>402200</c:v>
                </c:pt>
                <c:pt idx="3022">
                  <c:v>402300</c:v>
                </c:pt>
                <c:pt idx="3023">
                  <c:v>402400</c:v>
                </c:pt>
                <c:pt idx="3024">
                  <c:v>402500</c:v>
                </c:pt>
                <c:pt idx="3025">
                  <c:v>402600</c:v>
                </c:pt>
                <c:pt idx="3026">
                  <c:v>402700</c:v>
                </c:pt>
                <c:pt idx="3027">
                  <c:v>402800</c:v>
                </c:pt>
                <c:pt idx="3028">
                  <c:v>402900</c:v>
                </c:pt>
                <c:pt idx="3029">
                  <c:v>403000</c:v>
                </c:pt>
                <c:pt idx="3030">
                  <c:v>403100</c:v>
                </c:pt>
                <c:pt idx="3031">
                  <c:v>403200</c:v>
                </c:pt>
                <c:pt idx="3032">
                  <c:v>403300</c:v>
                </c:pt>
                <c:pt idx="3033">
                  <c:v>403400</c:v>
                </c:pt>
                <c:pt idx="3034">
                  <c:v>403500</c:v>
                </c:pt>
                <c:pt idx="3035">
                  <c:v>403600</c:v>
                </c:pt>
                <c:pt idx="3036">
                  <c:v>403700</c:v>
                </c:pt>
                <c:pt idx="3037">
                  <c:v>403800</c:v>
                </c:pt>
                <c:pt idx="3038">
                  <c:v>403900</c:v>
                </c:pt>
                <c:pt idx="3039">
                  <c:v>404000</c:v>
                </c:pt>
                <c:pt idx="3040">
                  <c:v>404100</c:v>
                </c:pt>
                <c:pt idx="3041">
                  <c:v>404200</c:v>
                </c:pt>
                <c:pt idx="3042">
                  <c:v>404300</c:v>
                </c:pt>
                <c:pt idx="3043">
                  <c:v>404400</c:v>
                </c:pt>
                <c:pt idx="3044">
                  <c:v>404500</c:v>
                </c:pt>
                <c:pt idx="3045">
                  <c:v>404600</c:v>
                </c:pt>
                <c:pt idx="3046">
                  <c:v>404700</c:v>
                </c:pt>
                <c:pt idx="3047">
                  <c:v>404800</c:v>
                </c:pt>
                <c:pt idx="3048">
                  <c:v>404900</c:v>
                </c:pt>
                <c:pt idx="3049">
                  <c:v>405000</c:v>
                </c:pt>
                <c:pt idx="3050">
                  <c:v>405100</c:v>
                </c:pt>
                <c:pt idx="3051">
                  <c:v>405200</c:v>
                </c:pt>
                <c:pt idx="3052">
                  <c:v>405300</c:v>
                </c:pt>
                <c:pt idx="3053">
                  <c:v>405400</c:v>
                </c:pt>
                <c:pt idx="3054">
                  <c:v>405500</c:v>
                </c:pt>
                <c:pt idx="3055">
                  <c:v>405600</c:v>
                </c:pt>
                <c:pt idx="3056">
                  <c:v>405700</c:v>
                </c:pt>
                <c:pt idx="3057">
                  <c:v>405800</c:v>
                </c:pt>
                <c:pt idx="3058">
                  <c:v>405900</c:v>
                </c:pt>
                <c:pt idx="3059">
                  <c:v>406000</c:v>
                </c:pt>
                <c:pt idx="3060">
                  <c:v>406100</c:v>
                </c:pt>
                <c:pt idx="3061">
                  <c:v>406200</c:v>
                </c:pt>
                <c:pt idx="3062">
                  <c:v>406300</c:v>
                </c:pt>
                <c:pt idx="3063">
                  <c:v>406400</c:v>
                </c:pt>
                <c:pt idx="3064">
                  <c:v>406500</c:v>
                </c:pt>
                <c:pt idx="3065">
                  <c:v>406600</c:v>
                </c:pt>
                <c:pt idx="3066">
                  <c:v>406700</c:v>
                </c:pt>
                <c:pt idx="3067">
                  <c:v>406800</c:v>
                </c:pt>
                <c:pt idx="3068">
                  <c:v>406900</c:v>
                </c:pt>
                <c:pt idx="3069">
                  <c:v>407000</c:v>
                </c:pt>
                <c:pt idx="3070">
                  <c:v>407100</c:v>
                </c:pt>
                <c:pt idx="3071">
                  <c:v>407200</c:v>
                </c:pt>
                <c:pt idx="3072">
                  <c:v>407300</c:v>
                </c:pt>
                <c:pt idx="3073">
                  <c:v>407400</c:v>
                </c:pt>
                <c:pt idx="3074">
                  <c:v>407500</c:v>
                </c:pt>
                <c:pt idx="3075">
                  <c:v>407600</c:v>
                </c:pt>
                <c:pt idx="3076">
                  <c:v>407700</c:v>
                </c:pt>
                <c:pt idx="3077">
                  <c:v>407800</c:v>
                </c:pt>
                <c:pt idx="3078">
                  <c:v>407900</c:v>
                </c:pt>
                <c:pt idx="3079">
                  <c:v>408000</c:v>
                </c:pt>
                <c:pt idx="3080">
                  <c:v>408100</c:v>
                </c:pt>
                <c:pt idx="3081">
                  <c:v>408200</c:v>
                </c:pt>
                <c:pt idx="3082">
                  <c:v>408300</c:v>
                </c:pt>
                <c:pt idx="3083">
                  <c:v>408400</c:v>
                </c:pt>
                <c:pt idx="3084">
                  <c:v>408500</c:v>
                </c:pt>
                <c:pt idx="3085">
                  <c:v>408600</c:v>
                </c:pt>
                <c:pt idx="3086">
                  <c:v>408700</c:v>
                </c:pt>
                <c:pt idx="3087">
                  <c:v>408800</c:v>
                </c:pt>
                <c:pt idx="3088">
                  <c:v>408900</c:v>
                </c:pt>
                <c:pt idx="3089">
                  <c:v>409000</c:v>
                </c:pt>
                <c:pt idx="3090">
                  <c:v>409100</c:v>
                </c:pt>
                <c:pt idx="3091">
                  <c:v>409200</c:v>
                </c:pt>
                <c:pt idx="3092">
                  <c:v>409300</c:v>
                </c:pt>
                <c:pt idx="3093">
                  <c:v>409400</c:v>
                </c:pt>
                <c:pt idx="3094">
                  <c:v>409500</c:v>
                </c:pt>
                <c:pt idx="3095">
                  <c:v>409600</c:v>
                </c:pt>
                <c:pt idx="3096">
                  <c:v>409700</c:v>
                </c:pt>
                <c:pt idx="3097">
                  <c:v>409800</c:v>
                </c:pt>
                <c:pt idx="3098">
                  <c:v>409900</c:v>
                </c:pt>
                <c:pt idx="3099">
                  <c:v>410000</c:v>
                </c:pt>
                <c:pt idx="3100">
                  <c:v>410100</c:v>
                </c:pt>
                <c:pt idx="3101">
                  <c:v>410200</c:v>
                </c:pt>
                <c:pt idx="3102">
                  <c:v>410300</c:v>
                </c:pt>
                <c:pt idx="3103">
                  <c:v>410400</c:v>
                </c:pt>
                <c:pt idx="3104">
                  <c:v>410500</c:v>
                </c:pt>
                <c:pt idx="3105">
                  <c:v>410600</c:v>
                </c:pt>
                <c:pt idx="3106">
                  <c:v>410700</c:v>
                </c:pt>
                <c:pt idx="3107">
                  <c:v>410800</c:v>
                </c:pt>
                <c:pt idx="3108">
                  <c:v>410900</c:v>
                </c:pt>
                <c:pt idx="3109">
                  <c:v>411000</c:v>
                </c:pt>
                <c:pt idx="3110">
                  <c:v>411100</c:v>
                </c:pt>
                <c:pt idx="3111">
                  <c:v>411200</c:v>
                </c:pt>
                <c:pt idx="3112">
                  <c:v>411300</c:v>
                </c:pt>
                <c:pt idx="3113">
                  <c:v>411400</c:v>
                </c:pt>
                <c:pt idx="3114">
                  <c:v>411500</c:v>
                </c:pt>
                <c:pt idx="3115">
                  <c:v>411600</c:v>
                </c:pt>
                <c:pt idx="3116">
                  <c:v>411700</c:v>
                </c:pt>
                <c:pt idx="3117">
                  <c:v>411800</c:v>
                </c:pt>
                <c:pt idx="3118">
                  <c:v>411900</c:v>
                </c:pt>
                <c:pt idx="3119">
                  <c:v>412000</c:v>
                </c:pt>
                <c:pt idx="3120">
                  <c:v>412100</c:v>
                </c:pt>
                <c:pt idx="3121">
                  <c:v>412200</c:v>
                </c:pt>
                <c:pt idx="3122">
                  <c:v>412300</c:v>
                </c:pt>
                <c:pt idx="3123">
                  <c:v>412400</c:v>
                </c:pt>
                <c:pt idx="3124">
                  <c:v>412500</c:v>
                </c:pt>
                <c:pt idx="3125">
                  <c:v>412600</c:v>
                </c:pt>
                <c:pt idx="3126">
                  <c:v>412700</c:v>
                </c:pt>
                <c:pt idx="3127">
                  <c:v>412800</c:v>
                </c:pt>
                <c:pt idx="3128">
                  <c:v>412900</c:v>
                </c:pt>
                <c:pt idx="3129">
                  <c:v>413000</c:v>
                </c:pt>
                <c:pt idx="3130">
                  <c:v>413100</c:v>
                </c:pt>
                <c:pt idx="3131">
                  <c:v>413200</c:v>
                </c:pt>
                <c:pt idx="3132">
                  <c:v>413300</c:v>
                </c:pt>
                <c:pt idx="3133">
                  <c:v>413400</c:v>
                </c:pt>
                <c:pt idx="3134">
                  <c:v>413500</c:v>
                </c:pt>
                <c:pt idx="3135">
                  <c:v>413600</c:v>
                </c:pt>
                <c:pt idx="3136">
                  <c:v>413700</c:v>
                </c:pt>
                <c:pt idx="3137">
                  <c:v>413800</c:v>
                </c:pt>
                <c:pt idx="3138">
                  <c:v>413900</c:v>
                </c:pt>
                <c:pt idx="3139">
                  <c:v>414000</c:v>
                </c:pt>
                <c:pt idx="3140">
                  <c:v>414100</c:v>
                </c:pt>
                <c:pt idx="3141">
                  <c:v>414200</c:v>
                </c:pt>
                <c:pt idx="3142">
                  <c:v>414300</c:v>
                </c:pt>
                <c:pt idx="3143">
                  <c:v>414400</c:v>
                </c:pt>
                <c:pt idx="3144">
                  <c:v>414500</c:v>
                </c:pt>
                <c:pt idx="3145">
                  <c:v>414600</c:v>
                </c:pt>
                <c:pt idx="3146">
                  <c:v>414700</c:v>
                </c:pt>
                <c:pt idx="3147">
                  <c:v>414800</c:v>
                </c:pt>
                <c:pt idx="3148">
                  <c:v>414900</c:v>
                </c:pt>
                <c:pt idx="3149">
                  <c:v>415000</c:v>
                </c:pt>
                <c:pt idx="3150">
                  <c:v>415100</c:v>
                </c:pt>
                <c:pt idx="3151">
                  <c:v>415200</c:v>
                </c:pt>
                <c:pt idx="3152">
                  <c:v>415300</c:v>
                </c:pt>
                <c:pt idx="3153">
                  <c:v>415400</c:v>
                </c:pt>
                <c:pt idx="3154">
                  <c:v>415500</c:v>
                </c:pt>
                <c:pt idx="3155">
                  <c:v>415600</c:v>
                </c:pt>
                <c:pt idx="3156">
                  <c:v>415700</c:v>
                </c:pt>
                <c:pt idx="3157">
                  <c:v>415800</c:v>
                </c:pt>
                <c:pt idx="3158">
                  <c:v>415900</c:v>
                </c:pt>
                <c:pt idx="3159">
                  <c:v>416000</c:v>
                </c:pt>
                <c:pt idx="3160">
                  <c:v>416100</c:v>
                </c:pt>
                <c:pt idx="3161">
                  <c:v>416200</c:v>
                </c:pt>
                <c:pt idx="3162">
                  <c:v>416300</c:v>
                </c:pt>
                <c:pt idx="3163">
                  <c:v>416400</c:v>
                </c:pt>
                <c:pt idx="3164">
                  <c:v>416500</c:v>
                </c:pt>
                <c:pt idx="3165">
                  <c:v>416600</c:v>
                </c:pt>
                <c:pt idx="3166">
                  <c:v>416700</c:v>
                </c:pt>
                <c:pt idx="3167">
                  <c:v>416800</c:v>
                </c:pt>
                <c:pt idx="3168">
                  <c:v>416900</c:v>
                </c:pt>
                <c:pt idx="3169">
                  <c:v>417000</c:v>
                </c:pt>
                <c:pt idx="3170">
                  <c:v>417100</c:v>
                </c:pt>
                <c:pt idx="3171">
                  <c:v>417200</c:v>
                </c:pt>
                <c:pt idx="3172">
                  <c:v>417300</c:v>
                </c:pt>
                <c:pt idx="3173">
                  <c:v>417400</c:v>
                </c:pt>
                <c:pt idx="3174">
                  <c:v>417500</c:v>
                </c:pt>
                <c:pt idx="3175">
                  <c:v>417600</c:v>
                </c:pt>
                <c:pt idx="3176">
                  <c:v>417700</c:v>
                </c:pt>
                <c:pt idx="3177">
                  <c:v>417800</c:v>
                </c:pt>
                <c:pt idx="3178">
                  <c:v>417900</c:v>
                </c:pt>
                <c:pt idx="3179">
                  <c:v>418000</c:v>
                </c:pt>
                <c:pt idx="3180">
                  <c:v>418100</c:v>
                </c:pt>
                <c:pt idx="3181">
                  <c:v>418200</c:v>
                </c:pt>
                <c:pt idx="3182">
                  <c:v>418300</c:v>
                </c:pt>
                <c:pt idx="3183">
                  <c:v>418400</c:v>
                </c:pt>
                <c:pt idx="3184">
                  <c:v>418500</c:v>
                </c:pt>
                <c:pt idx="3185">
                  <c:v>418600</c:v>
                </c:pt>
                <c:pt idx="3186">
                  <c:v>418700</c:v>
                </c:pt>
                <c:pt idx="3187">
                  <c:v>418800</c:v>
                </c:pt>
                <c:pt idx="3188">
                  <c:v>418900</c:v>
                </c:pt>
                <c:pt idx="3189">
                  <c:v>419000</c:v>
                </c:pt>
                <c:pt idx="3190">
                  <c:v>419100</c:v>
                </c:pt>
                <c:pt idx="3191">
                  <c:v>419200</c:v>
                </c:pt>
                <c:pt idx="3192">
                  <c:v>419300</c:v>
                </c:pt>
                <c:pt idx="3193">
                  <c:v>419400</c:v>
                </c:pt>
                <c:pt idx="3194">
                  <c:v>419500</c:v>
                </c:pt>
                <c:pt idx="3195">
                  <c:v>419600</c:v>
                </c:pt>
                <c:pt idx="3196">
                  <c:v>419700</c:v>
                </c:pt>
                <c:pt idx="3197">
                  <c:v>419800</c:v>
                </c:pt>
                <c:pt idx="3198">
                  <c:v>419900</c:v>
                </c:pt>
                <c:pt idx="3199">
                  <c:v>420000</c:v>
                </c:pt>
                <c:pt idx="3200">
                  <c:v>420100</c:v>
                </c:pt>
                <c:pt idx="3201">
                  <c:v>420200</c:v>
                </c:pt>
                <c:pt idx="3202">
                  <c:v>420300</c:v>
                </c:pt>
                <c:pt idx="3203">
                  <c:v>420400</c:v>
                </c:pt>
                <c:pt idx="3204">
                  <c:v>420500</c:v>
                </c:pt>
                <c:pt idx="3205">
                  <c:v>420600</c:v>
                </c:pt>
                <c:pt idx="3206">
                  <c:v>420700</c:v>
                </c:pt>
                <c:pt idx="3207">
                  <c:v>420800</c:v>
                </c:pt>
                <c:pt idx="3208">
                  <c:v>420900</c:v>
                </c:pt>
                <c:pt idx="3209">
                  <c:v>421000</c:v>
                </c:pt>
                <c:pt idx="3210">
                  <c:v>421100</c:v>
                </c:pt>
                <c:pt idx="3211">
                  <c:v>421200</c:v>
                </c:pt>
                <c:pt idx="3212">
                  <c:v>421300</c:v>
                </c:pt>
                <c:pt idx="3213">
                  <c:v>421400</c:v>
                </c:pt>
                <c:pt idx="3214">
                  <c:v>421500</c:v>
                </c:pt>
                <c:pt idx="3215">
                  <c:v>421600</c:v>
                </c:pt>
                <c:pt idx="3216">
                  <c:v>421700</c:v>
                </c:pt>
                <c:pt idx="3217">
                  <c:v>421800</c:v>
                </c:pt>
                <c:pt idx="3218">
                  <c:v>421900</c:v>
                </c:pt>
                <c:pt idx="3219">
                  <c:v>422000</c:v>
                </c:pt>
                <c:pt idx="3220">
                  <c:v>422100</c:v>
                </c:pt>
                <c:pt idx="3221">
                  <c:v>422200</c:v>
                </c:pt>
                <c:pt idx="3222">
                  <c:v>422300</c:v>
                </c:pt>
                <c:pt idx="3223">
                  <c:v>422400</c:v>
                </c:pt>
                <c:pt idx="3224">
                  <c:v>422500</c:v>
                </c:pt>
                <c:pt idx="3225">
                  <c:v>422600</c:v>
                </c:pt>
                <c:pt idx="3226">
                  <c:v>422700</c:v>
                </c:pt>
                <c:pt idx="3227">
                  <c:v>422800</c:v>
                </c:pt>
                <c:pt idx="3228">
                  <c:v>422900</c:v>
                </c:pt>
                <c:pt idx="3229">
                  <c:v>423000</c:v>
                </c:pt>
                <c:pt idx="3230">
                  <c:v>423100</c:v>
                </c:pt>
                <c:pt idx="3231">
                  <c:v>423200</c:v>
                </c:pt>
                <c:pt idx="3232">
                  <c:v>423300</c:v>
                </c:pt>
                <c:pt idx="3233">
                  <c:v>423400</c:v>
                </c:pt>
                <c:pt idx="3234">
                  <c:v>423500</c:v>
                </c:pt>
                <c:pt idx="3235">
                  <c:v>423600</c:v>
                </c:pt>
                <c:pt idx="3236">
                  <c:v>423700</c:v>
                </c:pt>
                <c:pt idx="3237">
                  <c:v>423800</c:v>
                </c:pt>
                <c:pt idx="3238">
                  <c:v>423900</c:v>
                </c:pt>
                <c:pt idx="3239">
                  <c:v>424000</c:v>
                </c:pt>
                <c:pt idx="3240">
                  <c:v>424100</c:v>
                </c:pt>
                <c:pt idx="3241">
                  <c:v>424200</c:v>
                </c:pt>
                <c:pt idx="3242">
                  <c:v>424300</c:v>
                </c:pt>
                <c:pt idx="3243">
                  <c:v>424400</c:v>
                </c:pt>
                <c:pt idx="3244">
                  <c:v>424500</c:v>
                </c:pt>
                <c:pt idx="3245">
                  <c:v>424600</c:v>
                </c:pt>
                <c:pt idx="3246">
                  <c:v>424700</c:v>
                </c:pt>
                <c:pt idx="3247">
                  <c:v>424800</c:v>
                </c:pt>
                <c:pt idx="3248">
                  <c:v>424900</c:v>
                </c:pt>
                <c:pt idx="3249">
                  <c:v>425000</c:v>
                </c:pt>
                <c:pt idx="3250">
                  <c:v>425100</c:v>
                </c:pt>
                <c:pt idx="3251">
                  <c:v>425200</c:v>
                </c:pt>
                <c:pt idx="3252">
                  <c:v>425300</c:v>
                </c:pt>
                <c:pt idx="3253">
                  <c:v>425400</c:v>
                </c:pt>
                <c:pt idx="3254">
                  <c:v>425500</c:v>
                </c:pt>
                <c:pt idx="3255">
                  <c:v>425600</c:v>
                </c:pt>
                <c:pt idx="3256">
                  <c:v>425700</c:v>
                </c:pt>
                <c:pt idx="3257">
                  <c:v>425800</c:v>
                </c:pt>
                <c:pt idx="3258">
                  <c:v>425900</c:v>
                </c:pt>
                <c:pt idx="3259">
                  <c:v>426000</c:v>
                </c:pt>
                <c:pt idx="3260">
                  <c:v>426100</c:v>
                </c:pt>
                <c:pt idx="3261">
                  <c:v>426200</c:v>
                </c:pt>
                <c:pt idx="3262">
                  <c:v>426300</c:v>
                </c:pt>
                <c:pt idx="3263">
                  <c:v>426400</c:v>
                </c:pt>
                <c:pt idx="3264">
                  <c:v>426500</c:v>
                </c:pt>
                <c:pt idx="3265">
                  <c:v>426600</c:v>
                </c:pt>
                <c:pt idx="3266">
                  <c:v>426700</c:v>
                </c:pt>
                <c:pt idx="3267">
                  <c:v>426800</c:v>
                </c:pt>
                <c:pt idx="3268">
                  <c:v>426900</c:v>
                </c:pt>
                <c:pt idx="3269">
                  <c:v>427000</c:v>
                </c:pt>
                <c:pt idx="3270">
                  <c:v>427100</c:v>
                </c:pt>
                <c:pt idx="3271">
                  <c:v>427200</c:v>
                </c:pt>
                <c:pt idx="3272">
                  <c:v>427300</c:v>
                </c:pt>
                <c:pt idx="3273">
                  <c:v>427400</c:v>
                </c:pt>
                <c:pt idx="3274">
                  <c:v>427500</c:v>
                </c:pt>
                <c:pt idx="3275">
                  <c:v>427600</c:v>
                </c:pt>
                <c:pt idx="3276">
                  <c:v>427700</c:v>
                </c:pt>
                <c:pt idx="3277">
                  <c:v>427800</c:v>
                </c:pt>
                <c:pt idx="3278">
                  <c:v>427900</c:v>
                </c:pt>
                <c:pt idx="3279">
                  <c:v>428000</c:v>
                </c:pt>
                <c:pt idx="3280">
                  <c:v>428100</c:v>
                </c:pt>
                <c:pt idx="3281">
                  <c:v>428200</c:v>
                </c:pt>
                <c:pt idx="3282">
                  <c:v>428300</c:v>
                </c:pt>
                <c:pt idx="3283">
                  <c:v>428400</c:v>
                </c:pt>
                <c:pt idx="3284">
                  <c:v>428500</c:v>
                </c:pt>
                <c:pt idx="3285">
                  <c:v>428600</c:v>
                </c:pt>
                <c:pt idx="3286">
                  <c:v>428700</c:v>
                </c:pt>
                <c:pt idx="3287">
                  <c:v>428800</c:v>
                </c:pt>
                <c:pt idx="3288">
                  <c:v>428900</c:v>
                </c:pt>
                <c:pt idx="3289">
                  <c:v>429000</c:v>
                </c:pt>
                <c:pt idx="3290">
                  <c:v>429100</c:v>
                </c:pt>
                <c:pt idx="3291">
                  <c:v>429200</c:v>
                </c:pt>
                <c:pt idx="3292">
                  <c:v>429300</c:v>
                </c:pt>
                <c:pt idx="3293">
                  <c:v>429400</c:v>
                </c:pt>
                <c:pt idx="3294">
                  <c:v>429500</c:v>
                </c:pt>
                <c:pt idx="3295">
                  <c:v>429600</c:v>
                </c:pt>
                <c:pt idx="3296">
                  <c:v>429700</c:v>
                </c:pt>
                <c:pt idx="3297">
                  <c:v>429800</c:v>
                </c:pt>
                <c:pt idx="3298">
                  <c:v>429900</c:v>
                </c:pt>
                <c:pt idx="3299">
                  <c:v>430000</c:v>
                </c:pt>
                <c:pt idx="3300">
                  <c:v>430100</c:v>
                </c:pt>
                <c:pt idx="3301">
                  <c:v>430200</c:v>
                </c:pt>
                <c:pt idx="3302">
                  <c:v>430300</c:v>
                </c:pt>
                <c:pt idx="3303">
                  <c:v>430400</c:v>
                </c:pt>
                <c:pt idx="3304">
                  <c:v>430500</c:v>
                </c:pt>
                <c:pt idx="3305">
                  <c:v>430600</c:v>
                </c:pt>
                <c:pt idx="3306">
                  <c:v>430700</c:v>
                </c:pt>
                <c:pt idx="3307">
                  <c:v>430800</c:v>
                </c:pt>
                <c:pt idx="3308">
                  <c:v>430900</c:v>
                </c:pt>
                <c:pt idx="3309">
                  <c:v>431000</c:v>
                </c:pt>
                <c:pt idx="3310">
                  <c:v>431100</c:v>
                </c:pt>
                <c:pt idx="3311">
                  <c:v>431200</c:v>
                </c:pt>
                <c:pt idx="3312">
                  <c:v>431300</c:v>
                </c:pt>
                <c:pt idx="3313">
                  <c:v>431400</c:v>
                </c:pt>
                <c:pt idx="3314">
                  <c:v>431500</c:v>
                </c:pt>
                <c:pt idx="3315">
                  <c:v>431600</c:v>
                </c:pt>
                <c:pt idx="3316">
                  <c:v>431700</c:v>
                </c:pt>
                <c:pt idx="3317">
                  <c:v>431800</c:v>
                </c:pt>
                <c:pt idx="3318">
                  <c:v>431900</c:v>
                </c:pt>
                <c:pt idx="3319">
                  <c:v>432000</c:v>
                </c:pt>
                <c:pt idx="3320">
                  <c:v>432100</c:v>
                </c:pt>
                <c:pt idx="3321">
                  <c:v>432200</c:v>
                </c:pt>
                <c:pt idx="3322">
                  <c:v>432300</c:v>
                </c:pt>
                <c:pt idx="3323">
                  <c:v>432400</c:v>
                </c:pt>
                <c:pt idx="3324">
                  <c:v>432500</c:v>
                </c:pt>
                <c:pt idx="3325">
                  <c:v>432600</c:v>
                </c:pt>
                <c:pt idx="3326">
                  <c:v>432700</c:v>
                </c:pt>
                <c:pt idx="3327">
                  <c:v>432800</c:v>
                </c:pt>
                <c:pt idx="3328">
                  <c:v>432900</c:v>
                </c:pt>
                <c:pt idx="3329">
                  <c:v>433000</c:v>
                </c:pt>
                <c:pt idx="3330">
                  <c:v>433100</c:v>
                </c:pt>
                <c:pt idx="3331">
                  <c:v>433200</c:v>
                </c:pt>
                <c:pt idx="3332">
                  <c:v>433300</c:v>
                </c:pt>
                <c:pt idx="3333">
                  <c:v>433400</c:v>
                </c:pt>
                <c:pt idx="3334">
                  <c:v>433500</c:v>
                </c:pt>
                <c:pt idx="3335">
                  <c:v>433600</c:v>
                </c:pt>
                <c:pt idx="3336">
                  <c:v>433700</c:v>
                </c:pt>
                <c:pt idx="3337">
                  <c:v>433800</c:v>
                </c:pt>
                <c:pt idx="3338">
                  <c:v>433900</c:v>
                </c:pt>
                <c:pt idx="3339">
                  <c:v>434000</c:v>
                </c:pt>
                <c:pt idx="3340">
                  <c:v>434100</c:v>
                </c:pt>
                <c:pt idx="3341">
                  <c:v>434200</c:v>
                </c:pt>
                <c:pt idx="3342">
                  <c:v>434300</c:v>
                </c:pt>
                <c:pt idx="3343">
                  <c:v>434400</c:v>
                </c:pt>
                <c:pt idx="3344">
                  <c:v>434500</c:v>
                </c:pt>
                <c:pt idx="3345">
                  <c:v>434600</c:v>
                </c:pt>
                <c:pt idx="3346">
                  <c:v>434700</c:v>
                </c:pt>
                <c:pt idx="3347">
                  <c:v>434800</c:v>
                </c:pt>
                <c:pt idx="3348">
                  <c:v>434900</c:v>
                </c:pt>
                <c:pt idx="3349">
                  <c:v>435000</c:v>
                </c:pt>
                <c:pt idx="3350">
                  <c:v>435100</c:v>
                </c:pt>
                <c:pt idx="3351">
                  <c:v>435200</c:v>
                </c:pt>
                <c:pt idx="3352">
                  <c:v>435300</c:v>
                </c:pt>
                <c:pt idx="3353">
                  <c:v>435400</c:v>
                </c:pt>
                <c:pt idx="3354">
                  <c:v>435500</c:v>
                </c:pt>
                <c:pt idx="3355">
                  <c:v>435600</c:v>
                </c:pt>
                <c:pt idx="3356">
                  <c:v>435700</c:v>
                </c:pt>
                <c:pt idx="3357">
                  <c:v>435800</c:v>
                </c:pt>
                <c:pt idx="3358">
                  <c:v>435900</c:v>
                </c:pt>
                <c:pt idx="3359">
                  <c:v>436000</c:v>
                </c:pt>
                <c:pt idx="3360">
                  <c:v>436100</c:v>
                </c:pt>
                <c:pt idx="3361">
                  <c:v>436200</c:v>
                </c:pt>
                <c:pt idx="3362">
                  <c:v>436300</c:v>
                </c:pt>
                <c:pt idx="3363">
                  <c:v>436400</c:v>
                </c:pt>
                <c:pt idx="3364">
                  <c:v>436500</c:v>
                </c:pt>
                <c:pt idx="3365">
                  <c:v>436600</c:v>
                </c:pt>
                <c:pt idx="3366">
                  <c:v>436700</c:v>
                </c:pt>
                <c:pt idx="3367">
                  <c:v>436800</c:v>
                </c:pt>
                <c:pt idx="3368">
                  <c:v>436900</c:v>
                </c:pt>
                <c:pt idx="3369">
                  <c:v>437000</c:v>
                </c:pt>
                <c:pt idx="3370">
                  <c:v>437100</c:v>
                </c:pt>
                <c:pt idx="3371">
                  <c:v>437200</c:v>
                </c:pt>
                <c:pt idx="3372">
                  <c:v>437300</c:v>
                </c:pt>
                <c:pt idx="3373">
                  <c:v>437400</c:v>
                </c:pt>
                <c:pt idx="3374">
                  <c:v>437500</c:v>
                </c:pt>
                <c:pt idx="3375">
                  <c:v>437600</c:v>
                </c:pt>
                <c:pt idx="3376">
                  <c:v>437700</c:v>
                </c:pt>
                <c:pt idx="3377">
                  <c:v>437800</c:v>
                </c:pt>
                <c:pt idx="3378">
                  <c:v>437900</c:v>
                </c:pt>
                <c:pt idx="3379">
                  <c:v>438000</c:v>
                </c:pt>
                <c:pt idx="3380">
                  <c:v>438100</c:v>
                </c:pt>
                <c:pt idx="3381">
                  <c:v>438200</c:v>
                </c:pt>
                <c:pt idx="3382">
                  <c:v>438300</c:v>
                </c:pt>
                <c:pt idx="3383">
                  <c:v>438400</c:v>
                </c:pt>
                <c:pt idx="3384">
                  <c:v>438500</c:v>
                </c:pt>
                <c:pt idx="3385">
                  <c:v>438600</c:v>
                </c:pt>
                <c:pt idx="3386">
                  <c:v>438700</c:v>
                </c:pt>
                <c:pt idx="3387">
                  <c:v>438800</c:v>
                </c:pt>
                <c:pt idx="3388">
                  <c:v>438900</c:v>
                </c:pt>
                <c:pt idx="3389">
                  <c:v>439000</c:v>
                </c:pt>
                <c:pt idx="3390">
                  <c:v>439100</c:v>
                </c:pt>
                <c:pt idx="3391">
                  <c:v>439200</c:v>
                </c:pt>
                <c:pt idx="3392">
                  <c:v>439300</c:v>
                </c:pt>
                <c:pt idx="3393">
                  <c:v>439400</c:v>
                </c:pt>
                <c:pt idx="3394">
                  <c:v>439500</c:v>
                </c:pt>
                <c:pt idx="3395">
                  <c:v>439600</c:v>
                </c:pt>
                <c:pt idx="3396">
                  <c:v>439700</c:v>
                </c:pt>
                <c:pt idx="3397">
                  <c:v>439800</c:v>
                </c:pt>
                <c:pt idx="3398">
                  <c:v>439900</c:v>
                </c:pt>
                <c:pt idx="3399">
                  <c:v>440000</c:v>
                </c:pt>
                <c:pt idx="3400">
                  <c:v>440100</c:v>
                </c:pt>
                <c:pt idx="3401">
                  <c:v>440200</c:v>
                </c:pt>
                <c:pt idx="3402">
                  <c:v>440300</c:v>
                </c:pt>
                <c:pt idx="3403">
                  <c:v>440400</c:v>
                </c:pt>
                <c:pt idx="3404">
                  <c:v>440500</c:v>
                </c:pt>
                <c:pt idx="3405">
                  <c:v>440600</c:v>
                </c:pt>
                <c:pt idx="3406">
                  <c:v>440700</c:v>
                </c:pt>
                <c:pt idx="3407">
                  <c:v>440800</c:v>
                </c:pt>
                <c:pt idx="3408">
                  <c:v>440900</c:v>
                </c:pt>
                <c:pt idx="3409">
                  <c:v>441000</c:v>
                </c:pt>
                <c:pt idx="3410">
                  <c:v>441100</c:v>
                </c:pt>
                <c:pt idx="3411">
                  <c:v>441200</c:v>
                </c:pt>
                <c:pt idx="3412">
                  <c:v>441300</c:v>
                </c:pt>
                <c:pt idx="3413">
                  <c:v>441400</c:v>
                </c:pt>
                <c:pt idx="3414">
                  <c:v>441500</c:v>
                </c:pt>
                <c:pt idx="3415">
                  <c:v>441600</c:v>
                </c:pt>
                <c:pt idx="3416">
                  <c:v>441700</c:v>
                </c:pt>
                <c:pt idx="3417">
                  <c:v>441800</c:v>
                </c:pt>
                <c:pt idx="3418">
                  <c:v>441900</c:v>
                </c:pt>
                <c:pt idx="3419">
                  <c:v>442000</c:v>
                </c:pt>
                <c:pt idx="3420">
                  <c:v>442100</c:v>
                </c:pt>
                <c:pt idx="3421">
                  <c:v>442200</c:v>
                </c:pt>
                <c:pt idx="3422">
                  <c:v>442300</c:v>
                </c:pt>
                <c:pt idx="3423">
                  <c:v>442400</c:v>
                </c:pt>
                <c:pt idx="3424">
                  <c:v>442500</c:v>
                </c:pt>
                <c:pt idx="3425">
                  <c:v>442600</c:v>
                </c:pt>
                <c:pt idx="3426">
                  <c:v>442700</c:v>
                </c:pt>
                <c:pt idx="3427">
                  <c:v>442800</c:v>
                </c:pt>
                <c:pt idx="3428">
                  <c:v>442900</c:v>
                </c:pt>
                <c:pt idx="3429">
                  <c:v>443000</c:v>
                </c:pt>
                <c:pt idx="3430">
                  <c:v>443100</c:v>
                </c:pt>
                <c:pt idx="3431">
                  <c:v>443200</c:v>
                </c:pt>
                <c:pt idx="3432">
                  <c:v>443300</c:v>
                </c:pt>
                <c:pt idx="3433">
                  <c:v>443400</c:v>
                </c:pt>
                <c:pt idx="3434">
                  <c:v>443500</c:v>
                </c:pt>
                <c:pt idx="3435">
                  <c:v>443600</c:v>
                </c:pt>
                <c:pt idx="3436">
                  <c:v>443700</c:v>
                </c:pt>
                <c:pt idx="3437">
                  <c:v>443800</c:v>
                </c:pt>
                <c:pt idx="3438">
                  <c:v>443900</c:v>
                </c:pt>
                <c:pt idx="3439">
                  <c:v>444000</c:v>
                </c:pt>
                <c:pt idx="3440">
                  <c:v>444100</c:v>
                </c:pt>
                <c:pt idx="3441">
                  <c:v>444200</c:v>
                </c:pt>
                <c:pt idx="3442">
                  <c:v>444300</c:v>
                </c:pt>
                <c:pt idx="3443">
                  <c:v>444400</c:v>
                </c:pt>
                <c:pt idx="3444">
                  <c:v>444500</c:v>
                </c:pt>
                <c:pt idx="3445">
                  <c:v>444600</c:v>
                </c:pt>
                <c:pt idx="3446">
                  <c:v>444700</c:v>
                </c:pt>
                <c:pt idx="3447">
                  <c:v>444800</c:v>
                </c:pt>
                <c:pt idx="3448">
                  <c:v>444900</c:v>
                </c:pt>
                <c:pt idx="3449">
                  <c:v>445000</c:v>
                </c:pt>
                <c:pt idx="3450">
                  <c:v>445100</c:v>
                </c:pt>
                <c:pt idx="3451">
                  <c:v>445200</c:v>
                </c:pt>
                <c:pt idx="3452">
                  <c:v>445300</c:v>
                </c:pt>
                <c:pt idx="3453">
                  <c:v>445400</c:v>
                </c:pt>
                <c:pt idx="3454">
                  <c:v>445500</c:v>
                </c:pt>
                <c:pt idx="3455">
                  <c:v>445600</c:v>
                </c:pt>
                <c:pt idx="3456">
                  <c:v>445700</c:v>
                </c:pt>
                <c:pt idx="3457">
                  <c:v>445800</c:v>
                </c:pt>
                <c:pt idx="3458">
                  <c:v>445900</c:v>
                </c:pt>
                <c:pt idx="3459">
                  <c:v>446000</c:v>
                </c:pt>
                <c:pt idx="3460">
                  <c:v>446100</c:v>
                </c:pt>
                <c:pt idx="3461">
                  <c:v>446200</c:v>
                </c:pt>
                <c:pt idx="3462">
                  <c:v>446300</c:v>
                </c:pt>
                <c:pt idx="3463">
                  <c:v>446400</c:v>
                </c:pt>
                <c:pt idx="3464">
                  <c:v>446500</c:v>
                </c:pt>
                <c:pt idx="3465">
                  <c:v>446600</c:v>
                </c:pt>
                <c:pt idx="3466">
                  <c:v>446700</c:v>
                </c:pt>
                <c:pt idx="3467">
                  <c:v>446800</c:v>
                </c:pt>
                <c:pt idx="3468">
                  <c:v>446900</c:v>
                </c:pt>
                <c:pt idx="3469">
                  <c:v>447000</c:v>
                </c:pt>
                <c:pt idx="3470">
                  <c:v>447100</c:v>
                </c:pt>
                <c:pt idx="3471">
                  <c:v>447200</c:v>
                </c:pt>
                <c:pt idx="3472">
                  <c:v>447300</c:v>
                </c:pt>
                <c:pt idx="3473">
                  <c:v>447400</c:v>
                </c:pt>
                <c:pt idx="3474">
                  <c:v>447500</c:v>
                </c:pt>
                <c:pt idx="3475">
                  <c:v>447600</c:v>
                </c:pt>
                <c:pt idx="3476">
                  <c:v>447700</c:v>
                </c:pt>
                <c:pt idx="3477">
                  <c:v>447800</c:v>
                </c:pt>
                <c:pt idx="3478">
                  <c:v>447900</c:v>
                </c:pt>
                <c:pt idx="3479">
                  <c:v>448000</c:v>
                </c:pt>
                <c:pt idx="3480">
                  <c:v>448100</c:v>
                </c:pt>
                <c:pt idx="3481">
                  <c:v>448200</c:v>
                </c:pt>
                <c:pt idx="3482">
                  <c:v>448300</c:v>
                </c:pt>
                <c:pt idx="3483">
                  <c:v>448400</c:v>
                </c:pt>
                <c:pt idx="3484">
                  <c:v>448500</c:v>
                </c:pt>
                <c:pt idx="3485">
                  <c:v>448600</c:v>
                </c:pt>
                <c:pt idx="3486">
                  <c:v>448700</c:v>
                </c:pt>
                <c:pt idx="3487">
                  <c:v>448800</c:v>
                </c:pt>
                <c:pt idx="3488">
                  <c:v>448900</c:v>
                </c:pt>
                <c:pt idx="3489">
                  <c:v>449000</c:v>
                </c:pt>
                <c:pt idx="3490">
                  <c:v>449100</c:v>
                </c:pt>
                <c:pt idx="3491">
                  <c:v>449200</c:v>
                </c:pt>
                <c:pt idx="3492">
                  <c:v>449300</c:v>
                </c:pt>
                <c:pt idx="3493">
                  <c:v>449400</c:v>
                </c:pt>
                <c:pt idx="3494">
                  <c:v>449500</c:v>
                </c:pt>
                <c:pt idx="3495">
                  <c:v>449600</c:v>
                </c:pt>
                <c:pt idx="3496">
                  <c:v>449700</c:v>
                </c:pt>
                <c:pt idx="3497">
                  <c:v>449800</c:v>
                </c:pt>
                <c:pt idx="3498">
                  <c:v>449900</c:v>
                </c:pt>
                <c:pt idx="3499">
                  <c:v>450000</c:v>
                </c:pt>
                <c:pt idx="3500">
                  <c:v>450100</c:v>
                </c:pt>
                <c:pt idx="3501">
                  <c:v>450200</c:v>
                </c:pt>
                <c:pt idx="3502">
                  <c:v>450300</c:v>
                </c:pt>
                <c:pt idx="3503">
                  <c:v>450400</c:v>
                </c:pt>
                <c:pt idx="3504">
                  <c:v>450500</c:v>
                </c:pt>
                <c:pt idx="3505">
                  <c:v>450600</c:v>
                </c:pt>
                <c:pt idx="3506">
                  <c:v>450700</c:v>
                </c:pt>
                <c:pt idx="3507">
                  <c:v>450800</c:v>
                </c:pt>
                <c:pt idx="3508">
                  <c:v>450900</c:v>
                </c:pt>
                <c:pt idx="3509">
                  <c:v>451000</c:v>
                </c:pt>
                <c:pt idx="3510">
                  <c:v>451100</c:v>
                </c:pt>
                <c:pt idx="3511">
                  <c:v>451200</c:v>
                </c:pt>
                <c:pt idx="3512">
                  <c:v>451300</c:v>
                </c:pt>
                <c:pt idx="3513">
                  <c:v>451400</c:v>
                </c:pt>
                <c:pt idx="3514">
                  <c:v>451500</c:v>
                </c:pt>
                <c:pt idx="3515">
                  <c:v>451600</c:v>
                </c:pt>
                <c:pt idx="3516">
                  <c:v>451700</c:v>
                </c:pt>
                <c:pt idx="3517">
                  <c:v>451800</c:v>
                </c:pt>
                <c:pt idx="3518">
                  <c:v>451900</c:v>
                </c:pt>
                <c:pt idx="3519">
                  <c:v>452000</c:v>
                </c:pt>
                <c:pt idx="3520">
                  <c:v>452100</c:v>
                </c:pt>
                <c:pt idx="3521">
                  <c:v>452200</c:v>
                </c:pt>
                <c:pt idx="3522">
                  <c:v>452300</c:v>
                </c:pt>
                <c:pt idx="3523">
                  <c:v>452400</c:v>
                </c:pt>
                <c:pt idx="3524">
                  <c:v>452500</c:v>
                </c:pt>
                <c:pt idx="3525">
                  <c:v>452600</c:v>
                </c:pt>
                <c:pt idx="3526">
                  <c:v>452700</c:v>
                </c:pt>
                <c:pt idx="3527">
                  <c:v>452800</c:v>
                </c:pt>
                <c:pt idx="3528">
                  <c:v>452900</c:v>
                </c:pt>
                <c:pt idx="3529">
                  <c:v>453000</c:v>
                </c:pt>
                <c:pt idx="3530">
                  <c:v>453100</c:v>
                </c:pt>
                <c:pt idx="3531">
                  <c:v>453200</c:v>
                </c:pt>
                <c:pt idx="3532">
                  <c:v>453300</c:v>
                </c:pt>
                <c:pt idx="3533">
                  <c:v>453400</c:v>
                </c:pt>
                <c:pt idx="3534">
                  <c:v>453500</c:v>
                </c:pt>
                <c:pt idx="3535">
                  <c:v>453600</c:v>
                </c:pt>
                <c:pt idx="3536">
                  <c:v>453700</c:v>
                </c:pt>
                <c:pt idx="3537">
                  <c:v>453800</c:v>
                </c:pt>
                <c:pt idx="3538">
                  <c:v>453900</c:v>
                </c:pt>
                <c:pt idx="3539">
                  <c:v>454000</c:v>
                </c:pt>
                <c:pt idx="3540">
                  <c:v>454100</c:v>
                </c:pt>
                <c:pt idx="3541">
                  <c:v>454200</c:v>
                </c:pt>
                <c:pt idx="3542">
                  <c:v>454300</c:v>
                </c:pt>
                <c:pt idx="3543">
                  <c:v>454400</c:v>
                </c:pt>
                <c:pt idx="3544">
                  <c:v>454500</c:v>
                </c:pt>
                <c:pt idx="3545">
                  <c:v>454600</c:v>
                </c:pt>
                <c:pt idx="3546">
                  <c:v>454700</c:v>
                </c:pt>
                <c:pt idx="3547">
                  <c:v>454800</c:v>
                </c:pt>
                <c:pt idx="3548">
                  <c:v>454900</c:v>
                </c:pt>
                <c:pt idx="3549">
                  <c:v>455000</c:v>
                </c:pt>
                <c:pt idx="3550">
                  <c:v>455100</c:v>
                </c:pt>
                <c:pt idx="3551">
                  <c:v>455200</c:v>
                </c:pt>
                <c:pt idx="3552">
                  <c:v>455300</c:v>
                </c:pt>
                <c:pt idx="3553">
                  <c:v>455400</c:v>
                </c:pt>
                <c:pt idx="3554">
                  <c:v>455500</c:v>
                </c:pt>
                <c:pt idx="3555">
                  <c:v>455600</c:v>
                </c:pt>
                <c:pt idx="3556">
                  <c:v>455700</c:v>
                </c:pt>
                <c:pt idx="3557">
                  <c:v>455800</c:v>
                </c:pt>
                <c:pt idx="3558">
                  <c:v>455900</c:v>
                </c:pt>
                <c:pt idx="3559">
                  <c:v>456000</c:v>
                </c:pt>
                <c:pt idx="3560">
                  <c:v>456100</c:v>
                </c:pt>
                <c:pt idx="3561">
                  <c:v>456200</c:v>
                </c:pt>
                <c:pt idx="3562">
                  <c:v>456300</c:v>
                </c:pt>
                <c:pt idx="3563">
                  <c:v>456400</c:v>
                </c:pt>
                <c:pt idx="3564">
                  <c:v>456500</c:v>
                </c:pt>
                <c:pt idx="3565">
                  <c:v>456600</c:v>
                </c:pt>
                <c:pt idx="3566">
                  <c:v>456700</c:v>
                </c:pt>
                <c:pt idx="3567">
                  <c:v>456800</c:v>
                </c:pt>
                <c:pt idx="3568">
                  <c:v>456900</c:v>
                </c:pt>
                <c:pt idx="3569">
                  <c:v>457000</c:v>
                </c:pt>
                <c:pt idx="3570">
                  <c:v>457100</c:v>
                </c:pt>
                <c:pt idx="3571">
                  <c:v>457200</c:v>
                </c:pt>
                <c:pt idx="3572">
                  <c:v>457300</c:v>
                </c:pt>
                <c:pt idx="3573">
                  <c:v>457400</c:v>
                </c:pt>
                <c:pt idx="3574">
                  <c:v>457500</c:v>
                </c:pt>
                <c:pt idx="3575">
                  <c:v>457600</c:v>
                </c:pt>
                <c:pt idx="3576">
                  <c:v>457700</c:v>
                </c:pt>
                <c:pt idx="3577">
                  <c:v>457800</c:v>
                </c:pt>
                <c:pt idx="3578">
                  <c:v>457900</c:v>
                </c:pt>
                <c:pt idx="3579">
                  <c:v>458000</c:v>
                </c:pt>
                <c:pt idx="3580">
                  <c:v>458100</c:v>
                </c:pt>
                <c:pt idx="3581">
                  <c:v>458200</c:v>
                </c:pt>
                <c:pt idx="3582">
                  <c:v>458300</c:v>
                </c:pt>
                <c:pt idx="3583">
                  <c:v>458400</c:v>
                </c:pt>
                <c:pt idx="3584">
                  <c:v>458500</c:v>
                </c:pt>
                <c:pt idx="3585">
                  <c:v>458600</c:v>
                </c:pt>
                <c:pt idx="3586">
                  <c:v>458700</c:v>
                </c:pt>
                <c:pt idx="3587">
                  <c:v>458800</c:v>
                </c:pt>
                <c:pt idx="3588">
                  <c:v>458900</c:v>
                </c:pt>
                <c:pt idx="3589">
                  <c:v>459000</c:v>
                </c:pt>
                <c:pt idx="3590">
                  <c:v>459100</c:v>
                </c:pt>
                <c:pt idx="3591">
                  <c:v>459200</c:v>
                </c:pt>
                <c:pt idx="3592">
                  <c:v>459300</c:v>
                </c:pt>
                <c:pt idx="3593">
                  <c:v>459400</c:v>
                </c:pt>
                <c:pt idx="3594">
                  <c:v>459500</c:v>
                </c:pt>
                <c:pt idx="3595">
                  <c:v>459600</c:v>
                </c:pt>
                <c:pt idx="3596">
                  <c:v>459700</c:v>
                </c:pt>
                <c:pt idx="3597">
                  <c:v>459800</c:v>
                </c:pt>
                <c:pt idx="3598">
                  <c:v>459900</c:v>
                </c:pt>
                <c:pt idx="3599">
                  <c:v>460000</c:v>
                </c:pt>
                <c:pt idx="3600">
                  <c:v>460100</c:v>
                </c:pt>
                <c:pt idx="3601">
                  <c:v>460200</c:v>
                </c:pt>
                <c:pt idx="3602">
                  <c:v>460300</c:v>
                </c:pt>
                <c:pt idx="3603">
                  <c:v>460400</c:v>
                </c:pt>
                <c:pt idx="3604">
                  <c:v>460500</c:v>
                </c:pt>
                <c:pt idx="3605">
                  <c:v>460600</c:v>
                </c:pt>
                <c:pt idx="3606">
                  <c:v>460700</c:v>
                </c:pt>
                <c:pt idx="3607">
                  <c:v>460800</c:v>
                </c:pt>
                <c:pt idx="3608">
                  <c:v>460900</c:v>
                </c:pt>
                <c:pt idx="3609">
                  <c:v>461000</c:v>
                </c:pt>
                <c:pt idx="3610">
                  <c:v>461100</c:v>
                </c:pt>
                <c:pt idx="3611">
                  <c:v>461200</c:v>
                </c:pt>
                <c:pt idx="3612">
                  <c:v>461300</c:v>
                </c:pt>
                <c:pt idx="3613">
                  <c:v>461400</c:v>
                </c:pt>
                <c:pt idx="3614">
                  <c:v>461500</c:v>
                </c:pt>
                <c:pt idx="3615">
                  <c:v>461600</c:v>
                </c:pt>
                <c:pt idx="3616">
                  <c:v>461700</c:v>
                </c:pt>
                <c:pt idx="3617">
                  <c:v>461800</c:v>
                </c:pt>
                <c:pt idx="3618">
                  <c:v>461900</c:v>
                </c:pt>
                <c:pt idx="3619">
                  <c:v>462000</c:v>
                </c:pt>
                <c:pt idx="3620">
                  <c:v>462100</c:v>
                </c:pt>
                <c:pt idx="3621">
                  <c:v>462200</c:v>
                </c:pt>
                <c:pt idx="3622">
                  <c:v>462300</c:v>
                </c:pt>
                <c:pt idx="3623">
                  <c:v>462400</c:v>
                </c:pt>
                <c:pt idx="3624">
                  <c:v>462500</c:v>
                </c:pt>
                <c:pt idx="3625">
                  <c:v>462600</c:v>
                </c:pt>
                <c:pt idx="3626">
                  <c:v>462700</c:v>
                </c:pt>
                <c:pt idx="3627">
                  <c:v>462800</c:v>
                </c:pt>
                <c:pt idx="3628">
                  <c:v>462900</c:v>
                </c:pt>
                <c:pt idx="3629">
                  <c:v>463000</c:v>
                </c:pt>
                <c:pt idx="3630">
                  <c:v>463100</c:v>
                </c:pt>
                <c:pt idx="3631">
                  <c:v>463200</c:v>
                </c:pt>
                <c:pt idx="3632">
                  <c:v>463300</c:v>
                </c:pt>
                <c:pt idx="3633">
                  <c:v>463400</c:v>
                </c:pt>
                <c:pt idx="3634">
                  <c:v>463500</c:v>
                </c:pt>
                <c:pt idx="3635">
                  <c:v>463600</c:v>
                </c:pt>
                <c:pt idx="3636">
                  <c:v>463700</c:v>
                </c:pt>
                <c:pt idx="3637">
                  <c:v>463800</c:v>
                </c:pt>
                <c:pt idx="3638">
                  <c:v>463900</c:v>
                </c:pt>
                <c:pt idx="3639">
                  <c:v>464000</c:v>
                </c:pt>
                <c:pt idx="3640">
                  <c:v>464100</c:v>
                </c:pt>
                <c:pt idx="3641">
                  <c:v>464200</c:v>
                </c:pt>
                <c:pt idx="3642">
                  <c:v>464300</c:v>
                </c:pt>
                <c:pt idx="3643">
                  <c:v>464400</c:v>
                </c:pt>
                <c:pt idx="3644">
                  <c:v>464500</c:v>
                </c:pt>
                <c:pt idx="3645">
                  <c:v>464600</c:v>
                </c:pt>
                <c:pt idx="3646">
                  <c:v>464700</c:v>
                </c:pt>
                <c:pt idx="3647">
                  <c:v>464800</c:v>
                </c:pt>
                <c:pt idx="3648">
                  <c:v>464900</c:v>
                </c:pt>
                <c:pt idx="3649">
                  <c:v>465000</c:v>
                </c:pt>
                <c:pt idx="3650">
                  <c:v>465100</c:v>
                </c:pt>
                <c:pt idx="3651">
                  <c:v>465200</c:v>
                </c:pt>
                <c:pt idx="3652">
                  <c:v>465300</c:v>
                </c:pt>
                <c:pt idx="3653">
                  <c:v>465400</c:v>
                </c:pt>
                <c:pt idx="3654">
                  <c:v>465500</c:v>
                </c:pt>
                <c:pt idx="3655">
                  <c:v>465600</c:v>
                </c:pt>
                <c:pt idx="3656">
                  <c:v>465700</c:v>
                </c:pt>
                <c:pt idx="3657">
                  <c:v>465800</c:v>
                </c:pt>
                <c:pt idx="3658">
                  <c:v>465900</c:v>
                </c:pt>
                <c:pt idx="3659">
                  <c:v>466000</c:v>
                </c:pt>
                <c:pt idx="3660">
                  <c:v>466100</c:v>
                </c:pt>
                <c:pt idx="3661">
                  <c:v>466200</c:v>
                </c:pt>
                <c:pt idx="3662">
                  <c:v>466300</c:v>
                </c:pt>
                <c:pt idx="3663">
                  <c:v>466400</c:v>
                </c:pt>
                <c:pt idx="3664">
                  <c:v>466500</c:v>
                </c:pt>
                <c:pt idx="3665">
                  <c:v>466600</c:v>
                </c:pt>
                <c:pt idx="3666">
                  <c:v>466700</c:v>
                </c:pt>
                <c:pt idx="3667">
                  <c:v>466800</c:v>
                </c:pt>
                <c:pt idx="3668">
                  <c:v>466900</c:v>
                </c:pt>
                <c:pt idx="3669">
                  <c:v>467000</c:v>
                </c:pt>
                <c:pt idx="3670">
                  <c:v>467100</c:v>
                </c:pt>
                <c:pt idx="3671">
                  <c:v>467200</c:v>
                </c:pt>
                <c:pt idx="3672">
                  <c:v>467300</c:v>
                </c:pt>
                <c:pt idx="3673">
                  <c:v>467400</c:v>
                </c:pt>
                <c:pt idx="3674">
                  <c:v>467500</c:v>
                </c:pt>
                <c:pt idx="3675">
                  <c:v>467600</c:v>
                </c:pt>
                <c:pt idx="3676">
                  <c:v>467700</c:v>
                </c:pt>
                <c:pt idx="3677">
                  <c:v>467800</c:v>
                </c:pt>
                <c:pt idx="3678">
                  <c:v>467900</c:v>
                </c:pt>
                <c:pt idx="3679">
                  <c:v>468000</c:v>
                </c:pt>
                <c:pt idx="3680">
                  <c:v>468100</c:v>
                </c:pt>
                <c:pt idx="3681">
                  <c:v>468200</c:v>
                </c:pt>
                <c:pt idx="3682">
                  <c:v>468300</c:v>
                </c:pt>
                <c:pt idx="3683">
                  <c:v>468400</c:v>
                </c:pt>
                <c:pt idx="3684">
                  <c:v>468500</c:v>
                </c:pt>
                <c:pt idx="3685">
                  <c:v>468600</c:v>
                </c:pt>
                <c:pt idx="3686">
                  <c:v>468700</c:v>
                </c:pt>
                <c:pt idx="3687">
                  <c:v>468800</c:v>
                </c:pt>
                <c:pt idx="3688">
                  <c:v>468900</c:v>
                </c:pt>
                <c:pt idx="3689">
                  <c:v>469000</c:v>
                </c:pt>
                <c:pt idx="3690">
                  <c:v>469100</c:v>
                </c:pt>
                <c:pt idx="3691">
                  <c:v>469200</c:v>
                </c:pt>
                <c:pt idx="3692">
                  <c:v>469300</c:v>
                </c:pt>
                <c:pt idx="3693">
                  <c:v>469400</c:v>
                </c:pt>
                <c:pt idx="3694">
                  <c:v>469500</c:v>
                </c:pt>
                <c:pt idx="3695">
                  <c:v>469600</c:v>
                </c:pt>
                <c:pt idx="3696">
                  <c:v>469700</c:v>
                </c:pt>
                <c:pt idx="3697">
                  <c:v>469800</c:v>
                </c:pt>
                <c:pt idx="3698">
                  <c:v>469900</c:v>
                </c:pt>
                <c:pt idx="3699">
                  <c:v>470000</c:v>
                </c:pt>
                <c:pt idx="3700">
                  <c:v>470100</c:v>
                </c:pt>
                <c:pt idx="3701">
                  <c:v>470200</c:v>
                </c:pt>
                <c:pt idx="3702">
                  <c:v>470300</c:v>
                </c:pt>
                <c:pt idx="3703">
                  <c:v>470400</c:v>
                </c:pt>
                <c:pt idx="3704">
                  <c:v>470500</c:v>
                </c:pt>
                <c:pt idx="3705">
                  <c:v>470600</c:v>
                </c:pt>
                <c:pt idx="3706">
                  <c:v>470700</c:v>
                </c:pt>
                <c:pt idx="3707">
                  <c:v>470800</c:v>
                </c:pt>
                <c:pt idx="3708">
                  <c:v>470900</c:v>
                </c:pt>
                <c:pt idx="3709">
                  <c:v>471000</c:v>
                </c:pt>
                <c:pt idx="3710">
                  <c:v>471100</c:v>
                </c:pt>
                <c:pt idx="3711">
                  <c:v>471200</c:v>
                </c:pt>
                <c:pt idx="3712">
                  <c:v>471300</c:v>
                </c:pt>
                <c:pt idx="3713">
                  <c:v>471400</c:v>
                </c:pt>
                <c:pt idx="3714">
                  <c:v>471500</c:v>
                </c:pt>
                <c:pt idx="3715">
                  <c:v>471600</c:v>
                </c:pt>
                <c:pt idx="3716">
                  <c:v>471700</c:v>
                </c:pt>
                <c:pt idx="3717">
                  <c:v>471800</c:v>
                </c:pt>
                <c:pt idx="3718">
                  <c:v>471900</c:v>
                </c:pt>
                <c:pt idx="3719">
                  <c:v>472000</c:v>
                </c:pt>
                <c:pt idx="3720">
                  <c:v>472100</c:v>
                </c:pt>
                <c:pt idx="3721">
                  <c:v>472200</c:v>
                </c:pt>
                <c:pt idx="3722">
                  <c:v>472300</c:v>
                </c:pt>
                <c:pt idx="3723">
                  <c:v>472400</c:v>
                </c:pt>
                <c:pt idx="3724">
                  <c:v>472500</c:v>
                </c:pt>
                <c:pt idx="3725">
                  <c:v>472600</c:v>
                </c:pt>
                <c:pt idx="3726">
                  <c:v>472700</c:v>
                </c:pt>
                <c:pt idx="3727">
                  <c:v>472800</c:v>
                </c:pt>
                <c:pt idx="3728">
                  <c:v>472900</c:v>
                </c:pt>
                <c:pt idx="3729">
                  <c:v>473000</c:v>
                </c:pt>
                <c:pt idx="3730">
                  <c:v>473100</c:v>
                </c:pt>
                <c:pt idx="3731">
                  <c:v>473200</c:v>
                </c:pt>
                <c:pt idx="3732">
                  <c:v>473300</c:v>
                </c:pt>
                <c:pt idx="3733">
                  <c:v>473400</c:v>
                </c:pt>
                <c:pt idx="3734">
                  <c:v>473500</c:v>
                </c:pt>
                <c:pt idx="3735">
                  <c:v>473600</c:v>
                </c:pt>
                <c:pt idx="3736">
                  <c:v>473700</c:v>
                </c:pt>
                <c:pt idx="3737">
                  <c:v>473800</c:v>
                </c:pt>
                <c:pt idx="3738">
                  <c:v>473900</c:v>
                </c:pt>
                <c:pt idx="3739">
                  <c:v>474000</c:v>
                </c:pt>
                <c:pt idx="3740">
                  <c:v>474100</c:v>
                </c:pt>
                <c:pt idx="3741">
                  <c:v>474200</c:v>
                </c:pt>
                <c:pt idx="3742">
                  <c:v>474300</c:v>
                </c:pt>
                <c:pt idx="3743">
                  <c:v>474400</c:v>
                </c:pt>
                <c:pt idx="3744">
                  <c:v>474500</c:v>
                </c:pt>
                <c:pt idx="3745">
                  <c:v>474600</c:v>
                </c:pt>
                <c:pt idx="3746">
                  <c:v>474700</c:v>
                </c:pt>
                <c:pt idx="3747">
                  <c:v>474800</c:v>
                </c:pt>
                <c:pt idx="3748">
                  <c:v>474900</c:v>
                </c:pt>
                <c:pt idx="3749">
                  <c:v>475000</c:v>
                </c:pt>
                <c:pt idx="3750">
                  <c:v>475100</c:v>
                </c:pt>
                <c:pt idx="3751">
                  <c:v>475200</c:v>
                </c:pt>
                <c:pt idx="3752">
                  <c:v>475300</c:v>
                </c:pt>
                <c:pt idx="3753">
                  <c:v>475400</c:v>
                </c:pt>
                <c:pt idx="3754">
                  <c:v>475500</c:v>
                </c:pt>
                <c:pt idx="3755">
                  <c:v>475600</c:v>
                </c:pt>
                <c:pt idx="3756">
                  <c:v>475700</c:v>
                </c:pt>
                <c:pt idx="3757">
                  <c:v>475800</c:v>
                </c:pt>
                <c:pt idx="3758">
                  <c:v>475900</c:v>
                </c:pt>
                <c:pt idx="3759">
                  <c:v>476000</c:v>
                </c:pt>
                <c:pt idx="3760">
                  <c:v>476100</c:v>
                </c:pt>
                <c:pt idx="3761">
                  <c:v>476200</c:v>
                </c:pt>
                <c:pt idx="3762">
                  <c:v>476300</c:v>
                </c:pt>
                <c:pt idx="3763">
                  <c:v>476400</c:v>
                </c:pt>
                <c:pt idx="3764">
                  <c:v>476500</c:v>
                </c:pt>
                <c:pt idx="3765">
                  <c:v>476600</c:v>
                </c:pt>
                <c:pt idx="3766">
                  <c:v>476700</c:v>
                </c:pt>
                <c:pt idx="3767">
                  <c:v>476800</c:v>
                </c:pt>
                <c:pt idx="3768">
                  <c:v>476900</c:v>
                </c:pt>
                <c:pt idx="3769">
                  <c:v>477000</c:v>
                </c:pt>
                <c:pt idx="3770">
                  <c:v>477100</c:v>
                </c:pt>
                <c:pt idx="3771">
                  <c:v>477200</c:v>
                </c:pt>
                <c:pt idx="3772">
                  <c:v>477300</c:v>
                </c:pt>
                <c:pt idx="3773">
                  <c:v>477400</c:v>
                </c:pt>
                <c:pt idx="3774">
                  <c:v>477500</c:v>
                </c:pt>
                <c:pt idx="3775">
                  <c:v>477600</c:v>
                </c:pt>
                <c:pt idx="3776">
                  <c:v>477700</c:v>
                </c:pt>
                <c:pt idx="3777">
                  <c:v>477800</c:v>
                </c:pt>
                <c:pt idx="3778">
                  <c:v>477900</c:v>
                </c:pt>
                <c:pt idx="3779">
                  <c:v>478000</c:v>
                </c:pt>
                <c:pt idx="3780">
                  <c:v>478100</c:v>
                </c:pt>
                <c:pt idx="3781">
                  <c:v>478200</c:v>
                </c:pt>
                <c:pt idx="3782">
                  <c:v>478300</c:v>
                </c:pt>
                <c:pt idx="3783">
                  <c:v>478400</c:v>
                </c:pt>
                <c:pt idx="3784">
                  <c:v>478500</c:v>
                </c:pt>
                <c:pt idx="3785">
                  <c:v>478600</c:v>
                </c:pt>
                <c:pt idx="3786">
                  <c:v>478700</c:v>
                </c:pt>
                <c:pt idx="3787">
                  <c:v>478800</c:v>
                </c:pt>
                <c:pt idx="3788">
                  <c:v>478900</c:v>
                </c:pt>
                <c:pt idx="3789">
                  <c:v>479000</c:v>
                </c:pt>
                <c:pt idx="3790">
                  <c:v>479100</c:v>
                </c:pt>
                <c:pt idx="3791">
                  <c:v>479200</c:v>
                </c:pt>
                <c:pt idx="3792">
                  <c:v>479300</c:v>
                </c:pt>
                <c:pt idx="3793">
                  <c:v>479400</c:v>
                </c:pt>
                <c:pt idx="3794">
                  <c:v>479500</c:v>
                </c:pt>
                <c:pt idx="3795">
                  <c:v>479600</c:v>
                </c:pt>
                <c:pt idx="3796">
                  <c:v>479700</c:v>
                </c:pt>
                <c:pt idx="3797">
                  <c:v>479800</c:v>
                </c:pt>
                <c:pt idx="3798">
                  <c:v>479900</c:v>
                </c:pt>
                <c:pt idx="3799">
                  <c:v>480000</c:v>
                </c:pt>
                <c:pt idx="3800">
                  <c:v>480100</c:v>
                </c:pt>
                <c:pt idx="3801">
                  <c:v>480200</c:v>
                </c:pt>
                <c:pt idx="3802">
                  <c:v>480300</c:v>
                </c:pt>
                <c:pt idx="3803">
                  <c:v>480400</c:v>
                </c:pt>
                <c:pt idx="3804">
                  <c:v>480500</c:v>
                </c:pt>
                <c:pt idx="3805">
                  <c:v>480600</c:v>
                </c:pt>
                <c:pt idx="3806">
                  <c:v>480700</c:v>
                </c:pt>
                <c:pt idx="3807">
                  <c:v>480800</c:v>
                </c:pt>
                <c:pt idx="3808">
                  <c:v>480900</c:v>
                </c:pt>
                <c:pt idx="3809">
                  <c:v>481000</c:v>
                </c:pt>
                <c:pt idx="3810">
                  <c:v>481100</c:v>
                </c:pt>
                <c:pt idx="3811">
                  <c:v>481200</c:v>
                </c:pt>
                <c:pt idx="3812">
                  <c:v>481300</c:v>
                </c:pt>
                <c:pt idx="3813">
                  <c:v>481400</c:v>
                </c:pt>
                <c:pt idx="3814">
                  <c:v>481500</c:v>
                </c:pt>
                <c:pt idx="3815">
                  <c:v>481600</c:v>
                </c:pt>
                <c:pt idx="3816">
                  <c:v>481700</c:v>
                </c:pt>
                <c:pt idx="3817">
                  <c:v>481800</c:v>
                </c:pt>
                <c:pt idx="3818">
                  <c:v>481900</c:v>
                </c:pt>
                <c:pt idx="3819">
                  <c:v>482000</c:v>
                </c:pt>
                <c:pt idx="3820">
                  <c:v>482100</c:v>
                </c:pt>
                <c:pt idx="3821">
                  <c:v>482200</c:v>
                </c:pt>
                <c:pt idx="3822">
                  <c:v>482300</c:v>
                </c:pt>
                <c:pt idx="3823">
                  <c:v>482400</c:v>
                </c:pt>
                <c:pt idx="3824">
                  <c:v>482500</c:v>
                </c:pt>
                <c:pt idx="3825">
                  <c:v>482600</c:v>
                </c:pt>
                <c:pt idx="3826">
                  <c:v>482700</c:v>
                </c:pt>
                <c:pt idx="3827">
                  <c:v>482800</c:v>
                </c:pt>
                <c:pt idx="3828">
                  <c:v>482900</c:v>
                </c:pt>
                <c:pt idx="3829">
                  <c:v>483000</c:v>
                </c:pt>
                <c:pt idx="3830">
                  <c:v>483100</c:v>
                </c:pt>
                <c:pt idx="3831">
                  <c:v>483200</c:v>
                </c:pt>
                <c:pt idx="3832">
                  <c:v>483300</c:v>
                </c:pt>
                <c:pt idx="3833">
                  <c:v>483400</c:v>
                </c:pt>
                <c:pt idx="3834">
                  <c:v>483500</c:v>
                </c:pt>
                <c:pt idx="3835">
                  <c:v>483600</c:v>
                </c:pt>
                <c:pt idx="3836">
                  <c:v>483700</c:v>
                </c:pt>
                <c:pt idx="3837">
                  <c:v>483800</c:v>
                </c:pt>
                <c:pt idx="3838">
                  <c:v>483900</c:v>
                </c:pt>
                <c:pt idx="3839">
                  <c:v>484000</c:v>
                </c:pt>
                <c:pt idx="3840">
                  <c:v>484100</c:v>
                </c:pt>
                <c:pt idx="3841">
                  <c:v>484200</c:v>
                </c:pt>
                <c:pt idx="3842">
                  <c:v>484300</c:v>
                </c:pt>
                <c:pt idx="3843">
                  <c:v>484400</c:v>
                </c:pt>
                <c:pt idx="3844">
                  <c:v>484500</c:v>
                </c:pt>
                <c:pt idx="3845">
                  <c:v>484600</c:v>
                </c:pt>
                <c:pt idx="3846">
                  <c:v>484700</c:v>
                </c:pt>
                <c:pt idx="3847">
                  <c:v>484800</c:v>
                </c:pt>
                <c:pt idx="3848">
                  <c:v>484900</c:v>
                </c:pt>
                <c:pt idx="3849">
                  <c:v>485000</c:v>
                </c:pt>
                <c:pt idx="3850">
                  <c:v>485100</c:v>
                </c:pt>
                <c:pt idx="3851">
                  <c:v>485200</c:v>
                </c:pt>
                <c:pt idx="3852">
                  <c:v>485300</c:v>
                </c:pt>
                <c:pt idx="3853">
                  <c:v>485400</c:v>
                </c:pt>
                <c:pt idx="3854">
                  <c:v>485500</c:v>
                </c:pt>
                <c:pt idx="3855">
                  <c:v>485600</c:v>
                </c:pt>
                <c:pt idx="3856">
                  <c:v>485700</c:v>
                </c:pt>
                <c:pt idx="3857">
                  <c:v>485800</c:v>
                </c:pt>
                <c:pt idx="3858">
                  <c:v>485900</c:v>
                </c:pt>
                <c:pt idx="3859">
                  <c:v>486000</c:v>
                </c:pt>
                <c:pt idx="3860">
                  <c:v>486100</c:v>
                </c:pt>
                <c:pt idx="3861">
                  <c:v>486200</c:v>
                </c:pt>
                <c:pt idx="3862">
                  <c:v>486300</c:v>
                </c:pt>
                <c:pt idx="3863">
                  <c:v>486400</c:v>
                </c:pt>
                <c:pt idx="3864">
                  <c:v>486500</c:v>
                </c:pt>
                <c:pt idx="3865">
                  <c:v>486600</c:v>
                </c:pt>
                <c:pt idx="3866">
                  <c:v>486700</c:v>
                </c:pt>
                <c:pt idx="3867">
                  <c:v>486800</c:v>
                </c:pt>
                <c:pt idx="3868">
                  <c:v>486900</c:v>
                </c:pt>
                <c:pt idx="3869">
                  <c:v>487000</c:v>
                </c:pt>
                <c:pt idx="3870">
                  <c:v>487100</c:v>
                </c:pt>
                <c:pt idx="3871">
                  <c:v>487200</c:v>
                </c:pt>
                <c:pt idx="3872">
                  <c:v>487300</c:v>
                </c:pt>
                <c:pt idx="3873">
                  <c:v>487400</c:v>
                </c:pt>
                <c:pt idx="3874">
                  <c:v>487500</c:v>
                </c:pt>
                <c:pt idx="3875">
                  <c:v>487600</c:v>
                </c:pt>
                <c:pt idx="3876">
                  <c:v>487700</c:v>
                </c:pt>
                <c:pt idx="3877">
                  <c:v>487800</c:v>
                </c:pt>
                <c:pt idx="3878">
                  <c:v>487900</c:v>
                </c:pt>
                <c:pt idx="3879">
                  <c:v>488000</c:v>
                </c:pt>
                <c:pt idx="3880">
                  <c:v>488100</c:v>
                </c:pt>
                <c:pt idx="3881">
                  <c:v>488200</c:v>
                </c:pt>
                <c:pt idx="3882">
                  <c:v>488300</c:v>
                </c:pt>
                <c:pt idx="3883">
                  <c:v>488400</c:v>
                </c:pt>
                <c:pt idx="3884">
                  <c:v>488500</c:v>
                </c:pt>
                <c:pt idx="3885">
                  <c:v>488600</c:v>
                </c:pt>
                <c:pt idx="3886">
                  <c:v>488700</c:v>
                </c:pt>
                <c:pt idx="3887">
                  <c:v>488800</c:v>
                </c:pt>
                <c:pt idx="3888">
                  <c:v>488900</c:v>
                </c:pt>
                <c:pt idx="3889">
                  <c:v>489000</c:v>
                </c:pt>
                <c:pt idx="3890">
                  <c:v>489100</c:v>
                </c:pt>
                <c:pt idx="3891">
                  <c:v>489200</c:v>
                </c:pt>
                <c:pt idx="3892">
                  <c:v>489300</c:v>
                </c:pt>
                <c:pt idx="3893">
                  <c:v>489400</c:v>
                </c:pt>
                <c:pt idx="3894">
                  <c:v>489500</c:v>
                </c:pt>
                <c:pt idx="3895">
                  <c:v>489600</c:v>
                </c:pt>
                <c:pt idx="3896">
                  <c:v>489700</c:v>
                </c:pt>
                <c:pt idx="3897">
                  <c:v>489800</c:v>
                </c:pt>
                <c:pt idx="3898">
                  <c:v>489900</c:v>
                </c:pt>
                <c:pt idx="3899">
                  <c:v>490000</c:v>
                </c:pt>
                <c:pt idx="3900">
                  <c:v>490100</c:v>
                </c:pt>
                <c:pt idx="3901">
                  <c:v>490200</c:v>
                </c:pt>
                <c:pt idx="3902">
                  <c:v>490300</c:v>
                </c:pt>
                <c:pt idx="3903">
                  <c:v>490400</c:v>
                </c:pt>
                <c:pt idx="3904">
                  <c:v>490500</c:v>
                </c:pt>
                <c:pt idx="3905">
                  <c:v>490600</c:v>
                </c:pt>
                <c:pt idx="3906">
                  <c:v>490700</c:v>
                </c:pt>
                <c:pt idx="3907">
                  <c:v>490800</c:v>
                </c:pt>
                <c:pt idx="3908">
                  <c:v>490900</c:v>
                </c:pt>
                <c:pt idx="3909">
                  <c:v>491000</c:v>
                </c:pt>
                <c:pt idx="3910">
                  <c:v>491100</c:v>
                </c:pt>
                <c:pt idx="3911">
                  <c:v>491200</c:v>
                </c:pt>
                <c:pt idx="3912">
                  <c:v>491300</c:v>
                </c:pt>
                <c:pt idx="3913">
                  <c:v>491400</c:v>
                </c:pt>
                <c:pt idx="3914">
                  <c:v>491500</c:v>
                </c:pt>
                <c:pt idx="3915">
                  <c:v>491600</c:v>
                </c:pt>
                <c:pt idx="3916">
                  <c:v>491700</c:v>
                </c:pt>
                <c:pt idx="3917">
                  <c:v>491800</c:v>
                </c:pt>
                <c:pt idx="3918">
                  <c:v>491900</c:v>
                </c:pt>
                <c:pt idx="3919">
                  <c:v>492000</c:v>
                </c:pt>
                <c:pt idx="3920">
                  <c:v>492100</c:v>
                </c:pt>
                <c:pt idx="3921">
                  <c:v>492200</c:v>
                </c:pt>
                <c:pt idx="3922">
                  <c:v>492300</c:v>
                </c:pt>
                <c:pt idx="3923">
                  <c:v>492400</c:v>
                </c:pt>
                <c:pt idx="3924">
                  <c:v>492500</c:v>
                </c:pt>
                <c:pt idx="3925">
                  <c:v>492600</c:v>
                </c:pt>
                <c:pt idx="3926">
                  <c:v>492700</c:v>
                </c:pt>
                <c:pt idx="3927">
                  <c:v>492800</c:v>
                </c:pt>
                <c:pt idx="3928">
                  <c:v>492900</c:v>
                </c:pt>
                <c:pt idx="3929">
                  <c:v>493000</c:v>
                </c:pt>
                <c:pt idx="3930">
                  <c:v>493100</c:v>
                </c:pt>
                <c:pt idx="3931">
                  <c:v>493200</c:v>
                </c:pt>
                <c:pt idx="3932">
                  <c:v>493300</c:v>
                </c:pt>
                <c:pt idx="3933">
                  <c:v>493400</c:v>
                </c:pt>
                <c:pt idx="3934">
                  <c:v>493500</c:v>
                </c:pt>
                <c:pt idx="3935">
                  <c:v>493600</c:v>
                </c:pt>
                <c:pt idx="3936">
                  <c:v>493700</c:v>
                </c:pt>
                <c:pt idx="3937">
                  <c:v>493800</c:v>
                </c:pt>
                <c:pt idx="3938">
                  <c:v>493900</c:v>
                </c:pt>
                <c:pt idx="3939">
                  <c:v>494000</c:v>
                </c:pt>
                <c:pt idx="3940">
                  <c:v>494100</c:v>
                </c:pt>
                <c:pt idx="3941">
                  <c:v>494200</c:v>
                </c:pt>
                <c:pt idx="3942">
                  <c:v>494300</c:v>
                </c:pt>
                <c:pt idx="3943">
                  <c:v>494400</c:v>
                </c:pt>
                <c:pt idx="3944">
                  <c:v>494500</c:v>
                </c:pt>
                <c:pt idx="3945">
                  <c:v>494600</c:v>
                </c:pt>
                <c:pt idx="3946">
                  <c:v>494700</c:v>
                </c:pt>
                <c:pt idx="3947">
                  <c:v>494800</c:v>
                </c:pt>
                <c:pt idx="3948">
                  <c:v>494900</c:v>
                </c:pt>
                <c:pt idx="3949">
                  <c:v>495000</c:v>
                </c:pt>
                <c:pt idx="3950">
                  <c:v>495100</c:v>
                </c:pt>
                <c:pt idx="3951">
                  <c:v>495200</c:v>
                </c:pt>
                <c:pt idx="3952">
                  <c:v>495300</c:v>
                </c:pt>
                <c:pt idx="3953">
                  <c:v>495400</c:v>
                </c:pt>
                <c:pt idx="3954">
                  <c:v>495500</c:v>
                </c:pt>
                <c:pt idx="3955">
                  <c:v>495600</c:v>
                </c:pt>
                <c:pt idx="3956">
                  <c:v>495700</c:v>
                </c:pt>
                <c:pt idx="3957">
                  <c:v>495800</c:v>
                </c:pt>
                <c:pt idx="3958">
                  <c:v>495900</c:v>
                </c:pt>
                <c:pt idx="3959">
                  <c:v>496000</c:v>
                </c:pt>
                <c:pt idx="3960">
                  <c:v>496100</c:v>
                </c:pt>
                <c:pt idx="3961">
                  <c:v>496200</c:v>
                </c:pt>
                <c:pt idx="3962">
                  <c:v>496300</c:v>
                </c:pt>
                <c:pt idx="3963">
                  <c:v>496400</c:v>
                </c:pt>
                <c:pt idx="3964">
                  <c:v>496500</c:v>
                </c:pt>
                <c:pt idx="3965">
                  <c:v>496600</c:v>
                </c:pt>
                <c:pt idx="3966">
                  <c:v>496700</c:v>
                </c:pt>
                <c:pt idx="3967">
                  <c:v>496800</c:v>
                </c:pt>
                <c:pt idx="3968">
                  <c:v>496900</c:v>
                </c:pt>
                <c:pt idx="3969">
                  <c:v>497000</c:v>
                </c:pt>
                <c:pt idx="3970">
                  <c:v>497100</c:v>
                </c:pt>
                <c:pt idx="3971">
                  <c:v>497200</c:v>
                </c:pt>
                <c:pt idx="3972">
                  <c:v>497300</c:v>
                </c:pt>
                <c:pt idx="3973">
                  <c:v>497400</c:v>
                </c:pt>
                <c:pt idx="3974">
                  <c:v>497500</c:v>
                </c:pt>
                <c:pt idx="3975">
                  <c:v>497600</c:v>
                </c:pt>
                <c:pt idx="3976">
                  <c:v>497700</c:v>
                </c:pt>
                <c:pt idx="3977">
                  <c:v>497800</c:v>
                </c:pt>
                <c:pt idx="3978">
                  <c:v>497900</c:v>
                </c:pt>
                <c:pt idx="3979">
                  <c:v>498000</c:v>
                </c:pt>
                <c:pt idx="3980">
                  <c:v>498100</c:v>
                </c:pt>
                <c:pt idx="3981">
                  <c:v>498200</c:v>
                </c:pt>
                <c:pt idx="3982">
                  <c:v>498300</c:v>
                </c:pt>
                <c:pt idx="3983">
                  <c:v>498400</c:v>
                </c:pt>
                <c:pt idx="3984">
                  <c:v>498500</c:v>
                </c:pt>
                <c:pt idx="3985">
                  <c:v>498600</c:v>
                </c:pt>
                <c:pt idx="3986">
                  <c:v>498700</c:v>
                </c:pt>
                <c:pt idx="3987">
                  <c:v>498800</c:v>
                </c:pt>
                <c:pt idx="3988">
                  <c:v>498900</c:v>
                </c:pt>
                <c:pt idx="3989">
                  <c:v>499000</c:v>
                </c:pt>
                <c:pt idx="3990">
                  <c:v>499100</c:v>
                </c:pt>
                <c:pt idx="3991">
                  <c:v>499200</c:v>
                </c:pt>
                <c:pt idx="3992">
                  <c:v>499300</c:v>
                </c:pt>
                <c:pt idx="3993">
                  <c:v>499400</c:v>
                </c:pt>
                <c:pt idx="3994">
                  <c:v>499500</c:v>
                </c:pt>
                <c:pt idx="3995">
                  <c:v>499600</c:v>
                </c:pt>
                <c:pt idx="3996">
                  <c:v>499700</c:v>
                </c:pt>
                <c:pt idx="3997">
                  <c:v>499800</c:v>
                </c:pt>
                <c:pt idx="3998">
                  <c:v>499900</c:v>
                </c:pt>
                <c:pt idx="3999">
                  <c:v>500000</c:v>
                </c:pt>
              </c:numCache>
            </c:numRef>
          </c:xVal>
          <c:yVal>
            <c:numRef>
              <c:f>'Model 1.2 price0.0'!$R$1003:$R$5002</c:f>
              <c:numCache>
                <c:formatCode>General</c:formatCode>
                <c:ptCount val="4000"/>
                <c:pt idx="0">
                  <c:v>0.64307899999999996</c:v>
                </c:pt>
                <c:pt idx="1">
                  <c:v>0.64363999999999999</c:v>
                </c:pt>
                <c:pt idx="2">
                  <c:v>0.63727400000000001</c:v>
                </c:pt>
                <c:pt idx="3">
                  <c:v>0.63372899999999999</c:v>
                </c:pt>
                <c:pt idx="4">
                  <c:v>0.62244200000000005</c:v>
                </c:pt>
                <c:pt idx="5">
                  <c:v>0.61339500000000002</c:v>
                </c:pt>
                <c:pt idx="6">
                  <c:v>0.60597999999999996</c:v>
                </c:pt>
                <c:pt idx="7">
                  <c:v>0.62368400000000002</c:v>
                </c:pt>
                <c:pt idx="8">
                  <c:v>0.59011599999999997</c:v>
                </c:pt>
                <c:pt idx="9">
                  <c:v>0.62844900000000004</c:v>
                </c:pt>
                <c:pt idx="10">
                  <c:v>0.66455200000000003</c:v>
                </c:pt>
                <c:pt idx="11">
                  <c:v>0.67138200000000003</c:v>
                </c:pt>
                <c:pt idx="12">
                  <c:v>0.66762699999999997</c:v>
                </c:pt>
                <c:pt idx="13">
                  <c:v>0.66289699999999996</c:v>
                </c:pt>
                <c:pt idx="14">
                  <c:v>0.67179</c:v>
                </c:pt>
                <c:pt idx="15">
                  <c:v>0.67287399999999997</c:v>
                </c:pt>
                <c:pt idx="16">
                  <c:v>0.67521500000000001</c:v>
                </c:pt>
                <c:pt idx="17">
                  <c:v>0.66861999999999999</c:v>
                </c:pt>
                <c:pt idx="18">
                  <c:v>0.67073199999999999</c:v>
                </c:pt>
                <c:pt idx="19">
                  <c:v>0.66781500000000005</c:v>
                </c:pt>
                <c:pt idx="20">
                  <c:v>0.662748</c:v>
                </c:pt>
                <c:pt idx="21">
                  <c:v>0.66989299999999996</c:v>
                </c:pt>
                <c:pt idx="22">
                  <c:v>0.66214499999999998</c:v>
                </c:pt>
                <c:pt idx="23">
                  <c:v>0.66452199999999995</c:v>
                </c:pt>
                <c:pt idx="24">
                  <c:v>0.65861099999999995</c:v>
                </c:pt>
                <c:pt idx="25">
                  <c:v>0.67250699999999997</c:v>
                </c:pt>
                <c:pt idx="26">
                  <c:v>0.66785399999999995</c:v>
                </c:pt>
                <c:pt idx="27">
                  <c:v>0.67441399999999996</c:v>
                </c:pt>
                <c:pt idx="28">
                  <c:v>0.67405000000000004</c:v>
                </c:pt>
                <c:pt idx="29">
                  <c:v>0.66445900000000002</c:v>
                </c:pt>
                <c:pt idx="30">
                  <c:v>0.66372500000000001</c:v>
                </c:pt>
                <c:pt idx="31">
                  <c:v>0.66821200000000003</c:v>
                </c:pt>
                <c:pt idx="32">
                  <c:v>0.66811200000000004</c:v>
                </c:pt>
                <c:pt idx="33">
                  <c:v>0.64968599999999999</c:v>
                </c:pt>
                <c:pt idx="34">
                  <c:v>0.65634999999999999</c:v>
                </c:pt>
                <c:pt idx="35">
                  <c:v>0.64837100000000003</c:v>
                </c:pt>
                <c:pt idx="36">
                  <c:v>0.64500900000000005</c:v>
                </c:pt>
                <c:pt idx="37">
                  <c:v>0.65835600000000005</c:v>
                </c:pt>
                <c:pt idx="38">
                  <c:v>0.66830000000000001</c:v>
                </c:pt>
                <c:pt idx="39">
                  <c:v>0.66523299999999996</c:v>
                </c:pt>
                <c:pt idx="40">
                  <c:v>0.674072</c:v>
                </c:pt>
                <c:pt idx="41">
                  <c:v>0.66100400000000004</c:v>
                </c:pt>
                <c:pt idx="42">
                  <c:v>0.65860200000000002</c:v>
                </c:pt>
                <c:pt idx="43">
                  <c:v>0.65483199999999997</c:v>
                </c:pt>
                <c:pt idx="44">
                  <c:v>0.65593500000000005</c:v>
                </c:pt>
                <c:pt idx="45">
                  <c:v>0.65155300000000005</c:v>
                </c:pt>
                <c:pt idx="46">
                  <c:v>0.65707599999999999</c:v>
                </c:pt>
                <c:pt idx="47">
                  <c:v>0.67152000000000001</c:v>
                </c:pt>
                <c:pt idx="48">
                  <c:v>0.66780600000000001</c:v>
                </c:pt>
                <c:pt idx="49">
                  <c:v>0.65797499999999998</c:v>
                </c:pt>
                <c:pt idx="50">
                  <c:v>0.65553700000000004</c:v>
                </c:pt>
                <c:pt idx="51">
                  <c:v>0.67571400000000004</c:v>
                </c:pt>
                <c:pt idx="52">
                  <c:v>0.65707899999999997</c:v>
                </c:pt>
                <c:pt idx="53">
                  <c:v>0.649787</c:v>
                </c:pt>
                <c:pt idx="54">
                  <c:v>0.65691200000000005</c:v>
                </c:pt>
                <c:pt idx="55">
                  <c:v>0.66074200000000005</c:v>
                </c:pt>
                <c:pt idx="56">
                  <c:v>0.653312</c:v>
                </c:pt>
                <c:pt idx="57">
                  <c:v>0.67428299999999997</c:v>
                </c:pt>
                <c:pt idx="58">
                  <c:v>0.66670200000000002</c:v>
                </c:pt>
                <c:pt idx="59">
                  <c:v>0.68202799999999997</c:v>
                </c:pt>
                <c:pt idx="60">
                  <c:v>0.67345200000000005</c:v>
                </c:pt>
                <c:pt idx="61">
                  <c:v>0.65621399999999996</c:v>
                </c:pt>
                <c:pt idx="62">
                  <c:v>0.670014</c:v>
                </c:pt>
                <c:pt idx="63">
                  <c:v>0.67161000000000004</c:v>
                </c:pt>
                <c:pt idx="64">
                  <c:v>0.65849199999999997</c:v>
                </c:pt>
                <c:pt idx="65">
                  <c:v>0.65203100000000003</c:v>
                </c:pt>
                <c:pt idx="66">
                  <c:v>0.65446300000000002</c:v>
                </c:pt>
                <c:pt idx="67">
                  <c:v>0.64966599999999997</c:v>
                </c:pt>
                <c:pt idx="68">
                  <c:v>0.65750900000000001</c:v>
                </c:pt>
                <c:pt idx="69">
                  <c:v>0.65221799999999996</c:v>
                </c:pt>
                <c:pt idx="70">
                  <c:v>0.64043700000000003</c:v>
                </c:pt>
                <c:pt idx="71">
                  <c:v>0.64815199999999995</c:v>
                </c:pt>
                <c:pt idx="72">
                  <c:v>0.63506399999999996</c:v>
                </c:pt>
                <c:pt idx="73">
                  <c:v>0.63932299999999997</c:v>
                </c:pt>
                <c:pt idx="74">
                  <c:v>0.65934300000000001</c:v>
                </c:pt>
                <c:pt idx="75">
                  <c:v>0.65020199999999995</c:v>
                </c:pt>
                <c:pt idx="76">
                  <c:v>0.64627199999999996</c:v>
                </c:pt>
                <c:pt idx="77">
                  <c:v>0.66113999999999995</c:v>
                </c:pt>
                <c:pt idx="78">
                  <c:v>0.65482499999999999</c:v>
                </c:pt>
                <c:pt idx="79">
                  <c:v>0.64652399999999999</c:v>
                </c:pt>
                <c:pt idx="80">
                  <c:v>0.64495100000000005</c:v>
                </c:pt>
                <c:pt idx="81">
                  <c:v>0.65364699999999998</c:v>
                </c:pt>
                <c:pt idx="82">
                  <c:v>0.64611600000000002</c:v>
                </c:pt>
                <c:pt idx="83">
                  <c:v>0.63578900000000005</c:v>
                </c:pt>
                <c:pt idx="84">
                  <c:v>0.66568499999999997</c:v>
                </c:pt>
                <c:pt idx="85">
                  <c:v>0.64844800000000002</c:v>
                </c:pt>
                <c:pt idx="86">
                  <c:v>0.64953700000000003</c:v>
                </c:pt>
                <c:pt idx="87">
                  <c:v>0.66049899999999995</c:v>
                </c:pt>
                <c:pt idx="88">
                  <c:v>0.66384799999999999</c:v>
                </c:pt>
                <c:pt idx="89">
                  <c:v>0.67924899999999999</c:v>
                </c:pt>
                <c:pt idx="90">
                  <c:v>0.68883899999999998</c:v>
                </c:pt>
                <c:pt idx="91">
                  <c:v>0.69500799999999996</c:v>
                </c:pt>
                <c:pt idx="92">
                  <c:v>0.69399299999999997</c:v>
                </c:pt>
                <c:pt idx="93">
                  <c:v>0.69277999999999995</c:v>
                </c:pt>
                <c:pt idx="94">
                  <c:v>0.68732400000000005</c:v>
                </c:pt>
                <c:pt idx="95">
                  <c:v>0.68008500000000005</c:v>
                </c:pt>
                <c:pt idx="96">
                  <c:v>0.68726600000000004</c:v>
                </c:pt>
                <c:pt idx="97">
                  <c:v>0.67454899999999995</c:v>
                </c:pt>
                <c:pt idx="98">
                  <c:v>0.676728</c:v>
                </c:pt>
                <c:pt idx="99">
                  <c:v>0.66911500000000002</c:v>
                </c:pt>
                <c:pt idx="100">
                  <c:v>0.66013200000000005</c:v>
                </c:pt>
                <c:pt idx="101">
                  <c:v>0.66213299999999997</c:v>
                </c:pt>
                <c:pt idx="102">
                  <c:v>0.66172399999999998</c:v>
                </c:pt>
                <c:pt idx="103">
                  <c:v>0.66287799999999997</c:v>
                </c:pt>
                <c:pt idx="104">
                  <c:v>0.68454499999999996</c:v>
                </c:pt>
                <c:pt idx="105">
                  <c:v>0.66420900000000005</c:v>
                </c:pt>
                <c:pt idx="106">
                  <c:v>0.66827999999999999</c:v>
                </c:pt>
                <c:pt idx="107">
                  <c:v>0.66744000000000003</c:v>
                </c:pt>
                <c:pt idx="108">
                  <c:v>0.68024300000000004</c:v>
                </c:pt>
                <c:pt idx="109">
                  <c:v>0.68428500000000003</c:v>
                </c:pt>
                <c:pt idx="110">
                  <c:v>0.68471700000000002</c:v>
                </c:pt>
                <c:pt idx="111">
                  <c:v>0.68099299999999996</c:v>
                </c:pt>
                <c:pt idx="112">
                  <c:v>0.67877399999999999</c:v>
                </c:pt>
                <c:pt idx="113">
                  <c:v>0.67082799999999998</c:v>
                </c:pt>
                <c:pt idx="114">
                  <c:v>0.682338</c:v>
                </c:pt>
                <c:pt idx="115">
                  <c:v>0.67595499999999997</c:v>
                </c:pt>
                <c:pt idx="116">
                  <c:v>0.68525400000000003</c:v>
                </c:pt>
                <c:pt idx="117">
                  <c:v>0.692774</c:v>
                </c:pt>
                <c:pt idx="118">
                  <c:v>0.67718599999999995</c:v>
                </c:pt>
                <c:pt idx="119">
                  <c:v>0.67660699999999996</c:v>
                </c:pt>
                <c:pt idx="120">
                  <c:v>0.66902899999999998</c:v>
                </c:pt>
                <c:pt idx="121">
                  <c:v>0.66317800000000005</c:v>
                </c:pt>
                <c:pt idx="122">
                  <c:v>0.64986100000000002</c:v>
                </c:pt>
                <c:pt idx="123">
                  <c:v>0.65242599999999995</c:v>
                </c:pt>
                <c:pt idx="124">
                  <c:v>0.64236899999999997</c:v>
                </c:pt>
                <c:pt idx="125">
                  <c:v>0.63836000000000004</c:v>
                </c:pt>
                <c:pt idx="126">
                  <c:v>0.63294600000000001</c:v>
                </c:pt>
                <c:pt idx="127">
                  <c:v>0.64135600000000004</c:v>
                </c:pt>
                <c:pt idx="128">
                  <c:v>0.64351999999999998</c:v>
                </c:pt>
                <c:pt idx="129">
                  <c:v>0.63464200000000004</c:v>
                </c:pt>
                <c:pt idx="130">
                  <c:v>0.63941499999999996</c:v>
                </c:pt>
                <c:pt idx="131">
                  <c:v>0.65598999999999996</c:v>
                </c:pt>
                <c:pt idx="132">
                  <c:v>0.63339199999999996</c:v>
                </c:pt>
                <c:pt idx="133">
                  <c:v>0.63878800000000002</c:v>
                </c:pt>
                <c:pt idx="134">
                  <c:v>0.64978199999999997</c:v>
                </c:pt>
                <c:pt idx="135">
                  <c:v>0.65620800000000001</c:v>
                </c:pt>
                <c:pt idx="136">
                  <c:v>0.65801799999999999</c:v>
                </c:pt>
                <c:pt idx="137">
                  <c:v>0.66684100000000002</c:v>
                </c:pt>
                <c:pt idx="138">
                  <c:v>0.66573800000000005</c:v>
                </c:pt>
                <c:pt idx="139">
                  <c:v>0.66642299999999999</c:v>
                </c:pt>
                <c:pt idx="140">
                  <c:v>0.65843700000000005</c:v>
                </c:pt>
                <c:pt idx="141">
                  <c:v>0.65077200000000002</c:v>
                </c:pt>
                <c:pt idx="142">
                  <c:v>0.63856999999999997</c:v>
                </c:pt>
                <c:pt idx="143">
                  <c:v>0.64404799999999995</c:v>
                </c:pt>
                <c:pt idx="144">
                  <c:v>0.65561199999999997</c:v>
                </c:pt>
                <c:pt idx="145">
                  <c:v>0.65655300000000005</c:v>
                </c:pt>
                <c:pt idx="146">
                  <c:v>0.64064100000000002</c:v>
                </c:pt>
                <c:pt idx="147">
                  <c:v>0.67348399999999997</c:v>
                </c:pt>
                <c:pt idx="148">
                  <c:v>0.66566599999999998</c:v>
                </c:pt>
                <c:pt idx="149">
                  <c:v>0.66252999999999995</c:v>
                </c:pt>
                <c:pt idx="150">
                  <c:v>0.66056199999999998</c:v>
                </c:pt>
                <c:pt idx="151">
                  <c:v>0.65710000000000002</c:v>
                </c:pt>
                <c:pt idx="152">
                  <c:v>0.64350300000000005</c:v>
                </c:pt>
                <c:pt idx="153">
                  <c:v>0.65452100000000002</c:v>
                </c:pt>
                <c:pt idx="154">
                  <c:v>0.668153</c:v>
                </c:pt>
                <c:pt idx="155">
                  <c:v>0.67364400000000002</c:v>
                </c:pt>
                <c:pt idx="156">
                  <c:v>0.67025400000000002</c:v>
                </c:pt>
                <c:pt idx="157">
                  <c:v>0.65818500000000002</c:v>
                </c:pt>
                <c:pt idx="158">
                  <c:v>0.67422499999999996</c:v>
                </c:pt>
                <c:pt idx="159">
                  <c:v>0.66058899999999998</c:v>
                </c:pt>
                <c:pt idx="160">
                  <c:v>0.65920400000000001</c:v>
                </c:pt>
                <c:pt idx="161">
                  <c:v>0.66503599999999996</c:v>
                </c:pt>
                <c:pt idx="162">
                  <c:v>0.64861999999999997</c:v>
                </c:pt>
                <c:pt idx="163">
                  <c:v>0.66185000000000005</c:v>
                </c:pt>
                <c:pt idx="164">
                  <c:v>0.67883499999999997</c:v>
                </c:pt>
                <c:pt idx="165">
                  <c:v>0.67605599999999999</c:v>
                </c:pt>
                <c:pt idx="166">
                  <c:v>0.67231200000000002</c:v>
                </c:pt>
                <c:pt idx="167">
                  <c:v>0.69076300000000002</c:v>
                </c:pt>
                <c:pt idx="168">
                  <c:v>0.69370900000000002</c:v>
                </c:pt>
                <c:pt idx="169">
                  <c:v>0.67134400000000005</c:v>
                </c:pt>
                <c:pt idx="170">
                  <c:v>0.68149499999999996</c:v>
                </c:pt>
                <c:pt idx="171">
                  <c:v>0.669014</c:v>
                </c:pt>
                <c:pt idx="172">
                  <c:v>0.66656000000000004</c:v>
                </c:pt>
                <c:pt idx="173">
                  <c:v>0.65741499999999997</c:v>
                </c:pt>
                <c:pt idx="174">
                  <c:v>0.67333299999999996</c:v>
                </c:pt>
                <c:pt idx="175">
                  <c:v>0.67859100000000006</c:v>
                </c:pt>
                <c:pt idx="176">
                  <c:v>0.68803499999999995</c:v>
                </c:pt>
                <c:pt idx="177">
                  <c:v>0.67939400000000005</c:v>
                </c:pt>
                <c:pt idx="178">
                  <c:v>0.68218500000000004</c:v>
                </c:pt>
                <c:pt idx="179">
                  <c:v>0.67749899999999996</c:v>
                </c:pt>
                <c:pt idx="180">
                  <c:v>0.66015699999999999</c:v>
                </c:pt>
                <c:pt idx="181">
                  <c:v>0.65934899999999996</c:v>
                </c:pt>
                <c:pt idx="182">
                  <c:v>0.65421399999999996</c:v>
                </c:pt>
                <c:pt idx="183">
                  <c:v>0.66255799999999998</c:v>
                </c:pt>
                <c:pt idx="184">
                  <c:v>0.66692899999999999</c:v>
                </c:pt>
                <c:pt idx="185">
                  <c:v>0.66077300000000005</c:v>
                </c:pt>
                <c:pt idx="186">
                  <c:v>0.654254</c:v>
                </c:pt>
                <c:pt idx="187">
                  <c:v>0.64143700000000003</c:v>
                </c:pt>
                <c:pt idx="188">
                  <c:v>0.64730299999999996</c:v>
                </c:pt>
                <c:pt idx="189">
                  <c:v>0.64560399999999996</c:v>
                </c:pt>
                <c:pt idx="190">
                  <c:v>0.63208900000000001</c:v>
                </c:pt>
                <c:pt idx="191">
                  <c:v>0.62534599999999996</c:v>
                </c:pt>
                <c:pt idx="192">
                  <c:v>0.62059200000000003</c:v>
                </c:pt>
                <c:pt idx="193">
                  <c:v>0.63895800000000003</c:v>
                </c:pt>
                <c:pt idx="194">
                  <c:v>0.63503200000000004</c:v>
                </c:pt>
                <c:pt idx="195">
                  <c:v>0.62187599999999998</c:v>
                </c:pt>
                <c:pt idx="196">
                  <c:v>0.60524299999999998</c:v>
                </c:pt>
                <c:pt idx="197">
                  <c:v>0.61363400000000001</c:v>
                </c:pt>
                <c:pt idx="198">
                  <c:v>0.60663800000000001</c:v>
                </c:pt>
                <c:pt idx="199">
                  <c:v>0.62742299999999995</c:v>
                </c:pt>
                <c:pt idx="200">
                  <c:v>0.63558700000000001</c:v>
                </c:pt>
                <c:pt idx="201">
                  <c:v>0.62807000000000002</c:v>
                </c:pt>
                <c:pt idx="202">
                  <c:v>0.62039900000000003</c:v>
                </c:pt>
                <c:pt idx="203">
                  <c:v>0.63228399999999996</c:v>
                </c:pt>
                <c:pt idx="204">
                  <c:v>0.61761200000000005</c:v>
                </c:pt>
                <c:pt idx="205">
                  <c:v>0.636042</c:v>
                </c:pt>
                <c:pt idx="206">
                  <c:v>0.64316200000000001</c:v>
                </c:pt>
                <c:pt idx="207">
                  <c:v>0.64115699999999998</c:v>
                </c:pt>
                <c:pt idx="208">
                  <c:v>0.633355</c:v>
                </c:pt>
                <c:pt idx="209">
                  <c:v>0.62905699999999998</c:v>
                </c:pt>
                <c:pt idx="210">
                  <c:v>0.63522299999999998</c:v>
                </c:pt>
                <c:pt idx="211">
                  <c:v>0.64254500000000003</c:v>
                </c:pt>
                <c:pt idx="212">
                  <c:v>0.63248499999999996</c:v>
                </c:pt>
                <c:pt idx="213">
                  <c:v>0.64207199999999998</c:v>
                </c:pt>
                <c:pt idx="214">
                  <c:v>0.64610500000000004</c:v>
                </c:pt>
                <c:pt idx="215">
                  <c:v>0.64941800000000005</c:v>
                </c:pt>
                <c:pt idx="216">
                  <c:v>0.642316</c:v>
                </c:pt>
                <c:pt idx="217">
                  <c:v>0.64671599999999996</c:v>
                </c:pt>
                <c:pt idx="218">
                  <c:v>0.64409700000000003</c:v>
                </c:pt>
                <c:pt idx="219">
                  <c:v>0.64970300000000003</c:v>
                </c:pt>
                <c:pt idx="220">
                  <c:v>0.65823399999999999</c:v>
                </c:pt>
                <c:pt idx="221">
                  <c:v>0.66070899999999999</c:v>
                </c:pt>
                <c:pt idx="222">
                  <c:v>0.64983000000000002</c:v>
                </c:pt>
                <c:pt idx="223">
                  <c:v>0.64863499999999996</c:v>
                </c:pt>
                <c:pt idx="224">
                  <c:v>0.65269500000000003</c:v>
                </c:pt>
                <c:pt idx="225">
                  <c:v>0.65106299999999995</c:v>
                </c:pt>
                <c:pt idx="226">
                  <c:v>0.65217800000000004</c:v>
                </c:pt>
                <c:pt idx="227">
                  <c:v>0.65991500000000003</c:v>
                </c:pt>
                <c:pt idx="228">
                  <c:v>0.65540399999999999</c:v>
                </c:pt>
                <c:pt idx="229">
                  <c:v>0.64318299999999995</c:v>
                </c:pt>
                <c:pt idx="230">
                  <c:v>0.64975099999999997</c:v>
                </c:pt>
                <c:pt idx="231">
                  <c:v>0.650891</c:v>
                </c:pt>
                <c:pt idx="232">
                  <c:v>0.64000800000000002</c:v>
                </c:pt>
                <c:pt idx="233">
                  <c:v>0.64691500000000002</c:v>
                </c:pt>
                <c:pt idx="234">
                  <c:v>0.63714899999999997</c:v>
                </c:pt>
                <c:pt idx="235">
                  <c:v>0.63149299999999997</c:v>
                </c:pt>
                <c:pt idx="236">
                  <c:v>0.65039999999999998</c:v>
                </c:pt>
                <c:pt idx="237">
                  <c:v>0.63977200000000001</c:v>
                </c:pt>
                <c:pt idx="238">
                  <c:v>0.62812299999999999</c:v>
                </c:pt>
                <c:pt idx="239">
                  <c:v>0.64317599999999997</c:v>
                </c:pt>
                <c:pt idx="240">
                  <c:v>0.65415800000000002</c:v>
                </c:pt>
                <c:pt idx="241">
                  <c:v>0.66127100000000005</c:v>
                </c:pt>
                <c:pt idx="242">
                  <c:v>0.66156199999999998</c:v>
                </c:pt>
                <c:pt idx="243">
                  <c:v>0.64077899999999999</c:v>
                </c:pt>
                <c:pt idx="244">
                  <c:v>0.64795599999999998</c:v>
                </c:pt>
                <c:pt idx="245">
                  <c:v>0.64611799999999997</c:v>
                </c:pt>
                <c:pt idx="246">
                  <c:v>0.64235200000000003</c:v>
                </c:pt>
                <c:pt idx="247">
                  <c:v>0.66809399999999997</c:v>
                </c:pt>
                <c:pt idx="248">
                  <c:v>0.66616299999999995</c:v>
                </c:pt>
                <c:pt idx="249">
                  <c:v>0.65402400000000005</c:v>
                </c:pt>
                <c:pt idx="250">
                  <c:v>0.65666599999999997</c:v>
                </c:pt>
                <c:pt idx="251">
                  <c:v>0.63604400000000005</c:v>
                </c:pt>
                <c:pt idx="252">
                  <c:v>0.64639199999999997</c:v>
                </c:pt>
                <c:pt idx="253">
                  <c:v>0.64163700000000001</c:v>
                </c:pt>
                <c:pt idx="254">
                  <c:v>0.65445200000000003</c:v>
                </c:pt>
                <c:pt idx="255">
                  <c:v>0.62168900000000005</c:v>
                </c:pt>
                <c:pt idx="256">
                  <c:v>0.63704899999999998</c:v>
                </c:pt>
                <c:pt idx="257">
                  <c:v>0.62550499999999998</c:v>
                </c:pt>
                <c:pt idx="258">
                  <c:v>0.64005400000000001</c:v>
                </c:pt>
                <c:pt idx="259">
                  <c:v>0.64082899999999998</c:v>
                </c:pt>
                <c:pt idx="260">
                  <c:v>0.65500499999999995</c:v>
                </c:pt>
                <c:pt idx="261">
                  <c:v>0.63737100000000002</c:v>
                </c:pt>
                <c:pt idx="262">
                  <c:v>0.65510500000000005</c:v>
                </c:pt>
                <c:pt idx="263">
                  <c:v>0.63958599999999999</c:v>
                </c:pt>
                <c:pt idx="264">
                  <c:v>0.63476699999999997</c:v>
                </c:pt>
                <c:pt idx="265">
                  <c:v>0.64781</c:v>
                </c:pt>
                <c:pt idx="266">
                  <c:v>0.64596600000000004</c:v>
                </c:pt>
                <c:pt idx="267">
                  <c:v>0.65020999999999995</c:v>
                </c:pt>
                <c:pt idx="268">
                  <c:v>0.64876199999999995</c:v>
                </c:pt>
                <c:pt idx="269">
                  <c:v>0.65139400000000003</c:v>
                </c:pt>
                <c:pt idx="270">
                  <c:v>0.67298100000000005</c:v>
                </c:pt>
                <c:pt idx="271">
                  <c:v>0.676871</c:v>
                </c:pt>
                <c:pt idx="272">
                  <c:v>0.66754800000000003</c:v>
                </c:pt>
                <c:pt idx="273">
                  <c:v>0.66208100000000003</c:v>
                </c:pt>
                <c:pt idx="274">
                  <c:v>0.65509499999999998</c:v>
                </c:pt>
                <c:pt idx="275">
                  <c:v>0.66040600000000005</c:v>
                </c:pt>
                <c:pt idx="276">
                  <c:v>0.65400499999999995</c:v>
                </c:pt>
                <c:pt idx="277">
                  <c:v>0.65176699999999999</c:v>
                </c:pt>
                <c:pt idx="278">
                  <c:v>0.64723900000000001</c:v>
                </c:pt>
                <c:pt idx="279">
                  <c:v>0.651617</c:v>
                </c:pt>
                <c:pt idx="280">
                  <c:v>0.65506799999999998</c:v>
                </c:pt>
                <c:pt idx="281">
                  <c:v>0.66348600000000002</c:v>
                </c:pt>
                <c:pt idx="282">
                  <c:v>0.66259400000000002</c:v>
                </c:pt>
                <c:pt idx="283">
                  <c:v>0.66370600000000002</c:v>
                </c:pt>
                <c:pt idx="284">
                  <c:v>0.66324300000000003</c:v>
                </c:pt>
                <c:pt idx="285">
                  <c:v>0.66642299999999999</c:v>
                </c:pt>
                <c:pt idx="286">
                  <c:v>0.66698000000000002</c:v>
                </c:pt>
                <c:pt idx="287">
                  <c:v>0.66751099999999997</c:v>
                </c:pt>
                <c:pt idx="288">
                  <c:v>0.66631300000000004</c:v>
                </c:pt>
                <c:pt idx="289">
                  <c:v>0.67084900000000003</c:v>
                </c:pt>
                <c:pt idx="290">
                  <c:v>0.68634300000000004</c:v>
                </c:pt>
                <c:pt idx="291">
                  <c:v>0.68010499999999996</c:v>
                </c:pt>
                <c:pt idx="292">
                  <c:v>0.68168899999999999</c:v>
                </c:pt>
                <c:pt idx="293">
                  <c:v>0.67474000000000001</c:v>
                </c:pt>
                <c:pt idx="294">
                  <c:v>0.66961400000000004</c:v>
                </c:pt>
                <c:pt idx="295">
                  <c:v>0.68490200000000001</c:v>
                </c:pt>
                <c:pt idx="296">
                  <c:v>0.67916100000000001</c:v>
                </c:pt>
                <c:pt idx="297">
                  <c:v>0.66618299999999997</c:v>
                </c:pt>
                <c:pt idx="298">
                  <c:v>0.67469199999999996</c:v>
                </c:pt>
                <c:pt idx="299">
                  <c:v>0.68549400000000005</c:v>
                </c:pt>
                <c:pt idx="300">
                  <c:v>0.66413599999999995</c:v>
                </c:pt>
                <c:pt idx="301">
                  <c:v>0.66726300000000005</c:v>
                </c:pt>
                <c:pt idx="302">
                  <c:v>0.669825</c:v>
                </c:pt>
                <c:pt idx="303">
                  <c:v>0.66982600000000003</c:v>
                </c:pt>
                <c:pt idx="304">
                  <c:v>0.67430199999999996</c:v>
                </c:pt>
                <c:pt idx="305">
                  <c:v>0.66953300000000004</c:v>
                </c:pt>
                <c:pt idx="306">
                  <c:v>0.67106100000000002</c:v>
                </c:pt>
                <c:pt idx="307">
                  <c:v>0.66107899999999997</c:v>
                </c:pt>
                <c:pt idx="308">
                  <c:v>0.67025800000000002</c:v>
                </c:pt>
                <c:pt idx="309">
                  <c:v>0.66681400000000002</c:v>
                </c:pt>
                <c:pt idx="310">
                  <c:v>0.65665600000000002</c:v>
                </c:pt>
                <c:pt idx="311">
                  <c:v>0.65946800000000005</c:v>
                </c:pt>
                <c:pt idx="312">
                  <c:v>0.65240299999999996</c:v>
                </c:pt>
                <c:pt idx="313">
                  <c:v>0.65495000000000003</c:v>
                </c:pt>
                <c:pt idx="314">
                  <c:v>0.64476500000000003</c:v>
                </c:pt>
                <c:pt idx="315">
                  <c:v>0.643042</c:v>
                </c:pt>
                <c:pt idx="316">
                  <c:v>0.64783800000000002</c:v>
                </c:pt>
                <c:pt idx="317">
                  <c:v>0.62361200000000006</c:v>
                </c:pt>
                <c:pt idx="318">
                  <c:v>0.62801600000000002</c:v>
                </c:pt>
                <c:pt idx="319">
                  <c:v>0.62780899999999995</c:v>
                </c:pt>
                <c:pt idx="320">
                  <c:v>0.61427600000000004</c:v>
                </c:pt>
                <c:pt idx="321">
                  <c:v>0.612568</c:v>
                </c:pt>
                <c:pt idx="322">
                  <c:v>0.63197400000000004</c:v>
                </c:pt>
                <c:pt idx="323">
                  <c:v>0.62041599999999997</c:v>
                </c:pt>
                <c:pt idx="324">
                  <c:v>0.63311399999999995</c:v>
                </c:pt>
                <c:pt idx="325">
                  <c:v>0.64786900000000003</c:v>
                </c:pt>
                <c:pt idx="326">
                  <c:v>0.63320100000000001</c:v>
                </c:pt>
                <c:pt idx="327">
                  <c:v>0.63220200000000004</c:v>
                </c:pt>
                <c:pt idx="328">
                  <c:v>0.61537600000000003</c:v>
                </c:pt>
                <c:pt idx="329">
                  <c:v>0.62651299999999999</c:v>
                </c:pt>
                <c:pt idx="330">
                  <c:v>0.63681200000000004</c:v>
                </c:pt>
                <c:pt idx="331">
                  <c:v>0.63092700000000002</c:v>
                </c:pt>
                <c:pt idx="332">
                  <c:v>0.63065400000000005</c:v>
                </c:pt>
                <c:pt idx="333">
                  <c:v>0.64083999999999997</c:v>
                </c:pt>
                <c:pt idx="334">
                  <c:v>0.63192400000000004</c:v>
                </c:pt>
                <c:pt idx="335">
                  <c:v>0.63127800000000001</c:v>
                </c:pt>
                <c:pt idx="336">
                  <c:v>0.62707199999999996</c:v>
                </c:pt>
                <c:pt idx="337">
                  <c:v>0.62807500000000005</c:v>
                </c:pt>
                <c:pt idx="338">
                  <c:v>0.61363599999999996</c:v>
                </c:pt>
                <c:pt idx="339">
                  <c:v>0.58225400000000005</c:v>
                </c:pt>
                <c:pt idx="340">
                  <c:v>0.60521499999999995</c:v>
                </c:pt>
                <c:pt idx="341">
                  <c:v>0.61873500000000003</c:v>
                </c:pt>
                <c:pt idx="342">
                  <c:v>0.62007900000000005</c:v>
                </c:pt>
                <c:pt idx="343">
                  <c:v>0.61615799999999998</c:v>
                </c:pt>
                <c:pt idx="344">
                  <c:v>0.62046800000000002</c:v>
                </c:pt>
                <c:pt idx="345">
                  <c:v>0.59169799999999995</c:v>
                </c:pt>
                <c:pt idx="346">
                  <c:v>0.59128499999999995</c:v>
                </c:pt>
                <c:pt idx="347">
                  <c:v>0.59397</c:v>
                </c:pt>
                <c:pt idx="348">
                  <c:v>0.587225</c:v>
                </c:pt>
                <c:pt idx="349">
                  <c:v>0.58250999999999997</c:v>
                </c:pt>
                <c:pt idx="350">
                  <c:v>0.58139799999999997</c:v>
                </c:pt>
                <c:pt idx="351">
                  <c:v>0.60136800000000001</c:v>
                </c:pt>
                <c:pt idx="352">
                  <c:v>0.60433300000000001</c:v>
                </c:pt>
                <c:pt idx="353">
                  <c:v>0.599186</c:v>
                </c:pt>
                <c:pt idx="354">
                  <c:v>0.60260199999999997</c:v>
                </c:pt>
                <c:pt idx="355">
                  <c:v>0.59447300000000003</c:v>
                </c:pt>
                <c:pt idx="356">
                  <c:v>0.58787400000000001</c:v>
                </c:pt>
                <c:pt idx="357">
                  <c:v>0.59088300000000005</c:v>
                </c:pt>
                <c:pt idx="358">
                  <c:v>0.60982400000000003</c:v>
                </c:pt>
                <c:pt idx="359">
                  <c:v>0.60794300000000001</c:v>
                </c:pt>
                <c:pt idx="360">
                  <c:v>0.62057700000000005</c:v>
                </c:pt>
                <c:pt idx="361">
                  <c:v>0.63296399999999997</c:v>
                </c:pt>
                <c:pt idx="362">
                  <c:v>0.62754600000000005</c:v>
                </c:pt>
                <c:pt idx="363">
                  <c:v>0.63233099999999998</c:v>
                </c:pt>
                <c:pt idx="364">
                  <c:v>0.61863299999999999</c:v>
                </c:pt>
                <c:pt idx="365">
                  <c:v>0.61665300000000001</c:v>
                </c:pt>
                <c:pt idx="366">
                  <c:v>0.60734900000000003</c:v>
                </c:pt>
                <c:pt idx="367">
                  <c:v>0.60798600000000003</c:v>
                </c:pt>
                <c:pt idx="368">
                  <c:v>0.60260199999999997</c:v>
                </c:pt>
                <c:pt idx="369">
                  <c:v>0.61448999999999998</c:v>
                </c:pt>
                <c:pt idx="370">
                  <c:v>0.59858599999999995</c:v>
                </c:pt>
                <c:pt idx="371">
                  <c:v>0.59778600000000004</c:v>
                </c:pt>
                <c:pt idx="372">
                  <c:v>0.60740099999999997</c:v>
                </c:pt>
                <c:pt idx="373">
                  <c:v>0.61287700000000001</c:v>
                </c:pt>
                <c:pt idx="374">
                  <c:v>0.61324800000000002</c:v>
                </c:pt>
                <c:pt idx="375">
                  <c:v>0.58338100000000004</c:v>
                </c:pt>
                <c:pt idx="376">
                  <c:v>0.55130400000000002</c:v>
                </c:pt>
                <c:pt idx="377">
                  <c:v>0.55350100000000002</c:v>
                </c:pt>
                <c:pt idx="378">
                  <c:v>0.54602600000000001</c:v>
                </c:pt>
                <c:pt idx="379">
                  <c:v>0.55201100000000003</c:v>
                </c:pt>
                <c:pt idx="380">
                  <c:v>0.55321299999999995</c:v>
                </c:pt>
                <c:pt idx="381">
                  <c:v>0.55074599999999996</c:v>
                </c:pt>
                <c:pt idx="382">
                  <c:v>0.56692600000000004</c:v>
                </c:pt>
                <c:pt idx="383">
                  <c:v>0.57854700000000003</c:v>
                </c:pt>
                <c:pt idx="384">
                  <c:v>0.59785100000000002</c:v>
                </c:pt>
                <c:pt idx="385">
                  <c:v>0.58439099999999999</c:v>
                </c:pt>
                <c:pt idx="386">
                  <c:v>0.57025599999999999</c:v>
                </c:pt>
                <c:pt idx="387">
                  <c:v>0.59865999999999997</c:v>
                </c:pt>
                <c:pt idx="388">
                  <c:v>0.59795100000000001</c:v>
                </c:pt>
                <c:pt idx="389">
                  <c:v>0.59407900000000002</c:v>
                </c:pt>
                <c:pt idx="390">
                  <c:v>0.58520399999999995</c:v>
                </c:pt>
                <c:pt idx="391">
                  <c:v>0.57959300000000002</c:v>
                </c:pt>
                <c:pt idx="392">
                  <c:v>0.60278200000000004</c:v>
                </c:pt>
                <c:pt idx="393">
                  <c:v>0.614317</c:v>
                </c:pt>
                <c:pt idx="394">
                  <c:v>0.61300399999999999</c:v>
                </c:pt>
                <c:pt idx="395">
                  <c:v>0.61278100000000002</c:v>
                </c:pt>
                <c:pt idx="396">
                  <c:v>0.60439699999999996</c:v>
                </c:pt>
                <c:pt idx="397">
                  <c:v>0.59932700000000005</c:v>
                </c:pt>
                <c:pt idx="398">
                  <c:v>0.57695200000000002</c:v>
                </c:pt>
                <c:pt idx="399">
                  <c:v>0.60357799999999995</c:v>
                </c:pt>
                <c:pt idx="400">
                  <c:v>0.59894199999999997</c:v>
                </c:pt>
                <c:pt idx="401">
                  <c:v>0.61353999999999997</c:v>
                </c:pt>
                <c:pt idx="402">
                  <c:v>0.63966800000000001</c:v>
                </c:pt>
                <c:pt idx="403">
                  <c:v>0.59447399999999995</c:v>
                </c:pt>
                <c:pt idx="404">
                  <c:v>0.59130499999999997</c:v>
                </c:pt>
                <c:pt idx="405">
                  <c:v>0.59120300000000003</c:v>
                </c:pt>
                <c:pt idx="406">
                  <c:v>0.60927600000000004</c:v>
                </c:pt>
                <c:pt idx="407">
                  <c:v>0.61339999999999995</c:v>
                </c:pt>
                <c:pt idx="408">
                  <c:v>0.60015399999999997</c:v>
                </c:pt>
                <c:pt idx="409">
                  <c:v>0.60508399999999996</c:v>
                </c:pt>
                <c:pt idx="410">
                  <c:v>0.63480599999999998</c:v>
                </c:pt>
                <c:pt idx="411">
                  <c:v>0.63438899999999998</c:v>
                </c:pt>
                <c:pt idx="412">
                  <c:v>0.59967000000000004</c:v>
                </c:pt>
                <c:pt idx="413">
                  <c:v>0.59918000000000005</c:v>
                </c:pt>
                <c:pt idx="414">
                  <c:v>0.579453</c:v>
                </c:pt>
                <c:pt idx="415">
                  <c:v>0.60290100000000002</c:v>
                </c:pt>
                <c:pt idx="416">
                  <c:v>0.64317500000000005</c:v>
                </c:pt>
                <c:pt idx="417">
                  <c:v>0.62890800000000002</c:v>
                </c:pt>
                <c:pt idx="418">
                  <c:v>0.59115700000000004</c:v>
                </c:pt>
                <c:pt idx="419">
                  <c:v>0.62889499999999998</c:v>
                </c:pt>
                <c:pt idx="420">
                  <c:v>0.61607000000000001</c:v>
                </c:pt>
                <c:pt idx="421">
                  <c:v>0.60380800000000001</c:v>
                </c:pt>
                <c:pt idx="422">
                  <c:v>0.62135799999999997</c:v>
                </c:pt>
                <c:pt idx="423">
                  <c:v>0.631023</c:v>
                </c:pt>
                <c:pt idx="424">
                  <c:v>0.60989199999999999</c:v>
                </c:pt>
                <c:pt idx="425">
                  <c:v>0.63662600000000003</c:v>
                </c:pt>
                <c:pt idx="426">
                  <c:v>0.61965099999999995</c:v>
                </c:pt>
                <c:pt idx="427">
                  <c:v>0.61150499999999997</c:v>
                </c:pt>
                <c:pt idx="428">
                  <c:v>0.594719</c:v>
                </c:pt>
                <c:pt idx="429">
                  <c:v>0.58615700000000004</c:v>
                </c:pt>
                <c:pt idx="430">
                  <c:v>0.63364299999999996</c:v>
                </c:pt>
                <c:pt idx="431">
                  <c:v>0.61158000000000001</c:v>
                </c:pt>
                <c:pt idx="432">
                  <c:v>0.61602000000000001</c:v>
                </c:pt>
                <c:pt idx="433">
                  <c:v>0.594835</c:v>
                </c:pt>
                <c:pt idx="434">
                  <c:v>0.61868400000000001</c:v>
                </c:pt>
                <c:pt idx="435">
                  <c:v>0.67421200000000003</c:v>
                </c:pt>
                <c:pt idx="436">
                  <c:v>0.59988799999999998</c:v>
                </c:pt>
                <c:pt idx="437">
                  <c:v>0.57104299999999997</c:v>
                </c:pt>
                <c:pt idx="438">
                  <c:v>0.60089599999999999</c:v>
                </c:pt>
                <c:pt idx="439">
                  <c:v>0.59943299999999999</c:v>
                </c:pt>
                <c:pt idx="440">
                  <c:v>0.61531499999999995</c:v>
                </c:pt>
                <c:pt idx="441">
                  <c:v>0.63704700000000003</c:v>
                </c:pt>
                <c:pt idx="442">
                  <c:v>0.56153600000000004</c:v>
                </c:pt>
                <c:pt idx="443">
                  <c:v>0.64064900000000002</c:v>
                </c:pt>
                <c:pt idx="444">
                  <c:v>0.62840200000000002</c:v>
                </c:pt>
                <c:pt idx="445">
                  <c:v>0.62388600000000005</c:v>
                </c:pt>
                <c:pt idx="446">
                  <c:v>0.61069799999999996</c:v>
                </c:pt>
                <c:pt idx="447">
                  <c:v>0.61228199999999999</c:v>
                </c:pt>
                <c:pt idx="448">
                  <c:v>0.57506000000000002</c:v>
                </c:pt>
                <c:pt idx="449">
                  <c:v>0.60999300000000001</c:v>
                </c:pt>
                <c:pt idx="450">
                  <c:v>0.57270900000000002</c:v>
                </c:pt>
                <c:pt idx="451">
                  <c:v>0.51130399999999998</c:v>
                </c:pt>
                <c:pt idx="452">
                  <c:v>0.59944299999999995</c:v>
                </c:pt>
                <c:pt idx="453">
                  <c:v>0.58470100000000003</c:v>
                </c:pt>
                <c:pt idx="454">
                  <c:v>0.58669000000000004</c:v>
                </c:pt>
                <c:pt idx="455">
                  <c:v>0.64501200000000003</c:v>
                </c:pt>
                <c:pt idx="456">
                  <c:v>0.599885</c:v>
                </c:pt>
                <c:pt idx="457">
                  <c:v>0.60346599999999995</c:v>
                </c:pt>
                <c:pt idx="458">
                  <c:v>0.654528</c:v>
                </c:pt>
                <c:pt idx="459">
                  <c:v>0.57404200000000005</c:v>
                </c:pt>
                <c:pt idx="460">
                  <c:v>0.56809399999999999</c:v>
                </c:pt>
                <c:pt idx="461">
                  <c:v>0.59396700000000002</c:v>
                </c:pt>
                <c:pt idx="462">
                  <c:v>0.58723999999999998</c:v>
                </c:pt>
                <c:pt idx="463">
                  <c:v>0.57157899999999995</c:v>
                </c:pt>
                <c:pt idx="464">
                  <c:v>0.58523499999999995</c:v>
                </c:pt>
                <c:pt idx="465">
                  <c:v>0.63268800000000003</c:v>
                </c:pt>
                <c:pt idx="466">
                  <c:v>0.60589800000000005</c:v>
                </c:pt>
                <c:pt idx="467">
                  <c:v>0.59058600000000006</c:v>
                </c:pt>
                <c:pt idx="468">
                  <c:v>0.61820200000000003</c:v>
                </c:pt>
                <c:pt idx="469">
                  <c:v>0.62731499999999996</c:v>
                </c:pt>
                <c:pt idx="470">
                  <c:v>0.56243100000000001</c:v>
                </c:pt>
                <c:pt idx="471">
                  <c:v>0.59519599999999995</c:v>
                </c:pt>
                <c:pt idx="472">
                  <c:v>0.602989</c:v>
                </c:pt>
                <c:pt idx="473">
                  <c:v>0.56317099999999998</c:v>
                </c:pt>
                <c:pt idx="474">
                  <c:v>0.60158999999999996</c:v>
                </c:pt>
                <c:pt idx="475">
                  <c:v>0.61441599999999996</c:v>
                </c:pt>
                <c:pt idx="476">
                  <c:v>0.59974700000000003</c:v>
                </c:pt>
                <c:pt idx="477">
                  <c:v>0.58535400000000004</c:v>
                </c:pt>
                <c:pt idx="478">
                  <c:v>0.582287</c:v>
                </c:pt>
                <c:pt idx="479">
                  <c:v>0.51179799999999998</c:v>
                </c:pt>
                <c:pt idx="480">
                  <c:v>0.517378</c:v>
                </c:pt>
                <c:pt idx="481">
                  <c:v>0.57835800000000004</c:v>
                </c:pt>
                <c:pt idx="482">
                  <c:v>0.54431700000000005</c:v>
                </c:pt>
                <c:pt idx="483">
                  <c:v>0.54013</c:v>
                </c:pt>
                <c:pt idx="484">
                  <c:v>0.563114</c:v>
                </c:pt>
                <c:pt idx="485">
                  <c:v>0.546906</c:v>
                </c:pt>
                <c:pt idx="486">
                  <c:v>0.53271500000000005</c:v>
                </c:pt>
                <c:pt idx="487">
                  <c:v>0.57630000000000003</c:v>
                </c:pt>
                <c:pt idx="488">
                  <c:v>0.52348799999999995</c:v>
                </c:pt>
                <c:pt idx="489">
                  <c:v>0.56655500000000003</c:v>
                </c:pt>
                <c:pt idx="490">
                  <c:v>0.48775600000000002</c:v>
                </c:pt>
                <c:pt idx="491">
                  <c:v>0.53494699999999995</c:v>
                </c:pt>
                <c:pt idx="492">
                  <c:v>0.57604999999999995</c:v>
                </c:pt>
                <c:pt idx="493">
                  <c:v>0.466974</c:v>
                </c:pt>
                <c:pt idx="494">
                  <c:v>0.48436499999999999</c:v>
                </c:pt>
                <c:pt idx="495">
                  <c:v>0.47176899999999999</c:v>
                </c:pt>
                <c:pt idx="496">
                  <c:v>0.464924</c:v>
                </c:pt>
                <c:pt idx="497">
                  <c:v>0.50658000000000003</c:v>
                </c:pt>
                <c:pt idx="498">
                  <c:v>0.52260499999999999</c:v>
                </c:pt>
                <c:pt idx="499">
                  <c:v>0.50582899999999997</c:v>
                </c:pt>
                <c:pt idx="500">
                  <c:v>0.51770000000000005</c:v>
                </c:pt>
                <c:pt idx="501">
                  <c:v>0.499801</c:v>
                </c:pt>
                <c:pt idx="502">
                  <c:v>0.53607199999999999</c:v>
                </c:pt>
                <c:pt idx="503">
                  <c:v>0.53299399999999997</c:v>
                </c:pt>
                <c:pt idx="504">
                  <c:v>0.52531899999999998</c:v>
                </c:pt>
                <c:pt idx="505">
                  <c:v>0.51221499999999998</c:v>
                </c:pt>
                <c:pt idx="506">
                  <c:v>0.46324599999999999</c:v>
                </c:pt>
                <c:pt idx="507">
                  <c:v>0.46951100000000001</c:v>
                </c:pt>
                <c:pt idx="508">
                  <c:v>0.46678599999999998</c:v>
                </c:pt>
                <c:pt idx="509">
                  <c:v>0.50868199999999997</c:v>
                </c:pt>
                <c:pt idx="510">
                  <c:v>0.46694400000000003</c:v>
                </c:pt>
                <c:pt idx="511">
                  <c:v>0.491369</c:v>
                </c:pt>
                <c:pt idx="512">
                  <c:v>0.44006099999999998</c:v>
                </c:pt>
                <c:pt idx="513">
                  <c:v>0.45223099999999999</c:v>
                </c:pt>
                <c:pt idx="514">
                  <c:v>0.41739100000000001</c:v>
                </c:pt>
                <c:pt idx="515">
                  <c:v>0.40765800000000002</c:v>
                </c:pt>
                <c:pt idx="516">
                  <c:v>0.41646300000000003</c:v>
                </c:pt>
                <c:pt idx="517">
                  <c:v>0.37423299999999998</c:v>
                </c:pt>
                <c:pt idx="518">
                  <c:v>0.41778700000000002</c:v>
                </c:pt>
                <c:pt idx="519">
                  <c:v>0.42721399999999998</c:v>
                </c:pt>
                <c:pt idx="520">
                  <c:v>0.35076499999999999</c:v>
                </c:pt>
                <c:pt idx="521">
                  <c:v>0.346582</c:v>
                </c:pt>
                <c:pt idx="522">
                  <c:v>0.36831199999999997</c:v>
                </c:pt>
                <c:pt idx="523">
                  <c:v>0.34048800000000001</c:v>
                </c:pt>
                <c:pt idx="524">
                  <c:v>0.38068999999999997</c:v>
                </c:pt>
                <c:pt idx="525">
                  <c:v>0.379689</c:v>
                </c:pt>
                <c:pt idx="526">
                  <c:v>0.30849100000000002</c:v>
                </c:pt>
                <c:pt idx="527">
                  <c:v>0.31531399999999998</c:v>
                </c:pt>
                <c:pt idx="528">
                  <c:v>0.29838999999999999</c:v>
                </c:pt>
                <c:pt idx="529">
                  <c:v>0.35607499999999997</c:v>
                </c:pt>
                <c:pt idx="530">
                  <c:v>0.25225700000000001</c:v>
                </c:pt>
                <c:pt idx="531">
                  <c:v>0.221688</c:v>
                </c:pt>
                <c:pt idx="532">
                  <c:v>0.19247</c:v>
                </c:pt>
                <c:pt idx="533">
                  <c:v>0.20159199999999999</c:v>
                </c:pt>
                <c:pt idx="534">
                  <c:v>0.19043599999999999</c:v>
                </c:pt>
                <c:pt idx="535">
                  <c:v>0.19533400000000001</c:v>
                </c:pt>
                <c:pt idx="536">
                  <c:v>0.18546499999999999</c:v>
                </c:pt>
                <c:pt idx="537">
                  <c:v>0.125251</c:v>
                </c:pt>
                <c:pt idx="538">
                  <c:v>6.3892500000000005E-2</c:v>
                </c:pt>
                <c:pt idx="539">
                  <c:v>0.100651</c:v>
                </c:pt>
                <c:pt idx="540">
                  <c:v>7.9872199999999997E-3</c:v>
                </c:pt>
                <c:pt idx="541">
                  <c:v>1.29683E-2</c:v>
                </c:pt>
                <c:pt idx="542">
                  <c:v>1.51267E-2</c:v>
                </c:pt>
                <c:pt idx="543">
                  <c:v>9.8532099999999994E-3</c:v>
                </c:pt>
                <c:pt idx="544">
                  <c:v>3.61518E-3</c:v>
                </c:pt>
                <c:pt idx="545">
                  <c:v>6.5483700000000004E-3</c:v>
                </c:pt>
                <c:pt idx="546">
                  <c:v>6.4432999999999999E-3</c:v>
                </c:pt>
                <c:pt idx="547">
                  <c:v>8.5702299999999999E-3</c:v>
                </c:pt>
                <c:pt idx="548">
                  <c:v>1.0035499999999999E-2</c:v>
                </c:pt>
                <c:pt idx="549">
                  <c:v>5.1491100000000001E-3</c:v>
                </c:pt>
                <c:pt idx="550">
                  <c:v>4.4341199999999997E-3</c:v>
                </c:pt>
                <c:pt idx="551">
                  <c:v>7.2186799999999999E-3</c:v>
                </c:pt>
                <c:pt idx="552">
                  <c:v>5.8152100000000003E-3</c:v>
                </c:pt>
                <c:pt idx="553">
                  <c:v>4.4804800000000002E-3</c:v>
                </c:pt>
                <c:pt idx="554">
                  <c:v>5.04165E-3</c:v>
                </c:pt>
                <c:pt idx="555">
                  <c:v>7.8465600000000007E-3</c:v>
                </c:pt>
                <c:pt idx="556">
                  <c:v>8.5865300000000002E-3</c:v>
                </c:pt>
                <c:pt idx="557">
                  <c:v>5.9296899999999996E-3</c:v>
                </c:pt>
                <c:pt idx="558">
                  <c:v>9.2905399999999999E-3</c:v>
                </c:pt>
                <c:pt idx="559">
                  <c:v>7.2110300000000002E-3</c:v>
                </c:pt>
                <c:pt idx="560">
                  <c:v>7.1986799999999998E-3</c:v>
                </c:pt>
                <c:pt idx="561">
                  <c:v>7.8406399999999994E-3</c:v>
                </c:pt>
                <c:pt idx="562">
                  <c:v>7.5055199999999999E-3</c:v>
                </c:pt>
                <c:pt idx="563">
                  <c:v>5.2932500000000002E-3</c:v>
                </c:pt>
                <c:pt idx="564">
                  <c:v>5.1339300000000001E-3</c:v>
                </c:pt>
                <c:pt idx="565">
                  <c:v>5.1249199999999998E-3</c:v>
                </c:pt>
                <c:pt idx="566">
                  <c:v>5.0656199999999998E-3</c:v>
                </c:pt>
                <c:pt idx="567">
                  <c:v>3.0711100000000002E-3</c:v>
                </c:pt>
                <c:pt idx="568">
                  <c:v>3.3873699999999998E-3</c:v>
                </c:pt>
                <c:pt idx="569">
                  <c:v>6.3231900000000002E-3</c:v>
                </c:pt>
                <c:pt idx="570">
                  <c:v>5.9077499999999998E-3</c:v>
                </c:pt>
                <c:pt idx="571">
                  <c:v>1.01215E-2</c:v>
                </c:pt>
                <c:pt idx="572">
                  <c:v>9.0030700000000002E-3</c:v>
                </c:pt>
                <c:pt idx="573">
                  <c:v>6.7385400000000003E-3</c:v>
                </c:pt>
                <c:pt idx="574">
                  <c:v>4.9515599999999998E-3</c:v>
                </c:pt>
                <c:pt idx="575">
                  <c:v>5.3373200000000004E-3</c:v>
                </c:pt>
                <c:pt idx="576">
                  <c:v>4.0080200000000002E-3</c:v>
                </c:pt>
                <c:pt idx="577">
                  <c:v>4.34484E-3</c:v>
                </c:pt>
                <c:pt idx="578">
                  <c:v>1.0822E-2</c:v>
                </c:pt>
                <c:pt idx="579">
                  <c:v>5.4114999999999996E-3</c:v>
                </c:pt>
                <c:pt idx="580">
                  <c:v>7.8794899999999994E-3</c:v>
                </c:pt>
                <c:pt idx="581">
                  <c:v>8.0302299999999993E-3</c:v>
                </c:pt>
                <c:pt idx="582">
                  <c:v>6.67127E-3</c:v>
                </c:pt>
                <c:pt idx="583">
                  <c:v>1.08872E-2</c:v>
                </c:pt>
                <c:pt idx="584">
                  <c:v>5.8770300000000001E-3</c:v>
                </c:pt>
                <c:pt idx="585">
                  <c:v>5.4502400000000003E-3</c:v>
                </c:pt>
                <c:pt idx="586">
                  <c:v>7.0566800000000001E-3</c:v>
                </c:pt>
                <c:pt idx="587">
                  <c:v>3.51958E-3</c:v>
                </c:pt>
                <c:pt idx="588">
                  <c:v>4.7608299999999997E-3</c:v>
                </c:pt>
                <c:pt idx="589">
                  <c:v>2.0147799999999999E-3</c:v>
                </c:pt>
                <c:pt idx="590">
                  <c:v>4.0881199999999998E-3</c:v>
                </c:pt>
                <c:pt idx="591">
                  <c:v>5.5049799999999996E-3</c:v>
                </c:pt>
                <c:pt idx="592">
                  <c:v>7.5301200000000004E-3</c:v>
                </c:pt>
                <c:pt idx="593">
                  <c:v>4.2095400000000003E-3</c:v>
                </c:pt>
                <c:pt idx="594">
                  <c:v>4.8611100000000001E-3</c:v>
                </c:pt>
                <c:pt idx="595">
                  <c:v>5.26436E-3</c:v>
                </c:pt>
                <c:pt idx="596">
                  <c:v>3.3259399999999999E-3</c:v>
                </c:pt>
                <c:pt idx="597">
                  <c:v>5.8977700000000001E-3</c:v>
                </c:pt>
                <c:pt idx="598">
                  <c:v>6.4907000000000003E-3</c:v>
                </c:pt>
                <c:pt idx="599">
                  <c:v>8.6673900000000005E-3</c:v>
                </c:pt>
                <c:pt idx="600">
                  <c:v>5.61313E-3</c:v>
                </c:pt>
                <c:pt idx="601">
                  <c:v>4.7048799999999998E-3</c:v>
                </c:pt>
                <c:pt idx="602">
                  <c:v>7.8857600000000003E-3</c:v>
                </c:pt>
                <c:pt idx="603">
                  <c:v>1.05887E-2</c:v>
                </c:pt>
                <c:pt idx="604">
                  <c:v>1.427E-2</c:v>
                </c:pt>
                <c:pt idx="605">
                  <c:v>7.3848799999999999E-3</c:v>
                </c:pt>
                <c:pt idx="606">
                  <c:v>5.3327599999999998E-3</c:v>
                </c:pt>
                <c:pt idx="607">
                  <c:v>6.1728399999999998E-3</c:v>
                </c:pt>
                <c:pt idx="608">
                  <c:v>4.6828399999999997E-3</c:v>
                </c:pt>
                <c:pt idx="609">
                  <c:v>4.0992399999999997E-3</c:v>
                </c:pt>
                <c:pt idx="610">
                  <c:v>8.5657800000000003E-3</c:v>
                </c:pt>
                <c:pt idx="611">
                  <c:v>9.5704399999999995E-3</c:v>
                </c:pt>
                <c:pt idx="612">
                  <c:v>6.0093500000000001E-3</c:v>
                </c:pt>
                <c:pt idx="613">
                  <c:v>4.6697800000000001E-3</c:v>
                </c:pt>
                <c:pt idx="614">
                  <c:v>7.3465900000000001E-3</c:v>
                </c:pt>
                <c:pt idx="615">
                  <c:v>6.0893099999999997E-3</c:v>
                </c:pt>
                <c:pt idx="616">
                  <c:v>6.0648500000000001E-3</c:v>
                </c:pt>
                <c:pt idx="617">
                  <c:v>4.3583500000000004E-3</c:v>
                </c:pt>
                <c:pt idx="618">
                  <c:v>3.72208E-3</c:v>
                </c:pt>
                <c:pt idx="619">
                  <c:v>7.7369400000000003E-3</c:v>
                </c:pt>
                <c:pt idx="620">
                  <c:v>8.0606900000000006E-3</c:v>
                </c:pt>
                <c:pt idx="621">
                  <c:v>4.39815E-3</c:v>
                </c:pt>
                <c:pt idx="622">
                  <c:v>4.9551700000000001E-3</c:v>
                </c:pt>
                <c:pt idx="623">
                  <c:v>3.30189E-3</c:v>
                </c:pt>
                <c:pt idx="624">
                  <c:v>8.4072899999999996E-3</c:v>
                </c:pt>
                <c:pt idx="625">
                  <c:v>8.0109900000000008E-3</c:v>
                </c:pt>
                <c:pt idx="626">
                  <c:v>1.0706200000000001E-2</c:v>
                </c:pt>
                <c:pt idx="627">
                  <c:v>7.7501699999999998E-3</c:v>
                </c:pt>
                <c:pt idx="628">
                  <c:v>9.4668700000000005E-3</c:v>
                </c:pt>
                <c:pt idx="629">
                  <c:v>4.2918499999999998E-3</c:v>
                </c:pt>
                <c:pt idx="630">
                  <c:v>7.1782199999999999E-3</c:v>
                </c:pt>
                <c:pt idx="631">
                  <c:v>7.9286400000000007E-3</c:v>
                </c:pt>
                <c:pt idx="632">
                  <c:v>3.3653799999999998E-3</c:v>
                </c:pt>
                <c:pt idx="633">
                  <c:v>3.9321699999999996E-3</c:v>
                </c:pt>
                <c:pt idx="634">
                  <c:v>9.9452999999999998E-4</c:v>
                </c:pt>
                <c:pt idx="635">
                  <c:v>2.6271799999999998E-3</c:v>
                </c:pt>
                <c:pt idx="636">
                  <c:v>4.6522999999999998E-3</c:v>
                </c:pt>
                <c:pt idx="637">
                  <c:v>4.5346099999999997E-3</c:v>
                </c:pt>
                <c:pt idx="638">
                  <c:v>2.4624500000000001E-3</c:v>
                </c:pt>
                <c:pt idx="639">
                  <c:v>5.0909099999999997E-3</c:v>
                </c:pt>
                <c:pt idx="640">
                  <c:v>6.6857699999999997E-3</c:v>
                </c:pt>
                <c:pt idx="641">
                  <c:v>5.6764399999999996E-3</c:v>
                </c:pt>
                <c:pt idx="642">
                  <c:v>4.2613599999999996E-3</c:v>
                </c:pt>
                <c:pt idx="643">
                  <c:v>5.8397600000000003E-3</c:v>
                </c:pt>
                <c:pt idx="644">
                  <c:v>6.6964299999999997E-3</c:v>
                </c:pt>
                <c:pt idx="645">
                  <c:v>6.7348499999999997E-3</c:v>
                </c:pt>
                <c:pt idx="646">
                  <c:v>7.7364599999999997E-3</c:v>
                </c:pt>
                <c:pt idx="647">
                  <c:v>6.6914499999999998E-3</c:v>
                </c:pt>
                <c:pt idx="648">
                  <c:v>2.3446700000000001E-3</c:v>
                </c:pt>
                <c:pt idx="649">
                  <c:v>3.0387999999999999E-3</c:v>
                </c:pt>
                <c:pt idx="650">
                  <c:v>2.12064E-3</c:v>
                </c:pt>
                <c:pt idx="651">
                  <c:v>3.3200500000000002E-3</c:v>
                </c:pt>
                <c:pt idx="652">
                  <c:v>5.5592599999999999E-3</c:v>
                </c:pt>
                <c:pt idx="653">
                  <c:v>1.9810700000000001E-3</c:v>
                </c:pt>
                <c:pt idx="654">
                  <c:v>5.2447600000000002E-3</c:v>
                </c:pt>
                <c:pt idx="655">
                  <c:v>4.9869900000000002E-3</c:v>
                </c:pt>
                <c:pt idx="656">
                  <c:v>2.86849E-3</c:v>
                </c:pt>
                <c:pt idx="657">
                  <c:v>1.6025600000000001E-3</c:v>
                </c:pt>
                <c:pt idx="658">
                  <c:v>3.8653899999999998E-3</c:v>
                </c:pt>
                <c:pt idx="659">
                  <c:v>6.3593E-3</c:v>
                </c:pt>
                <c:pt idx="660">
                  <c:v>7.0566800000000001E-3</c:v>
                </c:pt>
                <c:pt idx="661">
                  <c:v>5.48272E-3</c:v>
                </c:pt>
                <c:pt idx="662">
                  <c:v>6.1898200000000004E-3</c:v>
                </c:pt>
                <c:pt idx="663">
                  <c:v>5.9347200000000001E-3</c:v>
                </c:pt>
                <c:pt idx="664">
                  <c:v>6.2068999999999996E-3</c:v>
                </c:pt>
                <c:pt idx="665">
                  <c:v>4.9864000000000002E-3</c:v>
                </c:pt>
                <c:pt idx="666">
                  <c:v>9.1975200000000003E-4</c:v>
                </c:pt>
                <c:pt idx="667">
                  <c:v>3.2429899999999998E-3</c:v>
                </c:pt>
                <c:pt idx="668">
                  <c:v>8.3935599999999996E-3</c:v>
                </c:pt>
                <c:pt idx="669">
                  <c:v>3.5285799999999999E-3</c:v>
                </c:pt>
                <c:pt idx="670">
                  <c:v>7.3268700000000001E-3</c:v>
                </c:pt>
                <c:pt idx="671">
                  <c:v>2.1479699999999999E-3</c:v>
                </c:pt>
                <c:pt idx="672">
                  <c:v>4.71698E-4</c:v>
                </c:pt>
                <c:pt idx="673">
                  <c:v>5.3351900000000001E-3</c:v>
                </c:pt>
                <c:pt idx="674">
                  <c:v>8.24305E-3</c:v>
                </c:pt>
                <c:pt idx="675">
                  <c:v>3.9590099999999998E-3</c:v>
                </c:pt>
                <c:pt idx="676">
                  <c:v>2.12867E-3</c:v>
                </c:pt>
                <c:pt idx="677">
                  <c:v>6.8508800000000002E-3</c:v>
                </c:pt>
                <c:pt idx="678">
                  <c:v>1.33866E-2</c:v>
                </c:pt>
                <c:pt idx="679">
                  <c:v>1.27966E-2</c:v>
                </c:pt>
                <c:pt idx="680">
                  <c:v>1.10142E-2</c:v>
                </c:pt>
                <c:pt idx="681">
                  <c:v>6.6725999999999999E-3</c:v>
                </c:pt>
                <c:pt idx="682">
                  <c:v>6.2070500000000004E-3</c:v>
                </c:pt>
                <c:pt idx="683">
                  <c:v>8.7873499999999993E-3</c:v>
                </c:pt>
                <c:pt idx="684">
                  <c:v>4.6153799999999997E-3</c:v>
                </c:pt>
                <c:pt idx="685">
                  <c:v>7.2005200000000002E-3</c:v>
                </c:pt>
                <c:pt idx="686">
                  <c:v>5.7142900000000003E-3</c:v>
                </c:pt>
                <c:pt idx="687">
                  <c:v>5.5865899999999998E-3</c:v>
                </c:pt>
                <c:pt idx="688">
                  <c:v>4.2096399999999997E-3</c:v>
                </c:pt>
                <c:pt idx="689">
                  <c:v>3.3883899999999998E-3</c:v>
                </c:pt>
                <c:pt idx="690">
                  <c:v>5.86142E-3</c:v>
                </c:pt>
                <c:pt idx="691">
                  <c:v>5.75202E-3</c:v>
                </c:pt>
                <c:pt idx="692">
                  <c:v>8.3155699999999996E-3</c:v>
                </c:pt>
                <c:pt idx="693">
                  <c:v>1.3194900000000001E-2</c:v>
                </c:pt>
                <c:pt idx="694">
                  <c:v>9.1860699999999993E-3</c:v>
                </c:pt>
                <c:pt idx="695">
                  <c:v>3.8208399999999998E-3</c:v>
                </c:pt>
                <c:pt idx="696">
                  <c:v>4.1623299999999997E-3</c:v>
                </c:pt>
                <c:pt idx="697">
                  <c:v>2.3182300000000001E-3</c:v>
                </c:pt>
                <c:pt idx="698">
                  <c:v>7.5268799999999997E-3</c:v>
                </c:pt>
                <c:pt idx="699">
                  <c:v>7.2003400000000004E-3</c:v>
                </c:pt>
                <c:pt idx="700">
                  <c:v>4.1081099999999999E-3</c:v>
                </c:pt>
                <c:pt idx="701">
                  <c:v>7.8522899999999996E-3</c:v>
                </c:pt>
                <c:pt idx="702">
                  <c:v>4.36047E-3</c:v>
                </c:pt>
                <c:pt idx="703">
                  <c:v>4.4472699999999997E-3</c:v>
                </c:pt>
                <c:pt idx="704">
                  <c:v>4.0184900000000004E-3</c:v>
                </c:pt>
                <c:pt idx="705">
                  <c:v>6.9147899999999997E-3</c:v>
                </c:pt>
                <c:pt idx="706">
                  <c:v>4.1762400000000003E-3</c:v>
                </c:pt>
                <c:pt idx="707">
                  <c:v>7.1368600000000001E-3</c:v>
                </c:pt>
                <c:pt idx="708">
                  <c:v>6.0553600000000001E-3</c:v>
                </c:pt>
                <c:pt idx="709">
                  <c:v>7.4105400000000002E-3</c:v>
                </c:pt>
                <c:pt idx="710">
                  <c:v>8.0680300000000003E-3</c:v>
                </c:pt>
                <c:pt idx="711">
                  <c:v>7.7519399999999997E-3</c:v>
                </c:pt>
                <c:pt idx="712">
                  <c:v>5.8187899999999999E-3</c:v>
                </c:pt>
                <c:pt idx="713">
                  <c:v>2.57069E-3</c:v>
                </c:pt>
                <c:pt idx="714">
                  <c:v>1.9425899999999999E-3</c:v>
                </c:pt>
                <c:pt idx="715">
                  <c:v>1.7331E-3</c:v>
                </c:pt>
                <c:pt idx="716">
                  <c:v>4.8341E-3</c:v>
                </c:pt>
                <c:pt idx="717">
                  <c:v>3.06748E-3</c:v>
                </c:pt>
                <c:pt idx="718">
                  <c:v>7.2859700000000001E-3</c:v>
                </c:pt>
                <c:pt idx="719">
                  <c:v>8.3333299999999999E-3</c:v>
                </c:pt>
                <c:pt idx="720">
                  <c:v>6.71785E-3</c:v>
                </c:pt>
                <c:pt idx="721">
                  <c:v>7.7802100000000001E-3</c:v>
                </c:pt>
                <c:pt idx="722">
                  <c:v>5.4701699999999999E-3</c:v>
                </c:pt>
                <c:pt idx="723">
                  <c:v>5.6580600000000003E-3</c:v>
                </c:pt>
                <c:pt idx="724">
                  <c:v>7.4846299999999999E-3</c:v>
                </c:pt>
                <c:pt idx="725">
                  <c:v>8.8361499999999992E-3</c:v>
                </c:pt>
                <c:pt idx="726">
                  <c:v>2.9390200000000001E-3</c:v>
                </c:pt>
                <c:pt idx="727">
                  <c:v>2.7529199999999998E-3</c:v>
                </c:pt>
                <c:pt idx="728">
                  <c:v>3.5095899999999999E-3</c:v>
                </c:pt>
                <c:pt idx="729">
                  <c:v>3.8582099999999999E-3</c:v>
                </c:pt>
                <c:pt idx="730">
                  <c:v>6.9410000000000001E-3</c:v>
                </c:pt>
                <c:pt idx="731">
                  <c:v>5.56362E-3</c:v>
                </c:pt>
                <c:pt idx="732">
                  <c:v>5.4618899999999996E-3</c:v>
                </c:pt>
                <c:pt idx="733">
                  <c:v>6.0576700000000002E-3</c:v>
                </c:pt>
                <c:pt idx="734">
                  <c:v>2.6474100000000002E-3</c:v>
                </c:pt>
                <c:pt idx="735">
                  <c:v>7.6317700000000004E-3</c:v>
                </c:pt>
                <c:pt idx="736">
                  <c:v>4.7915700000000002E-3</c:v>
                </c:pt>
                <c:pt idx="737">
                  <c:v>3.6900399999999999E-3</c:v>
                </c:pt>
                <c:pt idx="738">
                  <c:v>3.6275700000000001E-3</c:v>
                </c:pt>
                <c:pt idx="739">
                  <c:v>4.5662100000000002E-3</c:v>
                </c:pt>
                <c:pt idx="740">
                  <c:v>4.6398000000000003E-3</c:v>
                </c:pt>
                <c:pt idx="741">
                  <c:v>6.0468600000000003E-3</c:v>
                </c:pt>
                <c:pt idx="742">
                  <c:v>4.1972700000000003E-3</c:v>
                </c:pt>
                <c:pt idx="743">
                  <c:v>4.4155799999999997E-3</c:v>
                </c:pt>
                <c:pt idx="744">
                  <c:v>6.55077E-3</c:v>
                </c:pt>
                <c:pt idx="745">
                  <c:v>4.4598600000000004E-3</c:v>
                </c:pt>
                <c:pt idx="746">
                  <c:v>4.41552E-3</c:v>
                </c:pt>
                <c:pt idx="747">
                  <c:v>4.0918400000000002E-3</c:v>
                </c:pt>
                <c:pt idx="748">
                  <c:v>8.2116800000000007E-3</c:v>
                </c:pt>
                <c:pt idx="749">
                  <c:v>4.9237999999999999E-3</c:v>
                </c:pt>
                <c:pt idx="750">
                  <c:v>4.0631E-3</c:v>
                </c:pt>
                <c:pt idx="751">
                  <c:v>5.2201499999999998E-3</c:v>
                </c:pt>
                <c:pt idx="752">
                  <c:v>6.6149599999999996E-3</c:v>
                </c:pt>
                <c:pt idx="753">
                  <c:v>1.0160300000000001E-2</c:v>
                </c:pt>
                <c:pt idx="754">
                  <c:v>1.00987E-2</c:v>
                </c:pt>
                <c:pt idx="755">
                  <c:v>7.5791399999999998E-3</c:v>
                </c:pt>
                <c:pt idx="756">
                  <c:v>7.8924900000000003E-3</c:v>
                </c:pt>
                <c:pt idx="757">
                  <c:v>5.2173899999999997E-3</c:v>
                </c:pt>
                <c:pt idx="758">
                  <c:v>3.0755700000000001E-3</c:v>
                </c:pt>
                <c:pt idx="759">
                  <c:v>6.9165600000000004E-3</c:v>
                </c:pt>
                <c:pt idx="760">
                  <c:v>6.6300899999999999E-3</c:v>
                </c:pt>
                <c:pt idx="761">
                  <c:v>6.6322799999999999E-3</c:v>
                </c:pt>
                <c:pt idx="762">
                  <c:v>3.0303000000000001E-3</c:v>
                </c:pt>
                <c:pt idx="763">
                  <c:v>5.2669400000000003E-3</c:v>
                </c:pt>
                <c:pt idx="764">
                  <c:v>4.6663599999999996E-3</c:v>
                </c:pt>
                <c:pt idx="765">
                  <c:v>9.6852299999999995E-3</c:v>
                </c:pt>
                <c:pt idx="766">
                  <c:v>7.1120100000000002E-3</c:v>
                </c:pt>
                <c:pt idx="767">
                  <c:v>1.14229E-2</c:v>
                </c:pt>
                <c:pt idx="768">
                  <c:v>3.6092400000000001E-3</c:v>
                </c:pt>
                <c:pt idx="769">
                  <c:v>9.9132600000000001E-3</c:v>
                </c:pt>
                <c:pt idx="770">
                  <c:v>1.14161E-2</c:v>
                </c:pt>
                <c:pt idx="771">
                  <c:v>5.1615799999999998E-3</c:v>
                </c:pt>
                <c:pt idx="772">
                  <c:v>6.6006600000000004E-3</c:v>
                </c:pt>
                <c:pt idx="773">
                  <c:v>1.43149E-2</c:v>
                </c:pt>
                <c:pt idx="774">
                  <c:v>8.3701499999999998E-3</c:v>
                </c:pt>
                <c:pt idx="775">
                  <c:v>1.05057E-2</c:v>
                </c:pt>
                <c:pt idx="776">
                  <c:v>5.7585800000000001E-3</c:v>
                </c:pt>
                <c:pt idx="777">
                  <c:v>1.07359E-2</c:v>
                </c:pt>
                <c:pt idx="778">
                  <c:v>7.7968400000000002E-3</c:v>
                </c:pt>
                <c:pt idx="779">
                  <c:v>7.9799399999999996E-3</c:v>
                </c:pt>
                <c:pt idx="780">
                  <c:v>2.5906700000000002E-3</c:v>
                </c:pt>
                <c:pt idx="781">
                  <c:v>4.4289000000000004E-3</c:v>
                </c:pt>
                <c:pt idx="782">
                  <c:v>3.0162399999999999E-3</c:v>
                </c:pt>
                <c:pt idx="783">
                  <c:v>7.3234099999999998E-3</c:v>
                </c:pt>
                <c:pt idx="784">
                  <c:v>4.82315E-3</c:v>
                </c:pt>
                <c:pt idx="785">
                  <c:v>6.2834500000000003E-3</c:v>
                </c:pt>
                <c:pt idx="786">
                  <c:v>7.3879899999999997E-3</c:v>
                </c:pt>
                <c:pt idx="787">
                  <c:v>8.0798499999999995E-3</c:v>
                </c:pt>
                <c:pt idx="788">
                  <c:v>1.02349E-2</c:v>
                </c:pt>
                <c:pt idx="789">
                  <c:v>1.2459599999999999E-2</c:v>
                </c:pt>
                <c:pt idx="790">
                  <c:v>1.25165E-2</c:v>
                </c:pt>
                <c:pt idx="791">
                  <c:v>1.21762E-2</c:v>
                </c:pt>
                <c:pt idx="792">
                  <c:v>7.37157E-3</c:v>
                </c:pt>
                <c:pt idx="793">
                  <c:v>7.9654099999999992E-3</c:v>
                </c:pt>
                <c:pt idx="794">
                  <c:v>7.8703699999999998E-3</c:v>
                </c:pt>
                <c:pt idx="795">
                  <c:v>2.0675400000000001E-3</c:v>
                </c:pt>
                <c:pt idx="796">
                  <c:v>5.43232E-3</c:v>
                </c:pt>
                <c:pt idx="797">
                  <c:v>5.3511699999999997E-3</c:v>
                </c:pt>
                <c:pt idx="798">
                  <c:v>4.8003500000000001E-3</c:v>
                </c:pt>
                <c:pt idx="799">
                  <c:v>3.6709099999999999E-3</c:v>
                </c:pt>
                <c:pt idx="800">
                  <c:v>2.7276499999999999E-3</c:v>
                </c:pt>
                <c:pt idx="801">
                  <c:v>3.6316999999999999E-3</c:v>
                </c:pt>
                <c:pt idx="802">
                  <c:v>7.2496599999999998E-3</c:v>
                </c:pt>
                <c:pt idx="803">
                  <c:v>9.0867799999999992E-3</c:v>
                </c:pt>
                <c:pt idx="804">
                  <c:v>2.2501699999999999E-2</c:v>
                </c:pt>
                <c:pt idx="805">
                  <c:v>1.0662400000000001E-2</c:v>
                </c:pt>
                <c:pt idx="806">
                  <c:v>3.9544100000000002E-3</c:v>
                </c:pt>
                <c:pt idx="807">
                  <c:v>8.4131799999999993E-3</c:v>
                </c:pt>
                <c:pt idx="808">
                  <c:v>1.00091E-2</c:v>
                </c:pt>
                <c:pt idx="809">
                  <c:v>3.3662499999999999E-3</c:v>
                </c:pt>
                <c:pt idx="810">
                  <c:v>9.9728000000000004E-3</c:v>
                </c:pt>
                <c:pt idx="811">
                  <c:v>4.0853399999999998E-3</c:v>
                </c:pt>
                <c:pt idx="812">
                  <c:v>6.60291E-3</c:v>
                </c:pt>
                <c:pt idx="813">
                  <c:v>5.5704099999999996E-3</c:v>
                </c:pt>
                <c:pt idx="814">
                  <c:v>4.3211300000000003E-3</c:v>
                </c:pt>
                <c:pt idx="815">
                  <c:v>3.7356999999999998E-3</c:v>
                </c:pt>
                <c:pt idx="816">
                  <c:v>4.1831300000000002E-3</c:v>
                </c:pt>
                <c:pt idx="817">
                  <c:v>4.4486100000000004E-3</c:v>
                </c:pt>
                <c:pt idx="818">
                  <c:v>6.1655199999999999E-3</c:v>
                </c:pt>
                <c:pt idx="819">
                  <c:v>9.0464499999999993E-3</c:v>
                </c:pt>
                <c:pt idx="820">
                  <c:v>5.3475900000000002E-3</c:v>
                </c:pt>
                <c:pt idx="821">
                  <c:v>4.0179600000000001E-3</c:v>
                </c:pt>
                <c:pt idx="822">
                  <c:v>5.2145100000000003E-3</c:v>
                </c:pt>
                <c:pt idx="823">
                  <c:v>6.1884000000000002E-3</c:v>
                </c:pt>
                <c:pt idx="824">
                  <c:v>5.5840999999999998E-3</c:v>
                </c:pt>
                <c:pt idx="825">
                  <c:v>4.6133600000000004E-3</c:v>
                </c:pt>
                <c:pt idx="826">
                  <c:v>6.8996200000000004E-3</c:v>
                </c:pt>
                <c:pt idx="827">
                  <c:v>6.3722300000000004E-3</c:v>
                </c:pt>
                <c:pt idx="828">
                  <c:v>2.8979000000000001E-3</c:v>
                </c:pt>
                <c:pt idx="829">
                  <c:v>5.2758800000000002E-3</c:v>
                </c:pt>
                <c:pt idx="830">
                  <c:v>3.8961E-3</c:v>
                </c:pt>
                <c:pt idx="831">
                  <c:v>1.9929100000000001E-3</c:v>
                </c:pt>
                <c:pt idx="832">
                  <c:v>4.1303399999999997E-3</c:v>
                </c:pt>
                <c:pt idx="833">
                  <c:v>4.2250400000000002E-3</c:v>
                </c:pt>
                <c:pt idx="834">
                  <c:v>8.4107999999999995E-3</c:v>
                </c:pt>
                <c:pt idx="835">
                  <c:v>7.9167600000000001E-3</c:v>
                </c:pt>
                <c:pt idx="836">
                  <c:v>7.5308099999999998E-3</c:v>
                </c:pt>
                <c:pt idx="837">
                  <c:v>9.9455399999999992E-3</c:v>
                </c:pt>
                <c:pt idx="838">
                  <c:v>6.3306500000000002E-3</c:v>
                </c:pt>
                <c:pt idx="839">
                  <c:v>6.3484600000000002E-3</c:v>
                </c:pt>
                <c:pt idx="840">
                  <c:v>6.0690900000000001E-3</c:v>
                </c:pt>
                <c:pt idx="841">
                  <c:v>9.8870099999999999E-3</c:v>
                </c:pt>
                <c:pt idx="842">
                  <c:v>6.2395000000000003E-3</c:v>
                </c:pt>
                <c:pt idx="843">
                  <c:v>5.8737199999999998E-3</c:v>
                </c:pt>
                <c:pt idx="844">
                  <c:v>2.8992499999999999E-3</c:v>
                </c:pt>
                <c:pt idx="845">
                  <c:v>9.6455300000000005E-4</c:v>
                </c:pt>
                <c:pt idx="846">
                  <c:v>5.7238300000000001E-3</c:v>
                </c:pt>
                <c:pt idx="847">
                  <c:v>7.0754700000000004E-3</c:v>
                </c:pt>
                <c:pt idx="848">
                  <c:v>3.3050000000000002E-3</c:v>
                </c:pt>
                <c:pt idx="849">
                  <c:v>5.5288500000000001E-3</c:v>
                </c:pt>
                <c:pt idx="850">
                  <c:v>4.4917300000000002E-3</c:v>
                </c:pt>
                <c:pt idx="851">
                  <c:v>4.6544100000000003E-3</c:v>
                </c:pt>
                <c:pt idx="852">
                  <c:v>5.1091499999999998E-3</c:v>
                </c:pt>
                <c:pt idx="853">
                  <c:v>5.6899000000000003E-3</c:v>
                </c:pt>
                <c:pt idx="854">
                  <c:v>8.3295799999999996E-3</c:v>
                </c:pt>
                <c:pt idx="855">
                  <c:v>6.8251400000000004E-3</c:v>
                </c:pt>
                <c:pt idx="856">
                  <c:v>7.6923099999999999E-3</c:v>
                </c:pt>
                <c:pt idx="857">
                  <c:v>1.49322E-2</c:v>
                </c:pt>
                <c:pt idx="858">
                  <c:v>7.9439300000000001E-3</c:v>
                </c:pt>
                <c:pt idx="859">
                  <c:v>7.0508100000000002E-3</c:v>
                </c:pt>
                <c:pt idx="860">
                  <c:v>3.6338899999999999E-3</c:v>
                </c:pt>
                <c:pt idx="861">
                  <c:v>3.8801500000000002E-3</c:v>
                </c:pt>
                <c:pt idx="862">
                  <c:v>2.8780199999999998E-3</c:v>
                </c:pt>
                <c:pt idx="863">
                  <c:v>4.9088400000000003E-3</c:v>
                </c:pt>
                <c:pt idx="864">
                  <c:v>4.0514799999999997E-3</c:v>
                </c:pt>
                <c:pt idx="865">
                  <c:v>1.23751E-2</c:v>
                </c:pt>
                <c:pt idx="866">
                  <c:v>3.32651E-3</c:v>
                </c:pt>
                <c:pt idx="867">
                  <c:v>6.0168499999999998E-3</c:v>
                </c:pt>
                <c:pt idx="868">
                  <c:v>3.82409E-3</c:v>
                </c:pt>
                <c:pt idx="869">
                  <c:v>8.1481499999999998E-3</c:v>
                </c:pt>
                <c:pt idx="870">
                  <c:v>8.8643999999999997E-3</c:v>
                </c:pt>
                <c:pt idx="871">
                  <c:v>6.0562000000000003E-3</c:v>
                </c:pt>
                <c:pt idx="872">
                  <c:v>7.6738600000000002E-3</c:v>
                </c:pt>
                <c:pt idx="873">
                  <c:v>7.06472E-3</c:v>
                </c:pt>
                <c:pt idx="874">
                  <c:v>2.3116E-3</c:v>
                </c:pt>
                <c:pt idx="875">
                  <c:v>1.19019E-3</c:v>
                </c:pt>
                <c:pt idx="876">
                  <c:v>3.2964399999999999E-3</c:v>
                </c:pt>
                <c:pt idx="877">
                  <c:v>2.9121899999999998E-3</c:v>
                </c:pt>
                <c:pt idx="878">
                  <c:v>5.2320300000000004E-3</c:v>
                </c:pt>
                <c:pt idx="879">
                  <c:v>6.0267899999999998E-3</c:v>
                </c:pt>
                <c:pt idx="880">
                  <c:v>7.4430800000000004E-3</c:v>
                </c:pt>
                <c:pt idx="881">
                  <c:v>5.7841999999999998E-3</c:v>
                </c:pt>
                <c:pt idx="882">
                  <c:v>7.0006599999999997E-3</c:v>
                </c:pt>
                <c:pt idx="883">
                  <c:v>1.22881E-2</c:v>
                </c:pt>
                <c:pt idx="884">
                  <c:v>1.05448E-2</c:v>
                </c:pt>
                <c:pt idx="885">
                  <c:v>6.8243899999999996E-3</c:v>
                </c:pt>
                <c:pt idx="886">
                  <c:v>6.7709500000000004E-3</c:v>
                </c:pt>
                <c:pt idx="887">
                  <c:v>7.1792499999999999E-3</c:v>
                </c:pt>
                <c:pt idx="888">
                  <c:v>8.5371500000000003E-3</c:v>
                </c:pt>
                <c:pt idx="889">
                  <c:v>6.3650800000000004E-3</c:v>
                </c:pt>
                <c:pt idx="890">
                  <c:v>9.5259699999999999E-3</c:v>
                </c:pt>
                <c:pt idx="891">
                  <c:v>8.7569399999999995E-3</c:v>
                </c:pt>
                <c:pt idx="892">
                  <c:v>9.21165E-3</c:v>
                </c:pt>
                <c:pt idx="893">
                  <c:v>4.8888899999999999E-3</c:v>
                </c:pt>
                <c:pt idx="894">
                  <c:v>6.69113E-3</c:v>
                </c:pt>
                <c:pt idx="895">
                  <c:v>1.22565E-2</c:v>
                </c:pt>
                <c:pt idx="896">
                  <c:v>5.9340699999999996E-3</c:v>
                </c:pt>
                <c:pt idx="897">
                  <c:v>4.9818800000000002E-3</c:v>
                </c:pt>
                <c:pt idx="898">
                  <c:v>3.8742E-3</c:v>
                </c:pt>
                <c:pt idx="899">
                  <c:v>7.5421500000000001E-3</c:v>
                </c:pt>
                <c:pt idx="900">
                  <c:v>4.2840999999999999E-3</c:v>
                </c:pt>
                <c:pt idx="901">
                  <c:v>3.69324E-3</c:v>
                </c:pt>
                <c:pt idx="902">
                  <c:v>3.6900399999999999E-3</c:v>
                </c:pt>
                <c:pt idx="903">
                  <c:v>2.3444199999999998E-3</c:v>
                </c:pt>
                <c:pt idx="904">
                  <c:v>5.2481999999999997E-3</c:v>
                </c:pt>
                <c:pt idx="905">
                  <c:v>2.9774599999999999E-3</c:v>
                </c:pt>
                <c:pt idx="906">
                  <c:v>4.3927100000000002E-3</c:v>
                </c:pt>
                <c:pt idx="907">
                  <c:v>4.4316399999999997E-3</c:v>
                </c:pt>
                <c:pt idx="908">
                  <c:v>6.8478000000000002E-3</c:v>
                </c:pt>
                <c:pt idx="909">
                  <c:v>6.6651899999999997E-3</c:v>
                </c:pt>
                <c:pt idx="910">
                  <c:v>6.7347400000000003E-3</c:v>
                </c:pt>
                <c:pt idx="911">
                  <c:v>3.8574999999999998E-3</c:v>
                </c:pt>
                <c:pt idx="912">
                  <c:v>7.2153299999999998E-3</c:v>
                </c:pt>
                <c:pt idx="913">
                  <c:v>7.6159699999999997E-3</c:v>
                </c:pt>
                <c:pt idx="914">
                  <c:v>7.0921999999999999E-3</c:v>
                </c:pt>
                <c:pt idx="915">
                  <c:v>7.1126899999999996E-3</c:v>
                </c:pt>
                <c:pt idx="916">
                  <c:v>8.8335199999999992E-3</c:v>
                </c:pt>
                <c:pt idx="917">
                  <c:v>1.27551E-2</c:v>
                </c:pt>
                <c:pt idx="918">
                  <c:v>7.5566799999999996E-3</c:v>
                </c:pt>
                <c:pt idx="919">
                  <c:v>6.1686099999999997E-3</c:v>
                </c:pt>
                <c:pt idx="920">
                  <c:v>8.1509100000000008E-3</c:v>
                </c:pt>
                <c:pt idx="921">
                  <c:v>5.3500800000000001E-3</c:v>
                </c:pt>
                <c:pt idx="922">
                  <c:v>6.0255500000000002E-3</c:v>
                </c:pt>
                <c:pt idx="923">
                  <c:v>3.4859399999999999E-3</c:v>
                </c:pt>
                <c:pt idx="924">
                  <c:v>8.2801000000000003E-3</c:v>
                </c:pt>
                <c:pt idx="925">
                  <c:v>3.6554700000000001E-3</c:v>
                </c:pt>
                <c:pt idx="926">
                  <c:v>5.6446200000000004E-3</c:v>
                </c:pt>
                <c:pt idx="927">
                  <c:v>8.4106100000000007E-3</c:v>
                </c:pt>
                <c:pt idx="928">
                  <c:v>3.9732300000000003E-3</c:v>
                </c:pt>
                <c:pt idx="929">
                  <c:v>3.8022799999999999E-3</c:v>
                </c:pt>
                <c:pt idx="930">
                  <c:v>3.0152899999999999E-3</c:v>
                </c:pt>
                <c:pt idx="931">
                  <c:v>5.2117300000000004E-3</c:v>
                </c:pt>
                <c:pt idx="932">
                  <c:v>7.7703399999999997E-3</c:v>
                </c:pt>
                <c:pt idx="933">
                  <c:v>6.58874E-3</c:v>
                </c:pt>
                <c:pt idx="934">
                  <c:v>6.5511399999999996E-3</c:v>
                </c:pt>
                <c:pt idx="935">
                  <c:v>4.8502700000000003E-3</c:v>
                </c:pt>
                <c:pt idx="936">
                  <c:v>5.1156099999999996E-3</c:v>
                </c:pt>
                <c:pt idx="937">
                  <c:v>2.3295199999999999E-3</c:v>
                </c:pt>
                <c:pt idx="938">
                  <c:v>7.0182899999999999E-3</c:v>
                </c:pt>
                <c:pt idx="939">
                  <c:v>5.3807899999999999E-3</c:v>
                </c:pt>
                <c:pt idx="940">
                  <c:v>5.8115399999999996E-3</c:v>
                </c:pt>
                <c:pt idx="941">
                  <c:v>5.0483799999999999E-3</c:v>
                </c:pt>
                <c:pt idx="942">
                  <c:v>4.8076899999999999E-3</c:v>
                </c:pt>
                <c:pt idx="943">
                  <c:v>7.7094700000000004E-3</c:v>
                </c:pt>
                <c:pt idx="944">
                  <c:v>4.0930599999999999E-3</c:v>
                </c:pt>
                <c:pt idx="945">
                  <c:v>6.2111800000000002E-3</c:v>
                </c:pt>
                <c:pt idx="946">
                  <c:v>4.6687400000000002E-3</c:v>
                </c:pt>
                <c:pt idx="947">
                  <c:v>6.5345200000000003E-3</c:v>
                </c:pt>
                <c:pt idx="948">
                  <c:v>4.4014099999999997E-3</c:v>
                </c:pt>
                <c:pt idx="949">
                  <c:v>4.5300100000000001E-3</c:v>
                </c:pt>
                <c:pt idx="950">
                  <c:v>7.89779E-3</c:v>
                </c:pt>
                <c:pt idx="951">
                  <c:v>4.03609E-3</c:v>
                </c:pt>
                <c:pt idx="952">
                  <c:v>3.3136099999999998E-3</c:v>
                </c:pt>
                <c:pt idx="953">
                  <c:v>5.5210499999999996E-3</c:v>
                </c:pt>
                <c:pt idx="954">
                  <c:v>5.0136699999999996E-3</c:v>
                </c:pt>
                <c:pt idx="955">
                  <c:v>1.39762E-3</c:v>
                </c:pt>
                <c:pt idx="956">
                  <c:v>2.57792E-3</c:v>
                </c:pt>
                <c:pt idx="957">
                  <c:v>2.0595000000000001E-3</c:v>
                </c:pt>
                <c:pt idx="958">
                  <c:v>6.2717800000000002E-3</c:v>
                </c:pt>
                <c:pt idx="959">
                  <c:v>5.7790100000000002E-3</c:v>
                </c:pt>
                <c:pt idx="960">
                  <c:v>3.7567500000000001E-3</c:v>
                </c:pt>
                <c:pt idx="961">
                  <c:v>2.60232E-3</c:v>
                </c:pt>
                <c:pt idx="962">
                  <c:v>9.4206299999999993E-3</c:v>
                </c:pt>
                <c:pt idx="963">
                  <c:v>7.3950400000000003E-3</c:v>
                </c:pt>
                <c:pt idx="964">
                  <c:v>4.3792400000000004E-3</c:v>
                </c:pt>
                <c:pt idx="965">
                  <c:v>7.4897899999999996E-3</c:v>
                </c:pt>
                <c:pt idx="966">
                  <c:v>5.3191499999999999E-3</c:v>
                </c:pt>
                <c:pt idx="967">
                  <c:v>6.2659500000000002E-3</c:v>
                </c:pt>
                <c:pt idx="968">
                  <c:v>5.8204600000000004E-3</c:v>
                </c:pt>
                <c:pt idx="969">
                  <c:v>4.0142700000000003E-3</c:v>
                </c:pt>
                <c:pt idx="970">
                  <c:v>3.3046899999999999E-3</c:v>
                </c:pt>
                <c:pt idx="971">
                  <c:v>3.16599E-3</c:v>
                </c:pt>
                <c:pt idx="972">
                  <c:v>4.0568000000000002E-3</c:v>
                </c:pt>
                <c:pt idx="973">
                  <c:v>4.7468399999999996E-3</c:v>
                </c:pt>
                <c:pt idx="974">
                  <c:v>6.6651899999999997E-3</c:v>
                </c:pt>
                <c:pt idx="975">
                  <c:v>1.1256199999999999E-2</c:v>
                </c:pt>
                <c:pt idx="976">
                  <c:v>9.2336099999999997E-3</c:v>
                </c:pt>
                <c:pt idx="977">
                  <c:v>6.41319E-3</c:v>
                </c:pt>
                <c:pt idx="978">
                  <c:v>7.3009900000000003E-3</c:v>
                </c:pt>
                <c:pt idx="979">
                  <c:v>8.0775399999999994E-3</c:v>
                </c:pt>
                <c:pt idx="980">
                  <c:v>1.0256400000000001E-2</c:v>
                </c:pt>
                <c:pt idx="981">
                  <c:v>9.0232300000000001E-3</c:v>
                </c:pt>
                <c:pt idx="982">
                  <c:v>1.15999E-2</c:v>
                </c:pt>
                <c:pt idx="983">
                  <c:v>5.48607E-3</c:v>
                </c:pt>
                <c:pt idx="984">
                  <c:v>3.83921E-3</c:v>
                </c:pt>
                <c:pt idx="985">
                  <c:v>5.3575599999999999E-3</c:v>
                </c:pt>
                <c:pt idx="986">
                  <c:v>4.6392899999999999E-3</c:v>
                </c:pt>
                <c:pt idx="987">
                  <c:v>2.7106399999999998E-3</c:v>
                </c:pt>
                <c:pt idx="988">
                  <c:v>1.83866E-3</c:v>
                </c:pt>
                <c:pt idx="989">
                  <c:v>6.3926900000000004E-3</c:v>
                </c:pt>
                <c:pt idx="990">
                  <c:v>9.0976100000000008E-3</c:v>
                </c:pt>
                <c:pt idx="991">
                  <c:v>1.25492E-2</c:v>
                </c:pt>
                <c:pt idx="992">
                  <c:v>7.44417E-3</c:v>
                </c:pt>
                <c:pt idx="993">
                  <c:v>7.3601600000000001E-3</c:v>
                </c:pt>
                <c:pt idx="994">
                  <c:v>1.0770699999999999E-2</c:v>
                </c:pt>
                <c:pt idx="995">
                  <c:v>5.5974700000000002E-3</c:v>
                </c:pt>
                <c:pt idx="996">
                  <c:v>6.7222999999999996E-3</c:v>
                </c:pt>
                <c:pt idx="997">
                  <c:v>1.11243E-2</c:v>
                </c:pt>
                <c:pt idx="998">
                  <c:v>4.94467E-3</c:v>
                </c:pt>
                <c:pt idx="999">
                  <c:v>4.4769099999999997E-3</c:v>
                </c:pt>
                <c:pt idx="1000">
                  <c:v>4.9435E-3</c:v>
                </c:pt>
                <c:pt idx="1001">
                  <c:v>4.8995599999999999E-3</c:v>
                </c:pt>
                <c:pt idx="1002">
                  <c:v>4.4865399999999998E-3</c:v>
                </c:pt>
                <c:pt idx="1003">
                  <c:v>5.1257000000000004E-3</c:v>
                </c:pt>
                <c:pt idx="1004">
                  <c:v>8.0116500000000004E-3</c:v>
                </c:pt>
                <c:pt idx="1005">
                  <c:v>6.0357299999999996E-3</c:v>
                </c:pt>
                <c:pt idx="1006">
                  <c:v>3.1302700000000001E-3</c:v>
                </c:pt>
                <c:pt idx="1007">
                  <c:v>8.0625499999999999E-3</c:v>
                </c:pt>
                <c:pt idx="1008">
                  <c:v>3.68155E-3</c:v>
                </c:pt>
                <c:pt idx="1009">
                  <c:v>6.5420599999999997E-3</c:v>
                </c:pt>
                <c:pt idx="1010">
                  <c:v>4.76298E-3</c:v>
                </c:pt>
                <c:pt idx="1011">
                  <c:v>2.97007E-3</c:v>
                </c:pt>
                <c:pt idx="1012">
                  <c:v>7.3026000000000002E-3</c:v>
                </c:pt>
                <c:pt idx="1013">
                  <c:v>5.8990600000000002E-3</c:v>
                </c:pt>
                <c:pt idx="1014">
                  <c:v>4.5228400000000002E-3</c:v>
                </c:pt>
                <c:pt idx="1015">
                  <c:v>5.4171200000000001E-3</c:v>
                </c:pt>
                <c:pt idx="1016">
                  <c:v>4.3738500000000003E-3</c:v>
                </c:pt>
                <c:pt idx="1017">
                  <c:v>1.23853E-2</c:v>
                </c:pt>
                <c:pt idx="1018">
                  <c:v>6.1430499999999997E-3</c:v>
                </c:pt>
                <c:pt idx="1019">
                  <c:v>8.9746500000000007E-3</c:v>
                </c:pt>
                <c:pt idx="1020">
                  <c:v>1.03798E-2</c:v>
                </c:pt>
                <c:pt idx="1021">
                  <c:v>8.5551299999999993E-3</c:v>
                </c:pt>
                <c:pt idx="1022">
                  <c:v>5.9509599999999999E-3</c:v>
                </c:pt>
                <c:pt idx="1023">
                  <c:v>5.1174699999999998E-3</c:v>
                </c:pt>
                <c:pt idx="1024">
                  <c:v>4.3562399999999999E-3</c:v>
                </c:pt>
                <c:pt idx="1025">
                  <c:v>5.9255699999999998E-3</c:v>
                </c:pt>
                <c:pt idx="1026">
                  <c:v>6.47249E-3</c:v>
                </c:pt>
                <c:pt idx="1027">
                  <c:v>1.37369E-2</c:v>
                </c:pt>
                <c:pt idx="1028">
                  <c:v>6.0380900000000003E-3</c:v>
                </c:pt>
                <c:pt idx="1029">
                  <c:v>7.6836200000000004E-3</c:v>
                </c:pt>
                <c:pt idx="1030">
                  <c:v>3.62073E-3</c:v>
                </c:pt>
                <c:pt idx="1031">
                  <c:v>1.01466E-2</c:v>
                </c:pt>
                <c:pt idx="1032">
                  <c:v>9.1407699999999995E-3</c:v>
                </c:pt>
                <c:pt idx="1033">
                  <c:v>6.0000000000000001E-3</c:v>
                </c:pt>
                <c:pt idx="1034">
                  <c:v>6.4502300000000004E-3</c:v>
                </c:pt>
                <c:pt idx="1035">
                  <c:v>4.5474199999999999E-3</c:v>
                </c:pt>
                <c:pt idx="1036">
                  <c:v>8.6801699999999992E-3</c:v>
                </c:pt>
                <c:pt idx="1037">
                  <c:v>4.4201199999999996E-3</c:v>
                </c:pt>
                <c:pt idx="1038">
                  <c:v>3.8502699999999998E-3</c:v>
                </c:pt>
                <c:pt idx="1039">
                  <c:v>5.9196600000000002E-3</c:v>
                </c:pt>
                <c:pt idx="1040">
                  <c:v>1.02174E-2</c:v>
                </c:pt>
                <c:pt idx="1041">
                  <c:v>1.02285E-2</c:v>
                </c:pt>
                <c:pt idx="1042">
                  <c:v>1.0776300000000001E-2</c:v>
                </c:pt>
                <c:pt idx="1043">
                  <c:v>1.1448699999999999E-2</c:v>
                </c:pt>
                <c:pt idx="1044">
                  <c:v>1.86079E-2</c:v>
                </c:pt>
                <c:pt idx="1045">
                  <c:v>9.76607E-3</c:v>
                </c:pt>
                <c:pt idx="1046">
                  <c:v>8.7365600000000009E-3</c:v>
                </c:pt>
                <c:pt idx="1047">
                  <c:v>1.05194E-2</c:v>
                </c:pt>
                <c:pt idx="1048">
                  <c:v>1.0046899999999999E-2</c:v>
                </c:pt>
                <c:pt idx="1049">
                  <c:v>5.9077499999999998E-3</c:v>
                </c:pt>
                <c:pt idx="1050">
                  <c:v>6.0797100000000003E-3</c:v>
                </c:pt>
                <c:pt idx="1051">
                  <c:v>6.61313E-3</c:v>
                </c:pt>
                <c:pt idx="1052">
                  <c:v>9.7704000000000003E-3</c:v>
                </c:pt>
                <c:pt idx="1053">
                  <c:v>3.7418099999999999E-3</c:v>
                </c:pt>
                <c:pt idx="1054">
                  <c:v>6.4965200000000004E-3</c:v>
                </c:pt>
                <c:pt idx="1055">
                  <c:v>3.7986700000000001E-3</c:v>
                </c:pt>
                <c:pt idx="1056">
                  <c:v>7.2815500000000003E-3</c:v>
                </c:pt>
                <c:pt idx="1057">
                  <c:v>6.96409E-3</c:v>
                </c:pt>
                <c:pt idx="1058">
                  <c:v>5.7055099999999996E-3</c:v>
                </c:pt>
                <c:pt idx="1059">
                  <c:v>6.5747599999999998E-3</c:v>
                </c:pt>
                <c:pt idx="1060">
                  <c:v>5.7312700000000001E-3</c:v>
                </c:pt>
                <c:pt idx="1061">
                  <c:v>4.5444200000000004E-3</c:v>
                </c:pt>
                <c:pt idx="1062">
                  <c:v>5.01199E-3</c:v>
                </c:pt>
                <c:pt idx="1063">
                  <c:v>7.4660600000000001E-3</c:v>
                </c:pt>
                <c:pt idx="1064">
                  <c:v>1.46462E-2</c:v>
                </c:pt>
                <c:pt idx="1065">
                  <c:v>1.23514E-2</c:v>
                </c:pt>
                <c:pt idx="1066">
                  <c:v>7.4505200000000004E-3</c:v>
                </c:pt>
                <c:pt idx="1067">
                  <c:v>8.6520899999999994E-3</c:v>
                </c:pt>
                <c:pt idx="1068">
                  <c:v>6.1517400000000002E-3</c:v>
                </c:pt>
                <c:pt idx="1069">
                  <c:v>3.9937899999999997E-3</c:v>
                </c:pt>
                <c:pt idx="1070">
                  <c:v>5.8452199999999999E-3</c:v>
                </c:pt>
                <c:pt idx="1071">
                  <c:v>4.3994699999999999E-3</c:v>
                </c:pt>
                <c:pt idx="1072">
                  <c:v>3.5979300000000001E-3</c:v>
                </c:pt>
                <c:pt idx="1073">
                  <c:v>7.6905699999999999E-3</c:v>
                </c:pt>
                <c:pt idx="1074">
                  <c:v>5.0102499999999999E-3</c:v>
                </c:pt>
                <c:pt idx="1075">
                  <c:v>6.7628499999999999E-3</c:v>
                </c:pt>
                <c:pt idx="1076">
                  <c:v>4.5372099999999999E-3</c:v>
                </c:pt>
                <c:pt idx="1077">
                  <c:v>2.8129399999999999E-3</c:v>
                </c:pt>
                <c:pt idx="1078">
                  <c:v>4.5596400000000002E-3</c:v>
                </c:pt>
                <c:pt idx="1079">
                  <c:v>4.44225E-3</c:v>
                </c:pt>
                <c:pt idx="1080">
                  <c:v>4.3031299999999996E-3</c:v>
                </c:pt>
                <c:pt idx="1081">
                  <c:v>3.4989499999999998E-3</c:v>
                </c:pt>
                <c:pt idx="1082">
                  <c:v>4.5838399999999996E-3</c:v>
                </c:pt>
                <c:pt idx="1083">
                  <c:v>4.5324400000000004E-3</c:v>
                </c:pt>
                <c:pt idx="1084">
                  <c:v>1.0840799999999999E-2</c:v>
                </c:pt>
                <c:pt idx="1085">
                  <c:v>7.5064499999999996E-3</c:v>
                </c:pt>
                <c:pt idx="1086">
                  <c:v>1.2022100000000001E-2</c:v>
                </c:pt>
                <c:pt idx="1087">
                  <c:v>6.1940800000000002E-3</c:v>
                </c:pt>
                <c:pt idx="1088">
                  <c:v>2.2789400000000001E-3</c:v>
                </c:pt>
                <c:pt idx="1089">
                  <c:v>4.5485600000000001E-3</c:v>
                </c:pt>
                <c:pt idx="1090">
                  <c:v>3.6571400000000001E-3</c:v>
                </c:pt>
                <c:pt idx="1091">
                  <c:v>5.3638100000000001E-3</c:v>
                </c:pt>
                <c:pt idx="1092">
                  <c:v>5.5185099999999999E-3</c:v>
                </c:pt>
                <c:pt idx="1093">
                  <c:v>2.5398299999999999E-3</c:v>
                </c:pt>
                <c:pt idx="1094">
                  <c:v>6.1238400000000002E-3</c:v>
                </c:pt>
                <c:pt idx="1095">
                  <c:v>8.3710399999999997E-3</c:v>
                </c:pt>
                <c:pt idx="1096">
                  <c:v>7.3268200000000004E-3</c:v>
                </c:pt>
                <c:pt idx="1097">
                  <c:v>3.8981900000000002E-3</c:v>
                </c:pt>
                <c:pt idx="1098">
                  <c:v>6.5313699999999999E-3</c:v>
                </c:pt>
                <c:pt idx="1099">
                  <c:v>8.0359300000000002E-3</c:v>
                </c:pt>
                <c:pt idx="1100">
                  <c:v>4.4488399999999999E-3</c:v>
                </c:pt>
                <c:pt idx="1101">
                  <c:v>3.5528199999999999E-3</c:v>
                </c:pt>
                <c:pt idx="1102">
                  <c:v>7.1604900000000003E-3</c:v>
                </c:pt>
                <c:pt idx="1103">
                  <c:v>2.6221700000000001E-3</c:v>
                </c:pt>
                <c:pt idx="1104">
                  <c:v>6.66032E-3</c:v>
                </c:pt>
                <c:pt idx="1105">
                  <c:v>8.0188700000000009E-3</c:v>
                </c:pt>
                <c:pt idx="1106">
                  <c:v>2.5445300000000001E-3</c:v>
                </c:pt>
                <c:pt idx="1107">
                  <c:v>3.3760999999999999E-3</c:v>
                </c:pt>
                <c:pt idx="1108">
                  <c:v>4.1403400000000002E-3</c:v>
                </c:pt>
                <c:pt idx="1109">
                  <c:v>2.34592E-3</c:v>
                </c:pt>
                <c:pt idx="1110">
                  <c:v>6.5747599999999998E-3</c:v>
                </c:pt>
                <c:pt idx="1111">
                  <c:v>1.07683E-2</c:v>
                </c:pt>
                <c:pt idx="1112">
                  <c:v>4.9377400000000004E-3</c:v>
                </c:pt>
                <c:pt idx="1113">
                  <c:v>4.3927100000000002E-3</c:v>
                </c:pt>
                <c:pt idx="1114">
                  <c:v>4.6326900000000001E-3</c:v>
                </c:pt>
                <c:pt idx="1115">
                  <c:v>7.7296800000000001E-3</c:v>
                </c:pt>
                <c:pt idx="1116">
                  <c:v>5.0937700000000001E-3</c:v>
                </c:pt>
                <c:pt idx="1117">
                  <c:v>4.4811299999999998E-3</c:v>
                </c:pt>
                <c:pt idx="1118">
                  <c:v>2.30627E-3</c:v>
                </c:pt>
                <c:pt idx="1119">
                  <c:v>2.5773200000000001E-3</c:v>
                </c:pt>
                <c:pt idx="1120">
                  <c:v>5.4372500000000002E-3</c:v>
                </c:pt>
                <c:pt idx="1121">
                  <c:v>7.7537099999999996E-3</c:v>
                </c:pt>
                <c:pt idx="1122">
                  <c:v>1.0957100000000001E-2</c:v>
                </c:pt>
                <c:pt idx="1123">
                  <c:v>6.4230299999999997E-3</c:v>
                </c:pt>
                <c:pt idx="1124">
                  <c:v>2.7002699999999998E-3</c:v>
                </c:pt>
                <c:pt idx="1125">
                  <c:v>3.5030399999999998E-3</c:v>
                </c:pt>
                <c:pt idx="1126">
                  <c:v>4.8087900000000003E-3</c:v>
                </c:pt>
                <c:pt idx="1127">
                  <c:v>4.5413299999999997E-3</c:v>
                </c:pt>
                <c:pt idx="1128">
                  <c:v>3.3867699999999999E-3</c:v>
                </c:pt>
                <c:pt idx="1129">
                  <c:v>4.5547699999999997E-3</c:v>
                </c:pt>
                <c:pt idx="1130">
                  <c:v>7.4297699999999996E-3</c:v>
                </c:pt>
                <c:pt idx="1131">
                  <c:v>7.2975499999999999E-3</c:v>
                </c:pt>
                <c:pt idx="1132">
                  <c:v>4.7258999999999999E-3</c:v>
                </c:pt>
                <c:pt idx="1133">
                  <c:v>7.8813200000000007E-3</c:v>
                </c:pt>
                <c:pt idx="1134">
                  <c:v>4.2154599999999999E-3</c:v>
                </c:pt>
                <c:pt idx="1135">
                  <c:v>6.5252900000000004E-3</c:v>
                </c:pt>
                <c:pt idx="1136">
                  <c:v>6.9029E-3</c:v>
                </c:pt>
                <c:pt idx="1137">
                  <c:v>1.0395E-2</c:v>
                </c:pt>
                <c:pt idx="1138">
                  <c:v>7.2227400000000001E-3</c:v>
                </c:pt>
                <c:pt idx="1139">
                  <c:v>4.1987400000000003E-3</c:v>
                </c:pt>
                <c:pt idx="1140">
                  <c:v>5.5488500000000001E-3</c:v>
                </c:pt>
                <c:pt idx="1141">
                  <c:v>4.8287E-3</c:v>
                </c:pt>
                <c:pt idx="1142">
                  <c:v>6.3246700000000001E-3</c:v>
                </c:pt>
                <c:pt idx="1143">
                  <c:v>5.4143100000000003E-3</c:v>
                </c:pt>
                <c:pt idx="1144">
                  <c:v>6.97256E-3</c:v>
                </c:pt>
                <c:pt idx="1145">
                  <c:v>6.1280099999999997E-3</c:v>
                </c:pt>
                <c:pt idx="1146">
                  <c:v>8.3740399999999993E-3</c:v>
                </c:pt>
                <c:pt idx="1147">
                  <c:v>5.83294E-3</c:v>
                </c:pt>
                <c:pt idx="1148">
                  <c:v>8.3183500000000004E-3</c:v>
                </c:pt>
                <c:pt idx="1149">
                  <c:v>4.8640300000000001E-3</c:v>
                </c:pt>
                <c:pt idx="1150">
                  <c:v>5.4619899999999999E-3</c:v>
                </c:pt>
                <c:pt idx="1151">
                  <c:v>7.5538799999999998E-3</c:v>
                </c:pt>
                <c:pt idx="1152">
                  <c:v>5.5334199999999998E-3</c:v>
                </c:pt>
                <c:pt idx="1153">
                  <c:v>3.5219000000000001E-3</c:v>
                </c:pt>
                <c:pt idx="1154">
                  <c:v>6.9351200000000003E-3</c:v>
                </c:pt>
                <c:pt idx="1155">
                  <c:v>5.3238699999999996E-3</c:v>
                </c:pt>
                <c:pt idx="1156">
                  <c:v>5.1766800000000003E-3</c:v>
                </c:pt>
                <c:pt idx="1157">
                  <c:v>1.00424E-2</c:v>
                </c:pt>
                <c:pt idx="1158">
                  <c:v>8.1521700000000002E-3</c:v>
                </c:pt>
                <c:pt idx="1159">
                  <c:v>6.7611800000000003E-3</c:v>
                </c:pt>
                <c:pt idx="1160">
                  <c:v>8.2681600000000001E-3</c:v>
                </c:pt>
                <c:pt idx="1161">
                  <c:v>1.0378399999999999E-2</c:v>
                </c:pt>
                <c:pt idx="1162">
                  <c:v>8.8926500000000002E-3</c:v>
                </c:pt>
                <c:pt idx="1163">
                  <c:v>4.7589499999999996E-3</c:v>
                </c:pt>
                <c:pt idx="1164">
                  <c:v>7.1654400000000004E-3</c:v>
                </c:pt>
                <c:pt idx="1165">
                  <c:v>4.4303800000000003E-3</c:v>
                </c:pt>
                <c:pt idx="1166">
                  <c:v>7.2711700000000004E-3</c:v>
                </c:pt>
                <c:pt idx="1167">
                  <c:v>7.4939400000000001E-3</c:v>
                </c:pt>
                <c:pt idx="1168">
                  <c:v>5.2264800000000004E-3</c:v>
                </c:pt>
                <c:pt idx="1169">
                  <c:v>8.8879300000000005E-3</c:v>
                </c:pt>
                <c:pt idx="1170">
                  <c:v>6.8659999999999997E-3</c:v>
                </c:pt>
                <c:pt idx="1171">
                  <c:v>5.7919399999999998E-3</c:v>
                </c:pt>
                <c:pt idx="1172">
                  <c:v>2.62525E-3</c:v>
                </c:pt>
                <c:pt idx="1173">
                  <c:v>4.3221099999999997E-3</c:v>
                </c:pt>
                <c:pt idx="1174">
                  <c:v>5.6240500000000002E-3</c:v>
                </c:pt>
                <c:pt idx="1175">
                  <c:v>8.5301800000000001E-3</c:v>
                </c:pt>
                <c:pt idx="1176">
                  <c:v>7.6186300000000004E-3</c:v>
                </c:pt>
                <c:pt idx="1177">
                  <c:v>7.2023399999999998E-3</c:v>
                </c:pt>
                <c:pt idx="1178">
                  <c:v>6.8281899999999996E-3</c:v>
                </c:pt>
                <c:pt idx="1179">
                  <c:v>9.0050500000000006E-3</c:v>
                </c:pt>
                <c:pt idx="1180">
                  <c:v>6.4645600000000003E-3</c:v>
                </c:pt>
                <c:pt idx="1181">
                  <c:v>7.9190500000000004E-3</c:v>
                </c:pt>
                <c:pt idx="1182">
                  <c:v>8.2038000000000007E-3</c:v>
                </c:pt>
                <c:pt idx="1183">
                  <c:v>6.5731799999999996E-3</c:v>
                </c:pt>
                <c:pt idx="1184">
                  <c:v>6.2085200000000004E-3</c:v>
                </c:pt>
                <c:pt idx="1185">
                  <c:v>3.87347E-3</c:v>
                </c:pt>
                <c:pt idx="1186">
                  <c:v>7.8723400000000002E-3</c:v>
                </c:pt>
                <c:pt idx="1187">
                  <c:v>4.8319299999999999E-3</c:v>
                </c:pt>
                <c:pt idx="1188">
                  <c:v>4.2306799999999997E-3</c:v>
                </c:pt>
                <c:pt idx="1189">
                  <c:v>5.6607899999999997E-3</c:v>
                </c:pt>
                <c:pt idx="1190">
                  <c:v>7.66032E-3</c:v>
                </c:pt>
                <c:pt idx="1191">
                  <c:v>4.4306600000000003E-3</c:v>
                </c:pt>
                <c:pt idx="1192">
                  <c:v>5.5139000000000004E-3</c:v>
                </c:pt>
                <c:pt idx="1193">
                  <c:v>8.5865300000000002E-3</c:v>
                </c:pt>
                <c:pt idx="1194">
                  <c:v>5.1546400000000003E-3</c:v>
                </c:pt>
                <c:pt idx="1195">
                  <c:v>7.0056500000000004E-3</c:v>
                </c:pt>
                <c:pt idx="1196">
                  <c:v>4.3829300000000002E-3</c:v>
                </c:pt>
                <c:pt idx="1197">
                  <c:v>4.4981099999999996E-3</c:v>
                </c:pt>
                <c:pt idx="1198">
                  <c:v>9.4562599999999993E-3</c:v>
                </c:pt>
                <c:pt idx="1199">
                  <c:v>3.7941699999999999E-3</c:v>
                </c:pt>
                <c:pt idx="1200">
                  <c:v>6.9778599999999998E-3</c:v>
                </c:pt>
                <c:pt idx="1201">
                  <c:v>5.44766E-3</c:v>
                </c:pt>
                <c:pt idx="1202">
                  <c:v>2.92969E-3</c:v>
                </c:pt>
                <c:pt idx="1203">
                  <c:v>3.5629500000000001E-3</c:v>
                </c:pt>
                <c:pt idx="1204">
                  <c:v>3.0127499999999998E-3</c:v>
                </c:pt>
                <c:pt idx="1205">
                  <c:v>1.8925999999999999E-3</c:v>
                </c:pt>
                <c:pt idx="1206">
                  <c:v>3.9415700000000001E-3</c:v>
                </c:pt>
                <c:pt idx="1207">
                  <c:v>5.5325000000000001E-3</c:v>
                </c:pt>
                <c:pt idx="1208">
                  <c:v>3.0740099999999999E-3</c:v>
                </c:pt>
                <c:pt idx="1209">
                  <c:v>5.7616999999999998E-3</c:v>
                </c:pt>
                <c:pt idx="1210">
                  <c:v>6.7024099999999998E-3</c:v>
                </c:pt>
                <c:pt idx="1211">
                  <c:v>6.4739899999999998E-3</c:v>
                </c:pt>
                <c:pt idx="1212">
                  <c:v>7.9419099999999999E-3</c:v>
                </c:pt>
                <c:pt idx="1213">
                  <c:v>6.8236800000000004E-3</c:v>
                </c:pt>
                <c:pt idx="1214">
                  <c:v>9.9718199999999993E-3</c:v>
                </c:pt>
                <c:pt idx="1215">
                  <c:v>1.1101E-2</c:v>
                </c:pt>
                <c:pt idx="1216">
                  <c:v>1.85857E-2</c:v>
                </c:pt>
                <c:pt idx="1217">
                  <c:v>9.5756299999999999E-3</c:v>
                </c:pt>
                <c:pt idx="1218">
                  <c:v>6.97256E-3</c:v>
                </c:pt>
                <c:pt idx="1219">
                  <c:v>7.5017E-3</c:v>
                </c:pt>
                <c:pt idx="1220">
                  <c:v>5.7444899999999997E-3</c:v>
                </c:pt>
                <c:pt idx="1221">
                  <c:v>6.9745099999999997E-3</c:v>
                </c:pt>
                <c:pt idx="1222">
                  <c:v>7.1959700000000003E-3</c:v>
                </c:pt>
                <c:pt idx="1223">
                  <c:v>5.1216400000000002E-3</c:v>
                </c:pt>
                <c:pt idx="1224">
                  <c:v>7.2939500000000004E-3</c:v>
                </c:pt>
                <c:pt idx="1225">
                  <c:v>3.30621E-3</c:v>
                </c:pt>
                <c:pt idx="1226">
                  <c:v>6.7890399999999997E-3</c:v>
                </c:pt>
                <c:pt idx="1227">
                  <c:v>7.1728900000000003E-3</c:v>
                </c:pt>
                <c:pt idx="1228">
                  <c:v>1.2863299999999999E-2</c:v>
                </c:pt>
                <c:pt idx="1229">
                  <c:v>7.4091799999999996E-3</c:v>
                </c:pt>
                <c:pt idx="1230">
                  <c:v>7.2229099999999999E-3</c:v>
                </c:pt>
                <c:pt idx="1231">
                  <c:v>6.79117E-3</c:v>
                </c:pt>
                <c:pt idx="1232">
                  <c:v>7.5148999999999997E-3</c:v>
                </c:pt>
                <c:pt idx="1233">
                  <c:v>1.93698E-2</c:v>
                </c:pt>
                <c:pt idx="1234">
                  <c:v>9.3363600000000001E-3</c:v>
                </c:pt>
                <c:pt idx="1235">
                  <c:v>1.28755E-2</c:v>
                </c:pt>
                <c:pt idx="1236">
                  <c:v>5.2883399999999999E-3</c:v>
                </c:pt>
                <c:pt idx="1237">
                  <c:v>7.3764399999999997E-3</c:v>
                </c:pt>
                <c:pt idx="1238">
                  <c:v>8.1280799999999993E-3</c:v>
                </c:pt>
                <c:pt idx="1239">
                  <c:v>9.0111500000000008E-3</c:v>
                </c:pt>
                <c:pt idx="1240">
                  <c:v>2.6347300000000001E-3</c:v>
                </c:pt>
                <c:pt idx="1241">
                  <c:v>3.0480699999999999E-3</c:v>
                </c:pt>
                <c:pt idx="1242">
                  <c:v>4.5516599999999999E-3</c:v>
                </c:pt>
                <c:pt idx="1243">
                  <c:v>4.8465299999999999E-3</c:v>
                </c:pt>
                <c:pt idx="1244">
                  <c:v>6.7033800000000001E-3</c:v>
                </c:pt>
                <c:pt idx="1245">
                  <c:v>4.914E-3</c:v>
                </c:pt>
                <c:pt idx="1246">
                  <c:v>3.2902000000000001E-3</c:v>
                </c:pt>
                <c:pt idx="1247">
                  <c:v>5.8796899999999999E-3</c:v>
                </c:pt>
                <c:pt idx="1248">
                  <c:v>5.5878400000000002E-3</c:v>
                </c:pt>
                <c:pt idx="1249">
                  <c:v>6.4920500000000001E-3</c:v>
                </c:pt>
                <c:pt idx="1250">
                  <c:v>4.3628E-3</c:v>
                </c:pt>
                <c:pt idx="1251">
                  <c:v>1.1398E-2</c:v>
                </c:pt>
                <c:pt idx="1252">
                  <c:v>9.0785299999999996E-3</c:v>
                </c:pt>
                <c:pt idx="1253">
                  <c:v>9.8632600000000004E-3</c:v>
                </c:pt>
                <c:pt idx="1254">
                  <c:v>7.4610500000000003E-3</c:v>
                </c:pt>
                <c:pt idx="1255">
                  <c:v>4.6563200000000003E-3</c:v>
                </c:pt>
                <c:pt idx="1256">
                  <c:v>5.0885000000000001E-3</c:v>
                </c:pt>
                <c:pt idx="1257">
                  <c:v>8.3078300000000004E-3</c:v>
                </c:pt>
                <c:pt idx="1258">
                  <c:v>5.5163299999999998E-3</c:v>
                </c:pt>
                <c:pt idx="1259">
                  <c:v>5.1914300000000003E-3</c:v>
                </c:pt>
                <c:pt idx="1260">
                  <c:v>2.66016E-3</c:v>
                </c:pt>
                <c:pt idx="1261">
                  <c:v>4.2335100000000002E-3</c:v>
                </c:pt>
                <c:pt idx="1262">
                  <c:v>4.3103400000000002E-3</c:v>
                </c:pt>
                <c:pt idx="1263">
                  <c:v>3.4298000000000002E-3</c:v>
                </c:pt>
                <c:pt idx="1264">
                  <c:v>2.9529600000000001E-3</c:v>
                </c:pt>
                <c:pt idx="1265">
                  <c:v>3.5520299999999999E-3</c:v>
                </c:pt>
                <c:pt idx="1266">
                  <c:v>5.7577599999999998E-3</c:v>
                </c:pt>
                <c:pt idx="1267">
                  <c:v>2.4454899999999998E-3</c:v>
                </c:pt>
                <c:pt idx="1268">
                  <c:v>3.0278599999999998E-3</c:v>
                </c:pt>
                <c:pt idx="1269">
                  <c:v>6.6758299999999998E-3</c:v>
                </c:pt>
                <c:pt idx="1270">
                  <c:v>6.4568200000000003E-3</c:v>
                </c:pt>
                <c:pt idx="1271">
                  <c:v>4.3868400000000004E-3</c:v>
                </c:pt>
                <c:pt idx="1272">
                  <c:v>1.41157E-3</c:v>
                </c:pt>
                <c:pt idx="1273">
                  <c:v>2.6215000000000001E-3</c:v>
                </c:pt>
                <c:pt idx="1274">
                  <c:v>3.2942100000000001E-3</c:v>
                </c:pt>
                <c:pt idx="1275">
                  <c:v>4.5919400000000001E-3</c:v>
                </c:pt>
                <c:pt idx="1276">
                  <c:v>5.08152E-3</c:v>
                </c:pt>
                <c:pt idx="1277">
                  <c:v>1.05459E-2</c:v>
                </c:pt>
                <c:pt idx="1278">
                  <c:v>7.2210099999999999E-3</c:v>
                </c:pt>
                <c:pt idx="1279">
                  <c:v>1.23077E-2</c:v>
                </c:pt>
                <c:pt idx="1280">
                  <c:v>6.7391300000000003E-3</c:v>
                </c:pt>
                <c:pt idx="1281">
                  <c:v>7.8212300000000002E-3</c:v>
                </c:pt>
                <c:pt idx="1282">
                  <c:v>5.8580999999999998E-3</c:v>
                </c:pt>
                <c:pt idx="1283">
                  <c:v>4.2889399999999998E-3</c:v>
                </c:pt>
                <c:pt idx="1284">
                  <c:v>1.04484E-2</c:v>
                </c:pt>
                <c:pt idx="1285">
                  <c:v>8.3388200000000003E-3</c:v>
                </c:pt>
                <c:pt idx="1286">
                  <c:v>8.14111E-3</c:v>
                </c:pt>
                <c:pt idx="1287">
                  <c:v>6.8073500000000002E-3</c:v>
                </c:pt>
                <c:pt idx="1288">
                  <c:v>1.9885100000000002E-3</c:v>
                </c:pt>
                <c:pt idx="1289">
                  <c:v>7.7785399999999996E-3</c:v>
                </c:pt>
                <c:pt idx="1290">
                  <c:v>1.1509800000000001E-2</c:v>
                </c:pt>
                <c:pt idx="1291">
                  <c:v>7.4125600000000003E-3</c:v>
                </c:pt>
                <c:pt idx="1292">
                  <c:v>5.0011400000000003E-3</c:v>
                </c:pt>
                <c:pt idx="1293">
                  <c:v>7.6708499999999999E-3</c:v>
                </c:pt>
                <c:pt idx="1294">
                  <c:v>9.3153200000000002E-3</c:v>
                </c:pt>
                <c:pt idx="1295">
                  <c:v>5.9293000000000002E-3</c:v>
                </c:pt>
                <c:pt idx="1296">
                  <c:v>5.4249500000000004E-3</c:v>
                </c:pt>
                <c:pt idx="1297">
                  <c:v>7.5924599999999997E-3</c:v>
                </c:pt>
                <c:pt idx="1298">
                  <c:v>5.0970900000000003E-3</c:v>
                </c:pt>
                <c:pt idx="1299">
                  <c:v>6.4372400000000003E-3</c:v>
                </c:pt>
                <c:pt idx="1300">
                  <c:v>4.7732699999999996E-3</c:v>
                </c:pt>
                <c:pt idx="1301">
                  <c:v>4.6500200000000004E-3</c:v>
                </c:pt>
                <c:pt idx="1302">
                  <c:v>2.6372600000000002E-3</c:v>
                </c:pt>
                <c:pt idx="1303">
                  <c:v>4.3404899999999998E-3</c:v>
                </c:pt>
                <c:pt idx="1304">
                  <c:v>4.8935599999999999E-3</c:v>
                </c:pt>
                <c:pt idx="1305">
                  <c:v>6.8965500000000004E-3</c:v>
                </c:pt>
                <c:pt idx="1306">
                  <c:v>4.5541699999999997E-3</c:v>
                </c:pt>
                <c:pt idx="1307">
                  <c:v>9.1434099999999994E-3</c:v>
                </c:pt>
                <c:pt idx="1308">
                  <c:v>9.2272199999999995E-3</c:v>
                </c:pt>
                <c:pt idx="1309">
                  <c:v>8.9206100000000007E-3</c:v>
                </c:pt>
                <c:pt idx="1310">
                  <c:v>5.1731900000000003E-3</c:v>
                </c:pt>
                <c:pt idx="1311">
                  <c:v>5.4781999999999999E-3</c:v>
                </c:pt>
                <c:pt idx="1312">
                  <c:v>5.4434100000000001E-3</c:v>
                </c:pt>
                <c:pt idx="1313">
                  <c:v>4.9134799999999996E-3</c:v>
                </c:pt>
                <c:pt idx="1314">
                  <c:v>9.3437199999999998E-3</c:v>
                </c:pt>
                <c:pt idx="1315">
                  <c:v>7.9331000000000002E-3</c:v>
                </c:pt>
                <c:pt idx="1316">
                  <c:v>6.7283400000000002E-3</c:v>
                </c:pt>
                <c:pt idx="1317">
                  <c:v>3.62628E-3</c:v>
                </c:pt>
                <c:pt idx="1318">
                  <c:v>4.7639700000000002E-3</c:v>
                </c:pt>
                <c:pt idx="1319">
                  <c:v>2.8334800000000002E-3</c:v>
                </c:pt>
                <c:pt idx="1320">
                  <c:v>3.9814200000000003E-3</c:v>
                </c:pt>
                <c:pt idx="1321">
                  <c:v>5.8048700000000002E-3</c:v>
                </c:pt>
                <c:pt idx="1322">
                  <c:v>4.1705300000000004E-3</c:v>
                </c:pt>
                <c:pt idx="1323">
                  <c:v>5.0136699999999996E-3</c:v>
                </c:pt>
                <c:pt idx="1324">
                  <c:v>5.3713199999999997E-3</c:v>
                </c:pt>
                <c:pt idx="1325">
                  <c:v>3.43721E-3</c:v>
                </c:pt>
                <c:pt idx="1326">
                  <c:v>5.5632800000000003E-3</c:v>
                </c:pt>
                <c:pt idx="1327">
                  <c:v>3.7647100000000001E-3</c:v>
                </c:pt>
                <c:pt idx="1328">
                  <c:v>4.6625199999999999E-3</c:v>
                </c:pt>
                <c:pt idx="1329">
                  <c:v>6.9384199999999998E-3</c:v>
                </c:pt>
                <c:pt idx="1330">
                  <c:v>1.41718E-2</c:v>
                </c:pt>
                <c:pt idx="1331">
                  <c:v>1.20345E-2</c:v>
                </c:pt>
                <c:pt idx="1332">
                  <c:v>7.8585500000000006E-3</c:v>
                </c:pt>
                <c:pt idx="1333">
                  <c:v>6.2695900000000002E-3</c:v>
                </c:pt>
                <c:pt idx="1334">
                  <c:v>4.8213900000000001E-3</c:v>
                </c:pt>
                <c:pt idx="1335">
                  <c:v>4.9460399999999996E-3</c:v>
                </c:pt>
                <c:pt idx="1336">
                  <c:v>5.7382500000000003E-3</c:v>
                </c:pt>
                <c:pt idx="1337">
                  <c:v>4.8661800000000003E-3</c:v>
                </c:pt>
                <c:pt idx="1338">
                  <c:v>4.0604600000000001E-3</c:v>
                </c:pt>
                <c:pt idx="1339">
                  <c:v>6.9397800000000004E-3</c:v>
                </c:pt>
                <c:pt idx="1340">
                  <c:v>5.5376100000000001E-3</c:v>
                </c:pt>
                <c:pt idx="1341">
                  <c:v>5.1755200000000003E-3</c:v>
                </c:pt>
                <c:pt idx="1342">
                  <c:v>6.9459999999999999E-3</c:v>
                </c:pt>
                <c:pt idx="1343">
                  <c:v>6.1742000000000003E-3</c:v>
                </c:pt>
                <c:pt idx="1344">
                  <c:v>3.8601299999999998E-3</c:v>
                </c:pt>
                <c:pt idx="1345">
                  <c:v>2.2497200000000002E-3</c:v>
                </c:pt>
                <c:pt idx="1346">
                  <c:v>9.1658999999999994E-3</c:v>
                </c:pt>
                <c:pt idx="1347">
                  <c:v>9.13659E-3</c:v>
                </c:pt>
                <c:pt idx="1348">
                  <c:v>9.1506299999999999E-3</c:v>
                </c:pt>
                <c:pt idx="1349">
                  <c:v>7.4871299999999998E-3</c:v>
                </c:pt>
                <c:pt idx="1350">
                  <c:v>7.0307E-3</c:v>
                </c:pt>
                <c:pt idx="1351">
                  <c:v>8.3919300000000006E-3</c:v>
                </c:pt>
                <c:pt idx="1352">
                  <c:v>3.43721E-3</c:v>
                </c:pt>
                <c:pt idx="1353">
                  <c:v>4.7308000000000003E-3</c:v>
                </c:pt>
                <c:pt idx="1354">
                  <c:v>5.8113499999999998E-3</c:v>
                </c:pt>
                <c:pt idx="1355">
                  <c:v>5.70676E-3</c:v>
                </c:pt>
                <c:pt idx="1356">
                  <c:v>7.7269799999999996E-3</c:v>
                </c:pt>
                <c:pt idx="1357">
                  <c:v>7.8791899999999995E-3</c:v>
                </c:pt>
                <c:pt idx="1358">
                  <c:v>1.03605E-2</c:v>
                </c:pt>
                <c:pt idx="1359">
                  <c:v>9.0467800000000008E-3</c:v>
                </c:pt>
                <c:pt idx="1360">
                  <c:v>1.1764699999999999E-2</c:v>
                </c:pt>
                <c:pt idx="1361">
                  <c:v>1.33273E-2</c:v>
                </c:pt>
                <c:pt idx="1362">
                  <c:v>9.5454500000000005E-3</c:v>
                </c:pt>
                <c:pt idx="1363">
                  <c:v>2.4853100000000001E-3</c:v>
                </c:pt>
                <c:pt idx="1364">
                  <c:v>5.7061300000000002E-3</c:v>
                </c:pt>
                <c:pt idx="1365">
                  <c:v>5.5261900000000003E-3</c:v>
                </c:pt>
                <c:pt idx="1366">
                  <c:v>8.0606900000000006E-3</c:v>
                </c:pt>
                <c:pt idx="1367">
                  <c:v>6.0776099999999998E-3</c:v>
                </c:pt>
                <c:pt idx="1368">
                  <c:v>4.9416E-3</c:v>
                </c:pt>
                <c:pt idx="1369">
                  <c:v>6.2879399999999997E-3</c:v>
                </c:pt>
                <c:pt idx="1370">
                  <c:v>8.9247800000000002E-3</c:v>
                </c:pt>
                <c:pt idx="1371">
                  <c:v>8.7463599999999999E-3</c:v>
                </c:pt>
                <c:pt idx="1372">
                  <c:v>5.6998099999999996E-3</c:v>
                </c:pt>
                <c:pt idx="1373">
                  <c:v>5.64381E-3</c:v>
                </c:pt>
                <c:pt idx="1374">
                  <c:v>9.6878399999999996E-3</c:v>
                </c:pt>
                <c:pt idx="1375">
                  <c:v>6.0357800000000001E-3</c:v>
                </c:pt>
                <c:pt idx="1376">
                  <c:v>9.6899199999999994E-3</c:v>
                </c:pt>
                <c:pt idx="1377">
                  <c:v>7.3481700000000002E-3</c:v>
                </c:pt>
                <c:pt idx="1378">
                  <c:v>4.6898299999999999E-3</c:v>
                </c:pt>
                <c:pt idx="1379">
                  <c:v>9.7255199999999997E-3</c:v>
                </c:pt>
                <c:pt idx="1380">
                  <c:v>8.5221399999999992E-3</c:v>
                </c:pt>
                <c:pt idx="1381">
                  <c:v>3.43348E-3</c:v>
                </c:pt>
                <c:pt idx="1382">
                  <c:v>7.3560300000000004E-3</c:v>
                </c:pt>
                <c:pt idx="1383">
                  <c:v>7.9879100000000008E-3</c:v>
                </c:pt>
                <c:pt idx="1384">
                  <c:v>2.9604599999999998E-3</c:v>
                </c:pt>
                <c:pt idx="1385">
                  <c:v>3.4086099999999999E-3</c:v>
                </c:pt>
                <c:pt idx="1386">
                  <c:v>6.5566799999999996E-3</c:v>
                </c:pt>
                <c:pt idx="1387">
                  <c:v>3.3146899999999999E-3</c:v>
                </c:pt>
                <c:pt idx="1388">
                  <c:v>5.5877499999999998E-3</c:v>
                </c:pt>
                <c:pt idx="1389">
                  <c:v>3.8486200000000001E-3</c:v>
                </c:pt>
                <c:pt idx="1390">
                  <c:v>4.3813899999999998E-3</c:v>
                </c:pt>
                <c:pt idx="1391">
                  <c:v>4.9303300000000001E-3</c:v>
                </c:pt>
                <c:pt idx="1392">
                  <c:v>7.2602999999999999E-3</c:v>
                </c:pt>
                <c:pt idx="1393">
                  <c:v>4.4322500000000004E-3</c:v>
                </c:pt>
                <c:pt idx="1394">
                  <c:v>5.4030700000000003E-3</c:v>
                </c:pt>
                <c:pt idx="1395">
                  <c:v>4.9601000000000003E-3</c:v>
                </c:pt>
                <c:pt idx="1396">
                  <c:v>7.12971E-3</c:v>
                </c:pt>
                <c:pt idx="1397">
                  <c:v>4.6382200000000002E-3</c:v>
                </c:pt>
                <c:pt idx="1398">
                  <c:v>6.8251400000000004E-3</c:v>
                </c:pt>
                <c:pt idx="1399">
                  <c:v>1.18964E-2</c:v>
                </c:pt>
                <c:pt idx="1400">
                  <c:v>8.7449799999999994E-3</c:v>
                </c:pt>
                <c:pt idx="1401">
                  <c:v>1.2144800000000001E-2</c:v>
                </c:pt>
                <c:pt idx="1402">
                  <c:v>1.09091E-2</c:v>
                </c:pt>
                <c:pt idx="1403">
                  <c:v>6.7628499999999999E-3</c:v>
                </c:pt>
                <c:pt idx="1404">
                  <c:v>2.2492100000000002E-3</c:v>
                </c:pt>
                <c:pt idx="1405">
                  <c:v>6.6537899999999997E-3</c:v>
                </c:pt>
                <c:pt idx="1406">
                  <c:v>8.17908E-3</c:v>
                </c:pt>
                <c:pt idx="1407">
                  <c:v>8.2664100000000001E-3</c:v>
                </c:pt>
                <c:pt idx="1408">
                  <c:v>9.2442800000000006E-3</c:v>
                </c:pt>
                <c:pt idx="1409">
                  <c:v>9.26569E-3</c:v>
                </c:pt>
                <c:pt idx="1410">
                  <c:v>5.5053999999999997E-3</c:v>
                </c:pt>
                <c:pt idx="1411">
                  <c:v>4.7332199999999998E-3</c:v>
                </c:pt>
                <c:pt idx="1412">
                  <c:v>6.9656099999999997E-3</c:v>
                </c:pt>
                <c:pt idx="1413">
                  <c:v>3.5834700000000001E-3</c:v>
                </c:pt>
                <c:pt idx="1414">
                  <c:v>2.8955500000000002E-3</c:v>
                </c:pt>
                <c:pt idx="1415">
                  <c:v>2.6943000000000002E-3</c:v>
                </c:pt>
                <c:pt idx="1416">
                  <c:v>6.6977900000000003E-3</c:v>
                </c:pt>
                <c:pt idx="1417">
                  <c:v>4.4507399999999999E-3</c:v>
                </c:pt>
                <c:pt idx="1418">
                  <c:v>9.5664600000000006E-3</c:v>
                </c:pt>
                <c:pt idx="1419">
                  <c:v>6.0091199999999997E-3</c:v>
                </c:pt>
                <c:pt idx="1420">
                  <c:v>2.4650800000000001E-3</c:v>
                </c:pt>
                <c:pt idx="1421">
                  <c:v>5.5248600000000004E-3</c:v>
                </c:pt>
                <c:pt idx="1422">
                  <c:v>6.4880700000000003E-3</c:v>
                </c:pt>
                <c:pt idx="1423">
                  <c:v>6.4935100000000001E-3</c:v>
                </c:pt>
                <c:pt idx="1424">
                  <c:v>8.0545200000000008E-3</c:v>
                </c:pt>
                <c:pt idx="1425">
                  <c:v>3.0618500000000001E-3</c:v>
                </c:pt>
                <c:pt idx="1426">
                  <c:v>4.4034399999999998E-3</c:v>
                </c:pt>
                <c:pt idx="1427">
                  <c:v>4.1203100000000003E-3</c:v>
                </c:pt>
                <c:pt idx="1428">
                  <c:v>2.9365699999999999E-3</c:v>
                </c:pt>
                <c:pt idx="1429">
                  <c:v>3.0998100000000002E-3</c:v>
                </c:pt>
                <c:pt idx="1430">
                  <c:v>4.0699999999999998E-3</c:v>
                </c:pt>
                <c:pt idx="1431">
                  <c:v>1.04735E-2</c:v>
                </c:pt>
                <c:pt idx="1432">
                  <c:v>4.2754300000000002E-3</c:v>
                </c:pt>
                <c:pt idx="1433">
                  <c:v>5.9327599999999996E-3</c:v>
                </c:pt>
                <c:pt idx="1434">
                  <c:v>8.8802299999999994E-3</c:v>
                </c:pt>
                <c:pt idx="1435">
                  <c:v>7.1527500000000003E-3</c:v>
                </c:pt>
                <c:pt idx="1436">
                  <c:v>5.2154200000000001E-3</c:v>
                </c:pt>
                <c:pt idx="1437">
                  <c:v>4.4371799999999998E-3</c:v>
                </c:pt>
                <c:pt idx="1438">
                  <c:v>3.77181E-3</c:v>
                </c:pt>
                <c:pt idx="1439">
                  <c:v>3.6538E-3</c:v>
                </c:pt>
                <c:pt idx="1440">
                  <c:v>2.51659E-3</c:v>
                </c:pt>
                <c:pt idx="1441">
                  <c:v>8.4110000000000001E-3</c:v>
                </c:pt>
                <c:pt idx="1442">
                  <c:v>2.92004E-3</c:v>
                </c:pt>
                <c:pt idx="1443">
                  <c:v>4.0708799999999998E-3</c:v>
                </c:pt>
                <c:pt idx="1444">
                  <c:v>8.9408500000000002E-3</c:v>
                </c:pt>
                <c:pt idx="1445">
                  <c:v>5.15585E-3</c:v>
                </c:pt>
                <c:pt idx="1446">
                  <c:v>5.5381700000000002E-3</c:v>
                </c:pt>
                <c:pt idx="1447">
                  <c:v>2.66796E-3</c:v>
                </c:pt>
                <c:pt idx="1448">
                  <c:v>2.5785299999999999E-3</c:v>
                </c:pt>
                <c:pt idx="1449">
                  <c:v>3.0444999999999999E-3</c:v>
                </c:pt>
                <c:pt idx="1450">
                  <c:v>1.0971399999999999E-2</c:v>
                </c:pt>
                <c:pt idx="1451">
                  <c:v>5.6856900000000002E-3</c:v>
                </c:pt>
                <c:pt idx="1452">
                  <c:v>5.3191499999999999E-3</c:v>
                </c:pt>
                <c:pt idx="1453">
                  <c:v>5.2415700000000001E-3</c:v>
                </c:pt>
                <c:pt idx="1454">
                  <c:v>8.1209100000000003E-3</c:v>
                </c:pt>
                <c:pt idx="1455">
                  <c:v>5.2607499999999998E-3</c:v>
                </c:pt>
                <c:pt idx="1456">
                  <c:v>3.4309200000000001E-3</c:v>
                </c:pt>
                <c:pt idx="1457">
                  <c:v>6.2071899999999996E-3</c:v>
                </c:pt>
                <c:pt idx="1458">
                  <c:v>4.2382299999999999E-3</c:v>
                </c:pt>
                <c:pt idx="1459">
                  <c:v>8.7660099999999994E-3</c:v>
                </c:pt>
                <c:pt idx="1460">
                  <c:v>3.8014300000000002E-3</c:v>
                </c:pt>
                <c:pt idx="1461">
                  <c:v>8.64937E-3</c:v>
                </c:pt>
                <c:pt idx="1462">
                  <c:v>3.7313400000000001E-3</c:v>
                </c:pt>
                <c:pt idx="1463">
                  <c:v>4.8362300000000004E-3</c:v>
                </c:pt>
                <c:pt idx="1464">
                  <c:v>6.41466E-3</c:v>
                </c:pt>
                <c:pt idx="1465">
                  <c:v>7.3902999999999998E-3</c:v>
                </c:pt>
                <c:pt idx="1466">
                  <c:v>3.63884E-3</c:v>
                </c:pt>
                <c:pt idx="1467">
                  <c:v>3.1674199999999998E-3</c:v>
                </c:pt>
                <c:pt idx="1468">
                  <c:v>6.9882800000000004E-3</c:v>
                </c:pt>
                <c:pt idx="1469">
                  <c:v>5.7563900000000001E-3</c:v>
                </c:pt>
                <c:pt idx="1470">
                  <c:v>7.1610099999999998E-3</c:v>
                </c:pt>
                <c:pt idx="1471">
                  <c:v>6.3084100000000004E-3</c:v>
                </c:pt>
                <c:pt idx="1472">
                  <c:v>5.3688099999999999E-3</c:v>
                </c:pt>
                <c:pt idx="1473">
                  <c:v>5.7630199999999998E-3</c:v>
                </c:pt>
                <c:pt idx="1474">
                  <c:v>8.5701400000000004E-3</c:v>
                </c:pt>
                <c:pt idx="1475">
                  <c:v>8.2922499999999993E-3</c:v>
                </c:pt>
                <c:pt idx="1476">
                  <c:v>1.02506E-2</c:v>
                </c:pt>
                <c:pt idx="1477">
                  <c:v>5.2873599999999996E-3</c:v>
                </c:pt>
                <c:pt idx="1478">
                  <c:v>7.5842100000000001E-3</c:v>
                </c:pt>
                <c:pt idx="1479">
                  <c:v>7.4823900000000002E-3</c:v>
                </c:pt>
                <c:pt idx="1480">
                  <c:v>1.00267E-2</c:v>
                </c:pt>
                <c:pt idx="1481">
                  <c:v>6.2486099999999999E-3</c:v>
                </c:pt>
                <c:pt idx="1482">
                  <c:v>7.2743800000000004E-3</c:v>
                </c:pt>
                <c:pt idx="1483">
                  <c:v>8.0213899999999998E-3</c:v>
                </c:pt>
                <c:pt idx="1484">
                  <c:v>5.8977700000000001E-3</c:v>
                </c:pt>
                <c:pt idx="1485">
                  <c:v>5.7433199999999997E-3</c:v>
                </c:pt>
                <c:pt idx="1486">
                  <c:v>4.7511300000000001E-3</c:v>
                </c:pt>
                <c:pt idx="1487">
                  <c:v>5.67666E-3</c:v>
                </c:pt>
                <c:pt idx="1488">
                  <c:v>3.1340399999999998E-3</c:v>
                </c:pt>
                <c:pt idx="1489">
                  <c:v>4.95985E-3</c:v>
                </c:pt>
                <c:pt idx="1490">
                  <c:v>6.6350699999999999E-3</c:v>
                </c:pt>
                <c:pt idx="1491">
                  <c:v>3.0886199999999998E-3</c:v>
                </c:pt>
                <c:pt idx="1492">
                  <c:v>4.90654E-3</c:v>
                </c:pt>
                <c:pt idx="1493">
                  <c:v>7.1850100000000004E-3</c:v>
                </c:pt>
                <c:pt idx="1494">
                  <c:v>9.5893799999999998E-3</c:v>
                </c:pt>
                <c:pt idx="1495">
                  <c:v>5.7905300000000003E-3</c:v>
                </c:pt>
                <c:pt idx="1496">
                  <c:v>9.9900100000000006E-3</c:v>
                </c:pt>
                <c:pt idx="1497">
                  <c:v>6.14402E-3</c:v>
                </c:pt>
                <c:pt idx="1498">
                  <c:v>1.5780499999999999E-2</c:v>
                </c:pt>
                <c:pt idx="1499">
                  <c:v>1.5691900000000002E-2</c:v>
                </c:pt>
                <c:pt idx="1500">
                  <c:v>7.9106599999999999E-3</c:v>
                </c:pt>
                <c:pt idx="1501">
                  <c:v>5.0582800000000001E-3</c:v>
                </c:pt>
                <c:pt idx="1502">
                  <c:v>4.7846900000000003E-3</c:v>
                </c:pt>
                <c:pt idx="1503">
                  <c:v>5.6472600000000003E-3</c:v>
                </c:pt>
                <c:pt idx="1504">
                  <c:v>2.4191799999999999E-3</c:v>
                </c:pt>
                <c:pt idx="1505">
                  <c:v>2.4234399999999998E-3</c:v>
                </c:pt>
                <c:pt idx="1506">
                  <c:v>4.4910200000000001E-3</c:v>
                </c:pt>
                <c:pt idx="1507">
                  <c:v>9.0450099999999992E-3</c:v>
                </c:pt>
                <c:pt idx="1508">
                  <c:v>6.0462099999999998E-3</c:v>
                </c:pt>
                <c:pt idx="1509">
                  <c:v>2.38923E-3</c:v>
                </c:pt>
                <c:pt idx="1510">
                  <c:v>2.25428E-3</c:v>
                </c:pt>
                <c:pt idx="1511">
                  <c:v>5.6702200000000001E-3</c:v>
                </c:pt>
                <c:pt idx="1512">
                  <c:v>3.4443199999999998E-3</c:v>
                </c:pt>
                <c:pt idx="1513">
                  <c:v>6.0578899999999998E-3</c:v>
                </c:pt>
                <c:pt idx="1514">
                  <c:v>7.7132499999999996E-3</c:v>
                </c:pt>
                <c:pt idx="1515">
                  <c:v>2.6684500000000002E-3</c:v>
                </c:pt>
                <c:pt idx="1516">
                  <c:v>1.52009E-3</c:v>
                </c:pt>
                <c:pt idx="1517">
                  <c:v>9.5631399999999995E-3</c:v>
                </c:pt>
                <c:pt idx="1518">
                  <c:v>7.7736999999999997E-3</c:v>
                </c:pt>
                <c:pt idx="1519">
                  <c:v>6.9369200000000001E-3</c:v>
                </c:pt>
                <c:pt idx="1520">
                  <c:v>8.1632700000000002E-3</c:v>
                </c:pt>
                <c:pt idx="1521">
                  <c:v>6.2906699999999999E-3</c:v>
                </c:pt>
                <c:pt idx="1522">
                  <c:v>7.54961E-3</c:v>
                </c:pt>
                <c:pt idx="1523">
                  <c:v>8.8593600000000002E-3</c:v>
                </c:pt>
                <c:pt idx="1524">
                  <c:v>5.6676499999999998E-3</c:v>
                </c:pt>
                <c:pt idx="1525">
                  <c:v>5.8519000000000002E-3</c:v>
                </c:pt>
                <c:pt idx="1526">
                  <c:v>6.6022199999999998E-3</c:v>
                </c:pt>
                <c:pt idx="1527">
                  <c:v>7.1174400000000001E-3</c:v>
                </c:pt>
                <c:pt idx="1528">
                  <c:v>5.1631100000000003E-3</c:v>
                </c:pt>
                <c:pt idx="1529">
                  <c:v>1.1143399999999999E-2</c:v>
                </c:pt>
                <c:pt idx="1530">
                  <c:v>5.8726799999999999E-3</c:v>
                </c:pt>
                <c:pt idx="1531">
                  <c:v>9.3896699999999993E-3</c:v>
                </c:pt>
                <c:pt idx="1532">
                  <c:v>9.30338E-3</c:v>
                </c:pt>
                <c:pt idx="1533">
                  <c:v>6.7922900000000003E-3</c:v>
                </c:pt>
                <c:pt idx="1534">
                  <c:v>5.6942599999999996E-3</c:v>
                </c:pt>
                <c:pt idx="1535">
                  <c:v>5.5555600000000002E-3</c:v>
                </c:pt>
                <c:pt idx="1536">
                  <c:v>4.3840399999999996E-3</c:v>
                </c:pt>
                <c:pt idx="1537">
                  <c:v>5.2999800000000001E-3</c:v>
                </c:pt>
                <c:pt idx="1538">
                  <c:v>6.1284900000000003E-3</c:v>
                </c:pt>
                <c:pt idx="1539">
                  <c:v>3.6788599999999999E-3</c:v>
                </c:pt>
                <c:pt idx="1540">
                  <c:v>5.6228399999999996E-3</c:v>
                </c:pt>
                <c:pt idx="1541">
                  <c:v>4.3421600000000003E-3</c:v>
                </c:pt>
                <c:pt idx="1542">
                  <c:v>3.02768E-3</c:v>
                </c:pt>
                <c:pt idx="1543">
                  <c:v>2.44662E-3</c:v>
                </c:pt>
                <c:pt idx="1544">
                  <c:v>4.8780500000000001E-3</c:v>
                </c:pt>
                <c:pt idx="1545">
                  <c:v>5.6016099999999999E-3</c:v>
                </c:pt>
                <c:pt idx="1546">
                  <c:v>6.5329999999999997E-3</c:v>
                </c:pt>
                <c:pt idx="1547">
                  <c:v>9.7285099999999992E-3</c:v>
                </c:pt>
                <c:pt idx="1548">
                  <c:v>2.6948100000000002E-3</c:v>
                </c:pt>
                <c:pt idx="1549">
                  <c:v>3.4506599999999999E-3</c:v>
                </c:pt>
                <c:pt idx="1550">
                  <c:v>3.59955E-3</c:v>
                </c:pt>
                <c:pt idx="1551">
                  <c:v>6.5374700000000001E-3</c:v>
                </c:pt>
                <c:pt idx="1552">
                  <c:v>5.2619499999999996E-3</c:v>
                </c:pt>
                <c:pt idx="1553">
                  <c:v>5.1691699999999998E-3</c:v>
                </c:pt>
                <c:pt idx="1554">
                  <c:v>7.0191899999999998E-3</c:v>
                </c:pt>
                <c:pt idx="1555">
                  <c:v>5.56845E-3</c:v>
                </c:pt>
                <c:pt idx="1556">
                  <c:v>3.2220899999999999E-3</c:v>
                </c:pt>
                <c:pt idx="1557">
                  <c:v>4.89282E-3</c:v>
                </c:pt>
                <c:pt idx="1558">
                  <c:v>7.7431100000000001E-3</c:v>
                </c:pt>
                <c:pt idx="1559">
                  <c:v>3.6747799999999999E-3</c:v>
                </c:pt>
                <c:pt idx="1560">
                  <c:v>3.3617199999999999E-3</c:v>
                </c:pt>
                <c:pt idx="1561">
                  <c:v>7.0190799999999996E-3</c:v>
                </c:pt>
                <c:pt idx="1562">
                  <c:v>7.2273299999999997E-3</c:v>
                </c:pt>
                <c:pt idx="1563">
                  <c:v>3.2851500000000001E-3</c:v>
                </c:pt>
                <c:pt idx="1564">
                  <c:v>5.9523800000000002E-3</c:v>
                </c:pt>
                <c:pt idx="1565">
                  <c:v>2.6269700000000002E-3</c:v>
                </c:pt>
                <c:pt idx="1566">
                  <c:v>1.9459499999999999E-3</c:v>
                </c:pt>
                <c:pt idx="1567">
                  <c:v>5.2310400000000002E-3</c:v>
                </c:pt>
                <c:pt idx="1568">
                  <c:v>4.6563200000000003E-3</c:v>
                </c:pt>
                <c:pt idx="1569">
                  <c:v>1.21485E-2</c:v>
                </c:pt>
                <c:pt idx="1570">
                  <c:v>4.8055900000000002E-3</c:v>
                </c:pt>
                <c:pt idx="1571">
                  <c:v>1.76874E-3</c:v>
                </c:pt>
                <c:pt idx="1572">
                  <c:v>5.4139399999999999E-3</c:v>
                </c:pt>
                <c:pt idx="1573">
                  <c:v>6.0053399999999996E-3</c:v>
                </c:pt>
                <c:pt idx="1574">
                  <c:v>7.5454900000000002E-3</c:v>
                </c:pt>
                <c:pt idx="1575">
                  <c:v>5.8022799999999999E-3</c:v>
                </c:pt>
                <c:pt idx="1576">
                  <c:v>6.3624399999999996E-3</c:v>
                </c:pt>
                <c:pt idx="1577">
                  <c:v>6.7613300000000003E-3</c:v>
                </c:pt>
                <c:pt idx="1578">
                  <c:v>6.4159300000000002E-3</c:v>
                </c:pt>
                <c:pt idx="1579">
                  <c:v>4.3506600000000001E-3</c:v>
                </c:pt>
                <c:pt idx="1580">
                  <c:v>8.2755499999999996E-3</c:v>
                </c:pt>
                <c:pt idx="1581">
                  <c:v>6.0308200000000001E-3</c:v>
                </c:pt>
                <c:pt idx="1582">
                  <c:v>7.6628399999999998E-3</c:v>
                </c:pt>
                <c:pt idx="1583">
                  <c:v>8.7658600000000003E-3</c:v>
                </c:pt>
                <c:pt idx="1584">
                  <c:v>6.9460499999999996E-3</c:v>
                </c:pt>
                <c:pt idx="1585">
                  <c:v>6.8791599999999996E-3</c:v>
                </c:pt>
                <c:pt idx="1586">
                  <c:v>6.5025500000000002E-3</c:v>
                </c:pt>
                <c:pt idx="1587">
                  <c:v>1.0016300000000001E-2</c:v>
                </c:pt>
                <c:pt idx="1588">
                  <c:v>8.7378600000000001E-3</c:v>
                </c:pt>
                <c:pt idx="1589">
                  <c:v>7.9293200000000001E-3</c:v>
                </c:pt>
                <c:pt idx="1590">
                  <c:v>1.3565499999999999E-2</c:v>
                </c:pt>
                <c:pt idx="1591">
                  <c:v>1.0859499999999999E-2</c:v>
                </c:pt>
                <c:pt idx="1592">
                  <c:v>3.9920199999999998E-3</c:v>
                </c:pt>
                <c:pt idx="1593">
                  <c:v>4.6306000000000003E-3</c:v>
                </c:pt>
                <c:pt idx="1594">
                  <c:v>5.0398999999999999E-3</c:v>
                </c:pt>
                <c:pt idx="1595">
                  <c:v>3.0718799999999999E-3</c:v>
                </c:pt>
                <c:pt idx="1596">
                  <c:v>4.0783E-3</c:v>
                </c:pt>
                <c:pt idx="1597">
                  <c:v>2.2353199999999998E-3</c:v>
                </c:pt>
                <c:pt idx="1598">
                  <c:v>1.6280000000000001E-3</c:v>
                </c:pt>
                <c:pt idx="1599">
                  <c:v>6.8864800000000004E-3</c:v>
                </c:pt>
                <c:pt idx="1600">
                  <c:v>7.8772800000000004E-3</c:v>
                </c:pt>
                <c:pt idx="1601">
                  <c:v>8.5433599999999998E-3</c:v>
                </c:pt>
                <c:pt idx="1602">
                  <c:v>8.7173100000000007E-3</c:v>
                </c:pt>
                <c:pt idx="1603">
                  <c:v>7.1866400000000002E-3</c:v>
                </c:pt>
                <c:pt idx="1604">
                  <c:v>5.1009599999999999E-3</c:v>
                </c:pt>
                <c:pt idx="1605">
                  <c:v>8.7308300000000002E-3</c:v>
                </c:pt>
                <c:pt idx="1606">
                  <c:v>3.3624700000000002E-3</c:v>
                </c:pt>
                <c:pt idx="1607">
                  <c:v>3.9113400000000001E-3</c:v>
                </c:pt>
                <c:pt idx="1608">
                  <c:v>5.0229300000000001E-3</c:v>
                </c:pt>
                <c:pt idx="1609">
                  <c:v>5.3440199999999997E-3</c:v>
                </c:pt>
                <c:pt idx="1610">
                  <c:v>5.4757E-3</c:v>
                </c:pt>
                <c:pt idx="1611">
                  <c:v>3.06011E-3</c:v>
                </c:pt>
                <c:pt idx="1612">
                  <c:v>4.24581E-3</c:v>
                </c:pt>
                <c:pt idx="1613">
                  <c:v>9.9592599999999993E-3</c:v>
                </c:pt>
                <c:pt idx="1614">
                  <c:v>5.7221299999999998E-3</c:v>
                </c:pt>
                <c:pt idx="1615">
                  <c:v>1.09993E-2</c:v>
                </c:pt>
                <c:pt idx="1616">
                  <c:v>3.9269999999999999E-3</c:v>
                </c:pt>
                <c:pt idx="1617">
                  <c:v>3.2649300000000001E-3</c:v>
                </c:pt>
                <c:pt idx="1618">
                  <c:v>4.3508100000000001E-3</c:v>
                </c:pt>
                <c:pt idx="1619">
                  <c:v>5.1965700000000002E-3</c:v>
                </c:pt>
                <c:pt idx="1620">
                  <c:v>7.2611799999999999E-3</c:v>
                </c:pt>
                <c:pt idx="1621">
                  <c:v>5.2788599999999998E-3</c:v>
                </c:pt>
                <c:pt idx="1622">
                  <c:v>9.30016E-3</c:v>
                </c:pt>
                <c:pt idx="1623">
                  <c:v>6.5759599999999996E-3</c:v>
                </c:pt>
                <c:pt idx="1624">
                  <c:v>4.7716399999999997E-3</c:v>
                </c:pt>
                <c:pt idx="1625">
                  <c:v>8.9081799999999999E-3</c:v>
                </c:pt>
                <c:pt idx="1626">
                  <c:v>4.4320000000000002E-3</c:v>
                </c:pt>
                <c:pt idx="1627">
                  <c:v>6.57123E-3</c:v>
                </c:pt>
                <c:pt idx="1628">
                  <c:v>8.1018500000000007E-3</c:v>
                </c:pt>
                <c:pt idx="1629">
                  <c:v>5.5826900000000004E-3</c:v>
                </c:pt>
                <c:pt idx="1630">
                  <c:v>2.5955599999999998E-3</c:v>
                </c:pt>
                <c:pt idx="1631">
                  <c:v>4.76839E-3</c:v>
                </c:pt>
                <c:pt idx="1632">
                  <c:v>6.6134499999999999E-3</c:v>
                </c:pt>
                <c:pt idx="1633">
                  <c:v>3.83228E-3</c:v>
                </c:pt>
                <c:pt idx="1634">
                  <c:v>2.5700900000000001E-3</c:v>
                </c:pt>
                <c:pt idx="1635">
                  <c:v>4.84988E-3</c:v>
                </c:pt>
                <c:pt idx="1636">
                  <c:v>7.1496700000000003E-3</c:v>
                </c:pt>
                <c:pt idx="1637">
                  <c:v>6.0282900000000004E-3</c:v>
                </c:pt>
                <c:pt idx="1638">
                  <c:v>5.2531000000000001E-3</c:v>
                </c:pt>
                <c:pt idx="1639">
                  <c:v>5.0079699999999996E-3</c:v>
                </c:pt>
                <c:pt idx="1640">
                  <c:v>7.8017399999999997E-3</c:v>
                </c:pt>
                <c:pt idx="1641">
                  <c:v>8.3681999999999993E-3</c:v>
                </c:pt>
                <c:pt idx="1642">
                  <c:v>7.1728900000000003E-3</c:v>
                </c:pt>
                <c:pt idx="1643">
                  <c:v>3.42633E-3</c:v>
                </c:pt>
                <c:pt idx="1644">
                  <c:v>5.7984999999999998E-3</c:v>
                </c:pt>
                <c:pt idx="1645">
                  <c:v>2.5297200000000001E-3</c:v>
                </c:pt>
                <c:pt idx="1646">
                  <c:v>4.3499300000000001E-3</c:v>
                </c:pt>
                <c:pt idx="1647">
                  <c:v>2.8168999999999998E-3</c:v>
                </c:pt>
                <c:pt idx="1648">
                  <c:v>5.2083299999999997E-3</c:v>
                </c:pt>
                <c:pt idx="1649">
                  <c:v>5.2681999999999998E-3</c:v>
                </c:pt>
                <c:pt idx="1650">
                  <c:v>5.9158099999999996E-3</c:v>
                </c:pt>
                <c:pt idx="1651">
                  <c:v>3.32373E-3</c:v>
                </c:pt>
                <c:pt idx="1652">
                  <c:v>3.8496400000000001E-3</c:v>
                </c:pt>
                <c:pt idx="1653">
                  <c:v>1.06888E-2</c:v>
                </c:pt>
                <c:pt idx="1654">
                  <c:v>1.12385E-2</c:v>
                </c:pt>
                <c:pt idx="1655">
                  <c:v>7.7071300000000004E-3</c:v>
                </c:pt>
                <c:pt idx="1656">
                  <c:v>1.31272E-2</c:v>
                </c:pt>
                <c:pt idx="1657">
                  <c:v>1.2483299999999999E-2</c:v>
                </c:pt>
                <c:pt idx="1658">
                  <c:v>1.2978099999999999E-2</c:v>
                </c:pt>
                <c:pt idx="1659">
                  <c:v>8.1225299999999993E-3</c:v>
                </c:pt>
                <c:pt idx="1660">
                  <c:v>8.6801699999999992E-3</c:v>
                </c:pt>
                <c:pt idx="1661">
                  <c:v>8.4538400000000007E-3</c:v>
                </c:pt>
                <c:pt idx="1662">
                  <c:v>8.4224899999999995E-3</c:v>
                </c:pt>
                <c:pt idx="1663">
                  <c:v>3.2851500000000001E-3</c:v>
                </c:pt>
                <c:pt idx="1664">
                  <c:v>4.1143400000000002E-3</c:v>
                </c:pt>
                <c:pt idx="1665">
                  <c:v>4.9643899999999999E-3</c:v>
                </c:pt>
                <c:pt idx="1666">
                  <c:v>8.6114099999999999E-3</c:v>
                </c:pt>
                <c:pt idx="1667">
                  <c:v>2.6631200000000002E-3</c:v>
                </c:pt>
                <c:pt idx="1668">
                  <c:v>4.1010100000000004E-3</c:v>
                </c:pt>
                <c:pt idx="1669">
                  <c:v>5.1685400000000001E-3</c:v>
                </c:pt>
                <c:pt idx="1670">
                  <c:v>8.5451399999999997E-3</c:v>
                </c:pt>
                <c:pt idx="1671">
                  <c:v>5.4620900000000002E-3</c:v>
                </c:pt>
                <c:pt idx="1672">
                  <c:v>3.3025099999999998E-3</c:v>
                </c:pt>
                <c:pt idx="1673">
                  <c:v>3.5818199999999999E-3</c:v>
                </c:pt>
                <c:pt idx="1674">
                  <c:v>8.8959899999999995E-3</c:v>
                </c:pt>
                <c:pt idx="1675">
                  <c:v>8.3429899999999998E-3</c:v>
                </c:pt>
                <c:pt idx="1676">
                  <c:v>3.4554299999999998E-3</c:v>
                </c:pt>
                <c:pt idx="1677">
                  <c:v>3.9360999999999997E-3</c:v>
                </c:pt>
                <c:pt idx="1678">
                  <c:v>3.2565699999999999E-3</c:v>
                </c:pt>
                <c:pt idx="1679">
                  <c:v>7.4836299999999998E-3</c:v>
                </c:pt>
                <c:pt idx="1680">
                  <c:v>6.1291799999999997E-3</c:v>
                </c:pt>
                <c:pt idx="1681">
                  <c:v>1.10218E-2</c:v>
                </c:pt>
                <c:pt idx="1682">
                  <c:v>1.2652500000000001E-2</c:v>
                </c:pt>
                <c:pt idx="1683">
                  <c:v>6.3926900000000004E-3</c:v>
                </c:pt>
                <c:pt idx="1684">
                  <c:v>7.0278800000000002E-3</c:v>
                </c:pt>
                <c:pt idx="1685">
                  <c:v>7.2227400000000001E-3</c:v>
                </c:pt>
                <c:pt idx="1686">
                  <c:v>5.6791300000000001E-3</c:v>
                </c:pt>
                <c:pt idx="1687">
                  <c:v>4.9353699999999997E-3</c:v>
                </c:pt>
                <c:pt idx="1688">
                  <c:v>6.5804899999999996E-3</c:v>
                </c:pt>
                <c:pt idx="1689">
                  <c:v>7.7830199999999999E-3</c:v>
                </c:pt>
                <c:pt idx="1690">
                  <c:v>1.35973E-2</c:v>
                </c:pt>
                <c:pt idx="1691">
                  <c:v>1.50971E-2</c:v>
                </c:pt>
                <c:pt idx="1692">
                  <c:v>7.4304899999999997E-3</c:v>
                </c:pt>
                <c:pt idx="1693">
                  <c:v>5.9171600000000003E-3</c:v>
                </c:pt>
                <c:pt idx="1694">
                  <c:v>7.2752900000000002E-3</c:v>
                </c:pt>
                <c:pt idx="1695">
                  <c:v>5.9995200000000004E-3</c:v>
                </c:pt>
                <c:pt idx="1696">
                  <c:v>6.8541699999999997E-3</c:v>
                </c:pt>
                <c:pt idx="1697">
                  <c:v>5.0179200000000004E-3</c:v>
                </c:pt>
                <c:pt idx="1698">
                  <c:v>8.4869100000000003E-3</c:v>
                </c:pt>
                <c:pt idx="1699">
                  <c:v>9.3101E-3</c:v>
                </c:pt>
                <c:pt idx="1700">
                  <c:v>5.9523800000000002E-3</c:v>
                </c:pt>
                <c:pt idx="1701">
                  <c:v>2.7900500000000001E-3</c:v>
                </c:pt>
                <c:pt idx="1702">
                  <c:v>4.1850699999999999E-3</c:v>
                </c:pt>
                <c:pt idx="1703">
                  <c:v>5.48272E-3</c:v>
                </c:pt>
                <c:pt idx="1704">
                  <c:v>5.3142299999999996E-3</c:v>
                </c:pt>
                <c:pt idx="1705">
                  <c:v>5.8302199999999997E-3</c:v>
                </c:pt>
                <c:pt idx="1706">
                  <c:v>7.9737300000000001E-3</c:v>
                </c:pt>
                <c:pt idx="1707">
                  <c:v>4.9161999999999999E-3</c:v>
                </c:pt>
                <c:pt idx="1708">
                  <c:v>9.8676300000000005E-3</c:v>
                </c:pt>
                <c:pt idx="1709">
                  <c:v>3.3293699999999999E-3</c:v>
                </c:pt>
                <c:pt idx="1710">
                  <c:v>4.0934300000000003E-3</c:v>
                </c:pt>
                <c:pt idx="1711">
                  <c:v>4.4302200000000003E-3</c:v>
                </c:pt>
                <c:pt idx="1712">
                  <c:v>5.4147199999999996E-3</c:v>
                </c:pt>
                <c:pt idx="1713">
                  <c:v>1.2022100000000001E-2</c:v>
                </c:pt>
                <c:pt idx="1714">
                  <c:v>9.8986000000000005E-3</c:v>
                </c:pt>
                <c:pt idx="1715">
                  <c:v>1.0394499999999999E-2</c:v>
                </c:pt>
                <c:pt idx="1716">
                  <c:v>5.5811699999999999E-3</c:v>
                </c:pt>
                <c:pt idx="1717">
                  <c:v>7.5739600000000002E-3</c:v>
                </c:pt>
                <c:pt idx="1718">
                  <c:v>4.9881200000000004E-3</c:v>
                </c:pt>
                <c:pt idx="1719">
                  <c:v>9.3830600000000004E-3</c:v>
                </c:pt>
                <c:pt idx="1720">
                  <c:v>5.1365899999999999E-3</c:v>
                </c:pt>
                <c:pt idx="1721">
                  <c:v>8.5755099999999997E-3</c:v>
                </c:pt>
                <c:pt idx="1722">
                  <c:v>4.7092100000000001E-3</c:v>
                </c:pt>
                <c:pt idx="1723">
                  <c:v>6.2500000000000003E-3</c:v>
                </c:pt>
                <c:pt idx="1724">
                  <c:v>3.99812E-3</c:v>
                </c:pt>
                <c:pt idx="1725">
                  <c:v>5.2897899999999999E-3</c:v>
                </c:pt>
                <c:pt idx="1726">
                  <c:v>9.1848499999999996E-3</c:v>
                </c:pt>
                <c:pt idx="1727">
                  <c:v>9.4123000000000002E-3</c:v>
                </c:pt>
                <c:pt idx="1728">
                  <c:v>7.5514900000000001E-3</c:v>
                </c:pt>
                <c:pt idx="1729">
                  <c:v>8.0183300000000006E-3</c:v>
                </c:pt>
                <c:pt idx="1730">
                  <c:v>1.162E-2</c:v>
                </c:pt>
                <c:pt idx="1731">
                  <c:v>1.23015E-2</c:v>
                </c:pt>
                <c:pt idx="1732">
                  <c:v>6.7613300000000003E-3</c:v>
                </c:pt>
                <c:pt idx="1733">
                  <c:v>7.3057299999999999E-3</c:v>
                </c:pt>
                <c:pt idx="1734">
                  <c:v>4.0936999999999996E-3</c:v>
                </c:pt>
                <c:pt idx="1735">
                  <c:v>7.3009399999999997E-3</c:v>
                </c:pt>
                <c:pt idx="1736">
                  <c:v>4.6718100000000002E-3</c:v>
                </c:pt>
                <c:pt idx="1737">
                  <c:v>4.3186199999999996E-3</c:v>
                </c:pt>
                <c:pt idx="1738">
                  <c:v>6.6815099999999999E-3</c:v>
                </c:pt>
                <c:pt idx="1739">
                  <c:v>5.9317800000000002E-3</c:v>
                </c:pt>
                <c:pt idx="1740">
                  <c:v>4.9212600000000002E-3</c:v>
                </c:pt>
                <c:pt idx="1741">
                  <c:v>8.9139100000000006E-3</c:v>
                </c:pt>
                <c:pt idx="1742">
                  <c:v>9.0592299999999997E-3</c:v>
                </c:pt>
                <c:pt idx="1743">
                  <c:v>1.0643100000000001E-2</c:v>
                </c:pt>
                <c:pt idx="1744">
                  <c:v>6.9772699999999998E-3</c:v>
                </c:pt>
                <c:pt idx="1745">
                  <c:v>7.4307599999999998E-3</c:v>
                </c:pt>
                <c:pt idx="1746">
                  <c:v>6.2921299999999999E-3</c:v>
                </c:pt>
                <c:pt idx="1747">
                  <c:v>5.0297199999999997E-3</c:v>
                </c:pt>
                <c:pt idx="1748">
                  <c:v>1.3664300000000001E-3</c:v>
                </c:pt>
                <c:pt idx="1749">
                  <c:v>2.1018199999999999E-3</c:v>
                </c:pt>
                <c:pt idx="1750">
                  <c:v>6.1743099999999997E-3</c:v>
                </c:pt>
                <c:pt idx="1751">
                  <c:v>3.2848399999999998E-3</c:v>
                </c:pt>
                <c:pt idx="1752">
                  <c:v>5.80855E-3</c:v>
                </c:pt>
                <c:pt idx="1753">
                  <c:v>1.00045E-2</c:v>
                </c:pt>
                <c:pt idx="1754">
                  <c:v>3.38901E-3</c:v>
                </c:pt>
                <c:pt idx="1755">
                  <c:v>3.3775599999999999E-3</c:v>
                </c:pt>
                <c:pt idx="1756">
                  <c:v>6.5264700000000004E-3</c:v>
                </c:pt>
                <c:pt idx="1757">
                  <c:v>1.0600699999999999E-2</c:v>
                </c:pt>
                <c:pt idx="1758">
                  <c:v>1.02065E-2</c:v>
                </c:pt>
                <c:pt idx="1759">
                  <c:v>5.2970999999999999E-3</c:v>
                </c:pt>
                <c:pt idx="1760">
                  <c:v>4.9516100000000004E-3</c:v>
                </c:pt>
                <c:pt idx="1761">
                  <c:v>2.9761900000000001E-3</c:v>
                </c:pt>
                <c:pt idx="1762">
                  <c:v>6.8587099999999996E-3</c:v>
                </c:pt>
                <c:pt idx="1763">
                  <c:v>4.8894100000000003E-3</c:v>
                </c:pt>
                <c:pt idx="1764">
                  <c:v>6.85689E-3</c:v>
                </c:pt>
                <c:pt idx="1765">
                  <c:v>7.4171000000000003E-3</c:v>
                </c:pt>
                <c:pt idx="1766">
                  <c:v>4.1303399999999997E-3</c:v>
                </c:pt>
                <c:pt idx="1767">
                  <c:v>4.2775699999999996E-3</c:v>
                </c:pt>
                <c:pt idx="1768">
                  <c:v>5.20127E-3</c:v>
                </c:pt>
                <c:pt idx="1769">
                  <c:v>3.4262199999999998E-3</c:v>
                </c:pt>
                <c:pt idx="1770">
                  <c:v>7.5723800000000001E-3</c:v>
                </c:pt>
                <c:pt idx="1771">
                  <c:v>6.6563100000000004E-3</c:v>
                </c:pt>
                <c:pt idx="1772">
                  <c:v>6.7204300000000003E-3</c:v>
                </c:pt>
                <c:pt idx="1773">
                  <c:v>4.4208700000000004E-3</c:v>
                </c:pt>
                <c:pt idx="1774">
                  <c:v>4.2337E-3</c:v>
                </c:pt>
                <c:pt idx="1775">
                  <c:v>2.0656400000000001E-3</c:v>
                </c:pt>
                <c:pt idx="1776">
                  <c:v>3.156E-3</c:v>
                </c:pt>
                <c:pt idx="1777">
                  <c:v>9.4674600000000005E-3</c:v>
                </c:pt>
                <c:pt idx="1778">
                  <c:v>7.4021E-3</c:v>
                </c:pt>
                <c:pt idx="1779">
                  <c:v>1.1883400000000001E-2</c:v>
                </c:pt>
                <c:pt idx="1780">
                  <c:v>4.3142600000000003E-3</c:v>
                </c:pt>
                <c:pt idx="1781">
                  <c:v>9.8337600000000004E-3</c:v>
                </c:pt>
                <c:pt idx="1782">
                  <c:v>8.3149899999999995E-3</c:v>
                </c:pt>
                <c:pt idx="1783">
                  <c:v>5.2244099999999996E-3</c:v>
                </c:pt>
                <c:pt idx="1784">
                  <c:v>3.5938900000000002E-3</c:v>
                </c:pt>
                <c:pt idx="1785">
                  <c:v>6.8011800000000004E-3</c:v>
                </c:pt>
                <c:pt idx="1786">
                  <c:v>3.9080499999999997E-3</c:v>
                </c:pt>
                <c:pt idx="1787">
                  <c:v>6.0619699999999999E-3</c:v>
                </c:pt>
                <c:pt idx="1788">
                  <c:v>5.6550400000000001E-3</c:v>
                </c:pt>
                <c:pt idx="1789">
                  <c:v>1.16577E-2</c:v>
                </c:pt>
                <c:pt idx="1790">
                  <c:v>1.35706E-2</c:v>
                </c:pt>
                <c:pt idx="1791">
                  <c:v>4.2316300000000001E-3</c:v>
                </c:pt>
                <c:pt idx="1792">
                  <c:v>7.2847700000000003E-3</c:v>
                </c:pt>
                <c:pt idx="1793">
                  <c:v>4.7339900000000004E-3</c:v>
                </c:pt>
                <c:pt idx="1794">
                  <c:v>3.7652300000000001E-3</c:v>
                </c:pt>
                <c:pt idx="1795">
                  <c:v>5.5083800000000002E-3</c:v>
                </c:pt>
                <c:pt idx="1796">
                  <c:v>5.2846500000000001E-3</c:v>
                </c:pt>
                <c:pt idx="1797">
                  <c:v>8.4012800000000006E-3</c:v>
                </c:pt>
                <c:pt idx="1798">
                  <c:v>2.29043E-3</c:v>
                </c:pt>
                <c:pt idx="1799">
                  <c:v>8.7127000000000005E-4</c:v>
                </c:pt>
                <c:pt idx="1800">
                  <c:v>6.5954100000000003E-3</c:v>
                </c:pt>
                <c:pt idx="1801">
                  <c:v>4.70588E-3</c:v>
                </c:pt>
                <c:pt idx="1802">
                  <c:v>4.64468E-3</c:v>
                </c:pt>
                <c:pt idx="1803">
                  <c:v>2.2909499999999999E-3</c:v>
                </c:pt>
                <c:pt idx="1804">
                  <c:v>7.7777799999999998E-3</c:v>
                </c:pt>
                <c:pt idx="1805">
                  <c:v>2.0891400000000002E-3</c:v>
                </c:pt>
                <c:pt idx="1806">
                  <c:v>4.5259100000000002E-3</c:v>
                </c:pt>
                <c:pt idx="1807">
                  <c:v>4.3015600000000003E-3</c:v>
                </c:pt>
                <c:pt idx="1808">
                  <c:v>5.25561E-3</c:v>
                </c:pt>
                <c:pt idx="1809">
                  <c:v>8.6837300000000006E-3</c:v>
                </c:pt>
                <c:pt idx="1810">
                  <c:v>4.71698E-3</c:v>
                </c:pt>
                <c:pt idx="1811">
                  <c:v>7.6452600000000001E-3</c:v>
                </c:pt>
                <c:pt idx="1812">
                  <c:v>1.0954200000000001E-2</c:v>
                </c:pt>
                <c:pt idx="1813">
                  <c:v>8.0295100000000001E-3</c:v>
                </c:pt>
                <c:pt idx="1814">
                  <c:v>5.5592599999999999E-3</c:v>
                </c:pt>
                <c:pt idx="1815">
                  <c:v>4.7203200000000001E-3</c:v>
                </c:pt>
                <c:pt idx="1816">
                  <c:v>5.1847100000000004E-3</c:v>
                </c:pt>
                <c:pt idx="1817">
                  <c:v>5.6509500000000001E-3</c:v>
                </c:pt>
                <c:pt idx="1818">
                  <c:v>9.6997699999999999E-3</c:v>
                </c:pt>
                <c:pt idx="1819">
                  <c:v>9.32091E-3</c:v>
                </c:pt>
                <c:pt idx="1820">
                  <c:v>4.7079000000000001E-3</c:v>
                </c:pt>
                <c:pt idx="1821">
                  <c:v>7.3165000000000001E-3</c:v>
                </c:pt>
                <c:pt idx="1822">
                  <c:v>1.04572E-2</c:v>
                </c:pt>
                <c:pt idx="1823">
                  <c:v>3.9035599999999999E-3</c:v>
                </c:pt>
                <c:pt idx="1824">
                  <c:v>6.7476400000000001E-3</c:v>
                </c:pt>
                <c:pt idx="1825">
                  <c:v>2.2820599999999998E-3</c:v>
                </c:pt>
                <c:pt idx="1826">
                  <c:v>4.0948299999999998E-3</c:v>
                </c:pt>
                <c:pt idx="1827">
                  <c:v>3.0668100000000001E-3</c:v>
                </c:pt>
                <c:pt idx="1828">
                  <c:v>2.39391E-3</c:v>
                </c:pt>
                <c:pt idx="1829">
                  <c:v>5.5037100000000002E-3</c:v>
                </c:pt>
                <c:pt idx="1830">
                  <c:v>2.7981099999999999E-3</c:v>
                </c:pt>
                <c:pt idx="1831">
                  <c:v>6.4454500000000001E-3</c:v>
                </c:pt>
                <c:pt idx="1832">
                  <c:v>7.1100900000000003E-3</c:v>
                </c:pt>
                <c:pt idx="1833">
                  <c:v>5.0632899999999998E-3</c:v>
                </c:pt>
                <c:pt idx="1834">
                  <c:v>6.1974300000000003E-3</c:v>
                </c:pt>
                <c:pt idx="1835">
                  <c:v>8.3896500000000002E-3</c:v>
                </c:pt>
                <c:pt idx="1836">
                  <c:v>5.5008000000000001E-3</c:v>
                </c:pt>
                <c:pt idx="1837">
                  <c:v>7.2820699999999999E-3</c:v>
                </c:pt>
                <c:pt idx="1838">
                  <c:v>2.2893800000000001E-3</c:v>
                </c:pt>
                <c:pt idx="1839">
                  <c:v>3.14183E-3</c:v>
                </c:pt>
                <c:pt idx="1840">
                  <c:v>2.9775499999999998E-3</c:v>
                </c:pt>
                <c:pt idx="1841">
                  <c:v>1.155E-2</c:v>
                </c:pt>
                <c:pt idx="1842">
                  <c:v>7.5808200000000003E-3</c:v>
                </c:pt>
                <c:pt idx="1843">
                  <c:v>5.6306300000000002E-3</c:v>
                </c:pt>
                <c:pt idx="1844">
                  <c:v>7.8793300000000004E-3</c:v>
                </c:pt>
                <c:pt idx="1845">
                  <c:v>8.6570499999999995E-3</c:v>
                </c:pt>
                <c:pt idx="1846">
                  <c:v>3.8647299999999998E-3</c:v>
                </c:pt>
                <c:pt idx="1847">
                  <c:v>4.0685199999999999E-3</c:v>
                </c:pt>
                <c:pt idx="1848">
                  <c:v>2.93057E-3</c:v>
                </c:pt>
                <c:pt idx="1849">
                  <c:v>5.01433E-3</c:v>
                </c:pt>
                <c:pt idx="1850">
                  <c:v>4.1483700000000002E-3</c:v>
                </c:pt>
                <c:pt idx="1851">
                  <c:v>6.3113600000000002E-3</c:v>
                </c:pt>
                <c:pt idx="1852">
                  <c:v>2.8135999999999999E-3</c:v>
                </c:pt>
                <c:pt idx="1853">
                  <c:v>5.22128E-3</c:v>
                </c:pt>
                <c:pt idx="1854">
                  <c:v>4.75436E-3</c:v>
                </c:pt>
                <c:pt idx="1855">
                  <c:v>3.44743E-3</c:v>
                </c:pt>
                <c:pt idx="1856">
                  <c:v>2.6732000000000001E-3</c:v>
                </c:pt>
                <c:pt idx="1857">
                  <c:v>4.8139999999999997E-3</c:v>
                </c:pt>
                <c:pt idx="1858">
                  <c:v>2.2492100000000002E-3</c:v>
                </c:pt>
                <c:pt idx="1859">
                  <c:v>2.0646900000000001E-3</c:v>
                </c:pt>
                <c:pt idx="1860">
                  <c:v>3.4557199999999998E-3</c:v>
                </c:pt>
                <c:pt idx="1861">
                  <c:v>7.2586500000000002E-3</c:v>
                </c:pt>
                <c:pt idx="1862">
                  <c:v>7.0262900000000001E-3</c:v>
                </c:pt>
                <c:pt idx="1863">
                  <c:v>5.7247499999999998E-3</c:v>
                </c:pt>
                <c:pt idx="1864">
                  <c:v>1.08512E-2</c:v>
                </c:pt>
                <c:pt idx="1865">
                  <c:v>6.7616500000000001E-3</c:v>
                </c:pt>
                <c:pt idx="1866">
                  <c:v>1.04651E-2</c:v>
                </c:pt>
                <c:pt idx="1867">
                  <c:v>1.1651399999999999E-2</c:v>
                </c:pt>
                <c:pt idx="1868">
                  <c:v>9.9866799999999995E-3</c:v>
                </c:pt>
                <c:pt idx="1869">
                  <c:v>5.6670599999999998E-3</c:v>
                </c:pt>
                <c:pt idx="1870">
                  <c:v>4.2259799999999998E-3</c:v>
                </c:pt>
                <c:pt idx="1871">
                  <c:v>5.8165500000000002E-3</c:v>
                </c:pt>
                <c:pt idx="1872">
                  <c:v>9.2844199999999998E-3</c:v>
                </c:pt>
                <c:pt idx="1873">
                  <c:v>6.9997599999999998E-3</c:v>
                </c:pt>
                <c:pt idx="1874">
                  <c:v>1.0022E-2</c:v>
                </c:pt>
                <c:pt idx="1875">
                  <c:v>7.8758400000000003E-3</c:v>
                </c:pt>
                <c:pt idx="1876">
                  <c:v>8.0429000000000004E-3</c:v>
                </c:pt>
                <c:pt idx="1877">
                  <c:v>9.28177E-3</c:v>
                </c:pt>
                <c:pt idx="1878">
                  <c:v>6.5774600000000003E-3</c:v>
                </c:pt>
                <c:pt idx="1879">
                  <c:v>5.3965300000000001E-3</c:v>
                </c:pt>
                <c:pt idx="1880">
                  <c:v>7.1599000000000003E-3</c:v>
                </c:pt>
                <c:pt idx="1881">
                  <c:v>8.0645200000000004E-3</c:v>
                </c:pt>
                <c:pt idx="1882">
                  <c:v>7.1556399999999996E-3</c:v>
                </c:pt>
                <c:pt idx="1883">
                  <c:v>4.7148600000000004E-3</c:v>
                </c:pt>
                <c:pt idx="1884">
                  <c:v>7.1396699999999999E-3</c:v>
                </c:pt>
                <c:pt idx="1885">
                  <c:v>7.6387299999999998E-3</c:v>
                </c:pt>
                <c:pt idx="1886">
                  <c:v>1.04887E-2</c:v>
                </c:pt>
                <c:pt idx="1887">
                  <c:v>8.24043E-3</c:v>
                </c:pt>
                <c:pt idx="1888">
                  <c:v>1.1553900000000001E-2</c:v>
                </c:pt>
                <c:pt idx="1889">
                  <c:v>1.42398E-2</c:v>
                </c:pt>
                <c:pt idx="1890">
                  <c:v>1.1668599999999999E-2</c:v>
                </c:pt>
                <c:pt idx="1891">
                  <c:v>1.1942299999999999E-2</c:v>
                </c:pt>
                <c:pt idx="1892">
                  <c:v>5.8112499999999996E-3</c:v>
                </c:pt>
                <c:pt idx="1893">
                  <c:v>4.3601500000000001E-3</c:v>
                </c:pt>
                <c:pt idx="1894">
                  <c:v>3.3061499999999999E-3</c:v>
                </c:pt>
                <c:pt idx="1895">
                  <c:v>2.9147999999999999E-3</c:v>
                </c:pt>
                <c:pt idx="1896">
                  <c:v>4.0751600000000004E-3</c:v>
                </c:pt>
                <c:pt idx="1897">
                  <c:v>5.3217200000000003E-3</c:v>
                </c:pt>
                <c:pt idx="1898">
                  <c:v>1.1761899999999999E-3</c:v>
                </c:pt>
                <c:pt idx="1899">
                  <c:v>1.85271E-3</c:v>
                </c:pt>
                <c:pt idx="1900">
                  <c:v>3.6790099999999999E-3</c:v>
                </c:pt>
                <c:pt idx="1901">
                  <c:v>2.1908499999999998E-3</c:v>
                </c:pt>
                <c:pt idx="1902">
                  <c:v>4.6794599999999999E-3</c:v>
                </c:pt>
                <c:pt idx="1903">
                  <c:v>5.8517600000000001E-3</c:v>
                </c:pt>
                <c:pt idx="1904">
                  <c:v>3.1078199999999999E-3</c:v>
                </c:pt>
                <c:pt idx="1905">
                  <c:v>1.78213E-3</c:v>
                </c:pt>
                <c:pt idx="1906">
                  <c:v>3.1717300000000002E-3</c:v>
                </c:pt>
                <c:pt idx="1907">
                  <c:v>3.0338399999999999E-3</c:v>
                </c:pt>
                <c:pt idx="1908">
                  <c:v>3.9991599999999999E-3</c:v>
                </c:pt>
                <c:pt idx="1909">
                  <c:v>2.1372100000000001E-3</c:v>
                </c:pt>
                <c:pt idx="1910">
                  <c:v>5.17353E-3</c:v>
                </c:pt>
                <c:pt idx="1911">
                  <c:v>4.7738099999999999E-3</c:v>
                </c:pt>
                <c:pt idx="1912">
                  <c:v>3.5754200000000002E-3</c:v>
                </c:pt>
                <c:pt idx="1913">
                  <c:v>4.8704899999999999E-3</c:v>
                </c:pt>
                <c:pt idx="1914">
                  <c:v>3.78619E-3</c:v>
                </c:pt>
                <c:pt idx="1915">
                  <c:v>2.0497100000000002E-3</c:v>
                </c:pt>
                <c:pt idx="1916">
                  <c:v>2.1433699999999999E-3</c:v>
                </c:pt>
                <c:pt idx="1917">
                  <c:v>4.8735200000000001E-3</c:v>
                </c:pt>
                <c:pt idx="1918">
                  <c:v>3.9840600000000002E-3</c:v>
                </c:pt>
                <c:pt idx="1919">
                  <c:v>8.1804100000000008E-3</c:v>
                </c:pt>
                <c:pt idx="1920">
                  <c:v>6.8769299999999998E-3</c:v>
                </c:pt>
                <c:pt idx="1921">
                  <c:v>3.6396699999999998E-3</c:v>
                </c:pt>
                <c:pt idx="1922">
                  <c:v>2.1634599999999999E-3</c:v>
                </c:pt>
                <c:pt idx="1923">
                  <c:v>2.2831100000000001E-3</c:v>
                </c:pt>
                <c:pt idx="1924">
                  <c:v>3.5825200000000001E-3</c:v>
                </c:pt>
                <c:pt idx="1925">
                  <c:v>1.4194500000000001E-3</c:v>
                </c:pt>
                <c:pt idx="1926">
                  <c:v>1.3166600000000001E-3</c:v>
                </c:pt>
                <c:pt idx="1927">
                  <c:v>6.6459900000000001E-3</c:v>
                </c:pt>
                <c:pt idx="1928">
                  <c:v>2.5516100000000002E-3</c:v>
                </c:pt>
                <c:pt idx="1929">
                  <c:v>4.0699100000000004E-3</c:v>
                </c:pt>
                <c:pt idx="1930">
                  <c:v>6.1538499999999998E-3</c:v>
                </c:pt>
                <c:pt idx="1931">
                  <c:v>1.12503E-2</c:v>
                </c:pt>
                <c:pt idx="1932">
                  <c:v>4.5161300000000001E-3</c:v>
                </c:pt>
                <c:pt idx="1933">
                  <c:v>3.1197999999999998E-3</c:v>
                </c:pt>
                <c:pt idx="1934">
                  <c:v>8.3762899999999998E-3</c:v>
                </c:pt>
                <c:pt idx="1935">
                  <c:v>9.6485200000000007E-3</c:v>
                </c:pt>
                <c:pt idx="1936">
                  <c:v>9.9579600000000001E-3</c:v>
                </c:pt>
                <c:pt idx="1937">
                  <c:v>6.8577000000000004E-3</c:v>
                </c:pt>
                <c:pt idx="1938">
                  <c:v>3.2488600000000001E-3</c:v>
                </c:pt>
                <c:pt idx="1939">
                  <c:v>1.30536E-2</c:v>
                </c:pt>
                <c:pt idx="1940">
                  <c:v>9.2755100000000007E-3</c:v>
                </c:pt>
                <c:pt idx="1941">
                  <c:v>4.8476500000000002E-3</c:v>
                </c:pt>
                <c:pt idx="1942">
                  <c:v>4.9864000000000002E-3</c:v>
                </c:pt>
                <c:pt idx="1943">
                  <c:v>8.3452600000000002E-3</c:v>
                </c:pt>
                <c:pt idx="1944">
                  <c:v>6.5389999999999997E-3</c:v>
                </c:pt>
                <c:pt idx="1945">
                  <c:v>5.7754E-3</c:v>
                </c:pt>
                <c:pt idx="1946">
                  <c:v>7.2005200000000002E-3</c:v>
                </c:pt>
                <c:pt idx="1947">
                  <c:v>1.2652500000000001E-2</c:v>
                </c:pt>
                <c:pt idx="1948">
                  <c:v>8.2607700000000006E-3</c:v>
                </c:pt>
                <c:pt idx="1949">
                  <c:v>7.7953700000000003E-3</c:v>
                </c:pt>
                <c:pt idx="1950">
                  <c:v>9.5017399999999998E-3</c:v>
                </c:pt>
                <c:pt idx="1951">
                  <c:v>5.1685400000000001E-3</c:v>
                </c:pt>
                <c:pt idx="1952">
                  <c:v>3.2482600000000002E-3</c:v>
                </c:pt>
                <c:pt idx="1953">
                  <c:v>3.3775599999999999E-3</c:v>
                </c:pt>
                <c:pt idx="1954">
                  <c:v>5.1362200000000004E-3</c:v>
                </c:pt>
                <c:pt idx="1955">
                  <c:v>3.6101100000000001E-3</c:v>
                </c:pt>
                <c:pt idx="1956">
                  <c:v>4.0677999999999999E-3</c:v>
                </c:pt>
                <c:pt idx="1957">
                  <c:v>4.0586199999999998E-3</c:v>
                </c:pt>
                <c:pt idx="1958">
                  <c:v>7.5825199999999997E-3</c:v>
                </c:pt>
                <c:pt idx="1959">
                  <c:v>8.6698599999999997E-3</c:v>
                </c:pt>
                <c:pt idx="1960">
                  <c:v>4.2316300000000001E-3</c:v>
                </c:pt>
                <c:pt idx="1961">
                  <c:v>4.9538400000000002E-3</c:v>
                </c:pt>
                <c:pt idx="1962">
                  <c:v>4.8726500000000001E-3</c:v>
                </c:pt>
                <c:pt idx="1963">
                  <c:v>4.12371E-3</c:v>
                </c:pt>
                <c:pt idx="1964">
                  <c:v>6.6079299999999997E-3</c:v>
                </c:pt>
                <c:pt idx="1965">
                  <c:v>4.1058400000000004E-3</c:v>
                </c:pt>
                <c:pt idx="1966">
                  <c:v>7.1877800000000004E-3</c:v>
                </c:pt>
                <c:pt idx="1967">
                  <c:v>4.6614899999999999E-3</c:v>
                </c:pt>
                <c:pt idx="1968">
                  <c:v>9.4839E-3</c:v>
                </c:pt>
                <c:pt idx="1969">
                  <c:v>7.8895500000000004E-3</c:v>
                </c:pt>
                <c:pt idx="1970">
                  <c:v>7.4496099999999997E-3</c:v>
                </c:pt>
                <c:pt idx="1971">
                  <c:v>9.6304600000000004E-3</c:v>
                </c:pt>
                <c:pt idx="1972">
                  <c:v>8.8066900000000007E-3</c:v>
                </c:pt>
                <c:pt idx="1973">
                  <c:v>2.94918E-3</c:v>
                </c:pt>
                <c:pt idx="1974">
                  <c:v>6.6021099999999996E-3</c:v>
                </c:pt>
                <c:pt idx="1975">
                  <c:v>4.9672600000000003E-3</c:v>
                </c:pt>
                <c:pt idx="1976">
                  <c:v>4.5924199999999998E-3</c:v>
                </c:pt>
                <c:pt idx="1977">
                  <c:v>2.5160099999999999E-3</c:v>
                </c:pt>
                <c:pt idx="1978">
                  <c:v>5.5235400000000004E-3</c:v>
                </c:pt>
                <c:pt idx="1979">
                  <c:v>3.5528199999999999E-3</c:v>
                </c:pt>
                <c:pt idx="1980">
                  <c:v>9.4295100000000003E-3</c:v>
                </c:pt>
                <c:pt idx="1981">
                  <c:v>9.4973399999999999E-3</c:v>
                </c:pt>
                <c:pt idx="1982">
                  <c:v>2.1171499999999999E-3</c:v>
                </c:pt>
                <c:pt idx="1983">
                  <c:v>7.8630899999999997E-3</c:v>
                </c:pt>
                <c:pt idx="1984">
                  <c:v>7.0938800000000003E-3</c:v>
                </c:pt>
                <c:pt idx="1985">
                  <c:v>3.5394100000000002E-3</c:v>
                </c:pt>
                <c:pt idx="1986">
                  <c:v>3.0864199999999999E-3</c:v>
                </c:pt>
                <c:pt idx="1987">
                  <c:v>6.1523899999999998E-3</c:v>
                </c:pt>
                <c:pt idx="1988">
                  <c:v>2.3158900000000001E-3</c:v>
                </c:pt>
                <c:pt idx="1989">
                  <c:v>4.5279600000000001E-3</c:v>
                </c:pt>
                <c:pt idx="1990">
                  <c:v>4.7803300000000002E-3</c:v>
                </c:pt>
                <c:pt idx="1991">
                  <c:v>7.6079700000000004E-3</c:v>
                </c:pt>
                <c:pt idx="1992">
                  <c:v>4.5228400000000002E-3</c:v>
                </c:pt>
                <c:pt idx="1993">
                  <c:v>3.3730600000000002E-3</c:v>
                </c:pt>
                <c:pt idx="1994">
                  <c:v>2.07135E-3</c:v>
                </c:pt>
                <c:pt idx="1995">
                  <c:v>4.2840999999999999E-3</c:v>
                </c:pt>
                <c:pt idx="1996">
                  <c:v>3.1948900000000001E-3</c:v>
                </c:pt>
                <c:pt idx="1997">
                  <c:v>5.0528200000000004E-3</c:v>
                </c:pt>
                <c:pt idx="1998">
                  <c:v>1.0981100000000001E-2</c:v>
                </c:pt>
                <c:pt idx="1999">
                  <c:v>5.8181800000000001E-3</c:v>
                </c:pt>
                <c:pt idx="2000">
                  <c:v>8.1359199999999996E-3</c:v>
                </c:pt>
                <c:pt idx="2001">
                  <c:v>7.1305600000000002E-3</c:v>
                </c:pt>
                <c:pt idx="2002">
                  <c:v>1.27513E-2</c:v>
                </c:pt>
                <c:pt idx="2003">
                  <c:v>1.31323E-2</c:v>
                </c:pt>
                <c:pt idx="2004">
                  <c:v>1.18765E-2</c:v>
                </c:pt>
                <c:pt idx="2005">
                  <c:v>1.32388E-2</c:v>
                </c:pt>
                <c:pt idx="2006">
                  <c:v>8.9388000000000002E-3</c:v>
                </c:pt>
                <c:pt idx="2007">
                  <c:v>1.24253E-2</c:v>
                </c:pt>
                <c:pt idx="2008">
                  <c:v>6.9097000000000004E-3</c:v>
                </c:pt>
                <c:pt idx="2009">
                  <c:v>5.2393400000000003E-3</c:v>
                </c:pt>
                <c:pt idx="2010">
                  <c:v>8.7456800000000005E-3</c:v>
                </c:pt>
                <c:pt idx="2011">
                  <c:v>8.9779000000000005E-3</c:v>
                </c:pt>
                <c:pt idx="2012">
                  <c:v>6.4485300000000001E-3</c:v>
                </c:pt>
                <c:pt idx="2013">
                  <c:v>4.6490000000000004E-3</c:v>
                </c:pt>
                <c:pt idx="2014">
                  <c:v>4.9151000000000004E-3</c:v>
                </c:pt>
                <c:pt idx="2015">
                  <c:v>7.2289199999999998E-3</c:v>
                </c:pt>
                <c:pt idx="2016">
                  <c:v>3.3141799999999999E-3</c:v>
                </c:pt>
                <c:pt idx="2017">
                  <c:v>5.2758800000000002E-3</c:v>
                </c:pt>
                <c:pt idx="2018">
                  <c:v>4.6429399999999999E-3</c:v>
                </c:pt>
                <c:pt idx="2019">
                  <c:v>6.3564099999999998E-3</c:v>
                </c:pt>
                <c:pt idx="2020">
                  <c:v>1.08644E-2</c:v>
                </c:pt>
                <c:pt idx="2021">
                  <c:v>7.0521899999999998E-3</c:v>
                </c:pt>
                <c:pt idx="2022">
                  <c:v>6.9013099999999999E-3</c:v>
                </c:pt>
                <c:pt idx="2023">
                  <c:v>9.5351600000000009E-3</c:v>
                </c:pt>
                <c:pt idx="2024">
                  <c:v>7.6388899999999997E-3</c:v>
                </c:pt>
                <c:pt idx="2025">
                  <c:v>1.1319900000000001E-2</c:v>
                </c:pt>
                <c:pt idx="2026">
                  <c:v>9.6885800000000005E-3</c:v>
                </c:pt>
                <c:pt idx="2027">
                  <c:v>9.5725700000000007E-3</c:v>
                </c:pt>
                <c:pt idx="2028">
                  <c:v>5.20464E-3</c:v>
                </c:pt>
                <c:pt idx="2029">
                  <c:v>5.2547399999999999E-3</c:v>
                </c:pt>
                <c:pt idx="2030">
                  <c:v>4.5662100000000002E-3</c:v>
                </c:pt>
                <c:pt idx="2031">
                  <c:v>1.0643100000000001E-2</c:v>
                </c:pt>
                <c:pt idx="2032">
                  <c:v>5.6167200000000004E-3</c:v>
                </c:pt>
                <c:pt idx="2033">
                  <c:v>6.8508299999999996E-3</c:v>
                </c:pt>
                <c:pt idx="2034">
                  <c:v>4.2287999999999996E-3</c:v>
                </c:pt>
                <c:pt idx="2035">
                  <c:v>6.0200699999999998E-3</c:v>
                </c:pt>
                <c:pt idx="2036">
                  <c:v>4.3054599999999997E-3</c:v>
                </c:pt>
                <c:pt idx="2037">
                  <c:v>5.2499399999999998E-3</c:v>
                </c:pt>
                <c:pt idx="2038">
                  <c:v>6.48915E-3</c:v>
                </c:pt>
                <c:pt idx="2039">
                  <c:v>4.07056E-3</c:v>
                </c:pt>
                <c:pt idx="2040">
                  <c:v>6.9975899999999997E-3</c:v>
                </c:pt>
                <c:pt idx="2041">
                  <c:v>5.7893600000000003E-3</c:v>
                </c:pt>
                <c:pt idx="2042">
                  <c:v>6.2934000000000002E-3</c:v>
                </c:pt>
                <c:pt idx="2043">
                  <c:v>6.27298E-3</c:v>
                </c:pt>
                <c:pt idx="2044">
                  <c:v>7.8740200000000007E-3</c:v>
                </c:pt>
                <c:pt idx="2045">
                  <c:v>7.2976999999999998E-3</c:v>
                </c:pt>
                <c:pt idx="2046">
                  <c:v>5.6154500000000001E-3</c:v>
                </c:pt>
                <c:pt idx="2047">
                  <c:v>2.7397300000000001E-3</c:v>
                </c:pt>
                <c:pt idx="2048">
                  <c:v>5.2249000000000002E-3</c:v>
                </c:pt>
                <c:pt idx="2049">
                  <c:v>4.5136500000000001E-3</c:v>
                </c:pt>
                <c:pt idx="2050">
                  <c:v>3.2235800000000002E-3</c:v>
                </c:pt>
                <c:pt idx="2051">
                  <c:v>4.3132800000000001E-3</c:v>
                </c:pt>
                <c:pt idx="2052">
                  <c:v>4.1933300000000003E-3</c:v>
                </c:pt>
                <c:pt idx="2053">
                  <c:v>7.7945899999999997E-3</c:v>
                </c:pt>
                <c:pt idx="2054">
                  <c:v>5.6880300000000002E-3</c:v>
                </c:pt>
                <c:pt idx="2055">
                  <c:v>7.5471699999999997E-3</c:v>
                </c:pt>
                <c:pt idx="2056">
                  <c:v>7.0812100000000001E-3</c:v>
                </c:pt>
                <c:pt idx="2057">
                  <c:v>8.4651399999999995E-3</c:v>
                </c:pt>
                <c:pt idx="2058">
                  <c:v>2.6566300000000001E-3</c:v>
                </c:pt>
                <c:pt idx="2059">
                  <c:v>4.5735200000000002E-3</c:v>
                </c:pt>
                <c:pt idx="2060">
                  <c:v>5.7352599999999998E-3</c:v>
                </c:pt>
                <c:pt idx="2061">
                  <c:v>5.0412499999999997E-3</c:v>
                </c:pt>
                <c:pt idx="2062">
                  <c:v>6.0824499999999997E-3</c:v>
                </c:pt>
                <c:pt idx="2063">
                  <c:v>9.1293699999999995E-3</c:v>
                </c:pt>
                <c:pt idx="2064">
                  <c:v>1.146E-2</c:v>
                </c:pt>
                <c:pt idx="2065">
                  <c:v>9.2485499999999995E-3</c:v>
                </c:pt>
                <c:pt idx="2066">
                  <c:v>6.3820400000000003E-3</c:v>
                </c:pt>
                <c:pt idx="2067">
                  <c:v>4.5543299999999997E-3</c:v>
                </c:pt>
                <c:pt idx="2068">
                  <c:v>5.8997099999999999E-3</c:v>
                </c:pt>
                <c:pt idx="2069">
                  <c:v>4.6739399999999997E-3</c:v>
                </c:pt>
                <c:pt idx="2070">
                  <c:v>4.6317700000000003E-3</c:v>
                </c:pt>
                <c:pt idx="2071">
                  <c:v>4.2639100000000001E-3</c:v>
                </c:pt>
                <c:pt idx="2072">
                  <c:v>3.4911600000000001E-3</c:v>
                </c:pt>
                <c:pt idx="2073">
                  <c:v>3.5180300000000001E-3</c:v>
                </c:pt>
                <c:pt idx="2074">
                  <c:v>3.8363199999999998E-3</c:v>
                </c:pt>
                <c:pt idx="2075">
                  <c:v>3.5691799999999999E-3</c:v>
                </c:pt>
                <c:pt idx="2076">
                  <c:v>1.29338E-3</c:v>
                </c:pt>
                <c:pt idx="2077">
                  <c:v>5.3613599999999999E-3</c:v>
                </c:pt>
                <c:pt idx="2078">
                  <c:v>3.7618899999999999E-3</c:v>
                </c:pt>
                <c:pt idx="2079">
                  <c:v>5.2264800000000004E-3</c:v>
                </c:pt>
                <c:pt idx="2080">
                  <c:v>3.9045600000000001E-3</c:v>
                </c:pt>
                <c:pt idx="2081">
                  <c:v>4.3725400000000003E-3</c:v>
                </c:pt>
                <c:pt idx="2082">
                  <c:v>5.2816900000000003E-3</c:v>
                </c:pt>
                <c:pt idx="2083">
                  <c:v>1.11136E-2</c:v>
                </c:pt>
                <c:pt idx="2084">
                  <c:v>8.9605699999999993E-3</c:v>
                </c:pt>
                <c:pt idx="2085">
                  <c:v>3.3097999999999999E-3</c:v>
                </c:pt>
                <c:pt idx="2086">
                  <c:v>3.9071000000000002E-3</c:v>
                </c:pt>
                <c:pt idx="2087">
                  <c:v>4.3811600000000003E-3</c:v>
                </c:pt>
                <c:pt idx="2088">
                  <c:v>5.8746700000000002E-3</c:v>
                </c:pt>
                <c:pt idx="2089">
                  <c:v>8.0627100000000007E-3</c:v>
                </c:pt>
                <c:pt idx="2090">
                  <c:v>2.5246700000000001E-3</c:v>
                </c:pt>
                <c:pt idx="2091">
                  <c:v>1.06252E-2</c:v>
                </c:pt>
                <c:pt idx="2092">
                  <c:v>3.9571700000000003E-3</c:v>
                </c:pt>
                <c:pt idx="2093">
                  <c:v>2.5068400000000002E-3</c:v>
                </c:pt>
                <c:pt idx="2094">
                  <c:v>6.1032899999999999E-3</c:v>
                </c:pt>
                <c:pt idx="2095">
                  <c:v>4.3849500000000003E-3</c:v>
                </c:pt>
                <c:pt idx="2096">
                  <c:v>6.0753300000000003E-3</c:v>
                </c:pt>
                <c:pt idx="2097">
                  <c:v>5.9211999999999997E-3</c:v>
                </c:pt>
                <c:pt idx="2098">
                  <c:v>5.2562399999999997E-3</c:v>
                </c:pt>
                <c:pt idx="2099">
                  <c:v>4.9579699999999999E-3</c:v>
                </c:pt>
                <c:pt idx="2100">
                  <c:v>2.1706099999999999E-3</c:v>
                </c:pt>
                <c:pt idx="2101">
                  <c:v>6.2963799999999999E-3</c:v>
                </c:pt>
                <c:pt idx="2102">
                  <c:v>2.8691200000000002E-3</c:v>
                </c:pt>
                <c:pt idx="2103">
                  <c:v>5.2898399999999996E-3</c:v>
                </c:pt>
                <c:pt idx="2104">
                  <c:v>5.0660799999999997E-3</c:v>
                </c:pt>
                <c:pt idx="2105">
                  <c:v>1.00283E-2</c:v>
                </c:pt>
                <c:pt idx="2106">
                  <c:v>4.7919800000000004E-3</c:v>
                </c:pt>
                <c:pt idx="2107">
                  <c:v>1.08743E-2</c:v>
                </c:pt>
                <c:pt idx="2108">
                  <c:v>5.2523400000000003E-3</c:v>
                </c:pt>
                <c:pt idx="2109">
                  <c:v>6.19835E-3</c:v>
                </c:pt>
                <c:pt idx="2110">
                  <c:v>9.5001100000000008E-3</c:v>
                </c:pt>
                <c:pt idx="2111">
                  <c:v>7.1182499999999996E-3</c:v>
                </c:pt>
                <c:pt idx="2112">
                  <c:v>4.7414800000000002E-3</c:v>
                </c:pt>
                <c:pt idx="2113">
                  <c:v>1.1957799999999999E-2</c:v>
                </c:pt>
                <c:pt idx="2114">
                  <c:v>8.1669700000000008E-3</c:v>
                </c:pt>
                <c:pt idx="2115">
                  <c:v>4.4893399999999997E-3</c:v>
                </c:pt>
                <c:pt idx="2116">
                  <c:v>8.0293599999999993E-3</c:v>
                </c:pt>
                <c:pt idx="2117">
                  <c:v>5.2619499999999996E-3</c:v>
                </c:pt>
                <c:pt idx="2118">
                  <c:v>5.3327599999999998E-3</c:v>
                </c:pt>
                <c:pt idx="2119">
                  <c:v>7.2036699999999997E-3</c:v>
                </c:pt>
                <c:pt idx="2120">
                  <c:v>9.2812399999999996E-3</c:v>
                </c:pt>
                <c:pt idx="2121">
                  <c:v>6.0488199999999999E-3</c:v>
                </c:pt>
                <c:pt idx="2122">
                  <c:v>7.7777799999999998E-3</c:v>
                </c:pt>
                <c:pt idx="2123">
                  <c:v>5.5940900000000003E-3</c:v>
                </c:pt>
                <c:pt idx="2124">
                  <c:v>2.92793E-3</c:v>
                </c:pt>
                <c:pt idx="2125">
                  <c:v>4.1639299999999997E-3</c:v>
                </c:pt>
                <c:pt idx="2126">
                  <c:v>1.8310799999999999E-3</c:v>
                </c:pt>
                <c:pt idx="2127">
                  <c:v>4.0241399999999998E-3</c:v>
                </c:pt>
                <c:pt idx="2128">
                  <c:v>4.8242600000000004E-3</c:v>
                </c:pt>
                <c:pt idx="2129">
                  <c:v>6.1090199999999997E-3</c:v>
                </c:pt>
                <c:pt idx="2130">
                  <c:v>6.5610900000000003E-3</c:v>
                </c:pt>
                <c:pt idx="2131">
                  <c:v>4.6641800000000004E-3</c:v>
                </c:pt>
                <c:pt idx="2132">
                  <c:v>5.7656799999999996E-3</c:v>
                </c:pt>
                <c:pt idx="2133">
                  <c:v>1.05699E-2</c:v>
                </c:pt>
                <c:pt idx="2134">
                  <c:v>5.7047799999999996E-3</c:v>
                </c:pt>
                <c:pt idx="2135">
                  <c:v>3.4191899999999999E-3</c:v>
                </c:pt>
                <c:pt idx="2136">
                  <c:v>6.6746100000000001E-3</c:v>
                </c:pt>
                <c:pt idx="2137">
                  <c:v>5.4450799999999997E-3</c:v>
                </c:pt>
                <c:pt idx="2138">
                  <c:v>5.6664200000000001E-3</c:v>
                </c:pt>
                <c:pt idx="2139">
                  <c:v>5.7803500000000001E-3</c:v>
                </c:pt>
                <c:pt idx="2140">
                  <c:v>9.6672700000000004E-3</c:v>
                </c:pt>
                <c:pt idx="2141">
                  <c:v>5.9880200000000001E-3</c:v>
                </c:pt>
                <c:pt idx="2142">
                  <c:v>8.8242300000000006E-3</c:v>
                </c:pt>
                <c:pt idx="2143">
                  <c:v>5.1353900000000001E-3</c:v>
                </c:pt>
                <c:pt idx="2144">
                  <c:v>6.4175999999999999E-3</c:v>
                </c:pt>
                <c:pt idx="2145">
                  <c:v>5.9980800000000003E-3</c:v>
                </c:pt>
                <c:pt idx="2146">
                  <c:v>4.90962E-3</c:v>
                </c:pt>
                <c:pt idx="2147">
                  <c:v>2.9056799999999999E-3</c:v>
                </c:pt>
                <c:pt idx="2148">
                  <c:v>4.5228400000000002E-3</c:v>
                </c:pt>
                <c:pt idx="2149">
                  <c:v>7.0654699999999999E-3</c:v>
                </c:pt>
                <c:pt idx="2150">
                  <c:v>6.2746900000000003E-3</c:v>
                </c:pt>
                <c:pt idx="2151">
                  <c:v>4.9008699999999999E-3</c:v>
                </c:pt>
                <c:pt idx="2152">
                  <c:v>7.7109500000000003E-3</c:v>
                </c:pt>
                <c:pt idx="2153">
                  <c:v>4.0946300000000001E-3</c:v>
                </c:pt>
                <c:pt idx="2154">
                  <c:v>1.0840799999999999E-2</c:v>
                </c:pt>
                <c:pt idx="2155">
                  <c:v>4.5287900000000004E-3</c:v>
                </c:pt>
                <c:pt idx="2156">
                  <c:v>5.7483999999999999E-3</c:v>
                </c:pt>
                <c:pt idx="2157">
                  <c:v>5.4225000000000002E-3</c:v>
                </c:pt>
                <c:pt idx="2158">
                  <c:v>7.85105E-3</c:v>
                </c:pt>
                <c:pt idx="2159">
                  <c:v>3.9627000000000004E-3</c:v>
                </c:pt>
                <c:pt idx="2160">
                  <c:v>7.2007199999999999E-3</c:v>
                </c:pt>
                <c:pt idx="2161">
                  <c:v>6.0394899999999998E-3</c:v>
                </c:pt>
                <c:pt idx="2162">
                  <c:v>4.3132800000000001E-3</c:v>
                </c:pt>
                <c:pt idx="2163">
                  <c:v>1.5667000000000001E-3</c:v>
                </c:pt>
                <c:pt idx="2164">
                  <c:v>6.6445200000000001E-3</c:v>
                </c:pt>
                <c:pt idx="2165">
                  <c:v>5.7471299999999996E-3</c:v>
                </c:pt>
                <c:pt idx="2166">
                  <c:v>5.7357199999999997E-3</c:v>
                </c:pt>
                <c:pt idx="2167">
                  <c:v>6.50477E-3</c:v>
                </c:pt>
                <c:pt idx="2168">
                  <c:v>3.7494500000000001E-3</c:v>
                </c:pt>
                <c:pt idx="2169">
                  <c:v>3.4851299999999999E-3</c:v>
                </c:pt>
                <c:pt idx="2170">
                  <c:v>3.9982200000000002E-3</c:v>
                </c:pt>
                <c:pt idx="2171">
                  <c:v>4.8176199999999999E-3</c:v>
                </c:pt>
                <c:pt idx="2172">
                  <c:v>1.49701E-3</c:v>
                </c:pt>
                <c:pt idx="2173">
                  <c:v>3.3357199999999999E-3</c:v>
                </c:pt>
                <c:pt idx="2174">
                  <c:v>3.8795100000000001E-3</c:v>
                </c:pt>
                <c:pt idx="2175">
                  <c:v>4.9605400000000003E-3</c:v>
                </c:pt>
                <c:pt idx="2176">
                  <c:v>7.2414599999999999E-3</c:v>
                </c:pt>
                <c:pt idx="2177">
                  <c:v>7.2797900000000004E-3</c:v>
                </c:pt>
                <c:pt idx="2178">
                  <c:v>4.3678700000000003E-3</c:v>
                </c:pt>
                <c:pt idx="2179">
                  <c:v>4.0349699999999997E-3</c:v>
                </c:pt>
                <c:pt idx="2180">
                  <c:v>4.7517200000000001E-3</c:v>
                </c:pt>
                <c:pt idx="2181">
                  <c:v>4.3027100000000004E-3</c:v>
                </c:pt>
                <c:pt idx="2182">
                  <c:v>6.3759200000000002E-3</c:v>
                </c:pt>
                <c:pt idx="2183">
                  <c:v>6.6786500000000004E-3</c:v>
                </c:pt>
                <c:pt idx="2184">
                  <c:v>5.8198399999999997E-3</c:v>
                </c:pt>
                <c:pt idx="2185">
                  <c:v>2.4968799999999999E-3</c:v>
                </c:pt>
                <c:pt idx="2186">
                  <c:v>3.5175900000000001E-3</c:v>
                </c:pt>
                <c:pt idx="2187">
                  <c:v>7.4110699999999996E-3</c:v>
                </c:pt>
                <c:pt idx="2188">
                  <c:v>4.7370900000000002E-3</c:v>
                </c:pt>
                <c:pt idx="2189">
                  <c:v>4.6352800000000003E-3</c:v>
                </c:pt>
                <c:pt idx="2190">
                  <c:v>3.9645499999999998E-3</c:v>
                </c:pt>
                <c:pt idx="2191">
                  <c:v>4.5310400000000001E-3</c:v>
                </c:pt>
                <c:pt idx="2192">
                  <c:v>4.1933300000000003E-3</c:v>
                </c:pt>
                <c:pt idx="2193">
                  <c:v>7.7126499999999997E-3</c:v>
                </c:pt>
                <c:pt idx="2194">
                  <c:v>4.6204599999999998E-3</c:v>
                </c:pt>
                <c:pt idx="2195">
                  <c:v>6.15249E-3</c:v>
                </c:pt>
                <c:pt idx="2196">
                  <c:v>4.0098E-3</c:v>
                </c:pt>
                <c:pt idx="2197">
                  <c:v>3.7519300000000001E-3</c:v>
                </c:pt>
                <c:pt idx="2198">
                  <c:v>3.3090699999999999E-3</c:v>
                </c:pt>
                <c:pt idx="2199">
                  <c:v>3.42231E-3</c:v>
                </c:pt>
                <c:pt idx="2200">
                  <c:v>3.9796600000000003E-3</c:v>
                </c:pt>
                <c:pt idx="2201">
                  <c:v>2.5767199999999998E-3</c:v>
                </c:pt>
                <c:pt idx="2202">
                  <c:v>2.7316200000000001E-3</c:v>
                </c:pt>
                <c:pt idx="2203">
                  <c:v>4.3920499999999998E-3</c:v>
                </c:pt>
                <c:pt idx="2204">
                  <c:v>8.2076300000000005E-3</c:v>
                </c:pt>
                <c:pt idx="2205">
                  <c:v>7.8793300000000004E-3</c:v>
                </c:pt>
                <c:pt idx="2206">
                  <c:v>3.49081E-3</c:v>
                </c:pt>
                <c:pt idx="2207">
                  <c:v>1.7060700000000001E-3</c:v>
                </c:pt>
                <c:pt idx="2208">
                  <c:v>4.1882200000000003E-3</c:v>
                </c:pt>
                <c:pt idx="2209">
                  <c:v>1.8713499999999999E-3</c:v>
                </c:pt>
                <c:pt idx="2210">
                  <c:v>3.8582099999999999E-3</c:v>
                </c:pt>
                <c:pt idx="2211">
                  <c:v>5.5475200000000002E-3</c:v>
                </c:pt>
                <c:pt idx="2212">
                  <c:v>3.9138899999999997E-3</c:v>
                </c:pt>
                <c:pt idx="2213">
                  <c:v>3.0060099999999999E-3</c:v>
                </c:pt>
                <c:pt idx="2214">
                  <c:v>5.1466799999999998E-3</c:v>
                </c:pt>
                <c:pt idx="2215">
                  <c:v>5.5415600000000001E-3</c:v>
                </c:pt>
                <c:pt idx="2216">
                  <c:v>8.0124099999999993E-3</c:v>
                </c:pt>
                <c:pt idx="2217">
                  <c:v>8.1493199999999998E-3</c:v>
                </c:pt>
                <c:pt idx="2218">
                  <c:v>6.2500000000000003E-3</c:v>
                </c:pt>
                <c:pt idx="2219">
                  <c:v>4.21836E-3</c:v>
                </c:pt>
                <c:pt idx="2220">
                  <c:v>2.8089899999999999E-3</c:v>
                </c:pt>
                <c:pt idx="2221">
                  <c:v>3.0696600000000001E-3</c:v>
                </c:pt>
                <c:pt idx="2222">
                  <c:v>5.3952599999999998E-3</c:v>
                </c:pt>
                <c:pt idx="2223">
                  <c:v>2.8255200000000002E-3</c:v>
                </c:pt>
                <c:pt idx="2224">
                  <c:v>1.4258599999999999E-3</c:v>
                </c:pt>
                <c:pt idx="2225">
                  <c:v>1.24906E-3</c:v>
                </c:pt>
                <c:pt idx="2226">
                  <c:v>1.9488400000000001E-3</c:v>
                </c:pt>
                <c:pt idx="2227">
                  <c:v>1.16171E-3</c:v>
                </c:pt>
                <c:pt idx="2228">
                  <c:v>6.4804499999999996E-3</c:v>
                </c:pt>
                <c:pt idx="2229">
                  <c:v>6.01156E-3</c:v>
                </c:pt>
                <c:pt idx="2230">
                  <c:v>7.2912100000000002E-3</c:v>
                </c:pt>
                <c:pt idx="2231">
                  <c:v>6.6740799999999998E-3</c:v>
                </c:pt>
                <c:pt idx="2232">
                  <c:v>7.5690100000000001E-3</c:v>
                </c:pt>
                <c:pt idx="2233">
                  <c:v>7.4453200000000001E-3</c:v>
                </c:pt>
                <c:pt idx="2234">
                  <c:v>6.5939099999999997E-3</c:v>
                </c:pt>
                <c:pt idx="2235">
                  <c:v>5.1546400000000003E-3</c:v>
                </c:pt>
                <c:pt idx="2236">
                  <c:v>4.0349699999999997E-3</c:v>
                </c:pt>
                <c:pt idx="2237">
                  <c:v>3.8288300000000001E-3</c:v>
                </c:pt>
                <c:pt idx="2238">
                  <c:v>2.7426199999999999E-3</c:v>
                </c:pt>
                <c:pt idx="2239">
                  <c:v>4.0394999999999997E-3</c:v>
                </c:pt>
                <c:pt idx="2240">
                  <c:v>6.1299600000000003E-3</c:v>
                </c:pt>
                <c:pt idx="2241">
                  <c:v>4.2525999999999996E-3</c:v>
                </c:pt>
                <c:pt idx="2242">
                  <c:v>9.3555099999999992E-3</c:v>
                </c:pt>
                <c:pt idx="2243">
                  <c:v>5.5223199999999998E-3</c:v>
                </c:pt>
                <c:pt idx="2244">
                  <c:v>7.6301600000000004E-3</c:v>
                </c:pt>
                <c:pt idx="2245">
                  <c:v>5.5027499999999998E-3</c:v>
                </c:pt>
                <c:pt idx="2246">
                  <c:v>4.5708500000000004E-3</c:v>
                </c:pt>
                <c:pt idx="2247">
                  <c:v>3.3367599999999998E-3</c:v>
                </c:pt>
                <c:pt idx="2248">
                  <c:v>7.8267700000000003E-3</c:v>
                </c:pt>
                <c:pt idx="2249">
                  <c:v>3.5741599999999998E-3</c:v>
                </c:pt>
                <c:pt idx="2250">
                  <c:v>2.2596000000000001E-3</c:v>
                </c:pt>
                <c:pt idx="2251">
                  <c:v>5.5179299999999999E-3</c:v>
                </c:pt>
                <c:pt idx="2252">
                  <c:v>4.2404599999999997E-3</c:v>
                </c:pt>
                <c:pt idx="2253">
                  <c:v>3.2194200000000002E-3</c:v>
                </c:pt>
                <c:pt idx="2254">
                  <c:v>5.1584400000000002E-3</c:v>
                </c:pt>
                <c:pt idx="2255">
                  <c:v>6.1154599999999996E-3</c:v>
                </c:pt>
                <c:pt idx="2256">
                  <c:v>8.1320799999999999E-3</c:v>
                </c:pt>
                <c:pt idx="2257">
                  <c:v>7.0475700000000004E-3</c:v>
                </c:pt>
                <c:pt idx="2258">
                  <c:v>1.1273699999999999E-2</c:v>
                </c:pt>
                <c:pt idx="2259">
                  <c:v>1.2508999999999999E-2</c:v>
                </c:pt>
                <c:pt idx="2260">
                  <c:v>6.9767400000000004E-3</c:v>
                </c:pt>
                <c:pt idx="2261">
                  <c:v>5.7790100000000002E-3</c:v>
                </c:pt>
                <c:pt idx="2262">
                  <c:v>5.0136699999999996E-3</c:v>
                </c:pt>
                <c:pt idx="2263">
                  <c:v>3.7269999999999998E-3</c:v>
                </c:pt>
                <c:pt idx="2264">
                  <c:v>2.81081E-3</c:v>
                </c:pt>
                <c:pt idx="2265">
                  <c:v>4.5503799999999997E-3</c:v>
                </c:pt>
                <c:pt idx="2266">
                  <c:v>5.4692600000000001E-3</c:v>
                </c:pt>
                <c:pt idx="2267">
                  <c:v>5.01199E-3</c:v>
                </c:pt>
                <c:pt idx="2268">
                  <c:v>3.7313400000000001E-3</c:v>
                </c:pt>
                <c:pt idx="2269">
                  <c:v>9.1151600000000006E-3</c:v>
                </c:pt>
                <c:pt idx="2270">
                  <c:v>3.7887200000000002E-3</c:v>
                </c:pt>
                <c:pt idx="2271">
                  <c:v>6.9412299999999996E-3</c:v>
                </c:pt>
                <c:pt idx="2272">
                  <c:v>3.4021300000000002E-3</c:v>
                </c:pt>
                <c:pt idx="2273">
                  <c:v>6.8461900000000003E-3</c:v>
                </c:pt>
                <c:pt idx="2274">
                  <c:v>2.2609100000000001E-3</c:v>
                </c:pt>
                <c:pt idx="2275">
                  <c:v>1.35257E-3</c:v>
                </c:pt>
                <c:pt idx="2276">
                  <c:v>2.0580799999999999E-3</c:v>
                </c:pt>
                <c:pt idx="2277">
                  <c:v>6.7842600000000003E-3</c:v>
                </c:pt>
                <c:pt idx="2278">
                  <c:v>2.5183200000000001E-3</c:v>
                </c:pt>
                <c:pt idx="2279">
                  <c:v>5.2946599999999996E-3</c:v>
                </c:pt>
                <c:pt idx="2280">
                  <c:v>1.13715E-2</c:v>
                </c:pt>
                <c:pt idx="2281">
                  <c:v>1.04993E-2</c:v>
                </c:pt>
                <c:pt idx="2282">
                  <c:v>7.3563200000000004E-3</c:v>
                </c:pt>
                <c:pt idx="2283">
                  <c:v>5.8374500000000001E-3</c:v>
                </c:pt>
                <c:pt idx="2284">
                  <c:v>1.03258E-2</c:v>
                </c:pt>
                <c:pt idx="2285">
                  <c:v>8.7956700000000002E-3</c:v>
                </c:pt>
                <c:pt idx="2286">
                  <c:v>7.1346400000000003E-3</c:v>
                </c:pt>
                <c:pt idx="2287">
                  <c:v>8.7820699999999995E-3</c:v>
                </c:pt>
                <c:pt idx="2288">
                  <c:v>7.6726299999999997E-3</c:v>
                </c:pt>
                <c:pt idx="2289">
                  <c:v>5.1258199999999997E-3</c:v>
                </c:pt>
                <c:pt idx="2290">
                  <c:v>4.5361799999999999E-3</c:v>
                </c:pt>
                <c:pt idx="2291">
                  <c:v>3.2066E-3</c:v>
                </c:pt>
                <c:pt idx="2292">
                  <c:v>3.9479800000000002E-3</c:v>
                </c:pt>
                <c:pt idx="2293">
                  <c:v>4.62642E-3</c:v>
                </c:pt>
                <c:pt idx="2294">
                  <c:v>5.2000900000000001E-3</c:v>
                </c:pt>
                <c:pt idx="2295">
                  <c:v>6.2688600000000002E-3</c:v>
                </c:pt>
                <c:pt idx="2296">
                  <c:v>7.0269E-3</c:v>
                </c:pt>
                <c:pt idx="2297">
                  <c:v>8.6227000000000005E-3</c:v>
                </c:pt>
                <c:pt idx="2298">
                  <c:v>8.9737700000000007E-3</c:v>
                </c:pt>
                <c:pt idx="2299">
                  <c:v>4.6635599999999998E-3</c:v>
                </c:pt>
                <c:pt idx="2300">
                  <c:v>3.4145199999999999E-3</c:v>
                </c:pt>
                <c:pt idx="2301">
                  <c:v>5.9619399999999998E-3</c:v>
                </c:pt>
                <c:pt idx="2302">
                  <c:v>5.6420699999999999E-3</c:v>
                </c:pt>
                <c:pt idx="2303">
                  <c:v>4.5683E-3</c:v>
                </c:pt>
                <c:pt idx="2304">
                  <c:v>6.9119300000000002E-3</c:v>
                </c:pt>
                <c:pt idx="2305">
                  <c:v>4.8098899999999998E-3</c:v>
                </c:pt>
                <c:pt idx="2306">
                  <c:v>5.5723200000000004E-3</c:v>
                </c:pt>
                <c:pt idx="2307">
                  <c:v>6.3665299999999996E-3</c:v>
                </c:pt>
                <c:pt idx="2308">
                  <c:v>6.7332199999999998E-3</c:v>
                </c:pt>
                <c:pt idx="2309">
                  <c:v>1.12281E-2</c:v>
                </c:pt>
                <c:pt idx="2310">
                  <c:v>5.1157099999999999E-3</c:v>
                </c:pt>
                <c:pt idx="2311">
                  <c:v>4.78927E-3</c:v>
                </c:pt>
                <c:pt idx="2312">
                  <c:v>7.9845100000000002E-3</c:v>
                </c:pt>
                <c:pt idx="2313">
                  <c:v>5.2750599999999998E-3</c:v>
                </c:pt>
                <c:pt idx="2314">
                  <c:v>8.03011E-3</c:v>
                </c:pt>
                <c:pt idx="2315">
                  <c:v>1.4641299999999999E-3</c:v>
                </c:pt>
                <c:pt idx="2316">
                  <c:v>2.6941000000000001E-3</c:v>
                </c:pt>
                <c:pt idx="2317">
                  <c:v>6.86391E-3</c:v>
                </c:pt>
                <c:pt idx="2318">
                  <c:v>7.7594600000000001E-3</c:v>
                </c:pt>
                <c:pt idx="2319">
                  <c:v>1.91939E-3</c:v>
                </c:pt>
                <c:pt idx="2320">
                  <c:v>5.5996300000000004E-3</c:v>
                </c:pt>
                <c:pt idx="2321">
                  <c:v>1.1116300000000001E-2</c:v>
                </c:pt>
                <c:pt idx="2322">
                  <c:v>3.0607799999999999E-3</c:v>
                </c:pt>
                <c:pt idx="2323">
                  <c:v>3.5918E-3</c:v>
                </c:pt>
                <c:pt idx="2324">
                  <c:v>5.2516400000000001E-3</c:v>
                </c:pt>
                <c:pt idx="2325">
                  <c:v>6.3249700000000001E-3</c:v>
                </c:pt>
                <c:pt idx="2326">
                  <c:v>5.4395099999999998E-3</c:v>
                </c:pt>
                <c:pt idx="2327">
                  <c:v>7.7466399999999999E-3</c:v>
                </c:pt>
                <c:pt idx="2328">
                  <c:v>1.18251E-2</c:v>
                </c:pt>
                <c:pt idx="2329">
                  <c:v>6.3365399999999999E-3</c:v>
                </c:pt>
                <c:pt idx="2330">
                  <c:v>8.4665999999999995E-3</c:v>
                </c:pt>
                <c:pt idx="2331">
                  <c:v>6.00601E-3</c:v>
                </c:pt>
                <c:pt idx="2332">
                  <c:v>7.5791399999999998E-3</c:v>
                </c:pt>
                <c:pt idx="2333">
                  <c:v>4.7191000000000004E-3</c:v>
                </c:pt>
                <c:pt idx="2334">
                  <c:v>5.6727899999999996E-3</c:v>
                </c:pt>
                <c:pt idx="2335">
                  <c:v>3.0803100000000002E-3</c:v>
                </c:pt>
                <c:pt idx="2336">
                  <c:v>5.5905E-3</c:v>
                </c:pt>
                <c:pt idx="2337">
                  <c:v>6.6339099999999998E-3</c:v>
                </c:pt>
                <c:pt idx="2338">
                  <c:v>1.22267E-2</c:v>
                </c:pt>
                <c:pt idx="2339">
                  <c:v>1.2201E-2</c:v>
                </c:pt>
                <c:pt idx="2340">
                  <c:v>1.31387E-2</c:v>
                </c:pt>
                <c:pt idx="2341">
                  <c:v>6.7222999999999996E-3</c:v>
                </c:pt>
                <c:pt idx="2342">
                  <c:v>4.07772E-3</c:v>
                </c:pt>
                <c:pt idx="2343">
                  <c:v>7.2921699999999997E-3</c:v>
                </c:pt>
                <c:pt idx="2344">
                  <c:v>3.9920199999999998E-3</c:v>
                </c:pt>
                <c:pt idx="2345">
                  <c:v>6.9358400000000004E-3</c:v>
                </c:pt>
                <c:pt idx="2346">
                  <c:v>5.6776099999999996E-3</c:v>
                </c:pt>
                <c:pt idx="2347">
                  <c:v>3.1800399999999999E-3</c:v>
                </c:pt>
                <c:pt idx="2348">
                  <c:v>1.40252E-3</c:v>
                </c:pt>
                <c:pt idx="2349">
                  <c:v>2.11516E-3</c:v>
                </c:pt>
                <c:pt idx="2350">
                  <c:v>6.0753300000000003E-3</c:v>
                </c:pt>
                <c:pt idx="2351">
                  <c:v>2.5635100000000002E-3</c:v>
                </c:pt>
                <c:pt idx="2352">
                  <c:v>3.2786899999999999E-3</c:v>
                </c:pt>
                <c:pt idx="2353">
                  <c:v>7.1329999999999996E-3</c:v>
                </c:pt>
                <c:pt idx="2354">
                  <c:v>9.8737100000000008E-3</c:v>
                </c:pt>
                <c:pt idx="2355">
                  <c:v>5.87836E-3</c:v>
                </c:pt>
                <c:pt idx="2356">
                  <c:v>5.16622E-3</c:v>
                </c:pt>
                <c:pt idx="2357">
                  <c:v>9.3229699999999999E-3</c:v>
                </c:pt>
                <c:pt idx="2358">
                  <c:v>3.0884599999999999E-3</c:v>
                </c:pt>
                <c:pt idx="2359">
                  <c:v>2.6402600000000002E-3</c:v>
                </c:pt>
                <c:pt idx="2360">
                  <c:v>6.9088500000000002E-3</c:v>
                </c:pt>
                <c:pt idx="2361">
                  <c:v>2.1805499999999998E-3</c:v>
                </c:pt>
                <c:pt idx="2362">
                  <c:v>4.6114800000000003E-3</c:v>
                </c:pt>
                <c:pt idx="2363">
                  <c:v>8.0142500000000005E-3</c:v>
                </c:pt>
                <c:pt idx="2364">
                  <c:v>6.1573499999999998E-3</c:v>
                </c:pt>
                <c:pt idx="2365">
                  <c:v>8.8215299999999993E-3</c:v>
                </c:pt>
                <c:pt idx="2366">
                  <c:v>5.9907800000000002E-3</c:v>
                </c:pt>
                <c:pt idx="2367">
                  <c:v>2.6881700000000001E-3</c:v>
                </c:pt>
                <c:pt idx="2368">
                  <c:v>6.6758700000000004E-3</c:v>
                </c:pt>
                <c:pt idx="2369">
                  <c:v>4.7254699999999998E-3</c:v>
                </c:pt>
                <c:pt idx="2370">
                  <c:v>3.71017E-3</c:v>
                </c:pt>
                <c:pt idx="2371">
                  <c:v>3.6554700000000001E-3</c:v>
                </c:pt>
                <c:pt idx="2372">
                  <c:v>7.1797199999999997E-3</c:v>
                </c:pt>
                <c:pt idx="2373">
                  <c:v>8.5106399999999999E-3</c:v>
                </c:pt>
                <c:pt idx="2374">
                  <c:v>5.3426200000000002E-3</c:v>
                </c:pt>
                <c:pt idx="2375">
                  <c:v>5.3413799999999997E-3</c:v>
                </c:pt>
                <c:pt idx="2376">
                  <c:v>8.9903199999999996E-3</c:v>
                </c:pt>
                <c:pt idx="2377">
                  <c:v>9.4209600000000008E-3</c:v>
                </c:pt>
                <c:pt idx="2378">
                  <c:v>9.5215400000000002E-3</c:v>
                </c:pt>
                <c:pt idx="2379">
                  <c:v>5.2795799999999999E-3</c:v>
                </c:pt>
                <c:pt idx="2380">
                  <c:v>4.9492700000000004E-3</c:v>
                </c:pt>
                <c:pt idx="2381">
                  <c:v>6.1640599999999999E-3</c:v>
                </c:pt>
                <c:pt idx="2382">
                  <c:v>7.1684599999999998E-3</c:v>
                </c:pt>
                <c:pt idx="2383">
                  <c:v>4.1850699999999999E-3</c:v>
                </c:pt>
                <c:pt idx="2384">
                  <c:v>3.0274799999999999E-3</c:v>
                </c:pt>
                <c:pt idx="2385">
                  <c:v>3.4044499999999998E-3</c:v>
                </c:pt>
                <c:pt idx="2386">
                  <c:v>5.83703E-3</c:v>
                </c:pt>
                <c:pt idx="2387">
                  <c:v>6.3679799999999996E-3</c:v>
                </c:pt>
                <c:pt idx="2388">
                  <c:v>5.5788000000000001E-3</c:v>
                </c:pt>
                <c:pt idx="2389">
                  <c:v>4.2918499999999998E-3</c:v>
                </c:pt>
                <c:pt idx="2390">
                  <c:v>5.5195599999999997E-3</c:v>
                </c:pt>
                <c:pt idx="2391">
                  <c:v>1.0376399999999999E-2</c:v>
                </c:pt>
                <c:pt idx="2392">
                  <c:v>1.17763E-2</c:v>
                </c:pt>
                <c:pt idx="2393">
                  <c:v>8.9842800000000007E-3</c:v>
                </c:pt>
                <c:pt idx="2394">
                  <c:v>6.8602799999999999E-3</c:v>
                </c:pt>
                <c:pt idx="2395">
                  <c:v>5.1437899999999996E-3</c:v>
                </c:pt>
                <c:pt idx="2396">
                  <c:v>5.2511399999999996E-3</c:v>
                </c:pt>
                <c:pt idx="2397">
                  <c:v>8.9436800000000007E-3</c:v>
                </c:pt>
                <c:pt idx="2398">
                  <c:v>6.0824499999999997E-3</c:v>
                </c:pt>
                <c:pt idx="2399">
                  <c:v>5.16432E-3</c:v>
                </c:pt>
                <c:pt idx="2400">
                  <c:v>6.72356E-3</c:v>
                </c:pt>
                <c:pt idx="2401">
                  <c:v>7.3710099999999999E-3</c:v>
                </c:pt>
                <c:pt idx="2402">
                  <c:v>1.10803E-2</c:v>
                </c:pt>
                <c:pt idx="2403">
                  <c:v>4.2780700000000001E-3</c:v>
                </c:pt>
                <c:pt idx="2404">
                  <c:v>5.54844E-3</c:v>
                </c:pt>
                <c:pt idx="2405">
                  <c:v>4.4642900000000001E-3</c:v>
                </c:pt>
                <c:pt idx="2406">
                  <c:v>4.7951199999999999E-3</c:v>
                </c:pt>
                <c:pt idx="2407">
                  <c:v>7.9086099999999999E-3</c:v>
                </c:pt>
                <c:pt idx="2408">
                  <c:v>2.0107200000000001E-3</c:v>
                </c:pt>
                <c:pt idx="2409">
                  <c:v>2.3121399999999999E-3</c:v>
                </c:pt>
                <c:pt idx="2410">
                  <c:v>7.3192999999999999E-3</c:v>
                </c:pt>
                <c:pt idx="2411">
                  <c:v>1.0278000000000001E-2</c:v>
                </c:pt>
                <c:pt idx="2412">
                  <c:v>8.4033600000000003E-3</c:v>
                </c:pt>
                <c:pt idx="2413">
                  <c:v>9.2549699999999995E-3</c:v>
                </c:pt>
                <c:pt idx="2414">
                  <c:v>1.1252099999999999E-2</c:v>
                </c:pt>
                <c:pt idx="2415">
                  <c:v>3.7968699999999999E-3</c:v>
                </c:pt>
                <c:pt idx="2416">
                  <c:v>1.8988799999999999E-3</c:v>
                </c:pt>
                <c:pt idx="2417">
                  <c:v>6.49819E-3</c:v>
                </c:pt>
                <c:pt idx="2418">
                  <c:v>5.0383900000000002E-3</c:v>
                </c:pt>
                <c:pt idx="2419">
                  <c:v>6.5805500000000001E-3</c:v>
                </c:pt>
                <c:pt idx="2420">
                  <c:v>5.5169099999999999E-3</c:v>
                </c:pt>
                <c:pt idx="2421">
                  <c:v>5.3277699999999999E-3</c:v>
                </c:pt>
                <c:pt idx="2422">
                  <c:v>5.1667400000000004E-3</c:v>
                </c:pt>
                <c:pt idx="2423">
                  <c:v>6.5435800000000002E-3</c:v>
                </c:pt>
                <c:pt idx="2424">
                  <c:v>2.5148599999999998E-3</c:v>
                </c:pt>
                <c:pt idx="2425">
                  <c:v>3.9452300000000001E-3</c:v>
                </c:pt>
                <c:pt idx="2426">
                  <c:v>5.0749699999999998E-3</c:v>
                </c:pt>
                <c:pt idx="2427">
                  <c:v>4.5861000000000001E-3</c:v>
                </c:pt>
                <c:pt idx="2428">
                  <c:v>3.7148799999999998E-3</c:v>
                </c:pt>
                <c:pt idx="2429">
                  <c:v>4.2372900000000003E-3</c:v>
                </c:pt>
                <c:pt idx="2430">
                  <c:v>3.9261000000000001E-3</c:v>
                </c:pt>
                <c:pt idx="2431">
                  <c:v>4.2908199999999999E-3</c:v>
                </c:pt>
                <c:pt idx="2432">
                  <c:v>4.8198299999999998E-3</c:v>
                </c:pt>
                <c:pt idx="2433">
                  <c:v>8.9923899999999994E-3</c:v>
                </c:pt>
                <c:pt idx="2434">
                  <c:v>5.6061699999999997E-3</c:v>
                </c:pt>
                <c:pt idx="2435">
                  <c:v>4.5585399999999998E-3</c:v>
                </c:pt>
                <c:pt idx="2436">
                  <c:v>2.42954E-3</c:v>
                </c:pt>
                <c:pt idx="2437">
                  <c:v>4.4145E-3</c:v>
                </c:pt>
                <c:pt idx="2438">
                  <c:v>4.3557999999999999E-3</c:v>
                </c:pt>
                <c:pt idx="2439">
                  <c:v>2.7592599999999999E-3</c:v>
                </c:pt>
                <c:pt idx="2440">
                  <c:v>3.0689300000000001E-3</c:v>
                </c:pt>
                <c:pt idx="2441">
                  <c:v>1.4161E-3</c:v>
                </c:pt>
                <c:pt idx="2442">
                  <c:v>1.8713499999999999E-3</c:v>
                </c:pt>
                <c:pt idx="2443">
                  <c:v>3.9370100000000003E-3</c:v>
                </c:pt>
                <c:pt idx="2444">
                  <c:v>6.8687799999999997E-3</c:v>
                </c:pt>
                <c:pt idx="2445">
                  <c:v>4.1522499999999997E-3</c:v>
                </c:pt>
                <c:pt idx="2446">
                  <c:v>7.49149E-3</c:v>
                </c:pt>
                <c:pt idx="2447">
                  <c:v>1.06506E-2</c:v>
                </c:pt>
                <c:pt idx="2448">
                  <c:v>5.1031699999999998E-3</c:v>
                </c:pt>
                <c:pt idx="2449">
                  <c:v>7.8687099999999992E-3</c:v>
                </c:pt>
                <c:pt idx="2450">
                  <c:v>7.0231099999999999E-3</c:v>
                </c:pt>
                <c:pt idx="2451">
                  <c:v>3.5250099999999999E-3</c:v>
                </c:pt>
                <c:pt idx="2452">
                  <c:v>5.1247799999999998E-3</c:v>
                </c:pt>
                <c:pt idx="2453">
                  <c:v>6.4087900000000001E-3</c:v>
                </c:pt>
                <c:pt idx="2454">
                  <c:v>2.9960799999999999E-3</c:v>
                </c:pt>
                <c:pt idx="2455">
                  <c:v>6.4763700000000004E-3</c:v>
                </c:pt>
                <c:pt idx="2456">
                  <c:v>6.5280499999999997E-3</c:v>
                </c:pt>
                <c:pt idx="2457">
                  <c:v>6.3187499999999997E-3</c:v>
                </c:pt>
                <c:pt idx="2458">
                  <c:v>9.00485E-3</c:v>
                </c:pt>
                <c:pt idx="2459">
                  <c:v>3.3341299999999998E-3</c:v>
                </c:pt>
                <c:pt idx="2460">
                  <c:v>8.5612399999999995E-3</c:v>
                </c:pt>
                <c:pt idx="2461">
                  <c:v>6.9328200000000001E-3</c:v>
                </c:pt>
                <c:pt idx="2462">
                  <c:v>6.79117E-3</c:v>
                </c:pt>
                <c:pt idx="2463">
                  <c:v>9.3502800000000007E-3</c:v>
                </c:pt>
                <c:pt idx="2464">
                  <c:v>9.9833600000000002E-3</c:v>
                </c:pt>
                <c:pt idx="2465">
                  <c:v>6.8493199999999999E-3</c:v>
                </c:pt>
                <c:pt idx="2466">
                  <c:v>2.7080300000000002E-3</c:v>
                </c:pt>
                <c:pt idx="2467">
                  <c:v>5.9303200000000002E-3</c:v>
                </c:pt>
                <c:pt idx="2468">
                  <c:v>4.8567300000000001E-3</c:v>
                </c:pt>
                <c:pt idx="2469">
                  <c:v>4.8685500000000001E-3</c:v>
                </c:pt>
                <c:pt idx="2470">
                  <c:v>1.45243E-3</c:v>
                </c:pt>
                <c:pt idx="2471">
                  <c:v>3.7528100000000001E-3</c:v>
                </c:pt>
                <c:pt idx="2472">
                  <c:v>4.3827600000000003E-3</c:v>
                </c:pt>
                <c:pt idx="2473">
                  <c:v>9.5911199999999999E-3</c:v>
                </c:pt>
                <c:pt idx="2474">
                  <c:v>7.9959999999999996E-3</c:v>
                </c:pt>
                <c:pt idx="2475">
                  <c:v>1.2345699999999999E-2</c:v>
                </c:pt>
                <c:pt idx="2476">
                  <c:v>1.4362700000000001E-2</c:v>
                </c:pt>
                <c:pt idx="2477">
                  <c:v>7.2067600000000004E-3</c:v>
                </c:pt>
                <c:pt idx="2478">
                  <c:v>8.2727500000000006E-3</c:v>
                </c:pt>
                <c:pt idx="2479">
                  <c:v>5.7270899999999998E-3</c:v>
                </c:pt>
                <c:pt idx="2480">
                  <c:v>3.2516300000000001E-3</c:v>
                </c:pt>
                <c:pt idx="2481">
                  <c:v>3.3972300000000002E-3</c:v>
                </c:pt>
                <c:pt idx="2482">
                  <c:v>7.9004100000000001E-3</c:v>
                </c:pt>
                <c:pt idx="2483">
                  <c:v>9.4674600000000005E-3</c:v>
                </c:pt>
                <c:pt idx="2484">
                  <c:v>5.9312000000000002E-3</c:v>
                </c:pt>
                <c:pt idx="2485">
                  <c:v>7.1890699999999997E-3</c:v>
                </c:pt>
                <c:pt idx="2486">
                  <c:v>4.1899399999999996E-3</c:v>
                </c:pt>
                <c:pt idx="2487">
                  <c:v>7.28555E-3</c:v>
                </c:pt>
                <c:pt idx="2488">
                  <c:v>1.0674400000000001E-2</c:v>
                </c:pt>
                <c:pt idx="2489">
                  <c:v>8.6413800000000006E-3</c:v>
                </c:pt>
                <c:pt idx="2490">
                  <c:v>8.1683199999999997E-3</c:v>
                </c:pt>
                <c:pt idx="2491">
                  <c:v>3.1446500000000001E-3</c:v>
                </c:pt>
                <c:pt idx="2492">
                  <c:v>5.1182099999999998E-3</c:v>
                </c:pt>
                <c:pt idx="2493">
                  <c:v>6.8949099999999998E-3</c:v>
                </c:pt>
                <c:pt idx="2494">
                  <c:v>5.3044299999999997E-3</c:v>
                </c:pt>
                <c:pt idx="2495">
                  <c:v>5.84112E-3</c:v>
                </c:pt>
                <c:pt idx="2496">
                  <c:v>4.62E-3</c:v>
                </c:pt>
                <c:pt idx="2497">
                  <c:v>7.8055299999999998E-3</c:v>
                </c:pt>
                <c:pt idx="2498">
                  <c:v>6.6300899999999999E-3</c:v>
                </c:pt>
                <c:pt idx="2499">
                  <c:v>6.9961600000000004E-3</c:v>
                </c:pt>
                <c:pt idx="2500">
                  <c:v>5.6497199999999996E-3</c:v>
                </c:pt>
                <c:pt idx="2501">
                  <c:v>8.17996E-3</c:v>
                </c:pt>
                <c:pt idx="2502">
                  <c:v>8.2996900000000002E-3</c:v>
                </c:pt>
                <c:pt idx="2503">
                  <c:v>5.6535500000000002E-3</c:v>
                </c:pt>
                <c:pt idx="2504">
                  <c:v>7.2072100000000004E-3</c:v>
                </c:pt>
                <c:pt idx="2505">
                  <c:v>6.0066700000000004E-3</c:v>
                </c:pt>
                <c:pt idx="2506">
                  <c:v>4.18594E-3</c:v>
                </c:pt>
                <c:pt idx="2507">
                  <c:v>5.2451499999999996E-3</c:v>
                </c:pt>
                <c:pt idx="2508">
                  <c:v>7.5994599999999997E-3</c:v>
                </c:pt>
                <c:pt idx="2509">
                  <c:v>7.0780799999999996E-3</c:v>
                </c:pt>
                <c:pt idx="2510">
                  <c:v>5.9236499999999999E-3</c:v>
                </c:pt>
                <c:pt idx="2511">
                  <c:v>5.2655699999999998E-3</c:v>
                </c:pt>
                <c:pt idx="2512">
                  <c:v>1.14416E-2</c:v>
                </c:pt>
                <c:pt idx="2513">
                  <c:v>1.06383E-2</c:v>
                </c:pt>
                <c:pt idx="2514">
                  <c:v>1.46377E-2</c:v>
                </c:pt>
                <c:pt idx="2515">
                  <c:v>1.3089E-2</c:v>
                </c:pt>
                <c:pt idx="2516">
                  <c:v>1.02066E-2</c:v>
                </c:pt>
                <c:pt idx="2517">
                  <c:v>6.0562000000000003E-3</c:v>
                </c:pt>
                <c:pt idx="2518">
                  <c:v>4.1810099999999998E-3</c:v>
                </c:pt>
                <c:pt idx="2519">
                  <c:v>4.1768999999999999E-3</c:v>
                </c:pt>
                <c:pt idx="2520">
                  <c:v>4.5055700000000004E-3</c:v>
                </c:pt>
                <c:pt idx="2521">
                  <c:v>3.4738299999999998E-3</c:v>
                </c:pt>
                <c:pt idx="2522">
                  <c:v>5.3787499999999999E-3</c:v>
                </c:pt>
                <c:pt idx="2523">
                  <c:v>8.6363599999999992E-3</c:v>
                </c:pt>
                <c:pt idx="2524">
                  <c:v>3.8759699999999998E-3</c:v>
                </c:pt>
                <c:pt idx="2525">
                  <c:v>5.7870400000000002E-3</c:v>
                </c:pt>
                <c:pt idx="2526">
                  <c:v>3.5444199999999999E-3</c:v>
                </c:pt>
                <c:pt idx="2527">
                  <c:v>6.4710000000000002E-3</c:v>
                </c:pt>
                <c:pt idx="2528">
                  <c:v>6.0451100000000002E-3</c:v>
                </c:pt>
                <c:pt idx="2529">
                  <c:v>5.6845100000000003E-3</c:v>
                </c:pt>
                <c:pt idx="2530">
                  <c:v>7.3985700000000001E-3</c:v>
                </c:pt>
                <c:pt idx="2531">
                  <c:v>8.6837300000000006E-3</c:v>
                </c:pt>
                <c:pt idx="2532">
                  <c:v>5.9963100000000004E-3</c:v>
                </c:pt>
                <c:pt idx="2533">
                  <c:v>3.1616999999999999E-3</c:v>
                </c:pt>
                <c:pt idx="2534">
                  <c:v>2.0901100000000001E-3</c:v>
                </c:pt>
                <c:pt idx="2535">
                  <c:v>1.60772E-3</c:v>
                </c:pt>
                <c:pt idx="2536">
                  <c:v>1.5611100000000001E-3</c:v>
                </c:pt>
                <c:pt idx="2537">
                  <c:v>3.8409400000000002E-3</c:v>
                </c:pt>
                <c:pt idx="2538">
                  <c:v>7.3303400000000003E-3</c:v>
                </c:pt>
                <c:pt idx="2539">
                  <c:v>4.5044999999999998E-3</c:v>
                </c:pt>
                <c:pt idx="2540">
                  <c:v>4.8690000000000001E-3</c:v>
                </c:pt>
                <c:pt idx="2541">
                  <c:v>5.49089E-3</c:v>
                </c:pt>
                <c:pt idx="2542">
                  <c:v>7.7588099999999997E-3</c:v>
                </c:pt>
                <c:pt idx="2543">
                  <c:v>5.5839899999999996E-3</c:v>
                </c:pt>
                <c:pt idx="2544">
                  <c:v>6.9060800000000002E-3</c:v>
                </c:pt>
                <c:pt idx="2545">
                  <c:v>5.8565199999999996E-3</c:v>
                </c:pt>
                <c:pt idx="2546">
                  <c:v>7.1377599999999999E-3</c:v>
                </c:pt>
                <c:pt idx="2547">
                  <c:v>6.4352999999999997E-3</c:v>
                </c:pt>
                <c:pt idx="2548">
                  <c:v>9.7289799999999999E-3</c:v>
                </c:pt>
                <c:pt idx="2549">
                  <c:v>1.0827700000000001E-2</c:v>
                </c:pt>
                <c:pt idx="2550">
                  <c:v>8.9977500000000005E-3</c:v>
                </c:pt>
                <c:pt idx="2551">
                  <c:v>1.36723E-2</c:v>
                </c:pt>
                <c:pt idx="2552">
                  <c:v>7.3704199999999999E-3</c:v>
                </c:pt>
                <c:pt idx="2553">
                  <c:v>4.7568699999999998E-3</c:v>
                </c:pt>
                <c:pt idx="2554">
                  <c:v>1.24148E-2</c:v>
                </c:pt>
                <c:pt idx="2555">
                  <c:v>8.5384199999999997E-3</c:v>
                </c:pt>
                <c:pt idx="2556">
                  <c:v>8.8213700000000003E-3</c:v>
                </c:pt>
                <c:pt idx="2557">
                  <c:v>1.1545700000000001E-2</c:v>
                </c:pt>
                <c:pt idx="2558">
                  <c:v>3.7140200000000002E-3</c:v>
                </c:pt>
                <c:pt idx="2559">
                  <c:v>1.9845599999999998E-3</c:v>
                </c:pt>
                <c:pt idx="2560">
                  <c:v>4.9330499999999996E-3</c:v>
                </c:pt>
                <c:pt idx="2561">
                  <c:v>1.2511599999999999E-2</c:v>
                </c:pt>
                <c:pt idx="2562">
                  <c:v>1.29047E-2</c:v>
                </c:pt>
                <c:pt idx="2563">
                  <c:v>1.2874500000000001E-2</c:v>
                </c:pt>
                <c:pt idx="2564">
                  <c:v>8.4033600000000003E-3</c:v>
                </c:pt>
                <c:pt idx="2565">
                  <c:v>1.1203100000000001E-2</c:v>
                </c:pt>
                <c:pt idx="2566">
                  <c:v>7.6390499999999997E-3</c:v>
                </c:pt>
                <c:pt idx="2567">
                  <c:v>6.9284100000000003E-3</c:v>
                </c:pt>
                <c:pt idx="2568">
                  <c:v>7.4696500000000004E-3</c:v>
                </c:pt>
                <c:pt idx="2569">
                  <c:v>3.6380200000000001E-3</c:v>
                </c:pt>
                <c:pt idx="2570">
                  <c:v>4.0187499999999998E-3</c:v>
                </c:pt>
                <c:pt idx="2571">
                  <c:v>4.9316300000000002E-3</c:v>
                </c:pt>
                <c:pt idx="2572">
                  <c:v>7.4357800000000003E-3</c:v>
                </c:pt>
                <c:pt idx="2573">
                  <c:v>1.1018699999999999E-2</c:v>
                </c:pt>
                <c:pt idx="2574">
                  <c:v>1.25313E-2</c:v>
                </c:pt>
                <c:pt idx="2575">
                  <c:v>9.9637700000000003E-3</c:v>
                </c:pt>
                <c:pt idx="2576">
                  <c:v>1.02998E-2</c:v>
                </c:pt>
                <c:pt idx="2577">
                  <c:v>8.2774000000000007E-3</c:v>
                </c:pt>
                <c:pt idx="2578">
                  <c:v>2.4685800000000002E-3</c:v>
                </c:pt>
                <c:pt idx="2579">
                  <c:v>2.8741999999999999E-3</c:v>
                </c:pt>
                <c:pt idx="2580">
                  <c:v>7.2146900000000002E-3</c:v>
                </c:pt>
                <c:pt idx="2581">
                  <c:v>6.6122999999999998E-3</c:v>
                </c:pt>
                <c:pt idx="2582">
                  <c:v>5.5531799999999996E-3</c:v>
                </c:pt>
                <c:pt idx="2583">
                  <c:v>3.0574399999999998E-3</c:v>
                </c:pt>
                <c:pt idx="2584">
                  <c:v>6.0072900000000002E-3</c:v>
                </c:pt>
                <c:pt idx="2585">
                  <c:v>4.1376299999999998E-3</c:v>
                </c:pt>
                <c:pt idx="2586">
                  <c:v>3.1348000000000001E-3</c:v>
                </c:pt>
                <c:pt idx="2587">
                  <c:v>3.4427400000000001E-3</c:v>
                </c:pt>
                <c:pt idx="2588">
                  <c:v>3.06011E-3</c:v>
                </c:pt>
                <c:pt idx="2589">
                  <c:v>3.6223700000000002E-3</c:v>
                </c:pt>
                <c:pt idx="2590">
                  <c:v>5.71157E-3</c:v>
                </c:pt>
                <c:pt idx="2591">
                  <c:v>6.3069399999999996E-3</c:v>
                </c:pt>
                <c:pt idx="2592">
                  <c:v>5.6818199999999998E-3</c:v>
                </c:pt>
                <c:pt idx="2593">
                  <c:v>5.90319E-3</c:v>
                </c:pt>
                <c:pt idx="2594">
                  <c:v>8.4397799999999992E-3</c:v>
                </c:pt>
                <c:pt idx="2595">
                  <c:v>9.58029E-3</c:v>
                </c:pt>
                <c:pt idx="2596">
                  <c:v>6.7316600000000004E-3</c:v>
                </c:pt>
                <c:pt idx="2597">
                  <c:v>2.0939999999999999E-3</c:v>
                </c:pt>
                <c:pt idx="2598">
                  <c:v>7.9239299999999992E-3</c:v>
                </c:pt>
                <c:pt idx="2599">
                  <c:v>2.4624999999999998E-3</c:v>
                </c:pt>
                <c:pt idx="2600">
                  <c:v>5.4114999999999996E-3</c:v>
                </c:pt>
                <c:pt idx="2601">
                  <c:v>5.1454099999999996E-3</c:v>
                </c:pt>
                <c:pt idx="2602">
                  <c:v>4.5955900000000001E-3</c:v>
                </c:pt>
                <c:pt idx="2603">
                  <c:v>6.7385400000000003E-3</c:v>
                </c:pt>
                <c:pt idx="2604">
                  <c:v>7.8485699999999992E-3</c:v>
                </c:pt>
                <c:pt idx="2605">
                  <c:v>5.6590399999999997E-3</c:v>
                </c:pt>
                <c:pt idx="2606">
                  <c:v>5.2132699999999999E-3</c:v>
                </c:pt>
                <c:pt idx="2607">
                  <c:v>2.0979000000000002E-3</c:v>
                </c:pt>
                <c:pt idx="2608">
                  <c:v>5.8699199999999998E-3</c:v>
                </c:pt>
                <c:pt idx="2609">
                  <c:v>6.2780300000000004E-3</c:v>
                </c:pt>
                <c:pt idx="2610">
                  <c:v>3.1319899999999999E-3</c:v>
                </c:pt>
                <c:pt idx="2611">
                  <c:v>2.0256599999999999E-3</c:v>
                </c:pt>
                <c:pt idx="2612">
                  <c:v>7.6371199999999998E-3</c:v>
                </c:pt>
                <c:pt idx="2613">
                  <c:v>6.6334999999999996E-3</c:v>
                </c:pt>
                <c:pt idx="2614">
                  <c:v>7.3599199999999998E-3</c:v>
                </c:pt>
                <c:pt idx="2615">
                  <c:v>2.6190499999999999E-3</c:v>
                </c:pt>
                <c:pt idx="2616">
                  <c:v>4.5563499999999998E-3</c:v>
                </c:pt>
                <c:pt idx="2617">
                  <c:v>5.0297199999999997E-3</c:v>
                </c:pt>
                <c:pt idx="2618">
                  <c:v>3.0481200000000001E-3</c:v>
                </c:pt>
                <c:pt idx="2619">
                  <c:v>8.9086900000000004E-3</c:v>
                </c:pt>
                <c:pt idx="2620">
                  <c:v>3.2751099999999999E-3</c:v>
                </c:pt>
                <c:pt idx="2621">
                  <c:v>4.9547599999999999E-3</c:v>
                </c:pt>
                <c:pt idx="2622">
                  <c:v>6.8143099999999996E-3</c:v>
                </c:pt>
                <c:pt idx="2623">
                  <c:v>1.0109699999999999E-2</c:v>
                </c:pt>
                <c:pt idx="2624">
                  <c:v>7.8369900000000003E-3</c:v>
                </c:pt>
                <c:pt idx="2625">
                  <c:v>9.9545599999999995E-3</c:v>
                </c:pt>
                <c:pt idx="2626">
                  <c:v>1.30761E-2</c:v>
                </c:pt>
                <c:pt idx="2627">
                  <c:v>7.2562399999999997E-3</c:v>
                </c:pt>
                <c:pt idx="2628">
                  <c:v>1.09522E-2</c:v>
                </c:pt>
                <c:pt idx="2629">
                  <c:v>7.9893499999999992E-3</c:v>
                </c:pt>
                <c:pt idx="2630">
                  <c:v>9.2217700000000007E-3</c:v>
                </c:pt>
                <c:pt idx="2631">
                  <c:v>8.8648600000000004E-3</c:v>
                </c:pt>
                <c:pt idx="2632">
                  <c:v>4.9250500000000003E-3</c:v>
                </c:pt>
                <c:pt idx="2633">
                  <c:v>7.2202200000000003E-3</c:v>
                </c:pt>
                <c:pt idx="2634">
                  <c:v>5.8365800000000001E-3</c:v>
                </c:pt>
                <c:pt idx="2635">
                  <c:v>4.3914699999999997E-3</c:v>
                </c:pt>
                <c:pt idx="2636">
                  <c:v>4.7372999999999998E-3</c:v>
                </c:pt>
                <c:pt idx="2637">
                  <c:v>5.4848600000000003E-3</c:v>
                </c:pt>
                <c:pt idx="2638">
                  <c:v>5.4054100000000002E-3</c:v>
                </c:pt>
                <c:pt idx="2639">
                  <c:v>7.1959099999999998E-3</c:v>
                </c:pt>
                <c:pt idx="2640">
                  <c:v>4.1958000000000004E-3</c:v>
                </c:pt>
                <c:pt idx="2641">
                  <c:v>3.39982E-3</c:v>
                </c:pt>
                <c:pt idx="2642">
                  <c:v>5.0796599999999997E-3</c:v>
                </c:pt>
                <c:pt idx="2643">
                  <c:v>7.33272E-3</c:v>
                </c:pt>
                <c:pt idx="2644">
                  <c:v>8.6630800000000001E-3</c:v>
                </c:pt>
                <c:pt idx="2645">
                  <c:v>4.60087E-3</c:v>
                </c:pt>
                <c:pt idx="2646">
                  <c:v>3.6289400000000002E-3</c:v>
                </c:pt>
                <c:pt idx="2647">
                  <c:v>3.8981900000000002E-3</c:v>
                </c:pt>
                <c:pt idx="2648">
                  <c:v>5.9360699999999999E-3</c:v>
                </c:pt>
                <c:pt idx="2649">
                  <c:v>5.2321800000000003E-3</c:v>
                </c:pt>
                <c:pt idx="2650">
                  <c:v>8.4670200000000004E-3</c:v>
                </c:pt>
                <c:pt idx="2651">
                  <c:v>9.4922700000000006E-3</c:v>
                </c:pt>
                <c:pt idx="2652">
                  <c:v>8.9931999999999998E-3</c:v>
                </c:pt>
                <c:pt idx="2653">
                  <c:v>8.6608899999999992E-3</c:v>
                </c:pt>
                <c:pt idx="2654">
                  <c:v>5.6509500000000001E-3</c:v>
                </c:pt>
                <c:pt idx="2655">
                  <c:v>5.7446800000000003E-3</c:v>
                </c:pt>
                <c:pt idx="2656">
                  <c:v>9.3656899999999994E-3</c:v>
                </c:pt>
                <c:pt idx="2657">
                  <c:v>5.3590599999999997E-3</c:v>
                </c:pt>
                <c:pt idx="2658">
                  <c:v>7.9501499999999996E-3</c:v>
                </c:pt>
                <c:pt idx="2659">
                  <c:v>7.9399099999999997E-3</c:v>
                </c:pt>
                <c:pt idx="2660">
                  <c:v>3.1772900000000001E-3</c:v>
                </c:pt>
                <c:pt idx="2661">
                  <c:v>6.4061500000000002E-3</c:v>
                </c:pt>
                <c:pt idx="2662">
                  <c:v>7.5156600000000004E-3</c:v>
                </c:pt>
                <c:pt idx="2663">
                  <c:v>4.3942199999999999E-3</c:v>
                </c:pt>
                <c:pt idx="2664">
                  <c:v>4.3272199999999997E-3</c:v>
                </c:pt>
                <c:pt idx="2665">
                  <c:v>4.0667799999999999E-3</c:v>
                </c:pt>
                <c:pt idx="2666">
                  <c:v>3.1820099999999999E-3</c:v>
                </c:pt>
                <c:pt idx="2667">
                  <c:v>6.9240500000000002E-3</c:v>
                </c:pt>
                <c:pt idx="2668">
                  <c:v>2.7706699999999998E-3</c:v>
                </c:pt>
                <c:pt idx="2669">
                  <c:v>4.9473E-3</c:v>
                </c:pt>
                <c:pt idx="2670">
                  <c:v>7.7137300000000002E-3</c:v>
                </c:pt>
                <c:pt idx="2671">
                  <c:v>1.02463E-2</c:v>
                </c:pt>
                <c:pt idx="2672">
                  <c:v>7.0037199999999997E-3</c:v>
                </c:pt>
                <c:pt idx="2673">
                  <c:v>5.9029299999999998E-3</c:v>
                </c:pt>
                <c:pt idx="2674">
                  <c:v>4.2372900000000003E-3</c:v>
                </c:pt>
                <c:pt idx="2675">
                  <c:v>6.2878999999999999E-3</c:v>
                </c:pt>
                <c:pt idx="2676">
                  <c:v>8.3900199999999998E-3</c:v>
                </c:pt>
                <c:pt idx="2677">
                  <c:v>8.6011799999999999E-3</c:v>
                </c:pt>
                <c:pt idx="2678">
                  <c:v>1.1606699999999999E-2</c:v>
                </c:pt>
                <c:pt idx="2679">
                  <c:v>1.32088E-2</c:v>
                </c:pt>
                <c:pt idx="2680">
                  <c:v>6.7646399999999997E-3</c:v>
                </c:pt>
                <c:pt idx="2681">
                  <c:v>4.4093800000000001E-3</c:v>
                </c:pt>
                <c:pt idx="2682">
                  <c:v>2.7260299999999999E-3</c:v>
                </c:pt>
                <c:pt idx="2683">
                  <c:v>4.79671E-3</c:v>
                </c:pt>
                <c:pt idx="2684">
                  <c:v>6.88231E-3</c:v>
                </c:pt>
                <c:pt idx="2685">
                  <c:v>1.10066E-2</c:v>
                </c:pt>
                <c:pt idx="2686">
                  <c:v>7.7378200000000003E-3</c:v>
                </c:pt>
                <c:pt idx="2687">
                  <c:v>6.1587600000000001E-3</c:v>
                </c:pt>
                <c:pt idx="2688">
                  <c:v>9.3160599999999993E-3</c:v>
                </c:pt>
                <c:pt idx="2689">
                  <c:v>8.7502799999999992E-3</c:v>
                </c:pt>
                <c:pt idx="2690">
                  <c:v>8.30527E-3</c:v>
                </c:pt>
                <c:pt idx="2691">
                  <c:v>6.8461900000000003E-3</c:v>
                </c:pt>
                <c:pt idx="2692">
                  <c:v>8.0589500000000005E-3</c:v>
                </c:pt>
                <c:pt idx="2693">
                  <c:v>8.5588699999999997E-3</c:v>
                </c:pt>
                <c:pt idx="2694">
                  <c:v>6.9832399999999999E-3</c:v>
                </c:pt>
                <c:pt idx="2695">
                  <c:v>4.0909099999999997E-3</c:v>
                </c:pt>
                <c:pt idx="2696">
                  <c:v>6.97256E-3</c:v>
                </c:pt>
                <c:pt idx="2697">
                  <c:v>4.3840399999999996E-3</c:v>
                </c:pt>
                <c:pt idx="2698">
                  <c:v>9.0647799999999997E-3</c:v>
                </c:pt>
                <c:pt idx="2699">
                  <c:v>3.3127199999999999E-3</c:v>
                </c:pt>
                <c:pt idx="2700">
                  <c:v>3.1503199999999999E-3</c:v>
                </c:pt>
                <c:pt idx="2701">
                  <c:v>4.5034899999999998E-3</c:v>
                </c:pt>
                <c:pt idx="2702">
                  <c:v>6.6770500000000003E-3</c:v>
                </c:pt>
                <c:pt idx="2703">
                  <c:v>9.2506900000000006E-3</c:v>
                </c:pt>
                <c:pt idx="2704">
                  <c:v>5.7208199999999997E-3</c:v>
                </c:pt>
                <c:pt idx="2705">
                  <c:v>5.8611399999999999E-3</c:v>
                </c:pt>
                <c:pt idx="2706">
                  <c:v>7.7916299999999999E-3</c:v>
                </c:pt>
                <c:pt idx="2707">
                  <c:v>8.5747400000000008E-3</c:v>
                </c:pt>
                <c:pt idx="2708">
                  <c:v>9.8823499999999998E-3</c:v>
                </c:pt>
                <c:pt idx="2709">
                  <c:v>7.8612700000000001E-3</c:v>
                </c:pt>
                <c:pt idx="2710">
                  <c:v>5.1341900000000003E-3</c:v>
                </c:pt>
                <c:pt idx="2711">
                  <c:v>3.7914699999999999E-3</c:v>
                </c:pt>
                <c:pt idx="2712">
                  <c:v>2.4943299999999999E-3</c:v>
                </c:pt>
                <c:pt idx="2713">
                  <c:v>7.2942800000000002E-3</c:v>
                </c:pt>
                <c:pt idx="2714">
                  <c:v>8.0226499999999992E-3</c:v>
                </c:pt>
                <c:pt idx="2715">
                  <c:v>8.4842900000000002E-3</c:v>
                </c:pt>
                <c:pt idx="2716">
                  <c:v>5.1396599999999999E-3</c:v>
                </c:pt>
                <c:pt idx="2717">
                  <c:v>4.7159200000000002E-3</c:v>
                </c:pt>
                <c:pt idx="2718">
                  <c:v>4.8476500000000002E-3</c:v>
                </c:pt>
                <c:pt idx="2719">
                  <c:v>1.30644E-2</c:v>
                </c:pt>
                <c:pt idx="2720">
                  <c:v>1.23175E-2</c:v>
                </c:pt>
                <c:pt idx="2721">
                  <c:v>8.3351599999999994E-3</c:v>
                </c:pt>
                <c:pt idx="2722">
                  <c:v>5.6280999999999996E-3</c:v>
                </c:pt>
                <c:pt idx="2723">
                  <c:v>9.5215999999999999E-3</c:v>
                </c:pt>
                <c:pt idx="2724">
                  <c:v>6.8176799999999996E-3</c:v>
                </c:pt>
                <c:pt idx="2725">
                  <c:v>6.7254200000000002E-3</c:v>
                </c:pt>
                <c:pt idx="2726">
                  <c:v>3.3594599999999999E-3</c:v>
                </c:pt>
                <c:pt idx="2727">
                  <c:v>1.1258300000000001E-2</c:v>
                </c:pt>
                <c:pt idx="2728">
                  <c:v>4.7694800000000004E-3</c:v>
                </c:pt>
                <c:pt idx="2729">
                  <c:v>3.7966699999999998E-3</c:v>
                </c:pt>
                <c:pt idx="2730">
                  <c:v>5.9781499999999998E-3</c:v>
                </c:pt>
                <c:pt idx="2731">
                  <c:v>7.8971100000000006E-3</c:v>
                </c:pt>
                <c:pt idx="2732">
                  <c:v>4.3658100000000004E-3</c:v>
                </c:pt>
                <c:pt idx="2733">
                  <c:v>5.91312E-3</c:v>
                </c:pt>
                <c:pt idx="2734">
                  <c:v>7.1787500000000002E-3</c:v>
                </c:pt>
                <c:pt idx="2735">
                  <c:v>3.1257500000000001E-3</c:v>
                </c:pt>
                <c:pt idx="2736">
                  <c:v>1.8872400000000001E-3</c:v>
                </c:pt>
                <c:pt idx="2737">
                  <c:v>5.1775099999999998E-3</c:v>
                </c:pt>
                <c:pt idx="2738">
                  <c:v>7.0697199999999998E-3</c:v>
                </c:pt>
                <c:pt idx="2739">
                  <c:v>5.8990099999999997E-3</c:v>
                </c:pt>
                <c:pt idx="2740">
                  <c:v>5.4567000000000001E-3</c:v>
                </c:pt>
                <c:pt idx="2741">
                  <c:v>7.0873300000000002E-3</c:v>
                </c:pt>
                <c:pt idx="2742">
                  <c:v>1.0344799999999999E-2</c:v>
                </c:pt>
                <c:pt idx="2743">
                  <c:v>6.4323499999999999E-3</c:v>
                </c:pt>
                <c:pt idx="2744">
                  <c:v>6.4993300000000002E-3</c:v>
                </c:pt>
                <c:pt idx="2745">
                  <c:v>9.6390899999999995E-3</c:v>
                </c:pt>
                <c:pt idx="2746">
                  <c:v>6.9553499999999999E-3</c:v>
                </c:pt>
                <c:pt idx="2747">
                  <c:v>4.9728799999999998E-3</c:v>
                </c:pt>
                <c:pt idx="2748">
                  <c:v>8.4487199999999998E-3</c:v>
                </c:pt>
                <c:pt idx="2749">
                  <c:v>9.5973800000000008E-3</c:v>
                </c:pt>
                <c:pt idx="2750">
                  <c:v>5.3488399999999997E-3</c:v>
                </c:pt>
                <c:pt idx="2751">
                  <c:v>4.7047800000000004E-3</c:v>
                </c:pt>
                <c:pt idx="2752">
                  <c:v>3.0430700000000001E-3</c:v>
                </c:pt>
                <c:pt idx="2753">
                  <c:v>6.5897899999999999E-3</c:v>
                </c:pt>
                <c:pt idx="2754">
                  <c:v>5.6993599999999997E-3</c:v>
                </c:pt>
                <c:pt idx="2755">
                  <c:v>1.84417E-3</c:v>
                </c:pt>
                <c:pt idx="2756">
                  <c:v>4.0259400000000004E-3</c:v>
                </c:pt>
                <c:pt idx="2757">
                  <c:v>3.6027899999999998E-3</c:v>
                </c:pt>
                <c:pt idx="2758">
                  <c:v>6.9524900000000004E-3</c:v>
                </c:pt>
                <c:pt idx="2759">
                  <c:v>6.01974E-3</c:v>
                </c:pt>
                <c:pt idx="2760">
                  <c:v>6.8508800000000002E-3</c:v>
                </c:pt>
                <c:pt idx="2761">
                  <c:v>7.4177100000000001E-3</c:v>
                </c:pt>
                <c:pt idx="2762">
                  <c:v>2.5670900000000002E-3</c:v>
                </c:pt>
                <c:pt idx="2763">
                  <c:v>3.4036800000000001E-3</c:v>
                </c:pt>
                <c:pt idx="2764">
                  <c:v>1.60367E-3</c:v>
                </c:pt>
                <c:pt idx="2765">
                  <c:v>4.4611399999999997E-3</c:v>
                </c:pt>
                <c:pt idx="2766">
                  <c:v>7.3113199999999996E-3</c:v>
                </c:pt>
                <c:pt idx="2767">
                  <c:v>6.7551299999999998E-3</c:v>
                </c:pt>
                <c:pt idx="2768">
                  <c:v>5.6916600000000003E-3</c:v>
                </c:pt>
                <c:pt idx="2769">
                  <c:v>1.01485E-2</c:v>
                </c:pt>
                <c:pt idx="2770">
                  <c:v>5.9966400000000001E-3</c:v>
                </c:pt>
                <c:pt idx="2771">
                  <c:v>7.3547400000000002E-3</c:v>
                </c:pt>
                <c:pt idx="2772">
                  <c:v>3.6407800000000001E-3</c:v>
                </c:pt>
                <c:pt idx="2773">
                  <c:v>3.5791E-3</c:v>
                </c:pt>
                <c:pt idx="2774">
                  <c:v>7.5578599999999996E-3</c:v>
                </c:pt>
                <c:pt idx="2775">
                  <c:v>9.8522200000000001E-3</c:v>
                </c:pt>
                <c:pt idx="2776">
                  <c:v>7.4108400000000001E-3</c:v>
                </c:pt>
                <c:pt idx="2777">
                  <c:v>7.4157299999999997E-3</c:v>
                </c:pt>
                <c:pt idx="2778">
                  <c:v>1.2234399999999999E-2</c:v>
                </c:pt>
                <c:pt idx="2779">
                  <c:v>2.9959299999999999E-3</c:v>
                </c:pt>
                <c:pt idx="2780">
                  <c:v>2.0562000000000002E-3</c:v>
                </c:pt>
                <c:pt idx="2781">
                  <c:v>4.8543700000000002E-3</c:v>
                </c:pt>
                <c:pt idx="2782">
                  <c:v>3.71661E-3</c:v>
                </c:pt>
                <c:pt idx="2783">
                  <c:v>1.67946E-3</c:v>
                </c:pt>
                <c:pt idx="2784">
                  <c:v>3.0827599999999999E-3</c:v>
                </c:pt>
                <c:pt idx="2785">
                  <c:v>4.79452E-3</c:v>
                </c:pt>
                <c:pt idx="2786">
                  <c:v>6.3010499999999999E-3</c:v>
                </c:pt>
                <c:pt idx="2787">
                  <c:v>3.7140200000000002E-3</c:v>
                </c:pt>
                <c:pt idx="2788">
                  <c:v>4.2056100000000003E-3</c:v>
                </c:pt>
                <c:pt idx="2789">
                  <c:v>5.2249000000000002E-3</c:v>
                </c:pt>
                <c:pt idx="2790">
                  <c:v>4.5568500000000003E-3</c:v>
                </c:pt>
                <c:pt idx="2791">
                  <c:v>9.6564100000000007E-3</c:v>
                </c:pt>
                <c:pt idx="2792">
                  <c:v>4.5208000000000002E-3</c:v>
                </c:pt>
                <c:pt idx="2793">
                  <c:v>8.0943600000000001E-3</c:v>
                </c:pt>
                <c:pt idx="2794">
                  <c:v>5.2837099999999996E-3</c:v>
                </c:pt>
                <c:pt idx="2795">
                  <c:v>3.00578E-3</c:v>
                </c:pt>
                <c:pt idx="2796">
                  <c:v>6.6272199999999996E-3</c:v>
                </c:pt>
                <c:pt idx="2797">
                  <c:v>4.1112500000000003E-3</c:v>
                </c:pt>
                <c:pt idx="2798">
                  <c:v>2.7027000000000002E-3</c:v>
                </c:pt>
                <c:pt idx="2799">
                  <c:v>7.4589799999999996E-3</c:v>
                </c:pt>
                <c:pt idx="2800">
                  <c:v>5.9450099999999997E-3</c:v>
                </c:pt>
                <c:pt idx="2801">
                  <c:v>3.8582099999999999E-3</c:v>
                </c:pt>
                <c:pt idx="2802">
                  <c:v>8.1417599999999996E-3</c:v>
                </c:pt>
                <c:pt idx="2803">
                  <c:v>9.8914399999999996E-3</c:v>
                </c:pt>
                <c:pt idx="2804">
                  <c:v>6.1169600000000003E-3</c:v>
                </c:pt>
                <c:pt idx="2805">
                  <c:v>5.5134399999999997E-3</c:v>
                </c:pt>
                <c:pt idx="2806">
                  <c:v>6.2951700000000001E-3</c:v>
                </c:pt>
                <c:pt idx="2807">
                  <c:v>5.2618999999999999E-3</c:v>
                </c:pt>
                <c:pt idx="2808">
                  <c:v>5.0155199999999999E-3</c:v>
                </c:pt>
                <c:pt idx="2809">
                  <c:v>3.0573800000000002E-3</c:v>
                </c:pt>
                <c:pt idx="2810">
                  <c:v>1.03651E-2</c:v>
                </c:pt>
                <c:pt idx="2811">
                  <c:v>1.06182E-2</c:v>
                </c:pt>
                <c:pt idx="2812">
                  <c:v>1.14033E-2</c:v>
                </c:pt>
                <c:pt idx="2813">
                  <c:v>4.5044999999999998E-3</c:v>
                </c:pt>
                <c:pt idx="2814">
                  <c:v>6.2472099999999996E-3</c:v>
                </c:pt>
                <c:pt idx="2815">
                  <c:v>3.0335900000000001E-3</c:v>
                </c:pt>
                <c:pt idx="2816">
                  <c:v>3.87347E-3</c:v>
                </c:pt>
                <c:pt idx="2817">
                  <c:v>2.8678599999999999E-3</c:v>
                </c:pt>
                <c:pt idx="2818">
                  <c:v>5.9119799999999998E-3</c:v>
                </c:pt>
                <c:pt idx="2819">
                  <c:v>3.0884599999999999E-3</c:v>
                </c:pt>
                <c:pt idx="2820">
                  <c:v>4.4513699999999996E-3</c:v>
                </c:pt>
                <c:pt idx="2821">
                  <c:v>1.09792E-2</c:v>
                </c:pt>
                <c:pt idx="2822">
                  <c:v>9.4212700000000007E-3</c:v>
                </c:pt>
                <c:pt idx="2823">
                  <c:v>7.3176300000000003E-3</c:v>
                </c:pt>
                <c:pt idx="2824">
                  <c:v>2.1621600000000002E-3</c:v>
                </c:pt>
                <c:pt idx="2825">
                  <c:v>1.6992400000000001E-3</c:v>
                </c:pt>
                <c:pt idx="2826">
                  <c:v>3.6772699999999998E-3</c:v>
                </c:pt>
                <c:pt idx="2827">
                  <c:v>9.7698699999999999E-3</c:v>
                </c:pt>
                <c:pt idx="2828">
                  <c:v>1.3135600000000001E-2</c:v>
                </c:pt>
                <c:pt idx="2829">
                  <c:v>1.19889E-2</c:v>
                </c:pt>
                <c:pt idx="2830">
                  <c:v>1.6573399999999999E-2</c:v>
                </c:pt>
                <c:pt idx="2831">
                  <c:v>1.3192000000000001E-2</c:v>
                </c:pt>
                <c:pt idx="2832">
                  <c:v>7.7586199999999999E-3</c:v>
                </c:pt>
                <c:pt idx="2833">
                  <c:v>9.3271199999999995E-3</c:v>
                </c:pt>
                <c:pt idx="2834">
                  <c:v>8.3774299999999999E-3</c:v>
                </c:pt>
                <c:pt idx="2835">
                  <c:v>4.4101399999999999E-3</c:v>
                </c:pt>
                <c:pt idx="2836">
                  <c:v>3.7971900000000002E-3</c:v>
                </c:pt>
                <c:pt idx="2837">
                  <c:v>5.3751399999999996E-3</c:v>
                </c:pt>
                <c:pt idx="2838">
                  <c:v>2.3768399999999999E-3</c:v>
                </c:pt>
                <c:pt idx="2839">
                  <c:v>4.1511899999999999E-3</c:v>
                </c:pt>
                <c:pt idx="2840">
                  <c:v>4.50257E-3</c:v>
                </c:pt>
                <c:pt idx="2841">
                  <c:v>3.1383100000000001E-3</c:v>
                </c:pt>
                <c:pt idx="2842">
                  <c:v>3.1581299999999999E-3</c:v>
                </c:pt>
                <c:pt idx="2843">
                  <c:v>1.00296E-2</c:v>
                </c:pt>
                <c:pt idx="2844">
                  <c:v>1.31579E-2</c:v>
                </c:pt>
                <c:pt idx="2845">
                  <c:v>7.0577900000000004E-3</c:v>
                </c:pt>
                <c:pt idx="2846">
                  <c:v>7.3118300000000001E-3</c:v>
                </c:pt>
                <c:pt idx="2847">
                  <c:v>3.9275600000000001E-3</c:v>
                </c:pt>
                <c:pt idx="2848">
                  <c:v>4.3233899999999999E-3</c:v>
                </c:pt>
                <c:pt idx="2849">
                  <c:v>2.4531700000000002E-3</c:v>
                </c:pt>
                <c:pt idx="2850">
                  <c:v>5.3156100000000001E-3</c:v>
                </c:pt>
                <c:pt idx="2851">
                  <c:v>5.8315299999999997E-3</c:v>
                </c:pt>
                <c:pt idx="2852">
                  <c:v>1.0809600000000001E-2</c:v>
                </c:pt>
                <c:pt idx="2853">
                  <c:v>3.3422500000000002E-3</c:v>
                </c:pt>
                <c:pt idx="2854">
                  <c:v>5.2142400000000002E-3</c:v>
                </c:pt>
                <c:pt idx="2855">
                  <c:v>7.0422499999999999E-3</c:v>
                </c:pt>
                <c:pt idx="2856">
                  <c:v>4.3917399999999999E-3</c:v>
                </c:pt>
                <c:pt idx="2857">
                  <c:v>1.09794E-2</c:v>
                </c:pt>
                <c:pt idx="2858">
                  <c:v>3.7752599999999999E-3</c:v>
                </c:pt>
                <c:pt idx="2859">
                  <c:v>5.9637900000000001E-3</c:v>
                </c:pt>
                <c:pt idx="2860">
                  <c:v>1.37886E-2</c:v>
                </c:pt>
                <c:pt idx="2861">
                  <c:v>1.0769600000000001E-2</c:v>
                </c:pt>
                <c:pt idx="2862">
                  <c:v>8.0121299999999993E-3</c:v>
                </c:pt>
                <c:pt idx="2863">
                  <c:v>5.1568500000000001E-3</c:v>
                </c:pt>
                <c:pt idx="2864">
                  <c:v>6.54976E-3</c:v>
                </c:pt>
                <c:pt idx="2865">
                  <c:v>3.1237000000000001E-3</c:v>
                </c:pt>
                <c:pt idx="2866">
                  <c:v>3.4086099999999999E-3</c:v>
                </c:pt>
                <c:pt idx="2867">
                  <c:v>3.1699100000000002E-3</c:v>
                </c:pt>
                <c:pt idx="2868">
                  <c:v>6.0658600000000002E-3</c:v>
                </c:pt>
                <c:pt idx="2869">
                  <c:v>3.7259400000000001E-3</c:v>
                </c:pt>
                <c:pt idx="2870">
                  <c:v>3.8885299999999999E-3</c:v>
                </c:pt>
                <c:pt idx="2871">
                  <c:v>3.2923599999999998E-3</c:v>
                </c:pt>
                <c:pt idx="2872">
                  <c:v>5.6204999999999996E-3</c:v>
                </c:pt>
                <c:pt idx="2873">
                  <c:v>5.2105900000000002E-3</c:v>
                </c:pt>
                <c:pt idx="2874">
                  <c:v>6.0619699999999999E-3</c:v>
                </c:pt>
                <c:pt idx="2875">
                  <c:v>6.3824900000000002E-3</c:v>
                </c:pt>
                <c:pt idx="2876">
                  <c:v>8.3903699999999994E-3</c:v>
                </c:pt>
                <c:pt idx="2877">
                  <c:v>6.57298E-3</c:v>
                </c:pt>
                <c:pt idx="2878">
                  <c:v>7.3176300000000003E-3</c:v>
                </c:pt>
                <c:pt idx="2879">
                  <c:v>5.3109100000000003E-3</c:v>
                </c:pt>
                <c:pt idx="2880">
                  <c:v>8.1282500000000001E-3</c:v>
                </c:pt>
                <c:pt idx="2881">
                  <c:v>7.8334800000000003E-3</c:v>
                </c:pt>
                <c:pt idx="2882">
                  <c:v>3.5226799999999998E-3</c:v>
                </c:pt>
                <c:pt idx="2883">
                  <c:v>5.6632499999999999E-3</c:v>
                </c:pt>
                <c:pt idx="2884">
                  <c:v>4.7095799999999997E-3</c:v>
                </c:pt>
                <c:pt idx="2885">
                  <c:v>7.6269299999999996E-3</c:v>
                </c:pt>
                <c:pt idx="2886">
                  <c:v>4.9988599999999999E-3</c:v>
                </c:pt>
                <c:pt idx="2887">
                  <c:v>6.26014E-3</c:v>
                </c:pt>
                <c:pt idx="2888">
                  <c:v>6.1475399999999999E-3</c:v>
                </c:pt>
                <c:pt idx="2889">
                  <c:v>8.91781E-3</c:v>
                </c:pt>
                <c:pt idx="2890">
                  <c:v>8.2512000000000002E-3</c:v>
                </c:pt>
                <c:pt idx="2891">
                  <c:v>2.0727800000000002E-3</c:v>
                </c:pt>
                <c:pt idx="2892">
                  <c:v>2.7592599999999999E-3</c:v>
                </c:pt>
                <c:pt idx="2893">
                  <c:v>3.8853799999999999E-3</c:v>
                </c:pt>
                <c:pt idx="2894">
                  <c:v>4.4970399999999999E-3</c:v>
                </c:pt>
                <c:pt idx="2895">
                  <c:v>6.9344799999999998E-3</c:v>
                </c:pt>
                <c:pt idx="2896">
                  <c:v>4.7631000000000001E-3</c:v>
                </c:pt>
                <c:pt idx="2897">
                  <c:v>2.6202999999999999E-3</c:v>
                </c:pt>
                <c:pt idx="2898">
                  <c:v>2.3843599999999999E-3</c:v>
                </c:pt>
                <c:pt idx="2899">
                  <c:v>8.8263400000000002E-3</c:v>
                </c:pt>
                <c:pt idx="2900">
                  <c:v>6.6758700000000004E-3</c:v>
                </c:pt>
                <c:pt idx="2901">
                  <c:v>6.8509299999999999E-3</c:v>
                </c:pt>
                <c:pt idx="2902">
                  <c:v>3.9701099999999998E-3</c:v>
                </c:pt>
                <c:pt idx="2903">
                  <c:v>4.0198600000000001E-3</c:v>
                </c:pt>
                <c:pt idx="2904">
                  <c:v>6.1845900000000002E-3</c:v>
                </c:pt>
                <c:pt idx="2905">
                  <c:v>3.3167499999999998E-3</c:v>
                </c:pt>
                <c:pt idx="2906">
                  <c:v>1.1706900000000001E-3</c:v>
                </c:pt>
                <c:pt idx="2907">
                  <c:v>5.1898999999999999E-3</c:v>
                </c:pt>
                <c:pt idx="2908">
                  <c:v>4.7003499999999998E-3</c:v>
                </c:pt>
                <c:pt idx="2909">
                  <c:v>7.8199099999999994E-3</c:v>
                </c:pt>
                <c:pt idx="2910">
                  <c:v>7.9556399999999999E-3</c:v>
                </c:pt>
                <c:pt idx="2911">
                  <c:v>7.3511399999999999E-3</c:v>
                </c:pt>
                <c:pt idx="2912">
                  <c:v>7.1942400000000002E-3</c:v>
                </c:pt>
                <c:pt idx="2913">
                  <c:v>4.8158000000000003E-3</c:v>
                </c:pt>
                <c:pt idx="2914">
                  <c:v>4.2928699999999998E-3</c:v>
                </c:pt>
                <c:pt idx="2915">
                  <c:v>1.37112E-3</c:v>
                </c:pt>
                <c:pt idx="2916">
                  <c:v>2.3861199999999998E-3</c:v>
                </c:pt>
                <c:pt idx="2917">
                  <c:v>6.4058600000000002E-3</c:v>
                </c:pt>
                <c:pt idx="2918">
                  <c:v>5.4707100000000002E-3</c:v>
                </c:pt>
                <c:pt idx="2919">
                  <c:v>7.1745100000000003E-3</c:v>
                </c:pt>
                <c:pt idx="2920">
                  <c:v>1.0801099999999999E-2</c:v>
                </c:pt>
                <c:pt idx="2921">
                  <c:v>5.5395000000000002E-3</c:v>
                </c:pt>
                <c:pt idx="2922">
                  <c:v>5.0896800000000001E-3</c:v>
                </c:pt>
                <c:pt idx="2923">
                  <c:v>8.7804900000000002E-3</c:v>
                </c:pt>
                <c:pt idx="2924">
                  <c:v>4.92611E-3</c:v>
                </c:pt>
                <c:pt idx="2925">
                  <c:v>8.8928400000000008E-3</c:v>
                </c:pt>
                <c:pt idx="2926">
                  <c:v>9.6665099999999997E-3</c:v>
                </c:pt>
                <c:pt idx="2927">
                  <c:v>7.9726699999999994E-3</c:v>
                </c:pt>
                <c:pt idx="2928">
                  <c:v>6.8751400000000001E-3</c:v>
                </c:pt>
                <c:pt idx="2929">
                  <c:v>7.3113199999999996E-3</c:v>
                </c:pt>
                <c:pt idx="2930">
                  <c:v>6.3619200000000001E-3</c:v>
                </c:pt>
                <c:pt idx="2931">
                  <c:v>3.7350600000000001E-3</c:v>
                </c:pt>
                <c:pt idx="2932">
                  <c:v>4.34484E-3</c:v>
                </c:pt>
                <c:pt idx="2933">
                  <c:v>5.1032200000000003E-3</c:v>
                </c:pt>
                <c:pt idx="2934">
                  <c:v>5.8926200000000003E-3</c:v>
                </c:pt>
                <c:pt idx="2935">
                  <c:v>4.9400099999999999E-3</c:v>
                </c:pt>
                <c:pt idx="2936">
                  <c:v>5.14958E-3</c:v>
                </c:pt>
                <c:pt idx="2937">
                  <c:v>7.0838300000000002E-3</c:v>
                </c:pt>
                <c:pt idx="2938">
                  <c:v>6.7963399999999997E-3</c:v>
                </c:pt>
                <c:pt idx="2939">
                  <c:v>5.7829200000000004E-3</c:v>
                </c:pt>
                <c:pt idx="2940">
                  <c:v>2.45262E-3</c:v>
                </c:pt>
                <c:pt idx="2941">
                  <c:v>3.32848E-3</c:v>
                </c:pt>
                <c:pt idx="2942">
                  <c:v>6.8461900000000003E-3</c:v>
                </c:pt>
                <c:pt idx="2943">
                  <c:v>5.1755200000000003E-3</c:v>
                </c:pt>
                <c:pt idx="2944">
                  <c:v>3.0740099999999999E-3</c:v>
                </c:pt>
                <c:pt idx="2945">
                  <c:v>9.0972699999999993E-3</c:v>
                </c:pt>
                <c:pt idx="2946">
                  <c:v>8.1680299999999997E-3</c:v>
                </c:pt>
                <c:pt idx="2947">
                  <c:v>1.35888E-2</c:v>
                </c:pt>
                <c:pt idx="2948">
                  <c:v>1.0523899999999999E-2</c:v>
                </c:pt>
                <c:pt idx="2949">
                  <c:v>1.0194399999999999E-2</c:v>
                </c:pt>
                <c:pt idx="2950">
                  <c:v>3.4730300000000002E-3</c:v>
                </c:pt>
                <c:pt idx="2951">
                  <c:v>6.2988699999999998E-3</c:v>
                </c:pt>
                <c:pt idx="2952">
                  <c:v>2.5918899999999999E-3</c:v>
                </c:pt>
                <c:pt idx="2953">
                  <c:v>5.3799599999999996E-3</c:v>
                </c:pt>
                <c:pt idx="2954">
                  <c:v>5.2238800000000002E-3</c:v>
                </c:pt>
                <c:pt idx="2955">
                  <c:v>8.6997399999999992E-3</c:v>
                </c:pt>
                <c:pt idx="2956">
                  <c:v>7.63359E-3</c:v>
                </c:pt>
                <c:pt idx="2957">
                  <c:v>9.3414299999999995E-3</c:v>
                </c:pt>
                <c:pt idx="2958">
                  <c:v>6.16579E-3</c:v>
                </c:pt>
                <c:pt idx="2959">
                  <c:v>4.5423599999999996E-3</c:v>
                </c:pt>
                <c:pt idx="2960">
                  <c:v>7.1333000000000004E-3</c:v>
                </c:pt>
                <c:pt idx="2961">
                  <c:v>9.3312599999999992E-3</c:v>
                </c:pt>
                <c:pt idx="2962">
                  <c:v>4.5126400000000001E-3</c:v>
                </c:pt>
                <c:pt idx="2963">
                  <c:v>8.9912299999999994E-3</c:v>
                </c:pt>
                <c:pt idx="2964">
                  <c:v>6.5329999999999997E-3</c:v>
                </c:pt>
                <c:pt idx="2965">
                  <c:v>6.7730000000000004E-3</c:v>
                </c:pt>
                <c:pt idx="2966">
                  <c:v>2.8625999999999999E-3</c:v>
                </c:pt>
                <c:pt idx="2967">
                  <c:v>3.4021899999999998E-3</c:v>
                </c:pt>
                <c:pt idx="2968">
                  <c:v>3.6674799999999999E-3</c:v>
                </c:pt>
                <c:pt idx="2969">
                  <c:v>5.56917E-3</c:v>
                </c:pt>
                <c:pt idx="2970">
                  <c:v>5.4882200000000003E-3</c:v>
                </c:pt>
                <c:pt idx="2971">
                  <c:v>8.3461500000000001E-3</c:v>
                </c:pt>
                <c:pt idx="2972">
                  <c:v>9.6796499999999997E-3</c:v>
                </c:pt>
                <c:pt idx="2973">
                  <c:v>5.9144699999999998E-3</c:v>
                </c:pt>
                <c:pt idx="2974">
                  <c:v>5.5710300000000003E-3</c:v>
                </c:pt>
                <c:pt idx="2975">
                  <c:v>5.77393E-3</c:v>
                </c:pt>
                <c:pt idx="2976">
                  <c:v>7.5883299999999999E-3</c:v>
                </c:pt>
                <c:pt idx="2977">
                  <c:v>5.9955E-3</c:v>
                </c:pt>
                <c:pt idx="2978">
                  <c:v>5.12343E-3</c:v>
                </c:pt>
                <c:pt idx="2979">
                  <c:v>7.6675700000000003E-3</c:v>
                </c:pt>
                <c:pt idx="2980">
                  <c:v>8.7387799999999998E-3</c:v>
                </c:pt>
                <c:pt idx="2981">
                  <c:v>6.6711100000000001E-3</c:v>
                </c:pt>
                <c:pt idx="2982">
                  <c:v>4.1753700000000003E-3</c:v>
                </c:pt>
                <c:pt idx="2983">
                  <c:v>1.1676799999999999E-2</c:v>
                </c:pt>
                <c:pt idx="2984">
                  <c:v>1.1115999999999999E-2</c:v>
                </c:pt>
                <c:pt idx="2985">
                  <c:v>7.9365100000000008E-3</c:v>
                </c:pt>
                <c:pt idx="2986">
                  <c:v>3.3730600000000002E-3</c:v>
                </c:pt>
                <c:pt idx="2987">
                  <c:v>3.1201200000000001E-3</c:v>
                </c:pt>
                <c:pt idx="2988">
                  <c:v>5.2059799999999998E-3</c:v>
                </c:pt>
                <c:pt idx="2989">
                  <c:v>1.08796E-2</c:v>
                </c:pt>
                <c:pt idx="2990">
                  <c:v>8.9142900000000001E-3</c:v>
                </c:pt>
                <c:pt idx="2991">
                  <c:v>4.7619000000000003E-3</c:v>
                </c:pt>
                <c:pt idx="2992">
                  <c:v>5.04587E-3</c:v>
                </c:pt>
                <c:pt idx="2993">
                  <c:v>8.7429099999999996E-3</c:v>
                </c:pt>
                <c:pt idx="2994">
                  <c:v>4.0456900000000002E-3</c:v>
                </c:pt>
                <c:pt idx="2995">
                  <c:v>3.7192000000000002E-3</c:v>
                </c:pt>
                <c:pt idx="2996">
                  <c:v>5.6856900000000002E-3</c:v>
                </c:pt>
                <c:pt idx="2997">
                  <c:v>6.1615699999999999E-3</c:v>
                </c:pt>
                <c:pt idx="2998">
                  <c:v>3.0162399999999999E-3</c:v>
                </c:pt>
                <c:pt idx="2999">
                  <c:v>4.7003499999999998E-3</c:v>
                </c:pt>
                <c:pt idx="3000">
                  <c:v>4.7956199999999996E-3</c:v>
                </c:pt>
                <c:pt idx="3001">
                  <c:v>9.6493299999999994E-3</c:v>
                </c:pt>
                <c:pt idx="3002">
                  <c:v>9.0529200000000008E-3</c:v>
                </c:pt>
                <c:pt idx="3003">
                  <c:v>5.9023799999999996E-3</c:v>
                </c:pt>
                <c:pt idx="3004">
                  <c:v>3.7660599999999999E-3</c:v>
                </c:pt>
                <c:pt idx="3005">
                  <c:v>7.0247E-3</c:v>
                </c:pt>
                <c:pt idx="3006">
                  <c:v>6.7204300000000003E-3</c:v>
                </c:pt>
                <c:pt idx="3007">
                  <c:v>4.9976200000000004E-3</c:v>
                </c:pt>
                <c:pt idx="3008">
                  <c:v>4.2969699999999998E-3</c:v>
                </c:pt>
                <c:pt idx="3009">
                  <c:v>2.1495099999999999E-3</c:v>
                </c:pt>
                <c:pt idx="3010">
                  <c:v>3.1515200000000001E-3</c:v>
                </c:pt>
                <c:pt idx="3011">
                  <c:v>3.8452299999999998E-3</c:v>
                </c:pt>
                <c:pt idx="3012">
                  <c:v>5.01433E-3</c:v>
                </c:pt>
                <c:pt idx="3013">
                  <c:v>8.2026500000000006E-3</c:v>
                </c:pt>
                <c:pt idx="3014">
                  <c:v>3.9564800000000001E-3</c:v>
                </c:pt>
                <c:pt idx="3015">
                  <c:v>6.9135799999999999E-3</c:v>
                </c:pt>
                <c:pt idx="3016">
                  <c:v>3.4255000000000002E-3</c:v>
                </c:pt>
                <c:pt idx="3017">
                  <c:v>5.95664E-3</c:v>
                </c:pt>
                <c:pt idx="3018">
                  <c:v>7.5276400000000004E-3</c:v>
                </c:pt>
                <c:pt idx="3019">
                  <c:v>7.8035300000000004E-3</c:v>
                </c:pt>
                <c:pt idx="3020">
                  <c:v>5.6960600000000002E-3</c:v>
                </c:pt>
                <c:pt idx="3021">
                  <c:v>6.7083000000000004E-3</c:v>
                </c:pt>
                <c:pt idx="3022">
                  <c:v>1.1395300000000001E-2</c:v>
                </c:pt>
                <c:pt idx="3023">
                  <c:v>3.0740099999999999E-3</c:v>
                </c:pt>
                <c:pt idx="3024">
                  <c:v>5.5697400000000001E-3</c:v>
                </c:pt>
                <c:pt idx="3025">
                  <c:v>2.1072299999999999E-3</c:v>
                </c:pt>
                <c:pt idx="3026">
                  <c:v>3.9242799999999996E-3</c:v>
                </c:pt>
                <c:pt idx="3027">
                  <c:v>6.24422E-3</c:v>
                </c:pt>
                <c:pt idx="3028">
                  <c:v>7.9963399999999994E-3</c:v>
                </c:pt>
                <c:pt idx="3029">
                  <c:v>6.9541000000000004E-3</c:v>
                </c:pt>
                <c:pt idx="3030">
                  <c:v>5.3613100000000002E-3</c:v>
                </c:pt>
                <c:pt idx="3031">
                  <c:v>9.1954000000000005E-4</c:v>
                </c:pt>
                <c:pt idx="3032">
                  <c:v>2.9585800000000002E-3</c:v>
                </c:pt>
                <c:pt idx="3033">
                  <c:v>5.9840400000000004E-3</c:v>
                </c:pt>
                <c:pt idx="3034">
                  <c:v>7.8831400000000003E-3</c:v>
                </c:pt>
                <c:pt idx="3035">
                  <c:v>9.6952900000000005E-3</c:v>
                </c:pt>
                <c:pt idx="3036">
                  <c:v>5.5757599999999999E-3</c:v>
                </c:pt>
                <c:pt idx="3037">
                  <c:v>3.4778600000000002E-3</c:v>
                </c:pt>
                <c:pt idx="3038">
                  <c:v>6.5866900000000001E-3</c:v>
                </c:pt>
                <c:pt idx="3039">
                  <c:v>2.1161499999999998E-3</c:v>
                </c:pt>
                <c:pt idx="3040">
                  <c:v>5.1044100000000002E-3</c:v>
                </c:pt>
                <c:pt idx="3041">
                  <c:v>5.6022399999999997E-3</c:v>
                </c:pt>
                <c:pt idx="3042">
                  <c:v>5.2568700000000003E-3</c:v>
                </c:pt>
                <c:pt idx="3043">
                  <c:v>6.1934299999999998E-3</c:v>
                </c:pt>
                <c:pt idx="3044">
                  <c:v>2.77072E-3</c:v>
                </c:pt>
                <c:pt idx="3045">
                  <c:v>4.8344199999999999E-3</c:v>
                </c:pt>
                <c:pt idx="3046">
                  <c:v>6.4825899999999999E-3</c:v>
                </c:pt>
                <c:pt idx="3047">
                  <c:v>8.6330899999999995E-3</c:v>
                </c:pt>
                <c:pt idx="3048">
                  <c:v>3.8957900000000001E-3</c:v>
                </c:pt>
                <c:pt idx="3049">
                  <c:v>7.2604100000000001E-3</c:v>
                </c:pt>
                <c:pt idx="3050">
                  <c:v>5.5879500000000004E-3</c:v>
                </c:pt>
                <c:pt idx="3051">
                  <c:v>5.9594799999999996E-3</c:v>
                </c:pt>
                <c:pt idx="3052">
                  <c:v>3.0864199999999999E-3</c:v>
                </c:pt>
                <c:pt idx="3053">
                  <c:v>3.5063099999999999E-3</c:v>
                </c:pt>
                <c:pt idx="3054">
                  <c:v>5.6764399999999996E-3</c:v>
                </c:pt>
                <c:pt idx="3055">
                  <c:v>5.0656199999999998E-3</c:v>
                </c:pt>
                <c:pt idx="3056">
                  <c:v>4.5552600000000002E-3</c:v>
                </c:pt>
                <c:pt idx="3057">
                  <c:v>1.00503E-2</c:v>
                </c:pt>
                <c:pt idx="3058">
                  <c:v>7.6387299999999998E-3</c:v>
                </c:pt>
                <c:pt idx="3059">
                  <c:v>5.5978499999999997E-3</c:v>
                </c:pt>
                <c:pt idx="3060">
                  <c:v>7.9069799999999992E-3</c:v>
                </c:pt>
                <c:pt idx="3061">
                  <c:v>6.5670299999999997E-3</c:v>
                </c:pt>
                <c:pt idx="3062">
                  <c:v>5.6973600000000003E-3</c:v>
                </c:pt>
                <c:pt idx="3063">
                  <c:v>5.4249500000000004E-3</c:v>
                </c:pt>
                <c:pt idx="3064">
                  <c:v>5.2824999999999999E-3</c:v>
                </c:pt>
                <c:pt idx="3065">
                  <c:v>4.01696E-3</c:v>
                </c:pt>
                <c:pt idx="3066">
                  <c:v>3.0803100000000002E-3</c:v>
                </c:pt>
                <c:pt idx="3067">
                  <c:v>2.6930000000000001E-3</c:v>
                </c:pt>
                <c:pt idx="3068">
                  <c:v>2.2722100000000002E-3</c:v>
                </c:pt>
                <c:pt idx="3069">
                  <c:v>2.6960199999999999E-3</c:v>
                </c:pt>
                <c:pt idx="3070">
                  <c:v>2.5328099999999999E-3</c:v>
                </c:pt>
                <c:pt idx="3071">
                  <c:v>2.3089400000000002E-3</c:v>
                </c:pt>
                <c:pt idx="3072">
                  <c:v>5.0761399999999998E-3</c:v>
                </c:pt>
                <c:pt idx="3073">
                  <c:v>3.4533799999999998E-3</c:v>
                </c:pt>
                <c:pt idx="3074">
                  <c:v>5.2368500000000004E-3</c:v>
                </c:pt>
                <c:pt idx="3075">
                  <c:v>7.6726299999999997E-3</c:v>
                </c:pt>
                <c:pt idx="3076">
                  <c:v>6.1772399999999996E-3</c:v>
                </c:pt>
                <c:pt idx="3077">
                  <c:v>4.4790200000000002E-3</c:v>
                </c:pt>
                <c:pt idx="3078">
                  <c:v>3.22135E-3</c:v>
                </c:pt>
                <c:pt idx="3079">
                  <c:v>2.9898799999999999E-3</c:v>
                </c:pt>
                <c:pt idx="3080">
                  <c:v>2.43546E-3</c:v>
                </c:pt>
                <c:pt idx="3081">
                  <c:v>3.8004800000000002E-3</c:v>
                </c:pt>
                <c:pt idx="3082">
                  <c:v>5.6219299999999998E-3</c:v>
                </c:pt>
                <c:pt idx="3083">
                  <c:v>2.8288499999999999E-3</c:v>
                </c:pt>
                <c:pt idx="3084">
                  <c:v>4.71113E-3</c:v>
                </c:pt>
                <c:pt idx="3085">
                  <c:v>8.0546699999999999E-3</c:v>
                </c:pt>
                <c:pt idx="3086">
                  <c:v>1.2056600000000001E-2</c:v>
                </c:pt>
                <c:pt idx="3087">
                  <c:v>1.17909E-2</c:v>
                </c:pt>
                <c:pt idx="3088">
                  <c:v>3.8543900000000001E-3</c:v>
                </c:pt>
                <c:pt idx="3089">
                  <c:v>4.7240700000000004E-3</c:v>
                </c:pt>
                <c:pt idx="3090">
                  <c:v>7.0332499999999996E-3</c:v>
                </c:pt>
                <c:pt idx="3091">
                  <c:v>8.0592500000000004E-3</c:v>
                </c:pt>
                <c:pt idx="3092">
                  <c:v>9.7171199999999992E-3</c:v>
                </c:pt>
                <c:pt idx="3093">
                  <c:v>6.4301599999999999E-3</c:v>
                </c:pt>
                <c:pt idx="3094">
                  <c:v>6.0671700000000002E-3</c:v>
                </c:pt>
                <c:pt idx="3095">
                  <c:v>8.0874299999999996E-3</c:v>
                </c:pt>
                <c:pt idx="3096">
                  <c:v>5.9460600000000004E-3</c:v>
                </c:pt>
                <c:pt idx="3097">
                  <c:v>4.3057099999999999E-3</c:v>
                </c:pt>
                <c:pt idx="3098">
                  <c:v>6.1484399999999998E-3</c:v>
                </c:pt>
                <c:pt idx="3099">
                  <c:v>4.8224499999999998E-3</c:v>
                </c:pt>
                <c:pt idx="3100">
                  <c:v>6.3176899999999999E-3</c:v>
                </c:pt>
                <c:pt idx="3101">
                  <c:v>9.3479800000000005E-3</c:v>
                </c:pt>
                <c:pt idx="3102">
                  <c:v>7.9257200000000007E-3</c:v>
                </c:pt>
                <c:pt idx="3103">
                  <c:v>2.0552600000000002E-3</c:v>
                </c:pt>
                <c:pt idx="3104">
                  <c:v>4.4938499999999998E-3</c:v>
                </c:pt>
                <c:pt idx="3105">
                  <c:v>8.1414299999999998E-3</c:v>
                </c:pt>
                <c:pt idx="3106">
                  <c:v>7.6683400000000001E-3</c:v>
                </c:pt>
                <c:pt idx="3107">
                  <c:v>6.4904999999999997E-3</c:v>
                </c:pt>
                <c:pt idx="3108">
                  <c:v>1.11798E-2</c:v>
                </c:pt>
                <c:pt idx="3109">
                  <c:v>1.2386100000000001E-2</c:v>
                </c:pt>
                <c:pt idx="3110">
                  <c:v>1.12941E-2</c:v>
                </c:pt>
                <c:pt idx="3111">
                  <c:v>7.5793500000000003E-3</c:v>
                </c:pt>
                <c:pt idx="3112">
                  <c:v>8.9566699999999999E-3</c:v>
                </c:pt>
                <c:pt idx="3113">
                  <c:v>7.65111E-3</c:v>
                </c:pt>
                <c:pt idx="3114">
                  <c:v>1.9875800000000001E-3</c:v>
                </c:pt>
                <c:pt idx="3115">
                  <c:v>1.01317E-2</c:v>
                </c:pt>
                <c:pt idx="3116">
                  <c:v>8.0080099999999994E-3</c:v>
                </c:pt>
                <c:pt idx="3117">
                  <c:v>2.2516900000000002E-3</c:v>
                </c:pt>
                <c:pt idx="3118">
                  <c:v>3.1847099999999999E-3</c:v>
                </c:pt>
                <c:pt idx="3119">
                  <c:v>2.3980799999999999E-3</c:v>
                </c:pt>
                <c:pt idx="3120">
                  <c:v>2.6072500000000002E-3</c:v>
                </c:pt>
                <c:pt idx="3121">
                  <c:v>4.3064399999999999E-3</c:v>
                </c:pt>
                <c:pt idx="3122">
                  <c:v>5.8685400000000002E-3</c:v>
                </c:pt>
                <c:pt idx="3123">
                  <c:v>1.0762499999999999E-2</c:v>
                </c:pt>
                <c:pt idx="3124">
                  <c:v>9.4297300000000008E-3</c:v>
                </c:pt>
                <c:pt idx="3125">
                  <c:v>9.5759199999999999E-3</c:v>
                </c:pt>
                <c:pt idx="3126">
                  <c:v>7.10795E-3</c:v>
                </c:pt>
                <c:pt idx="3127">
                  <c:v>7.5566799999999996E-3</c:v>
                </c:pt>
                <c:pt idx="3128">
                  <c:v>5.3968999999999996E-3</c:v>
                </c:pt>
                <c:pt idx="3129">
                  <c:v>1.14313E-2</c:v>
                </c:pt>
                <c:pt idx="3130">
                  <c:v>1.18455E-2</c:v>
                </c:pt>
                <c:pt idx="3131">
                  <c:v>9.9786200000000005E-3</c:v>
                </c:pt>
                <c:pt idx="3132">
                  <c:v>7.6154200000000003E-3</c:v>
                </c:pt>
                <c:pt idx="3133">
                  <c:v>3.3349199999999999E-3</c:v>
                </c:pt>
                <c:pt idx="3134">
                  <c:v>9.09744E-3</c:v>
                </c:pt>
                <c:pt idx="3135">
                  <c:v>2.3116E-3</c:v>
                </c:pt>
                <c:pt idx="3136">
                  <c:v>3.7652300000000001E-3</c:v>
                </c:pt>
                <c:pt idx="3137">
                  <c:v>7.5688099999999996E-3</c:v>
                </c:pt>
                <c:pt idx="3138">
                  <c:v>5.83221E-3</c:v>
                </c:pt>
                <c:pt idx="3139">
                  <c:v>6.6983600000000004E-3</c:v>
                </c:pt>
                <c:pt idx="3140">
                  <c:v>5.2921699999999997E-3</c:v>
                </c:pt>
                <c:pt idx="3141">
                  <c:v>4.8468799999999996E-3</c:v>
                </c:pt>
                <c:pt idx="3142">
                  <c:v>7.4300700000000004E-3</c:v>
                </c:pt>
                <c:pt idx="3143">
                  <c:v>1.1348799999999999E-2</c:v>
                </c:pt>
                <c:pt idx="3144">
                  <c:v>6.0163300000000003E-3</c:v>
                </c:pt>
                <c:pt idx="3145">
                  <c:v>8.8495599999999994E-3</c:v>
                </c:pt>
                <c:pt idx="3146">
                  <c:v>4.1602799999999997E-3</c:v>
                </c:pt>
                <c:pt idx="3147">
                  <c:v>8.3132799999999993E-3</c:v>
                </c:pt>
                <c:pt idx="3148">
                  <c:v>1.04846E-2</c:v>
                </c:pt>
                <c:pt idx="3149">
                  <c:v>1.3046500000000001E-2</c:v>
                </c:pt>
                <c:pt idx="3150">
                  <c:v>4.57457E-3</c:v>
                </c:pt>
                <c:pt idx="3151">
                  <c:v>5.4709800000000003E-3</c:v>
                </c:pt>
                <c:pt idx="3152">
                  <c:v>5.8878899999999998E-3</c:v>
                </c:pt>
                <c:pt idx="3153">
                  <c:v>9.6675300000000006E-3</c:v>
                </c:pt>
                <c:pt idx="3154">
                  <c:v>6.1509299999999998E-3</c:v>
                </c:pt>
                <c:pt idx="3155">
                  <c:v>5.5395499999999999E-3</c:v>
                </c:pt>
                <c:pt idx="3156">
                  <c:v>5.58919E-3</c:v>
                </c:pt>
                <c:pt idx="3157">
                  <c:v>8.7038299999999992E-3</c:v>
                </c:pt>
                <c:pt idx="3158">
                  <c:v>4.9977299999999997E-3</c:v>
                </c:pt>
                <c:pt idx="3159">
                  <c:v>7.6569699999999999E-3</c:v>
                </c:pt>
                <c:pt idx="3160">
                  <c:v>4.1877900000000003E-3</c:v>
                </c:pt>
                <c:pt idx="3161">
                  <c:v>4.0992399999999997E-3</c:v>
                </c:pt>
                <c:pt idx="3162">
                  <c:v>2.9318899999999999E-3</c:v>
                </c:pt>
                <c:pt idx="3163">
                  <c:v>5.2151200000000002E-3</c:v>
                </c:pt>
                <c:pt idx="3164">
                  <c:v>3.6190900000000002E-3</c:v>
                </c:pt>
                <c:pt idx="3165">
                  <c:v>6.1058299999999996E-3</c:v>
                </c:pt>
                <c:pt idx="3166">
                  <c:v>2.2701499999999999E-3</c:v>
                </c:pt>
                <c:pt idx="3167">
                  <c:v>4.9875299999999996E-3</c:v>
                </c:pt>
                <c:pt idx="3168">
                  <c:v>8.9388000000000002E-3</c:v>
                </c:pt>
                <c:pt idx="3169">
                  <c:v>4.0955599999999998E-3</c:v>
                </c:pt>
                <c:pt idx="3170">
                  <c:v>7.2876299999999998E-3</c:v>
                </c:pt>
                <c:pt idx="3171">
                  <c:v>1.19639E-2</c:v>
                </c:pt>
                <c:pt idx="3172">
                  <c:v>1.26325E-2</c:v>
                </c:pt>
                <c:pt idx="3173">
                  <c:v>1.07922E-2</c:v>
                </c:pt>
                <c:pt idx="3174">
                  <c:v>1.14679E-2</c:v>
                </c:pt>
                <c:pt idx="3175">
                  <c:v>5.8166600000000004E-3</c:v>
                </c:pt>
                <c:pt idx="3176">
                  <c:v>6.9511E-3</c:v>
                </c:pt>
                <c:pt idx="3177">
                  <c:v>9.0718799999999992E-3</c:v>
                </c:pt>
                <c:pt idx="3178">
                  <c:v>7.2692E-3</c:v>
                </c:pt>
                <c:pt idx="3179">
                  <c:v>9.8936400000000004E-3</c:v>
                </c:pt>
                <c:pt idx="3180">
                  <c:v>6.37099E-3</c:v>
                </c:pt>
                <c:pt idx="3181">
                  <c:v>1.18846E-2</c:v>
                </c:pt>
                <c:pt idx="3182">
                  <c:v>9.5877299999999992E-3</c:v>
                </c:pt>
                <c:pt idx="3183">
                  <c:v>5.7333999999999996E-3</c:v>
                </c:pt>
                <c:pt idx="3184">
                  <c:v>4.8088499999999999E-3</c:v>
                </c:pt>
                <c:pt idx="3185">
                  <c:v>6.7014099999999997E-3</c:v>
                </c:pt>
                <c:pt idx="3186">
                  <c:v>4.64775E-3</c:v>
                </c:pt>
                <c:pt idx="3187">
                  <c:v>3.15994E-3</c:v>
                </c:pt>
                <c:pt idx="3188">
                  <c:v>2.18235E-3</c:v>
                </c:pt>
                <c:pt idx="3189">
                  <c:v>2.8435999999999999E-3</c:v>
                </c:pt>
                <c:pt idx="3190">
                  <c:v>5.9797599999999998E-3</c:v>
                </c:pt>
                <c:pt idx="3191">
                  <c:v>5.5461800000000004E-3</c:v>
                </c:pt>
                <c:pt idx="3192">
                  <c:v>7.6797799999999998E-3</c:v>
                </c:pt>
                <c:pt idx="3193">
                  <c:v>4.4351099999999999E-3</c:v>
                </c:pt>
                <c:pt idx="3194">
                  <c:v>6.4323499999999999E-3</c:v>
                </c:pt>
                <c:pt idx="3195">
                  <c:v>1.33119E-2</c:v>
                </c:pt>
                <c:pt idx="3196">
                  <c:v>7.1700599999999998E-3</c:v>
                </c:pt>
                <c:pt idx="3197">
                  <c:v>6.0375699999999999E-3</c:v>
                </c:pt>
                <c:pt idx="3198">
                  <c:v>6.3348399999999996E-3</c:v>
                </c:pt>
                <c:pt idx="3199">
                  <c:v>8.9931999999999998E-3</c:v>
                </c:pt>
                <c:pt idx="3200">
                  <c:v>9.2165900000000002E-3</c:v>
                </c:pt>
                <c:pt idx="3201">
                  <c:v>3.2243200000000001E-3</c:v>
                </c:pt>
                <c:pt idx="3202">
                  <c:v>3.3105299999999999E-3</c:v>
                </c:pt>
                <c:pt idx="3203">
                  <c:v>3.8818199999999998E-3</c:v>
                </c:pt>
                <c:pt idx="3204">
                  <c:v>4.9482700000000003E-3</c:v>
                </c:pt>
                <c:pt idx="3205">
                  <c:v>4.6114800000000003E-3</c:v>
                </c:pt>
                <c:pt idx="3206">
                  <c:v>7.8636999999999995E-3</c:v>
                </c:pt>
                <c:pt idx="3207">
                  <c:v>9.2760199999999994E-3</c:v>
                </c:pt>
                <c:pt idx="3208">
                  <c:v>7.7657000000000004E-3</c:v>
                </c:pt>
                <c:pt idx="3209">
                  <c:v>7.9098799999999993E-3</c:v>
                </c:pt>
                <c:pt idx="3210">
                  <c:v>5.2145100000000003E-3</c:v>
                </c:pt>
                <c:pt idx="3211">
                  <c:v>5.5210499999999996E-3</c:v>
                </c:pt>
                <c:pt idx="3212">
                  <c:v>4.0217600000000001E-3</c:v>
                </c:pt>
                <c:pt idx="3213">
                  <c:v>5.4092200000000002E-3</c:v>
                </c:pt>
                <c:pt idx="3214">
                  <c:v>3.6917400000000002E-3</c:v>
                </c:pt>
                <c:pt idx="3215">
                  <c:v>4.4621900000000004E-3</c:v>
                </c:pt>
                <c:pt idx="3216">
                  <c:v>2.3089400000000002E-3</c:v>
                </c:pt>
                <c:pt idx="3217">
                  <c:v>6.4058600000000002E-3</c:v>
                </c:pt>
                <c:pt idx="3218">
                  <c:v>6.1030700000000004E-3</c:v>
                </c:pt>
                <c:pt idx="3219">
                  <c:v>9.6418700000000003E-3</c:v>
                </c:pt>
                <c:pt idx="3220">
                  <c:v>6.8665599999999999E-3</c:v>
                </c:pt>
                <c:pt idx="3221">
                  <c:v>4.1782700000000004E-3</c:v>
                </c:pt>
                <c:pt idx="3222">
                  <c:v>2.5718999999999998E-3</c:v>
                </c:pt>
                <c:pt idx="3223">
                  <c:v>3.34768E-3</c:v>
                </c:pt>
                <c:pt idx="3224">
                  <c:v>8.4965800000000001E-3</c:v>
                </c:pt>
                <c:pt idx="3225">
                  <c:v>4.6694500000000003E-3</c:v>
                </c:pt>
                <c:pt idx="3226">
                  <c:v>6.7535E-3</c:v>
                </c:pt>
                <c:pt idx="3227">
                  <c:v>5.6443999999999999E-3</c:v>
                </c:pt>
                <c:pt idx="3228">
                  <c:v>6.9594399999999999E-3</c:v>
                </c:pt>
                <c:pt idx="3229">
                  <c:v>4.9563400000000001E-3</c:v>
                </c:pt>
                <c:pt idx="3230">
                  <c:v>5.16432E-3</c:v>
                </c:pt>
                <c:pt idx="3231">
                  <c:v>1.4157600000000001E-3</c:v>
                </c:pt>
                <c:pt idx="3232">
                  <c:v>8.8263400000000002E-3</c:v>
                </c:pt>
                <c:pt idx="3233">
                  <c:v>1.8327599999999999E-3</c:v>
                </c:pt>
                <c:pt idx="3234">
                  <c:v>4.3010799999999997E-3</c:v>
                </c:pt>
                <c:pt idx="3235">
                  <c:v>4.5771600000000003E-3</c:v>
                </c:pt>
                <c:pt idx="3236">
                  <c:v>7.1105400000000003E-3</c:v>
                </c:pt>
                <c:pt idx="3237">
                  <c:v>4.2489900000000002E-3</c:v>
                </c:pt>
                <c:pt idx="3238">
                  <c:v>7.5821400000000002E-3</c:v>
                </c:pt>
                <c:pt idx="3239">
                  <c:v>5.7729299999999999E-3</c:v>
                </c:pt>
                <c:pt idx="3240">
                  <c:v>6.5373699999999998E-3</c:v>
                </c:pt>
                <c:pt idx="3241">
                  <c:v>6.0303600000000002E-3</c:v>
                </c:pt>
                <c:pt idx="3242">
                  <c:v>4.2698500000000004E-3</c:v>
                </c:pt>
                <c:pt idx="3243">
                  <c:v>3.7802999999999999E-3</c:v>
                </c:pt>
                <c:pt idx="3244">
                  <c:v>4.7805299999999998E-3</c:v>
                </c:pt>
                <c:pt idx="3245">
                  <c:v>5.2004299999999998E-3</c:v>
                </c:pt>
                <c:pt idx="3246">
                  <c:v>3.7142199999999998E-3</c:v>
                </c:pt>
                <c:pt idx="3247">
                  <c:v>4.0974799999999997E-3</c:v>
                </c:pt>
                <c:pt idx="3248">
                  <c:v>5.7180599999999996E-3</c:v>
                </c:pt>
                <c:pt idx="3249">
                  <c:v>1.3921599999999999E-2</c:v>
                </c:pt>
                <c:pt idx="3250">
                  <c:v>7.0272599999999996E-3</c:v>
                </c:pt>
                <c:pt idx="3251">
                  <c:v>6.6889599999999999E-3</c:v>
                </c:pt>
                <c:pt idx="3252">
                  <c:v>1.0729600000000001E-2</c:v>
                </c:pt>
                <c:pt idx="3253">
                  <c:v>1.07527E-2</c:v>
                </c:pt>
                <c:pt idx="3254">
                  <c:v>8.2903899999999999E-3</c:v>
                </c:pt>
                <c:pt idx="3255">
                  <c:v>5.4549400000000001E-3</c:v>
                </c:pt>
                <c:pt idx="3256">
                  <c:v>5.4776499999999997E-3</c:v>
                </c:pt>
                <c:pt idx="3257">
                  <c:v>7.2525599999999999E-3</c:v>
                </c:pt>
                <c:pt idx="3258">
                  <c:v>1.00707E-2</c:v>
                </c:pt>
                <c:pt idx="3259">
                  <c:v>2.1381199999999999E-3</c:v>
                </c:pt>
                <c:pt idx="3260">
                  <c:v>7.5059000000000002E-3</c:v>
                </c:pt>
                <c:pt idx="3261">
                  <c:v>6.1919499999999999E-3</c:v>
                </c:pt>
                <c:pt idx="3262">
                  <c:v>7.26073E-3</c:v>
                </c:pt>
                <c:pt idx="3263">
                  <c:v>6.0308200000000001E-3</c:v>
                </c:pt>
                <c:pt idx="3264">
                  <c:v>2.60926E-3</c:v>
                </c:pt>
                <c:pt idx="3265">
                  <c:v>4.7909399999999996E-3</c:v>
                </c:pt>
                <c:pt idx="3266">
                  <c:v>6.45161E-3</c:v>
                </c:pt>
                <c:pt idx="3267">
                  <c:v>4.3534999999999997E-3</c:v>
                </c:pt>
                <c:pt idx="3268">
                  <c:v>1.1915500000000001E-2</c:v>
                </c:pt>
                <c:pt idx="3269">
                  <c:v>9.3842999999999999E-3</c:v>
                </c:pt>
                <c:pt idx="3270">
                  <c:v>6.8918E-3</c:v>
                </c:pt>
                <c:pt idx="3271">
                  <c:v>5.0997799999999999E-3</c:v>
                </c:pt>
                <c:pt idx="3272">
                  <c:v>7.77935E-3</c:v>
                </c:pt>
                <c:pt idx="3273">
                  <c:v>7.6481800000000001E-3</c:v>
                </c:pt>
                <c:pt idx="3274">
                  <c:v>6.4844799999999999E-3</c:v>
                </c:pt>
                <c:pt idx="3275">
                  <c:v>3.1093000000000002E-3</c:v>
                </c:pt>
                <c:pt idx="3276">
                  <c:v>4.8119E-3</c:v>
                </c:pt>
                <c:pt idx="3277">
                  <c:v>5.3981100000000002E-3</c:v>
                </c:pt>
                <c:pt idx="3278">
                  <c:v>8.2060599999999994E-3</c:v>
                </c:pt>
                <c:pt idx="3279">
                  <c:v>7.7839900000000002E-3</c:v>
                </c:pt>
                <c:pt idx="3280">
                  <c:v>1.33492E-2</c:v>
                </c:pt>
                <c:pt idx="3281">
                  <c:v>7.1280800000000002E-3</c:v>
                </c:pt>
                <c:pt idx="3282">
                  <c:v>1.08395E-2</c:v>
                </c:pt>
                <c:pt idx="3283">
                  <c:v>8.7127000000000003E-3</c:v>
                </c:pt>
                <c:pt idx="3284">
                  <c:v>6.7159200000000002E-3</c:v>
                </c:pt>
                <c:pt idx="3285">
                  <c:v>5.2443899999999998E-3</c:v>
                </c:pt>
                <c:pt idx="3286">
                  <c:v>6.2461000000000001E-3</c:v>
                </c:pt>
                <c:pt idx="3287">
                  <c:v>2.7848700000000001E-3</c:v>
                </c:pt>
                <c:pt idx="3288">
                  <c:v>5.2475500000000001E-3</c:v>
                </c:pt>
                <c:pt idx="3289">
                  <c:v>1.9793300000000001E-3</c:v>
                </c:pt>
                <c:pt idx="3290">
                  <c:v>3.7264400000000001E-3</c:v>
                </c:pt>
                <c:pt idx="3291">
                  <c:v>2.1877099999999998E-3</c:v>
                </c:pt>
                <c:pt idx="3292">
                  <c:v>3.00023E-3</c:v>
                </c:pt>
                <c:pt idx="3293">
                  <c:v>4.6061699999999997E-3</c:v>
                </c:pt>
                <c:pt idx="3294">
                  <c:v>5.3117800000000003E-3</c:v>
                </c:pt>
                <c:pt idx="3295">
                  <c:v>8.1785999999999994E-3</c:v>
                </c:pt>
                <c:pt idx="3296">
                  <c:v>1.03902E-2</c:v>
                </c:pt>
                <c:pt idx="3297">
                  <c:v>5.9090899999999997E-3</c:v>
                </c:pt>
                <c:pt idx="3298">
                  <c:v>3.17388E-3</c:v>
                </c:pt>
                <c:pt idx="3299">
                  <c:v>4.6871300000000003E-3</c:v>
                </c:pt>
                <c:pt idx="3300">
                  <c:v>2.5328099999999999E-3</c:v>
                </c:pt>
                <c:pt idx="3301">
                  <c:v>2.3441199999999999E-3</c:v>
                </c:pt>
                <c:pt idx="3302">
                  <c:v>3.4440299999999998E-3</c:v>
                </c:pt>
                <c:pt idx="3303">
                  <c:v>6.8834600000000001E-3</c:v>
                </c:pt>
                <c:pt idx="3304">
                  <c:v>6.4471600000000004E-3</c:v>
                </c:pt>
                <c:pt idx="3305">
                  <c:v>4.3961099999999999E-3</c:v>
                </c:pt>
                <c:pt idx="3306">
                  <c:v>8.6619599999999998E-3</c:v>
                </c:pt>
                <c:pt idx="3307">
                  <c:v>5.9966400000000001E-3</c:v>
                </c:pt>
                <c:pt idx="3308">
                  <c:v>3.3011099999999999E-3</c:v>
                </c:pt>
                <c:pt idx="3309">
                  <c:v>6.6334999999999996E-3</c:v>
                </c:pt>
                <c:pt idx="3310">
                  <c:v>1.2624399999999999E-2</c:v>
                </c:pt>
                <c:pt idx="3311">
                  <c:v>8.3909199999999996E-3</c:v>
                </c:pt>
                <c:pt idx="3312">
                  <c:v>6.4546999999999998E-3</c:v>
                </c:pt>
                <c:pt idx="3313">
                  <c:v>7.8329000000000003E-3</c:v>
                </c:pt>
                <c:pt idx="3314">
                  <c:v>5.8479500000000002E-3</c:v>
                </c:pt>
                <c:pt idx="3315">
                  <c:v>4.73815E-3</c:v>
                </c:pt>
                <c:pt idx="3316">
                  <c:v>4.5596400000000002E-3</c:v>
                </c:pt>
                <c:pt idx="3317">
                  <c:v>8.7906900000000003E-3</c:v>
                </c:pt>
                <c:pt idx="3318">
                  <c:v>8.5450300000000003E-3</c:v>
                </c:pt>
                <c:pt idx="3319">
                  <c:v>5.4168599999999999E-3</c:v>
                </c:pt>
                <c:pt idx="3320">
                  <c:v>8.2417600000000008E-3</c:v>
                </c:pt>
                <c:pt idx="3321">
                  <c:v>6.8493199999999999E-3</c:v>
                </c:pt>
                <c:pt idx="3322">
                  <c:v>6.2298099999999997E-3</c:v>
                </c:pt>
                <c:pt idx="3323">
                  <c:v>3.7105800000000002E-3</c:v>
                </c:pt>
                <c:pt idx="3324">
                  <c:v>3.9562499999999997E-3</c:v>
                </c:pt>
                <c:pt idx="3325">
                  <c:v>6.0521400000000001E-3</c:v>
                </c:pt>
                <c:pt idx="3326">
                  <c:v>1.0163999999999999E-2</c:v>
                </c:pt>
                <c:pt idx="3327">
                  <c:v>7.1544E-3</c:v>
                </c:pt>
                <c:pt idx="3328">
                  <c:v>4.8187200000000003E-3</c:v>
                </c:pt>
                <c:pt idx="3329">
                  <c:v>6.2937100000000001E-3</c:v>
                </c:pt>
                <c:pt idx="3330">
                  <c:v>6.1391500000000003E-3</c:v>
                </c:pt>
                <c:pt idx="3331">
                  <c:v>5.8768199999999996E-3</c:v>
                </c:pt>
                <c:pt idx="3332">
                  <c:v>6.8886299999999998E-3</c:v>
                </c:pt>
                <c:pt idx="3333">
                  <c:v>5.7221299999999998E-3</c:v>
                </c:pt>
                <c:pt idx="3334">
                  <c:v>5.4632400000000003E-3</c:v>
                </c:pt>
                <c:pt idx="3335">
                  <c:v>4.7125400000000003E-3</c:v>
                </c:pt>
                <c:pt idx="3336">
                  <c:v>5.4857100000000004E-3</c:v>
                </c:pt>
                <c:pt idx="3337">
                  <c:v>5.9157000000000003E-3</c:v>
                </c:pt>
                <c:pt idx="3338">
                  <c:v>2.0790000000000001E-3</c:v>
                </c:pt>
                <c:pt idx="3339">
                  <c:v>6.53924E-3</c:v>
                </c:pt>
                <c:pt idx="3340">
                  <c:v>1.0506999999999999E-3</c:v>
                </c:pt>
                <c:pt idx="3341">
                  <c:v>5.2382100000000001E-3</c:v>
                </c:pt>
                <c:pt idx="3342">
                  <c:v>6.1911800000000001E-3</c:v>
                </c:pt>
                <c:pt idx="3343">
                  <c:v>5.6650199999999998E-3</c:v>
                </c:pt>
                <c:pt idx="3344">
                  <c:v>3.9960000000000004E-3</c:v>
                </c:pt>
                <c:pt idx="3345">
                  <c:v>6.5853700000000001E-3</c:v>
                </c:pt>
                <c:pt idx="3346">
                  <c:v>2.4479800000000002E-3</c:v>
                </c:pt>
                <c:pt idx="3347">
                  <c:v>1.46163E-3</c:v>
                </c:pt>
                <c:pt idx="3348">
                  <c:v>3.4644900000000002E-3</c:v>
                </c:pt>
                <c:pt idx="3349">
                  <c:v>7.0475700000000004E-3</c:v>
                </c:pt>
                <c:pt idx="3350">
                  <c:v>3.5149399999999998E-3</c:v>
                </c:pt>
                <c:pt idx="3351">
                  <c:v>7.5738400000000005E-4</c:v>
                </c:pt>
                <c:pt idx="3352">
                  <c:v>4.5098500000000001E-3</c:v>
                </c:pt>
                <c:pt idx="3353">
                  <c:v>2.69542E-3</c:v>
                </c:pt>
                <c:pt idx="3354">
                  <c:v>3.2019700000000002E-3</c:v>
                </c:pt>
                <c:pt idx="3355">
                  <c:v>7.1095899999999998E-3</c:v>
                </c:pt>
                <c:pt idx="3356">
                  <c:v>7.3407500000000001E-3</c:v>
                </c:pt>
                <c:pt idx="3357">
                  <c:v>4.6375399999999999E-3</c:v>
                </c:pt>
                <c:pt idx="3358">
                  <c:v>5.9837199999999997E-3</c:v>
                </c:pt>
                <c:pt idx="3359">
                  <c:v>5.2593800000000001E-3</c:v>
                </c:pt>
                <c:pt idx="3360">
                  <c:v>3.3751200000000001E-3</c:v>
                </c:pt>
                <c:pt idx="3361">
                  <c:v>3.7887799999999998E-3</c:v>
                </c:pt>
                <c:pt idx="3362">
                  <c:v>3.2497699999999999E-3</c:v>
                </c:pt>
                <c:pt idx="3363">
                  <c:v>3.0689300000000001E-3</c:v>
                </c:pt>
                <c:pt idx="3364">
                  <c:v>5.0798299999999996E-3</c:v>
                </c:pt>
                <c:pt idx="3365">
                  <c:v>5.0179200000000004E-3</c:v>
                </c:pt>
                <c:pt idx="3366">
                  <c:v>3.4387900000000002E-3</c:v>
                </c:pt>
                <c:pt idx="3367">
                  <c:v>4.7814199999999998E-3</c:v>
                </c:pt>
                <c:pt idx="3368">
                  <c:v>7.3825499999999999E-3</c:v>
                </c:pt>
                <c:pt idx="3369">
                  <c:v>6.3839500000000002E-3</c:v>
                </c:pt>
                <c:pt idx="3370">
                  <c:v>4.2154599999999999E-3</c:v>
                </c:pt>
                <c:pt idx="3371">
                  <c:v>7.5811400000000001E-3</c:v>
                </c:pt>
                <c:pt idx="3372">
                  <c:v>7.0372999999999998E-3</c:v>
                </c:pt>
                <c:pt idx="3373">
                  <c:v>7.9051399999999997E-3</c:v>
                </c:pt>
                <c:pt idx="3374">
                  <c:v>8.3373000000000006E-3</c:v>
                </c:pt>
                <c:pt idx="3375">
                  <c:v>9.6043900000000008E-3</c:v>
                </c:pt>
                <c:pt idx="3376">
                  <c:v>5.6563799999999999E-3</c:v>
                </c:pt>
                <c:pt idx="3377">
                  <c:v>4.6114800000000003E-3</c:v>
                </c:pt>
                <c:pt idx="3378">
                  <c:v>7.5258699999999996E-3</c:v>
                </c:pt>
                <c:pt idx="3379">
                  <c:v>3.8400700000000001E-3</c:v>
                </c:pt>
                <c:pt idx="3380">
                  <c:v>3.8176500000000001E-3</c:v>
                </c:pt>
                <c:pt idx="3381">
                  <c:v>5.8584900000000001E-3</c:v>
                </c:pt>
                <c:pt idx="3382">
                  <c:v>6.1155200000000002E-3</c:v>
                </c:pt>
                <c:pt idx="3383">
                  <c:v>1.0393599999999999E-2</c:v>
                </c:pt>
                <c:pt idx="3384">
                  <c:v>5.0616200000000002E-3</c:v>
                </c:pt>
                <c:pt idx="3385">
                  <c:v>3.0191900000000002E-3</c:v>
                </c:pt>
                <c:pt idx="3386">
                  <c:v>4.4385300000000004E-3</c:v>
                </c:pt>
                <c:pt idx="3387">
                  <c:v>4.0241399999999998E-3</c:v>
                </c:pt>
                <c:pt idx="3388">
                  <c:v>7.6181900000000004E-3</c:v>
                </c:pt>
                <c:pt idx="3389">
                  <c:v>4.1171100000000002E-3</c:v>
                </c:pt>
                <c:pt idx="3390">
                  <c:v>3.7077400000000002E-3</c:v>
                </c:pt>
                <c:pt idx="3391">
                  <c:v>6.8934799999999996E-3</c:v>
                </c:pt>
                <c:pt idx="3392">
                  <c:v>6.8640100000000003E-3</c:v>
                </c:pt>
                <c:pt idx="3393">
                  <c:v>6.7041499999999999E-3</c:v>
                </c:pt>
                <c:pt idx="3394">
                  <c:v>3.3068799999999999E-3</c:v>
                </c:pt>
                <c:pt idx="3395">
                  <c:v>3.7370900000000002E-3</c:v>
                </c:pt>
                <c:pt idx="3396">
                  <c:v>4.0431299999999998E-3</c:v>
                </c:pt>
                <c:pt idx="3397">
                  <c:v>5.99068E-3</c:v>
                </c:pt>
                <c:pt idx="3398">
                  <c:v>4.6969400000000001E-3</c:v>
                </c:pt>
                <c:pt idx="3399">
                  <c:v>3.1567100000000001E-3</c:v>
                </c:pt>
                <c:pt idx="3400">
                  <c:v>6.9867000000000002E-3</c:v>
                </c:pt>
                <c:pt idx="3401">
                  <c:v>7.04866E-3</c:v>
                </c:pt>
                <c:pt idx="3402">
                  <c:v>1.04621E-2</c:v>
                </c:pt>
                <c:pt idx="3403">
                  <c:v>6.7689500000000001E-3</c:v>
                </c:pt>
                <c:pt idx="3404">
                  <c:v>3.65213E-3</c:v>
                </c:pt>
                <c:pt idx="3405">
                  <c:v>4.8532999999999996E-3</c:v>
                </c:pt>
                <c:pt idx="3406">
                  <c:v>4.9082400000000003E-3</c:v>
                </c:pt>
                <c:pt idx="3407">
                  <c:v>2.81081E-3</c:v>
                </c:pt>
                <c:pt idx="3408">
                  <c:v>4.8224499999999998E-3</c:v>
                </c:pt>
                <c:pt idx="3409">
                  <c:v>4.1002299999999998E-3</c:v>
                </c:pt>
                <c:pt idx="3410">
                  <c:v>3.4459E-3</c:v>
                </c:pt>
                <c:pt idx="3411">
                  <c:v>9.1721500000000004E-3</c:v>
                </c:pt>
                <c:pt idx="3412">
                  <c:v>5.5261299999999998E-3</c:v>
                </c:pt>
                <c:pt idx="3413">
                  <c:v>3.8928299999999999E-3</c:v>
                </c:pt>
                <c:pt idx="3414">
                  <c:v>6.3105699999999997E-3</c:v>
                </c:pt>
                <c:pt idx="3415">
                  <c:v>6.3970800000000003E-3</c:v>
                </c:pt>
                <c:pt idx="3416">
                  <c:v>4.0214500000000002E-3</c:v>
                </c:pt>
                <c:pt idx="3417">
                  <c:v>5.7433199999999997E-3</c:v>
                </c:pt>
                <c:pt idx="3418">
                  <c:v>4.2259799999999998E-3</c:v>
                </c:pt>
                <c:pt idx="3419">
                  <c:v>4.1593699999999999E-3</c:v>
                </c:pt>
                <c:pt idx="3420">
                  <c:v>2.2207400000000001E-3</c:v>
                </c:pt>
                <c:pt idx="3421">
                  <c:v>7.6972400000000002E-3</c:v>
                </c:pt>
                <c:pt idx="3422">
                  <c:v>6.3153300000000001E-3</c:v>
                </c:pt>
                <c:pt idx="3423">
                  <c:v>9.1554099999999992E-3</c:v>
                </c:pt>
                <c:pt idx="3424">
                  <c:v>9.4123000000000002E-3</c:v>
                </c:pt>
                <c:pt idx="3425">
                  <c:v>1.2439499999999999E-2</c:v>
                </c:pt>
                <c:pt idx="3426">
                  <c:v>9.2438999999999993E-3</c:v>
                </c:pt>
                <c:pt idx="3427">
                  <c:v>1.1155E-2</c:v>
                </c:pt>
                <c:pt idx="3428">
                  <c:v>9.6089399999999998E-3</c:v>
                </c:pt>
                <c:pt idx="3429">
                  <c:v>5.6255599999999999E-3</c:v>
                </c:pt>
                <c:pt idx="3430">
                  <c:v>9.1851199999999997E-3</c:v>
                </c:pt>
                <c:pt idx="3431">
                  <c:v>6.9783700000000002E-3</c:v>
                </c:pt>
                <c:pt idx="3432">
                  <c:v>6.9344799999999998E-3</c:v>
                </c:pt>
                <c:pt idx="3433">
                  <c:v>4.6027100000000003E-3</c:v>
                </c:pt>
                <c:pt idx="3434">
                  <c:v>7.3647900000000004E-3</c:v>
                </c:pt>
                <c:pt idx="3435">
                  <c:v>6.3113600000000002E-3</c:v>
                </c:pt>
                <c:pt idx="3436">
                  <c:v>1.2838499999999999E-2</c:v>
                </c:pt>
                <c:pt idx="3437">
                  <c:v>9.5488199999999995E-3</c:v>
                </c:pt>
                <c:pt idx="3438">
                  <c:v>1.1491700000000001E-2</c:v>
                </c:pt>
                <c:pt idx="3439">
                  <c:v>9.0132800000000002E-3</c:v>
                </c:pt>
                <c:pt idx="3440">
                  <c:v>8.1986400000000001E-3</c:v>
                </c:pt>
                <c:pt idx="3441">
                  <c:v>1.1667800000000001E-2</c:v>
                </c:pt>
                <c:pt idx="3442">
                  <c:v>9.0909100000000007E-3</c:v>
                </c:pt>
                <c:pt idx="3443">
                  <c:v>4.0914599999999999E-3</c:v>
                </c:pt>
                <c:pt idx="3444">
                  <c:v>3.0725599999999998E-3</c:v>
                </c:pt>
                <c:pt idx="3445">
                  <c:v>1.0747700000000001E-2</c:v>
                </c:pt>
                <c:pt idx="3446">
                  <c:v>7.9185499999999999E-3</c:v>
                </c:pt>
                <c:pt idx="3447">
                  <c:v>6.1587600000000001E-3</c:v>
                </c:pt>
                <c:pt idx="3448">
                  <c:v>7.2430999999999997E-3</c:v>
                </c:pt>
                <c:pt idx="3449">
                  <c:v>5.4919900000000004E-3</c:v>
                </c:pt>
                <c:pt idx="3450">
                  <c:v>4.91458E-3</c:v>
                </c:pt>
                <c:pt idx="3451">
                  <c:v>4.3478299999999996E-3</c:v>
                </c:pt>
                <c:pt idx="3452">
                  <c:v>5.4769500000000004E-3</c:v>
                </c:pt>
                <c:pt idx="3453">
                  <c:v>7.6247700000000003E-3</c:v>
                </c:pt>
                <c:pt idx="3454">
                  <c:v>5.9198499999999999E-3</c:v>
                </c:pt>
                <c:pt idx="3455">
                  <c:v>5.2619499999999996E-3</c:v>
                </c:pt>
                <c:pt idx="3456">
                  <c:v>4.15512E-3</c:v>
                </c:pt>
                <c:pt idx="3457">
                  <c:v>3.5858399999999999E-3</c:v>
                </c:pt>
                <c:pt idx="3458">
                  <c:v>6.5359499999999996E-3</c:v>
                </c:pt>
                <c:pt idx="3459">
                  <c:v>2.3496200000000002E-3</c:v>
                </c:pt>
                <c:pt idx="3460">
                  <c:v>3.0094599999999998E-3</c:v>
                </c:pt>
                <c:pt idx="3461">
                  <c:v>1.0642799999999999E-3</c:v>
                </c:pt>
                <c:pt idx="3462">
                  <c:v>4.3819200000000001E-3</c:v>
                </c:pt>
                <c:pt idx="3463">
                  <c:v>4.6339199999999997E-3</c:v>
                </c:pt>
                <c:pt idx="3464">
                  <c:v>1.1026899999999999E-2</c:v>
                </c:pt>
                <c:pt idx="3465">
                  <c:v>1.4622599999999999E-2</c:v>
                </c:pt>
                <c:pt idx="3466">
                  <c:v>1.2483599999999999E-2</c:v>
                </c:pt>
                <c:pt idx="3467">
                  <c:v>1.0256400000000001E-2</c:v>
                </c:pt>
                <c:pt idx="3468">
                  <c:v>1.02454E-2</c:v>
                </c:pt>
                <c:pt idx="3469">
                  <c:v>7.9817599999999992E-3</c:v>
                </c:pt>
                <c:pt idx="3470">
                  <c:v>3.5126200000000002E-3</c:v>
                </c:pt>
                <c:pt idx="3471">
                  <c:v>6.8571400000000003E-3</c:v>
                </c:pt>
                <c:pt idx="3472">
                  <c:v>9.7616300000000003E-3</c:v>
                </c:pt>
                <c:pt idx="3473">
                  <c:v>4.8735200000000001E-3</c:v>
                </c:pt>
                <c:pt idx="3474">
                  <c:v>5.5185099999999999E-3</c:v>
                </c:pt>
                <c:pt idx="3475">
                  <c:v>3.0495000000000001E-3</c:v>
                </c:pt>
                <c:pt idx="3476">
                  <c:v>9.4149300000000002E-3</c:v>
                </c:pt>
                <c:pt idx="3477">
                  <c:v>4.0466599999999997E-3</c:v>
                </c:pt>
                <c:pt idx="3478">
                  <c:v>7.9095999999999993E-3</c:v>
                </c:pt>
                <c:pt idx="3479">
                  <c:v>1.6559299999999999E-2</c:v>
                </c:pt>
                <c:pt idx="3480">
                  <c:v>1.11862E-2</c:v>
                </c:pt>
                <c:pt idx="3481">
                  <c:v>7.5005499999999999E-3</c:v>
                </c:pt>
                <c:pt idx="3482">
                  <c:v>7.6744200000000004E-3</c:v>
                </c:pt>
                <c:pt idx="3483">
                  <c:v>4.71347E-3</c:v>
                </c:pt>
                <c:pt idx="3484">
                  <c:v>4.6165700000000004E-3</c:v>
                </c:pt>
                <c:pt idx="3485">
                  <c:v>2.1327E-3</c:v>
                </c:pt>
                <c:pt idx="3486">
                  <c:v>3.7054200000000001E-3</c:v>
                </c:pt>
                <c:pt idx="3487">
                  <c:v>3.2809900000000001E-3</c:v>
                </c:pt>
                <c:pt idx="3488">
                  <c:v>3.81679E-3</c:v>
                </c:pt>
                <c:pt idx="3489">
                  <c:v>5.3228399999999997E-3</c:v>
                </c:pt>
                <c:pt idx="3490">
                  <c:v>7.48973E-3</c:v>
                </c:pt>
                <c:pt idx="3491">
                  <c:v>7.4492100000000004E-3</c:v>
                </c:pt>
                <c:pt idx="3492">
                  <c:v>1.16141E-2</c:v>
                </c:pt>
                <c:pt idx="3493">
                  <c:v>2.0274799999999999E-3</c:v>
                </c:pt>
                <c:pt idx="3494">
                  <c:v>6.6069900000000001E-3</c:v>
                </c:pt>
                <c:pt idx="3495">
                  <c:v>6.19266E-3</c:v>
                </c:pt>
                <c:pt idx="3496">
                  <c:v>3.5294100000000002E-3</c:v>
                </c:pt>
                <c:pt idx="3497">
                  <c:v>6.6270599999999997E-3</c:v>
                </c:pt>
                <c:pt idx="3498">
                  <c:v>7.2914399999999997E-3</c:v>
                </c:pt>
                <c:pt idx="3499">
                  <c:v>1.01101E-2</c:v>
                </c:pt>
                <c:pt idx="3500">
                  <c:v>5.8282899999999999E-3</c:v>
                </c:pt>
                <c:pt idx="3501">
                  <c:v>5.4905700000000002E-3</c:v>
                </c:pt>
                <c:pt idx="3502">
                  <c:v>6.63767E-3</c:v>
                </c:pt>
                <c:pt idx="3503">
                  <c:v>3.8539999999999998E-3</c:v>
                </c:pt>
                <c:pt idx="3504">
                  <c:v>6.7552799999999998E-3</c:v>
                </c:pt>
                <c:pt idx="3505">
                  <c:v>4.6189400000000002E-3</c:v>
                </c:pt>
                <c:pt idx="3506">
                  <c:v>7.2621600000000001E-3</c:v>
                </c:pt>
                <c:pt idx="3507">
                  <c:v>3.2573300000000001E-3</c:v>
                </c:pt>
                <c:pt idx="3508">
                  <c:v>3.4616999999999998E-3</c:v>
                </c:pt>
                <c:pt idx="3509">
                  <c:v>3.6653699999999998E-3</c:v>
                </c:pt>
                <c:pt idx="3510">
                  <c:v>7.8125E-3</c:v>
                </c:pt>
                <c:pt idx="3511">
                  <c:v>4.8599899999999998E-3</c:v>
                </c:pt>
                <c:pt idx="3512">
                  <c:v>7.8035300000000004E-3</c:v>
                </c:pt>
                <c:pt idx="3513">
                  <c:v>5.8309E-3</c:v>
                </c:pt>
                <c:pt idx="3514">
                  <c:v>5.1877499999999997E-3</c:v>
                </c:pt>
                <c:pt idx="3515">
                  <c:v>8.3653600000000005E-3</c:v>
                </c:pt>
                <c:pt idx="3516">
                  <c:v>4.63781E-3</c:v>
                </c:pt>
                <c:pt idx="3517">
                  <c:v>3.5902299999999998E-3</c:v>
                </c:pt>
                <c:pt idx="3518">
                  <c:v>6.46168E-3</c:v>
                </c:pt>
                <c:pt idx="3519">
                  <c:v>5.1972600000000004E-3</c:v>
                </c:pt>
                <c:pt idx="3520">
                  <c:v>4.4906599999999996E-3</c:v>
                </c:pt>
                <c:pt idx="3521">
                  <c:v>2.2696299999999999E-3</c:v>
                </c:pt>
                <c:pt idx="3522">
                  <c:v>3.6638399999999998E-3</c:v>
                </c:pt>
                <c:pt idx="3523">
                  <c:v>6.70675E-3</c:v>
                </c:pt>
                <c:pt idx="3524">
                  <c:v>2.4674699999999998E-3</c:v>
                </c:pt>
                <c:pt idx="3525">
                  <c:v>6.2338799999999998E-3</c:v>
                </c:pt>
                <c:pt idx="3526">
                  <c:v>4.7247799999999996E-3</c:v>
                </c:pt>
                <c:pt idx="3527">
                  <c:v>4.6545800000000002E-3</c:v>
                </c:pt>
                <c:pt idx="3528">
                  <c:v>1.1318999999999999E-2</c:v>
                </c:pt>
                <c:pt idx="3529">
                  <c:v>8.0462699999999995E-3</c:v>
                </c:pt>
                <c:pt idx="3530">
                  <c:v>7.37157E-3</c:v>
                </c:pt>
                <c:pt idx="3531">
                  <c:v>4.9988599999999999E-3</c:v>
                </c:pt>
                <c:pt idx="3532">
                  <c:v>8.7502799999999992E-3</c:v>
                </c:pt>
                <c:pt idx="3533">
                  <c:v>5.6999499999999996E-3</c:v>
                </c:pt>
                <c:pt idx="3534">
                  <c:v>5.9396500000000003E-3</c:v>
                </c:pt>
                <c:pt idx="3535">
                  <c:v>1.8779300000000001E-3</c:v>
                </c:pt>
                <c:pt idx="3536">
                  <c:v>4.4682799999999998E-3</c:v>
                </c:pt>
                <c:pt idx="3537">
                  <c:v>2.1805499999999998E-3</c:v>
                </c:pt>
                <c:pt idx="3538">
                  <c:v>1.8382400000000001E-3</c:v>
                </c:pt>
                <c:pt idx="3539">
                  <c:v>4.7596399999999999E-3</c:v>
                </c:pt>
                <c:pt idx="3540">
                  <c:v>2.8710200000000002E-3</c:v>
                </c:pt>
                <c:pt idx="3541">
                  <c:v>4.2986400000000003E-3</c:v>
                </c:pt>
                <c:pt idx="3542">
                  <c:v>5.3715300000000002E-3</c:v>
                </c:pt>
                <c:pt idx="3543">
                  <c:v>3.5563499999999998E-3</c:v>
                </c:pt>
                <c:pt idx="3544">
                  <c:v>1.3664300000000001E-3</c:v>
                </c:pt>
                <c:pt idx="3545">
                  <c:v>2.9347000000000002E-3</c:v>
                </c:pt>
                <c:pt idx="3546">
                  <c:v>1.3181E-3</c:v>
                </c:pt>
                <c:pt idx="3547">
                  <c:v>2.1422500000000001E-3</c:v>
                </c:pt>
                <c:pt idx="3548">
                  <c:v>3.5377400000000002E-3</c:v>
                </c:pt>
                <c:pt idx="3549">
                  <c:v>6.6844900000000004E-3</c:v>
                </c:pt>
                <c:pt idx="3550">
                  <c:v>1.7833300000000001E-3</c:v>
                </c:pt>
                <c:pt idx="3551">
                  <c:v>3.5930799999999998E-3</c:v>
                </c:pt>
                <c:pt idx="3552">
                  <c:v>9.9814299999999995E-3</c:v>
                </c:pt>
                <c:pt idx="3553">
                  <c:v>7.53296E-3</c:v>
                </c:pt>
                <c:pt idx="3554">
                  <c:v>7.1781099999999997E-3</c:v>
                </c:pt>
                <c:pt idx="3555">
                  <c:v>6.7275299999999998E-3</c:v>
                </c:pt>
                <c:pt idx="3556">
                  <c:v>7.4783799999999997E-3</c:v>
                </c:pt>
                <c:pt idx="3557">
                  <c:v>3.6380200000000001E-3</c:v>
                </c:pt>
                <c:pt idx="3558">
                  <c:v>4.1618499999999999E-3</c:v>
                </c:pt>
                <c:pt idx="3559">
                  <c:v>4.3299899999999997E-3</c:v>
                </c:pt>
                <c:pt idx="3560">
                  <c:v>9.2528300000000001E-3</c:v>
                </c:pt>
                <c:pt idx="3561">
                  <c:v>4.8242600000000004E-3</c:v>
                </c:pt>
                <c:pt idx="3562">
                  <c:v>6.4804499999999996E-3</c:v>
                </c:pt>
                <c:pt idx="3563">
                  <c:v>3.7802999999999999E-3</c:v>
                </c:pt>
                <c:pt idx="3564">
                  <c:v>6.3434499999999996E-3</c:v>
                </c:pt>
                <c:pt idx="3565">
                  <c:v>6.4058600000000002E-3</c:v>
                </c:pt>
                <c:pt idx="3566">
                  <c:v>9.3980799999999996E-3</c:v>
                </c:pt>
                <c:pt idx="3567">
                  <c:v>9.0027700000000002E-3</c:v>
                </c:pt>
                <c:pt idx="3568">
                  <c:v>6.02689E-3</c:v>
                </c:pt>
                <c:pt idx="3569">
                  <c:v>5.8810199999999998E-3</c:v>
                </c:pt>
                <c:pt idx="3570">
                  <c:v>3.9887400000000002E-3</c:v>
                </c:pt>
                <c:pt idx="3571">
                  <c:v>6.5268100000000001E-3</c:v>
                </c:pt>
                <c:pt idx="3572">
                  <c:v>7.4198199999999997E-3</c:v>
                </c:pt>
                <c:pt idx="3573">
                  <c:v>7.42459E-3</c:v>
                </c:pt>
                <c:pt idx="3574">
                  <c:v>5.7256099999999999E-3</c:v>
                </c:pt>
                <c:pt idx="3575">
                  <c:v>8.7581399999999993E-3</c:v>
                </c:pt>
                <c:pt idx="3576">
                  <c:v>7.7847000000000003E-3</c:v>
                </c:pt>
                <c:pt idx="3577">
                  <c:v>4.4891000000000002E-3</c:v>
                </c:pt>
                <c:pt idx="3578">
                  <c:v>3.9516500000000001E-3</c:v>
                </c:pt>
                <c:pt idx="3579">
                  <c:v>9.4921700000000003E-4</c:v>
                </c:pt>
                <c:pt idx="3580">
                  <c:v>6.1509299999999998E-3</c:v>
                </c:pt>
                <c:pt idx="3581">
                  <c:v>4.8673600000000003E-3</c:v>
                </c:pt>
                <c:pt idx="3582">
                  <c:v>3.7798300000000001E-3</c:v>
                </c:pt>
                <c:pt idx="3583">
                  <c:v>6.5804899999999996E-3</c:v>
                </c:pt>
                <c:pt idx="3584">
                  <c:v>9.6223200000000002E-3</c:v>
                </c:pt>
                <c:pt idx="3585">
                  <c:v>7.0754700000000004E-3</c:v>
                </c:pt>
                <c:pt idx="3586">
                  <c:v>9.0131699999999992E-3</c:v>
                </c:pt>
                <c:pt idx="3587">
                  <c:v>7.1792499999999999E-3</c:v>
                </c:pt>
                <c:pt idx="3588">
                  <c:v>7.8286899999999993E-3</c:v>
                </c:pt>
                <c:pt idx="3589">
                  <c:v>8.64761E-3</c:v>
                </c:pt>
                <c:pt idx="3590">
                  <c:v>7.9014600000000008E-3</c:v>
                </c:pt>
                <c:pt idx="3591">
                  <c:v>6.4293900000000001E-3</c:v>
                </c:pt>
                <c:pt idx="3592">
                  <c:v>6.1391500000000003E-3</c:v>
                </c:pt>
                <c:pt idx="3593">
                  <c:v>2.7668900000000001E-3</c:v>
                </c:pt>
                <c:pt idx="3594">
                  <c:v>4.62E-3</c:v>
                </c:pt>
                <c:pt idx="3595">
                  <c:v>3.68834E-3</c:v>
                </c:pt>
                <c:pt idx="3596">
                  <c:v>4.2263400000000003E-3</c:v>
                </c:pt>
                <c:pt idx="3597">
                  <c:v>3.2725599999999999E-3</c:v>
                </c:pt>
                <c:pt idx="3598">
                  <c:v>6.0747700000000002E-3</c:v>
                </c:pt>
                <c:pt idx="3599">
                  <c:v>4.8309199999999998E-3</c:v>
                </c:pt>
                <c:pt idx="3600">
                  <c:v>6.7324999999999998E-3</c:v>
                </c:pt>
                <c:pt idx="3601">
                  <c:v>5.5297499999999999E-3</c:v>
                </c:pt>
                <c:pt idx="3602">
                  <c:v>7.1864099999999998E-3</c:v>
                </c:pt>
                <c:pt idx="3603">
                  <c:v>5.6313600000000002E-3</c:v>
                </c:pt>
                <c:pt idx="3604">
                  <c:v>4.5346600000000003E-3</c:v>
                </c:pt>
                <c:pt idx="3605">
                  <c:v>5.6485399999999996E-3</c:v>
                </c:pt>
                <c:pt idx="3606">
                  <c:v>4.3308799999999996E-3</c:v>
                </c:pt>
                <c:pt idx="3607">
                  <c:v>4.5151599999999998E-3</c:v>
                </c:pt>
                <c:pt idx="3608">
                  <c:v>6.73684E-3</c:v>
                </c:pt>
                <c:pt idx="3609">
                  <c:v>7.2135200000000002E-3</c:v>
                </c:pt>
                <c:pt idx="3610">
                  <c:v>8.8050300000000001E-3</c:v>
                </c:pt>
                <c:pt idx="3611">
                  <c:v>1.5109900000000001E-2</c:v>
                </c:pt>
                <c:pt idx="3612">
                  <c:v>1.41663E-2</c:v>
                </c:pt>
                <c:pt idx="3613">
                  <c:v>9.00047E-3</c:v>
                </c:pt>
                <c:pt idx="3614">
                  <c:v>3.9043400000000001E-3</c:v>
                </c:pt>
                <c:pt idx="3615">
                  <c:v>7.0800799999999999E-3</c:v>
                </c:pt>
                <c:pt idx="3616">
                  <c:v>4.6913600000000003E-3</c:v>
                </c:pt>
                <c:pt idx="3617">
                  <c:v>7.6073599999999996E-3</c:v>
                </c:pt>
                <c:pt idx="3618">
                  <c:v>1.22244E-2</c:v>
                </c:pt>
                <c:pt idx="3619">
                  <c:v>7.57576E-3</c:v>
                </c:pt>
                <c:pt idx="3620">
                  <c:v>8.0077700000000009E-3</c:v>
                </c:pt>
                <c:pt idx="3621">
                  <c:v>6.9031199999999996E-3</c:v>
                </c:pt>
                <c:pt idx="3622">
                  <c:v>6.0648500000000001E-3</c:v>
                </c:pt>
                <c:pt idx="3623">
                  <c:v>8.4301700000000007E-3</c:v>
                </c:pt>
                <c:pt idx="3624">
                  <c:v>8.7620800000000002E-3</c:v>
                </c:pt>
                <c:pt idx="3625">
                  <c:v>4.7608299999999997E-3</c:v>
                </c:pt>
                <c:pt idx="3626">
                  <c:v>5.75904E-3</c:v>
                </c:pt>
                <c:pt idx="3627">
                  <c:v>5.5744100000000001E-3</c:v>
                </c:pt>
                <c:pt idx="3628">
                  <c:v>4.9214899999999997E-3</c:v>
                </c:pt>
                <c:pt idx="3629">
                  <c:v>6.4965200000000004E-3</c:v>
                </c:pt>
                <c:pt idx="3630">
                  <c:v>2.9775499999999998E-3</c:v>
                </c:pt>
                <c:pt idx="3631">
                  <c:v>5.3801200000000004E-3</c:v>
                </c:pt>
                <c:pt idx="3632">
                  <c:v>4.9864000000000002E-3</c:v>
                </c:pt>
                <c:pt idx="3633">
                  <c:v>4.4769099999999997E-3</c:v>
                </c:pt>
                <c:pt idx="3634">
                  <c:v>4.92611E-3</c:v>
                </c:pt>
                <c:pt idx="3635">
                  <c:v>1.0716699999999999E-2</c:v>
                </c:pt>
                <c:pt idx="3636">
                  <c:v>9.1053899999999997E-3</c:v>
                </c:pt>
                <c:pt idx="3637">
                  <c:v>8.7131399999999994E-3</c:v>
                </c:pt>
                <c:pt idx="3638">
                  <c:v>4.6895900000000004E-3</c:v>
                </c:pt>
                <c:pt idx="3639">
                  <c:v>9.1070600000000002E-3</c:v>
                </c:pt>
                <c:pt idx="3640">
                  <c:v>5.7445899999999999E-3</c:v>
                </c:pt>
                <c:pt idx="3641">
                  <c:v>6.7303500000000004E-3</c:v>
                </c:pt>
                <c:pt idx="3642">
                  <c:v>6.3904799999999996E-3</c:v>
                </c:pt>
                <c:pt idx="3643">
                  <c:v>6.0348700000000003E-3</c:v>
                </c:pt>
                <c:pt idx="3644">
                  <c:v>5.5940900000000003E-3</c:v>
                </c:pt>
                <c:pt idx="3645">
                  <c:v>5.1790100000000004E-3</c:v>
                </c:pt>
                <c:pt idx="3646">
                  <c:v>3.3952000000000001E-3</c:v>
                </c:pt>
                <c:pt idx="3647">
                  <c:v>3.4650000000000002E-3</c:v>
                </c:pt>
                <c:pt idx="3648">
                  <c:v>6.9268100000000003E-3</c:v>
                </c:pt>
                <c:pt idx="3649">
                  <c:v>1.0978699999999999E-2</c:v>
                </c:pt>
                <c:pt idx="3650">
                  <c:v>9.1214599999999996E-3</c:v>
                </c:pt>
                <c:pt idx="3651">
                  <c:v>7.9117700000000003E-3</c:v>
                </c:pt>
                <c:pt idx="3652">
                  <c:v>7.3932700000000004E-3</c:v>
                </c:pt>
                <c:pt idx="3653">
                  <c:v>9.9560099999999995E-3</c:v>
                </c:pt>
                <c:pt idx="3654">
                  <c:v>9.3414299999999995E-3</c:v>
                </c:pt>
                <c:pt idx="3655">
                  <c:v>1.00143E-2</c:v>
                </c:pt>
                <c:pt idx="3656">
                  <c:v>6.9845899999999997E-3</c:v>
                </c:pt>
                <c:pt idx="3657">
                  <c:v>6.31374E-3</c:v>
                </c:pt>
                <c:pt idx="3658">
                  <c:v>5.0890600000000003E-3</c:v>
                </c:pt>
                <c:pt idx="3659">
                  <c:v>5.52741E-3</c:v>
                </c:pt>
                <c:pt idx="3660">
                  <c:v>8.6857099999999993E-3</c:v>
                </c:pt>
                <c:pt idx="3661">
                  <c:v>8.2606699999999995E-3</c:v>
                </c:pt>
                <c:pt idx="3662">
                  <c:v>5.3688099999999999E-3</c:v>
                </c:pt>
                <c:pt idx="3663">
                  <c:v>5.64717E-3</c:v>
                </c:pt>
                <c:pt idx="3664">
                  <c:v>8.4940299999999996E-3</c:v>
                </c:pt>
                <c:pt idx="3665">
                  <c:v>1.0828600000000001E-2</c:v>
                </c:pt>
                <c:pt idx="3666">
                  <c:v>4.8746500000000003E-3</c:v>
                </c:pt>
                <c:pt idx="3667">
                  <c:v>8.5037900000000007E-3</c:v>
                </c:pt>
                <c:pt idx="3668">
                  <c:v>7.8793300000000004E-3</c:v>
                </c:pt>
                <c:pt idx="3669">
                  <c:v>7.7378200000000003E-3</c:v>
                </c:pt>
                <c:pt idx="3670">
                  <c:v>6.9011599999999999E-3</c:v>
                </c:pt>
                <c:pt idx="3671">
                  <c:v>4.4247799999999997E-3</c:v>
                </c:pt>
                <c:pt idx="3672">
                  <c:v>7.0262900000000001E-3</c:v>
                </c:pt>
                <c:pt idx="3673">
                  <c:v>7.4972399999999996E-3</c:v>
                </c:pt>
                <c:pt idx="3674">
                  <c:v>6.7303500000000004E-3</c:v>
                </c:pt>
                <c:pt idx="3675">
                  <c:v>5.0890600000000003E-3</c:v>
                </c:pt>
                <c:pt idx="3676">
                  <c:v>4.8055900000000002E-3</c:v>
                </c:pt>
                <c:pt idx="3677">
                  <c:v>8.0662700000000004E-3</c:v>
                </c:pt>
                <c:pt idx="3678">
                  <c:v>7.3736699999999997E-3</c:v>
                </c:pt>
                <c:pt idx="3679">
                  <c:v>1.0179199999999999E-2</c:v>
                </c:pt>
                <c:pt idx="3680">
                  <c:v>7.0329700000000004E-3</c:v>
                </c:pt>
                <c:pt idx="3681">
                  <c:v>1.3013200000000001E-2</c:v>
                </c:pt>
                <c:pt idx="3682">
                  <c:v>1.20267E-2</c:v>
                </c:pt>
                <c:pt idx="3683">
                  <c:v>7.8551200000000002E-3</c:v>
                </c:pt>
                <c:pt idx="3684">
                  <c:v>8.1587699999999992E-3</c:v>
                </c:pt>
                <c:pt idx="3685">
                  <c:v>8.4313300000000008E-3</c:v>
                </c:pt>
                <c:pt idx="3686">
                  <c:v>4.03316E-3</c:v>
                </c:pt>
                <c:pt idx="3687">
                  <c:v>9.6899199999999994E-3</c:v>
                </c:pt>
                <c:pt idx="3688">
                  <c:v>5.4166700000000002E-3</c:v>
                </c:pt>
                <c:pt idx="3689">
                  <c:v>2.7362699999999998E-3</c:v>
                </c:pt>
                <c:pt idx="3690">
                  <c:v>4.22026E-3</c:v>
                </c:pt>
                <c:pt idx="3691">
                  <c:v>5.5603099999999997E-3</c:v>
                </c:pt>
                <c:pt idx="3692">
                  <c:v>2.5225999999999998E-3</c:v>
                </c:pt>
                <c:pt idx="3693">
                  <c:v>3.53872E-3</c:v>
                </c:pt>
                <c:pt idx="3694">
                  <c:v>5.1668499999999997E-3</c:v>
                </c:pt>
                <c:pt idx="3695">
                  <c:v>3.323E-3</c:v>
                </c:pt>
                <c:pt idx="3696">
                  <c:v>5.1402899999999996E-3</c:v>
                </c:pt>
                <c:pt idx="3697">
                  <c:v>1.9672100000000001E-3</c:v>
                </c:pt>
                <c:pt idx="3698">
                  <c:v>3.0114E-3</c:v>
                </c:pt>
                <c:pt idx="3699">
                  <c:v>6.9444399999999996E-3</c:v>
                </c:pt>
                <c:pt idx="3700">
                  <c:v>8.4656100000000001E-3</c:v>
                </c:pt>
                <c:pt idx="3701">
                  <c:v>1.0725E-2</c:v>
                </c:pt>
                <c:pt idx="3702">
                  <c:v>1.068E-2</c:v>
                </c:pt>
                <c:pt idx="3703">
                  <c:v>6.2695900000000002E-3</c:v>
                </c:pt>
                <c:pt idx="3704">
                  <c:v>4.8946600000000003E-3</c:v>
                </c:pt>
                <c:pt idx="3705">
                  <c:v>7.8042600000000004E-3</c:v>
                </c:pt>
                <c:pt idx="3706">
                  <c:v>5.3144400000000001E-3</c:v>
                </c:pt>
                <c:pt idx="3707">
                  <c:v>8.5175000000000008E-3</c:v>
                </c:pt>
                <c:pt idx="3708">
                  <c:v>6.0408900000000001E-3</c:v>
                </c:pt>
                <c:pt idx="3709">
                  <c:v>2.5374899999999999E-3</c:v>
                </c:pt>
                <c:pt idx="3710">
                  <c:v>5.8890100000000001E-3</c:v>
                </c:pt>
                <c:pt idx="3711">
                  <c:v>3.1978100000000001E-3</c:v>
                </c:pt>
                <c:pt idx="3712">
                  <c:v>9.4509499999999996E-3</c:v>
                </c:pt>
                <c:pt idx="3713">
                  <c:v>4.8532499999999999E-3</c:v>
                </c:pt>
                <c:pt idx="3714">
                  <c:v>8.6738200000000005E-3</c:v>
                </c:pt>
                <c:pt idx="3715">
                  <c:v>6.2111800000000002E-3</c:v>
                </c:pt>
                <c:pt idx="3716">
                  <c:v>1.03496E-2</c:v>
                </c:pt>
                <c:pt idx="3717">
                  <c:v>2.0156800000000002E-3</c:v>
                </c:pt>
                <c:pt idx="3718">
                  <c:v>1.77896E-3</c:v>
                </c:pt>
                <c:pt idx="3719">
                  <c:v>3.2786899999999999E-3</c:v>
                </c:pt>
                <c:pt idx="3720">
                  <c:v>4.7225499999999998E-3</c:v>
                </c:pt>
                <c:pt idx="3721">
                  <c:v>4.7956199999999996E-3</c:v>
                </c:pt>
                <c:pt idx="3722">
                  <c:v>3.66636E-3</c:v>
                </c:pt>
                <c:pt idx="3723">
                  <c:v>5.42005E-3</c:v>
                </c:pt>
                <c:pt idx="3724">
                  <c:v>7.5690100000000001E-3</c:v>
                </c:pt>
                <c:pt idx="3725">
                  <c:v>6.3263499999999997E-3</c:v>
                </c:pt>
                <c:pt idx="3726">
                  <c:v>6.4587999999999998E-3</c:v>
                </c:pt>
                <c:pt idx="3727">
                  <c:v>6.10722E-3</c:v>
                </c:pt>
                <c:pt idx="3728">
                  <c:v>5.7989699999999996E-3</c:v>
                </c:pt>
                <c:pt idx="3729">
                  <c:v>8.8275200000000002E-3</c:v>
                </c:pt>
                <c:pt idx="3730">
                  <c:v>3.8108E-3</c:v>
                </c:pt>
                <c:pt idx="3731">
                  <c:v>2.9226600000000001E-3</c:v>
                </c:pt>
                <c:pt idx="3732">
                  <c:v>7.5706999999999997E-3</c:v>
                </c:pt>
                <c:pt idx="3733">
                  <c:v>3.9198599999999998E-3</c:v>
                </c:pt>
                <c:pt idx="3734">
                  <c:v>5.3920499999999998E-3</c:v>
                </c:pt>
                <c:pt idx="3735">
                  <c:v>5.3643299999999996E-3</c:v>
                </c:pt>
                <c:pt idx="3736">
                  <c:v>4.9393800000000002E-3</c:v>
                </c:pt>
                <c:pt idx="3737">
                  <c:v>9.6825000000000001E-3</c:v>
                </c:pt>
                <c:pt idx="3738">
                  <c:v>3.2139600000000001E-3</c:v>
                </c:pt>
                <c:pt idx="3739">
                  <c:v>7.5883299999999999E-3</c:v>
                </c:pt>
                <c:pt idx="3740">
                  <c:v>8.1376399999999998E-3</c:v>
                </c:pt>
                <c:pt idx="3741">
                  <c:v>1.01312E-2</c:v>
                </c:pt>
                <c:pt idx="3742">
                  <c:v>8.5026000000000008E-3</c:v>
                </c:pt>
                <c:pt idx="3743">
                  <c:v>6.15455E-3</c:v>
                </c:pt>
                <c:pt idx="3744">
                  <c:v>3.9008699999999999E-3</c:v>
                </c:pt>
                <c:pt idx="3745">
                  <c:v>5.29344E-3</c:v>
                </c:pt>
                <c:pt idx="3746">
                  <c:v>4.8275899999999997E-3</c:v>
                </c:pt>
                <c:pt idx="3747">
                  <c:v>2.7155500000000002E-3</c:v>
                </c:pt>
                <c:pt idx="3748">
                  <c:v>4.4083500000000001E-3</c:v>
                </c:pt>
                <c:pt idx="3749">
                  <c:v>6.2819900000000003E-3</c:v>
                </c:pt>
                <c:pt idx="3750">
                  <c:v>1.1129500000000001E-2</c:v>
                </c:pt>
                <c:pt idx="3751">
                  <c:v>1.0204100000000001E-2</c:v>
                </c:pt>
                <c:pt idx="3752">
                  <c:v>1.06572E-2</c:v>
                </c:pt>
                <c:pt idx="3753">
                  <c:v>1.07379E-2</c:v>
                </c:pt>
                <c:pt idx="3754">
                  <c:v>1.1423300000000001E-2</c:v>
                </c:pt>
                <c:pt idx="3755">
                  <c:v>4.9549499999999996E-3</c:v>
                </c:pt>
                <c:pt idx="3756">
                  <c:v>2.0642199999999999E-3</c:v>
                </c:pt>
                <c:pt idx="3757">
                  <c:v>4.3478299999999996E-3</c:v>
                </c:pt>
                <c:pt idx="3758">
                  <c:v>8.7346000000000003E-3</c:v>
                </c:pt>
                <c:pt idx="3759">
                  <c:v>3.7453199999999999E-3</c:v>
                </c:pt>
                <c:pt idx="3760">
                  <c:v>6.5507100000000004E-3</c:v>
                </c:pt>
                <c:pt idx="3761">
                  <c:v>5.5346500000000003E-3</c:v>
                </c:pt>
                <c:pt idx="3762">
                  <c:v>2.2158199999999999E-3</c:v>
                </c:pt>
                <c:pt idx="3763">
                  <c:v>3.6433799999999999E-3</c:v>
                </c:pt>
                <c:pt idx="3764">
                  <c:v>6.6254399999999998E-3</c:v>
                </c:pt>
                <c:pt idx="3765">
                  <c:v>3.3670000000000002E-3</c:v>
                </c:pt>
                <c:pt idx="3766">
                  <c:v>6.8290499999999997E-3</c:v>
                </c:pt>
                <c:pt idx="3767">
                  <c:v>5.40414E-3</c:v>
                </c:pt>
                <c:pt idx="3768">
                  <c:v>4.9111299999999997E-3</c:v>
                </c:pt>
                <c:pt idx="3769">
                  <c:v>1.39373E-2</c:v>
                </c:pt>
                <c:pt idx="3770">
                  <c:v>1.2637499999999999E-2</c:v>
                </c:pt>
                <c:pt idx="3771">
                  <c:v>1.07578E-2</c:v>
                </c:pt>
                <c:pt idx="3772">
                  <c:v>2.2026400000000001E-3</c:v>
                </c:pt>
                <c:pt idx="3773">
                  <c:v>6.9896400000000001E-3</c:v>
                </c:pt>
                <c:pt idx="3774">
                  <c:v>6.8493199999999999E-3</c:v>
                </c:pt>
                <c:pt idx="3775">
                  <c:v>6.5081399999999999E-3</c:v>
                </c:pt>
                <c:pt idx="3776">
                  <c:v>1.02244E-2</c:v>
                </c:pt>
                <c:pt idx="3777">
                  <c:v>7.1728900000000003E-3</c:v>
                </c:pt>
                <c:pt idx="3778">
                  <c:v>1.7169500000000001E-3</c:v>
                </c:pt>
                <c:pt idx="3779">
                  <c:v>2.51636E-3</c:v>
                </c:pt>
                <c:pt idx="3780">
                  <c:v>1.71737E-3</c:v>
                </c:pt>
                <c:pt idx="3781">
                  <c:v>6.0709099999999997E-3</c:v>
                </c:pt>
                <c:pt idx="3782">
                  <c:v>4.9810200000000001E-3</c:v>
                </c:pt>
                <c:pt idx="3783">
                  <c:v>4.1685999999999997E-3</c:v>
                </c:pt>
                <c:pt idx="3784">
                  <c:v>1.6615200000000001E-3</c:v>
                </c:pt>
                <c:pt idx="3785">
                  <c:v>4.88259E-3</c:v>
                </c:pt>
                <c:pt idx="3786">
                  <c:v>5.5475200000000002E-3</c:v>
                </c:pt>
                <c:pt idx="3787">
                  <c:v>3.7054200000000001E-3</c:v>
                </c:pt>
                <c:pt idx="3788">
                  <c:v>8.3198500000000002E-3</c:v>
                </c:pt>
                <c:pt idx="3789">
                  <c:v>6.1016899999999999E-3</c:v>
                </c:pt>
                <c:pt idx="3790">
                  <c:v>8.2275500000000001E-3</c:v>
                </c:pt>
                <c:pt idx="3791">
                  <c:v>1.42857E-2</c:v>
                </c:pt>
                <c:pt idx="3792">
                  <c:v>8.4889600000000003E-3</c:v>
                </c:pt>
                <c:pt idx="3793">
                  <c:v>4.5066400000000001E-3</c:v>
                </c:pt>
                <c:pt idx="3794">
                  <c:v>5.02513E-3</c:v>
                </c:pt>
                <c:pt idx="3795">
                  <c:v>5.6087899999999998E-3</c:v>
                </c:pt>
                <c:pt idx="3796">
                  <c:v>2.1484799999999999E-3</c:v>
                </c:pt>
                <c:pt idx="3797">
                  <c:v>1.88813E-3</c:v>
                </c:pt>
                <c:pt idx="3798">
                  <c:v>2.7478799999999999E-3</c:v>
                </c:pt>
                <c:pt idx="3799">
                  <c:v>6.4264400000000003E-3</c:v>
                </c:pt>
                <c:pt idx="3800">
                  <c:v>3.1305899999999999E-3</c:v>
                </c:pt>
                <c:pt idx="3801">
                  <c:v>6.4695000000000004E-3</c:v>
                </c:pt>
                <c:pt idx="3802">
                  <c:v>7.2628199999999997E-3</c:v>
                </c:pt>
                <c:pt idx="3803">
                  <c:v>8.3352600000000006E-3</c:v>
                </c:pt>
                <c:pt idx="3804">
                  <c:v>6.1772399999999996E-3</c:v>
                </c:pt>
                <c:pt idx="3805">
                  <c:v>6.5044600000000001E-3</c:v>
                </c:pt>
                <c:pt idx="3806">
                  <c:v>3.78788E-3</c:v>
                </c:pt>
                <c:pt idx="3807">
                  <c:v>2.8208700000000001E-3</c:v>
                </c:pt>
                <c:pt idx="3808">
                  <c:v>6.5070900000000001E-3</c:v>
                </c:pt>
                <c:pt idx="3809">
                  <c:v>4.6040500000000002E-3</c:v>
                </c:pt>
                <c:pt idx="3810">
                  <c:v>8.4979300000000008E-3</c:v>
                </c:pt>
                <c:pt idx="3811">
                  <c:v>5.2225199999999996E-3</c:v>
                </c:pt>
                <c:pt idx="3812">
                  <c:v>6.0818699999999996E-3</c:v>
                </c:pt>
                <c:pt idx="3813">
                  <c:v>4.8353700000000003E-3</c:v>
                </c:pt>
                <c:pt idx="3814">
                  <c:v>4.7191000000000004E-3</c:v>
                </c:pt>
                <c:pt idx="3815">
                  <c:v>5.2740199999999999E-3</c:v>
                </c:pt>
                <c:pt idx="3816">
                  <c:v>3.2117500000000002E-3</c:v>
                </c:pt>
                <c:pt idx="3817">
                  <c:v>2.8863199999999999E-3</c:v>
                </c:pt>
                <c:pt idx="3818">
                  <c:v>2.67023E-3</c:v>
                </c:pt>
                <c:pt idx="3819">
                  <c:v>2.9532E-3</c:v>
                </c:pt>
                <c:pt idx="3820">
                  <c:v>3.6347100000000002E-3</c:v>
                </c:pt>
                <c:pt idx="3821">
                  <c:v>1.8186000000000001E-3</c:v>
                </c:pt>
                <c:pt idx="3822">
                  <c:v>2.2187700000000001E-3</c:v>
                </c:pt>
                <c:pt idx="3823">
                  <c:v>4.1694100000000001E-3</c:v>
                </c:pt>
                <c:pt idx="3824">
                  <c:v>9.8576099999999993E-3</c:v>
                </c:pt>
                <c:pt idx="3825">
                  <c:v>7.2156199999999998E-3</c:v>
                </c:pt>
                <c:pt idx="3826">
                  <c:v>9.86626E-3</c:v>
                </c:pt>
                <c:pt idx="3827">
                  <c:v>8.08444E-3</c:v>
                </c:pt>
                <c:pt idx="3828">
                  <c:v>4.2773500000000001E-3</c:v>
                </c:pt>
                <c:pt idx="3829">
                  <c:v>1.22449E-2</c:v>
                </c:pt>
                <c:pt idx="3830">
                  <c:v>1.2613900000000001E-2</c:v>
                </c:pt>
                <c:pt idx="3831">
                  <c:v>1.00296E-2</c:v>
                </c:pt>
                <c:pt idx="3832">
                  <c:v>6.1016899999999999E-3</c:v>
                </c:pt>
                <c:pt idx="3833">
                  <c:v>9.2165900000000002E-3</c:v>
                </c:pt>
                <c:pt idx="3834">
                  <c:v>1.2197899999999999E-2</c:v>
                </c:pt>
                <c:pt idx="3835">
                  <c:v>1.04837E-2</c:v>
                </c:pt>
                <c:pt idx="3836">
                  <c:v>9.70414E-3</c:v>
                </c:pt>
                <c:pt idx="3837">
                  <c:v>8.4848500000000004E-3</c:v>
                </c:pt>
                <c:pt idx="3838">
                  <c:v>1.44893E-2</c:v>
                </c:pt>
                <c:pt idx="3839">
                  <c:v>7.1326699999999998E-3</c:v>
                </c:pt>
                <c:pt idx="3840">
                  <c:v>3.83417E-3</c:v>
                </c:pt>
                <c:pt idx="3841">
                  <c:v>1.1469E-2</c:v>
                </c:pt>
                <c:pt idx="3842">
                  <c:v>7.4275799999999996E-3</c:v>
                </c:pt>
                <c:pt idx="3843">
                  <c:v>1.9084E-3</c:v>
                </c:pt>
                <c:pt idx="3844">
                  <c:v>3.81497E-3</c:v>
                </c:pt>
                <c:pt idx="3845">
                  <c:v>4.7303700000000002E-3</c:v>
                </c:pt>
                <c:pt idx="3846">
                  <c:v>3.9186899999999998E-3</c:v>
                </c:pt>
                <c:pt idx="3847">
                  <c:v>6.2427699999999999E-3</c:v>
                </c:pt>
                <c:pt idx="3848">
                  <c:v>7.0888499999999998E-3</c:v>
                </c:pt>
                <c:pt idx="3849">
                  <c:v>1.0544E-2</c:v>
                </c:pt>
                <c:pt idx="3850">
                  <c:v>1.1778E-2</c:v>
                </c:pt>
                <c:pt idx="3851">
                  <c:v>6.3157899999999999E-3</c:v>
                </c:pt>
                <c:pt idx="3852">
                  <c:v>3.40909E-3</c:v>
                </c:pt>
                <c:pt idx="3853">
                  <c:v>2.7745700000000001E-3</c:v>
                </c:pt>
                <c:pt idx="3854">
                  <c:v>6.7176299999999996E-3</c:v>
                </c:pt>
                <c:pt idx="3855">
                  <c:v>4.95868E-3</c:v>
                </c:pt>
                <c:pt idx="3856">
                  <c:v>4.9540000000000001E-3</c:v>
                </c:pt>
                <c:pt idx="3857">
                  <c:v>3.7709200000000001E-3</c:v>
                </c:pt>
                <c:pt idx="3858">
                  <c:v>9.2176800000000007E-3</c:v>
                </c:pt>
                <c:pt idx="3859">
                  <c:v>8.7429099999999996E-3</c:v>
                </c:pt>
                <c:pt idx="3860">
                  <c:v>5.7664600000000002E-3</c:v>
                </c:pt>
                <c:pt idx="3861">
                  <c:v>6.57254E-3</c:v>
                </c:pt>
                <c:pt idx="3862">
                  <c:v>4.2372900000000003E-3</c:v>
                </c:pt>
                <c:pt idx="3863">
                  <c:v>9.6501799999999995E-3</c:v>
                </c:pt>
                <c:pt idx="3864">
                  <c:v>5.1094900000000004E-3</c:v>
                </c:pt>
                <c:pt idx="3865">
                  <c:v>5.4862799999999996E-3</c:v>
                </c:pt>
                <c:pt idx="3866">
                  <c:v>6.51792E-3</c:v>
                </c:pt>
                <c:pt idx="3867">
                  <c:v>5.7543200000000003E-3</c:v>
                </c:pt>
                <c:pt idx="3868">
                  <c:v>4.3848999999999997E-3</c:v>
                </c:pt>
                <c:pt idx="3869">
                  <c:v>3.5791E-3</c:v>
                </c:pt>
                <c:pt idx="3870">
                  <c:v>5.2897300000000003E-3</c:v>
                </c:pt>
                <c:pt idx="3871">
                  <c:v>9.0155900000000004E-3</c:v>
                </c:pt>
                <c:pt idx="3872">
                  <c:v>8.0568700000000007E-3</c:v>
                </c:pt>
                <c:pt idx="3873">
                  <c:v>7.5632199999999998E-3</c:v>
                </c:pt>
                <c:pt idx="3874">
                  <c:v>5.2716000000000004E-3</c:v>
                </c:pt>
                <c:pt idx="3875">
                  <c:v>3.7436700000000002E-3</c:v>
                </c:pt>
                <c:pt idx="3876">
                  <c:v>3.9352900000000001E-3</c:v>
                </c:pt>
                <c:pt idx="3877">
                  <c:v>5.1216400000000002E-3</c:v>
                </c:pt>
                <c:pt idx="3878">
                  <c:v>1.28124E-2</c:v>
                </c:pt>
                <c:pt idx="3879">
                  <c:v>1.8804799999999999E-3</c:v>
                </c:pt>
                <c:pt idx="3880">
                  <c:v>3.7251699999999999E-3</c:v>
                </c:pt>
                <c:pt idx="3881">
                  <c:v>1.60578E-3</c:v>
                </c:pt>
                <c:pt idx="3882">
                  <c:v>4.6531300000000001E-3</c:v>
                </c:pt>
                <c:pt idx="3883">
                  <c:v>2.2226699999999999E-3</c:v>
                </c:pt>
                <c:pt idx="3884">
                  <c:v>2.52951E-3</c:v>
                </c:pt>
                <c:pt idx="3885">
                  <c:v>8.5027000000000002E-3</c:v>
                </c:pt>
                <c:pt idx="3886">
                  <c:v>4.2415700000000001E-3</c:v>
                </c:pt>
                <c:pt idx="3887">
                  <c:v>8.3014000000000004E-3</c:v>
                </c:pt>
                <c:pt idx="3888">
                  <c:v>6.2205100000000003E-3</c:v>
                </c:pt>
                <c:pt idx="3889">
                  <c:v>3.6457199999999999E-3</c:v>
                </c:pt>
                <c:pt idx="3890">
                  <c:v>4.5161300000000001E-3</c:v>
                </c:pt>
                <c:pt idx="3891">
                  <c:v>4.8718499999999996E-3</c:v>
                </c:pt>
                <c:pt idx="3892">
                  <c:v>7.8448500000000004E-3</c:v>
                </c:pt>
                <c:pt idx="3893">
                  <c:v>1.11206E-2</c:v>
                </c:pt>
                <c:pt idx="3894">
                  <c:v>5.8504000000000004E-3</c:v>
                </c:pt>
                <c:pt idx="3895">
                  <c:v>5.2954899999999999E-3</c:v>
                </c:pt>
                <c:pt idx="3896">
                  <c:v>3.7846899999999998E-3</c:v>
                </c:pt>
                <c:pt idx="3897">
                  <c:v>5.8589699999999998E-3</c:v>
                </c:pt>
                <c:pt idx="3898">
                  <c:v>2.3384399999999998E-3</c:v>
                </c:pt>
                <c:pt idx="3899">
                  <c:v>5.2487899999999997E-3</c:v>
                </c:pt>
                <c:pt idx="3900">
                  <c:v>6.56362E-3</c:v>
                </c:pt>
                <c:pt idx="3901">
                  <c:v>9.1106299999999998E-3</c:v>
                </c:pt>
                <c:pt idx="3902">
                  <c:v>6.7212799999999996E-3</c:v>
                </c:pt>
                <c:pt idx="3903">
                  <c:v>2.6661200000000001E-3</c:v>
                </c:pt>
                <c:pt idx="3904">
                  <c:v>5.8565199999999996E-3</c:v>
                </c:pt>
                <c:pt idx="3905">
                  <c:v>8.9174600000000003E-3</c:v>
                </c:pt>
                <c:pt idx="3906">
                  <c:v>5.0978799999999999E-3</c:v>
                </c:pt>
                <c:pt idx="3907">
                  <c:v>3.8103299999999998E-3</c:v>
                </c:pt>
                <c:pt idx="3908">
                  <c:v>6.1881200000000001E-3</c:v>
                </c:pt>
                <c:pt idx="3909">
                  <c:v>5.8357599999999997E-3</c:v>
                </c:pt>
                <c:pt idx="3910">
                  <c:v>7.15835E-3</c:v>
                </c:pt>
                <c:pt idx="3911">
                  <c:v>7.6569699999999999E-3</c:v>
                </c:pt>
                <c:pt idx="3912">
                  <c:v>1.09278E-2</c:v>
                </c:pt>
                <c:pt idx="3913">
                  <c:v>1.5746300000000001E-2</c:v>
                </c:pt>
                <c:pt idx="3914">
                  <c:v>1.48164E-2</c:v>
                </c:pt>
                <c:pt idx="3915">
                  <c:v>7.9535700000000001E-3</c:v>
                </c:pt>
                <c:pt idx="3916">
                  <c:v>3.8338700000000001E-3</c:v>
                </c:pt>
                <c:pt idx="3917">
                  <c:v>6.4171100000000002E-3</c:v>
                </c:pt>
                <c:pt idx="3918">
                  <c:v>4.0503099999999997E-3</c:v>
                </c:pt>
                <c:pt idx="3919">
                  <c:v>4.9601000000000003E-3</c:v>
                </c:pt>
                <c:pt idx="3920">
                  <c:v>4.5721800000000003E-3</c:v>
                </c:pt>
                <c:pt idx="3921">
                  <c:v>5.4857100000000004E-3</c:v>
                </c:pt>
                <c:pt idx="3922">
                  <c:v>4.0853399999999998E-3</c:v>
                </c:pt>
                <c:pt idx="3923">
                  <c:v>6.7259700000000004E-3</c:v>
                </c:pt>
                <c:pt idx="3924">
                  <c:v>2.4271800000000001E-3</c:v>
                </c:pt>
                <c:pt idx="3925">
                  <c:v>4.6645899999999997E-3</c:v>
                </c:pt>
                <c:pt idx="3926">
                  <c:v>7.9329099999999996E-3</c:v>
                </c:pt>
                <c:pt idx="3927">
                  <c:v>6.8933800000000002E-3</c:v>
                </c:pt>
                <c:pt idx="3928">
                  <c:v>8.3710399999999997E-3</c:v>
                </c:pt>
                <c:pt idx="3929">
                  <c:v>2.0935099999999998E-3</c:v>
                </c:pt>
                <c:pt idx="3930">
                  <c:v>3.00856E-3</c:v>
                </c:pt>
                <c:pt idx="3931">
                  <c:v>4.2204E-3</c:v>
                </c:pt>
                <c:pt idx="3932">
                  <c:v>4.9940499999999999E-3</c:v>
                </c:pt>
                <c:pt idx="3933">
                  <c:v>4.01038E-3</c:v>
                </c:pt>
                <c:pt idx="3934">
                  <c:v>4.2513000000000004E-3</c:v>
                </c:pt>
                <c:pt idx="3935">
                  <c:v>5.1382399999999996E-3</c:v>
                </c:pt>
                <c:pt idx="3936">
                  <c:v>8.6434600000000004E-3</c:v>
                </c:pt>
                <c:pt idx="3937">
                  <c:v>1.9837500000000001E-2</c:v>
                </c:pt>
                <c:pt idx="3938">
                  <c:v>1.3600599999999999E-2</c:v>
                </c:pt>
                <c:pt idx="3939">
                  <c:v>8.7656999999999995E-3</c:v>
                </c:pt>
                <c:pt idx="3940">
                  <c:v>7.0231099999999999E-3</c:v>
                </c:pt>
                <c:pt idx="3941">
                  <c:v>2.92925E-3</c:v>
                </c:pt>
                <c:pt idx="3942">
                  <c:v>3.8270999999999999E-3</c:v>
                </c:pt>
                <c:pt idx="3943">
                  <c:v>2.7790599999999999E-3</c:v>
                </c:pt>
                <c:pt idx="3944">
                  <c:v>6.1205299999999999E-3</c:v>
                </c:pt>
                <c:pt idx="3945">
                  <c:v>4.6398000000000003E-3</c:v>
                </c:pt>
                <c:pt idx="3946">
                  <c:v>7.6208600000000001E-3</c:v>
                </c:pt>
                <c:pt idx="3947">
                  <c:v>4.9338400000000001E-3</c:v>
                </c:pt>
                <c:pt idx="3948">
                  <c:v>4.9099800000000004E-3</c:v>
                </c:pt>
                <c:pt idx="3949">
                  <c:v>4.6436000000000003E-3</c:v>
                </c:pt>
                <c:pt idx="3950">
                  <c:v>3.21617E-3</c:v>
                </c:pt>
                <c:pt idx="3951">
                  <c:v>3.48351E-3</c:v>
                </c:pt>
                <c:pt idx="3952">
                  <c:v>7.9250699999999993E-3</c:v>
                </c:pt>
                <c:pt idx="3953">
                  <c:v>1.3462399999999999E-2</c:v>
                </c:pt>
                <c:pt idx="3954">
                  <c:v>6.5264700000000004E-3</c:v>
                </c:pt>
                <c:pt idx="3955">
                  <c:v>7.3704199999999999E-3</c:v>
                </c:pt>
                <c:pt idx="3956">
                  <c:v>6.9245499999999998E-3</c:v>
                </c:pt>
                <c:pt idx="3957">
                  <c:v>5.8356700000000003E-3</c:v>
                </c:pt>
                <c:pt idx="3958">
                  <c:v>6.1629800000000002E-3</c:v>
                </c:pt>
                <c:pt idx="3959">
                  <c:v>2.8029299999999999E-3</c:v>
                </c:pt>
                <c:pt idx="3960">
                  <c:v>1.0803799999999999E-3</c:v>
                </c:pt>
                <c:pt idx="3961">
                  <c:v>5.1477199999999997E-3</c:v>
                </c:pt>
                <c:pt idx="3962">
                  <c:v>8.0768400000000001E-3</c:v>
                </c:pt>
                <c:pt idx="3963">
                  <c:v>7.1335900000000004E-3</c:v>
                </c:pt>
                <c:pt idx="3964">
                  <c:v>2.3349600000000001E-3</c:v>
                </c:pt>
                <c:pt idx="3965">
                  <c:v>5.8984600000000003E-3</c:v>
                </c:pt>
                <c:pt idx="3966">
                  <c:v>8.0500899999999993E-3</c:v>
                </c:pt>
                <c:pt idx="3967">
                  <c:v>1.0767199999999999E-2</c:v>
                </c:pt>
                <c:pt idx="3968">
                  <c:v>8.8956399999999998E-3</c:v>
                </c:pt>
                <c:pt idx="3969">
                  <c:v>7.4240699999999996E-3</c:v>
                </c:pt>
                <c:pt idx="3970">
                  <c:v>8.4998899999999995E-3</c:v>
                </c:pt>
                <c:pt idx="3971">
                  <c:v>5.6015600000000002E-3</c:v>
                </c:pt>
                <c:pt idx="3972">
                  <c:v>3.7261299999999998E-3</c:v>
                </c:pt>
                <c:pt idx="3973">
                  <c:v>2.9226600000000001E-3</c:v>
                </c:pt>
                <c:pt idx="3974">
                  <c:v>3.3200500000000002E-3</c:v>
                </c:pt>
                <c:pt idx="3975">
                  <c:v>5.92525E-3</c:v>
                </c:pt>
                <c:pt idx="3976">
                  <c:v>3.8901600000000001E-3</c:v>
                </c:pt>
                <c:pt idx="3977">
                  <c:v>5.6053800000000001E-3</c:v>
                </c:pt>
                <c:pt idx="3978">
                  <c:v>2.5194700000000002E-3</c:v>
                </c:pt>
                <c:pt idx="3979">
                  <c:v>1.8488599999999999E-3</c:v>
                </c:pt>
                <c:pt idx="3980">
                  <c:v>4.7125400000000003E-3</c:v>
                </c:pt>
                <c:pt idx="3981">
                  <c:v>1.89934E-3</c:v>
                </c:pt>
                <c:pt idx="3982">
                  <c:v>5.5134399999999997E-3</c:v>
                </c:pt>
                <c:pt idx="3983">
                  <c:v>8.0350600000000001E-3</c:v>
                </c:pt>
                <c:pt idx="3984">
                  <c:v>1.1491400000000001E-2</c:v>
                </c:pt>
                <c:pt idx="3985">
                  <c:v>1.33172E-2</c:v>
                </c:pt>
                <c:pt idx="3986">
                  <c:v>8.3374199999999999E-3</c:v>
                </c:pt>
                <c:pt idx="3987">
                  <c:v>6.5502199999999998E-3</c:v>
                </c:pt>
                <c:pt idx="3988">
                  <c:v>4.8882700000000001E-3</c:v>
                </c:pt>
                <c:pt idx="3989">
                  <c:v>4.9822099999999999E-3</c:v>
                </c:pt>
                <c:pt idx="3990">
                  <c:v>3.56464E-3</c:v>
                </c:pt>
                <c:pt idx="3991">
                  <c:v>4.3290000000000004E-3</c:v>
                </c:pt>
                <c:pt idx="3992">
                  <c:v>1.21169E-2</c:v>
                </c:pt>
                <c:pt idx="3993">
                  <c:v>4.9505E-3</c:v>
                </c:pt>
                <c:pt idx="3994">
                  <c:v>7.4453200000000001E-3</c:v>
                </c:pt>
                <c:pt idx="3995">
                  <c:v>3.3206799999999999E-3</c:v>
                </c:pt>
                <c:pt idx="3996">
                  <c:v>3.6223700000000002E-3</c:v>
                </c:pt>
                <c:pt idx="3997">
                  <c:v>3.8627599999999998E-3</c:v>
                </c:pt>
                <c:pt idx="3998">
                  <c:v>6.1252299999999997E-3</c:v>
                </c:pt>
                <c:pt idx="3999">
                  <c:v>1.88679E-3</c:v>
                </c:pt>
              </c:numCache>
            </c:numRef>
          </c:yVal>
          <c:smooth val="0"/>
          <c:extLst>
            <c:ext xmlns:c16="http://schemas.microsoft.com/office/drawing/2014/chart" uri="{C3380CC4-5D6E-409C-BE32-E72D297353CC}">
              <c16:uniqueId val="{00000002-AAEA-43AC-B9D0-D554717E949A}"/>
            </c:ext>
          </c:extLst>
        </c:ser>
        <c:dLbls>
          <c:showLegendKey val="0"/>
          <c:showVal val="0"/>
          <c:showCatName val="0"/>
          <c:showSerName val="0"/>
          <c:showPercent val="0"/>
          <c:showBubbleSize val="0"/>
        </c:dLbls>
        <c:axId val="2030964575"/>
        <c:axId val="2030967071"/>
      </c:scatterChart>
      <c:valAx>
        <c:axId val="2030964575"/>
        <c:scaling>
          <c:orientation val="minMax"/>
          <c:max val="50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030967071"/>
        <c:crosses val="autoZero"/>
        <c:crossBetween val="midCat"/>
      </c:valAx>
      <c:valAx>
        <c:axId val="203096707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030964575"/>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nl-NL" sz="1800"/>
              <a:t>Low initial cooperativeness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strRef>
              <c:f>'Model 1.2 price0.0'!$I$1</c:f>
              <c:strCache>
                <c:ptCount val="1"/>
                <c:pt idx="0">
                  <c:v>Pmean</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 1.2 price0.0'!$A$2:$A$5002</c:f>
              <c:numCache>
                <c:formatCode>General</c:formatCode>
                <c:ptCount val="5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pt idx="2001">
                  <c:v>200100</c:v>
                </c:pt>
                <c:pt idx="2002">
                  <c:v>200200</c:v>
                </c:pt>
                <c:pt idx="2003">
                  <c:v>200300</c:v>
                </c:pt>
                <c:pt idx="2004">
                  <c:v>200400</c:v>
                </c:pt>
                <c:pt idx="2005">
                  <c:v>200500</c:v>
                </c:pt>
                <c:pt idx="2006">
                  <c:v>200600</c:v>
                </c:pt>
                <c:pt idx="2007">
                  <c:v>200700</c:v>
                </c:pt>
                <c:pt idx="2008">
                  <c:v>200800</c:v>
                </c:pt>
                <c:pt idx="2009">
                  <c:v>200900</c:v>
                </c:pt>
                <c:pt idx="2010">
                  <c:v>201000</c:v>
                </c:pt>
                <c:pt idx="2011">
                  <c:v>201100</c:v>
                </c:pt>
                <c:pt idx="2012">
                  <c:v>201200</c:v>
                </c:pt>
                <c:pt idx="2013">
                  <c:v>201300</c:v>
                </c:pt>
                <c:pt idx="2014">
                  <c:v>201400</c:v>
                </c:pt>
                <c:pt idx="2015">
                  <c:v>201500</c:v>
                </c:pt>
                <c:pt idx="2016">
                  <c:v>201600</c:v>
                </c:pt>
                <c:pt idx="2017">
                  <c:v>201700</c:v>
                </c:pt>
                <c:pt idx="2018">
                  <c:v>201800</c:v>
                </c:pt>
                <c:pt idx="2019">
                  <c:v>201900</c:v>
                </c:pt>
                <c:pt idx="2020">
                  <c:v>202000</c:v>
                </c:pt>
                <c:pt idx="2021">
                  <c:v>202100</c:v>
                </c:pt>
                <c:pt idx="2022">
                  <c:v>202200</c:v>
                </c:pt>
                <c:pt idx="2023">
                  <c:v>202300</c:v>
                </c:pt>
                <c:pt idx="2024">
                  <c:v>202400</c:v>
                </c:pt>
                <c:pt idx="2025">
                  <c:v>202500</c:v>
                </c:pt>
                <c:pt idx="2026">
                  <c:v>202600</c:v>
                </c:pt>
                <c:pt idx="2027">
                  <c:v>202700</c:v>
                </c:pt>
                <c:pt idx="2028">
                  <c:v>202800</c:v>
                </c:pt>
                <c:pt idx="2029">
                  <c:v>202900</c:v>
                </c:pt>
                <c:pt idx="2030">
                  <c:v>203000</c:v>
                </c:pt>
                <c:pt idx="2031">
                  <c:v>203100</c:v>
                </c:pt>
                <c:pt idx="2032">
                  <c:v>203200</c:v>
                </c:pt>
                <c:pt idx="2033">
                  <c:v>203300</c:v>
                </c:pt>
                <c:pt idx="2034">
                  <c:v>203400</c:v>
                </c:pt>
                <c:pt idx="2035">
                  <c:v>203500</c:v>
                </c:pt>
                <c:pt idx="2036">
                  <c:v>203600</c:v>
                </c:pt>
                <c:pt idx="2037">
                  <c:v>203700</c:v>
                </c:pt>
                <c:pt idx="2038">
                  <c:v>203800</c:v>
                </c:pt>
                <c:pt idx="2039">
                  <c:v>203900</c:v>
                </c:pt>
                <c:pt idx="2040">
                  <c:v>204000</c:v>
                </c:pt>
                <c:pt idx="2041">
                  <c:v>204100</c:v>
                </c:pt>
                <c:pt idx="2042">
                  <c:v>204200</c:v>
                </c:pt>
                <c:pt idx="2043">
                  <c:v>204300</c:v>
                </c:pt>
                <c:pt idx="2044">
                  <c:v>204400</c:v>
                </c:pt>
                <c:pt idx="2045">
                  <c:v>204500</c:v>
                </c:pt>
                <c:pt idx="2046">
                  <c:v>204600</c:v>
                </c:pt>
                <c:pt idx="2047">
                  <c:v>204700</c:v>
                </c:pt>
                <c:pt idx="2048">
                  <c:v>204800</c:v>
                </c:pt>
                <c:pt idx="2049">
                  <c:v>204900</c:v>
                </c:pt>
                <c:pt idx="2050">
                  <c:v>205000</c:v>
                </c:pt>
                <c:pt idx="2051">
                  <c:v>205100</c:v>
                </c:pt>
                <c:pt idx="2052">
                  <c:v>205200</c:v>
                </c:pt>
                <c:pt idx="2053">
                  <c:v>205300</c:v>
                </c:pt>
                <c:pt idx="2054">
                  <c:v>205400</c:v>
                </c:pt>
                <c:pt idx="2055">
                  <c:v>205500</c:v>
                </c:pt>
                <c:pt idx="2056">
                  <c:v>205600</c:v>
                </c:pt>
                <c:pt idx="2057">
                  <c:v>205700</c:v>
                </c:pt>
                <c:pt idx="2058">
                  <c:v>205800</c:v>
                </c:pt>
                <c:pt idx="2059">
                  <c:v>205900</c:v>
                </c:pt>
                <c:pt idx="2060">
                  <c:v>206000</c:v>
                </c:pt>
                <c:pt idx="2061">
                  <c:v>206100</c:v>
                </c:pt>
                <c:pt idx="2062">
                  <c:v>206200</c:v>
                </c:pt>
                <c:pt idx="2063">
                  <c:v>206300</c:v>
                </c:pt>
                <c:pt idx="2064">
                  <c:v>206400</c:v>
                </c:pt>
                <c:pt idx="2065">
                  <c:v>206500</c:v>
                </c:pt>
                <c:pt idx="2066">
                  <c:v>206600</c:v>
                </c:pt>
                <c:pt idx="2067">
                  <c:v>206700</c:v>
                </c:pt>
                <c:pt idx="2068">
                  <c:v>206800</c:v>
                </c:pt>
                <c:pt idx="2069">
                  <c:v>206900</c:v>
                </c:pt>
                <c:pt idx="2070">
                  <c:v>207000</c:v>
                </c:pt>
                <c:pt idx="2071">
                  <c:v>207100</c:v>
                </c:pt>
                <c:pt idx="2072">
                  <c:v>207200</c:v>
                </c:pt>
                <c:pt idx="2073">
                  <c:v>207300</c:v>
                </c:pt>
                <c:pt idx="2074">
                  <c:v>207400</c:v>
                </c:pt>
                <c:pt idx="2075">
                  <c:v>207500</c:v>
                </c:pt>
                <c:pt idx="2076">
                  <c:v>207600</c:v>
                </c:pt>
                <c:pt idx="2077">
                  <c:v>207700</c:v>
                </c:pt>
                <c:pt idx="2078">
                  <c:v>207800</c:v>
                </c:pt>
                <c:pt idx="2079">
                  <c:v>207900</c:v>
                </c:pt>
                <c:pt idx="2080">
                  <c:v>208000</c:v>
                </c:pt>
                <c:pt idx="2081">
                  <c:v>208100</c:v>
                </c:pt>
                <c:pt idx="2082">
                  <c:v>208200</c:v>
                </c:pt>
                <c:pt idx="2083">
                  <c:v>208300</c:v>
                </c:pt>
                <c:pt idx="2084">
                  <c:v>208400</c:v>
                </c:pt>
                <c:pt idx="2085">
                  <c:v>208500</c:v>
                </c:pt>
                <c:pt idx="2086">
                  <c:v>208600</c:v>
                </c:pt>
                <c:pt idx="2087">
                  <c:v>208700</c:v>
                </c:pt>
                <c:pt idx="2088">
                  <c:v>208800</c:v>
                </c:pt>
                <c:pt idx="2089">
                  <c:v>208900</c:v>
                </c:pt>
                <c:pt idx="2090">
                  <c:v>209000</c:v>
                </c:pt>
                <c:pt idx="2091">
                  <c:v>209100</c:v>
                </c:pt>
                <c:pt idx="2092">
                  <c:v>209200</c:v>
                </c:pt>
                <c:pt idx="2093">
                  <c:v>209300</c:v>
                </c:pt>
                <c:pt idx="2094">
                  <c:v>209400</c:v>
                </c:pt>
                <c:pt idx="2095">
                  <c:v>209500</c:v>
                </c:pt>
                <c:pt idx="2096">
                  <c:v>209600</c:v>
                </c:pt>
                <c:pt idx="2097">
                  <c:v>209700</c:v>
                </c:pt>
                <c:pt idx="2098">
                  <c:v>209800</c:v>
                </c:pt>
                <c:pt idx="2099">
                  <c:v>209900</c:v>
                </c:pt>
                <c:pt idx="2100">
                  <c:v>210000</c:v>
                </c:pt>
                <c:pt idx="2101">
                  <c:v>210100</c:v>
                </c:pt>
                <c:pt idx="2102">
                  <c:v>210200</c:v>
                </c:pt>
                <c:pt idx="2103">
                  <c:v>210300</c:v>
                </c:pt>
                <c:pt idx="2104">
                  <c:v>210400</c:v>
                </c:pt>
                <c:pt idx="2105">
                  <c:v>210500</c:v>
                </c:pt>
                <c:pt idx="2106">
                  <c:v>210600</c:v>
                </c:pt>
                <c:pt idx="2107">
                  <c:v>210700</c:v>
                </c:pt>
                <c:pt idx="2108">
                  <c:v>210800</c:v>
                </c:pt>
                <c:pt idx="2109">
                  <c:v>210900</c:v>
                </c:pt>
                <c:pt idx="2110">
                  <c:v>211000</c:v>
                </c:pt>
                <c:pt idx="2111">
                  <c:v>211100</c:v>
                </c:pt>
                <c:pt idx="2112">
                  <c:v>211200</c:v>
                </c:pt>
                <c:pt idx="2113">
                  <c:v>211300</c:v>
                </c:pt>
                <c:pt idx="2114">
                  <c:v>211400</c:v>
                </c:pt>
                <c:pt idx="2115">
                  <c:v>211500</c:v>
                </c:pt>
                <c:pt idx="2116">
                  <c:v>211600</c:v>
                </c:pt>
                <c:pt idx="2117">
                  <c:v>211700</c:v>
                </c:pt>
                <c:pt idx="2118">
                  <c:v>211800</c:v>
                </c:pt>
                <c:pt idx="2119">
                  <c:v>211900</c:v>
                </c:pt>
                <c:pt idx="2120">
                  <c:v>212000</c:v>
                </c:pt>
                <c:pt idx="2121">
                  <c:v>212100</c:v>
                </c:pt>
                <c:pt idx="2122">
                  <c:v>212200</c:v>
                </c:pt>
                <c:pt idx="2123">
                  <c:v>212300</c:v>
                </c:pt>
                <c:pt idx="2124">
                  <c:v>212400</c:v>
                </c:pt>
                <c:pt idx="2125">
                  <c:v>212500</c:v>
                </c:pt>
                <c:pt idx="2126">
                  <c:v>212600</c:v>
                </c:pt>
                <c:pt idx="2127">
                  <c:v>212700</c:v>
                </c:pt>
                <c:pt idx="2128">
                  <c:v>212800</c:v>
                </c:pt>
                <c:pt idx="2129">
                  <c:v>212900</c:v>
                </c:pt>
                <c:pt idx="2130">
                  <c:v>213000</c:v>
                </c:pt>
                <c:pt idx="2131">
                  <c:v>213100</c:v>
                </c:pt>
                <c:pt idx="2132">
                  <c:v>213200</c:v>
                </c:pt>
                <c:pt idx="2133">
                  <c:v>213300</c:v>
                </c:pt>
                <c:pt idx="2134">
                  <c:v>213400</c:v>
                </c:pt>
                <c:pt idx="2135">
                  <c:v>213500</c:v>
                </c:pt>
                <c:pt idx="2136">
                  <c:v>213600</c:v>
                </c:pt>
                <c:pt idx="2137">
                  <c:v>213700</c:v>
                </c:pt>
                <c:pt idx="2138">
                  <c:v>213800</c:v>
                </c:pt>
                <c:pt idx="2139">
                  <c:v>213900</c:v>
                </c:pt>
                <c:pt idx="2140">
                  <c:v>214000</c:v>
                </c:pt>
                <c:pt idx="2141">
                  <c:v>214100</c:v>
                </c:pt>
                <c:pt idx="2142">
                  <c:v>214200</c:v>
                </c:pt>
                <c:pt idx="2143">
                  <c:v>214300</c:v>
                </c:pt>
                <c:pt idx="2144">
                  <c:v>214400</c:v>
                </c:pt>
                <c:pt idx="2145">
                  <c:v>214500</c:v>
                </c:pt>
                <c:pt idx="2146">
                  <c:v>214600</c:v>
                </c:pt>
                <c:pt idx="2147">
                  <c:v>214700</c:v>
                </c:pt>
                <c:pt idx="2148">
                  <c:v>214800</c:v>
                </c:pt>
                <c:pt idx="2149">
                  <c:v>214900</c:v>
                </c:pt>
                <c:pt idx="2150">
                  <c:v>215000</c:v>
                </c:pt>
                <c:pt idx="2151">
                  <c:v>215100</c:v>
                </c:pt>
                <c:pt idx="2152">
                  <c:v>215200</c:v>
                </c:pt>
                <c:pt idx="2153">
                  <c:v>215300</c:v>
                </c:pt>
                <c:pt idx="2154">
                  <c:v>215400</c:v>
                </c:pt>
                <c:pt idx="2155">
                  <c:v>215500</c:v>
                </c:pt>
                <c:pt idx="2156">
                  <c:v>215600</c:v>
                </c:pt>
                <c:pt idx="2157">
                  <c:v>215700</c:v>
                </c:pt>
                <c:pt idx="2158">
                  <c:v>215800</c:v>
                </c:pt>
                <c:pt idx="2159">
                  <c:v>215900</c:v>
                </c:pt>
                <c:pt idx="2160">
                  <c:v>216000</c:v>
                </c:pt>
                <c:pt idx="2161">
                  <c:v>216100</c:v>
                </c:pt>
                <c:pt idx="2162">
                  <c:v>216200</c:v>
                </c:pt>
                <c:pt idx="2163">
                  <c:v>216300</c:v>
                </c:pt>
                <c:pt idx="2164">
                  <c:v>216400</c:v>
                </c:pt>
                <c:pt idx="2165">
                  <c:v>216500</c:v>
                </c:pt>
                <c:pt idx="2166">
                  <c:v>216600</c:v>
                </c:pt>
                <c:pt idx="2167">
                  <c:v>216700</c:v>
                </c:pt>
                <c:pt idx="2168">
                  <c:v>216800</c:v>
                </c:pt>
                <c:pt idx="2169">
                  <c:v>216900</c:v>
                </c:pt>
                <c:pt idx="2170">
                  <c:v>217000</c:v>
                </c:pt>
                <c:pt idx="2171">
                  <c:v>217100</c:v>
                </c:pt>
                <c:pt idx="2172">
                  <c:v>217200</c:v>
                </c:pt>
                <c:pt idx="2173">
                  <c:v>217300</c:v>
                </c:pt>
                <c:pt idx="2174">
                  <c:v>217400</c:v>
                </c:pt>
                <c:pt idx="2175">
                  <c:v>217500</c:v>
                </c:pt>
                <c:pt idx="2176">
                  <c:v>217600</c:v>
                </c:pt>
                <c:pt idx="2177">
                  <c:v>217700</c:v>
                </c:pt>
                <c:pt idx="2178">
                  <c:v>217800</c:v>
                </c:pt>
                <c:pt idx="2179">
                  <c:v>217900</c:v>
                </c:pt>
                <c:pt idx="2180">
                  <c:v>218000</c:v>
                </c:pt>
                <c:pt idx="2181">
                  <c:v>218100</c:v>
                </c:pt>
                <c:pt idx="2182">
                  <c:v>218200</c:v>
                </c:pt>
                <c:pt idx="2183">
                  <c:v>218300</c:v>
                </c:pt>
                <c:pt idx="2184">
                  <c:v>218400</c:v>
                </c:pt>
                <c:pt idx="2185">
                  <c:v>218500</c:v>
                </c:pt>
                <c:pt idx="2186">
                  <c:v>218600</c:v>
                </c:pt>
                <c:pt idx="2187">
                  <c:v>218700</c:v>
                </c:pt>
                <c:pt idx="2188">
                  <c:v>218800</c:v>
                </c:pt>
                <c:pt idx="2189">
                  <c:v>218900</c:v>
                </c:pt>
                <c:pt idx="2190">
                  <c:v>219000</c:v>
                </c:pt>
                <c:pt idx="2191">
                  <c:v>219100</c:v>
                </c:pt>
                <c:pt idx="2192">
                  <c:v>219200</c:v>
                </c:pt>
                <c:pt idx="2193">
                  <c:v>219300</c:v>
                </c:pt>
                <c:pt idx="2194">
                  <c:v>219400</c:v>
                </c:pt>
                <c:pt idx="2195">
                  <c:v>219500</c:v>
                </c:pt>
                <c:pt idx="2196">
                  <c:v>219600</c:v>
                </c:pt>
                <c:pt idx="2197">
                  <c:v>219700</c:v>
                </c:pt>
                <c:pt idx="2198">
                  <c:v>219800</c:v>
                </c:pt>
                <c:pt idx="2199">
                  <c:v>219900</c:v>
                </c:pt>
                <c:pt idx="2200">
                  <c:v>220000</c:v>
                </c:pt>
                <c:pt idx="2201">
                  <c:v>220100</c:v>
                </c:pt>
                <c:pt idx="2202">
                  <c:v>220200</c:v>
                </c:pt>
                <c:pt idx="2203">
                  <c:v>220300</c:v>
                </c:pt>
                <c:pt idx="2204">
                  <c:v>220400</c:v>
                </c:pt>
                <c:pt idx="2205">
                  <c:v>220500</c:v>
                </c:pt>
                <c:pt idx="2206">
                  <c:v>220600</c:v>
                </c:pt>
                <c:pt idx="2207">
                  <c:v>220700</c:v>
                </c:pt>
                <c:pt idx="2208">
                  <c:v>220800</c:v>
                </c:pt>
                <c:pt idx="2209">
                  <c:v>220900</c:v>
                </c:pt>
                <c:pt idx="2210">
                  <c:v>221000</c:v>
                </c:pt>
                <c:pt idx="2211">
                  <c:v>221100</c:v>
                </c:pt>
                <c:pt idx="2212">
                  <c:v>221200</c:v>
                </c:pt>
                <c:pt idx="2213">
                  <c:v>221300</c:v>
                </c:pt>
                <c:pt idx="2214">
                  <c:v>221400</c:v>
                </c:pt>
                <c:pt idx="2215">
                  <c:v>221500</c:v>
                </c:pt>
                <c:pt idx="2216">
                  <c:v>221600</c:v>
                </c:pt>
                <c:pt idx="2217">
                  <c:v>221700</c:v>
                </c:pt>
                <c:pt idx="2218">
                  <c:v>221800</c:v>
                </c:pt>
                <c:pt idx="2219">
                  <c:v>221900</c:v>
                </c:pt>
                <c:pt idx="2220">
                  <c:v>222000</c:v>
                </c:pt>
                <c:pt idx="2221">
                  <c:v>222100</c:v>
                </c:pt>
                <c:pt idx="2222">
                  <c:v>222200</c:v>
                </c:pt>
                <c:pt idx="2223">
                  <c:v>222300</c:v>
                </c:pt>
                <c:pt idx="2224">
                  <c:v>222400</c:v>
                </c:pt>
                <c:pt idx="2225">
                  <c:v>222500</c:v>
                </c:pt>
                <c:pt idx="2226">
                  <c:v>222600</c:v>
                </c:pt>
                <c:pt idx="2227">
                  <c:v>222700</c:v>
                </c:pt>
                <c:pt idx="2228">
                  <c:v>222800</c:v>
                </c:pt>
                <c:pt idx="2229">
                  <c:v>222900</c:v>
                </c:pt>
                <c:pt idx="2230">
                  <c:v>223000</c:v>
                </c:pt>
                <c:pt idx="2231">
                  <c:v>223100</c:v>
                </c:pt>
                <c:pt idx="2232">
                  <c:v>223200</c:v>
                </c:pt>
                <c:pt idx="2233">
                  <c:v>223300</c:v>
                </c:pt>
                <c:pt idx="2234">
                  <c:v>223400</c:v>
                </c:pt>
                <c:pt idx="2235">
                  <c:v>223500</c:v>
                </c:pt>
                <c:pt idx="2236">
                  <c:v>223600</c:v>
                </c:pt>
                <c:pt idx="2237">
                  <c:v>223700</c:v>
                </c:pt>
                <c:pt idx="2238">
                  <c:v>223800</c:v>
                </c:pt>
                <c:pt idx="2239">
                  <c:v>223900</c:v>
                </c:pt>
                <c:pt idx="2240">
                  <c:v>224000</c:v>
                </c:pt>
                <c:pt idx="2241">
                  <c:v>224100</c:v>
                </c:pt>
                <c:pt idx="2242">
                  <c:v>224200</c:v>
                </c:pt>
                <c:pt idx="2243">
                  <c:v>224300</c:v>
                </c:pt>
                <c:pt idx="2244">
                  <c:v>224400</c:v>
                </c:pt>
                <c:pt idx="2245">
                  <c:v>224500</c:v>
                </c:pt>
                <c:pt idx="2246">
                  <c:v>224600</c:v>
                </c:pt>
                <c:pt idx="2247">
                  <c:v>224700</c:v>
                </c:pt>
                <c:pt idx="2248">
                  <c:v>224800</c:v>
                </c:pt>
                <c:pt idx="2249">
                  <c:v>224900</c:v>
                </c:pt>
                <c:pt idx="2250">
                  <c:v>225000</c:v>
                </c:pt>
                <c:pt idx="2251">
                  <c:v>225100</c:v>
                </c:pt>
                <c:pt idx="2252">
                  <c:v>225200</c:v>
                </c:pt>
                <c:pt idx="2253">
                  <c:v>225300</c:v>
                </c:pt>
                <c:pt idx="2254">
                  <c:v>225400</c:v>
                </c:pt>
                <c:pt idx="2255">
                  <c:v>225500</c:v>
                </c:pt>
                <c:pt idx="2256">
                  <c:v>225600</c:v>
                </c:pt>
                <c:pt idx="2257">
                  <c:v>225700</c:v>
                </c:pt>
                <c:pt idx="2258">
                  <c:v>225800</c:v>
                </c:pt>
                <c:pt idx="2259">
                  <c:v>225900</c:v>
                </c:pt>
                <c:pt idx="2260">
                  <c:v>226000</c:v>
                </c:pt>
                <c:pt idx="2261">
                  <c:v>226100</c:v>
                </c:pt>
                <c:pt idx="2262">
                  <c:v>226200</c:v>
                </c:pt>
                <c:pt idx="2263">
                  <c:v>226300</c:v>
                </c:pt>
                <c:pt idx="2264">
                  <c:v>226400</c:v>
                </c:pt>
                <c:pt idx="2265">
                  <c:v>226500</c:v>
                </c:pt>
                <c:pt idx="2266">
                  <c:v>226600</c:v>
                </c:pt>
                <c:pt idx="2267">
                  <c:v>226700</c:v>
                </c:pt>
                <c:pt idx="2268">
                  <c:v>226800</c:v>
                </c:pt>
                <c:pt idx="2269">
                  <c:v>226900</c:v>
                </c:pt>
                <c:pt idx="2270">
                  <c:v>227000</c:v>
                </c:pt>
                <c:pt idx="2271">
                  <c:v>227100</c:v>
                </c:pt>
                <c:pt idx="2272">
                  <c:v>227200</c:v>
                </c:pt>
                <c:pt idx="2273">
                  <c:v>227300</c:v>
                </c:pt>
                <c:pt idx="2274">
                  <c:v>227400</c:v>
                </c:pt>
                <c:pt idx="2275">
                  <c:v>227500</c:v>
                </c:pt>
                <c:pt idx="2276">
                  <c:v>227600</c:v>
                </c:pt>
                <c:pt idx="2277">
                  <c:v>227700</c:v>
                </c:pt>
                <c:pt idx="2278">
                  <c:v>227800</c:v>
                </c:pt>
                <c:pt idx="2279">
                  <c:v>227900</c:v>
                </c:pt>
                <c:pt idx="2280">
                  <c:v>228000</c:v>
                </c:pt>
                <c:pt idx="2281">
                  <c:v>228100</c:v>
                </c:pt>
                <c:pt idx="2282">
                  <c:v>228200</c:v>
                </c:pt>
                <c:pt idx="2283">
                  <c:v>228300</c:v>
                </c:pt>
                <c:pt idx="2284">
                  <c:v>228400</c:v>
                </c:pt>
                <c:pt idx="2285">
                  <c:v>228500</c:v>
                </c:pt>
                <c:pt idx="2286">
                  <c:v>228600</c:v>
                </c:pt>
                <c:pt idx="2287">
                  <c:v>228700</c:v>
                </c:pt>
                <c:pt idx="2288">
                  <c:v>228800</c:v>
                </c:pt>
                <c:pt idx="2289">
                  <c:v>228900</c:v>
                </c:pt>
                <c:pt idx="2290">
                  <c:v>229000</c:v>
                </c:pt>
                <c:pt idx="2291">
                  <c:v>229100</c:v>
                </c:pt>
                <c:pt idx="2292">
                  <c:v>229200</c:v>
                </c:pt>
                <c:pt idx="2293">
                  <c:v>229300</c:v>
                </c:pt>
                <c:pt idx="2294">
                  <c:v>229400</c:v>
                </c:pt>
                <c:pt idx="2295">
                  <c:v>229500</c:v>
                </c:pt>
                <c:pt idx="2296">
                  <c:v>229600</c:v>
                </c:pt>
                <c:pt idx="2297">
                  <c:v>229700</c:v>
                </c:pt>
                <c:pt idx="2298">
                  <c:v>229800</c:v>
                </c:pt>
                <c:pt idx="2299">
                  <c:v>229900</c:v>
                </c:pt>
                <c:pt idx="2300">
                  <c:v>230000</c:v>
                </c:pt>
                <c:pt idx="2301">
                  <c:v>230100</c:v>
                </c:pt>
                <c:pt idx="2302">
                  <c:v>230200</c:v>
                </c:pt>
                <c:pt idx="2303">
                  <c:v>230300</c:v>
                </c:pt>
                <c:pt idx="2304">
                  <c:v>230400</c:v>
                </c:pt>
                <c:pt idx="2305">
                  <c:v>230500</c:v>
                </c:pt>
                <c:pt idx="2306">
                  <c:v>230600</c:v>
                </c:pt>
                <c:pt idx="2307">
                  <c:v>230700</c:v>
                </c:pt>
                <c:pt idx="2308">
                  <c:v>230800</c:v>
                </c:pt>
                <c:pt idx="2309">
                  <c:v>230900</c:v>
                </c:pt>
                <c:pt idx="2310">
                  <c:v>231000</c:v>
                </c:pt>
                <c:pt idx="2311">
                  <c:v>231100</c:v>
                </c:pt>
                <c:pt idx="2312">
                  <c:v>231200</c:v>
                </c:pt>
                <c:pt idx="2313">
                  <c:v>231300</c:v>
                </c:pt>
                <c:pt idx="2314">
                  <c:v>231400</c:v>
                </c:pt>
                <c:pt idx="2315">
                  <c:v>231500</c:v>
                </c:pt>
                <c:pt idx="2316">
                  <c:v>231600</c:v>
                </c:pt>
                <c:pt idx="2317">
                  <c:v>231700</c:v>
                </c:pt>
                <c:pt idx="2318">
                  <c:v>231800</c:v>
                </c:pt>
                <c:pt idx="2319">
                  <c:v>231900</c:v>
                </c:pt>
                <c:pt idx="2320">
                  <c:v>232000</c:v>
                </c:pt>
                <c:pt idx="2321">
                  <c:v>232100</c:v>
                </c:pt>
                <c:pt idx="2322">
                  <c:v>232200</c:v>
                </c:pt>
                <c:pt idx="2323">
                  <c:v>232300</c:v>
                </c:pt>
                <c:pt idx="2324">
                  <c:v>232400</c:v>
                </c:pt>
                <c:pt idx="2325">
                  <c:v>232500</c:v>
                </c:pt>
                <c:pt idx="2326">
                  <c:v>232600</c:v>
                </c:pt>
                <c:pt idx="2327">
                  <c:v>232700</c:v>
                </c:pt>
                <c:pt idx="2328">
                  <c:v>232800</c:v>
                </c:pt>
                <c:pt idx="2329">
                  <c:v>232900</c:v>
                </c:pt>
                <c:pt idx="2330">
                  <c:v>233000</c:v>
                </c:pt>
                <c:pt idx="2331">
                  <c:v>233100</c:v>
                </c:pt>
                <c:pt idx="2332">
                  <c:v>233200</c:v>
                </c:pt>
                <c:pt idx="2333">
                  <c:v>233300</c:v>
                </c:pt>
                <c:pt idx="2334">
                  <c:v>233400</c:v>
                </c:pt>
                <c:pt idx="2335">
                  <c:v>233500</c:v>
                </c:pt>
                <c:pt idx="2336">
                  <c:v>233600</c:v>
                </c:pt>
                <c:pt idx="2337">
                  <c:v>233700</c:v>
                </c:pt>
                <c:pt idx="2338">
                  <c:v>233800</c:v>
                </c:pt>
                <c:pt idx="2339">
                  <c:v>233900</c:v>
                </c:pt>
                <c:pt idx="2340">
                  <c:v>234000</c:v>
                </c:pt>
                <c:pt idx="2341">
                  <c:v>234100</c:v>
                </c:pt>
                <c:pt idx="2342">
                  <c:v>234200</c:v>
                </c:pt>
                <c:pt idx="2343">
                  <c:v>234300</c:v>
                </c:pt>
                <c:pt idx="2344">
                  <c:v>234400</c:v>
                </c:pt>
                <c:pt idx="2345">
                  <c:v>234500</c:v>
                </c:pt>
                <c:pt idx="2346">
                  <c:v>234600</c:v>
                </c:pt>
                <c:pt idx="2347">
                  <c:v>234700</c:v>
                </c:pt>
                <c:pt idx="2348">
                  <c:v>234800</c:v>
                </c:pt>
                <c:pt idx="2349">
                  <c:v>234900</c:v>
                </c:pt>
                <c:pt idx="2350">
                  <c:v>235000</c:v>
                </c:pt>
                <c:pt idx="2351">
                  <c:v>235100</c:v>
                </c:pt>
                <c:pt idx="2352">
                  <c:v>235200</c:v>
                </c:pt>
                <c:pt idx="2353">
                  <c:v>235300</c:v>
                </c:pt>
                <c:pt idx="2354">
                  <c:v>235400</c:v>
                </c:pt>
                <c:pt idx="2355">
                  <c:v>235500</c:v>
                </c:pt>
                <c:pt idx="2356">
                  <c:v>235600</c:v>
                </c:pt>
                <c:pt idx="2357">
                  <c:v>235700</c:v>
                </c:pt>
                <c:pt idx="2358">
                  <c:v>235800</c:v>
                </c:pt>
                <c:pt idx="2359">
                  <c:v>235900</c:v>
                </c:pt>
                <c:pt idx="2360">
                  <c:v>236000</c:v>
                </c:pt>
                <c:pt idx="2361">
                  <c:v>236100</c:v>
                </c:pt>
                <c:pt idx="2362">
                  <c:v>236200</c:v>
                </c:pt>
                <c:pt idx="2363">
                  <c:v>236300</c:v>
                </c:pt>
                <c:pt idx="2364">
                  <c:v>236400</c:v>
                </c:pt>
                <c:pt idx="2365">
                  <c:v>236500</c:v>
                </c:pt>
                <c:pt idx="2366">
                  <c:v>236600</c:v>
                </c:pt>
                <c:pt idx="2367">
                  <c:v>236700</c:v>
                </c:pt>
                <c:pt idx="2368">
                  <c:v>236800</c:v>
                </c:pt>
                <c:pt idx="2369">
                  <c:v>236900</c:v>
                </c:pt>
                <c:pt idx="2370">
                  <c:v>237000</c:v>
                </c:pt>
                <c:pt idx="2371">
                  <c:v>237100</c:v>
                </c:pt>
                <c:pt idx="2372">
                  <c:v>237200</c:v>
                </c:pt>
                <c:pt idx="2373">
                  <c:v>237300</c:v>
                </c:pt>
                <c:pt idx="2374">
                  <c:v>237400</c:v>
                </c:pt>
                <c:pt idx="2375">
                  <c:v>237500</c:v>
                </c:pt>
                <c:pt idx="2376">
                  <c:v>237600</c:v>
                </c:pt>
                <c:pt idx="2377">
                  <c:v>237700</c:v>
                </c:pt>
                <c:pt idx="2378">
                  <c:v>237800</c:v>
                </c:pt>
                <c:pt idx="2379">
                  <c:v>237900</c:v>
                </c:pt>
                <c:pt idx="2380">
                  <c:v>238000</c:v>
                </c:pt>
                <c:pt idx="2381">
                  <c:v>238100</c:v>
                </c:pt>
                <c:pt idx="2382">
                  <c:v>238200</c:v>
                </c:pt>
                <c:pt idx="2383">
                  <c:v>238300</c:v>
                </c:pt>
                <c:pt idx="2384">
                  <c:v>238400</c:v>
                </c:pt>
                <c:pt idx="2385">
                  <c:v>238500</c:v>
                </c:pt>
                <c:pt idx="2386">
                  <c:v>238600</c:v>
                </c:pt>
                <c:pt idx="2387">
                  <c:v>238700</c:v>
                </c:pt>
                <c:pt idx="2388">
                  <c:v>238800</c:v>
                </c:pt>
                <c:pt idx="2389">
                  <c:v>238900</c:v>
                </c:pt>
                <c:pt idx="2390">
                  <c:v>239000</c:v>
                </c:pt>
                <c:pt idx="2391">
                  <c:v>239100</c:v>
                </c:pt>
                <c:pt idx="2392">
                  <c:v>239200</c:v>
                </c:pt>
                <c:pt idx="2393">
                  <c:v>239300</c:v>
                </c:pt>
                <c:pt idx="2394">
                  <c:v>239400</c:v>
                </c:pt>
                <c:pt idx="2395">
                  <c:v>239500</c:v>
                </c:pt>
                <c:pt idx="2396">
                  <c:v>239600</c:v>
                </c:pt>
                <c:pt idx="2397">
                  <c:v>239700</c:v>
                </c:pt>
                <c:pt idx="2398">
                  <c:v>239800</c:v>
                </c:pt>
                <c:pt idx="2399">
                  <c:v>239900</c:v>
                </c:pt>
                <c:pt idx="2400">
                  <c:v>240000</c:v>
                </c:pt>
                <c:pt idx="2401">
                  <c:v>240100</c:v>
                </c:pt>
                <c:pt idx="2402">
                  <c:v>240200</c:v>
                </c:pt>
                <c:pt idx="2403">
                  <c:v>240300</c:v>
                </c:pt>
                <c:pt idx="2404">
                  <c:v>240400</c:v>
                </c:pt>
                <c:pt idx="2405">
                  <c:v>240500</c:v>
                </c:pt>
                <c:pt idx="2406">
                  <c:v>240600</c:v>
                </c:pt>
                <c:pt idx="2407">
                  <c:v>240700</c:v>
                </c:pt>
                <c:pt idx="2408">
                  <c:v>240800</c:v>
                </c:pt>
                <c:pt idx="2409">
                  <c:v>240900</c:v>
                </c:pt>
                <c:pt idx="2410">
                  <c:v>241000</c:v>
                </c:pt>
                <c:pt idx="2411">
                  <c:v>241100</c:v>
                </c:pt>
                <c:pt idx="2412">
                  <c:v>241200</c:v>
                </c:pt>
                <c:pt idx="2413">
                  <c:v>241300</c:v>
                </c:pt>
                <c:pt idx="2414">
                  <c:v>241400</c:v>
                </c:pt>
                <c:pt idx="2415">
                  <c:v>241500</c:v>
                </c:pt>
                <c:pt idx="2416">
                  <c:v>241600</c:v>
                </c:pt>
                <c:pt idx="2417">
                  <c:v>241700</c:v>
                </c:pt>
                <c:pt idx="2418">
                  <c:v>241800</c:v>
                </c:pt>
                <c:pt idx="2419">
                  <c:v>241900</c:v>
                </c:pt>
                <c:pt idx="2420">
                  <c:v>242000</c:v>
                </c:pt>
                <c:pt idx="2421">
                  <c:v>242100</c:v>
                </c:pt>
                <c:pt idx="2422">
                  <c:v>242200</c:v>
                </c:pt>
                <c:pt idx="2423">
                  <c:v>242300</c:v>
                </c:pt>
                <c:pt idx="2424">
                  <c:v>242400</c:v>
                </c:pt>
                <c:pt idx="2425">
                  <c:v>242500</c:v>
                </c:pt>
                <c:pt idx="2426">
                  <c:v>242600</c:v>
                </c:pt>
                <c:pt idx="2427">
                  <c:v>242700</c:v>
                </c:pt>
                <c:pt idx="2428">
                  <c:v>242800</c:v>
                </c:pt>
                <c:pt idx="2429">
                  <c:v>242900</c:v>
                </c:pt>
                <c:pt idx="2430">
                  <c:v>243000</c:v>
                </c:pt>
                <c:pt idx="2431">
                  <c:v>243100</c:v>
                </c:pt>
                <c:pt idx="2432">
                  <c:v>243200</c:v>
                </c:pt>
                <c:pt idx="2433">
                  <c:v>243300</c:v>
                </c:pt>
                <c:pt idx="2434">
                  <c:v>243400</c:v>
                </c:pt>
                <c:pt idx="2435">
                  <c:v>243500</c:v>
                </c:pt>
                <c:pt idx="2436">
                  <c:v>243600</c:v>
                </c:pt>
                <c:pt idx="2437">
                  <c:v>243700</c:v>
                </c:pt>
                <c:pt idx="2438">
                  <c:v>243800</c:v>
                </c:pt>
                <c:pt idx="2439">
                  <c:v>243900</c:v>
                </c:pt>
                <c:pt idx="2440">
                  <c:v>244000</c:v>
                </c:pt>
                <c:pt idx="2441">
                  <c:v>244100</c:v>
                </c:pt>
                <c:pt idx="2442">
                  <c:v>244200</c:v>
                </c:pt>
                <c:pt idx="2443">
                  <c:v>244300</c:v>
                </c:pt>
                <c:pt idx="2444">
                  <c:v>244400</c:v>
                </c:pt>
                <c:pt idx="2445">
                  <c:v>244500</c:v>
                </c:pt>
                <c:pt idx="2446">
                  <c:v>244600</c:v>
                </c:pt>
                <c:pt idx="2447">
                  <c:v>244700</c:v>
                </c:pt>
                <c:pt idx="2448">
                  <c:v>244800</c:v>
                </c:pt>
                <c:pt idx="2449">
                  <c:v>244900</c:v>
                </c:pt>
                <c:pt idx="2450">
                  <c:v>245000</c:v>
                </c:pt>
                <c:pt idx="2451">
                  <c:v>245100</c:v>
                </c:pt>
                <c:pt idx="2452">
                  <c:v>245200</c:v>
                </c:pt>
                <c:pt idx="2453">
                  <c:v>245300</c:v>
                </c:pt>
                <c:pt idx="2454">
                  <c:v>245400</c:v>
                </c:pt>
                <c:pt idx="2455">
                  <c:v>245500</c:v>
                </c:pt>
                <c:pt idx="2456">
                  <c:v>245600</c:v>
                </c:pt>
                <c:pt idx="2457">
                  <c:v>245700</c:v>
                </c:pt>
                <c:pt idx="2458">
                  <c:v>245800</c:v>
                </c:pt>
                <c:pt idx="2459">
                  <c:v>245900</c:v>
                </c:pt>
                <c:pt idx="2460">
                  <c:v>246000</c:v>
                </c:pt>
                <c:pt idx="2461">
                  <c:v>246100</c:v>
                </c:pt>
                <c:pt idx="2462">
                  <c:v>246200</c:v>
                </c:pt>
                <c:pt idx="2463">
                  <c:v>246300</c:v>
                </c:pt>
                <c:pt idx="2464">
                  <c:v>246400</c:v>
                </c:pt>
                <c:pt idx="2465">
                  <c:v>246500</c:v>
                </c:pt>
                <c:pt idx="2466">
                  <c:v>246600</c:v>
                </c:pt>
                <c:pt idx="2467">
                  <c:v>246700</c:v>
                </c:pt>
                <c:pt idx="2468">
                  <c:v>246800</c:v>
                </c:pt>
                <c:pt idx="2469">
                  <c:v>246900</c:v>
                </c:pt>
                <c:pt idx="2470">
                  <c:v>247000</c:v>
                </c:pt>
                <c:pt idx="2471">
                  <c:v>247100</c:v>
                </c:pt>
                <c:pt idx="2472">
                  <c:v>247200</c:v>
                </c:pt>
                <c:pt idx="2473">
                  <c:v>247300</c:v>
                </c:pt>
                <c:pt idx="2474">
                  <c:v>247400</c:v>
                </c:pt>
                <c:pt idx="2475">
                  <c:v>247500</c:v>
                </c:pt>
                <c:pt idx="2476">
                  <c:v>247600</c:v>
                </c:pt>
                <c:pt idx="2477">
                  <c:v>247700</c:v>
                </c:pt>
                <c:pt idx="2478">
                  <c:v>247800</c:v>
                </c:pt>
                <c:pt idx="2479">
                  <c:v>247900</c:v>
                </c:pt>
                <c:pt idx="2480">
                  <c:v>248000</c:v>
                </c:pt>
                <c:pt idx="2481">
                  <c:v>248100</c:v>
                </c:pt>
                <c:pt idx="2482">
                  <c:v>248200</c:v>
                </c:pt>
                <c:pt idx="2483">
                  <c:v>248300</c:v>
                </c:pt>
                <c:pt idx="2484">
                  <c:v>248400</c:v>
                </c:pt>
                <c:pt idx="2485">
                  <c:v>248500</c:v>
                </c:pt>
                <c:pt idx="2486">
                  <c:v>248600</c:v>
                </c:pt>
                <c:pt idx="2487">
                  <c:v>248700</c:v>
                </c:pt>
                <c:pt idx="2488">
                  <c:v>248800</c:v>
                </c:pt>
                <c:pt idx="2489">
                  <c:v>248900</c:v>
                </c:pt>
                <c:pt idx="2490">
                  <c:v>249000</c:v>
                </c:pt>
                <c:pt idx="2491">
                  <c:v>249100</c:v>
                </c:pt>
                <c:pt idx="2492">
                  <c:v>249200</c:v>
                </c:pt>
                <c:pt idx="2493">
                  <c:v>249300</c:v>
                </c:pt>
                <c:pt idx="2494">
                  <c:v>249400</c:v>
                </c:pt>
                <c:pt idx="2495">
                  <c:v>249500</c:v>
                </c:pt>
                <c:pt idx="2496">
                  <c:v>249600</c:v>
                </c:pt>
                <c:pt idx="2497">
                  <c:v>249700</c:v>
                </c:pt>
                <c:pt idx="2498">
                  <c:v>249800</c:v>
                </c:pt>
                <c:pt idx="2499">
                  <c:v>249900</c:v>
                </c:pt>
                <c:pt idx="2500">
                  <c:v>250000</c:v>
                </c:pt>
                <c:pt idx="2501">
                  <c:v>250100</c:v>
                </c:pt>
                <c:pt idx="2502">
                  <c:v>250200</c:v>
                </c:pt>
                <c:pt idx="2503">
                  <c:v>250300</c:v>
                </c:pt>
                <c:pt idx="2504">
                  <c:v>250400</c:v>
                </c:pt>
                <c:pt idx="2505">
                  <c:v>250500</c:v>
                </c:pt>
                <c:pt idx="2506">
                  <c:v>250600</c:v>
                </c:pt>
                <c:pt idx="2507">
                  <c:v>250700</c:v>
                </c:pt>
                <c:pt idx="2508">
                  <c:v>250800</c:v>
                </c:pt>
                <c:pt idx="2509">
                  <c:v>250900</c:v>
                </c:pt>
                <c:pt idx="2510">
                  <c:v>251000</c:v>
                </c:pt>
                <c:pt idx="2511">
                  <c:v>251100</c:v>
                </c:pt>
                <c:pt idx="2512">
                  <c:v>251200</c:v>
                </c:pt>
                <c:pt idx="2513">
                  <c:v>251300</c:v>
                </c:pt>
                <c:pt idx="2514">
                  <c:v>251400</c:v>
                </c:pt>
                <c:pt idx="2515">
                  <c:v>251500</c:v>
                </c:pt>
                <c:pt idx="2516">
                  <c:v>251600</c:v>
                </c:pt>
                <c:pt idx="2517">
                  <c:v>251700</c:v>
                </c:pt>
                <c:pt idx="2518">
                  <c:v>251800</c:v>
                </c:pt>
                <c:pt idx="2519">
                  <c:v>251900</c:v>
                </c:pt>
                <c:pt idx="2520">
                  <c:v>252000</c:v>
                </c:pt>
                <c:pt idx="2521">
                  <c:v>252100</c:v>
                </c:pt>
                <c:pt idx="2522">
                  <c:v>252200</c:v>
                </c:pt>
                <c:pt idx="2523">
                  <c:v>252300</c:v>
                </c:pt>
                <c:pt idx="2524">
                  <c:v>252400</c:v>
                </c:pt>
                <c:pt idx="2525">
                  <c:v>252500</c:v>
                </c:pt>
                <c:pt idx="2526">
                  <c:v>252600</c:v>
                </c:pt>
                <c:pt idx="2527">
                  <c:v>252700</c:v>
                </c:pt>
                <c:pt idx="2528">
                  <c:v>252800</c:v>
                </c:pt>
                <c:pt idx="2529">
                  <c:v>252900</c:v>
                </c:pt>
                <c:pt idx="2530">
                  <c:v>253000</c:v>
                </c:pt>
                <c:pt idx="2531">
                  <c:v>253100</c:v>
                </c:pt>
                <c:pt idx="2532">
                  <c:v>253200</c:v>
                </c:pt>
                <c:pt idx="2533">
                  <c:v>253300</c:v>
                </c:pt>
                <c:pt idx="2534">
                  <c:v>253400</c:v>
                </c:pt>
                <c:pt idx="2535">
                  <c:v>253500</c:v>
                </c:pt>
                <c:pt idx="2536">
                  <c:v>253600</c:v>
                </c:pt>
                <c:pt idx="2537">
                  <c:v>253700</c:v>
                </c:pt>
                <c:pt idx="2538">
                  <c:v>253800</c:v>
                </c:pt>
                <c:pt idx="2539">
                  <c:v>253900</c:v>
                </c:pt>
                <c:pt idx="2540">
                  <c:v>254000</c:v>
                </c:pt>
                <c:pt idx="2541">
                  <c:v>254100</c:v>
                </c:pt>
                <c:pt idx="2542">
                  <c:v>254200</c:v>
                </c:pt>
                <c:pt idx="2543">
                  <c:v>254300</c:v>
                </c:pt>
                <c:pt idx="2544">
                  <c:v>254400</c:v>
                </c:pt>
                <c:pt idx="2545">
                  <c:v>254500</c:v>
                </c:pt>
                <c:pt idx="2546">
                  <c:v>254600</c:v>
                </c:pt>
                <c:pt idx="2547">
                  <c:v>254700</c:v>
                </c:pt>
                <c:pt idx="2548">
                  <c:v>254800</c:v>
                </c:pt>
                <c:pt idx="2549">
                  <c:v>254900</c:v>
                </c:pt>
                <c:pt idx="2550">
                  <c:v>255000</c:v>
                </c:pt>
                <c:pt idx="2551">
                  <c:v>255100</c:v>
                </c:pt>
                <c:pt idx="2552">
                  <c:v>255200</c:v>
                </c:pt>
                <c:pt idx="2553">
                  <c:v>255300</c:v>
                </c:pt>
                <c:pt idx="2554">
                  <c:v>255400</c:v>
                </c:pt>
                <c:pt idx="2555">
                  <c:v>255500</c:v>
                </c:pt>
                <c:pt idx="2556">
                  <c:v>255600</c:v>
                </c:pt>
                <c:pt idx="2557">
                  <c:v>255700</c:v>
                </c:pt>
                <c:pt idx="2558">
                  <c:v>255800</c:v>
                </c:pt>
                <c:pt idx="2559">
                  <c:v>255900</c:v>
                </c:pt>
                <c:pt idx="2560">
                  <c:v>256000</c:v>
                </c:pt>
                <c:pt idx="2561">
                  <c:v>256100</c:v>
                </c:pt>
                <c:pt idx="2562">
                  <c:v>256200</c:v>
                </c:pt>
                <c:pt idx="2563">
                  <c:v>256300</c:v>
                </c:pt>
                <c:pt idx="2564">
                  <c:v>256400</c:v>
                </c:pt>
                <c:pt idx="2565">
                  <c:v>256500</c:v>
                </c:pt>
                <c:pt idx="2566">
                  <c:v>256600</c:v>
                </c:pt>
                <c:pt idx="2567">
                  <c:v>256700</c:v>
                </c:pt>
                <c:pt idx="2568">
                  <c:v>256800</c:v>
                </c:pt>
                <c:pt idx="2569">
                  <c:v>256900</c:v>
                </c:pt>
                <c:pt idx="2570">
                  <c:v>257000</c:v>
                </c:pt>
                <c:pt idx="2571">
                  <c:v>257100</c:v>
                </c:pt>
                <c:pt idx="2572">
                  <c:v>257200</c:v>
                </c:pt>
                <c:pt idx="2573">
                  <c:v>257300</c:v>
                </c:pt>
                <c:pt idx="2574">
                  <c:v>257400</c:v>
                </c:pt>
                <c:pt idx="2575">
                  <c:v>257500</c:v>
                </c:pt>
                <c:pt idx="2576">
                  <c:v>257600</c:v>
                </c:pt>
                <c:pt idx="2577">
                  <c:v>257700</c:v>
                </c:pt>
                <c:pt idx="2578">
                  <c:v>257800</c:v>
                </c:pt>
                <c:pt idx="2579">
                  <c:v>257900</c:v>
                </c:pt>
                <c:pt idx="2580">
                  <c:v>258000</c:v>
                </c:pt>
                <c:pt idx="2581">
                  <c:v>258100</c:v>
                </c:pt>
                <c:pt idx="2582">
                  <c:v>258200</c:v>
                </c:pt>
                <c:pt idx="2583">
                  <c:v>258300</c:v>
                </c:pt>
                <c:pt idx="2584">
                  <c:v>258400</c:v>
                </c:pt>
                <c:pt idx="2585">
                  <c:v>258500</c:v>
                </c:pt>
                <c:pt idx="2586">
                  <c:v>258600</c:v>
                </c:pt>
                <c:pt idx="2587">
                  <c:v>258700</c:v>
                </c:pt>
                <c:pt idx="2588">
                  <c:v>258800</c:v>
                </c:pt>
                <c:pt idx="2589">
                  <c:v>258900</c:v>
                </c:pt>
                <c:pt idx="2590">
                  <c:v>259000</c:v>
                </c:pt>
                <c:pt idx="2591">
                  <c:v>259100</c:v>
                </c:pt>
                <c:pt idx="2592">
                  <c:v>259200</c:v>
                </c:pt>
                <c:pt idx="2593">
                  <c:v>259300</c:v>
                </c:pt>
                <c:pt idx="2594">
                  <c:v>259400</c:v>
                </c:pt>
                <c:pt idx="2595">
                  <c:v>259500</c:v>
                </c:pt>
                <c:pt idx="2596">
                  <c:v>259600</c:v>
                </c:pt>
                <c:pt idx="2597">
                  <c:v>259700</c:v>
                </c:pt>
                <c:pt idx="2598">
                  <c:v>259800</c:v>
                </c:pt>
                <c:pt idx="2599">
                  <c:v>259900</c:v>
                </c:pt>
                <c:pt idx="2600">
                  <c:v>260000</c:v>
                </c:pt>
                <c:pt idx="2601">
                  <c:v>260100</c:v>
                </c:pt>
                <c:pt idx="2602">
                  <c:v>260200</c:v>
                </c:pt>
                <c:pt idx="2603">
                  <c:v>260300</c:v>
                </c:pt>
                <c:pt idx="2604">
                  <c:v>260400</c:v>
                </c:pt>
                <c:pt idx="2605">
                  <c:v>260500</c:v>
                </c:pt>
                <c:pt idx="2606">
                  <c:v>260600</c:v>
                </c:pt>
                <c:pt idx="2607">
                  <c:v>260700</c:v>
                </c:pt>
                <c:pt idx="2608">
                  <c:v>260800</c:v>
                </c:pt>
                <c:pt idx="2609">
                  <c:v>260900</c:v>
                </c:pt>
                <c:pt idx="2610">
                  <c:v>261000</c:v>
                </c:pt>
                <c:pt idx="2611">
                  <c:v>261100</c:v>
                </c:pt>
                <c:pt idx="2612">
                  <c:v>261200</c:v>
                </c:pt>
                <c:pt idx="2613">
                  <c:v>261300</c:v>
                </c:pt>
                <c:pt idx="2614">
                  <c:v>261400</c:v>
                </c:pt>
                <c:pt idx="2615">
                  <c:v>261500</c:v>
                </c:pt>
                <c:pt idx="2616">
                  <c:v>261600</c:v>
                </c:pt>
                <c:pt idx="2617">
                  <c:v>261700</c:v>
                </c:pt>
                <c:pt idx="2618">
                  <c:v>261800</c:v>
                </c:pt>
                <c:pt idx="2619">
                  <c:v>261900</c:v>
                </c:pt>
                <c:pt idx="2620">
                  <c:v>262000</c:v>
                </c:pt>
                <c:pt idx="2621">
                  <c:v>262100</c:v>
                </c:pt>
                <c:pt idx="2622">
                  <c:v>262200</c:v>
                </c:pt>
                <c:pt idx="2623">
                  <c:v>262300</c:v>
                </c:pt>
                <c:pt idx="2624">
                  <c:v>262400</c:v>
                </c:pt>
                <c:pt idx="2625">
                  <c:v>262500</c:v>
                </c:pt>
                <c:pt idx="2626">
                  <c:v>262600</c:v>
                </c:pt>
                <c:pt idx="2627">
                  <c:v>262700</c:v>
                </c:pt>
                <c:pt idx="2628">
                  <c:v>262800</c:v>
                </c:pt>
                <c:pt idx="2629">
                  <c:v>262900</c:v>
                </c:pt>
                <c:pt idx="2630">
                  <c:v>263000</c:v>
                </c:pt>
                <c:pt idx="2631">
                  <c:v>263100</c:v>
                </c:pt>
                <c:pt idx="2632">
                  <c:v>263200</c:v>
                </c:pt>
                <c:pt idx="2633">
                  <c:v>263300</c:v>
                </c:pt>
                <c:pt idx="2634">
                  <c:v>263400</c:v>
                </c:pt>
                <c:pt idx="2635">
                  <c:v>263500</c:v>
                </c:pt>
                <c:pt idx="2636">
                  <c:v>263600</c:v>
                </c:pt>
                <c:pt idx="2637">
                  <c:v>263700</c:v>
                </c:pt>
                <c:pt idx="2638">
                  <c:v>263800</c:v>
                </c:pt>
                <c:pt idx="2639">
                  <c:v>263900</c:v>
                </c:pt>
                <c:pt idx="2640">
                  <c:v>264000</c:v>
                </c:pt>
                <c:pt idx="2641">
                  <c:v>264100</c:v>
                </c:pt>
                <c:pt idx="2642">
                  <c:v>264200</c:v>
                </c:pt>
                <c:pt idx="2643">
                  <c:v>264300</c:v>
                </c:pt>
                <c:pt idx="2644">
                  <c:v>264400</c:v>
                </c:pt>
                <c:pt idx="2645">
                  <c:v>264500</c:v>
                </c:pt>
                <c:pt idx="2646">
                  <c:v>264600</c:v>
                </c:pt>
                <c:pt idx="2647">
                  <c:v>264700</c:v>
                </c:pt>
                <c:pt idx="2648">
                  <c:v>264800</c:v>
                </c:pt>
                <c:pt idx="2649">
                  <c:v>264900</c:v>
                </c:pt>
                <c:pt idx="2650">
                  <c:v>265000</c:v>
                </c:pt>
                <c:pt idx="2651">
                  <c:v>265100</c:v>
                </c:pt>
                <c:pt idx="2652">
                  <c:v>265200</c:v>
                </c:pt>
                <c:pt idx="2653">
                  <c:v>265300</c:v>
                </c:pt>
                <c:pt idx="2654">
                  <c:v>265400</c:v>
                </c:pt>
                <c:pt idx="2655">
                  <c:v>265500</c:v>
                </c:pt>
                <c:pt idx="2656">
                  <c:v>265600</c:v>
                </c:pt>
                <c:pt idx="2657">
                  <c:v>265700</c:v>
                </c:pt>
                <c:pt idx="2658">
                  <c:v>265800</c:v>
                </c:pt>
                <c:pt idx="2659">
                  <c:v>265900</c:v>
                </c:pt>
                <c:pt idx="2660">
                  <c:v>266000</c:v>
                </c:pt>
                <c:pt idx="2661">
                  <c:v>266100</c:v>
                </c:pt>
                <c:pt idx="2662">
                  <c:v>266200</c:v>
                </c:pt>
                <c:pt idx="2663">
                  <c:v>266300</c:v>
                </c:pt>
                <c:pt idx="2664">
                  <c:v>266400</c:v>
                </c:pt>
                <c:pt idx="2665">
                  <c:v>266500</c:v>
                </c:pt>
                <c:pt idx="2666">
                  <c:v>266600</c:v>
                </c:pt>
                <c:pt idx="2667">
                  <c:v>266700</c:v>
                </c:pt>
                <c:pt idx="2668">
                  <c:v>266800</c:v>
                </c:pt>
                <c:pt idx="2669">
                  <c:v>266900</c:v>
                </c:pt>
                <c:pt idx="2670">
                  <c:v>267000</c:v>
                </c:pt>
                <c:pt idx="2671">
                  <c:v>267100</c:v>
                </c:pt>
                <c:pt idx="2672">
                  <c:v>267200</c:v>
                </c:pt>
                <c:pt idx="2673">
                  <c:v>267300</c:v>
                </c:pt>
                <c:pt idx="2674">
                  <c:v>267400</c:v>
                </c:pt>
                <c:pt idx="2675">
                  <c:v>267500</c:v>
                </c:pt>
                <c:pt idx="2676">
                  <c:v>267600</c:v>
                </c:pt>
                <c:pt idx="2677">
                  <c:v>267700</c:v>
                </c:pt>
                <c:pt idx="2678">
                  <c:v>267800</c:v>
                </c:pt>
                <c:pt idx="2679">
                  <c:v>267900</c:v>
                </c:pt>
                <c:pt idx="2680">
                  <c:v>268000</c:v>
                </c:pt>
                <c:pt idx="2681">
                  <c:v>268100</c:v>
                </c:pt>
                <c:pt idx="2682">
                  <c:v>268200</c:v>
                </c:pt>
                <c:pt idx="2683">
                  <c:v>268300</c:v>
                </c:pt>
                <c:pt idx="2684">
                  <c:v>268400</c:v>
                </c:pt>
                <c:pt idx="2685">
                  <c:v>268500</c:v>
                </c:pt>
                <c:pt idx="2686">
                  <c:v>268600</c:v>
                </c:pt>
                <c:pt idx="2687">
                  <c:v>268700</c:v>
                </c:pt>
                <c:pt idx="2688">
                  <c:v>268800</c:v>
                </c:pt>
                <c:pt idx="2689">
                  <c:v>268900</c:v>
                </c:pt>
                <c:pt idx="2690">
                  <c:v>269000</c:v>
                </c:pt>
                <c:pt idx="2691">
                  <c:v>269100</c:v>
                </c:pt>
                <c:pt idx="2692">
                  <c:v>269200</c:v>
                </c:pt>
                <c:pt idx="2693">
                  <c:v>269300</c:v>
                </c:pt>
                <c:pt idx="2694">
                  <c:v>269400</c:v>
                </c:pt>
                <c:pt idx="2695">
                  <c:v>269500</c:v>
                </c:pt>
                <c:pt idx="2696">
                  <c:v>269600</c:v>
                </c:pt>
                <c:pt idx="2697">
                  <c:v>269700</c:v>
                </c:pt>
                <c:pt idx="2698">
                  <c:v>269800</c:v>
                </c:pt>
                <c:pt idx="2699">
                  <c:v>269900</c:v>
                </c:pt>
                <c:pt idx="2700">
                  <c:v>270000</c:v>
                </c:pt>
                <c:pt idx="2701">
                  <c:v>270100</c:v>
                </c:pt>
                <c:pt idx="2702">
                  <c:v>270200</c:v>
                </c:pt>
                <c:pt idx="2703">
                  <c:v>270300</c:v>
                </c:pt>
                <c:pt idx="2704">
                  <c:v>270400</c:v>
                </c:pt>
                <c:pt idx="2705">
                  <c:v>270500</c:v>
                </c:pt>
                <c:pt idx="2706">
                  <c:v>270600</c:v>
                </c:pt>
                <c:pt idx="2707">
                  <c:v>270700</c:v>
                </c:pt>
                <c:pt idx="2708">
                  <c:v>270800</c:v>
                </c:pt>
                <c:pt idx="2709">
                  <c:v>270900</c:v>
                </c:pt>
                <c:pt idx="2710">
                  <c:v>271000</c:v>
                </c:pt>
                <c:pt idx="2711">
                  <c:v>271100</c:v>
                </c:pt>
                <c:pt idx="2712">
                  <c:v>271200</c:v>
                </c:pt>
                <c:pt idx="2713">
                  <c:v>271300</c:v>
                </c:pt>
                <c:pt idx="2714">
                  <c:v>271400</c:v>
                </c:pt>
                <c:pt idx="2715">
                  <c:v>271500</c:v>
                </c:pt>
                <c:pt idx="2716">
                  <c:v>271600</c:v>
                </c:pt>
                <c:pt idx="2717">
                  <c:v>271700</c:v>
                </c:pt>
                <c:pt idx="2718">
                  <c:v>271800</c:v>
                </c:pt>
                <c:pt idx="2719">
                  <c:v>271900</c:v>
                </c:pt>
                <c:pt idx="2720">
                  <c:v>272000</c:v>
                </c:pt>
                <c:pt idx="2721">
                  <c:v>272100</c:v>
                </c:pt>
                <c:pt idx="2722">
                  <c:v>272200</c:v>
                </c:pt>
                <c:pt idx="2723">
                  <c:v>272300</c:v>
                </c:pt>
                <c:pt idx="2724">
                  <c:v>272400</c:v>
                </c:pt>
                <c:pt idx="2725">
                  <c:v>272500</c:v>
                </c:pt>
                <c:pt idx="2726">
                  <c:v>272600</c:v>
                </c:pt>
                <c:pt idx="2727">
                  <c:v>272700</c:v>
                </c:pt>
                <c:pt idx="2728">
                  <c:v>272800</c:v>
                </c:pt>
                <c:pt idx="2729">
                  <c:v>272900</c:v>
                </c:pt>
                <c:pt idx="2730">
                  <c:v>273000</c:v>
                </c:pt>
                <c:pt idx="2731">
                  <c:v>273100</c:v>
                </c:pt>
                <c:pt idx="2732">
                  <c:v>273200</c:v>
                </c:pt>
                <c:pt idx="2733">
                  <c:v>273300</c:v>
                </c:pt>
                <c:pt idx="2734">
                  <c:v>273400</c:v>
                </c:pt>
                <c:pt idx="2735">
                  <c:v>273500</c:v>
                </c:pt>
                <c:pt idx="2736">
                  <c:v>273600</c:v>
                </c:pt>
                <c:pt idx="2737">
                  <c:v>273700</c:v>
                </c:pt>
                <c:pt idx="2738">
                  <c:v>273800</c:v>
                </c:pt>
                <c:pt idx="2739">
                  <c:v>273900</c:v>
                </c:pt>
                <c:pt idx="2740">
                  <c:v>274000</c:v>
                </c:pt>
                <c:pt idx="2741">
                  <c:v>274100</c:v>
                </c:pt>
                <c:pt idx="2742">
                  <c:v>274200</c:v>
                </c:pt>
                <c:pt idx="2743">
                  <c:v>274300</c:v>
                </c:pt>
                <c:pt idx="2744">
                  <c:v>274400</c:v>
                </c:pt>
                <c:pt idx="2745">
                  <c:v>274500</c:v>
                </c:pt>
                <c:pt idx="2746">
                  <c:v>274600</c:v>
                </c:pt>
                <c:pt idx="2747">
                  <c:v>274700</c:v>
                </c:pt>
                <c:pt idx="2748">
                  <c:v>274800</c:v>
                </c:pt>
                <c:pt idx="2749">
                  <c:v>274900</c:v>
                </c:pt>
                <c:pt idx="2750">
                  <c:v>275000</c:v>
                </c:pt>
                <c:pt idx="2751">
                  <c:v>275100</c:v>
                </c:pt>
                <c:pt idx="2752">
                  <c:v>275200</c:v>
                </c:pt>
                <c:pt idx="2753">
                  <c:v>275300</c:v>
                </c:pt>
                <c:pt idx="2754">
                  <c:v>275400</c:v>
                </c:pt>
                <c:pt idx="2755">
                  <c:v>275500</c:v>
                </c:pt>
                <c:pt idx="2756">
                  <c:v>275600</c:v>
                </c:pt>
                <c:pt idx="2757">
                  <c:v>275700</c:v>
                </c:pt>
                <c:pt idx="2758">
                  <c:v>275800</c:v>
                </c:pt>
                <c:pt idx="2759">
                  <c:v>275900</c:v>
                </c:pt>
                <c:pt idx="2760">
                  <c:v>276000</c:v>
                </c:pt>
                <c:pt idx="2761">
                  <c:v>276100</c:v>
                </c:pt>
                <c:pt idx="2762">
                  <c:v>276200</c:v>
                </c:pt>
                <c:pt idx="2763">
                  <c:v>276300</c:v>
                </c:pt>
                <c:pt idx="2764">
                  <c:v>276400</c:v>
                </c:pt>
                <c:pt idx="2765">
                  <c:v>276500</c:v>
                </c:pt>
                <c:pt idx="2766">
                  <c:v>276600</c:v>
                </c:pt>
                <c:pt idx="2767">
                  <c:v>276700</c:v>
                </c:pt>
                <c:pt idx="2768">
                  <c:v>276800</c:v>
                </c:pt>
                <c:pt idx="2769">
                  <c:v>276900</c:v>
                </c:pt>
                <c:pt idx="2770">
                  <c:v>277000</c:v>
                </c:pt>
                <c:pt idx="2771">
                  <c:v>277100</c:v>
                </c:pt>
                <c:pt idx="2772">
                  <c:v>277200</c:v>
                </c:pt>
                <c:pt idx="2773">
                  <c:v>277300</c:v>
                </c:pt>
                <c:pt idx="2774">
                  <c:v>277400</c:v>
                </c:pt>
                <c:pt idx="2775">
                  <c:v>277500</c:v>
                </c:pt>
                <c:pt idx="2776">
                  <c:v>277600</c:v>
                </c:pt>
                <c:pt idx="2777">
                  <c:v>277700</c:v>
                </c:pt>
                <c:pt idx="2778">
                  <c:v>277800</c:v>
                </c:pt>
                <c:pt idx="2779">
                  <c:v>277900</c:v>
                </c:pt>
                <c:pt idx="2780">
                  <c:v>278000</c:v>
                </c:pt>
                <c:pt idx="2781">
                  <c:v>278100</c:v>
                </c:pt>
                <c:pt idx="2782">
                  <c:v>278200</c:v>
                </c:pt>
                <c:pt idx="2783">
                  <c:v>278300</c:v>
                </c:pt>
                <c:pt idx="2784">
                  <c:v>278400</c:v>
                </c:pt>
                <c:pt idx="2785">
                  <c:v>278500</c:v>
                </c:pt>
                <c:pt idx="2786">
                  <c:v>278600</c:v>
                </c:pt>
                <c:pt idx="2787">
                  <c:v>278700</c:v>
                </c:pt>
                <c:pt idx="2788">
                  <c:v>278800</c:v>
                </c:pt>
                <c:pt idx="2789">
                  <c:v>278900</c:v>
                </c:pt>
                <c:pt idx="2790">
                  <c:v>279000</c:v>
                </c:pt>
                <c:pt idx="2791">
                  <c:v>279100</c:v>
                </c:pt>
                <c:pt idx="2792">
                  <c:v>279200</c:v>
                </c:pt>
                <c:pt idx="2793">
                  <c:v>279300</c:v>
                </c:pt>
                <c:pt idx="2794">
                  <c:v>279400</c:v>
                </c:pt>
                <c:pt idx="2795">
                  <c:v>279500</c:v>
                </c:pt>
                <c:pt idx="2796">
                  <c:v>279600</c:v>
                </c:pt>
                <c:pt idx="2797">
                  <c:v>279700</c:v>
                </c:pt>
                <c:pt idx="2798">
                  <c:v>279800</c:v>
                </c:pt>
                <c:pt idx="2799">
                  <c:v>279900</c:v>
                </c:pt>
                <c:pt idx="2800">
                  <c:v>280000</c:v>
                </c:pt>
                <c:pt idx="2801">
                  <c:v>280100</c:v>
                </c:pt>
                <c:pt idx="2802">
                  <c:v>280200</c:v>
                </c:pt>
                <c:pt idx="2803">
                  <c:v>280300</c:v>
                </c:pt>
                <c:pt idx="2804">
                  <c:v>280400</c:v>
                </c:pt>
                <c:pt idx="2805">
                  <c:v>280500</c:v>
                </c:pt>
                <c:pt idx="2806">
                  <c:v>280600</c:v>
                </c:pt>
                <c:pt idx="2807">
                  <c:v>280700</c:v>
                </c:pt>
                <c:pt idx="2808">
                  <c:v>280800</c:v>
                </c:pt>
                <c:pt idx="2809">
                  <c:v>280900</c:v>
                </c:pt>
                <c:pt idx="2810">
                  <c:v>281000</c:v>
                </c:pt>
                <c:pt idx="2811">
                  <c:v>281100</c:v>
                </c:pt>
                <c:pt idx="2812">
                  <c:v>281200</c:v>
                </c:pt>
                <c:pt idx="2813">
                  <c:v>281300</c:v>
                </c:pt>
                <c:pt idx="2814">
                  <c:v>281400</c:v>
                </c:pt>
                <c:pt idx="2815">
                  <c:v>281500</c:v>
                </c:pt>
                <c:pt idx="2816">
                  <c:v>281600</c:v>
                </c:pt>
                <c:pt idx="2817">
                  <c:v>281700</c:v>
                </c:pt>
                <c:pt idx="2818">
                  <c:v>281800</c:v>
                </c:pt>
                <c:pt idx="2819">
                  <c:v>281900</c:v>
                </c:pt>
                <c:pt idx="2820">
                  <c:v>282000</c:v>
                </c:pt>
                <c:pt idx="2821">
                  <c:v>282100</c:v>
                </c:pt>
                <c:pt idx="2822">
                  <c:v>282200</c:v>
                </c:pt>
                <c:pt idx="2823">
                  <c:v>282300</c:v>
                </c:pt>
                <c:pt idx="2824">
                  <c:v>282400</c:v>
                </c:pt>
                <c:pt idx="2825">
                  <c:v>282500</c:v>
                </c:pt>
                <c:pt idx="2826">
                  <c:v>282600</c:v>
                </c:pt>
                <c:pt idx="2827">
                  <c:v>282700</c:v>
                </c:pt>
                <c:pt idx="2828">
                  <c:v>282800</c:v>
                </c:pt>
                <c:pt idx="2829">
                  <c:v>282900</c:v>
                </c:pt>
                <c:pt idx="2830">
                  <c:v>283000</c:v>
                </c:pt>
                <c:pt idx="2831">
                  <c:v>283100</c:v>
                </c:pt>
                <c:pt idx="2832">
                  <c:v>283200</c:v>
                </c:pt>
                <c:pt idx="2833">
                  <c:v>283300</c:v>
                </c:pt>
                <c:pt idx="2834">
                  <c:v>283400</c:v>
                </c:pt>
                <c:pt idx="2835">
                  <c:v>283500</c:v>
                </c:pt>
                <c:pt idx="2836">
                  <c:v>283600</c:v>
                </c:pt>
                <c:pt idx="2837">
                  <c:v>283700</c:v>
                </c:pt>
                <c:pt idx="2838">
                  <c:v>283800</c:v>
                </c:pt>
                <c:pt idx="2839">
                  <c:v>283900</c:v>
                </c:pt>
                <c:pt idx="2840">
                  <c:v>284000</c:v>
                </c:pt>
                <c:pt idx="2841">
                  <c:v>284100</c:v>
                </c:pt>
                <c:pt idx="2842">
                  <c:v>284200</c:v>
                </c:pt>
                <c:pt idx="2843">
                  <c:v>284300</c:v>
                </c:pt>
                <c:pt idx="2844">
                  <c:v>284400</c:v>
                </c:pt>
                <c:pt idx="2845">
                  <c:v>284500</c:v>
                </c:pt>
                <c:pt idx="2846">
                  <c:v>284600</c:v>
                </c:pt>
                <c:pt idx="2847">
                  <c:v>284700</c:v>
                </c:pt>
                <c:pt idx="2848">
                  <c:v>284800</c:v>
                </c:pt>
                <c:pt idx="2849">
                  <c:v>284900</c:v>
                </c:pt>
                <c:pt idx="2850">
                  <c:v>285000</c:v>
                </c:pt>
                <c:pt idx="2851">
                  <c:v>285100</c:v>
                </c:pt>
                <c:pt idx="2852">
                  <c:v>285200</c:v>
                </c:pt>
                <c:pt idx="2853">
                  <c:v>285300</c:v>
                </c:pt>
                <c:pt idx="2854">
                  <c:v>285400</c:v>
                </c:pt>
                <c:pt idx="2855">
                  <c:v>285500</c:v>
                </c:pt>
                <c:pt idx="2856">
                  <c:v>285600</c:v>
                </c:pt>
                <c:pt idx="2857">
                  <c:v>285700</c:v>
                </c:pt>
                <c:pt idx="2858">
                  <c:v>285800</c:v>
                </c:pt>
                <c:pt idx="2859">
                  <c:v>285900</c:v>
                </c:pt>
                <c:pt idx="2860">
                  <c:v>286000</c:v>
                </c:pt>
                <c:pt idx="2861">
                  <c:v>286100</c:v>
                </c:pt>
                <c:pt idx="2862">
                  <c:v>286200</c:v>
                </c:pt>
                <c:pt idx="2863">
                  <c:v>286300</c:v>
                </c:pt>
                <c:pt idx="2864">
                  <c:v>286400</c:v>
                </c:pt>
                <c:pt idx="2865">
                  <c:v>286500</c:v>
                </c:pt>
                <c:pt idx="2866">
                  <c:v>286600</c:v>
                </c:pt>
                <c:pt idx="2867">
                  <c:v>286700</c:v>
                </c:pt>
                <c:pt idx="2868">
                  <c:v>286800</c:v>
                </c:pt>
                <c:pt idx="2869">
                  <c:v>286900</c:v>
                </c:pt>
                <c:pt idx="2870">
                  <c:v>287000</c:v>
                </c:pt>
                <c:pt idx="2871">
                  <c:v>287100</c:v>
                </c:pt>
                <c:pt idx="2872">
                  <c:v>287200</c:v>
                </c:pt>
                <c:pt idx="2873">
                  <c:v>287300</c:v>
                </c:pt>
                <c:pt idx="2874">
                  <c:v>287400</c:v>
                </c:pt>
                <c:pt idx="2875">
                  <c:v>287500</c:v>
                </c:pt>
                <c:pt idx="2876">
                  <c:v>287600</c:v>
                </c:pt>
                <c:pt idx="2877">
                  <c:v>287700</c:v>
                </c:pt>
                <c:pt idx="2878">
                  <c:v>287800</c:v>
                </c:pt>
                <c:pt idx="2879">
                  <c:v>287900</c:v>
                </c:pt>
                <c:pt idx="2880">
                  <c:v>288000</c:v>
                </c:pt>
                <c:pt idx="2881">
                  <c:v>288100</c:v>
                </c:pt>
                <c:pt idx="2882">
                  <c:v>288200</c:v>
                </c:pt>
                <c:pt idx="2883">
                  <c:v>288300</c:v>
                </c:pt>
                <c:pt idx="2884">
                  <c:v>288400</c:v>
                </c:pt>
                <c:pt idx="2885">
                  <c:v>288500</c:v>
                </c:pt>
                <c:pt idx="2886">
                  <c:v>288600</c:v>
                </c:pt>
                <c:pt idx="2887">
                  <c:v>288700</c:v>
                </c:pt>
                <c:pt idx="2888">
                  <c:v>288800</c:v>
                </c:pt>
                <c:pt idx="2889">
                  <c:v>288900</c:v>
                </c:pt>
                <c:pt idx="2890">
                  <c:v>289000</c:v>
                </c:pt>
                <c:pt idx="2891">
                  <c:v>289100</c:v>
                </c:pt>
                <c:pt idx="2892">
                  <c:v>289200</c:v>
                </c:pt>
                <c:pt idx="2893">
                  <c:v>289300</c:v>
                </c:pt>
                <c:pt idx="2894">
                  <c:v>289400</c:v>
                </c:pt>
                <c:pt idx="2895">
                  <c:v>289500</c:v>
                </c:pt>
                <c:pt idx="2896">
                  <c:v>289600</c:v>
                </c:pt>
                <c:pt idx="2897">
                  <c:v>289700</c:v>
                </c:pt>
                <c:pt idx="2898">
                  <c:v>289800</c:v>
                </c:pt>
                <c:pt idx="2899">
                  <c:v>289900</c:v>
                </c:pt>
                <c:pt idx="2900">
                  <c:v>290000</c:v>
                </c:pt>
                <c:pt idx="2901">
                  <c:v>290100</c:v>
                </c:pt>
                <c:pt idx="2902">
                  <c:v>290200</c:v>
                </c:pt>
                <c:pt idx="2903">
                  <c:v>290300</c:v>
                </c:pt>
                <c:pt idx="2904">
                  <c:v>290400</c:v>
                </c:pt>
                <c:pt idx="2905">
                  <c:v>290500</c:v>
                </c:pt>
                <c:pt idx="2906">
                  <c:v>290600</c:v>
                </c:pt>
                <c:pt idx="2907">
                  <c:v>290700</c:v>
                </c:pt>
                <c:pt idx="2908">
                  <c:v>290800</c:v>
                </c:pt>
                <c:pt idx="2909">
                  <c:v>290900</c:v>
                </c:pt>
                <c:pt idx="2910">
                  <c:v>291000</c:v>
                </c:pt>
                <c:pt idx="2911">
                  <c:v>291100</c:v>
                </c:pt>
                <c:pt idx="2912">
                  <c:v>291200</c:v>
                </c:pt>
                <c:pt idx="2913">
                  <c:v>291300</c:v>
                </c:pt>
                <c:pt idx="2914">
                  <c:v>291400</c:v>
                </c:pt>
                <c:pt idx="2915">
                  <c:v>291500</c:v>
                </c:pt>
                <c:pt idx="2916">
                  <c:v>291600</c:v>
                </c:pt>
                <c:pt idx="2917">
                  <c:v>291700</c:v>
                </c:pt>
                <c:pt idx="2918">
                  <c:v>291800</c:v>
                </c:pt>
                <c:pt idx="2919">
                  <c:v>291900</c:v>
                </c:pt>
                <c:pt idx="2920">
                  <c:v>292000</c:v>
                </c:pt>
                <c:pt idx="2921">
                  <c:v>292100</c:v>
                </c:pt>
                <c:pt idx="2922">
                  <c:v>292200</c:v>
                </c:pt>
                <c:pt idx="2923">
                  <c:v>292300</c:v>
                </c:pt>
                <c:pt idx="2924">
                  <c:v>292400</c:v>
                </c:pt>
                <c:pt idx="2925">
                  <c:v>292500</c:v>
                </c:pt>
                <c:pt idx="2926">
                  <c:v>292600</c:v>
                </c:pt>
                <c:pt idx="2927">
                  <c:v>292700</c:v>
                </c:pt>
                <c:pt idx="2928">
                  <c:v>292800</c:v>
                </c:pt>
                <c:pt idx="2929">
                  <c:v>292900</c:v>
                </c:pt>
                <c:pt idx="2930">
                  <c:v>293000</c:v>
                </c:pt>
                <c:pt idx="2931">
                  <c:v>293100</c:v>
                </c:pt>
                <c:pt idx="2932">
                  <c:v>293200</c:v>
                </c:pt>
                <c:pt idx="2933">
                  <c:v>293300</c:v>
                </c:pt>
                <c:pt idx="2934">
                  <c:v>293400</c:v>
                </c:pt>
                <c:pt idx="2935">
                  <c:v>293500</c:v>
                </c:pt>
                <c:pt idx="2936">
                  <c:v>293600</c:v>
                </c:pt>
                <c:pt idx="2937">
                  <c:v>293700</c:v>
                </c:pt>
                <c:pt idx="2938">
                  <c:v>293800</c:v>
                </c:pt>
                <c:pt idx="2939">
                  <c:v>293900</c:v>
                </c:pt>
                <c:pt idx="2940">
                  <c:v>294000</c:v>
                </c:pt>
                <c:pt idx="2941">
                  <c:v>294100</c:v>
                </c:pt>
                <c:pt idx="2942">
                  <c:v>294200</c:v>
                </c:pt>
                <c:pt idx="2943">
                  <c:v>294300</c:v>
                </c:pt>
                <c:pt idx="2944">
                  <c:v>294400</c:v>
                </c:pt>
                <c:pt idx="2945">
                  <c:v>294500</c:v>
                </c:pt>
                <c:pt idx="2946">
                  <c:v>294600</c:v>
                </c:pt>
                <c:pt idx="2947">
                  <c:v>294700</c:v>
                </c:pt>
                <c:pt idx="2948">
                  <c:v>294800</c:v>
                </c:pt>
                <c:pt idx="2949">
                  <c:v>294900</c:v>
                </c:pt>
                <c:pt idx="2950">
                  <c:v>295000</c:v>
                </c:pt>
                <c:pt idx="2951">
                  <c:v>295100</c:v>
                </c:pt>
                <c:pt idx="2952">
                  <c:v>295200</c:v>
                </c:pt>
                <c:pt idx="2953">
                  <c:v>295300</c:v>
                </c:pt>
                <c:pt idx="2954">
                  <c:v>295400</c:v>
                </c:pt>
                <c:pt idx="2955">
                  <c:v>295500</c:v>
                </c:pt>
                <c:pt idx="2956">
                  <c:v>295600</c:v>
                </c:pt>
                <c:pt idx="2957">
                  <c:v>295700</c:v>
                </c:pt>
                <c:pt idx="2958">
                  <c:v>295800</c:v>
                </c:pt>
                <c:pt idx="2959">
                  <c:v>295900</c:v>
                </c:pt>
                <c:pt idx="2960">
                  <c:v>296000</c:v>
                </c:pt>
                <c:pt idx="2961">
                  <c:v>296100</c:v>
                </c:pt>
                <c:pt idx="2962">
                  <c:v>296200</c:v>
                </c:pt>
                <c:pt idx="2963">
                  <c:v>296300</c:v>
                </c:pt>
                <c:pt idx="2964">
                  <c:v>296400</c:v>
                </c:pt>
                <c:pt idx="2965">
                  <c:v>296500</c:v>
                </c:pt>
                <c:pt idx="2966">
                  <c:v>296600</c:v>
                </c:pt>
                <c:pt idx="2967">
                  <c:v>296700</c:v>
                </c:pt>
                <c:pt idx="2968">
                  <c:v>296800</c:v>
                </c:pt>
                <c:pt idx="2969">
                  <c:v>296900</c:v>
                </c:pt>
                <c:pt idx="2970">
                  <c:v>297000</c:v>
                </c:pt>
                <c:pt idx="2971">
                  <c:v>297100</c:v>
                </c:pt>
                <c:pt idx="2972">
                  <c:v>297200</c:v>
                </c:pt>
                <c:pt idx="2973">
                  <c:v>297300</c:v>
                </c:pt>
                <c:pt idx="2974">
                  <c:v>297400</c:v>
                </c:pt>
                <c:pt idx="2975">
                  <c:v>297500</c:v>
                </c:pt>
                <c:pt idx="2976">
                  <c:v>297600</c:v>
                </c:pt>
                <c:pt idx="2977">
                  <c:v>297700</c:v>
                </c:pt>
                <c:pt idx="2978">
                  <c:v>297800</c:v>
                </c:pt>
                <c:pt idx="2979">
                  <c:v>297900</c:v>
                </c:pt>
                <c:pt idx="2980">
                  <c:v>298000</c:v>
                </c:pt>
                <c:pt idx="2981">
                  <c:v>298100</c:v>
                </c:pt>
                <c:pt idx="2982">
                  <c:v>298200</c:v>
                </c:pt>
                <c:pt idx="2983">
                  <c:v>298300</c:v>
                </c:pt>
                <c:pt idx="2984">
                  <c:v>298400</c:v>
                </c:pt>
                <c:pt idx="2985">
                  <c:v>298500</c:v>
                </c:pt>
                <c:pt idx="2986">
                  <c:v>298600</c:v>
                </c:pt>
                <c:pt idx="2987">
                  <c:v>298700</c:v>
                </c:pt>
                <c:pt idx="2988">
                  <c:v>298800</c:v>
                </c:pt>
                <c:pt idx="2989">
                  <c:v>298900</c:v>
                </c:pt>
                <c:pt idx="2990">
                  <c:v>299000</c:v>
                </c:pt>
                <c:pt idx="2991">
                  <c:v>299100</c:v>
                </c:pt>
                <c:pt idx="2992">
                  <c:v>299200</c:v>
                </c:pt>
                <c:pt idx="2993">
                  <c:v>299300</c:v>
                </c:pt>
                <c:pt idx="2994">
                  <c:v>299400</c:v>
                </c:pt>
                <c:pt idx="2995">
                  <c:v>299500</c:v>
                </c:pt>
                <c:pt idx="2996">
                  <c:v>299600</c:v>
                </c:pt>
                <c:pt idx="2997">
                  <c:v>299700</c:v>
                </c:pt>
                <c:pt idx="2998">
                  <c:v>299800</c:v>
                </c:pt>
                <c:pt idx="2999">
                  <c:v>299900</c:v>
                </c:pt>
                <c:pt idx="3000">
                  <c:v>300000</c:v>
                </c:pt>
                <c:pt idx="3001">
                  <c:v>300100</c:v>
                </c:pt>
                <c:pt idx="3002">
                  <c:v>300200</c:v>
                </c:pt>
                <c:pt idx="3003">
                  <c:v>300300</c:v>
                </c:pt>
                <c:pt idx="3004">
                  <c:v>300400</c:v>
                </c:pt>
                <c:pt idx="3005">
                  <c:v>300500</c:v>
                </c:pt>
                <c:pt idx="3006">
                  <c:v>300600</c:v>
                </c:pt>
                <c:pt idx="3007">
                  <c:v>300700</c:v>
                </c:pt>
                <c:pt idx="3008">
                  <c:v>300800</c:v>
                </c:pt>
                <c:pt idx="3009">
                  <c:v>300900</c:v>
                </c:pt>
                <c:pt idx="3010">
                  <c:v>301000</c:v>
                </c:pt>
                <c:pt idx="3011">
                  <c:v>301100</c:v>
                </c:pt>
                <c:pt idx="3012">
                  <c:v>301200</c:v>
                </c:pt>
                <c:pt idx="3013">
                  <c:v>301300</c:v>
                </c:pt>
                <c:pt idx="3014">
                  <c:v>301400</c:v>
                </c:pt>
                <c:pt idx="3015">
                  <c:v>301500</c:v>
                </c:pt>
                <c:pt idx="3016">
                  <c:v>301600</c:v>
                </c:pt>
                <c:pt idx="3017">
                  <c:v>301700</c:v>
                </c:pt>
                <c:pt idx="3018">
                  <c:v>301800</c:v>
                </c:pt>
                <c:pt idx="3019">
                  <c:v>301900</c:v>
                </c:pt>
                <c:pt idx="3020">
                  <c:v>302000</c:v>
                </c:pt>
                <c:pt idx="3021">
                  <c:v>302100</c:v>
                </c:pt>
                <c:pt idx="3022">
                  <c:v>302200</c:v>
                </c:pt>
                <c:pt idx="3023">
                  <c:v>302300</c:v>
                </c:pt>
                <c:pt idx="3024">
                  <c:v>302400</c:v>
                </c:pt>
                <c:pt idx="3025">
                  <c:v>302500</c:v>
                </c:pt>
                <c:pt idx="3026">
                  <c:v>302600</c:v>
                </c:pt>
                <c:pt idx="3027">
                  <c:v>302700</c:v>
                </c:pt>
                <c:pt idx="3028">
                  <c:v>302800</c:v>
                </c:pt>
                <c:pt idx="3029">
                  <c:v>302900</c:v>
                </c:pt>
                <c:pt idx="3030">
                  <c:v>303000</c:v>
                </c:pt>
                <c:pt idx="3031">
                  <c:v>303100</c:v>
                </c:pt>
                <c:pt idx="3032">
                  <c:v>303200</c:v>
                </c:pt>
                <c:pt idx="3033">
                  <c:v>303300</c:v>
                </c:pt>
                <c:pt idx="3034">
                  <c:v>303400</c:v>
                </c:pt>
                <c:pt idx="3035">
                  <c:v>303500</c:v>
                </c:pt>
                <c:pt idx="3036">
                  <c:v>303600</c:v>
                </c:pt>
                <c:pt idx="3037">
                  <c:v>303700</c:v>
                </c:pt>
                <c:pt idx="3038">
                  <c:v>303800</c:v>
                </c:pt>
                <c:pt idx="3039">
                  <c:v>303900</c:v>
                </c:pt>
                <c:pt idx="3040">
                  <c:v>304000</c:v>
                </c:pt>
                <c:pt idx="3041">
                  <c:v>304100</c:v>
                </c:pt>
                <c:pt idx="3042">
                  <c:v>304200</c:v>
                </c:pt>
                <c:pt idx="3043">
                  <c:v>304300</c:v>
                </c:pt>
                <c:pt idx="3044">
                  <c:v>304400</c:v>
                </c:pt>
                <c:pt idx="3045">
                  <c:v>304500</c:v>
                </c:pt>
                <c:pt idx="3046">
                  <c:v>304600</c:v>
                </c:pt>
                <c:pt idx="3047">
                  <c:v>304700</c:v>
                </c:pt>
                <c:pt idx="3048">
                  <c:v>304800</c:v>
                </c:pt>
                <c:pt idx="3049">
                  <c:v>304900</c:v>
                </c:pt>
                <c:pt idx="3050">
                  <c:v>305000</c:v>
                </c:pt>
                <c:pt idx="3051">
                  <c:v>305100</c:v>
                </c:pt>
                <c:pt idx="3052">
                  <c:v>305200</c:v>
                </c:pt>
                <c:pt idx="3053">
                  <c:v>305300</c:v>
                </c:pt>
                <c:pt idx="3054">
                  <c:v>305400</c:v>
                </c:pt>
                <c:pt idx="3055">
                  <c:v>305500</c:v>
                </c:pt>
                <c:pt idx="3056">
                  <c:v>305600</c:v>
                </c:pt>
                <c:pt idx="3057">
                  <c:v>305700</c:v>
                </c:pt>
                <c:pt idx="3058">
                  <c:v>305800</c:v>
                </c:pt>
                <c:pt idx="3059">
                  <c:v>305900</c:v>
                </c:pt>
                <c:pt idx="3060">
                  <c:v>306000</c:v>
                </c:pt>
                <c:pt idx="3061">
                  <c:v>306100</c:v>
                </c:pt>
                <c:pt idx="3062">
                  <c:v>306200</c:v>
                </c:pt>
                <c:pt idx="3063">
                  <c:v>306300</c:v>
                </c:pt>
                <c:pt idx="3064">
                  <c:v>306400</c:v>
                </c:pt>
                <c:pt idx="3065">
                  <c:v>306500</c:v>
                </c:pt>
                <c:pt idx="3066">
                  <c:v>306600</c:v>
                </c:pt>
                <c:pt idx="3067">
                  <c:v>306700</c:v>
                </c:pt>
                <c:pt idx="3068">
                  <c:v>306800</c:v>
                </c:pt>
                <c:pt idx="3069">
                  <c:v>306900</c:v>
                </c:pt>
                <c:pt idx="3070">
                  <c:v>307000</c:v>
                </c:pt>
                <c:pt idx="3071">
                  <c:v>307100</c:v>
                </c:pt>
                <c:pt idx="3072">
                  <c:v>307200</c:v>
                </c:pt>
                <c:pt idx="3073">
                  <c:v>307300</c:v>
                </c:pt>
                <c:pt idx="3074">
                  <c:v>307400</c:v>
                </c:pt>
                <c:pt idx="3075">
                  <c:v>307500</c:v>
                </c:pt>
                <c:pt idx="3076">
                  <c:v>307600</c:v>
                </c:pt>
                <c:pt idx="3077">
                  <c:v>307700</c:v>
                </c:pt>
                <c:pt idx="3078">
                  <c:v>307800</c:v>
                </c:pt>
                <c:pt idx="3079">
                  <c:v>307900</c:v>
                </c:pt>
                <c:pt idx="3080">
                  <c:v>308000</c:v>
                </c:pt>
                <c:pt idx="3081">
                  <c:v>308100</c:v>
                </c:pt>
                <c:pt idx="3082">
                  <c:v>308200</c:v>
                </c:pt>
                <c:pt idx="3083">
                  <c:v>308300</c:v>
                </c:pt>
                <c:pt idx="3084">
                  <c:v>308400</c:v>
                </c:pt>
                <c:pt idx="3085">
                  <c:v>308500</c:v>
                </c:pt>
                <c:pt idx="3086">
                  <c:v>308600</c:v>
                </c:pt>
                <c:pt idx="3087">
                  <c:v>308700</c:v>
                </c:pt>
                <c:pt idx="3088">
                  <c:v>308800</c:v>
                </c:pt>
                <c:pt idx="3089">
                  <c:v>308900</c:v>
                </c:pt>
                <c:pt idx="3090">
                  <c:v>309000</c:v>
                </c:pt>
                <c:pt idx="3091">
                  <c:v>309100</c:v>
                </c:pt>
                <c:pt idx="3092">
                  <c:v>309200</c:v>
                </c:pt>
                <c:pt idx="3093">
                  <c:v>309300</c:v>
                </c:pt>
                <c:pt idx="3094">
                  <c:v>309400</c:v>
                </c:pt>
                <c:pt idx="3095">
                  <c:v>309500</c:v>
                </c:pt>
                <c:pt idx="3096">
                  <c:v>309600</c:v>
                </c:pt>
                <c:pt idx="3097">
                  <c:v>309700</c:v>
                </c:pt>
                <c:pt idx="3098">
                  <c:v>309800</c:v>
                </c:pt>
                <c:pt idx="3099">
                  <c:v>309900</c:v>
                </c:pt>
                <c:pt idx="3100">
                  <c:v>310000</c:v>
                </c:pt>
                <c:pt idx="3101">
                  <c:v>310100</c:v>
                </c:pt>
                <c:pt idx="3102">
                  <c:v>310200</c:v>
                </c:pt>
                <c:pt idx="3103">
                  <c:v>310300</c:v>
                </c:pt>
                <c:pt idx="3104">
                  <c:v>310400</c:v>
                </c:pt>
                <c:pt idx="3105">
                  <c:v>310500</c:v>
                </c:pt>
                <c:pt idx="3106">
                  <c:v>310600</c:v>
                </c:pt>
                <c:pt idx="3107">
                  <c:v>310700</c:v>
                </c:pt>
                <c:pt idx="3108">
                  <c:v>310800</c:v>
                </c:pt>
                <c:pt idx="3109">
                  <c:v>310900</c:v>
                </c:pt>
                <c:pt idx="3110">
                  <c:v>311000</c:v>
                </c:pt>
                <c:pt idx="3111">
                  <c:v>311100</c:v>
                </c:pt>
                <c:pt idx="3112">
                  <c:v>311200</c:v>
                </c:pt>
                <c:pt idx="3113">
                  <c:v>311300</c:v>
                </c:pt>
                <c:pt idx="3114">
                  <c:v>311400</c:v>
                </c:pt>
                <c:pt idx="3115">
                  <c:v>311500</c:v>
                </c:pt>
                <c:pt idx="3116">
                  <c:v>311600</c:v>
                </c:pt>
                <c:pt idx="3117">
                  <c:v>311700</c:v>
                </c:pt>
                <c:pt idx="3118">
                  <c:v>311800</c:v>
                </c:pt>
                <c:pt idx="3119">
                  <c:v>311900</c:v>
                </c:pt>
                <c:pt idx="3120">
                  <c:v>312000</c:v>
                </c:pt>
                <c:pt idx="3121">
                  <c:v>312100</c:v>
                </c:pt>
                <c:pt idx="3122">
                  <c:v>312200</c:v>
                </c:pt>
                <c:pt idx="3123">
                  <c:v>312300</c:v>
                </c:pt>
                <c:pt idx="3124">
                  <c:v>312400</c:v>
                </c:pt>
                <c:pt idx="3125">
                  <c:v>312500</c:v>
                </c:pt>
                <c:pt idx="3126">
                  <c:v>312600</c:v>
                </c:pt>
                <c:pt idx="3127">
                  <c:v>312700</c:v>
                </c:pt>
                <c:pt idx="3128">
                  <c:v>312800</c:v>
                </c:pt>
                <c:pt idx="3129">
                  <c:v>312900</c:v>
                </c:pt>
                <c:pt idx="3130">
                  <c:v>313000</c:v>
                </c:pt>
                <c:pt idx="3131">
                  <c:v>313100</c:v>
                </c:pt>
                <c:pt idx="3132">
                  <c:v>313200</c:v>
                </c:pt>
                <c:pt idx="3133">
                  <c:v>313300</c:v>
                </c:pt>
                <c:pt idx="3134">
                  <c:v>313400</c:v>
                </c:pt>
                <c:pt idx="3135">
                  <c:v>313500</c:v>
                </c:pt>
                <c:pt idx="3136">
                  <c:v>313600</c:v>
                </c:pt>
                <c:pt idx="3137">
                  <c:v>313700</c:v>
                </c:pt>
                <c:pt idx="3138">
                  <c:v>313800</c:v>
                </c:pt>
                <c:pt idx="3139">
                  <c:v>313900</c:v>
                </c:pt>
                <c:pt idx="3140">
                  <c:v>314000</c:v>
                </c:pt>
                <c:pt idx="3141">
                  <c:v>314100</c:v>
                </c:pt>
                <c:pt idx="3142">
                  <c:v>314200</c:v>
                </c:pt>
                <c:pt idx="3143">
                  <c:v>314300</c:v>
                </c:pt>
                <c:pt idx="3144">
                  <c:v>314400</c:v>
                </c:pt>
                <c:pt idx="3145">
                  <c:v>314500</c:v>
                </c:pt>
                <c:pt idx="3146">
                  <c:v>314600</c:v>
                </c:pt>
                <c:pt idx="3147">
                  <c:v>314700</c:v>
                </c:pt>
                <c:pt idx="3148">
                  <c:v>314800</c:v>
                </c:pt>
                <c:pt idx="3149">
                  <c:v>314900</c:v>
                </c:pt>
                <c:pt idx="3150">
                  <c:v>315000</c:v>
                </c:pt>
                <c:pt idx="3151">
                  <c:v>315100</c:v>
                </c:pt>
                <c:pt idx="3152">
                  <c:v>315200</c:v>
                </c:pt>
                <c:pt idx="3153">
                  <c:v>315300</c:v>
                </c:pt>
                <c:pt idx="3154">
                  <c:v>315400</c:v>
                </c:pt>
                <c:pt idx="3155">
                  <c:v>315500</c:v>
                </c:pt>
                <c:pt idx="3156">
                  <c:v>315600</c:v>
                </c:pt>
                <c:pt idx="3157">
                  <c:v>315700</c:v>
                </c:pt>
                <c:pt idx="3158">
                  <c:v>315800</c:v>
                </c:pt>
                <c:pt idx="3159">
                  <c:v>315900</c:v>
                </c:pt>
                <c:pt idx="3160">
                  <c:v>316000</c:v>
                </c:pt>
                <c:pt idx="3161">
                  <c:v>316100</c:v>
                </c:pt>
                <c:pt idx="3162">
                  <c:v>316200</c:v>
                </c:pt>
                <c:pt idx="3163">
                  <c:v>316300</c:v>
                </c:pt>
                <c:pt idx="3164">
                  <c:v>316400</c:v>
                </c:pt>
                <c:pt idx="3165">
                  <c:v>316500</c:v>
                </c:pt>
                <c:pt idx="3166">
                  <c:v>316600</c:v>
                </c:pt>
                <c:pt idx="3167">
                  <c:v>316700</c:v>
                </c:pt>
                <c:pt idx="3168">
                  <c:v>316800</c:v>
                </c:pt>
                <c:pt idx="3169">
                  <c:v>316900</c:v>
                </c:pt>
                <c:pt idx="3170">
                  <c:v>317000</c:v>
                </c:pt>
                <c:pt idx="3171">
                  <c:v>317100</c:v>
                </c:pt>
                <c:pt idx="3172">
                  <c:v>317200</c:v>
                </c:pt>
                <c:pt idx="3173">
                  <c:v>317300</c:v>
                </c:pt>
                <c:pt idx="3174">
                  <c:v>317400</c:v>
                </c:pt>
                <c:pt idx="3175">
                  <c:v>317500</c:v>
                </c:pt>
                <c:pt idx="3176">
                  <c:v>317600</c:v>
                </c:pt>
                <c:pt idx="3177">
                  <c:v>317700</c:v>
                </c:pt>
                <c:pt idx="3178">
                  <c:v>317800</c:v>
                </c:pt>
                <c:pt idx="3179">
                  <c:v>317900</c:v>
                </c:pt>
                <c:pt idx="3180">
                  <c:v>318000</c:v>
                </c:pt>
                <c:pt idx="3181">
                  <c:v>318100</c:v>
                </c:pt>
                <c:pt idx="3182">
                  <c:v>318200</c:v>
                </c:pt>
                <c:pt idx="3183">
                  <c:v>318300</c:v>
                </c:pt>
                <c:pt idx="3184">
                  <c:v>318400</c:v>
                </c:pt>
                <c:pt idx="3185">
                  <c:v>318500</c:v>
                </c:pt>
                <c:pt idx="3186">
                  <c:v>318600</c:v>
                </c:pt>
                <c:pt idx="3187">
                  <c:v>318700</c:v>
                </c:pt>
                <c:pt idx="3188">
                  <c:v>318800</c:v>
                </c:pt>
                <c:pt idx="3189">
                  <c:v>318900</c:v>
                </c:pt>
                <c:pt idx="3190">
                  <c:v>319000</c:v>
                </c:pt>
                <c:pt idx="3191">
                  <c:v>319100</c:v>
                </c:pt>
                <c:pt idx="3192">
                  <c:v>319200</c:v>
                </c:pt>
                <c:pt idx="3193">
                  <c:v>319300</c:v>
                </c:pt>
                <c:pt idx="3194">
                  <c:v>319400</c:v>
                </c:pt>
                <c:pt idx="3195">
                  <c:v>319500</c:v>
                </c:pt>
                <c:pt idx="3196">
                  <c:v>319600</c:v>
                </c:pt>
                <c:pt idx="3197">
                  <c:v>319700</c:v>
                </c:pt>
                <c:pt idx="3198">
                  <c:v>319800</c:v>
                </c:pt>
                <c:pt idx="3199">
                  <c:v>319900</c:v>
                </c:pt>
                <c:pt idx="3200">
                  <c:v>320000</c:v>
                </c:pt>
                <c:pt idx="3201">
                  <c:v>320100</c:v>
                </c:pt>
                <c:pt idx="3202">
                  <c:v>320200</c:v>
                </c:pt>
                <c:pt idx="3203">
                  <c:v>320300</c:v>
                </c:pt>
                <c:pt idx="3204">
                  <c:v>320400</c:v>
                </c:pt>
                <c:pt idx="3205">
                  <c:v>320500</c:v>
                </c:pt>
                <c:pt idx="3206">
                  <c:v>320600</c:v>
                </c:pt>
                <c:pt idx="3207">
                  <c:v>320700</c:v>
                </c:pt>
                <c:pt idx="3208">
                  <c:v>320800</c:v>
                </c:pt>
                <c:pt idx="3209">
                  <c:v>320900</c:v>
                </c:pt>
                <c:pt idx="3210">
                  <c:v>321000</c:v>
                </c:pt>
                <c:pt idx="3211">
                  <c:v>321100</c:v>
                </c:pt>
                <c:pt idx="3212">
                  <c:v>321200</c:v>
                </c:pt>
                <c:pt idx="3213">
                  <c:v>321300</c:v>
                </c:pt>
                <c:pt idx="3214">
                  <c:v>321400</c:v>
                </c:pt>
                <c:pt idx="3215">
                  <c:v>321500</c:v>
                </c:pt>
                <c:pt idx="3216">
                  <c:v>321600</c:v>
                </c:pt>
                <c:pt idx="3217">
                  <c:v>321700</c:v>
                </c:pt>
                <c:pt idx="3218">
                  <c:v>321800</c:v>
                </c:pt>
                <c:pt idx="3219">
                  <c:v>321900</c:v>
                </c:pt>
                <c:pt idx="3220">
                  <c:v>322000</c:v>
                </c:pt>
                <c:pt idx="3221">
                  <c:v>322100</c:v>
                </c:pt>
                <c:pt idx="3222">
                  <c:v>322200</c:v>
                </c:pt>
                <c:pt idx="3223">
                  <c:v>322300</c:v>
                </c:pt>
                <c:pt idx="3224">
                  <c:v>322400</c:v>
                </c:pt>
                <c:pt idx="3225">
                  <c:v>322500</c:v>
                </c:pt>
                <c:pt idx="3226">
                  <c:v>322600</c:v>
                </c:pt>
                <c:pt idx="3227">
                  <c:v>322700</c:v>
                </c:pt>
                <c:pt idx="3228">
                  <c:v>322800</c:v>
                </c:pt>
                <c:pt idx="3229">
                  <c:v>322900</c:v>
                </c:pt>
                <c:pt idx="3230">
                  <c:v>323000</c:v>
                </c:pt>
                <c:pt idx="3231">
                  <c:v>323100</c:v>
                </c:pt>
                <c:pt idx="3232">
                  <c:v>323200</c:v>
                </c:pt>
                <c:pt idx="3233">
                  <c:v>323300</c:v>
                </c:pt>
                <c:pt idx="3234">
                  <c:v>323400</c:v>
                </c:pt>
                <c:pt idx="3235">
                  <c:v>323500</c:v>
                </c:pt>
                <c:pt idx="3236">
                  <c:v>323600</c:v>
                </c:pt>
                <c:pt idx="3237">
                  <c:v>323700</c:v>
                </c:pt>
                <c:pt idx="3238">
                  <c:v>323800</c:v>
                </c:pt>
                <c:pt idx="3239">
                  <c:v>323900</c:v>
                </c:pt>
                <c:pt idx="3240">
                  <c:v>324000</c:v>
                </c:pt>
                <c:pt idx="3241">
                  <c:v>324100</c:v>
                </c:pt>
                <c:pt idx="3242">
                  <c:v>324200</c:v>
                </c:pt>
                <c:pt idx="3243">
                  <c:v>324300</c:v>
                </c:pt>
                <c:pt idx="3244">
                  <c:v>324400</c:v>
                </c:pt>
                <c:pt idx="3245">
                  <c:v>324500</c:v>
                </c:pt>
                <c:pt idx="3246">
                  <c:v>324600</c:v>
                </c:pt>
                <c:pt idx="3247">
                  <c:v>324700</c:v>
                </c:pt>
                <c:pt idx="3248">
                  <c:v>324800</c:v>
                </c:pt>
                <c:pt idx="3249">
                  <c:v>324900</c:v>
                </c:pt>
                <c:pt idx="3250">
                  <c:v>325000</c:v>
                </c:pt>
                <c:pt idx="3251">
                  <c:v>325100</c:v>
                </c:pt>
                <c:pt idx="3252">
                  <c:v>325200</c:v>
                </c:pt>
                <c:pt idx="3253">
                  <c:v>325300</c:v>
                </c:pt>
                <c:pt idx="3254">
                  <c:v>325400</c:v>
                </c:pt>
                <c:pt idx="3255">
                  <c:v>325500</c:v>
                </c:pt>
                <c:pt idx="3256">
                  <c:v>325600</c:v>
                </c:pt>
                <c:pt idx="3257">
                  <c:v>325700</c:v>
                </c:pt>
                <c:pt idx="3258">
                  <c:v>325800</c:v>
                </c:pt>
                <c:pt idx="3259">
                  <c:v>325900</c:v>
                </c:pt>
                <c:pt idx="3260">
                  <c:v>326000</c:v>
                </c:pt>
                <c:pt idx="3261">
                  <c:v>326100</c:v>
                </c:pt>
                <c:pt idx="3262">
                  <c:v>326200</c:v>
                </c:pt>
                <c:pt idx="3263">
                  <c:v>326300</c:v>
                </c:pt>
                <c:pt idx="3264">
                  <c:v>326400</c:v>
                </c:pt>
                <c:pt idx="3265">
                  <c:v>326500</c:v>
                </c:pt>
                <c:pt idx="3266">
                  <c:v>326600</c:v>
                </c:pt>
                <c:pt idx="3267">
                  <c:v>326700</c:v>
                </c:pt>
                <c:pt idx="3268">
                  <c:v>326800</c:v>
                </c:pt>
                <c:pt idx="3269">
                  <c:v>326900</c:v>
                </c:pt>
                <c:pt idx="3270">
                  <c:v>327000</c:v>
                </c:pt>
                <c:pt idx="3271">
                  <c:v>327100</c:v>
                </c:pt>
                <c:pt idx="3272">
                  <c:v>327200</c:v>
                </c:pt>
                <c:pt idx="3273">
                  <c:v>327300</c:v>
                </c:pt>
                <c:pt idx="3274">
                  <c:v>327400</c:v>
                </c:pt>
                <c:pt idx="3275">
                  <c:v>327500</c:v>
                </c:pt>
                <c:pt idx="3276">
                  <c:v>327600</c:v>
                </c:pt>
                <c:pt idx="3277">
                  <c:v>327700</c:v>
                </c:pt>
                <c:pt idx="3278">
                  <c:v>327800</c:v>
                </c:pt>
                <c:pt idx="3279">
                  <c:v>327900</c:v>
                </c:pt>
                <c:pt idx="3280">
                  <c:v>328000</c:v>
                </c:pt>
                <c:pt idx="3281">
                  <c:v>328100</c:v>
                </c:pt>
                <c:pt idx="3282">
                  <c:v>328200</c:v>
                </c:pt>
                <c:pt idx="3283">
                  <c:v>328300</c:v>
                </c:pt>
                <c:pt idx="3284">
                  <c:v>328400</c:v>
                </c:pt>
                <c:pt idx="3285">
                  <c:v>328500</c:v>
                </c:pt>
                <c:pt idx="3286">
                  <c:v>328600</c:v>
                </c:pt>
                <c:pt idx="3287">
                  <c:v>328700</c:v>
                </c:pt>
                <c:pt idx="3288">
                  <c:v>328800</c:v>
                </c:pt>
                <c:pt idx="3289">
                  <c:v>328900</c:v>
                </c:pt>
                <c:pt idx="3290">
                  <c:v>329000</c:v>
                </c:pt>
                <c:pt idx="3291">
                  <c:v>329100</c:v>
                </c:pt>
                <c:pt idx="3292">
                  <c:v>329200</c:v>
                </c:pt>
                <c:pt idx="3293">
                  <c:v>329300</c:v>
                </c:pt>
                <c:pt idx="3294">
                  <c:v>329400</c:v>
                </c:pt>
                <c:pt idx="3295">
                  <c:v>329500</c:v>
                </c:pt>
                <c:pt idx="3296">
                  <c:v>329600</c:v>
                </c:pt>
                <c:pt idx="3297">
                  <c:v>329700</c:v>
                </c:pt>
                <c:pt idx="3298">
                  <c:v>329800</c:v>
                </c:pt>
                <c:pt idx="3299">
                  <c:v>329900</c:v>
                </c:pt>
                <c:pt idx="3300">
                  <c:v>330000</c:v>
                </c:pt>
                <c:pt idx="3301">
                  <c:v>330100</c:v>
                </c:pt>
                <c:pt idx="3302">
                  <c:v>330200</c:v>
                </c:pt>
                <c:pt idx="3303">
                  <c:v>330300</c:v>
                </c:pt>
                <c:pt idx="3304">
                  <c:v>330400</c:v>
                </c:pt>
                <c:pt idx="3305">
                  <c:v>330500</c:v>
                </c:pt>
                <c:pt idx="3306">
                  <c:v>330600</c:v>
                </c:pt>
                <c:pt idx="3307">
                  <c:v>330700</c:v>
                </c:pt>
                <c:pt idx="3308">
                  <c:v>330800</c:v>
                </c:pt>
                <c:pt idx="3309">
                  <c:v>330900</c:v>
                </c:pt>
                <c:pt idx="3310">
                  <c:v>331000</c:v>
                </c:pt>
                <c:pt idx="3311">
                  <c:v>331100</c:v>
                </c:pt>
                <c:pt idx="3312">
                  <c:v>331200</c:v>
                </c:pt>
                <c:pt idx="3313">
                  <c:v>331300</c:v>
                </c:pt>
                <c:pt idx="3314">
                  <c:v>331400</c:v>
                </c:pt>
                <c:pt idx="3315">
                  <c:v>331500</c:v>
                </c:pt>
                <c:pt idx="3316">
                  <c:v>331600</c:v>
                </c:pt>
                <c:pt idx="3317">
                  <c:v>331700</c:v>
                </c:pt>
                <c:pt idx="3318">
                  <c:v>331800</c:v>
                </c:pt>
                <c:pt idx="3319">
                  <c:v>331900</c:v>
                </c:pt>
                <c:pt idx="3320">
                  <c:v>332000</c:v>
                </c:pt>
                <c:pt idx="3321">
                  <c:v>332100</c:v>
                </c:pt>
                <c:pt idx="3322">
                  <c:v>332200</c:v>
                </c:pt>
                <c:pt idx="3323">
                  <c:v>332300</c:v>
                </c:pt>
                <c:pt idx="3324">
                  <c:v>332400</c:v>
                </c:pt>
                <c:pt idx="3325">
                  <c:v>332500</c:v>
                </c:pt>
                <c:pt idx="3326">
                  <c:v>332600</c:v>
                </c:pt>
                <c:pt idx="3327">
                  <c:v>332700</c:v>
                </c:pt>
                <c:pt idx="3328">
                  <c:v>332800</c:v>
                </c:pt>
                <c:pt idx="3329">
                  <c:v>332900</c:v>
                </c:pt>
                <c:pt idx="3330">
                  <c:v>333000</c:v>
                </c:pt>
                <c:pt idx="3331">
                  <c:v>333100</c:v>
                </c:pt>
                <c:pt idx="3332">
                  <c:v>333200</c:v>
                </c:pt>
                <c:pt idx="3333">
                  <c:v>333300</c:v>
                </c:pt>
                <c:pt idx="3334">
                  <c:v>333400</c:v>
                </c:pt>
                <c:pt idx="3335">
                  <c:v>333500</c:v>
                </c:pt>
                <c:pt idx="3336">
                  <c:v>333600</c:v>
                </c:pt>
                <c:pt idx="3337">
                  <c:v>333700</c:v>
                </c:pt>
                <c:pt idx="3338">
                  <c:v>333800</c:v>
                </c:pt>
                <c:pt idx="3339">
                  <c:v>333900</c:v>
                </c:pt>
                <c:pt idx="3340">
                  <c:v>334000</c:v>
                </c:pt>
                <c:pt idx="3341">
                  <c:v>334100</c:v>
                </c:pt>
                <c:pt idx="3342">
                  <c:v>334200</c:v>
                </c:pt>
                <c:pt idx="3343">
                  <c:v>334300</c:v>
                </c:pt>
                <c:pt idx="3344">
                  <c:v>334400</c:v>
                </c:pt>
                <c:pt idx="3345">
                  <c:v>334500</c:v>
                </c:pt>
                <c:pt idx="3346">
                  <c:v>334600</c:v>
                </c:pt>
                <c:pt idx="3347">
                  <c:v>334700</c:v>
                </c:pt>
                <c:pt idx="3348">
                  <c:v>334800</c:v>
                </c:pt>
                <c:pt idx="3349">
                  <c:v>334900</c:v>
                </c:pt>
                <c:pt idx="3350">
                  <c:v>335000</c:v>
                </c:pt>
                <c:pt idx="3351">
                  <c:v>335100</c:v>
                </c:pt>
                <c:pt idx="3352">
                  <c:v>335200</c:v>
                </c:pt>
                <c:pt idx="3353">
                  <c:v>335300</c:v>
                </c:pt>
                <c:pt idx="3354">
                  <c:v>335400</c:v>
                </c:pt>
                <c:pt idx="3355">
                  <c:v>335500</c:v>
                </c:pt>
                <c:pt idx="3356">
                  <c:v>335600</c:v>
                </c:pt>
                <c:pt idx="3357">
                  <c:v>335700</c:v>
                </c:pt>
                <c:pt idx="3358">
                  <c:v>335800</c:v>
                </c:pt>
                <c:pt idx="3359">
                  <c:v>335900</c:v>
                </c:pt>
                <c:pt idx="3360">
                  <c:v>336000</c:v>
                </c:pt>
                <c:pt idx="3361">
                  <c:v>336100</c:v>
                </c:pt>
                <c:pt idx="3362">
                  <c:v>336200</c:v>
                </c:pt>
                <c:pt idx="3363">
                  <c:v>336300</c:v>
                </c:pt>
                <c:pt idx="3364">
                  <c:v>336400</c:v>
                </c:pt>
                <c:pt idx="3365">
                  <c:v>336500</c:v>
                </c:pt>
                <c:pt idx="3366">
                  <c:v>336600</c:v>
                </c:pt>
                <c:pt idx="3367">
                  <c:v>336700</c:v>
                </c:pt>
                <c:pt idx="3368">
                  <c:v>336800</c:v>
                </c:pt>
                <c:pt idx="3369">
                  <c:v>336900</c:v>
                </c:pt>
                <c:pt idx="3370">
                  <c:v>337000</c:v>
                </c:pt>
                <c:pt idx="3371">
                  <c:v>337100</c:v>
                </c:pt>
                <c:pt idx="3372">
                  <c:v>337200</c:v>
                </c:pt>
                <c:pt idx="3373">
                  <c:v>337300</c:v>
                </c:pt>
                <c:pt idx="3374">
                  <c:v>337400</c:v>
                </c:pt>
                <c:pt idx="3375">
                  <c:v>337500</c:v>
                </c:pt>
                <c:pt idx="3376">
                  <c:v>337600</c:v>
                </c:pt>
                <c:pt idx="3377">
                  <c:v>337700</c:v>
                </c:pt>
                <c:pt idx="3378">
                  <c:v>337800</c:v>
                </c:pt>
                <c:pt idx="3379">
                  <c:v>337900</c:v>
                </c:pt>
                <c:pt idx="3380">
                  <c:v>338000</c:v>
                </c:pt>
                <c:pt idx="3381">
                  <c:v>338100</c:v>
                </c:pt>
                <c:pt idx="3382">
                  <c:v>338200</c:v>
                </c:pt>
                <c:pt idx="3383">
                  <c:v>338300</c:v>
                </c:pt>
                <c:pt idx="3384">
                  <c:v>338400</c:v>
                </c:pt>
                <c:pt idx="3385">
                  <c:v>338500</c:v>
                </c:pt>
                <c:pt idx="3386">
                  <c:v>338600</c:v>
                </c:pt>
                <c:pt idx="3387">
                  <c:v>338700</c:v>
                </c:pt>
                <c:pt idx="3388">
                  <c:v>338800</c:v>
                </c:pt>
                <c:pt idx="3389">
                  <c:v>338900</c:v>
                </c:pt>
                <c:pt idx="3390">
                  <c:v>339000</c:v>
                </c:pt>
                <c:pt idx="3391">
                  <c:v>339100</c:v>
                </c:pt>
                <c:pt idx="3392">
                  <c:v>339200</c:v>
                </c:pt>
                <c:pt idx="3393">
                  <c:v>339300</c:v>
                </c:pt>
                <c:pt idx="3394">
                  <c:v>339400</c:v>
                </c:pt>
                <c:pt idx="3395">
                  <c:v>339500</c:v>
                </c:pt>
                <c:pt idx="3396">
                  <c:v>339600</c:v>
                </c:pt>
                <c:pt idx="3397">
                  <c:v>339700</c:v>
                </c:pt>
                <c:pt idx="3398">
                  <c:v>339800</c:v>
                </c:pt>
                <c:pt idx="3399">
                  <c:v>339900</c:v>
                </c:pt>
                <c:pt idx="3400">
                  <c:v>340000</c:v>
                </c:pt>
                <c:pt idx="3401">
                  <c:v>340100</c:v>
                </c:pt>
                <c:pt idx="3402">
                  <c:v>340200</c:v>
                </c:pt>
                <c:pt idx="3403">
                  <c:v>340300</c:v>
                </c:pt>
                <c:pt idx="3404">
                  <c:v>340400</c:v>
                </c:pt>
                <c:pt idx="3405">
                  <c:v>340500</c:v>
                </c:pt>
                <c:pt idx="3406">
                  <c:v>340600</c:v>
                </c:pt>
                <c:pt idx="3407">
                  <c:v>340700</c:v>
                </c:pt>
                <c:pt idx="3408">
                  <c:v>340800</c:v>
                </c:pt>
                <c:pt idx="3409">
                  <c:v>340900</c:v>
                </c:pt>
                <c:pt idx="3410">
                  <c:v>341000</c:v>
                </c:pt>
                <c:pt idx="3411">
                  <c:v>341100</c:v>
                </c:pt>
                <c:pt idx="3412">
                  <c:v>341200</c:v>
                </c:pt>
                <c:pt idx="3413">
                  <c:v>341300</c:v>
                </c:pt>
                <c:pt idx="3414">
                  <c:v>341400</c:v>
                </c:pt>
                <c:pt idx="3415">
                  <c:v>341500</c:v>
                </c:pt>
                <c:pt idx="3416">
                  <c:v>341600</c:v>
                </c:pt>
                <c:pt idx="3417">
                  <c:v>341700</c:v>
                </c:pt>
                <c:pt idx="3418">
                  <c:v>341800</c:v>
                </c:pt>
                <c:pt idx="3419">
                  <c:v>341900</c:v>
                </c:pt>
                <c:pt idx="3420">
                  <c:v>342000</c:v>
                </c:pt>
                <c:pt idx="3421">
                  <c:v>342100</c:v>
                </c:pt>
                <c:pt idx="3422">
                  <c:v>342200</c:v>
                </c:pt>
                <c:pt idx="3423">
                  <c:v>342300</c:v>
                </c:pt>
                <c:pt idx="3424">
                  <c:v>342400</c:v>
                </c:pt>
                <c:pt idx="3425">
                  <c:v>342500</c:v>
                </c:pt>
                <c:pt idx="3426">
                  <c:v>342600</c:v>
                </c:pt>
                <c:pt idx="3427">
                  <c:v>342700</c:v>
                </c:pt>
                <c:pt idx="3428">
                  <c:v>342800</c:v>
                </c:pt>
                <c:pt idx="3429">
                  <c:v>342900</c:v>
                </c:pt>
                <c:pt idx="3430">
                  <c:v>343000</c:v>
                </c:pt>
                <c:pt idx="3431">
                  <c:v>343100</c:v>
                </c:pt>
                <c:pt idx="3432">
                  <c:v>343200</c:v>
                </c:pt>
                <c:pt idx="3433">
                  <c:v>343300</c:v>
                </c:pt>
                <c:pt idx="3434">
                  <c:v>343400</c:v>
                </c:pt>
                <c:pt idx="3435">
                  <c:v>343500</c:v>
                </c:pt>
                <c:pt idx="3436">
                  <c:v>343600</c:v>
                </c:pt>
                <c:pt idx="3437">
                  <c:v>343700</c:v>
                </c:pt>
                <c:pt idx="3438">
                  <c:v>343800</c:v>
                </c:pt>
                <c:pt idx="3439">
                  <c:v>343900</c:v>
                </c:pt>
                <c:pt idx="3440">
                  <c:v>344000</c:v>
                </c:pt>
                <c:pt idx="3441">
                  <c:v>344100</c:v>
                </c:pt>
                <c:pt idx="3442">
                  <c:v>344200</c:v>
                </c:pt>
                <c:pt idx="3443">
                  <c:v>344300</c:v>
                </c:pt>
                <c:pt idx="3444">
                  <c:v>344400</c:v>
                </c:pt>
                <c:pt idx="3445">
                  <c:v>344500</c:v>
                </c:pt>
                <c:pt idx="3446">
                  <c:v>344600</c:v>
                </c:pt>
                <c:pt idx="3447">
                  <c:v>344700</c:v>
                </c:pt>
                <c:pt idx="3448">
                  <c:v>344800</c:v>
                </c:pt>
                <c:pt idx="3449">
                  <c:v>344900</c:v>
                </c:pt>
                <c:pt idx="3450">
                  <c:v>345000</c:v>
                </c:pt>
                <c:pt idx="3451">
                  <c:v>345100</c:v>
                </c:pt>
                <c:pt idx="3452">
                  <c:v>345200</c:v>
                </c:pt>
                <c:pt idx="3453">
                  <c:v>345300</c:v>
                </c:pt>
                <c:pt idx="3454">
                  <c:v>345400</c:v>
                </c:pt>
                <c:pt idx="3455">
                  <c:v>345500</c:v>
                </c:pt>
                <c:pt idx="3456">
                  <c:v>345600</c:v>
                </c:pt>
                <c:pt idx="3457">
                  <c:v>345700</c:v>
                </c:pt>
                <c:pt idx="3458">
                  <c:v>345800</c:v>
                </c:pt>
                <c:pt idx="3459">
                  <c:v>345900</c:v>
                </c:pt>
                <c:pt idx="3460">
                  <c:v>346000</c:v>
                </c:pt>
                <c:pt idx="3461">
                  <c:v>346100</c:v>
                </c:pt>
                <c:pt idx="3462">
                  <c:v>346200</c:v>
                </c:pt>
                <c:pt idx="3463">
                  <c:v>346300</c:v>
                </c:pt>
                <c:pt idx="3464">
                  <c:v>346400</c:v>
                </c:pt>
                <c:pt idx="3465">
                  <c:v>346500</c:v>
                </c:pt>
                <c:pt idx="3466">
                  <c:v>346600</c:v>
                </c:pt>
                <c:pt idx="3467">
                  <c:v>346700</c:v>
                </c:pt>
                <c:pt idx="3468">
                  <c:v>346800</c:v>
                </c:pt>
                <c:pt idx="3469">
                  <c:v>346900</c:v>
                </c:pt>
                <c:pt idx="3470">
                  <c:v>347000</c:v>
                </c:pt>
                <c:pt idx="3471">
                  <c:v>347100</c:v>
                </c:pt>
                <c:pt idx="3472">
                  <c:v>347200</c:v>
                </c:pt>
                <c:pt idx="3473">
                  <c:v>347300</c:v>
                </c:pt>
                <c:pt idx="3474">
                  <c:v>347400</c:v>
                </c:pt>
                <c:pt idx="3475">
                  <c:v>347500</c:v>
                </c:pt>
                <c:pt idx="3476">
                  <c:v>347600</c:v>
                </c:pt>
                <c:pt idx="3477">
                  <c:v>347700</c:v>
                </c:pt>
                <c:pt idx="3478">
                  <c:v>347800</c:v>
                </c:pt>
                <c:pt idx="3479">
                  <c:v>347900</c:v>
                </c:pt>
                <c:pt idx="3480">
                  <c:v>348000</c:v>
                </c:pt>
                <c:pt idx="3481">
                  <c:v>348100</c:v>
                </c:pt>
                <c:pt idx="3482">
                  <c:v>348200</c:v>
                </c:pt>
                <c:pt idx="3483">
                  <c:v>348300</c:v>
                </c:pt>
                <c:pt idx="3484">
                  <c:v>348400</c:v>
                </c:pt>
                <c:pt idx="3485">
                  <c:v>348500</c:v>
                </c:pt>
                <c:pt idx="3486">
                  <c:v>348600</c:v>
                </c:pt>
                <c:pt idx="3487">
                  <c:v>348700</c:v>
                </c:pt>
                <c:pt idx="3488">
                  <c:v>348800</c:v>
                </c:pt>
                <c:pt idx="3489">
                  <c:v>348900</c:v>
                </c:pt>
                <c:pt idx="3490">
                  <c:v>349000</c:v>
                </c:pt>
                <c:pt idx="3491">
                  <c:v>349100</c:v>
                </c:pt>
                <c:pt idx="3492">
                  <c:v>349200</c:v>
                </c:pt>
                <c:pt idx="3493">
                  <c:v>349300</c:v>
                </c:pt>
                <c:pt idx="3494">
                  <c:v>349400</c:v>
                </c:pt>
                <c:pt idx="3495">
                  <c:v>349500</c:v>
                </c:pt>
                <c:pt idx="3496">
                  <c:v>349600</c:v>
                </c:pt>
                <c:pt idx="3497">
                  <c:v>349700</c:v>
                </c:pt>
                <c:pt idx="3498">
                  <c:v>349800</c:v>
                </c:pt>
                <c:pt idx="3499">
                  <c:v>349900</c:v>
                </c:pt>
                <c:pt idx="3500">
                  <c:v>350000</c:v>
                </c:pt>
                <c:pt idx="3501">
                  <c:v>350100</c:v>
                </c:pt>
                <c:pt idx="3502">
                  <c:v>350200</c:v>
                </c:pt>
                <c:pt idx="3503">
                  <c:v>350300</c:v>
                </c:pt>
                <c:pt idx="3504">
                  <c:v>350400</c:v>
                </c:pt>
                <c:pt idx="3505">
                  <c:v>350500</c:v>
                </c:pt>
                <c:pt idx="3506">
                  <c:v>350600</c:v>
                </c:pt>
                <c:pt idx="3507">
                  <c:v>350700</c:v>
                </c:pt>
                <c:pt idx="3508">
                  <c:v>350800</c:v>
                </c:pt>
                <c:pt idx="3509">
                  <c:v>350900</c:v>
                </c:pt>
                <c:pt idx="3510">
                  <c:v>351000</c:v>
                </c:pt>
                <c:pt idx="3511">
                  <c:v>351100</c:v>
                </c:pt>
                <c:pt idx="3512">
                  <c:v>351200</c:v>
                </c:pt>
                <c:pt idx="3513">
                  <c:v>351300</c:v>
                </c:pt>
                <c:pt idx="3514">
                  <c:v>351400</c:v>
                </c:pt>
                <c:pt idx="3515">
                  <c:v>351500</c:v>
                </c:pt>
                <c:pt idx="3516">
                  <c:v>351600</c:v>
                </c:pt>
                <c:pt idx="3517">
                  <c:v>351700</c:v>
                </c:pt>
                <c:pt idx="3518">
                  <c:v>351800</c:v>
                </c:pt>
                <c:pt idx="3519">
                  <c:v>351900</c:v>
                </c:pt>
                <c:pt idx="3520">
                  <c:v>352000</c:v>
                </c:pt>
                <c:pt idx="3521">
                  <c:v>352100</c:v>
                </c:pt>
                <c:pt idx="3522">
                  <c:v>352200</c:v>
                </c:pt>
                <c:pt idx="3523">
                  <c:v>352300</c:v>
                </c:pt>
                <c:pt idx="3524">
                  <c:v>352400</c:v>
                </c:pt>
                <c:pt idx="3525">
                  <c:v>352500</c:v>
                </c:pt>
                <c:pt idx="3526">
                  <c:v>352600</c:v>
                </c:pt>
                <c:pt idx="3527">
                  <c:v>352700</c:v>
                </c:pt>
                <c:pt idx="3528">
                  <c:v>352800</c:v>
                </c:pt>
                <c:pt idx="3529">
                  <c:v>352900</c:v>
                </c:pt>
                <c:pt idx="3530">
                  <c:v>353000</c:v>
                </c:pt>
                <c:pt idx="3531">
                  <c:v>353100</c:v>
                </c:pt>
                <c:pt idx="3532">
                  <c:v>353200</c:v>
                </c:pt>
                <c:pt idx="3533">
                  <c:v>353300</c:v>
                </c:pt>
                <c:pt idx="3534">
                  <c:v>353400</c:v>
                </c:pt>
                <c:pt idx="3535">
                  <c:v>353500</c:v>
                </c:pt>
                <c:pt idx="3536">
                  <c:v>353600</c:v>
                </c:pt>
                <c:pt idx="3537">
                  <c:v>353700</c:v>
                </c:pt>
                <c:pt idx="3538">
                  <c:v>353800</c:v>
                </c:pt>
                <c:pt idx="3539">
                  <c:v>353900</c:v>
                </c:pt>
                <c:pt idx="3540">
                  <c:v>354000</c:v>
                </c:pt>
                <c:pt idx="3541">
                  <c:v>354100</c:v>
                </c:pt>
                <c:pt idx="3542">
                  <c:v>354200</c:v>
                </c:pt>
                <c:pt idx="3543">
                  <c:v>354300</c:v>
                </c:pt>
                <c:pt idx="3544">
                  <c:v>354400</c:v>
                </c:pt>
                <c:pt idx="3545">
                  <c:v>354500</c:v>
                </c:pt>
                <c:pt idx="3546">
                  <c:v>354600</c:v>
                </c:pt>
                <c:pt idx="3547">
                  <c:v>354700</c:v>
                </c:pt>
                <c:pt idx="3548">
                  <c:v>354800</c:v>
                </c:pt>
                <c:pt idx="3549">
                  <c:v>354900</c:v>
                </c:pt>
                <c:pt idx="3550">
                  <c:v>355000</c:v>
                </c:pt>
                <c:pt idx="3551">
                  <c:v>355100</c:v>
                </c:pt>
                <c:pt idx="3552">
                  <c:v>355200</c:v>
                </c:pt>
                <c:pt idx="3553">
                  <c:v>355300</c:v>
                </c:pt>
                <c:pt idx="3554">
                  <c:v>355400</c:v>
                </c:pt>
                <c:pt idx="3555">
                  <c:v>355500</c:v>
                </c:pt>
                <c:pt idx="3556">
                  <c:v>355600</c:v>
                </c:pt>
                <c:pt idx="3557">
                  <c:v>355700</c:v>
                </c:pt>
                <c:pt idx="3558">
                  <c:v>355800</c:v>
                </c:pt>
                <c:pt idx="3559">
                  <c:v>355900</c:v>
                </c:pt>
                <c:pt idx="3560">
                  <c:v>356000</c:v>
                </c:pt>
                <c:pt idx="3561">
                  <c:v>356100</c:v>
                </c:pt>
                <c:pt idx="3562">
                  <c:v>356200</c:v>
                </c:pt>
                <c:pt idx="3563">
                  <c:v>356300</c:v>
                </c:pt>
                <c:pt idx="3564">
                  <c:v>356400</c:v>
                </c:pt>
                <c:pt idx="3565">
                  <c:v>356500</c:v>
                </c:pt>
                <c:pt idx="3566">
                  <c:v>356600</c:v>
                </c:pt>
                <c:pt idx="3567">
                  <c:v>356700</c:v>
                </c:pt>
                <c:pt idx="3568">
                  <c:v>356800</c:v>
                </c:pt>
                <c:pt idx="3569">
                  <c:v>356900</c:v>
                </c:pt>
                <c:pt idx="3570">
                  <c:v>357000</c:v>
                </c:pt>
                <c:pt idx="3571">
                  <c:v>357100</c:v>
                </c:pt>
                <c:pt idx="3572">
                  <c:v>357200</c:v>
                </c:pt>
                <c:pt idx="3573">
                  <c:v>357300</c:v>
                </c:pt>
                <c:pt idx="3574">
                  <c:v>357400</c:v>
                </c:pt>
                <c:pt idx="3575">
                  <c:v>357500</c:v>
                </c:pt>
                <c:pt idx="3576">
                  <c:v>357600</c:v>
                </c:pt>
                <c:pt idx="3577">
                  <c:v>357700</c:v>
                </c:pt>
                <c:pt idx="3578">
                  <c:v>357800</c:v>
                </c:pt>
                <c:pt idx="3579">
                  <c:v>357900</c:v>
                </c:pt>
                <c:pt idx="3580">
                  <c:v>358000</c:v>
                </c:pt>
                <c:pt idx="3581">
                  <c:v>358100</c:v>
                </c:pt>
                <c:pt idx="3582">
                  <c:v>358200</c:v>
                </c:pt>
                <c:pt idx="3583">
                  <c:v>358300</c:v>
                </c:pt>
                <c:pt idx="3584">
                  <c:v>358400</c:v>
                </c:pt>
                <c:pt idx="3585">
                  <c:v>358500</c:v>
                </c:pt>
                <c:pt idx="3586">
                  <c:v>358600</c:v>
                </c:pt>
                <c:pt idx="3587">
                  <c:v>358700</c:v>
                </c:pt>
                <c:pt idx="3588">
                  <c:v>358800</c:v>
                </c:pt>
                <c:pt idx="3589">
                  <c:v>358900</c:v>
                </c:pt>
                <c:pt idx="3590">
                  <c:v>359000</c:v>
                </c:pt>
                <c:pt idx="3591">
                  <c:v>359100</c:v>
                </c:pt>
                <c:pt idx="3592">
                  <c:v>359200</c:v>
                </c:pt>
                <c:pt idx="3593">
                  <c:v>359300</c:v>
                </c:pt>
                <c:pt idx="3594">
                  <c:v>359400</c:v>
                </c:pt>
                <c:pt idx="3595">
                  <c:v>359500</c:v>
                </c:pt>
                <c:pt idx="3596">
                  <c:v>359600</c:v>
                </c:pt>
                <c:pt idx="3597">
                  <c:v>359700</c:v>
                </c:pt>
                <c:pt idx="3598">
                  <c:v>359800</c:v>
                </c:pt>
                <c:pt idx="3599">
                  <c:v>359900</c:v>
                </c:pt>
                <c:pt idx="3600">
                  <c:v>360000</c:v>
                </c:pt>
                <c:pt idx="3601">
                  <c:v>360100</c:v>
                </c:pt>
                <c:pt idx="3602">
                  <c:v>360200</c:v>
                </c:pt>
                <c:pt idx="3603">
                  <c:v>360300</c:v>
                </c:pt>
                <c:pt idx="3604">
                  <c:v>360400</c:v>
                </c:pt>
                <c:pt idx="3605">
                  <c:v>360500</c:v>
                </c:pt>
                <c:pt idx="3606">
                  <c:v>360600</c:v>
                </c:pt>
                <c:pt idx="3607">
                  <c:v>360700</c:v>
                </c:pt>
                <c:pt idx="3608">
                  <c:v>360800</c:v>
                </c:pt>
                <c:pt idx="3609">
                  <c:v>360900</c:v>
                </c:pt>
                <c:pt idx="3610">
                  <c:v>361000</c:v>
                </c:pt>
                <c:pt idx="3611">
                  <c:v>361100</c:v>
                </c:pt>
                <c:pt idx="3612">
                  <c:v>361200</c:v>
                </c:pt>
                <c:pt idx="3613">
                  <c:v>361300</c:v>
                </c:pt>
                <c:pt idx="3614">
                  <c:v>361400</c:v>
                </c:pt>
                <c:pt idx="3615">
                  <c:v>361500</c:v>
                </c:pt>
                <c:pt idx="3616">
                  <c:v>361600</c:v>
                </c:pt>
                <c:pt idx="3617">
                  <c:v>361700</c:v>
                </c:pt>
                <c:pt idx="3618">
                  <c:v>361800</c:v>
                </c:pt>
                <c:pt idx="3619">
                  <c:v>361900</c:v>
                </c:pt>
                <c:pt idx="3620">
                  <c:v>362000</c:v>
                </c:pt>
                <c:pt idx="3621">
                  <c:v>362100</c:v>
                </c:pt>
                <c:pt idx="3622">
                  <c:v>362200</c:v>
                </c:pt>
                <c:pt idx="3623">
                  <c:v>362300</c:v>
                </c:pt>
                <c:pt idx="3624">
                  <c:v>362400</c:v>
                </c:pt>
                <c:pt idx="3625">
                  <c:v>362500</c:v>
                </c:pt>
                <c:pt idx="3626">
                  <c:v>362600</c:v>
                </c:pt>
                <c:pt idx="3627">
                  <c:v>362700</c:v>
                </c:pt>
                <c:pt idx="3628">
                  <c:v>362800</c:v>
                </c:pt>
                <c:pt idx="3629">
                  <c:v>362900</c:v>
                </c:pt>
                <c:pt idx="3630">
                  <c:v>363000</c:v>
                </c:pt>
                <c:pt idx="3631">
                  <c:v>363100</c:v>
                </c:pt>
                <c:pt idx="3632">
                  <c:v>363200</c:v>
                </c:pt>
                <c:pt idx="3633">
                  <c:v>363300</c:v>
                </c:pt>
                <c:pt idx="3634">
                  <c:v>363400</c:v>
                </c:pt>
                <c:pt idx="3635">
                  <c:v>363500</c:v>
                </c:pt>
                <c:pt idx="3636">
                  <c:v>363600</c:v>
                </c:pt>
                <c:pt idx="3637">
                  <c:v>363700</c:v>
                </c:pt>
                <c:pt idx="3638">
                  <c:v>363800</c:v>
                </c:pt>
                <c:pt idx="3639">
                  <c:v>363900</c:v>
                </c:pt>
                <c:pt idx="3640">
                  <c:v>364000</c:v>
                </c:pt>
                <c:pt idx="3641">
                  <c:v>364100</c:v>
                </c:pt>
                <c:pt idx="3642">
                  <c:v>364200</c:v>
                </c:pt>
                <c:pt idx="3643">
                  <c:v>364300</c:v>
                </c:pt>
                <c:pt idx="3644">
                  <c:v>364400</c:v>
                </c:pt>
                <c:pt idx="3645">
                  <c:v>364500</c:v>
                </c:pt>
                <c:pt idx="3646">
                  <c:v>364600</c:v>
                </c:pt>
                <c:pt idx="3647">
                  <c:v>364700</c:v>
                </c:pt>
                <c:pt idx="3648">
                  <c:v>364800</c:v>
                </c:pt>
                <c:pt idx="3649">
                  <c:v>364900</c:v>
                </c:pt>
                <c:pt idx="3650">
                  <c:v>365000</c:v>
                </c:pt>
                <c:pt idx="3651">
                  <c:v>365100</c:v>
                </c:pt>
                <c:pt idx="3652">
                  <c:v>365200</c:v>
                </c:pt>
                <c:pt idx="3653">
                  <c:v>365300</c:v>
                </c:pt>
                <c:pt idx="3654">
                  <c:v>365400</c:v>
                </c:pt>
                <c:pt idx="3655">
                  <c:v>365500</c:v>
                </c:pt>
                <c:pt idx="3656">
                  <c:v>365600</c:v>
                </c:pt>
                <c:pt idx="3657">
                  <c:v>365700</c:v>
                </c:pt>
                <c:pt idx="3658">
                  <c:v>365800</c:v>
                </c:pt>
                <c:pt idx="3659">
                  <c:v>365900</c:v>
                </c:pt>
                <c:pt idx="3660">
                  <c:v>366000</c:v>
                </c:pt>
                <c:pt idx="3661">
                  <c:v>366100</c:v>
                </c:pt>
                <c:pt idx="3662">
                  <c:v>366200</c:v>
                </c:pt>
                <c:pt idx="3663">
                  <c:v>366300</c:v>
                </c:pt>
                <c:pt idx="3664">
                  <c:v>366400</c:v>
                </c:pt>
                <c:pt idx="3665">
                  <c:v>366500</c:v>
                </c:pt>
                <c:pt idx="3666">
                  <c:v>366600</c:v>
                </c:pt>
                <c:pt idx="3667">
                  <c:v>366700</c:v>
                </c:pt>
                <c:pt idx="3668">
                  <c:v>366800</c:v>
                </c:pt>
                <c:pt idx="3669">
                  <c:v>366900</c:v>
                </c:pt>
                <c:pt idx="3670">
                  <c:v>367000</c:v>
                </c:pt>
                <c:pt idx="3671">
                  <c:v>367100</c:v>
                </c:pt>
                <c:pt idx="3672">
                  <c:v>367200</c:v>
                </c:pt>
                <c:pt idx="3673">
                  <c:v>367300</c:v>
                </c:pt>
                <c:pt idx="3674">
                  <c:v>367400</c:v>
                </c:pt>
                <c:pt idx="3675">
                  <c:v>367500</c:v>
                </c:pt>
                <c:pt idx="3676">
                  <c:v>367600</c:v>
                </c:pt>
                <c:pt idx="3677">
                  <c:v>367700</c:v>
                </c:pt>
                <c:pt idx="3678">
                  <c:v>367800</c:v>
                </c:pt>
                <c:pt idx="3679">
                  <c:v>367900</c:v>
                </c:pt>
                <c:pt idx="3680">
                  <c:v>368000</c:v>
                </c:pt>
                <c:pt idx="3681">
                  <c:v>368100</c:v>
                </c:pt>
                <c:pt idx="3682">
                  <c:v>368200</c:v>
                </c:pt>
                <c:pt idx="3683">
                  <c:v>368300</c:v>
                </c:pt>
                <c:pt idx="3684">
                  <c:v>368400</c:v>
                </c:pt>
                <c:pt idx="3685">
                  <c:v>368500</c:v>
                </c:pt>
                <c:pt idx="3686">
                  <c:v>368600</c:v>
                </c:pt>
                <c:pt idx="3687">
                  <c:v>368700</c:v>
                </c:pt>
                <c:pt idx="3688">
                  <c:v>368800</c:v>
                </c:pt>
                <c:pt idx="3689">
                  <c:v>368900</c:v>
                </c:pt>
                <c:pt idx="3690">
                  <c:v>369000</c:v>
                </c:pt>
                <c:pt idx="3691">
                  <c:v>369100</c:v>
                </c:pt>
                <c:pt idx="3692">
                  <c:v>369200</c:v>
                </c:pt>
                <c:pt idx="3693">
                  <c:v>369300</c:v>
                </c:pt>
                <c:pt idx="3694">
                  <c:v>369400</c:v>
                </c:pt>
                <c:pt idx="3695">
                  <c:v>369500</c:v>
                </c:pt>
                <c:pt idx="3696">
                  <c:v>369600</c:v>
                </c:pt>
                <c:pt idx="3697">
                  <c:v>369700</c:v>
                </c:pt>
                <c:pt idx="3698">
                  <c:v>369800</c:v>
                </c:pt>
                <c:pt idx="3699">
                  <c:v>369900</c:v>
                </c:pt>
                <c:pt idx="3700">
                  <c:v>370000</c:v>
                </c:pt>
                <c:pt idx="3701">
                  <c:v>370100</c:v>
                </c:pt>
                <c:pt idx="3702">
                  <c:v>370200</c:v>
                </c:pt>
                <c:pt idx="3703">
                  <c:v>370300</c:v>
                </c:pt>
                <c:pt idx="3704">
                  <c:v>370400</c:v>
                </c:pt>
                <c:pt idx="3705">
                  <c:v>370500</c:v>
                </c:pt>
                <c:pt idx="3706">
                  <c:v>370600</c:v>
                </c:pt>
                <c:pt idx="3707">
                  <c:v>370700</c:v>
                </c:pt>
                <c:pt idx="3708">
                  <c:v>370800</c:v>
                </c:pt>
                <c:pt idx="3709">
                  <c:v>370900</c:v>
                </c:pt>
                <c:pt idx="3710">
                  <c:v>371000</c:v>
                </c:pt>
                <c:pt idx="3711">
                  <c:v>371100</c:v>
                </c:pt>
                <c:pt idx="3712">
                  <c:v>371200</c:v>
                </c:pt>
                <c:pt idx="3713">
                  <c:v>371300</c:v>
                </c:pt>
                <c:pt idx="3714">
                  <c:v>371400</c:v>
                </c:pt>
                <c:pt idx="3715">
                  <c:v>371500</c:v>
                </c:pt>
                <c:pt idx="3716">
                  <c:v>371600</c:v>
                </c:pt>
                <c:pt idx="3717">
                  <c:v>371700</c:v>
                </c:pt>
                <c:pt idx="3718">
                  <c:v>371800</c:v>
                </c:pt>
                <c:pt idx="3719">
                  <c:v>371900</c:v>
                </c:pt>
                <c:pt idx="3720">
                  <c:v>372000</c:v>
                </c:pt>
                <c:pt idx="3721">
                  <c:v>372100</c:v>
                </c:pt>
                <c:pt idx="3722">
                  <c:v>372200</c:v>
                </c:pt>
                <c:pt idx="3723">
                  <c:v>372300</c:v>
                </c:pt>
                <c:pt idx="3724">
                  <c:v>372400</c:v>
                </c:pt>
                <c:pt idx="3725">
                  <c:v>372500</c:v>
                </c:pt>
                <c:pt idx="3726">
                  <c:v>372600</c:v>
                </c:pt>
                <c:pt idx="3727">
                  <c:v>372700</c:v>
                </c:pt>
                <c:pt idx="3728">
                  <c:v>372800</c:v>
                </c:pt>
                <c:pt idx="3729">
                  <c:v>372900</c:v>
                </c:pt>
                <c:pt idx="3730">
                  <c:v>373000</c:v>
                </c:pt>
                <c:pt idx="3731">
                  <c:v>373100</c:v>
                </c:pt>
                <c:pt idx="3732">
                  <c:v>373200</c:v>
                </c:pt>
                <c:pt idx="3733">
                  <c:v>373300</c:v>
                </c:pt>
                <c:pt idx="3734">
                  <c:v>373400</c:v>
                </c:pt>
                <c:pt idx="3735">
                  <c:v>373500</c:v>
                </c:pt>
                <c:pt idx="3736">
                  <c:v>373600</c:v>
                </c:pt>
                <c:pt idx="3737">
                  <c:v>373700</c:v>
                </c:pt>
                <c:pt idx="3738">
                  <c:v>373800</c:v>
                </c:pt>
                <c:pt idx="3739">
                  <c:v>373900</c:v>
                </c:pt>
                <c:pt idx="3740">
                  <c:v>374000</c:v>
                </c:pt>
                <c:pt idx="3741">
                  <c:v>374100</c:v>
                </c:pt>
                <c:pt idx="3742">
                  <c:v>374200</c:v>
                </c:pt>
                <c:pt idx="3743">
                  <c:v>374300</c:v>
                </c:pt>
                <c:pt idx="3744">
                  <c:v>374400</c:v>
                </c:pt>
                <c:pt idx="3745">
                  <c:v>374500</c:v>
                </c:pt>
                <c:pt idx="3746">
                  <c:v>374600</c:v>
                </c:pt>
                <c:pt idx="3747">
                  <c:v>374700</c:v>
                </c:pt>
                <c:pt idx="3748">
                  <c:v>374800</c:v>
                </c:pt>
                <c:pt idx="3749">
                  <c:v>374900</c:v>
                </c:pt>
                <c:pt idx="3750">
                  <c:v>375000</c:v>
                </c:pt>
                <c:pt idx="3751">
                  <c:v>375100</c:v>
                </c:pt>
                <c:pt idx="3752">
                  <c:v>375200</c:v>
                </c:pt>
                <c:pt idx="3753">
                  <c:v>375300</c:v>
                </c:pt>
                <c:pt idx="3754">
                  <c:v>375400</c:v>
                </c:pt>
                <c:pt idx="3755">
                  <c:v>375500</c:v>
                </c:pt>
                <c:pt idx="3756">
                  <c:v>375600</c:v>
                </c:pt>
                <c:pt idx="3757">
                  <c:v>375700</c:v>
                </c:pt>
                <c:pt idx="3758">
                  <c:v>375800</c:v>
                </c:pt>
                <c:pt idx="3759">
                  <c:v>375900</c:v>
                </c:pt>
                <c:pt idx="3760">
                  <c:v>376000</c:v>
                </c:pt>
                <c:pt idx="3761">
                  <c:v>376100</c:v>
                </c:pt>
                <c:pt idx="3762">
                  <c:v>376200</c:v>
                </c:pt>
                <c:pt idx="3763">
                  <c:v>376300</c:v>
                </c:pt>
                <c:pt idx="3764">
                  <c:v>376400</c:v>
                </c:pt>
                <c:pt idx="3765">
                  <c:v>376500</c:v>
                </c:pt>
                <c:pt idx="3766">
                  <c:v>376600</c:v>
                </c:pt>
                <c:pt idx="3767">
                  <c:v>376700</c:v>
                </c:pt>
                <c:pt idx="3768">
                  <c:v>376800</c:v>
                </c:pt>
                <c:pt idx="3769">
                  <c:v>376900</c:v>
                </c:pt>
                <c:pt idx="3770">
                  <c:v>377000</c:v>
                </c:pt>
                <c:pt idx="3771">
                  <c:v>377100</c:v>
                </c:pt>
                <c:pt idx="3772">
                  <c:v>377200</c:v>
                </c:pt>
                <c:pt idx="3773">
                  <c:v>377300</c:v>
                </c:pt>
                <c:pt idx="3774">
                  <c:v>377400</c:v>
                </c:pt>
                <c:pt idx="3775">
                  <c:v>377500</c:v>
                </c:pt>
                <c:pt idx="3776">
                  <c:v>377600</c:v>
                </c:pt>
                <c:pt idx="3777">
                  <c:v>377700</c:v>
                </c:pt>
                <c:pt idx="3778">
                  <c:v>377800</c:v>
                </c:pt>
                <c:pt idx="3779">
                  <c:v>377900</c:v>
                </c:pt>
                <c:pt idx="3780">
                  <c:v>378000</c:v>
                </c:pt>
                <c:pt idx="3781">
                  <c:v>378100</c:v>
                </c:pt>
                <c:pt idx="3782">
                  <c:v>378200</c:v>
                </c:pt>
                <c:pt idx="3783">
                  <c:v>378300</c:v>
                </c:pt>
                <c:pt idx="3784">
                  <c:v>378400</c:v>
                </c:pt>
                <c:pt idx="3785">
                  <c:v>378500</c:v>
                </c:pt>
                <c:pt idx="3786">
                  <c:v>378600</c:v>
                </c:pt>
                <c:pt idx="3787">
                  <c:v>378700</c:v>
                </c:pt>
                <c:pt idx="3788">
                  <c:v>378800</c:v>
                </c:pt>
                <c:pt idx="3789">
                  <c:v>378900</c:v>
                </c:pt>
                <c:pt idx="3790">
                  <c:v>379000</c:v>
                </c:pt>
                <c:pt idx="3791">
                  <c:v>379100</c:v>
                </c:pt>
                <c:pt idx="3792">
                  <c:v>379200</c:v>
                </c:pt>
                <c:pt idx="3793">
                  <c:v>379300</c:v>
                </c:pt>
                <c:pt idx="3794">
                  <c:v>379400</c:v>
                </c:pt>
                <c:pt idx="3795">
                  <c:v>379500</c:v>
                </c:pt>
                <c:pt idx="3796">
                  <c:v>379600</c:v>
                </c:pt>
                <c:pt idx="3797">
                  <c:v>379700</c:v>
                </c:pt>
                <c:pt idx="3798">
                  <c:v>379800</c:v>
                </c:pt>
                <c:pt idx="3799">
                  <c:v>379900</c:v>
                </c:pt>
                <c:pt idx="3800">
                  <c:v>380000</c:v>
                </c:pt>
                <c:pt idx="3801">
                  <c:v>380100</c:v>
                </c:pt>
                <c:pt idx="3802">
                  <c:v>380200</c:v>
                </c:pt>
                <c:pt idx="3803">
                  <c:v>380300</c:v>
                </c:pt>
                <c:pt idx="3804">
                  <c:v>380400</c:v>
                </c:pt>
                <c:pt idx="3805">
                  <c:v>380500</c:v>
                </c:pt>
                <c:pt idx="3806">
                  <c:v>380600</c:v>
                </c:pt>
                <c:pt idx="3807">
                  <c:v>380700</c:v>
                </c:pt>
                <c:pt idx="3808">
                  <c:v>380800</c:v>
                </c:pt>
                <c:pt idx="3809">
                  <c:v>380900</c:v>
                </c:pt>
                <c:pt idx="3810">
                  <c:v>381000</c:v>
                </c:pt>
                <c:pt idx="3811">
                  <c:v>381100</c:v>
                </c:pt>
                <c:pt idx="3812">
                  <c:v>381200</c:v>
                </c:pt>
                <c:pt idx="3813">
                  <c:v>381300</c:v>
                </c:pt>
                <c:pt idx="3814">
                  <c:v>381400</c:v>
                </c:pt>
                <c:pt idx="3815">
                  <c:v>381500</c:v>
                </c:pt>
                <c:pt idx="3816">
                  <c:v>381600</c:v>
                </c:pt>
                <c:pt idx="3817">
                  <c:v>381700</c:v>
                </c:pt>
                <c:pt idx="3818">
                  <c:v>381800</c:v>
                </c:pt>
                <c:pt idx="3819">
                  <c:v>381900</c:v>
                </c:pt>
                <c:pt idx="3820">
                  <c:v>382000</c:v>
                </c:pt>
                <c:pt idx="3821">
                  <c:v>382100</c:v>
                </c:pt>
                <c:pt idx="3822">
                  <c:v>382200</c:v>
                </c:pt>
                <c:pt idx="3823">
                  <c:v>382300</c:v>
                </c:pt>
                <c:pt idx="3824">
                  <c:v>382400</c:v>
                </c:pt>
                <c:pt idx="3825">
                  <c:v>382500</c:v>
                </c:pt>
                <c:pt idx="3826">
                  <c:v>382600</c:v>
                </c:pt>
                <c:pt idx="3827">
                  <c:v>382700</c:v>
                </c:pt>
                <c:pt idx="3828">
                  <c:v>382800</c:v>
                </c:pt>
                <c:pt idx="3829">
                  <c:v>382900</c:v>
                </c:pt>
                <c:pt idx="3830">
                  <c:v>383000</c:v>
                </c:pt>
                <c:pt idx="3831">
                  <c:v>383100</c:v>
                </c:pt>
                <c:pt idx="3832">
                  <c:v>383200</c:v>
                </c:pt>
                <c:pt idx="3833">
                  <c:v>383300</c:v>
                </c:pt>
                <c:pt idx="3834">
                  <c:v>383400</c:v>
                </c:pt>
                <c:pt idx="3835">
                  <c:v>383500</c:v>
                </c:pt>
                <c:pt idx="3836">
                  <c:v>383600</c:v>
                </c:pt>
                <c:pt idx="3837">
                  <c:v>383700</c:v>
                </c:pt>
                <c:pt idx="3838">
                  <c:v>383800</c:v>
                </c:pt>
                <c:pt idx="3839">
                  <c:v>383900</c:v>
                </c:pt>
                <c:pt idx="3840">
                  <c:v>384000</c:v>
                </c:pt>
                <c:pt idx="3841">
                  <c:v>384100</c:v>
                </c:pt>
                <c:pt idx="3842">
                  <c:v>384200</c:v>
                </c:pt>
                <c:pt idx="3843">
                  <c:v>384300</c:v>
                </c:pt>
                <c:pt idx="3844">
                  <c:v>384400</c:v>
                </c:pt>
                <c:pt idx="3845">
                  <c:v>384500</c:v>
                </c:pt>
                <c:pt idx="3846">
                  <c:v>384600</c:v>
                </c:pt>
                <c:pt idx="3847">
                  <c:v>384700</c:v>
                </c:pt>
                <c:pt idx="3848">
                  <c:v>384800</c:v>
                </c:pt>
                <c:pt idx="3849">
                  <c:v>384900</c:v>
                </c:pt>
                <c:pt idx="3850">
                  <c:v>385000</c:v>
                </c:pt>
                <c:pt idx="3851">
                  <c:v>385100</c:v>
                </c:pt>
                <c:pt idx="3852">
                  <c:v>385200</c:v>
                </c:pt>
                <c:pt idx="3853">
                  <c:v>385300</c:v>
                </c:pt>
                <c:pt idx="3854">
                  <c:v>385400</c:v>
                </c:pt>
                <c:pt idx="3855">
                  <c:v>385500</c:v>
                </c:pt>
                <c:pt idx="3856">
                  <c:v>385600</c:v>
                </c:pt>
                <c:pt idx="3857">
                  <c:v>385700</c:v>
                </c:pt>
                <c:pt idx="3858">
                  <c:v>385800</c:v>
                </c:pt>
                <c:pt idx="3859">
                  <c:v>385900</c:v>
                </c:pt>
                <c:pt idx="3860">
                  <c:v>386000</c:v>
                </c:pt>
                <c:pt idx="3861">
                  <c:v>386100</c:v>
                </c:pt>
                <c:pt idx="3862">
                  <c:v>386200</c:v>
                </c:pt>
                <c:pt idx="3863">
                  <c:v>386300</c:v>
                </c:pt>
                <c:pt idx="3864">
                  <c:v>386400</c:v>
                </c:pt>
                <c:pt idx="3865">
                  <c:v>386500</c:v>
                </c:pt>
                <c:pt idx="3866">
                  <c:v>386600</c:v>
                </c:pt>
                <c:pt idx="3867">
                  <c:v>386700</c:v>
                </c:pt>
                <c:pt idx="3868">
                  <c:v>386800</c:v>
                </c:pt>
                <c:pt idx="3869">
                  <c:v>386900</c:v>
                </c:pt>
                <c:pt idx="3870">
                  <c:v>387000</c:v>
                </c:pt>
                <c:pt idx="3871">
                  <c:v>387100</c:v>
                </c:pt>
                <c:pt idx="3872">
                  <c:v>387200</c:v>
                </c:pt>
                <c:pt idx="3873">
                  <c:v>387300</c:v>
                </c:pt>
                <c:pt idx="3874">
                  <c:v>387400</c:v>
                </c:pt>
                <c:pt idx="3875">
                  <c:v>387500</c:v>
                </c:pt>
                <c:pt idx="3876">
                  <c:v>387600</c:v>
                </c:pt>
                <c:pt idx="3877">
                  <c:v>387700</c:v>
                </c:pt>
                <c:pt idx="3878">
                  <c:v>387800</c:v>
                </c:pt>
                <c:pt idx="3879">
                  <c:v>387900</c:v>
                </c:pt>
                <c:pt idx="3880">
                  <c:v>388000</c:v>
                </c:pt>
                <c:pt idx="3881">
                  <c:v>388100</c:v>
                </c:pt>
                <c:pt idx="3882">
                  <c:v>388200</c:v>
                </c:pt>
                <c:pt idx="3883">
                  <c:v>388300</c:v>
                </c:pt>
                <c:pt idx="3884">
                  <c:v>388400</c:v>
                </c:pt>
                <c:pt idx="3885">
                  <c:v>388500</c:v>
                </c:pt>
                <c:pt idx="3886">
                  <c:v>388600</c:v>
                </c:pt>
                <c:pt idx="3887">
                  <c:v>388700</c:v>
                </c:pt>
                <c:pt idx="3888">
                  <c:v>388800</c:v>
                </c:pt>
                <c:pt idx="3889">
                  <c:v>388900</c:v>
                </c:pt>
                <c:pt idx="3890">
                  <c:v>389000</c:v>
                </c:pt>
                <c:pt idx="3891">
                  <c:v>389100</c:v>
                </c:pt>
                <c:pt idx="3892">
                  <c:v>389200</c:v>
                </c:pt>
                <c:pt idx="3893">
                  <c:v>389300</c:v>
                </c:pt>
                <c:pt idx="3894">
                  <c:v>389400</c:v>
                </c:pt>
                <c:pt idx="3895">
                  <c:v>389500</c:v>
                </c:pt>
                <c:pt idx="3896">
                  <c:v>389600</c:v>
                </c:pt>
                <c:pt idx="3897">
                  <c:v>389700</c:v>
                </c:pt>
                <c:pt idx="3898">
                  <c:v>389800</c:v>
                </c:pt>
                <c:pt idx="3899">
                  <c:v>389900</c:v>
                </c:pt>
                <c:pt idx="3900">
                  <c:v>390000</c:v>
                </c:pt>
                <c:pt idx="3901">
                  <c:v>390100</c:v>
                </c:pt>
                <c:pt idx="3902">
                  <c:v>390200</c:v>
                </c:pt>
                <c:pt idx="3903">
                  <c:v>390300</c:v>
                </c:pt>
                <c:pt idx="3904">
                  <c:v>390400</c:v>
                </c:pt>
                <c:pt idx="3905">
                  <c:v>390500</c:v>
                </c:pt>
                <c:pt idx="3906">
                  <c:v>390600</c:v>
                </c:pt>
                <c:pt idx="3907">
                  <c:v>390700</c:v>
                </c:pt>
                <c:pt idx="3908">
                  <c:v>390800</c:v>
                </c:pt>
                <c:pt idx="3909">
                  <c:v>390900</c:v>
                </c:pt>
                <c:pt idx="3910">
                  <c:v>391000</c:v>
                </c:pt>
                <c:pt idx="3911">
                  <c:v>391100</c:v>
                </c:pt>
                <c:pt idx="3912">
                  <c:v>391200</c:v>
                </c:pt>
                <c:pt idx="3913">
                  <c:v>391300</c:v>
                </c:pt>
                <c:pt idx="3914">
                  <c:v>391400</c:v>
                </c:pt>
                <c:pt idx="3915">
                  <c:v>391500</c:v>
                </c:pt>
                <c:pt idx="3916">
                  <c:v>391600</c:v>
                </c:pt>
                <c:pt idx="3917">
                  <c:v>391700</c:v>
                </c:pt>
                <c:pt idx="3918">
                  <c:v>391800</c:v>
                </c:pt>
                <c:pt idx="3919">
                  <c:v>391900</c:v>
                </c:pt>
                <c:pt idx="3920">
                  <c:v>392000</c:v>
                </c:pt>
                <c:pt idx="3921">
                  <c:v>392100</c:v>
                </c:pt>
                <c:pt idx="3922">
                  <c:v>392200</c:v>
                </c:pt>
                <c:pt idx="3923">
                  <c:v>392300</c:v>
                </c:pt>
                <c:pt idx="3924">
                  <c:v>392400</c:v>
                </c:pt>
                <c:pt idx="3925">
                  <c:v>392500</c:v>
                </c:pt>
                <c:pt idx="3926">
                  <c:v>392600</c:v>
                </c:pt>
                <c:pt idx="3927">
                  <c:v>392700</c:v>
                </c:pt>
                <c:pt idx="3928">
                  <c:v>392800</c:v>
                </c:pt>
                <c:pt idx="3929">
                  <c:v>392900</c:v>
                </c:pt>
                <c:pt idx="3930">
                  <c:v>393000</c:v>
                </c:pt>
                <c:pt idx="3931">
                  <c:v>393100</c:v>
                </c:pt>
                <c:pt idx="3932">
                  <c:v>393200</c:v>
                </c:pt>
                <c:pt idx="3933">
                  <c:v>393300</c:v>
                </c:pt>
                <c:pt idx="3934">
                  <c:v>393400</c:v>
                </c:pt>
                <c:pt idx="3935">
                  <c:v>393500</c:v>
                </c:pt>
                <c:pt idx="3936">
                  <c:v>393600</c:v>
                </c:pt>
                <c:pt idx="3937">
                  <c:v>393700</c:v>
                </c:pt>
                <c:pt idx="3938">
                  <c:v>393800</c:v>
                </c:pt>
                <c:pt idx="3939">
                  <c:v>393900</c:v>
                </c:pt>
                <c:pt idx="3940">
                  <c:v>394000</c:v>
                </c:pt>
                <c:pt idx="3941">
                  <c:v>394100</c:v>
                </c:pt>
                <c:pt idx="3942">
                  <c:v>394200</c:v>
                </c:pt>
                <c:pt idx="3943">
                  <c:v>394300</c:v>
                </c:pt>
                <c:pt idx="3944">
                  <c:v>394400</c:v>
                </c:pt>
                <c:pt idx="3945">
                  <c:v>394500</c:v>
                </c:pt>
                <c:pt idx="3946">
                  <c:v>394600</c:v>
                </c:pt>
                <c:pt idx="3947">
                  <c:v>394700</c:v>
                </c:pt>
                <c:pt idx="3948">
                  <c:v>394800</c:v>
                </c:pt>
                <c:pt idx="3949">
                  <c:v>394900</c:v>
                </c:pt>
                <c:pt idx="3950">
                  <c:v>395000</c:v>
                </c:pt>
                <c:pt idx="3951">
                  <c:v>395100</c:v>
                </c:pt>
                <c:pt idx="3952">
                  <c:v>395200</c:v>
                </c:pt>
                <c:pt idx="3953">
                  <c:v>395300</c:v>
                </c:pt>
                <c:pt idx="3954">
                  <c:v>395400</c:v>
                </c:pt>
                <c:pt idx="3955">
                  <c:v>395500</c:v>
                </c:pt>
                <c:pt idx="3956">
                  <c:v>395600</c:v>
                </c:pt>
                <c:pt idx="3957">
                  <c:v>395700</c:v>
                </c:pt>
                <c:pt idx="3958">
                  <c:v>395800</c:v>
                </c:pt>
                <c:pt idx="3959">
                  <c:v>395900</c:v>
                </c:pt>
                <c:pt idx="3960">
                  <c:v>396000</c:v>
                </c:pt>
                <c:pt idx="3961">
                  <c:v>396100</c:v>
                </c:pt>
                <c:pt idx="3962">
                  <c:v>396200</c:v>
                </c:pt>
                <c:pt idx="3963">
                  <c:v>396300</c:v>
                </c:pt>
                <c:pt idx="3964">
                  <c:v>396400</c:v>
                </c:pt>
                <c:pt idx="3965">
                  <c:v>396500</c:v>
                </c:pt>
                <c:pt idx="3966">
                  <c:v>396600</c:v>
                </c:pt>
                <c:pt idx="3967">
                  <c:v>396700</c:v>
                </c:pt>
                <c:pt idx="3968">
                  <c:v>396800</c:v>
                </c:pt>
                <c:pt idx="3969">
                  <c:v>396900</c:v>
                </c:pt>
                <c:pt idx="3970">
                  <c:v>397000</c:v>
                </c:pt>
                <c:pt idx="3971">
                  <c:v>397100</c:v>
                </c:pt>
                <c:pt idx="3972">
                  <c:v>397200</c:v>
                </c:pt>
                <c:pt idx="3973">
                  <c:v>397300</c:v>
                </c:pt>
                <c:pt idx="3974">
                  <c:v>397400</c:v>
                </c:pt>
                <c:pt idx="3975">
                  <c:v>397500</c:v>
                </c:pt>
                <c:pt idx="3976">
                  <c:v>397600</c:v>
                </c:pt>
                <c:pt idx="3977">
                  <c:v>397700</c:v>
                </c:pt>
                <c:pt idx="3978">
                  <c:v>397800</c:v>
                </c:pt>
                <c:pt idx="3979">
                  <c:v>397900</c:v>
                </c:pt>
                <c:pt idx="3980">
                  <c:v>398000</c:v>
                </c:pt>
                <c:pt idx="3981">
                  <c:v>398100</c:v>
                </c:pt>
                <c:pt idx="3982">
                  <c:v>398200</c:v>
                </c:pt>
                <c:pt idx="3983">
                  <c:v>398300</c:v>
                </c:pt>
                <c:pt idx="3984">
                  <c:v>398400</c:v>
                </c:pt>
                <c:pt idx="3985">
                  <c:v>398500</c:v>
                </c:pt>
                <c:pt idx="3986">
                  <c:v>398600</c:v>
                </c:pt>
                <c:pt idx="3987">
                  <c:v>398700</c:v>
                </c:pt>
                <c:pt idx="3988">
                  <c:v>398800</c:v>
                </c:pt>
                <c:pt idx="3989">
                  <c:v>398900</c:v>
                </c:pt>
                <c:pt idx="3990">
                  <c:v>399000</c:v>
                </c:pt>
                <c:pt idx="3991">
                  <c:v>399100</c:v>
                </c:pt>
                <c:pt idx="3992">
                  <c:v>399200</c:v>
                </c:pt>
                <c:pt idx="3993">
                  <c:v>399300</c:v>
                </c:pt>
                <c:pt idx="3994">
                  <c:v>399400</c:v>
                </c:pt>
                <c:pt idx="3995">
                  <c:v>399500</c:v>
                </c:pt>
                <c:pt idx="3996">
                  <c:v>399600</c:v>
                </c:pt>
                <c:pt idx="3997">
                  <c:v>399700</c:v>
                </c:pt>
                <c:pt idx="3998">
                  <c:v>399800</c:v>
                </c:pt>
                <c:pt idx="3999">
                  <c:v>399900</c:v>
                </c:pt>
                <c:pt idx="4000">
                  <c:v>400000</c:v>
                </c:pt>
                <c:pt idx="4001">
                  <c:v>400100</c:v>
                </c:pt>
                <c:pt idx="4002">
                  <c:v>400200</c:v>
                </c:pt>
                <c:pt idx="4003">
                  <c:v>400300</c:v>
                </c:pt>
                <c:pt idx="4004">
                  <c:v>400400</c:v>
                </c:pt>
                <c:pt idx="4005">
                  <c:v>400500</c:v>
                </c:pt>
                <c:pt idx="4006">
                  <c:v>400600</c:v>
                </c:pt>
                <c:pt idx="4007">
                  <c:v>400700</c:v>
                </c:pt>
                <c:pt idx="4008">
                  <c:v>400800</c:v>
                </c:pt>
                <c:pt idx="4009">
                  <c:v>400900</c:v>
                </c:pt>
                <c:pt idx="4010">
                  <c:v>401000</c:v>
                </c:pt>
                <c:pt idx="4011">
                  <c:v>401100</c:v>
                </c:pt>
                <c:pt idx="4012">
                  <c:v>401200</c:v>
                </c:pt>
                <c:pt idx="4013">
                  <c:v>401300</c:v>
                </c:pt>
                <c:pt idx="4014">
                  <c:v>401400</c:v>
                </c:pt>
                <c:pt idx="4015">
                  <c:v>401500</c:v>
                </c:pt>
                <c:pt idx="4016">
                  <c:v>401600</c:v>
                </c:pt>
                <c:pt idx="4017">
                  <c:v>401700</c:v>
                </c:pt>
                <c:pt idx="4018">
                  <c:v>401800</c:v>
                </c:pt>
                <c:pt idx="4019">
                  <c:v>401900</c:v>
                </c:pt>
                <c:pt idx="4020">
                  <c:v>402000</c:v>
                </c:pt>
                <c:pt idx="4021">
                  <c:v>402100</c:v>
                </c:pt>
                <c:pt idx="4022">
                  <c:v>402200</c:v>
                </c:pt>
                <c:pt idx="4023">
                  <c:v>402300</c:v>
                </c:pt>
                <c:pt idx="4024">
                  <c:v>402400</c:v>
                </c:pt>
                <c:pt idx="4025">
                  <c:v>402500</c:v>
                </c:pt>
                <c:pt idx="4026">
                  <c:v>402600</c:v>
                </c:pt>
                <c:pt idx="4027">
                  <c:v>402700</c:v>
                </c:pt>
                <c:pt idx="4028">
                  <c:v>402800</c:v>
                </c:pt>
                <c:pt idx="4029">
                  <c:v>402900</c:v>
                </c:pt>
                <c:pt idx="4030">
                  <c:v>403000</c:v>
                </c:pt>
                <c:pt idx="4031">
                  <c:v>403100</c:v>
                </c:pt>
                <c:pt idx="4032">
                  <c:v>403200</c:v>
                </c:pt>
                <c:pt idx="4033">
                  <c:v>403300</c:v>
                </c:pt>
                <c:pt idx="4034">
                  <c:v>403400</c:v>
                </c:pt>
                <c:pt idx="4035">
                  <c:v>403500</c:v>
                </c:pt>
                <c:pt idx="4036">
                  <c:v>403600</c:v>
                </c:pt>
                <c:pt idx="4037">
                  <c:v>403700</c:v>
                </c:pt>
                <c:pt idx="4038">
                  <c:v>403800</c:v>
                </c:pt>
                <c:pt idx="4039">
                  <c:v>403900</c:v>
                </c:pt>
                <c:pt idx="4040">
                  <c:v>404000</c:v>
                </c:pt>
                <c:pt idx="4041">
                  <c:v>404100</c:v>
                </c:pt>
                <c:pt idx="4042">
                  <c:v>404200</c:v>
                </c:pt>
                <c:pt idx="4043">
                  <c:v>404300</c:v>
                </c:pt>
                <c:pt idx="4044">
                  <c:v>404400</c:v>
                </c:pt>
                <c:pt idx="4045">
                  <c:v>404500</c:v>
                </c:pt>
                <c:pt idx="4046">
                  <c:v>404600</c:v>
                </c:pt>
                <c:pt idx="4047">
                  <c:v>404700</c:v>
                </c:pt>
                <c:pt idx="4048">
                  <c:v>404800</c:v>
                </c:pt>
                <c:pt idx="4049">
                  <c:v>404900</c:v>
                </c:pt>
                <c:pt idx="4050">
                  <c:v>405000</c:v>
                </c:pt>
                <c:pt idx="4051">
                  <c:v>405100</c:v>
                </c:pt>
                <c:pt idx="4052">
                  <c:v>405200</c:v>
                </c:pt>
                <c:pt idx="4053">
                  <c:v>405300</c:v>
                </c:pt>
                <c:pt idx="4054">
                  <c:v>405400</c:v>
                </c:pt>
                <c:pt idx="4055">
                  <c:v>405500</c:v>
                </c:pt>
                <c:pt idx="4056">
                  <c:v>405600</c:v>
                </c:pt>
                <c:pt idx="4057">
                  <c:v>405700</c:v>
                </c:pt>
                <c:pt idx="4058">
                  <c:v>405800</c:v>
                </c:pt>
                <c:pt idx="4059">
                  <c:v>405900</c:v>
                </c:pt>
                <c:pt idx="4060">
                  <c:v>406000</c:v>
                </c:pt>
                <c:pt idx="4061">
                  <c:v>406100</c:v>
                </c:pt>
                <c:pt idx="4062">
                  <c:v>406200</c:v>
                </c:pt>
                <c:pt idx="4063">
                  <c:v>406300</c:v>
                </c:pt>
                <c:pt idx="4064">
                  <c:v>406400</c:v>
                </c:pt>
                <c:pt idx="4065">
                  <c:v>406500</c:v>
                </c:pt>
                <c:pt idx="4066">
                  <c:v>406600</c:v>
                </c:pt>
                <c:pt idx="4067">
                  <c:v>406700</c:v>
                </c:pt>
                <c:pt idx="4068">
                  <c:v>406800</c:v>
                </c:pt>
                <c:pt idx="4069">
                  <c:v>406900</c:v>
                </c:pt>
                <c:pt idx="4070">
                  <c:v>407000</c:v>
                </c:pt>
                <c:pt idx="4071">
                  <c:v>407100</c:v>
                </c:pt>
                <c:pt idx="4072">
                  <c:v>407200</c:v>
                </c:pt>
                <c:pt idx="4073">
                  <c:v>407300</c:v>
                </c:pt>
                <c:pt idx="4074">
                  <c:v>407400</c:v>
                </c:pt>
                <c:pt idx="4075">
                  <c:v>407500</c:v>
                </c:pt>
                <c:pt idx="4076">
                  <c:v>407600</c:v>
                </c:pt>
                <c:pt idx="4077">
                  <c:v>407700</c:v>
                </c:pt>
                <c:pt idx="4078">
                  <c:v>407800</c:v>
                </c:pt>
                <c:pt idx="4079">
                  <c:v>407900</c:v>
                </c:pt>
                <c:pt idx="4080">
                  <c:v>408000</c:v>
                </c:pt>
                <c:pt idx="4081">
                  <c:v>408100</c:v>
                </c:pt>
                <c:pt idx="4082">
                  <c:v>408200</c:v>
                </c:pt>
                <c:pt idx="4083">
                  <c:v>408300</c:v>
                </c:pt>
                <c:pt idx="4084">
                  <c:v>408400</c:v>
                </c:pt>
                <c:pt idx="4085">
                  <c:v>408500</c:v>
                </c:pt>
                <c:pt idx="4086">
                  <c:v>408600</c:v>
                </c:pt>
                <c:pt idx="4087">
                  <c:v>408700</c:v>
                </c:pt>
                <c:pt idx="4088">
                  <c:v>408800</c:v>
                </c:pt>
                <c:pt idx="4089">
                  <c:v>408900</c:v>
                </c:pt>
                <c:pt idx="4090">
                  <c:v>409000</c:v>
                </c:pt>
                <c:pt idx="4091">
                  <c:v>409100</c:v>
                </c:pt>
                <c:pt idx="4092">
                  <c:v>409200</c:v>
                </c:pt>
                <c:pt idx="4093">
                  <c:v>409300</c:v>
                </c:pt>
                <c:pt idx="4094">
                  <c:v>409400</c:v>
                </c:pt>
                <c:pt idx="4095">
                  <c:v>409500</c:v>
                </c:pt>
                <c:pt idx="4096">
                  <c:v>409600</c:v>
                </c:pt>
                <c:pt idx="4097">
                  <c:v>409700</c:v>
                </c:pt>
                <c:pt idx="4098">
                  <c:v>409800</c:v>
                </c:pt>
                <c:pt idx="4099">
                  <c:v>409900</c:v>
                </c:pt>
                <c:pt idx="4100">
                  <c:v>410000</c:v>
                </c:pt>
                <c:pt idx="4101">
                  <c:v>410100</c:v>
                </c:pt>
                <c:pt idx="4102">
                  <c:v>410200</c:v>
                </c:pt>
                <c:pt idx="4103">
                  <c:v>410300</c:v>
                </c:pt>
                <c:pt idx="4104">
                  <c:v>410400</c:v>
                </c:pt>
                <c:pt idx="4105">
                  <c:v>410500</c:v>
                </c:pt>
                <c:pt idx="4106">
                  <c:v>410600</c:v>
                </c:pt>
                <c:pt idx="4107">
                  <c:v>410700</c:v>
                </c:pt>
                <c:pt idx="4108">
                  <c:v>410800</c:v>
                </c:pt>
                <c:pt idx="4109">
                  <c:v>410900</c:v>
                </c:pt>
                <c:pt idx="4110">
                  <c:v>411000</c:v>
                </c:pt>
                <c:pt idx="4111">
                  <c:v>411100</c:v>
                </c:pt>
                <c:pt idx="4112">
                  <c:v>411200</c:v>
                </c:pt>
                <c:pt idx="4113">
                  <c:v>411300</c:v>
                </c:pt>
                <c:pt idx="4114">
                  <c:v>411400</c:v>
                </c:pt>
                <c:pt idx="4115">
                  <c:v>411500</c:v>
                </c:pt>
                <c:pt idx="4116">
                  <c:v>411600</c:v>
                </c:pt>
                <c:pt idx="4117">
                  <c:v>411700</c:v>
                </c:pt>
                <c:pt idx="4118">
                  <c:v>411800</c:v>
                </c:pt>
                <c:pt idx="4119">
                  <c:v>411900</c:v>
                </c:pt>
                <c:pt idx="4120">
                  <c:v>412000</c:v>
                </c:pt>
                <c:pt idx="4121">
                  <c:v>412100</c:v>
                </c:pt>
                <c:pt idx="4122">
                  <c:v>412200</c:v>
                </c:pt>
                <c:pt idx="4123">
                  <c:v>412300</c:v>
                </c:pt>
                <c:pt idx="4124">
                  <c:v>412400</c:v>
                </c:pt>
                <c:pt idx="4125">
                  <c:v>412500</c:v>
                </c:pt>
                <c:pt idx="4126">
                  <c:v>412600</c:v>
                </c:pt>
                <c:pt idx="4127">
                  <c:v>412700</c:v>
                </c:pt>
                <c:pt idx="4128">
                  <c:v>412800</c:v>
                </c:pt>
                <c:pt idx="4129">
                  <c:v>412900</c:v>
                </c:pt>
                <c:pt idx="4130">
                  <c:v>413000</c:v>
                </c:pt>
                <c:pt idx="4131">
                  <c:v>413100</c:v>
                </c:pt>
                <c:pt idx="4132">
                  <c:v>413200</c:v>
                </c:pt>
                <c:pt idx="4133">
                  <c:v>413300</c:v>
                </c:pt>
                <c:pt idx="4134">
                  <c:v>413400</c:v>
                </c:pt>
                <c:pt idx="4135">
                  <c:v>413500</c:v>
                </c:pt>
                <c:pt idx="4136">
                  <c:v>413600</c:v>
                </c:pt>
                <c:pt idx="4137">
                  <c:v>413700</c:v>
                </c:pt>
                <c:pt idx="4138">
                  <c:v>413800</c:v>
                </c:pt>
                <c:pt idx="4139">
                  <c:v>413900</c:v>
                </c:pt>
                <c:pt idx="4140">
                  <c:v>414000</c:v>
                </c:pt>
                <c:pt idx="4141">
                  <c:v>414100</c:v>
                </c:pt>
                <c:pt idx="4142">
                  <c:v>414200</c:v>
                </c:pt>
                <c:pt idx="4143">
                  <c:v>414300</c:v>
                </c:pt>
                <c:pt idx="4144">
                  <c:v>414400</c:v>
                </c:pt>
                <c:pt idx="4145">
                  <c:v>414500</c:v>
                </c:pt>
                <c:pt idx="4146">
                  <c:v>414600</c:v>
                </c:pt>
                <c:pt idx="4147">
                  <c:v>414700</c:v>
                </c:pt>
                <c:pt idx="4148">
                  <c:v>414800</c:v>
                </c:pt>
                <c:pt idx="4149">
                  <c:v>414900</c:v>
                </c:pt>
                <c:pt idx="4150">
                  <c:v>415000</c:v>
                </c:pt>
                <c:pt idx="4151">
                  <c:v>415100</c:v>
                </c:pt>
                <c:pt idx="4152">
                  <c:v>415200</c:v>
                </c:pt>
                <c:pt idx="4153">
                  <c:v>415300</c:v>
                </c:pt>
                <c:pt idx="4154">
                  <c:v>415400</c:v>
                </c:pt>
                <c:pt idx="4155">
                  <c:v>415500</c:v>
                </c:pt>
                <c:pt idx="4156">
                  <c:v>415600</c:v>
                </c:pt>
                <c:pt idx="4157">
                  <c:v>415700</c:v>
                </c:pt>
                <c:pt idx="4158">
                  <c:v>415800</c:v>
                </c:pt>
                <c:pt idx="4159">
                  <c:v>415900</c:v>
                </c:pt>
                <c:pt idx="4160">
                  <c:v>416000</c:v>
                </c:pt>
                <c:pt idx="4161">
                  <c:v>416100</c:v>
                </c:pt>
                <c:pt idx="4162">
                  <c:v>416200</c:v>
                </c:pt>
                <c:pt idx="4163">
                  <c:v>416300</c:v>
                </c:pt>
                <c:pt idx="4164">
                  <c:v>416400</c:v>
                </c:pt>
                <c:pt idx="4165">
                  <c:v>416500</c:v>
                </c:pt>
                <c:pt idx="4166">
                  <c:v>416600</c:v>
                </c:pt>
                <c:pt idx="4167">
                  <c:v>416700</c:v>
                </c:pt>
                <c:pt idx="4168">
                  <c:v>416800</c:v>
                </c:pt>
                <c:pt idx="4169">
                  <c:v>416900</c:v>
                </c:pt>
                <c:pt idx="4170">
                  <c:v>417000</c:v>
                </c:pt>
                <c:pt idx="4171">
                  <c:v>417100</c:v>
                </c:pt>
                <c:pt idx="4172">
                  <c:v>417200</c:v>
                </c:pt>
                <c:pt idx="4173">
                  <c:v>417300</c:v>
                </c:pt>
                <c:pt idx="4174">
                  <c:v>417400</c:v>
                </c:pt>
                <c:pt idx="4175">
                  <c:v>417500</c:v>
                </c:pt>
                <c:pt idx="4176">
                  <c:v>417600</c:v>
                </c:pt>
                <c:pt idx="4177">
                  <c:v>417700</c:v>
                </c:pt>
                <c:pt idx="4178">
                  <c:v>417800</c:v>
                </c:pt>
                <c:pt idx="4179">
                  <c:v>417900</c:v>
                </c:pt>
                <c:pt idx="4180">
                  <c:v>418000</c:v>
                </c:pt>
                <c:pt idx="4181">
                  <c:v>418100</c:v>
                </c:pt>
                <c:pt idx="4182">
                  <c:v>418200</c:v>
                </c:pt>
                <c:pt idx="4183">
                  <c:v>418300</c:v>
                </c:pt>
                <c:pt idx="4184">
                  <c:v>418400</c:v>
                </c:pt>
                <c:pt idx="4185">
                  <c:v>418500</c:v>
                </c:pt>
                <c:pt idx="4186">
                  <c:v>418600</c:v>
                </c:pt>
                <c:pt idx="4187">
                  <c:v>418700</c:v>
                </c:pt>
                <c:pt idx="4188">
                  <c:v>418800</c:v>
                </c:pt>
                <c:pt idx="4189">
                  <c:v>418900</c:v>
                </c:pt>
                <c:pt idx="4190">
                  <c:v>419000</c:v>
                </c:pt>
                <c:pt idx="4191">
                  <c:v>419100</c:v>
                </c:pt>
                <c:pt idx="4192">
                  <c:v>419200</c:v>
                </c:pt>
                <c:pt idx="4193">
                  <c:v>419300</c:v>
                </c:pt>
                <c:pt idx="4194">
                  <c:v>419400</c:v>
                </c:pt>
                <c:pt idx="4195">
                  <c:v>419500</c:v>
                </c:pt>
                <c:pt idx="4196">
                  <c:v>419600</c:v>
                </c:pt>
                <c:pt idx="4197">
                  <c:v>419700</c:v>
                </c:pt>
                <c:pt idx="4198">
                  <c:v>419800</c:v>
                </c:pt>
                <c:pt idx="4199">
                  <c:v>419900</c:v>
                </c:pt>
                <c:pt idx="4200">
                  <c:v>420000</c:v>
                </c:pt>
                <c:pt idx="4201">
                  <c:v>420100</c:v>
                </c:pt>
                <c:pt idx="4202">
                  <c:v>420200</c:v>
                </c:pt>
                <c:pt idx="4203">
                  <c:v>420300</c:v>
                </c:pt>
                <c:pt idx="4204">
                  <c:v>420400</c:v>
                </c:pt>
                <c:pt idx="4205">
                  <c:v>420500</c:v>
                </c:pt>
                <c:pt idx="4206">
                  <c:v>420600</c:v>
                </c:pt>
                <c:pt idx="4207">
                  <c:v>420700</c:v>
                </c:pt>
                <c:pt idx="4208">
                  <c:v>420800</c:v>
                </c:pt>
                <c:pt idx="4209">
                  <c:v>420900</c:v>
                </c:pt>
                <c:pt idx="4210">
                  <c:v>421000</c:v>
                </c:pt>
                <c:pt idx="4211">
                  <c:v>421100</c:v>
                </c:pt>
                <c:pt idx="4212">
                  <c:v>421200</c:v>
                </c:pt>
                <c:pt idx="4213">
                  <c:v>421300</c:v>
                </c:pt>
                <c:pt idx="4214">
                  <c:v>421400</c:v>
                </c:pt>
                <c:pt idx="4215">
                  <c:v>421500</c:v>
                </c:pt>
                <c:pt idx="4216">
                  <c:v>421600</c:v>
                </c:pt>
                <c:pt idx="4217">
                  <c:v>421700</c:v>
                </c:pt>
                <c:pt idx="4218">
                  <c:v>421800</c:v>
                </c:pt>
                <c:pt idx="4219">
                  <c:v>421900</c:v>
                </c:pt>
                <c:pt idx="4220">
                  <c:v>422000</c:v>
                </c:pt>
                <c:pt idx="4221">
                  <c:v>422100</c:v>
                </c:pt>
                <c:pt idx="4222">
                  <c:v>422200</c:v>
                </c:pt>
                <c:pt idx="4223">
                  <c:v>422300</c:v>
                </c:pt>
                <c:pt idx="4224">
                  <c:v>422400</c:v>
                </c:pt>
                <c:pt idx="4225">
                  <c:v>422500</c:v>
                </c:pt>
                <c:pt idx="4226">
                  <c:v>422600</c:v>
                </c:pt>
                <c:pt idx="4227">
                  <c:v>422700</c:v>
                </c:pt>
                <c:pt idx="4228">
                  <c:v>422800</c:v>
                </c:pt>
                <c:pt idx="4229">
                  <c:v>422900</c:v>
                </c:pt>
                <c:pt idx="4230">
                  <c:v>423000</c:v>
                </c:pt>
                <c:pt idx="4231">
                  <c:v>423100</c:v>
                </c:pt>
                <c:pt idx="4232">
                  <c:v>423200</c:v>
                </c:pt>
                <c:pt idx="4233">
                  <c:v>423300</c:v>
                </c:pt>
                <c:pt idx="4234">
                  <c:v>423400</c:v>
                </c:pt>
                <c:pt idx="4235">
                  <c:v>423500</c:v>
                </c:pt>
                <c:pt idx="4236">
                  <c:v>423600</c:v>
                </c:pt>
                <c:pt idx="4237">
                  <c:v>423700</c:v>
                </c:pt>
                <c:pt idx="4238">
                  <c:v>423800</c:v>
                </c:pt>
                <c:pt idx="4239">
                  <c:v>423900</c:v>
                </c:pt>
                <c:pt idx="4240">
                  <c:v>424000</c:v>
                </c:pt>
                <c:pt idx="4241">
                  <c:v>424100</c:v>
                </c:pt>
                <c:pt idx="4242">
                  <c:v>424200</c:v>
                </c:pt>
                <c:pt idx="4243">
                  <c:v>424300</c:v>
                </c:pt>
                <c:pt idx="4244">
                  <c:v>424400</c:v>
                </c:pt>
                <c:pt idx="4245">
                  <c:v>424500</c:v>
                </c:pt>
                <c:pt idx="4246">
                  <c:v>424600</c:v>
                </c:pt>
                <c:pt idx="4247">
                  <c:v>424700</c:v>
                </c:pt>
                <c:pt idx="4248">
                  <c:v>424800</c:v>
                </c:pt>
                <c:pt idx="4249">
                  <c:v>424900</c:v>
                </c:pt>
                <c:pt idx="4250">
                  <c:v>425000</c:v>
                </c:pt>
                <c:pt idx="4251">
                  <c:v>425100</c:v>
                </c:pt>
                <c:pt idx="4252">
                  <c:v>425200</c:v>
                </c:pt>
                <c:pt idx="4253">
                  <c:v>425300</c:v>
                </c:pt>
                <c:pt idx="4254">
                  <c:v>425400</c:v>
                </c:pt>
                <c:pt idx="4255">
                  <c:v>425500</c:v>
                </c:pt>
                <c:pt idx="4256">
                  <c:v>425600</c:v>
                </c:pt>
                <c:pt idx="4257">
                  <c:v>425700</c:v>
                </c:pt>
                <c:pt idx="4258">
                  <c:v>425800</c:v>
                </c:pt>
                <c:pt idx="4259">
                  <c:v>425900</c:v>
                </c:pt>
                <c:pt idx="4260">
                  <c:v>426000</c:v>
                </c:pt>
                <c:pt idx="4261">
                  <c:v>426100</c:v>
                </c:pt>
                <c:pt idx="4262">
                  <c:v>426200</c:v>
                </c:pt>
                <c:pt idx="4263">
                  <c:v>426300</c:v>
                </c:pt>
                <c:pt idx="4264">
                  <c:v>426400</c:v>
                </c:pt>
                <c:pt idx="4265">
                  <c:v>426500</c:v>
                </c:pt>
                <c:pt idx="4266">
                  <c:v>426600</c:v>
                </c:pt>
                <c:pt idx="4267">
                  <c:v>426700</c:v>
                </c:pt>
                <c:pt idx="4268">
                  <c:v>426800</c:v>
                </c:pt>
                <c:pt idx="4269">
                  <c:v>426900</c:v>
                </c:pt>
                <c:pt idx="4270">
                  <c:v>427000</c:v>
                </c:pt>
                <c:pt idx="4271">
                  <c:v>427100</c:v>
                </c:pt>
                <c:pt idx="4272">
                  <c:v>427200</c:v>
                </c:pt>
                <c:pt idx="4273">
                  <c:v>427300</c:v>
                </c:pt>
                <c:pt idx="4274">
                  <c:v>427400</c:v>
                </c:pt>
                <c:pt idx="4275">
                  <c:v>427500</c:v>
                </c:pt>
                <c:pt idx="4276">
                  <c:v>427600</c:v>
                </c:pt>
                <c:pt idx="4277">
                  <c:v>427700</c:v>
                </c:pt>
                <c:pt idx="4278">
                  <c:v>427800</c:v>
                </c:pt>
                <c:pt idx="4279">
                  <c:v>427900</c:v>
                </c:pt>
                <c:pt idx="4280">
                  <c:v>428000</c:v>
                </c:pt>
                <c:pt idx="4281">
                  <c:v>428100</c:v>
                </c:pt>
                <c:pt idx="4282">
                  <c:v>428200</c:v>
                </c:pt>
                <c:pt idx="4283">
                  <c:v>428300</c:v>
                </c:pt>
                <c:pt idx="4284">
                  <c:v>428400</c:v>
                </c:pt>
                <c:pt idx="4285">
                  <c:v>428500</c:v>
                </c:pt>
                <c:pt idx="4286">
                  <c:v>428600</c:v>
                </c:pt>
                <c:pt idx="4287">
                  <c:v>428700</c:v>
                </c:pt>
                <c:pt idx="4288">
                  <c:v>428800</c:v>
                </c:pt>
                <c:pt idx="4289">
                  <c:v>428900</c:v>
                </c:pt>
                <c:pt idx="4290">
                  <c:v>429000</c:v>
                </c:pt>
                <c:pt idx="4291">
                  <c:v>429100</c:v>
                </c:pt>
                <c:pt idx="4292">
                  <c:v>429200</c:v>
                </c:pt>
                <c:pt idx="4293">
                  <c:v>429300</c:v>
                </c:pt>
                <c:pt idx="4294">
                  <c:v>429400</c:v>
                </c:pt>
                <c:pt idx="4295">
                  <c:v>429500</c:v>
                </c:pt>
                <c:pt idx="4296">
                  <c:v>429600</c:v>
                </c:pt>
                <c:pt idx="4297">
                  <c:v>429700</c:v>
                </c:pt>
                <c:pt idx="4298">
                  <c:v>429800</c:v>
                </c:pt>
                <c:pt idx="4299">
                  <c:v>429900</c:v>
                </c:pt>
                <c:pt idx="4300">
                  <c:v>430000</c:v>
                </c:pt>
                <c:pt idx="4301">
                  <c:v>430100</c:v>
                </c:pt>
                <c:pt idx="4302">
                  <c:v>430200</c:v>
                </c:pt>
                <c:pt idx="4303">
                  <c:v>430300</c:v>
                </c:pt>
                <c:pt idx="4304">
                  <c:v>430400</c:v>
                </c:pt>
                <c:pt idx="4305">
                  <c:v>430500</c:v>
                </c:pt>
                <c:pt idx="4306">
                  <c:v>430600</c:v>
                </c:pt>
                <c:pt idx="4307">
                  <c:v>430700</c:v>
                </c:pt>
                <c:pt idx="4308">
                  <c:v>430800</c:v>
                </c:pt>
                <c:pt idx="4309">
                  <c:v>430900</c:v>
                </c:pt>
                <c:pt idx="4310">
                  <c:v>431000</c:v>
                </c:pt>
                <c:pt idx="4311">
                  <c:v>431100</c:v>
                </c:pt>
                <c:pt idx="4312">
                  <c:v>431200</c:v>
                </c:pt>
                <c:pt idx="4313">
                  <c:v>431300</c:v>
                </c:pt>
                <c:pt idx="4314">
                  <c:v>431400</c:v>
                </c:pt>
                <c:pt idx="4315">
                  <c:v>431500</c:v>
                </c:pt>
                <c:pt idx="4316">
                  <c:v>431600</c:v>
                </c:pt>
                <c:pt idx="4317">
                  <c:v>431700</c:v>
                </c:pt>
                <c:pt idx="4318">
                  <c:v>431800</c:v>
                </c:pt>
                <c:pt idx="4319">
                  <c:v>431900</c:v>
                </c:pt>
                <c:pt idx="4320">
                  <c:v>432000</c:v>
                </c:pt>
                <c:pt idx="4321">
                  <c:v>432100</c:v>
                </c:pt>
                <c:pt idx="4322">
                  <c:v>432200</c:v>
                </c:pt>
                <c:pt idx="4323">
                  <c:v>432300</c:v>
                </c:pt>
                <c:pt idx="4324">
                  <c:v>432400</c:v>
                </c:pt>
                <c:pt idx="4325">
                  <c:v>432500</c:v>
                </c:pt>
                <c:pt idx="4326">
                  <c:v>432600</c:v>
                </c:pt>
                <c:pt idx="4327">
                  <c:v>432700</c:v>
                </c:pt>
                <c:pt idx="4328">
                  <c:v>432800</c:v>
                </c:pt>
                <c:pt idx="4329">
                  <c:v>432900</c:v>
                </c:pt>
                <c:pt idx="4330">
                  <c:v>433000</c:v>
                </c:pt>
                <c:pt idx="4331">
                  <c:v>433100</c:v>
                </c:pt>
                <c:pt idx="4332">
                  <c:v>433200</c:v>
                </c:pt>
                <c:pt idx="4333">
                  <c:v>433300</c:v>
                </c:pt>
                <c:pt idx="4334">
                  <c:v>433400</c:v>
                </c:pt>
                <c:pt idx="4335">
                  <c:v>433500</c:v>
                </c:pt>
                <c:pt idx="4336">
                  <c:v>433600</c:v>
                </c:pt>
                <c:pt idx="4337">
                  <c:v>433700</c:v>
                </c:pt>
                <c:pt idx="4338">
                  <c:v>433800</c:v>
                </c:pt>
                <c:pt idx="4339">
                  <c:v>433900</c:v>
                </c:pt>
                <c:pt idx="4340">
                  <c:v>434000</c:v>
                </c:pt>
                <c:pt idx="4341">
                  <c:v>434100</c:v>
                </c:pt>
                <c:pt idx="4342">
                  <c:v>434200</c:v>
                </c:pt>
                <c:pt idx="4343">
                  <c:v>434300</c:v>
                </c:pt>
                <c:pt idx="4344">
                  <c:v>434400</c:v>
                </c:pt>
                <c:pt idx="4345">
                  <c:v>434500</c:v>
                </c:pt>
                <c:pt idx="4346">
                  <c:v>434600</c:v>
                </c:pt>
                <c:pt idx="4347">
                  <c:v>434700</c:v>
                </c:pt>
                <c:pt idx="4348">
                  <c:v>434800</c:v>
                </c:pt>
                <c:pt idx="4349">
                  <c:v>434900</c:v>
                </c:pt>
                <c:pt idx="4350">
                  <c:v>435000</c:v>
                </c:pt>
                <c:pt idx="4351">
                  <c:v>435100</c:v>
                </c:pt>
                <c:pt idx="4352">
                  <c:v>435200</c:v>
                </c:pt>
                <c:pt idx="4353">
                  <c:v>435300</c:v>
                </c:pt>
                <c:pt idx="4354">
                  <c:v>435400</c:v>
                </c:pt>
                <c:pt idx="4355">
                  <c:v>435500</c:v>
                </c:pt>
                <c:pt idx="4356">
                  <c:v>435600</c:v>
                </c:pt>
                <c:pt idx="4357">
                  <c:v>435700</c:v>
                </c:pt>
                <c:pt idx="4358">
                  <c:v>435800</c:v>
                </c:pt>
                <c:pt idx="4359">
                  <c:v>435900</c:v>
                </c:pt>
                <c:pt idx="4360">
                  <c:v>436000</c:v>
                </c:pt>
                <c:pt idx="4361">
                  <c:v>436100</c:v>
                </c:pt>
                <c:pt idx="4362">
                  <c:v>436200</c:v>
                </c:pt>
                <c:pt idx="4363">
                  <c:v>436300</c:v>
                </c:pt>
                <c:pt idx="4364">
                  <c:v>436400</c:v>
                </c:pt>
                <c:pt idx="4365">
                  <c:v>436500</c:v>
                </c:pt>
                <c:pt idx="4366">
                  <c:v>436600</c:v>
                </c:pt>
                <c:pt idx="4367">
                  <c:v>436700</c:v>
                </c:pt>
                <c:pt idx="4368">
                  <c:v>436800</c:v>
                </c:pt>
                <c:pt idx="4369">
                  <c:v>436900</c:v>
                </c:pt>
                <c:pt idx="4370">
                  <c:v>437000</c:v>
                </c:pt>
                <c:pt idx="4371">
                  <c:v>437100</c:v>
                </c:pt>
                <c:pt idx="4372">
                  <c:v>437200</c:v>
                </c:pt>
                <c:pt idx="4373">
                  <c:v>437300</c:v>
                </c:pt>
                <c:pt idx="4374">
                  <c:v>437400</c:v>
                </c:pt>
                <c:pt idx="4375">
                  <c:v>437500</c:v>
                </c:pt>
                <c:pt idx="4376">
                  <c:v>437600</c:v>
                </c:pt>
                <c:pt idx="4377">
                  <c:v>437700</c:v>
                </c:pt>
                <c:pt idx="4378">
                  <c:v>437800</c:v>
                </c:pt>
                <c:pt idx="4379">
                  <c:v>437900</c:v>
                </c:pt>
                <c:pt idx="4380">
                  <c:v>438000</c:v>
                </c:pt>
                <c:pt idx="4381">
                  <c:v>438100</c:v>
                </c:pt>
                <c:pt idx="4382">
                  <c:v>438200</c:v>
                </c:pt>
                <c:pt idx="4383">
                  <c:v>438300</c:v>
                </c:pt>
                <c:pt idx="4384">
                  <c:v>438400</c:v>
                </c:pt>
                <c:pt idx="4385">
                  <c:v>438500</c:v>
                </c:pt>
                <c:pt idx="4386">
                  <c:v>438600</c:v>
                </c:pt>
                <c:pt idx="4387">
                  <c:v>438700</c:v>
                </c:pt>
                <c:pt idx="4388">
                  <c:v>438800</c:v>
                </c:pt>
                <c:pt idx="4389">
                  <c:v>438900</c:v>
                </c:pt>
                <c:pt idx="4390">
                  <c:v>439000</c:v>
                </c:pt>
                <c:pt idx="4391">
                  <c:v>439100</c:v>
                </c:pt>
                <c:pt idx="4392">
                  <c:v>439200</c:v>
                </c:pt>
                <c:pt idx="4393">
                  <c:v>439300</c:v>
                </c:pt>
                <c:pt idx="4394">
                  <c:v>439400</c:v>
                </c:pt>
                <c:pt idx="4395">
                  <c:v>439500</c:v>
                </c:pt>
                <c:pt idx="4396">
                  <c:v>439600</c:v>
                </c:pt>
                <c:pt idx="4397">
                  <c:v>439700</c:v>
                </c:pt>
                <c:pt idx="4398">
                  <c:v>439800</c:v>
                </c:pt>
                <c:pt idx="4399">
                  <c:v>439900</c:v>
                </c:pt>
                <c:pt idx="4400">
                  <c:v>440000</c:v>
                </c:pt>
                <c:pt idx="4401">
                  <c:v>440100</c:v>
                </c:pt>
                <c:pt idx="4402">
                  <c:v>440200</c:v>
                </c:pt>
                <c:pt idx="4403">
                  <c:v>440300</c:v>
                </c:pt>
                <c:pt idx="4404">
                  <c:v>440400</c:v>
                </c:pt>
                <c:pt idx="4405">
                  <c:v>440500</c:v>
                </c:pt>
                <c:pt idx="4406">
                  <c:v>440600</c:v>
                </c:pt>
                <c:pt idx="4407">
                  <c:v>440700</c:v>
                </c:pt>
                <c:pt idx="4408">
                  <c:v>440800</c:v>
                </c:pt>
                <c:pt idx="4409">
                  <c:v>440900</c:v>
                </c:pt>
                <c:pt idx="4410">
                  <c:v>441000</c:v>
                </c:pt>
                <c:pt idx="4411">
                  <c:v>441100</c:v>
                </c:pt>
                <c:pt idx="4412">
                  <c:v>441200</c:v>
                </c:pt>
                <c:pt idx="4413">
                  <c:v>441300</c:v>
                </c:pt>
                <c:pt idx="4414">
                  <c:v>441400</c:v>
                </c:pt>
                <c:pt idx="4415">
                  <c:v>441500</c:v>
                </c:pt>
                <c:pt idx="4416">
                  <c:v>441600</c:v>
                </c:pt>
                <c:pt idx="4417">
                  <c:v>441700</c:v>
                </c:pt>
                <c:pt idx="4418">
                  <c:v>441800</c:v>
                </c:pt>
                <c:pt idx="4419">
                  <c:v>441900</c:v>
                </c:pt>
                <c:pt idx="4420">
                  <c:v>442000</c:v>
                </c:pt>
                <c:pt idx="4421">
                  <c:v>442100</c:v>
                </c:pt>
                <c:pt idx="4422">
                  <c:v>442200</c:v>
                </c:pt>
                <c:pt idx="4423">
                  <c:v>442300</c:v>
                </c:pt>
                <c:pt idx="4424">
                  <c:v>442400</c:v>
                </c:pt>
                <c:pt idx="4425">
                  <c:v>442500</c:v>
                </c:pt>
                <c:pt idx="4426">
                  <c:v>442600</c:v>
                </c:pt>
                <c:pt idx="4427">
                  <c:v>442700</c:v>
                </c:pt>
                <c:pt idx="4428">
                  <c:v>442800</c:v>
                </c:pt>
                <c:pt idx="4429">
                  <c:v>442900</c:v>
                </c:pt>
                <c:pt idx="4430">
                  <c:v>443000</c:v>
                </c:pt>
                <c:pt idx="4431">
                  <c:v>443100</c:v>
                </c:pt>
                <c:pt idx="4432">
                  <c:v>443200</c:v>
                </c:pt>
                <c:pt idx="4433">
                  <c:v>443300</c:v>
                </c:pt>
                <c:pt idx="4434">
                  <c:v>443400</c:v>
                </c:pt>
                <c:pt idx="4435">
                  <c:v>443500</c:v>
                </c:pt>
                <c:pt idx="4436">
                  <c:v>443600</c:v>
                </c:pt>
                <c:pt idx="4437">
                  <c:v>443700</c:v>
                </c:pt>
                <c:pt idx="4438">
                  <c:v>443800</c:v>
                </c:pt>
                <c:pt idx="4439">
                  <c:v>443900</c:v>
                </c:pt>
                <c:pt idx="4440">
                  <c:v>444000</c:v>
                </c:pt>
                <c:pt idx="4441">
                  <c:v>444100</c:v>
                </c:pt>
                <c:pt idx="4442">
                  <c:v>444200</c:v>
                </c:pt>
                <c:pt idx="4443">
                  <c:v>444300</c:v>
                </c:pt>
                <c:pt idx="4444">
                  <c:v>444400</c:v>
                </c:pt>
                <c:pt idx="4445">
                  <c:v>444500</c:v>
                </c:pt>
                <c:pt idx="4446">
                  <c:v>444600</c:v>
                </c:pt>
                <c:pt idx="4447">
                  <c:v>444700</c:v>
                </c:pt>
                <c:pt idx="4448">
                  <c:v>444800</c:v>
                </c:pt>
                <c:pt idx="4449">
                  <c:v>444900</c:v>
                </c:pt>
                <c:pt idx="4450">
                  <c:v>445000</c:v>
                </c:pt>
                <c:pt idx="4451">
                  <c:v>445100</c:v>
                </c:pt>
                <c:pt idx="4452">
                  <c:v>445200</c:v>
                </c:pt>
                <c:pt idx="4453">
                  <c:v>445300</c:v>
                </c:pt>
                <c:pt idx="4454">
                  <c:v>445400</c:v>
                </c:pt>
                <c:pt idx="4455">
                  <c:v>445500</c:v>
                </c:pt>
                <c:pt idx="4456">
                  <c:v>445600</c:v>
                </c:pt>
                <c:pt idx="4457">
                  <c:v>445700</c:v>
                </c:pt>
                <c:pt idx="4458">
                  <c:v>445800</c:v>
                </c:pt>
                <c:pt idx="4459">
                  <c:v>445900</c:v>
                </c:pt>
                <c:pt idx="4460">
                  <c:v>446000</c:v>
                </c:pt>
                <c:pt idx="4461">
                  <c:v>446100</c:v>
                </c:pt>
                <c:pt idx="4462">
                  <c:v>446200</c:v>
                </c:pt>
                <c:pt idx="4463">
                  <c:v>446300</c:v>
                </c:pt>
                <c:pt idx="4464">
                  <c:v>446400</c:v>
                </c:pt>
                <c:pt idx="4465">
                  <c:v>446500</c:v>
                </c:pt>
                <c:pt idx="4466">
                  <c:v>446600</c:v>
                </c:pt>
                <c:pt idx="4467">
                  <c:v>446700</c:v>
                </c:pt>
                <c:pt idx="4468">
                  <c:v>446800</c:v>
                </c:pt>
                <c:pt idx="4469">
                  <c:v>446900</c:v>
                </c:pt>
                <c:pt idx="4470">
                  <c:v>447000</c:v>
                </c:pt>
                <c:pt idx="4471">
                  <c:v>447100</c:v>
                </c:pt>
                <c:pt idx="4472">
                  <c:v>447200</c:v>
                </c:pt>
                <c:pt idx="4473">
                  <c:v>447300</c:v>
                </c:pt>
                <c:pt idx="4474">
                  <c:v>447400</c:v>
                </c:pt>
                <c:pt idx="4475">
                  <c:v>447500</c:v>
                </c:pt>
                <c:pt idx="4476">
                  <c:v>447600</c:v>
                </c:pt>
                <c:pt idx="4477">
                  <c:v>447700</c:v>
                </c:pt>
                <c:pt idx="4478">
                  <c:v>447800</c:v>
                </c:pt>
                <c:pt idx="4479">
                  <c:v>447900</c:v>
                </c:pt>
                <c:pt idx="4480">
                  <c:v>448000</c:v>
                </c:pt>
                <c:pt idx="4481">
                  <c:v>448100</c:v>
                </c:pt>
                <c:pt idx="4482">
                  <c:v>448200</c:v>
                </c:pt>
                <c:pt idx="4483">
                  <c:v>448300</c:v>
                </c:pt>
                <c:pt idx="4484">
                  <c:v>448400</c:v>
                </c:pt>
                <c:pt idx="4485">
                  <c:v>448500</c:v>
                </c:pt>
                <c:pt idx="4486">
                  <c:v>448600</c:v>
                </c:pt>
                <c:pt idx="4487">
                  <c:v>448700</c:v>
                </c:pt>
                <c:pt idx="4488">
                  <c:v>448800</c:v>
                </c:pt>
                <c:pt idx="4489">
                  <c:v>448900</c:v>
                </c:pt>
                <c:pt idx="4490">
                  <c:v>449000</c:v>
                </c:pt>
                <c:pt idx="4491">
                  <c:v>449100</c:v>
                </c:pt>
                <c:pt idx="4492">
                  <c:v>449200</c:v>
                </c:pt>
                <c:pt idx="4493">
                  <c:v>449300</c:v>
                </c:pt>
                <c:pt idx="4494">
                  <c:v>449400</c:v>
                </c:pt>
                <c:pt idx="4495">
                  <c:v>449500</c:v>
                </c:pt>
                <c:pt idx="4496">
                  <c:v>449600</c:v>
                </c:pt>
                <c:pt idx="4497">
                  <c:v>449700</c:v>
                </c:pt>
                <c:pt idx="4498">
                  <c:v>449800</c:v>
                </c:pt>
                <c:pt idx="4499">
                  <c:v>449900</c:v>
                </c:pt>
                <c:pt idx="4500">
                  <c:v>450000</c:v>
                </c:pt>
                <c:pt idx="4501">
                  <c:v>450100</c:v>
                </c:pt>
                <c:pt idx="4502">
                  <c:v>450200</c:v>
                </c:pt>
                <c:pt idx="4503">
                  <c:v>450300</c:v>
                </c:pt>
                <c:pt idx="4504">
                  <c:v>450400</c:v>
                </c:pt>
                <c:pt idx="4505">
                  <c:v>450500</c:v>
                </c:pt>
                <c:pt idx="4506">
                  <c:v>450600</c:v>
                </c:pt>
                <c:pt idx="4507">
                  <c:v>450700</c:v>
                </c:pt>
                <c:pt idx="4508">
                  <c:v>450800</c:v>
                </c:pt>
                <c:pt idx="4509">
                  <c:v>450900</c:v>
                </c:pt>
                <c:pt idx="4510">
                  <c:v>451000</c:v>
                </c:pt>
                <c:pt idx="4511">
                  <c:v>451100</c:v>
                </c:pt>
                <c:pt idx="4512">
                  <c:v>451200</c:v>
                </c:pt>
                <c:pt idx="4513">
                  <c:v>451300</c:v>
                </c:pt>
                <c:pt idx="4514">
                  <c:v>451400</c:v>
                </c:pt>
                <c:pt idx="4515">
                  <c:v>451500</c:v>
                </c:pt>
                <c:pt idx="4516">
                  <c:v>451600</c:v>
                </c:pt>
                <c:pt idx="4517">
                  <c:v>451700</c:v>
                </c:pt>
                <c:pt idx="4518">
                  <c:v>451800</c:v>
                </c:pt>
                <c:pt idx="4519">
                  <c:v>451900</c:v>
                </c:pt>
                <c:pt idx="4520">
                  <c:v>452000</c:v>
                </c:pt>
                <c:pt idx="4521">
                  <c:v>452100</c:v>
                </c:pt>
                <c:pt idx="4522">
                  <c:v>452200</c:v>
                </c:pt>
                <c:pt idx="4523">
                  <c:v>452300</c:v>
                </c:pt>
                <c:pt idx="4524">
                  <c:v>452400</c:v>
                </c:pt>
                <c:pt idx="4525">
                  <c:v>452500</c:v>
                </c:pt>
                <c:pt idx="4526">
                  <c:v>452600</c:v>
                </c:pt>
                <c:pt idx="4527">
                  <c:v>452700</c:v>
                </c:pt>
                <c:pt idx="4528">
                  <c:v>452800</c:v>
                </c:pt>
                <c:pt idx="4529">
                  <c:v>452900</c:v>
                </c:pt>
                <c:pt idx="4530">
                  <c:v>453000</c:v>
                </c:pt>
                <c:pt idx="4531">
                  <c:v>453100</c:v>
                </c:pt>
                <c:pt idx="4532">
                  <c:v>453200</c:v>
                </c:pt>
                <c:pt idx="4533">
                  <c:v>453300</c:v>
                </c:pt>
                <c:pt idx="4534">
                  <c:v>453400</c:v>
                </c:pt>
                <c:pt idx="4535">
                  <c:v>453500</c:v>
                </c:pt>
                <c:pt idx="4536">
                  <c:v>453600</c:v>
                </c:pt>
                <c:pt idx="4537">
                  <c:v>453700</c:v>
                </c:pt>
                <c:pt idx="4538">
                  <c:v>453800</c:v>
                </c:pt>
                <c:pt idx="4539">
                  <c:v>453900</c:v>
                </c:pt>
                <c:pt idx="4540">
                  <c:v>454000</c:v>
                </c:pt>
                <c:pt idx="4541">
                  <c:v>454100</c:v>
                </c:pt>
                <c:pt idx="4542">
                  <c:v>454200</c:v>
                </c:pt>
                <c:pt idx="4543">
                  <c:v>454300</c:v>
                </c:pt>
                <c:pt idx="4544">
                  <c:v>454400</c:v>
                </c:pt>
                <c:pt idx="4545">
                  <c:v>454500</c:v>
                </c:pt>
                <c:pt idx="4546">
                  <c:v>454600</c:v>
                </c:pt>
                <c:pt idx="4547">
                  <c:v>454700</c:v>
                </c:pt>
                <c:pt idx="4548">
                  <c:v>454800</c:v>
                </c:pt>
                <c:pt idx="4549">
                  <c:v>454900</c:v>
                </c:pt>
                <c:pt idx="4550">
                  <c:v>455000</c:v>
                </c:pt>
                <c:pt idx="4551">
                  <c:v>455100</c:v>
                </c:pt>
                <c:pt idx="4552">
                  <c:v>455200</c:v>
                </c:pt>
                <c:pt idx="4553">
                  <c:v>455300</c:v>
                </c:pt>
                <c:pt idx="4554">
                  <c:v>455400</c:v>
                </c:pt>
                <c:pt idx="4555">
                  <c:v>455500</c:v>
                </c:pt>
                <c:pt idx="4556">
                  <c:v>455600</c:v>
                </c:pt>
                <c:pt idx="4557">
                  <c:v>455700</c:v>
                </c:pt>
                <c:pt idx="4558">
                  <c:v>455800</c:v>
                </c:pt>
                <c:pt idx="4559">
                  <c:v>455900</c:v>
                </c:pt>
                <c:pt idx="4560">
                  <c:v>456000</c:v>
                </c:pt>
                <c:pt idx="4561">
                  <c:v>456100</c:v>
                </c:pt>
                <c:pt idx="4562">
                  <c:v>456200</c:v>
                </c:pt>
                <c:pt idx="4563">
                  <c:v>456300</c:v>
                </c:pt>
                <c:pt idx="4564">
                  <c:v>456400</c:v>
                </c:pt>
                <c:pt idx="4565">
                  <c:v>456500</c:v>
                </c:pt>
                <c:pt idx="4566">
                  <c:v>456600</c:v>
                </c:pt>
                <c:pt idx="4567">
                  <c:v>456700</c:v>
                </c:pt>
                <c:pt idx="4568">
                  <c:v>456800</c:v>
                </c:pt>
                <c:pt idx="4569">
                  <c:v>456900</c:v>
                </c:pt>
                <c:pt idx="4570">
                  <c:v>457000</c:v>
                </c:pt>
                <c:pt idx="4571">
                  <c:v>457100</c:v>
                </c:pt>
                <c:pt idx="4572">
                  <c:v>457200</c:v>
                </c:pt>
                <c:pt idx="4573">
                  <c:v>457300</c:v>
                </c:pt>
                <c:pt idx="4574">
                  <c:v>457400</c:v>
                </c:pt>
                <c:pt idx="4575">
                  <c:v>457500</c:v>
                </c:pt>
                <c:pt idx="4576">
                  <c:v>457600</c:v>
                </c:pt>
                <c:pt idx="4577">
                  <c:v>457700</c:v>
                </c:pt>
                <c:pt idx="4578">
                  <c:v>457800</c:v>
                </c:pt>
                <c:pt idx="4579">
                  <c:v>457900</c:v>
                </c:pt>
                <c:pt idx="4580">
                  <c:v>458000</c:v>
                </c:pt>
                <c:pt idx="4581">
                  <c:v>458100</c:v>
                </c:pt>
                <c:pt idx="4582">
                  <c:v>458200</c:v>
                </c:pt>
                <c:pt idx="4583">
                  <c:v>458300</c:v>
                </c:pt>
                <c:pt idx="4584">
                  <c:v>458400</c:v>
                </c:pt>
                <c:pt idx="4585">
                  <c:v>458500</c:v>
                </c:pt>
                <c:pt idx="4586">
                  <c:v>458600</c:v>
                </c:pt>
                <c:pt idx="4587">
                  <c:v>458700</c:v>
                </c:pt>
                <c:pt idx="4588">
                  <c:v>458800</c:v>
                </c:pt>
                <c:pt idx="4589">
                  <c:v>458900</c:v>
                </c:pt>
                <c:pt idx="4590">
                  <c:v>459000</c:v>
                </c:pt>
                <c:pt idx="4591">
                  <c:v>459100</c:v>
                </c:pt>
                <c:pt idx="4592">
                  <c:v>459200</c:v>
                </c:pt>
                <c:pt idx="4593">
                  <c:v>459300</c:v>
                </c:pt>
                <c:pt idx="4594">
                  <c:v>459400</c:v>
                </c:pt>
                <c:pt idx="4595">
                  <c:v>459500</c:v>
                </c:pt>
                <c:pt idx="4596">
                  <c:v>459600</c:v>
                </c:pt>
                <c:pt idx="4597">
                  <c:v>459700</c:v>
                </c:pt>
                <c:pt idx="4598">
                  <c:v>459800</c:v>
                </c:pt>
                <c:pt idx="4599">
                  <c:v>459900</c:v>
                </c:pt>
                <c:pt idx="4600">
                  <c:v>460000</c:v>
                </c:pt>
                <c:pt idx="4601">
                  <c:v>460100</c:v>
                </c:pt>
                <c:pt idx="4602">
                  <c:v>460200</c:v>
                </c:pt>
                <c:pt idx="4603">
                  <c:v>460300</c:v>
                </c:pt>
                <c:pt idx="4604">
                  <c:v>460400</c:v>
                </c:pt>
                <c:pt idx="4605">
                  <c:v>460500</c:v>
                </c:pt>
                <c:pt idx="4606">
                  <c:v>460600</c:v>
                </c:pt>
                <c:pt idx="4607">
                  <c:v>460700</c:v>
                </c:pt>
                <c:pt idx="4608">
                  <c:v>460800</c:v>
                </c:pt>
                <c:pt idx="4609">
                  <c:v>460900</c:v>
                </c:pt>
                <c:pt idx="4610">
                  <c:v>461000</c:v>
                </c:pt>
                <c:pt idx="4611">
                  <c:v>461100</c:v>
                </c:pt>
                <c:pt idx="4612">
                  <c:v>461200</c:v>
                </c:pt>
                <c:pt idx="4613">
                  <c:v>461300</c:v>
                </c:pt>
                <c:pt idx="4614">
                  <c:v>461400</c:v>
                </c:pt>
                <c:pt idx="4615">
                  <c:v>461500</c:v>
                </c:pt>
                <c:pt idx="4616">
                  <c:v>461600</c:v>
                </c:pt>
                <c:pt idx="4617">
                  <c:v>461700</c:v>
                </c:pt>
                <c:pt idx="4618">
                  <c:v>461800</c:v>
                </c:pt>
                <c:pt idx="4619">
                  <c:v>461900</c:v>
                </c:pt>
                <c:pt idx="4620">
                  <c:v>462000</c:v>
                </c:pt>
                <c:pt idx="4621">
                  <c:v>462100</c:v>
                </c:pt>
                <c:pt idx="4622">
                  <c:v>462200</c:v>
                </c:pt>
                <c:pt idx="4623">
                  <c:v>462300</c:v>
                </c:pt>
                <c:pt idx="4624">
                  <c:v>462400</c:v>
                </c:pt>
                <c:pt idx="4625">
                  <c:v>462500</c:v>
                </c:pt>
                <c:pt idx="4626">
                  <c:v>462600</c:v>
                </c:pt>
                <c:pt idx="4627">
                  <c:v>462700</c:v>
                </c:pt>
                <c:pt idx="4628">
                  <c:v>462800</c:v>
                </c:pt>
                <c:pt idx="4629">
                  <c:v>462900</c:v>
                </c:pt>
                <c:pt idx="4630">
                  <c:v>463000</c:v>
                </c:pt>
                <c:pt idx="4631">
                  <c:v>463100</c:v>
                </c:pt>
                <c:pt idx="4632">
                  <c:v>463200</c:v>
                </c:pt>
                <c:pt idx="4633">
                  <c:v>463300</c:v>
                </c:pt>
                <c:pt idx="4634">
                  <c:v>463400</c:v>
                </c:pt>
                <c:pt idx="4635">
                  <c:v>463500</c:v>
                </c:pt>
                <c:pt idx="4636">
                  <c:v>463600</c:v>
                </c:pt>
                <c:pt idx="4637">
                  <c:v>463700</c:v>
                </c:pt>
                <c:pt idx="4638">
                  <c:v>463800</c:v>
                </c:pt>
                <c:pt idx="4639">
                  <c:v>463900</c:v>
                </c:pt>
                <c:pt idx="4640">
                  <c:v>464000</c:v>
                </c:pt>
                <c:pt idx="4641">
                  <c:v>464100</c:v>
                </c:pt>
                <c:pt idx="4642">
                  <c:v>464200</c:v>
                </c:pt>
                <c:pt idx="4643">
                  <c:v>464300</c:v>
                </c:pt>
                <c:pt idx="4644">
                  <c:v>464400</c:v>
                </c:pt>
                <c:pt idx="4645">
                  <c:v>464500</c:v>
                </c:pt>
                <c:pt idx="4646">
                  <c:v>464600</c:v>
                </c:pt>
                <c:pt idx="4647">
                  <c:v>464700</c:v>
                </c:pt>
                <c:pt idx="4648">
                  <c:v>464800</c:v>
                </c:pt>
                <c:pt idx="4649">
                  <c:v>464900</c:v>
                </c:pt>
                <c:pt idx="4650">
                  <c:v>465000</c:v>
                </c:pt>
                <c:pt idx="4651">
                  <c:v>465100</c:v>
                </c:pt>
                <c:pt idx="4652">
                  <c:v>465200</c:v>
                </c:pt>
                <c:pt idx="4653">
                  <c:v>465300</c:v>
                </c:pt>
                <c:pt idx="4654">
                  <c:v>465400</c:v>
                </c:pt>
                <c:pt idx="4655">
                  <c:v>465500</c:v>
                </c:pt>
                <c:pt idx="4656">
                  <c:v>465600</c:v>
                </c:pt>
                <c:pt idx="4657">
                  <c:v>465700</c:v>
                </c:pt>
                <c:pt idx="4658">
                  <c:v>465800</c:v>
                </c:pt>
                <c:pt idx="4659">
                  <c:v>465900</c:v>
                </c:pt>
                <c:pt idx="4660">
                  <c:v>466000</c:v>
                </c:pt>
                <c:pt idx="4661">
                  <c:v>466100</c:v>
                </c:pt>
                <c:pt idx="4662">
                  <c:v>466200</c:v>
                </c:pt>
                <c:pt idx="4663">
                  <c:v>466300</c:v>
                </c:pt>
                <c:pt idx="4664">
                  <c:v>466400</c:v>
                </c:pt>
                <c:pt idx="4665">
                  <c:v>466500</c:v>
                </c:pt>
                <c:pt idx="4666">
                  <c:v>466600</c:v>
                </c:pt>
                <c:pt idx="4667">
                  <c:v>466700</c:v>
                </c:pt>
                <c:pt idx="4668">
                  <c:v>466800</c:v>
                </c:pt>
                <c:pt idx="4669">
                  <c:v>466900</c:v>
                </c:pt>
                <c:pt idx="4670">
                  <c:v>467000</c:v>
                </c:pt>
                <c:pt idx="4671">
                  <c:v>467100</c:v>
                </c:pt>
                <c:pt idx="4672">
                  <c:v>467200</c:v>
                </c:pt>
                <c:pt idx="4673">
                  <c:v>467300</c:v>
                </c:pt>
                <c:pt idx="4674">
                  <c:v>467400</c:v>
                </c:pt>
                <c:pt idx="4675">
                  <c:v>467500</c:v>
                </c:pt>
                <c:pt idx="4676">
                  <c:v>467600</c:v>
                </c:pt>
                <c:pt idx="4677">
                  <c:v>467700</c:v>
                </c:pt>
                <c:pt idx="4678">
                  <c:v>467800</c:v>
                </c:pt>
                <c:pt idx="4679">
                  <c:v>467900</c:v>
                </c:pt>
                <c:pt idx="4680">
                  <c:v>468000</c:v>
                </c:pt>
                <c:pt idx="4681">
                  <c:v>468100</c:v>
                </c:pt>
                <c:pt idx="4682">
                  <c:v>468200</c:v>
                </c:pt>
                <c:pt idx="4683">
                  <c:v>468300</c:v>
                </c:pt>
                <c:pt idx="4684">
                  <c:v>468400</c:v>
                </c:pt>
                <c:pt idx="4685">
                  <c:v>468500</c:v>
                </c:pt>
                <c:pt idx="4686">
                  <c:v>468600</c:v>
                </c:pt>
                <c:pt idx="4687">
                  <c:v>468700</c:v>
                </c:pt>
                <c:pt idx="4688">
                  <c:v>468800</c:v>
                </c:pt>
                <c:pt idx="4689">
                  <c:v>468900</c:v>
                </c:pt>
                <c:pt idx="4690">
                  <c:v>469000</c:v>
                </c:pt>
                <c:pt idx="4691">
                  <c:v>469100</c:v>
                </c:pt>
                <c:pt idx="4692">
                  <c:v>469200</c:v>
                </c:pt>
                <c:pt idx="4693">
                  <c:v>469300</c:v>
                </c:pt>
                <c:pt idx="4694">
                  <c:v>469400</c:v>
                </c:pt>
                <c:pt idx="4695">
                  <c:v>469500</c:v>
                </c:pt>
                <c:pt idx="4696">
                  <c:v>469600</c:v>
                </c:pt>
                <c:pt idx="4697">
                  <c:v>469700</c:v>
                </c:pt>
                <c:pt idx="4698">
                  <c:v>469800</c:v>
                </c:pt>
                <c:pt idx="4699">
                  <c:v>469900</c:v>
                </c:pt>
                <c:pt idx="4700">
                  <c:v>470000</c:v>
                </c:pt>
                <c:pt idx="4701">
                  <c:v>470100</c:v>
                </c:pt>
                <c:pt idx="4702">
                  <c:v>470200</c:v>
                </c:pt>
                <c:pt idx="4703">
                  <c:v>470300</c:v>
                </c:pt>
                <c:pt idx="4704">
                  <c:v>470400</c:v>
                </c:pt>
                <c:pt idx="4705">
                  <c:v>470500</c:v>
                </c:pt>
                <c:pt idx="4706">
                  <c:v>470600</c:v>
                </c:pt>
                <c:pt idx="4707">
                  <c:v>470700</c:v>
                </c:pt>
                <c:pt idx="4708">
                  <c:v>470800</c:v>
                </c:pt>
                <c:pt idx="4709">
                  <c:v>470900</c:v>
                </c:pt>
                <c:pt idx="4710">
                  <c:v>471000</c:v>
                </c:pt>
                <c:pt idx="4711">
                  <c:v>471100</c:v>
                </c:pt>
                <c:pt idx="4712">
                  <c:v>471200</c:v>
                </c:pt>
                <c:pt idx="4713">
                  <c:v>471300</c:v>
                </c:pt>
                <c:pt idx="4714">
                  <c:v>471400</c:v>
                </c:pt>
                <c:pt idx="4715">
                  <c:v>471500</c:v>
                </c:pt>
                <c:pt idx="4716">
                  <c:v>471600</c:v>
                </c:pt>
                <c:pt idx="4717">
                  <c:v>471700</c:v>
                </c:pt>
                <c:pt idx="4718">
                  <c:v>471800</c:v>
                </c:pt>
                <c:pt idx="4719">
                  <c:v>471900</c:v>
                </c:pt>
                <c:pt idx="4720">
                  <c:v>472000</c:v>
                </c:pt>
                <c:pt idx="4721">
                  <c:v>472100</c:v>
                </c:pt>
                <c:pt idx="4722">
                  <c:v>472200</c:v>
                </c:pt>
                <c:pt idx="4723">
                  <c:v>472300</c:v>
                </c:pt>
                <c:pt idx="4724">
                  <c:v>472400</c:v>
                </c:pt>
                <c:pt idx="4725">
                  <c:v>472500</c:v>
                </c:pt>
                <c:pt idx="4726">
                  <c:v>472600</c:v>
                </c:pt>
                <c:pt idx="4727">
                  <c:v>472700</c:v>
                </c:pt>
                <c:pt idx="4728">
                  <c:v>472800</c:v>
                </c:pt>
                <c:pt idx="4729">
                  <c:v>472900</c:v>
                </c:pt>
                <c:pt idx="4730">
                  <c:v>473000</c:v>
                </c:pt>
                <c:pt idx="4731">
                  <c:v>473100</c:v>
                </c:pt>
                <c:pt idx="4732">
                  <c:v>473200</c:v>
                </c:pt>
                <c:pt idx="4733">
                  <c:v>473300</c:v>
                </c:pt>
                <c:pt idx="4734">
                  <c:v>473400</c:v>
                </c:pt>
                <c:pt idx="4735">
                  <c:v>473500</c:v>
                </c:pt>
                <c:pt idx="4736">
                  <c:v>473600</c:v>
                </c:pt>
                <c:pt idx="4737">
                  <c:v>473700</c:v>
                </c:pt>
                <c:pt idx="4738">
                  <c:v>473800</c:v>
                </c:pt>
                <c:pt idx="4739">
                  <c:v>473900</c:v>
                </c:pt>
                <c:pt idx="4740">
                  <c:v>474000</c:v>
                </c:pt>
                <c:pt idx="4741">
                  <c:v>474100</c:v>
                </c:pt>
                <c:pt idx="4742">
                  <c:v>474200</c:v>
                </c:pt>
                <c:pt idx="4743">
                  <c:v>474300</c:v>
                </c:pt>
                <c:pt idx="4744">
                  <c:v>474400</c:v>
                </c:pt>
                <c:pt idx="4745">
                  <c:v>474500</c:v>
                </c:pt>
                <c:pt idx="4746">
                  <c:v>474600</c:v>
                </c:pt>
                <c:pt idx="4747">
                  <c:v>474700</c:v>
                </c:pt>
                <c:pt idx="4748">
                  <c:v>474800</c:v>
                </c:pt>
                <c:pt idx="4749">
                  <c:v>474900</c:v>
                </c:pt>
                <c:pt idx="4750">
                  <c:v>475000</c:v>
                </c:pt>
                <c:pt idx="4751">
                  <c:v>475100</c:v>
                </c:pt>
                <c:pt idx="4752">
                  <c:v>475200</c:v>
                </c:pt>
                <c:pt idx="4753">
                  <c:v>475300</c:v>
                </c:pt>
                <c:pt idx="4754">
                  <c:v>475400</c:v>
                </c:pt>
                <c:pt idx="4755">
                  <c:v>475500</c:v>
                </c:pt>
                <c:pt idx="4756">
                  <c:v>475600</c:v>
                </c:pt>
                <c:pt idx="4757">
                  <c:v>475700</c:v>
                </c:pt>
                <c:pt idx="4758">
                  <c:v>475800</c:v>
                </c:pt>
                <c:pt idx="4759">
                  <c:v>475900</c:v>
                </c:pt>
                <c:pt idx="4760">
                  <c:v>476000</c:v>
                </c:pt>
                <c:pt idx="4761">
                  <c:v>476100</c:v>
                </c:pt>
                <c:pt idx="4762">
                  <c:v>476200</c:v>
                </c:pt>
                <c:pt idx="4763">
                  <c:v>476300</c:v>
                </c:pt>
                <c:pt idx="4764">
                  <c:v>476400</c:v>
                </c:pt>
                <c:pt idx="4765">
                  <c:v>476500</c:v>
                </c:pt>
                <c:pt idx="4766">
                  <c:v>476600</c:v>
                </c:pt>
                <c:pt idx="4767">
                  <c:v>476700</c:v>
                </c:pt>
                <c:pt idx="4768">
                  <c:v>476800</c:v>
                </c:pt>
                <c:pt idx="4769">
                  <c:v>476900</c:v>
                </c:pt>
                <c:pt idx="4770">
                  <c:v>477000</c:v>
                </c:pt>
                <c:pt idx="4771">
                  <c:v>477100</c:v>
                </c:pt>
                <c:pt idx="4772">
                  <c:v>477200</c:v>
                </c:pt>
                <c:pt idx="4773">
                  <c:v>477300</c:v>
                </c:pt>
                <c:pt idx="4774">
                  <c:v>477400</c:v>
                </c:pt>
                <c:pt idx="4775">
                  <c:v>477500</c:v>
                </c:pt>
                <c:pt idx="4776">
                  <c:v>477600</c:v>
                </c:pt>
                <c:pt idx="4777">
                  <c:v>477700</c:v>
                </c:pt>
                <c:pt idx="4778">
                  <c:v>477800</c:v>
                </c:pt>
                <c:pt idx="4779">
                  <c:v>477900</c:v>
                </c:pt>
                <c:pt idx="4780">
                  <c:v>478000</c:v>
                </c:pt>
                <c:pt idx="4781">
                  <c:v>478100</c:v>
                </c:pt>
                <c:pt idx="4782">
                  <c:v>478200</c:v>
                </c:pt>
                <c:pt idx="4783">
                  <c:v>478300</c:v>
                </c:pt>
                <c:pt idx="4784">
                  <c:v>478400</c:v>
                </c:pt>
                <c:pt idx="4785">
                  <c:v>478500</c:v>
                </c:pt>
                <c:pt idx="4786">
                  <c:v>478600</c:v>
                </c:pt>
                <c:pt idx="4787">
                  <c:v>478700</c:v>
                </c:pt>
                <c:pt idx="4788">
                  <c:v>478800</c:v>
                </c:pt>
                <c:pt idx="4789">
                  <c:v>478900</c:v>
                </c:pt>
                <c:pt idx="4790">
                  <c:v>479000</c:v>
                </c:pt>
                <c:pt idx="4791">
                  <c:v>479100</c:v>
                </c:pt>
                <c:pt idx="4792">
                  <c:v>479200</c:v>
                </c:pt>
                <c:pt idx="4793">
                  <c:v>479300</c:v>
                </c:pt>
                <c:pt idx="4794">
                  <c:v>479400</c:v>
                </c:pt>
                <c:pt idx="4795">
                  <c:v>479500</c:v>
                </c:pt>
                <c:pt idx="4796">
                  <c:v>479600</c:v>
                </c:pt>
                <c:pt idx="4797">
                  <c:v>479700</c:v>
                </c:pt>
                <c:pt idx="4798">
                  <c:v>479800</c:v>
                </c:pt>
                <c:pt idx="4799">
                  <c:v>479900</c:v>
                </c:pt>
                <c:pt idx="4800">
                  <c:v>480000</c:v>
                </c:pt>
                <c:pt idx="4801">
                  <c:v>480100</c:v>
                </c:pt>
                <c:pt idx="4802">
                  <c:v>480200</c:v>
                </c:pt>
                <c:pt idx="4803">
                  <c:v>480300</c:v>
                </c:pt>
                <c:pt idx="4804">
                  <c:v>480400</c:v>
                </c:pt>
                <c:pt idx="4805">
                  <c:v>480500</c:v>
                </c:pt>
                <c:pt idx="4806">
                  <c:v>480600</c:v>
                </c:pt>
                <c:pt idx="4807">
                  <c:v>480700</c:v>
                </c:pt>
                <c:pt idx="4808">
                  <c:v>480800</c:v>
                </c:pt>
                <c:pt idx="4809">
                  <c:v>480900</c:v>
                </c:pt>
                <c:pt idx="4810">
                  <c:v>481000</c:v>
                </c:pt>
                <c:pt idx="4811">
                  <c:v>481100</c:v>
                </c:pt>
                <c:pt idx="4812">
                  <c:v>481200</c:v>
                </c:pt>
                <c:pt idx="4813">
                  <c:v>481300</c:v>
                </c:pt>
                <c:pt idx="4814">
                  <c:v>481400</c:v>
                </c:pt>
                <c:pt idx="4815">
                  <c:v>481500</c:v>
                </c:pt>
                <c:pt idx="4816">
                  <c:v>481600</c:v>
                </c:pt>
                <c:pt idx="4817">
                  <c:v>481700</c:v>
                </c:pt>
                <c:pt idx="4818">
                  <c:v>481800</c:v>
                </c:pt>
                <c:pt idx="4819">
                  <c:v>481900</c:v>
                </c:pt>
                <c:pt idx="4820">
                  <c:v>482000</c:v>
                </c:pt>
                <c:pt idx="4821">
                  <c:v>482100</c:v>
                </c:pt>
                <c:pt idx="4822">
                  <c:v>482200</c:v>
                </c:pt>
                <c:pt idx="4823">
                  <c:v>482300</c:v>
                </c:pt>
                <c:pt idx="4824">
                  <c:v>482400</c:v>
                </c:pt>
                <c:pt idx="4825">
                  <c:v>482500</c:v>
                </c:pt>
                <c:pt idx="4826">
                  <c:v>482600</c:v>
                </c:pt>
                <c:pt idx="4827">
                  <c:v>482700</c:v>
                </c:pt>
                <c:pt idx="4828">
                  <c:v>482800</c:v>
                </c:pt>
                <c:pt idx="4829">
                  <c:v>482900</c:v>
                </c:pt>
                <c:pt idx="4830">
                  <c:v>483000</c:v>
                </c:pt>
                <c:pt idx="4831">
                  <c:v>483100</c:v>
                </c:pt>
                <c:pt idx="4832">
                  <c:v>483200</c:v>
                </c:pt>
                <c:pt idx="4833">
                  <c:v>483300</c:v>
                </c:pt>
                <c:pt idx="4834">
                  <c:v>483400</c:v>
                </c:pt>
                <c:pt idx="4835">
                  <c:v>483500</c:v>
                </c:pt>
                <c:pt idx="4836">
                  <c:v>483600</c:v>
                </c:pt>
                <c:pt idx="4837">
                  <c:v>483700</c:v>
                </c:pt>
                <c:pt idx="4838">
                  <c:v>483800</c:v>
                </c:pt>
                <c:pt idx="4839">
                  <c:v>483900</c:v>
                </c:pt>
                <c:pt idx="4840">
                  <c:v>484000</c:v>
                </c:pt>
                <c:pt idx="4841">
                  <c:v>484100</c:v>
                </c:pt>
                <c:pt idx="4842">
                  <c:v>484200</c:v>
                </c:pt>
                <c:pt idx="4843">
                  <c:v>484300</c:v>
                </c:pt>
                <c:pt idx="4844">
                  <c:v>484400</c:v>
                </c:pt>
                <c:pt idx="4845">
                  <c:v>484500</c:v>
                </c:pt>
                <c:pt idx="4846">
                  <c:v>484600</c:v>
                </c:pt>
                <c:pt idx="4847">
                  <c:v>484700</c:v>
                </c:pt>
                <c:pt idx="4848">
                  <c:v>484800</c:v>
                </c:pt>
                <c:pt idx="4849">
                  <c:v>484900</c:v>
                </c:pt>
                <c:pt idx="4850">
                  <c:v>485000</c:v>
                </c:pt>
                <c:pt idx="4851">
                  <c:v>485100</c:v>
                </c:pt>
                <c:pt idx="4852">
                  <c:v>485200</c:v>
                </c:pt>
                <c:pt idx="4853">
                  <c:v>485300</c:v>
                </c:pt>
                <c:pt idx="4854">
                  <c:v>485400</c:v>
                </c:pt>
                <c:pt idx="4855">
                  <c:v>485500</c:v>
                </c:pt>
                <c:pt idx="4856">
                  <c:v>485600</c:v>
                </c:pt>
                <c:pt idx="4857">
                  <c:v>485700</c:v>
                </c:pt>
                <c:pt idx="4858">
                  <c:v>485800</c:v>
                </c:pt>
                <c:pt idx="4859">
                  <c:v>485900</c:v>
                </c:pt>
                <c:pt idx="4860">
                  <c:v>486000</c:v>
                </c:pt>
                <c:pt idx="4861">
                  <c:v>486100</c:v>
                </c:pt>
                <c:pt idx="4862">
                  <c:v>486200</c:v>
                </c:pt>
                <c:pt idx="4863">
                  <c:v>486300</c:v>
                </c:pt>
                <c:pt idx="4864">
                  <c:v>486400</c:v>
                </c:pt>
                <c:pt idx="4865">
                  <c:v>486500</c:v>
                </c:pt>
                <c:pt idx="4866">
                  <c:v>486600</c:v>
                </c:pt>
                <c:pt idx="4867">
                  <c:v>486700</c:v>
                </c:pt>
                <c:pt idx="4868">
                  <c:v>486800</c:v>
                </c:pt>
                <c:pt idx="4869">
                  <c:v>486900</c:v>
                </c:pt>
                <c:pt idx="4870">
                  <c:v>487000</c:v>
                </c:pt>
                <c:pt idx="4871">
                  <c:v>487100</c:v>
                </c:pt>
                <c:pt idx="4872">
                  <c:v>487200</c:v>
                </c:pt>
                <c:pt idx="4873">
                  <c:v>487300</c:v>
                </c:pt>
                <c:pt idx="4874">
                  <c:v>487400</c:v>
                </c:pt>
                <c:pt idx="4875">
                  <c:v>487500</c:v>
                </c:pt>
                <c:pt idx="4876">
                  <c:v>487600</c:v>
                </c:pt>
                <c:pt idx="4877">
                  <c:v>487700</c:v>
                </c:pt>
                <c:pt idx="4878">
                  <c:v>487800</c:v>
                </c:pt>
                <c:pt idx="4879">
                  <c:v>487900</c:v>
                </c:pt>
                <c:pt idx="4880">
                  <c:v>488000</c:v>
                </c:pt>
                <c:pt idx="4881">
                  <c:v>488100</c:v>
                </c:pt>
                <c:pt idx="4882">
                  <c:v>488200</c:v>
                </c:pt>
                <c:pt idx="4883">
                  <c:v>488300</c:v>
                </c:pt>
                <c:pt idx="4884">
                  <c:v>488400</c:v>
                </c:pt>
                <c:pt idx="4885">
                  <c:v>488500</c:v>
                </c:pt>
                <c:pt idx="4886">
                  <c:v>488600</c:v>
                </c:pt>
                <c:pt idx="4887">
                  <c:v>488700</c:v>
                </c:pt>
                <c:pt idx="4888">
                  <c:v>488800</c:v>
                </c:pt>
                <c:pt idx="4889">
                  <c:v>488900</c:v>
                </c:pt>
                <c:pt idx="4890">
                  <c:v>489000</c:v>
                </c:pt>
                <c:pt idx="4891">
                  <c:v>489100</c:v>
                </c:pt>
                <c:pt idx="4892">
                  <c:v>489200</c:v>
                </c:pt>
                <c:pt idx="4893">
                  <c:v>489300</c:v>
                </c:pt>
                <c:pt idx="4894">
                  <c:v>489400</c:v>
                </c:pt>
                <c:pt idx="4895">
                  <c:v>489500</c:v>
                </c:pt>
                <c:pt idx="4896">
                  <c:v>489600</c:v>
                </c:pt>
                <c:pt idx="4897">
                  <c:v>489700</c:v>
                </c:pt>
                <c:pt idx="4898">
                  <c:v>489800</c:v>
                </c:pt>
                <c:pt idx="4899">
                  <c:v>489900</c:v>
                </c:pt>
                <c:pt idx="4900">
                  <c:v>490000</c:v>
                </c:pt>
                <c:pt idx="4901">
                  <c:v>490100</c:v>
                </c:pt>
                <c:pt idx="4902">
                  <c:v>490200</c:v>
                </c:pt>
                <c:pt idx="4903">
                  <c:v>490300</c:v>
                </c:pt>
                <c:pt idx="4904">
                  <c:v>490400</c:v>
                </c:pt>
                <c:pt idx="4905">
                  <c:v>490500</c:v>
                </c:pt>
                <c:pt idx="4906">
                  <c:v>490600</c:v>
                </c:pt>
                <c:pt idx="4907">
                  <c:v>490700</c:v>
                </c:pt>
                <c:pt idx="4908">
                  <c:v>490800</c:v>
                </c:pt>
                <c:pt idx="4909">
                  <c:v>490900</c:v>
                </c:pt>
                <c:pt idx="4910">
                  <c:v>491000</c:v>
                </c:pt>
                <c:pt idx="4911">
                  <c:v>491100</c:v>
                </c:pt>
                <c:pt idx="4912">
                  <c:v>491200</c:v>
                </c:pt>
                <c:pt idx="4913">
                  <c:v>491300</c:v>
                </c:pt>
                <c:pt idx="4914">
                  <c:v>491400</c:v>
                </c:pt>
                <c:pt idx="4915">
                  <c:v>491500</c:v>
                </c:pt>
                <c:pt idx="4916">
                  <c:v>491600</c:v>
                </c:pt>
                <c:pt idx="4917">
                  <c:v>491700</c:v>
                </c:pt>
                <c:pt idx="4918">
                  <c:v>491800</c:v>
                </c:pt>
                <c:pt idx="4919">
                  <c:v>491900</c:v>
                </c:pt>
                <c:pt idx="4920">
                  <c:v>492000</c:v>
                </c:pt>
                <c:pt idx="4921">
                  <c:v>492100</c:v>
                </c:pt>
                <c:pt idx="4922">
                  <c:v>492200</c:v>
                </c:pt>
                <c:pt idx="4923">
                  <c:v>492300</c:v>
                </c:pt>
                <c:pt idx="4924">
                  <c:v>492400</c:v>
                </c:pt>
                <c:pt idx="4925">
                  <c:v>492500</c:v>
                </c:pt>
                <c:pt idx="4926">
                  <c:v>492600</c:v>
                </c:pt>
                <c:pt idx="4927">
                  <c:v>492700</c:v>
                </c:pt>
                <c:pt idx="4928">
                  <c:v>492800</c:v>
                </c:pt>
                <c:pt idx="4929">
                  <c:v>492900</c:v>
                </c:pt>
                <c:pt idx="4930">
                  <c:v>493000</c:v>
                </c:pt>
                <c:pt idx="4931">
                  <c:v>493100</c:v>
                </c:pt>
                <c:pt idx="4932">
                  <c:v>493200</c:v>
                </c:pt>
                <c:pt idx="4933">
                  <c:v>493300</c:v>
                </c:pt>
                <c:pt idx="4934">
                  <c:v>493400</c:v>
                </c:pt>
                <c:pt idx="4935">
                  <c:v>493500</c:v>
                </c:pt>
                <c:pt idx="4936">
                  <c:v>493600</c:v>
                </c:pt>
                <c:pt idx="4937">
                  <c:v>493700</c:v>
                </c:pt>
                <c:pt idx="4938">
                  <c:v>493800</c:v>
                </c:pt>
                <c:pt idx="4939">
                  <c:v>493900</c:v>
                </c:pt>
                <c:pt idx="4940">
                  <c:v>494000</c:v>
                </c:pt>
                <c:pt idx="4941">
                  <c:v>494100</c:v>
                </c:pt>
                <c:pt idx="4942">
                  <c:v>494200</c:v>
                </c:pt>
                <c:pt idx="4943">
                  <c:v>494300</c:v>
                </c:pt>
                <c:pt idx="4944">
                  <c:v>494400</c:v>
                </c:pt>
                <c:pt idx="4945">
                  <c:v>494500</c:v>
                </c:pt>
                <c:pt idx="4946">
                  <c:v>494600</c:v>
                </c:pt>
                <c:pt idx="4947">
                  <c:v>494700</c:v>
                </c:pt>
                <c:pt idx="4948">
                  <c:v>494800</c:v>
                </c:pt>
                <c:pt idx="4949">
                  <c:v>494900</c:v>
                </c:pt>
                <c:pt idx="4950">
                  <c:v>495000</c:v>
                </c:pt>
                <c:pt idx="4951">
                  <c:v>495100</c:v>
                </c:pt>
                <c:pt idx="4952">
                  <c:v>495200</c:v>
                </c:pt>
                <c:pt idx="4953">
                  <c:v>495300</c:v>
                </c:pt>
                <c:pt idx="4954">
                  <c:v>495400</c:v>
                </c:pt>
                <c:pt idx="4955">
                  <c:v>495500</c:v>
                </c:pt>
                <c:pt idx="4956">
                  <c:v>495600</c:v>
                </c:pt>
                <c:pt idx="4957">
                  <c:v>495700</c:v>
                </c:pt>
                <c:pt idx="4958">
                  <c:v>495800</c:v>
                </c:pt>
                <c:pt idx="4959">
                  <c:v>495900</c:v>
                </c:pt>
                <c:pt idx="4960">
                  <c:v>496000</c:v>
                </c:pt>
                <c:pt idx="4961">
                  <c:v>496100</c:v>
                </c:pt>
                <c:pt idx="4962">
                  <c:v>496200</c:v>
                </c:pt>
                <c:pt idx="4963">
                  <c:v>496300</c:v>
                </c:pt>
                <c:pt idx="4964">
                  <c:v>496400</c:v>
                </c:pt>
                <c:pt idx="4965">
                  <c:v>496500</c:v>
                </c:pt>
                <c:pt idx="4966">
                  <c:v>496600</c:v>
                </c:pt>
                <c:pt idx="4967">
                  <c:v>496700</c:v>
                </c:pt>
                <c:pt idx="4968">
                  <c:v>496800</c:v>
                </c:pt>
                <c:pt idx="4969">
                  <c:v>496900</c:v>
                </c:pt>
                <c:pt idx="4970">
                  <c:v>497000</c:v>
                </c:pt>
                <c:pt idx="4971">
                  <c:v>497100</c:v>
                </c:pt>
                <c:pt idx="4972">
                  <c:v>497200</c:v>
                </c:pt>
                <c:pt idx="4973">
                  <c:v>497300</c:v>
                </c:pt>
                <c:pt idx="4974">
                  <c:v>497400</c:v>
                </c:pt>
                <c:pt idx="4975">
                  <c:v>497500</c:v>
                </c:pt>
                <c:pt idx="4976">
                  <c:v>497600</c:v>
                </c:pt>
                <c:pt idx="4977">
                  <c:v>497700</c:v>
                </c:pt>
                <c:pt idx="4978">
                  <c:v>497800</c:v>
                </c:pt>
                <c:pt idx="4979">
                  <c:v>497900</c:v>
                </c:pt>
                <c:pt idx="4980">
                  <c:v>498000</c:v>
                </c:pt>
                <c:pt idx="4981">
                  <c:v>498100</c:v>
                </c:pt>
                <c:pt idx="4982">
                  <c:v>498200</c:v>
                </c:pt>
                <c:pt idx="4983">
                  <c:v>498300</c:v>
                </c:pt>
                <c:pt idx="4984">
                  <c:v>498400</c:v>
                </c:pt>
                <c:pt idx="4985">
                  <c:v>498500</c:v>
                </c:pt>
                <c:pt idx="4986">
                  <c:v>498600</c:v>
                </c:pt>
                <c:pt idx="4987">
                  <c:v>498700</c:v>
                </c:pt>
                <c:pt idx="4988">
                  <c:v>498800</c:v>
                </c:pt>
                <c:pt idx="4989">
                  <c:v>498900</c:v>
                </c:pt>
                <c:pt idx="4990">
                  <c:v>499000</c:v>
                </c:pt>
                <c:pt idx="4991">
                  <c:v>499100</c:v>
                </c:pt>
                <c:pt idx="4992">
                  <c:v>499200</c:v>
                </c:pt>
                <c:pt idx="4993">
                  <c:v>499300</c:v>
                </c:pt>
                <c:pt idx="4994">
                  <c:v>499400</c:v>
                </c:pt>
                <c:pt idx="4995">
                  <c:v>499500</c:v>
                </c:pt>
                <c:pt idx="4996">
                  <c:v>499600</c:v>
                </c:pt>
                <c:pt idx="4997">
                  <c:v>499700</c:v>
                </c:pt>
                <c:pt idx="4998">
                  <c:v>499800</c:v>
                </c:pt>
                <c:pt idx="4999">
                  <c:v>499900</c:v>
                </c:pt>
                <c:pt idx="5000">
                  <c:v>500000</c:v>
                </c:pt>
              </c:numCache>
            </c:numRef>
          </c:xVal>
          <c:yVal>
            <c:numRef>
              <c:f>'Model 1.2 price0.0'!$I$2:$I$5002</c:f>
              <c:numCache>
                <c:formatCode>General</c:formatCode>
                <c:ptCount val="5001"/>
                <c:pt idx="0">
                  <c:v>0.05</c:v>
                </c:pt>
                <c:pt idx="1">
                  <c:v>9.7100000000000006E-2</c:v>
                </c:pt>
                <c:pt idx="2">
                  <c:v>0.15770000000000001</c:v>
                </c:pt>
                <c:pt idx="3">
                  <c:v>0.193</c:v>
                </c:pt>
                <c:pt idx="4">
                  <c:v>0.23580000000000001</c:v>
                </c:pt>
                <c:pt idx="5">
                  <c:v>0.2838</c:v>
                </c:pt>
                <c:pt idx="6">
                  <c:v>0.29349999999999998</c:v>
                </c:pt>
                <c:pt idx="7">
                  <c:v>0.31319999999999998</c:v>
                </c:pt>
                <c:pt idx="8">
                  <c:v>0.34549999999999997</c:v>
                </c:pt>
                <c:pt idx="9">
                  <c:v>0.3508</c:v>
                </c:pt>
                <c:pt idx="10">
                  <c:v>0.35510000000000003</c:v>
                </c:pt>
                <c:pt idx="11">
                  <c:v>0.36280000000000001</c:v>
                </c:pt>
                <c:pt idx="12">
                  <c:v>0.37119999999999997</c:v>
                </c:pt>
                <c:pt idx="13">
                  <c:v>0.38779999999999998</c:v>
                </c:pt>
                <c:pt idx="14">
                  <c:v>0.39779999999999999</c:v>
                </c:pt>
                <c:pt idx="15">
                  <c:v>0.41799999999999998</c:v>
                </c:pt>
                <c:pt idx="16">
                  <c:v>0.41860000000000003</c:v>
                </c:pt>
                <c:pt idx="17">
                  <c:v>0.41649999999999998</c:v>
                </c:pt>
                <c:pt idx="18">
                  <c:v>0.42959999999999998</c:v>
                </c:pt>
                <c:pt idx="19">
                  <c:v>0.44180000000000003</c:v>
                </c:pt>
                <c:pt idx="20">
                  <c:v>0.44429999999999997</c:v>
                </c:pt>
                <c:pt idx="21">
                  <c:v>0.45619999999999999</c:v>
                </c:pt>
                <c:pt idx="22">
                  <c:v>0.48320000000000002</c:v>
                </c:pt>
                <c:pt idx="23">
                  <c:v>0.50080000000000002</c:v>
                </c:pt>
                <c:pt idx="24">
                  <c:v>0.50370000000000004</c:v>
                </c:pt>
                <c:pt idx="25">
                  <c:v>0.52749999999999997</c:v>
                </c:pt>
                <c:pt idx="26">
                  <c:v>0.53480000000000005</c:v>
                </c:pt>
                <c:pt idx="27">
                  <c:v>0.53739999999999999</c:v>
                </c:pt>
                <c:pt idx="28">
                  <c:v>0.54659999999999997</c:v>
                </c:pt>
                <c:pt idx="29">
                  <c:v>0.55130000000000001</c:v>
                </c:pt>
                <c:pt idx="30">
                  <c:v>0.56310000000000004</c:v>
                </c:pt>
                <c:pt idx="31">
                  <c:v>0.55610000000000004</c:v>
                </c:pt>
                <c:pt idx="32">
                  <c:v>0.5605</c:v>
                </c:pt>
                <c:pt idx="33">
                  <c:v>0.57679999999999998</c:v>
                </c:pt>
                <c:pt idx="34">
                  <c:v>0.57650000000000001</c:v>
                </c:pt>
                <c:pt idx="35">
                  <c:v>0.58299999999999996</c:v>
                </c:pt>
                <c:pt idx="36">
                  <c:v>0.58530000000000004</c:v>
                </c:pt>
                <c:pt idx="37">
                  <c:v>0.57979999999999998</c:v>
                </c:pt>
                <c:pt idx="38">
                  <c:v>0.57010000000000005</c:v>
                </c:pt>
                <c:pt idx="39">
                  <c:v>0.58440000000000003</c:v>
                </c:pt>
                <c:pt idx="40">
                  <c:v>0.57840000000000003</c:v>
                </c:pt>
                <c:pt idx="41">
                  <c:v>0.60040000000000004</c:v>
                </c:pt>
                <c:pt idx="42">
                  <c:v>0.60160000000000002</c:v>
                </c:pt>
                <c:pt idx="43">
                  <c:v>0.59940000000000004</c:v>
                </c:pt>
                <c:pt idx="44">
                  <c:v>0.60370000000000001</c:v>
                </c:pt>
                <c:pt idx="45">
                  <c:v>0.61450000000000005</c:v>
                </c:pt>
                <c:pt idx="46">
                  <c:v>0.60229999999999995</c:v>
                </c:pt>
                <c:pt idx="47">
                  <c:v>0.60860000000000003</c:v>
                </c:pt>
                <c:pt idx="48">
                  <c:v>0.61019999999999996</c:v>
                </c:pt>
                <c:pt idx="49">
                  <c:v>0.62870000000000004</c:v>
                </c:pt>
                <c:pt idx="50">
                  <c:v>0.62260000000000004</c:v>
                </c:pt>
                <c:pt idx="51">
                  <c:v>0.61660000000000004</c:v>
                </c:pt>
                <c:pt idx="52">
                  <c:v>0.60709999999999997</c:v>
                </c:pt>
                <c:pt idx="53">
                  <c:v>0.61919999999999997</c:v>
                </c:pt>
                <c:pt idx="54">
                  <c:v>0.63249999999999995</c:v>
                </c:pt>
                <c:pt idx="55">
                  <c:v>0.64139999999999997</c:v>
                </c:pt>
                <c:pt idx="56">
                  <c:v>0.65100000000000002</c:v>
                </c:pt>
                <c:pt idx="57">
                  <c:v>0.64359999999999995</c:v>
                </c:pt>
                <c:pt idx="58">
                  <c:v>0.66039999999999999</c:v>
                </c:pt>
                <c:pt idx="59">
                  <c:v>0.6623</c:v>
                </c:pt>
                <c:pt idx="60">
                  <c:v>0.66390000000000005</c:v>
                </c:pt>
                <c:pt idx="61">
                  <c:v>0.6573</c:v>
                </c:pt>
                <c:pt idx="62">
                  <c:v>0.66069999999999995</c:v>
                </c:pt>
                <c:pt idx="63">
                  <c:v>0.65559999999999996</c:v>
                </c:pt>
                <c:pt idx="64">
                  <c:v>0.66369999999999996</c:v>
                </c:pt>
                <c:pt idx="65">
                  <c:v>0.66600000000000004</c:v>
                </c:pt>
                <c:pt idx="66">
                  <c:v>0.66879999999999995</c:v>
                </c:pt>
                <c:pt idx="67">
                  <c:v>0.66639999999999999</c:v>
                </c:pt>
                <c:pt idx="68">
                  <c:v>0.64539999999999997</c:v>
                </c:pt>
                <c:pt idx="69">
                  <c:v>0.64900000000000002</c:v>
                </c:pt>
                <c:pt idx="70">
                  <c:v>0.65620000000000001</c:v>
                </c:pt>
                <c:pt idx="71">
                  <c:v>0.65539999999999998</c:v>
                </c:pt>
                <c:pt idx="72">
                  <c:v>0.66779999999999995</c:v>
                </c:pt>
                <c:pt idx="73">
                  <c:v>0.66590000000000005</c:v>
                </c:pt>
                <c:pt idx="74">
                  <c:v>0.67600000000000005</c:v>
                </c:pt>
                <c:pt idx="75">
                  <c:v>0.68479999999999996</c:v>
                </c:pt>
                <c:pt idx="76">
                  <c:v>0.69030000000000002</c:v>
                </c:pt>
                <c:pt idx="77">
                  <c:v>0.70440000000000003</c:v>
                </c:pt>
                <c:pt idx="78">
                  <c:v>0.6925</c:v>
                </c:pt>
                <c:pt idx="79">
                  <c:v>0.69120000000000004</c:v>
                </c:pt>
                <c:pt idx="80">
                  <c:v>0.68279999999999996</c:v>
                </c:pt>
                <c:pt idx="81">
                  <c:v>0.68089999999999995</c:v>
                </c:pt>
                <c:pt idx="82">
                  <c:v>0.68289999999999995</c:v>
                </c:pt>
                <c:pt idx="83">
                  <c:v>0.66879999999999995</c:v>
                </c:pt>
                <c:pt idx="84">
                  <c:v>0.65980000000000005</c:v>
                </c:pt>
                <c:pt idx="85">
                  <c:v>0.64980000000000004</c:v>
                </c:pt>
                <c:pt idx="86">
                  <c:v>0.65210000000000001</c:v>
                </c:pt>
                <c:pt idx="87">
                  <c:v>0.67559999999999998</c:v>
                </c:pt>
                <c:pt idx="88">
                  <c:v>0.64259999999999995</c:v>
                </c:pt>
                <c:pt idx="89">
                  <c:v>0.625</c:v>
                </c:pt>
                <c:pt idx="90">
                  <c:v>0.625</c:v>
                </c:pt>
                <c:pt idx="91">
                  <c:v>0.62290000000000001</c:v>
                </c:pt>
                <c:pt idx="92">
                  <c:v>0.63039999999999996</c:v>
                </c:pt>
                <c:pt idx="93">
                  <c:v>0.64770000000000005</c:v>
                </c:pt>
                <c:pt idx="94">
                  <c:v>0.66720000000000002</c:v>
                </c:pt>
                <c:pt idx="95">
                  <c:v>0.67169999999999996</c:v>
                </c:pt>
                <c:pt idx="96">
                  <c:v>0.69640000000000002</c:v>
                </c:pt>
                <c:pt idx="97">
                  <c:v>0.69699999999999995</c:v>
                </c:pt>
                <c:pt idx="98">
                  <c:v>0.70409999999999995</c:v>
                </c:pt>
                <c:pt idx="99">
                  <c:v>0.64880000000000004</c:v>
                </c:pt>
                <c:pt idx="100">
                  <c:v>0.64990000000000003</c:v>
                </c:pt>
                <c:pt idx="101">
                  <c:v>0.66459999999999997</c:v>
                </c:pt>
                <c:pt idx="102">
                  <c:v>0.67169999999999996</c:v>
                </c:pt>
                <c:pt idx="103">
                  <c:v>0.64039999999999997</c:v>
                </c:pt>
                <c:pt idx="104">
                  <c:v>0.64570000000000005</c:v>
                </c:pt>
                <c:pt idx="105">
                  <c:v>0.63939999999999997</c:v>
                </c:pt>
                <c:pt idx="106">
                  <c:v>0.66239999999999999</c:v>
                </c:pt>
                <c:pt idx="107">
                  <c:v>0.65480000000000005</c:v>
                </c:pt>
                <c:pt idx="108">
                  <c:v>0.63939999999999997</c:v>
                </c:pt>
                <c:pt idx="109">
                  <c:v>0.6623</c:v>
                </c:pt>
                <c:pt idx="110">
                  <c:v>0.63460000000000005</c:v>
                </c:pt>
                <c:pt idx="111">
                  <c:v>0.65539999999999998</c:v>
                </c:pt>
                <c:pt idx="112">
                  <c:v>0.61839999999999995</c:v>
                </c:pt>
                <c:pt idx="113">
                  <c:v>0.65259999999999996</c:v>
                </c:pt>
                <c:pt idx="114">
                  <c:v>0.65259999999999996</c:v>
                </c:pt>
                <c:pt idx="115">
                  <c:v>0.63270000000000004</c:v>
                </c:pt>
                <c:pt idx="116">
                  <c:v>0.70950000000000002</c:v>
                </c:pt>
                <c:pt idx="117">
                  <c:v>0.69589999999999996</c:v>
                </c:pt>
                <c:pt idx="118">
                  <c:v>0.68569999999999998</c:v>
                </c:pt>
                <c:pt idx="119">
                  <c:v>0.66649999999999998</c:v>
                </c:pt>
                <c:pt idx="120">
                  <c:v>0.67630000000000001</c:v>
                </c:pt>
                <c:pt idx="121">
                  <c:v>0.64929999999999999</c:v>
                </c:pt>
                <c:pt idx="122">
                  <c:v>0.66690000000000005</c:v>
                </c:pt>
                <c:pt idx="123">
                  <c:v>0.68220000000000003</c:v>
                </c:pt>
                <c:pt idx="124">
                  <c:v>0.7</c:v>
                </c:pt>
                <c:pt idx="125">
                  <c:v>0.62729999999999997</c:v>
                </c:pt>
                <c:pt idx="126">
                  <c:v>0.6522</c:v>
                </c:pt>
                <c:pt idx="127">
                  <c:v>0.66769999999999996</c:v>
                </c:pt>
                <c:pt idx="128">
                  <c:v>0.63470000000000004</c:v>
                </c:pt>
                <c:pt idx="129">
                  <c:v>0.66969999999999996</c:v>
                </c:pt>
                <c:pt idx="130">
                  <c:v>0.68320000000000003</c:v>
                </c:pt>
                <c:pt idx="131">
                  <c:v>0.67779999999999996</c:v>
                </c:pt>
                <c:pt idx="132">
                  <c:v>0.67749999999999999</c:v>
                </c:pt>
                <c:pt idx="133">
                  <c:v>0.64680000000000004</c:v>
                </c:pt>
                <c:pt idx="134">
                  <c:v>0.66930000000000001</c:v>
                </c:pt>
                <c:pt idx="135">
                  <c:v>0.65790000000000004</c:v>
                </c:pt>
                <c:pt idx="136">
                  <c:v>0.64990000000000003</c:v>
                </c:pt>
                <c:pt idx="137">
                  <c:v>0.64770000000000005</c:v>
                </c:pt>
                <c:pt idx="138">
                  <c:v>0.65059999999999996</c:v>
                </c:pt>
                <c:pt idx="139">
                  <c:v>0.65129999999999999</c:v>
                </c:pt>
                <c:pt idx="140">
                  <c:v>0.68730000000000002</c:v>
                </c:pt>
                <c:pt idx="141">
                  <c:v>0.65229999999999999</c:v>
                </c:pt>
                <c:pt idx="142">
                  <c:v>0.67849999999999999</c:v>
                </c:pt>
                <c:pt idx="143">
                  <c:v>0.66110000000000002</c:v>
                </c:pt>
                <c:pt idx="144">
                  <c:v>0.69589999999999996</c:v>
                </c:pt>
                <c:pt idx="145">
                  <c:v>0.64080000000000004</c:v>
                </c:pt>
                <c:pt idx="146">
                  <c:v>0.69650000000000001</c:v>
                </c:pt>
                <c:pt idx="147">
                  <c:v>0.65429999999999999</c:v>
                </c:pt>
                <c:pt idx="148">
                  <c:v>0.64480000000000004</c:v>
                </c:pt>
                <c:pt idx="149">
                  <c:v>0.68479999999999996</c:v>
                </c:pt>
                <c:pt idx="150">
                  <c:v>0.66649999999999998</c:v>
                </c:pt>
                <c:pt idx="151">
                  <c:v>0.63660000000000005</c:v>
                </c:pt>
                <c:pt idx="152">
                  <c:v>0.65949999999999998</c:v>
                </c:pt>
                <c:pt idx="153">
                  <c:v>0.69230000000000003</c:v>
                </c:pt>
                <c:pt idx="154">
                  <c:v>0.69189999999999996</c:v>
                </c:pt>
                <c:pt idx="155">
                  <c:v>0.65280000000000005</c:v>
                </c:pt>
                <c:pt idx="156">
                  <c:v>0.62839999999999996</c:v>
                </c:pt>
                <c:pt idx="157">
                  <c:v>0.68569999999999998</c:v>
                </c:pt>
                <c:pt idx="158">
                  <c:v>0.64419999999999999</c:v>
                </c:pt>
                <c:pt idx="159">
                  <c:v>0.66390000000000005</c:v>
                </c:pt>
                <c:pt idx="160">
                  <c:v>0.69359999999999999</c:v>
                </c:pt>
                <c:pt idx="161">
                  <c:v>0.69450000000000001</c:v>
                </c:pt>
                <c:pt idx="162">
                  <c:v>0.66569999999999996</c:v>
                </c:pt>
                <c:pt idx="163">
                  <c:v>0.68259999999999998</c:v>
                </c:pt>
                <c:pt idx="164">
                  <c:v>0.68049999999999999</c:v>
                </c:pt>
                <c:pt idx="165">
                  <c:v>0.66010000000000002</c:v>
                </c:pt>
                <c:pt idx="166">
                  <c:v>0.64400000000000002</c:v>
                </c:pt>
                <c:pt idx="167">
                  <c:v>0.68300000000000005</c:v>
                </c:pt>
                <c:pt idx="168">
                  <c:v>0.67210000000000003</c:v>
                </c:pt>
                <c:pt idx="169">
                  <c:v>0.69989999999999997</c:v>
                </c:pt>
                <c:pt idx="170">
                  <c:v>0.69289999999999996</c:v>
                </c:pt>
                <c:pt idx="171">
                  <c:v>0.6573</c:v>
                </c:pt>
                <c:pt idx="172">
                  <c:v>0.64419999999999999</c:v>
                </c:pt>
                <c:pt idx="173">
                  <c:v>0.63049999999999995</c:v>
                </c:pt>
                <c:pt idx="174">
                  <c:v>0.67020000000000002</c:v>
                </c:pt>
                <c:pt idx="175">
                  <c:v>0.68930000000000002</c:v>
                </c:pt>
                <c:pt idx="176">
                  <c:v>0.67210000000000003</c:v>
                </c:pt>
                <c:pt idx="177">
                  <c:v>0.66080000000000005</c:v>
                </c:pt>
                <c:pt idx="178">
                  <c:v>0.64700000000000002</c:v>
                </c:pt>
                <c:pt idx="179">
                  <c:v>0.65069999999999995</c:v>
                </c:pt>
                <c:pt idx="180">
                  <c:v>0.64670000000000005</c:v>
                </c:pt>
                <c:pt idx="181">
                  <c:v>0.62180000000000002</c:v>
                </c:pt>
                <c:pt idx="182">
                  <c:v>0.65249999999999997</c:v>
                </c:pt>
                <c:pt idx="183">
                  <c:v>0.62549999999999994</c:v>
                </c:pt>
                <c:pt idx="184">
                  <c:v>0.66849999999999998</c:v>
                </c:pt>
                <c:pt idx="185">
                  <c:v>0.65069999999999995</c:v>
                </c:pt>
                <c:pt idx="186">
                  <c:v>0.65769999999999995</c:v>
                </c:pt>
                <c:pt idx="187">
                  <c:v>0.66800000000000004</c:v>
                </c:pt>
                <c:pt idx="188">
                  <c:v>0.65380000000000005</c:v>
                </c:pt>
                <c:pt idx="189">
                  <c:v>0.63660000000000005</c:v>
                </c:pt>
                <c:pt idx="190">
                  <c:v>0.6431</c:v>
                </c:pt>
                <c:pt idx="191">
                  <c:v>0.63849999999999996</c:v>
                </c:pt>
                <c:pt idx="192">
                  <c:v>0.63249999999999995</c:v>
                </c:pt>
                <c:pt idx="193">
                  <c:v>0.63560000000000005</c:v>
                </c:pt>
                <c:pt idx="194">
                  <c:v>0.64810000000000001</c:v>
                </c:pt>
                <c:pt idx="195">
                  <c:v>0.6552</c:v>
                </c:pt>
                <c:pt idx="196">
                  <c:v>0.64239999999999997</c:v>
                </c:pt>
                <c:pt idx="197">
                  <c:v>0.66400000000000003</c:v>
                </c:pt>
                <c:pt idx="198">
                  <c:v>0.65849999999999997</c:v>
                </c:pt>
                <c:pt idx="199">
                  <c:v>0.66259999999999997</c:v>
                </c:pt>
                <c:pt idx="200">
                  <c:v>0.68989999999999996</c:v>
                </c:pt>
                <c:pt idx="201">
                  <c:v>0.69299999999999995</c:v>
                </c:pt>
                <c:pt idx="202">
                  <c:v>0.69779999999999998</c:v>
                </c:pt>
                <c:pt idx="203">
                  <c:v>0.6986</c:v>
                </c:pt>
                <c:pt idx="204">
                  <c:v>0.69599999999999995</c:v>
                </c:pt>
                <c:pt idx="205">
                  <c:v>0.69830000000000003</c:v>
                </c:pt>
                <c:pt idx="206">
                  <c:v>0.71150000000000002</c:v>
                </c:pt>
                <c:pt idx="207">
                  <c:v>0.69169999999999998</c:v>
                </c:pt>
                <c:pt idx="208">
                  <c:v>0.69899999999999995</c:v>
                </c:pt>
                <c:pt idx="209">
                  <c:v>0.69679999999999997</c:v>
                </c:pt>
                <c:pt idx="210">
                  <c:v>0.70269999999999999</c:v>
                </c:pt>
                <c:pt idx="211">
                  <c:v>0.70750000000000002</c:v>
                </c:pt>
                <c:pt idx="212">
                  <c:v>0.70589999999999997</c:v>
                </c:pt>
                <c:pt idx="213">
                  <c:v>0.6956</c:v>
                </c:pt>
                <c:pt idx="214">
                  <c:v>0.6966</c:v>
                </c:pt>
                <c:pt idx="215">
                  <c:v>0.70450000000000002</c:v>
                </c:pt>
                <c:pt idx="216">
                  <c:v>0.70330000000000004</c:v>
                </c:pt>
                <c:pt idx="217">
                  <c:v>0.69989999999999997</c:v>
                </c:pt>
                <c:pt idx="218">
                  <c:v>0.69030000000000002</c:v>
                </c:pt>
                <c:pt idx="219">
                  <c:v>0.69169999999999998</c:v>
                </c:pt>
                <c:pt idx="220">
                  <c:v>0.68430000000000002</c:v>
                </c:pt>
                <c:pt idx="221">
                  <c:v>0.69110000000000005</c:v>
                </c:pt>
                <c:pt idx="222">
                  <c:v>0.69950000000000001</c:v>
                </c:pt>
                <c:pt idx="223">
                  <c:v>0.69789999999999996</c:v>
                </c:pt>
                <c:pt idx="224">
                  <c:v>0.69020000000000004</c:v>
                </c:pt>
                <c:pt idx="225">
                  <c:v>0.67849999999999999</c:v>
                </c:pt>
                <c:pt idx="226">
                  <c:v>0.69099999999999995</c:v>
                </c:pt>
                <c:pt idx="227">
                  <c:v>0.68389999999999995</c:v>
                </c:pt>
                <c:pt idx="228">
                  <c:v>0.67500000000000004</c:v>
                </c:pt>
                <c:pt idx="229">
                  <c:v>0.68899999999999995</c:v>
                </c:pt>
                <c:pt idx="230">
                  <c:v>0.6855</c:v>
                </c:pt>
                <c:pt idx="231">
                  <c:v>0.67800000000000005</c:v>
                </c:pt>
                <c:pt idx="232">
                  <c:v>0.67720000000000002</c:v>
                </c:pt>
                <c:pt idx="233">
                  <c:v>0.68120000000000003</c:v>
                </c:pt>
                <c:pt idx="234">
                  <c:v>0.68459999999999999</c:v>
                </c:pt>
                <c:pt idx="235">
                  <c:v>0.67459999999999998</c:v>
                </c:pt>
                <c:pt idx="236">
                  <c:v>0.67490000000000006</c:v>
                </c:pt>
                <c:pt idx="237">
                  <c:v>0.68179999999999996</c:v>
                </c:pt>
                <c:pt idx="238">
                  <c:v>0.67230000000000001</c:v>
                </c:pt>
                <c:pt idx="239">
                  <c:v>0.67669999999999997</c:v>
                </c:pt>
                <c:pt idx="240">
                  <c:v>0.67430000000000001</c:v>
                </c:pt>
                <c:pt idx="241">
                  <c:v>0.69189999999999996</c:v>
                </c:pt>
                <c:pt idx="242">
                  <c:v>0.67579999999999996</c:v>
                </c:pt>
                <c:pt idx="243">
                  <c:v>0.68520000000000003</c:v>
                </c:pt>
                <c:pt idx="244">
                  <c:v>0.67520000000000002</c:v>
                </c:pt>
                <c:pt idx="245">
                  <c:v>0.66830000000000001</c:v>
                </c:pt>
                <c:pt idx="246">
                  <c:v>0.65459999999999996</c:v>
                </c:pt>
                <c:pt idx="247">
                  <c:v>0.64949999999999997</c:v>
                </c:pt>
                <c:pt idx="248">
                  <c:v>0.64580000000000004</c:v>
                </c:pt>
                <c:pt idx="249">
                  <c:v>0.65149999999999997</c:v>
                </c:pt>
                <c:pt idx="250">
                  <c:v>0.6613</c:v>
                </c:pt>
                <c:pt idx="251">
                  <c:v>0.66830000000000001</c:v>
                </c:pt>
                <c:pt idx="252">
                  <c:v>0.67469999999999997</c:v>
                </c:pt>
                <c:pt idx="253">
                  <c:v>0.67249999999999999</c:v>
                </c:pt>
                <c:pt idx="254">
                  <c:v>0.6734</c:v>
                </c:pt>
                <c:pt idx="255">
                  <c:v>0.64490000000000003</c:v>
                </c:pt>
                <c:pt idx="256">
                  <c:v>0.63090000000000002</c:v>
                </c:pt>
                <c:pt idx="257">
                  <c:v>0.62350000000000005</c:v>
                </c:pt>
                <c:pt idx="258">
                  <c:v>0.64610000000000001</c:v>
                </c:pt>
                <c:pt idx="259">
                  <c:v>0.63680000000000003</c:v>
                </c:pt>
                <c:pt idx="260">
                  <c:v>0.64729999999999999</c:v>
                </c:pt>
                <c:pt idx="261">
                  <c:v>0.65049999999999997</c:v>
                </c:pt>
                <c:pt idx="262">
                  <c:v>0.62280000000000002</c:v>
                </c:pt>
                <c:pt idx="263">
                  <c:v>0.61299999999999999</c:v>
                </c:pt>
                <c:pt idx="264">
                  <c:v>0.622</c:v>
                </c:pt>
                <c:pt idx="265">
                  <c:v>0.63319999999999999</c:v>
                </c:pt>
                <c:pt idx="266">
                  <c:v>0.64910000000000001</c:v>
                </c:pt>
                <c:pt idx="267">
                  <c:v>0.65310000000000001</c:v>
                </c:pt>
                <c:pt idx="268">
                  <c:v>0.6381</c:v>
                </c:pt>
                <c:pt idx="269">
                  <c:v>0.65069999999999995</c:v>
                </c:pt>
                <c:pt idx="270">
                  <c:v>0.64270000000000005</c:v>
                </c:pt>
                <c:pt idx="271">
                  <c:v>0.65290000000000004</c:v>
                </c:pt>
                <c:pt idx="272">
                  <c:v>0.65690000000000004</c:v>
                </c:pt>
                <c:pt idx="273">
                  <c:v>0.66100000000000003</c:v>
                </c:pt>
                <c:pt idx="274">
                  <c:v>0.67800000000000005</c:v>
                </c:pt>
                <c:pt idx="275">
                  <c:v>0.67430000000000001</c:v>
                </c:pt>
                <c:pt idx="276">
                  <c:v>0.6734</c:v>
                </c:pt>
                <c:pt idx="277">
                  <c:v>0.65680000000000005</c:v>
                </c:pt>
                <c:pt idx="278">
                  <c:v>0.65369999999999995</c:v>
                </c:pt>
                <c:pt idx="279">
                  <c:v>0.6462</c:v>
                </c:pt>
                <c:pt idx="280">
                  <c:v>0.65310000000000001</c:v>
                </c:pt>
                <c:pt idx="281">
                  <c:v>0.63449999999999995</c:v>
                </c:pt>
                <c:pt idx="282">
                  <c:v>0.64959999999999996</c:v>
                </c:pt>
                <c:pt idx="283">
                  <c:v>0.64759999999999995</c:v>
                </c:pt>
                <c:pt idx="284">
                  <c:v>0.64970000000000006</c:v>
                </c:pt>
                <c:pt idx="285">
                  <c:v>0.64739999999999998</c:v>
                </c:pt>
                <c:pt idx="286">
                  <c:v>0.65620000000000001</c:v>
                </c:pt>
                <c:pt idx="287">
                  <c:v>0.64910000000000001</c:v>
                </c:pt>
                <c:pt idx="288">
                  <c:v>0.6411</c:v>
                </c:pt>
                <c:pt idx="289">
                  <c:v>0.64149999999999996</c:v>
                </c:pt>
                <c:pt idx="290">
                  <c:v>0.64780000000000004</c:v>
                </c:pt>
                <c:pt idx="291">
                  <c:v>0.63929999999999998</c:v>
                </c:pt>
                <c:pt idx="292">
                  <c:v>0.64880000000000004</c:v>
                </c:pt>
                <c:pt idx="293">
                  <c:v>0.64949999999999997</c:v>
                </c:pt>
                <c:pt idx="294">
                  <c:v>0.63519999999999999</c:v>
                </c:pt>
                <c:pt idx="295">
                  <c:v>0.66949999999999998</c:v>
                </c:pt>
                <c:pt idx="296">
                  <c:v>0.66830000000000001</c:v>
                </c:pt>
                <c:pt idx="297">
                  <c:v>0.64500000000000002</c:v>
                </c:pt>
                <c:pt idx="298">
                  <c:v>0.66539999999999999</c:v>
                </c:pt>
                <c:pt idx="299">
                  <c:v>0.64539999999999997</c:v>
                </c:pt>
                <c:pt idx="300">
                  <c:v>0.64359999999999995</c:v>
                </c:pt>
                <c:pt idx="301">
                  <c:v>0.64780000000000004</c:v>
                </c:pt>
                <c:pt idx="302">
                  <c:v>0.66510000000000002</c:v>
                </c:pt>
                <c:pt idx="303">
                  <c:v>0.65480000000000005</c:v>
                </c:pt>
                <c:pt idx="304">
                  <c:v>0.6633</c:v>
                </c:pt>
                <c:pt idx="305">
                  <c:v>0.65059999999999996</c:v>
                </c:pt>
                <c:pt idx="306">
                  <c:v>0.6643</c:v>
                </c:pt>
                <c:pt idx="307">
                  <c:v>0.61919999999999997</c:v>
                </c:pt>
                <c:pt idx="308">
                  <c:v>0.64410000000000001</c:v>
                </c:pt>
                <c:pt idx="309">
                  <c:v>0.6603</c:v>
                </c:pt>
                <c:pt idx="310">
                  <c:v>0.66110000000000002</c:v>
                </c:pt>
                <c:pt idx="311">
                  <c:v>0.66590000000000005</c:v>
                </c:pt>
                <c:pt idx="312">
                  <c:v>0.68310000000000004</c:v>
                </c:pt>
                <c:pt idx="313">
                  <c:v>0.67320000000000002</c:v>
                </c:pt>
                <c:pt idx="314">
                  <c:v>0.67210000000000003</c:v>
                </c:pt>
                <c:pt idx="315">
                  <c:v>0.69110000000000005</c:v>
                </c:pt>
                <c:pt idx="316">
                  <c:v>0.68159999999999998</c:v>
                </c:pt>
                <c:pt idx="317">
                  <c:v>0.68300000000000005</c:v>
                </c:pt>
                <c:pt idx="318">
                  <c:v>0.68279999999999996</c:v>
                </c:pt>
                <c:pt idx="319">
                  <c:v>0.69120000000000004</c:v>
                </c:pt>
                <c:pt idx="320">
                  <c:v>0.66339999999999999</c:v>
                </c:pt>
                <c:pt idx="321">
                  <c:v>0.67730000000000001</c:v>
                </c:pt>
                <c:pt idx="322">
                  <c:v>0.6734</c:v>
                </c:pt>
                <c:pt idx="323">
                  <c:v>0.67079999999999995</c:v>
                </c:pt>
                <c:pt idx="324">
                  <c:v>0.68100000000000005</c:v>
                </c:pt>
                <c:pt idx="325">
                  <c:v>0.66700000000000004</c:v>
                </c:pt>
                <c:pt idx="326">
                  <c:v>0.67689999999999995</c:v>
                </c:pt>
                <c:pt idx="327">
                  <c:v>0.70020000000000004</c:v>
                </c:pt>
                <c:pt idx="328">
                  <c:v>0.6744</c:v>
                </c:pt>
                <c:pt idx="329">
                  <c:v>0.67349999999999999</c:v>
                </c:pt>
                <c:pt idx="330">
                  <c:v>0.67159999999999997</c:v>
                </c:pt>
                <c:pt idx="331">
                  <c:v>0.67430000000000001</c:v>
                </c:pt>
                <c:pt idx="332">
                  <c:v>0.65859999999999996</c:v>
                </c:pt>
                <c:pt idx="333">
                  <c:v>0.68679999999999997</c:v>
                </c:pt>
                <c:pt idx="334">
                  <c:v>0.70679999999999998</c:v>
                </c:pt>
                <c:pt idx="335">
                  <c:v>0.72230000000000005</c:v>
                </c:pt>
                <c:pt idx="336">
                  <c:v>0.71289999999999998</c:v>
                </c:pt>
                <c:pt idx="337">
                  <c:v>0.70279999999999998</c:v>
                </c:pt>
                <c:pt idx="338">
                  <c:v>0.70669999999999999</c:v>
                </c:pt>
                <c:pt idx="339">
                  <c:v>0.69720000000000004</c:v>
                </c:pt>
                <c:pt idx="340">
                  <c:v>0.70089999999999997</c:v>
                </c:pt>
                <c:pt idx="341">
                  <c:v>0.69979999999999998</c:v>
                </c:pt>
                <c:pt idx="342">
                  <c:v>0.6915</c:v>
                </c:pt>
                <c:pt idx="343">
                  <c:v>0.68589999999999995</c:v>
                </c:pt>
                <c:pt idx="344">
                  <c:v>0.68189999999999995</c:v>
                </c:pt>
                <c:pt idx="345">
                  <c:v>0.66749999999999998</c:v>
                </c:pt>
                <c:pt idx="346">
                  <c:v>0.67530000000000001</c:v>
                </c:pt>
                <c:pt idx="347">
                  <c:v>0.63049999999999995</c:v>
                </c:pt>
                <c:pt idx="348">
                  <c:v>0.63549999999999995</c:v>
                </c:pt>
                <c:pt idx="349">
                  <c:v>0.64280000000000004</c:v>
                </c:pt>
                <c:pt idx="350">
                  <c:v>0.65429999999999999</c:v>
                </c:pt>
                <c:pt idx="351">
                  <c:v>0.63100000000000001</c:v>
                </c:pt>
                <c:pt idx="352">
                  <c:v>0.6391</c:v>
                </c:pt>
                <c:pt idx="353">
                  <c:v>0.66320000000000001</c:v>
                </c:pt>
                <c:pt idx="354">
                  <c:v>0.66510000000000002</c:v>
                </c:pt>
                <c:pt idx="355">
                  <c:v>0.65800000000000003</c:v>
                </c:pt>
                <c:pt idx="356">
                  <c:v>0.66</c:v>
                </c:pt>
                <c:pt idx="357">
                  <c:v>0.68569999999999998</c:v>
                </c:pt>
                <c:pt idx="358">
                  <c:v>0.70189999999999997</c:v>
                </c:pt>
                <c:pt idx="359">
                  <c:v>0.69489999999999996</c:v>
                </c:pt>
                <c:pt idx="360">
                  <c:v>0.70720000000000005</c:v>
                </c:pt>
                <c:pt idx="361">
                  <c:v>0.70579999999999998</c:v>
                </c:pt>
                <c:pt idx="362">
                  <c:v>0.70389999999999997</c:v>
                </c:pt>
                <c:pt idx="363">
                  <c:v>0.69879999999999998</c:v>
                </c:pt>
                <c:pt idx="364">
                  <c:v>0.69830000000000003</c:v>
                </c:pt>
                <c:pt idx="365">
                  <c:v>0.68200000000000005</c:v>
                </c:pt>
                <c:pt idx="366">
                  <c:v>0.67190000000000005</c:v>
                </c:pt>
                <c:pt idx="367">
                  <c:v>0.68259999999999998</c:v>
                </c:pt>
                <c:pt idx="368">
                  <c:v>0.66639999999999999</c:v>
                </c:pt>
                <c:pt idx="369">
                  <c:v>0.65159999999999996</c:v>
                </c:pt>
                <c:pt idx="370">
                  <c:v>0.6573</c:v>
                </c:pt>
                <c:pt idx="371">
                  <c:v>0.65859999999999996</c:v>
                </c:pt>
                <c:pt idx="372">
                  <c:v>0.66110000000000002</c:v>
                </c:pt>
                <c:pt idx="373">
                  <c:v>0.62780000000000002</c:v>
                </c:pt>
                <c:pt idx="374">
                  <c:v>0.64959999999999996</c:v>
                </c:pt>
                <c:pt idx="375">
                  <c:v>0.6321</c:v>
                </c:pt>
                <c:pt idx="376">
                  <c:v>0.63729999999999998</c:v>
                </c:pt>
                <c:pt idx="377">
                  <c:v>0.6371</c:v>
                </c:pt>
                <c:pt idx="378">
                  <c:v>0.63170000000000004</c:v>
                </c:pt>
                <c:pt idx="379">
                  <c:v>0.63419999999999999</c:v>
                </c:pt>
                <c:pt idx="380">
                  <c:v>0.63339999999999996</c:v>
                </c:pt>
                <c:pt idx="381">
                  <c:v>0.63439999999999996</c:v>
                </c:pt>
                <c:pt idx="382">
                  <c:v>0.65869999999999995</c:v>
                </c:pt>
                <c:pt idx="383">
                  <c:v>0.66720000000000002</c:v>
                </c:pt>
                <c:pt idx="384">
                  <c:v>0.66310000000000002</c:v>
                </c:pt>
                <c:pt idx="385">
                  <c:v>0.66449999999999998</c:v>
                </c:pt>
                <c:pt idx="386">
                  <c:v>0.65390000000000004</c:v>
                </c:pt>
                <c:pt idx="387">
                  <c:v>0.66010000000000002</c:v>
                </c:pt>
                <c:pt idx="388">
                  <c:v>0.64759999999999995</c:v>
                </c:pt>
                <c:pt idx="389">
                  <c:v>0.65529999999999999</c:v>
                </c:pt>
                <c:pt idx="390">
                  <c:v>0.6371</c:v>
                </c:pt>
                <c:pt idx="391">
                  <c:v>0.65180000000000005</c:v>
                </c:pt>
                <c:pt idx="392">
                  <c:v>0.67259999999999998</c:v>
                </c:pt>
                <c:pt idx="393">
                  <c:v>0.67230000000000001</c:v>
                </c:pt>
                <c:pt idx="394">
                  <c:v>0.67330000000000001</c:v>
                </c:pt>
                <c:pt idx="395">
                  <c:v>0.67210000000000003</c:v>
                </c:pt>
                <c:pt idx="396">
                  <c:v>0.67010000000000003</c:v>
                </c:pt>
                <c:pt idx="397">
                  <c:v>0.66659999999999997</c:v>
                </c:pt>
                <c:pt idx="398">
                  <c:v>0.66420000000000001</c:v>
                </c:pt>
                <c:pt idx="399">
                  <c:v>0.66080000000000005</c:v>
                </c:pt>
                <c:pt idx="400">
                  <c:v>0.66400000000000003</c:v>
                </c:pt>
                <c:pt idx="401">
                  <c:v>0.67390000000000005</c:v>
                </c:pt>
                <c:pt idx="402">
                  <c:v>0.66020000000000001</c:v>
                </c:pt>
                <c:pt idx="403">
                  <c:v>0.65629999999999999</c:v>
                </c:pt>
                <c:pt idx="404">
                  <c:v>0.66890000000000005</c:v>
                </c:pt>
                <c:pt idx="405">
                  <c:v>0.65820000000000001</c:v>
                </c:pt>
                <c:pt idx="406">
                  <c:v>0.67190000000000005</c:v>
                </c:pt>
                <c:pt idx="407">
                  <c:v>0.66659999999999997</c:v>
                </c:pt>
                <c:pt idx="408">
                  <c:v>0.64280000000000004</c:v>
                </c:pt>
                <c:pt idx="409">
                  <c:v>0.66559999999999997</c:v>
                </c:pt>
                <c:pt idx="410">
                  <c:v>0.65890000000000004</c:v>
                </c:pt>
                <c:pt idx="411">
                  <c:v>0.65280000000000005</c:v>
                </c:pt>
                <c:pt idx="412">
                  <c:v>0.65790000000000004</c:v>
                </c:pt>
                <c:pt idx="413">
                  <c:v>0.66180000000000005</c:v>
                </c:pt>
                <c:pt idx="414">
                  <c:v>0.66220000000000001</c:v>
                </c:pt>
                <c:pt idx="415">
                  <c:v>0.66449999999999998</c:v>
                </c:pt>
                <c:pt idx="416">
                  <c:v>0.67120000000000002</c:v>
                </c:pt>
                <c:pt idx="417">
                  <c:v>0.66920000000000002</c:v>
                </c:pt>
                <c:pt idx="418">
                  <c:v>0.67249999999999999</c:v>
                </c:pt>
                <c:pt idx="419">
                  <c:v>0.67159999999999997</c:v>
                </c:pt>
                <c:pt idx="420">
                  <c:v>0.66739999999999999</c:v>
                </c:pt>
                <c:pt idx="421">
                  <c:v>0.65900000000000003</c:v>
                </c:pt>
                <c:pt idx="422">
                  <c:v>0.65339999999999998</c:v>
                </c:pt>
                <c:pt idx="423">
                  <c:v>0.65429999999999999</c:v>
                </c:pt>
                <c:pt idx="424">
                  <c:v>0.64339999999999997</c:v>
                </c:pt>
                <c:pt idx="425">
                  <c:v>0.65780000000000005</c:v>
                </c:pt>
                <c:pt idx="426">
                  <c:v>0.65490000000000004</c:v>
                </c:pt>
                <c:pt idx="427">
                  <c:v>0.64510000000000001</c:v>
                </c:pt>
                <c:pt idx="428">
                  <c:v>0.64090000000000003</c:v>
                </c:pt>
                <c:pt idx="429">
                  <c:v>0.63329999999999997</c:v>
                </c:pt>
                <c:pt idx="430">
                  <c:v>0.64639999999999997</c:v>
                </c:pt>
                <c:pt idx="431">
                  <c:v>0.63109999999999999</c:v>
                </c:pt>
                <c:pt idx="432">
                  <c:v>0.64180000000000004</c:v>
                </c:pt>
                <c:pt idx="433">
                  <c:v>0.64280000000000004</c:v>
                </c:pt>
                <c:pt idx="434">
                  <c:v>0.64410000000000001</c:v>
                </c:pt>
                <c:pt idx="435">
                  <c:v>0.64970000000000006</c:v>
                </c:pt>
                <c:pt idx="436">
                  <c:v>0.65390000000000004</c:v>
                </c:pt>
                <c:pt idx="437">
                  <c:v>0.64590000000000003</c:v>
                </c:pt>
                <c:pt idx="438">
                  <c:v>0.65339999999999998</c:v>
                </c:pt>
                <c:pt idx="439">
                  <c:v>0.66559999999999997</c:v>
                </c:pt>
                <c:pt idx="440">
                  <c:v>0.64729999999999999</c:v>
                </c:pt>
                <c:pt idx="441">
                  <c:v>0.6502</c:v>
                </c:pt>
                <c:pt idx="442">
                  <c:v>0.65849999999999997</c:v>
                </c:pt>
                <c:pt idx="443">
                  <c:v>0.64939999999999998</c:v>
                </c:pt>
                <c:pt idx="444">
                  <c:v>0.65890000000000004</c:v>
                </c:pt>
                <c:pt idx="445">
                  <c:v>0.66859999999999997</c:v>
                </c:pt>
                <c:pt idx="446">
                  <c:v>0.66679999999999995</c:v>
                </c:pt>
                <c:pt idx="447">
                  <c:v>0.6673</c:v>
                </c:pt>
                <c:pt idx="448">
                  <c:v>0.66559999999999997</c:v>
                </c:pt>
                <c:pt idx="449">
                  <c:v>0.68489999999999995</c:v>
                </c:pt>
                <c:pt idx="450">
                  <c:v>0.6804</c:v>
                </c:pt>
                <c:pt idx="451">
                  <c:v>0.68379999999999996</c:v>
                </c:pt>
                <c:pt idx="452">
                  <c:v>0.6825</c:v>
                </c:pt>
                <c:pt idx="453">
                  <c:v>0.68910000000000005</c:v>
                </c:pt>
                <c:pt idx="454">
                  <c:v>0.69420000000000004</c:v>
                </c:pt>
                <c:pt idx="455">
                  <c:v>0.68830000000000002</c:v>
                </c:pt>
                <c:pt idx="456">
                  <c:v>0.68540000000000001</c:v>
                </c:pt>
                <c:pt idx="457">
                  <c:v>0.6663</c:v>
                </c:pt>
                <c:pt idx="458">
                  <c:v>0.66610000000000003</c:v>
                </c:pt>
                <c:pt idx="459">
                  <c:v>0.68459999999999999</c:v>
                </c:pt>
                <c:pt idx="460">
                  <c:v>0.66890000000000005</c:v>
                </c:pt>
                <c:pt idx="461">
                  <c:v>0.67569999999999997</c:v>
                </c:pt>
                <c:pt idx="462">
                  <c:v>0.67859999999999998</c:v>
                </c:pt>
                <c:pt idx="463">
                  <c:v>0.68830000000000002</c:v>
                </c:pt>
                <c:pt idx="464">
                  <c:v>0.68030000000000002</c:v>
                </c:pt>
                <c:pt idx="465">
                  <c:v>0.68410000000000004</c:v>
                </c:pt>
                <c:pt idx="466">
                  <c:v>0.68820000000000003</c:v>
                </c:pt>
                <c:pt idx="467">
                  <c:v>0.67759999999999998</c:v>
                </c:pt>
                <c:pt idx="468">
                  <c:v>0.66410000000000002</c:v>
                </c:pt>
                <c:pt idx="469">
                  <c:v>0.66400000000000003</c:v>
                </c:pt>
                <c:pt idx="470">
                  <c:v>0.68340000000000001</c:v>
                </c:pt>
                <c:pt idx="471">
                  <c:v>0.66090000000000004</c:v>
                </c:pt>
                <c:pt idx="472">
                  <c:v>0.66539999999999999</c:v>
                </c:pt>
                <c:pt idx="473">
                  <c:v>0.66520000000000001</c:v>
                </c:pt>
                <c:pt idx="474">
                  <c:v>0.66239999999999999</c:v>
                </c:pt>
                <c:pt idx="475">
                  <c:v>0.66620000000000001</c:v>
                </c:pt>
                <c:pt idx="476">
                  <c:v>0.6603</c:v>
                </c:pt>
                <c:pt idx="477">
                  <c:v>0.6694</c:v>
                </c:pt>
                <c:pt idx="478">
                  <c:v>0.69189999999999996</c:v>
                </c:pt>
                <c:pt idx="479">
                  <c:v>0.67559999999999998</c:v>
                </c:pt>
                <c:pt idx="480">
                  <c:v>0.66469999999999996</c:v>
                </c:pt>
                <c:pt idx="481">
                  <c:v>0.67759999999999998</c:v>
                </c:pt>
                <c:pt idx="482">
                  <c:v>0.68620000000000003</c:v>
                </c:pt>
                <c:pt idx="483">
                  <c:v>0.68930000000000002</c:v>
                </c:pt>
                <c:pt idx="484">
                  <c:v>0.69310000000000005</c:v>
                </c:pt>
                <c:pt idx="485">
                  <c:v>0.7016</c:v>
                </c:pt>
                <c:pt idx="486">
                  <c:v>0.69440000000000002</c:v>
                </c:pt>
                <c:pt idx="487">
                  <c:v>0.70879999999999999</c:v>
                </c:pt>
                <c:pt idx="488">
                  <c:v>0.70369999999999999</c:v>
                </c:pt>
                <c:pt idx="489">
                  <c:v>0.7097</c:v>
                </c:pt>
                <c:pt idx="490">
                  <c:v>0.72399999999999998</c:v>
                </c:pt>
                <c:pt idx="491">
                  <c:v>0.69689999999999996</c:v>
                </c:pt>
                <c:pt idx="492">
                  <c:v>0.67910000000000004</c:v>
                </c:pt>
                <c:pt idx="493">
                  <c:v>0.67849999999999999</c:v>
                </c:pt>
                <c:pt idx="494">
                  <c:v>0.67710000000000004</c:v>
                </c:pt>
                <c:pt idx="495">
                  <c:v>0.67659999999999998</c:v>
                </c:pt>
                <c:pt idx="496">
                  <c:v>0.6744</c:v>
                </c:pt>
                <c:pt idx="497">
                  <c:v>0.6946</c:v>
                </c:pt>
                <c:pt idx="498">
                  <c:v>0.68969999999999998</c:v>
                </c:pt>
                <c:pt idx="499">
                  <c:v>0.70860000000000001</c:v>
                </c:pt>
                <c:pt idx="500">
                  <c:v>0.6946</c:v>
                </c:pt>
                <c:pt idx="501">
                  <c:v>0.69159999999999999</c:v>
                </c:pt>
                <c:pt idx="502">
                  <c:v>0.68069999999999997</c:v>
                </c:pt>
                <c:pt idx="503">
                  <c:v>0.68069999999999997</c:v>
                </c:pt>
                <c:pt idx="504">
                  <c:v>0.68820000000000003</c:v>
                </c:pt>
                <c:pt idx="505">
                  <c:v>0.67459999999999998</c:v>
                </c:pt>
                <c:pt idx="506">
                  <c:v>0.67490000000000006</c:v>
                </c:pt>
                <c:pt idx="507">
                  <c:v>0.67600000000000005</c:v>
                </c:pt>
                <c:pt idx="508">
                  <c:v>0.67600000000000005</c:v>
                </c:pt>
                <c:pt idx="509">
                  <c:v>0.67049999999999998</c:v>
                </c:pt>
                <c:pt idx="510">
                  <c:v>0.65539999999999998</c:v>
                </c:pt>
                <c:pt idx="511">
                  <c:v>0.64380000000000004</c:v>
                </c:pt>
                <c:pt idx="512">
                  <c:v>0.65190000000000003</c:v>
                </c:pt>
                <c:pt idx="513">
                  <c:v>0.67300000000000004</c:v>
                </c:pt>
                <c:pt idx="514">
                  <c:v>0.65069999999999995</c:v>
                </c:pt>
                <c:pt idx="515">
                  <c:v>0.65839999999999999</c:v>
                </c:pt>
                <c:pt idx="516">
                  <c:v>0.66210000000000002</c:v>
                </c:pt>
                <c:pt idx="517">
                  <c:v>0.66520000000000001</c:v>
                </c:pt>
                <c:pt idx="518">
                  <c:v>0.66039999999999999</c:v>
                </c:pt>
                <c:pt idx="519">
                  <c:v>0.65359999999999996</c:v>
                </c:pt>
                <c:pt idx="520">
                  <c:v>0.65400000000000003</c:v>
                </c:pt>
                <c:pt idx="521">
                  <c:v>0.65890000000000004</c:v>
                </c:pt>
                <c:pt idx="522">
                  <c:v>0.66110000000000002</c:v>
                </c:pt>
                <c:pt idx="523">
                  <c:v>0.66639999999999999</c:v>
                </c:pt>
                <c:pt idx="524">
                  <c:v>0.66020000000000001</c:v>
                </c:pt>
                <c:pt idx="525">
                  <c:v>0.65329999999999999</c:v>
                </c:pt>
                <c:pt idx="526">
                  <c:v>0.63190000000000002</c:v>
                </c:pt>
                <c:pt idx="527">
                  <c:v>0.64449999999999996</c:v>
                </c:pt>
                <c:pt idx="528">
                  <c:v>0.66200000000000003</c:v>
                </c:pt>
                <c:pt idx="529">
                  <c:v>0.6512</c:v>
                </c:pt>
                <c:pt idx="530">
                  <c:v>0.6552</c:v>
                </c:pt>
                <c:pt idx="531">
                  <c:v>0.64890000000000003</c:v>
                </c:pt>
                <c:pt idx="532">
                  <c:v>0.64319999999999999</c:v>
                </c:pt>
                <c:pt idx="533">
                  <c:v>0.65790000000000004</c:v>
                </c:pt>
                <c:pt idx="534">
                  <c:v>0.66139999999999999</c:v>
                </c:pt>
                <c:pt idx="535">
                  <c:v>0.64690000000000003</c:v>
                </c:pt>
                <c:pt idx="536">
                  <c:v>0.64580000000000004</c:v>
                </c:pt>
                <c:pt idx="537">
                  <c:v>0.65949999999999998</c:v>
                </c:pt>
                <c:pt idx="538">
                  <c:v>0.66359999999999997</c:v>
                </c:pt>
                <c:pt idx="539">
                  <c:v>0.6452</c:v>
                </c:pt>
                <c:pt idx="540">
                  <c:v>0.65400000000000003</c:v>
                </c:pt>
                <c:pt idx="541">
                  <c:v>0.66869999999999996</c:v>
                </c:pt>
                <c:pt idx="542">
                  <c:v>0.65180000000000005</c:v>
                </c:pt>
                <c:pt idx="543">
                  <c:v>0.68020000000000003</c:v>
                </c:pt>
                <c:pt idx="544">
                  <c:v>0.66369999999999996</c:v>
                </c:pt>
                <c:pt idx="545">
                  <c:v>0.65959999999999996</c:v>
                </c:pt>
                <c:pt idx="546">
                  <c:v>0.6633</c:v>
                </c:pt>
                <c:pt idx="547">
                  <c:v>0.68310000000000004</c:v>
                </c:pt>
                <c:pt idx="548">
                  <c:v>0.68069999999999997</c:v>
                </c:pt>
                <c:pt idx="549">
                  <c:v>0.66279999999999994</c:v>
                </c:pt>
                <c:pt idx="550">
                  <c:v>0.67379999999999995</c:v>
                </c:pt>
                <c:pt idx="551">
                  <c:v>0.66169999999999995</c:v>
                </c:pt>
                <c:pt idx="552">
                  <c:v>0.64349999999999996</c:v>
                </c:pt>
                <c:pt idx="553">
                  <c:v>0.65310000000000001</c:v>
                </c:pt>
                <c:pt idx="554">
                  <c:v>0.66610000000000003</c:v>
                </c:pt>
                <c:pt idx="555">
                  <c:v>0.65059999999999996</c:v>
                </c:pt>
                <c:pt idx="556">
                  <c:v>0.6512</c:v>
                </c:pt>
                <c:pt idx="557">
                  <c:v>0.65749999999999997</c:v>
                </c:pt>
                <c:pt idx="558">
                  <c:v>0.66559999999999997</c:v>
                </c:pt>
                <c:pt idx="559">
                  <c:v>0.67259999999999998</c:v>
                </c:pt>
                <c:pt idx="560">
                  <c:v>0.66969999999999996</c:v>
                </c:pt>
                <c:pt idx="561">
                  <c:v>0.66859999999999997</c:v>
                </c:pt>
                <c:pt idx="562">
                  <c:v>0.67449999999999999</c:v>
                </c:pt>
                <c:pt idx="563">
                  <c:v>0.68369999999999997</c:v>
                </c:pt>
                <c:pt idx="564">
                  <c:v>0.66590000000000005</c:v>
                </c:pt>
                <c:pt idx="565">
                  <c:v>0.68049999999999999</c:v>
                </c:pt>
                <c:pt idx="566">
                  <c:v>0.68669999999999998</c:v>
                </c:pt>
                <c:pt idx="567">
                  <c:v>0.68979999999999997</c:v>
                </c:pt>
                <c:pt idx="568">
                  <c:v>0.68069999999999997</c:v>
                </c:pt>
                <c:pt idx="569">
                  <c:v>0.67959999999999998</c:v>
                </c:pt>
                <c:pt idx="570">
                  <c:v>0.6804</c:v>
                </c:pt>
                <c:pt idx="571">
                  <c:v>0.68679999999999997</c:v>
                </c:pt>
                <c:pt idx="572">
                  <c:v>0.68640000000000001</c:v>
                </c:pt>
                <c:pt idx="573">
                  <c:v>0.68910000000000005</c:v>
                </c:pt>
                <c:pt idx="574">
                  <c:v>0.67910000000000004</c:v>
                </c:pt>
                <c:pt idx="575">
                  <c:v>0.69510000000000005</c:v>
                </c:pt>
                <c:pt idx="576">
                  <c:v>0.6966</c:v>
                </c:pt>
                <c:pt idx="577">
                  <c:v>0.68920000000000003</c:v>
                </c:pt>
                <c:pt idx="578">
                  <c:v>0.6825</c:v>
                </c:pt>
                <c:pt idx="579">
                  <c:v>0.66959999999999997</c:v>
                </c:pt>
                <c:pt idx="580">
                  <c:v>0.68169999999999997</c:v>
                </c:pt>
                <c:pt idx="581">
                  <c:v>0.66400000000000003</c:v>
                </c:pt>
                <c:pt idx="582">
                  <c:v>0.65210000000000001</c:v>
                </c:pt>
                <c:pt idx="583">
                  <c:v>0.64200000000000002</c:v>
                </c:pt>
                <c:pt idx="584">
                  <c:v>0.69230000000000003</c:v>
                </c:pt>
                <c:pt idx="585">
                  <c:v>0.71389999999999998</c:v>
                </c:pt>
                <c:pt idx="586">
                  <c:v>0.67969999999999997</c:v>
                </c:pt>
                <c:pt idx="587">
                  <c:v>0.68030000000000002</c:v>
                </c:pt>
                <c:pt idx="588">
                  <c:v>0.66920000000000002</c:v>
                </c:pt>
                <c:pt idx="589">
                  <c:v>0.68340000000000001</c:v>
                </c:pt>
                <c:pt idx="590">
                  <c:v>0.65469999999999995</c:v>
                </c:pt>
                <c:pt idx="591">
                  <c:v>0.63100000000000001</c:v>
                </c:pt>
                <c:pt idx="592">
                  <c:v>0.64490000000000003</c:v>
                </c:pt>
                <c:pt idx="593">
                  <c:v>0.64129999999999998</c:v>
                </c:pt>
                <c:pt idx="594">
                  <c:v>0.61050000000000004</c:v>
                </c:pt>
                <c:pt idx="595">
                  <c:v>0.63780000000000003</c:v>
                </c:pt>
                <c:pt idx="596">
                  <c:v>0.65500000000000003</c:v>
                </c:pt>
                <c:pt idx="597">
                  <c:v>0.66300000000000003</c:v>
                </c:pt>
                <c:pt idx="598">
                  <c:v>0.63890000000000002</c:v>
                </c:pt>
                <c:pt idx="599">
                  <c:v>0.66249999999999998</c:v>
                </c:pt>
                <c:pt idx="600">
                  <c:v>0.68559999999999999</c:v>
                </c:pt>
                <c:pt idx="601">
                  <c:v>0.69410000000000005</c:v>
                </c:pt>
                <c:pt idx="602">
                  <c:v>0.66830000000000001</c:v>
                </c:pt>
                <c:pt idx="603">
                  <c:v>0.67679999999999996</c:v>
                </c:pt>
                <c:pt idx="604">
                  <c:v>0.68899999999999995</c:v>
                </c:pt>
                <c:pt idx="605">
                  <c:v>0.67510000000000003</c:v>
                </c:pt>
                <c:pt idx="606">
                  <c:v>0.68030000000000002</c:v>
                </c:pt>
                <c:pt idx="607">
                  <c:v>0.68559999999999999</c:v>
                </c:pt>
                <c:pt idx="608">
                  <c:v>0.70340000000000003</c:v>
                </c:pt>
                <c:pt idx="609">
                  <c:v>0.69450000000000001</c:v>
                </c:pt>
                <c:pt idx="610">
                  <c:v>0.68010000000000004</c:v>
                </c:pt>
                <c:pt idx="611">
                  <c:v>0.60680000000000001</c:v>
                </c:pt>
                <c:pt idx="612">
                  <c:v>0.64359999999999995</c:v>
                </c:pt>
                <c:pt idx="613">
                  <c:v>0.66620000000000001</c:v>
                </c:pt>
                <c:pt idx="614">
                  <c:v>0.68779999999999997</c:v>
                </c:pt>
                <c:pt idx="615">
                  <c:v>0.66439999999999999</c:v>
                </c:pt>
                <c:pt idx="616">
                  <c:v>0.66300000000000003</c:v>
                </c:pt>
                <c:pt idx="617">
                  <c:v>0.65939999999999999</c:v>
                </c:pt>
                <c:pt idx="618">
                  <c:v>0.69530000000000003</c:v>
                </c:pt>
                <c:pt idx="619">
                  <c:v>0.71689999999999998</c:v>
                </c:pt>
                <c:pt idx="620">
                  <c:v>0.67559999999999998</c:v>
                </c:pt>
                <c:pt idx="621">
                  <c:v>0.6452</c:v>
                </c:pt>
                <c:pt idx="622">
                  <c:v>0.67379999999999995</c:v>
                </c:pt>
                <c:pt idx="623">
                  <c:v>0.65439999999999998</c:v>
                </c:pt>
                <c:pt idx="624">
                  <c:v>0.63139999999999996</c:v>
                </c:pt>
                <c:pt idx="625">
                  <c:v>0.67710000000000004</c:v>
                </c:pt>
                <c:pt idx="626">
                  <c:v>0.68379999999999996</c:v>
                </c:pt>
                <c:pt idx="627">
                  <c:v>0.68889999999999996</c:v>
                </c:pt>
                <c:pt idx="628">
                  <c:v>0.66820000000000002</c:v>
                </c:pt>
                <c:pt idx="629">
                  <c:v>0.65349999999999997</c:v>
                </c:pt>
                <c:pt idx="630">
                  <c:v>0.62209999999999999</c:v>
                </c:pt>
                <c:pt idx="631">
                  <c:v>0.5968</c:v>
                </c:pt>
                <c:pt idx="632">
                  <c:v>0.60260000000000002</c:v>
                </c:pt>
                <c:pt idx="633">
                  <c:v>0.61499999999999999</c:v>
                </c:pt>
                <c:pt idx="634">
                  <c:v>0.62380000000000002</c:v>
                </c:pt>
                <c:pt idx="635">
                  <c:v>0.63109999999999999</c:v>
                </c:pt>
                <c:pt idx="636">
                  <c:v>0.63219999999999998</c:v>
                </c:pt>
                <c:pt idx="637">
                  <c:v>0.63880000000000003</c:v>
                </c:pt>
                <c:pt idx="638">
                  <c:v>0.6431</c:v>
                </c:pt>
                <c:pt idx="639">
                  <c:v>0.62709999999999999</c:v>
                </c:pt>
                <c:pt idx="640">
                  <c:v>0.63629999999999998</c:v>
                </c:pt>
                <c:pt idx="641">
                  <c:v>0.63190000000000002</c:v>
                </c:pt>
                <c:pt idx="642">
                  <c:v>0.62229999999999996</c:v>
                </c:pt>
                <c:pt idx="643">
                  <c:v>0.627</c:v>
                </c:pt>
                <c:pt idx="644">
                  <c:v>0.62739999999999996</c:v>
                </c:pt>
                <c:pt idx="645">
                  <c:v>0.63390000000000002</c:v>
                </c:pt>
                <c:pt idx="646">
                  <c:v>0.64259999999999995</c:v>
                </c:pt>
                <c:pt idx="647">
                  <c:v>0.63759999999999994</c:v>
                </c:pt>
                <c:pt idx="648">
                  <c:v>0.64059999999999995</c:v>
                </c:pt>
                <c:pt idx="649">
                  <c:v>0.62709999999999999</c:v>
                </c:pt>
                <c:pt idx="650">
                  <c:v>0.65339999999999998</c:v>
                </c:pt>
                <c:pt idx="651">
                  <c:v>0.6603</c:v>
                </c:pt>
                <c:pt idx="652">
                  <c:v>0.64790000000000003</c:v>
                </c:pt>
                <c:pt idx="653">
                  <c:v>0.63060000000000005</c:v>
                </c:pt>
                <c:pt idx="654">
                  <c:v>0.63200000000000001</c:v>
                </c:pt>
                <c:pt idx="655">
                  <c:v>0.62019999999999997</c:v>
                </c:pt>
                <c:pt idx="656">
                  <c:v>0.62729999999999997</c:v>
                </c:pt>
                <c:pt idx="657">
                  <c:v>0.65720000000000001</c:v>
                </c:pt>
                <c:pt idx="658">
                  <c:v>0.67390000000000005</c:v>
                </c:pt>
                <c:pt idx="659">
                  <c:v>0.66810000000000003</c:v>
                </c:pt>
                <c:pt idx="660">
                  <c:v>0.66379999999999995</c:v>
                </c:pt>
                <c:pt idx="661">
                  <c:v>0.66080000000000005</c:v>
                </c:pt>
                <c:pt idx="662">
                  <c:v>0.6532</c:v>
                </c:pt>
                <c:pt idx="663">
                  <c:v>0.64939999999999998</c:v>
                </c:pt>
                <c:pt idx="664">
                  <c:v>0.65010000000000001</c:v>
                </c:pt>
                <c:pt idx="665">
                  <c:v>0.65710000000000002</c:v>
                </c:pt>
                <c:pt idx="666">
                  <c:v>0.64439999999999997</c:v>
                </c:pt>
                <c:pt idx="667">
                  <c:v>0.64800000000000002</c:v>
                </c:pt>
                <c:pt idx="668">
                  <c:v>0.65139999999999998</c:v>
                </c:pt>
                <c:pt idx="669">
                  <c:v>0.64290000000000003</c:v>
                </c:pt>
                <c:pt idx="670">
                  <c:v>0.65010000000000001</c:v>
                </c:pt>
                <c:pt idx="671">
                  <c:v>0.64339999999999997</c:v>
                </c:pt>
                <c:pt idx="672">
                  <c:v>0.65190000000000003</c:v>
                </c:pt>
                <c:pt idx="673">
                  <c:v>0.65500000000000003</c:v>
                </c:pt>
                <c:pt idx="674">
                  <c:v>0.65429999999999999</c:v>
                </c:pt>
                <c:pt idx="675">
                  <c:v>0.65169999999999995</c:v>
                </c:pt>
                <c:pt idx="676">
                  <c:v>0.65910000000000002</c:v>
                </c:pt>
                <c:pt idx="677">
                  <c:v>0.66149999999999998</c:v>
                </c:pt>
                <c:pt idx="678">
                  <c:v>0.6623</c:v>
                </c:pt>
                <c:pt idx="679">
                  <c:v>0.67330000000000001</c:v>
                </c:pt>
                <c:pt idx="680">
                  <c:v>0.66549999999999998</c:v>
                </c:pt>
                <c:pt idx="681">
                  <c:v>0.67689999999999995</c:v>
                </c:pt>
                <c:pt idx="682">
                  <c:v>0.68159999999999998</c:v>
                </c:pt>
                <c:pt idx="683">
                  <c:v>0.68510000000000004</c:v>
                </c:pt>
                <c:pt idx="684">
                  <c:v>0.69</c:v>
                </c:pt>
                <c:pt idx="685">
                  <c:v>0.67510000000000003</c:v>
                </c:pt>
                <c:pt idx="686">
                  <c:v>0.68269999999999997</c:v>
                </c:pt>
                <c:pt idx="687">
                  <c:v>0.68530000000000002</c:v>
                </c:pt>
                <c:pt idx="688">
                  <c:v>0.69220000000000004</c:v>
                </c:pt>
                <c:pt idx="689">
                  <c:v>0.67300000000000004</c:v>
                </c:pt>
                <c:pt idx="690">
                  <c:v>0.65790000000000004</c:v>
                </c:pt>
                <c:pt idx="691">
                  <c:v>0.67769999999999997</c:v>
                </c:pt>
                <c:pt idx="692">
                  <c:v>0.67589999999999995</c:v>
                </c:pt>
                <c:pt idx="693">
                  <c:v>0.67330000000000001</c:v>
                </c:pt>
                <c:pt idx="694">
                  <c:v>0.67359999999999998</c:v>
                </c:pt>
                <c:pt idx="695">
                  <c:v>0.67030000000000001</c:v>
                </c:pt>
                <c:pt idx="696">
                  <c:v>0.66479999999999995</c:v>
                </c:pt>
                <c:pt idx="697">
                  <c:v>0.6583</c:v>
                </c:pt>
                <c:pt idx="698">
                  <c:v>0.66110000000000002</c:v>
                </c:pt>
                <c:pt idx="699">
                  <c:v>0.65110000000000001</c:v>
                </c:pt>
                <c:pt idx="700">
                  <c:v>0.63600000000000001</c:v>
                </c:pt>
                <c:pt idx="701">
                  <c:v>0.67110000000000003</c:v>
                </c:pt>
                <c:pt idx="702">
                  <c:v>0.67220000000000002</c:v>
                </c:pt>
                <c:pt idx="703">
                  <c:v>0.65410000000000001</c:v>
                </c:pt>
                <c:pt idx="704">
                  <c:v>0.65869999999999995</c:v>
                </c:pt>
                <c:pt idx="705">
                  <c:v>0.65900000000000003</c:v>
                </c:pt>
                <c:pt idx="706">
                  <c:v>0.6613</c:v>
                </c:pt>
                <c:pt idx="707">
                  <c:v>0.66759999999999997</c:v>
                </c:pt>
                <c:pt idx="708">
                  <c:v>0.66149999999999998</c:v>
                </c:pt>
                <c:pt idx="709">
                  <c:v>0.65620000000000001</c:v>
                </c:pt>
                <c:pt idx="710">
                  <c:v>0.63719999999999999</c:v>
                </c:pt>
                <c:pt idx="711">
                  <c:v>0.64990000000000003</c:v>
                </c:pt>
                <c:pt idx="712">
                  <c:v>0.66269999999999996</c:v>
                </c:pt>
                <c:pt idx="713">
                  <c:v>0.65880000000000005</c:v>
                </c:pt>
                <c:pt idx="714">
                  <c:v>0.65849999999999997</c:v>
                </c:pt>
                <c:pt idx="715">
                  <c:v>0.62380000000000002</c:v>
                </c:pt>
                <c:pt idx="716">
                  <c:v>0.62549999999999994</c:v>
                </c:pt>
                <c:pt idx="717">
                  <c:v>0.62819999999999998</c:v>
                </c:pt>
                <c:pt idx="718">
                  <c:v>0.62309999999999999</c:v>
                </c:pt>
                <c:pt idx="719">
                  <c:v>0.61839999999999995</c:v>
                </c:pt>
                <c:pt idx="720">
                  <c:v>0.62270000000000003</c:v>
                </c:pt>
                <c:pt idx="721">
                  <c:v>0.61360000000000003</c:v>
                </c:pt>
                <c:pt idx="722">
                  <c:v>0.62409999999999999</c:v>
                </c:pt>
                <c:pt idx="723">
                  <c:v>0.62870000000000004</c:v>
                </c:pt>
                <c:pt idx="724">
                  <c:v>0.61499999999999999</c:v>
                </c:pt>
                <c:pt idx="725">
                  <c:v>0.62529999999999997</c:v>
                </c:pt>
                <c:pt idx="726">
                  <c:v>0.64219999999999999</c:v>
                </c:pt>
                <c:pt idx="727">
                  <c:v>0.63009999999999999</c:v>
                </c:pt>
                <c:pt idx="728">
                  <c:v>0.63119999999999998</c:v>
                </c:pt>
                <c:pt idx="729">
                  <c:v>0.6179</c:v>
                </c:pt>
                <c:pt idx="730">
                  <c:v>0.63449999999999995</c:v>
                </c:pt>
                <c:pt idx="731">
                  <c:v>0.6099</c:v>
                </c:pt>
                <c:pt idx="732">
                  <c:v>0.62680000000000002</c:v>
                </c:pt>
                <c:pt idx="733">
                  <c:v>0.62829999999999997</c:v>
                </c:pt>
                <c:pt idx="734">
                  <c:v>0.61970000000000003</c:v>
                </c:pt>
                <c:pt idx="735">
                  <c:v>0.62939999999999996</c:v>
                </c:pt>
                <c:pt idx="736">
                  <c:v>0.64080000000000004</c:v>
                </c:pt>
                <c:pt idx="737">
                  <c:v>0.624</c:v>
                </c:pt>
                <c:pt idx="738">
                  <c:v>0.61599999999999999</c:v>
                </c:pt>
                <c:pt idx="739">
                  <c:v>0.63219999999999998</c:v>
                </c:pt>
                <c:pt idx="740">
                  <c:v>0.6361</c:v>
                </c:pt>
                <c:pt idx="741">
                  <c:v>0.62290000000000001</c:v>
                </c:pt>
                <c:pt idx="742">
                  <c:v>0.62470000000000003</c:v>
                </c:pt>
                <c:pt idx="743">
                  <c:v>0.63129999999999997</c:v>
                </c:pt>
                <c:pt idx="744">
                  <c:v>0.61350000000000005</c:v>
                </c:pt>
                <c:pt idx="745">
                  <c:v>0.60509999999999997</c:v>
                </c:pt>
                <c:pt idx="746">
                  <c:v>0.61009999999999998</c:v>
                </c:pt>
                <c:pt idx="747">
                  <c:v>0.60750000000000004</c:v>
                </c:pt>
                <c:pt idx="748">
                  <c:v>0.61019999999999996</c:v>
                </c:pt>
                <c:pt idx="749">
                  <c:v>0.61199999999999999</c:v>
                </c:pt>
                <c:pt idx="750">
                  <c:v>0.6179</c:v>
                </c:pt>
                <c:pt idx="751">
                  <c:v>0.61429999999999996</c:v>
                </c:pt>
                <c:pt idx="752">
                  <c:v>0.62609999999999999</c:v>
                </c:pt>
                <c:pt idx="753">
                  <c:v>0.61670000000000003</c:v>
                </c:pt>
                <c:pt idx="754">
                  <c:v>0.62290000000000001</c:v>
                </c:pt>
                <c:pt idx="755">
                  <c:v>0.63119999999999998</c:v>
                </c:pt>
                <c:pt idx="756">
                  <c:v>0.63390000000000002</c:v>
                </c:pt>
                <c:pt idx="757">
                  <c:v>0.63519999999999999</c:v>
                </c:pt>
                <c:pt idx="758">
                  <c:v>0.65780000000000005</c:v>
                </c:pt>
                <c:pt idx="759">
                  <c:v>0.64190000000000003</c:v>
                </c:pt>
                <c:pt idx="760">
                  <c:v>0.63590000000000002</c:v>
                </c:pt>
                <c:pt idx="761">
                  <c:v>0.64</c:v>
                </c:pt>
                <c:pt idx="762">
                  <c:v>0.64590000000000003</c:v>
                </c:pt>
                <c:pt idx="763">
                  <c:v>0.63980000000000004</c:v>
                </c:pt>
                <c:pt idx="764">
                  <c:v>0.61739999999999995</c:v>
                </c:pt>
                <c:pt idx="765">
                  <c:v>0.63270000000000004</c:v>
                </c:pt>
                <c:pt idx="766">
                  <c:v>0.63700000000000001</c:v>
                </c:pt>
                <c:pt idx="767">
                  <c:v>0.63639999999999997</c:v>
                </c:pt>
                <c:pt idx="768">
                  <c:v>0.64910000000000001</c:v>
                </c:pt>
                <c:pt idx="769">
                  <c:v>0.65149999999999997</c:v>
                </c:pt>
                <c:pt idx="770">
                  <c:v>0.6573</c:v>
                </c:pt>
                <c:pt idx="771">
                  <c:v>0.64829999999999999</c:v>
                </c:pt>
                <c:pt idx="772">
                  <c:v>0.65759999999999996</c:v>
                </c:pt>
                <c:pt idx="773">
                  <c:v>0.64770000000000005</c:v>
                </c:pt>
                <c:pt idx="774">
                  <c:v>0.67300000000000004</c:v>
                </c:pt>
                <c:pt idx="775">
                  <c:v>0.64580000000000004</c:v>
                </c:pt>
                <c:pt idx="776">
                  <c:v>0.64380000000000004</c:v>
                </c:pt>
                <c:pt idx="777">
                  <c:v>0.6714</c:v>
                </c:pt>
                <c:pt idx="778">
                  <c:v>0.67269999999999996</c:v>
                </c:pt>
                <c:pt idx="779">
                  <c:v>0.67090000000000005</c:v>
                </c:pt>
                <c:pt idx="780">
                  <c:v>0.68130000000000002</c:v>
                </c:pt>
                <c:pt idx="781">
                  <c:v>0.67830000000000001</c:v>
                </c:pt>
                <c:pt idx="782">
                  <c:v>0.67069999999999996</c:v>
                </c:pt>
                <c:pt idx="783">
                  <c:v>0.66059999999999997</c:v>
                </c:pt>
                <c:pt idx="784">
                  <c:v>0.66069999999999995</c:v>
                </c:pt>
                <c:pt idx="785">
                  <c:v>0.68240000000000001</c:v>
                </c:pt>
                <c:pt idx="786">
                  <c:v>0.67859999999999998</c:v>
                </c:pt>
                <c:pt idx="787">
                  <c:v>0.68940000000000001</c:v>
                </c:pt>
                <c:pt idx="788">
                  <c:v>0.69279999999999997</c:v>
                </c:pt>
                <c:pt idx="789">
                  <c:v>0.68220000000000003</c:v>
                </c:pt>
                <c:pt idx="790">
                  <c:v>0.68230000000000002</c:v>
                </c:pt>
                <c:pt idx="791">
                  <c:v>0.69410000000000005</c:v>
                </c:pt>
                <c:pt idx="792">
                  <c:v>0.70230000000000004</c:v>
                </c:pt>
                <c:pt idx="793">
                  <c:v>0.70499999999999996</c:v>
                </c:pt>
                <c:pt idx="794">
                  <c:v>0.69630000000000003</c:v>
                </c:pt>
                <c:pt idx="795">
                  <c:v>0.6663</c:v>
                </c:pt>
                <c:pt idx="796">
                  <c:v>0.68149999999999999</c:v>
                </c:pt>
                <c:pt idx="797">
                  <c:v>0.68979999999999997</c:v>
                </c:pt>
                <c:pt idx="798">
                  <c:v>0.65680000000000005</c:v>
                </c:pt>
                <c:pt idx="799">
                  <c:v>0.65920000000000001</c:v>
                </c:pt>
                <c:pt idx="800">
                  <c:v>0.66379999999999995</c:v>
                </c:pt>
                <c:pt idx="801">
                  <c:v>0.66310000000000002</c:v>
                </c:pt>
                <c:pt idx="802">
                  <c:v>0.67279999999999995</c:v>
                </c:pt>
                <c:pt idx="803">
                  <c:v>0.65669999999999995</c:v>
                </c:pt>
                <c:pt idx="804">
                  <c:v>0.65810000000000002</c:v>
                </c:pt>
                <c:pt idx="805">
                  <c:v>0.67</c:v>
                </c:pt>
                <c:pt idx="806">
                  <c:v>0.66</c:v>
                </c:pt>
                <c:pt idx="807">
                  <c:v>0.66779999999999995</c:v>
                </c:pt>
                <c:pt idx="808">
                  <c:v>0.66290000000000004</c:v>
                </c:pt>
                <c:pt idx="809">
                  <c:v>0.66679999999999995</c:v>
                </c:pt>
                <c:pt idx="810">
                  <c:v>0.6734</c:v>
                </c:pt>
                <c:pt idx="811">
                  <c:v>0.66710000000000003</c:v>
                </c:pt>
                <c:pt idx="812">
                  <c:v>0.65800000000000003</c:v>
                </c:pt>
                <c:pt idx="813">
                  <c:v>0.67330000000000001</c:v>
                </c:pt>
                <c:pt idx="814">
                  <c:v>0.67630000000000001</c:v>
                </c:pt>
                <c:pt idx="815">
                  <c:v>0.67420000000000002</c:v>
                </c:pt>
                <c:pt idx="816">
                  <c:v>0.65080000000000005</c:v>
                </c:pt>
                <c:pt idx="817">
                  <c:v>0.65149999999999997</c:v>
                </c:pt>
                <c:pt idx="818">
                  <c:v>0.64739999999999998</c:v>
                </c:pt>
                <c:pt idx="819">
                  <c:v>0.66110000000000002</c:v>
                </c:pt>
                <c:pt idx="820">
                  <c:v>0.67730000000000001</c:v>
                </c:pt>
                <c:pt idx="821">
                  <c:v>0.6653</c:v>
                </c:pt>
                <c:pt idx="822">
                  <c:v>0.67400000000000004</c:v>
                </c:pt>
                <c:pt idx="823">
                  <c:v>0.6885</c:v>
                </c:pt>
                <c:pt idx="824">
                  <c:v>0.69650000000000001</c:v>
                </c:pt>
                <c:pt idx="825">
                  <c:v>0.6976</c:v>
                </c:pt>
                <c:pt idx="826">
                  <c:v>0.71060000000000001</c:v>
                </c:pt>
                <c:pt idx="827">
                  <c:v>0.70179999999999998</c:v>
                </c:pt>
                <c:pt idx="828">
                  <c:v>0.70660000000000001</c:v>
                </c:pt>
                <c:pt idx="829">
                  <c:v>0.70240000000000002</c:v>
                </c:pt>
                <c:pt idx="830">
                  <c:v>0.69689999999999996</c:v>
                </c:pt>
                <c:pt idx="831">
                  <c:v>0.67910000000000004</c:v>
                </c:pt>
                <c:pt idx="832">
                  <c:v>0.68710000000000004</c:v>
                </c:pt>
                <c:pt idx="833">
                  <c:v>0.69389999999999996</c:v>
                </c:pt>
                <c:pt idx="834">
                  <c:v>0.67730000000000001</c:v>
                </c:pt>
                <c:pt idx="835">
                  <c:v>0.70879999999999999</c:v>
                </c:pt>
                <c:pt idx="836">
                  <c:v>0.71730000000000005</c:v>
                </c:pt>
                <c:pt idx="837">
                  <c:v>0.71599999999999997</c:v>
                </c:pt>
                <c:pt idx="838">
                  <c:v>0.72909999999999997</c:v>
                </c:pt>
                <c:pt idx="839">
                  <c:v>0.72509999999999997</c:v>
                </c:pt>
                <c:pt idx="840">
                  <c:v>0.72960000000000003</c:v>
                </c:pt>
                <c:pt idx="841">
                  <c:v>0.72150000000000003</c:v>
                </c:pt>
                <c:pt idx="842">
                  <c:v>0.72740000000000005</c:v>
                </c:pt>
                <c:pt idx="843">
                  <c:v>0.72819999999999996</c:v>
                </c:pt>
                <c:pt idx="844">
                  <c:v>0.73160000000000003</c:v>
                </c:pt>
                <c:pt idx="845">
                  <c:v>0.72770000000000001</c:v>
                </c:pt>
                <c:pt idx="846">
                  <c:v>0.73099999999999998</c:v>
                </c:pt>
                <c:pt idx="847">
                  <c:v>0.71789999999999998</c:v>
                </c:pt>
                <c:pt idx="848">
                  <c:v>0.70699999999999996</c:v>
                </c:pt>
                <c:pt idx="849">
                  <c:v>0.7</c:v>
                </c:pt>
                <c:pt idx="850">
                  <c:v>0.69630000000000003</c:v>
                </c:pt>
                <c:pt idx="851">
                  <c:v>0.69089999999999996</c:v>
                </c:pt>
                <c:pt idx="852">
                  <c:v>0.68759999999999999</c:v>
                </c:pt>
                <c:pt idx="853">
                  <c:v>0.69810000000000005</c:v>
                </c:pt>
                <c:pt idx="854">
                  <c:v>0.69510000000000005</c:v>
                </c:pt>
                <c:pt idx="855">
                  <c:v>0.69499999999999995</c:v>
                </c:pt>
                <c:pt idx="856">
                  <c:v>0.69220000000000004</c:v>
                </c:pt>
                <c:pt idx="857">
                  <c:v>0.70579999999999998</c:v>
                </c:pt>
                <c:pt idx="858">
                  <c:v>0.70150000000000001</c:v>
                </c:pt>
                <c:pt idx="859">
                  <c:v>0.69140000000000001</c:v>
                </c:pt>
                <c:pt idx="860">
                  <c:v>0.70069999999999999</c:v>
                </c:pt>
                <c:pt idx="861">
                  <c:v>0.71099999999999997</c:v>
                </c:pt>
                <c:pt idx="862">
                  <c:v>0.70960000000000001</c:v>
                </c:pt>
                <c:pt idx="863">
                  <c:v>0.70279999999999998</c:v>
                </c:pt>
                <c:pt idx="864">
                  <c:v>0.70469999999999999</c:v>
                </c:pt>
                <c:pt idx="865">
                  <c:v>0.7097</c:v>
                </c:pt>
                <c:pt idx="866">
                  <c:v>0.69610000000000005</c:v>
                </c:pt>
                <c:pt idx="867">
                  <c:v>0.69579999999999997</c:v>
                </c:pt>
                <c:pt idx="868">
                  <c:v>0.69789999999999996</c:v>
                </c:pt>
                <c:pt idx="869">
                  <c:v>0.70099999999999996</c:v>
                </c:pt>
                <c:pt idx="870">
                  <c:v>0.69059999999999999</c:v>
                </c:pt>
                <c:pt idx="871">
                  <c:v>0.6865</c:v>
                </c:pt>
                <c:pt idx="872">
                  <c:v>0.67710000000000004</c:v>
                </c:pt>
                <c:pt idx="873">
                  <c:v>0.68200000000000005</c:v>
                </c:pt>
                <c:pt idx="874">
                  <c:v>0.65920000000000001</c:v>
                </c:pt>
                <c:pt idx="875">
                  <c:v>0.65649999999999997</c:v>
                </c:pt>
                <c:pt idx="876">
                  <c:v>0.6431</c:v>
                </c:pt>
                <c:pt idx="877">
                  <c:v>0.63929999999999998</c:v>
                </c:pt>
                <c:pt idx="878">
                  <c:v>0.64159999999999995</c:v>
                </c:pt>
                <c:pt idx="879">
                  <c:v>0.65229999999999999</c:v>
                </c:pt>
                <c:pt idx="880">
                  <c:v>0.6552</c:v>
                </c:pt>
                <c:pt idx="881">
                  <c:v>0.66180000000000005</c:v>
                </c:pt>
                <c:pt idx="882">
                  <c:v>0.65620000000000001</c:v>
                </c:pt>
                <c:pt idx="883">
                  <c:v>0.66549999999999998</c:v>
                </c:pt>
                <c:pt idx="884">
                  <c:v>0.66459999999999997</c:v>
                </c:pt>
                <c:pt idx="885">
                  <c:v>0.66020000000000001</c:v>
                </c:pt>
                <c:pt idx="886">
                  <c:v>0.66339999999999999</c:v>
                </c:pt>
                <c:pt idx="887">
                  <c:v>0.67130000000000001</c:v>
                </c:pt>
                <c:pt idx="888">
                  <c:v>0.66739999999999999</c:v>
                </c:pt>
                <c:pt idx="889">
                  <c:v>0.67100000000000004</c:v>
                </c:pt>
                <c:pt idx="890">
                  <c:v>0.68469999999999998</c:v>
                </c:pt>
                <c:pt idx="891">
                  <c:v>0.67190000000000005</c:v>
                </c:pt>
                <c:pt idx="892">
                  <c:v>0.67620000000000002</c:v>
                </c:pt>
                <c:pt idx="893">
                  <c:v>0.67610000000000003</c:v>
                </c:pt>
                <c:pt idx="894">
                  <c:v>0.66439999999999999</c:v>
                </c:pt>
                <c:pt idx="895">
                  <c:v>0.65969999999999995</c:v>
                </c:pt>
                <c:pt idx="896">
                  <c:v>0.66679999999999995</c:v>
                </c:pt>
                <c:pt idx="897">
                  <c:v>0.66739999999999999</c:v>
                </c:pt>
                <c:pt idx="898">
                  <c:v>0.67479999999999996</c:v>
                </c:pt>
                <c:pt idx="899">
                  <c:v>0.68489999999999995</c:v>
                </c:pt>
                <c:pt idx="900">
                  <c:v>0.68689999999999996</c:v>
                </c:pt>
                <c:pt idx="901">
                  <c:v>0.66869999999999996</c:v>
                </c:pt>
                <c:pt idx="902">
                  <c:v>0.69010000000000005</c:v>
                </c:pt>
                <c:pt idx="903">
                  <c:v>0.67030000000000001</c:v>
                </c:pt>
                <c:pt idx="904">
                  <c:v>0.66259999999999997</c:v>
                </c:pt>
                <c:pt idx="905">
                  <c:v>0.6512</c:v>
                </c:pt>
                <c:pt idx="906">
                  <c:v>0.64370000000000005</c:v>
                </c:pt>
                <c:pt idx="907">
                  <c:v>0.65400000000000003</c:v>
                </c:pt>
                <c:pt idx="908">
                  <c:v>0.63339999999999996</c:v>
                </c:pt>
                <c:pt idx="909">
                  <c:v>0.63829999999999998</c:v>
                </c:pt>
                <c:pt idx="910">
                  <c:v>0.64680000000000004</c:v>
                </c:pt>
                <c:pt idx="911">
                  <c:v>0.63149999999999995</c:v>
                </c:pt>
                <c:pt idx="912">
                  <c:v>0.64370000000000005</c:v>
                </c:pt>
                <c:pt idx="913">
                  <c:v>0.64800000000000002</c:v>
                </c:pt>
                <c:pt idx="914">
                  <c:v>0.65869999999999995</c:v>
                </c:pt>
                <c:pt idx="915">
                  <c:v>0.65880000000000005</c:v>
                </c:pt>
                <c:pt idx="916">
                  <c:v>0.65980000000000005</c:v>
                </c:pt>
                <c:pt idx="917">
                  <c:v>0.6593</c:v>
                </c:pt>
                <c:pt idx="918">
                  <c:v>0.66479999999999995</c:v>
                </c:pt>
                <c:pt idx="919">
                  <c:v>0.66749999999999998</c:v>
                </c:pt>
                <c:pt idx="920">
                  <c:v>0.6673</c:v>
                </c:pt>
                <c:pt idx="921">
                  <c:v>0.66720000000000002</c:v>
                </c:pt>
                <c:pt idx="922">
                  <c:v>0.65339999999999998</c:v>
                </c:pt>
                <c:pt idx="923">
                  <c:v>0.67310000000000003</c:v>
                </c:pt>
                <c:pt idx="924">
                  <c:v>0.68259999999999998</c:v>
                </c:pt>
                <c:pt idx="925">
                  <c:v>0.67969999999999997</c:v>
                </c:pt>
                <c:pt idx="926">
                  <c:v>0.68859999999999999</c:v>
                </c:pt>
                <c:pt idx="927">
                  <c:v>0.70099999999999996</c:v>
                </c:pt>
                <c:pt idx="928">
                  <c:v>0.69330000000000003</c:v>
                </c:pt>
                <c:pt idx="929">
                  <c:v>0.6946</c:v>
                </c:pt>
                <c:pt idx="930">
                  <c:v>0.67749999999999999</c:v>
                </c:pt>
                <c:pt idx="931">
                  <c:v>0.67220000000000002</c:v>
                </c:pt>
                <c:pt idx="932">
                  <c:v>0.6774</c:v>
                </c:pt>
                <c:pt idx="933">
                  <c:v>0.68500000000000005</c:v>
                </c:pt>
                <c:pt idx="934">
                  <c:v>0.68120000000000003</c:v>
                </c:pt>
                <c:pt idx="935">
                  <c:v>0.67210000000000003</c:v>
                </c:pt>
                <c:pt idx="936">
                  <c:v>0.6724</c:v>
                </c:pt>
                <c:pt idx="937">
                  <c:v>0.67369999999999997</c:v>
                </c:pt>
                <c:pt idx="938">
                  <c:v>0.68310000000000004</c:v>
                </c:pt>
                <c:pt idx="939">
                  <c:v>0.68120000000000003</c:v>
                </c:pt>
                <c:pt idx="940">
                  <c:v>0.66979999999999995</c:v>
                </c:pt>
                <c:pt idx="941">
                  <c:v>0.68910000000000005</c:v>
                </c:pt>
                <c:pt idx="942">
                  <c:v>0.65390000000000004</c:v>
                </c:pt>
                <c:pt idx="943">
                  <c:v>0.66959999999999997</c:v>
                </c:pt>
                <c:pt idx="944">
                  <c:v>0.67810000000000004</c:v>
                </c:pt>
                <c:pt idx="945">
                  <c:v>0.66310000000000002</c:v>
                </c:pt>
                <c:pt idx="946">
                  <c:v>0.67290000000000005</c:v>
                </c:pt>
                <c:pt idx="947">
                  <c:v>0.66849999999999998</c:v>
                </c:pt>
                <c:pt idx="948">
                  <c:v>0.67059999999999997</c:v>
                </c:pt>
                <c:pt idx="949">
                  <c:v>0.68130000000000002</c:v>
                </c:pt>
                <c:pt idx="950">
                  <c:v>0.67420000000000002</c:v>
                </c:pt>
                <c:pt idx="951">
                  <c:v>0.6895</c:v>
                </c:pt>
                <c:pt idx="952">
                  <c:v>0.68069999999999997</c:v>
                </c:pt>
                <c:pt idx="953">
                  <c:v>0.67420000000000002</c:v>
                </c:pt>
                <c:pt idx="954">
                  <c:v>0.66279999999999994</c:v>
                </c:pt>
                <c:pt idx="955">
                  <c:v>0.65949999999999998</c:v>
                </c:pt>
                <c:pt idx="956">
                  <c:v>0.67520000000000002</c:v>
                </c:pt>
                <c:pt idx="957">
                  <c:v>0.67349999999999999</c:v>
                </c:pt>
                <c:pt idx="958">
                  <c:v>0.67589999999999995</c:v>
                </c:pt>
                <c:pt idx="959">
                  <c:v>0.65690000000000004</c:v>
                </c:pt>
                <c:pt idx="960">
                  <c:v>0.6714</c:v>
                </c:pt>
                <c:pt idx="961">
                  <c:v>0.67279999999999995</c:v>
                </c:pt>
                <c:pt idx="962">
                  <c:v>0.66879999999999995</c:v>
                </c:pt>
                <c:pt idx="963">
                  <c:v>0.66239999999999999</c:v>
                </c:pt>
                <c:pt idx="964">
                  <c:v>0.65810000000000002</c:v>
                </c:pt>
                <c:pt idx="965">
                  <c:v>0.65249999999999997</c:v>
                </c:pt>
                <c:pt idx="966">
                  <c:v>0.64349999999999996</c:v>
                </c:pt>
                <c:pt idx="967">
                  <c:v>0.64670000000000005</c:v>
                </c:pt>
                <c:pt idx="968">
                  <c:v>0.64900000000000002</c:v>
                </c:pt>
                <c:pt idx="969">
                  <c:v>0.64270000000000005</c:v>
                </c:pt>
                <c:pt idx="970">
                  <c:v>0.64139999999999997</c:v>
                </c:pt>
                <c:pt idx="971">
                  <c:v>0.64410000000000001</c:v>
                </c:pt>
                <c:pt idx="972">
                  <c:v>0.64639999999999997</c:v>
                </c:pt>
                <c:pt idx="973">
                  <c:v>0.64639999999999997</c:v>
                </c:pt>
                <c:pt idx="974">
                  <c:v>0.66579999999999995</c:v>
                </c:pt>
                <c:pt idx="975">
                  <c:v>0.67789999999999995</c:v>
                </c:pt>
                <c:pt idx="976">
                  <c:v>0.65739999999999998</c:v>
                </c:pt>
                <c:pt idx="977">
                  <c:v>0.65510000000000002</c:v>
                </c:pt>
                <c:pt idx="978">
                  <c:v>0.65839999999999999</c:v>
                </c:pt>
                <c:pt idx="979">
                  <c:v>0.6643</c:v>
                </c:pt>
                <c:pt idx="980">
                  <c:v>0.67359999999999998</c:v>
                </c:pt>
                <c:pt idx="981">
                  <c:v>0.65900000000000003</c:v>
                </c:pt>
                <c:pt idx="982">
                  <c:v>0.68659999999999999</c:v>
                </c:pt>
                <c:pt idx="983">
                  <c:v>0.69259999999999999</c:v>
                </c:pt>
                <c:pt idx="984">
                  <c:v>0.66759999999999997</c:v>
                </c:pt>
                <c:pt idx="985">
                  <c:v>0.68720000000000003</c:v>
                </c:pt>
                <c:pt idx="986">
                  <c:v>0.68159999999999998</c:v>
                </c:pt>
                <c:pt idx="987">
                  <c:v>0.66439999999999999</c:v>
                </c:pt>
                <c:pt idx="988">
                  <c:v>0.64659999999999995</c:v>
                </c:pt>
                <c:pt idx="989">
                  <c:v>0.64590000000000003</c:v>
                </c:pt>
                <c:pt idx="990">
                  <c:v>0.6502</c:v>
                </c:pt>
                <c:pt idx="991">
                  <c:v>0.6462</c:v>
                </c:pt>
                <c:pt idx="992">
                  <c:v>0.64710000000000001</c:v>
                </c:pt>
                <c:pt idx="993">
                  <c:v>0.65200000000000002</c:v>
                </c:pt>
                <c:pt idx="994">
                  <c:v>0.66600000000000004</c:v>
                </c:pt>
                <c:pt idx="995">
                  <c:v>0.65090000000000003</c:v>
                </c:pt>
                <c:pt idx="996">
                  <c:v>0.64139999999999997</c:v>
                </c:pt>
                <c:pt idx="997">
                  <c:v>0.64449999999999996</c:v>
                </c:pt>
                <c:pt idx="998">
                  <c:v>0.63190000000000002</c:v>
                </c:pt>
                <c:pt idx="999">
                  <c:v>0.65749999999999997</c:v>
                </c:pt>
                <c:pt idx="1000">
                  <c:v>0.65980000000000005</c:v>
                </c:pt>
                <c:pt idx="1001">
                  <c:v>0.65029999999999999</c:v>
                </c:pt>
                <c:pt idx="1002">
                  <c:v>0.67330000000000001</c:v>
                </c:pt>
                <c:pt idx="1003">
                  <c:v>0.68149999999999999</c:v>
                </c:pt>
                <c:pt idx="1004">
                  <c:v>0.67169999999999996</c:v>
                </c:pt>
                <c:pt idx="1005">
                  <c:v>0.67349999999999999</c:v>
                </c:pt>
                <c:pt idx="1006">
                  <c:v>0.69969999999999999</c:v>
                </c:pt>
                <c:pt idx="1007">
                  <c:v>0.69730000000000003</c:v>
                </c:pt>
                <c:pt idx="1008">
                  <c:v>0.69199999999999995</c:v>
                </c:pt>
                <c:pt idx="1009">
                  <c:v>0.69040000000000001</c:v>
                </c:pt>
                <c:pt idx="1010">
                  <c:v>0.69520000000000004</c:v>
                </c:pt>
                <c:pt idx="1011">
                  <c:v>0.68700000000000006</c:v>
                </c:pt>
                <c:pt idx="1012">
                  <c:v>0.68410000000000004</c:v>
                </c:pt>
                <c:pt idx="1013">
                  <c:v>0.68789999999999996</c:v>
                </c:pt>
                <c:pt idx="1014">
                  <c:v>0.69889999999999997</c:v>
                </c:pt>
                <c:pt idx="1015">
                  <c:v>0.69989999999999997</c:v>
                </c:pt>
                <c:pt idx="1016">
                  <c:v>0.70840000000000003</c:v>
                </c:pt>
                <c:pt idx="1017">
                  <c:v>0.67649999999999999</c:v>
                </c:pt>
                <c:pt idx="1018">
                  <c:v>0.66779999999999995</c:v>
                </c:pt>
                <c:pt idx="1019">
                  <c:v>0.65359999999999996</c:v>
                </c:pt>
                <c:pt idx="1020">
                  <c:v>0.6573</c:v>
                </c:pt>
                <c:pt idx="1021">
                  <c:v>0.65639999999999998</c:v>
                </c:pt>
                <c:pt idx="1022">
                  <c:v>0.68440000000000001</c:v>
                </c:pt>
                <c:pt idx="1023">
                  <c:v>0.67110000000000003</c:v>
                </c:pt>
                <c:pt idx="1024">
                  <c:v>0.66390000000000005</c:v>
                </c:pt>
                <c:pt idx="1025">
                  <c:v>0.67259999999999998</c:v>
                </c:pt>
                <c:pt idx="1026">
                  <c:v>0.66900000000000004</c:v>
                </c:pt>
                <c:pt idx="1027">
                  <c:v>0.68049999999999999</c:v>
                </c:pt>
                <c:pt idx="1028">
                  <c:v>0.67530000000000001</c:v>
                </c:pt>
                <c:pt idx="1029">
                  <c:v>0.6804</c:v>
                </c:pt>
                <c:pt idx="1030">
                  <c:v>0.69320000000000004</c:v>
                </c:pt>
                <c:pt idx="1031">
                  <c:v>0.68500000000000005</c:v>
                </c:pt>
                <c:pt idx="1032">
                  <c:v>0.68359999999999999</c:v>
                </c:pt>
                <c:pt idx="1033">
                  <c:v>0.67879999999999996</c:v>
                </c:pt>
                <c:pt idx="1034">
                  <c:v>0.66400000000000003</c:v>
                </c:pt>
                <c:pt idx="1035">
                  <c:v>0.66690000000000005</c:v>
                </c:pt>
                <c:pt idx="1036">
                  <c:v>0.67259999999999998</c:v>
                </c:pt>
                <c:pt idx="1037">
                  <c:v>0.66990000000000005</c:v>
                </c:pt>
                <c:pt idx="1038">
                  <c:v>0.68310000000000004</c:v>
                </c:pt>
                <c:pt idx="1039">
                  <c:v>0.67259999999999998</c:v>
                </c:pt>
                <c:pt idx="1040">
                  <c:v>0.6653</c:v>
                </c:pt>
                <c:pt idx="1041">
                  <c:v>0.66500000000000004</c:v>
                </c:pt>
                <c:pt idx="1042">
                  <c:v>0.66439999999999999</c:v>
                </c:pt>
                <c:pt idx="1043">
                  <c:v>0.65849999999999997</c:v>
                </c:pt>
                <c:pt idx="1044">
                  <c:v>0.64449999999999996</c:v>
                </c:pt>
                <c:pt idx="1045">
                  <c:v>0.65569999999999995</c:v>
                </c:pt>
                <c:pt idx="1046">
                  <c:v>0.64929999999999999</c:v>
                </c:pt>
                <c:pt idx="1047">
                  <c:v>0.65859999999999996</c:v>
                </c:pt>
                <c:pt idx="1048">
                  <c:v>0.6552</c:v>
                </c:pt>
                <c:pt idx="1049">
                  <c:v>0.65339999999999998</c:v>
                </c:pt>
                <c:pt idx="1050">
                  <c:v>0.65469999999999995</c:v>
                </c:pt>
                <c:pt idx="1051">
                  <c:v>0.65200000000000002</c:v>
                </c:pt>
                <c:pt idx="1052">
                  <c:v>0.65110000000000001</c:v>
                </c:pt>
                <c:pt idx="1053">
                  <c:v>0.65659999999999996</c:v>
                </c:pt>
                <c:pt idx="1054">
                  <c:v>0.65110000000000001</c:v>
                </c:pt>
                <c:pt idx="1055">
                  <c:v>0.65669999999999995</c:v>
                </c:pt>
                <c:pt idx="1056">
                  <c:v>0.63219999999999998</c:v>
                </c:pt>
                <c:pt idx="1057">
                  <c:v>0.64470000000000005</c:v>
                </c:pt>
                <c:pt idx="1058">
                  <c:v>0.64219999999999999</c:v>
                </c:pt>
                <c:pt idx="1059">
                  <c:v>0.62339999999999995</c:v>
                </c:pt>
                <c:pt idx="1060">
                  <c:v>0.60640000000000005</c:v>
                </c:pt>
                <c:pt idx="1061">
                  <c:v>0.60850000000000004</c:v>
                </c:pt>
                <c:pt idx="1062">
                  <c:v>0.60609999999999997</c:v>
                </c:pt>
                <c:pt idx="1063">
                  <c:v>0.61909999999999998</c:v>
                </c:pt>
                <c:pt idx="1064">
                  <c:v>0.61270000000000002</c:v>
                </c:pt>
                <c:pt idx="1065">
                  <c:v>0.60680000000000001</c:v>
                </c:pt>
                <c:pt idx="1066">
                  <c:v>0.62180000000000002</c:v>
                </c:pt>
                <c:pt idx="1067">
                  <c:v>0.61509999999999998</c:v>
                </c:pt>
                <c:pt idx="1068">
                  <c:v>0.622</c:v>
                </c:pt>
                <c:pt idx="1069">
                  <c:v>0.62070000000000003</c:v>
                </c:pt>
                <c:pt idx="1070">
                  <c:v>0.61939999999999995</c:v>
                </c:pt>
                <c:pt idx="1071">
                  <c:v>0.62839999999999996</c:v>
                </c:pt>
                <c:pt idx="1072">
                  <c:v>0.63880000000000003</c:v>
                </c:pt>
                <c:pt idx="1073">
                  <c:v>0.65510000000000002</c:v>
                </c:pt>
                <c:pt idx="1074">
                  <c:v>0.67559999999999998</c:v>
                </c:pt>
                <c:pt idx="1075">
                  <c:v>0.65700000000000003</c:v>
                </c:pt>
                <c:pt idx="1076">
                  <c:v>0.6542</c:v>
                </c:pt>
                <c:pt idx="1077">
                  <c:v>0.67049999999999998</c:v>
                </c:pt>
                <c:pt idx="1078">
                  <c:v>0.6694</c:v>
                </c:pt>
                <c:pt idx="1079">
                  <c:v>0.69079999999999997</c:v>
                </c:pt>
                <c:pt idx="1080">
                  <c:v>0.67569999999999997</c:v>
                </c:pt>
                <c:pt idx="1081">
                  <c:v>0.6976</c:v>
                </c:pt>
                <c:pt idx="1082">
                  <c:v>0.68289999999999995</c:v>
                </c:pt>
                <c:pt idx="1083">
                  <c:v>0.67210000000000003</c:v>
                </c:pt>
                <c:pt idx="1084">
                  <c:v>0.67989999999999995</c:v>
                </c:pt>
                <c:pt idx="1085">
                  <c:v>0.68810000000000004</c:v>
                </c:pt>
                <c:pt idx="1086">
                  <c:v>0.67390000000000005</c:v>
                </c:pt>
                <c:pt idx="1087">
                  <c:v>0.66149999999999998</c:v>
                </c:pt>
                <c:pt idx="1088">
                  <c:v>0.65680000000000005</c:v>
                </c:pt>
                <c:pt idx="1089">
                  <c:v>0.65280000000000005</c:v>
                </c:pt>
                <c:pt idx="1090">
                  <c:v>0.64590000000000003</c:v>
                </c:pt>
                <c:pt idx="1091">
                  <c:v>0.64139999999999997</c:v>
                </c:pt>
                <c:pt idx="1092">
                  <c:v>0.64380000000000004</c:v>
                </c:pt>
                <c:pt idx="1093">
                  <c:v>0.63690000000000002</c:v>
                </c:pt>
                <c:pt idx="1094">
                  <c:v>0.64270000000000005</c:v>
                </c:pt>
                <c:pt idx="1095">
                  <c:v>0.64580000000000004</c:v>
                </c:pt>
                <c:pt idx="1096">
                  <c:v>0.64429999999999998</c:v>
                </c:pt>
                <c:pt idx="1097">
                  <c:v>0.64080000000000004</c:v>
                </c:pt>
                <c:pt idx="1098">
                  <c:v>0.63790000000000002</c:v>
                </c:pt>
                <c:pt idx="1099">
                  <c:v>0.65169999999999995</c:v>
                </c:pt>
                <c:pt idx="1100">
                  <c:v>0.63900000000000001</c:v>
                </c:pt>
                <c:pt idx="1101">
                  <c:v>0.64280000000000004</c:v>
                </c:pt>
                <c:pt idx="1102">
                  <c:v>0.66869999999999996</c:v>
                </c:pt>
                <c:pt idx="1103">
                  <c:v>0.65569999999999995</c:v>
                </c:pt>
                <c:pt idx="1104">
                  <c:v>0.66059999999999997</c:v>
                </c:pt>
                <c:pt idx="1105">
                  <c:v>0.65090000000000003</c:v>
                </c:pt>
                <c:pt idx="1106">
                  <c:v>0.66069999999999995</c:v>
                </c:pt>
                <c:pt idx="1107">
                  <c:v>0.67200000000000004</c:v>
                </c:pt>
                <c:pt idx="1108">
                  <c:v>0.67969999999999997</c:v>
                </c:pt>
                <c:pt idx="1109">
                  <c:v>0.69010000000000005</c:v>
                </c:pt>
                <c:pt idx="1110">
                  <c:v>0.67510000000000003</c:v>
                </c:pt>
                <c:pt idx="1111">
                  <c:v>0.67349999999999999</c:v>
                </c:pt>
                <c:pt idx="1112">
                  <c:v>0.68840000000000001</c:v>
                </c:pt>
                <c:pt idx="1113">
                  <c:v>0.66879999999999995</c:v>
                </c:pt>
                <c:pt idx="1114">
                  <c:v>0.67530000000000001</c:v>
                </c:pt>
                <c:pt idx="1115">
                  <c:v>0.66369999999999996</c:v>
                </c:pt>
                <c:pt idx="1116">
                  <c:v>0.66949999999999998</c:v>
                </c:pt>
                <c:pt idx="1117">
                  <c:v>0.66869999999999996</c:v>
                </c:pt>
                <c:pt idx="1118">
                  <c:v>0.66159999999999997</c:v>
                </c:pt>
                <c:pt idx="1119">
                  <c:v>0.65749999999999997</c:v>
                </c:pt>
                <c:pt idx="1120">
                  <c:v>0.64749999999999996</c:v>
                </c:pt>
                <c:pt idx="1121">
                  <c:v>0.63829999999999998</c:v>
                </c:pt>
                <c:pt idx="1122">
                  <c:v>0.62980000000000003</c:v>
                </c:pt>
                <c:pt idx="1123">
                  <c:v>0.63470000000000004</c:v>
                </c:pt>
                <c:pt idx="1124">
                  <c:v>0.63770000000000004</c:v>
                </c:pt>
                <c:pt idx="1125">
                  <c:v>0.62429999999999997</c:v>
                </c:pt>
                <c:pt idx="1126">
                  <c:v>0.64939999999999998</c:v>
                </c:pt>
                <c:pt idx="1127">
                  <c:v>0.64</c:v>
                </c:pt>
                <c:pt idx="1128">
                  <c:v>0.65139999999999998</c:v>
                </c:pt>
                <c:pt idx="1129">
                  <c:v>0.65549999999999997</c:v>
                </c:pt>
                <c:pt idx="1130">
                  <c:v>0.65880000000000005</c:v>
                </c:pt>
                <c:pt idx="1131">
                  <c:v>0.65910000000000002</c:v>
                </c:pt>
                <c:pt idx="1132">
                  <c:v>0.65180000000000005</c:v>
                </c:pt>
                <c:pt idx="1133">
                  <c:v>0.65690000000000004</c:v>
                </c:pt>
                <c:pt idx="1134">
                  <c:v>0.63939999999999997</c:v>
                </c:pt>
                <c:pt idx="1135">
                  <c:v>0.63600000000000001</c:v>
                </c:pt>
                <c:pt idx="1136">
                  <c:v>0.65229999999999999</c:v>
                </c:pt>
                <c:pt idx="1137">
                  <c:v>0.63759999999999994</c:v>
                </c:pt>
                <c:pt idx="1138">
                  <c:v>0.65049999999999997</c:v>
                </c:pt>
                <c:pt idx="1139">
                  <c:v>0.64670000000000005</c:v>
                </c:pt>
                <c:pt idx="1140">
                  <c:v>0.63759999999999994</c:v>
                </c:pt>
                <c:pt idx="1141">
                  <c:v>0.64670000000000005</c:v>
                </c:pt>
                <c:pt idx="1142">
                  <c:v>0.63680000000000003</c:v>
                </c:pt>
                <c:pt idx="1143">
                  <c:v>0.64159999999999995</c:v>
                </c:pt>
                <c:pt idx="1144">
                  <c:v>0.66139999999999999</c:v>
                </c:pt>
                <c:pt idx="1145">
                  <c:v>0.65649999999999997</c:v>
                </c:pt>
                <c:pt idx="1146">
                  <c:v>0.66969999999999996</c:v>
                </c:pt>
                <c:pt idx="1147">
                  <c:v>0.65459999999999996</c:v>
                </c:pt>
                <c:pt idx="1148">
                  <c:v>0.63570000000000004</c:v>
                </c:pt>
                <c:pt idx="1149">
                  <c:v>0.6351</c:v>
                </c:pt>
                <c:pt idx="1150">
                  <c:v>0.62519999999999998</c:v>
                </c:pt>
                <c:pt idx="1151">
                  <c:v>0.6321</c:v>
                </c:pt>
                <c:pt idx="1152">
                  <c:v>0.61960000000000004</c:v>
                </c:pt>
                <c:pt idx="1153">
                  <c:v>0.63170000000000004</c:v>
                </c:pt>
                <c:pt idx="1154">
                  <c:v>0.61439999999999995</c:v>
                </c:pt>
                <c:pt idx="1155">
                  <c:v>0.59019999999999995</c:v>
                </c:pt>
                <c:pt idx="1156">
                  <c:v>0.59840000000000004</c:v>
                </c:pt>
                <c:pt idx="1157">
                  <c:v>0.60940000000000005</c:v>
                </c:pt>
                <c:pt idx="1158">
                  <c:v>0.61499999999999999</c:v>
                </c:pt>
                <c:pt idx="1159">
                  <c:v>0.62560000000000004</c:v>
                </c:pt>
                <c:pt idx="1160">
                  <c:v>0.61240000000000006</c:v>
                </c:pt>
                <c:pt idx="1161">
                  <c:v>0.60680000000000001</c:v>
                </c:pt>
                <c:pt idx="1162">
                  <c:v>0.61880000000000002</c:v>
                </c:pt>
                <c:pt idx="1163">
                  <c:v>0.62509999999999999</c:v>
                </c:pt>
                <c:pt idx="1164">
                  <c:v>0.61929999999999996</c:v>
                </c:pt>
                <c:pt idx="1165">
                  <c:v>0.61029999999999995</c:v>
                </c:pt>
                <c:pt idx="1166">
                  <c:v>0.59870000000000001</c:v>
                </c:pt>
                <c:pt idx="1167">
                  <c:v>0.60519999999999996</c:v>
                </c:pt>
                <c:pt idx="1168">
                  <c:v>0.6</c:v>
                </c:pt>
                <c:pt idx="1169">
                  <c:v>0.61570000000000003</c:v>
                </c:pt>
                <c:pt idx="1170">
                  <c:v>0.60899999999999999</c:v>
                </c:pt>
                <c:pt idx="1171">
                  <c:v>0.61409999999999998</c:v>
                </c:pt>
                <c:pt idx="1172">
                  <c:v>0.6149</c:v>
                </c:pt>
                <c:pt idx="1173">
                  <c:v>0.63</c:v>
                </c:pt>
                <c:pt idx="1174">
                  <c:v>0.62370000000000003</c:v>
                </c:pt>
                <c:pt idx="1175">
                  <c:v>0.62119999999999997</c:v>
                </c:pt>
                <c:pt idx="1176">
                  <c:v>0.61980000000000002</c:v>
                </c:pt>
                <c:pt idx="1177">
                  <c:v>0.6159</c:v>
                </c:pt>
                <c:pt idx="1178">
                  <c:v>0.61419999999999997</c:v>
                </c:pt>
                <c:pt idx="1179">
                  <c:v>0.62970000000000004</c:v>
                </c:pt>
                <c:pt idx="1180">
                  <c:v>0.627</c:v>
                </c:pt>
                <c:pt idx="1181">
                  <c:v>0.62319999999999998</c:v>
                </c:pt>
                <c:pt idx="1182">
                  <c:v>0.63090000000000002</c:v>
                </c:pt>
                <c:pt idx="1183">
                  <c:v>0.63109999999999999</c:v>
                </c:pt>
                <c:pt idx="1184">
                  <c:v>0.62909999999999999</c:v>
                </c:pt>
                <c:pt idx="1185">
                  <c:v>0.63070000000000004</c:v>
                </c:pt>
                <c:pt idx="1186">
                  <c:v>0.62980000000000003</c:v>
                </c:pt>
                <c:pt idx="1187">
                  <c:v>0.6179</c:v>
                </c:pt>
                <c:pt idx="1188">
                  <c:v>0.62390000000000001</c:v>
                </c:pt>
                <c:pt idx="1189">
                  <c:v>0.6099</c:v>
                </c:pt>
                <c:pt idx="1190">
                  <c:v>0.61939999999999995</c:v>
                </c:pt>
                <c:pt idx="1191">
                  <c:v>0.61709999999999998</c:v>
                </c:pt>
                <c:pt idx="1192">
                  <c:v>0.62090000000000001</c:v>
                </c:pt>
                <c:pt idx="1193">
                  <c:v>0.63300000000000001</c:v>
                </c:pt>
                <c:pt idx="1194">
                  <c:v>0.6169</c:v>
                </c:pt>
                <c:pt idx="1195">
                  <c:v>0.62039999999999995</c:v>
                </c:pt>
                <c:pt idx="1196">
                  <c:v>0.62029999999999996</c:v>
                </c:pt>
                <c:pt idx="1197">
                  <c:v>0.62560000000000004</c:v>
                </c:pt>
                <c:pt idx="1198">
                  <c:v>0.62</c:v>
                </c:pt>
                <c:pt idx="1199">
                  <c:v>0.622</c:v>
                </c:pt>
                <c:pt idx="1200">
                  <c:v>0.63419999999999999</c:v>
                </c:pt>
                <c:pt idx="1201">
                  <c:v>0.61670000000000003</c:v>
                </c:pt>
                <c:pt idx="1202">
                  <c:v>0.63339999999999996</c:v>
                </c:pt>
                <c:pt idx="1203">
                  <c:v>0.63880000000000003</c:v>
                </c:pt>
                <c:pt idx="1204">
                  <c:v>0.64659999999999995</c:v>
                </c:pt>
                <c:pt idx="1205">
                  <c:v>0.63739999999999997</c:v>
                </c:pt>
                <c:pt idx="1206">
                  <c:v>0.63880000000000003</c:v>
                </c:pt>
                <c:pt idx="1207">
                  <c:v>0.64080000000000004</c:v>
                </c:pt>
                <c:pt idx="1208">
                  <c:v>0.63470000000000004</c:v>
                </c:pt>
                <c:pt idx="1209">
                  <c:v>0.62190000000000001</c:v>
                </c:pt>
                <c:pt idx="1210">
                  <c:v>0.60840000000000005</c:v>
                </c:pt>
                <c:pt idx="1211">
                  <c:v>0.61380000000000001</c:v>
                </c:pt>
                <c:pt idx="1212">
                  <c:v>0.61209999999999998</c:v>
                </c:pt>
                <c:pt idx="1213">
                  <c:v>0.59889999999999999</c:v>
                </c:pt>
                <c:pt idx="1214">
                  <c:v>0.61019999999999996</c:v>
                </c:pt>
                <c:pt idx="1215">
                  <c:v>0.60370000000000001</c:v>
                </c:pt>
                <c:pt idx="1216">
                  <c:v>0.61429999999999996</c:v>
                </c:pt>
                <c:pt idx="1217">
                  <c:v>0.61219999999999997</c:v>
                </c:pt>
                <c:pt idx="1218">
                  <c:v>0.61319999999999997</c:v>
                </c:pt>
                <c:pt idx="1219">
                  <c:v>0.60950000000000004</c:v>
                </c:pt>
                <c:pt idx="1220">
                  <c:v>0.6048</c:v>
                </c:pt>
                <c:pt idx="1221">
                  <c:v>0.59689999999999999</c:v>
                </c:pt>
                <c:pt idx="1222">
                  <c:v>0.59130000000000005</c:v>
                </c:pt>
                <c:pt idx="1223">
                  <c:v>0.58989999999999998</c:v>
                </c:pt>
                <c:pt idx="1224">
                  <c:v>0.58620000000000005</c:v>
                </c:pt>
                <c:pt idx="1225">
                  <c:v>0.58550000000000002</c:v>
                </c:pt>
                <c:pt idx="1226">
                  <c:v>0.60109999999999997</c:v>
                </c:pt>
                <c:pt idx="1227">
                  <c:v>0.58389999999999997</c:v>
                </c:pt>
                <c:pt idx="1228">
                  <c:v>0.57220000000000004</c:v>
                </c:pt>
                <c:pt idx="1229">
                  <c:v>0.57689999999999997</c:v>
                </c:pt>
                <c:pt idx="1230">
                  <c:v>0.54349999999999998</c:v>
                </c:pt>
                <c:pt idx="1231">
                  <c:v>0.55130000000000001</c:v>
                </c:pt>
                <c:pt idx="1232">
                  <c:v>0.54349999999999998</c:v>
                </c:pt>
                <c:pt idx="1233">
                  <c:v>0.54900000000000004</c:v>
                </c:pt>
                <c:pt idx="1234">
                  <c:v>0.54469999999999996</c:v>
                </c:pt>
                <c:pt idx="1235">
                  <c:v>0.56340000000000001</c:v>
                </c:pt>
                <c:pt idx="1236">
                  <c:v>0.56779999999999997</c:v>
                </c:pt>
                <c:pt idx="1237">
                  <c:v>0.56889999999999996</c:v>
                </c:pt>
                <c:pt idx="1238">
                  <c:v>0.56000000000000005</c:v>
                </c:pt>
                <c:pt idx="1239">
                  <c:v>0.5625</c:v>
                </c:pt>
                <c:pt idx="1240">
                  <c:v>0.55300000000000005</c:v>
                </c:pt>
                <c:pt idx="1241">
                  <c:v>0.55759999999999998</c:v>
                </c:pt>
                <c:pt idx="1242">
                  <c:v>0.56579999999999997</c:v>
                </c:pt>
                <c:pt idx="1243">
                  <c:v>0.54330000000000001</c:v>
                </c:pt>
                <c:pt idx="1244">
                  <c:v>0.55069999999999997</c:v>
                </c:pt>
                <c:pt idx="1245">
                  <c:v>0.54890000000000005</c:v>
                </c:pt>
                <c:pt idx="1246">
                  <c:v>0.54610000000000003</c:v>
                </c:pt>
                <c:pt idx="1247">
                  <c:v>0.53639999999999999</c:v>
                </c:pt>
                <c:pt idx="1248">
                  <c:v>0.5413</c:v>
                </c:pt>
                <c:pt idx="1249">
                  <c:v>0.55430000000000001</c:v>
                </c:pt>
                <c:pt idx="1250">
                  <c:v>0.56740000000000002</c:v>
                </c:pt>
                <c:pt idx="1251">
                  <c:v>0.55730000000000002</c:v>
                </c:pt>
                <c:pt idx="1252">
                  <c:v>0.56479999999999997</c:v>
                </c:pt>
                <c:pt idx="1253">
                  <c:v>0.57969999999999999</c:v>
                </c:pt>
                <c:pt idx="1254">
                  <c:v>0.56979999999999997</c:v>
                </c:pt>
                <c:pt idx="1255">
                  <c:v>0.55679999999999996</c:v>
                </c:pt>
                <c:pt idx="1256">
                  <c:v>0.55120000000000002</c:v>
                </c:pt>
                <c:pt idx="1257">
                  <c:v>0.55820000000000003</c:v>
                </c:pt>
                <c:pt idx="1258">
                  <c:v>0.55910000000000004</c:v>
                </c:pt>
                <c:pt idx="1259">
                  <c:v>0.58150000000000002</c:v>
                </c:pt>
                <c:pt idx="1260">
                  <c:v>0.58050000000000002</c:v>
                </c:pt>
                <c:pt idx="1261">
                  <c:v>0.57850000000000001</c:v>
                </c:pt>
                <c:pt idx="1262">
                  <c:v>0.59099999999999997</c:v>
                </c:pt>
                <c:pt idx="1263">
                  <c:v>0.5927</c:v>
                </c:pt>
                <c:pt idx="1264">
                  <c:v>0.59789999999999999</c:v>
                </c:pt>
                <c:pt idx="1265">
                  <c:v>0.59709999999999996</c:v>
                </c:pt>
                <c:pt idx="1266">
                  <c:v>0.58819999999999995</c:v>
                </c:pt>
                <c:pt idx="1267">
                  <c:v>0.59960000000000002</c:v>
                </c:pt>
                <c:pt idx="1268">
                  <c:v>0.59309999999999996</c:v>
                </c:pt>
                <c:pt idx="1269">
                  <c:v>0.60870000000000002</c:v>
                </c:pt>
                <c:pt idx="1270">
                  <c:v>0.62670000000000003</c:v>
                </c:pt>
                <c:pt idx="1271">
                  <c:v>0.61929999999999996</c:v>
                </c:pt>
                <c:pt idx="1272">
                  <c:v>0.62219999999999998</c:v>
                </c:pt>
                <c:pt idx="1273">
                  <c:v>0.63600000000000001</c:v>
                </c:pt>
                <c:pt idx="1274">
                  <c:v>0.62849999999999995</c:v>
                </c:pt>
                <c:pt idx="1275">
                  <c:v>0.63549999999999995</c:v>
                </c:pt>
                <c:pt idx="1276">
                  <c:v>0.63180000000000003</c:v>
                </c:pt>
                <c:pt idx="1277">
                  <c:v>0.61570000000000003</c:v>
                </c:pt>
                <c:pt idx="1278">
                  <c:v>0.625</c:v>
                </c:pt>
                <c:pt idx="1279">
                  <c:v>0.62909999999999999</c:v>
                </c:pt>
                <c:pt idx="1280">
                  <c:v>0.62580000000000002</c:v>
                </c:pt>
                <c:pt idx="1281">
                  <c:v>0.61199999999999999</c:v>
                </c:pt>
                <c:pt idx="1282">
                  <c:v>0.60029999999999994</c:v>
                </c:pt>
                <c:pt idx="1283">
                  <c:v>0.61760000000000004</c:v>
                </c:pt>
                <c:pt idx="1284">
                  <c:v>0.59609999999999996</c:v>
                </c:pt>
                <c:pt idx="1285">
                  <c:v>0.6018</c:v>
                </c:pt>
                <c:pt idx="1286">
                  <c:v>0.62190000000000001</c:v>
                </c:pt>
                <c:pt idx="1287">
                  <c:v>0.62739999999999996</c:v>
                </c:pt>
                <c:pt idx="1288">
                  <c:v>0.62029999999999996</c:v>
                </c:pt>
                <c:pt idx="1289">
                  <c:v>0.63449999999999995</c:v>
                </c:pt>
                <c:pt idx="1290">
                  <c:v>0.62380000000000002</c:v>
                </c:pt>
                <c:pt idx="1291">
                  <c:v>0.61080000000000001</c:v>
                </c:pt>
                <c:pt idx="1292">
                  <c:v>0.61109999999999998</c:v>
                </c:pt>
                <c:pt idx="1293">
                  <c:v>0.62970000000000004</c:v>
                </c:pt>
                <c:pt idx="1294">
                  <c:v>0.63600000000000001</c:v>
                </c:pt>
                <c:pt idx="1295">
                  <c:v>0.64339999999999997</c:v>
                </c:pt>
                <c:pt idx="1296">
                  <c:v>0.66310000000000002</c:v>
                </c:pt>
                <c:pt idx="1297">
                  <c:v>0.65939999999999999</c:v>
                </c:pt>
                <c:pt idx="1298">
                  <c:v>0.63729999999999998</c:v>
                </c:pt>
                <c:pt idx="1299">
                  <c:v>0.63319999999999999</c:v>
                </c:pt>
                <c:pt idx="1300">
                  <c:v>0.66090000000000004</c:v>
                </c:pt>
                <c:pt idx="1301">
                  <c:v>0.68879999999999997</c:v>
                </c:pt>
                <c:pt idx="1302">
                  <c:v>0.68489999999999995</c:v>
                </c:pt>
                <c:pt idx="1303">
                  <c:v>0.68940000000000001</c:v>
                </c:pt>
                <c:pt idx="1304">
                  <c:v>0.67889999999999995</c:v>
                </c:pt>
                <c:pt idx="1305">
                  <c:v>0.66690000000000005</c:v>
                </c:pt>
                <c:pt idx="1306">
                  <c:v>0.66810000000000003</c:v>
                </c:pt>
                <c:pt idx="1307">
                  <c:v>0.66659999999999997</c:v>
                </c:pt>
                <c:pt idx="1308">
                  <c:v>0.66459999999999997</c:v>
                </c:pt>
                <c:pt idx="1309">
                  <c:v>0.66339999999999999</c:v>
                </c:pt>
                <c:pt idx="1310">
                  <c:v>0.6522</c:v>
                </c:pt>
                <c:pt idx="1311">
                  <c:v>0.6522</c:v>
                </c:pt>
                <c:pt idx="1312">
                  <c:v>0.64959999999999996</c:v>
                </c:pt>
                <c:pt idx="1313">
                  <c:v>0.65459999999999996</c:v>
                </c:pt>
                <c:pt idx="1314">
                  <c:v>0.64849999999999997</c:v>
                </c:pt>
                <c:pt idx="1315">
                  <c:v>0.64229999999999998</c:v>
                </c:pt>
                <c:pt idx="1316">
                  <c:v>0.63570000000000004</c:v>
                </c:pt>
                <c:pt idx="1317">
                  <c:v>0.6462</c:v>
                </c:pt>
                <c:pt idx="1318">
                  <c:v>0.63039999999999996</c:v>
                </c:pt>
                <c:pt idx="1319">
                  <c:v>0.62929999999999997</c:v>
                </c:pt>
                <c:pt idx="1320">
                  <c:v>0.62629999999999997</c:v>
                </c:pt>
                <c:pt idx="1321">
                  <c:v>0.61839999999999995</c:v>
                </c:pt>
                <c:pt idx="1322">
                  <c:v>0.61799999999999999</c:v>
                </c:pt>
                <c:pt idx="1323">
                  <c:v>0.61360000000000003</c:v>
                </c:pt>
                <c:pt idx="1324">
                  <c:v>0.62760000000000005</c:v>
                </c:pt>
                <c:pt idx="1325">
                  <c:v>0.63670000000000004</c:v>
                </c:pt>
                <c:pt idx="1326">
                  <c:v>0.64139999999999997</c:v>
                </c:pt>
                <c:pt idx="1327">
                  <c:v>0.63490000000000002</c:v>
                </c:pt>
                <c:pt idx="1328">
                  <c:v>0.6421</c:v>
                </c:pt>
                <c:pt idx="1329">
                  <c:v>0.63419999999999999</c:v>
                </c:pt>
                <c:pt idx="1330">
                  <c:v>0.64419999999999999</c:v>
                </c:pt>
                <c:pt idx="1331">
                  <c:v>0.65410000000000001</c:v>
                </c:pt>
                <c:pt idx="1332">
                  <c:v>0.65459999999999996</c:v>
                </c:pt>
                <c:pt idx="1333">
                  <c:v>0.64329999999999998</c:v>
                </c:pt>
                <c:pt idx="1334">
                  <c:v>0.65549999999999997</c:v>
                </c:pt>
                <c:pt idx="1335">
                  <c:v>0.65410000000000001</c:v>
                </c:pt>
                <c:pt idx="1336">
                  <c:v>0.6542</c:v>
                </c:pt>
                <c:pt idx="1337">
                  <c:v>0.65110000000000001</c:v>
                </c:pt>
                <c:pt idx="1338">
                  <c:v>0.64639999999999997</c:v>
                </c:pt>
                <c:pt idx="1339">
                  <c:v>0.63990000000000002</c:v>
                </c:pt>
                <c:pt idx="1340">
                  <c:v>0.6472</c:v>
                </c:pt>
                <c:pt idx="1341">
                  <c:v>0.65149999999999997</c:v>
                </c:pt>
                <c:pt idx="1342">
                  <c:v>0.65920000000000001</c:v>
                </c:pt>
                <c:pt idx="1343">
                  <c:v>0.66439999999999999</c:v>
                </c:pt>
                <c:pt idx="1344">
                  <c:v>0.65910000000000002</c:v>
                </c:pt>
                <c:pt idx="1345">
                  <c:v>0.65369999999999995</c:v>
                </c:pt>
                <c:pt idx="1346">
                  <c:v>0.64849999999999997</c:v>
                </c:pt>
                <c:pt idx="1347">
                  <c:v>0.65639999999999998</c:v>
                </c:pt>
                <c:pt idx="1348">
                  <c:v>0.64729999999999999</c:v>
                </c:pt>
                <c:pt idx="1349">
                  <c:v>0.65500000000000003</c:v>
                </c:pt>
                <c:pt idx="1350">
                  <c:v>0.65149999999999997</c:v>
                </c:pt>
                <c:pt idx="1351">
                  <c:v>0.65839999999999999</c:v>
                </c:pt>
                <c:pt idx="1352">
                  <c:v>0.65469999999999995</c:v>
                </c:pt>
                <c:pt idx="1353">
                  <c:v>0.66479999999999995</c:v>
                </c:pt>
                <c:pt idx="1354">
                  <c:v>0.66379999999999995</c:v>
                </c:pt>
                <c:pt idx="1355">
                  <c:v>0.67530000000000001</c:v>
                </c:pt>
                <c:pt idx="1356">
                  <c:v>0.67210000000000003</c:v>
                </c:pt>
                <c:pt idx="1357">
                  <c:v>0.66869999999999996</c:v>
                </c:pt>
                <c:pt idx="1358">
                  <c:v>0.65139999999999998</c:v>
                </c:pt>
                <c:pt idx="1359">
                  <c:v>0.65529999999999999</c:v>
                </c:pt>
                <c:pt idx="1360">
                  <c:v>0.66149999999999998</c:v>
                </c:pt>
                <c:pt idx="1361">
                  <c:v>0.66310000000000002</c:v>
                </c:pt>
                <c:pt idx="1362">
                  <c:v>0.65249999999999997</c:v>
                </c:pt>
                <c:pt idx="1363">
                  <c:v>0.6502</c:v>
                </c:pt>
                <c:pt idx="1364">
                  <c:v>0.64119999999999999</c:v>
                </c:pt>
                <c:pt idx="1365">
                  <c:v>0.65269999999999995</c:v>
                </c:pt>
                <c:pt idx="1366">
                  <c:v>0.64539999999999997</c:v>
                </c:pt>
                <c:pt idx="1367">
                  <c:v>0.65439999999999998</c:v>
                </c:pt>
                <c:pt idx="1368">
                  <c:v>0.64259999999999995</c:v>
                </c:pt>
                <c:pt idx="1369">
                  <c:v>0.63480000000000003</c:v>
                </c:pt>
                <c:pt idx="1370">
                  <c:v>0.6724</c:v>
                </c:pt>
                <c:pt idx="1371">
                  <c:v>0.67620000000000002</c:v>
                </c:pt>
                <c:pt idx="1372">
                  <c:v>0.68320000000000003</c:v>
                </c:pt>
                <c:pt idx="1373">
                  <c:v>0.6855</c:v>
                </c:pt>
                <c:pt idx="1374">
                  <c:v>0.68340000000000001</c:v>
                </c:pt>
                <c:pt idx="1375">
                  <c:v>0.69450000000000001</c:v>
                </c:pt>
                <c:pt idx="1376">
                  <c:v>0.68610000000000004</c:v>
                </c:pt>
                <c:pt idx="1377">
                  <c:v>0.67789999999999995</c:v>
                </c:pt>
                <c:pt idx="1378">
                  <c:v>0.67710000000000004</c:v>
                </c:pt>
                <c:pt idx="1379">
                  <c:v>0.66969999999999996</c:v>
                </c:pt>
                <c:pt idx="1380">
                  <c:v>0.67230000000000001</c:v>
                </c:pt>
                <c:pt idx="1381">
                  <c:v>0.67369999999999997</c:v>
                </c:pt>
                <c:pt idx="1382">
                  <c:v>0.66820000000000002</c:v>
                </c:pt>
                <c:pt idx="1383">
                  <c:v>0.68169999999999997</c:v>
                </c:pt>
                <c:pt idx="1384">
                  <c:v>0.67710000000000004</c:v>
                </c:pt>
                <c:pt idx="1385">
                  <c:v>0.67549999999999999</c:v>
                </c:pt>
                <c:pt idx="1386">
                  <c:v>0.66810000000000003</c:v>
                </c:pt>
                <c:pt idx="1387">
                  <c:v>0.66590000000000005</c:v>
                </c:pt>
                <c:pt idx="1388">
                  <c:v>0.68379999999999996</c:v>
                </c:pt>
                <c:pt idx="1389">
                  <c:v>0.65849999999999997</c:v>
                </c:pt>
                <c:pt idx="1390">
                  <c:v>0.64400000000000002</c:v>
                </c:pt>
                <c:pt idx="1391">
                  <c:v>0.62929999999999997</c:v>
                </c:pt>
                <c:pt idx="1392">
                  <c:v>0.62690000000000001</c:v>
                </c:pt>
                <c:pt idx="1393">
                  <c:v>0.61719999999999997</c:v>
                </c:pt>
                <c:pt idx="1394">
                  <c:v>0.61799999999999999</c:v>
                </c:pt>
                <c:pt idx="1395">
                  <c:v>0.61419999999999997</c:v>
                </c:pt>
                <c:pt idx="1396">
                  <c:v>0.621</c:v>
                </c:pt>
                <c:pt idx="1397">
                  <c:v>0.60589999999999999</c:v>
                </c:pt>
                <c:pt idx="1398">
                  <c:v>0.60529999999999995</c:v>
                </c:pt>
                <c:pt idx="1399">
                  <c:v>0.60089999999999999</c:v>
                </c:pt>
                <c:pt idx="1400">
                  <c:v>0.6129</c:v>
                </c:pt>
                <c:pt idx="1401">
                  <c:v>0.60929999999999995</c:v>
                </c:pt>
                <c:pt idx="1402">
                  <c:v>0.60019999999999996</c:v>
                </c:pt>
                <c:pt idx="1403">
                  <c:v>0.61460000000000004</c:v>
                </c:pt>
                <c:pt idx="1404">
                  <c:v>0.62060000000000004</c:v>
                </c:pt>
                <c:pt idx="1405">
                  <c:v>0.62919999999999998</c:v>
                </c:pt>
                <c:pt idx="1406">
                  <c:v>0.63119999999999998</c:v>
                </c:pt>
                <c:pt idx="1407">
                  <c:v>0.62260000000000004</c:v>
                </c:pt>
                <c:pt idx="1408">
                  <c:v>0.63839999999999997</c:v>
                </c:pt>
                <c:pt idx="1409">
                  <c:v>0.63319999999999999</c:v>
                </c:pt>
                <c:pt idx="1410">
                  <c:v>0.66339999999999999</c:v>
                </c:pt>
                <c:pt idx="1411">
                  <c:v>0.65039999999999998</c:v>
                </c:pt>
                <c:pt idx="1412">
                  <c:v>0.64929999999999999</c:v>
                </c:pt>
                <c:pt idx="1413">
                  <c:v>0.65069999999999995</c:v>
                </c:pt>
                <c:pt idx="1414">
                  <c:v>0.65080000000000005</c:v>
                </c:pt>
                <c:pt idx="1415">
                  <c:v>0.6341</c:v>
                </c:pt>
                <c:pt idx="1416">
                  <c:v>0.63849999999999996</c:v>
                </c:pt>
                <c:pt idx="1417">
                  <c:v>0.64259999999999995</c:v>
                </c:pt>
                <c:pt idx="1418">
                  <c:v>0.64249999999999996</c:v>
                </c:pt>
                <c:pt idx="1419">
                  <c:v>0.63870000000000005</c:v>
                </c:pt>
                <c:pt idx="1420">
                  <c:v>0.65169999999999995</c:v>
                </c:pt>
                <c:pt idx="1421">
                  <c:v>0.66090000000000004</c:v>
                </c:pt>
                <c:pt idx="1422">
                  <c:v>0.65159999999999996</c:v>
                </c:pt>
                <c:pt idx="1423">
                  <c:v>0.62819999999999998</c:v>
                </c:pt>
                <c:pt idx="1424">
                  <c:v>0.62480000000000002</c:v>
                </c:pt>
                <c:pt idx="1425">
                  <c:v>0.62690000000000001</c:v>
                </c:pt>
                <c:pt idx="1426">
                  <c:v>0.64759999999999995</c:v>
                </c:pt>
                <c:pt idx="1427">
                  <c:v>0.65049999999999997</c:v>
                </c:pt>
                <c:pt idx="1428">
                  <c:v>0.64290000000000003</c:v>
                </c:pt>
                <c:pt idx="1429">
                  <c:v>0.63</c:v>
                </c:pt>
                <c:pt idx="1430">
                  <c:v>0.64410000000000001</c:v>
                </c:pt>
                <c:pt idx="1431">
                  <c:v>0.63629999999999998</c:v>
                </c:pt>
                <c:pt idx="1432">
                  <c:v>0.63039999999999996</c:v>
                </c:pt>
                <c:pt idx="1433">
                  <c:v>0.63009999999999999</c:v>
                </c:pt>
                <c:pt idx="1434">
                  <c:v>0.63439999999999996</c:v>
                </c:pt>
                <c:pt idx="1435">
                  <c:v>0.67330000000000001</c:v>
                </c:pt>
                <c:pt idx="1436">
                  <c:v>0.66410000000000002</c:v>
                </c:pt>
                <c:pt idx="1437">
                  <c:v>0.66249999999999998</c:v>
                </c:pt>
                <c:pt idx="1438">
                  <c:v>0.624</c:v>
                </c:pt>
                <c:pt idx="1439">
                  <c:v>0.62429999999999997</c:v>
                </c:pt>
                <c:pt idx="1440">
                  <c:v>0.59240000000000004</c:v>
                </c:pt>
                <c:pt idx="1441">
                  <c:v>0.59530000000000005</c:v>
                </c:pt>
                <c:pt idx="1442">
                  <c:v>0.58879999999999999</c:v>
                </c:pt>
                <c:pt idx="1443">
                  <c:v>0.57579999999999998</c:v>
                </c:pt>
                <c:pt idx="1444">
                  <c:v>0.5847</c:v>
                </c:pt>
                <c:pt idx="1445">
                  <c:v>0.57850000000000001</c:v>
                </c:pt>
                <c:pt idx="1446">
                  <c:v>0.58879999999999999</c:v>
                </c:pt>
                <c:pt idx="1447">
                  <c:v>0.58930000000000005</c:v>
                </c:pt>
                <c:pt idx="1448">
                  <c:v>0.59819999999999995</c:v>
                </c:pt>
                <c:pt idx="1449">
                  <c:v>0.60440000000000005</c:v>
                </c:pt>
                <c:pt idx="1450">
                  <c:v>0.61550000000000005</c:v>
                </c:pt>
                <c:pt idx="1451">
                  <c:v>0.62260000000000004</c:v>
                </c:pt>
                <c:pt idx="1452">
                  <c:v>0.63729999999999998</c:v>
                </c:pt>
                <c:pt idx="1453">
                  <c:v>0.62080000000000002</c:v>
                </c:pt>
                <c:pt idx="1454">
                  <c:v>0.6119</c:v>
                </c:pt>
                <c:pt idx="1455">
                  <c:v>0.62649999999999995</c:v>
                </c:pt>
                <c:pt idx="1456">
                  <c:v>0.60329999999999995</c:v>
                </c:pt>
                <c:pt idx="1457">
                  <c:v>0.60009999999999997</c:v>
                </c:pt>
                <c:pt idx="1458">
                  <c:v>0.59950000000000003</c:v>
                </c:pt>
                <c:pt idx="1459">
                  <c:v>0.60819999999999996</c:v>
                </c:pt>
                <c:pt idx="1460">
                  <c:v>0.60819999999999996</c:v>
                </c:pt>
                <c:pt idx="1461">
                  <c:v>0.60899999999999999</c:v>
                </c:pt>
                <c:pt idx="1462">
                  <c:v>0.59870000000000001</c:v>
                </c:pt>
                <c:pt idx="1463">
                  <c:v>0.60560000000000003</c:v>
                </c:pt>
                <c:pt idx="1464">
                  <c:v>0.60270000000000001</c:v>
                </c:pt>
                <c:pt idx="1465">
                  <c:v>0.6129</c:v>
                </c:pt>
                <c:pt idx="1466">
                  <c:v>0.6089</c:v>
                </c:pt>
                <c:pt idx="1467">
                  <c:v>0.6089</c:v>
                </c:pt>
                <c:pt idx="1468">
                  <c:v>0.60829999999999995</c:v>
                </c:pt>
                <c:pt idx="1469">
                  <c:v>0.61350000000000005</c:v>
                </c:pt>
                <c:pt idx="1470">
                  <c:v>0.61729999999999996</c:v>
                </c:pt>
                <c:pt idx="1471">
                  <c:v>0.60929999999999995</c:v>
                </c:pt>
                <c:pt idx="1472">
                  <c:v>0.59789999999999999</c:v>
                </c:pt>
                <c:pt idx="1473">
                  <c:v>0.63170000000000004</c:v>
                </c:pt>
                <c:pt idx="1474">
                  <c:v>0.61170000000000002</c:v>
                </c:pt>
                <c:pt idx="1475">
                  <c:v>0.5998</c:v>
                </c:pt>
                <c:pt idx="1476">
                  <c:v>0.6109</c:v>
                </c:pt>
                <c:pt idx="1477">
                  <c:v>0.59860000000000002</c:v>
                </c:pt>
                <c:pt idx="1478">
                  <c:v>0.59750000000000003</c:v>
                </c:pt>
                <c:pt idx="1479">
                  <c:v>0.59770000000000001</c:v>
                </c:pt>
                <c:pt idx="1480">
                  <c:v>0.61850000000000005</c:v>
                </c:pt>
                <c:pt idx="1481">
                  <c:v>0.61539999999999995</c:v>
                </c:pt>
                <c:pt idx="1482">
                  <c:v>0.60489999999999999</c:v>
                </c:pt>
                <c:pt idx="1483">
                  <c:v>0.60670000000000002</c:v>
                </c:pt>
                <c:pt idx="1484">
                  <c:v>0.61199999999999999</c:v>
                </c:pt>
                <c:pt idx="1485">
                  <c:v>0.61209999999999998</c:v>
                </c:pt>
                <c:pt idx="1486">
                  <c:v>0.62409999999999999</c:v>
                </c:pt>
                <c:pt idx="1487">
                  <c:v>0.62780000000000002</c:v>
                </c:pt>
                <c:pt idx="1488">
                  <c:v>0.61229999999999996</c:v>
                </c:pt>
                <c:pt idx="1489">
                  <c:v>0.61339999999999995</c:v>
                </c:pt>
                <c:pt idx="1490">
                  <c:v>0.60499999999999998</c:v>
                </c:pt>
                <c:pt idx="1491">
                  <c:v>0.59799999999999998</c:v>
                </c:pt>
                <c:pt idx="1492">
                  <c:v>0.59509999999999996</c:v>
                </c:pt>
                <c:pt idx="1493">
                  <c:v>0.58809999999999996</c:v>
                </c:pt>
                <c:pt idx="1494">
                  <c:v>0.5907</c:v>
                </c:pt>
                <c:pt idx="1495">
                  <c:v>0.5806</c:v>
                </c:pt>
                <c:pt idx="1496">
                  <c:v>0.57340000000000002</c:v>
                </c:pt>
                <c:pt idx="1497">
                  <c:v>0.60009999999999997</c:v>
                </c:pt>
                <c:pt idx="1498">
                  <c:v>0.60760000000000003</c:v>
                </c:pt>
                <c:pt idx="1499">
                  <c:v>0.60619999999999996</c:v>
                </c:pt>
                <c:pt idx="1500">
                  <c:v>0.60489999999999999</c:v>
                </c:pt>
                <c:pt idx="1501">
                  <c:v>0.59389999999999998</c:v>
                </c:pt>
                <c:pt idx="1502">
                  <c:v>0.60209999999999997</c:v>
                </c:pt>
                <c:pt idx="1503">
                  <c:v>0.60440000000000005</c:v>
                </c:pt>
                <c:pt idx="1504">
                  <c:v>0.61739999999999995</c:v>
                </c:pt>
                <c:pt idx="1505">
                  <c:v>0.62870000000000004</c:v>
                </c:pt>
                <c:pt idx="1506">
                  <c:v>0.62839999999999996</c:v>
                </c:pt>
                <c:pt idx="1507">
                  <c:v>0.62250000000000005</c:v>
                </c:pt>
                <c:pt idx="1508">
                  <c:v>0.62370000000000003</c:v>
                </c:pt>
                <c:pt idx="1509">
                  <c:v>0.62990000000000002</c:v>
                </c:pt>
                <c:pt idx="1510">
                  <c:v>0.62129999999999996</c:v>
                </c:pt>
                <c:pt idx="1511">
                  <c:v>0.62509999999999999</c:v>
                </c:pt>
                <c:pt idx="1512">
                  <c:v>0.62529999999999997</c:v>
                </c:pt>
                <c:pt idx="1513">
                  <c:v>0.63639999999999997</c:v>
                </c:pt>
                <c:pt idx="1514">
                  <c:v>0.62790000000000001</c:v>
                </c:pt>
                <c:pt idx="1515">
                  <c:v>0.64929999999999999</c:v>
                </c:pt>
                <c:pt idx="1516">
                  <c:v>0.62470000000000003</c:v>
                </c:pt>
                <c:pt idx="1517">
                  <c:v>0.64790000000000003</c:v>
                </c:pt>
                <c:pt idx="1518">
                  <c:v>0.64710000000000001</c:v>
                </c:pt>
                <c:pt idx="1519">
                  <c:v>0.65820000000000001</c:v>
                </c:pt>
                <c:pt idx="1520">
                  <c:v>0.63539999999999996</c:v>
                </c:pt>
                <c:pt idx="1521">
                  <c:v>0.62749999999999995</c:v>
                </c:pt>
                <c:pt idx="1522">
                  <c:v>0.63200000000000001</c:v>
                </c:pt>
                <c:pt idx="1523">
                  <c:v>0.62660000000000005</c:v>
                </c:pt>
                <c:pt idx="1524">
                  <c:v>0.62680000000000002</c:v>
                </c:pt>
                <c:pt idx="1525">
                  <c:v>0.61360000000000003</c:v>
                </c:pt>
                <c:pt idx="1526">
                  <c:v>0.61639999999999995</c:v>
                </c:pt>
                <c:pt idx="1527">
                  <c:v>0.61119999999999997</c:v>
                </c:pt>
                <c:pt idx="1528">
                  <c:v>0.62160000000000004</c:v>
                </c:pt>
                <c:pt idx="1529">
                  <c:v>0.61880000000000002</c:v>
                </c:pt>
                <c:pt idx="1530">
                  <c:v>0.61890000000000001</c:v>
                </c:pt>
                <c:pt idx="1531">
                  <c:v>0.61350000000000005</c:v>
                </c:pt>
                <c:pt idx="1532">
                  <c:v>0.60909999999999997</c:v>
                </c:pt>
                <c:pt idx="1533">
                  <c:v>0.62739999999999996</c:v>
                </c:pt>
                <c:pt idx="1534">
                  <c:v>0.63119999999999998</c:v>
                </c:pt>
                <c:pt idx="1535">
                  <c:v>0.62880000000000003</c:v>
                </c:pt>
                <c:pt idx="1536">
                  <c:v>0.62460000000000004</c:v>
                </c:pt>
                <c:pt idx="1537">
                  <c:v>0.62329999999999997</c:v>
                </c:pt>
                <c:pt idx="1538">
                  <c:v>0.61729999999999996</c:v>
                </c:pt>
                <c:pt idx="1539">
                  <c:v>0.60660000000000003</c:v>
                </c:pt>
                <c:pt idx="1540">
                  <c:v>0.61370000000000002</c:v>
                </c:pt>
                <c:pt idx="1541">
                  <c:v>0.63019999999999998</c:v>
                </c:pt>
                <c:pt idx="1542">
                  <c:v>0.63660000000000005</c:v>
                </c:pt>
                <c:pt idx="1543">
                  <c:v>0.61050000000000004</c:v>
                </c:pt>
                <c:pt idx="1544">
                  <c:v>0.63490000000000002</c:v>
                </c:pt>
                <c:pt idx="1545">
                  <c:v>0.63119999999999998</c:v>
                </c:pt>
                <c:pt idx="1546">
                  <c:v>0.64219999999999999</c:v>
                </c:pt>
                <c:pt idx="1547">
                  <c:v>0.64170000000000005</c:v>
                </c:pt>
                <c:pt idx="1548">
                  <c:v>0.65410000000000001</c:v>
                </c:pt>
                <c:pt idx="1549">
                  <c:v>0.67330000000000001</c:v>
                </c:pt>
                <c:pt idx="1550">
                  <c:v>0.64649999999999996</c:v>
                </c:pt>
                <c:pt idx="1551">
                  <c:v>0.66310000000000002</c:v>
                </c:pt>
                <c:pt idx="1552">
                  <c:v>0.66359999999999997</c:v>
                </c:pt>
                <c:pt idx="1553">
                  <c:v>0.64500000000000002</c:v>
                </c:pt>
                <c:pt idx="1554">
                  <c:v>0.64239999999999997</c:v>
                </c:pt>
                <c:pt idx="1555">
                  <c:v>0.62819999999999998</c:v>
                </c:pt>
                <c:pt idx="1556">
                  <c:v>0.62780000000000002</c:v>
                </c:pt>
                <c:pt idx="1557">
                  <c:v>0.61629999999999996</c:v>
                </c:pt>
                <c:pt idx="1558">
                  <c:v>0.61570000000000003</c:v>
                </c:pt>
                <c:pt idx="1559">
                  <c:v>0.61770000000000003</c:v>
                </c:pt>
                <c:pt idx="1560">
                  <c:v>0.61250000000000004</c:v>
                </c:pt>
                <c:pt idx="1561">
                  <c:v>0.61180000000000001</c:v>
                </c:pt>
                <c:pt idx="1562">
                  <c:v>0.60640000000000005</c:v>
                </c:pt>
                <c:pt idx="1563">
                  <c:v>0.60860000000000003</c:v>
                </c:pt>
                <c:pt idx="1564">
                  <c:v>0.59660000000000002</c:v>
                </c:pt>
                <c:pt idx="1565">
                  <c:v>0.59899999999999998</c:v>
                </c:pt>
                <c:pt idx="1566">
                  <c:v>0.59630000000000005</c:v>
                </c:pt>
                <c:pt idx="1567">
                  <c:v>0.60560000000000003</c:v>
                </c:pt>
                <c:pt idx="1568">
                  <c:v>0.6139</c:v>
                </c:pt>
                <c:pt idx="1569">
                  <c:v>0.60670000000000002</c:v>
                </c:pt>
                <c:pt idx="1570">
                  <c:v>0.60960000000000003</c:v>
                </c:pt>
                <c:pt idx="1571">
                  <c:v>0.60529999999999995</c:v>
                </c:pt>
                <c:pt idx="1572">
                  <c:v>0.60140000000000005</c:v>
                </c:pt>
                <c:pt idx="1573">
                  <c:v>0.61560000000000004</c:v>
                </c:pt>
                <c:pt idx="1574">
                  <c:v>0.61890000000000001</c:v>
                </c:pt>
                <c:pt idx="1575">
                  <c:v>0.62180000000000002</c:v>
                </c:pt>
                <c:pt idx="1576">
                  <c:v>0.61309999999999998</c:v>
                </c:pt>
                <c:pt idx="1577">
                  <c:v>0.60270000000000001</c:v>
                </c:pt>
                <c:pt idx="1578">
                  <c:v>0.60550000000000004</c:v>
                </c:pt>
                <c:pt idx="1579">
                  <c:v>0.61750000000000005</c:v>
                </c:pt>
                <c:pt idx="1580">
                  <c:v>0.60150000000000003</c:v>
                </c:pt>
                <c:pt idx="1581">
                  <c:v>0.60309999999999997</c:v>
                </c:pt>
                <c:pt idx="1582">
                  <c:v>0.5998</c:v>
                </c:pt>
                <c:pt idx="1583">
                  <c:v>0.59260000000000002</c:v>
                </c:pt>
                <c:pt idx="1584">
                  <c:v>0.59770000000000001</c:v>
                </c:pt>
                <c:pt idx="1585">
                  <c:v>0.5917</c:v>
                </c:pt>
                <c:pt idx="1586">
                  <c:v>0.5887</c:v>
                </c:pt>
                <c:pt idx="1587">
                  <c:v>0.59789999999999999</c:v>
                </c:pt>
                <c:pt idx="1588">
                  <c:v>0.60309999999999997</c:v>
                </c:pt>
                <c:pt idx="1589">
                  <c:v>0.60980000000000001</c:v>
                </c:pt>
                <c:pt idx="1590">
                  <c:v>0.60960000000000003</c:v>
                </c:pt>
                <c:pt idx="1591">
                  <c:v>0.60960000000000003</c:v>
                </c:pt>
                <c:pt idx="1592">
                  <c:v>0.60929999999999995</c:v>
                </c:pt>
                <c:pt idx="1593">
                  <c:v>0.60780000000000001</c:v>
                </c:pt>
                <c:pt idx="1594">
                  <c:v>0.60399999999999998</c:v>
                </c:pt>
                <c:pt idx="1595">
                  <c:v>0.59750000000000003</c:v>
                </c:pt>
                <c:pt idx="1596">
                  <c:v>0.59689999999999999</c:v>
                </c:pt>
                <c:pt idx="1597">
                  <c:v>0.59060000000000001</c:v>
                </c:pt>
                <c:pt idx="1598">
                  <c:v>0.5907</c:v>
                </c:pt>
                <c:pt idx="1599">
                  <c:v>0.58509999999999995</c:v>
                </c:pt>
                <c:pt idx="1600">
                  <c:v>0.58499999999999996</c:v>
                </c:pt>
                <c:pt idx="1601">
                  <c:v>0.60950000000000004</c:v>
                </c:pt>
                <c:pt idx="1602">
                  <c:v>0.59560000000000002</c:v>
                </c:pt>
                <c:pt idx="1603">
                  <c:v>0.59540000000000004</c:v>
                </c:pt>
                <c:pt idx="1604">
                  <c:v>0.6018</c:v>
                </c:pt>
                <c:pt idx="1605">
                  <c:v>0.60360000000000003</c:v>
                </c:pt>
                <c:pt idx="1606">
                  <c:v>0.62</c:v>
                </c:pt>
                <c:pt idx="1607">
                  <c:v>0.61660000000000004</c:v>
                </c:pt>
                <c:pt idx="1608">
                  <c:v>0.62909999999999999</c:v>
                </c:pt>
                <c:pt idx="1609">
                  <c:v>0.62960000000000005</c:v>
                </c:pt>
                <c:pt idx="1610">
                  <c:v>0.62919999999999998</c:v>
                </c:pt>
                <c:pt idx="1611">
                  <c:v>0.61160000000000003</c:v>
                </c:pt>
                <c:pt idx="1612">
                  <c:v>0.60950000000000004</c:v>
                </c:pt>
                <c:pt idx="1613">
                  <c:v>0.63570000000000004</c:v>
                </c:pt>
                <c:pt idx="1614">
                  <c:v>0.62760000000000005</c:v>
                </c:pt>
                <c:pt idx="1615">
                  <c:v>0.64610000000000001</c:v>
                </c:pt>
                <c:pt idx="1616">
                  <c:v>0.65639999999999998</c:v>
                </c:pt>
                <c:pt idx="1617">
                  <c:v>0.65659999999999996</c:v>
                </c:pt>
                <c:pt idx="1618">
                  <c:v>0.64790000000000003</c:v>
                </c:pt>
                <c:pt idx="1619">
                  <c:v>0.65029999999999999</c:v>
                </c:pt>
                <c:pt idx="1620">
                  <c:v>0.6431</c:v>
                </c:pt>
                <c:pt idx="1621">
                  <c:v>0.6462</c:v>
                </c:pt>
                <c:pt idx="1622">
                  <c:v>0.63859999999999995</c:v>
                </c:pt>
                <c:pt idx="1623">
                  <c:v>0.6522</c:v>
                </c:pt>
                <c:pt idx="1624">
                  <c:v>0.65190000000000003</c:v>
                </c:pt>
                <c:pt idx="1625">
                  <c:v>0.66320000000000001</c:v>
                </c:pt>
                <c:pt idx="1626">
                  <c:v>0.64439999999999997</c:v>
                </c:pt>
                <c:pt idx="1627">
                  <c:v>0.63980000000000004</c:v>
                </c:pt>
                <c:pt idx="1628">
                  <c:v>0.63800000000000001</c:v>
                </c:pt>
                <c:pt idx="1629">
                  <c:v>0.64459999999999995</c:v>
                </c:pt>
                <c:pt idx="1630">
                  <c:v>0.63200000000000001</c:v>
                </c:pt>
                <c:pt idx="1631">
                  <c:v>0.63700000000000001</c:v>
                </c:pt>
                <c:pt idx="1632">
                  <c:v>0.63790000000000002</c:v>
                </c:pt>
                <c:pt idx="1633">
                  <c:v>0.64290000000000003</c:v>
                </c:pt>
                <c:pt idx="1634">
                  <c:v>0.63970000000000005</c:v>
                </c:pt>
                <c:pt idx="1635">
                  <c:v>0.63090000000000002</c:v>
                </c:pt>
                <c:pt idx="1636">
                  <c:v>0.62590000000000001</c:v>
                </c:pt>
                <c:pt idx="1637">
                  <c:v>0.61509999999999998</c:v>
                </c:pt>
                <c:pt idx="1638">
                  <c:v>0.61429999999999996</c:v>
                </c:pt>
                <c:pt idx="1639">
                  <c:v>0.62039999999999995</c:v>
                </c:pt>
                <c:pt idx="1640">
                  <c:v>0.61619999999999997</c:v>
                </c:pt>
                <c:pt idx="1641">
                  <c:v>0.60980000000000001</c:v>
                </c:pt>
                <c:pt idx="1642">
                  <c:v>0.60640000000000005</c:v>
                </c:pt>
                <c:pt idx="1643">
                  <c:v>0.60229999999999995</c:v>
                </c:pt>
                <c:pt idx="1644">
                  <c:v>0.61309999999999998</c:v>
                </c:pt>
                <c:pt idx="1645">
                  <c:v>0.63</c:v>
                </c:pt>
                <c:pt idx="1646">
                  <c:v>0.63070000000000004</c:v>
                </c:pt>
                <c:pt idx="1647">
                  <c:v>0.627</c:v>
                </c:pt>
                <c:pt idx="1648">
                  <c:v>0.62970000000000004</c:v>
                </c:pt>
                <c:pt idx="1649">
                  <c:v>0.63470000000000004</c:v>
                </c:pt>
                <c:pt idx="1650">
                  <c:v>0.63139999999999996</c:v>
                </c:pt>
                <c:pt idx="1651">
                  <c:v>0.62080000000000002</c:v>
                </c:pt>
                <c:pt idx="1652">
                  <c:v>0.61660000000000004</c:v>
                </c:pt>
                <c:pt idx="1653">
                  <c:v>0.61829999999999996</c:v>
                </c:pt>
                <c:pt idx="1654">
                  <c:v>0.60919999999999996</c:v>
                </c:pt>
                <c:pt idx="1655">
                  <c:v>0.60760000000000003</c:v>
                </c:pt>
                <c:pt idx="1656">
                  <c:v>0.60550000000000004</c:v>
                </c:pt>
                <c:pt idx="1657">
                  <c:v>0.59560000000000002</c:v>
                </c:pt>
                <c:pt idx="1658">
                  <c:v>0.59699999999999998</c:v>
                </c:pt>
                <c:pt idx="1659">
                  <c:v>0.60440000000000005</c:v>
                </c:pt>
                <c:pt idx="1660">
                  <c:v>0.60980000000000001</c:v>
                </c:pt>
                <c:pt idx="1661">
                  <c:v>0.60709999999999997</c:v>
                </c:pt>
                <c:pt idx="1662">
                  <c:v>0.59819999999999995</c:v>
                </c:pt>
                <c:pt idx="1663">
                  <c:v>0.61150000000000004</c:v>
                </c:pt>
                <c:pt idx="1664">
                  <c:v>0.61680000000000001</c:v>
                </c:pt>
                <c:pt idx="1665">
                  <c:v>0.63290000000000002</c:v>
                </c:pt>
                <c:pt idx="1666">
                  <c:v>0.63049999999999995</c:v>
                </c:pt>
                <c:pt idx="1667">
                  <c:v>0.62329999999999997</c:v>
                </c:pt>
                <c:pt idx="1668">
                  <c:v>0.62929999999999997</c:v>
                </c:pt>
                <c:pt idx="1669">
                  <c:v>0.64410000000000001</c:v>
                </c:pt>
                <c:pt idx="1670">
                  <c:v>0.64959999999999996</c:v>
                </c:pt>
                <c:pt idx="1671">
                  <c:v>0.66810000000000003</c:v>
                </c:pt>
                <c:pt idx="1672">
                  <c:v>0.65590000000000004</c:v>
                </c:pt>
                <c:pt idx="1673">
                  <c:v>0.66080000000000005</c:v>
                </c:pt>
                <c:pt idx="1674">
                  <c:v>0.62949999999999995</c:v>
                </c:pt>
                <c:pt idx="1675">
                  <c:v>0.63690000000000002</c:v>
                </c:pt>
                <c:pt idx="1676">
                  <c:v>0.62060000000000004</c:v>
                </c:pt>
                <c:pt idx="1677">
                  <c:v>0.63370000000000004</c:v>
                </c:pt>
                <c:pt idx="1678">
                  <c:v>0.64739999999999998</c:v>
                </c:pt>
                <c:pt idx="1679">
                  <c:v>0.63480000000000003</c:v>
                </c:pt>
                <c:pt idx="1680">
                  <c:v>0.64239999999999997</c:v>
                </c:pt>
                <c:pt idx="1681">
                  <c:v>0.61409999999999998</c:v>
                </c:pt>
                <c:pt idx="1682">
                  <c:v>0.60980000000000001</c:v>
                </c:pt>
                <c:pt idx="1683">
                  <c:v>0.63660000000000005</c:v>
                </c:pt>
                <c:pt idx="1684">
                  <c:v>0.62429999999999997</c:v>
                </c:pt>
                <c:pt idx="1685">
                  <c:v>0.62280000000000002</c:v>
                </c:pt>
                <c:pt idx="1686">
                  <c:v>0.60619999999999996</c:v>
                </c:pt>
                <c:pt idx="1687">
                  <c:v>0.61350000000000005</c:v>
                </c:pt>
                <c:pt idx="1688">
                  <c:v>0.60819999999999996</c:v>
                </c:pt>
                <c:pt idx="1689">
                  <c:v>0.61509999999999998</c:v>
                </c:pt>
                <c:pt idx="1690">
                  <c:v>0.60470000000000002</c:v>
                </c:pt>
                <c:pt idx="1691">
                  <c:v>0.6038</c:v>
                </c:pt>
                <c:pt idx="1692">
                  <c:v>0.61229999999999996</c:v>
                </c:pt>
                <c:pt idx="1693">
                  <c:v>0.59219999999999995</c:v>
                </c:pt>
                <c:pt idx="1694">
                  <c:v>0.57010000000000005</c:v>
                </c:pt>
                <c:pt idx="1695">
                  <c:v>0.58440000000000003</c:v>
                </c:pt>
                <c:pt idx="1696">
                  <c:v>0.58079999999999998</c:v>
                </c:pt>
                <c:pt idx="1697">
                  <c:v>0.5796</c:v>
                </c:pt>
                <c:pt idx="1698">
                  <c:v>0.5716</c:v>
                </c:pt>
                <c:pt idx="1699">
                  <c:v>0.56879999999999997</c:v>
                </c:pt>
                <c:pt idx="1700">
                  <c:v>0.55889999999999995</c:v>
                </c:pt>
                <c:pt idx="1701">
                  <c:v>0.56789999999999996</c:v>
                </c:pt>
                <c:pt idx="1702">
                  <c:v>0.56320000000000003</c:v>
                </c:pt>
                <c:pt idx="1703">
                  <c:v>0.56259999999999999</c:v>
                </c:pt>
                <c:pt idx="1704">
                  <c:v>0.56630000000000003</c:v>
                </c:pt>
                <c:pt idx="1705">
                  <c:v>0.54359999999999997</c:v>
                </c:pt>
                <c:pt idx="1706">
                  <c:v>0.53800000000000003</c:v>
                </c:pt>
                <c:pt idx="1707">
                  <c:v>0.53839999999999999</c:v>
                </c:pt>
                <c:pt idx="1708">
                  <c:v>0.53849999999999998</c:v>
                </c:pt>
                <c:pt idx="1709">
                  <c:v>0.54779999999999995</c:v>
                </c:pt>
                <c:pt idx="1710">
                  <c:v>0.55249999999999999</c:v>
                </c:pt>
                <c:pt idx="1711">
                  <c:v>0.55510000000000004</c:v>
                </c:pt>
                <c:pt idx="1712">
                  <c:v>0.55969999999999998</c:v>
                </c:pt>
                <c:pt idx="1713">
                  <c:v>0.56089999999999995</c:v>
                </c:pt>
                <c:pt idx="1714">
                  <c:v>0.5696</c:v>
                </c:pt>
                <c:pt idx="1715">
                  <c:v>0.55610000000000004</c:v>
                </c:pt>
                <c:pt idx="1716">
                  <c:v>0.5554</c:v>
                </c:pt>
                <c:pt idx="1717">
                  <c:v>0.55289999999999995</c:v>
                </c:pt>
                <c:pt idx="1718">
                  <c:v>0.54469999999999996</c:v>
                </c:pt>
                <c:pt idx="1719">
                  <c:v>0.53139999999999998</c:v>
                </c:pt>
                <c:pt idx="1720">
                  <c:v>0.53120000000000001</c:v>
                </c:pt>
                <c:pt idx="1721">
                  <c:v>0.5363</c:v>
                </c:pt>
                <c:pt idx="1722">
                  <c:v>0.52900000000000003</c:v>
                </c:pt>
                <c:pt idx="1723">
                  <c:v>0.53759999999999997</c:v>
                </c:pt>
                <c:pt idx="1724">
                  <c:v>0.53649999999999998</c:v>
                </c:pt>
                <c:pt idx="1725">
                  <c:v>0.53649999999999998</c:v>
                </c:pt>
                <c:pt idx="1726">
                  <c:v>0.53810000000000002</c:v>
                </c:pt>
                <c:pt idx="1727">
                  <c:v>0.55100000000000005</c:v>
                </c:pt>
                <c:pt idx="1728">
                  <c:v>0.55800000000000005</c:v>
                </c:pt>
                <c:pt idx="1729">
                  <c:v>0.55549999999999999</c:v>
                </c:pt>
                <c:pt idx="1730">
                  <c:v>0.56100000000000005</c:v>
                </c:pt>
                <c:pt idx="1731">
                  <c:v>0.55149999999999999</c:v>
                </c:pt>
                <c:pt idx="1732">
                  <c:v>0.5494</c:v>
                </c:pt>
                <c:pt idx="1733">
                  <c:v>0.55810000000000004</c:v>
                </c:pt>
                <c:pt idx="1734">
                  <c:v>0.54990000000000006</c:v>
                </c:pt>
                <c:pt idx="1735">
                  <c:v>0.56000000000000005</c:v>
                </c:pt>
                <c:pt idx="1736">
                  <c:v>0.55940000000000001</c:v>
                </c:pt>
                <c:pt idx="1737">
                  <c:v>0.56079999999999997</c:v>
                </c:pt>
                <c:pt idx="1738">
                  <c:v>0.55789999999999995</c:v>
                </c:pt>
                <c:pt idx="1739">
                  <c:v>0.55200000000000005</c:v>
                </c:pt>
                <c:pt idx="1740">
                  <c:v>0.55400000000000005</c:v>
                </c:pt>
                <c:pt idx="1741">
                  <c:v>0.55779999999999996</c:v>
                </c:pt>
                <c:pt idx="1742">
                  <c:v>0.54659999999999997</c:v>
                </c:pt>
                <c:pt idx="1743">
                  <c:v>0.54120000000000001</c:v>
                </c:pt>
                <c:pt idx="1744">
                  <c:v>0.5383</c:v>
                </c:pt>
                <c:pt idx="1745">
                  <c:v>0.54390000000000005</c:v>
                </c:pt>
                <c:pt idx="1746">
                  <c:v>0.5484</c:v>
                </c:pt>
                <c:pt idx="1747">
                  <c:v>0.53990000000000005</c:v>
                </c:pt>
                <c:pt idx="1748">
                  <c:v>0.54059999999999997</c:v>
                </c:pt>
                <c:pt idx="1749">
                  <c:v>0.55169999999999997</c:v>
                </c:pt>
                <c:pt idx="1750">
                  <c:v>0.56059999999999999</c:v>
                </c:pt>
                <c:pt idx="1751">
                  <c:v>0.58450000000000002</c:v>
                </c:pt>
                <c:pt idx="1752">
                  <c:v>0.58189999999999997</c:v>
                </c:pt>
                <c:pt idx="1753">
                  <c:v>0.58009999999999995</c:v>
                </c:pt>
                <c:pt idx="1754">
                  <c:v>0.57689999999999997</c:v>
                </c:pt>
                <c:pt idx="1755">
                  <c:v>0.57389999999999997</c:v>
                </c:pt>
                <c:pt idx="1756">
                  <c:v>0.56899999999999995</c:v>
                </c:pt>
                <c:pt idx="1757">
                  <c:v>0.5645</c:v>
                </c:pt>
                <c:pt idx="1758">
                  <c:v>0.56100000000000005</c:v>
                </c:pt>
                <c:pt idx="1759">
                  <c:v>0.56469999999999998</c:v>
                </c:pt>
                <c:pt idx="1760">
                  <c:v>0.56440000000000001</c:v>
                </c:pt>
                <c:pt idx="1761">
                  <c:v>0.56410000000000005</c:v>
                </c:pt>
                <c:pt idx="1762">
                  <c:v>0.56879999999999997</c:v>
                </c:pt>
                <c:pt idx="1763">
                  <c:v>0.56200000000000006</c:v>
                </c:pt>
                <c:pt idx="1764">
                  <c:v>0.54410000000000003</c:v>
                </c:pt>
                <c:pt idx="1765">
                  <c:v>0.54800000000000004</c:v>
                </c:pt>
                <c:pt idx="1766">
                  <c:v>0.54610000000000003</c:v>
                </c:pt>
                <c:pt idx="1767">
                  <c:v>0.55259999999999998</c:v>
                </c:pt>
                <c:pt idx="1768">
                  <c:v>0.55089999999999995</c:v>
                </c:pt>
                <c:pt idx="1769">
                  <c:v>0.5444</c:v>
                </c:pt>
                <c:pt idx="1770">
                  <c:v>0.54259999999999997</c:v>
                </c:pt>
                <c:pt idx="1771">
                  <c:v>0.54669999999999996</c:v>
                </c:pt>
                <c:pt idx="1772">
                  <c:v>0.54339999999999999</c:v>
                </c:pt>
                <c:pt idx="1773">
                  <c:v>0.53010000000000002</c:v>
                </c:pt>
                <c:pt idx="1774">
                  <c:v>0.52710000000000001</c:v>
                </c:pt>
                <c:pt idx="1775">
                  <c:v>0.53180000000000005</c:v>
                </c:pt>
                <c:pt idx="1776">
                  <c:v>0.53129999999999999</c:v>
                </c:pt>
                <c:pt idx="1777">
                  <c:v>0.52349999999999997</c:v>
                </c:pt>
                <c:pt idx="1778">
                  <c:v>0.53180000000000005</c:v>
                </c:pt>
                <c:pt idx="1779">
                  <c:v>0.52439999999999998</c:v>
                </c:pt>
                <c:pt idx="1780">
                  <c:v>0.51770000000000005</c:v>
                </c:pt>
                <c:pt idx="1781">
                  <c:v>0.51429999999999998</c:v>
                </c:pt>
                <c:pt idx="1782">
                  <c:v>0.51770000000000005</c:v>
                </c:pt>
                <c:pt idx="1783">
                  <c:v>0.52810000000000001</c:v>
                </c:pt>
                <c:pt idx="1784">
                  <c:v>0.52849999999999997</c:v>
                </c:pt>
                <c:pt idx="1785">
                  <c:v>0.53659999999999997</c:v>
                </c:pt>
                <c:pt idx="1786">
                  <c:v>0.53210000000000002</c:v>
                </c:pt>
                <c:pt idx="1787">
                  <c:v>0.54169999999999996</c:v>
                </c:pt>
                <c:pt idx="1788">
                  <c:v>0.53990000000000005</c:v>
                </c:pt>
                <c:pt idx="1789">
                  <c:v>0.54149999999999998</c:v>
                </c:pt>
                <c:pt idx="1790">
                  <c:v>0.54049999999999998</c:v>
                </c:pt>
                <c:pt idx="1791">
                  <c:v>0.51729999999999998</c:v>
                </c:pt>
                <c:pt idx="1792">
                  <c:v>0.52200000000000002</c:v>
                </c:pt>
                <c:pt idx="1793">
                  <c:v>0.52880000000000005</c:v>
                </c:pt>
                <c:pt idx="1794">
                  <c:v>0.52129999999999999</c:v>
                </c:pt>
                <c:pt idx="1795">
                  <c:v>0.52929999999999999</c:v>
                </c:pt>
                <c:pt idx="1796">
                  <c:v>0.53510000000000002</c:v>
                </c:pt>
                <c:pt idx="1797">
                  <c:v>0.52810000000000001</c:v>
                </c:pt>
                <c:pt idx="1798">
                  <c:v>0.5343</c:v>
                </c:pt>
                <c:pt idx="1799">
                  <c:v>0.53669999999999995</c:v>
                </c:pt>
                <c:pt idx="1800">
                  <c:v>0.5343</c:v>
                </c:pt>
                <c:pt idx="1801">
                  <c:v>0.53120000000000001</c:v>
                </c:pt>
                <c:pt idx="1802">
                  <c:v>0.54010000000000002</c:v>
                </c:pt>
                <c:pt idx="1803">
                  <c:v>0.5524</c:v>
                </c:pt>
                <c:pt idx="1804">
                  <c:v>0.55179999999999996</c:v>
                </c:pt>
                <c:pt idx="1805">
                  <c:v>0.53500000000000003</c:v>
                </c:pt>
                <c:pt idx="1806">
                  <c:v>0.54190000000000005</c:v>
                </c:pt>
                <c:pt idx="1807">
                  <c:v>0.55430000000000001</c:v>
                </c:pt>
                <c:pt idx="1808">
                  <c:v>0.57089999999999996</c:v>
                </c:pt>
                <c:pt idx="1809">
                  <c:v>0.55830000000000002</c:v>
                </c:pt>
                <c:pt idx="1810">
                  <c:v>0.56589999999999996</c:v>
                </c:pt>
                <c:pt idx="1811">
                  <c:v>0.5736</c:v>
                </c:pt>
                <c:pt idx="1812">
                  <c:v>0.57079999999999997</c:v>
                </c:pt>
                <c:pt idx="1813">
                  <c:v>0.5554</c:v>
                </c:pt>
                <c:pt idx="1814">
                  <c:v>0.55230000000000001</c:v>
                </c:pt>
                <c:pt idx="1815">
                  <c:v>0.54920000000000002</c:v>
                </c:pt>
                <c:pt idx="1816">
                  <c:v>0.54359999999999997</c:v>
                </c:pt>
                <c:pt idx="1817">
                  <c:v>0.53320000000000001</c:v>
                </c:pt>
                <c:pt idx="1818">
                  <c:v>0.54700000000000004</c:v>
                </c:pt>
                <c:pt idx="1819">
                  <c:v>0.54100000000000004</c:v>
                </c:pt>
                <c:pt idx="1820">
                  <c:v>0.56189999999999996</c:v>
                </c:pt>
                <c:pt idx="1821">
                  <c:v>0.56950000000000001</c:v>
                </c:pt>
                <c:pt idx="1822">
                  <c:v>0.56799999999999995</c:v>
                </c:pt>
                <c:pt idx="1823">
                  <c:v>0.57450000000000001</c:v>
                </c:pt>
                <c:pt idx="1824">
                  <c:v>0.58750000000000002</c:v>
                </c:pt>
                <c:pt idx="1825">
                  <c:v>0.58220000000000005</c:v>
                </c:pt>
                <c:pt idx="1826">
                  <c:v>0.57320000000000004</c:v>
                </c:pt>
                <c:pt idx="1827">
                  <c:v>0.59</c:v>
                </c:pt>
                <c:pt idx="1828">
                  <c:v>0.60499999999999998</c:v>
                </c:pt>
                <c:pt idx="1829">
                  <c:v>0.57520000000000004</c:v>
                </c:pt>
                <c:pt idx="1830">
                  <c:v>0.56879999999999997</c:v>
                </c:pt>
                <c:pt idx="1831">
                  <c:v>0.5292</c:v>
                </c:pt>
                <c:pt idx="1832">
                  <c:v>0.53700000000000003</c:v>
                </c:pt>
                <c:pt idx="1833">
                  <c:v>0.53820000000000001</c:v>
                </c:pt>
                <c:pt idx="1834">
                  <c:v>0.55830000000000002</c:v>
                </c:pt>
                <c:pt idx="1835">
                  <c:v>0.55600000000000005</c:v>
                </c:pt>
                <c:pt idx="1836">
                  <c:v>0.55830000000000002</c:v>
                </c:pt>
                <c:pt idx="1837">
                  <c:v>0.55379999999999996</c:v>
                </c:pt>
                <c:pt idx="1838">
                  <c:v>0.56000000000000005</c:v>
                </c:pt>
                <c:pt idx="1839">
                  <c:v>0.55449999999999999</c:v>
                </c:pt>
                <c:pt idx="1840">
                  <c:v>0.56430000000000002</c:v>
                </c:pt>
                <c:pt idx="1841">
                  <c:v>0.5665</c:v>
                </c:pt>
                <c:pt idx="1842">
                  <c:v>0.56569999999999998</c:v>
                </c:pt>
                <c:pt idx="1843">
                  <c:v>0.55430000000000001</c:v>
                </c:pt>
                <c:pt idx="1844">
                  <c:v>0.49740000000000001</c:v>
                </c:pt>
                <c:pt idx="1845">
                  <c:v>0.49669999999999997</c:v>
                </c:pt>
                <c:pt idx="1846">
                  <c:v>0.54690000000000005</c:v>
                </c:pt>
                <c:pt idx="1847">
                  <c:v>0.54259999999999997</c:v>
                </c:pt>
                <c:pt idx="1848">
                  <c:v>0.54049999999999998</c:v>
                </c:pt>
                <c:pt idx="1849">
                  <c:v>0.54949999999999999</c:v>
                </c:pt>
                <c:pt idx="1850">
                  <c:v>0.55989999999999995</c:v>
                </c:pt>
                <c:pt idx="1851">
                  <c:v>0.56200000000000006</c:v>
                </c:pt>
                <c:pt idx="1852">
                  <c:v>0.53620000000000001</c:v>
                </c:pt>
                <c:pt idx="1853">
                  <c:v>0.56479999999999997</c:v>
                </c:pt>
                <c:pt idx="1854">
                  <c:v>0.5302</c:v>
                </c:pt>
                <c:pt idx="1855">
                  <c:v>0.57110000000000005</c:v>
                </c:pt>
                <c:pt idx="1856">
                  <c:v>0.57709999999999995</c:v>
                </c:pt>
                <c:pt idx="1857">
                  <c:v>0.57040000000000002</c:v>
                </c:pt>
                <c:pt idx="1858">
                  <c:v>0.55479999999999996</c:v>
                </c:pt>
                <c:pt idx="1859">
                  <c:v>0.55249999999999999</c:v>
                </c:pt>
                <c:pt idx="1860">
                  <c:v>0.5625</c:v>
                </c:pt>
                <c:pt idx="1861">
                  <c:v>0.56240000000000001</c:v>
                </c:pt>
                <c:pt idx="1862">
                  <c:v>0.56999999999999995</c:v>
                </c:pt>
                <c:pt idx="1863">
                  <c:v>0.58499999999999996</c:v>
                </c:pt>
                <c:pt idx="1864">
                  <c:v>0.57250000000000001</c:v>
                </c:pt>
                <c:pt idx="1865">
                  <c:v>0.56459999999999999</c:v>
                </c:pt>
                <c:pt idx="1866">
                  <c:v>0.56299999999999994</c:v>
                </c:pt>
                <c:pt idx="1867">
                  <c:v>0.58150000000000002</c:v>
                </c:pt>
                <c:pt idx="1868">
                  <c:v>0.60540000000000005</c:v>
                </c:pt>
                <c:pt idx="1869">
                  <c:v>0.57720000000000005</c:v>
                </c:pt>
                <c:pt idx="1870">
                  <c:v>0.58120000000000005</c:v>
                </c:pt>
                <c:pt idx="1871">
                  <c:v>0.57740000000000002</c:v>
                </c:pt>
                <c:pt idx="1872">
                  <c:v>0.56420000000000003</c:v>
                </c:pt>
                <c:pt idx="1873">
                  <c:v>0.53159999999999996</c:v>
                </c:pt>
                <c:pt idx="1874">
                  <c:v>0.55640000000000001</c:v>
                </c:pt>
                <c:pt idx="1875">
                  <c:v>0.54100000000000004</c:v>
                </c:pt>
                <c:pt idx="1876">
                  <c:v>0.58299999999999996</c:v>
                </c:pt>
                <c:pt idx="1877">
                  <c:v>0.56950000000000001</c:v>
                </c:pt>
                <c:pt idx="1878">
                  <c:v>0.55569999999999997</c:v>
                </c:pt>
                <c:pt idx="1879">
                  <c:v>0.56810000000000005</c:v>
                </c:pt>
                <c:pt idx="1880">
                  <c:v>0.54210000000000003</c:v>
                </c:pt>
                <c:pt idx="1881">
                  <c:v>0.5625</c:v>
                </c:pt>
                <c:pt idx="1882">
                  <c:v>0.55320000000000003</c:v>
                </c:pt>
                <c:pt idx="1883">
                  <c:v>0.53139999999999998</c:v>
                </c:pt>
                <c:pt idx="1884">
                  <c:v>0.59379999999999999</c:v>
                </c:pt>
                <c:pt idx="1885">
                  <c:v>0.58299999999999996</c:v>
                </c:pt>
                <c:pt idx="1886">
                  <c:v>0.59419999999999995</c:v>
                </c:pt>
                <c:pt idx="1887">
                  <c:v>0.55449999999999999</c:v>
                </c:pt>
                <c:pt idx="1888">
                  <c:v>0.55130000000000001</c:v>
                </c:pt>
                <c:pt idx="1889">
                  <c:v>0.58009999999999995</c:v>
                </c:pt>
                <c:pt idx="1890">
                  <c:v>0.57630000000000003</c:v>
                </c:pt>
                <c:pt idx="1891">
                  <c:v>0.59050000000000002</c:v>
                </c:pt>
                <c:pt idx="1892">
                  <c:v>0.55520000000000003</c:v>
                </c:pt>
                <c:pt idx="1893">
                  <c:v>0.5534</c:v>
                </c:pt>
                <c:pt idx="1894">
                  <c:v>0.59409999999999996</c:v>
                </c:pt>
                <c:pt idx="1895">
                  <c:v>0.58699999999999997</c:v>
                </c:pt>
                <c:pt idx="1896">
                  <c:v>0.59130000000000005</c:v>
                </c:pt>
                <c:pt idx="1897">
                  <c:v>0.57299999999999995</c:v>
                </c:pt>
                <c:pt idx="1898">
                  <c:v>0.59160000000000001</c:v>
                </c:pt>
                <c:pt idx="1899">
                  <c:v>0.59150000000000003</c:v>
                </c:pt>
                <c:pt idx="1900">
                  <c:v>0.60670000000000002</c:v>
                </c:pt>
                <c:pt idx="1901">
                  <c:v>0.57189999999999996</c:v>
                </c:pt>
                <c:pt idx="1902">
                  <c:v>0.56840000000000002</c:v>
                </c:pt>
                <c:pt idx="1903">
                  <c:v>0.58509999999999995</c:v>
                </c:pt>
                <c:pt idx="1904">
                  <c:v>0.56359999999999999</c:v>
                </c:pt>
                <c:pt idx="1905">
                  <c:v>0.57099999999999995</c:v>
                </c:pt>
                <c:pt idx="1906">
                  <c:v>0.58030000000000004</c:v>
                </c:pt>
                <c:pt idx="1907">
                  <c:v>0.49690000000000001</c:v>
                </c:pt>
                <c:pt idx="1908">
                  <c:v>0.5504</c:v>
                </c:pt>
                <c:pt idx="1909">
                  <c:v>0.54310000000000003</c:v>
                </c:pt>
                <c:pt idx="1910">
                  <c:v>0.56710000000000005</c:v>
                </c:pt>
                <c:pt idx="1911">
                  <c:v>0.57940000000000003</c:v>
                </c:pt>
                <c:pt idx="1912">
                  <c:v>0.54720000000000002</c:v>
                </c:pt>
                <c:pt idx="1913">
                  <c:v>0.55769999999999997</c:v>
                </c:pt>
                <c:pt idx="1914">
                  <c:v>0.56589999999999996</c:v>
                </c:pt>
                <c:pt idx="1915">
                  <c:v>0.56950000000000001</c:v>
                </c:pt>
                <c:pt idx="1916">
                  <c:v>0.55659999999999998</c:v>
                </c:pt>
                <c:pt idx="1917">
                  <c:v>0.61129999999999995</c:v>
                </c:pt>
                <c:pt idx="1918">
                  <c:v>0.54559999999999997</c:v>
                </c:pt>
                <c:pt idx="1919">
                  <c:v>0.56499999999999995</c:v>
                </c:pt>
                <c:pt idx="1920">
                  <c:v>0.58330000000000004</c:v>
                </c:pt>
                <c:pt idx="1921">
                  <c:v>0.58220000000000005</c:v>
                </c:pt>
                <c:pt idx="1922">
                  <c:v>0.5323</c:v>
                </c:pt>
                <c:pt idx="1923">
                  <c:v>0.55730000000000002</c:v>
                </c:pt>
                <c:pt idx="1924">
                  <c:v>0.57920000000000005</c:v>
                </c:pt>
                <c:pt idx="1925">
                  <c:v>0.53490000000000004</c:v>
                </c:pt>
                <c:pt idx="1926">
                  <c:v>0.56430000000000002</c:v>
                </c:pt>
                <c:pt idx="1927">
                  <c:v>0.58309999999999995</c:v>
                </c:pt>
                <c:pt idx="1928">
                  <c:v>0.52449999999999997</c:v>
                </c:pt>
                <c:pt idx="1929">
                  <c:v>0.55089999999999995</c:v>
                </c:pt>
                <c:pt idx="1930">
                  <c:v>0.50770000000000004</c:v>
                </c:pt>
                <c:pt idx="1931">
                  <c:v>0.52210000000000001</c:v>
                </c:pt>
                <c:pt idx="1932">
                  <c:v>0.55400000000000005</c:v>
                </c:pt>
                <c:pt idx="1933">
                  <c:v>0.55810000000000004</c:v>
                </c:pt>
                <c:pt idx="1934">
                  <c:v>0.55720000000000003</c:v>
                </c:pt>
                <c:pt idx="1935">
                  <c:v>0.56000000000000005</c:v>
                </c:pt>
                <c:pt idx="1936">
                  <c:v>0.58120000000000005</c:v>
                </c:pt>
                <c:pt idx="1937">
                  <c:v>0.52839999999999998</c:v>
                </c:pt>
                <c:pt idx="1938">
                  <c:v>0.55689999999999995</c:v>
                </c:pt>
                <c:pt idx="1939">
                  <c:v>0.54090000000000005</c:v>
                </c:pt>
                <c:pt idx="1940">
                  <c:v>0.5343</c:v>
                </c:pt>
                <c:pt idx="1941">
                  <c:v>0.55289999999999995</c:v>
                </c:pt>
                <c:pt idx="1942">
                  <c:v>0.51729999999999998</c:v>
                </c:pt>
                <c:pt idx="1943">
                  <c:v>0.50660000000000005</c:v>
                </c:pt>
                <c:pt idx="1944">
                  <c:v>0.50339999999999996</c:v>
                </c:pt>
                <c:pt idx="1945">
                  <c:v>0.51060000000000005</c:v>
                </c:pt>
                <c:pt idx="1946">
                  <c:v>0.54990000000000006</c:v>
                </c:pt>
                <c:pt idx="1947">
                  <c:v>0.51200000000000001</c:v>
                </c:pt>
                <c:pt idx="1948">
                  <c:v>0.50180000000000002</c:v>
                </c:pt>
                <c:pt idx="1949">
                  <c:v>0.52270000000000005</c:v>
                </c:pt>
                <c:pt idx="1950">
                  <c:v>0.48399999999999999</c:v>
                </c:pt>
                <c:pt idx="1951">
                  <c:v>0.50570000000000004</c:v>
                </c:pt>
                <c:pt idx="1952">
                  <c:v>0.52290000000000003</c:v>
                </c:pt>
                <c:pt idx="1953">
                  <c:v>0.51539999999999997</c:v>
                </c:pt>
                <c:pt idx="1954">
                  <c:v>0.47320000000000001</c:v>
                </c:pt>
                <c:pt idx="1955">
                  <c:v>0.48880000000000001</c:v>
                </c:pt>
                <c:pt idx="1956">
                  <c:v>0.46820000000000001</c:v>
                </c:pt>
                <c:pt idx="1957">
                  <c:v>0.4592</c:v>
                </c:pt>
                <c:pt idx="1958">
                  <c:v>0.47</c:v>
                </c:pt>
                <c:pt idx="1959">
                  <c:v>0.50880000000000003</c:v>
                </c:pt>
                <c:pt idx="1960">
                  <c:v>0.46820000000000001</c:v>
                </c:pt>
                <c:pt idx="1961">
                  <c:v>0.47120000000000001</c:v>
                </c:pt>
                <c:pt idx="1962">
                  <c:v>0.49840000000000001</c:v>
                </c:pt>
                <c:pt idx="1963">
                  <c:v>0.47660000000000002</c:v>
                </c:pt>
                <c:pt idx="1964">
                  <c:v>0.47339999999999999</c:v>
                </c:pt>
                <c:pt idx="1965">
                  <c:v>0.47539999999999999</c:v>
                </c:pt>
                <c:pt idx="1966">
                  <c:v>0.45490000000000003</c:v>
                </c:pt>
                <c:pt idx="1967">
                  <c:v>0.46660000000000001</c:v>
                </c:pt>
                <c:pt idx="1968">
                  <c:v>0.4763</c:v>
                </c:pt>
                <c:pt idx="1969">
                  <c:v>0.4662</c:v>
                </c:pt>
                <c:pt idx="1970">
                  <c:v>0.45100000000000001</c:v>
                </c:pt>
                <c:pt idx="1971">
                  <c:v>0.46650000000000003</c:v>
                </c:pt>
                <c:pt idx="1972">
                  <c:v>0.46300000000000002</c:v>
                </c:pt>
                <c:pt idx="1973">
                  <c:v>0.47920000000000001</c:v>
                </c:pt>
                <c:pt idx="1974">
                  <c:v>0.47620000000000001</c:v>
                </c:pt>
                <c:pt idx="1975">
                  <c:v>0.47720000000000001</c:v>
                </c:pt>
                <c:pt idx="1976">
                  <c:v>0.4456</c:v>
                </c:pt>
                <c:pt idx="1977">
                  <c:v>0.45829999999999999</c:v>
                </c:pt>
                <c:pt idx="1978">
                  <c:v>0.4299</c:v>
                </c:pt>
                <c:pt idx="1979">
                  <c:v>0.4516</c:v>
                </c:pt>
                <c:pt idx="1980">
                  <c:v>0.46189999999999998</c:v>
                </c:pt>
                <c:pt idx="1981">
                  <c:v>0.42359999999999998</c:v>
                </c:pt>
                <c:pt idx="1982">
                  <c:v>0.44550000000000001</c:v>
                </c:pt>
                <c:pt idx="1983">
                  <c:v>0.42299999999999999</c:v>
                </c:pt>
                <c:pt idx="1984">
                  <c:v>0.40720000000000001</c:v>
                </c:pt>
                <c:pt idx="1985">
                  <c:v>0.43640000000000001</c:v>
                </c:pt>
                <c:pt idx="1986">
                  <c:v>0.42930000000000001</c:v>
                </c:pt>
                <c:pt idx="1987">
                  <c:v>0.42849999999999999</c:v>
                </c:pt>
                <c:pt idx="1988">
                  <c:v>0.41860000000000003</c:v>
                </c:pt>
                <c:pt idx="1989">
                  <c:v>0.43740000000000001</c:v>
                </c:pt>
                <c:pt idx="1990">
                  <c:v>0.41949999999999998</c:v>
                </c:pt>
                <c:pt idx="1991">
                  <c:v>0.41310000000000002</c:v>
                </c:pt>
                <c:pt idx="1992">
                  <c:v>0.41499999999999998</c:v>
                </c:pt>
                <c:pt idx="1993">
                  <c:v>0.42330000000000001</c:v>
                </c:pt>
                <c:pt idx="1994">
                  <c:v>0.43590000000000001</c:v>
                </c:pt>
                <c:pt idx="1995">
                  <c:v>0.42659999999999998</c:v>
                </c:pt>
                <c:pt idx="1996">
                  <c:v>0.41360000000000002</c:v>
                </c:pt>
                <c:pt idx="1997">
                  <c:v>0.41889999999999999</c:v>
                </c:pt>
                <c:pt idx="1998">
                  <c:v>0.41499999999999998</c:v>
                </c:pt>
                <c:pt idx="1999">
                  <c:v>0.42959999999999998</c:v>
                </c:pt>
                <c:pt idx="2000">
                  <c:v>0.41920000000000002</c:v>
                </c:pt>
                <c:pt idx="2001">
                  <c:v>0.38379999999999997</c:v>
                </c:pt>
                <c:pt idx="2002">
                  <c:v>0.41610000000000003</c:v>
                </c:pt>
                <c:pt idx="2003">
                  <c:v>0.40689999999999998</c:v>
                </c:pt>
                <c:pt idx="2004">
                  <c:v>0.39710000000000001</c:v>
                </c:pt>
                <c:pt idx="2005">
                  <c:v>0.3947</c:v>
                </c:pt>
                <c:pt idx="2006">
                  <c:v>0.42149999999999999</c:v>
                </c:pt>
                <c:pt idx="2007">
                  <c:v>0.40310000000000001</c:v>
                </c:pt>
                <c:pt idx="2008">
                  <c:v>0.39679999999999999</c:v>
                </c:pt>
                <c:pt idx="2009">
                  <c:v>0.39360000000000001</c:v>
                </c:pt>
                <c:pt idx="2010">
                  <c:v>0.40949999999999998</c:v>
                </c:pt>
                <c:pt idx="2011">
                  <c:v>0.39860000000000001</c:v>
                </c:pt>
                <c:pt idx="2012">
                  <c:v>0.4002</c:v>
                </c:pt>
                <c:pt idx="2013">
                  <c:v>0.4052</c:v>
                </c:pt>
                <c:pt idx="2014">
                  <c:v>0.39679999999999999</c:v>
                </c:pt>
                <c:pt idx="2015">
                  <c:v>0.39529999999999998</c:v>
                </c:pt>
                <c:pt idx="2016">
                  <c:v>0.41299999999999998</c:v>
                </c:pt>
                <c:pt idx="2017">
                  <c:v>0.41689999999999999</c:v>
                </c:pt>
                <c:pt idx="2018">
                  <c:v>0.40570000000000001</c:v>
                </c:pt>
                <c:pt idx="2019">
                  <c:v>0.40560000000000002</c:v>
                </c:pt>
                <c:pt idx="2020">
                  <c:v>0.4284</c:v>
                </c:pt>
                <c:pt idx="2021">
                  <c:v>0.4113</c:v>
                </c:pt>
                <c:pt idx="2022">
                  <c:v>0.41489999999999999</c:v>
                </c:pt>
                <c:pt idx="2023">
                  <c:v>0.4178</c:v>
                </c:pt>
                <c:pt idx="2024">
                  <c:v>0.41149999999999998</c:v>
                </c:pt>
                <c:pt idx="2025">
                  <c:v>0.41520000000000001</c:v>
                </c:pt>
                <c:pt idx="2026">
                  <c:v>0.40150000000000002</c:v>
                </c:pt>
                <c:pt idx="2027">
                  <c:v>0.42399999999999999</c:v>
                </c:pt>
                <c:pt idx="2028">
                  <c:v>0.41370000000000001</c:v>
                </c:pt>
                <c:pt idx="2029">
                  <c:v>0.41020000000000001</c:v>
                </c:pt>
                <c:pt idx="2030">
                  <c:v>0.4219</c:v>
                </c:pt>
                <c:pt idx="2031">
                  <c:v>0.41149999999999998</c:v>
                </c:pt>
                <c:pt idx="2032">
                  <c:v>0.4194</c:v>
                </c:pt>
                <c:pt idx="2033">
                  <c:v>0.41649999999999998</c:v>
                </c:pt>
                <c:pt idx="2034">
                  <c:v>0.41870000000000002</c:v>
                </c:pt>
                <c:pt idx="2035">
                  <c:v>0.41870000000000002</c:v>
                </c:pt>
                <c:pt idx="2036">
                  <c:v>0.42059999999999997</c:v>
                </c:pt>
                <c:pt idx="2037">
                  <c:v>0.42220000000000002</c:v>
                </c:pt>
                <c:pt idx="2038">
                  <c:v>0.42380000000000001</c:v>
                </c:pt>
                <c:pt idx="2039">
                  <c:v>0.41470000000000001</c:v>
                </c:pt>
                <c:pt idx="2040">
                  <c:v>0.42120000000000002</c:v>
                </c:pt>
                <c:pt idx="2041">
                  <c:v>0.41560000000000002</c:v>
                </c:pt>
                <c:pt idx="2042">
                  <c:v>0.4219</c:v>
                </c:pt>
                <c:pt idx="2043">
                  <c:v>0.41420000000000001</c:v>
                </c:pt>
                <c:pt idx="2044">
                  <c:v>0.432</c:v>
                </c:pt>
                <c:pt idx="2045">
                  <c:v>0.4279</c:v>
                </c:pt>
                <c:pt idx="2046">
                  <c:v>0.42559999999999998</c:v>
                </c:pt>
                <c:pt idx="2047">
                  <c:v>0.4264</c:v>
                </c:pt>
                <c:pt idx="2048">
                  <c:v>0.4274</c:v>
                </c:pt>
                <c:pt idx="2049">
                  <c:v>0.42949999999999999</c:v>
                </c:pt>
                <c:pt idx="2050">
                  <c:v>0.4299</c:v>
                </c:pt>
                <c:pt idx="2051">
                  <c:v>0.42099999999999999</c:v>
                </c:pt>
                <c:pt idx="2052">
                  <c:v>0.42470000000000002</c:v>
                </c:pt>
                <c:pt idx="2053">
                  <c:v>0.42480000000000001</c:v>
                </c:pt>
                <c:pt idx="2054">
                  <c:v>0.43190000000000001</c:v>
                </c:pt>
                <c:pt idx="2055">
                  <c:v>0.42009999999999997</c:v>
                </c:pt>
                <c:pt idx="2056">
                  <c:v>0.4103</c:v>
                </c:pt>
                <c:pt idx="2057">
                  <c:v>0.41549999999999998</c:v>
                </c:pt>
                <c:pt idx="2058">
                  <c:v>0.41699999999999998</c:v>
                </c:pt>
                <c:pt idx="2059">
                  <c:v>0.42</c:v>
                </c:pt>
                <c:pt idx="2060">
                  <c:v>0.42159999999999997</c:v>
                </c:pt>
                <c:pt idx="2061">
                  <c:v>0.42780000000000001</c:v>
                </c:pt>
                <c:pt idx="2062">
                  <c:v>0.41099999999999998</c:v>
                </c:pt>
                <c:pt idx="2063">
                  <c:v>0.41499999999999998</c:v>
                </c:pt>
                <c:pt idx="2064">
                  <c:v>0.42380000000000001</c:v>
                </c:pt>
                <c:pt idx="2065">
                  <c:v>0.4194</c:v>
                </c:pt>
                <c:pt idx="2066">
                  <c:v>0.40670000000000001</c:v>
                </c:pt>
                <c:pt idx="2067">
                  <c:v>0.42409999999999998</c:v>
                </c:pt>
                <c:pt idx="2068">
                  <c:v>0.41310000000000002</c:v>
                </c:pt>
                <c:pt idx="2069">
                  <c:v>0.41870000000000002</c:v>
                </c:pt>
                <c:pt idx="2070">
                  <c:v>0.41949999999999998</c:v>
                </c:pt>
                <c:pt idx="2071">
                  <c:v>0.42380000000000001</c:v>
                </c:pt>
                <c:pt idx="2072">
                  <c:v>0.42809999999999998</c:v>
                </c:pt>
                <c:pt idx="2073">
                  <c:v>0.42280000000000001</c:v>
                </c:pt>
                <c:pt idx="2074">
                  <c:v>0.42299999999999999</c:v>
                </c:pt>
                <c:pt idx="2075">
                  <c:v>0.42620000000000002</c:v>
                </c:pt>
                <c:pt idx="2076">
                  <c:v>0.41849999999999998</c:v>
                </c:pt>
                <c:pt idx="2077">
                  <c:v>0.4209</c:v>
                </c:pt>
                <c:pt idx="2078">
                  <c:v>0.4224</c:v>
                </c:pt>
                <c:pt idx="2079">
                  <c:v>0.42099999999999999</c:v>
                </c:pt>
                <c:pt idx="2080">
                  <c:v>0.43090000000000001</c:v>
                </c:pt>
                <c:pt idx="2081">
                  <c:v>0.42980000000000002</c:v>
                </c:pt>
                <c:pt idx="2082">
                  <c:v>0.42830000000000001</c:v>
                </c:pt>
                <c:pt idx="2083">
                  <c:v>0.42899999999999999</c:v>
                </c:pt>
                <c:pt idx="2084">
                  <c:v>0.43290000000000001</c:v>
                </c:pt>
                <c:pt idx="2085">
                  <c:v>0.42970000000000003</c:v>
                </c:pt>
                <c:pt idx="2086">
                  <c:v>0.43180000000000002</c:v>
                </c:pt>
                <c:pt idx="2087">
                  <c:v>0.4345</c:v>
                </c:pt>
                <c:pt idx="2088">
                  <c:v>0.42749999999999999</c:v>
                </c:pt>
                <c:pt idx="2089">
                  <c:v>0.42209999999999998</c:v>
                </c:pt>
                <c:pt idx="2090">
                  <c:v>0.42470000000000002</c:v>
                </c:pt>
                <c:pt idx="2091">
                  <c:v>0.42330000000000001</c:v>
                </c:pt>
                <c:pt idx="2092">
                  <c:v>0.40820000000000001</c:v>
                </c:pt>
                <c:pt idx="2093">
                  <c:v>0.4229</c:v>
                </c:pt>
                <c:pt idx="2094">
                  <c:v>0.42030000000000001</c:v>
                </c:pt>
                <c:pt idx="2095">
                  <c:v>0.4224</c:v>
                </c:pt>
                <c:pt idx="2096">
                  <c:v>0.42599999999999999</c:v>
                </c:pt>
                <c:pt idx="2097">
                  <c:v>0.42380000000000001</c:v>
                </c:pt>
                <c:pt idx="2098">
                  <c:v>0.4264</c:v>
                </c:pt>
                <c:pt idx="2099">
                  <c:v>0.42249999999999999</c:v>
                </c:pt>
                <c:pt idx="2100">
                  <c:v>0.41199999999999998</c:v>
                </c:pt>
                <c:pt idx="2101">
                  <c:v>0.42459999999999998</c:v>
                </c:pt>
                <c:pt idx="2102">
                  <c:v>0.41760000000000003</c:v>
                </c:pt>
                <c:pt idx="2103">
                  <c:v>0.42049999999999998</c:v>
                </c:pt>
                <c:pt idx="2104">
                  <c:v>0.4209</c:v>
                </c:pt>
                <c:pt idx="2105">
                  <c:v>0.41820000000000002</c:v>
                </c:pt>
                <c:pt idx="2106">
                  <c:v>0.41899999999999998</c:v>
                </c:pt>
                <c:pt idx="2107">
                  <c:v>0.42909999999999998</c:v>
                </c:pt>
                <c:pt idx="2108">
                  <c:v>0.42049999999999998</c:v>
                </c:pt>
                <c:pt idx="2109">
                  <c:v>0.42370000000000002</c:v>
                </c:pt>
                <c:pt idx="2110">
                  <c:v>0.43230000000000002</c:v>
                </c:pt>
                <c:pt idx="2111">
                  <c:v>0.4224</c:v>
                </c:pt>
                <c:pt idx="2112">
                  <c:v>0.41710000000000003</c:v>
                </c:pt>
                <c:pt idx="2113">
                  <c:v>0.43059999999999998</c:v>
                </c:pt>
                <c:pt idx="2114">
                  <c:v>0.42280000000000001</c:v>
                </c:pt>
                <c:pt idx="2115">
                  <c:v>0.43090000000000001</c:v>
                </c:pt>
                <c:pt idx="2116">
                  <c:v>0.4375</c:v>
                </c:pt>
                <c:pt idx="2117">
                  <c:v>0.439</c:v>
                </c:pt>
                <c:pt idx="2118">
                  <c:v>0.439</c:v>
                </c:pt>
                <c:pt idx="2119">
                  <c:v>0.43730000000000002</c:v>
                </c:pt>
                <c:pt idx="2120">
                  <c:v>0.4249</c:v>
                </c:pt>
                <c:pt idx="2121">
                  <c:v>0.4325</c:v>
                </c:pt>
                <c:pt idx="2122">
                  <c:v>0.432</c:v>
                </c:pt>
                <c:pt idx="2123">
                  <c:v>0.43559999999999999</c:v>
                </c:pt>
                <c:pt idx="2124">
                  <c:v>0.44550000000000001</c:v>
                </c:pt>
                <c:pt idx="2125">
                  <c:v>0.42520000000000002</c:v>
                </c:pt>
                <c:pt idx="2126">
                  <c:v>0.43680000000000002</c:v>
                </c:pt>
                <c:pt idx="2127">
                  <c:v>0.44059999999999999</c:v>
                </c:pt>
                <c:pt idx="2128">
                  <c:v>0.44219999999999998</c:v>
                </c:pt>
                <c:pt idx="2129">
                  <c:v>0.43180000000000002</c:v>
                </c:pt>
                <c:pt idx="2130">
                  <c:v>0.4325</c:v>
                </c:pt>
                <c:pt idx="2131">
                  <c:v>0.42680000000000001</c:v>
                </c:pt>
                <c:pt idx="2132">
                  <c:v>0.43240000000000001</c:v>
                </c:pt>
                <c:pt idx="2133">
                  <c:v>0.42270000000000002</c:v>
                </c:pt>
                <c:pt idx="2134">
                  <c:v>0.42199999999999999</c:v>
                </c:pt>
                <c:pt idx="2135">
                  <c:v>0.42299999999999999</c:v>
                </c:pt>
                <c:pt idx="2136">
                  <c:v>0.41649999999999998</c:v>
                </c:pt>
                <c:pt idx="2137">
                  <c:v>0.43180000000000002</c:v>
                </c:pt>
                <c:pt idx="2138">
                  <c:v>0.42949999999999999</c:v>
                </c:pt>
                <c:pt idx="2139">
                  <c:v>0.42249999999999999</c:v>
                </c:pt>
                <c:pt idx="2140">
                  <c:v>0.42720000000000002</c:v>
                </c:pt>
                <c:pt idx="2141">
                  <c:v>0.42520000000000002</c:v>
                </c:pt>
                <c:pt idx="2142">
                  <c:v>0.43769999999999998</c:v>
                </c:pt>
                <c:pt idx="2143">
                  <c:v>0.43940000000000001</c:v>
                </c:pt>
                <c:pt idx="2144">
                  <c:v>0.43430000000000002</c:v>
                </c:pt>
                <c:pt idx="2145">
                  <c:v>0.44829999999999998</c:v>
                </c:pt>
                <c:pt idx="2146">
                  <c:v>0.43940000000000001</c:v>
                </c:pt>
                <c:pt idx="2147">
                  <c:v>0.4345</c:v>
                </c:pt>
                <c:pt idx="2148">
                  <c:v>0.42630000000000001</c:v>
                </c:pt>
                <c:pt idx="2149">
                  <c:v>0.42799999999999999</c:v>
                </c:pt>
                <c:pt idx="2150">
                  <c:v>0.4279</c:v>
                </c:pt>
                <c:pt idx="2151">
                  <c:v>0.42209999999999998</c:v>
                </c:pt>
                <c:pt idx="2152">
                  <c:v>0.43169999999999997</c:v>
                </c:pt>
                <c:pt idx="2153">
                  <c:v>0.42830000000000001</c:v>
                </c:pt>
                <c:pt idx="2154">
                  <c:v>0.41860000000000003</c:v>
                </c:pt>
                <c:pt idx="2155">
                  <c:v>0.42920000000000003</c:v>
                </c:pt>
                <c:pt idx="2156">
                  <c:v>0.4269</c:v>
                </c:pt>
                <c:pt idx="2157">
                  <c:v>0.41689999999999999</c:v>
                </c:pt>
                <c:pt idx="2158">
                  <c:v>0.42509999999999998</c:v>
                </c:pt>
                <c:pt idx="2159">
                  <c:v>0.42380000000000001</c:v>
                </c:pt>
                <c:pt idx="2160">
                  <c:v>0.42609999999999998</c:v>
                </c:pt>
                <c:pt idx="2161">
                  <c:v>0.432</c:v>
                </c:pt>
                <c:pt idx="2162">
                  <c:v>0.42699999999999999</c:v>
                </c:pt>
                <c:pt idx="2163">
                  <c:v>0.43020000000000003</c:v>
                </c:pt>
                <c:pt idx="2164">
                  <c:v>0.42549999999999999</c:v>
                </c:pt>
                <c:pt idx="2165">
                  <c:v>0.42430000000000001</c:v>
                </c:pt>
                <c:pt idx="2166">
                  <c:v>0.42349999999999999</c:v>
                </c:pt>
                <c:pt idx="2167">
                  <c:v>0.42909999999999998</c:v>
                </c:pt>
                <c:pt idx="2168">
                  <c:v>0.42149999999999999</c:v>
                </c:pt>
                <c:pt idx="2169">
                  <c:v>0.43340000000000001</c:v>
                </c:pt>
                <c:pt idx="2170">
                  <c:v>0.42820000000000003</c:v>
                </c:pt>
                <c:pt idx="2171">
                  <c:v>0.41870000000000002</c:v>
                </c:pt>
                <c:pt idx="2172">
                  <c:v>0.41930000000000001</c:v>
                </c:pt>
                <c:pt idx="2173">
                  <c:v>0.42609999999999998</c:v>
                </c:pt>
                <c:pt idx="2174">
                  <c:v>0.42349999999999999</c:v>
                </c:pt>
                <c:pt idx="2175">
                  <c:v>0.41199999999999998</c:v>
                </c:pt>
                <c:pt idx="2176">
                  <c:v>0.39729999999999999</c:v>
                </c:pt>
                <c:pt idx="2177">
                  <c:v>0.40200000000000002</c:v>
                </c:pt>
                <c:pt idx="2178">
                  <c:v>0.40960000000000002</c:v>
                </c:pt>
                <c:pt idx="2179">
                  <c:v>0.4138</c:v>
                </c:pt>
                <c:pt idx="2180">
                  <c:v>0.42780000000000001</c:v>
                </c:pt>
                <c:pt idx="2181">
                  <c:v>0.4229</c:v>
                </c:pt>
                <c:pt idx="2182">
                  <c:v>0.42249999999999999</c:v>
                </c:pt>
                <c:pt idx="2183">
                  <c:v>0.4163</c:v>
                </c:pt>
                <c:pt idx="2184">
                  <c:v>0.41849999999999998</c:v>
                </c:pt>
                <c:pt idx="2185">
                  <c:v>0.42970000000000003</c:v>
                </c:pt>
                <c:pt idx="2186">
                  <c:v>0.41289999999999999</c:v>
                </c:pt>
                <c:pt idx="2187">
                  <c:v>0.42409999999999998</c:v>
                </c:pt>
                <c:pt idx="2188">
                  <c:v>0.41870000000000002</c:v>
                </c:pt>
                <c:pt idx="2189">
                  <c:v>0.42070000000000002</c:v>
                </c:pt>
                <c:pt idx="2190">
                  <c:v>0.4133</c:v>
                </c:pt>
                <c:pt idx="2191">
                  <c:v>0.41110000000000002</c:v>
                </c:pt>
                <c:pt idx="2192">
                  <c:v>0.41880000000000001</c:v>
                </c:pt>
                <c:pt idx="2193">
                  <c:v>0.43209999999999998</c:v>
                </c:pt>
                <c:pt idx="2194">
                  <c:v>0.43919999999999998</c:v>
                </c:pt>
                <c:pt idx="2195">
                  <c:v>0.43080000000000002</c:v>
                </c:pt>
                <c:pt idx="2196">
                  <c:v>0.42420000000000002</c:v>
                </c:pt>
                <c:pt idx="2197">
                  <c:v>0.42259999999999998</c:v>
                </c:pt>
                <c:pt idx="2198">
                  <c:v>0.41899999999999998</c:v>
                </c:pt>
                <c:pt idx="2199">
                  <c:v>0.42120000000000002</c:v>
                </c:pt>
                <c:pt idx="2200">
                  <c:v>0.42870000000000003</c:v>
                </c:pt>
                <c:pt idx="2201">
                  <c:v>0.43</c:v>
                </c:pt>
                <c:pt idx="2202">
                  <c:v>0.43769999999999998</c:v>
                </c:pt>
                <c:pt idx="2203">
                  <c:v>0.43230000000000002</c:v>
                </c:pt>
                <c:pt idx="2204">
                  <c:v>0.44180000000000003</c:v>
                </c:pt>
                <c:pt idx="2205">
                  <c:v>0.4355</c:v>
                </c:pt>
                <c:pt idx="2206">
                  <c:v>0.41470000000000001</c:v>
                </c:pt>
                <c:pt idx="2207">
                  <c:v>0.4073</c:v>
                </c:pt>
                <c:pt idx="2208">
                  <c:v>0.4234</c:v>
                </c:pt>
                <c:pt idx="2209">
                  <c:v>0.41860000000000003</c:v>
                </c:pt>
                <c:pt idx="2210">
                  <c:v>0.43</c:v>
                </c:pt>
                <c:pt idx="2211">
                  <c:v>0.42409999999999998</c:v>
                </c:pt>
                <c:pt idx="2212">
                  <c:v>0.43459999999999999</c:v>
                </c:pt>
                <c:pt idx="2213">
                  <c:v>0.42580000000000001</c:v>
                </c:pt>
                <c:pt idx="2214">
                  <c:v>0.41920000000000002</c:v>
                </c:pt>
                <c:pt idx="2215">
                  <c:v>0.4279</c:v>
                </c:pt>
                <c:pt idx="2216">
                  <c:v>0.42330000000000001</c:v>
                </c:pt>
                <c:pt idx="2217">
                  <c:v>0.4254</c:v>
                </c:pt>
                <c:pt idx="2218">
                  <c:v>0.42880000000000001</c:v>
                </c:pt>
                <c:pt idx="2219">
                  <c:v>0.42909999999999998</c:v>
                </c:pt>
                <c:pt idx="2220">
                  <c:v>0.41959999999999997</c:v>
                </c:pt>
                <c:pt idx="2221">
                  <c:v>0.41660000000000003</c:v>
                </c:pt>
                <c:pt idx="2222">
                  <c:v>0.4128</c:v>
                </c:pt>
                <c:pt idx="2223">
                  <c:v>0.41449999999999998</c:v>
                </c:pt>
                <c:pt idx="2224">
                  <c:v>0.40899999999999997</c:v>
                </c:pt>
                <c:pt idx="2225">
                  <c:v>0.4214</c:v>
                </c:pt>
                <c:pt idx="2226">
                  <c:v>0.4254</c:v>
                </c:pt>
                <c:pt idx="2227">
                  <c:v>0.42009999999999997</c:v>
                </c:pt>
                <c:pt idx="2228">
                  <c:v>0.41570000000000001</c:v>
                </c:pt>
                <c:pt idx="2229">
                  <c:v>0.4254</c:v>
                </c:pt>
                <c:pt idx="2230">
                  <c:v>0.40610000000000002</c:v>
                </c:pt>
                <c:pt idx="2231">
                  <c:v>0.42549999999999999</c:v>
                </c:pt>
                <c:pt idx="2232">
                  <c:v>0.42249999999999999</c:v>
                </c:pt>
                <c:pt idx="2233">
                  <c:v>0.433</c:v>
                </c:pt>
                <c:pt idx="2234">
                  <c:v>0.43869999999999998</c:v>
                </c:pt>
                <c:pt idx="2235">
                  <c:v>0.4365</c:v>
                </c:pt>
                <c:pt idx="2236">
                  <c:v>0.43340000000000001</c:v>
                </c:pt>
                <c:pt idx="2237">
                  <c:v>0.43630000000000002</c:v>
                </c:pt>
                <c:pt idx="2238">
                  <c:v>0.44109999999999999</c:v>
                </c:pt>
                <c:pt idx="2239">
                  <c:v>0.435</c:v>
                </c:pt>
                <c:pt idx="2240">
                  <c:v>0.44240000000000002</c:v>
                </c:pt>
                <c:pt idx="2241">
                  <c:v>0.43269999999999997</c:v>
                </c:pt>
                <c:pt idx="2242">
                  <c:v>0.4365</c:v>
                </c:pt>
                <c:pt idx="2243">
                  <c:v>0.43669999999999998</c:v>
                </c:pt>
                <c:pt idx="2244">
                  <c:v>0.43919999999999998</c:v>
                </c:pt>
                <c:pt idx="2245">
                  <c:v>0.44829999999999998</c:v>
                </c:pt>
                <c:pt idx="2246">
                  <c:v>0.44169999999999998</c:v>
                </c:pt>
                <c:pt idx="2247">
                  <c:v>0.43180000000000002</c:v>
                </c:pt>
                <c:pt idx="2248">
                  <c:v>0.44040000000000001</c:v>
                </c:pt>
                <c:pt idx="2249">
                  <c:v>0.43940000000000001</c:v>
                </c:pt>
                <c:pt idx="2250">
                  <c:v>0.43319999999999997</c:v>
                </c:pt>
                <c:pt idx="2251">
                  <c:v>0.43809999999999999</c:v>
                </c:pt>
                <c:pt idx="2252">
                  <c:v>0.43869999999999998</c:v>
                </c:pt>
                <c:pt idx="2253">
                  <c:v>0.42509999999999998</c:v>
                </c:pt>
                <c:pt idx="2254">
                  <c:v>0.44490000000000002</c:v>
                </c:pt>
                <c:pt idx="2255">
                  <c:v>0.43680000000000002</c:v>
                </c:pt>
                <c:pt idx="2256">
                  <c:v>0.43440000000000001</c:v>
                </c:pt>
                <c:pt idx="2257">
                  <c:v>0.44390000000000002</c:v>
                </c:pt>
                <c:pt idx="2258">
                  <c:v>0.43930000000000002</c:v>
                </c:pt>
                <c:pt idx="2259">
                  <c:v>0.436</c:v>
                </c:pt>
                <c:pt idx="2260">
                  <c:v>0.43990000000000001</c:v>
                </c:pt>
                <c:pt idx="2261">
                  <c:v>0.44359999999999999</c:v>
                </c:pt>
                <c:pt idx="2262">
                  <c:v>0.43590000000000001</c:v>
                </c:pt>
                <c:pt idx="2263">
                  <c:v>0.44629999999999997</c:v>
                </c:pt>
                <c:pt idx="2264">
                  <c:v>0.44409999999999999</c:v>
                </c:pt>
                <c:pt idx="2265">
                  <c:v>0.44190000000000002</c:v>
                </c:pt>
                <c:pt idx="2266">
                  <c:v>0.43509999999999999</c:v>
                </c:pt>
                <c:pt idx="2267">
                  <c:v>0.44319999999999998</c:v>
                </c:pt>
                <c:pt idx="2268">
                  <c:v>0.43480000000000002</c:v>
                </c:pt>
                <c:pt idx="2269">
                  <c:v>0.42570000000000002</c:v>
                </c:pt>
                <c:pt idx="2270">
                  <c:v>0.4345</c:v>
                </c:pt>
                <c:pt idx="2271">
                  <c:v>0.42799999999999999</c:v>
                </c:pt>
                <c:pt idx="2272">
                  <c:v>0.42920000000000003</c:v>
                </c:pt>
                <c:pt idx="2273">
                  <c:v>0.44230000000000003</c:v>
                </c:pt>
                <c:pt idx="2274">
                  <c:v>0.42649999999999999</c:v>
                </c:pt>
                <c:pt idx="2275">
                  <c:v>0.43509999999999999</c:v>
                </c:pt>
                <c:pt idx="2276">
                  <c:v>0.43480000000000002</c:v>
                </c:pt>
                <c:pt idx="2277">
                  <c:v>0.42620000000000002</c:v>
                </c:pt>
                <c:pt idx="2278">
                  <c:v>0.434</c:v>
                </c:pt>
                <c:pt idx="2279">
                  <c:v>0.43080000000000002</c:v>
                </c:pt>
                <c:pt idx="2280">
                  <c:v>0.43149999999999999</c:v>
                </c:pt>
                <c:pt idx="2281">
                  <c:v>0.42930000000000001</c:v>
                </c:pt>
                <c:pt idx="2282">
                  <c:v>0.4289</c:v>
                </c:pt>
                <c:pt idx="2283">
                  <c:v>0.4289</c:v>
                </c:pt>
                <c:pt idx="2284">
                  <c:v>0.4274</c:v>
                </c:pt>
                <c:pt idx="2285">
                  <c:v>0.42749999999999999</c:v>
                </c:pt>
                <c:pt idx="2286">
                  <c:v>0.43380000000000002</c:v>
                </c:pt>
                <c:pt idx="2287">
                  <c:v>0.42980000000000002</c:v>
                </c:pt>
                <c:pt idx="2288">
                  <c:v>0.4294</c:v>
                </c:pt>
                <c:pt idx="2289">
                  <c:v>0.43659999999999999</c:v>
                </c:pt>
                <c:pt idx="2290">
                  <c:v>0.43730000000000002</c:v>
                </c:pt>
                <c:pt idx="2291">
                  <c:v>0.43759999999999999</c:v>
                </c:pt>
                <c:pt idx="2292">
                  <c:v>0.43099999999999999</c:v>
                </c:pt>
                <c:pt idx="2293">
                  <c:v>0.43259999999999998</c:v>
                </c:pt>
                <c:pt idx="2294">
                  <c:v>0.44030000000000002</c:v>
                </c:pt>
                <c:pt idx="2295">
                  <c:v>0.439</c:v>
                </c:pt>
                <c:pt idx="2296">
                  <c:v>0.4405</c:v>
                </c:pt>
                <c:pt idx="2297">
                  <c:v>0.43269999999999997</c:v>
                </c:pt>
                <c:pt idx="2298">
                  <c:v>0.43640000000000001</c:v>
                </c:pt>
                <c:pt idx="2299">
                  <c:v>0.42970000000000003</c:v>
                </c:pt>
                <c:pt idx="2300">
                  <c:v>0.42499999999999999</c:v>
                </c:pt>
                <c:pt idx="2301">
                  <c:v>0.4415</c:v>
                </c:pt>
                <c:pt idx="2302">
                  <c:v>0.434</c:v>
                </c:pt>
                <c:pt idx="2303">
                  <c:v>0.433</c:v>
                </c:pt>
                <c:pt idx="2304">
                  <c:v>0.43190000000000001</c:v>
                </c:pt>
                <c:pt idx="2305">
                  <c:v>0.43259999999999998</c:v>
                </c:pt>
                <c:pt idx="2306">
                  <c:v>0.42409999999999998</c:v>
                </c:pt>
                <c:pt idx="2307">
                  <c:v>0.41760000000000003</c:v>
                </c:pt>
                <c:pt idx="2308">
                  <c:v>0.42430000000000001</c:v>
                </c:pt>
                <c:pt idx="2309">
                  <c:v>0.42270000000000002</c:v>
                </c:pt>
                <c:pt idx="2310">
                  <c:v>0.43259999999999998</c:v>
                </c:pt>
                <c:pt idx="2311">
                  <c:v>0.43419999999999997</c:v>
                </c:pt>
                <c:pt idx="2312">
                  <c:v>0.43909999999999999</c:v>
                </c:pt>
                <c:pt idx="2313">
                  <c:v>0.42209999999999998</c:v>
                </c:pt>
                <c:pt idx="2314">
                  <c:v>0.41639999999999999</c:v>
                </c:pt>
                <c:pt idx="2315">
                  <c:v>0.42559999999999998</c:v>
                </c:pt>
                <c:pt idx="2316">
                  <c:v>0.4173</c:v>
                </c:pt>
                <c:pt idx="2317">
                  <c:v>0.43790000000000001</c:v>
                </c:pt>
                <c:pt idx="2318">
                  <c:v>0.43519999999999998</c:v>
                </c:pt>
                <c:pt idx="2319">
                  <c:v>0.44240000000000002</c:v>
                </c:pt>
                <c:pt idx="2320">
                  <c:v>0.4204</c:v>
                </c:pt>
                <c:pt idx="2321">
                  <c:v>0.42599999999999999</c:v>
                </c:pt>
                <c:pt idx="2322">
                  <c:v>0.42030000000000001</c:v>
                </c:pt>
                <c:pt idx="2323">
                  <c:v>0.40710000000000002</c:v>
                </c:pt>
                <c:pt idx="2324">
                  <c:v>0.40839999999999999</c:v>
                </c:pt>
                <c:pt idx="2325">
                  <c:v>0.4279</c:v>
                </c:pt>
                <c:pt idx="2326">
                  <c:v>0.4103</c:v>
                </c:pt>
                <c:pt idx="2327">
                  <c:v>0.40589999999999998</c:v>
                </c:pt>
                <c:pt idx="2328">
                  <c:v>0.42259999999999998</c:v>
                </c:pt>
                <c:pt idx="2329">
                  <c:v>0.40760000000000002</c:v>
                </c:pt>
                <c:pt idx="2330">
                  <c:v>0.41720000000000002</c:v>
                </c:pt>
                <c:pt idx="2331">
                  <c:v>0.40310000000000001</c:v>
                </c:pt>
                <c:pt idx="2332">
                  <c:v>0.41349999999999998</c:v>
                </c:pt>
                <c:pt idx="2333">
                  <c:v>0.4052</c:v>
                </c:pt>
                <c:pt idx="2334">
                  <c:v>0.4194</c:v>
                </c:pt>
                <c:pt idx="2335">
                  <c:v>0.42259999999999998</c:v>
                </c:pt>
                <c:pt idx="2336">
                  <c:v>0.41949999999999998</c:v>
                </c:pt>
                <c:pt idx="2337">
                  <c:v>0.41539999999999999</c:v>
                </c:pt>
                <c:pt idx="2338">
                  <c:v>0.42049999999999998</c:v>
                </c:pt>
                <c:pt idx="2339">
                  <c:v>0.42470000000000002</c:v>
                </c:pt>
                <c:pt idx="2340">
                  <c:v>0.42909999999999998</c:v>
                </c:pt>
                <c:pt idx="2341">
                  <c:v>0.43269999999999997</c:v>
                </c:pt>
                <c:pt idx="2342">
                  <c:v>0.42070000000000002</c:v>
                </c:pt>
                <c:pt idx="2343">
                  <c:v>0.42209999999999998</c:v>
                </c:pt>
                <c:pt idx="2344">
                  <c:v>0.42770000000000002</c:v>
                </c:pt>
                <c:pt idx="2345">
                  <c:v>0.43580000000000002</c:v>
                </c:pt>
                <c:pt idx="2346">
                  <c:v>0.4143</c:v>
                </c:pt>
                <c:pt idx="2347">
                  <c:v>0.4229</c:v>
                </c:pt>
                <c:pt idx="2348">
                  <c:v>0.4254</c:v>
                </c:pt>
                <c:pt idx="2349">
                  <c:v>0.42709999999999998</c:v>
                </c:pt>
                <c:pt idx="2350">
                  <c:v>0.42449999999999999</c:v>
                </c:pt>
                <c:pt idx="2351">
                  <c:v>0.4128</c:v>
                </c:pt>
                <c:pt idx="2352">
                  <c:v>0.43140000000000001</c:v>
                </c:pt>
                <c:pt idx="2353">
                  <c:v>0.41489999999999999</c:v>
                </c:pt>
                <c:pt idx="2354">
                  <c:v>0.4269</c:v>
                </c:pt>
                <c:pt idx="2355">
                  <c:v>0.42270000000000002</c:v>
                </c:pt>
                <c:pt idx="2356">
                  <c:v>0.43070000000000003</c:v>
                </c:pt>
                <c:pt idx="2357">
                  <c:v>0.43059999999999998</c:v>
                </c:pt>
                <c:pt idx="2358">
                  <c:v>0.42609999999999998</c:v>
                </c:pt>
                <c:pt idx="2359">
                  <c:v>0.41949999999999998</c:v>
                </c:pt>
                <c:pt idx="2360">
                  <c:v>0.42699999999999999</c:v>
                </c:pt>
                <c:pt idx="2361">
                  <c:v>0.4173</c:v>
                </c:pt>
                <c:pt idx="2362">
                  <c:v>0.42370000000000002</c:v>
                </c:pt>
                <c:pt idx="2363">
                  <c:v>0.42580000000000001</c:v>
                </c:pt>
                <c:pt idx="2364">
                  <c:v>0.43</c:v>
                </c:pt>
                <c:pt idx="2365">
                  <c:v>0.43440000000000001</c:v>
                </c:pt>
                <c:pt idx="2366">
                  <c:v>0.4289</c:v>
                </c:pt>
                <c:pt idx="2367">
                  <c:v>0.43149999999999999</c:v>
                </c:pt>
                <c:pt idx="2368">
                  <c:v>0.41930000000000001</c:v>
                </c:pt>
                <c:pt idx="2369">
                  <c:v>0.42830000000000001</c:v>
                </c:pt>
                <c:pt idx="2370">
                  <c:v>0.43580000000000002</c:v>
                </c:pt>
                <c:pt idx="2371">
                  <c:v>0.4259</c:v>
                </c:pt>
                <c:pt idx="2372">
                  <c:v>0.42549999999999999</c:v>
                </c:pt>
                <c:pt idx="2373">
                  <c:v>0.42020000000000002</c:v>
                </c:pt>
                <c:pt idx="2374">
                  <c:v>0.43530000000000002</c:v>
                </c:pt>
                <c:pt idx="2375">
                  <c:v>0.4299</c:v>
                </c:pt>
                <c:pt idx="2376">
                  <c:v>0.42609999999999998</c:v>
                </c:pt>
                <c:pt idx="2377">
                  <c:v>0.4224</c:v>
                </c:pt>
                <c:pt idx="2378">
                  <c:v>0.42020000000000002</c:v>
                </c:pt>
                <c:pt idx="2379">
                  <c:v>0.43980000000000002</c:v>
                </c:pt>
                <c:pt idx="2380">
                  <c:v>0.42799999999999999</c:v>
                </c:pt>
                <c:pt idx="2381">
                  <c:v>0.43269999999999997</c:v>
                </c:pt>
                <c:pt idx="2382">
                  <c:v>0.43630000000000002</c:v>
                </c:pt>
                <c:pt idx="2383">
                  <c:v>0.42920000000000003</c:v>
                </c:pt>
                <c:pt idx="2384">
                  <c:v>0.43070000000000003</c:v>
                </c:pt>
                <c:pt idx="2385">
                  <c:v>0.44059999999999999</c:v>
                </c:pt>
                <c:pt idx="2386">
                  <c:v>0.4345</c:v>
                </c:pt>
                <c:pt idx="2387">
                  <c:v>0.4284</c:v>
                </c:pt>
                <c:pt idx="2388">
                  <c:v>0.42109999999999997</c:v>
                </c:pt>
                <c:pt idx="2389">
                  <c:v>0.41599999999999998</c:v>
                </c:pt>
                <c:pt idx="2390">
                  <c:v>0.40949999999999998</c:v>
                </c:pt>
                <c:pt idx="2391">
                  <c:v>0.42299999999999999</c:v>
                </c:pt>
                <c:pt idx="2392">
                  <c:v>0.4244</c:v>
                </c:pt>
                <c:pt idx="2393">
                  <c:v>0.4204</c:v>
                </c:pt>
                <c:pt idx="2394">
                  <c:v>0.42759999999999998</c:v>
                </c:pt>
                <c:pt idx="2395">
                  <c:v>0.4254</c:v>
                </c:pt>
                <c:pt idx="2396">
                  <c:v>0.42370000000000002</c:v>
                </c:pt>
                <c:pt idx="2397">
                  <c:v>0.42480000000000001</c:v>
                </c:pt>
                <c:pt idx="2398">
                  <c:v>0.42780000000000001</c:v>
                </c:pt>
                <c:pt idx="2399">
                  <c:v>0.4254</c:v>
                </c:pt>
                <c:pt idx="2400">
                  <c:v>0.42580000000000001</c:v>
                </c:pt>
                <c:pt idx="2401">
                  <c:v>0.42859999999999998</c:v>
                </c:pt>
                <c:pt idx="2402">
                  <c:v>0.42480000000000001</c:v>
                </c:pt>
                <c:pt idx="2403">
                  <c:v>0.43740000000000001</c:v>
                </c:pt>
                <c:pt idx="2404">
                  <c:v>0.42749999999999999</c:v>
                </c:pt>
                <c:pt idx="2405">
                  <c:v>0.43180000000000002</c:v>
                </c:pt>
                <c:pt idx="2406">
                  <c:v>0.43369999999999997</c:v>
                </c:pt>
                <c:pt idx="2407">
                  <c:v>0.41349999999999998</c:v>
                </c:pt>
                <c:pt idx="2408">
                  <c:v>0.41699999999999998</c:v>
                </c:pt>
                <c:pt idx="2409">
                  <c:v>0.42399999999999999</c:v>
                </c:pt>
                <c:pt idx="2410">
                  <c:v>0.43709999999999999</c:v>
                </c:pt>
                <c:pt idx="2411">
                  <c:v>0.4294</c:v>
                </c:pt>
                <c:pt idx="2412">
                  <c:v>0.43280000000000002</c:v>
                </c:pt>
                <c:pt idx="2413">
                  <c:v>0.41739999999999999</c:v>
                </c:pt>
                <c:pt idx="2414">
                  <c:v>0.42920000000000003</c:v>
                </c:pt>
                <c:pt idx="2415">
                  <c:v>0.4244</c:v>
                </c:pt>
                <c:pt idx="2416">
                  <c:v>0.42549999999999999</c:v>
                </c:pt>
                <c:pt idx="2417">
                  <c:v>0.4274</c:v>
                </c:pt>
                <c:pt idx="2418">
                  <c:v>0.43730000000000002</c:v>
                </c:pt>
                <c:pt idx="2419">
                  <c:v>0.434</c:v>
                </c:pt>
                <c:pt idx="2420">
                  <c:v>0.43640000000000001</c:v>
                </c:pt>
                <c:pt idx="2421">
                  <c:v>0.42009999999999997</c:v>
                </c:pt>
                <c:pt idx="2422">
                  <c:v>0.43219999999999997</c:v>
                </c:pt>
                <c:pt idx="2423">
                  <c:v>0.4335</c:v>
                </c:pt>
                <c:pt idx="2424">
                  <c:v>0.41860000000000003</c:v>
                </c:pt>
                <c:pt idx="2425">
                  <c:v>0.4274</c:v>
                </c:pt>
                <c:pt idx="2426">
                  <c:v>0.43149999999999999</c:v>
                </c:pt>
                <c:pt idx="2427">
                  <c:v>0.42649999999999999</c:v>
                </c:pt>
                <c:pt idx="2428">
                  <c:v>0.4274</c:v>
                </c:pt>
                <c:pt idx="2429">
                  <c:v>0.43030000000000002</c:v>
                </c:pt>
                <c:pt idx="2430">
                  <c:v>0.42759999999999998</c:v>
                </c:pt>
                <c:pt idx="2431">
                  <c:v>0.40949999999999998</c:v>
                </c:pt>
                <c:pt idx="2432">
                  <c:v>0.4229</c:v>
                </c:pt>
                <c:pt idx="2433">
                  <c:v>0.42909999999999998</c:v>
                </c:pt>
                <c:pt idx="2434">
                  <c:v>0.435</c:v>
                </c:pt>
                <c:pt idx="2435">
                  <c:v>0.436</c:v>
                </c:pt>
                <c:pt idx="2436">
                  <c:v>0.42</c:v>
                </c:pt>
                <c:pt idx="2437">
                  <c:v>0.4219</c:v>
                </c:pt>
                <c:pt idx="2438">
                  <c:v>0.43740000000000001</c:v>
                </c:pt>
                <c:pt idx="2439">
                  <c:v>0.42399999999999999</c:v>
                </c:pt>
                <c:pt idx="2440">
                  <c:v>0.43120000000000003</c:v>
                </c:pt>
                <c:pt idx="2441">
                  <c:v>0.42609999999999998</c:v>
                </c:pt>
                <c:pt idx="2442">
                  <c:v>0.43030000000000002</c:v>
                </c:pt>
                <c:pt idx="2443">
                  <c:v>0.42870000000000003</c:v>
                </c:pt>
                <c:pt idx="2444">
                  <c:v>0.4264</c:v>
                </c:pt>
                <c:pt idx="2445">
                  <c:v>0.436</c:v>
                </c:pt>
                <c:pt idx="2446">
                  <c:v>0.42720000000000002</c:v>
                </c:pt>
                <c:pt idx="2447">
                  <c:v>0.42409999999999998</c:v>
                </c:pt>
                <c:pt idx="2448">
                  <c:v>0.42699999999999999</c:v>
                </c:pt>
                <c:pt idx="2449">
                  <c:v>0.42549999999999999</c:v>
                </c:pt>
                <c:pt idx="2450">
                  <c:v>0.4214</c:v>
                </c:pt>
                <c:pt idx="2451">
                  <c:v>0.4244</c:v>
                </c:pt>
                <c:pt idx="2452">
                  <c:v>0.41739999999999999</c:v>
                </c:pt>
                <c:pt idx="2453">
                  <c:v>0.42070000000000002</c:v>
                </c:pt>
                <c:pt idx="2454">
                  <c:v>0.42309999999999998</c:v>
                </c:pt>
                <c:pt idx="2455">
                  <c:v>0.42470000000000002</c:v>
                </c:pt>
                <c:pt idx="2456">
                  <c:v>0.42049999999999998</c:v>
                </c:pt>
                <c:pt idx="2457">
                  <c:v>0.42620000000000002</c:v>
                </c:pt>
                <c:pt idx="2458">
                  <c:v>0.42149999999999999</c:v>
                </c:pt>
                <c:pt idx="2459">
                  <c:v>0.42699999999999999</c:v>
                </c:pt>
                <c:pt idx="2460">
                  <c:v>0.42970000000000003</c:v>
                </c:pt>
                <c:pt idx="2461">
                  <c:v>0.42580000000000001</c:v>
                </c:pt>
                <c:pt idx="2462">
                  <c:v>0.42759999999999998</c:v>
                </c:pt>
                <c:pt idx="2463">
                  <c:v>0.42849999999999999</c:v>
                </c:pt>
                <c:pt idx="2464">
                  <c:v>0.43440000000000001</c:v>
                </c:pt>
                <c:pt idx="2465">
                  <c:v>0.43840000000000001</c:v>
                </c:pt>
                <c:pt idx="2466">
                  <c:v>0.43619999999999998</c:v>
                </c:pt>
                <c:pt idx="2467">
                  <c:v>0.4446</c:v>
                </c:pt>
                <c:pt idx="2468">
                  <c:v>0.4244</c:v>
                </c:pt>
                <c:pt idx="2469">
                  <c:v>0.42880000000000001</c:v>
                </c:pt>
                <c:pt idx="2470">
                  <c:v>0.43130000000000002</c:v>
                </c:pt>
                <c:pt idx="2471">
                  <c:v>0.41830000000000001</c:v>
                </c:pt>
                <c:pt idx="2472">
                  <c:v>0.42649999999999999</c:v>
                </c:pt>
                <c:pt idx="2473">
                  <c:v>0.43</c:v>
                </c:pt>
                <c:pt idx="2474">
                  <c:v>0.43459999999999999</c:v>
                </c:pt>
                <c:pt idx="2475">
                  <c:v>0.43869999999999998</c:v>
                </c:pt>
                <c:pt idx="2476">
                  <c:v>0.45179999999999998</c:v>
                </c:pt>
                <c:pt idx="2477">
                  <c:v>0.44590000000000002</c:v>
                </c:pt>
                <c:pt idx="2478">
                  <c:v>0.44180000000000003</c:v>
                </c:pt>
                <c:pt idx="2479">
                  <c:v>0.4471</c:v>
                </c:pt>
                <c:pt idx="2480">
                  <c:v>0.44059999999999999</c:v>
                </c:pt>
                <c:pt idx="2481">
                  <c:v>0.43609999999999999</c:v>
                </c:pt>
                <c:pt idx="2482">
                  <c:v>0.43919999999999998</c:v>
                </c:pt>
                <c:pt idx="2483">
                  <c:v>0.43390000000000001</c:v>
                </c:pt>
                <c:pt idx="2484">
                  <c:v>0.43830000000000002</c:v>
                </c:pt>
                <c:pt idx="2485">
                  <c:v>0.43859999999999999</c:v>
                </c:pt>
                <c:pt idx="2486">
                  <c:v>0.43669999999999998</c:v>
                </c:pt>
                <c:pt idx="2487">
                  <c:v>0.43259999999999998</c:v>
                </c:pt>
                <c:pt idx="2488">
                  <c:v>0.41660000000000003</c:v>
                </c:pt>
                <c:pt idx="2489">
                  <c:v>0.41599999999999998</c:v>
                </c:pt>
                <c:pt idx="2490">
                  <c:v>0.4284</c:v>
                </c:pt>
                <c:pt idx="2491">
                  <c:v>0.4335</c:v>
                </c:pt>
                <c:pt idx="2492">
                  <c:v>0.43959999999999999</c:v>
                </c:pt>
                <c:pt idx="2493">
                  <c:v>0.43140000000000001</c:v>
                </c:pt>
                <c:pt idx="2494">
                  <c:v>0.42020000000000002</c:v>
                </c:pt>
                <c:pt idx="2495">
                  <c:v>0.42559999999999998</c:v>
                </c:pt>
                <c:pt idx="2496">
                  <c:v>0.41460000000000002</c:v>
                </c:pt>
                <c:pt idx="2497">
                  <c:v>0.4173</c:v>
                </c:pt>
                <c:pt idx="2498">
                  <c:v>0.42899999999999999</c:v>
                </c:pt>
                <c:pt idx="2499">
                  <c:v>0.42520000000000002</c:v>
                </c:pt>
                <c:pt idx="2500">
                  <c:v>0.41570000000000001</c:v>
                </c:pt>
                <c:pt idx="2501">
                  <c:v>0.42649999999999999</c:v>
                </c:pt>
                <c:pt idx="2502">
                  <c:v>0.4234</c:v>
                </c:pt>
                <c:pt idx="2503">
                  <c:v>0.4128</c:v>
                </c:pt>
                <c:pt idx="2504">
                  <c:v>0.41510000000000002</c:v>
                </c:pt>
                <c:pt idx="2505">
                  <c:v>0.40550000000000003</c:v>
                </c:pt>
                <c:pt idx="2506">
                  <c:v>0.40849999999999997</c:v>
                </c:pt>
                <c:pt idx="2507">
                  <c:v>0.4269</c:v>
                </c:pt>
                <c:pt idx="2508">
                  <c:v>0.42180000000000001</c:v>
                </c:pt>
                <c:pt idx="2509">
                  <c:v>0.43059999999999998</c:v>
                </c:pt>
                <c:pt idx="2510">
                  <c:v>0.42809999999999998</c:v>
                </c:pt>
                <c:pt idx="2511">
                  <c:v>0.42609999999999998</c:v>
                </c:pt>
                <c:pt idx="2512">
                  <c:v>0.43020000000000003</c:v>
                </c:pt>
                <c:pt idx="2513">
                  <c:v>0.42920000000000003</c:v>
                </c:pt>
                <c:pt idx="2514">
                  <c:v>0.42899999999999999</c:v>
                </c:pt>
                <c:pt idx="2515">
                  <c:v>0.42899999999999999</c:v>
                </c:pt>
                <c:pt idx="2516">
                  <c:v>0.4219</c:v>
                </c:pt>
                <c:pt idx="2517">
                  <c:v>0.42699999999999999</c:v>
                </c:pt>
                <c:pt idx="2518">
                  <c:v>0.43540000000000001</c:v>
                </c:pt>
                <c:pt idx="2519">
                  <c:v>0.433</c:v>
                </c:pt>
                <c:pt idx="2520">
                  <c:v>0.42449999999999999</c:v>
                </c:pt>
                <c:pt idx="2521">
                  <c:v>0.43369999999999997</c:v>
                </c:pt>
                <c:pt idx="2522">
                  <c:v>0.4355</c:v>
                </c:pt>
                <c:pt idx="2523">
                  <c:v>0.434</c:v>
                </c:pt>
                <c:pt idx="2524">
                  <c:v>0.43319999999999997</c:v>
                </c:pt>
                <c:pt idx="2525">
                  <c:v>0.43780000000000002</c:v>
                </c:pt>
                <c:pt idx="2526">
                  <c:v>0.44</c:v>
                </c:pt>
                <c:pt idx="2527">
                  <c:v>0.44040000000000001</c:v>
                </c:pt>
                <c:pt idx="2528">
                  <c:v>0.43680000000000002</c:v>
                </c:pt>
                <c:pt idx="2529">
                  <c:v>0.438</c:v>
                </c:pt>
                <c:pt idx="2530">
                  <c:v>0.44059999999999999</c:v>
                </c:pt>
                <c:pt idx="2531">
                  <c:v>0.43690000000000001</c:v>
                </c:pt>
                <c:pt idx="2532">
                  <c:v>0.4294</c:v>
                </c:pt>
                <c:pt idx="2533">
                  <c:v>0.42420000000000002</c:v>
                </c:pt>
                <c:pt idx="2534">
                  <c:v>0.43969999999999998</c:v>
                </c:pt>
                <c:pt idx="2535">
                  <c:v>0.43130000000000002</c:v>
                </c:pt>
                <c:pt idx="2536">
                  <c:v>0.4325</c:v>
                </c:pt>
                <c:pt idx="2537">
                  <c:v>0.44409999999999999</c:v>
                </c:pt>
                <c:pt idx="2538">
                  <c:v>0.43909999999999999</c:v>
                </c:pt>
                <c:pt idx="2539">
                  <c:v>0.43440000000000001</c:v>
                </c:pt>
                <c:pt idx="2540">
                  <c:v>0.442</c:v>
                </c:pt>
                <c:pt idx="2541">
                  <c:v>0.43869999999999998</c:v>
                </c:pt>
                <c:pt idx="2542">
                  <c:v>0.43619999999999998</c:v>
                </c:pt>
                <c:pt idx="2543">
                  <c:v>0.43880000000000002</c:v>
                </c:pt>
                <c:pt idx="2544">
                  <c:v>0.43109999999999998</c:v>
                </c:pt>
                <c:pt idx="2545">
                  <c:v>0.43369999999999997</c:v>
                </c:pt>
                <c:pt idx="2546">
                  <c:v>0.42970000000000003</c:v>
                </c:pt>
                <c:pt idx="2547">
                  <c:v>0.42780000000000001</c:v>
                </c:pt>
                <c:pt idx="2548">
                  <c:v>0.43140000000000001</c:v>
                </c:pt>
                <c:pt idx="2549">
                  <c:v>0.43440000000000001</c:v>
                </c:pt>
                <c:pt idx="2550">
                  <c:v>0.42249999999999999</c:v>
                </c:pt>
                <c:pt idx="2551">
                  <c:v>0.42730000000000001</c:v>
                </c:pt>
                <c:pt idx="2552">
                  <c:v>0.42870000000000003</c:v>
                </c:pt>
                <c:pt idx="2553">
                  <c:v>0.43709999999999999</c:v>
                </c:pt>
                <c:pt idx="2554">
                  <c:v>0.432</c:v>
                </c:pt>
                <c:pt idx="2555">
                  <c:v>0.43419999999999997</c:v>
                </c:pt>
                <c:pt idx="2556">
                  <c:v>0.42759999999999998</c:v>
                </c:pt>
                <c:pt idx="2557">
                  <c:v>0.42809999999999998</c:v>
                </c:pt>
                <c:pt idx="2558">
                  <c:v>0.42630000000000001</c:v>
                </c:pt>
                <c:pt idx="2559">
                  <c:v>0.4274</c:v>
                </c:pt>
                <c:pt idx="2560">
                  <c:v>0.43469999999999998</c:v>
                </c:pt>
                <c:pt idx="2561">
                  <c:v>0.43959999999999999</c:v>
                </c:pt>
                <c:pt idx="2562">
                  <c:v>0.42759999999999998</c:v>
                </c:pt>
                <c:pt idx="2563">
                  <c:v>0.43120000000000003</c:v>
                </c:pt>
                <c:pt idx="2564">
                  <c:v>0.43769999999999998</c:v>
                </c:pt>
                <c:pt idx="2565">
                  <c:v>0.42970000000000003</c:v>
                </c:pt>
                <c:pt idx="2566">
                  <c:v>0.436</c:v>
                </c:pt>
                <c:pt idx="2567">
                  <c:v>0.4274</c:v>
                </c:pt>
                <c:pt idx="2568">
                  <c:v>0.43269999999999997</c:v>
                </c:pt>
                <c:pt idx="2569">
                  <c:v>0.43359999999999999</c:v>
                </c:pt>
                <c:pt idx="2570">
                  <c:v>0.42730000000000001</c:v>
                </c:pt>
                <c:pt idx="2571">
                  <c:v>0.43269999999999997</c:v>
                </c:pt>
                <c:pt idx="2572">
                  <c:v>0.42680000000000001</c:v>
                </c:pt>
                <c:pt idx="2573">
                  <c:v>0.42659999999999998</c:v>
                </c:pt>
                <c:pt idx="2574">
                  <c:v>0.4289</c:v>
                </c:pt>
                <c:pt idx="2575">
                  <c:v>0.43030000000000002</c:v>
                </c:pt>
                <c:pt idx="2576">
                  <c:v>0.42380000000000001</c:v>
                </c:pt>
                <c:pt idx="2577">
                  <c:v>0.42880000000000001</c:v>
                </c:pt>
                <c:pt idx="2578">
                  <c:v>0.42980000000000002</c:v>
                </c:pt>
                <c:pt idx="2579">
                  <c:v>0.41849999999999998</c:v>
                </c:pt>
                <c:pt idx="2580">
                  <c:v>0.41660000000000003</c:v>
                </c:pt>
                <c:pt idx="2581">
                  <c:v>0.41689999999999999</c:v>
                </c:pt>
                <c:pt idx="2582">
                  <c:v>0.41870000000000002</c:v>
                </c:pt>
                <c:pt idx="2583">
                  <c:v>0.42980000000000002</c:v>
                </c:pt>
                <c:pt idx="2584">
                  <c:v>0.42909999999999998</c:v>
                </c:pt>
                <c:pt idx="2585">
                  <c:v>0.41889999999999999</c:v>
                </c:pt>
                <c:pt idx="2586">
                  <c:v>0.4294</c:v>
                </c:pt>
                <c:pt idx="2587">
                  <c:v>0.40820000000000001</c:v>
                </c:pt>
                <c:pt idx="2588">
                  <c:v>0.42970000000000003</c:v>
                </c:pt>
                <c:pt idx="2589">
                  <c:v>0.42849999999999999</c:v>
                </c:pt>
                <c:pt idx="2590">
                  <c:v>0.42030000000000001</c:v>
                </c:pt>
                <c:pt idx="2591">
                  <c:v>0.41670000000000001</c:v>
                </c:pt>
                <c:pt idx="2592">
                  <c:v>0.43880000000000002</c:v>
                </c:pt>
                <c:pt idx="2593">
                  <c:v>0.43109999999999998</c:v>
                </c:pt>
                <c:pt idx="2594">
                  <c:v>0.43859999999999999</c:v>
                </c:pt>
                <c:pt idx="2595">
                  <c:v>0.441</c:v>
                </c:pt>
                <c:pt idx="2596">
                  <c:v>0.42849999999999999</c:v>
                </c:pt>
                <c:pt idx="2597">
                  <c:v>0.44440000000000002</c:v>
                </c:pt>
                <c:pt idx="2598">
                  <c:v>0.43140000000000001</c:v>
                </c:pt>
                <c:pt idx="2599">
                  <c:v>0.43209999999999998</c:v>
                </c:pt>
                <c:pt idx="2600">
                  <c:v>0.43290000000000001</c:v>
                </c:pt>
                <c:pt idx="2601">
                  <c:v>0.43030000000000002</c:v>
                </c:pt>
                <c:pt idx="2602">
                  <c:v>0.43180000000000002</c:v>
                </c:pt>
                <c:pt idx="2603">
                  <c:v>0.42020000000000002</c:v>
                </c:pt>
                <c:pt idx="2604">
                  <c:v>0.42359999999999998</c:v>
                </c:pt>
                <c:pt idx="2605">
                  <c:v>0.4219</c:v>
                </c:pt>
                <c:pt idx="2606">
                  <c:v>0.41449999999999998</c:v>
                </c:pt>
                <c:pt idx="2607">
                  <c:v>0.42549999999999999</c:v>
                </c:pt>
                <c:pt idx="2608">
                  <c:v>0.42149999999999999</c:v>
                </c:pt>
                <c:pt idx="2609">
                  <c:v>0.43340000000000001</c:v>
                </c:pt>
                <c:pt idx="2610">
                  <c:v>0.43440000000000001</c:v>
                </c:pt>
                <c:pt idx="2611">
                  <c:v>0.42920000000000003</c:v>
                </c:pt>
                <c:pt idx="2612">
                  <c:v>0.43180000000000002</c:v>
                </c:pt>
                <c:pt idx="2613">
                  <c:v>0.4269</c:v>
                </c:pt>
                <c:pt idx="2614">
                  <c:v>0.42809999999999998</c:v>
                </c:pt>
                <c:pt idx="2615">
                  <c:v>0.43530000000000002</c:v>
                </c:pt>
                <c:pt idx="2616">
                  <c:v>0.43569999999999998</c:v>
                </c:pt>
                <c:pt idx="2617">
                  <c:v>0.43890000000000001</c:v>
                </c:pt>
                <c:pt idx="2618">
                  <c:v>0.43120000000000003</c:v>
                </c:pt>
                <c:pt idx="2619">
                  <c:v>0.43209999999999998</c:v>
                </c:pt>
                <c:pt idx="2620">
                  <c:v>0.43319999999999997</c:v>
                </c:pt>
                <c:pt idx="2621">
                  <c:v>0.42359999999999998</c:v>
                </c:pt>
                <c:pt idx="2622">
                  <c:v>0.42830000000000001</c:v>
                </c:pt>
                <c:pt idx="2623">
                  <c:v>0.43</c:v>
                </c:pt>
                <c:pt idx="2624">
                  <c:v>0.42859999999999998</c:v>
                </c:pt>
                <c:pt idx="2625">
                  <c:v>0.42899999999999999</c:v>
                </c:pt>
                <c:pt idx="2626">
                  <c:v>0.42699999999999999</c:v>
                </c:pt>
                <c:pt idx="2627">
                  <c:v>0.41799999999999998</c:v>
                </c:pt>
                <c:pt idx="2628">
                  <c:v>0.42270000000000002</c:v>
                </c:pt>
                <c:pt idx="2629">
                  <c:v>0.43109999999999998</c:v>
                </c:pt>
                <c:pt idx="2630">
                  <c:v>0.4345</c:v>
                </c:pt>
                <c:pt idx="2631">
                  <c:v>0.43869999999999998</c:v>
                </c:pt>
                <c:pt idx="2632">
                  <c:v>0.44230000000000003</c:v>
                </c:pt>
                <c:pt idx="2633">
                  <c:v>0.42770000000000002</c:v>
                </c:pt>
                <c:pt idx="2634">
                  <c:v>0.42670000000000002</c:v>
                </c:pt>
                <c:pt idx="2635">
                  <c:v>0.42559999999999998</c:v>
                </c:pt>
                <c:pt idx="2636">
                  <c:v>0.41620000000000001</c:v>
                </c:pt>
                <c:pt idx="2637">
                  <c:v>0.4244</c:v>
                </c:pt>
                <c:pt idx="2638">
                  <c:v>0.4138</c:v>
                </c:pt>
                <c:pt idx="2639">
                  <c:v>0.40560000000000002</c:v>
                </c:pt>
                <c:pt idx="2640">
                  <c:v>0.4118</c:v>
                </c:pt>
                <c:pt idx="2641">
                  <c:v>0.4153</c:v>
                </c:pt>
                <c:pt idx="2642">
                  <c:v>0.40239999999999998</c:v>
                </c:pt>
                <c:pt idx="2643">
                  <c:v>0.40760000000000002</c:v>
                </c:pt>
                <c:pt idx="2644">
                  <c:v>0.41239999999999999</c:v>
                </c:pt>
                <c:pt idx="2645">
                  <c:v>0.41110000000000002</c:v>
                </c:pt>
                <c:pt idx="2646">
                  <c:v>0.40899999999999997</c:v>
                </c:pt>
                <c:pt idx="2647">
                  <c:v>0.41799999999999998</c:v>
                </c:pt>
                <c:pt idx="2648">
                  <c:v>0.41760000000000003</c:v>
                </c:pt>
                <c:pt idx="2649">
                  <c:v>0.41489999999999999</c:v>
                </c:pt>
                <c:pt idx="2650">
                  <c:v>0.42299999999999999</c:v>
                </c:pt>
                <c:pt idx="2651">
                  <c:v>0.42070000000000002</c:v>
                </c:pt>
                <c:pt idx="2652">
                  <c:v>0.41410000000000002</c:v>
                </c:pt>
                <c:pt idx="2653">
                  <c:v>0.4229</c:v>
                </c:pt>
                <c:pt idx="2654">
                  <c:v>0.42630000000000001</c:v>
                </c:pt>
                <c:pt idx="2655">
                  <c:v>0.42730000000000001</c:v>
                </c:pt>
                <c:pt idx="2656">
                  <c:v>0.41949999999999998</c:v>
                </c:pt>
                <c:pt idx="2657">
                  <c:v>0.44119999999999998</c:v>
                </c:pt>
                <c:pt idx="2658">
                  <c:v>0.4264</c:v>
                </c:pt>
                <c:pt idx="2659">
                  <c:v>0.43659999999999999</c:v>
                </c:pt>
                <c:pt idx="2660">
                  <c:v>0.43230000000000002</c:v>
                </c:pt>
                <c:pt idx="2661">
                  <c:v>0.42730000000000001</c:v>
                </c:pt>
                <c:pt idx="2662">
                  <c:v>0.42370000000000002</c:v>
                </c:pt>
                <c:pt idx="2663">
                  <c:v>0.42330000000000001</c:v>
                </c:pt>
                <c:pt idx="2664">
                  <c:v>0.43559999999999999</c:v>
                </c:pt>
                <c:pt idx="2665">
                  <c:v>0.42870000000000003</c:v>
                </c:pt>
                <c:pt idx="2666">
                  <c:v>0.44180000000000003</c:v>
                </c:pt>
                <c:pt idx="2667">
                  <c:v>0.43230000000000002</c:v>
                </c:pt>
                <c:pt idx="2668">
                  <c:v>0.44109999999999999</c:v>
                </c:pt>
                <c:pt idx="2669">
                  <c:v>0.44350000000000001</c:v>
                </c:pt>
                <c:pt idx="2670">
                  <c:v>0.43009999999999998</c:v>
                </c:pt>
                <c:pt idx="2671">
                  <c:v>0.42259999999999998</c:v>
                </c:pt>
                <c:pt idx="2672">
                  <c:v>0.43340000000000001</c:v>
                </c:pt>
                <c:pt idx="2673">
                  <c:v>0.4299</c:v>
                </c:pt>
                <c:pt idx="2674">
                  <c:v>0.42970000000000003</c:v>
                </c:pt>
                <c:pt idx="2675">
                  <c:v>0.43530000000000002</c:v>
                </c:pt>
                <c:pt idx="2676">
                  <c:v>0.43469999999999998</c:v>
                </c:pt>
                <c:pt idx="2677">
                  <c:v>0.437</c:v>
                </c:pt>
                <c:pt idx="2678">
                  <c:v>0.4299</c:v>
                </c:pt>
                <c:pt idx="2679">
                  <c:v>0.43230000000000002</c:v>
                </c:pt>
                <c:pt idx="2680">
                  <c:v>0.41689999999999999</c:v>
                </c:pt>
                <c:pt idx="2681">
                  <c:v>0.40770000000000001</c:v>
                </c:pt>
                <c:pt idx="2682">
                  <c:v>0.41270000000000001</c:v>
                </c:pt>
                <c:pt idx="2683">
                  <c:v>0.40670000000000001</c:v>
                </c:pt>
                <c:pt idx="2684">
                  <c:v>0.4153</c:v>
                </c:pt>
                <c:pt idx="2685">
                  <c:v>0.42520000000000002</c:v>
                </c:pt>
                <c:pt idx="2686">
                  <c:v>0.41810000000000003</c:v>
                </c:pt>
                <c:pt idx="2687">
                  <c:v>0.42670000000000002</c:v>
                </c:pt>
                <c:pt idx="2688">
                  <c:v>0.42699999999999999</c:v>
                </c:pt>
                <c:pt idx="2689">
                  <c:v>0.43690000000000001</c:v>
                </c:pt>
                <c:pt idx="2690">
                  <c:v>0.42570000000000002</c:v>
                </c:pt>
                <c:pt idx="2691">
                  <c:v>0.4239</c:v>
                </c:pt>
                <c:pt idx="2692">
                  <c:v>0.4284</c:v>
                </c:pt>
                <c:pt idx="2693">
                  <c:v>0.43099999999999999</c:v>
                </c:pt>
                <c:pt idx="2694">
                  <c:v>0.41610000000000003</c:v>
                </c:pt>
                <c:pt idx="2695">
                  <c:v>0.42470000000000002</c:v>
                </c:pt>
                <c:pt idx="2696">
                  <c:v>0.42620000000000002</c:v>
                </c:pt>
                <c:pt idx="2697">
                  <c:v>0.42399999999999999</c:v>
                </c:pt>
                <c:pt idx="2698">
                  <c:v>0.437</c:v>
                </c:pt>
                <c:pt idx="2699">
                  <c:v>0.43819999999999998</c:v>
                </c:pt>
                <c:pt idx="2700">
                  <c:v>0.44519999999999998</c:v>
                </c:pt>
                <c:pt idx="2701">
                  <c:v>0.42659999999999998</c:v>
                </c:pt>
                <c:pt idx="2702">
                  <c:v>0.44440000000000002</c:v>
                </c:pt>
                <c:pt idx="2703">
                  <c:v>0.43419999999999997</c:v>
                </c:pt>
                <c:pt idx="2704">
                  <c:v>0.43740000000000001</c:v>
                </c:pt>
                <c:pt idx="2705">
                  <c:v>0.43159999999999998</c:v>
                </c:pt>
                <c:pt idx="2706">
                  <c:v>0.43240000000000001</c:v>
                </c:pt>
                <c:pt idx="2707">
                  <c:v>0.42909999999999998</c:v>
                </c:pt>
                <c:pt idx="2708">
                  <c:v>0.43719999999999998</c:v>
                </c:pt>
                <c:pt idx="2709">
                  <c:v>0.41620000000000001</c:v>
                </c:pt>
                <c:pt idx="2710">
                  <c:v>0.43540000000000001</c:v>
                </c:pt>
                <c:pt idx="2711">
                  <c:v>0.42</c:v>
                </c:pt>
                <c:pt idx="2712">
                  <c:v>0.42659999999999998</c:v>
                </c:pt>
                <c:pt idx="2713">
                  <c:v>0.42980000000000002</c:v>
                </c:pt>
                <c:pt idx="2714">
                  <c:v>0.433</c:v>
                </c:pt>
                <c:pt idx="2715">
                  <c:v>0.42749999999999999</c:v>
                </c:pt>
                <c:pt idx="2716">
                  <c:v>0.42509999999999998</c:v>
                </c:pt>
                <c:pt idx="2717">
                  <c:v>0.42380000000000001</c:v>
                </c:pt>
                <c:pt idx="2718">
                  <c:v>0.4194</c:v>
                </c:pt>
                <c:pt idx="2719">
                  <c:v>0.4138</c:v>
                </c:pt>
                <c:pt idx="2720">
                  <c:v>0.42370000000000002</c:v>
                </c:pt>
                <c:pt idx="2721">
                  <c:v>0.43030000000000002</c:v>
                </c:pt>
                <c:pt idx="2722">
                  <c:v>0.41770000000000002</c:v>
                </c:pt>
                <c:pt idx="2723">
                  <c:v>0.43290000000000001</c:v>
                </c:pt>
                <c:pt idx="2724">
                  <c:v>0.43149999999999999</c:v>
                </c:pt>
                <c:pt idx="2725">
                  <c:v>0.43330000000000002</c:v>
                </c:pt>
                <c:pt idx="2726">
                  <c:v>0.42480000000000001</c:v>
                </c:pt>
                <c:pt idx="2727">
                  <c:v>0.42930000000000001</c:v>
                </c:pt>
                <c:pt idx="2728">
                  <c:v>0.43269999999999997</c:v>
                </c:pt>
                <c:pt idx="2729">
                  <c:v>0.42749999999999999</c:v>
                </c:pt>
                <c:pt idx="2730">
                  <c:v>0.4209</c:v>
                </c:pt>
                <c:pt idx="2731">
                  <c:v>0.42309999999999998</c:v>
                </c:pt>
                <c:pt idx="2732">
                  <c:v>0.4254</c:v>
                </c:pt>
                <c:pt idx="2733">
                  <c:v>0.42649999999999999</c:v>
                </c:pt>
                <c:pt idx="2734">
                  <c:v>0.42359999999999998</c:v>
                </c:pt>
                <c:pt idx="2735">
                  <c:v>0.41660000000000003</c:v>
                </c:pt>
                <c:pt idx="2736">
                  <c:v>0.42430000000000001</c:v>
                </c:pt>
                <c:pt idx="2737">
                  <c:v>0.41310000000000002</c:v>
                </c:pt>
                <c:pt idx="2738">
                  <c:v>0.41889999999999999</c:v>
                </c:pt>
                <c:pt idx="2739">
                  <c:v>0.41810000000000003</c:v>
                </c:pt>
                <c:pt idx="2740">
                  <c:v>0.42620000000000002</c:v>
                </c:pt>
                <c:pt idx="2741">
                  <c:v>0.41870000000000002</c:v>
                </c:pt>
                <c:pt idx="2742">
                  <c:v>0.42520000000000002</c:v>
                </c:pt>
                <c:pt idx="2743">
                  <c:v>0.41970000000000002</c:v>
                </c:pt>
                <c:pt idx="2744">
                  <c:v>0.4209</c:v>
                </c:pt>
                <c:pt idx="2745">
                  <c:v>0.42559999999999998</c:v>
                </c:pt>
                <c:pt idx="2746">
                  <c:v>0.41749999999999998</c:v>
                </c:pt>
                <c:pt idx="2747">
                  <c:v>0.43120000000000003</c:v>
                </c:pt>
                <c:pt idx="2748">
                  <c:v>0.41570000000000001</c:v>
                </c:pt>
                <c:pt idx="2749">
                  <c:v>0.41789999999999999</c:v>
                </c:pt>
                <c:pt idx="2750">
                  <c:v>0.4229</c:v>
                </c:pt>
                <c:pt idx="2751">
                  <c:v>0.42499999999999999</c:v>
                </c:pt>
                <c:pt idx="2752">
                  <c:v>0.42130000000000001</c:v>
                </c:pt>
                <c:pt idx="2753">
                  <c:v>0.42449999999999999</c:v>
                </c:pt>
                <c:pt idx="2754">
                  <c:v>0.42420000000000002</c:v>
                </c:pt>
                <c:pt idx="2755">
                  <c:v>0.41260000000000002</c:v>
                </c:pt>
                <c:pt idx="2756">
                  <c:v>0.42649999999999999</c:v>
                </c:pt>
                <c:pt idx="2757">
                  <c:v>0.41149999999999998</c:v>
                </c:pt>
                <c:pt idx="2758">
                  <c:v>0.41620000000000001</c:v>
                </c:pt>
                <c:pt idx="2759">
                  <c:v>0.4103</c:v>
                </c:pt>
                <c:pt idx="2760">
                  <c:v>0.42049999999999998</c:v>
                </c:pt>
                <c:pt idx="2761">
                  <c:v>0.41909999999999997</c:v>
                </c:pt>
                <c:pt idx="2762">
                  <c:v>0.41880000000000001</c:v>
                </c:pt>
                <c:pt idx="2763">
                  <c:v>0.4214</c:v>
                </c:pt>
                <c:pt idx="2764">
                  <c:v>0.4209</c:v>
                </c:pt>
                <c:pt idx="2765">
                  <c:v>0.42699999999999999</c:v>
                </c:pt>
                <c:pt idx="2766">
                  <c:v>0.42849999999999999</c:v>
                </c:pt>
                <c:pt idx="2767">
                  <c:v>0.4264</c:v>
                </c:pt>
                <c:pt idx="2768">
                  <c:v>0.43230000000000002</c:v>
                </c:pt>
                <c:pt idx="2769">
                  <c:v>0.42330000000000001</c:v>
                </c:pt>
                <c:pt idx="2770">
                  <c:v>0.42499999999999999</c:v>
                </c:pt>
                <c:pt idx="2771">
                  <c:v>0.4173</c:v>
                </c:pt>
                <c:pt idx="2772">
                  <c:v>0.42659999999999998</c:v>
                </c:pt>
                <c:pt idx="2773">
                  <c:v>0.41470000000000001</c:v>
                </c:pt>
                <c:pt idx="2774">
                  <c:v>0.42870000000000003</c:v>
                </c:pt>
                <c:pt idx="2775">
                  <c:v>0.43230000000000002</c:v>
                </c:pt>
                <c:pt idx="2776">
                  <c:v>0.42170000000000002</c:v>
                </c:pt>
                <c:pt idx="2777">
                  <c:v>0.44080000000000003</c:v>
                </c:pt>
                <c:pt idx="2778">
                  <c:v>0.43730000000000002</c:v>
                </c:pt>
                <c:pt idx="2779">
                  <c:v>0.43819999999999998</c:v>
                </c:pt>
                <c:pt idx="2780">
                  <c:v>0.4335</c:v>
                </c:pt>
                <c:pt idx="2781">
                  <c:v>0.43659999999999999</c:v>
                </c:pt>
                <c:pt idx="2782">
                  <c:v>0.43669999999999998</c:v>
                </c:pt>
                <c:pt idx="2783">
                  <c:v>0.43440000000000001</c:v>
                </c:pt>
                <c:pt idx="2784">
                  <c:v>0.42849999999999999</c:v>
                </c:pt>
                <c:pt idx="2785">
                  <c:v>0.42870000000000003</c:v>
                </c:pt>
                <c:pt idx="2786">
                  <c:v>0.4229</c:v>
                </c:pt>
                <c:pt idx="2787">
                  <c:v>0.4194</c:v>
                </c:pt>
                <c:pt idx="2788">
                  <c:v>0.42609999999999998</c:v>
                </c:pt>
                <c:pt idx="2789">
                  <c:v>0.42470000000000002</c:v>
                </c:pt>
                <c:pt idx="2790">
                  <c:v>0.42349999999999999</c:v>
                </c:pt>
                <c:pt idx="2791">
                  <c:v>0.42659999999999998</c:v>
                </c:pt>
                <c:pt idx="2792">
                  <c:v>0.42759999999999998</c:v>
                </c:pt>
                <c:pt idx="2793">
                  <c:v>0.42909999999999998</c:v>
                </c:pt>
                <c:pt idx="2794">
                  <c:v>0.437</c:v>
                </c:pt>
                <c:pt idx="2795">
                  <c:v>0.4299</c:v>
                </c:pt>
                <c:pt idx="2796">
                  <c:v>0.41360000000000002</c:v>
                </c:pt>
                <c:pt idx="2797">
                  <c:v>0.4239</c:v>
                </c:pt>
                <c:pt idx="2798">
                  <c:v>0.41620000000000001</c:v>
                </c:pt>
                <c:pt idx="2799">
                  <c:v>0.43659999999999999</c:v>
                </c:pt>
                <c:pt idx="2800">
                  <c:v>0.42759999999999998</c:v>
                </c:pt>
                <c:pt idx="2801">
                  <c:v>0.43430000000000002</c:v>
                </c:pt>
                <c:pt idx="2802">
                  <c:v>0.42459999999999998</c:v>
                </c:pt>
                <c:pt idx="2803">
                  <c:v>0.42559999999999998</c:v>
                </c:pt>
                <c:pt idx="2804">
                  <c:v>0.4325</c:v>
                </c:pt>
                <c:pt idx="2805">
                  <c:v>0.43330000000000002</c:v>
                </c:pt>
                <c:pt idx="2806">
                  <c:v>0.42709999999999998</c:v>
                </c:pt>
                <c:pt idx="2807">
                  <c:v>0.4325</c:v>
                </c:pt>
                <c:pt idx="2808">
                  <c:v>0.43209999999999998</c:v>
                </c:pt>
                <c:pt idx="2809">
                  <c:v>0.43190000000000001</c:v>
                </c:pt>
                <c:pt idx="2810">
                  <c:v>0.41720000000000002</c:v>
                </c:pt>
                <c:pt idx="2811">
                  <c:v>0.41299999999999998</c:v>
                </c:pt>
                <c:pt idx="2812">
                  <c:v>0.42230000000000001</c:v>
                </c:pt>
                <c:pt idx="2813">
                  <c:v>0.43340000000000001</c:v>
                </c:pt>
                <c:pt idx="2814">
                  <c:v>0.437</c:v>
                </c:pt>
                <c:pt idx="2815">
                  <c:v>0.43359999999999999</c:v>
                </c:pt>
                <c:pt idx="2816">
                  <c:v>0.41830000000000001</c:v>
                </c:pt>
                <c:pt idx="2817">
                  <c:v>0.41399999999999998</c:v>
                </c:pt>
                <c:pt idx="2818">
                  <c:v>0.4209</c:v>
                </c:pt>
                <c:pt idx="2819">
                  <c:v>0.4249</c:v>
                </c:pt>
                <c:pt idx="2820">
                  <c:v>0.4133</c:v>
                </c:pt>
                <c:pt idx="2821">
                  <c:v>0.42670000000000002</c:v>
                </c:pt>
                <c:pt idx="2822">
                  <c:v>0.40100000000000002</c:v>
                </c:pt>
                <c:pt idx="2823">
                  <c:v>0.3977</c:v>
                </c:pt>
                <c:pt idx="2824">
                  <c:v>0.41749999999999998</c:v>
                </c:pt>
                <c:pt idx="2825">
                  <c:v>0.4027</c:v>
                </c:pt>
                <c:pt idx="2826">
                  <c:v>0.41560000000000002</c:v>
                </c:pt>
                <c:pt idx="2827">
                  <c:v>0.42399999999999999</c:v>
                </c:pt>
                <c:pt idx="2828">
                  <c:v>0.41770000000000002</c:v>
                </c:pt>
                <c:pt idx="2829">
                  <c:v>0.42109999999999997</c:v>
                </c:pt>
                <c:pt idx="2830">
                  <c:v>0.43419999999999997</c:v>
                </c:pt>
                <c:pt idx="2831">
                  <c:v>0.42780000000000001</c:v>
                </c:pt>
                <c:pt idx="2832">
                  <c:v>0.42049999999999998</c:v>
                </c:pt>
                <c:pt idx="2833">
                  <c:v>0.4194</c:v>
                </c:pt>
                <c:pt idx="2834">
                  <c:v>0.42559999999999998</c:v>
                </c:pt>
                <c:pt idx="2835">
                  <c:v>0.4194</c:v>
                </c:pt>
                <c:pt idx="2836">
                  <c:v>0.41420000000000001</c:v>
                </c:pt>
                <c:pt idx="2837">
                  <c:v>0.41249999999999998</c:v>
                </c:pt>
                <c:pt idx="2838">
                  <c:v>0.40920000000000001</c:v>
                </c:pt>
                <c:pt idx="2839">
                  <c:v>0.41070000000000001</c:v>
                </c:pt>
                <c:pt idx="2840">
                  <c:v>0.40799999999999997</c:v>
                </c:pt>
                <c:pt idx="2841">
                  <c:v>0.41789999999999999</c:v>
                </c:pt>
                <c:pt idx="2842">
                  <c:v>0.4214</c:v>
                </c:pt>
                <c:pt idx="2843">
                  <c:v>0.42009999999999997</c:v>
                </c:pt>
                <c:pt idx="2844">
                  <c:v>0.41830000000000001</c:v>
                </c:pt>
                <c:pt idx="2845">
                  <c:v>0.41820000000000002</c:v>
                </c:pt>
                <c:pt idx="2846">
                  <c:v>0.41660000000000003</c:v>
                </c:pt>
                <c:pt idx="2847">
                  <c:v>0.42409999999999998</c:v>
                </c:pt>
                <c:pt idx="2848">
                  <c:v>0.4123</c:v>
                </c:pt>
                <c:pt idx="2849">
                  <c:v>0.41599999999999998</c:v>
                </c:pt>
                <c:pt idx="2850">
                  <c:v>0.42580000000000001</c:v>
                </c:pt>
                <c:pt idx="2851">
                  <c:v>0.42199999999999999</c:v>
                </c:pt>
                <c:pt idx="2852">
                  <c:v>0.4264</c:v>
                </c:pt>
                <c:pt idx="2853">
                  <c:v>0.42399999999999999</c:v>
                </c:pt>
                <c:pt idx="2854">
                  <c:v>0.41970000000000002</c:v>
                </c:pt>
                <c:pt idx="2855">
                  <c:v>0.41949999999999998</c:v>
                </c:pt>
                <c:pt idx="2856">
                  <c:v>0.42059999999999997</c:v>
                </c:pt>
                <c:pt idx="2857">
                  <c:v>0.43149999999999999</c:v>
                </c:pt>
                <c:pt idx="2858">
                  <c:v>0.42909999999999998</c:v>
                </c:pt>
                <c:pt idx="2859">
                  <c:v>0.42609999999999998</c:v>
                </c:pt>
                <c:pt idx="2860">
                  <c:v>0.42599999999999999</c:v>
                </c:pt>
                <c:pt idx="2861">
                  <c:v>0.43190000000000001</c:v>
                </c:pt>
                <c:pt idx="2862">
                  <c:v>0.42530000000000001</c:v>
                </c:pt>
                <c:pt idx="2863">
                  <c:v>0.43130000000000002</c:v>
                </c:pt>
                <c:pt idx="2864">
                  <c:v>0.42899999999999999</c:v>
                </c:pt>
                <c:pt idx="2865">
                  <c:v>0.42730000000000001</c:v>
                </c:pt>
                <c:pt idx="2866">
                  <c:v>0.42759999999999998</c:v>
                </c:pt>
                <c:pt idx="2867">
                  <c:v>0.42659999999999998</c:v>
                </c:pt>
                <c:pt idx="2868">
                  <c:v>0.43159999999999998</c:v>
                </c:pt>
                <c:pt idx="2869">
                  <c:v>0.41839999999999999</c:v>
                </c:pt>
                <c:pt idx="2870">
                  <c:v>0.41799999999999998</c:v>
                </c:pt>
                <c:pt idx="2871">
                  <c:v>0.43090000000000001</c:v>
                </c:pt>
                <c:pt idx="2872">
                  <c:v>0.42670000000000002</c:v>
                </c:pt>
                <c:pt idx="2873">
                  <c:v>0.42499999999999999</c:v>
                </c:pt>
                <c:pt idx="2874">
                  <c:v>0.42730000000000001</c:v>
                </c:pt>
                <c:pt idx="2875">
                  <c:v>0.41820000000000002</c:v>
                </c:pt>
                <c:pt idx="2876">
                  <c:v>0.42280000000000001</c:v>
                </c:pt>
                <c:pt idx="2877">
                  <c:v>0.42859999999999998</c:v>
                </c:pt>
                <c:pt idx="2878">
                  <c:v>0.42</c:v>
                </c:pt>
                <c:pt idx="2879">
                  <c:v>0.44729999999999998</c:v>
                </c:pt>
                <c:pt idx="2880">
                  <c:v>0.44409999999999999</c:v>
                </c:pt>
                <c:pt idx="2881">
                  <c:v>0.43630000000000002</c:v>
                </c:pt>
                <c:pt idx="2882">
                  <c:v>0.43730000000000002</c:v>
                </c:pt>
                <c:pt idx="2883">
                  <c:v>0.42359999999999998</c:v>
                </c:pt>
                <c:pt idx="2884">
                  <c:v>0.42920000000000003</c:v>
                </c:pt>
                <c:pt idx="2885">
                  <c:v>0.42280000000000001</c:v>
                </c:pt>
                <c:pt idx="2886">
                  <c:v>0.42320000000000002</c:v>
                </c:pt>
                <c:pt idx="2887">
                  <c:v>0.43020000000000003</c:v>
                </c:pt>
                <c:pt idx="2888">
                  <c:v>0.41620000000000001</c:v>
                </c:pt>
                <c:pt idx="2889">
                  <c:v>0.41899999999999998</c:v>
                </c:pt>
                <c:pt idx="2890">
                  <c:v>0.41720000000000002</c:v>
                </c:pt>
                <c:pt idx="2891">
                  <c:v>0.42670000000000002</c:v>
                </c:pt>
                <c:pt idx="2892">
                  <c:v>0.41849999999999998</c:v>
                </c:pt>
                <c:pt idx="2893">
                  <c:v>0.42820000000000003</c:v>
                </c:pt>
                <c:pt idx="2894">
                  <c:v>0.41959999999999997</c:v>
                </c:pt>
                <c:pt idx="2895">
                  <c:v>0.4234</c:v>
                </c:pt>
                <c:pt idx="2896">
                  <c:v>0.433</c:v>
                </c:pt>
                <c:pt idx="2897">
                  <c:v>0.43009999999999998</c:v>
                </c:pt>
                <c:pt idx="2898">
                  <c:v>0.42559999999999998</c:v>
                </c:pt>
                <c:pt idx="2899">
                  <c:v>0.42870000000000003</c:v>
                </c:pt>
                <c:pt idx="2900">
                  <c:v>0.43120000000000003</c:v>
                </c:pt>
                <c:pt idx="2901">
                  <c:v>0.43030000000000002</c:v>
                </c:pt>
                <c:pt idx="2902">
                  <c:v>0.4335</c:v>
                </c:pt>
                <c:pt idx="2903">
                  <c:v>0.43380000000000002</c:v>
                </c:pt>
                <c:pt idx="2904">
                  <c:v>0.43169999999999997</c:v>
                </c:pt>
                <c:pt idx="2905">
                  <c:v>0.435</c:v>
                </c:pt>
                <c:pt idx="2906">
                  <c:v>0.4219</c:v>
                </c:pt>
                <c:pt idx="2907">
                  <c:v>0.42499999999999999</c:v>
                </c:pt>
                <c:pt idx="2908">
                  <c:v>0.43240000000000001</c:v>
                </c:pt>
                <c:pt idx="2909">
                  <c:v>0.4229</c:v>
                </c:pt>
                <c:pt idx="2910">
                  <c:v>0.4304</c:v>
                </c:pt>
                <c:pt idx="2911">
                  <c:v>0.43309999999999998</c:v>
                </c:pt>
                <c:pt idx="2912">
                  <c:v>0.42099999999999999</c:v>
                </c:pt>
                <c:pt idx="2913">
                  <c:v>0.42180000000000001</c:v>
                </c:pt>
                <c:pt idx="2914">
                  <c:v>0.40939999999999999</c:v>
                </c:pt>
                <c:pt idx="2915">
                  <c:v>0.41980000000000001</c:v>
                </c:pt>
                <c:pt idx="2916">
                  <c:v>0.4168</c:v>
                </c:pt>
                <c:pt idx="2917">
                  <c:v>0.42</c:v>
                </c:pt>
                <c:pt idx="2918">
                  <c:v>0.42370000000000002</c:v>
                </c:pt>
                <c:pt idx="2919">
                  <c:v>0.42270000000000002</c:v>
                </c:pt>
                <c:pt idx="2920">
                  <c:v>0.40799999999999997</c:v>
                </c:pt>
                <c:pt idx="2921">
                  <c:v>0.41560000000000002</c:v>
                </c:pt>
                <c:pt idx="2922">
                  <c:v>0.42230000000000001</c:v>
                </c:pt>
                <c:pt idx="2923">
                  <c:v>0.42599999999999999</c:v>
                </c:pt>
                <c:pt idx="2924">
                  <c:v>0.42959999999999998</c:v>
                </c:pt>
                <c:pt idx="2925">
                  <c:v>0.42280000000000001</c:v>
                </c:pt>
                <c:pt idx="2926">
                  <c:v>0.42780000000000001</c:v>
                </c:pt>
                <c:pt idx="2927">
                  <c:v>0.43030000000000002</c:v>
                </c:pt>
                <c:pt idx="2928">
                  <c:v>0.41980000000000001</c:v>
                </c:pt>
                <c:pt idx="2929">
                  <c:v>0.42959999999999998</c:v>
                </c:pt>
                <c:pt idx="2930">
                  <c:v>0.43819999999999998</c:v>
                </c:pt>
                <c:pt idx="2931">
                  <c:v>0.42359999999999998</c:v>
                </c:pt>
                <c:pt idx="2932">
                  <c:v>0.42859999999999998</c:v>
                </c:pt>
                <c:pt idx="2933">
                  <c:v>0.43730000000000002</c:v>
                </c:pt>
                <c:pt idx="2934">
                  <c:v>0.42399999999999999</c:v>
                </c:pt>
                <c:pt idx="2935">
                  <c:v>0.43070000000000003</c:v>
                </c:pt>
                <c:pt idx="2936">
                  <c:v>0.42170000000000002</c:v>
                </c:pt>
                <c:pt idx="2937">
                  <c:v>0.42170000000000002</c:v>
                </c:pt>
                <c:pt idx="2938">
                  <c:v>0.42</c:v>
                </c:pt>
                <c:pt idx="2939">
                  <c:v>0.41699999999999998</c:v>
                </c:pt>
                <c:pt idx="2940">
                  <c:v>0.42120000000000002</c:v>
                </c:pt>
                <c:pt idx="2941">
                  <c:v>0.4335</c:v>
                </c:pt>
                <c:pt idx="2942">
                  <c:v>0.43180000000000002</c:v>
                </c:pt>
                <c:pt idx="2943">
                  <c:v>0.43090000000000001</c:v>
                </c:pt>
                <c:pt idx="2944">
                  <c:v>0.42299999999999999</c:v>
                </c:pt>
                <c:pt idx="2945">
                  <c:v>0.43459999999999999</c:v>
                </c:pt>
                <c:pt idx="2946">
                  <c:v>0.43319999999999997</c:v>
                </c:pt>
                <c:pt idx="2947">
                  <c:v>0.44650000000000001</c:v>
                </c:pt>
                <c:pt idx="2948">
                  <c:v>0.43919999999999998</c:v>
                </c:pt>
                <c:pt idx="2949">
                  <c:v>0.439</c:v>
                </c:pt>
                <c:pt idx="2950">
                  <c:v>0.43059999999999998</c:v>
                </c:pt>
                <c:pt idx="2951">
                  <c:v>0.42309999999999998</c:v>
                </c:pt>
                <c:pt idx="2952">
                  <c:v>0.43740000000000001</c:v>
                </c:pt>
                <c:pt idx="2953">
                  <c:v>0.42809999999999998</c:v>
                </c:pt>
                <c:pt idx="2954">
                  <c:v>0.42799999999999999</c:v>
                </c:pt>
                <c:pt idx="2955">
                  <c:v>0.42330000000000001</c:v>
                </c:pt>
                <c:pt idx="2956">
                  <c:v>0.4264</c:v>
                </c:pt>
                <c:pt idx="2957">
                  <c:v>0.42420000000000002</c:v>
                </c:pt>
                <c:pt idx="2958">
                  <c:v>0.41980000000000001</c:v>
                </c:pt>
                <c:pt idx="2959">
                  <c:v>0.42099999999999999</c:v>
                </c:pt>
                <c:pt idx="2960">
                  <c:v>0.42659999999999998</c:v>
                </c:pt>
                <c:pt idx="2961">
                  <c:v>0.42209999999999998</c:v>
                </c:pt>
                <c:pt idx="2962">
                  <c:v>0.42330000000000001</c:v>
                </c:pt>
                <c:pt idx="2963">
                  <c:v>0.41639999999999999</c:v>
                </c:pt>
                <c:pt idx="2964">
                  <c:v>0.41160000000000002</c:v>
                </c:pt>
                <c:pt idx="2965">
                  <c:v>0.4244</c:v>
                </c:pt>
                <c:pt idx="2966">
                  <c:v>0.42870000000000003</c:v>
                </c:pt>
                <c:pt idx="2967">
                  <c:v>0.41489999999999999</c:v>
                </c:pt>
                <c:pt idx="2968">
                  <c:v>0.42009999999999997</c:v>
                </c:pt>
                <c:pt idx="2969">
                  <c:v>0.4254</c:v>
                </c:pt>
                <c:pt idx="2970">
                  <c:v>0.44009999999999999</c:v>
                </c:pt>
                <c:pt idx="2971">
                  <c:v>0.42859999999999998</c:v>
                </c:pt>
                <c:pt idx="2972">
                  <c:v>0.43</c:v>
                </c:pt>
                <c:pt idx="2973">
                  <c:v>0.42670000000000002</c:v>
                </c:pt>
                <c:pt idx="2974">
                  <c:v>0.42970000000000003</c:v>
                </c:pt>
                <c:pt idx="2975">
                  <c:v>0.43180000000000002</c:v>
                </c:pt>
                <c:pt idx="2976">
                  <c:v>0.44479999999999997</c:v>
                </c:pt>
                <c:pt idx="2977">
                  <c:v>0.42380000000000001</c:v>
                </c:pt>
                <c:pt idx="2978">
                  <c:v>0.43280000000000002</c:v>
                </c:pt>
                <c:pt idx="2979">
                  <c:v>0.43149999999999999</c:v>
                </c:pt>
                <c:pt idx="2980">
                  <c:v>0.42280000000000001</c:v>
                </c:pt>
                <c:pt idx="2981">
                  <c:v>0.4335</c:v>
                </c:pt>
                <c:pt idx="2982">
                  <c:v>0.44450000000000001</c:v>
                </c:pt>
                <c:pt idx="2983">
                  <c:v>0.4294</c:v>
                </c:pt>
                <c:pt idx="2984">
                  <c:v>0.43130000000000002</c:v>
                </c:pt>
                <c:pt idx="2985">
                  <c:v>0.42899999999999999</c:v>
                </c:pt>
                <c:pt idx="2986">
                  <c:v>0.43090000000000001</c:v>
                </c:pt>
                <c:pt idx="2987">
                  <c:v>0.42820000000000003</c:v>
                </c:pt>
                <c:pt idx="2988">
                  <c:v>0.43319999999999997</c:v>
                </c:pt>
                <c:pt idx="2989">
                  <c:v>0.43480000000000002</c:v>
                </c:pt>
                <c:pt idx="2990">
                  <c:v>0.44180000000000003</c:v>
                </c:pt>
                <c:pt idx="2991">
                  <c:v>0.43940000000000001</c:v>
                </c:pt>
                <c:pt idx="2992">
                  <c:v>0.44290000000000002</c:v>
                </c:pt>
                <c:pt idx="2993">
                  <c:v>0.43</c:v>
                </c:pt>
                <c:pt idx="2994">
                  <c:v>0.44479999999999997</c:v>
                </c:pt>
                <c:pt idx="2995">
                  <c:v>0.44579999999999997</c:v>
                </c:pt>
                <c:pt idx="2996">
                  <c:v>0.43309999999999998</c:v>
                </c:pt>
                <c:pt idx="2997">
                  <c:v>0.43619999999999998</c:v>
                </c:pt>
                <c:pt idx="2998">
                  <c:v>0.44280000000000003</c:v>
                </c:pt>
                <c:pt idx="2999">
                  <c:v>0.44069999999999998</c:v>
                </c:pt>
                <c:pt idx="3000">
                  <c:v>0.43409999999999999</c:v>
                </c:pt>
                <c:pt idx="3001">
                  <c:v>0.44429999999999997</c:v>
                </c:pt>
                <c:pt idx="3002">
                  <c:v>0.43569999999999998</c:v>
                </c:pt>
                <c:pt idx="3003">
                  <c:v>0.435</c:v>
                </c:pt>
                <c:pt idx="3004">
                  <c:v>0.43120000000000003</c:v>
                </c:pt>
                <c:pt idx="3005">
                  <c:v>0.43669999999999998</c:v>
                </c:pt>
                <c:pt idx="3006">
                  <c:v>0.42880000000000001</c:v>
                </c:pt>
                <c:pt idx="3007">
                  <c:v>0.43240000000000001</c:v>
                </c:pt>
                <c:pt idx="3008">
                  <c:v>0.42170000000000002</c:v>
                </c:pt>
                <c:pt idx="3009">
                  <c:v>0.43030000000000002</c:v>
                </c:pt>
                <c:pt idx="3010">
                  <c:v>0.41720000000000002</c:v>
                </c:pt>
                <c:pt idx="3011">
                  <c:v>0.42209999999999998</c:v>
                </c:pt>
                <c:pt idx="3012">
                  <c:v>0.42809999999999998</c:v>
                </c:pt>
                <c:pt idx="3013">
                  <c:v>0.41860000000000003</c:v>
                </c:pt>
                <c:pt idx="3014">
                  <c:v>0.42949999999999999</c:v>
                </c:pt>
                <c:pt idx="3015">
                  <c:v>0.42620000000000002</c:v>
                </c:pt>
                <c:pt idx="3016">
                  <c:v>0.42930000000000001</c:v>
                </c:pt>
                <c:pt idx="3017">
                  <c:v>0.42330000000000001</c:v>
                </c:pt>
                <c:pt idx="3018">
                  <c:v>0.41909999999999997</c:v>
                </c:pt>
                <c:pt idx="3019">
                  <c:v>0.42370000000000002</c:v>
                </c:pt>
                <c:pt idx="3020">
                  <c:v>0.42720000000000002</c:v>
                </c:pt>
                <c:pt idx="3021">
                  <c:v>0.41310000000000002</c:v>
                </c:pt>
                <c:pt idx="3022">
                  <c:v>0.41260000000000002</c:v>
                </c:pt>
                <c:pt idx="3023">
                  <c:v>0.41860000000000003</c:v>
                </c:pt>
                <c:pt idx="3024">
                  <c:v>0.42259999999999998</c:v>
                </c:pt>
                <c:pt idx="3025">
                  <c:v>0.4234</c:v>
                </c:pt>
                <c:pt idx="3026">
                  <c:v>0.41360000000000002</c:v>
                </c:pt>
                <c:pt idx="3027">
                  <c:v>0.42409999999999998</c:v>
                </c:pt>
                <c:pt idx="3028">
                  <c:v>0.41599999999999998</c:v>
                </c:pt>
                <c:pt idx="3029">
                  <c:v>0.40710000000000002</c:v>
                </c:pt>
                <c:pt idx="3030">
                  <c:v>0.4078</c:v>
                </c:pt>
                <c:pt idx="3031">
                  <c:v>0.41139999999999999</c:v>
                </c:pt>
                <c:pt idx="3032">
                  <c:v>0.41610000000000003</c:v>
                </c:pt>
                <c:pt idx="3033">
                  <c:v>0.42259999999999998</c:v>
                </c:pt>
                <c:pt idx="3034">
                  <c:v>0.43640000000000001</c:v>
                </c:pt>
                <c:pt idx="3035">
                  <c:v>0.42709999999999998</c:v>
                </c:pt>
                <c:pt idx="3036">
                  <c:v>0.42230000000000001</c:v>
                </c:pt>
                <c:pt idx="3037">
                  <c:v>0.43409999999999999</c:v>
                </c:pt>
                <c:pt idx="3038">
                  <c:v>0.4199</c:v>
                </c:pt>
                <c:pt idx="3039">
                  <c:v>0.43680000000000002</c:v>
                </c:pt>
                <c:pt idx="3040">
                  <c:v>0.4158</c:v>
                </c:pt>
                <c:pt idx="3041">
                  <c:v>0.41820000000000002</c:v>
                </c:pt>
                <c:pt idx="3042">
                  <c:v>0.4335</c:v>
                </c:pt>
                <c:pt idx="3043">
                  <c:v>0.42799999999999999</c:v>
                </c:pt>
                <c:pt idx="3044">
                  <c:v>0.4239</c:v>
                </c:pt>
                <c:pt idx="3045">
                  <c:v>0.4325</c:v>
                </c:pt>
                <c:pt idx="3046">
                  <c:v>0.43330000000000002</c:v>
                </c:pt>
                <c:pt idx="3047">
                  <c:v>0.42449999999999999</c:v>
                </c:pt>
                <c:pt idx="3048">
                  <c:v>0.42930000000000001</c:v>
                </c:pt>
                <c:pt idx="3049">
                  <c:v>0.41920000000000002</c:v>
                </c:pt>
                <c:pt idx="3050">
                  <c:v>0.42830000000000001</c:v>
                </c:pt>
                <c:pt idx="3051">
                  <c:v>0.41720000000000002</c:v>
                </c:pt>
                <c:pt idx="3052">
                  <c:v>0.43619999999999998</c:v>
                </c:pt>
                <c:pt idx="3053">
                  <c:v>0.42499999999999999</c:v>
                </c:pt>
                <c:pt idx="3054">
                  <c:v>0.4098</c:v>
                </c:pt>
                <c:pt idx="3055">
                  <c:v>0.40910000000000002</c:v>
                </c:pt>
                <c:pt idx="3056">
                  <c:v>0.42349999999999999</c:v>
                </c:pt>
                <c:pt idx="3057">
                  <c:v>0.42199999999999999</c:v>
                </c:pt>
                <c:pt idx="3058">
                  <c:v>0.42359999999999998</c:v>
                </c:pt>
                <c:pt idx="3059">
                  <c:v>0.42480000000000001</c:v>
                </c:pt>
                <c:pt idx="3060">
                  <c:v>0.42109999999999997</c:v>
                </c:pt>
                <c:pt idx="3061">
                  <c:v>0.42659999999999998</c:v>
                </c:pt>
                <c:pt idx="3062">
                  <c:v>0.42470000000000002</c:v>
                </c:pt>
                <c:pt idx="3063">
                  <c:v>0.41610000000000003</c:v>
                </c:pt>
                <c:pt idx="3064">
                  <c:v>0.4254</c:v>
                </c:pt>
                <c:pt idx="3065">
                  <c:v>0.41980000000000001</c:v>
                </c:pt>
                <c:pt idx="3066">
                  <c:v>0.42349999999999999</c:v>
                </c:pt>
                <c:pt idx="3067">
                  <c:v>0.43230000000000002</c:v>
                </c:pt>
                <c:pt idx="3068">
                  <c:v>0.42549999999999999</c:v>
                </c:pt>
                <c:pt idx="3069">
                  <c:v>0.41599999999999998</c:v>
                </c:pt>
                <c:pt idx="3070">
                  <c:v>0.42080000000000001</c:v>
                </c:pt>
                <c:pt idx="3071">
                  <c:v>0.41920000000000002</c:v>
                </c:pt>
                <c:pt idx="3072">
                  <c:v>0.42599999999999999</c:v>
                </c:pt>
                <c:pt idx="3073">
                  <c:v>0.4093</c:v>
                </c:pt>
                <c:pt idx="3074">
                  <c:v>0.41899999999999998</c:v>
                </c:pt>
                <c:pt idx="3075">
                  <c:v>0.41860000000000003</c:v>
                </c:pt>
                <c:pt idx="3076">
                  <c:v>0.41570000000000001</c:v>
                </c:pt>
                <c:pt idx="3077">
                  <c:v>0.40739999999999998</c:v>
                </c:pt>
                <c:pt idx="3078">
                  <c:v>0.41699999999999998</c:v>
                </c:pt>
                <c:pt idx="3079">
                  <c:v>0.42470000000000002</c:v>
                </c:pt>
                <c:pt idx="3080">
                  <c:v>0.4128</c:v>
                </c:pt>
                <c:pt idx="3081">
                  <c:v>0.42170000000000002</c:v>
                </c:pt>
                <c:pt idx="3082">
                  <c:v>0.433</c:v>
                </c:pt>
                <c:pt idx="3083">
                  <c:v>0.43099999999999999</c:v>
                </c:pt>
                <c:pt idx="3084">
                  <c:v>0.42270000000000002</c:v>
                </c:pt>
                <c:pt idx="3085">
                  <c:v>0.44059999999999999</c:v>
                </c:pt>
                <c:pt idx="3086">
                  <c:v>0.43390000000000001</c:v>
                </c:pt>
                <c:pt idx="3087">
                  <c:v>0.4224</c:v>
                </c:pt>
                <c:pt idx="3088">
                  <c:v>0.42509999999999998</c:v>
                </c:pt>
                <c:pt idx="3089">
                  <c:v>0.4274</c:v>
                </c:pt>
                <c:pt idx="3090">
                  <c:v>0.41760000000000003</c:v>
                </c:pt>
                <c:pt idx="3091">
                  <c:v>0.41610000000000003</c:v>
                </c:pt>
                <c:pt idx="3092">
                  <c:v>0.42470000000000002</c:v>
                </c:pt>
                <c:pt idx="3093">
                  <c:v>0.43109999999999998</c:v>
                </c:pt>
                <c:pt idx="3094">
                  <c:v>0.42270000000000002</c:v>
                </c:pt>
                <c:pt idx="3095">
                  <c:v>0.42820000000000003</c:v>
                </c:pt>
                <c:pt idx="3096">
                  <c:v>0.42099999999999999</c:v>
                </c:pt>
                <c:pt idx="3097">
                  <c:v>0.41909999999999997</c:v>
                </c:pt>
                <c:pt idx="3098">
                  <c:v>0.42230000000000001</c:v>
                </c:pt>
                <c:pt idx="3099">
                  <c:v>0.41660000000000003</c:v>
                </c:pt>
                <c:pt idx="3100">
                  <c:v>0.42549999999999999</c:v>
                </c:pt>
                <c:pt idx="3101">
                  <c:v>0.41389999999999999</c:v>
                </c:pt>
                <c:pt idx="3102">
                  <c:v>0.42020000000000002</c:v>
                </c:pt>
                <c:pt idx="3103">
                  <c:v>0.4143</c:v>
                </c:pt>
                <c:pt idx="3104">
                  <c:v>0.41170000000000001</c:v>
                </c:pt>
                <c:pt idx="3105">
                  <c:v>0.42220000000000002</c:v>
                </c:pt>
                <c:pt idx="3106">
                  <c:v>0.41110000000000002</c:v>
                </c:pt>
                <c:pt idx="3107">
                  <c:v>0.4199</c:v>
                </c:pt>
                <c:pt idx="3108">
                  <c:v>0.4239</c:v>
                </c:pt>
                <c:pt idx="3109">
                  <c:v>0.4133</c:v>
                </c:pt>
                <c:pt idx="3110">
                  <c:v>0.41360000000000002</c:v>
                </c:pt>
                <c:pt idx="3111">
                  <c:v>0.4093</c:v>
                </c:pt>
                <c:pt idx="3112">
                  <c:v>0.40339999999999998</c:v>
                </c:pt>
                <c:pt idx="3113">
                  <c:v>0.40610000000000002</c:v>
                </c:pt>
                <c:pt idx="3114">
                  <c:v>0.40870000000000001</c:v>
                </c:pt>
                <c:pt idx="3115">
                  <c:v>0.41410000000000002</c:v>
                </c:pt>
                <c:pt idx="3116">
                  <c:v>0.40849999999999997</c:v>
                </c:pt>
                <c:pt idx="3117">
                  <c:v>0.41</c:v>
                </c:pt>
                <c:pt idx="3118">
                  <c:v>0.41210000000000002</c:v>
                </c:pt>
                <c:pt idx="3119">
                  <c:v>0.40500000000000003</c:v>
                </c:pt>
                <c:pt idx="3120">
                  <c:v>0.39939999999999998</c:v>
                </c:pt>
                <c:pt idx="3121">
                  <c:v>0.4083</c:v>
                </c:pt>
                <c:pt idx="3122">
                  <c:v>0.41020000000000001</c:v>
                </c:pt>
                <c:pt idx="3123">
                  <c:v>0.4168</c:v>
                </c:pt>
                <c:pt idx="3124">
                  <c:v>0.40550000000000003</c:v>
                </c:pt>
                <c:pt idx="3125">
                  <c:v>0.41830000000000001</c:v>
                </c:pt>
                <c:pt idx="3126">
                  <c:v>0.41110000000000002</c:v>
                </c:pt>
                <c:pt idx="3127">
                  <c:v>0.41360000000000002</c:v>
                </c:pt>
                <c:pt idx="3128">
                  <c:v>0.41010000000000002</c:v>
                </c:pt>
                <c:pt idx="3129">
                  <c:v>0.41970000000000002</c:v>
                </c:pt>
                <c:pt idx="3130">
                  <c:v>0.43190000000000001</c:v>
                </c:pt>
                <c:pt idx="3131">
                  <c:v>0.43609999999999999</c:v>
                </c:pt>
                <c:pt idx="3132">
                  <c:v>0.43619999999999998</c:v>
                </c:pt>
                <c:pt idx="3133">
                  <c:v>0.42970000000000003</c:v>
                </c:pt>
                <c:pt idx="3134">
                  <c:v>0.43640000000000001</c:v>
                </c:pt>
                <c:pt idx="3135">
                  <c:v>0.4249</c:v>
                </c:pt>
                <c:pt idx="3136">
                  <c:v>0.41970000000000002</c:v>
                </c:pt>
                <c:pt idx="3137">
                  <c:v>0.42209999999999998</c:v>
                </c:pt>
                <c:pt idx="3138">
                  <c:v>0.42249999999999999</c:v>
                </c:pt>
                <c:pt idx="3139">
                  <c:v>0.41599999999999998</c:v>
                </c:pt>
                <c:pt idx="3140">
                  <c:v>0.41339999999999999</c:v>
                </c:pt>
                <c:pt idx="3141">
                  <c:v>0.41470000000000001</c:v>
                </c:pt>
                <c:pt idx="3142">
                  <c:v>0.41930000000000001</c:v>
                </c:pt>
                <c:pt idx="3143">
                  <c:v>0.42030000000000001</c:v>
                </c:pt>
                <c:pt idx="3144">
                  <c:v>0.41370000000000001</c:v>
                </c:pt>
                <c:pt idx="3145">
                  <c:v>0.41799999999999998</c:v>
                </c:pt>
                <c:pt idx="3146">
                  <c:v>0.41699999999999998</c:v>
                </c:pt>
                <c:pt idx="3147">
                  <c:v>0.40860000000000002</c:v>
                </c:pt>
                <c:pt idx="3148">
                  <c:v>0.41889999999999999</c:v>
                </c:pt>
                <c:pt idx="3149">
                  <c:v>0.43140000000000001</c:v>
                </c:pt>
                <c:pt idx="3150">
                  <c:v>0.43149999999999999</c:v>
                </c:pt>
                <c:pt idx="3151">
                  <c:v>0.43769999999999998</c:v>
                </c:pt>
                <c:pt idx="3152">
                  <c:v>0.43290000000000001</c:v>
                </c:pt>
                <c:pt idx="3153">
                  <c:v>0.43109999999999998</c:v>
                </c:pt>
                <c:pt idx="3154">
                  <c:v>0.43099999999999999</c:v>
                </c:pt>
                <c:pt idx="3155">
                  <c:v>0.434</c:v>
                </c:pt>
                <c:pt idx="3156">
                  <c:v>0.43099999999999999</c:v>
                </c:pt>
                <c:pt idx="3157">
                  <c:v>0.42430000000000001</c:v>
                </c:pt>
                <c:pt idx="3158">
                  <c:v>0.44440000000000002</c:v>
                </c:pt>
                <c:pt idx="3159">
                  <c:v>0.43219999999999997</c:v>
                </c:pt>
                <c:pt idx="3160">
                  <c:v>0.43209999999999998</c:v>
                </c:pt>
                <c:pt idx="3161">
                  <c:v>0.43880000000000002</c:v>
                </c:pt>
                <c:pt idx="3162">
                  <c:v>0.4299</c:v>
                </c:pt>
                <c:pt idx="3163">
                  <c:v>0.43359999999999999</c:v>
                </c:pt>
                <c:pt idx="3164">
                  <c:v>0.42670000000000002</c:v>
                </c:pt>
                <c:pt idx="3165">
                  <c:v>0.44090000000000001</c:v>
                </c:pt>
                <c:pt idx="3166">
                  <c:v>0.43059999999999998</c:v>
                </c:pt>
                <c:pt idx="3167">
                  <c:v>0.4355</c:v>
                </c:pt>
                <c:pt idx="3168">
                  <c:v>0.43280000000000002</c:v>
                </c:pt>
                <c:pt idx="3169">
                  <c:v>0.43469999999999998</c:v>
                </c:pt>
                <c:pt idx="3170">
                  <c:v>0.4168</c:v>
                </c:pt>
                <c:pt idx="3171">
                  <c:v>0.41949999999999998</c:v>
                </c:pt>
                <c:pt idx="3172">
                  <c:v>0.40949999999999998</c:v>
                </c:pt>
                <c:pt idx="3173">
                  <c:v>0.42230000000000001</c:v>
                </c:pt>
                <c:pt idx="3174">
                  <c:v>0.42809999999999998</c:v>
                </c:pt>
                <c:pt idx="3175">
                  <c:v>0.43240000000000001</c:v>
                </c:pt>
                <c:pt idx="3176">
                  <c:v>0.42630000000000001</c:v>
                </c:pt>
                <c:pt idx="3177">
                  <c:v>0.42080000000000001</c:v>
                </c:pt>
                <c:pt idx="3178">
                  <c:v>0.42399999999999999</c:v>
                </c:pt>
                <c:pt idx="3179">
                  <c:v>0.41660000000000003</c:v>
                </c:pt>
                <c:pt idx="3180">
                  <c:v>0.4279</c:v>
                </c:pt>
                <c:pt idx="3181">
                  <c:v>0.4123</c:v>
                </c:pt>
                <c:pt idx="3182">
                  <c:v>0.40300000000000002</c:v>
                </c:pt>
                <c:pt idx="3183">
                  <c:v>0.41649999999999998</c:v>
                </c:pt>
                <c:pt idx="3184">
                  <c:v>0.4199</c:v>
                </c:pt>
                <c:pt idx="3185">
                  <c:v>0.41689999999999999</c:v>
                </c:pt>
                <c:pt idx="3186">
                  <c:v>0.41349999999999998</c:v>
                </c:pt>
                <c:pt idx="3187">
                  <c:v>0.41799999999999998</c:v>
                </c:pt>
                <c:pt idx="3188">
                  <c:v>0.41210000000000002</c:v>
                </c:pt>
                <c:pt idx="3189">
                  <c:v>0.41970000000000002</c:v>
                </c:pt>
                <c:pt idx="3190">
                  <c:v>0.42470000000000002</c:v>
                </c:pt>
                <c:pt idx="3191">
                  <c:v>0.42899999999999999</c:v>
                </c:pt>
                <c:pt idx="3192">
                  <c:v>0.41599999999999998</c:v>
                </c:pt>
                <c:pt idx="3193">
                  <c:v>0.4279</c:v>
                </c:pt>
                <c:pt idx="3194">
                  <c:v>0.43780000000000002</c:v>
                </c:pt>
                <c:pt idx="3195">
                  <c:v>0.43009999999999998</c:v>
                </c:pt>
                <c:pt idx="3196">
                  <c:v>0.43780000000000002</c:v>
                </c:pt>
                <c:pt idx="3197">
                  <c:v>0.4425</c:v>
                </c:pt>
                <c:pt idx="3198">
                  <c:v>0.43480000000000002</c:v>
                </c:pt>
                <c:pt idx="3199">
                  <c:v>0.435</c:v>
                </c:pt>
                <c:pt idx="3200">
                  <c:v>0.42749999999999999</c:v>
                </c:pt>
                <c:pt idx="3201">
                  <c:v>0.43419999999999997</c:v>
                </c:pt>
                <c:pt idx="3202">
                  <c:v>0.42309999999999998</c:v>
                </c:pt>
                <c:pt idx="3203">
                  <c:v>0.43709999999999999</c:v>
                </c:pt>
                <c:pt idx="3204">
                  <c:v>0.43559999999999999</c:v>
                </c:pt>
                <c:pt idx="3205">
                  <c:v>0.43769999999999998</c:v>
                </c:pt>
                <c:pt idx="3206">
                  <c:v>0.4259</c:v>
                </c:pt>
                <c:pt idx="3207">
                  <c:v>0.4269</c:v>
                </c:pt>
                <c:pt idx="3208">
                  <c:v>0.4395</c:v>
                </c:pt>
                <c:pt idx="3209">
                  <c:v>0.42809999999999998</c:v>
                </c:pt>
                <c:pt idx="3210">
                  <c:v>0.42249999999999999</c:v>
                </c:pt>
                <c:pt idx="3211">
                  <c:v>0.42520000000000002</c:v>
                </c:pt>
                <c:pt idx="3212">
                  <c:v>0.42330000000000001</c:v>
                </c:pt>
                <c:pt idx="3213">
                  <c:v>0.42909999999999998</c:v>
                </c:pt>
                <c:pt idx="3214">
                  <c:v>0.4269</c:v>
                </c:pt>
                <c:pt idx="3215">
                  <c:v>0.4284</c:v>
                </c:pt>
                <c:pt idx="3216">
                  <c:v>0.4325</c:v>
                </c:pt>
                <c:pt idx="3217">
                  <c:v>0.43940000000000001</c:v>
                </c:pt>
                <c:pt idx="3218">
                  <c:v>0.4178</c:v>
                </c:pt>
                <c:pt idx="3219">
                  <c:v>0.42480000000000001</c:v>
                </c:pt>
                <c:pt idx="3220">
                  <c:v>0.43659999999999999</c:v>
                </c:pt>
                <c:pt idx="3221">
                  <c:v>0.43290000000000001</c:v>
                </c:pt>
                <c:pt idx="3222">
                  <c:v>0.42630000000000001</c:v>
                </c:pt>
                <c:pt idx="3223">
                  <c:v>0.42720000000000002</c:v>
                </c:pt>
                <c:pt idx="3224">
                  <c:v>0.43009999999999998</c:v>
                </c:pt>
                <c:pt idx="3225">
                  <c:v>0.43049999999999999</c:v>
                </c:pt>
                <c:pt idx="3226">
                  <c:v>0.435</c:v>
                </c:pt>
                <c:pt idx="3227">
                  <c:v>0.43580000000000002</c:v>
                </c:pt>
                <c:pt idx="3228">
                  <c:v>0.40920000000000001</c:v>
                </c:pt>
                <c:pt idx="3229">
                  <c:v>0.40960000000000002</c:v>
                </c:pt>
                <c:pt idx="3230">
                  <c:v>0.42820000000000003</c:v>
                </c:pt>
                <c:pt idx="3231">
                  <c:v>0.41909999999999997</c:v>
                </c:pt>
                <c:pt idx="3232">
                  <c:v>0.4375</c:v>
                </c:pt>
                <c:pt idx="3233">
                  <c:v>0.4325</c:v>
                </c:pt>
                <c:pt idx="3234">
                  <c:v>0.43469999999999998</c:v>
                </c:pt>
                <c:pt idx="3235">
                  <c:v>0.43590000000000001</c:v>
                </c:pt>
                <c:pt idx="3236">
                  <c:v>0.43540000000000001</c:v>
                </c:pt>
                <c:pt idx="3237">
                  <c:v>0.44169999999999998</c:v>
                </c:pt>
                <c:pt idx="3238">
                  <c:v>0.4355</c:v>
                </c:pt>
                <c:pt idx="3239">
                  <c:v>0.43070000000000003</c:v>
                </c:pt>
                <c:pt idx="3240">
                  <c:v>0.441</c:v>
                </c:pt>
                <c:pt idx="3241">
                  <c:v>0.44169999999999998</c:v>
                </c:pt>
                <c:pt idx="3242">
                  <c:v>0.43430000000000002</c:v>
                </c:pt>
                <c:pt idx="3243">
                  <c:v>0.44919999999999999</c:v>
                </c:pt>
                <c:pt idx="3244">
                  <c:v>0.44790000000000002</c:v>
                </c:pt>
                <c:pt idx="3245">
                  <c:v>0.44159999999999999</c:v>
                </c:pt>
                <c:pt idx="3246">
                  <c:v>0.42930000000000001</c:v>
                </c:pt>
                <c:pt idx="3247">
                  <c:v>0.42949999999999999</c:v>
                </c:pt>
                <c:pt idx="3248">
                  <c:v>0.44019999999999998</c:v>
                </c:pt>
                <c:pt idx="3249">
                  <c:v>0.43309999999999998</c:v>
                </c:pt>
                <c:pt idx="3250">
                  <c:v>0.43419999999999997</c:v>
                </c:pt>
                <c:pt idx="3251">
                  <c:v>0.43</c:v>
                </c:pt>
                <c:pt idx="3252">
                  <c:v>0.41770000000000002</c:v>
                </c:pt>
                <c:pt idx="3253">
                  <c:v>0.42209999999999998</c:v>
                </c:pt>
                <c:pt idx="3254">
                  <c:v>0.4264</c:v>
                </c:pt>
                <c:pt idx="3255">
                  <c:v>0.42749999999999999</c:v>
                </c:pt>
                <c:pt idx="3256">
                  <c:v>0.4199</c:v>
                </c:pt>
                <c:pt idx="3257">
                  <c:v>0.4073</c:v>
                </c:pt>
                <c:pt idx="3258">
                  <c:v>0.4199</c:v>
                </c:pt>
                <c:pt idx="3259">
                  <c:v>0.41160000000000002</c:v>
                </c:pt>
                <c:pt idx="3260">
                  <c:v>0.42230000000000001</c:v>
                </c:pt>
                <c:pt idx="3261">
                  <c:v>0.42720000000000002</c:v>
                </c:pt>
                <c:pt idx="3262">
                  <c:v>0.42170000000000002</c:v>
                </c:pt>
                <c:pt idx="3263">
                  <c:v>0.42099999999999999</c:v>
                </c:pt>
                <c:pt idx="3264">
                  <c:v>0.42220000000000002</c:v>
                </c:pt>
                <c:pt idx="3265">
                  <c:v>0.40560000000000002</c:v>
                </c:pt>
                <c:pt idx="3266">
                  <c:v>0.41799999999999998</c:v>
                </c:pt>
                <c:pt idx="3267">
                  <c:v>0.42309999999999998</c:v>
                </c:pt>
                <c:pt idx="3268">
                  <c:v>0.43149999999999999</c:v>
                </c:pt>
                <c:pt idx="3269">
                  <c:v>0.4335</c:v>
                </c:pt>
                <c:pt idx="3270">
                  <c:v>0.44379999999999997</c:v>
                </c:pt>
                <c:pt idx="3271">
                  <c:v>0.4365</c:v>
                </c:pt>
                <c:pt idx="3272">
                  <c:v>0.4375</c:v>
                </c:pt>
                <c:pt idx="3273">
                  <c:v>0.44540000000000002</c:v>
                </c:pt>
                <c:pt idx="3274">
                  <c:v>0.4325</c:v>
                </c:pt>
                <c:pt idx="3275">
                  <c:v>0.43440000000000001</c:v>
                </c:pt>
                <c:pt idx="3276">
                  <c:v>0.43490000000000001</c:v>
                </c:pt>
                <c:pt idx="3277">
                  <c:v>0.42580000000000001</c:v>
                </c:pt>
                <c:pt idx="3278">
                  <c:v>0.42849999999999999</c:v>
                </c:pt>
                <c:pt idx="3279">
                  <c:v>0.42259999999999998</c:v>
                </c:pt>
                <c:pt idx="3280">
                  <c:v>0.43180000000000002</c:v>
                </c:pt>
                <c:pt idx="3281">
                  <c:v>0.42270000000000002</c:v>
                </c:pt>
                <c:pt idx="3282">
                  <c:v>0.43159999999999998</c:v>
                </c:pt>
                <c:pt idx="3283">
                  <c:v>0.43030000000000002</c:v>
                </c:pt>
                <c:pt idx="3284">
                  <c:v>0.43099999999999999</c:v>
                </c:pt>
                <c:pt idx="3285">
                  <c:v>0.43709999999999999</c:v>
                </c:pt>
                <c:pt idx="3286">
                  <c:v>0.43830000000000002</c:v>
                </c:pt>
                <c:pt idx="3287">
                  <c:v>0.43080000000000002</c:v>
                </c:pt>
                <c:pt idx="3288">
                  <c:v>0.439</c:v>
                </c:pt>
                <c:pt idx="3289">
                  <c:v>0.42880000000000001</c:v>
                </c:pt>
                <c:pt idx="3290">
                  <c:v>0.44140000000000001</c:v>
                </c:pt>
                <c:pt idx="3291">
                  <c:v>0.43730000000000002</c:v>
                </c:pt>
                <c:pt idx="3292">
                  <c:v>0.43690000000000001</c:v>
                </c:pt>
                <c:pt idx="3293">
                  <c:v>0.42880000000000001</c:v>
                </c:pt>
                <c:pt idx="3294">
                  <c:v>0.43709999999999999</c:v>
                </c:pt>
                <c:pt idx="3295">
                  <c:v>0.43790000000000001</c:v>
                </c:pt>
                <c:pt idx="3296">
                  <c:v>0.4365</c:v>
                </c:pt>
                <c:pt idx="3297">
                  <c:v>0.43269999999999997</c:v>
                </c:pt>
                <c:pt idx="3298">
                  <c:v>0.4335</c:v>
                </c:pt>
                <c:pt idx="3299">
                  <c:v>0.43580000000000002</c:v>
                </c:pt>
                <c:pt idx="3300">
                  <c:v>0.43680000000000002</c:v>
                </c:pt>
                <c:pt idx="3301">
                  <c:v>0.43959999999999999</c:v>
                </c:pt>
                <c:pt idx="3302">
                  <c:v>0.43030000000000002</c:v>
                </c:pt>
                <c:pt idx="3303">
                  <c:v>0.43059999999999998</c:v>
                </c:pt>
                <c:pt idx="3304">
                  <c:v>0.42770000000000002</c:v>
                </c:pt>
                <c:pt idx="3305">
                  <c:v>0.4168</c:v>
                </c:pt>
                <c:pt idx="3306">
                  <c:v>0.42780000000000001</c:v>
                </c:pt>
                <c:pt idx="3307">
                  <c:v>0.42620000000000002</c:v>
                </c:pt>
                <c:pt idx="3308">
                  <c:v>0.42980000000000002</c:v>
                </c:pt>
                <c:pt idx="3309">
                  <c:v>0.4294</c:v>
                </c:pt>
                <c:pt idx="3310">
                  <c:v>0.43290000000000001</c:v>
                </c:pt>
                <c:pt idx="3311">
                  <c:v>0.4269</c:v>
                </c:pt>
                <c:pt idx="3312">
                  <c:v>0.42880000000000001</c:v>
                </c:pt>
                <c:pt idx="3313">
                  <c:v>0.43149999999999999</c:v>
                </c:pt>
                <c:pt idx="3314">
                  <c:v>0.42720000000000002</c:v>
                </c:pt>
                <c:pt idx="3315">
                  <c:v>0.43030000000000002</c:v>
                </c:pt>
                <c:pt idx="3316">
                  <c:v>0.43480000000000002</c:v>
                </c:pt>
                <c:pt idx="3317">
                  <c:v>0.42649999999999999</c:v>
                </c:pt>
                <c:pt idx="3318">
                  <c:v>0.43740000000000001</c:v>
                </c:pt>
                <c:pt idx="3319">
                  <c:v>0.43149999999999999</c:v>
                </c:pt>
                <c:pt idx="3320">
                  <c:v>0.43580000000000002</c:v>
                </c:pt>
                <c:pt idx="3321">
                  <c:v>0.43369999999999997</c:v>
                </c:pt>
                <c:pt idx="3322">
                  <c:v>0.4249</c:v>
                </c:pt>
                <c:pt idx="3323">
                  <c:v>0.42559999999999998</c:v>
                </c:pt>
                <c:pt idx="3324">
                  <c:v>0.42659999999999998</c:v>
                </c:pt>
                <c:pt idx="3325">
                  <c:v>0.42230000000000001</c:v>
                </c:pt>
                <c:pt idx="3326">
                  <c:v>0.42330000000000001</c:v>
                </c:pt>
                <c:pt idx="3327">
                  <c:v>0.43240000000000001</c:v>
                </c:pt>
                <c:pt idx="3328">
                  <c:v>0.43930000000000002</c:v>
                </c:pt>
                <c:pt idx="3329">
                  <c:v>0.43409999999999999</c:v>
                </c:pt>
                <c:pt idx="3330">
                  <c:v>0.42920000000000003</c:v>
                </c:pt>
                <c:pt idx="3331">
                  <c:v>0.42330000000000001</c:v>
                </c:pt>
                <c:pt idx="3332">
                  <c:v>0.44290000000000002</c:v>
                </c:pt>
                <c:pt idx="3333">
                  <c:v>0.4299</c:v>
                </c:pt>
                <c:pt idx="3334">
                  <c:v>0.43159999999999998</c:v>
                </c:pt>
                <c:pt idx="3335">
                  <c:v>0.43759999999999999</c:v>
                </c:pt>
                <c:pt idx="3336">
                  <c:v>0.432</c:v>
                </c:pt>
                <c:pt idx="3337">
                  <c:v>0.432</c:v>
                </c:pt>
                <c:pt idx="3338">
                  <c:v>0.42749999999999999</c:v>
                </c:pt>
                <c:pt idx="3339">
                  <c:v>0.44219999999999998</c:v>
                </c:pt>
                <c:pt idx="3340">
                  <c:v>0.42920000000000003</c:v>
                </c:pt>
                <c:pt idx="3341">
                  <c:v>0.43049999999999999</c:v>
                </c:pt>
                <c:pt idx="3342">
                  <c:v>0.42949999999999999</c:v>
                </c:pt>
                <c:pt idx="3343">
                  <c:v>0.42209999999999998</c:v>
                </c:pt>
                <c:pt idx="3344">
                  <c:v>0.42109999999999997</c:v>
                </c:pt>
                <c:pt idx="3345">
                  <c:v>0.43149999999999999</c:v>
                </c:pt>
                <c:pt idx="3346">
                  <c:v>0.42099999999999999</c:v>
                </c:pt>
                <c:pt idx="3347">
                  <c:v>0.432</c:v>
                </c:pt>
                <c:pt idx="3348">
                  <c:v>0.41899999999999998</c:v>
                </c:pt>
                <c:pt idx="3349">
                  <c:v>0.42549999999999999</c:v>
                </c:pt>
                <c:pt idx="3350">
                  <c:v>0.43859999999999999</c:v>
                </c:pt>
                <c:pt idx="3351">
                  <c:v>0.43070000000000003</c:v>
                </c:pt>
                <c:pt idx="3352">
                  <c:v>0.44490000000000002</c:v>
                </c:pt>
                <c:pt idx="3353">
                  <c:v>0.43590000000000001</c:v>
                </c:pt>
                <c:pt idx="3354">
                  <c:v>0.43109999999999998</c:v>
                </c:pt>
                <c:pt idx="3355">
                  <c:v>0.43880000000000002</c:v>
                </c:pt>
                <c:pt idx="3356">
                  <c:v>0.43440000000000001</c:v>
                </c:pt>
                <c:pt idx="3357">
                  <c:v>0.42120000000000002</c:v>
                </c:pt>
                <c:pt idx="3358">
                  <c:v>0.42949999999999999</c:v>
                </c:pt>
                <c:pt idx="3359">
                  <c:v>0.43430000000000002</c:v>
                </c:pt>
                <c:pt idx="3360">
                  <c:v>0.42880000000000001</c:v>
                </c:pt>
                <c:pt idx="3361">
                  <c:v>0.43109999999999998</c:v>
                </c:pt>
                <c:pt idx="3362">
                  <c:v>0.42849999999999999</c:v>
                </c:pt>
                <c:pt idx="3363">
                  <c:v>0.41889999999999999</c:v>
                </c:pt>
                <c:pt idx="3364">
                  <c:v>0.41099999999999998</c:v>
                </c:pt>
                <c:pt idx="3365">
                  <c:v>0.41909999999999997</c:v>
                </c:pt>
                <c:pt idx="3366">
                  <c:v>0.41310000000000002</c:v>
                </c:pt>
                <c:pt idx="3367">
                  <c:v>0.42099999999999999</c:v>
                </c:pt>
                <c:pt idx="3368">
                  <c:v>0.43190000000000001</c:v>
                </c:pt>
                <c:pt idx="3369">
                  <c:v>0.42920000000000003</c:v>
                </c:pt>
                <c:pt idx="3370">
                  <c:v>0.43169999999999997</c:v>
                </c:pt>
                <c:pt idx="3371">
                  <c:v>0.43980000000000002</c:v>
                </c:pt>
                <c:pt idx="3372">
                  <c:v>0.42420000000000002</c:v>
                </c:pt>
                <c:pt idx="3373">
                  <c:v>0.42870000000000003</c:v>
                </c:pt>
                <c:pt idx="3374">
                  <c:v>0.433</c:v>
                </c:pt>
                <c:pt idx="3375">
                  <c:v>0.42680000000000001</c:v>
                </c:pt>
                <c:pt idx="3376">
                  <c:v>0.42320000000000002</c:v>
                </c:pt>
                <c:pt idx="3377">
                  <c:v>0.41749999999999998</c:v>
                </c:pt>
                <c:pt idx="3378">
                  <c:v>0.41970000000000002</c:v>
                </c:pt>
                <c:pt idx="3379">
                  <c:v>0.43159999999999998</c:v>
                </c:pt>
                <c:pt idx="3380">
                  <c:v>0.43269999999999997</c:v>
                </c:pt>
                <c:pt idx="3381">
                  <c:v>0.43369999999999997</c:v>
                </c:pt>
                <c:pt idx="3382">
                  <c:v>0.4234</c:v>
                </c:pt>
                <c:pt idx="3383">
                  <c:v>0.42399999999999999</c:v>
                </c:pt>
                <c:pt idx="3384">
                  <c:v>0.43330000000000002</c:v>
                </c:pt>
                <c:pt idx="3385">
                  <c:v>0.4385</c:v>
                </c:pt>
                <c:pt idx="3386">
                  <c:v>0.43340000000000001</c:v>
                </c:pt>
                <c:pt idx="3387">
                  <c:v>0.43359999999999999</c:v>
                </c:pt>
                <c:pt idx="3388">
                  <c:v>0.43440000000000001</c:v>
                </c:pt>
                <c:pt idx="3389">
                  <c:v>0.4229</c:v>
                </c:pt>
                <c:pt idx="3390">
                  <c:v>0.42480000000000001</c:v>
                </c:pt>
                <c:pt idx="3391">
                  <c:v>0.43519999999999998</c:v>
                </c:pt>
                <c:pt idx="3392">
                  <c:v>0.43859999999999999</c:v>
                </c:pt>
                <c:pt idx="3393">
                  <c:v>0.42720000000000002</c:v>
                </c:pt>
                <c:pt idx="3394">
                  <c:v>0.42649999999999999</c:v>
                </c:pt>
                <c:pt idx="3395">
                  <c:v>0.43640000000000001</c:v>
                </c:pt>
                <c:pt idx="3396">
                  <c:v>0.4365</c:v>
                </c:pt>
                <c:pt idx="3397">
                  <c:v>0.45229999999999998</c:v>
                </c:pt>
                <c:pt idx="3398">
                  <c:v>0.42899999999999999</c:v>
                </c:pt>
                <c:pt idx="3399">
                  <c:v>0.42780000000000001</c:v>
                </c:pt>
                <c:pt idx="3400">
                  <c:v>0.42659999999999998</c:v>
                </c:pt>
                <c:pt idx="3401">
                  <c:v>0.42430000000000001</c:v>
                </c:pt>
                <c:pt idx="3402">
                  <c:v>0.41749999999999998</c:v>
                </c:pt>
                <c:pt idx="3403">
                  <c:v>0.42849999999999999</c:v>
                </c:pt>
                <c:pt idx="3404">
                  <c:v>0.42470000000000002</c:v>
                </c:pt>
                <c:pt idx="3405">
                  <c:v>0.4299</c:v>
                </c:pt>
                <c:pt idx="3406">
                  <c:v>0.44059999999999999</c:v>
                </c:pt>
                <c:pt idx="3407">
                  <c:v>0.4264</c:v>
                </c:pt>
                <c:pt idx="3408">
                  <c:v>0.4249</c:v>
                </c:pt>
                <c:pt idx="3409">
                  <c:v>0.43530000000000002</c:v>
                </c:pt>
                <c:pt idx="3410">
                  <c:v>0.43120000000000003</c:v>
                </c:pt>
                <c:pt idx="3411">
                  <c:v>0.4259</c:v>
                </c:pt>
                <c:pt idx="3412">
                  <c:v>0.4345</c:v>
                </c:pt>
                <c:pt idx="3413">
                  <c:v>0.43519999999999998</c:v>
                </c:pt>
                <c:pt idx="3414">
                  <c:v>0.42670000000000002</c:v>
                </c:pt>
                <c:pt idx="3415">
                  <c:v>0.41720000000000002</c:v>
                </c:pt>
                <c:pt idx="3416">
                  <c:v>0.41589999999999999</c:v>
                </c:pt>
                <c:pt idx="3417">
                  <c:v>0.4209</c:v>
                </c:pt>
                <c:pt idx="3418">
                  <c:v>0.42959999999999998</c:v>
                </c:pt>
                <c:pt idx="3419">
                  <c:v>0.42049999999999998</c:v>
                </c:pt>
                <c:pt idx="3420">
                  <c:v>0.42059999999999997</c:v>
                </c:pt>
                <c:pt idx="3421">
                  <c:v>0.44209999999999999</c:v>
                </c:pt>
                <c:pt idx="3422">
                  <c:v>0.42770000000000002</c:v>
                </c:pt>
                <c:pt idx="3423">
                  <c:v>0.41839999999999999</c:v>
                </c:pt>
                <c:pt idx="3424">
                  <c:v>0.42570000000000002</c:v>
                </c:pt>
                <c:pt idx="3425">
                  <c:v>0.42499999999999999</c:v>
                </c:pt>
                <c:pt idx="3426">
                  <c:v>0.43440000000000001</c:v>
                </c:pt>
                <c:pt idx="3427">
                  <c:v>0.42480000000000001</c:v>
                </c:pt>
                <c:pt idx="3428">
                  <c:v>0.432</c:v>
                </c:pt>
                <c:pt idx="3429">
                  <c:v>0.43030000000000002</c:v>
                </c:pt>
                <c:pt idx="3430">
                  <c:v>0.42430000000000001</c:v>
                </c:pt>
                <c:pt idx="3431">
                  <c:v>0.42570000000000002</c:v>
                </c:pt>
                <c:pt idx="3432">
                  <c:v>0.43149999999999999</c:v>
                </c:pt>
                <c:pt idx="3433">
                  <c:v>0.441</c:v>
                </c:pt>
                <c:pt idx="3434">
                  <c:v>0.43330000000000002</c:v>
                </c:pt>
                <c:pt idx="3435">
                  <c:v>0.432</c:v>
                </c:pt>
                <c:pt idx="3436">
                  <c:v>0.43390000000000001</c:v>
                </c:pt>
                <c:pt idx="3437">
                  <c:v>0.44140000000000001</c:v>
                </c:pt>
                <c:pt idx="3438">
                  <c:v>0.43990000000000001</c:v>
                </c:pt>
                <c:pt idx="3439">
                  <c:v>0.43440000000000001</c:v>
                </c:pt>
                <c:pt idx="3440">
                  <c:v>0.43569999999999998</c:v>
                </c:pt>
                <c:pt idx="3441">
                  <c:v>0.43319999999999997</c:v>
                </c:pt>
                <c:pt idx="3442">
                  <c:v>0.43059999999999998</c:v>
                </c:pt>
                <c:pt idx="3443">
                  <c:v>0.434</c:v>
                </c:pt>
                <c:pt idx="3444">
                  <c:v>0.44379999999999997</c:v>
                </c:pt>
                <c:pt idx="3445">
                  <c:v>0.42349999999999999</c:v>
                </c:pt>
                <c:pt idx="3446">
                  <c:v>0.43640000000000001</c:v>
                </c:pt>
                <c:pt idx="3447">
                  <c:v>0.43359999999999999</c:v>
                </c:pt>
                <c:pt idx="3448">
                  <c:v>0.43640000000000001</c:v>
                </c:pt>
                <c:pt idx="3449">
                  <c:v>0.43919999999999998</c:v>
                </c:pt>
                <c:pt idx="3450">
                  <c:v>0.42530000000000001</c:v>
                </c:pt>
                <c:pt idx="3451">
                  <c:v>0.4355</c:v>
                </c:pt>
                <c:pt idx="3452">
                  <c:v>0.42780000000000001</c:v>
                </c:pt>
                <c:pt idx="3453">
                  <c:v>0.43159999999999998</c:v>
                </c:pt>
                <c:pt idx="3454">
                  <c:v>0.44369999999999998</c:v>
                </c:pt>
                <c:pt idx="3455">
                  <c:v>0.42799999999999999</c:v>
                </c:pt>
                <c:pt idx="3456">
                  <c:v>0.4299</c:v>
                </c:pt>
                <c:pt idx="3457">
                  <c:v>0.42509999999999998</c:v>
                </c:pt>
                <c:pt idx="3458">
                  <c:v>0.42499999999999999</c:v>
                </c:pt>
                <c:pt idx="3459">
                  <c:v>0.43309999999999998</c:v>
                </c:pt>
                <c:pt idx="3460">
                  <c:v>0.43540000000000001</c:v>
                </c:pt>
                <c:pt idx="3461">
                  <c:v>0.4335</c:v>
                </c:pt>
                <c:pt idx="3462">
                  <c:v>0.4269</c:v>
                </c:pt>
                <c:pt idx="3463">
                  <c:v>0.435</c:v>
                </c:pt>
                <c:pt idx="3464">
                  <c:v>0.43419999999999997</c:v>
                </c:pt>
                <c:pt idx="3465">
                  <c:v>0.44230000000000003</c:v>
                </c:pt>
                <c:pt idx="3466">
                  <c:v>0.435</c:v>
                </c:pt>
                <c:pt idx="3467">
                  <c:v>0.43580000000000002</c:v>
                </c:pt>
                <c:pt idx="3468">
                  <c:v>0.43640000000000001</c:v>
                </c:pt>
                <c:pt idx="3469">
                  <c:v>0.42480000000000001</c:v>
                </c:pt>
                <c:pt idx="3470">
                  <c:v>0.42399999999999999</c:v>
                </c:pt>
                <c:pt idx="3471">
                  <c:v>0.4199</c:v>
                </c:pt>
                <c:pt idx="3472">
                  <c:v>0.4269</c:v>
                </c:pt>
                <c:pt idx="3473">
                  <c:v>0.42670000000000002</c:v>
                </c:pt>
                <c:pt idx="3474">
                  <c:v>0.4325</c:v>
                </c:pt>
                <c:pt idx="3475">
                  <c:v>0.42759999999999998</c:v>
                </c:pt>
                <c:pt idx="3476">
                  <c:v>0.42499999999999999</c:v>
                </c:pt>
                <c:pt idx="3477">
                  <c:v>0.42549999999999999</c:v>
                </c:pt>
                <c:pt idx="3478">
                  <c:v>0.42449999999999999</c:v>
                </c:pt>
                <c:pt idx="3479">
                  <c:v>0.4274</c:v>
                </c:pt>
                <c:pt idx="3480">
                  <c:v>0.43769999999999998</c:v>
                </c:pt>
                <c:pt idx="3481">
                  <c:v>0.43259999999999998</c:v>
                </c:pt>
                <c:pt idx="3482">
                  <c:v>0.42499999999999999</c:v>
                </c:pt>
                <c:pt idx="3483">
                  <c:v>0.4335</c:v>
                </c:pt>
                <c:pt idx="3484">
                  <c:v>0.43259999999999998</c:v>
                </c:pt>
                <c:pt idx="3485">
                  <c:v>0.42820000000000003</c:v>
                </c:pt>
                <c:pt idx="3486">
                  <c:v>0.43009999999999998</c:v>
                </c:pt>
                <c:pt idx="3487">
                  <c:v>0.43840000000000001</c:v>
                </c:pt>
                <c:pt idx="3488">
                  <c:v>0.43890000000000001</c:v>
                </c:pt>
                <c:pt idx="3489">
                  <c:v>0.43359999999999999</c:v>
                </c:pt>
                <c:pt idx="3490">
                  <c:v>0.42420000000000002</c:v>
                </c:pt>
                <c:pt idx="3491">
                  <c:v>0.41749999999999998</c:v>
                </c:pt>
                <c:pt idx="3492">
                  <c:v>0.4108</c:v>
                </c:pt>
                <c:pt idx="3493">
                  <c:v>0.41670000000000001</c:v>
                </c:pt>
                <c:pt idx="3494">
                  <c:v>0.41360000000000002</c:v>
                </c:pt>
                <c:pt idx="3495">
                  <c:v>0.41189999999999999</c:v>
                </c:pt>
                <c:pt idx="3496">
                  <c:v>0.40649999999999997</c:v>
                </c:pt>
                <c:pt idx="3497">
                  <c:v>0.42409999999999998</c:v>
                </c:pt>
                <c:pt idx="3498">
                  <c:v>0.41720000000000002</c:v>
                </c:pt>
                <c:pt idx="3499">
                  <c:v>0.43159999999999998</c:v>
                </c:pt>
                <c:pt idx="3500">
                  <c:v>0.4299</c:v>
                </c:pt>
                <c:pt idx="3501">
                  <c:v>0.42749999999999999</c:v>
                </c:pt>
                <c:pt idx="3502">
                  <c:v>0.43590000000000001</c:v>
                </c:pt>
                <c:pt idx="3503">
                  <c:v>0.41959999999999997</c:v>
                </c:pt>
                <c:pt idx="3504">
                  <c:v>0.42859999999999998</c:v>
                </c:pt>
                <c:pt idx="3505">
                  <c:v>0.43509999999999999</c:v>
                </c:pt>
                <c:pt idx="3506">
                  <c:v>0.43269999999999997</c:v>
                </c:pt>
                <c:pt idx="3507">
                  <c:v>0.43219999999999997</c:v>
                </c:pt>
                <c:pt idx="3508">
                  <c:v>0.43490000000000001</c:v>
                </c:pt>
                <c:pt idx="3509">
                  <c:v>0.4279</c:v>
                </c:pt>
                <c:pt idx="3510">
                  <c:v>0.42920000000000003</c:v>
                </c:pt>
                <c:pt idx="3511">
                  <c:v>0.42680000000000001</c:v>
                </c:pt>
                <c:pt idx="3512">
                  <c:v>0.432</c:v>
                </c:pt>
                <c:pt idx="3513">
                  <c:v>0.43369999999999997</c:v>
                </c:pt>
                <c:pt idx="3514">
                  <c:v>0.42680000000000001</c:v>
                </c:pt>
                <c:pt idx="3515">
                  <c:v>0.43459999999999999</c:v>
                </c:pt>
                <c:pt idx="3516">
                  <c:v>0.42520000000000002</c:v>
                </c:pt>
                <c:pt idx="3517">
                  <c:v>0.43459999999999999</c:v>
                </c:pt>
                <c:pt idx="3518">
                  <c:v>0.42759999999999998</c:v>
                </c:pt>
                <c:pt idx="3519">
                  <c:v>0.43290000000000001</c:v>
                </c:pt>
                <c:pt idx="3520">
                  <c:v>0.42520000000000002</c:v>
                </c:pt>
                <c:pt idx="3521">
                  <c:v>0.42909999999999998</c:v>
                </c:pt>
                <c:pt idx="3522">
                  <c:v>0.42680000000000001</c:v>
                </c:pt>
                <c:pt idx="3523">
                  <c:v>0.43590000000000001</c:v>
                </c:pt>
                <c:pt idx="3524">
                  <c:v>0.42449999999999999</c:v>
                </c:pt>
                <c:pt idx="3525">
                  <c:v>0.42580000000000001</c:v>
                </c:pt>
                <c:pt idx="3526">
                  <c:v>0.42209999999999998</c:v>
                </c:pt>
                <c:pt idx="3527">
                  <c:v>0.42709999999999998</c:v>
                </c:pt>
                <c:pt idx="3528">
                  <c:v>0.4249</c:v>
                </c:pt>
                <c:pt idx="3529">
                  <c:v>0.42020000000000002</c:v>
                </c:pt>
                <c:pt idx="3530">
                  <c:v>0.42509999999999998</c:v>
                </c:pt>
                <c:pt idx="3531">
                  <c:v>0.43259999999999998</c:v>
                </c:pt>
                <c:pt idx="3532">
                  <c:v>0.41949999999999998</c:v>
                </c:pt>
                <c:pt idx="3533">
                  <c:v>0.41670000000000001</c:v>
                </c:pt>
                <c:pt idx="3534">
                  <c:v>0.42049999999999998</c:v>
                </c:pt>
                <c:pt idx="3535">
                  <c:v>0.4158</c:v>
                </c:pt>
                <c:pt idx="3536">
                  <c:v>0.4199</c:v>
                </c:pt>
                <c:pt idx="3537">
                  <c:v>0.41160000000000002</c:v>
                </c:pt>
                <c:pt idx="3538">
                  <c:v>0.41370000000000001</c:v>
                </c:pt>
                <c:pt idx="3539">
                  <c:v>0.42230000000000001</c:v>
                </c:pt>
                <c:pt idx="3540">
                  <c:v>0.4249</c:v>
                </c:pt>
                <c:pt idx="3541">
                  <c:v>0.42909999999999998</c:v>
                </c:pt>
                <c:pt idx="3542">
                  <c:v>0.42180000000000001</c:v>
                </c:pt>
                <c:pt idx="3543">
                  <c:v>0.43120000000000003</c:v>
                </c:pt>
                <c:pt idx="3544">
                  <c:v>0.42370000000000002</c:v>
                </c:pt>
                <c:pt idx="3545">
                  <c:v>0.43709999999999999</c:v>
                </c:pt>
                <c:pt idx="3546">
                  <c:v>0.42259999999999998</c:v>
                </c:pt>
                <c:pt idx="3547">
                  <c:v>0.42670000000000002</c:v>
                </c:pt>
                <c:pt idx="3548">
                  <c:v>0.42370000000000002</c:v>
                </c:pt>
                <c:pt idx="3549">
                  <c:v>0.42909999999999998</c:v>
                </c:pt>
                <c:pt idx="3550">
                  <c:v>0.43090000000000001</c:v>
                </c:pt>
                <c:pt idx="3551">
                  <c:v>0.42320000000000002</c:v>
                </c:pt>
                <c:pt idx="3552">
                  <c:v>0.44929999999999998</c:v>
                </c:pt>
                <c:pt idx="3553">
                  <c:v>0.43969999999999998</c:v>
                </c:pt>
                <c:pt idx="3554">
                  <c:v>0.42770000000000002</c:v>
                </c:pt>
                <c:pt idx="3555">
                  <c:v>0.44219999999999998</c:v>
                </c:pt>
                <c:pt idx="3556">
                  <c:v>0.43530000000000002</c:v>
                </c:pt>
                <c:pt idx="3557">
                  <c:v>0.43140000000000001</c:v>
                </c:pt>
                <c:pt idx="3558">
                  <c:v>0.43070000000000003</c:v>
                </c:pt>
                <c:pt idx="3559">
                  <c:v>0.4274</c:v>
                </c:pt>
                <c:pt idx="3560">
                  <c:v>0.42530000000000001</c:v>
                </c:pt>
                <c:pt idx="3561">
                  <c:v>0.43240000000000001</c:v>
                </c:pt>
                <c:pt idx="3562">
                  <c:v>0.42799999999999999</c:v>
                </c:pt>
                <c:pt idx="3563">
                  <c:v>0.42859999999999998</c:v>
                </c:pt>
                <c:pt idx="3564">
                  <c:v>0.4219</c:v>
                </c:pt>
                <c:pt idx="3565">
                  <c:v>0.43120000000000003</c:v>
                </c:pt>
                <c:pt idx="3566">
                  <c:v>0.4294</c:v>
                </c:pt>
                <c:pt idx="3567">
                  <c:v>0.4259</c:v>
                </c:pt>
                <c:pt idx="3568">
                  <c:v>0.43640000000000001</c:v>
                </c:pt>
                <c:pt idx="3569">
                  <c:v>0.42620000000000002</c:v>
                </c:pt>
                <c:pt idx="3570">
                  <c:v>0.4325</c:v>
                </c:pt>
                <c:pt idx="3571">
                  <c:v>0.41770000000000002</c:v>
                </c:pt>
                <c:pt idx="3572">
                  <c:v>0.41720000000000002</c:v>
                </c:pt>
                <c:pt idx="3573">
                  <c:v>0.42080000000000001</c:v>
                </c:pt>
                <c:pt idx="3574">
                  <c:v>0.40949999999999998</c:v>
                </c:pt>
                <c:pt idx="3575">
                  <c:v>0.41980000000000001</c:v>
                </c:pt>
                <c:pt idx="3576">
                  <c:v>0.42080000000000001</c:v>
                </c:pt>
                <c:pt idx="3577">
                  <c:v>0.41920000000000002</c:v>
                </c:pt>
                <c:pt idx="3578">
                  <c:v>0.4123</c:v>
                </c:pt>
                <c:pt idx="3579">
                  <c:v>0.41120000000000001</c:v>
                </c:pt>
                <c:pt idx="3580">
                  <c:v>0.41510000000000002</c:v>
                </c:pt>
                <c:pt idx="3581">
                  <c:v>0.42380000000000001</c:v>
                </c:pt>
                <c:pt idx="3582">
                  <c:v>0.42199999999999999</c:v>
                </c:pt>
                <c:pt idx="3583">
                  <c:v>0.43209999999999998</c:v>
                </c:pt>
                <c:pt idx="3584">
                  <c:v>0.41810000000000003</c:v>
                </c:pt>
                <c:pt idx="3585">
                  <c:v>0.41649999999999998</c:v>
                </c:pt>
                <c:pt idx="3586">
                  <c:v>0.4123</c:v>
                </c:pt>
                <c:pt idx="3587">
                  <c:v>0.4229</c:v>
                </c:pt>
                <c:pt idx="3588">
                  <c:v>0.41020000000000001</c:v>
                </c:pt>
                <c:pt idx="3589">
                  <c:v>0.42530000000000001</c:v>
                </c:pt>
                <c:pt idx="3590">
                  <c:v>0.42220000000000002</c:v>
                </c:pt>
                <c:pt idx="3591">
                  <c:v>0.42680000000000001</c:v>
                </c:pt>
                <c:pt idx="3592">
                  <c:v>0.42509999999999998</c:v>
                </c:pt>
                <c:pt idx="3593">
                  <c:v>0.42380000000000001</c:v>
                </c:pt>
                <c:pt idx="3594">
                  <c:v>0.42630000000000001</c:v>
                </c:pt>
                <c:pt idx="3595">
                  <c:v>0.41589999999999999</c:v>
                </c:pt>
                <c:pt idx="3596">
                  <c:v>0.42359999999999998</c:v>
                </c:pt>
                <c:pt idx="3597">
                  <c:v>0.4279</c:v>
                </c:pt>
                <c:pt idx="3598">
                  <c:v>0.42030000000000001</c:v>
                </c:pt>
                <c:pt idx="3599">
                  <c:v>0.4299</c:v>
                </c:pt>
                <c:pt idx="3600">
                  <c:v>0.42770000000000002</c:v>
                </c:pt>
                <c:pt idx="3601">
                  <c:v>0.4304</c:v>
                </c:pt>
                <c:pt idx="3602">
                  <c:v>0.43540000000000001</c:v>
                </c:pt>
                <c:pt idx="3603">
                  <c:v>0.41720000000000002</c:v>
                </c:pt>
                <c:pt idx="3604">
                  <c:v>0.4204</c:v>
                </c:pt>
                <c:pt idx="3605">
                  <c:v>0.41870000000000002</c:v>
                </c:pt>
                <c:pt idx="3606">
                  <c:v>0.4244</c:v>
                </c:pt>
                <c:pt idx="3607">
                  <c:v>0.43430000000000002</c:v>
                </c:pt>
                <c:pt idx="3608">
                  <c:v>0.42570000000000002</c:v>
                </c:pt>
                <c:pt idx="3609">
                  <c:v>0.43319999999999997</c:v>
                </c:pt>
                <c:pt idx="3610">
                  <c:v>0.41520000000000001</c:v>
                </c:pt>
                <c:pt idx="3611">
                  <c:v>0.4239</c:v>
                </c:pt>
                <c:pt idx="3612">
                  <c:v>0.4249</c:v>
                </c:pt>
                <c:pt idx="3613">
                  <c:v>0.41370000000000001</c:v>
                </c:pt>
                <c:pt idx="3614">
                  <c:v>0.4234</c:v>
                </c:pt>
                <c:pt idx="3615">
                  <c:v>0.42359999999999998</c:v>
                </c:pt>
                <c:pt idx="3616">
                  <c:v>0.4244</c:v>
                </c:pt>
                <c:pt idx="3617">
                  <c:v>0.42799999999999999</c:v>
                </c:pt>
                <c:pt idx="3618">
                  <c:v>0.42109999999999997</c:v>
                </c:pt>
                <c:pt idx="3619">
                  <c:v>0.43</c:v>
                </c:pt>
                <c:pt idx="3620">
                  <c:v>0.42170000000000002</c:v>
                </c:pt>
                <c:pt idx="3621">
                  <c:v>0.4279</c:v>
                </c:pt>
                <c:pt idx="3622">
                  <c:v>0.41499999999999998</c:v>
                </c:pt>
                <c:pt idx="3623">
                  <c:v>0.42499999999999999</c:v>
                </c:pt>
                <c:pt idx="3624">
                  <c:v>0.4249</c:v>
                </c:pt>
                <c:pt idx="3625">
                  <c:v>0.42509999999999998</c:v>
                </c:pt>
                <c:pt idx="3626">
                  <c:v>0.4143</c:v>
                </c:pt>
                <c:pt idx="3627">
                  <c:v>0.43880000000000002</c:v>
                </c:pt>
                <c:pt idx="3628">
                  <c:v>0.432</c:v>
                </c:pt>
                <c:pt idx="3629">
                  <c:v>0.43840000000000001</c:v>
                </c:pt>
                <c:pt idx="3630">
                  <c:v>0.44009999999999999</c:v>
                </c:pt>
                <c:pt idx="3631">
                  <c:v>0.42920000000000003</c:v>
                </c:pt>
                <c:pt idx="3632">
                  <c:v>0.44140000000000001</c:v>
                </c:pt>
                <c:pt idx="3633">
                  <c:v>0.437</c:v>
                </c:pt>
                <c:pt idx="3634">
                  <c:v>0.44040000000000001</c:v>
                </c:pt>
                <c:pt idx="3635">
                  <c:v>0.42830000000000001</c:v>
                </c:pt>
                <c:pt idx="3636">
                  <c:v>0.42859999999999998</c:v>
                </c:pt>
                <c:pt idx="3637">
                  <c:v>0.43059999999999998</c:v>
                </c:pt>
                <c:pt idx="3638">
                  <c:v>0.42380000000000001</c:v>
                </c:pt>
                <c:pt idx="3639">
                  <c:v>0.4204</c:v>
                </c:pt>
                <c:pt idx="3640">
                  <c:v>0.41710000000000003</c:v>
                </c:pt>
                <c:pt idx="3641">
                  <c:v>0.42520000000000002</c:v>
                </c:pt>
                <c:pt idx="3642">
                  <c:v>0.42930000000000001</c:v>
                </c:pt>
                <c:pt idx="3643">
                  <c:v>0.42659999999999998</c:v>
                </c:pt>
                <c:pt idx="3644">
                  <c:v>0.42599999999999999</c:v>
                </c:pt>
                <c:pt idx="3645">
                  <c:v>0.4259</c:v>
                </c:pt>
                <c:pt idx="3646">
                  <c:v>0.4325</c:v>
                </c:pt>
                <c:pt idx="3647">
                  <c:v>0.42480000000000001</c:v>
                </c:pt>
                <c:pt idx="3648">
                  <c:v>0.43219999999999997</c:v>
                </c:pt>
                <c:pt idx="3649">
                  <c:v>0.42230000000000001</c:v>
                </c:pt>
                <c:pt idx="3650">
                  <c:v>0.43940000000000001</c:v>
                </c:pt>
                <c:pt idx="3651">
                  <c:v>0.43090000000000001</c:v>
                </c:pt>
                <c:pt idx="3652">
                  <c:v>0.42949999999999999</c:v>
                </c:pt>
                <c:pt idx="3653">
                  <c:v>0.42380000000000001</c:v>
                </c:pt>
                <c:pt idx="3654">
                  <c:v>0.42580000000000001</c:v>
                </c:pt>
                <c:pt idx="3655">
                  <c:v>0.42649999999999999</c:v>
                </c:pt>
                <c:pt idx="3656">
                  <c:v>0.42980000000000002</c:v>
                </c:pt>
                <c:pt idx="3657">
                  <c:v>0.42770000000000002</c:v>
                </c:pt>
                <c:pt idx="3658">
                  <c:v>0.42599999999999999</c:v>
                </c:pt>
                <c:pt idx="3659">
                  <c:v>0.42599999999999999</c:v>
                </c:pt>
                <c:pt idx="3660">
                  <c:v>0.43790000000000001</c:v>
                </c:pt>
                <c:pt idx="3661">
                  <c:v>0.43280000000000002</c:v>
                </c:pt>
                <c:pt idx="3662">
                  <c:v>0.44259999999999999</c:v>
                </c:pt>
                <c:pt idx="3663">
                  <c:v>0.43569999999999998</c:v>
                </c:pt>
                <c:pt idx="3664">
                  <c:v>0.43490000000000001</c:v>
                </c:pt>
                <c:pt idx="3665">
                  <c:v>0.44030000000000002</c:v>
                </c:pt>
                <c:pt idx="3666">
                  <c:v>0.43890000000000001</c:v>
                </c:pt>
                <c:pt idx="3667">
                  <c:v>0.43559999999999999</c:v>
                </c:pt>
                <c:pt idx="3668">
                  <c:v>0.43590000000000001</c:v>
                </c:pt>
                <c:pt idx="3669">
                  <c:v>0.4335</c:v>
                </c:pt>
                <c:pt idx="3670">
                  <c:v>0.42849999999999999</c:v>
                </c:pt>
                <c:pt idx="3671">
                  <c:v>0.42809999999999998</c:v>
                </c:pt>
                <c:pt idx="3672">
                  <c:v>0.42380000000000001</c:v>
                </c:pt>
                <c:pt idx="3673">
                  <c:v>0.42549999999999999</c:v>
                </c:pt>
                <c:pt idx="3674">
                  <c:v>0.436</c:v>
                </c:pt>
                <c:pt idx="3675">
                  <c:v>0.42599999999999999</c:v>
                </c:pt>
                <c:pt idx="3676">
                  <c:v>0.42520000000000002</c:v>
                </c:pt>
                <c:pt idx="3677">
                  <c:v>0.43259999999999998</c:v>
                </c:pt>
                <c:pt idx="3678">
                  <c:v>0.4335</c:v>
                </c:pt>
                <c:pt idx="3679">
                  <c:v>0.43169999999999997</c:v>
                </c:pt>
                <c:pt idx="3680">
                  <c:v>0.4294</c:v>
                </c:pt>
                <c:pt idx="3681">
                  <c:v>0.4345</c:v>
                </c:pt>
                <c:pt idx="3682">
                  <c:v>0.433</c:v>
                </c:pt>
                <c:pt idx="3683">
                  <c:v>0.41930000000000001</c:v>
                </c:pt>
                <c:pt idx="3684">
                  <c:v>0.43059999999999998</c:v>
                </c:pt>
                <c:pt idx="3685">
                  <c:v>0.42780000000000001</c:v>
                </c:pt>
                <c:pt idx="3686">
                  <c:v>0.43099999999999999</c:v>
                </c:pt>
                <c:pt idx="3687">
                  <c:v>0.44030000000000002</c:v>
                </c:pt>
                <c:pt idx="3688">
                  <c:v>0.44280000000000003</c:v>
                </c:pt>
                <c:pt idx="3689">
                  <c:v>0.4239</c:v>
                </c:pt>
                <c:pt idx="3690">
                  <c:v>0.43459999999999999</c:v>
                </c:pt>
                <c:pt idx="3691">
                  <c:v>0.44629999999999997</c:v>
                </c:pt>
                <c:pt idx="3692">
                  <c:v>0.43459999999999999</c:v>
                </c:pt>
                <c:pt idx="3693">
                  <c:v>0.43430000000000002</c:v>
                </c:pt>
                <c:pt idx="3694">
                  <c:v>0.44319999999999998</c:v>
                </c:pt>
                <c:pt idx="3695">
                  <c:v>0.43440000000000001</c:v>
                </c:pt>
                <c:pt idx="3696">
                  <c:v>0.42920000000000003</c:v>
                </c:pt>
                <c:pt idx="3697">
                  <c:v>0.43680000000000002</c:v>
                </c:pt>
                <c:pt idx="3698">
                  <c:v>0.44059999999999999</c:v>
                </c:pt>
                <c:pt idx="3699">
                  <c:v>0.4425</c:v>
                </c:pt>
                <c:pt idx="3700">
                  <c:v>0.44379999999999997</c:v>
                </c:pt>
                <c:pt idx="3701">
                  <c:v>0.44479999999999997</c:v>
                </c:pt>
                <c:pt idx="3702">
                  <c:v>0.44409999999999999</c:v>
                </c:pt>
                <c:pt idx="3703">
                  <c:v>0.438</c:v>
                </c:pt>
                <c:pt idx="3704">
                  <c:v>0.44240000000000002</c:v>
                </c:pt>
                <c:pt idx="3705">
                  <c:v>0.44950000000000001</c:v>
                </c:pt>
                <c:pt idx="3706">
                  <c:v>0.44790000000000002</c:v>
                </c:pt>
                <c:pt idx="3707">
                  <c:v>0.44900000000000001</c:v>
                </c:pt>
                <c:pt idx="3708">
                  <c:v>0.4365</c:v>
                </c:pt>
                <c:pt idx="3709">
                  <c:v>0.44059999999999999</c:v>
                </c:pt>
                <c:pt idx="3710">
                  <c:v>0.42970000000000003</c:v>
                </c:pt>
                <c:pt idx="3711">
                  <c:v>0.43109999999999998</c:v>
                </c:pt>
                <c:pt idx="3712">
                  <c:v>0.44009999999999999</c:v>
                </c:pt>
                <c:pt idx="3713">
                  <c:v>0.43630000000000002</c:v>
                </c:pt>
                <c:pt idx="3714">
                  <c:v>0.42559999999999998</c:v>
                </c:pt>
                <c:pt idx="3715">
                  <c:v>0.42549999999999999</c:v>
                </c:pt>
                <c:pt idx="3716">
                  <c:v>0.41749999999999998</c:v>
                </c:pt>
                <c:pt idx="3717">
                  <c:v>0.42409999999999998</c:v>
                </c:pt>
                <c:pt idx="3718">
                  <c:v>0.42349999999999999</c:v>
                </c:pt>
                <c:pt idx="3719">
                  <c:v>0.43309999999999998</c:v>
                </c:pt>
                <c:pt idx="3720">
                  <c:v>0.44159999999999999</c:v>
                </c:pt>
                <c:pt idx="3721">
                  <c:v>0.43430000000000002</c:v>
                </c:pt>
                <c:pt idx="3722">
                  <c:v>0.43109999999999998</c:v>
                </c:pt>
                <c:pt idx="3723">
                  <c:v>0.42380000000000001</c:v>
                </c:pt>
                <c:pt idx="3724">
                  <c:v>0.43359999999999999</c:v>
                </c:pt>
                <c:pt idx="3725">
                  <c:v>0.43070000000000003</c:v>
                </c:pt>
                <c:pt idx="3726">
                  <c:v>0.42849999999999999</c:v>
                </c:pt>
                <c:pt idx="3727">
                  <c:v>0.43569999999999998</c:v>
                </c:pt>
                <c:pt idx="3728">
                  <c:v>0.42820000000000003</c:v>
                </c:pt>
                <c:pt idx="3729">
                  <c:v>0.432</c:v>
                </c:pt>
                <c:pt idx="3730">
                  <c:v>0.43630000000000002</c:v>
                </c:pt>
                <c:pt idx="3731">
                  <c:v>0.42059999999999997</c:v>
                </c:pt>
                <c:pt idx="3732">
                  <c:v>0.43259999999999998</c:v>
                </c:pt>
                <c:pt idx="3733">
                  <c:v>0.42709999999999998</c:v>
                </c:pt>
                <c:pt idx="3734">
                  <c:v>0.43120000000000003</c:v>
                </c:pt>
                <c:pt idx="3735">
                  <c:v>0.42770000000000002</c:v>
                </c:pt>
                <c:pt idx="3736">
                  <c:v>0.42580000000000001</c:v>
                </c:pt>
                <c:pt idx="3737">
                  <c:v>0.42620000000000002</c:v>
                </c:pt>
                <c:pt idx="3738">
                  <c:v>0.4234</c:v>
                </c:pt>
                <c:pt idx="3739">
                  <c:v>0.41770000000000002</c:v>
                </c:pt>
                <c:pt idx="3740">
                  <c:v>0.41620000000000001</c:v>
                </c:pt>
                <c:pt idx="3741">
                  <c:v>0.42270000000000002</c:v>
                </c:pt>
                <c:pt idx="3742">
                  <c:v>0.42330000000000001</c:v>
                </c:pt>
                <c:pt idx="3743">
                  <c:v>0.42680000000000001</c:v>
                </c:pt>
                <c:pt idx="3744">
                  <c:v>0.42859999999999998</c:v>
                </c:pt>
                <c:pt idx="3745">
                  <c:v>0.4304</c:v>
                </c:pt>
                <c:pt idx="3746">
                  <c:v>0.43099999999999999</c:v>
                </c:pt>
                <c:pt idx="3747">
                  <c:v>0.43020000000000003</c:v>
                </c:pt>
                <c:pt idx="3748">
                  <c:v>0.4259</c:v>
                </c:pt>
                <c:pt idx="3749">
                  <c:v>0.42199999999999999</c:v>
                </c:pt>
                <c:pt idx="3750">
                  <c:v>0.41949999999999998</c:v>
                </c:pt>
                <c:pt idx="3751">
                  <c:v>0.43099999999999999</c:v>
                </c:pt>
                <c:pt idx="3752">
                  <c:v>0.43969999999999998</c:v>
                </c:pt>
                <c:pt idx="3753">
                  <c:v>0.42359999999999998</c:v>
                </c:pt>
                <c:pt idx="3754">
                  <c:v>0.43630000000000002</c:v>
                </c:pt>
                <c:pt idx="3755">
                  <c:v>0.43980000000000002</c:v>
                </c:pt>
                <c:pt idx="3756">
                  <c:v>0.43909999999999999</c:v>
                </c:pt>
                <c:pt idx="3757">
                  <c:v>0.43259999999999998</c:v>
                </c:pt>
                <c:pt idx="3758">
                  <c:v>0.43059999999999998</c:v>
                </c:pt>
                <c:pt idx="3759">
                  <c:v>0.43519999999999998</c:v>
                </c:pt>
                <c:pt idx="3760">
                  <c:v>0.42930000000000001</c:v>
                </c:pt>
                <c:pt idx="3761">
                  <c:v>0.43390000000000001</c:v>
                </c:pt>
                <c:pt idx="3762">
                  <c:v>0.43030000000000002</c:v>
                </c:pt>
                <c:pt idx="3763">
                  <c:v>0.41749999999999998</c:v>
                </c:pt>
                <c:pt idx="3764">
                  <c:v>0.42070000000000002</c:v>
                </c:pt>
                <c:pt idx="3765">
                  <c:v>0.41260000000000002</c:v>
                </c:pt>
                <c:pt idx="3766">
                  <c:v>0.42320000000000002</c:v>
                </c:pt>
                <c:pt idx="3767">
                  <c:v>0.4199</c:v>
                </c:pt>
                <c:pt idx="3768">
                  <c:v>0.42620000000000002</c:v>
                </c:pt>
                <c:pt idx="3769">
                  <c:v>0.42430000000000001</c:v>
                </c:pt>
                <c:pt idx="3770">
                  <c:v>0.42609999999999998</c:v>
                </c:pt>
                <c:pt idx="3771">
                  <c:v>0.40579999999999999</c:v>
                </c:pt>
                <c:pt idx="3772">
                  <c:v>0.41720000000000002</c:v>
                </c:pt>
                <c:pt idx="3773">
                  <c:v>0.41510000000000002</c:v>
                </c:pt>
                <c:pt idx="3774">
                  <c:v>0.42080000000000001</c:v>
                </c:pt>
                <c:pt idx="3775">
                  <c:v>0.42499999999999999</c:v>
                </c:pt>
                <c:pt idx="3776">
                  <c:v>0.42799999999999999</c:v>
                </c:pt>
                <c:pt idx="3777">
                  <c:v>0.41649999999999998</c:v>
                </c:pt>
                <c:pt idx="3778">
                  <c:v>0.42730000000000001</c:v>
                </c:pt>
                <c:pt idx="3779">
                  <c:v>0.41959999999999997</c:v>
                </c:pt>
                <c:pt idx="3780">
                  <c:v>0.42499999999999999</c:v>
                </c:pt>
                <c:pt idx="3781">
                  <c:v>0.43609999999999999</c:v>
                </c:pt>
                <c:pt idx="3782">
                  <c:v>0.43</c:v>
                </c:pt>
                <c:pt idx="3783">
                  <c:v>0.433</c:v>
                </c:pt>
                <c:pt idx="3784">
                  <c:v>0.42559999999999998</c:v>
                </c:pt>
                <c:pt idx="3785">
                  <c:v>0.43240000000000001</c:v>
                </c:pt>
                <c:pt idx="3786">
                  <c:v>0.43240000000000001</c:v>
                </c:pt>
                <c:pt idx="3787">
                  <c:v>0.42920000000000003</c:v>
                </c:pt>
                <c:pt idx="3788">
                  <c:v>0.42720000000000002</c:v>
                </c:pt>
                <c:pt idx="3789">
                  <c:v>0.43840000000000001</c:v>
                </c:pt>
                <c:pt idx="3790">
                  <c:v>0.43459999999999999</c:v>
                </c:pt>
                <c:pt idx="3791">
                  <c:v>0.42020000000000002</c:v>
                </c:pt>
                <c:pt idx="3792">
                  <c:v>0.43099999999999999</c:v>
                </c:pt>
                <c:pt idx="3793">
                  <c:v>0.43180000000000002</c:v>
                </c:pt>
                <c:pt idx="3794">
                  <c:v>0.42970000000000003</c:v>
                </c:pt>
                <c:pt idx="3795">
                  <c:v>0.43059999999999998</c:v>
                </c:pt>
                <c:pt idx="3796">
                  <c:v>0.43359999999999999</c:v>
                </c:pt>
                <c:pt idx="3797">
                  <c:v>0.42859999999999998</c:v>
                </c:pt>
                <c:pt idx="3798">
                  <c:v>0.43840000000000001</c:v>
                </c:pt>
                <c:pt idx="3799">
                  <c:v>0.42430000000000001</c:v>
                </c:pt>
                <c:pt idx="3800">
                  <c:v>0.43509999999999999</c:v>
                </c:pt>
                <c:pt idx="3801">
                  <c:v>0.42070000000000002</c:v>
                </c:pt>
                <c:pt idx="3802">
                  <c:v>0.42430000000000001</c:v>
                </c:pt>
                <c:pt idx="3803">
                  <c:v>0.41220000000000001</c:v>
                </c:pt>
                <c:pt idx="3804">
                  <c:v>0.40920000000000001</c:v>
                </c:pt>
                <c:pt idx="3805">
                  <c:v>0.42199999999999999</c:v>
                </c:pt>
                <c:pt idx="3806">
                  <c:v>0.42349999999999999</c:v>
                </c:pt>
                <c:pt idx="3807">
                  <c:v>0.4098</c:v>
                </c:pt>
                <c:pt idx="3808">
                  <c:v>0.41</c:v>
                </c:pt>
                <c:pt idx="3809">
                  <c:v>0.40670000000000001</c:v>
                </c:pt>
                <c:pt idx="3810">
                  <c:v>0.40960000000000002</c:v>
                </c:pt>
                <c:pt idx="3811">
                  <c:v>0.40660000000000002</c:v>
                </c:pt>
                <c:pt idx="3812">
                  <c:v>0.41860000000000003</c:v>
                </c:pt>
                <c:pt idx="3813">
                  <c:v>0.41739999999999999</c:v>
                </c:pt>
                <c:pt idx="3814">
                  <c:v>0.42049999999999998</c:v>
                </c:pt>
                <c:pt idx="3815">
                  <c:v>0.43919999999999998</c:v>
                </c:pt>
                <c:pt idx="3816">
                  <c:v>0.42380000000000001</c:v>
                </c:pt>
                <c:pt idx="3817">
                  <c:v>0.433</c:v>
                </c:pt>
                <c:pt idx="3818">
                  <c:v>0.41770000000000002</c:v>
                </c:pt>
                <c:pt idx="3819">
                  <c:v>0.43109999999999998</c:v>
                </c:pt>
                <c:pt idx="3820">
                  <c:v>0.4219</c:v>
                </c:pt>
                <c:pt idx="3821">
                  <c:v>0.42309999999999998</c:v>
                </c:pt>
                <c:pt idx="3822">
                  <c:v>0.44469999999999998</c:v>
                </c:pt>
                <c:pt idx="3823">
                  <c:v>0.42899999999999999</c:v>
                </c:pt>
                <c:pt idx="3824">
                  <c:v>0.42899999999999999</c:v>
                </c:pt>
                <c:pt idx="3825">
                  <c:v>0.43730000000000002</c:v>
                </c:pt>
                <c:pt idx="3826">
                  <c:v>0.43290000000000001</c:v>
                </c:pt>
                <c:pt idx="3827">
                  <c:v>0.42159999999999997</c:v>
                </c:pt>
                <c:pt idx="3828">
                  <c:v>0.43409999999999999</c:v>
                </c:pt>
                <c:pt idx="3829">
                  <c:v>0.42620000000000002</c:v>
                </c:pt>
                <c:pt idx="3830">
                  <c:v>0.41870000000000002</c:v>
                </c:pt>
                <c:pt idx="3831">
                  <c:v>0.41870000000000002</c:v>
                </c:pt>
                <c:pt idx="3832">
                  <c:v>0.42630000000000001</c:v>
                </c:pt>
                <c:pt idx="3833">
                  <c:v>0.4178</c:v>
                </c:pt>
                <c:pt idx="3834">
                  <c:v>0.41760000000000003</c:v>
                </c:pt>
                <c:pt idx="3835">
                  <c:v>0.42770000000000002</c:v>
                </c:pt>
                <c:pt idx="3836">
                  <c:v>0.41870000000000002</c:v>
                </c:pt>
                <c:pt idx="3837">
                  <c:v>0.41649999999999998</c:v>
                </c:pt>
                <c:pt idx="3838">
                  <c:v>0.41880000000000001</c:v>
                </c:pt>
                <c:pt idx="3839">
                  <c:v>0.4325</c:v>
                </c:pt>
                <c:pt idx="3840">
                  <c:v>0.43390000000000001</c:v>
                </c:pt>
                <c:pt idx="3841">
                  <c:v>0.42420000000000002</c:v>
                </c:pt>
                <c:pt idx="3842">
                  <c:v>0.42970000000000003</c:v>
                </c:pt>
                <c:pt idx="3843">
                  <c:v>0.43780000000000002</c:v>
                </c:pt>
                <c:pt idx="3844">
                  <c:v>0.4224</c:v>
                </c:pt>
                <c:pt idx="3845">
                  <c:v>0.42059999999999997</c:v>
                </c:pt>
                <c:pt idx="3846">
                  <c:v>0.4209</c:v>
                </c:pt>
                <c:pt idx="3847">
                  <c:v>0.41970000000000002</c:v>
                </c:pt>
                <c:pt idx="3848">
                  <c:v>0.43880000000000002</c:v>
                </c:pt>
                <c:pt idx="3849">
                  <c:v>0.44140000000000001</c:v>
                </c:pt>
                <c:pt idx="3850">
                  <c:v>0.44230000000000003</c:v>
                </c:pt>
                <c:pt idx="3851">
                  <c:v>0.43230000000000002</c:v>
                </c:pt>
                <c:pt idx="3852">
                  <c:v>0.44390000000000002</c:v>
                </c:pt>
                <c:pt idx="3853">
                  <c:v>0.4299</c:v>
                </c:pt>
                <c:pt idx="3854">
                  <c:v>0.44400000000000001</c:v>
                </c:pt>
                <c:pt idx="3855">
                  <c:v>0.43219999999999997</c:v>
                </c:pt>
                <c:pt idx="3856">
                  <c:v>0.43070000000000003</c:v>
                </c:pt>
                <c:pt idx="3857">
                  <c:v>0.4299</c:v>
                </c:pt>
                <c:pt idx="3858">
                  <c:v>0.43469999999999998</c:v>
                </c:pt>
                <c:pt idx="3859">
                  <c:v>0.43219999999999997</c:v>
                </c:pt>
                <c:pt idx="3860">
                  <c:v>0.44090000000000001</c:v>
                </c:pt>
                <c:pt idx="3861">
                  <c:v>0.4335</c:v>
                </c:pt>
                <c:pt idx="3862">
                  <c:v>0.4355</c:v>
                </c:pt>
                <c:pt idx="3863">
                  <c:v>0.43169999999999997</c:v>
                </c:pt>
                <c:pt idx="3864">
                  <c:v>0.42580000000000001</c:v>
                </c:pt>
                <c:pt idx="3865">
                  <c:v>0.4289</c:v>
                </c:pt>
                <c:pt idx="3866">
                  <c:v>0.42559999999999998</c:v>
                </c:pt>
                <c:pt idx="3867">
                  <c:v>0.4415</c:v>
                </c:pt>
                <c:pt idx="3868">
                  <c:v>0.43190000000000001</c:v>
                </c:pt>
                <c:pt idx="3869">
                  <c:v>0.43319999999999997</c:v>
                </c:pt>
                <c:pt idx="3870">
                  <c:v>0.43209999999999998</c:v>
                </c:pt>
                <c:pt idx="3871">
                  <c:v>0.4289</c:v>
                </c:pt>
                <c:pt idx="3872">
                  <c:v>0.43120000000000003</c:v>
                </c:pt>
                <c:pt idx="3873">
                  <c:v>0.42659999999999998</c:v>
                </c:pt>
                <c:pt idx="3874">
                  <c:v>0.4345</c:v>
                </c:pt>
                <c:pt idx="3875">
                  <c:v>0.4219</c:v>
                </c:pt>
                <c:pt idx="3876">
                  <c:v>0.4209</c:v>
                </c:pt>
                <c:pt idx="3877">
                  <c:v>0.41870000000000002</c:v>
                </c:pt>
                <c:pt idx="3878">
                  <c:v>0.42099999999999999</c:v>
                </c:pt>
                <c:pt idx="3879">
                  <c:v>0.41899999999999998</c:v>
                </c:pt>
                <c:pt idx="3880">
                  <c:v>0.43430000000000002</c:v>
                </c:pt>
                <c:pt idx="3881">
                  <c:v>0.41880000000000001</c:v>
                </c:pt>
                <c:pt idx="3882">
                  <c:v>0.4224</c:v>
                </c:pt>
                <c:pt idx="3883">
                  <c:v>0.42609999999999998</c:v>
                </c:pt>
                <c:pt idx="3884">
                  <c:v>0.43120000000000003</c:v>
                </c:pt>
                <c:pt idx="3885">
                  <c:v>0.42820000000000003</c:v>
                </c:pt>
                <c:pt idx="3886">
                  <c:v>0.43180000000000002</c:v>
                </c:pt>
                <c:pt idx="3887">
                  <c:v>0.4415</c:v>
                </c:pt>
                <c:pt idx="3888">
                  <c:v>0.43230000000000002</c:v>
                </c:pt>
                <c:pt idx="3889">
                  <c:v>0.43819999999999998</c:v>
                </c:pt>
                <c:pt idx="3890">
                  <c:v>0.42980000000000002</c:v>
                </c:pt>
                <c:pt idx="3891">
                  <c:v>0.42249999999999999</c:v>
                </c:pt>
                <c:pt idx="3892">
                  <c:v>0.43440000000000001</c:v>
                </c:pt>
                <c:pt idx="3893">
                  <c:v>0.42870000000000003</c:v>
                </c:pt>
                <c:pt idx="3894">
                  <c:v>0.4325</c:v>
                </c:pt>
                <c:pt idx="3895">
                  <c:v>0.4239</c:v>
                </c:pt>
                <c:pt idx="3896">
                  <c:v>0.4254</c:v>
                </c:pt>
                <c:pt idx="3897">
                  <c:v>0.42470000000000002</c:v>
                </c:pt>
                <c:pt idx="3898">
                  <c:v>0.43380000000000002</c:v>
                </c:pt>
                <c:pt idx="3899">
                  <c:v>0.41830000000000001</c:v>
                </c:pt>
                <c:pt idx="3900">
                  <c:v>0.41699999999999998</c:v>
                </c:pt>
                <c:pt idx="3901">
                  <c:v>0.41789999999999999</c:v>
                </c:pt>
                <c:pt idx="3902">
                  <c:v>0.42080000000000001</c:v>
                </c:pt>
                <c:pt idx="3903">
                  <c:v>0.42809999999999998</c:v>
                </c:pt>
                <c:pt idx="3904">
                  <c:v>0.42920000000000003</c:v>
                </c:pt>
                <c:pt idx="3905">
                  <c:v>0.4269</c:v>
                </c:pt>
                <c:pt idx="3906">
                  <c:v>0.44280000000000003</c:v>
                </c:pt>
                <c:pt idx="3907">
                  <c:v>0.43569999999999998</c:v>
                </c:pt>
                <c:pt idx="3908">
                  <c:v>0.43259999999999998</c:v>
                </c:pt>
                <c:pt idx="3909">
                  <c:v>0.43369999999999997</c:v>
                </c:pt>
                <c:pt idx="3910">
                  <c:v>0.42209999999999998</c:v>
                </c:pt>
                <c:pt idx="3911">
                  <c:v>0.42180000000000001</c:v>
                </c:pt>
                <c:pt idx="3912">
                  <c:v>0.43180000000000002</c:v>
                </c:pt>
                <c:pt idx="3913">
                  <c:v>0.42320000000000002</c:v>
                </c:pt>
                <c:pt idx="3914">
                  <c:v>0.41399999999999998</c:v>
                </c:pt>
                <c:pt idx="3915">
                  <c:v>0.42659999999999998</c:v>
                </c:pt>
                <c:pt idx="3916">
                  <c:v>0.4178</c:v>
                </c:pt>
                <c:pt idx="3917">
                  <c:v>0.4219</c:v>
                </c:pt>
                <c:pt idx="3918">
                  <c:v>0.39889999999999998</c:v>
                </c:pt>
                <c:pt idx="3919">
                  <c:v>0.40720000000000001</c:v>
                </c:pt>
                <c:pt idx="3920">
                  <c:v>0.42199999999999999</c:v>
                </c:pt>
                <c:pt idx="3921">
                  <c:v>0.4325</c:v>
                </c:pt>
                <c:pt idx="3922">
                  <c:v>0.42399999999999999</c:v>
                </c:pt>
                <c:pt idx="3923">
                  <c:v>0.43530000000000002</c:v>
                </c:pt>
                <c:pt idx="3924">
                  <c:v>0.43430000000000002</c:v>
                </c:pt>
                <c:pt idx="3925">
                  <c:v>0.43</c:v>
                </c:pt>
                <c:pt idx="3926">
                  <c:v>0.4299</c:v>
                </c:pt>
                <c:pt idx="3927">
                  <c:v>0.42909999999999998</c:v>
                </c:pt>
                <c:pt idx="3928">
                  <c:v>0.42199999999999999</c:v>
                </c:pt>
                <c:pt idx="3929">
                  <c:v>0.43869999999999998</c:v>
                </c:pt>
                <c:pt idx="3930">
                  <c:v>0.42120000000000002</c:v>
                </c:pt>
                <c:pt idx="3931">
                  <c:v>0.42220000000000002</c:v>
                </c:pt>
                <c:pt idx="3932">
                  <c:v>0.41110000000000002</c:v>
                </c:pt>
                <c:pt idx="3933">
                  <c:v>0.42049999999999998</c:v>
                </c:pt>
                <c:pt idx="3934">
                  <c:v>0.42009999999999997</c:v>
                </c:pt>
                <c:pt idx="3935">
                  <c:v>0.41649999999999998</c:v>
                </c:pt>
                <c:pt idx="3936">
                  <c:v>0.40629999999999999</c:v>
                </c:pt>
                <c:pt idx="3937">
                  <c:v>0.41870000000000002</c:v>
                </c:pt>
                <c:pt idx="3938">
                  <c:v>0.4209</c:v>
                </c:pt>
                <c:pt idx="3939">
                  <c:v>0.42120000000000002</c:v>
                </c:pt>
                <c:pt idx="3940">
                  <c:v>0.42459999999999998</c:v>
                </c:pt>
                <c:pt idx="3941">
                  <c:v>0.43049999999999999</c:v>
                </c:pt>
                <c:pt idx="3942">
                  <c:v>0.42580000000000001</c:v>
                </c:pt>
                <c:pt idx="3943">
                  <c:v>0.41959999999999997</c:v>
                </c:pt>
                <c:pt idx="3944">
                  <c:v>0.41249999999999998</c:v>
                </c:pt>
                <c:pt idx="3945">
                  <c:v>0.42699999999999999</c:v>
                </c:pt>
                <c:pt idx="3946">
                  <c:v>0.4178</c:v>
                </c:pt>
                <c:pt idx="3947">
                  <c:v>0.41270000000000001</c:v>
                </c:pt>
                <c:pt idx="3948">
                  <c:v>0.42449999999999999</c:v>
                </c:pt>
                <c:pt idx="3949">
                  <c:v>0.41260000000000002</c:v>
                </c:pt>
                <c:pt idx="3950">
                  <c:v>0.42380000000000001</c:v>
                </c:pt>
                <c:pt idx="3951">
                  <c:v>0.42870000000000003</c:v>
                </c:pt>
                <c:pt idx="3952">
                  <c:v>0.4234</c:v>
                </c:pt>
                <c:pt idx="3953">
                  <c:v>0.44090000000000001</c:v>
                </c:pt>
                <c:pt idx="3954">
                  <c:v>0.42109999999999997</c:v>
                </c:pt>
                <c:pt idx="3955">
                  <c:v>0.42280000000000001</c:v>
                </c:pt>
                <c:pt idx="3956">
                  <c:v>0.4158</c:v>
                </c:pt>
                <c:pt idx="3957">
                  <c:v>0.42199999999999999</c:v>
                </c:pt>
                <c:pt idx="3958">
                  <c:v>0.42599999999999999</c:v>
                </c:pt>
                <c:pt idx="3959">
                  <c:v>0.41560000000000002</c:v>
                </c:pt>
                <c:pt idx="3960">
                  <c:v>0.4219</c:v>
                </c:pt>
                <c:pt idx="3961">
                  <c:v>0.42849999999999999</c:v>
                </c:pt>
                <c:pt idx="3962">
                  <c:v>0.43469999999999998</c:v>
                </c:pt>
                <c:pt idx="3963">
                  <c:v>0.43090000000000001</c:v>
                </c:pt>
                <c:pt idx="3964">
                  <c:v>0.42959999999999998</c:v>
                </c:pt>
                <c:pt idx="3965">
                  <c:v>0.42609999999999998</c:v>
                </c:pt>
                <c:pt idx="3966">
                  <c:v>0.43</c:v>
                </c:pt>
                <c:pt idx="3967">
                  <c:v>0.43790000000000001</c:v>
                </c:pt>
                <c:pt idx="3968">
                  <c:v>0.4274</c:v>
                </c:pt>
                <c:pt idx="3969">
                  <c:v>0.4289</c:v>
                </c:pt>
                <c:pt idx="3970">
                  <c:v>0.43359999999999999</c:v>
                </c:pt>
                <c:pt idx="3971">
                  <c:v>0.43919999999999998</c:v>
                </c:pt>
                <c:pt idx="3972">
                  <c:v>0.42680000000000001</c:v>
                </c:pt>
                <c:pt idx="3973">
                  <c:v>0.44309999999999999</c:v>
                </c:pt>
                <c:pt idx="3974">
                  <c:v>0.42770000000000002</c:v>
                </c:pt>
                <c:pt idx="3975">
                  <c:v>0.43519999999999998</c:v>
                </c:pt>
                <c:pt idx="3976">
                  <c:v>0.42830000000000001</c:v>
                </c:pt>
                <c:pt idx="3977">
                  <c:v>0.43330000000000002</c:v>
                </c:pt>
                <c:pt idx="3978">
                  <c:v>0.43230000000000002</c:v>
                </c:pt>
                <c:pt idx="3979">
                  <c:v>0.42280000000000001</c:v>
                </c:pt>
                <c:pt idx="3980">
                  <c:v>0.41639999999999999</c:v>
                </c:pt>
                <c:pt idx="3981">
                  <c:v>0.42599999999999999</c:v>
                </c:pt>
                <c:pt idx="3982">
                  <c:v>0.41749999999999998</c:v>
                </c:pt>
                <c:pt idx="3983">
                  <c:v>0.43090000000000001</c:v>
                </c:pt>
                <c:pt idx="3984">
                  <c:v>0.41949999999999998</c:v>
                </c:pt>
                <c:pt idx="3985">
                  <c:v>0.41810000000000003</c:v>
                </c:pt>
                <c:pt idx="3986">
                  <c:v>0.42649999999999999</c:v>
                </c:pt>
                <c:pt idx="3987">
                  <c:v>0.43559999999999999</c:v>
                </c:pt>
                <c:pt idx="3988">
                  <c:v>0.43969999999999998</c:v>
                </c:pt>
                <c:pt idx="3989">
                  <c:v>0.43330000000000002</c:v>
                </c:pt>
                <c:pt idx="3990">
                  <c:v>0.42359999999999998</c:v>
                </c:pt>
                <c:pt idx="3991">
                  <c:v>0.41839999999999999</c:v>
                </c:pt>
                <c:pt idx="3992">
                  <c:v>0.43020000000000003</c:v>
                </c:pt>
                <c:pt idx="3993">
                  <c:v>0.42699999999999999</c:v>
                </c:pt>
                <c:pt idx="3994">
                  <c:v>0.4204</c:v>
                </c:pt>
                <c:pt idx="3995">
                  <c:v>0.43319999999999997</c:v>
                </c:pt>
                <c:pt idx="3996">
                  <c:v>0.42270000000000002</c:v>
                </c:pt>
                <c:pt idx="3997">
                  <c:v>0.42420000000000002</c:v>
                </c:pt>
                <c:pt idx="3998">
                  <c:v>0.41810000000000003</c:v>
                </c:pt>
                <c:pt idx="3999">
                  <c:v>0.41110000000000002</c:v>
                </c:pt>
                <c:pt idx="4000">
                  <c:v>0.42109999999999997</c:v>
                </c:pt>
                <c:pt idx="4001">
                  <c:v>0.42270000000000002</c:v>
                </c:pt>
                <c:pt idx="4002">
                  <c:v>0.42909999999999998</c:v>
                </c:pt>
                <c:pt idx="4003">
                  <c:v>0.42199999999999999</c:v>
                </c:pt>
                <c:pt idx="4004">
                  <c:v>0.43009999999999998</c:v>
                </c:pt>
                <c:pt idx="4005">
                  <c:v>0.41820000000000002</c:v>
                </c:pt>
                <c:pt idx="4006">
                  <c:v>0.41289999999999999</c:v>
                </c:pt>
                <c:pt idx="4007">
                  <c:v>0.41399999999999998</c:v>
                </c:pt>
                <c:pt idx="4008">
                  <c:v>0.41909999999999997</c:v>
                </c:pt>
                <c:pt idx="4009">
                  <c:v>0.41270000000000001</c:v>
                </c:pt>
                <c:pt idx="4010">
                  <c:v>0.40679999999999999</c:v>
                </c:pt>
                <c:pt idx="4011">
                  <c:v>0.40279999999999999</c:v>
                </c:pt>
                <c:pt idx="4012">
                  <c:v>0.40339999999999998</c:v>
                </c:pt>
                <c:pt idx="4013">
                  <c:v>0.41139999999999999</c:v>
                </c:pt>
                <c:pt idx="4014">
                  <c:v>0.4163</c:v>
                </c:pt>
                <c:pt idx="4015">
                  <c:v>0.4214</c:v>
                </c:pt>
                <c:pt idx="4016">
                  <c:v>0.40949999999999998</c:v>
                </c:pt>
                <c:pt idx="4017">
                  <c:v>0.41120000000000001</c:v>
                </c:pt>
                <c:pt idx="4018">
                  <c:v>0.41149999999999998</c:v>
                </c:pt>
                <c:pt idx="4019">
                  <c:v>0.42620000000000002</c:v>
                </c:pt>
                <c:pt idx="4020">
                  <c:v>0.41349999999999998</c:v>
                </c:pt>
                <c:pt idx="4021">
                  <c:v>0.4153</c:v>
                </c:pt>
                <c:pt idx="4022">
                  <c:v>0.41549999999999998</c:v>
                </c:pt>
                <c:pt idx="4023">
                  <c:v>0.42680000000000001</c:v>
                </c:pt>
                <c:pt idx="4024">
                  <c:v>0.4234</c:v>
                </c:pt>
                <c:pt idx="4025">
                  <c:v>0.42549999999999999</c:v>
                </c:pt>
                <c:pt idx="4026">
                  <c:v>0.40770000000000001</c:v>
                </c:pt>
                <c:pt idx="4027">
                  <c:v>0.41980000000000001</c:v>
                </c:pt>
                <c:pt idx="4028">
                  <c:v>0.4214</c:v>
                </c:pt>
                <c:pt idx="4029">
                  <c:v>0.42380000000000001</c:v>
                </c:pt>
                <c:pt idx="4030">
                  <c:v>0.41599999999999998</c:v>
                </c:pt>
                <c:pt idx="4031">
                  <c:v>0.42509999999999998</c:v>
                </c:pt>
                <c:pt idx="4032">
                  <c:v>0.433</c:v>
                </c:pt>
                <c:pt idx="4033">
                  <c:v>0.41830000000000001</c:v>
                </c:pt>
                <c:pt idx="4034">
                  <c:v>0.42720000000000002</c:v>
                </c:pt>
                <c:pt idx="4035">
                  <c:v>0.43</c:v>
                </c:pt>
                <c:pt idx="4036">
                  <c:v>0.43340000000000001</c:v>
                </c:pt>
                <c:pt idx="4037">
                  <c:v>0.42220000000000002</c:v>
                </c:pt>
                <c:pt idx="4038">
                  <c:v>0.42870000000000003</c:v>
                </c:pt>
                <c:pt idx="4039">
                  <c:v>0.42399999999999999</c:v>
                </c:pt>
                <c:pt idx="4040">
                  <c:v>0.42199999999999999</c:v>
                </c:pt>
                <c:pt idx="4041">
                  <c:v>0.41959999999999997</c:v>
                </c:pt>
                <c:pt idx="4042">
                  <c:v>0.43209999999999998</c:v>
                </c:pt>
                <c:pt idx="4043">
                  <c:v>0.43099999999999999</c:v>
                </c:pt>
                <c:pt idx="4044">
                  <c:v>0.42709999999999998</c:v>
                </c:pt>
                <c:pt idx="4045">
                  <c:v>0.43440000000000001</c:v>
                </c:pt>
                <c:pt idx="4046">
                  <c:v>0.43830000000000002</c:v>
                </c:pt>
                <c:pt idx="4047">
                  <c:v>0.42530000000000001</c:v>
                </c:pt>
                <c:pt idx="4048">
                  <c:v>0.43809999999999999</c:v>
                </c:pt>
                <c:pt idx="4049">
                  <c:v>0.44190000000000002</c:v>
                </c:pt>
                <c:pt idx="4050">
                  <c:v>0.43759999999999999</c:v>
                </c:pt>
                <c:pt idx="4051">
                  <c:v>0.43340000000000001</c:v>
                </c:pt>
                <c:pt idx="4052">
                  <c:v>0.44390000000000002</c:v>
                </c:pt>
                <c:pt idx="4053">
                  <c:v>0.42909999999999998</c:v>
                </c:pt>
                <c:pt idx="4054">
                  <c:v>0.44080000000000003</c:v>
                </c:pt>
                <c:pt idx="4055">
                  <c:v>0.42470000000000002</c:v>
                </c:pt>
                <c:pt idx="4056">
                  <c:v>0.44</c:v>
                </c:pt>
                <c:pt idx="4057">
                  <c:v>0.44359999999999999</c:v>
                </c:pt>
                <c:pt idx="4058">
                  <c:v>0.43330000000000002</c:v>
                </c:pt>
                <c:pt idx="4059">
                  <c:v>0.43380000000000002</c:v>
                </c:pt>
                <c:pt idx="4060">
                  <c:v>0.42799999999999999</c:v>
                </c:pt>
                <c:pt idx="4061">
                  <c:v>0.42709999999999998</c:v>
                </c:pt>
                <c:pt idx="4062">
                  <c:v>0.4209</c:v>
                </c:pt>
                <c:pt idx="4063">
                  <c:v>0.42899999999999999</c:v>
                </c:pt>
                <c:pt idx="4064">
                  <c:v>0.43709999999999999</c:v>
                </c:pt>
                <c:pt idx="4065">
                  <c:v>0.43099999999999999</c:v>
                </c:pt>
                <c:pt idx="4066">
                  <c:v>0.4234</c:v>
                </c:pt>
                <c:pt idx="4067">
                  <c:v>0.43509999999999999</c:v>
                </c:pt>
                <c:pt idx="4068">
                  <c:v>0.4284</c:v>
                </c:pt>
                <c:pt idx="4069">
                  <c:v>0.42649999999999999</c:v>
                </c:pt>
                <c:pt idx="4070">
                  <c:v>0.42680000000000001</c:v>
                </c:pt>
                <c:pt idx="4071">
                  <c:v>0.42349999999999999</c:v>
                </c:pt>
                <c:pt idx="4072">
                  <c:v>0.43</c:v>
                </c:pt>
                <c:pt idx="4073">
                  <c:v>0.42230000000000001</c:v>
                </c:pt>
                <c:pt idx="4074">
                  <c:v>0.4158</c:v>
                </c:pt>
                <c:pt idx="4075">
                  <c:v>0.41170000000000001</c:v>
                </c:pt>
                <c:pt idx="4076">
                  <c:v>0.41270000000000001</c:v>
                </c:pt>
                <c:pt idx="4077">
                  <c:v>0.41610000000000003</c:v>
                </c:pt>
                <c:pt idx="4078">
                  <c:v>0.41949999999999998</c:v>
                </c:pt>
                <c:pt idx="4079">
                  <c:v>0.42449999999999999</c:v>
                </c:pt>
                <c:pt idx="4080">
                  <c:v>0.42059999999999997</c:v>
                </c:pt>
                <c:pt idx="4081">
                  <c:v>0.42370000000000002</c:v>
                </c:pt>
                <c:pt idx="4082">
                  <c:v>0.41570000000000001</c:v>
                </c:pt>
                <c:pt idx="4083">
                  <c:v>0.40679999999999999</c:v>
                </c:pt>
                <c:pt idx="4084">
                  <c:v>0.41660000000000003</c:v>
                </c:pt>
                <c:pt idx="4085">
                  <c:v>0.43070000000000003</c:v>
                </c:pt>
                <c:pt idx="4086">
                  <c:v>0.438</c:v>
                </c:pt>
                <c:pt idx="4087">
                  <c:v>0.42449999999999999</c:v>
                </c:pt>
                <c:pt idx="4088">
                  <c:v>0.42870000000000003</c:v>
                </c:pt>
                <c:pt idx="4089">
                  <c:v>0.43669999999999998</c:v>
                </c:pt>
                <c:pt idx="4090">
                  <c:v>0.43490000000000001</c:v>
                </c:pt>
                <c:pt idx="4091">
                  <c:v>0.44009999999999999</c:v>
                </c:pt>
                <c:pt idx="4092">
                  <c:v>0.44069999999999998</c:v>
                </c:pt>
                <c:pt idx="4093">
                  <c:v>0.43919999999999998</c:v>
                </c:pt>
                <c:pt idx="4094">
                  <c:v>0.43269999999999997</c:v>
                </c:pt>
                <c:pt idx="4095">
                  <c:v>0.43219999999999997</c:v>
                </c:pt>
                <c:pt idx="4096">
                  <c:v>0.43819999999999998</c:v>
                </c:pt>
                <c:pt idx="4097">
                  <c:v>0.43469999999999998</c:v>
                </c:pt>
                <c:pt idx="4098">
                  <c:v>0.4284</c:v>
                </c:pt>
                <c:pt idx="4099">
                  <c:v>0.4299</c:v>
                </c:pt>
                <c:pt idx="4100">
                  <c:v>0.43969999999999998</c:v>
                </c:pt>
                <c:pt idx="4101">
                  <c:v>0.43809999999999999</c:v>
                </c:pt>
                <c:pt idx="4102">
                  <c:v>0.42870000000000003</c:v>
                </c:pt>
                <c:pt idx="4103">
                  <c:v>0.434</c:v>
                </c:pt>
                <c:pt idx="4104">
                  <c:v>0.42420000000000002</c:v>
                </c:pt>
                <c:pt idx="4105">
                  <c:v>0.42559999999999998</c:v>
                </c:pt>
                <c:pt idx="4106">
                  <c:v>0.42509999999999998</c:v>
                </c:pt>
                <c:pt idx="4107">
                  <c:v>0.42749999999999999</c:v>
                </c:pt>
                <c:pt idx="4108">
                  <c:v>0.43169999999999997</c:v>
                </c:pt>
                <c:pt idx="4109">
                  <c:v>0.44019999999999998</c:v>
                </c:pt>
                <c:pt idx="4110">
                  <c:v>0.44009999999999999</c:v>
                </c:pt>
                <c:pt idx="4111">
                  <c:v>0.43519999999999998</c:v>
                </c:pt>
                <c:pt idx="4112">
                  <c:v>0.43159999999999998</c:v>
                </c:pt>
                <c:pt idx="4113">
                  <c:v>0.43580000000000002</c:v>
                </c:pt>
                <c:pt idx="4114">
                  <c:v>0.43519999999999998</c:v>
                </c:pt>
                <c:pt idx="4115">
                  <c:v>0.42699999999999999</c:v>
                </c:pt>
                <c:pt idx="4116">
                  <c:v>0.43219999999999997</c:v>
                </c:pt>
                <c:pt idx="4117">
                  <c:v>0.43580000000000002</c:v>
                </c:pt>
                <c:pt idx="4118">
                  <c:v>0.42299999999999999</c:v>
                </c:pt>
                <c:pt idx="4119">
                  <c:v>0.43009999999999998</c:v>
                </c:pt>
                <c:pt idx="4120">
                  <c:v>0.43269999999999997</c:v>
                </c:pt>
                <c:pt idx="4121">
                  <c:v>0.42809999999999998</c:v>
                </c:pt>
                <c:pt idx="4122">
                  <c:v>0.43180000000000002</c:v>
                </c:pt>
                <c:pt idx="4123">
                  <c:v>0.43580000000000002</c:v>
                </c:pt>
                <c:pt idx="4124">
                  <c:v>0.437</c:v>
                </c:pt>
                <c:pt idx="4125">
                  <c:v>0.4254</c:v>
                </c:pt>
                <c:pt idx="4126">
                  <c:v>0.42480000000000001</c:v>
                </c:pt>
                <c:pt idx="4127">
                  <c:v>0.43009999999999998</c:v>
                </c:pt>
                <c:pt idx="4128">
                  <c:v>0.43740000000000001</c:v>
                </c:pt>
                <c:pt idx="4129">
                  <c:v>0.44500000000000001</c:v>
                </c:pt>
                <c:pt idx="4130">
                  <c:v>0.43230000000000002</c:v>
                </c:pt>
                <c:pt idx="4131">
                  <c:v>0.43659999999999999</c:v>
                </c:pt>
                <c:pt idx="4132">
                  <c:v>0.43290000000000001</c:v>
                </c:pt>
                <c:pt idx="4133">
                  <c:v>0.43180000000000002</c:v>
                </c:pt>
                <c:pt idx="4134">
                  <c:v>0.43180000000000002</c:v>
                </c:pt>
                <c:pt idx="4135">
                  <c:v>0.42780000000000001</c:v>
                </c:pt>
                <c:pt idx="4136">
                  <c:v>0.42809999999999998</c:v>
                </c:pt>
                <c:pt idx="4137">
                  <c:v>0.42530000000000001</c:v>
                </c:pt>
                <c:pt idx="4138">
                  <c:v>0.43159999999999998</c:v>
                </c:pt>
                <c:pt idx="4139">
                  <c:v>0.4325</c:v>
                </c:pt>
                <c:pt idx="4140">
                  <c:v>0.43070000000000003</c:v>
                </c:pt>
                <c:pt idx="4141">
                  <c:v>0.4294</c:v>
                </c:pt>
                <c:pt idx="4142">
                  <c:v>0.42659999999999998</c:v>
                </c:pt>
                <c:pt idx="4143">
                  <c:v>0.43680000000000002</c:v>
                </c:pt>
                <c:pt idx="4144">
                  <c:v>0.43340000000000001</c:v>
                </c:pt>
                <c:pt idx="4145">
                  <c:v>0.43009999999999998</c:v>
                </c:pt>
                <c:pt idx="4146">
                  <c:v>0.4279</c:v>
                </c:pt>
                <c:pt idx="4147">
                  <c:v>0.42209999999999998</c:v>
                </c:pt>
                <c:pt idx="4148">
                  <c:v>0.4289</c:v>
                </c:pt>
                <c:pt idx="4149">
                  <c:v>0.43540000000000001</c:v>
                </c:pt>
                <c:pt idx="4150">
                  <c:v>0.42109999999999997</c:v>
                </c:pt>
                <c:pt idx="4151">
                  <c:v>0.42780000000000001</c:v>
                </c:pt>
                <c:pt idx="4152">
                  <c:v>0.4289</c:v>
                </c:pt>
                <c:pt idx="4153">
                  <c:v>0.42659999999999998</c:v>
                </c:pt>
                <c:pt idx="4154">
                  <c:v>0.43099999999999999</c:v>
                </c:pt>
                <c:pt idx="4155">
                  <c:v>0.42699999999999999</c:v>
                </c:pt>
                <c:pt idx="4156">
                  <c:v>0.43049999999999999</c:v>
                </c:pt>
                <c:pt idx="4157">
                  <c:v>0.43120000000000003</c:v>
                </c:pt>
                <c:pt idx="4158">
                  <c:v>0.43120000000000003</c:v>
                </c:pt>
                <c:pt idx="4159">
                  <c:v>0.4249</c:v>
                </c:pt>
                <c:pt idx="4160">
                  <c:v>0.42280000000000001</c:v>
                </c:pt>
                <c:pt idx="4161">
                  <c:v>0.4214</c:v>
                </c:pt>
                <c:pt idx="4162">
                  <c:v>0.41970000000000002</c:v>
                </c:pt>
                <c:pt idx="4163">
                  <c:v>0.42209999999999998</c:v>
                </c:pt>
                <c:pt idx="4164">
                  <c:v>0.42399999999999999</c:v>
                </c:pt>
                <c:pt idx="4165">
                  <c:v>0.4163</c:v>
                </c:pt>
                <c:pt idx="4166">
                  <c:v>0.41930000000000001</c:v>
                </c:pt>
                <c:pt idx="4167">
                  <c:v>0.41039999999999999</c:v>
                </c:pt>
                <c:pt idx="4168">
                  <c:v>0.42180000000000001</c:v>
                </c:pt>
                <c:pt idx="4169">
                  <c:v>0.42649999999999999</c:v>
                </c:pt>
                <c:pt idx="4170">
                  <c:v>0.42620000000000002</c:v>
                </c:pt>
                <c:pt idx="4171">
                  <c:v>0.42120000000000002</c:v>
                </c:pt>
                <c:pt idx="4172">
                  <c:v>0.41189999999999999</c:v>
                </c:pt>
                <c:pt idx="4173">
                  <c:v>0.42559999999999998</c:v>
                </c:pt>
                <c:pt idx="4174">
                  <c:v>0.4143</c:v>
                </c:pt>
                <c:pt idx="4175">
                  <c:v>0.42099999999999999</c:v>
                </c:pt>
                <c:pt idx="4176">
                  <c:v>0.42459999999999998</c:v>
                </c:pt>
                <c:pt idx="4177">
                  <c:v>0.41199999999999998</c:v>
                </c:pt>
                <c:pt idx="4178">
                  <c:v>0.4098</c:v>
                </c:pt>
                <c:pt idx="4179">
                  <c:v>0.40410000000000001</c:v>
                </c:pt>
                <c:pt idx="4180">
                  <c:v>0.3957</c:v>
                </c:pt>
                <c:pt idx="4181">
                  <c:v>0.41039999999999999</c:v>
                </c:pt>
                <c:pt idx="4182">
                  <c:v>0.40039999999999998</c:v>
                </c:pt>
                <c:pt idx="4183">
                  <c:v>0.40749999999999997</c:v>
                </c:pt>
                <c:pt idx="4184">
                  <c:v>0.40810000000000002</c:v>
                </c:pt>
                <c:pt idx="4185">
                  <c:v>0.4138</c:v>
                </c:pt>
                <c:pt idx="4186">
                  <c:v>0.42420000000000002</c:v>
                </c:pt>
                <c:pt idx="4187">
                  <c:v>0.40849999999999997</c:v>
                </c:pt>
                <c:pt idx="4188">
                  <c:v>0.42030000000000001</c:v>
                </c:pt>
                <c:pt idx="4189">
                  <c:v>0.41189999999999999</c:v>
                </c:pt>
                <c:pt idx="4190">
                  <c:v>0.41849999999999998</c:v>
                </c:pt>
                <c:pt idx="4191">
                  <c:v>0.42230000000000001</c:v>
                </c:pt>
                <c:pt idx="4192">
                  <c:v>0.4083</c:v>
                </c:pt>
                <c:pt idx="4193">
                  <c:v>0.41599999999999998</c:v>
                </c:pt>
                <c:pt idx="4194">
                  <c:v>0.41460000000000002</c:v>
                </c:pt>
                <c:pt idx="4195">
                  <c:v>0.4118</c:v>
                </c:pt>
                <c:pt idx="4196">
                  <c:v>0.40749999999999997</c:v>
                </c:pt>
                <c:pt idx="4197">
                  <c:v>0.41889999999999999</c:v>
                </c:pt>
                <c:pt idx="4198">
                  <c:v>0.4204</c:v>
                </c:pt>
                <c:pt idx="4199">
                  <c:v>0.42249999999999999</c:v>
                </c:pt>
                <c:pt idx="4200">
                  <c:v>0.4199</c:v>
                </c:pt>
                <c:pt idx="4201">
                  <c:v>0.42759999999999998</c:v>
                </c:pt>
                <c:pt idx="4202">
                  <c:v>0.42330000000000001</c:v>
                </c:pt>
                <c:pt idx="4203">
                  <c:v>0.42209999999999998</c:v>
                </c:pt>
                <c:pt idx="4204">
                  <c:v>0.42959999999999998</c:v>
                </c:pt>
                <c:pt idx="4205">
                  <c:v>0.43669999999999998</c:v>
                </c:pt>
                <c:pt idx="4206">
                  <c:v>0.43009999999999998</c:v>
                </c:pt>
                <c:pt idx="4207">
                  <c:v>0.42970000000000003</c:v>
                </c:pt>
                <c:pt idx="4208">
                  <c:v>0.43690000000000001</c:v>
                </c:pt>
                <c:pt idx="4209">
                  <c:v>0.42959999999999998</c:v>
                </c:pt>
                <c:pt idx="4210">
                  <c:v>0.4219</c:v>
                </c:pt>
                <c:pt idx="4211">
                  <c:v>0.41489999999999999</c:v>
                </c:pt>
                <c:pt idx="4212">
                  <c:v>0.41689999999999999</c:v>
                </c:pt>
                <c:pt idx="4213">
                  <c:v>0.40139999999999998</c:v>
                </c:pt>
                <c:pt idx="4214">
                  <c:v>0.4264</c:v>
                </c:pt>
                <c:pt idx="4215">
                  <c:v>0.41870000000000002</c:v>
                </c:pt>
                <c:pt idx="4216">
                  <c:v>0.4274</c:v>
                </c:pt>
                <c:pt idx="4217">
                  <c:v>0.42580000000000001</c:v>
                </c:pt>
                <c:pt idx="4218">
                  <c:v>0.41349999999999998</c:v>
                </c:pt>
                <c:pt idx="4219">
                  <c:v>0.42249999999999999</c:v>
                </c:pt>
                <c:pt idx="4220">
                  <c:v>0.4219</c:v>
                </c:pt>
                <c:pt idx="4221">
                  <c:v>0.41749999999999998</c:v>
                </c:pt>
                <c:pt idx="4222">
                  <c:v>0.40410000000000001</c:v>
                </c:pt>
                <c:pt idx="4223">
                  <c:v>0.42120000000000002</c:v>
                </c:pt>
                <c:pt idx="4224">
                  <c:v>0.42980000000000002</c:v>
                </c:pt>
                <c:pt idx="4225">
                  <c:v>0.41920000000000002</c:v>
                </c:pt>
                <c:pt idx="4226">
                  <c:v>0.43459999999999999</c:v>
                </c:pt>
                <c:pt idx="4227">
                  <c:v>0.44240000000000002</c:v>
                </c:pt>
                <c:pt idx="4228">
                  <c:v>0.43869999999999998</c:v>
                </c:pt>
                <c:pt idx="4229">
                  <c:v>0.43759999999999999</c:v>
                </c:pt>
                <c:pt idx="4230">
                  <c:v>0.44259999999999999</c:v>
                </c:pt>
                <c:pt idx="4231">
                  <c:v>0.44440000000000002</c:v>
                </c:pt>
                <c:pt idx="4232">
                  <c:v>0.4355</c:v>
                </c:pt>
                <c:pt idx="4233">
                  <c:v>0.432</c:v>
                </c:pt>
                <c:pt idx="4234">
                  <c:v>0.43690000000000001</c:v>
                </c:pt>
                <c:pt idx="4235">
                  <c:v>0.44690000000000002</c:v>
                </c:pt>
                <c:pt idx="4236">
                  <c:v>0.43619999999999998</c:v>
                </c:pt>
                <c:pt idx="4237">
                  <c:v>0.43049999999999999</c:v>
                </c:pt>
                <c:pt idx="4238">
                  <c:v>0.43059999999999998</c:v>
                </c:pt>
                <c:pt idx="4239">
                  <c:v>0.4264</c:v>
                </c:pt>
                <c:pt idx="4240">
                  <c:v>0.42020000000000002</c:v>
                </c:pt>
                <c:pt idx="4241">
                  <c:v>0.433</c:v>
                </c:pt>
                <c:pt idx="4242">
                  <c:v>0.41889999999999999</c:v>
                </c:pt>
                <c:pt idx="4243">
                  <c:v>0.42009999999999997</c:v>
                </c:pt>
                <c:pt idx="4244">
                  <c:v>0.42859999999999998</c:v>
                </c:pt>
                <c:pt idx="4245">
                  <c:v>0.43219999999999997</c:v>
                </c:pt>
                <c:pt idx="4246">
                  <c:v>0.43070000000000003</c:v>
                </c:pt>
                <c:pt idx="4247">
                  <c:v>0.43540000000000001</c:v>
                </c:pt>
                <c:pt idx="4248">
                  <c:v>0.41789999999999999</c:v>
                </c:pt>
                <c:pt idx="4249">
                  <c:v>0.41820000000000002</c:v>
                </c:pt>
                <c:pt idx="4250">
                  <c:v>0.42859999999999998</c:v>
                </c:pt>
                <c:pt idx="4251">
                  <c:v>0.42520000000000002</c:v>
                </c:pt>
                <c:pt idx="4252">
                  <c:v>0.42759999999999998</c:v>
                </c:pt>
                <c:pt idx="4253">
                  <c:v>0.4239</c:v>
                </c:pt>
                <c:pt idx="4254">
                  <c:v>0.42080000000000001</c:v>
                </c:pt>
                <c:pt idx="4255">
                  <c:v>0.41660000000000003</c:v>
                </c:pt>
                <c:pt idx="4256">
                  <c:v>0.41870000000000002</c:v>
                </c:pt>
                <c:pt idx="4257">
                  <c:v>0.433</c:v>
                </c:pt>
                <c:pt idx="4258">
                  <c:v>0.42799999999999999</c:v>
                </c:pt>
                <c:pt idx="4259">
                  <c:v>0.43709999999999999</c:v>
                </c:pt>
                <c:pt idx="4260">
                  <c:v>0.41870000000000002</c:v>
                </c:pt>
                <c:pt idx="4261">
                  <c:v>0.432</c:v>
                </c:pt>
                <c:pt idx="4262">
                  <c:v>0.432</c:v>
                </c:pt>
                <c:pt idx="4263">
                  <c:v>0.42509999999999998</c:v>
                </c:pt>
                <c:pt idx="4264">
                  <c:v>0.42509999999999998</c:v>
                </c:pt>
                <c:pt idx="4265">
                  <c:v>0.42630000000000001</c:v>
                </c:pt>
                <c:pt idx="4266">
                  <c:v>0.43359999999999999</c:v>
                </c:pt>
                <c:pt idx="4267">
                  <c:v>0.436</c:v>
                </c:pt>
                <c:pt idx="4268">
                  <c:v>0.44190000000000002</c:v>
                </c:pt>
                <c:pt idx="4269">
                  <c:v>0.43690000000000001</c:v>
                </c:pt>
                <c:pt idx="4270">
                  <c:v>0.43090000000000001</c:v>
                </c:pt>
                <c:pt idx="4271">
                  <c:v>0.43490000000000001</c:v>
                </c:pt>
                <c:pt idx="4272">
                  <c:v>0.43240000000000001</c:v>
                </c:pt>
                <c:pt idx="4273">
                  <c:v>0.4304</c:v>
                </c:pt>
                <c:pt idx="4274">
                  <c:v>0.43269999999999997</c:v>
                </c:pt>
                <c:pt idx="4275">
                  <c:v>0.42970000000000003</c:v>
                </c:pt>
                <c:pt idx="4276">
                  <c:v>0.42120000000000002</c:v>
                </c:pt>
                <c:pt idx="4277">
                  <c:v>0.42899999999999999</c:v>
                </c:pt>
                <c:pt idx="4278">
                  <c:v>0.43380000000000002</c:v>
                </c:pt>
                <c:pt idx="4279">
                  <c:v>0.42870000000000003</c:v>
                </c:pt>
                <c:pt idx="4280">
                  <c:v>0.43690000000000001</c:v>
                </c:pt>
                <c:pt idx="4281">
                  <c:v>0.42730000000000001</c:v>
                </c:pt>
                <c:pt idx="4282">
                  <c:v>0.42920000000000003</c:v>
                </c:pt>
                <c:pt idx="4283">
                  <c:v>0.43290000000000001</c:v>
                </c:pt>
                <c:pt idx="4284">
                  <c:v>0.42130000000000001</c:v>
                </c:pt>
                <c:pt idx="4285">
                  <c:v>0.42899999999999999</c:v>
                </c:pt>
                <c:pt idx="4286">
                  <c:v>0.42759999999999998</c:v>
                </c:pt>
                <c:pt idx="4287">
                  <c:v>0.42180000000000001</c:v>
                </c:pt>
                <c:pt idx="4288">
                  <c:v>0.4123</c:v>
                </c:pt>
                <c:pt idx="4289">
                  <c:v>0.4264</c:v>
                </c:pt>
                <c:pt idx="4290">
                  <c:v>0.41210000000000002</c:v>
                </c:pt>
                <c:pt idx="4291">
                  <c:v>0.42009999999999997</c:v>
                </c:pt>
                <c:pt idx="4292">
                  <c:v>0.42420000000000002</c:v>
                </c:pt>
                <c:pt idx="4293">
                  <c:v>0.41799999999999998</c:v>
                </c:pt>
                <c:pt idx="4294">
                  <c:v>0.41520000000000001</c:v>
                </c:pt>
                <c:pt idx="4295">
                  <c:v>0.4158</c:v>
                </c:pt>
                <c:pt idx="4296">
                  <c:v>0.41880000000000001</c:v>
                </c:pt>
                <c:pt idx="4297">
                  <c:v>0.41820000000000002</c:v>
                </c:pt>
                <c:pt idx="4298">
                  <c:v>0.41889999999999999</c:v>
                </c:pt>
                <c:pt idx="4299">
                  <c:v>0.41849999999999998</c:v>
                </c:pt>
                <c:pt idx="4300">
                  <c:v>0.42859999999999998</c:v>
                </c:pt>
                <c:pt idx="4301">
                  <c:v>0.42799999999999999</c:v>
                </c:pt>
                <c:pt idx="4302">
                  <c:v>0.41830000000000001</c:v>
                </c:pt>
                <c:pt idx="4303">
                  <c:v>0.4194</c:v>
                </c:pt>
                <c:pt idx="4304">
                  <c:v>0.42780000000000001</c:v>
                </c:pt>
                <c:pt idx="4305">
                  <c:v>0.42199999999999999</c:v>
                </c:pt>
                <c:pt idx="4306">
                  <c:v>0.41810000000000003</c:v>
                </c:pt>
                <c:pt idx="4307">
                  <c:v>0.42049999999999998</c:v>
                </c:pt>
                <c:pt idx="4308">
                  <c:v>0.43290000000000001</c:v>
                </c:pt>
                <c:pt idx="4309">
                  <c:v>0.43630000000000002</c:v>
                </c:pt>
                <c:pt idx="4310">
                  <c:v>0.44240000000000002</c:v>
                </c:pt>
                <c:pt idx="4311">
                  <c:v>0.42870000000000003</c:v>
                </c:pt>
                <c:pt idx="4312">
                  <c:v>0.44240000000000002</c:v>
                </c:pt>
                <c:pt idx="4313">
                  <c:v>0.44569999999999999</c:v>
                </c:pt>
                <c:pt idx="4314">
                  <c:v>0.435</c:v>
                </c:pt>
                <c:pt idx="4315">
                  <c:v>0.43130000000000002</c:v>
                </c:pt>
                <c:pt idx="4316">
                  <c:v>0.44330000000000003</c:v>
                </c:pt>
                <c:pt idx="4317">
                  <c:v>0.43369999999999997</c:v>
                </c:pt>
                <c:pt idx="4318">
                  <c:v>0.43030000000000002</c:v>
                </c:pt>
                <c:pt idx="4319">
                  <c:v>0.42499999999999999</c:v>
                </c:pt>
                <c:pt idx="4320">
                  <c:v>0.42949999999999999</c:v>
                </c:pt>
                <c:pt idx="4321">
                  <c:v>0.43640000000000001</c:v>
                </c:pt>
                <c:pt idx="4322">
                  <c:v>0.41170000000000001</c:v>
                </c:pt>
                <c:pt idx="4323">
                  <c:v>0.42709999999999998</c:v>
                </c:pt>
                <c:pt idx="4324">
                  <c:v>0.4224</c:v>
                </c:pt>
                <c:pt idx="4325">
                  <c:v>0.43430000000000002</c:v>
                </c:pt>
                <c:pt idx="4326">
                  <c:v>0.42849999999999999</c:v>
                </c:pt>
                <c:pt idx="4327">
                  <c:v>0.43169999999999997</c:v>
                </c:pt>
                <c:pt idx="4328">
                  <c:v>0.43869999999999998</c:v>
                </c:pt>
                <c:pt idx="4329">
                  <c:v>0.44069999999999998</c:v>
                </c:pt>
                <c:pt idx="4330">
                  <c:v>0.41970000000000002</c:v>
                </c:pt>
                <c:pt idx="4331">
                  <c:v>0.43619999999999998</c:v>
                </c:pt>
                <c:pt idx="4332">
                  <c:v>0.42370000000000002</c:v>
                </c:pt>
                <c:pt idx="4333">
                  <c:v>0.4284</c:v>
                </c:pt>
                <c:pt idx="4334">
                  <c:v>0.4345</c:v>
                </c:pt>
                <c:pt idx="4335">
                  <c:v>0.4375</c:v>
                </c:pt>
                <c:pt idx="4336">
                  <c:v>0.437</c:v>
                </c:pt>
                <c:pt idx="4337">
                  <c:v>0.43149999999999999</c:v>
                </c:pt>
                <c:pt idx="4338">
                  <c:v>0.4234</c:v>
                </c:pt>
                <c:pt idx="4339">
                  <c:v>0.4219</c:v>
                </c:pt>
                <c:pt idx="4340">
                  <c:v>0.43680000000000002</c:v>
                </c:pt>
                <c:pt idx="4341">
                  <c:v>0.42559999999999998</c:v>
                </c:pt>
                <c:pt idx="4342">
                  <c:v>0.43180000000000002</c:v>
                </c:pt>
                <c:pt idx="4343">
                  <c:v>0.42859999999999998</c:v>
                </c:pt>
                <c:pt idx="4344">
                  <c:v>0.4249</c:v>
                </c:pt>
                <c:pt idx="4345">
                  <c:v>0.43380000000000002</c:v>
                </c:pt>
                <c:pt idx="4346">
                  <c:v>0.42680000000000001</c:v>
                </c:pt>
                <c:pt idx="4347">
                  <c:v>0.42720000000000002</c:v>
                </c:pt>
                <c:pt idx="4348">
                  <c:v>0.42299999999999999</c:v>
                </c:pt>
                <c:pt idx="4349">
                  <c:v>0.43120000000000003</c:v>
                </c:pt>
                <c:pt idx="4350">
                  <c:v>0.41810000000000003</c:v>
                </c:pt>
                <c:pt idx="4351">
                  <c:v>0.42609999999999998</c:v>
                </c:pt>
                <c:pt idx="4352">
                  <c:v>0.4304</c:v>
                </c:pt>
                <c:pt idx="4353">
                  <c:v>0.43290000000000001</c:v>
                </c:pt>
                <c:pt idx="4354">
                  <c:v>0.43</c:v>
                </c:pt>
                <c:pt idx="4355">
                  <c:v>0.42720000000000002</c:v>
                </c:pt>
                <c:pt idx="4356">
                  <c:v>0.42649999999999999</c:v>
                </c:pt>
                <c:pt idx="4357">
                  <c:v>0.42549999999999999</c:v>
                </c:pt>
                <c:pt idx="4358">
                  <c:v>0.42009999999999997</c:v>
                </c:pt>
                <c:pt idx="4359">
                  <c:v>0.42230000000000001</c:v>
                </c:pt>
                <c:pt idx="4360">
                  <c:v>0.40989999999999999</c:v>
                </c:pt>
                <c:pt idx="4361">
                  <c:v>0.4148</c:v>
                </c:pt>
                <c:pt idx="4362">
                  <c:v>0.42130000000000001</c:v>
                </c:pt>
                <c:pt idx="4363">
                  <c:v>0.42770000000000002</c:v>
                </c:pt>
                <c:pt idx="4364">
                  <c:v>0.4173</c:v>
                </c:pt>
                <c:pt idx="4365">
                  <c:v>0.42570000000000002</c:v>
                </c:pt>
                <c:pt idx="4366">
                  <c:v>0.42159999999999997</c:v>
                </c:pt>
                <c:pt idx="4367">
                  <c:v>0.4199</c:v>
                </c:pt>
                <c:pt idx="4368">
                  <c:v>0.41449999999999998</c:v>
                </c:pt>
                <c:pt idx="4369">
                  <c:v>0.43290000000000001</c:v>
                </c:pt>
                <c:pt idx="4370">
                  <c:v>0.44600000000000001</c:v>
                </c:pt>
                <c:pt idx="4371">
                  <c:v>0.4375</c:v>
                </c:pt>
                <c:pt idx="4372">
                  <c:v>0.4194</c:v>
                </c:pt>
                <c:pt idx="4373">
                  <c:v>0.42649999999999999</c:v>
                </c:pt>
                <c:pt idx="4374">
                  <c:v>0.4294</c:v>
                </c:pt>
                <c:pt idx="4375">
                  <c:v>0.4274</c:v>
                </c:pt>
                <c:pt idx="4376">
                  <c:v>0.43140000000000001</c:v>
                </c:pt>
                <c:pt idx="4377">
                  <c:v>0.42270000000000002</c:v>
                </c:pt>
                <c:pt idx="4378">
                  <c:v>0.43640000000000001</c:v>
                </c:pt>
                <c:pt idx="4379">
                  <c:v>0.43830000000000002</c:v>
                </c:pt>
                <c:pt idx="4380">
                  <c:v>0.42680000000000001</c:v>
                </c:pt>
                <c:pt idx="4381">
                  <c:v>0.43569999999999998</c:v>
                </c:pt>
                <c:pt idx="4382">
                  <c:v>0.43569999999999998</c:v>
                </c:pt>
                <c:pt idx="4383">
                  <c:v>0.44030000000000002</c:v>
                </c:pt>
                <c:pt idx="4384">
                  <c:v>0.4239</c:v>
                </c:pt>
                <c:pt idx="4385">
                  <c:v>0.42980000000000002</c:v>
                </c:pt>
                <c:pt idx="4386">
                  <c:v>0.43290000000000001</c:v>
                </c:pt>
                <c:pt idx="4387">
                  <c:v>0.43059999999999998</c:v>
                </c:pt>
                <c:pt idx="4388">
                  <c:v>0.43440000000000001</c:v>
                </c:pt>
                <c:pt idx="4389">
                  <c:v>0.43909999999999999</c:v>
                </c:pt>
                <c:pt idx="4390">
                  <c:v>0.44019999999999998</c:v>
                </c:pt>
                <c:pt idx="4391">
                  <c:v>0.43619999999999998</c:v>
                </c:pt>
                <c:pt idx="4392">
                  <c:v>0.43690000000000001</c:v>
                </c:pt>
                <c:pt idx="4393">
                  <c:v>0.42509999999999998</c:v>
                </c:pt>
                <c:pt idx="4394">
                  <c:v>0.42249999999999999</c:v>
                </c:pt>
                <c:pt idx="4395">
                  <c:v>0.42530000000000001</c:v>
                </c:pt>
                <c:pt idx="4396">
                  <c:v>0.42909999999999998</c:v>
                </c:pt>
                <c:pt idx="4397">
                  <c:v>0.42970000000000003</c:v>
                </c:pt>
                <c:pt idx="4398">
                  <c:v>0.42459999999999998</c:v>
                </c:pt>
                <c:pt idx="4399">
                  <c:v>0.43630000000000002</c:v>
                </c:pt>
                <c:pt idx="4400">
                  <c:v>0.4264</c:v>
                </c:pt>
                <c:pt idx="4401">
                  <c:v>0.4229</c:v>
                </c:pt>
                <c:pt idx="4402">
                  <c:v>0.43880000000000002</c:v>
                </c:pt>
                <c:pt idx="4403">
                  <c:v>0.44080000000000003</c:v>
                </c:pt>
                <c:pt idx="4404">
                  <c:v>0.43369999999999997</c:v>
                </c:pt>
                <c:pt idx="4405">
                  <c:v>0.44159999999999999</c:v>
                </c:pt>
                <c:pt idx="4406">
                  <c:v>0.433</c:v>
                </c:pt>
                <c:pt idx="4407">
                  <c:v>0.43109999999999998</c:v>
                </c:pt>
                <c:pt idx="4408">
                  <c:v>0.42780000000000001</c:v>
                </c:pt>
                <c:pt idx="4409">
                  <c:v>0.41260000000000002</c:v>
                </c:pt>
                <c:pt idx="4410">
                  <c:v>0.41420000000000001</c:v>
                </c:pt>
                <c:pt idx="4411">
                  <c:v>0.41360000000000002</c:v>
                </c:pt>
                <c:pt idx="4412">
                  <c:v>0.41499999999999998</c:v>
                </c:pt>
                <c:pt idx="4413">
                  <c:v>0.40949999999999998</c:v>
                </c:pt>
                <c:pt idx="4414">
                  <c:v>0.41039999999999999</c:v>
                </c:pt>
                <c:pt idx="4415">
                  <c:v>0.4103</c:v>
                </c:pt>
                <c:pt idx="4416">
                  <c:v>0.41339999999999999</c:v>
                </c:pt>
                <c:pt idx="4417">
                  <c:v>0.41520000000000001</c:v>
                </c:pt>
                <c:pt idx="4418">
                  <c:v>0.41920000000000002</c:v>
                </c:pt>
                <c:pt idx="4419">
                  <c:v>0.41399999999999998</c:v>
                </c:pt>
                <c:pt idx="4420">
                  <c:v>0.41839999999999999</c:v>
                </c:pt>
                <c:pt idx="4421">
                  <c:v>0.41860000000000003</c:v>
                </c:pt>
                <c:pt idx="4422">
                  <c:v>0.42080000000000001</c:v>
                </c:pt>
                <c:pt idx="4423">
                  <c:v>0.42659999999999998</c:v>
                </c:pt>
                <c:pt idx="4424">
                  <c:v>0.41799999999999998</c:v>
                </c:pt>
                <c:pt idx="4425">
                  <c:v>0.40200000000000002</c:v>
                </c:pt>
                <c:pt idx="4426">
                  <c:v>0.41830000000000001</c:v>
                </c:pt>
                <c:pt idx="4427">
                  <c:v>0.4239</c:v>
                </c:pt>
                <c:pt idx="4428">
                  <c:v>0.42270000000000002</c:v>
                </c:pt>
                <c:pt idx="4429">
                  <c:v>0.42749999999999999</c:v>
                </c:pt>
                <c:pt idx="4430">
                  <c:v>0.42349999999999999</c:v>
                </c:pt>
                <c:pt idx="4431">
                  <c:v>0.41570000000000001</c:v>
                </c:pt>
                <c:pt idx="4432">
                  <c:v>0.42349999999999999</c:v>
                </c:pt>
                <c:pt idx="4433">
                  <c:v>0.42259999999999998</c:v>
                </c:pt>
                <c:pt idx="4434">
                  <c:v>0.42199999999999999</c:v>
                </c:pt>
                <c:pt idx="4435">
                  <c:v>0.42409999999999998</c:v>
                </c:pt>
                <c:pt idx="4436">
                  <c:v>0.4264</c:v>
                </c:pt>
                <c:pt idx="4437">
                  <c:v>0.42449999999999999</c:v>
                </c:pt>
                <c:pt idx="4438">
                  <c:v>0.42909999999999998</c:v>
                </c:pt>
                <c:pt idx="4439">
                  <c:v>0.43020000000000003</c:v>
                </c:pt>
                <c:pt idx="4440">
                  <c:v>0.42580000000000001</c:v>
                </c:pt>
                <c:pt idx="4441">
                  <c:v>0.42849999999999999</c:v>
                </c:pt>
                <c:pt idx="4442">
                  <c:v>0.42670000000000002</c:v>
                </c:pt>
                <c:pt idx="4443">
                  <c:v>0.42970000000000003</c:v>
                </c:pt>
                <c:pt idx="4444">
                  <c:v>0.4299</c:v>
                </c:pt>
                <c:pt idx="4445">
                  <c:v>0.42959999999999998</c:v>
                </c:pt>
                <c:pt idx="4446">
                  <c:v>0.43290000000000001</c:v>
                </c:pt>
                <c:pt idx="4447">
                  <c:v>0.42849999999999999</c:v>
                </c:pt>
                <c:pt idx="4448">
                  <c:v>0.42449999999999999</c:v>
                </c:pt>
                <c:pt idx="4449">
                  <c:v>0.42049999999999998</c:v>
                </c:pt>
                <c:pt idx="4450">
                  <c:v>0.41170000000000001</c:v>
                </c:pt>
                <c:pt idx="4451">
                  <c:v>0.41289999999999999</c:v>
                </c:pt>
                <c:pt idx="4452">
                  <c:v>0.4229</c:v>
                </c:pt>
                <c:pt idx="4453">
                  <c:v>0.40539999999999998</c:v>
                </c:pt>
                <c:pt idx="4454">
                  <c:v>0.42620000000000002</c:v>
                </c:pt>
                <c:pt idx="4455">
                  <c:v>0.42049999999999998</c:v>
                </c:pt>
                <c:pt idx="4456">
                  <c:v>0.4259</c:v>
                </c:pt>
                <c:pt idx="4457">
                  <c:v>0.41930000000000001</c:v>
                </c:pt>
                <c:pt idx="4458">
                  <c:v>0.43209999999999998</c:v>
                </c:pt>
                <c:pt idx="4459">
                  <c:v>0.42920000000000003</c:v>
                </c:pt>
                <c:pt idx="4460">
                  <c:v>0.42699999999999999</c:v>
                </c:pt>
                <c:pt idx="4461">
                  <c:v>0.4304</c:v>
                </c:pt>
                <c:pt idx="4462">
                  <c:v>0.4219</c:v>
                </c:pt>
                <c:pt idx="4463">
                  <c:v>0.43390000000000001</c:v>
                </c:pt>
                <c:pt idx="4464">
                  <c:v>0.4365</c:v>
                </c:pt>
                <c:pt idx="4465">
                  <c:v>0.42620000000000002</c:v>
                </c:pt>
                <c:pt idx="4466">
                  <c:v>0.42780000000000001</c:v>
                </c:pt>
                <c:pt idx="4467">
                  <c:v>0.44080000000000003</c:v>
                </c:pt>
                <c:pt idx="4468">
                  <c:v>0.42599999999999999</c:v>
                </c:pt>
                <c:pt idx="4469">
                  <c:v>0.41489999999999999</c:v>
                </c:pt>
                <c:pt idx="4470">
                  <c:v>0.42399999999999999</c:v>
                </c:pt>
                <c:pt idx="4471">
                  <c:v>0.42680000000000001</c:v>
                </c:pt>
                <c:pt idx="4472">
                  <c:v>0.41789999999999999</c:v>
                </c:pt>
                <c:pt idx="4473">
                  <c:v>0.4204</c:v>
                </c:pt>
                <c:pt idx="4474">
                  <c:v>0.41720000000000002</c:v>
                </c:pt>
                <c:pt idx="4475">
                  <c:v>0.41520000000000001</c:v>
                </c:pt>
                <c:pt idx="4476">
                  <c:v>0.42430000000000001</c:v>
                </c:pt>
                <c:pt idx="4477">
                  <c:v>0.41930000000000001</c:v>
                </c:pt>
                <c:pt idx="4478">
                  <c:v>0.43669999999999998</c:v>
                </c:pt>
                <c:pt idx="4479">
                  <c:v>0.41970000000000002</c:v>
                </c:pt>
                <c:pt idx="4480">
                  <c:v>0.42470000000000002</c:v>
                </c:pt>
                <c:pt idx="4481">
                  <c:v>0.4234</c:v>
                </c:pt>
                <c:pt idx="4482">
                  <c:v>0.4299</c:v>
                </c:pt>
                <c:pt idx="4483">
                  <c:v>0.41799999999999998</c:v>
                </c:pt>
                <c:pt idx="4484">
                  <c:v>0.41360000000000002</c:v>
                </c:pt>
                <c:pt idx="4485">
                  <c:v>0.43149999999999999</c:v>
                </c:pt>
                <c:pt idx="4486">
                  <c:v>0.42830000000000001</c:v>
                </c:pt>
                <c:pt idx="4487">
                  <c:v>0.42259999999999998</c:v>
                </c:pt>
                <c:pt idx="4488">
                  <c:v>0.42970000000000003</c:v>
                </c:pt>
                <c:pt idx="4489">
                  <c:v>0.43230000000000002</c:v>
                </c:pt>
                <c:pt idx="4490">
                  <c:v>0.43290000000000001</c:v>
                </c:pt>
                <c:pt idx="4491">
                  <c:v>0.4284</c:v>
                </c:pt>
                <c:pt idx="4492">
                  <c:v>0.43169999999999997</c:v>
                </c:pt>
                <c:pt idx="4493">
                  <c:v>0.42330000000000001</c:v>
                </c:pt>
                <c:pt idx="4494">
                  <c:v>0.43259999999999998</c:v>
                </c:pt>
                <c:pt idx="4495">
                  <c:v>0.41449999999999998</c:v>
                </c:pt>
                <c:pt idx="4496">
                  <c:v>0.4103</c:v>
                </c:pt>
                <c:pt idx="4497">
                  <c:v>0.42149999999999999</c:v>
                </c:pt>
                <c:pt idx="4498">
                  <c:v>0.42059999999999997</c:v>
                </c:pt>
                <c:pt idx="4499">
                  <c:v>0.41899999999999998</c:v>
                </c:pt>
                <c:pt idx="4500">
                  <c:v>0.42220000000000002</c:v>
                </c:pt>
                <c:pt idx="4501">
                  <c:v>0.42359999999999998</c:v>
                </c:pt>
                <c:pt idx="4502">
                  <c:v>0.42230000000000001</c:v>
                </c:pt>
                <c:pt idx="4503">
                  <c:v>0.42109999999999997</c:v>
                </c:pt>
                <c:pt idx="4504">
                  <c:v>0.42749999999999999</c:v>
                </c:pt>
                <c:pt idx="4505">
                  <c:v>0.42870000000000003</c:v>
                </c:pt>
                <c:pt idx="4506">
                  <c:v>0.42049999999999998</c:v>
                </c:pt>
                <c:pt idx="4507">
                  <c:v>0.42849999999999999</c:v>
                </c:pt>
                <c:pt idx="4508">
                  <c:v>0.43530000000000002</c:v>
                </c:pt>
                <c:pt idx="4509">
                  <c:v>0.42009999999999997</c:v>
                </c:pt>
                <c:pt idx="4510">
                  <c:v>0.43109999999999998</c:v>
                </c:pt>
                <c:pt idx="4511">
                  <c:v>0.42630000000000001</c:v>
                </c:pt>
                <c:pt idx="4512">
                  <c:v>0.42120000000000002</c:v>
                </c:pt>
                <c:pt idx="4513">
                  <c:v>0.42230000000000001</c:v>
                </c:pt>
                <c:pt idx="4514">
                  <c:v>0.4178</c:v>
                </c:pt>
                <c:pt idx="4515">
                  <c:v>0.42349999999999999</c:v>
                </c:pt>
                <c:pt idx="4516">
                  <c:v>0.4219</c:v>
                </c:pt>
                <c:pt idx="4517">
                  <c:v>0.43049999999999999</c:v>
                </c:pt>
                <c:pt idx="4518">
                  <c:v>0.42380000000000001</c:v>
                </c:pt>
                <c:pt idx="4519">
                  <c:v>0.43690000000000001</c:v>
                </c:pt>
                <c:pt idx="4520">
                  <c:v>0.43309999999999998</c:v>
                </c:pt>
                <c:pt idx="4521">
                  <c:v>0.42980000000000002</c:v>
                </c:pt>
                <c:pt idx="4522">
                  <c:v>0.4355</c:v>
                </c:pt>
                <c:pt idx="4523">
                  <c:v>0.42609999999999998</c:v>
                </c:pt>
                <c:pt idx="4524">
                  <c:v>0.43080000000000002</c:v>
                </c:pt>
                <c:pt idx="4525">
                  <c:v>0.43459999999999999</c:v>
                </c:pt>
                <c:pt idx="4526">
                  <c:v>0.43859999999999999</c:v>
                </c:pt>
                <c:pt idx="4527">
                  <c:v>0.4264</c:v>
                </c:pt>
                <c:pt idx="4528">
                  <c:v>0.44309999999999999</c:v>
                </c:pt>
                <c:pt idx="4529">
                  <c:v>0.44519999999999998</c:v>
                </c:pt>
                <c:pt idx="4530">
                  <c:v>0.43319999999999997</c:v>
                </c:pt>
                <c:pt idx="4531">
                  <c:v>0.43980000000000002</c:v>
                </c:pt>
                <c:pt idx="4532">
                  <c:v>0.43540000000000001</c:v>
                </c:pt>
                <c:pt idx="4533">
                  <c:v>0.43109999999999998</c:v>
                </c:pt>
                <c:pt idx="4534">
                  <c:v>0.42830000000000001</c:v>
                </c:pt>
                <c:pt idx="4535">
                  <c:v>0.41620000000000001</c:v>
                </c:pt>
                <c:pt idx="4536">
                  <c:v>0.43440000000000001</c:v>
                </c:pt>
                <c:pt idx="4537">
                  <c:v>0.42730000000000001</c:v>
                </c:pt>
                <c:pt idx="4538">
                  <c:v>0.43480000000000002</c:v>
                </c:pt>
                <c:pt idx="4539">
                  <c:v>0.43340000000000001</c:v>
                </c:pt>
                <c:pt idx="4540">
                  <c:v>0.4299</c:v>
                </c:pt>
                <c:pt idx="4541">
                  <c:v>0.42759999999999998</c:v>
                </c:pt>
                <c:pt idx="4542">
                  <c:v>0.43269999999999997</c:v>
                </c:pt>
                <c:pt idx="4543">
                  <c:v>0.43120000000000003</c:v>
                </c:pt>
                <c:pt idx="4544">
                  <c:v>0.42609999999999998</c:v>
                </c:pt>
                <c:pt idx="4545">
                  <c:v>0.42220000000000002</c:v>
                </c:pt>
                <c:pt idx="4546">
                  <c:v>0.42759999999999998</c:v>
                </c:pt>
                <c:pt idx="4547">
                  <c:v>0.4299</c:v>
                </c:pt>
                <c:pt idx="4548">
                  <c:v>0.43480000000000002</c:v>
                </c:pt>
                <c:pt idx="4549">
                  <c:v>0.4279</c:v>
                </c:pt>
                <c:pt idx="4550">
                  <c:v>0.43809999999999999</c:v>
                </c:pt>
                <c:pt idx="4551">
                  <c:v>0.4244</c:v>
                </c:pt>
                <c:pt idx="4552">
                  <c:v>0.44080000000000003</c:v>
                </c:pt>
                <c:pt idx="4553">
                  <c:v>0.44009999999999999</c:v>
                </c:pt>
                <c:pt idx="4554">
                  <c:v>0.44030000000000002</c:v>
                </c:pt>
                <c:pt idx="4555">
                  <c:v>0.43840000000000001</c:v>
                </c:pt>
                <c:pt idx="4556">
                  <c:v>0.4264</c:v>
                </c:pt>
                <c:pt idx="4557">
                  <c:v>0.44009999999999999</c:v>
                </c:pt>
                <c:pt idx="4558">
                  <c:v>0.42680000000000001</c:v>
                </c:pt>
                <c:pt idx="4559">
                  <c:v>0.43509999999999999</c:v>
                </c:pt>
                <c:pt idx="4560">
                  <c:v>0.42549999999999999</c:v>
                </c:pt>
                <c:pt idx="4561">
                  <c:v>0.44280000000000003</c:v>
                </c:pt>
                <c:pt idx="4562">
                  <c:v>0.44979999999999998</c:v>
                </c:pt>
                <c:pt idx="4563">
                  <c:v>0.43509999999999999</c:v>
                </c:pt>
                <c:pt idx="4564">
                  <c:v>0.41760000000000003</c:v>
                </c:pt>
                <c:pt idx="4565">
                  <c:v>0.43030000000000002</c:v>
                </c:pt>
                <c:pt idx="4566">
                  <c:v>0.44109999999999999</c:v>
                </c:pt>
                <c:pt idx="4567">
                  <c:v>0.43280000000000002</c:v>
                </c:pt>
                <c:pt idx="4568">
                  <c:v>0.43530000000000002</c:v>
                </c:pt>
                <c:pt idx="4569">
                  <c:v>0.44259999999999999</c:v>
                </c:pt>
                <c:pt idx="4570">
                  <c:v>0.43059999999999998</c:v>
                </c:pt>
                <c:pt idx="4571">
                  <c:v>0.42599999999999999</c:v>
                </c:pt>
                <c:pt idx="4572">
                  <c:v>0.41539999999999999</c:v>
                </c:pt>
                <c:pt idx="4573">
                  <c:v>0.41959999999999997</c:v>
                </c:pt>
                <c:pt idx="4574">
                  <c:v>0.43619999999999998</c:v>
                </c:pt>
                <c:pt idx="4575">
                  <c:v>0.41320000000000001</c:v>
                </c:pt>
                <c:pt idx="4576">
                  <c:v>0.41360000000000002</c:v>
                </c:pt>
                <c:pt idx="4577">
                  <c:v>0.42630000000000001</c:v>
                </c:pt>
                <c:pt idx="4578">
                  <c:v>0.4274</c:v>
                </c:pt>
                <c:pt idx="4579">
                  <c:v>0.43969999999999998</c:v>
                </c:pt>
                <c:pt idx="4580">
                  <c:v>0.42020000000000002</c:v>
                </c:pt>
                <c:pt idx="4581">
                  <c:v>0.43009999999999998</c:v>
                </c:pt>
                <c:pt idx="4582">
                  <c:v>0.41720000000000002</c:v>
                </c:pt>
                <c:pt idx="4583">
                  <c:v>0.43240000000000001</c:v>
                </c:pt>
                <c:pt idx="4584">
                  <c:v>0.42530000000000001</c:v>
                </c:pt>
                <c:pt idx="4585">
                  <c:v>0.43080000000000002</c:v>
                </c:pt>
                <c:pt idx="4586">
                  <c:v>0.42480000000000001</c:v>
                </c:pt>
                <c:pt idx="4587">
                  <c:v>0.4375</c:v>
                </c:pt>
                <c:pt idx="4588">
                  <c:v>0.41799999999999998</c:v>
                </c:pt>
                <c:pt idx="4589">
                  <c:v>0.40329999999999999</c:v>
                </c:pt>
                <c:pt idx="4590">
                  <c:v>0.42249999999999999</c:v>
                </c:pt>
                <c:pt idx="4591">
                  <c:v>0.43380000000000002</c:v>
                </c:pt>
                <c:pt idx="4592">
                  <c:v>0.43890000000000001</c:v>
                </c:pt>
                <c:pt idx="4593">
                  <c:v>0.44309999999999999</c:v>
                </c:pt>
                <c:pt idx="4594">
                  <c:v>0.41930000000000001</c:v>
                </c:pt>
                <c:pt idx="4595">
                  <c:v>0.43230000000000002</c:v>
                </c:pt>
                <c:pt idx="4596">
                  <c:v>0.43419999999999997</c:v>
                </c:pt>
                <c:pt idx="4597">
                  <c:v>0.442</c:v>
                </c:pt>
                <c:pt idx="4598">
                  <c:v>0.44080000000000003</c:v>
                </c:pt>
                <c:pt idx="4599">
                  <c:v>0.42880000000000001</c:v>
                </c:pt>
                <c:pt idx="4600">
                  <c:v>0.43340000000000001</c:v>
                </c:pt>
                <c:pt idx="4601">
                  <c:v>0.4385</c:v>
                </c:pt>
                <c:pt idx="4602">
                  <c:v>0.42499999999999999</c:v>
                </c:pt>
                <c:pt idx="4603">
                  <c:v>0.40439999999999998</c:v>
                </c:pt>
                <c:pt idx="4604">
                  <c:v>0.42970000000000003</c:v>
                </c:pt>
                <c:pt idx="4605">
                  <c:v>0.42870000000000003</c:v>
                </c:pt>
                <c:pt idx="4606">
                  <c:v>0.42499999999999999</c:v>
                </c:pt>
                <c:pt idx="4607">
                  <c:v>0.4274</c:v>
                </c:pt>
                <c:pt idx="4608">
                  <c:v>0.42559999999999998</c:v>
                </c:pt>
                <c:pt idx="4609">
                  <c:v>0.41949999999999998</c:v>
                </c:pt>
                <c:pt idx="4610">
                  <c:v>0.42</c:v>
                </c:pt>
                <c:pt idx="4611">
                  <c:v>0.42130000000000001</c:v>
                </c:pt>
                <c:pt idx="4612">
                  <c:v>0.40550000000000003</c:v>
                </c:pt>
                <c:pt idx="4613">
                  <c:v>0.41610000000000003</c:v>
                </c:pt>
                <c:pt idx="4614">
                  <c:v>0.41039999999999999</c:v>
                </c:pt>
                <c:pt idx="4615">
                  <c:v>0.41959999999999997</c:v>
                </c:pt>
                <c:pt idx="4616">
                  <c:v>0.41980000000000001</c:v>
                </c:pt>
                <c:pt idx="4617">
                  <c:v>0.42649999999999999</c:v>
                </c:pt>
                <c:pt idx="4618">
                  <c:v>0.4194</c:v>
                </c:pt>
                <c:pt idx="4619">
                  <c:v>0.42270000000000002</c:v>
                </c:pt>
                <c:pt idx="4620">
                  <c:v>0.4143</c:v>
                </c:pt>
                <c:pt idx="4621">
                  <c:v>0.4214</c:v>
                </c:pt>
                <c:pt idx="4622">
                  <c:v>0.42180000000000001</c:v>
                </c:pt>
                <c:pt idx="4623">
                  <c:v>0.4244</c:v>
                </c:pt>
                <c:pt idx="4624">
                  <c:v>0.42749999999999999</c:v>
                </c:pt>
                <c:pt idx="4625">
                  <c:v>0.41880000000000001</c:v>
                </c:pt>
                <c:pt idx="4626">
                  <c:v>0.42020000000000002</c:v>
                </c:pt>
                <c:pt idx="4627">
                  <c:v>0.42930000000000001</c:v>
                </c:pt>
                <c:pt idx="4628">
                  <c:v>0.43659999999999999</c:v>
                </c:pt>
                <c:pt idx="4629">
                  <c:v>0.41489999999999999</c:v>
                </c:pt>
                <c:pt idx="4630">
                  <c:v>0.4194</c:v>
                </c:pt>
                <c:pt idx="4631">
                  <c:v>0.41360000000000002</c:v>
                </c:pt>
                <c:pt idx="4632">
                  <c:v>0.41930000000000001</c:v>
                </c:pt>
                <c:pt idx="4633">
                  <c:v>0.4204</c:v>
                </c:pt>
                <c:pt idx="4634">
                  <c:v>0.42180000000000001</c:v>
                </c:pt>
                <c:pt idx="4635">
                  <c:v>0.42470000000000002</c:v>
                </c:pt>
                <c:pt idx="4636">
                  <c:v>0.4294</c:v>
                </c:pt>
                <c:pt idx="4637">
                  <c:v>0.42770000000000002</c:v>
                </c:pt>
                <c:pt idx="4638">
                  <c:v>0.4294</c:v>
                </c:pt>
                <c:pt idx="4639">
                  <c:v>0.43269999999999997</c:v>
                </c:pt>
                <c:pt idx="4640">
                  <c:v>0.43469999999999998</c:v>
                </c:pt>
                <c:pt idx="4641">
                  <c:v>0.43240000000000001</c:v>
                </c:pt>
                <c:pt idx="4642">
                  <c:v>0.43440000000000001</c:v>
                </c:pt>
                <c:pt idx="4643">
                  <c:v>0.4274</c:v>
                </c:pt>
                <c:pt idx="4644">
                  <c:v>0.44040000000000001</c:v>
                </c:pt>
                <c:pt idx="4645">
                  <c:v>0.4264</c:v>
                </c:pt>
                <c:pt idx="4646">
                  <c:v>0.43259999999999998</c:v>
                </c:pt>
                <c:pt idx="4647">
                  <c:v>0.42799999999999999</c:v>
                </c:pt>
                <c:pt idx="4648">
                  <c:v>0.41749999999999998</c:v>
                </c:pt>
                <c:pt idx="4649">
                  <c:v>0.41699999999999998</c:v>
                </c:pt>
                <c:pt idx="4650">
                  <c:v>0.42380000000000001</c:v>
                </c:pt>
                <c:pt idx="4651">
                  <c:v>0.43290000000000001</c:v>
                </c:pt>
                <c:pt idx="4652">
                  <c:v>0.42909999999999998</c:v>
                </c:pt>
                <c:pt idx="4653">
                  <c:v>0.41980000000000001</c:v>
                </c:pt>
                <c:pt idx="4654">
                  <c:v>0.42280000000000001</c:v>
                </c:pt>
                <c:pt idx="4655">
                  <c:v>0.43309999999999998</c:v>
                </c:pt>
                <c:pt idx="4656">
                  <c:v>0.433</c:v>
                </c:pt>
                <c:pt idx="4657">
                  <c:v>0.42449999999999999</c:v>
                </c:pt>
                <c:pt idx="4658">
                  <c:v>0.43059999999999998</c:v>
                </c:pt>
                <c:pt idx="4659">
                  <c:v>0.42130000000000001</c:v>
                </c:pt>
                <c:pt idx="4660">
                  <c:v>0.432</c:v>
                </c:pt>
                <c:pt idx="4661">
                  <c:v>0.42499999999999999</c:v>
                </c:pt>
                <c:pt idx="4662">
                  <c:v>0.44209999999999999</c:v>
                </c:pt>
                <c:pt idx="4663">
                  <c:v>0.43140000000000001</c:v>
                </c:pt>
                <c:pt idx="4664">
                  <c:v>0.43419999999999997</c:v>
                </c:pt>
                <c:pt idx="4665">
                  <c:v>0.43330000000000002</c:v>
                </c:pt>
                <c:pt idx="4666">
                  <c:v>0.43690000000000001</c:v>
                </c:pt>
                <c:pt idx="4667">
                  <c:v>0.4355</c:v>
                </c:pt>
                <c:pt idx="4668">
                  <c:v>0.43319999999999997</c:v>
                </c:pt>
                <c:pt idx="4669">
                  <c:v>0.41849999999999998</c:v>
                </c:pt>
                <c:pt idx="4670">
                  <c:v>0.42609999999999998</c:v>
                </c:pt>
                <c:pt idx="4671">
                  <c:v>0.4194</c:v>
                </c:pt>
                <c:pt idx="4672">
                  <c:v>0.41830000000000001</c:v>
                </c:pt>
                <c:pt idx="4673">
                  <c:v>0.42349999999999999</c:v>
                </c:pt>
                <c:pt idx="4674">
                  <c:v>0.4158</c:v>
                </c:pt>
                <c:pt idx="4675">
                  <c:v>0.435</c:v>
                </c:pt>
                <c:pt idx="4676">
                  <c:v>0.4158</c:v>
                </c:pt>
                <c:pt idx="4677">
                  <c:v>0.43619999999999998</c:v>
                </c:pt>
                <c:pt idx="4678">
                  <c:v>0.43319999999999997</c:v>
                </c:pt>
                <c:pt idx="4679">
                  <c:v>0.42609999999999998</c:v>
                </c:pt>
                <c:pt idx="4680">
                  <c:v>0.4304</c:v>
                </c:pt>
                <c:pt idx="4681">
                  <c:v>0.43380000000000002</c:v>
                </c:pt>
                <c:pt idx="4682">
                  <c:v>0.42670000000000002</c:v>
                </c:pt>
                <c:pt idx="4683">
                  <c:v>0.41620000000000001</c:v>
                </c:pt>
                <c:pt idx="4684">
                  <c:v>0.4274</c:v>
                </c:pt>
                <c:pt idx="4685">
                  <c:v>0.42220000000000002</c:v>
                </c:pt>
                <c:pt idx="4686">
                  <c:v>0.433</c:v>
                </c:pt>
                <c:pt idx="4687">
                  <c:v>0.42399999999999999</c:v>
                </c:pt>
                <c:pt idx="4688">
                  <c:v>0.42730000000000001</c:v>
                </c:pt>
                <c:pt idx="4689">
                  <c:v>0.42259999999999998</c:v>
                </c:pt>
                <c:pt idx="4690">
                  <c:v>0.43890000000000001</c:v>
                </c:pt>
                <c:pt idx="4691">
                  <c:v>0.4304</c:v>
                </c:pt>
                <c:pt idx="4692">
                  <c:v>0.42909999999999998</c:v>
                </c:pt>
                <c:pt idx="4693">
                  <c:v>0.4254</c:v>
                </c:pt>
                <c:pt idx="4694">
                  <c:v>0.42099999999999999</c:v>
                </c:pt>
                <c:pt idx="4695">
                  <c:v>0.42620000000000002</c:v>
                </c:pt>
                <c:pt idx="4696">
                  <c:v>0.43240000000000001</c:v>
                </c:pt>
                <c:pt idx="4697">
                  <c:v>0.42599999999999999</c:v>
                </c:pt>
                <c:pt idx="4698">
                  <c:v>0.4138</c:v>
                </c:pt>
                <c:pt idx="4699">
                  <c:v>0.41610000000000003</c:v>
                </c:pt>
                <c:pt idx="4700">
                  <c:v>0.42870000000000003</c:v>
                </c:pt>
                <c:pt idx="4701">
                  <c:v>0.42399999999999999</c:v>
                </c:pt>
                <c:pt idx="4702">
                  <c:v>0.41539999999999999</c:v>
                </c:pt>
                <c:pt idx="4703">
                  <c:v>0.41349999999999998</c:v>
                </c:pt>
                <c:pt idx="4704">
                  <c:v>0.41510000000000002</c:v>
                </c:pt>
                <c:pt idx="4705">
                  <c:v>0.42</c:v>
                </c:pt>
                <c:pt idx="4706">
                  <c:v>0.41909999999999997</c:v>
                </c:pt>
                <c:pt idx="4707">
                  <c:v>0.42209999999999998</c:v>
                </c:pt>
                <c:pt idx="4708">
                  <c:v>0.41560000000000002</c:v>
                </c:pt>
                <c:pt idx="4709">
                  <c:v>0.41139999999999999</c:v>
                </c:pt>
                <c:pt idx="4710">
                  <c:v>0.41460000000000002</c:v>
                </c:pt>
                <c:pt idx="4711">
                  <c:v>0.4163</c:v>
                </c:pt>
                <c:pt idx="4712">
                  <c:v>0.41899999999999998</c:v>
                </c:pt>
                <c:pt idx="4713">
                  <c:v>0.41899999999999998</c:v>
                </c:pt>
                <c:pt idx="4714">
                  <c:v>0.42599999999999999</c:v>
                </c:pt>
                <c:pt idx="4715">
                  <c:v>0.41959999999999997</c:v>
                </c:pt>
                <c:pt idx="4716">
                  <c:v>0.4335</c:v>
                </c:pt>
                <c:pt idx="4717">
                  <c:v>0.42609999999999998</c:v>
                </c:pt>
                <c:pt idx="4718">
                  <c:v>0.41880000000000001</c:v>
                </c:pt>
                <c:pt idx="4719">
                  <c:v>0.41749999999999998</c:v>
                </c:pt>
                <c:pt idx="4720">
                  <c:v>0.41959999999999997</c:v>
                </c:pt>
                <c:pt idx="4721">
                  <c:v>0.42209999999999998</c:v>
                </c:pt>
                <c:pt idx="4722">
                  <c:v>0.42870000000000003</c:v>
                </c:pt>
                <c:pt idx="4723">
                  <c:v>0.41349999999999998</c:v>
                </c:pt>
                <c:pt idx="4724">
                  <c:v>0.4259</c:v>
                </c:pt>
                <c:pt idx="4725">
                  <c:v>0.43469999999999998</c:v>
                </c:pt>
                <c:pt idx="4726">
                  <c:v>0.41560000000000002</c:v>
                </c:pt>
                <c:pt idx="4727">
                  <c:v>0.41830000000000001</c:v>
                </c:pt>
                <c:pt idx="4728">
                  <c:v>0.41739999999999999</c:v>
                </c:pt>
                <c:pt idx="4729">
                  <c:v>0.42199999999999999</c:v>
                </c:pt>
                <c:pt idx="4730">
                  <c:v>0.41839999999999999</c:v>
                </c:pt>
                <c:pt idx="4731">
                  <c:v>0.42680000000000001</c:v>
                </c:pt>
                <c:pt idx="4732">
                  <c:v>0.43099999999999999</c:v>
                </c:pt>
                <c:pt idx="4733">
                  <c:v>0.41649999999999998</c:v>
                </c:pt>
                <c:pt idx="4734">
                  <c:v>0.42070000000000002</c:v>
                </c:pt>
                <c:pt idx="4735">
                  <c:v>0.42149999999999999</c:v>
                </c:pt>
                <c:pt idx="4736">
                  <c:v>0.42620000000000002</c:v>
                </c:pt>
                <c:pt idx="4737">
                  <c:v>0.42499999999999999</c:v>
                </c:pt>
                <c:pt idx="4738">
                  <c:v>0.42920000000000003</c:v>
                </c:pt>
                <c:pt idx="4739">
                  <c:v>0.42449999999999999</c:v>
                </c:pt>
                <c:pt idx="4740">
                  <c:v>0.41739999999999999</c:v>
                </c:pt>
                <c:pt idx="4741">
                  <c:v>0.43690000000000001</c:v>
                </c:pt>
                <c:pt idx="4742">
                  <c:v>0.43380000000000002</c:v>
                </c:pt>
                <c:pt idx="4743">
                  <c:v>0.438</c:v>
                </c:pt>
                <c:pt idx="4744">
                  <c:v>0.43159999999999998</c:v>
                </c:pt>
                <c:pt idx="4745">
                  <c:v>0.42320000000000002</c:v>
                </c:pt>
                <c:pt idx="4746">
                  <c:v>0.42420000000000002</c:v>
                </c:pt>
                <c:pt idx="4747">
                  <c:v>0.41909999999999997</c:v>
                </c:pt>
                <c:pt idx="4748">
                  <c:v>0.42330000000000001</c:v>
                </c:pt>
                <c:pt idx="4749">
                  <c:v>0.40749999999999997</c:v>
                </c:pt>
                <c:pt idx="4750">
                  <c:v>0.40720000000000001</c:v>
                </c:pt>
                <c:pt idx="4751">
                  <c:v>0.40939999999999999</c:v>
                </c:pt>
                <c:pt idx="4752">
                  <c:v>0.435</c:v>
                </c:pt>
                <c:pt idx="4753">
                  <c:v>0.43020000000000003</c:v>
                </c:pt>
                <c:pt idx="4754">
                  <c:v>0.43219999999999997</c:v>
                </c:pt>
                <c:pt idx="4755">
                  <c:v>0.42499999999999999</c:v>
                </c:pt>
                <c:pt idx="4756">
                  <c:v>0.42609999999999998</c:v>
                </c:pt>
                <c:pt idx="4757">
                  <c:v>0.41120000000000001</c:v>
                </c:pt>
                <c:pt idx="4758">
                  <c:v>0.42180000000000001</c:v>
                </c:pt>
                <c:pt idx="4759">
                  <c:v>0.41570000000000001</c:v>
                </c:pt>
                <c:pt idx="4760">
                  <c:v>0.433</c:v>
                </c:pt>
                <c:pt idx="4761">
                  <c:v>0.42730000000000001</c:v>
                </c:pt>
                <c:pt idx="4762">
                  <c:v>0.42870000000000003</c:v>
                </c:pt>
                <c:pt idx="4763">
                  <c:v>0.43269999999999997</c:v>
                </c:pt>
                <c:pt idx="4764">
                  <c:v>0.40629999999999999</c:v>
                </c:pt>
                <c:pt idx="4765">
                  <c:v>0.42659999999999998</c:v>
                </c:pt>
                <c:pt idx="4766">
                  <c:v>0.42759999999999998</c:v>
                </c:pt>
                <c:pt idx="4767">
                  <c:v>0.43909999999999999</c:v>
                </c:pt>
                <c:pt idx="4768">
                  <c:v>0.44219999999999998</c:v>
                </c:pt>
                <c:pt idx="4769">
                  <c:v>0.43330000000000002</c:v>
                </c:pt>
                <c:pt idx="4770">
                  <c:v>0.43130000000000002</c:v>
                </c:pt>
                <c:pt idx="4771">
                  <c:v>0.42109999999999997</c:v>
                </c:pt>
                <c:pt idx="4772">
                  <c:v>0.4113</c:v>
                </c:pt>
                <c:pt idx="4773">
                  <c:v>0.43180000000000002</c:v>
                </c:pt>
                <c:pt idx="4774">
                  <c:v>0.42680000000000001</c:v>
                </c:pt>
                <c:pt idx="4775">
                  <c:v>0.433</c:v>
                </c:pt>
                <c:pt idx="4776">
                  <c:v>0.4254</c:v>
                </c:pt>
                <c:pt idx="4777">
                  <c:v>0.42320000000000002</c:v>
                </c:pt>
                <c:pt idx="4778">
                  <c:v>0.42180000000000001</c:v>
                </c:pt>
                <c:pt idx="4779">
                  <c:v>0.42599999999999999</c:v>
                </c:pt>
                <c:pt idx="4780">
                  <c:v>0.4148</c:v>
                </c:pt>
                <c:pt idx="4781">
                  <c:v>0.4279</c:v>
                </c:pt>
                <c:pt idx="4782">
                  <c:v>0.41039999999999999</c:v>
                </c:pt>
                <c:pt idx="4783">
                  <c:v>0.4113</c:v>
                </c:pt>
                <c:pt idx="4784">
                  <c:v>0.42359999999999998</c:v>
                </c:pt>
                <c:pt idx="4785">
                  <c:v>0.4158</c:v>
                </c:pt>
                <c:pt idx="4786">
                  <c:v>0.43030000000000002</c:v>
                </c:pt>
                <c:pt idx="4787">
                  <c:v>0.42520000000000002</c:v>
                </c:pt>
                <c:pt idx="4788">
                  <c:v>0.43130000000000002</c:v>
                </c:pt>
                <c:pt idx="4789">
                  <c:v>0.42749999999999999</c:v>
                </c:pt>
                <c:pt idx="4790">
                  <c:v>0.40500000000000003</c:v>
                </c:pt>
                <c:pt idx="4791">
                  <c:v>0.40739999999999998</c:v>
                </c:pt>
                <c:pt idx="4792">
                  <c:v>0.42680000000000001</c:v>
                </c:pt>
                <c:pt idx="4793">
                  <c:v>0.42470000000000002</c:v>
                </c:pt>
                <c:pt idx="4794">
                  <c:v>0.43480000000000002</c:v>
                </c:pt>
                <c:pt idx="4795">
                  <c:v>0.42499999999999999</c:v>
                </c:pt>
                <c:pt idx="4796">
                  <c:v>0.41959999999999997</c:v>
                </c:pt>
                <c:pt idx="4797">
                  <c:v>0.41930000000000001</c:v>
                </c:pt>
                <c:pt idx="4798">
                  <c:v>0.4289</c:v>
                </c:pt>
                <c:pt idx="4799">
                  <c:v>0.437</c:v>
                </c:pt>
                <c:pt idx="4800">
                  <c:v>0.43149999999999999</c:v>
                </c:pt>
                <c:pt idx="4801">
                  <c:v>0.43130000000000002</c:v>
                </c:pt>
                <c:pt idx="4802">
                  <c:v>0.43430000000000002</c:v>
                </c:pt>
                <c:pt idx="4803">
                  <c:v>0.4365</c:v>
                </c:pt>
                <c:pt idx="4804">
                  <c:v>0.42899999999999999</c:v>
                </c:pt>
                <c:pt idx="4805">
                  <c:v>0.43509999999999999</c:v>
                </c:pt>
                <c:pt idx="4806">
                  <c:v>0.42209999999999998</c:v>
                </c:pt>
                <c:pt idx="4807">
                  <c:v>0.4138</c:v>
                </c:pt>
                <c:pt idx="4808">
                  <c:v>0.42249999999999999</c:v>
                </c:pt>
                <c:pt idx="4809">
                  <c:v>0.42899999999999999</c:v>
                </c:pt>
                <c:pt idx="4810">
                  <c:v>0.42330000000000001</c:v>
                </c:pt>
                <c:pt idx="4811">
                  <c:v>0.42980000000000002</c:v>
                </c:pt>
                <c:pt idx="4812">
                  <c:v>0.42399999999999999</c:v>
                </c:pt>
                <c:pt idx="4813">
                  <c:v>0.43740000000000001</c:v>
                </c:pt>
                <c:pt idx="4814">
                  <c:v>0.4456</c:v>
                </c:pt>
                <c:pt idx="4815">
                  <c:v>0.4345</c:v>
                </c:pt>
                <c:pt idx="4816">
                  <c:v>0.42730000000000001</c:v>
                </c:pt>
                <c:pt idx="4817">
                  <c:v>0.432</c:v>
                </c:pt>
                <c:pt idx="4818">
                  <c:v>0.42309999999999998</c:v>
                </c:pt>
                <c:pt idx="4819">
                  <c:v>0.42209999999999998</c:v>
                </c:pt>
                <c:pt idx="4820">
                  <c:v>0.43009999999999998</c:v>
                </c:pt>
                <c:pt idx="4821">
                  <c:v>0.42749999999999999</c:v>
                </c:pt>
                <c:pt idx="4822">
                  <c:v>0.41089999999999999</c:v>
                </c:pt>
                <c:pt idx="4823">
                  <c:v>0.4224</c:v>
                </c:pt>
                <c:pt idx="4824">
                  <c:v>0.41870000000000002</c:v>
                </c:pt>
                <c:pt idx="4825">
                  <c:v>0.44529999999999997</c:v>
                </c:pt>
                <c:pt idx="4826">
                  <c:v>0.41660000000000003</c:v>
                </c:pt>
                <c:pt idx="4827">
                  <c:v>0.4163</c:v>
                </c:pt>
                <c:pt idx="4828">
                  <c:v>0.4244</c:v>
                </c:pt>
                <c:pt idx="4829">
                  <c:v>0.41970000000000002</c:v>
                </c:pt>
                <c:pt idx="4830">
                  <c:v>0.41980000000000001</c:v>
                </c:pt>
                <c:pt idx="4831">
                  <c:v>0.43080000000000002</c:v>
                </c:pt>
                <c:pt idx="4832">
                  <c:v>0.44790000000000002</c:v>
                </c:pt>
                <c:pt idx="4833">
                  <c:v>0.43740000000000001</c:v>
                </c:pt>
                <c:pt idx="4834">
                  <c:v>0.41930000000000001</c:v>
                </c:pt>
                <c:pt idx="4835">
                  <c:v>0.43769999999999998</c:v>
                </c:pt>
                <c:pt idx="4836">
                  <c:v>0.41799999999999998</c:v>
                </c:pt>
                <c:pt idx="4837">
                  <c:v>0.41880000000000001</c:v>
                </c:pt>
                <c:pt idx="4838">
                  <c:v>0.42770000000000002</c:v>
                </c:pt>
                <c:pt idx="4839">
                  <c:v>0.42680000000000001</c:v>
                </c:pt>
                <c:pt idx="4840">
                  <c:v>0.4239</c:v>
                </c:pt>
                <c:pt idx="4841">
                  <c:v>0.43790000000000001</c:v>
                </c:pt>
                <c:pt idx="4842">
                  <c:v>0.4345</c:v>
                </c:pt>
                <c:pt idx="4843">
                  <c:v>0.42059999999999997</c:v>
                </c:pt>
                <c:pt idx="4844">
                  <c:v>0.42499999999999999</c:v>
                </c:pt>
                <c:pt idx="4845">
                  <c:v>0.43290000000000001</c:v>
                </c:pt>
                <c:pt idx="4846">
                  <c:v>0.42159999999999997</c:v>
                </c:pt>
                <c:pt idx="4847">
                  <c:v>0.42659999999999998</c:v>
                </c:pt>
                <c:pt idx="4848">
                  <c:v>0.43169999999999997</c:v>
                </c:pt>
                <c:pt idx="4849">
                  <c:v>0.42759999999999998</c:v>
                </c:pt>
                <c:pt idx="4850">
                  <c:v>0.40939999999999999</c:v>
                </c:pt>
                <c:pt idx="4851">
                  <c:v>0.42280000000000001</c:v>
                </c:pt>
                <c:pt idx="4852">
                  <c:v>0.4224</c:v>
                </c:pt>
                <c:pt idx="4853">
                  <c:v>0.42099999999999999</c:v>
                </c:pt>
                <c:pt idx="4854">
                  <c:v>0.44090000000000001</c:v>
                </c:pt>
                <c:pt idx="4855">
                  <c:v>0.43120000000000003</c:v>
                </c:pt>
                <c:pt idx="4856">
                  <c:v>0.43109999999999998</c:v>
                </c:pt>
                <c:pt idx="4857">
                  <c:v>0.42659999999999998</c:v>
                </c:pt>
                <c:pt idx="4858">
                  <c:v>0.44040000000000001</c:v>
                </c:pt>
                <c:pt idx="4859">
                  <c:v>0.43049999999999999</c:v>
                </c:pt>
                <c:pt idx="4860">
                  <c:v>0.41199999999999998</c:v>
                </c:pt>
                <c:pt idx="4861">
                  <c:v>0.43149999999999999</c:v>
                </c:pt>
                <c:pt idx="4862">
                  <c:v>0.42920000000000003</c:v>
                </c:pt>
                <c:pt idx="4863">
                  <c:v>0.43020000000000003</c:v>
                </c:pt>
                <c:pt idx="4864">
                  <c:v>0.43380000000000002</c:v>
                </c:pt>
                <c:pt idx="4865">
                  <c:v>0.435</c:v>
                </c:pt>
                <c:pt idx="4866">
                  <c:v>0.42730000000000001</c:v>
                </c:pt>
                <c:pt idx="4867">
                  <c:v>0.43059999999999998</c:v>
                </c:pt>
                <c:pt idx="4868">
                  <c:v>0.41199999999999998</c:v>
                </c:pt>
                <c:pt idx="4869">
                  <c:v>0.42509999999999998</c:v>
                </c:pt>
                <c:pt idx="4870">
                  <c:v>0.43830000000000002</c:v>
                </c:pt>
                <c:pt idx="4871">
                  <c:v>0.43419999999999997</c:v>
                </c:pt>
                <c:pt idx="4872">
                  <c:v>0.44019999999999998</c:v>
                </c:pt>
                <c:pt idx="4873">
                  <c:v>0.42580000000000001</c:v>
                </c:pt>
                <c:pt idx="4874">
                  <c:v>0.4259</c:v>
                </c:pt>
                <c:pt idx="4875">
                  <c:v>0.41399999999999998</c:v>
                </c:pt>
                <c:pt idx="4876">
                  <c:v>0.43120000000000003</c:v>
                </c:pt>
                <c:pt idx="4877">
                  <c:v>0.43309999999999998</c:v>
                </c:pt>
                <c:pt idx="4878">
                  <c:v>0.41289999999999999</c:v>
                </c:pt>
                <c:pt idx="4879">
                  <c:v>0.45190000000000002</c:v>
                </c:pt>
                <c:pt idx="4880">
                  <c:v>0.44409999999999999</c:v>
                </c:pt>
                <c:pt idx="4881">
                  <c:v>0.42109999999999997</c:v>
                </c:pt>
                <c:pt idx="4882">
                  <c:v>0.42520000000000002</c:v>
                </c:pt>
                <c:pt idx="4883">
                  <c:v>0.4209</c:v>
                </c:pt>
                <c:pt idx="4884">
                  <c:v>0.41260000000000002</c:v>
                </c:pt>
                <c:pt idx="4885">
                  <c:v>0.4209</c:v>
                </c:pt>
                <c:pt idx="4886">
                  <c:v>0.42120000000000002</c:v>
                </c:pt>
                <c:pt idx="4887">
                  <c:v>0.41210000000000002</c:v>
                </c:pt>
                <c:pt idx="4888">
                  <c:v>0.433</c:v>
                </c:pt>
                <c:pt idx="4889">
                  <c:v>0.41959999999999997</c:v>
                </c:pt>
                <c:pt idx="4890">
                  <c:v>0.44259999999999999</c:v>
                </c:pt>
                <c:pt idx="4891">
                  <c:v>0.42280000000000001</c:v>
                </c:pt>
                <c:pt idx="4892">
                  <c:v>0.42899999999999999</c:v>
                </c:pt>
                <c:pt idx="4893">
                  <c:v>0.43690000000000001</c:v>
                </c:pt>
                <c:pt idx="4894">
                  <c:v>0.42009999999999997</c:v>
                </c:pt>
                <c:pt idx="4895">
                  <c:v>0.43009999999999998</c:v>
                </c:pt>
                <c:pt idx="4896">
                  <c:v>0.432</c:v>
                </c:pt>
                <c:pt idx="4897">
                  <c:v>0.41449999999999998</c:v>
                </c:pt>
                <c:pt idx="4898">
                  <c:v>0.43309999999999998</c:v>
                </c:pt>
                <c:pt idx="4899">
                  <c:v>0.44429999999999997</c:v>
                </c:pt>
                <c:pt idx="4900">
                  <c:v>0.43319999999999997</c:v>
                </c:pt>
                <c:pt idx="4901">
                  <c:v>0.43830000000000002</c:v>
                </c:pt>
                <c:pt idx="4902">
                  <c:v>0.42499999999999999</c:v>
                </c:pt>
                <c:pt idx="4903">
                  <c:v>0.41870000000000002</c:v>
                </c:pt>
                <c:pt idx="4904">
                  <c:v>0.42530000000000001</c:v>
                </c:pt>
                <c:pt idx="4905">
                  <c:v>0.42630000000000001</c:v>
                </c:pt>
                <c:pt idx="4906">
                  <c:v>0.42599999999999999</c:v>
                </c:pt>
                <c:pt idx="4907">
                  <c:v>0.41460000000000002</c:v>
                </c:pt>
                <c:pt idx="4908">
                  <c:v>0.41860000000000003</c:v>
                </c:pt>
                <c:pt idx="4909">
                  <c:v>0.42380000000000001</c:v>
                </c:pt>
                <c:pt idx="4910">
                  <c:v>0.42249999999999999</c:v>
                </c:pt>
                <c:pt idx="4911">
                  <c:v>0.43140000000000001</c:v>
                </c:pt>
                <c:pt idx="4912">
                  <c:v>0.42870000000000003</c:v>
                </c:pt>
                <c:pt idx="4913">
                  <c:v>0.4229</c:v>
                </c:pt>
                <c:pt idx="4914">
                  <c:v>0.43099999999999999</c:v>
                </c:pt>
                <c:pt idx="4915">
                  <c:v>0.42320000000000002</c:v>
                </c:pt>
                <c:pt idx="4916">
                  <c:v>0.43169999999999997</c:v>
                </c:pt>
                <c:pt idx="4917">
                  <c:v>0.42709999999999998</c:v>
                </c:pt>
                <c:pt idx="4918">
                  <c:v>0.43919999999999998</c:v>
                </c:pt>
                <c:pt idx="4919">
                  <c:v>0.42499999999999999</c:v>
                </c:pt>
                <c:pt idx="4920">
                  <c:v>0.42959999999999998</c:v>
                </c:pt>
                <c:pt idx="4921">
                  <c:v>0.43659999999999999</c:v>
                </c:pt>
                <c:pt idx="4922">
                  <c:v>0.42099999999999999</c:v>
                </c:pt>
                <c:pt idx="4923">
                  <c:v>0.44030000000000002</c:v>
                </c:pt>
                <c:pt idx="4924">
                  <c:v>0.42120000000000002</c:v>
                </c:pt>
                <c:pt idx="4925">
                  <c:v>0.42020000000000002</c:v>
                </c:pt>
                <c:pt idx="4926">
                  <c:v>0.41720000000000002</c:v>
                </c:pt>
                <c:pt idx="4927">
                  <c:v>0.42720000000000002</c:v>
                </c:pt>
                <c:pt idx="4928">
                  <c:v>0.42820000000000003</c:v>
                </c:pt>
                <c:pt idx="4929">
                  <c:v>0.43259999999999998</c:v>
                </c:pt>
                <c:pt idx="4930">
                  <c:v>0.437</c:v>
                </c:pt>
                <c:pt idx="4931">
                  <c:v>0.4158</c:v>
                </c:pt>
                <c:pt idx="4932">
                  <c:v>0.42120000000000002</c:v>
                </c:pt>
                <c:pt idx="4933">
                  <c:v>0.42620000000000002</c:v>
                </c:pt>
                <c:pt idx="4934">
                  <c:v>0.43830000000000002</c:v>
                </c:pt>
                <c:pt idx="4935">
                  <c:v>0.42930000000000001</c:v>
                </c:pt>
                <c:pt idx="4936">
                  <c:v>0.40720000000000001</c:v>
                </c:pt>
                <c:pt idx="4937">
                  <c:v>0.437</c:v>
                </c:pt>
                <c:pt idx="4938">
                  <c:v>0.42980000000000002</c:v>
                </c:pt>
                <c:pt idx="4939">
                  <c:v>0.43140000000000001</c:v>
                </c:pt>
                <c:pt idx="4940">
                  <c:v>0.41510000000000002</c:v>
                </c:pt>
                <c:pt idx="4941">
                  <c:v>0.41439999999999999</c:v>
                </c:pt>
                <c:pt idx="4942">
                  <c:v>0.4224</c:v>
                </c:pt>
                <c:pt idx="4943">
                  <c:v>0.4279</c:v>
                </c:pt>
                <c:pt idx="4944">
                  <c:v>0.42659999999999998</c:v>
                </c:pt>
                <c:pt idx="4945">
                  <c:v>0.41980000000000001</c:v>
                </c:pt>
                <c:pt idx="4946">
                  <c:v>0.43830000000000002</c:v>
                </c:pt>
                <c:pt idx="4947">
                  <c:v>0.42309999999999998</c:v>
                </c:pt>
                <c:pt idx="4948">
                  <c:v>0.43769999999999998</c:v>
                </c:pt>
                <c:pt idx="4949">
                  <c:v>0.41549999999999998</c:v>
                </c:pt>
                <c:pt idx="4950">
                  <c:v>0.41839999999999999</c:v>
                </c:pt>
                <c:pt idx="4951">
                  <c:v>0.44040000000000001</c:v>
                </c:pt>
                <c:pt idx="4952">
                  <c:v>0.44579999999999997</c:v>
                </c:pt>
                <c:pt idx="4953">
                  <c:v>0.41620000000000001</c:v>
                </c:pt>
                <c:pt idx="4954">
                  <c:v>0.43930000000000002</c:v>
                </c:pt>
                <c:pt idx="4955">
                  <c:v>0.44350000000000001</c:v>
                </c:pt>
                <c:pt idx="4956">
                  <c:v>0.4335</c:v>
                </c:pt>
                <c:pt idx="4957">
                  <c:v>0.42120000000000002</c:v>
                </c:pt>
                <c:pt idx="4958">
                  <c:v>0.42509999999999998</c:v>
                </c:pt>
                <c:pt idx="4959">
                  <c:v>0.4199</c:v>
                </c:pt>
                <c:pt idx="4960">
                  <c:v>0.41549999999999998</c:v>
                </c:pt>
                <c:pt idx="4961">
                  <c:v>0.42599999999999999</c:v>
                </c:pt>
                <c:pt idx="4962">
                  <c:v>0.42499999999999999</c:v>
                </c:pt>
                <c:pt idx="4963">
                  <c:v>0.42030000000000001</c:v>
                </c:pt>
                <c:pt idx="4964">
                  <c:v>0.42920000000000003</c:v>
                </c:pt>
                <c:pt idx="4965">
                  <c:v>0.42959999999999998</c:v>
                </c:pt>
                <c:pt idx="4966">
                  <c:v>0.42409999999999998</c:v>
                </c:pt>
                <c:pt idx="4967">
                  <c:v>0.42520000000000002</c:v>
                </c:pt>
                <c:pt idx="4968">
                  <c:v>0.44990000000000002</c:v>
                </c:pt>
                <c:pt idx="4969">
                  <c:v>0.4239</c:v>
                </c:pt>
                <c:pt idx="4970">
                  <c:v>0.42320000000000002</c:v>
                </c:pt>
                <c:pt idx="4971">
                  <c:v>0.41510000000000002</c:v>
                </c:pt>
                <c:pt idx="4972">
                  <c:v>0.43490000000000001</c:v>
                </c:pt>
                <c:pt idx="4973">
                  <c:v>0.43319999999999997</c:v>
                </c:pt>
                <c:pt idx="4974">
                  <c:v>0.42309999999999998</c:v>
                </c:pt>
                <c:pt idx="4975">
                  <c:v>0.42209999999999998</c:v>
                </c:pt>
                <c:pt idx="4976">
                  <c:v>0.41770000000000002</c:v>
                </c:pt>
                <c:pt idx="4977">
                  <c:v>0.43049999999999999</c:v>
                </c:pt>
                <c:pt idx="4978">
                  <c:v>0.42980000000000002</c:v>
                </c:pt>
                <c:pt idx="4979">
                  <c:v>0.41549999999999998</c:v>
                </c:pt>
                <c:pt idx="4980">
                  <c:v>0.42249999999999999</c:v>
                </c:pt>
                <c:pt idx="4981">
                  <c:v>0.41699999999999998</c:v>
                </c:pt>
                <c:pt idx="4982">
                  <c:v>0.43369999999999997</c:v>
                </c:pt>
                <c:pt idx="4983">
                  <c:v>0.44729999999999998</c:v>
                </c:pt>
                <c:pt idx="4984">
                  <c:v>0.434</c:v>
                </c:pt>
                <c:pt idx="4985">
                  <c:v>0.4128</c:v>
                </c:pt>
                <c:pt idx="4986">
                  <c:v>0.4279</c:v>
                </c:pt>
                <c:pt idx="4987">
                  <c:v>0.45179999999999998</c:v>
                </c:pt>
                <c:pt idx="4988">
                  <c:v>0.42709999999999998</c:v>
                </c:pt>
                <c:pt idx="4989">
                  <c:v>0.42080000000000001</c:v>
                </c:pt>
                <c:pt idx="4990">
                  <c:v>0.42620000000000002</c:v>
                </c:pt>
                <c:pt idx="4991">
                  <c:v>0.43480000000000002</c:v>
                </c:pt>
                <c:pt idx="4992">
                  <c:v>0.43469999999999998</c:v>
                </c:pt>
                <c:pt idx="4993">
                  <c:v>0.43009999999999998</c:v>
                </c:pt>
                <c:pt idx="4994">
                  <c:v>0.434</c:v>
                </c:pt>
                <c:pt idx="4995">
                  <c:v>0.42149999999999999</c:v>
                </c:pt>
                <c:pt idx="4996">
                  <c:v>0.4244</c:v>
                </c:pt>
                <c:pt idx="4997">
                  <c:v>0.41909999999999997</c:v>
                </c:pt>
                <c:pt idx="4998">
                  <c:v>0.43709999999999999</c:v>
                </c:pt>
                <c:pt idx="4999">
                  <c:v>0.41810000000000003</c:v>
                </c:pt>
                <c:pt idx="5000">
                  <c:v>0.41220000000000001</c:v>
                </c:pt>
              </c:numCache>
            </c:numRef>
          </c:yVal>
          <c:smooth val="0"/>
          <c:extLst>
            <c:ext xmlns:c16="http://schemas.microsoft.com/office/drawing/2014/chart" uri="{C3380CC4-5D6E-409C-BE32-E72D297353CC}">
              <c16:uniqueId val="{00000000-4D31-4610-8F24-0A433F893A5C}"/>
            </c:ext>
          </c:extLst>
        </c:ser>
        <c:ser>
          <c:idx val="1"/>
          <c:order val="1"/>
          <c:tx>
            <c:strRef>
              <c:f>'Model 1.2 price0.0'!$J$1</c:f>
              <c:strCache>
                <c:ptCount val="1"/>
                <c:pt idx="0">
                  <c:v>PmeanRes</c:v>
                </c:pt>
              </c:strCache>
            </c:strRef>
          </c:tx>
          <c:spPr>
            <a:ln w="19050" cap="rnd">
              <a:noFill/>
              <a:round/>
            </a:ln>
            <a:effectLst/>
          </c:spPr>
          <c:marker>
            <c:symbol val="circle"/>
            <c:size val="5"/>
            <c:spPr>
              <a:solidFill>
                <a:schemeClr val="accent2"/>
              </a:solidFill>
              <a:ln w="9525">
                <a:solidFill>
                  <a:schemeClr val="accent2"/>
                </a:solidFill>
              </a:ln>
              <a:effectLst/>
            </c:spPr>
          </c:marker>
          <c:xVal>
            <c:numRef>
              <c:f>'Model 1.2 price0.0'!$A$1003:$A$5002</c:f>
              <c:numCache>
                <c:formatCode>General</c:formatCode>
                <c:ptCount val="4000"/>
                <c:pt idx="0">
                  <c:v>100100</c:v>
                </c:pt>
                <c:pt idx="1">
                  <c:v>100200</c:v>
                </c:pt>
                <c:pt idx="2">
                  <c:v>100300</c:v>
                </c:pt>
                <c:pt idx="3">
                  <c:v>100400</c:v>
                </c:pt>
                <c:pt idx="4">
                  <c:v>100500</c:v>
                </c:pt>
                <c:pt idx="5">
                  <c:v>100600</c:v>
                </c:pt>
                <c:pt idx="6">
                  <c:v>100700</c:v>
                </c:pt>
                <c:pt idx="7">
                  <c:v>100800</c:v>
                </c:pt>
                <c:pt idx="8">
                  <c:v>100900</c:v>
                </c:pt>
                <c:pt idx="9">
                  <c:v>101000</c:v>
                </c:pt>
                <c:pt idx="10">
                  <c:v>101100</c:v>
                </c:pt>
                <c:pt idx="11">
                  <c:v>101200</c:v>
                </c:pt>
                <c:pt idx="12">
                  <c:v>101300</c:v>
                </c:pt>
                <c:pt idx="13">
                  <c:v>101400</c:v>
                </c:pt>
                <c:pt idx="14">
                  <c:v>101500</c:v>
                </c:pt>
                <c:pt idx="15">
                  <c:v>101600</c:v>
                </c:pt>
                <c:pt idx="16">
                  <c:v>101700</c:v>
                </c:pt>
                <c:pt idx="17">
                  <c:v>101800</c:v>
                </c:pt>
                <c:pt idx="18">
                  <c:v>101900</c:v>
                </c:pt>
                <c:pt idx="19">
                  <c:v>102000</c:v>
                </c:pt>
                <c:pt idx="20">
                  <c:v>102100</c:v>
                </c:pt>
                <c:pt idx="21">
                  <c:v>102200</c:v>
                </c:pt>
                <c:pt idx="22">
                  <c:v>102300</c:v>
                </c:pt>
                <c:pt idx="23">
                  <c:v>102400</c:v>
                </c:pt>
                <c:pt idx="24">
                  <c:v>102500</c:v>
                </c:pt>
                <c:pt idx="25">
                  <c:v>102600</c:v>
                </c:pt>
                <c:pt idx="26">
                  <c:v>102700</c:v>
                </c:pt>
                <c:pt idx="27">
                  <c:v>102800</c:v>
                </c:pt>
                <c:pt idx="28">
                  <c:v>102900</c:v>
                </c:pt>
                <c:pt idx="29">
                  <c:v>103000</c:v>
                </c:pt>
                <c:pt idx="30">
                  <c:v>103100</c:v>
                </c:pt>
                <c:pt idx="31">
                  <c:v>103200</c:v>
                </c:pt>
                <c:pt idx="32">
                  <c:v>103300</c:v>
                </c:pt>
                <c:pt idx="33">
                  <c:v>103400</c:v>
                </c:pt>
                <c:pt idx="34">
                  <c:v>103500</c:v>
                </c:pt>
                <c:pt idx="35">
                  <c:v>103600</c:v>
                </c:pt>
                <c:pt idx="36">
                  <c:v>103700</c:v>
                </c:pt>
                <c:pt idx="37">
                  <c:v>103800</c:v>
                </c:pt>
                <c:pt idx="38">
                  <c:v>103900</c:v>
                </c:pt>
                <c:pt idx="39">
                  <c:v>104000</c:v>
                </c:pt>
                <c:pt idx="40">
                  <c:v>104100</c:v>
                </c:pt>
                <c:pt idx="41">
                  <c:v>104200</c:v>
                </c:pt>
                <c:pt idx="42">
                  <c:v>104300</c:v>
                </c:pt>
                <c:pt idx="43">
                  <c:v>104400</c:v>
                </c:pt>
                <c:pt idx="44">
                  <c:v>104500</c:v>
                </c:pt>
                <c:pt idx="45">
                  <c:v>104600</c:v>
                </c:pt>
                <c:pt idx="46">
                  <c:v>104700</c:v>
                </c:pt>
                <c:pt idx="47">
                  <c:v>104800</c:v>
                </c:pt>
                <c:pt idx="48">
                  <c:v>104900</c:v>
                </c:pt>
                <c:pt idx="49">
                  <c:v>105000</c:v>
                </c:pt>
                <c:pt idx="50">
                  <c:v>105100</c:v>
                </c:pt>
                <c:pt idx="51">
                  <c:v>105200</c:v>
                </c:pt>
                <c:pt idx="52">
                  <c:v>105300</c:v>
                </c:pt>
                <c:pt idx="53">
                  <c:v>105400</c:v>
                </c:pt>
                <c:pt idx="54">
                  <c:v>105500</c:v>
                </c:pt>
                <c:pt idx="55">
                  <c:v>105600</c:v>
                </c:pt>
                <c:pt idx="56">
                  <c:v>105700</c:v>
                </c:pt>
                <c:pt idx="57">
                  <c:v>105800</c:v>
                </c:pt>
                <c:pt idx="58">
                  <c:v>105900</c:v>
                </c:pt>
                <c:pt idx="59">
                  <c:v>106000</c:v>
                </c:pt>
                <c:pt idx="60">
                  <c:v>106100</c:v>
                </c:pt>
                <c:pt idx="61">
                  <c:v>106200</c:v>
                </c:pt>
                <c:pt idx="62">
                  <c:v>106300</c:v>
                </c:pt>
                <c:pt idx="63">
                  <c:v>106400</c:v>
                </c:pt>
                <c:pt idx="64">
                  <c:v>106500</c:v>
                </c:pt>
                <c:pt idx="65">
                  <c:v>106600</c:v>
                </c:pt>
                <c:pt idx="66">
                  <c:v>106700</c:v>
                </c:pt>
                <c:pt idx="67">
                  <c:v>106800</c:v>
                </c:pt>
                <c:pt idx="68">
                  <c:v>106900</c:v>
                </c:pt>
                <c:pt idx="69">
                  <c:v>107000</c:v>
                </c:pt>
                <c:pt idx="70">
                  <c:v>107100</c:v>
                </c:pt>
                <c:pt idx="71">
                  <c:v>107200</c:v>
                </c:pt>
                <c:pt idx="72">
                  <c:v>107300</c:v>
                </c:pt>
                <c:pt idx="73">
                  <c:v>107400</c:v>
                </c:pt>
                <c:pt idx="74">
                  <c:v>107500</c:v>
                </c:pt>
                <c:pt idx="75">
                  <c:v>107600</c:v>
                </c:pt>
                <c:pt idx="76">
                  <c:v>107700</c:v>
                </c:pt>
                <c:pt idx="77">
                  <c:v>107800</c:v>
                </c:pt>
                <c:pt idx="78">
                  <c:v>107900</c:v>
                </c:pt>
                <c:pt idx="79">
                  <c:v>108000</c:v>
                </c:pt>
                <c:pt idx="80">
                  <c:v>108100</c:v>
                </c:pt>
                <c:pt idx="81">
                  <c:v>108200</c:v>
                </c:pt>
                <c:pt idx="82">
                  <c:v>108300</c:v>
                </c:pt>
                <c:pt idx="83">
                  <c:v>108400</c:v>
                </c:pt>
                <c:pt idx="84">
                  <c:v>108500</c:v>
                </c:pt>
                <c:pt idx="85">
                  <c:v>108600</c:v>
                </c:pt>
                <c:pt idx="86">
                  <c:v>108700</c:v>
                </c:pt>
                <c:pt idx="87">
                  <c:v>108800</c:v>
                </c:pt>
                <c:pt idx="88">
                  <c:v>108900</c:v>
                </c:pt>
                <c:pt idx="89">
                  <c:v>109000</c:v>
                </c:pt>
                <c:pt idx="90">
                  <c:v>109100</c:v>
                </c:pt>
                <c:pt idx="91">
                  <c:v>109200</c:v>
                </c:pt>
                <c:pt idx="92">
                  <c:v>109300</c:v>
                </c:pt>
                <c:pt idx="93">
                  <c:v>109400</c:v>
                </c:pt>
                <c:pt idx="94">
                  <c:v>109500</c:v>
                </c:pt>
                <c:pt idx="95">
                  <c:v>109600</c:v>
                </c:pt>
                <c:pt idx="96">
                  <c:v>109700</c:v>
                </c:pt>
                <c:pt idx="97">
                  <c:v>109800</c:v>
                </c:pt>
                <c:pt idx="98">
                  <c:v>109900</c:v>
                </c:pt>
                <c:pt idx="99">
                  <c:v>110000</c:v>
                </c:pt>
                <c:pt idx="100">
                  <c:v>110100</c:v>
                </c:pt>
                <c:pt idx="101">
                  <c:v>110200</c:v>
                </c:pt>
                <c:pt idx="102">
                  <c:v>110300</c:v>
                </c:pt>
                <c:pt idx="103">
                  <c:v>110400</c:v>
                </c:pt>
                <c:pt idx="104">
                  <c:v>110500</c:v>
                </c:pt>
                <c:pt idx="105">
                  <c:v>110600</c:v>
                </c:pt>
                <c:pt idx="106">
                  <c:v>110700</c:v>
                </c:pt>
                <c:pt idx="107">
                  <c:v>110800</c:v>
                </c:pt>
                <c:pt idx="108">
                  <c:v>110900</c:v>
                </c:pt>
                <c:pt idx="109">
                  <c:v>111000</c:v>
                </c:pt>
                <c:pt idx="110">
                  <c:v>111100</c:v>
                </c:pt>
                <c:pt idx="111">
                  <c:v>111200</c:v>
                </c:pt>
                <c:pt idx="112">
                  <c:v>111300</c:v>
                </c:pt>
                <c:pt idx="113">
                  <c:v>111400</c:v>
                </c:pt>
                <c:pt idx="114">
                  <c:v>111500</c:v>
                </c:pt>
                <c:pt idx="115">
                  <c:v>111600</c:v>
                </c:pt>
                <c:pt idx="116">
                  <c:v>111700</c:v>
                </c:pt>
                <c:pt idx="117">
                  <c:v>111800</c:v>
                </c:pt>
                <c:pt idx="118">
                  <c:v>111900</c:v>
                </c:pt>
                <c:pt idx="119">
                  <c:v>112000</c:v>
                </c:pt>
                <c:pt idx="120">
                  <c:v>112100</c:v>
                </c:pt>
                <c:pt idx="121">
                  <c:v>112200</c:v>
                </c:pt>
                <c:pt idx="122">
                  <c:v>112300</c:v>
                </c:pt>
                <c:pt idx="123">
                  <c:v>112400</c:v>
                </c:pt>
                <c:pt idx="124">
                  <c:v>112500</c:v>
                </c:pt>
                <c:pt idx="125">
                  <c:v>112600</c:v>
                </c:pt>
                <c:pt idx="126">
                  <c:v>112700</c:v>
                </c:pt>
                <c:pt idx="127">
                  <c:v>112800</c:v>
                </c:pt>
                <c:pt idx="128">
                  <c:v>112900</c:v>
                </c:pt>
                <c:pt idx="129">
                  <c:v>113000</c:v>
                </c:pt>
                <c:pt idx="130">
                  <c:v>113100</c:v>
                </c:pt>
                <c:pt idx="131">
                  <c:v>113200</c:v>
                </c:pt>
                <c:pt idx="132">
                  <c:v>113300</c:v>
                </c:pt>
                <c:pt idx="133">
                  <c:v>113400</c:v>
                </c:pt>
                <c:pt idx="134">
                  <c:v>113500</c:v>
                </c:pt>
                <c:pt idx="135">
                  <c:v>113600</c:v>
                </c:pt>
                <c:pt idx="136">
                  <c:v>113700</c:v>
                </c:pt>
                <c:pt idx="137">
                  <c:v>113800</c:v>
                </c:pt>
                <c:pt idx="138">
                  <c:v>113900</c:v>
                </c:pt>
                <c:pt idx="139">
                  <c:v>114000</c:v>
                </c:pt>
                <c:pt idx="140">
                  <c:v>114100</c:v>
                </c:pt>
                <c:pt idx="141">
                  <c:v>114200</c:v>
                </c:pt>
                <c:pt idx="142">
                  <c:v>114300</c:v>
                </c:pt>
                <c:pt idx="143">
                  <c:v>114400</c:v>
                </c:pt>
                <c:pt idx="144">
                  <c:v>114500</c:v>
                </c:pt>
                <c:pt idx="145">
                  <c:v>114600</c:v>
                </c:pt>
                <c:pt idx="146">
                  <c:v>114700</c:v>
                </c:pt>
                <c:pt idx="147">
                  <c:v>114800</c:v>
                </c:pt>
                <c:pt idx="148">
                  <c:v>114900</c:v>
                </c:pt>
                <c:pt idx="149">
                  <c:v>115000</c:v>
                </c:pt>
                <c:pt idx="150">
                  <c:v>115100</c:v>
                </c:pt>
                <c:pt idx="151">
                  <c:v>115200</c:v>
                </c:pt>
                <c:pt idx="152">
                  <c:v>115300</c:v>
                </c:pt>
                <c:pt idx="153">
                  <c:v>115400</c:v>
                </c:pt>
                <c:pt idx="154">
                  <c:v>115500</c:v>
                </c:pt>
                <c:pt idx="155">
                  <c:v>115600</c:v>
                </c:pt>
                <c:pt idx="156">
                  <c:v>115700</c:v>
                </c:pt>
                <c:pt idx="157">
                  <c:v>115800</c:v>
                </c:pt>
                <c:pt idx="158">
                  <c:v>115900</c:v>
                </c:pt>
                <c:pt idx="159">
                  <c:v>116000</c:v>
                </c:pt>
                <c:pt idx="160">
                  <c:v>116100</c:v>
                </c:pt>
                <c:pt idx="161">
                  <c:v>116200</c:v>
                </c:pt>
                <c:pt idx="162">
                  <c:v>116300</c:v>
                </c:pt>
                <c:pt idx="163">
                  <c:v>116400</c:v>
                </c:pt>
                <c:pt idx="164">
                  <c:v>116500</c:v>
                </c:pt>
                <c:pt idx="165">
                  <c:v>116600</c:v>
                </c:pt>
                <c:pt idx="166">
                  <c:v>116700</c:v>
                </c:pt>
                <c:pt idx="167">
                  <c:v>116800</c:v>
                </c:pt>
                <c:pt idx="168">
                  <c:v>116900</c:v>
                </c:pt>
                <c:pt idx="169">
                  <c:v>117000</c:v>
                </c:pt>
                <c:pt idx="170">
                  <c:v>117100</c:v>
                </c:pt>
                <c:pt idx="171">
                  <c:v>117200</c:v>
                </c:pt>
                <c:pt idx="172">
                  <c:v>117300</c:v>
                </c:pt>
                <c:pt idx="173">
                  <c:v>117400</c:v>
                </c:pt>
                <c:pt idx="174">
                  <c:v>117500</c:v>
                </c:pt>
                <c:pt idx="175">
                  <c:v>117600</c:v>
                </c:pt>
                <c:pt idx="176">
                  <c:v>117700</c:v>
                </c:pt>
                <c:pt idx="177">
                  <c:v>117800</c:v>
                </c:pt>
                <c:pt idx="178">
                  <c:v>117900</c:v>
                </c:pt>
                <c:pt idx="179">
                  <c:v>118000</c:v>
                </c:pt>
                <c:pt idx="180">
                  <c:v>118100</c:v>
                </c:pt>
                <c:pt idx="181">
                  <c:v>118200</c:v>
                </c:pt>
                <c:pt idx="182">
                  <c:v>118300</c:v>
                </c:pt>
                <c:pt idx="183">
                  <c:v>118400</c:v>
                </c:pt>
                <c:pt idx="184">
                  <c:v>118500</c:v>
                </c:pt>
                <c:pt idx="185">
                  <c:v>118600</c:v>
                </c:pt>
                <c:pt idx="186">
                  <c:v>118700</c:v>
                </c:pt>
                <c:pt idx="187">
                  <c:v>118800</c:v>
                </c:pt>
                <c:pt idx="188">
                  <c:v>118900</c:v>
                </c:pt>
                <c:pt idx="189">
                  <c:v>119000</c:v>
                </c:pt>
                <c:pt idx="190">
                  <c:v>119100</c:v>
                </c:pt>
                <c:pt idx="191">
                  <c:v>119200</c:v>
                </c:pt>
                <c:pt idx="192">
                  <c:v>119300</c:v>
                </c:pt>
                <c:pt idx="193">
                  <c:v>119400</c:v>
                </c:pt>
                <c:pt idx="194">
                  <c:v>119500</c:v>
                </c:pt>
                <c:pt idx="195">
                  <c:v>119600</c:v>
                </c:pt>
                <c:pt idx="196">
                  <c:v>119700</c:v>
                </c:pt>
                <c:pt idx="197">
                  <c:v>119800</c:v>
                </c:pt>
                <c:pt idx="198">
                  <c:v>119900</c:v>
                </c:pt>
                <c:pt idx="199">
                  <c:v>120000</c:v>
                </c:pt>
                <c:pt idx="200">
                  <c:v>120100</c:v>
                </c:pt>
                <c:pt idx="201">
                  <c:v>120200</c:v>
                </c:pt>
                <c:pt idx="202">
                  <c:v>120300</c:v>
                </c:pt>
                <c:pt idx="203">
                  <c:v>120400</c:v>
                </c:pt>
                <c:pt idx="204">
                  <c:v>120500</c:v>
                </c:pt>
                <c:pt idx="205">
                  <c:v>120600</c:v>
                </c:pt>
                <c:pt idx="206">
                  <c:v>120700</c:v>
                </c:pt>
                <c:pt idx="207">
                  <c:v>120800</c:v>
                </c:pt>
                <c:pt idx="208">
                  <c:v>120900</c:v>
                </c:pt>
                <c:pt idx="209">
                  <c:v>121000</c:v>
                </c:pt>
                <c:pt idx="210">
                  <c:v>121100</c:v>
                </c:pt>
                <c:pt idx="211">
                  <c:v>121200</c:v>
                </c:pt>
                <c:pt idx="212">
                  <c:v>121300</c:v>
                </c:pt>
                <c:pt idx="213">
                  <c:v>121400</c:v>
                </c:pt>
                <c:pt idx="214">
                  <c:v>121500</c:v>
                </c:pt>
                <c:pt idx="215">
                  <c:v>121600</c:v>
                </c:pt>
                <c:pt idx="216">
                  <c:v>121700</c:v>
                </c:pt>
                <c:pt idx="217">
                  <c:v>121800</c:v>
                </c:pt>
                <c:pt idx="218">
                  <c:v>121900</c:v>
                </c:pt>
                <c:pt idx="219">
                  <c:v>122000</c:v>
                </c:pt>
                <c:pt idx="220">
                  <c:v>122100</c:v>
                </c:pt>
                <c:pt idx="221">
                  <c:v>122200</c:v>
                </c:pt>
                <c:pt idx="222">
                  <c:v>122300</c:v>
                </c:pt>
                <c:pt idx="223">
                  <c:v>122400</c:v>
                </c:pt>
                <c:pt idx="224">
                  <c:v>122500</c:v>
                </c:pt>
                <c:pt idx="225">
                  <c:v>122600</c:v>
                </c:pt>
                <c:pt idx="226">
                  <c:v>122700</c:v>
                </c:pt>
                <c:pt idx="227">
                  <c:v>122800</c:v>
                </c:pt>
                <c:pt idx="228">
                  <c:v>122900</c:v>
                </c:pt>
                <c:pt idx="229">
                  <c:v>123000</c:v>
                </c:pt>
                <c:pt idx="230">
                  <c:v>123100</c:v>
                </c:pt>
                <c:pt idx="231">
                  <c:v>123200</c:v>
                </c:pt>
                <c:pt idx="232">
                  <c:v>123300</c:v>
                </c:pt>
                <c:pt idx="233">
                  <c:v>123400</c:v>
                </c:pt>
                <c:pt idx="234">
                  <c:v>123500</c:v>
                </c:pt>
                <c:pt idx="235">
                  <c:v>123600</c:v>
                </c:pt>
                <c:pt idx="236">
                  <c:v>123700</c:v>
                </c:pt>
                <c:pt idx="237">
                  <c:v>123800</c:v>
                </c:pt>
                <c:pt idx="238">
                  <c:v>123900</c:v>
                </c:pt>
                <c:pt idx="239">
                  <c:v>124000</c:v>
                </c:pt>
                <c:pt idx="240">
                  <c:v>124100</c:v>
                </c:pt>
                <c:pt idx="241">
                  <c:v>124200</c:v>
                </c:pt>
                <c:pt idx="242">
                  <c:v>124300</c:v>
                </c:pt>
                <c:pt idx="243">
                  <c:v>124400</c:v>
                </c:pt>
                <c:pt idx="244">
                  <c:v>124500</c:v>
                </c:pt>
                <c:pt idx="245">
                  <c:v>124600</c:v>
                </c:pt>
                <c:pt idx="246">
                  <c:v>124700</c:v>
                </c:pt>
                <c:pt idx="247">
                  <c:v>124800</c:v>
                </c:pt>
                <c:pt idx="248">
                  <c:v>124900</c:v>
                </c:pt>
                <c:pt idx="249">
                  <c:v>125000</c:v>
                </c:pt>
                <c:pt idx="250">
                  <c:v>125100</c:v>
                </c:pt>
                <c:pt idx="251">
                  <c:v>125200</c:v>
                </c:pt>
                <c:pt idx="252">
                  <c:v>125300</c:v>
                </c:pt>
                <c:pt idx="253">
                  <c:v>125400</c:v>
                </c:pt>
                <c:pt idx="254">
                  <c:v>125500</c:v>
                </c:pt>
                <c:pt idx="255">
                  <c:v>125600</c:v>
                </c:pt>
                <c:pt idx="256">
                  <c:v>125700</c:v>
                </c:pt>
                <c:pt idx="257">
                  <c:v>125800</c:v>
                </c:pt>
                <c:pt idx="258">
                  <c:v>125900</c:v>
                </c:pt>
                <c:pt idx="259">
                  <c:v>126000</c:v>
                </c:pt>
                <c:pt idx="260">
                  <c:v>126100</c:v>
                </c:pt>
                <c:pt idx="261">
                  <c:v>126200</c:v>
                </c:pt>
                <c:pt idx="262">
                  <c:v>126300</c:v>
                </c:pt>
                <c:pt idx="263">
                  <c:v>126400</c:v>
                </c:pt>
                <c:pt idx="264">
                  <c:v>126500</c:v>
                </c:pt>
                <c:pt idx="265">
                  <c:v>126600</c:v>
                </c:pt>
                <c:pt idx="266">
                  <c:v>126700</c:v>
                </c:pt>
                <c:pt idx="267">
                  <c:v>126800</c:v>
                </c:pt>
                <c:pt idx="268">
                  <c:v>126900</c:v>
                </c:pt>
                <c:pt idx="269">
                  <c:v>127000</c:v>
                </c:pt>
                <c:pt idx="270">
                  <c:v>127100</c:v>
                </c:pt>
                <c:pt idx="271">
                  <c:v>127200</c:v>
                </c:pt>
                <c:pt idx="272">
                  <c:v>127300</c:v>
                </c:pt>
                <c:pt idx="273">
                  <c:v>127400</c:v>
                </c:pt>
                <c:pt idx="274">
                  <c:v>127500</c:v>
                </c:pt>
                <c:pt idx="275">
                  <c:v>127600</c:v>
                </c:pt>
                <c:pt idx="276">
                  <c:v>127700</c:v>
                </c:pt>
                <c:pt idx="277">
                  <c:v>127800</c:v>
                </c:pt>
                <c:pt idx="278">
                  <c:v>127900</c:v>
                </c:pt>
                <c:pt idx="279">
                  <c:v>128000</c:v>
                </c:pt>
                <c:pt idx="280">
                  <c:v>128100</c:v>
                </c:pt>
                <c:pt idx="281">
                  <c:v>128200</c:v>
                </c:pt>
                <c:pt idx="282">
                  <c:v>128300</c:v>
                </c:pt>
                <c:pt idx="283">
                  <c:v>128400</c:v>
                </c:pt>
                <c:pt idx="284">
                  <c:v>128500</c:v>
                </c:pt>
                <c:pt idx="285">
                  <c:v>128600</c:v>
                </c:pt>
                <c:pt idx="286">
                  <c:v>128700</c:v>
                </c:pt>
                <c:pt idx="287">
                  <c:v>128800</c:v>
                </c:pt>
                <c:pt idx="288">
                  <c:v>128900</c:v>
                </c:pt>
                <c:pt idx="289">
                  <c:v>129000</c:v>
                </c:pt>
                <c:pt idx="290">
                  <c:v>129100</c:v>
                </c:pt>
                <c:pt idx="291">
                  <c:v>129200</c:v>
                </c:pt>
                <c:pt idx="292">
                  <c:v>129300</c:v>
                </c:pt>
                <c:pt idx="293">
                  <c:v>129400</c:v>
                </c:pt>
                <c:pt idx="294">
                  <c:v>129500</c:v>
                </c:pt>
                <c:pt idx="295">
                  <c:v>129600</c:v>
                </c:pt>
                <c:pt idx="296">
                  <c:v>129700</c:v>
                </c:pt>
                <c:pt idx="297">
                  <c:v>129800</c:v>
                </c:pt>
                <c:pt idx="298">
                  <c:v>129900</c:v>
                </c:pt>
                <c:pt idx="299">
                  <c:v>130000</c:v>
                </c:pt>
                <c:pt idx="300">
                  <c:v>130100</c:v>
                </c:pt>
                <c:pt idx="301">
                  <c:v>130200</c:v>
                </c:pt>
                <c:pt idx="302">
                  <c:v>130300</c:v>
                </c:pt>
                <c:pt idx="303">
                  <c:v>130400</c:v>
                </c:pt>
                <c:pt idx="304">
                  <c:v>130500</c:v>
                </c:pt>
                <c:pt idx="305">
                  <c:v>130600</c:v>
                </c:pt>
                <c:pt idx="306">
                  <c:v>130700</c:v>
                </c:pt>
                <c:pt idx="307">
                  <c:v>130800</c:v>
                </c:pt>
                <c:pt idx="308">
                  <c:v>130900</c:v>
                </c:pt>
                <c:pt idx="309">
                  <c:v>131000</c:v>
                </c:pt>
                <c:pt idx="310">
                  <c:v>131100</c:v>
                </c:pt>
                <c:pt idx="311">
                  <c:v>131200</c:v>
                </c:pt>
                <c:pt idx="312">
                  <c:v>131300</c:v>
                </c:pt>
                <c:pt idx="313">
                  <c:v>131400</c:v>
                </c:pt>
                <c:pt idx="314">
                  <c:v>131500</c:v>
                </c:pt>
                <c:pt idx="315">
                  <c:v>131600</c:v>
                </c:pt>
                <c:pt idx="316">
                  <c:v>131700</c:v>
                </c:pt>
                <c:pt idx="317">
                  <c:v>131800</c:v>
                </c:pt>
                <c:pt idx="318">
                  <c:v>131900</c:v>
                </c:pt>
                <c:pt idx="319">
                  <c:v>132000</c:v>
                </c:pt>
                <c:pt idx="320">
                  <c:v>132100</c:v>
                </c:pt>
                <c:pt idx="321">
                  <c:v>132200</c:v>
                </c:pt>
                <c:pt idx="322">
                  <c:v>132300</c:v>
                </c:pt>
                <c:pt idx="323">
                  <c:v>132400</c:v>
                </c:pt>
                <c:pt idx="324">
                  <c:v>132500</c:v>
                </c:pt>
                <c:pt idx="325">
                  <c:v>132600</c:v>
                </c:pt>
                <c:pt idx="326">
                  <c:v>132700</c:v>
                </c:pt>
                <c:pt idx="327">
                  <c:v>132800</c:v>
                </c:pt>
                <c:pt idx="328">
                  <c:v>132900</c:v>
                </c:pt>
                <c:pt idx="329">
                  <c:v>133000</c:v>
                </c:pt>
                <c:pt idx="330">
                  <c:v>133100</c:v>
                </c:pt>
                <c:pt idx="331">
                  <c:v>133200</c:v>
                </c:pt>
                <c:pt idx="332">
                  <c:v>133300</c:v>
                </c:pt>
                <c:pt idx="333">
                  <c:v>133400</c:v>
                </c:pt>
                <c:pt idx="334">
                  <c:v>133500</c:v>
                </c:pt>
                <c:pt idx="335">
                  <c:v>133600</c:v>
                </c:pt>
                <c:pt idx="336">
                  <c:v>133700</c:v>
                </c:pt>
                <c:pt idx="337">
                  <c:v>133800</c:v>
                </c:pt>
                <c:pt idx="338">
                  <c:v>133900</c:v>
                </c:pt>
                <c:pt idx="339">
                  <c:v>134000</c:v>
                </c:pt>
                <c:pt idx="340">
                  <c:v>134100</c:v>
                </c:pt>
                <c:pt idx="341">
                  <c:v>134200</c:v>
                </c:pt>
                <c:pt idx="342">
                  <c:v>134300</c:v>
                </c:pt>
                <c:pt idx="343">
                  <c:v>134400</c:v>
                </c:pt>
                <c:pt idx="344">
                  <c:v>134500</c:v>
                </c:pt>
                <c:pt idx="345">
                  <c:v>134600</c:v>
                </c:pt>
                <c:pt idx="346">
                  <c:v>134700</c:v>
                </c:pt>
                <c:pt idx="347">
                  <c:v>134800</c:v>
                </c:pt>
                <c:pt idx="348">
                  <c:v>134900</c:v>
                </c:pt>
                <c:pt idx="349">
                  <c:v>135000</c:v>
                </c:pt>
                <c:pt idx="350">
                  <c:v>135100</c:v>
                </c:pt>
                <c:pt idx="351">
                  <c:v>135200</c:v>
                </c:pt>
                <c:pt idx="352">
                  <c:v>135300</c:v>
                </c:pt>
                <c:pt idx="353">
                  <c:v>135400</c:v>
                </c:pt>
                <c:pt idx="354">
                  <c:v>135500</c:v>
                </c:pt>
                <c:pt idx="355">
                  <c:v>135600</c:v>
                </c:pt>
                <c:pt idx="356">
                  <c:v>135700</c:v>
                </c:pt>
                <c:pt idx="357">
                  <c:v>135800</c:v>
                </c:pt>
                <c:pt idx="358">
                  <c:v>135900</c:v>
                </c:pt>
                <c:pt idx="359">
                  <c:v>136000</c:v>
                </c:pt>
                <c:pt idx="360">
                  <c:v>136100</c:v>
                </c:pt>
                <c:pt idx="361">
                  <c:v>136200</c:v>
                </c:pt>
                <c:pt idx="362">
                  <c:v>136300</c:v>
                </c:pt>
                <c:pt idx="363">
                  <c:v>136400</c:v>
                </c:pt>
                <c:pt idx="364">
                  <c:v>136500</c:v>
                </c:pt>
                <c:pt idx="365">
                  <c:v>136600</c:v>
                </c:pt>
                <c:pt idx="366">
                  <c:v>136700</c:v>
                </c:pt>
                <c:pt idx="367">
                  <c:v>136800</c:v>
                </c:pt>
                <c:pt idx="368">
                  <c:v>136900</c:v>
                </c:pt>
                <c:pt idx="369">
                  <c:v>137000</c:v>
                </c:pt>
                <c:pt idx="370">
                  <c:v>137100</c:v>
                </c:pt>
                <c:pt idx="371">
                  <c:v>137200</c:v>
                </c:pt>
                <c:pt idx="372">
                  <c:v>137300</c:v>
                </c:pt>
                <c:pt idx="373">
                  <c:v>137400</c:v>
                </c:pt>
                <c:pt idx="374">
                  <c:v>137500</c:v>
                </c:pt>
                <c:pt idx="375">
                  <c:v>137600</c:v>
                </c:pt>
                <c:pt idx="376">
                  <c:v>137700</c:v>
                </c:pt>
                <c:pt idx="377">
                  <c:v>137800</c:v>
                </c:pt>
                <c:pt idx="378">
                  <c:v>137900</c:v>
                </c:pt>
                <c:pt idx="379">
                  <c:v>138000</c:v>
                </c:pt>
                <c:pt idx="380">
                  <c:v>138100</c:v>
                </c:pt>
                <c:pt idx="381">
                  <c:v>138200</c:v>
                </c:pt>
                <c:pt idx="382">
                  <c:v>138300</c:v>
                </c:pt>
                <c:pt idx="383">
                  <c:v>138400</c:v>
                </c:pt>
                <c:pt idx="384">
                  <c:v>138500</c:v>
                </c:pt>
                <c:pt idx="385">
                  <c:v>138600</c:v>
                </c:pt>
                <c:pt idx="386">
                  <c:v>138700</c:v>
                </c:pt>
                <c:pt idx="387">
                  <c:v>138800</c:v>
                </c:pt>
                <c:pt idx="388">
                  <c:v>138900</c:v>
                </c:pt>
                <c:pt idx="389">
                  <c:v>139000</c:v>
                </c:pt>
                <c:pt idx="390">
                  <c:v>139100</c:v>
                </c:pt>
                <c:pt idx="391">
                  <c:v>139200</c:v>
                </c:pt>
                <c:pt idx="392">
                  <c:v>139300</c:v>
                </c:pt>
                <c:pt idx="393">
                  <c:v>139400</c:v>
                </c:pt>
                <c:pt idx="394">
                  <c:v>139500</c:v>
                </c:pt>
                <c:pt idx="395">
                  <c:v>139600</c:v>
                </c:pt>
                <c:pt idx="396">
                  <c:v>139700</c:v>
                </c:pt>
                <c:pt idx="397">
                  <c:v>139800</c:v>
                </c:pt>
                <c:pt idx="398">
                  <c:v>139900</c:v>
                </c:pt>
                <c:pt idx="399">
                  <c:v>140000</c:v>
                </c:pt>
                <c:pt idx="400">
                  <c:v>140100</c:v>
                </c:pt>
                <c:pt idx="401">
                  <c:v>140200</c:v>
                </c:pt>
                <c:pt idx="402">
                  <c:v>140300</c:v>
                </c:pt>
                <c:pt idx="403">
                  <c:v>140400</c:v>
                </c:pt>
                <c:pt idx="404">
                  <c:v>140500</c:v>
                </c:pt>
                <c:pt idx="405">
                  <c:v>140600</c:v>
                </c:pt>
                <c:pt idx="406">
                  <c:v>140700</c:v>
                </c:pt>
                <c:pt idx="407">
                  <c:v>140800</c:v>
                </c:pt>
                <c:pt idx="408">
                  <c:v>140900</c:v>
                </c:pt>
                <c:pt idx="409">
                  <c:v>141000</c:v>
                </c:pt>
                <c:pt idx="410">
                  <c:v>141100</c:v>
                </c:pt>
                <c:pt idx="411">
                  <c:v>141200</c:v>
                </c:pt>
                <c:pt idx="412">
                  <c:v>141300</c:v>
                </c:pt>
                <c:pt idx="413">
                  <c:v>141400</c:v>
                </c:pt>
                <c:pt idx="414">
                  <c:v>141500</c:v>
                </c:pt>
                <c:pt idx="415">
                  <c:v>141600</c:v>
                </c:pt>
                <c:pt idx="416">
                  <c:v>141700</c:v>
                </c:pt>
                <c:pt idx="417">
                  <c:v>141800</c:v>
                </c:pt>
                <c:pt idx="418">
                  <c:v>141900</c:v>
                </c:pt>
                <c:pt idx="419">
                  <c:v>142000</c:v>
                </c:pt>
                <c:pt idx="420">
                  <c:v>142100</c:v>
                </c:pt>
                <c:pt idx="421">
                  <c:v>142200</c:v>
                </c:pt>
                <c:pt idx="422">
                  <c:v>142300</c:v>
                </c:pt>
                <c:pt idx="423">
                  <c:v>142400</c:v>
                </c:pt>
                <c:pt idx="424">
                  <c:v>142500</c:v>
                </c:pt>
                <c:pt idx="425">
                  <c:v>142600</c:v>
                </c:pt>
                <c:pt idx="426">
                  <c:v>142700</c:v>
                </c:pt>
                <c:pt idx="427">
                  <c:v>142800</c:v>
                </c:pt>
                <c:pt idx="428">
                  <c:v>142900</c:v>
                </c:pt>
                <c:pt idx="429">
                  <c:v>143000</c:v>
                </c:pt>
                <c:pt idx="430">
                  <c:v>143100</c:v>
                </c:pt>
                <c:pt idx="431">
                  <c:v>143200</c:v>
                </c:pt>
                <c:pt idx="432">
                  <c:v>143300</c:v>
                </c:pt>
                <c:pt idx="433">
                  <c:v>143400</c:v>
                </c:pt>
                <c:pt idx="434">
                  <c:v>143500</c:v>
                </c:pt>
                <c:pt idx="435">
                  <c:v>143600</c:v>
                </c:pt>
                <c:pt idx="436">
                  <c:v>143700</c:v>
                </c:pt>
                <c:pt idx="437">
                  <c:v>143800</c:v>
                </c:pt>
                <c:pt idx="438">
                  <c:v>143900</c:v>
                </c:pt>
                <c:pt idx="439">
                  <c:v>144000</c:v>
                </c:pt>
                <c:pt idx="440">
                  <c:v>144100</c:v>
                </c:pt>
                <c:pt idx="441">
                  <c:v>144200</c:v>
                </c:pt>
                <c:pt idx="442">
                  <c:v>144300</c:v>
                </c:pt>
                <c:pt idx="443">
                  <c:v>144400</c:v>
                </c:pt>
                <c:pt idx="444">
                  <c:v>144500</c:v>
                </c:pt>
                <c:pt idx="445">
                  <c:v>144600</c:v>
                </c:pt>
                <c:pt idx="446">
                  <c:v>144700</c:v>
                </c:pt>
                <c:pt idx="447">
                  <c:v>144800</c:v>
                </c:pt>
                <c:pt idx="448">
                  <c:v>144900</c:v>
                </c:pt>
                <c:pt idx="449">
                  <c:v>145000</c:v>
                </c:pt>
                <c:pt idx="450">
                  <c:v>145100</c:v>
                </c:pt>
                <c:pt idx="451">
                  <c:v>145200</c:v>
                </c:pt>
                <c:pt idx="452">
                  <c:v>145300</c:v>
                </c:pt>
                <c:pt idx="453">
                  <c:v>145400</c:v>
                </c:pt>
                <c:pt idx="454">
                  <c:v>145500</c:v>
                </c:pt>
                <c:pt idx="455">
                  <c:v>145600</c:v>
                </c:pt>
                <c:pt idx="456">
                  <c:v>145700</c:v>
                </c:pt>
                <c:pt idx="457">
                  <c:v>145800</c:v>
                </c:pt>
                <c:pt idx="458">
                  <c:v>145900</c:v>
                </c:pt>
                <c:pt idx="459">
                  <c:v>146000</c:v>
                </c:pt>
                <c:pt idx="460">
                  <c:v>146100</c:v>
                </c:pt>
                <c:pt idx="461">
                  <c:v>146200</c:v>
                </c:pt>
                <c:pt idx="462">
                  <c:v>146300</c:v>
                </c:pt>
                <c:pt idx="463">
                  <c:v>146400</c:v>
                </c:pt>
                <c:pt idx="464">
                  <c:v>146500</c:v>
                </c:pt>
                <c:pt idx="465">
                  <c:v>146600</c:v>
                </c:pt>
                <c:pt idx="466">
                  <c:v>146700</c:v>
                </c:pt>
                <c:pt idx="467">
                  <c:v>146800</c:v>
                </c:pt>
                <c:pt idx="468">
                  <c:v>146900</c:v>
                </c:pt>
                <c:pt idx="469">
                  <c:v>147000</c:v>
                </c:pt>
                <c:pt idx="470">
                  <c:v>147100</c:v>
                </c:pt>
                <c:pt idx="471">
                  <c:v>147200</c:v>
                </c:pt>
                <c:pt idx="472">
                  <c:v>147300</c:v>
                </c:pt>
                <c:pt idx="473">
                  <c:v>147400</c:v>
                </c:pt>
                <c:pt idx="474">
                  <c:v>147500</c:v>
                </c:pt>
                <c:pt idx="475">
                  <c:v>147600</c:v>
                </c:pt>
                <c:pt idx="476">
                  <c:v>147700</c:v>
                </c:pt>
                <c:pt idx="477">
                  <c:v>147800</c:v>
                </c:pt>
                <c:pt idx="478">
                  <c:v>147900</c:v>
                </c:pt>
                <c:pt idx="479">
                  <c:v>148000</c:v>
                </c:pt>
                <c:pt idx="480">
                  <c:v>148100</c:v>
                </c:pt>
                <c:pt idx="481">
                  <c:v>148200</c:v>
                </c:pt>
                <c:pt idx="482">
                  <c:v>148300</c:v>
                </c:pt>
                <c:pt idx="483">
                  <c:v>148400</c:v>
                </c:pt>
                <c:pt idx="484">
                  <c:v>148500</c:v>
                </c:pt>
                <c:pt idx="485">
                  <c:v>148600</c:v>
                </c:pt>
                <c:pt idx="486">
                  <c:v>148700</c:v>
                </c:pt>
                <c:pt idx="487">
                  <c:v>148800</c:v>
                </c:pt>
                <c:pt idx="488">
                  <c:v>148900</c:v>
                </c:pt>
                <c:pt idx="489">
                  <c:v>149000</c:v>
                </c:pt>
                <c:pt idx="490">
                  <c:v>149100</c:v>
                </c:pt>
                <c:pt idx="491">
                  <c:v>149200</c:v>
                </c:pt>
                <c:pt idx="492">
                  <c:v>149300</c:v>
                </c:pt>
                <c:pt idx="493">
                  <c:v>149400</c:v>
                </c:pt>
                <c:pt idx="494">
                  <c:v>149500</c:v>
                </c:pt>
                <c:pt idx="495">
                  <c:v>149600</c:v>
                </c:pt>
                <c:pt idx="496">
                  <c:v>149700</c:v>
                </c:pt>
                <c:pt idx="497">
                  <c:v>149800</c:v>
                </c:pt>
                <c:pt idx="498">
                  <c:v>149900</c:v>
                </c:pt>
                <c:pt idx="499">
                  <c:v>150000</c:v>
                </c:pt>
                <c:pt idx="500">
                  <c:v>150100</c:v>
                </c:pt>
                <c:pt idx="501">
                  <c:v>150200</c:v>
                </c:pt>
                <c:pt idx="502">
                  <c:v>150300</c:v>
                </c:pt>
                <c:pt idx="503">
                  <c:v>150400</c:v>
                </c:pt>
                <c:pt idx="504">
                  <c:v>150500</c:v>
                </c:pt>
                <c:pt idx="505">
                  <c:v>150600</c:v>
                </c:pt>
                <c:pt idx="506">
                  <c:v>150700</c:v>
                </c:pt>
                <c:pt idx="507">
                  <c:v>150800</c:v>
                </c:pt>
                <c:pt idx="508">
                  <c:v>150900</c:v>
                </c:pt>
                <c:pt idx="509">
                  <c:v>151000</c:v>
                </c:pt>
                <c:pt idx="510">
                  <c:v>151100</c:v>
                </c:pt>
                <c:pt idx="511">
                  <c:v>151200</c:v>
                </c:pt>
                <c:pt idx="512">
                  <c:v>151300</c:v>
                </c:pt>
                <c:pt idx="513">
                  <c:v>151400</c:v>
                </c:pt>
                <c:pt idx="514">
                  <c:v>151500</c:v>
                </c:pt>
                <c:pt idx="515">
                  <c:v>151600</c:v>
                </c:pt>
                <c:pt idx="516">
                  <c:v>151700</c:v>
                </c:pt>
                <c:pt idx="517">
                  <c:v>151800</c:v>
                </c:pt>
                <c:pt idx="518">
                  <c:v>151900</c:v>
                </c:pt>
                <c:pt idx="519">
                  <c:v>152000</c:v>
                </c:pt>
                <c:pt idx="520">
                  <c:v>152100</c:v>
                </c:pt>
                <c:pt idx="521">
                  <c:v>152200</c:v>
                </c:pt>
                <c:pt idx="522">
                  <c:v>152300</c:v>
                </c:pt>
                <c:pt idx="523">
                  <c:v>152400</c:v>
                </c:pt>
                <c:pt idx="524">
                  <c:v>152500</c:v>
                </c:pt>
                <c:pt idx="525">
                  <c:v>152600</c:v>
                </c:pt>
                <c:pt idx="526">
                  <c:v>152700</c:v>
                </c:pt>
                <c:pt idx="527">
                  <c:v>152800</c:v>
                </c:pt>
                <c:pt idx="528">
                  <c:v>152900</c:v>
                </c:pt>
                <c:pt idx="529">
                  <c:v>153000</c:v>
                </c:pt>
                <c:pt idx="530">
                  <c:v>153100</c:v>
                </c:pt>
                <c:pt idx="531">
                  <c:v>153200</c:v>
                </c:pt>
                <c:pt idx="532">
                  <c:v>153300</c:v>
                </c:pt>
                <c:pt idx="533">
                  <c:v>153400</c:v>
                </c:pt>
                <c:pt idx="534">
                  <c:v>153500</c:v>
                </c:pt>
                <c:pt idx="535">
                  <c:v>153600</c:v>
                </c:pt>
                <c:pt idx="536">
                  <c:v>153700</c:v>
                </c:pt>
                <c:pt idx="537">
                  <c:v>153800</c:v>
                </c:pt>
                <c:pt idx="538">
                  <c:v>153900</c:v>
                </c:pt>
                <c:pt idx="539">
                  <c:v>154000</c:v>
                </c:pt>
                <c:pt idx="540">
                  <c:v>154100</c:v>
                </c:pt>
                <c:pt idx="541">
                  <c:v>154200</c:v>
                </c:pt>
                <c:pt idx="542">
                  <c:v>154300</c:v>
                </c:pt>
                <c:pt idx="543">
                  <c:v>154400</c:v>
                </c:pt>
                <c:pt idx="544">
                  <c:v>154500</c:v>
                </c:pt>
                <c:pt idx="545">
                  <c:v>154600</c:v>
                </c:pt>
                <c:pt idx="546">
                  <c:v>154700</c:v>
                </c:pt>
                <c:pt idx="547">
                  <c:v>154800</c:v>
                </c:pt>
                <c:pt idx="548">
                  <c:v>154900</c:v>
                </c:pt>
                <c:pt idx="549">
                  <c:v>155000</c:v>
                </c:pt>
                <c:pt idx="550">
                  <c:v>155100</c:v>
                </c:pt>
                <c:pt idx="551">
                  <c:v>155200</c:v>
                </c:pt>
                <c:pt idx="552">
                  <c:v>155300</c:v>
                </c:pt>
                <c:pt idx="553">
                  <c:v>155400</c:v>
                </c:pt>
                <c:pt idx="554">
                  <c:v>155500</c:v>
                </c:pt>
                <c:pt idx="555">
                  <c:v>155600</c:v>
                </c:pt>
                <c:pt idx="556">
                  <c:v>155700</c:v>
                </c:pt>
                <c:pt idx="557">
                  <c:v>155800</c:v>
                </c:pt>
                <c:pt idx="558">
                  <c:v>155900</c:v>
                </c:pt>
                <c:pt idx="559">
                  <c:v>156000</c:v>
                </c:pt>
                <c:pt idx="560">
                  <c:v>156100</c:v>
                </c:pt>
                <c:pt idx="561">
                  <c:v>156200</c:v>
                </c:pt>
                <c:pt idx="562">
                  <c:v>156300</c:v>
                </c:pt>
                <c:pt idx="563">
                  <c:v>156400</c:v>
                </c:pt>
                <c:pt idx="564">
                  <c:v>156500</c:v>
                </c:pt>
                <c:pt idx="565">
                  <c:v>156600</c:v>
                </c:pt>
                <c:pt idx="566">
                  <c:v>156700</c:v>
                </c:pt>
                <c:pt idx="567">
                  <c:v>156800</c:v>
                </c:pt>
                <c:pt idx="568">
                  <c:v>156900</c:v>
                </c:pt>
                <c:pt idx="569">
                  <c:v>157000</c:v>
                </c:pt>
                <c:pt idx="570">
                  <c:v>157100</c:v>
                </c:pt>
                <c:pt idx="571">
                  <c:v>157200</c:v>
                </c:pt>
                <c:pt idx="572">
                  <c:v>157300</c:v>
                </c:pt>
                <c:pt idx="573">
                  <c:v>157400</c:v>
                </c:pt>
                <c:pt idx="574">
                  <c:v>157500</c:v>
                </c:pt>
                <c:pt idx="575">
                  <c:v>157600</c:v>
                </c:pt>
                <c:pt idx="576">
                  <c:v>157700</c:v>
                </c:pt>
                <c:pt idx="577">
                  <c:v>157800</c:v>
                </c:pt>
                <c:pt idx="578">
                  <c:v>157900</c:v>
                </c:pt>
                <c:pt idx="579">
                  <c:v>158000</c:v>
                </c:pt>
                <c:pt idx="580">
                  <c:v>158100</c:v>
                </c:pt>
                <c:pt idx="581">
                  <c:v>158200</c:v>
                </c:pt>
                <c:pt idx="582">
                  <c:v>158300</c:v>
                </c:pt>
                <c:pt idx="583">
                  <c:v>158400</c:v>
                </c:pt>
                <c:pt idx="584">
                  <c:v>158500</c:v>
                </c:pt>
                <c:pt idx="585">
                  <c:v>158600</c:v>
                </c:pt>
                <c:pt idx="586">
                  <c:v>158700</c:v>
                </c:pt>
                <c:pt idx="587">
                  <c:v>158800</c:v>
                </c:pt>
                <c:pt idx="588">
                  <c:v>158900</c:v>
                </c:pt>
                <c:pt idx="589">
                  <c:v>159000</c:v>
                </c:pt>
                <c:pt idx="590">
                  <c:v>159100</c:v>
                </c:pt>
                <c:pt idx="591">
                  <c:v>159200</c:v>
                </c:pt>
                <c:pt idx="592">
                  <c:v>159300</c:v>
                </c:pt>
                <c:pt idx="593">
                  <c:v>159400</c:v>
                </c:pt>
                <c:pt idx="594">
                  <c:v>159500</c:v>
                </c:pt>
                <c:pt idx="595">
                  <c:v>159600</c:v>
                </c:pt>
                <c:pt idx="596">
                  <c:v>159700</c:v>
                </c:pt>
                <c:pt idx="597">
                  <c:v>159800</c:v>
                </c:pt>
                <c:pt idx="598">
                  <c:v>159900</c:v>
                </c:pt>
                <c:pt idx="599">
                  <c:v>160000</c:v>
                </c:pt>
                <c:pt idx="600">
                  <c:v>160100</c:v>
                </c:pt>
                <c:pt idx="601">
                  <c:v>160200</c:v>
                </c:pt>
                <c:pt idx="602">
                  <c:v>160300</c:v>
                </c:pt>
                <c:pt idx="603">
                  <c:v>160400</c:v>
                </c:pt>
                <c:pt idx="604">
                  <c:v>160500</c:v>
                </c:pt>
                <c:pt idx="605">
                  <c:v>160600</c:v>
                </c:pt>
                <c:pt idx="606">
                  <c:v>160700</c:v>
                </c:pt>
                <c:pt idx="607">
                  <c:v>160800</c:v>
                </c:pt>
                <c:pt idx="608">
                  <c:v>160900</c:v>
                </c:pt>
                <c:pt idx="609">
                  <c:v>161000</c:v>
                </c:pt>
                <c:pt idx="610">
                  <c:v>161100</c:v>
                </c:pt>
                <c:pt idx="611">
                  <c:v>161200</c:v>
                </c:pt>
                <c:pt idx="612">
                  <c:v>161300</c:v>
                </c:pt>
                <c:pt idx="613">
                  <c:v>161400</c:v>
                </c:pt>
                <c:pt idx="614">
                  <c:v>161500</c:v>
                </c:pt>
                <c:pt idx="615">
                  <c:v>161600</c:v>
                </c:pt>
                <c:pt idx="616">
                  <c:v>161700</c:v>
                </c:pt>
                <c:pt idx="617">
                  <c:v>161800</c:v>
                </c:pt>
                <c:pt idx="618">
                  <c:v>161900</c:v>
                </c:pt>
                <c:pt idx="619">
                  <c:v>162000</c:v>
                </c:pt>
                <c:pt idx="620">
                  <c:v>162100</c:v>
                </c:pt>
                <c:pt idx="621">
                  <c:v>162200</c:v>
                </c:pt>
                <c:pt idx="622">
                  <c:v>162300</c:v>
                </c:pt>
                <c:pt idx="623">
                  <c:v>162400</c:v>
                </c:pt>
                <c:pt idx="624">
                  <c:v>162500</c:v>
                </c:pt>
                <c:pt idx="625">
                  <c:v>162600</c:v>
                </c:pt>
                <c:pt idx="626">
                  <c:v>162700</c:v>
                </c:pt>
                <c:pt idx="627">
                  <c:v>162800</c:v>
                </c:pt>
                <c:pt idx="628">
                  <c:v>162900</c:v>
                </c:pt>
                <c:pt idx="629">
                  <c:v>163000</c:v>
                </c:pt>
                <c:pt idx="630">
                  <c:v>163100</c:v>
                </c:pt>
                <c:pt idx="631">
                  <c:v>163200</c:v>
                </c:pt>
                <c:pt idx="632">
                  <c:v>163300</c:v>
                </c:pt>
                <c:pt idx="633">
                  <c:v>163400</c:v>
                </c:pt>
                <c:pt idx="634">
                  <c:v>163500</c:v>
                </c:pt>
                <c:pt idx="635">
                  <c:v>163600</c:v>
                </c:pt>
                <c:pt idx="636">
                  <c:v>163700</c:v>
                </c:pt>
                <c:pt idx="637">
                  <c:v>163800</c:v>
                </c:pt>
                <c:pt idx="638">
                  <c:v>163900</c:v>
                </c:pt>
                <c:pt idx="639">
                  <c:v>164000</c:v>
                </c:pt>
                <c:pt idx="640">
                  <c:v>164100</c:v>
                </c:pt>
                <c:pt idx="641">
                  <c:v>164200</c:v>
                </c:pt>
                <c:pt idx="642">
                  <c:v>164300</c:v>
                </c:pt>
                <c:pt idx="643">
                  <c:v>164400</c:v>
                </c:pt>
                <c:pt idx="644">
                  <c:v>164500</c:v>
                </c:pt>
                <c:pt idx="645">
                  <c:v>164600</c:v>
                </c:pt>
                <c:pt idx="646">
                  <c:v>164700</c:v>
                </c:pt>
                <c:pt idx="647">
                  <c:v>164800</c:v>
                </c:pt>
                <c:pt idx="648">
                  <c:v>164900</c:v>
                </c:pt>
                <c:pt idx="649">
                  <c:v>165000</c:v>
                </c:pt>
                <c:pt idx="650">
                  <c:v>165100</c:v>
                </c:pt>
                <c:pt idx="651">
                  <c:v>165200</c:v>
                </c:pt>
                <c:pt idx="652">
                  <c:v>165300</c:v>
                </c:pt>
                <c:pt idx="653">
                  <c:v>165400</c:v>
                </c:pt>
                <c:pt idx="654">
                  <c:v>165500</c:v>
                </c:pt>
                <c:pt idx="655">
                  <c:v>165600</c:v>
                </c:pt>
                <c:pt idx="656">
                  <c:v>165700</c:v>
                </c:pt>
                <c:pt idx="657">
                  <c:v>165800</c:v>
                </c:pt>
                <c:pt idx="658">
                  <c:v>165900</c:v>
                </c:pt>
                <c:pt idx="659">
                  <c:v>166000</c:v>
                </c:pt>
                <c:pt idx="660">
                  <c:v>166100</c:v>
                </c:pt>
                <c:pt idx="661">
                  <c:v>166200</c:v>
                </c:pt>
                <c:pt idx="662">
                  <c:v>166300</c:v>
                </c:pt>
                <c:pt idx="663">
                  <c:v>166400</c:v>
                </c:pt>
                <c:pt idx="664">
                  <c:v>166500</c:v>
                </c:pt>
                <c:pt idx="665">
                  <c:v>166600</c:v>
                </c:pt>
                <c:pt idx="666">
                  <c:v>166700</c:v>
                </c:pt>
                <c:pt idx="667">
                  <c:v>166800</c:v>
                </c:pt>
                <c:pt idx="668">
                  <c:v>166900</c:v>
                </c:pt>
                <c:pt idx="669">
                  <c:v>167000</c:v>
                </c:pt>
                <c:pt idx="670">
                  <c:v>167100</c:v>
                </c:pt>
                <c:pt idx="671">
                  <c:v>167200</c:v>
                </c:pt>
                <c:pt idx="672">
                  <c:v>167300</c:v>
                </c:pt>
                <c:pt idx="673">
                  <c:v>167400</c:v>
                </c:pt>
                <c:pt idx="674">
                  <c:v>167500</c:v>
                </c:pt>
                <c:pt idx="675">
                  <c:v>167600</c:v>
                </c:pt>
                <c:pt idx="676">
                  <c:v>167700</c:v>
                </c:pt>
                <c:pt idx="677">
                  <c:v>167800</c:v>
                </c:pt>
                <c:pt idx="678">
                  <c:v>167900</c:v>
                </c:pt>
                <c:pt idx="679">
                  <c:v>168000</c:v>
                </c:pt>
                <c:pt idx="680">
                  <c:v>168100</c:v>
                </c:pt>
                <c:pt idx="681">
                  <c:v>168200</c:v>
                </c:pt>
                <c:pt idx="682">
                  <c:v>168300</c:v>
                </c:pt>
                <c:pt idx="683">
                  <c:v>168400</c:v>
                </c:pt>
                <c:pt idx="684">
                  <c:v>168500</c:v>
                </c:pt>
                <c:pt idx="685">
                  <c:v>168600</c:v>
                </c:pt>
                <c:pt idx="686">
                  <c:v>168700</c:v>
                </c:pt>
                <c:pt idx="687">
                  <c:v>168800</c:v>
                </c:pt>
                <c:pt idx="688">
                  <c:v>168900</c:v>
                </c:pt>
                <c:pt idx="689">
                  <c:v>169000</c:v>
                </c:pt>
                <c:pt idx="690">
                  <c:v>169100</c:v>
                </c:pt>
                <c:pt idx="691">
                  <c:v>169200</c:v>
                </c:pt>
                <c:pt idx="692">
                  <c:v>169300</c:v>
                </c:pt>
                <c:pt idx="693">
                  <c:v>169400</c:v>
                </c:pt>
                <c:pt idx="694">
                  <c:v>169500</c:v>
                </c:pt>
                <c:pt idx="695">
                  <c:v>169600</c:v>
                </c:pt>
                <c:pt idx="696">
                  <c:v>169700</c:v>
                </c:pt>
                <c:pt idx="697">
                  <c:v>169800</c:v>
                </c:pt>
                <c:pt idx="698">
                  <c:v>169900</c:v>
                </c:pt>
                <c:pt idx="699">
                  <c:v>170000</c:v>
                </c:pt>
                <c:pt idx="700">
                  <c:v>170100</c:v>
                </c:pt>
                <c:pt idx="701">
                  <c:v>170200</c:v>
                </c:pt>
                <c:pt idx="702">
                  <c:v>170300</c:v>
                </c:pt>
                <c:pt idx="703">
                  <c:v>170400</c:v>
                </c:pt>
                <c:pt idx="704">
                  <c:v>170500</c:v>
                </c:pt>
                <c:pt idx="705">
                  <c:v>170600</c:v>
                </c:pt>
                <c:pt idx="706">
                  <c:v>170700</c:v>
                </c:pt>
                <c:pt idx="707">
                  <c:v>170800</c:v>
                </c:pt>
                <c:pt idx="708">
                  <c:v>170900</c:v>
                </c:pt>
                <c:pt idx="709">
                  <c:v>171000</c:v>
                </c:pt>
                <c:pt idx="710">
                  <c:v>171100</c:v>
                </c:pt>
                <c:pt idx="711">
                  <c:v>171200</c:v>
                </c:pt>
                <c:pt idx="712">
                  <c:v>171300</c:v>
                </c:pt>
                <c:pt idx="713">
                  <c:v>171400</c:v>
                </c:pt>
                <c:pt idx="714">
                  <c:v>171500</c:v>
                </c:pt>
                <c:pt idx="715">
                  <c:v>171600</c:v>
                </c:pt>
                <c:pt idx="716">
                  <c:v>171700</c:v>
                </c:pt>
                <c:pt idx="717">
                  <c:v>171800</c:v>
                </c:pt>
                <c:pt idx="718">
                  <c:v>171900</c:v>
                </c:pt>
                <c:pt idx="719">
                  <c:v>172000</c:v>
                </c:pt>
                <c:pt idx="720">
                  <c:v>172100</c:v>
                </c:pt>
                <c:pt idx="721">
                  <c:v>172200</c:v>
                </c:pt>
                <c:pt idx="722">
                  <c:v>172300</c:v>
                </c:pt>
                <c:pt idx="723">
                  <c:v>172400</c:v>
                </c:pt>
                <c:pt idx="724">
                  <c:v>172500</c:v>
                </c:pt>
                <c:pt idx="725">
                  <c:v>172600</c:v>
                </c:pt>
                <c:pt idx="726">
                  <c:v>172700</c:v>
                </c:pt>
                <c:pt idx="727">
                  <c:v>172800</c:v>
                </c:pt>
                <c:pt idx="728">
                  <c:v>172900</c:v>
                </c:pt>
                <c:pt idx="729">
                  <c:v>173000</c:v>
                </c:pt>
                <c:pt idx="730">
                  <c:v>173100</c:v>
                </c:pt>
                <c:pt idx="731">
                  <c:v>173200</c:v>
                </c:pt>
                <c:pt idx="732">
                  <c:v>173300</c:v>
                </c:pt>
                <c:pt idx="733">
                  <c:v>173400</c:v>
                </c:pt>
                <c:pt idx="734">
                  <c:v>173500</c:v>
                </c:pt>
                <c:pt idx="735">
                  <c:v>173600</c:v>
                </c:pt>
                <c:pt idx="736">
                  <c:v>173700</c:v>
                </c:pt>
                <c:pt idx="737">
                  <c:v>173800</c:v>
                </c:pt>
                <c:pt idx="738">
                  <c:v>173900</c:v>
                </c:pt>
                <c:pt idx="739">
                  <c:v>174000</c:v>
                </c:pt>
                <c:pt idx="740">
                  <c:v>174100</c:v>
                </c:pt>
                <c:pt idx="741">
                  <c:v>174200</c:v>
                </c:pt>
                <c:pt idx="742">
                  <c:v>174300</c:v>
                </c:pt>
                <c:pt idx="743">
                  <c:v>174400</c:v>
                </c:pt>
                <c:pt idx="744">
                  <c:v>174500</c:v>
                </c:pt>
                <c:pt idx="745">
                  <c:v>174600</c:v>
                </c:pt>
                <c:pt idx="746">
                  <c:v>174700</c:v>
                </c:pt>
                <c:pt idx="747">
                  <c:v>174800</c:v>
                </c:pt>
                <c:pt idx="748">
                  <c:v>174900</c:v>
                </c:pt>
                <c:pt idx="749">
                  <c:v>175000</c:v>
                </c:pt>
                <c:pt idx="750">
                  <c:v>175100</c:v>
                </c:pt>
                <c:pt idx="751">
                  <c:v>175200</c:v>
                </c:pt>
                <c:pt idx="752">
                  <c:v>175300</c:v>
                </c:pt>
                <c:pt idx="753">
                  <c:v>175400</c:v>
                </c:pt>
                <c:pt idx="754">
                  <c:v>175500</c:v>
                </c:pt>
                <c:pt idx="755">
                  <c:v>175600</c:v>
                </c:pt>
                <c:pt idx="756">
                  <c:v>175700</c:v>
                </c:pt>
                <c:pt idx="757">
                  <c:v>175800</c:v>
                </c:pt>
                <c:pt idx="758">
                  <c:v>175900</c:v>
                </c:pt>
                <c:pt idx="759">
                  <c:v>176000</c:v>
                </c:pt>
                <c:pt idx="760">
                  <c:v>176100</c:v>
                </c:pt>
                <c:pt idx="761">
                  <c:v>176200</c:v>
                </c:pt>
                <c:pt idx="762">
                  <c:v>176300</c:v>
                </c:pt>
                <c:pt idx="763">
                  <c:v>176400</c:v>
                </c:pt>
                <c:pt idx="764">
                  <c:v>176500</c:v>
                </c:pt>
                <c:pt idx="765">
                  <c:v>176600</c:v>
                </c:pt>
                <c:pt idx="766">
                  <c:v>176700</c:v>
                </c:pt>
                <c:pt idx="767">
                  <c:v>176800</c:v>
                </c:pt>
                <c:pt idx="768">
                  <c:v>176900</c:v>
                </c:pt>
                <c:pt idx="769">
                  <c:v>177000</c:v>
                </c:pt>
                <c:pt idx="770">
                  <c:v>177100</c:v>
                </c:pt>
                <c:pt idx="771">
                  <c:v>177200</c:v>
                </c:pt>
                <c:pt idx="772">
                  <c:v>177300</c:v>
                </c:pt>
                <c:pt idx="773">
                  <c:v>177400</c:v>
                </c:pt>
                <c:pt idx="774">
                  <c:v>177500</c:v>
                </c:pt>
                <c:pt idx="775">
                  <c:v>177600</c:v>
                </c:pt>
                <c:pt idx="776">
                  <c:v>177700</c:v>
                </c:pt>
                <c:pt idx="777">
                  <c:v>177800</c:v>
                </c:pt>
                <c:pt idx="778">
                  <c:v>177900</c:v>
                </c:pt>
                <c:pt idx="779">
                  <c:v>178000</c:v>
                </c:pt>
                <c:pt idx="780">
                  <c:v>178100</c:v>
                </c:pt>
                <c:pt idx="781">
                  <c:v>178200</c:v>
                </c:pt>
                <c:pt idx="782">
                  <c:v>178300</c:v>
                </c:pt>
                <c:pt idx="783">
                  <c:v>178400</c:v>
                </c:pt>
                <c:pt idx="784">
                  <c:v>178500</c:v>
                </c:pt>
                <c:pt idx="785">
                  <c:v>178600</c:v>
                </c:pt>
                <c:pt idx="786">
                  <c:v>178700</c:v>
                </c:pt>
                <c:pt idx="787">
                  <c:v>178800</c:v>
                </c:pt>
                <c:pt idx="788">
                  <c:v>178900</c:v>
                </c:pt>
                <c:pt idx="789">
                  <c:v>179000</c:v>
                </c:pt>
                <c:pt idx="790">
                  <c:v>179100</c:v>
                </c:pt>
                <c:pt idx="791">
                  <c:v>179200</c:v>
                </c:pt>
                <c:pt idx="792">
                  <c:v>179300</c:v>
                </c:pt>
                <c:pt idx="793">
                  <c:v>179400</c:v>
                </c:pt>
                <c:pt idx="794">
                  <c:v>179500</c:v>
                </c:pt>
                <c:pt idx="795">
                  <c:v>179600</c:v>
                </c:pt>
                <c:pt idx="796">
                  <c:v>179700</c:v>
                </c:pt>
                <c:pt idx="797">
                  <c:v>179800</c:v>
                </c:pt>
                <c:pt idx="798">
                  <c:v>179900</c:v>
                </c:pt>
                <c:pt idx="799">
                  <c:v>180000</c:v>
                </c:pt>
                <c:pt idx="800">
                  <c:v>180100</c:v>
                </c:pt>
                <c:pt idx="801">
                  <c:v>180200</c:v>
                </c:pt>
                <c:pt idx="802">
                  <c:v>180300</c:v>
                </c:pt>
                <c:pt idx="803">
                  <c:v>180400</c:v>
                </c:pt>
                <c:pt idx="804">
                  <c:v>180500</c:v>
                </c:pt>
                <c:pt idx="805">
                  <c:v>180600</c:v>
                </c:pt>
                <c:pt idx="806">
                  <c:v>180700</c:v>
                </c:pt>
                <c:pt idx="807">
                  <c:v>180800</c:v>
                </c:pt>
                <c:pt idx="808">
                  <c:v>180900</c:v>
                </c:pt>
                <c:pt idx="809">
                  <c:v>181000</c:v>
                </c:pt>
                <c:pt idx="810">
                  <c:v>181100</c:v>
                </c:pt>
                <c:pt idx="811">
                  <c:v>181200</c:v>
                </c:pt>
                <c:pt idx="812">
                  <c:v>181300</c:v>
                </c:pt>
                <c:pt idx="813">
                  <c:v>181400</c:v>
                </c:pt>
                <c:pt idx="814">
                  <c:v>181500</c:v>
                </c:pt>
                <c:pt idx="815">
                  <c:v>181600</c:v>
                </c:pt>
                <c:pt idx="816">
                  <c:v>181700</c:v>
                </c:pt>
                <c:pt idx="817">
                  <c:v>181800</c:v>
                </c:pt>
                <c:pt idx="818">
                  <c:v>181900</c:v>
                </c:pt>
                <c:pt idx="819">
                  <c:v>182000</c:v>
                </c:pt>
                <c:pt idx="820">
                  <c:v>182100</c:v>
                </c:pt>
                <c:pt idx="821">
                  <c:v>182200</c:v>
                </c:pt>
                <c:pt idx="822">
                  <c:v>182300</c:v>
                </c:pt>
                <c:pt idx="823">
                  <c:v>182400</c:v>
                </c:pt>
                <c:pt idx="824">
                  <c:v>182500</c:v>
                </c:pt>
                <c:pt idx="825">
                  <c:v>182600</c:v>
                </c:pt>
                <c:pt idx="826">
                  <c:v>182700</c:v>
                </c:pt>
                <c:pt idx="827">
                  <c:v>182800</c:v>
                </c:pt>
                <c:pt idx="828">
                  <c:v>182900</c:v>
                </c:pt>
                <c:pt idx="829">
                  <c:v>183000</c:v>
                </c:pt>
                <c:pt idx="830">
                  <c:v>183100</c:v>
                </c:pt>
                <c:pt idx="831">
                  <c:v>183200</c:v>
                </c:pt>
                <c:pt idx="832">
                  <c:v>183300</c:v>
                </c:pt>
                <c:pt idx="833">
                  <c:v>183400</c:v>
                </c:pt>
                <c:pt idx="834">
                  <c:v>183500</c:v>
                </c:pt>
                <c:pt idx="835">
                  <c:v>183600</c:v>
                </c:pt>
                <c:pt idx="836">
                  <c:v>183700</c:v>
                </c:pt>
                <c:pt idx="837">
                  <c:v>183800</c:v>
                </c:pt>
                <c:pt idx="838">
                  <c:v>183900</c:v>
                </c:pt>
                <c:pt idx="839">
                  <c:v>184000</c:v>
                </c:pt>
                <c:pt idx="840">
                  <c:v>184100</c:v>
                </c:pt>
                <c:pt idx="841">
                  <c:v>184200</c:v>
                </c:pt>
                <c:pt idx="842">
                  <c:v>184300</c:v>
                </c:pt>
                <c:pt idx="843">
                  <c:v>184400</c:v>
                </c:pt>
                <c:pt idx="844">
                  <c:v>184500</c:v>
                </c:pt>
                <c:pt idx="845">
                  <c:v>184600</c:v>
                </c:pt>
                <c:pt idx="846">
                  <c:v>184700</c:v>
                </c:pt>
                <c:pt idx="847">
                  <c:v>184800</c:v>
                </c:pt>
                <c:pt idx="848">
                  <c:v>184900</c:v>
                </c:pt>
                <c:pt idx="849">
                  <c:v>185000</c:v>
                </c:pt>
                <c:pt idx="850">
                  <c:v>185100</c:v>
                </c:pt>
                <c:pt idx="851">
                  <c:v>185200</c:v>
                </c:pt>
                <c:pt idx="852">
                  <c:v>185300</c:v>
                </c:pt>
                <c:pt idx="853">
                  <c:v>185400</c:v>
                </c:pt>
                <c:pt idx="854">
                  <c:v>185500</c:v>
                </c:pt>
                <c:pt idx="855">
                  <c:v>185600</c:v>
                </c:pt>
                <c:pt idx="856">
                  <c:v>185700</c:v>
                </c:pt>
                <c:pt idx="857">
                  <c:v>185800</c:v>
                </c:pt>
                <c:pt idx="858">
                  <c:v>185900</c:v>
                </c:pt>
                <c:pt idx="859">
                  <c:v>186000</c:v>
                </c:pt>
                <c:pt idx="860">
                  <c:v>186100</c:v>
                </c:pt>
                <c:pt idx="861">
                  <c:v>186200</c:v>
                </c:pt>
                <c:pt idx="862">
                  <c:v>186300</c:v>
                </c:pt>
                <c:pt idx="863">
                  <c:v>186400</c:v>
                </c:pt>
                <c:pt idx="864">
                  <c:v>186500</c:v>
                </c:pt>
                <c:pt idx="865">
                  <c:v>186600</c:v>
                </c:pt>
                <c:pt idx="866">
                  <c:v>186700</c:v>
                </c:pt>
                <c:pt idx="867">
                  <c:v>186800</c:v>
                </c:pt>
                <c:pt idx="868">
                  <c:v>186900</c:v>
                </c:pt>
                <c:pt idx="869">
                  <c:v>187000</c:v>
                </c:pt>
                <c:pt idx="870">
                  <c:v>187100</c:v>
                </c:pt>
                <c:pt idx="871">
                  <c:v>187200</c:v>
                </c:pt>
                <c:pt idx="872">
                  <c:v>187300</c:v>
                </c:pt>
                <c:pt idx="873">
                  <c:v>187400</c:v>
                </c:pt>
                <c:pt idx="874">
                  <c:v>187500</c:v>
                </c:pt>
                <c:pt idx="875">
                  <c:v>187600</c:v>
                </c:pt>
                <c:pt idx="876">
                  <c:v>187700</c:v>
                </c:pt>
                <c:pt idx="877">
                  <c:v>187800</c:v>
                </c:pt>
                <c:pt idx="878">
                  <c:v>187900</c:v>
                </c:pt>
                <c:pt idx="879">
                  <c:v>188000</c:v>
                </c:pt>
                <c:pt idx="880">
                  <c:v>188100</c:v>
                </c:pt>
                <c:pt idx="881">
                  <c:v>188200</c:v>
                </c:pt>
                <c:pt idx="882">
                  <c:v>188300</c:v>
                </c:pt>
                <c:pt idx="883">
                  <c:v>188400</c:v>
                </c:pt>
                <c:pt idx="884">
                  <c:v>188500</c:v>
                </c:pt>
                <c:pt idx="885">
                  <c:v>188600</c:v>
                </c:pt>
                <c:pt idx="886">
                  <c:v>188700</c:v>
                </c:pt>
                <c:pt idx="887">
                  <c:v>188800</c:v>
                </c:pt>
                <c:pt idx="888">
                  <c:v>188900</c:v>
                </c:pt>
                <c:pt idx="889">
                  <c:v>189000</c:v>
                </c:pt>
                <c:pt idx="890">
                  <c:v>189100</c:v>
                </c:pt>
                <c:pt idx="891">
                  <c:v>189200</c:v>
                </c:pt>
                <c:pt idx="892">
                  <c:v>189300</c:v>
                </c:pt>
                <c:pt idx="893">
                  <c:v>189400</c:v>
                </c:pt>
                <c:pt idx="894">
                  <c:v>189500</c:v>
                </c:pt>
                <c:pt idx="895">
                  <c:v>189600</c:v>
                </c:pt>
                <c:pt idx="896">
                  <c:v>189700</c:v>
                </c:pt>
                <c:pt idx="897">
                  <c:v>189800</c:v>
                </c:pt>
                <c:pt idx="898">
                  <c:v>189900</c:v>
                </c:pt>
                <c:pt idx="899">
                  <c:v>190000</c:v>
                </c:pt>
                <c:pt idx="900">
                  <c:v>190100</c:v>
                </c:pt>
                <c:pt idx="901">
                  <c:v>190200</c:v>
                </c:pt>
                <c:pt idx="902">
                  <c:v>190300</c:v>
                </c:pt>
                <c:pt idx="903">
                  <c:v>190400</c:v>
                </c:pt>
                <c:pt idx="904">
                  <c:v>190500</c:v>
                </c:pt>
                <c:pt idx="905">
                  <c:v>190600</c:v>
                </c:pt>
                <c:pt idx="906">
                  <c:v>190700</c:v>
                </c:pt>
                <c:pt idx="907">
                  <c:v>190800</c:v>
                </c:pt>
                <c:pt idx="908">
                  <c:v>190900</c:v>
                </c:pt>
                <c:pt idx="909">
                  <c:v>191000</c:v>
                </c:pt>
                <c:pt idx="910">
                  <c:v>191100</c:v>
                </c:pt>
                <c:pt idx="911">
                  <c:v>191200</c:v>
                </c:pt>
                <c:pt idx="912">
                  <c:v>191300</c:v>
                </c:pt>
                <c:pt idx="913">
                  <c:v>191400</c:v>
                </c:pt>
                <c:pt idx="914">
                  <c:v>191500</c:v>
                </c:pt>
                <c:pt idx="915">
                  <c:v>191600</c:v>
                </c:pt>
                <c:pt idx="916">
                  <c:v>191700</c:v>
                </c:pt>
                <c:pt idx="917">
                  <c:v>191800</c:v>
                </c:pt>
                <c:pt idx="918">
                  <c:v>191900</c:v>
                </c:pt>
                <c:pt idx="919">
                  <c:v>192000</c:v>
                </c:pt>
                <c:pt idx="920">
                  <c:v>192100</c:v>
                </c:pt>
                <c:pt idx="921">
                  <c:v>192200</c:v>
                </c:pt>
                <c:pt idx="922">
                  <c:v>192300</c:v>
                </c:pt>
                <c:pt idx="923">
                  <c:v>192400</c:v>
                </c:pt>
                <c:pt idx="924">
                  <c:v>192500</c:v>
                </c:pt>
                <c:pt idx="925">
                  <c:v>192600</c:v>
                </c:pt>
                <c:pt idx="926">
                  <c:v>192700</c:v>
                </c:pt>
                <c:pt idx="927">
                  <c:v>192800</c:v>
                </c:pt>
                <c:pt idx="928">
                  <c:v>192900</c:v>
                </c:pt>
                <c:pt idx="929">
                  <c:v>193000</c:v>
                </c:pt>
                <c:pt idx="930">
                  <c:v>193100</c:v>
                </c:pt>
                <c:pt idx="931">
                  <c:v>193200</c:v>
                </c:pt>
                <c:pt idx="932">
                  <c:v>193300</c:v>
                </c:pt>
                <c:pt idx="933">
                  <c:v>193400</c:v>
                </c:pt>
                <c:pt idx="934">
                  <c:v>193500</c:v>
                </c:pt>
                <c:pt idx="935">
                  <c:v>193600</c:v>
                </c:pt>
                <c:pt idx="936">
                  <c:v>193700</c:v>
                </c:pt>
                <c:pt idx="937">
                  <c:v>193800</c:v>
                </c:pt>
                <c:pt idx="938">
                  <c:v>193900</c:v>
                </c:pt>
                <c:pt idx="939">
                  <c:v>194000</c:v>
                </c:pt>
                <c:pt idx="940">
                  <c:v>194100</c:v>
                </c:pt>
                <c:pt idx="941">
                  <c:v>194200</c:v>
                </c:pt>
                <c:pt idx="942">
                  <c:v>194300</c:v>
                </c:pt>
                <c:pt idx="943">
                  <c:v>194400</c:v>
                </c:pt>
                <c:pt idx="944">
                  <c:v>194500</c:v>
                </c:pt>
                <c:pt idx="945">
                  <c:v>194600</c:v>
                </c:pt>
                <c:pt idx="946">
                  <c:v>194700</c:v>
                </c:pt>
                <c:pt idx="947">
                  <c:v>194800</c:v>
                </c:pt>
                <c:pt idx="948">
                  <c:v>194900</c:v>
                </c:pt>
                <c:pt idx="949">
                  <c:v>195000</c:v>
                </c:pt>
                <c:pt idx="950">
                  <c:v>195100</c:v>
                </c:pt>
                <c:pt idx="951">
                  <c:v>195200</c:v>
                </c:pt>
                <c:pt idx="952">
                  <c:v>195300</c:v>
                </c:pt>
                <c:pt idx="953">
                  <c:v>195400</c:v>
                </c:pt>
                <c:pt idx="954">
                  <c:v>195500</c:v>
                </c:pt>
                <c:pt idx="955">
                  <c:v>195600</c:v>
                </c:pt>
                <c:pt idx="956">
                  <c:v>195700</c:v>
                </c:pt>
                <c:pt idx="957">
                  <c:v>195800</c:v>
                </c:pt>
                <c:pt idx="958">
                  <c:v>195900</c:v>
                </c:pt>
                <c:pt idx="959">
                  <c:v>196000</c:v>
                </c:pt>
                <c:pt idx="960">
                  <c:v>196100</c:v>
                </c:pt>
                <c:pt idx="961">
                  <c:v>196200</c:v>
                </c:pt>
                <c:pt idx="962">
                  <c:v>196300</c:v>
                </c:pt>
                <c:pt idx="963">
                  <c:v>196400</c:v>
                </c:pt>
                <c:pt idx="964">
                  <c:v>196500</c:v>
                </c:pt>
                <c:pt idx="965">
                  <c:v>196600</c:v>
                </c:pt>
                <c:pt idx="966">
                  <c:v>196700</c:v>
                </c:pt>
                <c:pt idx="967">
                  <c:v>196800</c:v>
                </c:pt>
                <c:pt idx="968">
                  <c:v>196900</c:v>
                </c:pt>
                <c:pt idx="969">
                  <c:v>197000</c:v>
                </c:pt>
                <c:pt idx="970">
                  <c:v>197100</c:v>
                </c:pt>
                <c:pt idx="971">
                  <c:v>197200</c:v>
                </c:pt>
                <c:pt idx="972">
                  <c:v>197300</c:v>
                </c:pt>
                <c:pt idx="973">
                  <c:v>197400</c:v>
                </c:pt>
                <c:pt idx="974">
                  <c:v>197500</c:v>
                </c:pt>
                <c:pt idx="975">
                  <c:v>197600</c:v>
                </c:pt>
                <c:pt idx="976">
                  <c:v>197700</c:v>
                </c:pt>
                <c:pt idx="977">
                  <c:v>197800</c:v>
                </c:pt>
                <c:pt idx="978">
                  <c:v>197900</c:v>
                </c:pt>
                <c:pt idx="979">
                  <c:v>198000</c:v>
                </c:pt>
                <c:pt idx="980">
                  <c:v>198100</c:v>
                </c:pt>
                <c:pt idx="981">
                  <c:v>198200</c:v>
                </c:pt>
                <c:pt idx="982">
                  <c:v>198300</c:v>
                </c:pt>
                <c:pt idx="983">
                  <c:v>198400</c:v>
                </c:pt>
                <c:pt idx="984">
                  <c:v>198500</c:v>
                </c:pt>
                <c:pt idx="985">
                  <c:v>198600</c:v>
                </c:pt>
                <c:pt idx="986">
                  <c:v>198700</c:v>
                </c:pt>
                <c:pt idx="987">
                  <c:v>198800</c:v>
                </c:pt>
                <c:pt idx="988">
                  <c:v>198900</c:v>
                </c:pt>
                <c:pt idx="989">
                  <c:v>199000</c:v>
                </c:pt>
                <c:pt idx="990">
                  <c:v>199100</c:v>
                </c:pt>
                <c:pt idx="991">
                  <c:v>199200</c:v>
                </c:pt>
                <c:pt idx="992">
                  <c:v>199300</c:v>
                </c:pt>
                <c:pt idx="993">
                  <c:v>199400</c:v>
                </c:pt>
                <c:pt idx="994">
                  <c:v>199500</c:v>
                </c:pt>
                <c:pt idx="995">
                  <c:v>199600</c:v>
                </c:pt>
                <c:pt idx="996">
                  <c:v>199700</c:v>
                </c:pt>
                <c:pt idx="997">
                  <c:v>199800</c:v>
                </c:pt>
                <c:pt idx="998">
                  <c:v>199900</c:v>
                </c:pt>
                <c:pt idx="999">
                  <c:v>200000</c:v>
                </c:pt>
                <c:pt idx="1000">
                  <c:v>200100</c:v>
                </c:pt>
                <c:pt idx="1001">
                  <c:v>200200</c:v>
                </c:pt>
                <c:pt idx="1002">
                  <c:v>200300</c:v>
                </c:pt>
                <c:pt idx="1003">
                  <c:v>200400</c:v>
                </c:pt>
                <c:pt idx="1004">
                  <c:v>200500</c:v>
                </c:pt>
                <c:pt idx="1005">
                  <c:v>200600</c:v>
                </c:pt>
                <c:pt idx="1006">
                  <c:v>200700</c:v>
                </c:pt>
                <c:pt idx="1007">
                  <c:v>200800</c:v>
                </c:pt>
                <c:pt idx="1008">
                  <c:v>200900</c:v>
                </c:pt>
                <c:pt idx="1009">
                  <c:v>201000</c:v>
                </c:pt>
                <c:pt idx="1010">
                  <c:v>201100</c:v>
                </c:pt>
                <c:pt idx="1011">
                  <c:v>201200</c:v>
                </c:pt>
                <c:pt idx="1012">
                  <c:v>201300</c:v>
                </c:pt>
                <c:pt idx="1013">
                  <c:v>201400</c:v>
                </c:pt>
                <c:pt idx="1014">
                  <c:v>201500</c:v>
                </c:pt>
                <c:pt idx="1015">
                  <c:v>201600</c:v>
                </c:pt>
                <c:pt idx="1016">
                  <c:v>201700</c:v>
                </c:pt>
                <c:pt idx="1017">
                  <c:v>201800</c:v>
                </c:pt>
                <c:pt idx="1018">
                  <c:v>201900</c:v>
                </c:pt>
                <c:pt idx="1019">
                  <c:v>202000</c:v>
                </c:pt>
                <c:pt idx="1020">
                  <c:v>202100</c:v>
                </c:pt>
                <c:pt idx="1021">
                  <c:v>202200</c:v>
                </c:pt>
                <c:pt idx="1022">
                  <c:v>202300</c:v>
                </c:pt>
                <c:pt idx="1023">
                  <c:v>202400</c:v>
                </c:pt>
                <c:pt idx="1024">
                  <c:v>202500</c:v>
                </c:pt>
                <c:pt idx="1025">
                  <c:v>202600</c:v>
                </c:pt>
                <c:pt idx="1026">
                  <c:v>202700</c:v>
                </c:pt>
                <c:pt idx="1027">
                  <c:v>202800</c:v>
                </c:pt>
                <c:pt idx="1028">
                  <c:v>202900</c:v>
                </c:pt>
                <c:pt idx="1029">
                  <c:v>203000</c:v>
                </c:pt>
                <c:pt idx="1030">
                  <c:v>203100</c:v>
                </c:pt>
                <c:pt idx="1031">
                  <c:v>203200</c:v>
                </c:pt>
                <c:pt idx="1032">
                  <c:v>203300</c:v>
                </c:pt>
                <c:pt idx="1033">
                  <c:v>203400</c:v>
                </c:pt>
                <c:pt idx="1034">
                  <c:v>203500</c:v>
                </c:pt>
                <c:pt idx="1035">
                  <c:v>203600</c:v>
                </c:pt>
                <c:pt idx="1036">
                  <c:v>203700</c:v>
                </c:pt>
                <c:pt idx="1037">
                  <c:v>203800</c:v>
                </c:pt>
                <c:pt idx="1038">
                  <c:v>203900</c:v>
                </c:pt>
                <c:pt idx="1039">
                  <c:v>204000</c:v>
                </c:pt>
                <c:pt idx="1040">
                  <c:v>204100</c:v>
                </c:pt>
                <c:pt idx="1041">
                  <c:v>204200</c:v>
                </c:pt>
                <c:pt idx="1042">
                  <c:v>204300</c:v>
                </c:pt>
                <c:pt idx="1043">
                  <c:v>204400</c:v>
                </c:pt>
                <c:pt idx="1044">
                  <c:v>204500</c:v>
                </c:pt>
                <c:pt idx="1045">
                  <c:v>204600</c:v>
                </c:pt>
                <c:pt idx="1046">
                  <c:v>204700</c:v>
                </c:pt>
                <c:pt idx="1047">
                  <c:v>204800</c:v>
                </c:pt>
                <c:pt idx="1048">
                  <c:v>204900</c:v>
                </c:pt>
                <c:pt idx="1049">
                  <c:v>205000</c:v>
                </c:pt>
                <c:pt idx="1050">
                  <c:v>205100</c:v>
                </c:pt>
                <c:pt idx="1051">
                  <c:v>205200</c:v>
                </c:pt>
                <c:pt idx="1052">
                  <c:v>205300</c:v>
                </c:pt>
                <c:pt idx="1053">
                  <c:v>205400</c:v>
                </c:pt>
                <c:pt idx="1054">
                  <c:v>205500</c:v>
                </c:pt>
                <c:pt idx="1055">
                  <c:v>205600</c:v>
                </c:pt>
                <c:pt idx="1056">
                  <c:v>205700</c:v>
                </c:pt>
                <c:pt idx="1057">
                  <c:v>205800</c:v>
                </c:pt>
                <c:pt idx="1058">
                  <c:v>205900</c:v>
                </c:pt>
                <c:pt idx="1059">
                  <c:v>206000</c:v>
                </c:pt>
                <c:pt idx="1060">
                  <c:v>206100</c:v>
                </c:pt>
                <c:pt idx="1061">
                  <c:v>206200</c:v>
                </c:pt>
                <c:pt idx="1062">
                  <c:v>206300</c:v>
                </c:pt>
                <c:pt idx="1063">
                  <c:v>206400</c:v>
                </c:pt>
                <c:pt idx="1064">
                  <c:v>206500</c:v>
                </c:pt>
                <c:pt idx="1065">
                  <c:v>206600</c:v>
                </c:pt>
                <c:pt idx="1066">
                  <c:v>206700</c:v>
                </c:pt>
                <c:pt idx="1067">
                  <c:v>206800</c:v>
                </c:pt>
                <c:pt idx="1068">
                  <c:v>206900</c:v>
                </c:pt>
                <c:pt idx="1069">
                  <c:v>207000</c:v>
                </c:pt>
                <c:pt idx="1070">
                  <c:v>207100</c:v>
                </c:pt>
                <c:pt idx="1071">
                  <c:v>207200</c:v>
                </c:pt>
                <c:pt idx="1072">
                  <c:v>207300</c:v>
                </c:pt>
                <c:pt idx="1073">
                  <c:v>207400</c:v>
                </c:pt>
                <c:pt idx="1074">
                  <c:v>207500</c:v>
                </c:pt>
                <c:pt idx="1075">
                  <c:v>207600</c:v>
                </c:pt>
                <c:pt idx="1076">
                  <c:v>207700</c:v>
                </c:pt>
                <c:pt idx="1077">
                  <c:v>207800</c:v>
                </c:pt>
                <c:pt idx="1078">
                  <c:v>207900</c:v>
                </c:pt>
                <c:pt idx="1079">
                  <c:v>208000</c:v>
                </c:pt>
                <c:pt idx="1080">
                  <c:v>208100</c:v>
                </c:pt>
                <c:pt idx="1081">
                  <c:v>208200</c:v>
                </c:pt>
                <c:pt idx="1082">
                  <c:v>208300</c:v>
                </c:pt>
                <c:pt idx="1083">
                  <c:v>208400</c:v>
                </c:pt>
                <c:pt idx="1084">
                  <c:v>208500</c:v>
                </c:pt>
                <c:pt idx="1085">
                  <c:v>208600</c:v>
                </c:pt>
                <c:pt idx="1086">
                  <c:v>208700</c:v>
                </c:pt>
                <c:pt idx="1087">
                  <c:v>208800</c:v>
                </c:pt>
                <c:pt idx="1088">
                  <c:v>208900</c:v>
                </c:pt>
                <c:pt idx="1089">
                  <c:v>209000</c:v>
                </c:pt>
                <c:pt idx="1090">
                  <c:v>209100</c:v>
                </c:pt>
                <c:pt idx="1091">
                  <c:v>209200</c:v>
                </c:pt>
                <c:pt idx="1092">
                  <c:v>209300</c:v>
                </c:pt>
                <c:pt idx="1093">
                  <c:v>209400</c:v>
                </c:pt>
                <c:pt idx="1094">
                  <c:v>209500</c:v>
                </c:pt>
                <c:pt idx="1095">
                  <c:v>209600</c:v>
                </c:pt>
                <c:pt idx="1096">
                  <c:v>209700</c:v>
                </c:pt>
                <c:pt idx="1097">
                  <c:v>209800</c:v>
                </c:pt>
                <c:pt idx="1098">
                  <c:v>209900</c:v>
                </c:pt>
                <c:pt idx="1099">
                  <c:v>210000</c:v>
                </c:pt>
                <c:pt idx="1100">
                  <c:v>210100</c:v>
                </c:pt>
                <c:pt idx="1101">
                  <c:v>210200</c:v>
                </c:pt>
                <c:pt idx="1102">
                  <c:v>210300</c:v>
                </c:pt>
                <c:pt idx="1103">
                  <c:v>210400</c:v>
                </c:pt>
                <c:pt idx="1104">
                  <c:v>210500</c:v>
                </c:pt>
                <c:pt idx="1105">
                  <c:v>210600</c:v>
                </c:pt>
                <c:pt idx="1106">
                  <c:v>210700</c:v>
                </c:pt>
                <c:pt idx="1107">
                  <c:v>210800</c:v>
                </c:pt>
                <c:pt idx="1108">
                  <c:v>210900</c:v>
                </c:pt>
                <c:pt idx="1109">
                  <c:v>211000</c:v>
                </c:pt>
                <c:pt idx="1110">
                  <c:v>211100</c:v>
                </c:pt>
                <c:pt idx="1111">
                  <c:v>211200</c:v>
                </c:pt>
                <c:pt idx="1112">
                  <c:v>211300</c:v>
                </c:pt>
                <c:pt idx="1113">
                  <c:v>211400</c:v>
                </c:pt>
                <c:pt idx="1114">
                  <c:v>211500</c:v>
                </c:pt>
                <c:pt idx="1115">
                  <c:v>211600</c:v>
                </c:pt>
                <c:pt idx="1116">
                  <c:v>211700</c:v>
                </c:pt>
                <c:pt idx="1117">
                  <c:v>211800</c:v>
                </c:pt>
                <c:pt idx="1118">
                  <c:v>211900</c:v>
                </c:pt>
                <c:pt idx="1119">
                  <c:v>212000</c:v>
                </c:pt>
                <c:pt idx="1120">
                  <c:v>212100</c:v>
                </c:pt>
                <c:pt idx="1121">
                  <c:v>212200</c:v>
                </c:pt>
                <c:pt idx="1122">
                  <c:v>212300</c:v>
                </c:pt>
                <c:pt idx="1123">
                  <c:v>212400</c:v>
                </c:pt>
                <c:pt idx="1124">
                  <c:v>212500</c:v>
                </c:pt>
                <c:pt idx="1125">
                  <c:v>212600</c:v>
                </c:pt>
                <c:pt idx="1126">
                  <c:v>212700</c:v>
                </c:pt>
                <c:pt idx="1127">
                  <c:v>212800</c:v>
                </c:pt>
                <c:pt idx="1128">
                  <c:v>212900</c:v>
                </c:pt>
                <c:pt idx="1129">
                  <c:v>213000</c:v>
                </c:pt>
                <c:pt idx="1130">
                  <c:v>213100</c:v>
                </c:pt>
                <c:pt idx="1131">
                  <c:v>213200</c:v>
                </c:pt>
                <c:pt idx="1132">
                  <c:v>213300</c:v>
                </c:pt>
                <c:pt idx="1133">
                  <c:v>213400</c:v>
                </c:pt>
                <c:pt idx="1134">
                  <c:v>213500</c:v>
                </c:pt>
                <c:pt idx="1135">
                  <c:v>213600</c:v>
                </c:pt>
                <c:pt idx="1136">
                  <c:v>213700</c:v>
                </c:pt>
                <c:pt idx="1137">
                  <c:v>213800</c:v>
                </c:pt>
                <c:pt idx="1138">
                  <c:v>213900</c:v>
                </c:pt>
                <c:pt idx="1139">
                  <c:v>214000</c:v>
                </c:pt>
                <c:pt idx="1140">
                  <c:v>214100</c:v>
                </c:pt>
                <c:pt idx="1141">
                  <c:v>214200</c:v>
                </c:pt>
                <c:pt idx="1142">
                  <c:v>214300</c:v>
                </c:pt>
                <c:pt idx="1143">
                  <c:v>214400</c:v>
                </c:pt>
                <c:pt idx="1144">
                  <c:v>214500</c:v>
                </c:pt>
                <c:pt idx="1145">
                  <c:v>214600</c:v>
                </c:pt>
                <c:pt idx="1146">
                  <c:v>214700</c:v>
                </c:pt>
                <c:pt idx="1147">
                  <c:v>214800</c:v>
                </c:pt>
                <c:pt idx="1148">
                  <c:v>214900</c:v>
                </c:pt>
                <c:pt idx="1149">
                  <c:v>215000</c:v>
                </c:pt>
                <c:pt idx="1150">
                  <c:v>215100</c:v>
                </c:pt>
                <c:pt idx="1151">
                  <c:v>215200</c:v>
                </c:pt>
                <c:pt idx="1152">
                  <c:v>215300</c:v>
                </c:pt>
                <c:pt idx="1153">
                  <c:v>215400</c:v>
                </c:pt>
                <c:pt idx="1154">
                  <c:v>215500</c:v>
                </c:pt>
                <c:pt idx="1155">
                  <c:v>215600</c:v>
                </c:pt>
                <c:pt idx="1156">
                  <c:v>215700</c:v>
                </c:pt>
                <c:pt idx="1157">
                  <c:v>215800</c:v>
                </c:pt>
                <c:pt idx="1158">
                  <c:v>215900</c:v>
                </c:pt>
                <c:pt idx="1159">
                  <c:v>216000</c:v>
                </c:pt>
                <c:pt idx="1160">
                  <c:v>216100</c:v>
                </c:pt>
                <c:pt idx="1161">
                  <c:v>216200</c:v>
                </c:pt>
                <c:pt idx="1162">
                  <c:v>216300</c:v>
                </c:pt>
                <c:pt idx="1163">
                  <c:v>216400</c:v>
                </c:pt>
                <c:pt idx="1164">
                  <c:v>216500</c:v>
                </c:pt>
                <c:pt idx="1165">
                  <c:v>216600</c:v>
                </c:pt>
                <c:pt idx="1166">
                  <c:v>216700</c:v>
                </c:pt>
                <c:pt idx="1167">
                  <c:v>216800</c:v>
                </c:pt>
                <c:pt idx="1168">
                  <c:v>216900</c:v>
                </c:pt>
                <c:pt idx="1169">
                  <c:v>217000</c:v>
                </c:pt>
                <c:pt idx="1170">
                  <c:v>217100</c:v>
                </c:pt>
                <c:pt idx="1171">
                  <c:v>217200</c:v>
                </c:pt>
                <c:pt idx="1172">
                  <c:v>217300</c:v>
                </c:pt>
                <c:pt idx="1173">
                  <c:v>217400</c:v>
                </c:pt>
                <c:pt idx="1174">
                  <c:v>217500</c:v>
                </c:pt>
                <c:pt idx="1175">
                  <c:v>217600</c:v>
                </c:pt>
                <c:pt idx="1176">
                  <c:v>217700</c:v>
                </c:pt>
                <c:pt idx="1177">
                  <c:v>217800</c:v>
                </c:pt>
                <c:pt idx="1178">
                  <c:v>217900</c:v>
                </c:pt>
                <c:pt idx="1179">
                  <c:v>218000</c:v>
                </c:pt>
                <c:pt idx="1180">
                  <c:v>218100</c:v>
                </c:pt>
                <c:pt idx="1181">
                  <c:v>218200</c:v>
                </c:pt>
                <c:pt idx="1182">
                  <c:v>218300</c:v>
                </c:pt>
                <c:pt idx="1183">
                  <c:v>218400</c:v>
                </c:pt>
                <c:pt idx="1184">
                  <c:v>218500</c:v>
                </c:pt>
                <c:pt idx="1185">
                  <c:v>218600</c:v>
                </c:pt>
                <c:pt idx="1186">
                  <c:v>218700</c:v>
                </c:pt>
                <c:pt idx="1187">
                  <c:v>218800</c:v>
                </c:pt>
                <c:pt idx="1188">
                  <c:v>218900</c:v>
                </c:pt>
                <c:pt idx="1189">
                  <c:v>219000</c:v>
                </c:pt>
                <c:pt idx="1190">
                  <c:v>219100</c:v>
                </c:pt>
                <c:pt idx="1191">
                  <c:v>219200</c:v>
                </c:pt>
                <c:pt idx="1192">
                  <c:v>219300</c:v>
                </c:pt>
                <c:pt idx="1193">
                  <c:v>219400</c:v>
                </c:pt>
                <c:pt idx="1194">
                  <c:v>219500</c:v>
                </c:pt>
                <c:pt idx="1195">
                  <c:v>219600</c:v>
                </c:pt>
                <c:pt idx="1196">
                  <c:v>219700</c:v>
                </c:pt>
                <c:pt idx="1197">
                  <c:v>219800</c:v>
                </c:pt>
                <c:pt idx="1198">
                  <c:v>219900</c:v>
                </c:pt>
                <c:pt idx="1199">
                  <c:v>220000</c:v>
                </c:pt>
                <c:pt idx="1200">
                  <c:v>220100</c:v>
                </c:pt>
                <c:pt idx="1201">
                  <c:v>220200</c:v>
                </c:pt>
                <c:pt idx="1202">
                  <c:v>220300</c:v>
                </c:pt>
                <c:pt idx="1203">
                  <c:v>220400</c:v>
                </c:pt>
                <c:pt idx="1204">
                  <c:v>220500</c:v>
                </c:pt>
                <c:pt idx="1205">
                  <c:v>220600</c:v>
                </c:pt>
                <c:pt idx="1206">
                  <c:v>220700</c:v>
                </c:pt>
                <c:pt idx="1207">
                  <c:v>220800</c:v>
                </c:pt>
                <c:pt idx="1208">
                  <c:v>220900</c:v>
                </c:pt>
                <c:pt idx="1209">
                  <c:v>221000</c:v>
                </c:pt>
                <c:pt idx="1210">
                  <c:v>221100</c:v>
                </c:pt>
                <c:pt idx="1211">
                  <c:v>221200</c:v>
                </c:pt>
                <c:pt idx="1212">
                  <c:v>221300</c:v>
                </c:pt>
                <c:pt idx="1213">
                  <c:v>221400</c:v>
                </c:pt>
                <c:pt idx="1214">
                  <c:v>221500</c:v>
                </c:pt>
                <c:pt idx="1215">
                  <c:v>221600</c:v>
                </c:pt>
                <c:pt idx="1216">
                  <c:v>221700</c:v>
                </c:pt>
                <c:pt idx="1217">
                  <c:v>221800</c:v>
                </c:pt>
                <c:pt idx="1218">
                  <c:v>221900</c:v>
                </c:pt>
                <c:pt idx="1219">
                  <c:v>222000</c:v>
                </c:pt>
                <c:pt idx="1220">
                  <c:v>222100</c:v>
                </c:pt>
                <c:pt idx="1221">
                  <c:v>222200</c:v>
                </c:pt>
                <c:pt idx="1222">
                  <c:v>222300</c:v>
                </c:pt>
                <c:pt idx="1223">
                  <c:v>222400</c:v>
                </c:pt>
                <c:pt idx="1224">
                  <c:v>222500</c:v>
                </c:pt>
                <c:pt idx="1225">
                  <c:v>222600</c:v>
                </c:pt>
                <c:pt idx="1226">
                  <c:v>222700</c:v>
                </c:pt>
                <c:pt idx="1227">
                  <c:v>222800</c:v>
                </c:pt>
                <c:pt idx="1228">
                  <c:v>222900</c:v>
                </c:pt>
                <c:pt idx="1229">
                  <c:v>223000</c:v>
                </c:pt>
                <c:pt idx="1230">
                  <c:v>223100</c:v>
                </c:pt>
                <c:pt idx="1231">
                  <c:v>223200</c:v>
                </c:pt>
                <c:pt idx="1232">
                  <c:v>223300</c:v>
                </c:pt>
                <c:pt idx="1233">
                  <c:v>223400</c:v>
                </c:pt>
                <c:pt idx="1234">
                  <c:v>223500</c:v>
                </c:pt>
                <c:pt idx="1235">
                  <c:v>223600</c:v>
                </c:pt>
                <c:pt idx="1236">
                  <c:v>223700</c:v>
                </c:pt>
                <c:pt idx="1237">
                  <c:v>223800</c:v>
                </c:pt>
                <c:pt idx="1238">
                  <c:v>223900</c:v>
                </c:pt>
                <c:pt idx="1239">
                  <c:v>224000</c:v>
                </c:pt>
                <c:pt idx="1240">
                  <c:v>224100</c:v>
                </c:pt>
                <c:pt idx="1241">
                  <c:v>224200</c:v>
                </c:pt>
                <c:pt idx="1242">
                  <c:v>224300</c:v>
                </c:pt>
                <c:pt idx="1243">
                  <c:v>224400</c:v>
                </c:pt>
                <c:pt idx="1244">
                  <c:v>224500</c:v>
                </c:pt>
                <c:pt idx="1245">
                  <c:v>224600</c:v>
                </c:pt>
                <c:pt idx="1246">
                  <c:v>224700</c:v>
                </c:pt>
                <c:pt idx="1247">
                  <c:v>224800</c:v>
                </c:pt>
                <c:pt idx="1248">
                  <c:v>224900</c:v>
                </c:pt>
                <c:pt idx="1249">
                  <c:v>225000</c:v>
                </c:pt>
                <c:pt idx="1250">
                  <c:v>225100</c:v>
                </c:pt>
                <c:pt idx="1251">
                  <c:v>225200</c:v>
                </c:pt>
                <c:pt idx="1252">
                  <c:v>225300</c:v>
                </c:pt>
                <c:pt idx="1253">
                  <c:v>225400</c:v>
                </c:pt>
                <c:pt idx="1254">
                  <c:v>225500</c:v>
                </c:pt>
                <c:pt idx="1255">
                  <c:v>225600</c:v>
                </c:pt>
                <c:pt idx="1256">
                  <c:v>225700</c:v>
                </c:pt>
                <c:pt idx="1257">
                  <c:v>225800</c:v>
                </c:pt>
                <c:pt idx="1258">
                  <c:v>225900</c:v>
                </c:pt>
                <c:pt idx="1259">
                  <c:v>226000</c:v>
                </c:pt>
                <c:pt idx="1260">
                  <c:v>226100</c:v>
                </c:pt>
                <c:pt idx="1261">
                  <c:v>226200</c:v>
                </c:pt>
                <c:pt idx="1262">
                  <c:v>226300</c:v>
                </c:pt>
                <c:pt idx="1263">
                  <c:v>226400</c:v>
                </c:pt>
                <c:pt idx="1264">
                  <c:v>226500</c:v>
                </c:pt>
                <c:pt idx="1265">
                  <c:v>226600</c:v>
                </c:pt>
                <c:pt idx="1266">
                  <c:v>226700</c:v>
                </c:pt>
                <c:pt idx="1267">
                  <c:v>226800</c:v>
                </c:pt>
                <c:pt idx="1268">
                  <c:v>226900</c:v>
                </c:pt>
                <c:pt idx="1269">
                  <c:v>227000</c:v>
                </c:pt>
                <c:pt idx="1270">
                  <c:v>227100</c:v>
                </c:pt>
                <c:pt idx="1271">
                  <c:v>227200</c:v>
                </c:pt>
                <c:pt idx="1272">
                  <c:v>227300</c:v>
                </c:pt>
                <c:pt idx="1273">
                  <c:v>227400</c:v>
                </c:pt>
                <c:pt idx="1274">
                  <c:v>227500</c:v>
                </c:pt>
                <c:pt idx="1275">
                  <c:v>227600</c:v>
                </c:pt>
                <c:pt idx="1276">
                  <c:v>227700</c:v>
                </c:pt>
                <c:pt idx="1277">
                  <c:v>227800</c:v>
                </c:pt>
                <c:pt idx="1278">
                  <c:v>227900</c:v>
                </c:pt>
                <c:pt idx="1279">
                  <c:v>228000</c:v>
                </c:pt>
                <c:pt idx="1280">
                  <c:v>228100</c:v>
                </c:pt>
                <c:pt idx="1281">
                  <c:v>228200</c:v>
                </c:pt>
                <c:pt idx="1282">
                  <c:v>228300</c:v>
                </c:pt>
                <c:pt idx="1283">
                  <c:v>228400</c:v>
                </c:pt>
                <c:pt idx="1284">
                  <c:v>228500</c:v>
                </c:pt>
                <c:pt idx="1285">
                  <c:v>228600</c:v>
                </c:pt>
                <c:pt idx="1286">
                  <c:v>228700</c:v>
                </c:pt>
                <c:pt idx="1287">
                  <c:v>228800</c:v>
                </c:pt>
                <c:pt idx="1288">
                  <c:v>228900</c:v>
                </c:pt>
                <c:pt idx="1289">
                  <c:v>229000</c:v>
                </c:pt>
                <c:pt idx="1290">
                  <c:v>229100</c:v>
                </c:pt>
                <c:pt idx="1291">
                  <c:v>229200</c:v>
                </c:pt>
                <c:pt idx="1292">
                  <c:v>229300</c:v>
                </c:pt>
                <c:pt idx="1293">
                  <c:v>229400</c:v>
                </c:pt>
                <c:pt idx="1294">
                  <c:v>229500</c:v>
                </c:pt>
                <c:pt idx="1295">
                  <c:v>229600</c:v>
                </c:pt>
                <c:pt idx="1296">
                  <c:v>229700</c:v>
                </c:pt>
                <c:pt idx="1297">
                  <c:v>229800</c:v>
                </c:pt>
                <c:pt idx="1298">
                  <c:v>229900</c:v>
                </c:pt>
                <c:pt idx="1299">
                  <c:v>230000</c:v>
                </c:pt>
                <c:pt idx="1300">
                  <c:v>230100</c:v>
                </c:pt>
                <c:pt idx="1301">
                  <c:v>230200</c:v>
                </c:pt>
                <c:pt idx="1302">
                  <c:v>230300</c:v>
                </c:pt>
                <c:pt idx="1303">
                  <c:v>230400</c:v>
                </c:pt>
                <c:pt idx="1304">
                  <c:v>230500</c:v>
                </c:pt>
                <c:pt idx="1305">
                  <c:v>230600</c:v>
                </c:pt>
                <c:pt idx="1306">
                  <c:v>230700</c:v>
                </c:pt>
                <c:pt idx="1307">
                  <c:v>230800</c:v>
                </c:pt>
                <c:pt idx="1308">
                  <c:v>230900</c:v>
                </c:pt>
                <c:pt idx="1309">
                  <c:v>231000</c:v>
                </c:pt>
                <c:pt idx="1310">
                  <c:v>231100</c:v>
                </c:pt>
                <c:pt idx="1311">
                  <c:v>231200</c:v>
                </c:pt>
                <c:pt idx="1312">
                  <c:v>231300</c:v>
                </c:pt>
                <c:pt idx="1313">
                  <c:v>231400</c:v>
                </c:pt>
                <c:pt idx="1314">
                  <c:v>231500</c:v>
                </c:pt>
                <c:pt idx="1315">
                  <c:v>231600</c:v>
                </c:pt>
                <c:pt idx="1316">
                  <c:v>231700</c:v>
                </c:pt>
                <c:pt idx="1317">
                  <c:v>231800</c:v>
                </c:pt>
                <c:pt idx="1318">
                  <c:v>231900</c:v>
                </c:pt>
                <c:pt idx="1319">
                  <c:v>232000</c:v>
                </c:pt>
                <c:pt idx="1320">
                  <c:v>232100</c:v>
                </c:pt>
                <c:pt idx="1321">
                  <c:v>232200</c:v>
                </c:pt>
                <c:pt idx="1322">
                  <c:v>232300</c:v>
                </c:pt>
                <c:pt idx="1323">
                  <c:v>232400</c:v>
                </c:pt>
                <c:pt idx="1324">
                  <c:v>232500</c:v>
                </c:pt>
                <c:pt idx="1325">
                  <c:v>232600</c:v>
                </c:pt>
                <c:pt idx="1326">
                  <c:v>232700</c:v>
                </c:pt>
                <c:pt idx="1327">
                  <c:v>232800</c:v>
                </c:pt>
                <c:pt idx="1328">
                  <c:v>232900</c:v>
                </c:pt>
                <c:pt idx="1329">
                  <c:v>233000</c:v>
                </c:pt>
                <c:pt idx="1330">
                  <c:v>233100</c:v>
                </c:pt>
                <c:pt idx="1331">
                  <c:v>233200</c:v>
                </c:pt>
                <c:pt idx="1332">
                  <c:v>233300</c:v>
                </c:pt>
                <c:pt idx="1333">
                  <c:v>233400</c:v>
                </c:pt>
                <c:pt idx="1334">
                  <c:v>233500</c:v>
                </c:pt>
                <c:pt idx="1335">
                  <c:v>233600</c:v>
                </c:pt>
                <c:pt idx="1336">
                  <c:v>233700</c:v>
                </c:pt>
                <c:pt idx="1337">
                  <c:v>233800</c:v>
                </c:pt>
                <c:pt idx="1338">
                  <c:v>233900</c:v>
                </c:pt>
                <c:pt idx="1339">
                  <c:v>234000</c:v>
                </c:pt>
                <c:pt idx="1340">
                  <c:v>234100</c:v>
                </c:pt>
                <c:pt idx="1341">
                  <c:v>234200</c:v>
                </c:pt>
                <c:pt idx="1342">
                  <c:v>234300</c:v>
                </c:pt>
                <c:pt idx="1343">
                  <c:v>234400</c:v>
                </c:pt>
                <c:pt idx="1344">
                  <c:v>234500</c:v>
                </c:pt>
                <c:pt idx="1345">
                  <c:v>234600</c:v>
                </c:pt>
                <c:pt idx="1346">
                  <c:v>234700</c:v>
                </c:pt>
                <c:pt idx="1347">
                  <c:v>234800</c:v>
                </c:pt>
                <c:pt idx="1348">
                  <c:v>234900</c:v>
                </c:pt>
                <c:pt idx="1349">
                  <c:v>235000</c:v>
                </c:pt>
                <c:pt idx="1350">
                  <c:v>235100</c:v>
                </c:pt>
                <c:pt idx="1351">
                  <c:v>235200</c:v>
                </c:pt>
                <c:pt idx="1352">
                  <c:v>235300</c:v>
                </c:pt>
                <c:pt idx="1353">
                  <c:v>235400</c:v>
                </c:pt>
                <c:pt idx="1354">
                  <c:v>235500</c:v>
                </c:pt>
                <c:pt idx="1355">
                  <c:v>235600</c:v>
                </c:pt>
                <c:pt idx="1356">
                  <c:v>235700</c:v>
                </c:pt>
                <c:pt idx="1357">
                  <c:v>235800</c:v>
                </c:pt>
                <c:pt idx="1358">
                  <c:v>235900</c:v>
                </c:pt>
                <c:pt idx="1359">
                  <c:v>236000</c:v>
                </c:pt>
                <c:pt idx="1360">
                  <c:v>236100</c:v>
                </c:pt>
                <c:pt idx="1361">
                  <c:v>236200</c:v>
                </c:pt>
                <c:pt idx="1362">
                  <c:v>236300</c:v>
                </c:pt>
                <c:pt idx="1363">
                  <c:v>236400</c:v>
                </c:pt>
                <c:pt idx="1364">
                  <c:v>236500</c:v>
                </c:pt>
                <c:pt idx="1365">
                  <c:v>236600</c:v>
                </c:pt>
                <c:pt idx="1366">
                  <c:v>236700</c:v>
                </c:pt>
                <c:pt idx="1367">
                  <c:v>236800</c:v>
                </c:pt>
                <c:pt idx="1368">
                  <c:v>236900</c:v>
                </c:pt>
                <c:pt idx="1369">
                  <c:v>237000</c:v>
                </c:pt>
                <c:pt idx="1370">
                  <c:v>237100</c:v>
                </c:pt>
                <c:pt idx="1371">
                  <c:v>237200</c:v>
                </c:pt>
                <c:pt idx="1372">
                  <c:v>237300</c:v>
                </c:pt>
                <c:pt idx="1373">
                  <c:v>237400</c:v>
                </c:pt>
                <c:pt idx="1374">
                  <c:v>237500</c:v>
                </c:pt>
                <c:pt idx="1375">
                  <c:v>237600</c:v>
                </c:pt>
                <c:pt idx="1376">
                  <c:v>237700</c:v>
                </c:pt>
                <c:pt idx="1377">
                  <c:v>237800</c:v>
                </c:pt>
                <c:pt idx="1378">
                  <c:v>237900</c:v>
                </c:pt>
                <c:pt idx="1379">
                  <c:v>238000</c:v>
                </c:pt>
                <c:pt idx="1380">
                  <c:v>238100</c:v>
                </c:pt>
                <c:pt idx="1381">
                  <c:v>238200</c:v>
                </c:pt>
                <c:pt idx="1382">
                  <c:v>238300</c:v>
                </c:pt>
                <c:pt idx="1383">
                  <c:v>238400</c:v>
                </c:pt>
                <c:pt idx="1384">
                  <c:v>238500</c:v>
                </c:pt>
                <c:pt idx="1385">
                  <c:v>238600</c:v>
                </c:pt>
                <c:pt idx="1386">
                  <c:v>238700</c:v>
                </c:pt>
                <c:pt idx="1387">
                  <c:v>238800</c:v>
                </c:pt>
                <c:pt idx="1388">
                  <c:v>238900</c:v>
                </c:pt>
                <c:pt idx="1389">
                  <c:v>239000</c:v>
                </c:pt>
                <c:pt idx="1390">
                  <c:v>239100</c:v>
                </c:pt>
                <c:pt idx="1391">
                  <c:v>239200</c:v>
                </c:pt>
                <c:pt idx="1392">
                  <c:v>239300</c:v>
                </c:pt>
                <c:pt idx="1393">
                  <c:v>239400</c:v>
                </c:pt>
                <c:pt idx="1394">
                  <c:v>239500</c:v>
                </c:pt>
                <c:pt idx="1395">
                  <c:v>239600</c:v>
                </c:pt>
                <c:pt idx="1396">
                  <c:v>239700</c:v>
                </c:pt>
                <c:pt idx="1397">
                  <c:v>239800</c:v>
                </c:pt>
                <c:pt idx="1398">
                  <c:v>239900</c:v>
                </c:pt>
                <c:pt idx="1399">
                  <c:v>240000</c:v>
                </c:pt>
                <c:pt idx="1400">
                  <c:v>240100</c:v>
                </c:pt>
                <c:pt idx="1401">
                  <c:v>240200</c:v>
                </c:pt>
                <c:pt idx="1402">
                  <c:v>240300</c:v>
                </c:pt>
                <c:pt idx="1403">
                  <c:v>240400</c:v>
                </c:pt>
                <c:pt idx="1404">
                  <c:v>240500</c:v>
                </c:pt>
                <c:pt idx="1405">
                  <c:v>240600</c:v>
                </c:pt>
                <c:pt idx="1406">
                  <c:v>240700</c:v>
                </c:pt>
                <c:pt idx="1407">
                  <c:v>240800</c:v>
                </c:pt>
                <c:pt idx="1408">
                  <c:v>240900</c:v>
                </c:pt>
                <c:pt idx="1409">
                  <c:v>241000</c:v>
                </c:pt>
                <c:pt idx="1410">
                  <c:v>241100</c:v>
                </c:pt>
                <c:pt idx="1411">
                  <c:v>241200</c:v>
                </c:pt>
                <c:pt idx="1412">
                  <c:v>241300</c:v>
                </c:pt>
                <c:pt idx="1413">
                  <c:v>241400</c:v>
                </c:pt>
                <c:pt idx="1414">
                  <c:v>241500</c:v>
                </c:pt>
                <c:pt idx="1415">
                  <c:v>241600</c:v>
                </c:pt>
                <c:pt idx="1416">
                  <c:v>241700</c:v>
                </c:pt>
                <c:pt idx="1417">
                  <c:v>241800</c:v>
                </c:pt>
                <c:pt idx="1418">
                  <c:v>241900</c:v>
                </c:pt>
                <c:pt idx="1419">
                  <c:v>242000</c:v>
                </c:pt>
                <c:pt idx="1420">
                  <c:v>242100</c:v>
                </c:pt>
                <c:pt idx="1421">
                  <c:v>242200</c:v>
                </c:pt>
                <c:pt idx="1422">
                  <c:v>242300</c:v>
                </c:pt>
                <c:pt idx="1423">
                  <c:v>242400</c:v>
                </c:pt>
                <c:pt idx="1424">
                  <c:v>242500</c:v>
                </c:pt>
                <c:pt idx="1425">
                  <c:v>242600</c:v>
                </c:pt>
                <c:pt idx="1426">
                  <c:v>242700</c:v>
                </c:pt>
                <c:pt idx="1427">
                  <c:v>242800</c:v>
                </c:pt>
                <c:pt idx="1428">
                  <c:v>242900</c:v>
                </c:pt>
                <c:pt idx="1429">
                  <c:v>243000</c:v>
                </c:pt>
                <c:pt idx="1430">
                  <c:v>243100</c:v>
                </c:pt>
                <c:pt idx="1431">
                  <c:v>243200</c:v>
                </c:pt>
                <c:pt idx="1432">
                  <c:v>243300</c:v>
                </c:pt>
                <c:pt idx="1433">
                  <c:v>243400</c:v>
                </c:pt>
                <c:pt idx="1434">
                  <c:v>243500</c:v>
                </c:pt>
                <c:pt idx="1435">
                  <c:v>243600</c:v>
                </c:pt>
                <c:pt idx="1436">
                  <c:v>243700</c:v>
                </c:pt>
                <c:pt idx="1437">
                  <c:v>243800</c:v>
                </c:pt>
                <c:pt idx="1438">
                  <c:v>243900</c:v>
                </c:pt>
                <c:pt idx="1439">
                  <c:v>244000</c:v>
                </c:pt>
                <c:pt idx="1440">
                  <c:v>244100</c:v>
                </c:pt>
                <c:pt idx="1441">
                  <c:v>244200</c:v>
                </c:pt>
                <c:pt idx="1442">
                  <c:v>244300</c:v>
                </c:pt>
                <c:pt idx="1443">
                  <c:v>244400</c:v>
                </c:pt>
                <c:pt idx="1444">
                  <c:v>244500</c:v>
                </c:pt>
                <c:pt idx="1445">
                  <c:v>244600</c:v>
                </c:pt>
                <c:pt idx="1446">
                  <c:v>244700</c:v>
                </c:pt>
                <c:pt idx="1447">
                  <c:v>244800</c:v>
                </c:pt>
                <c:pt idx="1448">
                  <c:v>244900</c:v>
                </c:pt>
                <c:pt idx="1449">
                  <c:v>245000</c:v>
                </c:pt>
                <c:pt idx="1450">
                  <c:v>245100</c:v>
                </c:pt>
                <c:pt idx="1451">
                  <c:v>245200</c:v>
                </c:pt>
                <c:pt idx="1452">
                  <c:v>245300</c:v>
                </c:pt>
                <c:pt idx="1453">
                  <c:v>245400</c:v>
                </c:pt>
                <c:pt idx="1454">
                  <c:v>245500</c:v>
                </c:pt>
                <c:pt idx="1455">
                  <c:v>245600</c:v>
                </c:pt>
                <c:pt idx="1456">
                  <c:v>245700</c:v>
                </c:pt>
                <c:pt idx="1457">
                  <c:v>245800</c:v>
                </c:pt>
                <c:pt idx="1458">
                  <c:v>245900</c:v>
                </c:pt>
                <c:pt idx="1459">
                  <c:v>246000</c:v>
                </c:pt>
                <c:pt idx="1460">
                  <c:v>246100</c:v>
                </c:pt>
                <c:pt idx="1461">
                  <c:v>246200</c:v>
                </c:pt>
                <c:pt idx="1462">
                  <c:v>246300</c:v>
                </c:pt>
                <c:pt idx="1463">
                  <c:v>246400</c:v>
                </c:pt>
                <c:pt idx="1464">
                  <c:v>246500</c:v>
                </c:pt>
                <c:pt idx="1465">
                  <c:v>246600</c:v>
                </c:pt>
                <c:pt idx="1466">
                  <c:v>246700</c:v>
                </c:pt>
                <c:pt idx="1467">
                  <c:v>246800</c:v>
                </c:pt>
                <c:pt idx="1468">
                  <c:v>246900</c:v>
                </c:pt>
                <c:pt idx="1469">
                  <c:v>247000</c:v>
                </c:pt>
                <c:pt idx="1470">
                  <c:v>247100</c:v>
                </c:pt>
                <c:pt idx="1471">
                  <c:v>247200</c:v>
                </c:pt>
                <c:pt idx="1472">
                  <c:v>247300</c:v>
                </c:pt>
                <c:pt idx="1473">
                  <c:v>247400</c:v>
                </c:pt>
                <c:pt idx="1474">
                  <c:v>247500</c:v>
                </c:pt>
                <c:pt idx="1475">
                  <c:v>247600</c:v>
                </c:pt>
                <c:pt idx="1476">
                  <c:v>247700</c:v>
                </c:pt>
                <c:pt idx="1477">
                  <c:v>247800</c:v>
                </c:pt>
                <c:pt idx="1478">
                  <c:v>247900</c:v>
                </c:pt>
                <c:pt idx="1479">
                  <c:v>248000</c:v>
                </c:pt>
                <c:pt idx="1480">
                  <c:v>248100</c:v>
                </c:pt>
                <c:pt idx="1481">
                  <c:v>248200</c:v>
                </c:pt>
                <c:pt idx="1482">
                  <c:v>248300</c:v>
                </c:pt>
                <c:pt idx="1483">
                  <c:v>248400</c:v>
                </c:pt>
                <c:pt idx="1484">
                  <c:v>248500</c:v>
                </c:pt>
                <c:pt idx="1485">
                  <c:v>248600</c:v>
                </c:pt>
                <c:pt idx="1486">
                  <c:v>248700</c:v>
                </c:pt>
                <c:pt idx="1487">
                  <c:v>248800</c:v>
                </c:pt>
                <c:pt idx="1488">
                  <c:v>248900</c:v>
                </c:pt>
                <c:pt idx="1489">
                  <c:v>249000</c:v>
                </c:pt>
                <c:pt idx="1490">
                  <c:v>249100</c:v>
                </c:pt>
                <c:pt idx="1491">
                  <c:v>249200</c:v>
                </c:pt>
                <c:pt idx="1492">
                  <c:v>249300</c:v>
                </c:pt>
                <c:pt idx="1493">
                  <c:v>249400</c:v>
                </c:pt>
                <c:pt idx="1494">
                  <c:v>249500</c:v>
                </c:pt>
                <c:pt idx="1495">
                  <c:v>249600</c:v>
                </c:pt>
                <c:pt idx="1496">
                  <c:v>249700</c:v>
                </c:pt>
                <c:pt idx="1497">
                  <c:v>249800</c:v>
                </c:pt>
                <c:pt idx="1498">
                  <c:v>249900</c:v>
                </c:pt>
                <c:pt idx="1499">
                  <c:v>250000</c:v>
                </c:pt>
                <c:pt idx="1500">
                  <c:v>250100</c:v>
                </c:pt>
                <c:pt idx="1501">
                  <c:v>250200</c:v>
                </c:pt>
                <c:pt idx="1502">
                  <c:v>250300</c:v>
                </c:pt>
                <c:pt idx="1503">
                  <c:v>250400</c:v>
                </c:pt>
                <c:pt idx="1504">
                  <c:v>250500</c:v>
                </c:pt>
                <c:pt idx="1505">
                  <c:v>250600</c:v>
                </c:pt>
                <c:pt idx="1506">
                  <c:v>250700</c:v>
                </c:pt>
                <c:pt idx="1507">
                  <c:v>250800</c:v>
                </c:pt>
                <c:pt idx="1508">
                  <c:v>250900</c:v>
                </c:pt>
                <c:pt idx="1509">
                  <c:v>251000</c:v>
                </c:pt>
                <c:pt idx="1510">
                  <c:v>251100</c:v>
                </c:pt>
                <c:pt idx="1511">
                  <c:v>251200</c:v>
                </c:pt>
                <c:pt idx="1512">
                  <c:v>251300</c:v>
                </c:pt>
                <c:pt idx="1513">
                  <c:v>251400</c:v>
                </c:pt>
                <c:pt idx="1514">
                  <c:v>251500</c:v>
                </c:pt>
                <c:pt idx="1515">
                  <c:v>251600</c:v>
                </c:pt>
                <c:pt idx="1516">
                  <c:v>251700</c:v>
                </c:pt>
                <c:pt idx="1517">
                  <c:v>251800</c:v>
                </c:pt>
                <c:pt idx="1518">
                  <c:v>251900</c:v>
                </c:pt>
                <c:pt idx="1519">
                  <c:v>252000</c:v>
                </c:pt>
                <c:pt idx="1520">
                  <c:v>252100</c:v>
                </c:pt>
                <c:pt idx="1521">
                  <c:v>252200</c:v>
                </c:pt>
                <c:pt idx="1522">
                  <c:v>252300</c:v>
                </c:pt>
                <c:pt idx="1523">
                  <c:v>252400</c:v>
                </c:pt>
                <c:pt idx="1524">
                  <c:v>252500</c:v>
                </c:pt>
                <c:pt idx="1525">
                  <c:v>252600</c:v>
                </c:pt>
                <c:pt idx="1526">
                  <c:v>252700</c:v>
                </c:pt>
                <c:pt idx="1527">
                  <c:v>252800</c:v>
                </c:pt>
                <c:pt idx="1528">
                  <c:v>252900</c:v>
                </c:pt>
                <c:pt idx="1529">
                  <c:v>253000</c:v>
                </c:pt>
                <c:pt idx="1530">
                  <c:v>253100</c:v>
                </c:pt>
                <c:pt idx="1531">
                  <c:v>253200</c:v>
                </c:pt>
                <c:pt idx="1532">
                  <c:v>253300</c:v>
                </c:pt>
                <c:pt idx="1533">
                  <c:v>253400</c:v>
                </c:pt>
                <c:pt idx="1534">
                  <c:v>253500</c:v>
                </c:pt>
                <c:pt idx="1535">
                  <c:v>253600</c:v>
                </c:pt>
                <c:pt idx="1536">
                  <c:v>253700</c:v>
                </c:pt>
                <c:pt idx="1537">
                  <c:v>253800</c:v>
                </c:pt>
                <c:pt idx="1538">
                  <c:v>253900</c:v>
                </c:pt>
                <c:pt idx="1539">
                  <c:v>254000</c:v>
                </c:pt>
                <c:pt idx="1540">
                  <c:v>254100</c:v>
                </c:pt>
                <c:pt idx="1541">
                  <c:v>254200</c:v>
                </c:pt>
                <c:pt idx="1542">
                  <c:v>254300</c:v>
                </c:pt>
                <c:pt idx="1543">
                  <c:v>254400</c:v>
                </c:pt>
                <c:pt idx="1544">
                  <c:v>254500</c:v>
                </c:pt>
                <c:pt idx="1545">
                  <c:v>254600</c:v>
                </c:pt>
                <c:pt idx="1546">
                  <c:v>254700</c:v>
                </c:pt>
                <c:pt idx="1547">
                  <c:v>254800</c:v>
                </c:pt>
                <c:pt idx="1548">
                  <c:v>254900</c:v>
                </c:pt>
                <c:pt idx="1549">
                  <c:v>255000</c:v>
                </c:pt>
                <c:pt idx="1550">
                  <c:v>255100</c:v>
                </c:pt>
                <c:pt idx="1551">
                  <c:v>255200</c:v>
                </c:pt>
                <c:pt idx="1552">
                  <c:v>255300</c:v>
                </c:pt>
                <c:pt idx="1553">
                  <c:v>255400</c:v>
                </c:pt>
                <c:pt idx="1554">
                  <c:v>255500</c:v>
                </c:pt>
                <c:pt idx="1555">
                  <c:v>255600</c:v>
                </c:pt>
                <c:pt idx="1556">
                  <c:v>255700</c:v>
                </c:pt>
                <c:pt idx="1557">
                  <c:v>255800</c:v>
                </c:pt>
                <c:pt idx="1558">
                  <c:v>255900</c:v>
                </c:pt>
                <c:pt idx="1559">
                  <c:v>256000</c:v>
                </c:pt>
                <c:pt idx="1560">
                  <c:v>256100</c:v>
                </c:pt>
                <c:pt idx="1561">
                  <c:v>256200</c:v>
                </c:pt>
                <c:pt idx="1562">
                  <c:v>256300</c:v>
                </c:pt>
                <c:pt idx="1563">
                  <c:v>256400</c:v>
                </c:pt>
                <c:pt idx="1564">
                  <c:v>256500</c:v>
                </c:pt>
                <c:pt idx="1565">
                  <c:v>256600</c:v>
                </c:pt>
                <c:pt idx="1566">
                  <c:v>256700</c:v>
                </c:pt>
                <c:pt idx="1567">
                  <c:v>256800</c:v>
                </c:pt>
                <c:pt idx="1568">
                  <c:v>256900</c:v>
                </c:pt>
                <c:pt idx="1569">
                  <c:v>257000</c:v>
                </c:pt>
                <c:pt idx="1570">
                  <c:v>257100</c:v>
                </c:pt>
                <c:pt idx="1571">
                  <c:v>257200</c:v>
                </c:pt>
                <c:pt idx="1572">
                  <c:v>257300</c:v>
                </c:pt>
                <c:pt idx="1573">
                  <c:v>257400</c:v>
                </c:pt>
                <c:pt idx="1574">
                  <c:v>257500</c:v>
                </c:pt>
                <c:pt idx="1575">
                  <c:v>257600</c:v>
                </c:pt>
                <c:pt idx="1576">
                  <c:v>257700</c:v>
                </c:pt>
                <c:pt idx="1577">
                  <c:v>257800</c:v>
                </c:pt>
                <c:pt idx="1578">
                  <c:v>257900</c:v>
                </c:pt>
                <c:pt idx="1579">
                  <c:v>258000</c:v>
                </c:pt>
                <c:pt idx="1580">
                  <c:v>258100</c:v>
                </c:pt>
                <c:pt idx="1581">
                  <c:v>258200</c:v>
                </c:pt>
                <c:pt idx="1582">
                  <c:v>258300</c:v>
                </c:pt>
                <c:pt idx="1583">
                  <c:v>258400</c:v>
                </c:pt>
                <c:pt idx="1584">
                  <c:v>258500</c:v>
                </c:pt>
                <c:pt idx="1585">
                  <c:v>258600</c:v>
                </c:pt>
                <c:pt idx="1586">
                  <c:v>258700</c:v>
                </c:pt>
                <c:pt idx="1587">
                  <c:v>258800</c:v>
                </c:pt>
                <c:pt idx="1588">
                  <c:v>258900</c:v>
                </c:pt>
                <c:pt idx="1589">
                  <c:v>259000</c:v>
                </c:pt>
                <c:pt idx="1590">
                  <c:v>259100</c:v>
                </c:pt>
                <c:pt idx="1591">
                  <c:v>259200</c:v>
                </c:pt>
                <c:pt idx="1592">
                  <c:v>259300</c:v>
                </c:pt>
                <c:pt idx="1593">
                  <c:v>259400</c:v>
                </c:pt>
                <c:pt idx="1594">
                  <c:v>259500</c:v>
                </c:pt>
                <c:pt idx="1595">
                  <c:v>259600</c:v>
                </c:pt>
                <c:pt idx="1596">
                  <c:v>259700</c:v>
                </c:pt>
                <c:pt idx="1597">
                  <c:v>259800</c:v>
                </c:pt>
                <c:pt idx="1598">
                  <c:v>259900</c:v>
                </c:pt>
                <c:pt idx="1599">
                  <c:v>260000</c:v>
                </c:pt>
                <c:pt idx="1600">
                  <c:v>260100</c:v>
                </c:pt>
                <c:pt idx="1601">
                  <c:v>260200</c:v>
                </c:pt>
                <c:pt idx="1602">
                  <c:v>260300</c:v>
                </c:pt>
                <c:pt idx="1603">
                  <c:v>260400</c:v>
                </c:pt>
                <c:pt idx="1604">
                  <c:v>260500</c:v>
                </c:pt>
                <c:pt idx="1605">
                  <c:v>260600</c:v>
                </c:pt>
                <c:pt idx="1606">
                  <c:v>260700</c:v>
                </c:pt>
                <c:pt idx="1607">
                  <c:v>260800</c:v>
                </c:pt>
                <c:pt idx="1608">
                  <c:v>260900</c:v>
                </c:pt>
                <c:pt idx="1609">
                  <c:v>261000</c:v>
                </c:pt>
                <c:pt idx="1610">
                  <c:v>261100</c:v>
                </c:pt>
                <c:pt idx="1611">
                  <c:v>261200</c:v>
                </c:pt>
                <c:pt idx="1612">
                  <c:v>261300</c:v>
                </c:pt>
                <c:pt idx="1613">
                  <c:v>261400</c:v>
                </c:pt>
                <c:pt idx="1614">
                  <c:v>261500</c:v>
                </c:pt>
                <c:pt idx="1615">
                  <c:v>261600</c:v>
                </c:pt>
                <c:pt idx="1616">
                  <c:v>261700</c:v>
                </c:pt>
                <c:pt idx="1617">
                  <c:v>261800</c:v>
                </c:pt>
                <c:pt idx="1618">
                  <c:v>261900</c:v>
                </c:pt>
                <c:pt idx="1619">
                  <c:v>262000</c:v>
                </c:pt>
                <c:pt idx="1620">
                  <c:v>262100</c:v>
                </c:pt>
                <c:pt idx="1621">
                  <c:v>262200</c:v>
                </c:pt>
                <c:pt idx="1622">
                  <c:v>262300</c:v>
                </c:pt>
                <c:pt idx="1623">
                  <c:v>262400</c:v>
                </c:pt>
                <c:pt idx="1624">
                  <c:v>262500</c:v>
                </c:pt>
                <c:pt idx="1625">
                  <c:v>262600</c:v>
                </c:pt>
                <c:pt idx="1626">
                  <c:v>262700</c:v>
                </c:pt>
                <c:pt idx="1627">
                  <c:v>262800</c:v>
                </c:pt>
                <c:pt idx="1628">
                  <c:v>262900</c:v>
                </c:pt>
                <c:pt idx="1629">
                  <c:v>263000</c:v>
                </c:pt>
                <c:pt idx="1630">
                  <c:v>263100</c:v>
                </c:pt>
                <c:pt idx="1631">
                  <c:v>263200</c:v>
                </c:pt>
                <c:pt idx="1632">
                  <c:v>263300</c:v>
                </c:pt>
                <c:pt idx="1633">
                  <c:v>263400</c:v>
                </c:pt>
                <c:pt idx="1634">
                  <c:v>263500</c:v>
                </c:pt>
                <c:pt idx="1635">
                  <c:v>263600</c:v>
                </c:pt>
                <c:pt idx="1636">
                  <c:v>263700</c:v>
                </c:pt>
                <c:pt idx="1637">
                  <c:v>263800</c:v>
                </c:pt>
                <c:pt idx="1638">
                  <c:v>263900</c:v>
                </c:pt>
                <c:pt idx="1639">
                  <c:v>264000</c:v>
                </c:pt>
                <c:pt idx="1640">
                  <c:v>264100</c:v>
                </c:pt>
                <c:pt idx="1641">
                  <c:v>264200</c:v>
                </c:pt>
                <c:pt idx="1642">
                  <c:v>264300</c:v>
                </c:pt>
                <c:pt idx="1643">
                  <c:v>264400</c:v>
                </c:pt>
                <c:pt idx="1644">
                  <c:v>264500</c:v>
                </c:pt>
                <c:pt idx="1645">
                  <c:v>264600</c:v>
                </c:pt>
                <c:pt idx="1646">
                  <c:v>264700</c:v>
                </c:pt>
                <c:pt idx="1647">
                  <c:v>264800</c:v>
                </c:pt>
                <c:pt idx="1648">
                  <c:v>264900</c:v>
                </c:pt>
                <c:pt idx="1649">
                  <c:v>265000</c:v>
                </c:pt>
                <c:pt idx="1650">
                  <c:v>265100</c:v>
                </c:pt>
                <c:pt idx="1651">
                  <c:v>265200</c:v>
                </c:pt>
                <c:pt idx="1652">
                  <c:v>265300</c:v>
                </c:pt>
                <c:pt idx="1653">
                  <c:v>265400</c:v>
                </c:pt>
                <c:pt idx="1654">
                  <c:v>265500</c:v>
                </c:pt>
                <c:pt idx="1655">
                  <c:v>265600</c:v>
                </c:pt>
                <c:pt idx="1656">
                  <c:v>265700</c:v>
                </c:pt>
                <c:pt idx="1657">
                  <c:v>265800</c:v>
                </c:pt>
                <c:pt idx="1658">
                  <c:v>265900</c:v>
                </c:pt>
                <c:pt idx="1659">
                  <c:v>266000</c:v>
                </c:pt>
                <c:pt idx="1660">
                  <c:v>266100</c:v>
                </c:pt>
                <c:pt idx="1661">
                  <c:v>266200</c:v>
                </c:pt>
                <c:pt idx="1662">
                  <c:v>266300</c:v>
                </c:pt>
                <c:pt idx="1663">
                  <c:v>266400</c:v>
                </c:pt>
                <c:pt idx="1664">
                  <c:v>266500</c:v>
                </c:pt>
                <c:pt idx="1665">
                  <c:v>266600</c:v>
                </c:pt>
                <c:pt idx="1666">
                  <c:v>266700</c:v>
                </c:pt>
                <c:pt idx="1667">
                  <c:v>266800</c:v>
                </c:pt>
                <c:pt idx="1668">
                  <c:v>266900</c:v>
                </c:pt>
                <c:pt idx="1669">
                  <c:v>267000</c:v>
                </c:pt>
                <c:pt idx="1670">
                  <c:v>267100</c:v>
                </c:pt>
                <c:pt idx="1671">
                  <c:v>267200</c:v>
                </c:pt>
                <c:pt idx="1672">
                  <c:v>267300</c:v>
                </c:pt>
                <c:pt idx="1673">
                  <c:v>267400</c:v>
                </c:pt>
                <c:pt idx="1674">
                  <c:v>267500</c:v>
                </c:pt>
                <c:pt idx="1675">
                  <c:v>267600</c:v>
                </c:pt>
                <c:pt idx="1676">
                  <c:v>267700</c:v>
                </c:pt>
                <c:pt idx="1677">
                  <c:v>267800</c:v>
                </c:pt>
                <c:pt idx="1678">
                  <c:v>267900</c:v>
                </c:pt>
                <c:pt idx="1679">
                  <c:v>268000</c:v>
                </c:pt>
                <c:pt idx="1680">
                  <c:v>268100</c:v>
                </c:pt>
                <c:pt idx="1681">
                  <c:v>268200</c:v>
                </c:pt>
                <c:pt idx="1682">
                  <c:v>268300</c:v>
                </c:pt>
                <c:pt idx="1683">
                  <c:v>268400</c:v>
                </c:pt>
                <c:pt idx="1684">
                  <c:v>268500</c:v>
                </c:pt>
                <c:pt idx="1685">
                  <c:v>268600</c:v>
                </c:pt>
                <c:pt idx="1686">
                  <c:v>268700</c:v>
                </c:pt>
                <c:pt idx="1687">
                  <c:v>268800</c:v>
                </c:pt>
                <c:pt idx="1688">
                  <c:v>268900</c:v>
                </c:pt>
                <c:pt idx="1689">
                  <c:v>269000</c:v>
                </c:pt>
                <c:pt idx="1690">
                  <c:v>269100</c:v>
                </c:pt>
                <c:pt idx="1691">
                  <c:v>269200</c:v>
                </c:pt>
                <c:pt idx="1692">
                  <c:v>269300</c:v>
                </c:pt>
                <c:pt idx="1693">
                  <c:v>269400</c:v>
                </c:pt>
                <c:pt idx="1694">
                  <c:v>269500</c:v>
                </c:pt>
                <c:pt idx="1695">
                  <c:v>269600</c:v>
                </c:pt>
                <c:pt idx="1696">
                  <c:v>269700</c:v>
                </c:pt>
                <c:pt idx="1697">
                  <c:v>269800</c:v>
                </c:pt>
                <c:pt idx="1698">
                  <c:v>269900</c:v>
                </c:pt>
                <c:pt idx="1699">
                  <c:v>270000</c:v>
                </c:pt>
                <c:pt idx="1700">
                  <c:v>270100</c:v>
                </c:pt>
                <c:pt idx="1701">
                  <c:v>270200</c:v>
                </c:pt>
                <c:pt idx="1702">
                  <c:v>270300</c:v>
                </c:pt>
                <c:pt idx="1703">
                  <c:v>270400</c:v>
                </c:pt>
                <c:pt idx="1704">
                  <c:v>270500</c:v>
                </c:pt>
                <c:pt idx="1705">
                  <c:v>270600</c:v>
                </c:pt>
                <c:pt idx="1706">
                  <c:v>270700</c:v>
                </c:pt>
                <c:pt idx="1707">
                  <c:v>270800</c:v>
                </c:pt>
                <c:pt idx="1708">
                  <c:v>270900</c:v>
                </c:pt>
                <c:pt idx="1709">
                  <c:v>271000</c:v>
                </c:pt>
                <c:pt idx="1710">
                  <c:v>271100</c:v>
                </c:pt>
                <c:pt idx="1711">
                  <c:v>271200</c:v>
                </c:pt>
                <c:pt idx="1712">
                  <c:v>271300</c:v>
                </c:pt>
                <c:pt idx="1713">
                  <c:v>271400</c:v>
                </c:pt>
                <c:pt idx="1714">
                  <c:v>271500</c:v>
                </c:pt>
                <c:pt idx="1715">
                  <c:v>271600</c:v>
                </c:pt>
                <c:pt idx="1716">
                  <c:v>271700</c:v>
                </c:pt>
                <c:pt idx="1717">
                  <c:v>271800</c:v>
                </c:pt>
                <c:pt idx="1718">
                  <c:v>271900</c:v>
                </c:pt>
                <c:pt idx="1719">
                  <c:v>272000</c:v>
                </c:pt>
                <c:pt idx="1720">
                  <c:v>272100</c:v>
                </c:pt>
                <c:pt idx="1721">
                  <c:v>272200</c:v>
                </c:pt>
                <c:pt idx="1722">
                  <c:v>272300</c:v>
                </c:pt>
                <c:pt idx="1723">
                  <c:v>272400</c:v>
                </c:pt>
                <c:pt idx="1724">
                  <c:v>272500</c:v>
                </c:pt>
                <c:pt idx="1725">
                  <c:v>272600</c:v>
                </c:pt>
                <c:pt idx="1726">
                  <c:v>272700</c:v>
                </c:pt>
                <c:pt idx="1727">
                  <c:v>272800</c:v>
                </c:pt>
                <c:pt idx="1728">
                  <c:v>272900</c:v>
                </c:pt>
                <c:pt idx="1729">
                  <c:v>273000</c:v>
                </c:pt>
                <c:pt idx="1730">
                  <c:v>273100</c:v>
                </c:pt>
                <c:pt idx="1731">
                  <c:v>273200</c:v>
                </c:pt>
                <c:pt idx="1732">
                  <c:v>273300</c:v>
                </c:pt>
                <c:pt idx="1733">
                  <c:v>273400</c:v>
                </c:pt>
                <c:pt idx="1734">
                  <c:v>273500</c:v>
                </c:pt>
                <c:pt idx="1735">
                  <c:v>273600</c:v>
                </c:pt>
                <c:pt idx="1736">
                  <c:v>273700</c:v>
                </c:pt>
                <c:pt idx="1737">
                  <c:v>273800</c:v>
                </c:pt>
                <c:pt idx="1738">
                  <c:v>273900</c:v>
                </c:pt>
                <c:pt idx="1739">
                  <c:v>274000</c:v>
                </c:pt>
                <c:pt idx="1740">
                  <c:v>274100</c:v>
                </c:pt>
                <c:pt idx="1741">
                  <c:v>274200</c:v>
                </c:pt>
                <c:pt idx="1742">
                  <c:v>274300</c:v>
                </c:pt>
                <c:pt idx="1743">
                  <c:v>274400</c:v>
                </c:pt>
                <c:pt idx="1744">
                  <c:v>274500</c:v>
                </c:pt>
                <c:pt idx="1745">
                  <c:v>274600</c:v>
                </c:pt>
                <c:pt idx="1746">
                  <c:v>274700</c:v>
                </c:pt>
                <c:pt idx="1747">
                  <c:v>274800</c:v>
                </c:pt>
                <c:pt idx="1748">
                  <c:v>274900</c:v>
                </c:pt>
                <c:pt idx="1749">
                  <c:v>275000</c:v>
                </c:pt>
                <c:pt idx="1750">
                  <c:v>275100</c:v>
                </c:pt>
                <c:pt idx="1751">
                  <c:v>275200</c:v>
                </c:pt>
                <c:pt idx="1752">
                  <c:v>275300</c:v>
                </c:pt>
                <c:pt idx="1753">
                  <c:v>275400</c:v>
                </c:pt>
                <c:pt idx="1754">
                  <c:v>275500</c:v>
                </c:pt>
                <c:pt idx="1755">
                  <c:v>275600</c:v>
                </c:pt>
                <c:pt idx="1756">
                  <c:v>275700</c:v>
                </c:pt>
                <c:pt idx="1757">
                  <c:v>275800</c:v>
                </c:pt>
                <c:pt idx="1758">
                  <c:v>275900</c:v>
                </c:pt>
                <c:pt idx="1759">
                  <c:v>276000</c:v>
                </c:pt>
                <c:pt idx="1760">
                  <c:v>276100</c:v>
                </c:pt>
                <c:pt idx="1761">
                  <c:v>276200</c:v>
                </c:pt>
                <c:pt idx="1762">
                  <c:v>276300</c:v>
                </c:pt>
                <c:pt idx="1763">
                  <c:v>276400</c:v>
                </c:pt>
                <c:pt idx="1764">
                  <c:v>276500</c:v>
                </c:pt>
                <c:pt idx="1765">
                  <c:v>276600</c:v>
                </c:pt>
                <c:pt idx="1766">
                  <c:v>276700</c:v>
                </c:pt>
                <c:pt idx="1767">
                  <c:v>276800</c:v>
                </c:pt>
                <c:pt idx="1768">
                  <c:v>276900</c:v>
                </c:pt>
                <c:pt idx="1769">
                  <c:v>277000</c:v>
                </c:pt>
                <c:pt idx="1770">
                  <c:v>277100</c:v>
                </c:pt>
                <c:pt idx="1771">
                  <c:v>277200</c:v>
                </c:pt>
                <c:pt idx="1772">
                  <c:v>277300</c:v>
                </c:pt>
                <c:pt idx="1773">
                  <c:v>277400</c:v>
                </c:pt>
                <c:pt idx="1774">
                  <c:v>277500</c:v>
                </c:pt>
                <c:pt idx="1775">
                  <c:v>277600</c:v>
                </c:pt>
                <c:pt idx="1776">
                  <c:v>277700</c:v>
                </c:pt>
                <c:pt idx="1777">
                  <c:v>277800</c:v>
                </c:pt>
                <c:pt idx="1778">
                  <c:v>277900</c:v>
                </c:pt>
                <c:pt idx="1779">
                  <c:v>278000</c:v>
                </c:pt>
                <c:pt idx="1780">
                  <c:v>278100</c:v>
                </c:pt>
                <c:pt idx="1781">
                  <c:v>278200</c:v>
                </c:pt>
                <c:pt idx="1782">
                  <c:v>278300</c:v>
                </c:pt>
                <c:pt idx="1783">
                  <c:v>278400</c:v>
                </c:pt>
                <c:pt idx="1784">
                  <c:v>278500</c:v>
                </c:pt>
                <c:pt idx="1785">
                  <c:v>278600</c:v>
                </c:pt>
                <c:pt idx="1786">
                  <c:v>278700</c:v>
                </c:pt>
                <c:pt idx="1787">
                  <c:v>278800</c:v>
                </c:pt>
                <c:pt idx="1788">
                  <c:v>278900</c:v>
                </c:pt>
                <c:pt idx="1789">
                  <c:v>279000</c:v>
                </c:pt>
                <c:pt idx="1790">
                  <c:v>279100</c:v>
                </c:pt>
                <c:pt idx="1791">
                  <c:v>279200</c:v>
                </c:pt>
                <c:pt idx="1792">
                  <c:v>279300</c:v>
                </c:pt>
                <c:pt idx="1793">
                  <c:v>279400</c:v>
                </c:pt>
                <c:pt idx="1794">
                  <c:v>279500</c:v>
                </c:pt>
                <c:pt idx="1795">
                  <c:v>279600</c:v>
                </c:pt>
                <c:pt idx="1796">
                  <c:v>279700</c:v>
                </c:pt>
                <c:pt idx="1797">
                  <c:v>279800</c:v>
                </c:pt>
                <c:pt idx="1798">
                  <c:v>279900</c:v>
                </c:pt>
                <c:pt idx="1799">
                  <c:v>280000</c:v>
                </c:pt>
                <c:pt idx="1800">
                  <c:v>280100</c:v>
                </c:pt>
                <c:pt idx="1801">
                  <c:v>280200</c:v>
                </c:pt>
                <c:pt idx="1802">
                  <c:v>280300</c:v>
                </c:pt>
                <c:pt idx="1803">
                  <c:v>280400</c:v>
                </c:pt>
                <c:pt idx="1804">
                  <c:v>280500</c:v>
                </c:pt>
                <c:pt idx="1805">
                  <c:v>280600</c:v>
                </c:pt>
                <c:pt idx="1806">
                  <c:v>280700</c:v>
                </c:pt>
                <c:pt idx="1807">
                  <c:v>280800</c:v>
                </c:pt>
                <c:pt idx="1808">
                  <c:v>280900</c:v>
                </c:pt>
                <c:pt idx="1809">
                  <c:v>281000</c:v>
                </c:pt>
                <c:pt idx="1810">
                  <c:v>281100</c:v>
                </c:pt>
                <c:pt idx="1811">
                  <c:v>281200</c:v>
                </c:pt>
                <c:pt idx="1812">
                  <c:v>281300</c:v>
                </c:pt>
                <c:pt idx="1813">
                  <c:v>281400</c:v>
                </c:pt>
                <c:pt idx="1814">
                  <c:v>281500</c:v>
                </c:pt>
                <c:pt idx="1815">
                  <c:v>281600</c:v>
                </c:pt>
                <c:pt idx="1816">
                  <c:v>281700</c:v>
                </c:pt>
                <c:pt idx="1817">
                  <c:v>281800</c:v>
                </c:pt>
                <c:pt idx="1818">
                  <c:v>281900</c:v>
                </c:pt>
                <c:pt idx="1819">
                  <c:v>282000</c:v>
                </c:pt>
                <c:pt idx="1820">
                  <c:v>282100</c:v>
                </c:pt>
                <c:pt idx="1821">
                  <c:v>282200</c:v>
                </c:pt>
                <c:pt idx="1822">
                  <c:v>282300</c:v>
                </c:pt>
                <c:pt idx="1823">
                  <c:v>282400</c:v>
                </c:pt>
                <c:pt idx="1824">
                  <c:v>282500</c:v>
                </c:pt>
                <c:pt idx="1825">
                  <c:v>282600</c:v>
                </c:pt>
                <c:pt idx="1826">
                  <c:v>282700</c:v>
                </c:pt>
                <c:pt idx="1827">
                  <c:v>282800</c:v>
                </c:pt>
                <c:pt idx="1828">
                  <c:v>282900</c:v>
                </c:pt>
                <c:pt idx="1829">
                  <c:v>283000</c:v>
                </c:pt>
                <c:pt idx="1830">
                  <c:v>283100</c:v>
                </c:pt>
                <c:pt idx="1831">
                  <c:v>283200</c:v>
                </c:pt>
                <c:pt idx="1832">
                  <c:v>283300</c:v>
                </c:pt>
                <c:pt idx="1833">
                  <c:v>283400</c:v>
                </c:pt>
                <c:pt idx="1834">
                  <c:v>283500</c:v>
                </c:pt>
                <c:pt idx="1835">
                  <c:v>283600</c:v>
                </c:pt>
                <c:pt idx="1836">
                  <c:v>283700</c:v>
                </c:pt>
                <c:pt idx="1837">
                  <c:v>283800</c:v>
                </c:pt>
                <c:pt idx="1838">
                  <c:v>283900</c:v>
                </c:pt>
                <c:pt idx="1839">
                  <c:v>284000</c:v>
                </c:pt>
                <c:pt idx="1840">
                  <c:v>284100</c:v>
                </c:pt>
                <c:pt idx="1841">
                  <c:v>284200</c:v>
                </c:pt>
                <c:pt idx="1842">
                  <c:v>284300</c:v>
                </c:pt>
                <c:pt idx="1843">
                  <c:v>284400</c:v>
                </c:pt>
                <c:pt idx="1844">
                  <c:v>284500</c:v>
                </c:pt>
                <c:pt idx="1845">
                  <c:v>284600</c:v>
                </c:pt>
                <c:pt idx="1846">
                  <c:v>284700</c:v>
                </c:pt>
                <c:pt idx="1847">
                  <c:v>284800</c:v>
                </c:pt>
                <c:pt idx="1848">
                  <c:v>284900</c:v>
                </c:pt>
                <c:pt idx="1849">
                  <c:v>285000</c:v>
                </c:pt>
                <c:pt idx="1850">
                  <c:v>285100</c:v>
                </c:pt>
                <c:pt idx="1851">
                  <c:v>285200</c:v>
                </c:pt>
                <c:pt idx="1852">
                  <c:v>285300</c:v>
                </c:pt>
                <c:pt idx="1853">
                  <c:v>285400</c:v>
                </c:pt>
                <c:pt idx="1854">
                  <c:v>285500</c:v>
                </c:pt>
                <c:pt idx="1855">
                  <c:v>285600</c:v>
                </c:pt>
                <c:pt idx="1856">
                  <c:v>285700</c:v>
                </c:pt>
                <c:pt idx="1857">
                  <c:v>285800</c:v>
                </c:pt>
                <c:pt idx="1858">
                  <c:v>285900</c:v>
                </c:pt>
                <c:pt idx="1859">
                  <c:v>286000</c:v>
                </c:pt>
                <c:pt idx="1860">
                  <c:v>286100</c:v>
                </c:pt>
                <c:pt idx="1861">
                  <c:v>286200</c:v>
                </c:pt>
                <c:pt idx="1862">
                  <c:v>286300</c:v>
                </c:pt>
                <c:pt idx="1863">
                  <c:v>286400</c:v>
                </c:pt>
                <c:pt idx="1864">
                  <c:v>286500</c:v>
                </c:pt>
                <c:pt idx="1865">
                  <c:v>286600</c:v>
                </c:pt>
                <c:pt idx="1866">
                  <c:v>286700</c:v>
                </c:pt>
                <c:pt idx="1867">
                  <c:v>286800</c:v>
                </c:pt>
                <c:pt idx="1868">
                  <c:v>286900</c:v>
                </c:pt>
                <c:pt idx="1869">
                  <c:v>287000</c:v>
                </c:pt>
                <c:pt idx="1870">
                  <c:v>287100</c:v>
                </c:pt>
                <c:pt idx="1871">
                  <c:v>287200</c:v>
                </c:pt>
                <c:pt idx="1872">
                  <c:v>287300</c:v>
                </c:pt>
                <c:pt idx="1873">
                  <c:v>287400</c:v>
                </c:pt>
                <c:pt idx="1874">
                  <c:v>287500</c:v>
                </c:pt>
                <c:pt idx="1875">
                  <c:v>287600</c:v>
                </c:pt>
                <c:pt idx="1876">
                  <c:v>287700</c:v>
                </c:pt>
                <c:pt idx="1877">
                  <c:v>287800</c:v>
                </c:pt>
                <c:pt idx="1878">
                  <c:v>287900</c:v>
                </c:pt>
                <c:pt idx="1879">
                  <c:v>288000</c:v>
                </c:pt>
                <c:pt idx="1880">
                  <c:v>288100</c:v>
                </c:pt>
                <c:pt idx="1881">
                  <c:v>288200</c:v>
                </c:pt>
                <c:pt idx="1882">
                  <c:v>288300</c:v>
                </c:pt>
                <c:pt idx="1883">
                  <c:v>288400</c:v>
                </c:pt>
                <c:pt idx="1884">
                  <c:v>288500</c:v>
                </c:pt>
                <c:pt idx="1885">
                  <c:v>288600</c:v>
                </c:pt>
                <c:pt idx="1886">
                  <c:v>288700</c:v>
                </c:pt>
                <c:pt idx="1887">
                  <c:v>288800</c:v>
                </c:pt>
                <c:pt idx="1888">
                  <c:v>288900</c:v>
                </c:pt>
                <c:pt idx="1889">
                  <c:v>289000</c:v>
                </c:pt>
                <c:pt idx="1890">
                  <c:v>289100</c:v>
                </c:pt>
                <c:pt idx="1891">
                  <c:v>289200</c:v>
                </c:pt>
                <c:pt idx="1892">
                  <c:v>289300</c:v>
                </c:pt>
                <c:pt idx="1893">
                  <c:v>289400</c:v>
                </c:pt>
                <c:pt idx="1894">
                  <c:v>289500</c:v>
                </c:pt>
                <c:pt idx="1895">
                  <c:v>289600</c:v>
                </c:pt>
                <c:pt idx="1896">
                  <c:v>289700</c:v>
                </c:pt>
                <c:pt idx="1897">
                  <c:v>289800</c:v>
                </c:pt>
                <c:pt idx="1898">
                  <c:v>289900</c:v>
                </c:pt>
                <c:pt idx="1899">
                  <c:v>290000</c:v>
                </c:pt>
                <c:pt idx="1900">
                  <c:v>290100</c:v>
                </c:pt>
                <c:pt idx="1901">
                  <c:v>290200</c:v>
                </c:pt>
                <c:pt idx="1902">
                  <c:v>290300</c:v>
                </c:pt>
                <c:pt idx="1903">
                  <c:v>290400</c:v>
                </c:pt>
                <c:pt idx="1904">
                  <c:v>290500</c:v>
                </c:pt>
                <c:pt idx="1905">
                  <c:v>290600</c:v>
                </c:pt>
                <c:pt idx="1906">
                  <c:v>290700</c:v>
                </c:pt>
                <c:pt idx="1907">
                  <c:v>290800</c:v>
                </c:pt>
                <c:pt idx="1908">
                  <c:v>290900</c:v>
                </c:pt>
                <c:pt idx="1909">
                  <c:v>291000</c:v>
                </c:pt>
                <c:pt idx="1910">
                  <c:v>291100</c:v>
                </c:pt>
                <c:pt idx="1911">
                  <c:v>291200</c:v>
                </c:pt>
                <c:pt idx="1912">
                  <c:v>291300</c:v>
                </c:pt>
                <c:pt idx="1913">
                  <c:v>291400</c:v>
                </c:pt>
                <c:pt idx="1914">
                  <c:v>291500</c:v>
                </c:pt>
                <c:pt idx="1915">
                  <c:v>291600</c:v>
                </c:pt>
                <c:pt idx="1916">
                  <c:v>291700</c:v>
                </c:pt>
                <c:pt idx="1917">
                  <c:v>291800</c:v>
                </c:pt>
                <c:pt idx="1918">
                  <c:v>291900</c:v>
                </c:pt>
                <c:pt idx="1919">
                  <c:v>292000</c:v>
                </c:pt>
                <c:pt idx="1920">
                  <c:v>292100</c:v>
                </c:pt>
                <c:pt idx="1921">
                  <c:v>292200</c:v>
                </c:pt>
                <c:pt idx="1922">
                  <c:v>292300</c:v>
                </c:pt>
                <c:pt idx="1923">
                  <c:v>292400</c:v>
                </c:pt>
                <c:pt idx="1924">
                  <c:v>292500</c:v>
                </c:pt>
                <c:pt idx="1925">
                  <c:v>292600</c:v>
                </c:pt>
                <c:pt idx="1926">
                  <c:v>292700</c:v>
                </c:pt>
                <c:pt idx="1927">
                  <c:v>292800</c:v>
                </c:pt>
                <c:pt idx="1928">
                  <c:v>292900</c:v>
                </c:pt>
                <c:pt idx="1929">
                  <c:v>293000</c:v>
                </c:pt>
                <c:pt idx="1930">
                  <c:v>293100</c:v>
                </c:pt>
                <c:pt idx="1931">
                  <c:v>293200</c:v>
                </c:pt>
                <c:pt idx="1932">
                  <c:v>293300</c:v>
                </c:pt>
                <c:pt idx="1933">
                  <c:v>293400</c:v>
                </c:pt>
                <c:pt idx="1934">
                  <c:v>293500</c:v>
                </c:pt>
                <c:pt idx="1935">
                  <c:v>293600</c:v>
                </c:pt>
                <c:pt idx="1936">
                  <c:v>293700</c:v>
                </c:pt>
                <c:pt idx="1937">
                  <c:v>293800</c:v>
                </c:pt>
                <c:pt idx="1938">
                  <c:v>293900</c:v>
                </c:pt>
                <c:pt idx="1939">
                  <c:v>294000</c:v>
                </c:pt>
                <c:pt idx="1940">
                  <c:v>294100</c:v>
                </c:pt>
                <c:pt idx="1941">
                  <c:v>294200</c:v>
                </c:pt>
                <c:pt idx="1942">
                  <c:v>294300</c:v>
                </c:pt>
                <c:pt idx="1943">
                  <c:v>294400</c:v>
                </c:pt>
                <c:pt idx="1944">
                  <c:v>294500</c:v>
                </c:pt>
                <c:pt idx="1945">
                  <c:v>294600</c:v>
                </c:pt>
                <c:pt idx="1946">
                  <c:v>294700</c:v>
                </c:pt>
                <c:pt idx="1947">
                  <c:v>294800</c:v>
                </c:pt>
                <c:pt idx="1948">
                  <c:v>294900</c:v>
                </c:pt>
                <c:pt idx="1949">
                  <c:v>295000</c:v>
                </c:pt>
                <c:pt idx="1950">
                  <c:v>295100</c:v>
                </c:pt>
                <c:pt idx="1951">
                  <c:v>295200</c:v>
                </c:pt>
                <c:pt idx="1952">
                  <c:v>295300</c:v>
                </c:pt>
                <c:pt idx="1953">
                  <c:v>295400</c:v>
                </c:pt>
                <c:pt idx="1954">
                  <c:v>295500</c:v>
                </c:pt>
                <c:pt idx="1955">
                  <c:v>295600</c:v>
                </c:pt>
                <c:pt idx="1956">
                  <c:v>295700</c:v>
                </c:pt>
                <c:pt idx="1957">
                  <c:v>295800</c:v>
                </c:pt>
                <c:pt idx="1958">
                  <c:v>295900</c:v>
                </c:pt>
                <c:pt idx="1959">
                  <c:v>296000</c:v>
                </c:pt>
                <c:pt idx="1960">
                  <c:v>296100</c:v>
                </c:pt>
                <c:pt idx="1961">
                  <c:v>296200</c:v>
                </c:pt>
                <c:pt idx="1962">
                  <c:v>296300</c:v>
                </c:pt>
                <c:pt idx="1963">
                  <c:v>296400</c:v>
                </c:pt>
                <c:pt idx="1964">
                  <c:v>296500</c:v>
                </c:pt>
                <c:pt idx="1965">
                  <c:v>296600</c:v>
                </c:pt>
                <c:pt idx="1966">
                  <c:v>296700</c:v>
                </c:pt>
                <c:pt idx="1967">
                  <c:v>296800</c:v>
                </c:pt>
                <c:pt idx="1968">
                  <c:v>296900</c:v>
                </c:pt>
                <c:pt idx="1969">
                  <c:v>297000</c:v>
                </c:pt>
                <c:pt idx="1970">
                  <c:v>297100</c:v>
                </c:pt>
                <c:pt idx="1971">
                  <c:v>297200</c:v>
                </c:pt>
                <c:pt idx="1972">
                  <c:v>297300</c:v>
                </c:pt>
                <c:pt idx="1973">
                  <c:v>297400</c:v>
                </c:pt>
                <c:pt idx="1974">
                  <c:v>297500</c:v>
                </c:pt>
                <c:pt idx="1975">
                  <c:v>297600</c:v>
                </c:pt>
                <c:pt idx="1976">
                  <c:v>297700</c:v>
                </c:pt>
                <c:pt idx="1977">
                  <c:v>297800</c:v>
                </c:pt>
                <c:pt idx="1978">
                  <c:v>297900</c:v>
                </c:pt>
                <c:pt idx="1979">
                  <c:v>298000</c:v>
                </c:pt>
                <c:pt idx="1980">
                  <c:v>298100</c:v>
                </c:pt>
                <c:pt idx="1981">
                  <c:v>298200</c:v>
                </c:pt>
                <c:pt idx="1982">
                  <c:v>298300</c:v>
                </c:pt>
                <c:pt idx="1983">
                  <c:v>298400</c:v>
                </c:pt>
                <c:pt idx="1984">
                  <c:v>298500</c:v>
                </c:pt>
                <c:pt idx="1985">
                  <c:v>298600</c:v>
                </c:pt>
                <c:pt idx="1986">
                  <c:v>298700</c:v>
                </c:pt>
                <c:pt idx="1987">
                  <c:v>298800</c:v>
                </c:pt>
                <c:pt idx="1988">
                  <c:v>298900</c:v>
                </c:pt>
                <c:pt idx="1989">
                  <c:v>299000</c:v>
                </c:pt>
                <c:pt idx="1990">
                  <c:v>299100</c:v>
                </c:pt>
                <c:pt idx="1991">
                  <c:v>299200</c:v>
                </c:pt>
                <c:pt idx="1992">
                  <c:v>299300</c:v>
                </c:pt>
                <c:pt idx="1993">
                  <c:v>299400</c:v>
                </c:pt>
                <c:pt idx="1994">
                  <c:v>299500</c:v>
                </c:pt>
                <c:pt idx="1995">
                  <c:v>299600</c:v>
                </c:pt>
                <c:pt idx="1996">
                  <c:v>299700</c:v>
                </c:pt>
                <c:pt idx="1997">
                  <c:v>299800</c:v>
                </c:pt>
                <c:pt idx="1998">
                  <c:v>299900</c:v>
                </c:pt>
                <c:pt idx="1999">
                  <c:v>300000</c:v>
                </c:pt>
                <c:pt idx="2000">
                  <c:v>300100</c:v>
                </c:pt>
                <c:pt idx="2001">
                  <c:v>300200</c:v>
                </c:pt>
                <c:pt idx="2002">
                  <c:v>300300</c:v>
                </c:pt>
                <c:pt idx="2003">
                  <c:v>300400</c:v>
                </c:pt>
                <c:pt idx="2004">
                  <c:v>300500</c:v>
                </c:pt>
                <c:pt idx="2005">
                  <c:v>300600</c:v>
                </c:pt>
                <c:pt idx="2006">
                  <c:v>300700</c:v>
                </c:pt>
                <c:pt idx="2007">
                  <c:v>300800</c:v>
                </c:pt>
                <c:pt idx="2008">
                  <c:v>300900</c:v>
                </c:pt>
                <c:pt idx="2009">
                  <c:v>301000</c:v>
                </c:pt>
                <c:pt idx="2010">
                  <c:v>301100</c:v>
                </c:pt>
                <c:pt idx="2011">
                  <c:v>301200</c:v>
                </c:pt>
                <c:pt idx="2012">
                  <c:v>301300</c:v>
                </c:pt>
                <c:pt idx="2013">
                  <c:v>301400</c:v>
                </c:pt>
                <c:pt idx="2014">
                  <c:v>301500</c:v>
                </c:pt>
                <c:pt idx="2015">
                  <c:v>301600</c:v>
                </c:pt>
                <c:pt idx="2016">
                  <c:v>301700</c:v>
                </c:pt>
                <c:pt idx="2017">
                  <c:v>301800</c:v>
                </c:pt>
                <c:pt idx="2018">
                  <c:v>301900</c:v>
                </c:pt>
                <c:pt idx="2019">
                  <c:v>302000</c:v>
                </c:pt>
                <c:pt idx="2020">
                  <c:v>302100</c:v>
                </c:pt>
                <c:pt idx="2021">
                  <c:v>302200</c:v>
                </c:pt>
                <c:pt idx="2022">
                  <c:v>302300</c:v>
                </c:pt>
                <c:pt idx="2023">
                  <c:v>302400</c:v>
                </c:pt>
                <c:pt idx="2024">
                  <c:v>302500</c:v>
                </c:pt>
                <c:pt idx="2025">
                  <c:v>302600</c:v>
                </c:pt>
                <c:pt idx="2026">
                  <c:v>302700</c:v>
                </c:pt>
                <c:pt idx="2027">
                  <c:v>302800</c:v>
                </c:pt>
                <c:pt idx="2028">
                  <c:v>302900</c:v>
                </c:pt>
                <c:pt idx="2029">
                  <c:v>303000</c:v>
                </c:pt>
                <c:pt idx="2030">
                  <c:v>303100</c:v>
                </c:pt>
                <c:pt idx="2031">
                  <c:v>303200</c:v>
                </c:pt>
                <c:pt idx="2032">
                  <c:v>303300</c:v>
                </c:pt>
                <c:pt idx="2033">
                  <c:v>303400</c:v>
                </c:pt>
                <c:pt idx="2034">
                  <c:v>303500</c:v>
                </c:pt>
                <c:pt idx="2035">
                  <c:v>303600</c:v>
                </c:pt>
                <c:pt idx="2036">
                  <c:v>303700</c:v>
                </c:pt>
                <c:pt idx="2037">
                  <c:v>303800</c:v>
                </c:pt>
                <c:pt idx="2038">
                  <c:v>303900</c:v>
                </c:pt>
                <c:pt idx="2039">
                  <c:v>304000</c:v>
                </c:pt>
                <c:pt idx="2040">
                  <c:v>304100</c:v>
                </c:pt>
                <c:pt idx="2041">
                  <c:v>304200</c:v>
                </c:pt>
                <c:pt idx="2042">
                  <c:v>304300</c:v>
                </c:pt>
                <c:pt idx="2043">
                  <c:v>304400</c:v>
                </c:pt>
                <c:pt idx="2044">
                  <c:v>304500</c:v>
                </c:pt>
                <c:pt idx="2045">
                  <c:v>304600</c:v>
                </c:pt>
                <c:pt idx="2046">
                  <c:v>304700</c:v>
                </c:pt>
                <c:pt idx="2047">
                  <c:v>304800</c:v>
                </c:pt>
                <c:pt idx="2048">
                  <c:v>304900</c:v>
                </c:pt>
                <c:pt idx="2049">
                  <c:v>305000</c:v>
                </c:pt>
                <c:pt idx="2050">
                  <c:v>305100</c:v>
                </c:pt>
                <c:pt idx="2051">
                  <c:v>305200</c:v>
                </c:pt>
                <c:pt idx="2052">
                  <c:v>305300</c:v>
                </c:pt>
                <c:pt idx="2053">
                  <c:v>305400</c:v>
                </c:pt>
                <c:pt idx="2054">
                  <c:v>305500</c:v>
                </c:pt>
                <c:pt idx="2055">
                  <c:v>305600</c:v>
                </c:pt>
                <c:pt idx="2056">
                  <c:v>305700</c:v>
                </c:pt>
                <c:pt idx="2057">
                  <c:v>305800</c:v>
                </c:pt>
                <c:pt idx="2058">
                  <c:v>305900</c:v>
                </c:pt>
                <c:pt idx="2059">
                  <c:v>306000</c:v>
                </c:pt>
                <c:pt idx="2060">
                  <c:v>306100</c:v>
                </c:pt>
                <c:pt idx="2061">
                  <c:v>306200</c:v>
                </c:pt>
                <c:pt idx="2062">
                  <c:v>306300</c:v>
                </c:pt>
                <c:pt idx="2063">
                  <c:v>306400</c:v>
                </c:pt>
                <c:pt idx="2064">
                  <c:v>306500</c:v>
                </c:pt>
                <c:pt idx="2065">
                  <c:v>306600</c:v>
                </c:pt>
                <c:pt idx="2066">
                  <c:v>306700</c:v>
                </c:pt>
                <c:pt idx="2067">
                  <c:v>306800</c:v>
                </c:pt>
                <c:pt idx="2068">
                  <c:v>306900</c:v>
                </c:pt>
                <c:pt idx="2069">
                  <c:v>307000</c:v>
                </c:pt>
                <c:pt idx="2070">
                  <c:v>307100</c:v>
                </c:pt>
                <c:pt idx="2071">
                  <c:v>307200</c:v>
                </c:pt>
                <c:pt idx="2072">
                  <c:v>307300</c:v>
                </c:pt>
                <c:pt idx="2073">
                  <c:v>307400</c:v>
                </c:pt>
                <c:pt idx="2074">
                  <c:v>307500</c:v>
                </c:pt>
                <c:pt idx="2075">
                  <c:v>307600</c:v>
                </c:pt>
                <c:pt idx="2076">
                  <c:v>307700</c:v>
                </c:pt>
                <c:pt idx="2077">
                  <c:v>307800</c:v>
                </c:pt>
                <c:pt idx="2078">
                  <c:v>307900</c:v>
                </c:pt>
                <c:pt idx="2079">
                  <c:v>308000</c:v>
                </c:pt>
                <c:pt idx="2080">
                  <c:v>308100</c:v>
                </c:pt>
                <c:pt idx="2081">
                  <c:v>308200</c:v>
                </c:pt>
                <c:pt idx="2082">
                  <c:v>308300</c:v>
                </c:pt>
                <c:pt idx="2083">
                  <c:v>308400</c:v>
                </c:pt>
                <c:pt idx="2084">
                  <c:v>308500</c:v>
                </c:pt>
                <c:pt idx="2085">
                  <c:v>308600</c:v>
                </c:pt>
                <c:pt idx="2086">
                  <c:v>308700</c:v>
                </c:pt>
                <c:pt idx="2087">
                  <c:v>308800</c:v>
                </c:pt>
                <c:pt idx="2088">
                  <c:v>308900</c:v>
                </c:pt>
                <c:pt idx="2089">
                  <c:v>309000</c:v>
                </c:pt>
                <c:pt idx="2090">
                  <c:v>309100</c:v>
                </c:pt>
                <c:pt idx="2091">
                  <c:v>309200</c:v>
                </c:pt>
                <c:pt idx="2092">
                  <c:v>309300</c:v>
                </c:pt>
                <c:pt idx="2093">
                  <c:v>309400</c:v>
                </c:pt>
                <c:pt idx="2094">
                  <c:v>309500</c:v>
                </c:pt>
                <c:pt idx="2095">
                  <c:v>309600</c:v>
                </c:pt>
                <c:pt idx="2096">
                  <c:v>309700</c:v>
                </c:pt>
                <c:pt idx="2097">
                  <c:v>309800</c:v>
                </c:pt>
                <c:pt idx="2098">
                  <c:v>309900</c:v>
                </c:pt>
                <c:pt idx="2099">
                  <c:v>310000</c:v>
                </c:pt>
                <c:pt idx="2100">
                  <c:v>310100</c:v>
                </c:pt>
                <c:pt idx="2101">
                  <c:v>310200</c:v>
                </c:pt>
                <c:pt idx="2102">
                  <c:v>310300</c:v>
                </c:pt>
                <c:pt idx="2103">
                  <c:v>310400</c:v>
                </c:pt>
                <c:pt idx="2104">
                  <c:v>310500</c:v>
                </c:pt>
                <c:pt idx="2105">
                  <c:v>310600</c:v>
                </c:pt>
                <c:pt idx="2106">
                  <c:v>310700</c:v>
                </c:pt>
                <c:pt idx="2107">
                  <c:v>310800</c:v>
                </c:pt>
                <c:pt idx="2108">
                  <c:v>310900</c:v>
                </c:pt>
                <c:pt idx="2109">
                  <c:v>311000</c:v>
                </c:pt>
                <c:pt idx="2110">
                  <c:v>311100</c:v>
                </c:pt>
                <c:pt idx="2111">
                  <c:v>311200</c:v>
                </c:pt>
                <c:pt idx="2112">
                  <c:v>311300</c:v>
                </c:pt>
                <c:pt idx="2113">
                  <c:v>311400</c:v>
                </c:pt>
                <c:pt idx="2114">
                  <c:v>311500</c:v>
                </c:pt>
                <c:pt idx="2115">
                  <c:v>311600</c:v>
                </c:pt>
                <c:pt idx="2116">
                  <c:v>311700</c:v>
                </c:pt>
                <c:pt idx="2117">
                  <c:v>311800</c:v>
                </c:pt>
                <c:pt idx="2118">
                  <c:v>311900</c:v>
                </c:pt>
                <c:pt idx="2119">
                  <c:v>312000</c:v>
                </c:pt>
                <c:pt idx="2120">
                  <c:v>312100</c:v>
                </c:pt>
                <c:pt idx="2121">
                  <c:v>312200</c:v>
                </c:pt>
                <c:pt idx="2122">
                  <c:v>312300</c:v>
                </c:pt>
                <c:pt idx="2123">
                  <c:v>312400</c:v>
                </c:pt>
                <c:pt idx="2124">
                  <c:v>312500</c:v>
                </c:pt>
                <c:pt idx="2125">
                  <c:v>312600</c:v>
                </c:pt>
                <c:pt idx="2126">
                  <c:v>312700</c:v>
                </c:pt>
                <c:pt idx="2127">
                  <c:v>312800</c:v>
                </c:pt>
                <c:pt idx="2128">
                  <c:v>312900</c:v>
                </c:pt>
                <c:pt idx="2129">
                  <c:v>313000</c:v>
                </c:pt>
                <c:pt idx="2130">
                  <c:v>313100</c:v>
                </c:pt>
                <c:pt idx="2131">
                  <c:v>313200</c:v>
                </c:pt>
                <c:pt idx="2132">
                  <c:v>313300</c:v>
                </c:pt>
                <c:pt idx="2133">
                  <c:v>313400</c:v>
                </c:pt>
                <c:pt idx="2134">
                  <c:v>313500</c:v>
                </c:pt>
                <c:pt idx="2135">
                  <c:v>313600</c:v>
                </c:pt>
                <c:pt idx="2136">
                  <c:v>313700</c:v>
                </c:pt>
                <c:pt idx="2137">
                  <c:v>313800</c:v>
                </c:pt>
                <c:pt idx="2138">
                  <c:v>313900</c:v>
                </c:pt>
                <c:pt idx="2139">
                  <c:v>314000</c:v>
                </c:pt>
                <c:pt idx="2140">
                  <c:v>314100</c:v>
                </c:pt>
                <c:pt idx="2141">
                  <c:v>314200</c:v>
                </c:pt>
                <c:pt idx="2142">
                  <c:v>314300</c:v>
                </c:pt>
                <c:pt idx="2143">
                  <c:v>314400</c:v>
                </c:pt>
                <c:pt idx="2144">
                  <c:v>314500</c:v>
                </c:pt>
                <c:pt idx="2145">
                  <c:v>314600</c:v>
                </c:pt>
                <c:pt idx="2146">
                  <c:v>314700</c:v>
                </c:pt>
                <c:pt idx="2147">
                  <c:v>314800</c:v>
                </c:pt>
                <c:pt idx="2148">
                  <c:v>314900</c:v>
                </c:pt>
                <c:pt idx="2149">
                  <c:v>315000</c:v>
                </c:pt>
                <c:pt idx="2150">
                  <c:v>315100</c:v>
                </c:pt>
                <c:pt idx="2151">
                  <c:v>315200</c:v>
                </c:pt>
                <c:pt idx="2152">
                  <c:v>315300</c:v>
                </c:pt>
                <c:pt idx="2153">
                  <c:v>315400</c:v>
                </c:pt>
                <c:pt idx="2154">
                  <c:v>315500</c:v>
                </c:pt>
                <c:pt idx="2155">
                  <c:v>315600</c:v>
                </c:pt>
                <c:pt idx="2156">
                  <c:v>315700</c:v>
                </c:pt>
                <c:pt idx="2157">
                  <c:v>315800</c:v>
                </c:pt>
                <c:pt idx="2158">
                  <c:v>315900</c:v>
                </c:pt>
                <c:pt idx="2159">
                  <c:v>316000</c:v>
                </c:pt>
                <c:pt idx="2160">
                  <c:v>316100</c:v>
                </c:pt>
                <c:pt idx="2161">
                  <c:v>316200</c:v>
                </c:pt>
                <c:pt idx="2162">
                  <c:v>316300</c:v>
                </c:pt>
                <c:pt idx="2163">
                  <c:v>316400</c:v>
                </c:pt>
                <c:pt idx="2164">
                  <c:v>316500</c:v>
                </c:pt>
                <c:pt idx="2165">
                  <c:v>316600</c:v>
                </c:pt>
                <c:pt idx="2166">
                  <c:v>316700</c:v>
                </c:pt>
                <c:pt idx="2167">
                  <c:v>316800</c:v>
                </c:pt>
                <c:pt idx="2168">
                  <c:v>316900</c:v>
                </c:pt>
                <c:pt idx="2169">
                  <c:v>317000</c:v>
                </c:pt>
                <c:pt idx="2170">
                  <c:v>317100</c:v>
                </c:pt>
                <c:pt idx="2171">
                  <c:v>317200</c:v>
                </c:pt>
                <c:pt idx="2172">
                  <c:v>317300</c:v>
                </c:pt>
                <c:pt idx="2173">
                  <c:v>317400</c:v>
                </c:pt>
                <c:pt idx="2174">
                  <c:v>317500</c:v>
                </c:pt>
                <c:pt idx="2175">
                  <c:v>317600</c:v>
                </c:pt>
                <c:pt idx="2176">
                  <c:v>317700</c:v>
                </c:pt>
                <c:pt idx="2177">
                  <c:v>317800</c:v>
                </c:pt>
                <c:pt idx="2178">
                  <c:v>317900</c:v>
                </c:pt>
                <c:pt idx="2179">
                  <c:v>318000</c:v>
                </c:pt>
                <c:pt idx="2180">
                  <c:v>318100</c:v>
                </c:pt>
                <c:pt idx="2181">
                  <c:v>318200</c:v>
                </c:pt>
                <c:pt idx="2182">
                  <c:v>318300</c:v>
                </c:pt>
                <c:pt idx="2183">
                  <c:v>318400</c:v>
                </c:pt>
                <c:pt idx="2184">
                  <c:v>318500</c:v>
                </c:pt>
                <c:pt idx="2185">
                  <c:v>318600</c:v>
                </c:pt>
                <c:pt idx="2186">
                  <c:v>318700</c:v>
                </c:pt>
                <c:pt idx="2187">
                  <c:v>318800</c:v>
                </c:pt>
                <c:pt idx="2188">
                  <c:v>318900</c:v>
                </c:pt>
                <c:pt idx="2189">
                  <c:v>319000</c:v>
                </c:pt>
                <c:pt idx="2190">
                  <c:v>319100</c:v>
                </c:pt>
                <c:pt idx="2191">
                  <c:v>319200</c:v>
                </c:pt>
                <c:pt idx="2192">
                  <c:v>319300</c:v>
                </c:pt>
                <c:pt idx="2193">
                  <c:v>319400</c:v>
                </c:pt>
                <c:pt idx="2194">
                  <c:v>319500</c:v>
                </c:pt>
                <c:pt idx="2195">
                  <c:v>319600</c:v>
                </c:pt>
                <c:pt idx="2196">
                  <c:v>319700</c:v>
                </c:pt>
                <c:pt idx="2197">
                  <c:v>319800</c:v>
                </c:pt>
                <c:pt idx="2198">
                  <c:v>319900</c:v>
                </c:pt>
                <c:pt idx="2199">
                  <c:v>320000</c:v>
                </c:pt>
                <c:pt idx="2200">
                  <c:v>320100</c:v>
                </c:pt>
                <c:pt idx="2201">
                  <c:v>320200</c:v>
                </c:pt>
                <c:pt idx="2202">
                  <c:v>320300</c:v>
                </c:pt>
                <c:pt idx="2203">
                  <c:v>320400</c:v>
                </c:pt>
                <c:pt idx="2204">
                  <c:v>320500</c:v>
                </c:pt>
                <c:pt idx="2205">
                  <c:v>320600</c:v>
                </c:pt>
                <c:pt idx="2206">
                  <c:v>320700</c:v>
                </c:pt>
                <c:pt idx="2207">
                  <c:v>320800</c:v>
                </c:pt>
                <c:pt idx="2208">
                  <c:v>320900</c:v>
                </c:pt>
                <c:pt idx="2209">
                  <c:v>321000</c:v>
                </c:pt>
                <c:pt idx="2210">
                  <c:v>321100</c:v>
                </c:pt>
                <c:pt idx="2211">
                  <c:v>321200</c:v>
                </c:pt>
                <c:pt idx="2212">
                  <c:v>321300</c:v>
                </c:pt>
                <c:pt idx="2213">
                  <c:v>321400</c:v>
                </c:pt>
                <c:pt idx="2214">
                  <c:v>321500</c:v>
                </c:pt>
                <c:pt idx="2215">
                  <c:v>321600</c:v>
                </c:pt>
                <c:pt idx="2216">
                  <c:v>321700</c:v>
                </c:pt>
                <c:pt idx="2217">
                  <c:v>321800</c:v>
                </c:pt>
                <c:pt idx="2218">
                  <c:v>321900</c:v>
                </c:pt>
                <c:pt idx="2219">
                  <c:v>322000</c:v>
                </c:pt>
                <c:pt idx="2220">
                  <c:v>322100</c:v>
                </c:pt>
                <c:pt idx="2221">
                  <c:v>322200</c:v>
                </c:pt>
                <c:pt idx="2222">
                  <c:v>322300</c:v>
                </c:pt>
                <c:pt idx="2223">
                  <c:v>322400</c:v>
                </c:pt>
                <c:pt idx="2224">
                  <c:v>322500</c:v>
                </c:pt>
                <c:pt idx="2225">
                  <c:v>322600</c:v>
                </c:pt>
                <c:pt idx="2226">
                  <c:v>322700</c:v>
                </c:pt>
                <c:pt idx="2227">
                  <c:v>322800</c:v>
                </c:pt>
                <c:pt idx="2228">
                  <c:v>322900</c:v>
                </c:pt>
                <c:pt idx="2229">
                  <c:v>323000</c:v>
                </c:pt>
                <c:pt idx="2230">
                  <c:v>323100</c:v>
                </c:pt>
                <c:pt idx="2231">
                  <c:v>323200</c:v>
                </c:pt>
                <c:pt idx="2232">
                  <c:v>323300</c:v>
                </c:pt>
                <c:pt idx="2233">
                  <c:v>323400</c:v>
                </c:pt>
                <c:pt idx="2234">
                  <c:v>323500</c:v>
                </c:pt>
                <c:pt idx="2235">
                  <c:v>323600</c:v>
                </c:pt>
                <c:pt idx="2236">
                  <c:v>323700</c:v>
                </c:pt>
                <c:pt idx="2237">
                  <c:v>323800</c:v>
                </c:pt>
                <c:pt idx="2238">
                  <c:v>323900</c:v>
                </c:pt>
                <c:pt idx="2239">
                  <c:v>324000</c:v>
                </c:pt>
                <c:pt idx="2240">
                  <c:v>324100</c:v>
                </c:pt>
                <c:pt idx="2241">
                  <c:v>324200</c:v>
                </c:pt>
                <c:pt idx="2242">
                  <c:v>324300</c:v>
                </c:pt>
                <c:pt idx="2243">
                  <c:v>324400</c:v>
                </c:pt>
                <c:pt idx="2244">
                  <c:v>324500</c:v>
                </c:pt>
                <c:pt idx="2245">
                  <c:v>324600</c:v>
                </c:pt>
                <c:pt idx="2246">
                  <c:v>324700</c:v>
                </c:pt>
                <c:pt idx="2247">
                  <c:v>324800</c:v>
                </c:pt>
                <c:pt idx="2248">
                  <c:v>324900</c:v>
                </c:pt>
                <c:pt idx="2249">
                  <c:v>325000</c:v>
                </c:pt>
                <c:pt idx="2250">
                  <c:v>325100</c:v>
                </c:pt>
                <c:pt idx="2251">
                  <c:v>325200</c:v>
                </c:pt>
                <c:pt idx="2252">
                  <c:v>325300</c:v>
                </c:pt>
                <c:pt idx="2253">
                  <c:v>325400</c:v>
                </c:pt>
                <c:pt idx="2254">
                  <c:v>325500</c:v>
                </c:pt>
                <c:pt idx="2255">
                  <c:v>325600</c:v>
                </c:pt>
                <c:pt idx="2256">
                  <c:v>325700</c:v>
                </c:pt>
                <c:pt idx="2257">
                  <c:v>325800</c:v>
                </c:pt>
                <c:pt idx="2258">
                  <c:v>325900</c:v>
                </c:pt>
                <c:pt idx="2259">
                  <c:v>326000</c:v>
                </c:pt>
                <c:pt idx="2260">
                  <c:v>326100</c:v>
                </c:pt>
                <c:pt idx="2261">
                  <c:v>326200</c:v>
                </c:pt>
                <c:pt idx="2262">
                  <c:v>326300</c:v>
                </c:pt>
                <c:pt idx="2263">
                  <c:v>326400</c:v>
                </c:pt>
                <c:pt idx="2264">
                  <c:v>326500</c:v>
                </c:pt>
                <c:pt idx="2265">
                  <c:v>326600</c:v>
                </c:pt>
                <c:pt idx="2266">
                  <c:v>326700</c:v>
                </c:pt>
                <c:pt idx="2267">
                  <c:v>326800</c:v>
                </c:pt>
                <c:pt idx="2268">
                  <c:v>326900</c:v>
                </c:pt>
                <c:pt idx="2269">
                  <c:v>327000</c:v>
                </c:pt>
                <c:pt idx="2270">
                  <c:v>327100</c:v>
                </c:pt>
                <c:pt idx="2271">
                  <c:v>327200</c:v>
                </c:pt>
                <c:pt idx="2272">
                  <c:v>327300</c:v>
                </c:pt>
                <c:pt idx="2273">
                  <c:v>327400</c:v>
                </c:pt>
                <c:pt idx="2274">
                  <c:v>327500</c:v>
                </c:pt>
                <c:pt idx="2275">
                  <c:v>327600</c:v>
                </c:pt>
                <c:pt idx="2276">
                  <c:v>327700</c:v>
                </c:pt>
                <c:pt idx="2277">
                  <c:v>327800</c:v>
                </c:pt>
                <c:pt idx="2278">
                  <c:v>327900</c:v>
                </c:pt>
                <c:pt idx="2279">
                  <c:v>328000</c:v>
                </c:pt>
                <c:pt idx="2280">
                  <c:v>328100</c:v>
                </c:pt>
                <c:pt idx="2281">
                  <c:v>328200</c:v>
                </c:pt>
                <c:pt idx="2282">
                  <c:v>328300</c:v>
                </c:pt>
                <c:pt idx="2283">
                  <c:v>328400</c:v>
                </c:pt>
                <c:pt idx="2284">
                  <c:v>328500</c:v>
                </c:pt>
                <c:pt idx="2285">
                  <c:v>328600</c:v>
                </c:pt>
                <c:pt idx="2286">
                  <c:v>328700</c:v>
                </c:pt>
                <c:pt idx="2287">
                  <c:v>328800</c:v>
                </c:pt>
                <c:pt idx="2288">
                  <c:v>328900</c:v>
                </c:pt>
                <c:pt idx="2289">
                  <c:v>329000</c:v>
                </c:pt>
                <c:pt idx="2290">
                  <c:v>329100</c:v>
                </c:pt>
                <c:pt idx="2291">
                  <c:v>329200</c:v>
                </c:pt>
                <c:pt idx="2292">
                  <c:v>329300</c:v>
                </c:pt>
                <c:pt idx="2293">
                  <c:v>329400</c:v>
                </c:pt>
                <c:pt idx="2294">
                  <c:v>329500</c:v>
                </c:pt>
                <c:pt idx="2295">
                  <c:v>329600</c:v>
                </c:pt>
                <c:pt idx="2296">
                  <c:v>329700</c:v>
                </c:pt>
                <c:pt idx="2297">
                  <c:v>329800</c:v>
                </c:pt>
                <c:pt idx="2298">
                  <c:v>329900</c:v>
                </c:pt>
                <c:pt idx="2299">
                  <c:v>330000</c:v>
                </c:pt>
                <c:pt idx="2300">
                  <c:v>330100</c:v>
                </c:pt>
                <c:pt idx="2301">
                  <c:v>330200</c:v>
                </c:pt>
                <c:pt idx="2302">
                  <c:v>330300</c:v>
                </c:pt>
                <c:pt idx="2303">
                  <c:v>330400</c:v>
                </c:pt>
                <c:pt idx="2304">
                  <c:v>330500</c:v>
                </c:pt>
                <c:pt idx="2305">
                  <c:v>330600</c:v>
                </c:pt>
                <c:pt idx="2306">
                  <c:v>330700</c:v>
                </c:pt>
                <c:pt idx="2307">
                  <c:v>330800</c:v>
                </c:pt>
                <c:pt idx="2308">
                  <c:v>330900</c:v>
                </c:pt>
                <c:pt idx="2309">
                  <c:v>331000</c:v>
                </c:pt>
                <c:pt idx="2310">
                  <c:v>331100</c:v>
                </c:pt>
                <c:pt idx="2311">
                  <c:v>331200</c:v>
                </c:pt>
                <c:pt idx="2312">
                  <c:v>331300</c:v>
                </c:pt>
                <c:pt idx="2313">
                  <c:v>331400</c:v>
                </c:pt>
                <c:pt idx="2314">
                  <c:v>331500</c:v>
                </c:pt>
                <c:pt idx="2315">
                  <c:v>331600</c:v>
                </c:pt>
                <c:pt idx="2316">
                  <c:v>331700</c:v>
                </c:pt>
                <c:pt idx="2317">
                  <c:v>331800</c:v>
                </c:pt>
                <c:pt idx="2318">
                  <c:v>331900</c:v>
                </c:pt>
                <c:pt idx="2319">
                  <c:v>332000</c:v>
                </c:pt>
                <c:pt idx="2320">
                  <c:v>332100</c:v>
                </c:pt>
                <c:pt idx="2321">
                  <c:v>332200</c:v>
                </c:pt>
                <c:pt idx="2322">
                  <c:v>332300</c:v>
                </c:pt>
                <c:pt idx="2323">
                  <c:v>332400</c:v>
                </c:pt>
                <c:pt idx="2324">
                  <c:v>332500</c:v>
                </c:pt>
                <c:pt idx="2325">
                  <c:v>332600</c:v>
                </c:pt>
                <c:pt idx="2326">
                  <c:v>332700</c:v>
                </c:pt>
                <c:pt idx="2327">
                  <c:v>332800</c:v>
                </c:pt>
                <c:pt idx="2328">
                  <c:v>332900</c:v>
                </c:pt>
                <c:pt idx="2329">
                  <c:v>333000</c:v>
                </c:pt>
                <c:pt idx="2330">
                  <c:v>333100</c:v>
                </c:pt>
                <c:pt idx="2331">
                  <c:v>333200</c:v>
                </c:pt>
                <c:pt idx="2332">
                  <c:v>333300</c:v>
                </c:pt>
                <c:pt idx="2333">
                  <c:v>333400</c:v>
                </c:pt>
                <c:pt idx="2334">
                  <c:v>333500</c:v>
                </c:pt>
                <c:pt idx="2335">
                  <c:v>333600</c:v>
                </c:pt>
                <c:pt idx="2336">
                  <c:v>333700</c:v>
                </c:pt>
                <c:pt idx="2337">
                  <c:v>333800</c:v>
                </c:pt>
                <c:pt idx="2338">
                  <c:v>333900</c:v>
                </c:pt>
                <c:pt idx="2339">
                  <c:v>334000</c:v>
                </c:pt>
                <c:pt idx="2340">
                  <c:v>334100</c:v>
                </c:pt>
                <c:pt idx="2341">
                  <c:v>334200</c:v>
                </c:pt>
                <c:pt idx="2342">
                  <c:v>334300</c:v>
                </c:pt>
                <c:pt idx="2343">
                  <c:v>334400</c:v>
                </c:pt>
                <c:pt idx="2344">
                  <c:v>334500</c:v>
                </c:pt>
                <c:pt idx="2345">
                  <c:v>334600</c:v>
                </c:pt>
                <c:pt idx="2346">
                  <c:v>334700</c:v>
                </c:pt>
                <c:pt idx="2347">
                  <c:v>334800</c:v>
                </c:pt>
                <c:pt idx="2348">
                  <c:v>334900</c:v>
                </c:pt>
                <c:pt idx="2349">
                  <c:v>335000</c:v>
                </c:pt>
                <c:pt idx="2350">
                  <c:v>335100</c:v>
                </c:pt>
                <c:pt idx="2351">
                  <c:v>335200</c:v>
                </c:pt>
                <c:pt idx="2352">
                  <c:v>335300</c:v>
                </c:pt>
                <c:pt idx="2353">
                  <c:v>335400</c:v>
                </c:pt>
                <c:pt idx="2354">
                  <c:v>335500</c:v>
                </c:pt>
                <c:pt idx="2355">
                  <c:v>335600</c:v>
                </c:pt>
                <c:pt idx="2356">
                  <c:v>335700</c:v>
                </c:pt>
                <c:pt idx="2357">
                  <c:v>335800</c:v>
                </c:pt>
                <c:pt idx="2358">
                  <c:v>335900</c:v>
                </c:pt>
                <c:pt idx="2359">
                  <c:v>336000</c:v>
                </c:pt>
                <c:pt idx="2360">
                  <c:v>336100</c:v>
                </c:pt>
                <c:pt idx="2361">
                  <c:v>336200</c:v>
                </c:pt>
                <c:pt idx="2362">
                  <c:v>336300</c:v>
                </c:pt>
                <c:pt idx="2363">
                  <c:v>336400</c:v>
                </c:pt>
                <c:pt idx="2364">
                  <c:v>336500</c:v>
                </c:pt>
                <c:pt idx="2365">
                  <c:v>336600</c:v>
                </c:pt>
                <c:pt idx="2366">
                  <c:v>336700</c:v>
                </c:pt>
                <c:pt idx="2367">
                  <c:v>336800</c:v>
                </c:pt>
                <c:pt idx="2368">
                  <c:v>336900</c:v>
                </c:pt>
                <c:pt idx="2369">
                  <c:v>337000</c:v>
                </c:pt>
                <c:pt idx="2370">
                  <c:v>337100</c:v>
                </c:pt>
                <c:pt idx="2371">
                  <c:v>337200</c:v>
                </c:pt>
                <c:pt idx="2372">
                  <c:v>337300</c:v>
                </c:pt>
                <c:pt idx="2373">
                  <c:v>337400</c:v>
                </c:pt>
                <c:pt idx="2374">
                  <c:v>337500</c:v>
                </c:pt>
                <c:pt idx="2375">
                  <c:v>337600</c:v>
                </c:pt>
                <c:pt idx="2376">
                  <c:v>337700</c:v>
                </c:pt>
                <c:pt idx="2377">
                  <c:v>337800</c:v>
                </c:pt>
                <c:pt idx="2378">
                  <c:v>337900</c:v>
                </c:pt>
                <c:pt idx="2379">
                  <c:v>338000</c:v>
                </c:pt>
                <c:pt idx="2380">
                  <c:v>338100</c:v>
                </c:pt>
                <c:pt idx="2381">
                  <c:v>338200</c:v>
                </c:pt>
                <c:pt idx="2382">
                  <c:v>338300</c:v>
                </c:pt>
                <c:pt idx="2383">
                  <c:v>338400</c:v>
                </c:pt>
                <c:pt idx="2384">
                  <c:v>338500</c:v>
                </c:pt>
                <c:pt idx="2385">
                  <c:v>338600</c:v>
                </c:pt>
                <c:pt idx="2386">
                  <c:v>338700</c:v>
                </c:pt>
                <c:pt idx="2387">
                  <c:v>338800</c:v>
                </c:pt>
                <c:pt idx="2388">
                  <c:v>338900</c:v>
                </c:pt>
                <c:pt idx="2389">
                  <c:v>339000</c:v>
                </c:pt>
                <c:pt idx="2390">
                  <c:v>339100</c:v>
                </c:pt>
                <c:pt idx="2391">
                  <c:v>339200</c:v>
                </c:pt>
                <c:pt idx="2392">
                  <c:v>339300</c:v>
                </c:pt>
                <c:pt idx="2393">
                  <c:v>339400</c:v>
                </c:pt>
                <c:pt idx="2394">
                  <c:v>339500</c:v>
                </c:pt>
                <c:pt idx="2395">
                  <c:v>339600</c:v>
                </c:pt>
                <c:pt idx="2396">
                  <c:v>339700</c:v>
                </c:pt>
                <c:pt idx="2397">
                  <c:v>339800</c:v>
                </c:pt>
                <c:pt idx="2398">
                  <c:v>339900</c:v>
                </c:pt>
                <c:pt idx="2399">
                  <c:v>340000</c:v>
                </c:pt>
                <c:pt idx="2400">
                  <c:v>340100</c:v>
                </c:pt>
                <c:pt idx="2401">
                  <c:v>340200</c:v>
                </c:pt>
                <c:pt idx="2402">
                  <c:v>340300</c:v>
                </c:pt>
                <c:pt idx="2403">
                  <c:v>340400</c:v>
                </c:pt>
                <c:pt idx="2404">
                  <c:v>340500</c:v>
                </c:pt>
                <c:pt idx="2405">
                  <c:v>340600</c:v>
                </c:pt>
                <c:pt idx="2406">
                  <c:v>340700</c:v>
                </c:pt>
                <c:pt idx="2407">
                  <c:v>340800</c:v>
                </c:pt>
                <c:pt idx="2408">
                  <c:v>340900</c:v>
                </c:pt>
                <c:pt idx="2409">
                  <c:v>341000</c:v>
                </c:pt>
                <c:pt idx="2410">
                  <c:v>341100</c:v>
                </c:pt>
                <c:pt idx="2411">
                  <c:v>341200</c:v>
                </c:pt>
                <c:pt idx="2412">
                  <c:v>341300</c:v>
                </c:pt>
                <c:pt idx="2413">
                  <c:v>341400</c:v>
                </c:pt>
                <c:pt idx="2414">
                  <c:v>341500</c:v>
                </c:pt>
                <c:pt idx="2415">
                  <c:v>341600</c:v>
                </c:pt>
                <c:pt idx="2416">
                  <c:v>341700</c:v>
                </c:pt>
                <c:pt idx="2417">
                  <c:v>341800</c:v>
                </c:pt>
                <c:pt idx="2418">
                  <c:v>341900</c:v>
                </c:pt>
                <c:pt idx="2419">
                  <c:v>342000</c:v>
                </c:pt>
                <c:pt idx="2420">
                  <c:v>342100</c:v>
                </c:pt>
                <c:pt idx="2421">
                  <c:v>342200</c:v>
                </c:pt>
                <c:pt idx="2422">
                  <c:v>342300</c:v>
                </c:pt>
                <c:pt idx="2423">
                  <c:v>342400</c:v>
                </c:pt>
                <c:pt idx="2424">
                  <c:v>342500</c:v>
                </c:pt>
                <c:pt idx="2425">
                  <c:v>342600</c:v>
                </c:pt>
                <c:pt idx="2426">
                  <c:v>342700</c:v>
                </c:pt>
                <c:pt idx="2427">
                  <c:v>342800</c:v>
                </c:pt>
                <c:pt idx="2428">
                  <c:v>342900</c:v>
                </c:pt>
                <c:pt idx="2429">
                  <c:v>343000</c:v>
                </c:pt>
                <c:pt idx="2430">
                  <c:v>343100</c:v>
                </c:pt>
                <c:pt idx="2431">
                  <c:v>343200</c:v>
                </c:pt>
                <c:pt idx="2432">
                  <c:v>343300</c:v>
                </c:pt>
                <c:pt idx="2433">
                  <c:v>343400</c:v>
                </c:pt>
                <c:pt idx="2434">
                  <c:v>343500</c:v>
                </c:pt>
                <c:pt idx="2435">
                  <c:v>343600</c:v>
                </c:pt>
                <c:pt idx="2436">
                  <c:v>343700</c:v>
                </c:pt>
                <c:pt idx="2437">
                  <c:v>343800</c:v>
                </c:pt>
                <c:pt idx="2438">
                  <c:v>343900</c:v>
                </c:pt>
                <c:pt idx="2439">
                  <c:v>344000</c:v>
                </c:pt>
                <c:pt idx="2440">
                  <c:v>344100</c:v>
                </c:pt>
                <c:pt idx="2441">
                  <c:v>344200</c:v>
                </c:pt>
                <c:pt idx="2442">
                  <c:v>344300</c:v>
                </c:pt>
                <c:pt idx="2443">
                  <c:v>344400</c:v>
                </c:pt>
                <c:pt idx="2444">
                  <c:v>344500</c:v>
                </c:pt>
                <c:pt idx="2445">
                  <c:v>344600</c:v>
                </c:pt>
                <c:pt idx="2446">
                  <c:v>344700</c:v>
                </c:pt>
                <c:pt idx="2447">
                  <c:v>344800</c:v>
                </c:pt>
                <c:pt idx="2448">
                  <c:v>344900</c:v>
                </c:pt>
                <c:pt idx="2449">
                  <c:v>345000</c:v>
                </c:pt>
                <c:pt idx="2450">
                  <c:v>345100</c:v>
                </c:pt>
                <c:pt idx="2451">
                  <c:v>345200</c:v>
                </c:pt>
                <c:pt idx="2452">
                  <c:v>345300</c:v>
                </c:pt>
                <c:pt idx="2453">
                  <c:v>345400</c:v>
                </c:pt>
                <c:pt idx="2454">
                  <c:v>345500</c:v>
                </c:pt>
                <c:pt idx="2455">
                  <c:v>345600</c:v>
                </c:pt>
                <c:pt idx="2456">
                  <c:v>345700</c:v>
                </c:pt>
                <c:pt idx="2457">
                  <c:v>345800</c:v>
                </c:pt>
                <c:pt idx="2458">
                  <c:v>345900</c:v>
                </c:pt>
                <c:pt idx="2459">
                  <c:v>346000</c:v>
                </c:pt>
                <c:pt idx="2460">
                  <c:v>346100</c:v>
                </c:pt>
                <c:pt idx="2461">
                  <c:v>346200</c:v>
                </c:pt>
                <c:pt idx="2462">
                  <c:v>346300</c:v>
                </c:pt>
                <c:pt idx="2463">
                  <c:v>346400</c:v>
                </c:pt>
                <c:pt idx="2464">
                  <c:v>346500</c:v>
                </c:pt>
                <c:pt idx="2465">
                  <c:v>346600</c:v>
                </c:pt>
                <c:pt idx="2466">
                  <c:v>346700</c:v>
                </c:pt>
                <c:pt idx="2467">
                  <c:v>346800</c:v>
                </c:pt>
                <c:pt idx="2468">
                  <c:v>346900</c:v>
                </c:pt>
                <c:pt idx="2469">
                  <c:v>347000</c:v>
                </c:pt>
                <c:pt idx="2470">
                  <c:v>347100</c:v>
                </c:pt>
                <c:pt idx="2471">
                  <c:v>347200</c:v>
                </c:pt>
                <c:pt idx="2472">
                  <c:v>347300</c:v>
                </c:pt>
                <c:pt idx="2473">
                  <c:v>347400</c:v>
                </c:pt>
                <c:pt idx="2474">
                  <c:v>347500</c:v>
                </c:pt>
                <c:pt idx="2475">
                  <c:v>347600</c:v>
                </c:pt>
                <c:pt idx="2476">
                  <c:v>347700</c:v>
                </c:pt>
                <c:pt idx="2477">
                  <c:v>347800</c:v>
                </c:pt>
                <c:pt idx="2478">
                  <c:v>347900</c:v>
                </c:pt>
                <c:pt idx="2479">
                  <c:v>348000</c:v>
                </c:pt>
                <c:pt idx="2480">
                  <c:v>348100</c:v>
                </c:pt>
                <c:pt idx="2481">
                  <c:v>348200</c:v>
                </c:pt>
                <c:pt idx="2482">
                  <c:v>348300</c:v>
                </c:pt>
                <c:pt idx="2483">
                  <c:v>348400</c:v>
                </c:pt>
                <c:pt idx="2484">
                  <c:v>348500</c:v>
                </c:pt>
                <c:pt idx="2485">
                  <c:v>348600</c:v>
                </c:pt>
                <c:pt idx="2486">
                  <c:v>348700</c:v>
                </c:pt>
                <c:pt idx="2487">
                  <c:v>348800</c:v>
                </c:pt>
                <c:pt idx="2488">
                  <c:v>348900</c:v>
                </c:pt>
                <c:pt idx="2489">
                  <c:v>349000</c:v>
                </c:pt>
                <c:pt idx="2490">
                  <c:v>349100</c:v>
                </c:pt>
                <c:pt idx="2491">
                  <c:v>349200</c:v>
                </c:pt>
                <c:pt idx="2492">
                  <c:v>349300</c:v>
                </c:pt>
                <c:pt idx="2493">
                  <c:v>349400</c:v>
                </c:pt>
                <c:pt idx="2494">
                  <c:v>349500</c:v>
                </c:pt>
                <c:pt idx="2495">
                  <c:v>349600</c:v>
                </c:pt>
                <c:pt idx="2496">
                  <c:v>349700</c:v>
                </c:pt>
                <c:pt idx="2497">
                  <c:v>349800</c:v>
                </c:pt>
                <c:pt idx="2498">
                  <c:v>349900</c:v>
                </c:pt>
                <c:pt idx="2499">
                  <c:v>350000</c:v>
                </c:pt>
                <c:pt idx="2500">
                  <c:v>350100</c:v>
                </c:pt>
                <c:pt idx="2501">
                  <c:v>350200</c:v>
                </c:pt>
                <c:pt idx="2502">
                  <c:v>350300</c:v>
                </c:pt>
                <c:pt idx="2503">
                  <c:v>350400</c:v>
                </c:pt>
                <c:pt idx="2504">
                  <c:v>350500</c:v>
                </c:pt>
                <c:pt idx="2505">
                  <c:v>350600</c:v>
                </c:pt>
                <c:pt idx="2506">
                  <c:v>350700</c:v>
                </c:pt>
                <c:pt idx="2507">
                  <c:v>350800</c:v>
                </c:pt>
                <c:pt idx="2508">
                  <c:v>350900</c:v>
                </c:pt>
                <c:pt idx="2509">
                  <c:v>351000</c:v>
                </c:pt>
                <c:pt idx="2510">
                  <c:v>351100</c:v>
                </c:pt>
                <c:pt idx="2511">
                  <c:v>351200</c:v>
                </c:pt>
                <c:pt idx="2512">
                  <c:v>351300</c:v>
                </c:pt>
                <c:pt idx="2513">
                  <c:v>351400</c:v>
                </c:pt>
                <c:pt idx="2514">
                  <c:v>351500</c:v>
                </c:pt>
                <c:pt idx="2515">
                  <c:v>351600</c:v>
                </c:pt>
                <c:pt idx="2516">
                  <c:v>351700</c:v>
                </c:pt>
                <c:pt idx="2517">
                  <c:v>351800</c:v>
                </c:pt>
                <c:pt idx="2518">
                  <c:v>351900</c:v>
                </c:pt>
                <c:pt idx="2519">
                  <c:v>352000</c:v>
                </c:pt>
                <c:pt idx="2520">
                  <c:v>352100</c:v>
                </c:pt>
                <c:pt idx="2521">
                  <c:v>352200</c:v>
                </c:pt>
                <c:pt idx="2522">
                  <c:v>352300</c:v>
                </c:pt>
                <c:pt idx="2523">
                  <c:v>352400</c:v>
                </c:pt>
                <c:pt idx="2524">
                  <c:v>352500</c:v>
                </c:pt>
                <c:pt idx="2525">
                  <c:v>352600</c:v>
                </c:pt>
                <c:pt idx="2526">
                  <c:v>352700</c:v>
                </c:pt>
                <c:pt idx="2527">
                  <c:v>352800</c:v>
                </c:pt>
                <c:pt idx="2528">
                  <c:v>352900</c:v>
                </c:pt>
                <c:pt idx="2529">
                  <c:v>353000</c:v>
                </c:pt>
                <c:pt idx="2530">
                  <c:v>353100</c:v>
                </c:pt>
                <c:pt idx="2531">
                  <c:v>353200</c:v>
                </c:pt>
                <c:pt idx="2532">
                  <c:v>353300</c:v>
                </c:pt>
                <c:pt idx="2533">
                  <c:v>353400</c:v>
                </c:pt>
                <c:pt idx="2534">
                  <c:v>353500</c:v>
                </c:pt>
                <c:pt idx="2535">
                  <c:v>353600</c:v>
                </c:pt>
                <c:pt idx="2536">
                  <c:v>353700</c:v>
                </c:pt>
                <c:pt idx="2537">
                  <c:v>353800</c:v>
                </c:pt>
                <c:pt idx="2538">
                  <c:v>353900</c:v>
                </c:pt>
                <c:pt idx="2539">
                  <c:v>354000</c:v>
                </c:pt>
                <c:pt idx="2540">
                  <c:v>354100</c:v>
                </c:pt>
                <c:pt idx="2541">
                  <c:v>354200</c:v>
                </c:pt>
                <c:pt idx="2542">
                  <c:v>354300</c:v>
                </c:pt>
                <c:pt idx="2543">
                  <c:v>354400</c:v>
                </c:pt>
                <c:pt idx="2544">
                  <c:v>354500</c:v>
                </c:pt>
                <c:pt idx="2545">
                  <c:v>354600</c:v>
                </c:pt>
                <c:pt idx="2546">
                  <c:v>354700</c:v>
                </c:pt>
                <c:pt idx="2547">
                  <c:v>354800</c:v>
                </c:pt>
                <c:pt idx="2548">
                  <c:v>354900</c:v>
                </c:pt>
                <c:pt idx="2549">
                  <c:v>355000</c:v>
                </c:pt>
                <c:pt idx="2550">
                  <c:v>355100</c:v>
                </c:pt>
                <c:pt idx="2551">
                  <c:v>355200</c:v>
                </c:pt>
                <c:pt idx="2552">
                  <c:v>355300</c:v>
                </c:pt>
                <c:pt idx="2553">
                  <c:v>355400</c:v>
                </c:pt>
                <c:pt idx="2554">
                  <c:v>355500</c:v>
                </c:pt>
                <c:pt idx="2555">
                  <c:v>355600</c:v>
                </c:pt>
                <c:pt idx="2556">
                  <c:v>355700</c:v>
                </c:pt>
                <c:pt idx="2557">
                  <c:v>355800</c:v>
                </c:pt>
                <c:pt idx="2558">
                  <c:v>355900</c:v>
                </c:pt>
                <c:pt idx="2559">
                  <c:v>356000</c:v>
                </c:pt>
                <c:pt idx="2560">
                  <c:v>356100</c:v>
                </c:pt>
                <c:pt idx="2561">
                  <c:v>356200</c:v>
                </c:pt>
                <c:pt idx="2562">
                  <c:v>356300</c:v>
                </c:pt>
                <c:pt idx="2563">
                  <c:v>356400</c:v>
                </c:pt>
                <c:pt idx="2564">
                  <c:v>356500</c:v>
                </c:pt>
                <c:pt idx="2565">
                  <c:v>356600</c:v>
                </c:pt>
                <c:pt idx="2566">
                  <c:v>356700</c:v>
                </c:pt>
                <c:pt idx="2567">
                  <c:v>356800</c:v>
                </c:pt>
                <c:pt idx="2568">
                  <c:v>356900</c:v>
                </c:pt>
                <c:pt idx="2569">
                  <c:v>357000</c:v>
                </c:pt>
                <c:pt idx="2570">
                  <c:v>357100</c:v>
                </c:pt>
                <c:pt idx="2571">
                  <c:v>357200</c:v>
                </c:pt>
                <c:pt idx="2572">
                  <c:v>357300</c:v>
                </c:pt>
                <c:pt idx="2573">
                  <c:v>357400</c:v>
                </c:pt>
                <c:pt idx="2574">
                  <c:v>357500</c:v>
                </c:pt>
                <c:pt idx="2575">
                  <c:v>357600</c:v>
                </c:pt>
                <c:pt idx="2576">
                  <c:v>357700</c:v>
                </c:pt>
                <c:pt idx="2577">
                  <c:v>357800</c:v>
                </c:pt>
                <c:pt idx="2578">
                  <c:v>357900</c:v>
                </c:pt>
                <c:pt idx="2579">
                  <c:v>358000</c:v>
                </c:pt>
                <c:pt idx="2580">
                  <c:v>358100</c:v>
                </c:pt>
                <c:pt idx="2581">
                  <c:v>358200</c:v>
                </c:pt>
                <c:pt idx="2582">
                  <c:v>358300</c:v>
                </c:pt>
                <c:pt idx="2583">
                  <c:v>358400</c:v>
                </c:pt>
                <c:pt idx="2584">
                  <c:v>358500</c:v>
                </c:pt>
                <c:pt idx="2585">
                  <c:v>358600</c:v>
                </c:pt>
                <c:pt idx="2586">
                  <c:v>358700</c:v>
                </c:pt>
                <c:pt idx="2587">
                  <c:v>358800</c:v>
                </c:pt>
                <c:pt idx="2588">
                  <c:v>358900</c:v>
                </c:pt>
                <c:pt idx="2589">
                  <c:v>359000</c:v>
                </c:pt>
                <c:pt idx="2590">
                  <c:v>359100</c:v>
                </c:pt>
                <c:pt idx="2591">
                  <c:v>359200</c:v>
                </c:pt>
                <c:pt idx="2592">
                  <c:v>359300</c:v>
                </c:pt>
                <c:pt idx="2593">
                  <c:v>359400</c:v>
                </c:pt>
                <c:pt idx="2594">
                  <c:v>359500</c:v>
                </c:pt>
                <c:pt idx="2595">
                  <c:v>359600</c:v>
                </c:pt>
                <c:pt idx="2596">
                  <c:v>359700</c:v>
                </c:pt>
                <c:pt idx="2597">
                  <c:v>359800</c:v>
                </c:pt>
                <c:pt idx="2598">
                  <c:v>359900</c:v>
                </c:pt>
                <c:pt idx="2599">
                  <c:v>360000</c:v>
                </c:pt>
                <c:pt idx="2600">
                  <c:v>360100</c:v>
                </c:pt>
                <c:pt idx="2601">
                  <c:v>360200</c:v>
                </c:pt>
                <c:pt idx="2602">
                  <c:v>360300</c:v>
                </c:pt>
                <c:pt idx="2603">
                  <c:v>360400</c:v>
                </c:pt>
                <c:pt idx="2604">
                  <c:v>360500</c:v>
                </c:pt>
                <c:pt idx="2605">
                  <c:v>360600</c:v>
                </c:pt>
                <c:pt idx="2606">
                  <c:v>360700</c:v>
                </c:pt>
                <c:pt idx="2607">
                  <c:v>360800</c:v>
                </c:pt>
                <c:pt idx="2608">
                  <c:v>360900</c:v>
                </c:pt>
                <c:pt idx="2609">
                  <c:v>361000</c:v>
                </c:pt>
                <c:pt idx="2610">
                  <c:v>361100</c:v>
                </c:pt>
                <c:pt idx="2611">
                  <c:v>361200</c:v>
                </c:pt>
                <c:pt idx="2612">
                  <c:v>361300</c:v>
                </c:pt>
                <c:pt idx="2613">
                  <c:v>361400</c:v>
                </c:pt>
                <c:pt idx="2614">
                  <c:v>361500</c:v>
                </c:pt>
                <c:pt idx="2615">
                  <c:v>361600</c:v>
                </c:pt>
                <c:pt idx="2616">
                  <c:v>361700</c:v>
                </c:pt>
                <c:pt idx="2617">
                  <c:v>361800</c:v>
                </c:pt>
                <c:pt idx="2618">
                  <c:v>361900</c:v>
                </c:pt>
                <c:pt idx="2619">
                  <c:v>362000</c:v>
                </c:pt>
                <c:pt idx="2620">
                  <c:v>362100</c:v>
                </c:pt>
                <c:pt idx="2621">
                  <c:v>362200</c:v>
                </c:pt>
                <c:pt idx="2622">
                  <c:v>362300</c:v>
                </c:pt>
                <c:pt idx="2623">
                  <c:v>362400</c:v>
                </c:pt>
                <c:pt idx="2624">
                  <c:v>362500</c:v>
                </c:pt>
                <c:pt idx="2625">
                  <c:v>362600</c:v>
                </c:pt>
                <c:pt idx="2626">
                  <c:v>362700</c:v>
                </c:pt>
                <c:pt idx="2627">
                  <c:v>362800</c:v>
                </c:pt>
                <c:pt idx="2628">
                  <c:v>362900</c:v>
                </c:pt>
                <c:pt idx="2629">
                  <c:v>363000</c:v>
                </c:pt>
                <c:pt idx="2630">
                  <c:v>363100</c:v>
                </c:pt>
                <c:pt idx="2631">
                  <c:v>363200</c:v>
                </c:pt>
                <c:pt idx="2632">
                  <c:v>363300</c:v>
                </c:pt>
                <c:pt idx="2633">
                  <c:v>363400</c:v>
                </c:pt>
                <c:pt idx="2634">
                  <c:v>363500</c:v>
                </c:pt>
                <c:pt idx="2635">
                  <c:v>363600</c:v>
                </c:pt>
                <c:pt idx="2636">
                  <c:v>363700</c:v>
                </c:pt>
                <c:pt idx="2637">
                  <c:v>363800</c:v>
                </c:pt>
                <c:pt idx="2638">
                  <c:v>363900</c:v>
                </c:pt>
                <c:pt idx="2639">
                  <c:v>364000</c:v>
                </c:pt>
                <c:pt idx="2640">
                  <c:v>364100</c:v>
                </c:pt>
                <c:pt idx="2641">
                  <c:v>364200</c:v>
                </c:pt>
                <c:pt idx="2642">
                  <c:v>364300</c:v>
                </c:pt>
                <c:pt idx="2643">
                  <c:v>364400</c:v>
                </c:pt>
                <c:pt idx="2644">
                  <c:v>364500</c:v>
                </c:pt>
                <c:pt idx="2645">
                  <c:v>364600</c:v>
                </c:pt>
                <c:pt idx="2646">
                  <c:v>364700</c:v>
                </c:pt>
                <c:pt idx="2647">
                  <c:v>364800</c:v>
                </c:pt>
                <c:pt idx="2648">
                  <c:v>364900</c:v>
                </c:pt>
                <c:pt idx="2649">
                  <c:v>365000</c:v>
                </c:pt>
                <c:pt idx="2650">
                  <c:v>365100</c:v>
                </c:pt>
                <c:pt idx="2651">
                  <c:v>365200</c:v>
                </c:pt>
                <c:pt idx="2652">
                  <c:v>365300</c:v>
                </c:pt>
                <c:pt idx="2653">
                  <c:v>365400</c:v>
                </c:pt>
                <c:pt idx="2654">
                  <c:v>365500</c:v>
                </c:pt>
                <c:pt idx="2655">
                  <c:v>365600</c:v>
                </c:pt>
                <c:pt idx="2656">
                  <c:v>365700</c:v>
                </c:pt>
                <c:pt idx="2657">
                  <c:v>365800</c:v>
                </c:pt>
                <c:pt idx="2658">
                  <c:v>365900</c:v>
                </c:pt>
                <c:pt idx="2659">
                  <c:v>366000</c:v>
                </c:pt>
                <c:pt idx="2660">
                  <c:v>366100</c:v>
                </c:pt>
                <c:pt idx="2661">
                  <c:v>366200</c:v>
                </c:pt>
                <c:pt idx="2662">
                  <c:v>366300</c:v>
                </c:pt>
                <c:pt idx="2663">
                  <c:v>366400</c:v>
                </c:pt>
                <c:pt idx="2664">
                  <c:v>366500</c:v>
                </c:pt>
                <c:pt idx="2665">
                  <c:v>366600</c:v>
                </c:pt>
                <c:pt idx="2666">
                  <c:v>366700</c:v>
                </c:pt>
                <c:pt idx="2667">
                  <c:v>366800</c:v>
                </c:pt>
                <c:pt idx="2668">
                  <c:v>366900</c:v>
                </c:pt>
                <c:pt idx="2669">
                  <c:v>367000</c:v>
                </c:pt>
                <c:pt idx="2670">
                  <c:v>367100</c:v>
                </c:pt>
                <c:pt idx="2671">
                  <c:v>367200</c:v>
                </c:pt>
                <c:pt idx="2672">
                  <c:v>367300</c:v>
                </c:pt>
                <c:pt idx="2673">
                  <c:v>367400</c:v>
                </c:pt>
                <c:pt idx="2674">
                  <c:v>367500</c:v>
                </c:pt>
                <c:pt idx="2675">
                  <c:v>367600</c:v>
                </c:pt>
                <c:pt idx="2676">
                  <c:v>367700</c:v>
                </c:pt>
                <c:pt idx="2677">
                  <c:v>367800</c:v>
                </c:pt>
                <c:pt idx="2678">
                  <c:v>367900</c:v>
                </c:pt>
                <c:pt idx="2679">
                  <c:v>368000</c:v>
                </c:pt>
                <c:pt idx="2680">
                  <c:v>368100</c:v>
                </c:pt>
                <c:pt idx="2681">
                  <c:v>368200</c:v>
                </c:pt>
                <c:pt idx="2682">
                  <c:v>368300</c:v>
                </c:pt>
                <c:pt idx="2683">
                  <c:v>368400</c:v>
                </c:pt>
                <c:pt idx="2684">
                  <c:v>368500</c:v>
                </c:pt>
                <c:pt idx="2685">
                  <c:v>368600</c:v>
                </c:pt>
                <c:pt idx="2686">
                  <c:v>368700</c:v>
                </c:pt>
                <c:pt idx="2687">
                  <c:v>368800</c:v>
                </c:pt>
                <c:pt idx="2688">
                  <c:v>368900</c:v>
                </c:pt>
                <c:pt idx="2689">
                  <c:v>369000</c:v>
                </c:pt>
                <c:pt idx="2690">
                  <c:v>369100</c:v>
                </c:pt>
                <c:pt idx="2691">
                  <c:v>369200</c:v>
                </c:pt>
                <c:pt idx="2692">
                  <c:v>369300</c:v>
                </c:pt>
                <c:pt idx="2693">
                  <c:v>369400</c:v>
                </c:pt>
                <c:pt idx="2694">
                  <c:v>369500</c:v>
                </c:pt>
                <c:pt idx="2695">
                  <c:v>369600</c:v>
                </c:pt>
                <c:pt idx="2696">
                  <c:v>369700</c:v>
                </c:pt>
                <c:pt idx="2697">
                  <c:v>369800</c:v>
                </c:pt>
                <c:pt idx="2698">
                  <c:v>369900</c:v>
                </c:pt>
                <c:pt idx="2699">
                  <c:v>370000</c:v>
                </c:pt>
                <c:pt idx="2700">
                  <c:v>370100</c:v>
                </c:pt>
                <c:pt idx="2701">
                  <c:v>370200</c:v>
                </c:pt>
                <c:pt idx="2702">
                  <c:v>370300</c:v>
                </c:pt>
                <c:pt idx="2703">
                  <c:v>370400</c:v>
                </c:pt>
                <c:pt idx="2704">
                  <c:v>370500</c:v>
                </c:pt>
                <c:pt idx="2705">
                  <c:v>370600</c:v>
                </c:pt>
                <c:pt idx="2706">
                  <c:v>370700</c:v>
                </c:pt>
                <c:pt idx="2707">
                  <c:v>370800</c:v>
                </c:pt>
                <c:pt idx="2708">
                  <c:v>370900</c:v>
                </c:pt>
                <c:pt idx="2709">
                  <c:v>371000</c:v>
                </c:pt>
                <c:pt idx="2710">
                  <c:v>371100</c:v>
                </c:pt>
                <c:pt idx="2711">
                  <c:v>371200</c:v>
                </c:pt>
                <c:pt idx="2712">
                  <c:v>371300</c:v>
                </c:pt>
                <c:pt idx="2713">
                  <c:v>371400</c:v>
                </c:pt>
                <c:pt idx="2714">
                  <c:v>371500</c:v>
                </c:pt>
                <c:pt idx="2715">
                  <c:v>371600</c:v>
                </c:pt>
                <c:pt idx="2716">
                  <c:v>371700</c:v>
                </c:pt>
                <c:pt idx="2717">
                  <c:v>371800</c:v>
                </c:pt>
                <c:pt idx="2718">
                  <c:v>371900</c:v>
                </c:pt>
                <c:pt idx="2719">
                  <c:v>372000</c:v>
                </c:pt>
                <c:pt idx="2720">
                  <c:v>372100</c:v>
                </c:pt>
                <c:pt idx="2721">
                  <c:v>372200</c:v>
                </c:pt>
                <c:pt idx="2722">
                  <c:v>372300</c:v>
                </c:pt>
                <c:pt idx="2723">
                  <c:v>372400</c:v>
                </c:pt>
                <c:pt idx="2724">
                  <c:v>372500</c:v>
                </c:pt>
                <c:pt idx="2725">
                  <c:v>372600</c:v>
                </c:pt>
                <c:pt idx="2726">
                  <c:v>372700</c:v>
                </c:pt>
                <c:pt idx="2727">
                  <c:v>372800</c:v>
                </c:pt>
                <c:pt idx="2728">
                  <c:v>372900</c:v>
                </c:pt>
                <c:pt idx="2729">
                  <c:v>373000</c:v>
                </c:pt>
                <c:pt idx="2730">
                  <c:v>373100</c:v>
                </c:pt>
                <c:pt idx="2731">
                  <c:v>373200</c:v>
                </c:pt>
                <c:pt idx="2732">
                  <c:v>373300</c:v>
                </c:pt>
                <c:pt idx="2733">
                  <c:v>373400</c:v>
                </c:pt>
                <c:pt idx="2734">
                  <c:v>373500</c:v>
                </c:pt>
                <c:pt idx="2735">
                  <c:v>373600</c:v>
                </c:pt>
                <c:pt idx="2736">
                  <c:v>373700</c:v>
                </c:pt>
                <c:pt idx="2737">
                  <c:v>373800</c:v>
                </c:pt>
                <c:pt idx="2738">
                  <c:v>373900</c:v>
                </c:pt>
                <c:pt idx="2739">
                  <c:v>374000</c:v>
                </c:pt>
                <c:pt idx="2740">
                  <c:v>374100</c:v>
                </c:pt>
                <c:pt idx="2741">
                  <c:v>374200</c:v>
                </c:pt>
                <c:pt idx="2742">
                  <c:v>374300</c:v>
                </c:pt>
                <c:pt idx="2743">
                  <c:v>374400</c:v>
                </c:pt>
                <c:pt idx="2744">
                  <c:v>374500</c:v>
                </c:pt>
                <c:pt idx="2745">
                  <c:v>374600</c:v>
                </c:pt>
                <c:pt idx="2746">
                  <c:v>374700</c:v>
                </c:pt>
                <c:pt idx="2747">
                  <c:v>374800</c:v>
                </c:pt>
                <c:pt idx="2748">
                  <c:v>374900</c:v>
                </c:pt>
                <c:pt idx="2749">
                  <c:v>375000</c:v>
                </c:pt>
                <c:pt idx="2750">
                  <c:v>375100</c:v>
                </c:pt>
                <c:pt idx="2751">
                  <c:v>375200</c:v>
                </c:pt>
                <c:pt idx="2752">
                  <c:v>375300</c:v>
                </c:pt>
                <c:pt idx="2753">
                  <c:v>375400</c:v>
                </c:pt>
                <c:pt idx="2754">
                  <c:v>375500</c:v>
                </c:pt>
                <c:pt idx="2755">
                  <c:v>375600</c:v>
                </c:pt>
                <c:pt idx="2756">
                  <c:v>375700</c:v>
                </c:pt>
                <c:pt idx="2757">
                  <c:v>375800</c:v>
                </c:pt>
                <c:pt idx="2758">
                  <c:v>375900</c:v>
                </c:pt>
                <c:pt idx="2759">
                  <c:v>376000</c:v>
                </c:pt>
                <c:pt idx="2760">
                  <c:v>376100</c:v>
                </c:pt>
                <c:pt idx="2761">
                  <c:v>376200</c:v>
                </c:pt>
                <c:pt idx="2762">
                  <c:v>376300</c:v>
                </c:pt>
                <c:pt idx="2763">
                  <c:v>376400</c:v>
                </c:pt>
                <c:pt idx="2764">
                  <c:v>376500</c:v>
                </c:pt>
                <c:pt idx="2765">
                  <c:v>376600</c:v>
                </c:pt>
                <c:pt idx="2766">
                  <c:v>376700</c:v>
                </c:pt>
                <c:pt idx="2767">
                  <c:v>376800</c:v>
                </c:pt>
                <c:pt idx="2768">
                  <c:v>376900</c:v>
                </c:pt>
                <c:pt idx="2769">
                  <c:v>377000</c:v>
                </c:pt>
                <c:pt idx="2770">
                  <c:v>377100</c:v>
                </c:pt>
                <c:pt idx="2771">
                  <c:v>377200</c:v>
                </c:pt>
                <c:pt idx="2772">
                  <c:v>377300</c:v>
                </c:pt>
                <c:pt idx="2773">
                  <c:v>377400</c:v>
                </c:pt>
                <c:pt idx="2774">
                  <c:v>377500</c:v>
                </c:pt>
                <c:pt idx="2775">
                  <c:v>377600</c:v>
                </c:pt>
                <c:pt idx="2776">
                  <c:v>377700</c:v>
                </c:pt>
                <c:pt idx="2777">
                  <c:v>377800</c:v>
                </c:pt>
                <c:pt idx="2778">
                  <c:v>377900</c:v>
                </c:pt>
                <c:pt idx="2779">
                  <c:v>378000</c:v>
                </c:pt>
                <c:pt idx="2780">
                  <c:v>378100</c:v>
                </c:pt>
                <c:pt idx="2781">
                  <c:v>378200</c:v>
                </c:pt>
                <c:pt idx="2782">
                  <c:v>378300</c:v>
                </c:pt>
                <c:pt idx="2783">
                  <c:v>378400</c:v>
                </c:pt>
                <c:pt idx="2784">
                  <c:v>378500</c:v>
                </c:pt>
                <c:pt idx="2785">
                  <c:v>378600</c:v>
                </c:pt>
                <c:pt idx="2786">
                  <c:v>378700</c:v>
                </c:pt>
                <c:pt idx="2787">
                  <c:v>378800</c:v>
                </c:pt>
                <c:pt idx="2788">
                  <c:v>378900</c:v>
                </c:pt>
                <c:pt idx="2789">
                  <c:v>379000</c:v>
                </c:pt>
                <c:pt idx="2790">
                  <c:v>379100</c:v>
                </c:pt>
                <c:pt idx="2791">
                  <c:v>379200</c:v>
                </c:pt>
                <c:pt idx="2792">
                  <c:v>379300</c:v>
                </c:pt>
                <c:pt idx="2793">
                  <c:v>379400</c:v>
                </c:pt>
                <c:pt idx="2794">
                  <c:v>379500</c:v>
                </c:pt>
                <c:pt idx="2795">
                  <c:v>379600</c:v>
                </c:pt>
                <c:pt idx="2796">
                  <c:v>379700</c:v>
                </c:pt>
                <c:pt idx="2797">
                  <c:v>379800</c:v>
                </c:pt>
                <c:pt idx="2798">
                  <c:v>379900</c:v>
                </c:pt>
                <c:pt idx="2799">
                  <c:v>380000</c:v>
                </c:pt>
                <c:pt idx="2800">
                  <c:v>380100</c:v>
                </c:pt>
                <c:pt idx="2801">
                  <c:v>380200</c:v>
                </c:pt>
                <c:pt idx="2802">
                  <c:v>380300</c:v>
                </c:pt>
                <c:pt idx="2803">
                  <c:v>380400</c:v>
                </c:pt>
                <c:pt idx="2804">
                  <c:v>380500</c:v>
                </c:pt>
                <c:pt idx="2805">
                  <c:v>380600</c:v>
                </c:pt>
                <c:pt idx="2806">
                  <c:v>380700</c:v>
                </c:pt>
                <c:pt idx="2807">
                  <c:v>380800</c:v>
                </c:pt>
                <c:pt idx="2808">
                  <c:v>380900</c:v>
                </c:pt>
                <c:pt idx="2809">
                  <c:v>381000</c:v>
                </c:pt>
                <c:pt idx="2810">
                  <c:v>381100</c:v>
                </c:pt>
                <c:pt idx="2811">
                  <c:v>381200</c:v>
                </c:pt>
                <c:pt idx="2812">
                  <c:v>381300</c:v>
                </c:pt>
                <c:pt idx="2813">
                  <c:v>381400</c:v>
                </c:pt>
                <c:pt idx="2814">
                  <c:v>381500</c:v>
                </c:pt>
                <c:pt idx="2815">
                  <c:v>381600</c:v>
                </c:pt>
                <c:pt idx="2816">
                  <c:v>381700</c:v>
                </c:pt>
                <c:pt idx="2817">
                  <c:v>381800</c:v>
                </c:pt>
                <c:pt idx="2818">
                  <c:v>381900</c:v>
                </c:pt>
                <c:pt idx="2819">
                  <c:v>382000</c:v>
                </c:pt>
                <c:pt idx="2820">
                  <c:v>382100</c:v>
                </c:pt>
                <c:pt idx="2821">
                  <c:v>382200</c:v>
                </c:pt>
                <c:pt idx="2822">
                  <c:v>382300</c:v>
                </c:pt>
                <c:pt idx="2823">
                  <c:v>382400</c:v>
                </c:pt>
                <c:pt idx="2824">
                  <c:v>382500</c:v>
                </c:pt>
                <c:pt idx="2825">
                  <c:v>382600</c:v>
                </c:pt>
                <c:pt idx="2826">
                  <c:v>382700</c:v>
                </c:pt>
                <c:pt idx="2827">
                  <c:v>382800</c:v>
                </c:pt>
                <c:pt idx="2828">
                  <c:v>382900</c:v>
                </c:pt>
                <c:pt idx="2829">
                  <c:v>383000</c:v>
                </c:pt>
                <c:pt idx="2830">
                  <c:v>383100</c:v>
                </c:pt>
                <c:pt idx="2831">
                  <c:v>383200</c:v>
                </c:pt>
                <c:pt idx="2832">
                  <c:v>383300</c:v>
                </c:pt>
                <c:pt idx="2833">
                  <c:v>383400</c:v>
                </c:pt>
                <c:pt idx="2834">
                  <c:v>383500</c:v>
                </c:pt>
                <c:pt idx="2835">
                  <c:v>383600</c:v>
                </c:pt>
                <c:pt idx="2836">
                  <c:v>383700</c:v>
                </c:pt>
                <c:pt idx="2837">
                  <c:v>383800</c:v>
                </c:pt>
                <c:pt idx="2838">
                  <c:v>383900</c:v>
                </c:pt>
                <c:pt idx="2839">
                  <c:v>384000</c:v>
                </c:pt>
                <c:pt idx="2840">
                  <c:v>384100</c:v>
                </c:pt>
                <c:pt idx="2841">
                  <c:v>384200</c:v>
                </c:pt>
                <c:pt idx="2842">
                  <c:v>384300</c:v>
                </c:pt>
                <c:pt idx="2843">
                  <c:v>384400</c:v>
                </c:pt>
                <c:pt idx="2844">
                  <c:v>384500</c:v>
                </c:pt>
                <c:pt idx="2845">
                  <c:v>384600</c:v>
                </c:pt>
                <c:pt idx="2846">
                  <c:v>384700</c:v>
                </c:pt>
                <c:pt idx="2847">
                  <c:v>384800</c:v>
                </c:pt>
                <c:pt idx="2848">
                  <c:v>384900</c:v>
                </c:pt>
                <c:pt idx="2849">
                  <c:v>385000</c:v>
                </c:pt>
                <c:pt idx="2850">
                  <c:v>385100</c:v>
                </c:pt>
                <c:pt idx="2851">
                  <c:v>385200</c:v>
                </c:pt>
                <c:pt idx="2852">
                  <c:v>385300</c:v>
                </c:pt>
                <c:pt idx="2853">
                  <c:v>385400</c:v>
                </c:pt>
                <c:pt idx="2854">
                  <c:v>385500</c:v>
                </c:pt>
                <c:pt idx="2855">
                  <c:v>385600</c:v>
                </c:pt>
                <c:pt idx="2856">
                  <c:v>385700</c:v>
                </c:pt>
                <c:pt idx="2857">
                  <c:v>385800</c:v>
                </c:pt>
                <c:pt idx="2858">
                  <c:v>385900</c:v>
                </c:pt>
                <c:pt idx="2859">
                  <c:v>386000</c:v>
                </c:pt>
                <c:pt idx="2860">
                  <c:v>386100</c:v>
                </c:pt>
                <c:pt idx="2861">
                  <c:v>386200</c:v>
                </c:pt>
                <c:pt idx="2862">
                  <c:v>386300</c:v>
                </c:pt>
                <c:pt idx="2863">
                  <c:v>386400</c:v>
                </c:pt>
                <c:pt idx="2864">
                  <c:v>386500</c:v>
                </c:pt>
                <c:pt idx="2865">
                  <c:v>386600</c:v>
                </c:pt>
                <c:pt idx="2866">
                  <c:v>386700</c:v>
                </c:pt>
                <c:pt idx="2867">
                  <c:v>386800</c:v>
                </c:pt>
                <c:pt idx="2868">
                  <c:v>386900</c:v>
                </c:pt>
                <c:pt idx="2869">
                  <c:v>387000</c:v>
                </c:pt>
                <c:pt idx="2870">
                  <c:v>387100</c:v>
                </c:pt>
                <c:pt idx="2871">
                  <c:v>387200</c:v>
                </c:pt>
                <c:pt idx="2872">
                  <c:v>387300</c:v>
                </c:pt>
                <c:pt idx="2873">
                  <c:v>387400</c:v>
                </c:pt>
                <c:pt idx="2874">
                  <c:v>387500</c:v>
                </c:pt>
                <c:pt idx="2875">
                  <c:v>387600</c:v>
                </c:pt>
                <c:pt idx="2876">
                  <c:v>387700</c:v>
                </c:pt>
                <c:pt idx="2877">
                  <c:v>387800</c:v>
                </c:pt>
                <c:pt idx="2878">
                  <c:v>387900</c:v>
                </c:pt>
                <c:pt idx="2879">
                  <c:v>388000</c:v>
                </c:pt>
                <c:pt idx="2880">
                  <c:v>388100</c:v>
                </c:pt>
                <c:pt idx="2881">
                  <c:v>388200</c:v>
                </c:pt>
                <c:pt idx="2882">
                  <c:v>388300</c:v>
                </c:pt>
                <c:pt idx="2883">
                  <c:v>388400</c:v>
                </c:pt>
                <c:pt idx="2884">
                  <c:v>388500</c:v>
                </c:pt>
                <c:pt idx="2885">
                  <c:v>388600</c:v>
                </c:pt>
                <c:pt idx="2886">
                  <c:v>388700</c:v>
                </c:pt>
                <c:pt idx="2887">
                  <c:v>388800</c:v>
                </c:pt>
                <c:pt idx="2888">
                  <c:v>388900</c:v>
                </c:pt>
                <c:pt idx="2889">
                  <c:v>389000</c:v>
                </c:pt>
                <c:pt idx="2890">
                  <c:v>389100</c:v>
                </c:pt>
                <c:pt idx="2891">
                  <c:v>389200</c:v>
                </c:pt>
                <c:pt idx="2892">
                  <c:v>389300</c:v>
                </c:pt>
                <c:pt idx="2893">
                  <c:v>389400</c:v>
                </c:pt>
                <c:pt idx="2894">
                  <c:v>389500</c:v>
                </c:pt>
                <c:pt idx="2895">
                  <c:v>389600</c:v>
                </c:pt>
                <c:pt idx="2896">
                  <c:v>389700</c:v>
                </c:pt>
                <c:pt idx="2897">
                  <c:v>389800</c:v>
                </c:pt>
                <c:pt idx="2898">
                  <c:v>389900</c:v>
                </c:pt>
                <c:pt idx="2899">
                  <c:v>390000</c:v>
                </c:pt>
                <c:pt idx="2900">
                  <c:v>390100</c:v>
                </c:pt>
                <c:pt idx="2901">
                  <c:v>390200</c:v>
                </c:pt>
                <c:pt idx="2902">
                  <c:v>390300</c:v>
                </c:pt>
                <c:pt idx="2903">
                  <c:v>390400</c:v>
                </c:pt>
                <c:pt idx="2904">
                  <c:v>390500</c:v>
                </c:pt>
                <c:pt idx="2905">
                  <c:v>390600</c:v>
                </c:pt>
                <c:pt idx="2906">
                  <c:v>390700</c:v>
                </c:pt>
                <c:pt idx="2907">
                  <c:v>390800</c:v>
                </c:pt>
                <c:pt idx="2908">
                  <c:v>390900</c:v>
                </c:pt>
                <c:pt idx="2909">
                  <c:v>391000</c:v>
                </c:pt>
                <c:pt idx="2910">
                  <c:v>391100</c:v>
                </c:pt>
                <c:pt idx="2911">
                  <c:v>391200</c:v>
                </c:pt>
                <c:pt idx="2912">
                  <c:v>391300</c:v>
                </c:pt>
                <c:pt idx="2913">
                  <c:v>391400</c:v>
                </c:pt>
                <c:pt idx="2914">
                  <c:v>391500</c:v>
                </c:pt>
                <c:pt idx="2915">
                  <c:v>391600</c:v>
                </c:pt>
                <c:pt idx="2916">
                  <c:v>391700</c:v>
                </c:pt>
                <c:pt idx="2917">
                  <c:v>391800</c:v>
                </c:pt>
                <c:pt idx="2918">
                  <c:v>391900</c:v>
                </c:pt>
                <c:pt idx="2919">
                  <c:v>392000</c:v>
                </c:pt>
                <c:pt idx="2920">
                  <c:v>392100</c:v>
                </c:pt>
                <c:pt idx="2921">
                  <c:v>392200</c:v>
                </c:pt>
                <c:pt idx="2922">
                  <c:v>392300</c:v>
                </c:pt>
                <c:pt idx="2923">
                  <c:v>392400</c:v>
                </c:pt>
                <c:pt idx="2924">
                  <c:v>392500</c:v>
                </c:pt>
                <c:pt idx="2925">
                  <c:v>392600</c:v>
                </c:pt>
                <c:pt idx="2926">
                  <c:v>392700</c:v>
                </c:pt>
                <c:pt idx="2927">
                  <c:v>392800</c:v>
                </c:pt>
                <c:pt idx="2928">
                  <c:v>392900</c:v>
                </c:pt>
                <c:pt idx="2929">
                  <c:v>393000</c:v>
                </c:pt>
                <c:pt idx="2930">
                  <c:v>393100</c:v>
                </c:pt>
                <c:pt idx="2931">
                  <c:v>393200</c:v>
                </c:pt>
                <c:pt idx="2932">
                  <c:v>393300</c:v>
                </c:pt>
                <c:pt idx="2933">
                  <c:v>393400</c:v>
                </c:pt>
                <c:pt idx="2934">
                  <c:v>393500</c:v>
                </c:pt>
                <c:pt idx="2935">
                  <c:v>393600</c:v>
                </c:pt>
                <c:pt idx="2936">
                  <c:v>393700</c:v>
                </c:pt>
                <c:pt idx="2937">
                  <c:v>393800</c:v>
                </c:pt>
                <c:pt idx="2938">
                  <c:v>393900</c:v>
                </c:pt>
                <c:pt idx="2939">
                  <c:v>394000</c:v>
                </c:pt>
                <c:pt idx="2940">
                  <c:v>394100</c:v>
                </c:pt>
                <c:pt idx="2941">
                  <c:v>394200</c:v>
                </c:pt>
                <c:pt idx="2942">
                  <c:v>394300</c:v>
                </c:pt>
                <c:pt idx="2943">
                  <c:v>394400</c:v>
                </c:pt>
                <c:pt idx="2944">
                  <c:v>394500</c:v>
                </c:pt>
                <c:pt idx="2945">
                  <c:v>394600</c:v>
                </c:pt>
                <c:pt idx="2946">
                  <c:v>394700</c:v>
                </c:pt>
                <c:pt idx="2947">
                  <c:v>394800</c:v>
                </c:pt>
                <c:pt idx="2948">
                  <c:v>394900</c:v>
                </c:pt>
                <c:pt idx="2949">
                  <c:v>395000</c:v>
                </c:pt>
                <c:pt idx="2950">
                  <c:v>395100</c:v>
                </c:pt>
                <c:pt idx="2951">
                  <c:v>395200</c:v>
                </c:pt>
                <c:pt idx="2952">
                  <c:v>395300</c:v>
                </c:pt>
                <c:pt idx="2953">
                  <c:v>395400</c:v>
                </c:pt>
                <c:pt idx="2954">
                  <c:v>395500</c:v>
                </c:pt>
                <c:pt idx="2955">
                  <c:v>395600</c:v>
                </c:pt>
                <c:pt idx="2956">
                  <c:v>395700</c:v>
                </c:pt>
                <c:pt idx="2957">
                  <c:v>395800</c:v>
                </c:pt>
                <c:pt idx="2958">
                  <c:v>395900</c:v>
                </c:pt>
                <c:pt idx="2959">
                  <c:v>396000</c:v>
                </c:pt>
                <c:pt idx="2960">
                  <c:v>396100</c:v>
                </c:pt>
                <c:pt idx="2961">
                  <c:v>396200</c:v>
                </c:pt>
                <c:pt idx="2962">
                  <c:v>396300</c:v>
                </c:pt>
                <c:pt idx="2963">
                  <c:v>396400</c:v>
                </c:pt>
                <c:pt idx="2964">
                  <c:v>396500</c:v>
                </c:pt>
                <c:pt idx="2965">
                  <c:v>396600</c:v>
                </c:pt>
                <c:pt idx="2966">
                  <c:v>396700</c:v>
                </c:pt>
                <c:pt idx="2967">
                  <c:v>396800</c:v>
                </c:pt>
                <c:pt idx="2968">
                  <c:v>396900</c:v>
                </c:pt>
                <c:pt idx="2969">
                  <c:v>397000</c:v>
                </c:pt>
                <c:pt idx="2970">
                  <c:v>397100</c:v>
                </c:pt>
                <c:pt idx="2971">
                  <c:v>397200</c:v>
                </c:pt>
                <c:pt idx="2972">
                  <c:v>397300</c:v>
                </c:pt>
                <c:pt idx="2973">
                  <c:v>397400</c:v>
                </c:pt>
                <c:pt idx="2974">
                  <c:v>397500</c:v>
                </c:pt>
                <c:pt idx="2975">
                  <c:v>397600</c:v>
                </c:pt>
                <c:pt idx="2976">
                  <c:v>397700</c:v>
                </c:pt>
                <c:pt idx="2977">
                  <c:v>397800</c:v>
                </c:pt>
                <c:pt idx="2978">
                  <c:v>397900</c:v>
                </c:pt>
                <c:pt idx="2979">
                  <c:v>398000</c:v>
                </c:pt>
                <c:pt idx="2980">
                  <c:v>398100</c:v>
                </c:pt>
                <c:pt idx="2981">
                  <c:v>398200</c:v>
                </c:pt>
                <c:pt idx="2982">
                  <c:v>398300</c:v>
                </c:pt>
                <c:pt idx="2983">
                  <c:v>398400</c:v>
                </c:pt>
                <c:pt idx="2984">
                  <c:v>398500</c:v>
                </c:pt>
                <c:pt idx="2985">
                  <c:v>398600</c:v>
                </c:pt>
                <c:pt idx="2986">
                  <c:v>398700</c:v>
                </c:pt>
                <c:pt idx="2987">
                  <c:v>398800</c:v>
                </c:pt>
                <c:pt idx="2988">
                  <c:v>398900</c:v>
                </c:pt>
                <c:pt idx="2989">
                  <c:v>399000</c:v>
                </c:pt>
                <c:pt idx="2990">
                  <c:v>399100</c:v>
                </c:pt>
                <c:pt idx="2991">
                  <c:v>399200</c:v>
                </c:pt>
                <c:pt idx="2992">
                  <c:v>399300</c:v>
                </c:pt>
                <c:pt idx="2993">
                  <c:v>399400</c:v>
                </c:pt>
                <c:pt idx="2994">
                  <c:v>399500</c:v>
                </c:pt>
                <c:pt idx="2995">
                  <c:v>399600</c:v>
                </c:pt>
                <c:pt idx="2996">
                  <c:v>399700</c:v>
                </c:pt>
                <c:pt idx="2997">
                  <c:v>399800</c:v>
                </c:pt>
                <c:pt idx="2998">
                  <c:v>399900</c:v>
                </c:pt>
                <c:pt idx="2999">
                  <c:v>400000</c:v>
                </c:pt>
                <c:pt idx="3000">
                  <c:v>400100</c:v>
                </c:pt>
                <c:pt idx="3001">
                  <c:v>400200</c:v>
                </c:pt>
                <c:pt idx="3002">
                  <c:v>400300</c:v>
                </c:pt>
                <c:pt idx="3003">
                  <c:v>400400</c:v>
                </c:pt>
                <c:pt idx="3004">
                  <c:v>400500</c:v>
                </c:pt>
                <c:pt idx="3005">
                  <c:v>400600</c:v>
                </c:pt>
                <c:pt idx="3006">
                  <c:v>400700</c:v>
                </c:pt>
                <c:pt idx="3007">
                  <c:v>400800</c:v>
                </c:pt>
                <c:pt idx="3008">
                  <c:v>400900</c:v>
                </c:pt>
                <c:pt idx="3009">
                  <c:v>401000</c:v>
                </c:pt>
                <c:pt idx="3010">
                  <c:v>401100</c:v>
                </c:pt>
                <c:pt idx="3011">
                  <c:v>401200</c:v>
                </c:pt>
                <c:pt idx="3012">
                  <c:v>401300</c:v>
                </c:pt>
                <c:pt idx="3013">
                  <c:v>401400</c:v>
                </c:pt>
                <c:pt idx="3014">
                  <c:v>401500</c:v>
                </c:pt>
                <c:pt idx="3015">
                  <c:v>401600</c:v>
                </c:pt>
                <c:pt idx="3016">
                  <c:v>401700</c:v>
                </c:pt>
                <c:pt idx="3017">
                  <c:v>401800</c:v>
                </c:pt>
                <c:pt idx="3018">
                  <c:v>401900</c:v>
                </c:pt>
                <c:pt idx="3019">
                  <c:v>402000</c:v>
                </c:pt>
                <c:pt idx="3020">
                  <c:v>402100</c:v>
                </c:pt>
                <c:pt idx="3021">
                  <c:v>402200</c:v>
                </c:pt>
                <c:pt idx="3022">
                  <c:v>402300</c:v>
                </c:pt>
                <c:pt idx="3023">
                  <c:v>402400</c:v>
                </c:pt>
                <c:pt idx="3024">
                  <c:v>402500</c:v>
                </c:pt>
                <c:pt idx="3025">
                  <c:v>402600</c:v>
                </c:pt>
                <c:pt idx="3026">
                  <c:v>402700</c:v>
                </c:pt>
                <c:pt idx="3027">
                  <c:v>402800</c:v>
                </c:pt>
                <c:pt idx="3028">
                  <c:v>402900</c:v>
                </c:pt>
                <c:pt idx="3029">
                  <c:v>403000</c:v>
                </c:pt>
                <c:pt idx="3030">
                  <c:v>403100</c:v>
                </c:pt>
                <c:pt idx="3031">
                  <c:v>403200</c:v>
                </c:pt>
                <c:pt idx="3032">
                  <c:v>403300</c:v>
                </c:pt>
                <c:pt idx="3033">
                  <c:v>403400</c:v>
                </c:pt>
                <c:pt idx="3034">
                  <c:v>403500</c:v>
                </c:pt>
                <c:pt idx="3035">
                  <c:v>403600</c:v>
                </c:pt>
                <c:pt idx="3036">
                  <c:v>403700</c:v>
                </c:pt>
                <c:pt idx="3037">
                  <c:v>403800</c:v>
                </c:pt>
                <c:pt idx="3038">
                  <c:v>403900</c:v>
                </c:pt>
                <c:pt idx="3039">
                  <c:v>404000</c:v>
                </c:pt>
                <c:pt idx="3040">
                  <c:v>404100</c:v>
                </c:pt>
                <c:pt idx="3041">
                  <c:v>404200</c:v>
                </c:pt>
                <c:pt idx="3042">
                  <c:v>404300</c:v>
                </c:pt>
                <c:pt idx="3043">
                  <c:v>404400</c:v>
                </c:pt>
                <c:pt idx="3044">
                  <c:v>404500</c:v>
                </c:pt>
                <c:pt idx="3045">
                  <c:v>404600</c:v>
                </c:pt>
                <c:pt idx="3046">
                  <c:v>404700</c:v>
                </c:pt>
                <c:pt idx="3047">
                  <c:v>404800</c:v>
                </c:pt>
                <c:pt idx="3048">
                  <c:v>404900</c:v>
                </c:pt>
                <c:pt idx="3049">
                  <c:v>405000</c:v>
                </c:pt>
                <c:pt idx="3050">
                  <c:v>405100</c:v>
                </c:pt>
                <c:pt idx="3051">
                  <c:v>405200</c:v>
                </c:pt>
                <c:pt idx="3052">
                  <c:v>405300</c:v>
                </c:pt>
                <c:pt idx="3053">
                  <c:v>405400</c:v>
                </c:pt>
                <c:pt idx="3054">
                  <c:v>405500</c:v>
                </c:pt>
                <c:pt idx="3055">
                  <c:v>405600</c:v>
                </c:pt>
                <c:pt idx="3056">
                  <c:v>405700</c:v>
                </c:pt>
                <c:pt idx="3057">
                  <c:v>405800</c:v>
                </c:pt>
                <c:pt idx="3058">
                  <c:v>405900</c:v>
                </c:pt>
                <c:pt idx="3059">
                  <c:v>406000</c:v>
                </c:pt>
                <c:pt idx="3060">
                  <c:v>406100</c:v>
                </c:pt>
                <c:pt idx="3061">
                  <c:v>406200</c:v>
                </c:pt>
                <c:pt idx="3062">
                  <c:v>406300</c:v>
                </c:pt>
                <c:pt idx="3063">
                  <c:v>406400</c:v>
                </c:pt>
                <c:pt idx="3064">
                  <c:v>406500</c:v>
                </c:pt>
                <c:pt idx="3065">
                  <c:v>406600</c:v>
                </c:pt>
                <c:pt idx="3066">
                  <c:v>406700</c:v>
                </c:pt>
                <c:pt idx="3067">
                  <c:v>406800</c:v>
                </c:pt>
                <c:pt idx="3068">
                  <c:v>406900</c:v>
                </c:pt>
                <c:pt idx="3069">
                  <c:v>407000</c:v>
                </c:pt>
                <c:pt idx="3070">
                  <c:v>407100</c:v>
                </c:pt>
                <c:pt idx="3071">
                  <c:v>407200</c:v>
                </c:pt>
                <c:pt idx="3072">
                  <c:v>407300</c:v>
                </c:pt>
                <c:pt idx="3073">
                  <c:v>407400</c:v>
                </c:pt>
                <c:pt idx="3074">
                  <c:v>407500</c:v>
                </c:pt>
                <c:pt idx="3075">
                  <c:v>407600</c:v>
                </c:pt>
                <c:pt idx="3076">
                  <c:v>407700</c:v>
                </c:pt>
                <c:pt idx="3077">
                  <c:v>407800</c:v>
                </c:pt>
                <c:pt idx="3078">
                  <c:v>407900</c:v>
                </c:pt>
                <c:pt idx="3079">
                  <c:v>408000</c:v>
                </c:pt>
                <c:pt idx="3080">
                  <c:v>408100</c:v>
                </c:pt>
                <c:pt idx="3081">
                  <c:v>408200</c:v>
                </c:pt>
                <c:pt idx="3082">
                  <c:v>408300</c:v>
                </c:pt>
                <c:pt idx="3083">
                  <c:v>408400</c:v>
                </c:pt>
                <c:pt idx="3084">
                  <c:v>408500</c:v>
                </c:pt>
                <c:pt idx="3085">
                  <c:v>408600</c:v>
                </c:pt>
                <c:pt idx="3086">
                  <c:v>408700</c:v>
                </c:pt>
                <c:pt idx="3087">
                  <c:v>408800</c:v>
                </c:pt>
                <c:pt idx="3088">
                  <c:v>408900</c:v>
                </c:pt>
                <c:pt idx="3089">
                  <c:v>409000</c:v>
                </c:pt>
                <c:pt idx="3090">
                  <c:v>409100</c:v>
                </c:pt>
                <c:pt idx="3091">
                  <c:v>409200</c:v>
                </c:pt>
                <c:pt idx="3092">
                  <c:v>409300</c:v>
                </c:pt>
                <c:pt idx="3093">
                  <c:v>409400</c:v>
                </c:pt>
                <c:pt idx="3094">
                  <c:v>409500</c:v>
                </c:pt>
                <c:pt idx="3095">
                  <c:v>409600</c:v>
                </c:pt>
                <c:pt idx="3096">
                  <c:v>409700</c:v>
                </c:pt>
                <c:pt idx="3097">
                  <c:v>409800</c:v>
                </c:pt>
                <c:pt idx="3098">
                  <c:v>409900</c:v>
                </c:pt>
                <c:pt idx="3099">
                  <c:v>410000</c:v>
                </c:pt>
                <c:pt idx="3100">
                  <c:v>410100</c:v>
                </c:pt>
                <c:pt idx="3101">
                  <c:v>410200</c:v>
                </c:pt>
                <c:pt idx="3102">
                  <c:v>410300</c:v>
                </c:pt>
                <c:pt idx="3103">
                  <c:v>410400</c:v>
                </c:pt>
                <c:pt idx="3104">
                  <c:v>410500</c:v>
                </c:pt>
                <c:pt idx="3105">
                  <c:v>410600</c:v>
                </c:pt>
                <c:pt idx="3106">
                  <c:v>410700</c:v>
                </c:pt>
                <c:pt idx="3107">
                  <c:v>410800</c:v>
                </c:pt>
                <c:pt idx="3108">
                  <c:v>410900</c:v>
                </c:pt>
                <c:pt idx="3109">
                  <c:v>411000</c:v>
                </c:pt>
                <c:pt idx="3110">
                  <c:v>411100</c:v>
                </c:pt>
                <c:pt idx="3111">
                  <c:v>411200</c:v>
                </c:pt>
                <c:pt idx="3112">
                  <c:v>411300</c:v>
                </c:pt>
                <c:pt idx="3113">
                  <c:v>411400</c:v>
                </c:pt>
                <c:pt idx="3114">
                  <c:v>411500</c:v>
                </c:pt>
                <c:pt idx="3115">
                  <c:v>411600</c:v>
                </c:pt>
                <c:pt idx="3116">
                  <c:v>411700</c:v>
                </c:pt>
                <c:pt idx="3117">
                  <c:v>411800</c:v>
                </c:pt>
                <c:pt idx="3118">
                  <c:v>411900</c:v>
                </c:pt>
                <c:pt idx="3119">
                  <c:v>412000</c:v>
                </c:pt>
                <c:pt idx="3120">
                  <c:v>412100</c:v>
                </c:pt>
                <c:pt idx="3121">
                  <c:v>412200</c:v>
                </c:pt>
                <c:pt idx="3122">
                  <c:v>412300</c:v>
                </c:pt>
                <c:pt idx="3123">
                  <c:v>412400</c:v>
                </c:pt>
                <c:pt idx="3124">
                  <c:v>412500</c:v>
                </c:pt>
                <c:pt idx="3125">
                  <c:v>412600</c:v>
                </c:pt>
                <c:pt idx="3126">
                  <c:v>412700</c:v>
                </c:pt>
                <c:pt idx="3127">
                  <c:v>412800</c:v>
                </c:pt>
                <c:pt idx="3128">
                  <c:v>412900</c:v>
                </c:pt>
                <c:pt idx="3129">
                  <c:v>413000</c:v>
                </c:pt>
                <c:pt idx="3130">
                  <c:v>413100</c:v>
                </c:pt>
                <c:pt idx="3131">
                  <c:v>413200</c:v>
                </c:pt>
                <c:pt idx="3132">
                  <c:v>413300</c:v>
                </c:pt>
                <c:pt idx="3133">
                  <c:v>413400</c:v>
                </c:pt>
                <c:pt idx="3134">
                  <c:v>413500</c:v>
                </c:pt>
                <c:pt idx="3135">
                  <c:v>413600</c:v>
                </c:pt>
                <c:pt idx="3136">
                  <c:v>413700</c:v>
                </c:pt>
                <c:pt idx="3137">
                  <c:v>413800</c:v>
                </c:pt>
                <c:pt idx="3138">
                  <c:v>413900</c:v>
                </c:pt>
                <c:pt idx="3139">
                  <c:v>414000</c:v>
                </c:pt>
                <c:pt idx="3140">
                  <c:v>414100</c:v>
                </c:pt>
                <c:pt idx="3141">
                  <c:v>414200</c:v>
                </c:pt>
                <c:pt idx="3142">
                  <c:v>414300</c:v>
                </c:pt>
                <c:pt idx="3143">
                  <c:v>414400</c:v>
                </c:pt>
                <c:pt idx="3144">
                  <c:v>414500</c:v>
                </c:pt>
                <c:pt idx="3145">
                  <c:v>414600</c:v>
                </c:pt>
                <c:pt idx="3146">
                  <c:v>414700</c:v>
                </c:pt>
                <c:pt idx="3147">
                  <c:v>414800</c:v>
                </c:pt>
                <c:pt idx="3148">
                  <c:v>414900</c:v>
                </c:pt>
                <c:pt idx="3149">
                  <c:v>415000</c:v>
                </c:pt>
                <c:pt idx="3150">
                  <c:v>415100</c:v>
                </c:pt>
                <c:pt idx="3151">
                  <c:v>415200</c:v>
                </c:pt>
                <c:pt idx="3152">
                  <c:v>415300</c:v>
                </c:pt>
                <c:pt idx="3153">
                  <c:v>415400</c:v>
                </c:pt>
                <c:pt idx="3154">
                  <c:v>415500</c:v>
                </c:pt>
                <c:pt idx="3155">
                  <c:v>415600</c:v>
                </c:pt>
                <c:pt idx="3156">
                  <c:v>415700</c:v>
                </c:pt>
                <c:pt idx="3157">
                  <c:v>415800</c:v>
                </c:pt>
                <c:pt idx="3158">
                  <c:v>415900</c:v>
                </c:pt>
                <c:pt idx="3159">
                  <c:v>416000</c:v>
                </c:pt>
                <c:pt idx="3160">
                  <c:v>416100</c:v>
                </c:pt>
                <c:pt idx="3161">
                  <c:v>416200</c:v>
                </c:pt>
                <c:pt idx="3162">
                  <c:v>416300</c:v>
                </c:pt>
                <c:pt idx="3163">
                  <c:v>416400</c:v>
                </c:pt>
                <c:pt idx="3164">
                  <c:v>416500</c:v>
                </c:pt>
                <c:pt idx="3165">
                  <c:v>416600</c:v>
                </c:pt>
                <c:pt idx="3166">
                  <c:v>416700</c:v>
                </c:pt>
                <c:pt idx="3167">
                  <c:v>416800</c:v>
                </c:pt>
                <c:pt idx="3168">
                  <c:v>416900</c:v>
                </c:pt>
                <c:pt idx="3169">
                  <c:v>417000</c:v>
                </c:pt>
                <c:pt idx="3170">
                  <c:v>417100</c:v>
                </c:pt>
                <c:pt idx="3171">
                  <c:v>417200</c:v>
                </c:pt>
                <c:pt idx="3172">
                  <c:v>417300</c:v>
                </c:pt>
                <c:pt idx="3173">
                  <c:v>417400</c:v>
                </c:pt>
                <c:pt idx="3174">
                  <c:v>417500</c:v>
                </c:pt>
                <c:pt idx="3175">
                  <c:v>417600</c:v>
                </c:pt>
                <c:pt idx="3176">
                  <c:v>417700</c:v>
                </c:pt>
                <c:pt idx="3177">
                  <c:v>417800</c:v>
                </c:pt>
                <c:pt idx="3178">
                  <c:v>417900</c:v>
                </c:pt>
                <c:pt idx="3179">
                  <c:v>418000</c:v>
                </c:pt>
                <c:pt idx="3180">
                  <c:v>418100</c:v>
                </c:pt>
                <c:pt idx="3181">
                  <c:v>418200</c:v>
                </c:pt>
                <c:pt idx="3182">
                  <c:v>418300</c:v>
                </c:pt>
                <c:pt idx="3183">
                  <c:v>418400</c:v>
                </c:pt>
                <c:pt idx="3184">
                  <c:v>418500</c:v>
                </c:pt>
                <c:pt idx="3185">
                  <c:v>418600</c:v>
                </c:pt>
                <c:pt idx="3186">
                  <c:v>418700</c:v>
                </c:pt>
                <c:pt idx="3187">
                  <c:v>418800</c:v>
                </c:pt>
                <c:pt idx="3188">
                  <c:v>418900</c:v>
                </c:pt>
                <c:pt idx="3189">
                  <c:v>419000</c:v>
                </c:pt>
                <c:pt idx="3190">
                  <c:v>419100</c:v>
                </c:pt>
                <c:pt idx="3191">
                  <c:v>419200</c:v>
                </c:pt>
                <c:pt idx="3192">
                  <c:v>419300</c:v>
                </c:pt>
                <c:pt idx="3193">
                  <c:v>419400</c:v>
                </c:pt>
                <c:pt idx="3194">
                  <c:v>419500</c:v>
                </c:pt>
                <c:pt idx="3195">
                  <c:v>419600</c:v>
                </c:pt>
                <c:pt idx="3196">
                  <c:v>419700</c:v>
                </c:pt>
                <c:pt idx="3197">
                  <c:v>419800</c:v>
                </c:pt>
                <c:pt idx="3198">
                  <c:v>419900</c:v>
                </c:pt>
                <c:pt idx="3199">
                  <c:v>420000</c:v>
                </c:pt>
                <c:pt idx="3200">
                  <c:v>420100</c:v>
                </c:pt>
                <c:pt idx="3201">
                  <c:v>420200</c:v>
                </c:pt>
                <c:pt idx="3202">
                  <c:v>420300</c:v>
                </c:pt>
                <c:pt idx="3203">
                  <c:v>420400</c:v>
                </c:pt>
                <c:pt idx="3204">
                  <c:v>420500</c:v>
                </c:pt>
                <c:pt idx="3205">
                  <c:v>420600</c:v>
                </c:pt>
                <c:pt idx="3206">
                  <c:v>420700</c:v>
                </c:pt>
                <c:pt idx="3207">
                  <c:v>420800</c:v>
                </c:pt>
                <c:pt idx="3208">
                  <c:v>420900</c:v>
                </c:pt>
                <c:pt idx="3209">
                  <c:v>421000</c:v>
                </c:pt>
                <c:pt idx="3210">
                  <c:v>421100</c:v>
                </c:pt>
                <c:pt idx="3211">
                  <c:v>421200</c:v>
                </c:pt>
                <c:pt idx="3212">
                  <c:v>421300</c:v>
                </c:pt>
                <c:pt idx="3213">
                  <c:v>421400</c:v>
                </c:pt>
                <c:pt idx="3214">
                  <c:v>421500</c:v>
                </c:pt>
                <c:pt idx="3215">
                  <c:v>421600</c:v>
                </c:pt>
                <c:pt idx="3216">
                  <c:v>421700</c:v>
                </c:pt>
                <c:pt idx="3217">
                  <c:v>421800</c:v>
                </c:pt>
                <c:pt idx="3218">
                  <c:v>421900</c:v>
                </c:pt>
                <c:pt idx="3219">
                  <c:v>422000</c:v>
                </c:pt>
                <c:pt idx="3220">
                  <c:v>422100</c:v>
                </c:pt>
                <c:pt idx="3221">
                  <c:v>422200</c:v>
                </c:pt>
                <c:pt idx="3222">
                  <c:v>422300</c:v>
                </c:pt>
                <c:pt idx="3223">
                  <c:v>422400</c:v>
                </c:pt>
                <c:pt idx="3224">
                  <c:v>422500</c:v>
                </c:pt>
                <c:pt idx="3225">
                  <c:v>422600</c:v>
                </c:pt>
                <c:pt idx="3226">
                  <c:v>422700</c:v>
                </c:pt>
                <c:pt idx="3227">
                  <c:v>422800</c:v>
                </c:pt>
                <c:pt idx="3228">
                  <c:v>422900</c:v>
                </c:pt>
                <c:pt idx="3229">
                  <c:v>423000</c:v>
                </c:pt>
                <c:pt idx="3230">
                  <c:v>423100</c:v>
                </c:pt>
                <c:pt idx="3231">
                  <c:v>423200</c:v>
                </c:pt>
                <c:pt idx="3232">
                  <c:v>423300</c:v>
                </c:pt>
                <c:pt idx="3233">
                  <c:v>423400</c:v>
                </c:pt>
                <c:pt idx="3234">
                  <c:v>423500</c:v>
                </c:pt>
                <c:pt idx="3235">
                  <c:v>423600</c:v>
                </c:pt>
                <c:pt idx="3236">
                  <c:v>423700</c:v>
                </c:pt>
                <c:pt idx="3237">
                  <c:v>423800</c:v>
                </c:pt>
                <c:pt idx="3238">
                  <c:v>423900</c:v>
                </c:pt>
                <c:pt idx="3239">
                  <c:v>424000</c:v>
                </c:pt>
                <c:pt idx="3240">
                  <c:v>424100</c:v>
                </c:pt>
                <c:pt idx="3241">
                  <c:v>424200</c:v>
                </c:pt>
                <c:pt idx="3242">
                  <c:v>424300</c:v>
                </c:pt>
                <c:pt idx="3243">
                  <c:v>424400</c:v>
                </c:pt>
                <c:pt idx="3244">
                  <c:v>424500</c:v>
                </c:pt>
                <c:pt idx="3245">
                  <c:v>424600</c:v>
                </c:pt>
                <c:pt idx="3246">
                  <c:v>424700</c:v>
                </c:pt>
                <c:pt idx="3247">
                  <c:v>424800</c:v>
                </c:pt>
                <c:pt idx="3248">
                  <c:v>424900</c:v>
                </c:pt>
                <c:pt idx="3249">
                  <c:v>425000</c:v>
                </c:pt>
                <c:pt idx="3250">
                  <c:v>425100</c:v>
                </c:pt>
                <c:pt idx="3251">
                  <c:v>425200</c:v>
                </c:pt>
                <c:pt idx="3252">
                  <c:v>425300</c:v>
                </c:pt>
                <c:pt idx="3253">
                  <c:v>425400</c:v>
                </c:pt>
                <c:pt idx="3254">
                  <c:v>425500</c:v>
                </c:pt>
                <c:pt idx="3255">
                  <c:v>425600</c:v>
                </c:pt>
                <c:pt idx="3256">
                  <c:v>425700</c:v>
                </c:pt>
                <c:pt idx="3257">
                  <c:v>425800</c:v>
                </c:pt>
                <c:pt idx="3258">
                  <c:v>425900</c:v>
                </c:pt>
                <c:pt idx="3259">
                  <c:v>426000</c:v>
                </c:pt>
                <c:pt idx="3260">
                  <c:v>426100</c:v>
                </c:pt>
                <c:pt idx="3261">
                  <c:v>426200</c:v>
                </c:pt>
                <c:pt idx="3262">
                  <c:v>426300</c:v>
                </c:pt>
                <c:pt idx="3263">
                  <c:v>426400</c:v>
                </c:pt>
                <c:pt idx="3264">
                  <c:v>426500</c:v>
                </c:pt>
                <c:pt idx="3265">
                  <c:v>426600</c:v>
                </c:pt>
                <c:pt idx="3266">
                  <c:v>426700</c:v>
                </c:pt>
                <c:pt idx="3267">
                  <c:v>426800</c:v>
                </c:pt>
                <c:pt idx="3268">
                  <c:v>426900</c:v>
                </c:pt>
                <c:pt idx="3269">
                  <c:v>427000</c:v>
                </c:pt>
                <c:pt idx="3270">
                  <c:v>427100</c:v>
                </c:pt>
                <c:pt idx="3271">
                  <c:v>427200</c:v>
                </c:pt>
                <c:pt idx="3272">
                  <c:v>427300</c:v>
                </c:pt>
                <c:pt idx="3273">
                  <c:v>427400</c:v>
                </c:pt>
                <c:pt idx="3274">
                  <c:v>427500</c:v>
                </c:pt>
                <c:pt idx="3275">
                  <c:v>427600</c:v>
                </c:pt>
                <c:pt idx="3276">
                  <c:v>427700</c:v>
                </c:pt>
                <c:pt idx="3277">
                  <c:v>427800</c:v>
                </c:pt>
                <c:pt idx="3278">
                  <c:v>427900</c:v>
                </c:pt>
                <c:pt idx="3279">
                  <c:v>428000</c:v>
                </c:pt>
                <c:pt idx="3280">
                  <c:v>428100</c:v>
                </c:pt>
                <c:pt idx="3281">
                  <c:v>428200</c:v>
                </c:pt>
                <c:pt idx="3282">
                  <c:v>428300</c:v>
                </c:pt>
                <c:pt idx="3283">
                  <c:v>428400</c:v>
                </c:pt>
                <c:pt idx="3284">
                  <c:v>428500</c:v>
                </c:pt>
                <c:pt idx="3285">
                  <c:v>428600</c:v>
                </c:pt>
                <c:pt idx="3286">
                  <c:v>428700</c:v>
                </c:pt>
                <c:pt idx="3287">
                  <c:v>428800</c:v>
                </c:pt>
                <c:pt idx="3288">
                  <c:v>428900</c:v>
                </c:pt>
                <c:pt idx="3289">
                  <c:v>429000</c:v>
                </c:pt>
                <c:pt idx="3290">
                  <c:v>429100</c:v>
                </c:pt>
                <c:pt idx="3291">
                  <c:v>429200</c:v>
                </c:pt>
                <c:pt idx="3292">
                  <c:v>429300</c:v>
                </c:pt>
                <c:pt idx="3293">
                  <c:v>429400</c:v>
                </c:pt>
                <c:pt idx="3294">
                  <c:v>429500</c:v>
                </c:pt>
                <c:pt idx="3295">
                  <c:v>429600</c:v>
                </c:pt>
                <c:pt idx="3296">
                  <c:v>429700</c:v>
                </c:pt>
                <c:pt idx="3297">
                  <c:v>429800</c:v>
                </c:pt>
                <c:pt idx="3298">
                  <c:v>429900</c:v>
                </c:pt>
                <c:pt idx="3299">
                  <c:v>430000</c:v>
                </c:pt>
                <c:pt idx="3300">
                  <c:v>430100</c:v>
                </c:pt>
                <c:pt idx="3301">
                  <c:v>430200</c:v>
                </c:pt>
                <c:pt idx="3302">
                  <c:v>430300</c:v>
                </c:pt>
                <c:pt idx="3303">
                  <c:v>430400</c:v>
                </c:pt>
                <c:pt idx="3304">
                  <c:v>430500</c:v>
                </c:pt>
                <c:pt idx="3305">
                  <c:v>430600</c:v>
                </c:pt>
                <c:pt idx="3306">
                  <c:v>430700</c:v>
                </c:pt>
                <c:pt idx="3307">
                  <c:v>430800</c:v>
                </c:pt>
                <c:pt idx="3308">
                  <c:v>430900</c:v>
                </c:pt>
                <c:pt idx="3309">
                  <c:v>431000</c:v>
                </c:pt>
                <c:pt idx="3310">
                  <c:v>431100</c:v>
                </c:pt>
                <c:pt idx="3311">
                  <c:v>431200</c:v>
                </c:pt>
                <c:pt idx="3312">
                  <c:v>431300</c:v>
                </c:pt>
                <c:pt idx="3313">
                  <c:v>431400</c:v>
                </c:pt>
                <c:pt idx="3314">
                  <c:v>431500</c:v>
                </c:pt>
                <c:pt idx="3315">
                  <c:v>431600</c:v>
                </c:pt>
                <c:pt idx="3316">
                  <c:v>431700</c:v>
                </c:pt>
                <c:pt idx="3317">
                  <c:v>431800</c:v>
                </c:pt>
                <c:pt idx="3318">
                  <c:v>431900</c:v>
                </c:pt>
                <c:pt idx="3319">
                  <c:v>432000</c:v>
                </c:pt>
                <c:pt idx="3320">
                  <c:v>432100</c:v>
                </c:pt>
                <c:pt idx="3321">
                  <c:v>432200</c:v>
                </c:pt>
                <c:pt idx="3322">
                  <c:v>432300</c:v>
                </c:pt>
                <c:pt idx="3323">
                  <c:v>432400</c:v>
                </c:pt>
                <c:pt idx="3324">
                  <c:v>432500</c:v>
                </c:pt>
                <c:pt idx="3325">
                  <c:v>432600</c:v>
                </c:pt>
                <c:pt idx="3326">
                  <c:v>432700</c:v>
                </c:pt>
                <c:pt idx="3327">
                  <c:v>432800</c:v>
                </c:pt>
                <c:pt idx="3328">
                  <c:v>432900</c:v>
                </c:pt>
                <c:pt idx="3329">
                  <c:v>433000</c:v>
                </c:pt>
                <c:pt idx="3330">
                  <c:v>433100</c:v>
                </c:pt>
                <c:pt idx="3331">
                  <c:v>433200</c:v>
                </c:pt>
                <c:pt idx="3332">
                  <c:v>433300</c:v>
                </c:pt>
                <c:pt idx="3333">
                  <c:v>433400</c:v>
                </c:pt>
                <c:pt idx="3334">
                  <c:v>433500</c:v>
                </c:pt>
                <c:pt idx="3335">
                  <c:v>433600</c:v>
                </c:pt>
                <c:pt idx="3336">
                  <c:v>433700</c:v>
                </c:pt>
                <c:pt idx="3337">
                  <c:v>433800</c:v>
                </c:pt>
                <c:pt idx="3338">
                  <c:v>433900</c:v>
                </c:pt>
                <c:pt idx="3339">
                  <c:v>434000</c:v>
                </c:pt>
                <c:pt idx="3340">
                  <c:v>434100</c:v>
                </c:pt>
                <c:pt idx="3341">
                  <c:v>434200</c:v>
                </c:pt>
                <c:pt idx="3342">
                  <c:v>434300</c:v>
                </c:pt>
                <c:pt idx="3343">
                  <c:v>434400</c:v>
                </c:pt>
                <c:pt idx="3344">
                  <c:v>434500</c:v>
                </c:pt>
                <c:pt idx="3345">
                  <c:v>434600</c:v>
                </c:pt>
                <c:pt idx="3346">
                  <c:v>434700</c:v>
                </c:pt>
                <c:pt idx="3347">
                  <c:v>434800</c:v>
                </c:pt>
                <c:pt idx="3348">
                  <c:v>434900</c:v>
                </c:pt>
                <c:pt idx="3349">
                  <c:v>435000</c:v>
                </c:pt>
                <c:pt idx="3350">
                  <c:v>435100</c:v>
                </c:pt>
                <c:pt idx="3351">
                  <c:v>435200</c:v>
                </c:pt>
                <c:pt idx="3352">
                  <c:v>435300</c:v>
                </c:pt>
                <c:pt idx="3353">
                  <c:v>435400</c:v>
                </c:pt>
                <c:pt idx="3354">
                  <c:v>435500</c:v>
                </c:pt>
                <c:pt idx="3355">
                  <c:v>435600</c:v>
                </c:pt>
                <c:pt idx="3356">
                  <c:v>435700</c:v>
                </c:pt>
                <c:pt idx="3357">
                  <c:v>435800</c:v>
                </c:pt>
                <c:pt idx="3358">
                  <c:v>435900</c:v>
                </c:pt>
                <c:pt idx="3359">
                  <c:v>436000</c:v>
                </c:pt>
                <c:pt idx="3360">
                  <c:v>436100</c:v>
                </c:pt>
                <c:pt idx="3361">
                  <c:v>436200</c:v>
                </c:pt>
                <c:pt idx="3362">
                  <c:v>436300</c:v>
                </c:pt>
                <c:pt idx="3363">
                  <c:v>436400</c:v>
                </c:pt>
                <c:pt idx="3364">
                  <c:v>436500</c:v>
                </c:pt>
                <c:pt idx="3365">
                  <c:v>436600</c:v>
                </c:pt>
                <c:pt idx="3366">
                  <c:v>436700</c:v>
                </c:pt>
                <c:pt idx="3367">
                  <c:v>436800</c:v>
                </c:pt>
                <c:pt idx="3368">
                  <c:v>436900</c:v>
                </c:pt>
                <c:pt idx="3369">
                  <c:v>437000</c:v>
                </c:pt>
                <c:pt idx="3370">
                  <c:v>437100</c:v>
                </c:pt>
                <c:pt idx="3371">
                  <c:v>437200</c:v>
                </c:pt>
                <c:pt idx="3372">
                  <c:v>437300</c:v>
                </c:pt>
                <c:pt idx="3373">
                  <c:v>437400</c:v>
                </c:pt>
                <c:pt idx="3374">
                  <c:v>437500</c:v>
                </c:pt>
                <c:pt idx="3375">
                  <c:v>437600</c:v>
                </c:pt>
                <c:pt idx="3376">
                  <c:v>437700</c:v>
                </c:pt>
                <c:pt idx="3377">
                  <c:v>437800</c:v>
                </c:pt>
                <c:pt idx="3378">
                  <c:v>437900</c:v>
                </c:pt>
                <c:pt idx="3379">
                  <c:v>438000</c:v>
                </c:pt>
                <c:pt idx="3380">
                  <c:v>438100</c:v>
                </c:pt>
                <c:pt idx="3381">
                  <c:v>438200</c:v>
                </c:pt>
                <c:pt idx="3382">
                  <c:v>438300</c:v>
                </c:pt>
                <c:pt idx="3383">
                  <c:v>438400</c:v>
                </c:pt>
                <c:pt idx="3384">
                  <c:v>438500</c:v>
                </c:pt>
                <c:pt idx="3385">
                  <c:v>438600</c:v>
                </c:pt>
                <c:pt idx="3386">
                  <c:v>438700</c:v>
                </c:pt>
                <c:pt idx="3387">
                  <c:v>438800</c:v>
                </c:pt>
                <c:pt idx="3388">
                  <c:v>438900</c:v>
                </c:pt>
                <c:pt idx="3389">
                  <c:v>439000</c:v>
                </c:pt>
                <c:pt idx="3390">
                  <c:v>439100</c:v>
                </c:pt>
                <c:pt idx="3391">
                  <c:v>439200</c:v>
                </c:pt>
                <c:pt idx="3392">
                  <c:v>439300</c:v>
                </c:pt>
                <c:pt idx="3393">
                  <c:v>439400</c:v>
                </c:pt>
                <c:pt idx="3394">
                  <c:v>439500</c:v>
                </c:pt>
                <c:pt idx="3395">
                  <c:v>439600</c:v>
                </c:pt>
                <c:pt idx="3396">
                  <c:v>439700</c:v>
                </c:pt>
                <c:pt idx="3397">
                  <c:v>439800</c:v>
                </c:pt>
                <c:pt idx="3398">
                  <c:v>439900</c:v>
                </c:pt>
                <c:pt idx="3399">
                  <c:v>440000</c:v>
                </c:pt>
                <c:pt idx="3400">
                  <c:v>440100</c:v>
                </c:pt>
                <c:pt idx="3401">
                  <c:v>440200</c:v>
                </c:pt>
                <c:pt idx="3402">
                  <c:v>440300</c:v>
                </c:pt>
                <c:pt idx="3403">
                  <c:v>440400</c:v>
                </c:pt>
                <c:pt idx="3404">
                  <c:v>440500</c:v>
                </c:pt>
                <c:pt idx="3405">
                  <c:v>440600</c:v>
                </c:pt>
                <c:pt idx="3406">
                  <c:v>440700</c:v>
                </c:pt>
                <c:pt idx="3407">
                  <c:v>440800</c:v>
                </c:pt>
                <c:pt idx="3408">
                  <c:v>440900</c:v>
                </c:pt>
                <c:pt idx="3409">
                  <c:v>441000</c:v>
                </c:pt>
                <c:pt idx="3410">
                  <c:v>441100</c:v>
                </c:pt>
                <c:pt idx="3411">
                  <c:v>441200</c:v>
                </c:pt>
                <c:pt idx="3412">
                  <c:v>441300</c:v>
                </c:pt>
                <c:pt idx="3413">
                  <c:v>441400</c:v>
                </c:pt>
                <c:pt idx="3414">
                  <c:v>441500</c:v>
                </c:pt>
                <c:pt idx="3415">
                  <c:v>441600</c:v>
                </c:pt>
                <c:pt idx="3416">
                  <c:v>441700</c:v>
                </c:pt>
                <c:pt idx="3417">
                  <c:v>441800</c:v>
                </c:pt>
                <c:pt idx="3418">
                  <c:v>441900</c:v>
                </c:pt>
                <c:pt idx="3419">
                  <c:v>442000</c:v>
                </c:pt>
                <c:pt idx="3420">
                  <c:v>442100</c:v>
                </c:pt>
                <c:pt idx="3421">
                  <c:v>442200</c:v>
                </c:pt>
                <c:pt idx="3422">
                  <c:v>442300</c:v>
                </c:pt>
                <c:pt idx="3423">
                  <c:v>442400</c:v>
                </c:pt>
                <c:pt idx="3424">
                  <c:v>442500</c:v>
                </c:pt>
                <c:pt idx="3425">
                  <c:v>442600</c:v>
                </c:pt>
                <c:pt idx="3426">
                  <c:v>442700</c:v>
                </c:pt>
                <c:pt idx="3427">
                  <c:v>442800</c:v>
                </c:pt>
                <c:pt idx="3428">
                  <c:v>442900</c:v>
                </c:pt>
                <c:pt idx="3429">
                  <c:v>443000</c:v>
                </c:pt>
                <c:pt idx="3430">
                  <c:v>443100</c:v>
                </c:pt>
                <c:pt idx="3431">
                  <c:v>443200</c:v>
                </c:pt>
                <c:pt idx="3432">
                  <c:v>443300</c:v>
                </c:pt>
                <c:pt idx="3433">
                  <c:v>443400</c:v>
                </c:pt>
                <c:pt idx="3434">
                  <c:v>443500</c:v>
                </c:pt>
                <c:pt idx="3435">
                  <c:v>443600</c:v>
                </c:pt>
                <c:pt idx="3436">
                  <c:v>443700</c:v>
                </c:pt>
                <c:pt idx="3437">
                  <c:v>443800</c:v>
                </c:pt>
                <c:pt idx="3438">
                  <c:v>443900</c:v>
                </c:pt>
                <c:pt idx="3439">
                  <c:v>444000</c:v>
                </c:pt>
                <c:pt idx="3440">
                  <c:v>444100</c:v>
                </c:pt>
                <c:pt idx="3441">
                  <c:v>444200</c:v>
                </c:pt>
                <c:pt idx="3442">
                  <c:v>444300</c:v>
                </c:pt>
                <c:pt idx="3443">
                  <c:v>444400</c:v>
                </c:pt>
                <c:pt idx="3444">
                  <c:v>444500</c:v>
                </c:pt>
                <c:pt idx="3445">
                  <c:v>444600</c:v>
                </c:pt>
                <c:pt idx="3446">
                  <c:v>444700</c:v>
                </c:pt>
                <c:pt idx="3447">
                  <c:v>444800</c:v>
                </c:pt>
                <c:pt idx="3448">
                  <c:v>444900</c:v>
                </c:pt>
                <c:pt idx="3449">
                  <c:v>445000</c:v>
                </c:pt>
                <c:pt idx="3450">
                  <c:v>445100</c:v>
                </c:pt>
                <c:pt idx="3451">
                  <c:v>445200</c:v>
                </c:pt>
                <c:pt idx="3452">
                  <c:v>445300</c:v>
                </c:pt>
                <c:pt idx="3453">
                  <c:v>445400</c:v>
                </c:pt>
                <c:pt idx="3454">
                  <c:v>445500</c:v>
                </c:pt>
                <c:pt idx="3455">
                  <c:v>445600</c:v>
                </c:pt>
                <c:pt idx="3456">
                  <c:v>445700</c:v>
                </c:pt>
                <c:pt idx="3457">
                  <c:v>445800</c:v>
                </c:pt>
                <c:pt idx="3458">
                  <c:v>445900</c:v>
                </c:pt>
                <c:pt idx="3459">
                  <c:v>446000</c:v>
                </c:pt>
                <c:pt idx="3460">
                  <c:v>446100</c:v>
                </c:pt>
                <c:pt idx="3461">
                  <c:v>446200</c:v>
                </c:pt>
                <c:pt idx="3462">
                  <c:v>446300</c:v>
                </c:pt>
                <c:pt idx="3463">
                  <c:v>446400</c:v>
                </c:pt>
                <c:pt idx="3464">
                  <c:v>446500</c:v>
                </c:pt>
                <c:pt idx="3465">
                  <c:v>446600</c:v>
                </c:pt>
                <c:pt idx="3466">
                  <c:v>446700</c:v>
                </c:pt>
                <c:pt idx="3467">
                  <c:v>446800</c:v>
                </c:pt>
                <c:pt idx="3468">
                  <c:v>446900</c:v>
                </c:pt>
                <c:pt idx="3469">
                  <c:v>447000</c:v>
                </c:pt>
                <c:pt idx="3470">
                  <c:v>447100</c:v>
                </c:pt>
                <c:pt idx="3471">
                  <c:v>447200</c:v>
                </c:pt>
                <c:pt idx="3472">
                  <c:v>447300</c:v>
                </c:pt>
                <c:pt idx="3473">
                  <c:v>447400</c:v>
                </c:pt>
                <c:pt idx="3474">
                  <c:v>447500</c:v>
                </c:pt>
                <c:pt idx="3475">
                  <c:v>447600</c:v>
                </c:pt>
                <c:pt idx="3476">
                  <c:v>447700</c:v>
                </c:pt>
                <c:pt idx="3477">
                  <c:v>447800</c:v>
                </c:pt>
                <c:pt idx="3478">
                  <c:v>447900</c:v>
                </c:pt>
                <c:pt idx="3479">
                  <c:v>448000</c:v>
                </c:pt>
                <c:pt idx="3480">
                  <c:v>448100</c:v>
                </c:pt>
                <c:pt idx="3481">
                  <c:v>448200</c:v>
                </c:pt>
                <c:pt idx="3482">
                  <c:v>448300</c:v>
                </c:pt>
                <c:pt idx="3483">
                  <c:v>448400</c:v>
                </c:pt>
                <c:pt idx="3484">
                  <c:v>448500</c:v>
                </c:pt>
                <c:pt idx="3485">
                  <c:v>448600</c:v>
                </c:pt>
                <c:pt idx="3486">
                  <c:v>448700</c:v>
                </c:pt>
                <c:pt idx="3487">
                  <c:v>448800</c:v>
                </c:pt>
                <c:pt idx="3488">
                  <c:v>448900</c:v>
                </c:pt>
                <c:pt idx="3489">
                  <c:v>449000</c:v>
                </c:pt>
                <c:pt idx="3490">
                  <c:v>449100</c:v>
                </c:pt>
                <c:pt idx="3491">
                  <c:v>449200</c:v>
                </c:pt>
                <c:pt idx="3492">
                  <c:v>449300</c:v>
                </c:pt>
                <c:pt idx="3493">
                  <c:v>449400</c:v>
                </c:pt>
                <c:pt idx="3494">
                  <c:v>449500</c:v>
                </c:pt>
                <c:pt idx="3495">
                  <c:v>449600</c:v>
                </c:pt>
                <c:pt idx="3496">
                  <c:v>449700</c:v>
                </c:pt>
                <c:pt idx="3497">
                  <c:v>449800</c:v>
                </c:pt>
                <c:pt idx="3498">
                  <c:v>449900</c:v>
                </c:pt>
                <c:pt idx="3499">
                  <c:v>450000</c:v>
                </c:pt>
                <c:pt idx="3500">
                  <c:v>450100</c:v>
                </c:pt>
                <c:pt idx="3501">
                  <c:v>450200</c:v>
                </c:pt>
                <c:pt idx="3502">
                  <c:v>450300</c:v>
                </c:pt>
                <c:pt idx="3503">
                  <c:v>450400</c:v>
                </c:pt>
                <c:pt idx="3504">
                  <c:v>450500</c:v>
                </c:pt>
                <c:pt idx="3505">
                  <c:v>450600</c:v>
                </c:pt>
                <c:pt idx="3506">
                  <c:v>450700</c:v>
                </c:pt>
                <c:pt idx="3507">
                  <c:v>450800</c:v>
                </c:pt>
                <c:pt idx="3508">
                  <c:v>450900</c:v>
                </c:pt>
                <c:pt idx="3509">
                  <c:v>451000</c:v>
                </c:pt>
                <c:pt idx="3510">
                  <c:v>451100</c:v>
                </c:pt>
                <c:pt idx="3511">
                  <c:v>451200</c:v>
                </c:pt>
                <c:pt idx="3512">
                  <c:v>451300</c:v>
                </c:pt>
                <c:pt idx="3513">
                  <c:v>451400</c:v>
                </c:pt>
                <c:pt idx="3514">
                  <c:v>451500</c:v>
                </c:pt>
                <c:pt idx="3515">
                  <c:v>451600</c:v>
                </c:pt>
                <c:pt idx="3516">
                  <c:v>451700</c:v>
                </c:pt>
                <c:pt idx="3517">
                  <c:v>451800</c:v>
                </c:pt>
                <c:pt idx="3518">
                  <c:v>451900</c:v>
                </c:pt>
                <c:pt idx="3519">
                  <c:v>452000</c:v>
                </c:pt>
                <c:pt idx="3520">
                  <c:v>452100</c:v>
                </c:pt>
                <c:pt idx="3521">
                  <c:v>452200</c:v>
                </c:pt>
                <c:pt idx="3522">
                  <c:v>452300</c:v>
                </c:pt>
                <c:pt idx="3523">
                  <c:v>452400</c:v>
                </c:pt>
                <c:pt idx="3524">
                  <c:v>452500</c:v>
                </c:pt>
                <c:pt idx="3525">
                  <c:v>452600</c:v>
                </c:pt>
                <c:pt idx="3526">
                  <c:v>452700</c:v>
                </c:pt>
                <c:pt idx="3527">
                  <c:v>452800</c:v>
                </c:pt>
                <c:pt idx="3528">
                  <c:v>452900</c:v>
                </c:pt>
                <c:pt idx="3529">
                  <c:v>453000</c:v>
                </c:pt>
                <c:pt idx="3530">
                  <c:v>453100</c:v>
                </c:pt>
                <c:pt idx="3531">
                  <c:v>453200</c:v>
                </c:pt>
                <c:pt idx="3532">
                  <c:v>453300</c:v>
                </c:pt>
                <c:pt idx="3533">
                  <c:v>453400</c:v>
                </c:pt>
                <c:pt idx="3534">
                  <c:v>453500</c:v>
                </c:pt>
                <c:pt idx="3535">
                  <c:v>453600</c:v>
                </c:pt>
                <c:pt idx="3536">
                  <c:v>453700</c:v>
                </c:pt>
                <c:pt idx="3537">
                  <c:v>453800</c:v>
                </c:pt>
                <c:pt idx="3538">
                  <c:v>453900</c:v>
                </c:pt>
                <c:pt idx="3539">
                  <c:v>454000</c:v>
                </c:pt>
                <c:pt idx="3540">
                  <c:v>454100</c:v>
                </c:pt>
                <c:pt idx="3541">
                  <c:v>454200</c:v>
                </c:pt>
                <c:pt idx="3542">
                  <c:v>454300</c:v>
                </c:pt>
                <c:pt idx="3543">
                  <c:v>454400</c:v>
                </c:pt>
                <c:pt idx="3544">
                  <c:v>454500</c:v>
                </c:pt>
                <c:pt idx="3545">
                  <c:v>454600</c:v>
                </c:pt>
                <c:pt idx="3546">
                  <c:v>454700</c:v>
                </c:pt>
                <c:pt idx="3547">
                  <c:v>454800</c:v>
                </c:pt>
                <c:pt idx="3548">
                  <c:v>454900</c:v>
                </c:pt>
                <c:pt idx="3549">
                  <c:v>455000</c:v>
                </c:pt>
                <c:pt idx="3550">
                  <c:v>455100</c:v>
                </c:pt>
                <c:pt idx="3551">
                  <c:v>455200</c:v>
                </c:pt>
                <c:pt idx="3552">
                  <c:v>455300</c:v>
                </c:pt>
                <c:pt idx="3553">
                  <c:v>455400</c:v>
                </c:pt>
                <c:pt idx="3554">
                  <c:v>455500</c:v>
                </c:pt>
                <c:pt idx="3555">
                  <c:v>455600</c:v>
                </c:pt>
                <c:pt idx="3556">
                  <c:v>455700</c:v>
                </c:pt>
                <c:pt idx="3557">
                  <c:v>455800</c:v>
                </c:pt>
                <c:pt idx="3558">
                  <c:v>455900</c:v>
                </c:pt>
                <c:pt idx="3559">
                  <c:v>456000</c:v>
                </c:pt>
                <c:pt idx="3560">
                  <c:v>456100</c:v>
                </c:pt>
                <c:pt idx="3561">
                  <c:v>456200</c:v>
                </c:pt>
                <c:pt idx="3562">
                  <c:v>456300</c:v>
                </c:pt>
                <c:pt idx="3563">
                  <c:v>456400</c:v>
                </c:pt>
                <c:pt idx="3564">
                  <c:v>456500</c:v>
                </c:pt>
                <c:pt idx="3565">
                  <c:v>456600</c:v>
                </c:pt>
                <c:pt idx="3566">
                  <c:v>456700</c:v>
                </c:pt>
                <c:pt idx="3567">
                  <c:v>456800</c:v>
                </c:pt>
                <c:pt idx="3568">
                  <c:v>456900</c:v>
                </c:pt>
                <c:pt idx="3569">
                  <c:v>457000</c:v>
                </c:pt>
                <c:pt idx="3570">
                  <c:v>457100</c:v>
                </c:pt>
                <c:pt idx="3571">
                  <c:v>457200</c:v>
                </c:pt>
                <c:pt idx="3572">
                  <c:v>457300</c:v>
                </c:pt>
                <c:pt idx="3573">
                  <c:v>457400</c:v>
                </c:pt>
                <c:pt idx="3574">
                  <c:v>457500</c:v>
                </c:pt>
                <c:pt idx="3575">
                  <c:v>457600</c:v>
                </c:pt>
                <c:pt idx="3576">
                  <c:v>457700</c:v>
                </c:pt>
                <c:pt idx="3577">
                  <c:v>457800</c:v>
                </c:pt>
                <c:pt idx="3578">
                  <c:v>457900</c:v>
                </c:pt>
                <c:pt idx="3579">
                  <c:v>458000</c:v>
                </c:pt>
                <c:pt idx="3580">
                  <c:v>458100</c:v>
                </c:pt>
                <c:pt idx="3581">
                  <c:v>458200</c:v>
                </c:pt>
                <c:pt idx="3582">
                  <c:v>458300</c:v>
                </c:pt>
                <c:pt idx="3583">
                  <c:v>458400</c:v>
                </c:pt>
                <c:pt idx="3584">
                  <c:v>458500</c:v>
                </c:pt>
                <c:pt idx="3585">
                  <c:v>458600</c:v>
                </c:pt>
                <c:pt idx="3586">
                  <c:v>458700</c:v>
                </c:pt>
                <c:pt idx="3587">
                  <c:v>458800</c:v>
                </c:pt>
                <c:pt idx="3588">
                  <c:v>458900</c:v>
                </c:pt>
                <c:pt idx="3589">
                  <c:v>459000</c:v>
                </c:pt>
                <c:pt idx="3590">
                  <c:v>459100</c:v>
                </c:pt>
                <c:pt idx="3591">
                  <c:v>459200</c:v>
                </c:pt>
                <c:pt idx="3592">
                  <c:v>459300</c:v>
                </c:pt>
                <c:pt idx="3593">
                  <c:v>459400</c:v>
                </c:pt>
                <c:pt idx="3594">
                  <c:v>459500</c:v>
                </c:pt>
                <c:pt idx="3595">
                  <c:v>459600</c:v>
                </c:pt>
                <c:pt idx="3596">
                  <c:v>459700</c:v>
                </c:pt>
                <c:pt idx="3597">
                  <c:v>459800</c:v>
                </c:pt>
                <c:pt idx="3598">
                  <c:v>459900</c:v>
                </c:pt>
                <c:pt idx="3599">
                  <c:v>460000</c:v>
                </c:pt>
                <c:pt idx="3600">
                  <c:v>460100</c:v>
                </c:pt>
                <c:pt idx="3601">
                  <c:v>460200</c:v>
                </c:pt>
                <c:pt idx="3602">
                  <c:v>460300</c:v>
                </c:pt>
                <c:pt idx="3603">
                  <c:v>460400</c:v>
                </c:pt>
                <c:pt idx="3604">
                  <c:v>460500</c:v>
                </c:pt>
                <c:pt idx="3605">
                  <c:v>460600</c:v>
                </c:pt>
                <c:pt idx="3606">
                  <c:v>460700</c:v>
                </c:pt>
                <c:pt idx="3607">
                  <c:v>460800</c:v>
                </c:pt>
                <c:pt idx="3608">
                  <c:v>460900</c:v>
                </c:pt>
                <c:pt idx="3609">
                  <c:v>461000</c:v>
                </c:pt>
                <c:pt idx="3610">
                  <c:v>461100</c:v>
                </c:pt>
                <c:pt idx="3611">
                  <c:v>461200</c:v>
                </c:pt>
                <c:pt idx="3612">
                  <c:v>461300</c:v>
                </c:pt>
                <c:pt idx="3613">
                  <c:v>461400</c:v>
                </c:pt>
                <c:pt idx="3614">
                  <c:v>461500</c:v>
                </c:pt>
                <c:pt idx="3615">
                  <c:v>461600</c:v>
                </c:pt>
                <c:pt idx="3616">
                  <c:v>461700</c:v>
                </c:pt>
                <c:pt idx="3617">
                  <c:v>461800</c:v>
                </c:pt>
                <c:pt idx="3618">
                  <c:v>461900</c:v>
                </c:pt>
                <c:pt idx="3619">
                  <c:v>462000</c:v>
                </c:pt>
                <c:pt idx="3620">
                  <c:v>462100</c:v>
                </c:pt>
                <c:pt idx="3621">
                  <c:v>462200</c:v>
                </c:pt>
                <c:pt idx="3622">
                  <c:v>462300</c:v>
                </c:pt>
                <c:pt idx="3623">
                  <c:v>462400</c:v>
                </c:pt>
                <c:pt idx="3624">
                  <c:v>462500</c:v>
                </c:pt>
                <c:pt idx="3625">
                  <c:v>462600</c:v>
                </c:pt>
                <c:pt idx="3626">
                  <c:v>462700</c:v>
                </c:pt>
                <c:pt idx="3627">
                  <c:v>462800</c:v>
                </c:pt>
                <c:pt idx="3628">
                  <c:v>462900</c:v>
                </c:pt>
                <c:pt idx="3629">
                  <c:v>463000</c:v>
                </c:pt>
                <c:pt idx="3630">
                  <c:v>463100</c:v>
                </c:pt>
                <c:pt idx="3631">
                  <c:v>463200</c:v>
                </c:pt>
                <c:pt idx="3632">
                  <c:v>463300</c:v>
                </c:pt>
                <c:pt idx="3633">
                  <c:v>463400</c:v>
                </c:pt>
                <c:pt idx="3634">
                  <c:v>463500</c:v>
                </c:pt>
                <c:pt idx="3635">
                  <c:v>463600</c:v>
                </c:pt>
                <c:pt idx="3636">
                  <c:v>463700</c:v>
                </c:pt>
                <c:pt idx="3637">
                  <c:v>463800</c:v>
                </c:pt>
                <c:pt idx="3638">
                  <c:v>463900</c:v>
                </c:pt>
                <c:pt idx="3639">
                  <c:v>464000</c:v>
                </c:pt>
                <c:pt idx="3640">
                  <c:v>464100</c:v>
                </c:pt>
                <c:pt idx="3641">
                  <c:v>464200</c:v>
                </c:pt>
                <c:pt idx="3642">
                  <c:v>464300</c:v>
                </c:pt>
                <c:pt idx="3643">
                  <c:v>464400</c:v>
                </c:pt>
                <c:pt idx="3644">
                  <c:v>464500</c:v>
                </c:pt>
                <c:pt idx="3645">
                  <c:v>464600</c:v>
                </c:pt>
                <c:pt idx="3646">
                  <c:v>464700</c:v>
                </c:pt>
                <c:pt idx="3647">
                  <c:v>464800</c:v>
                </c:pt>
                <c:pt idx="3648">
                  <c:v>464900</c:v>
                </c:pt>
                <c:pt idx="3649">
                  <c:v>465000</c:v>
                </c:pt>
                <c:pt idx="3650">
                  <c:v>465100</c:v>
                </c:pt>
                <c:pt idx="3651">
                  <c:v>465200</c:v>
                </c:pt>
                <c:pt idx="3652">
                  <c:v>465300</c:v>
                </c:pt>
                <c:pt idx="3653">
                  <c:v>465400</c:v>
                </c:pt>
                <c:pt idx="3654">
                  <c:v>465500</c:v>
                </c:pt>
                <c:pt idx="3655">
                  <c:v>465600</c:v>
                </c:pt>
                <c:pt idx="3656">
                  <c:v>465700</c:v>
                </c:pt>
                <c:pt idx="3657">
                  <c:v>465800</c:v>
                </c:pt>
                <c:pt idx="3658">
                  <c:v>465900</c:v>
                </c:pt>
                <c:pt idx="3659">
                  <c:v>466000</c:v>
                </c:pt>
                <c:pt idx="3660">
                  <c:v>466100</c:v>
                </c:pt>
                <c:pt idx="3661">
                  <c:v>466200</c:v>
                </c:pt>
                <c:pt idx="3662">
                  <c:v>466300</c:v>
                </c:pt>
                <c:pt idx="3663">
                  <c:v>466400</c:v>
                </c:pt>
                <c:pt idx="3664">
                  <c:v>466500</c:v>
                </c:pt>
                <c:pt idx="3665">
                  <c:v>466600</c:v>
                </c:pt>
                <c:pt idx="3666">
                  <c:v>466700</c:v>
                </c:pt>
                <c:pt idx="3667">
                  <c:v>466800</c:v>
                </c:pt>
                <c:pt idx="3668">
                  <c:v>466900</c:v>
                </c:pt>
                <c:pt idx="3669">
                  <c:v>467000</c:v>
                </c:pt>
                <c:pt idx="3670">
                  <c:v>467100</c:v>
                </c:pt>
                <c:pt idx="3671">
                  <c:v>467200</c:v>
                </c:pt>
                <c:pt idx="3672">
                  <c:v>467300</c:v>
                </c:pt>
                <c:pt idx="3673">
                  <c:v>467400</c:v>
                </c:pt>
                <c:pt idx="3674">
                  <c:v>467500</c:v>
                </c:pt>
                <c:pt idx="3675">
                  <c:v>467600</c:v>
                </c:pt>
                <c:pt idx="3676">
                  <c:v>467700</c:v>
                </c:pt>
                <c:pt idx="3677">
                  <c:v>467800</c:v>
                </c:pt>
                <c:pt idx="3678">
                  <c:v>467900</c:v>
                </c:pt>
                <c:pt idx="3679">
                  <c:v>468000</c:v>
                </c:pt>
                <c:pt idx="3680">
                  <c:v>468100</c:v>
                </c:pt>
                <c:pt idx="3681">
                  <c:v>468200</c:v>
                </c:pt>
                <c:pt idx="3682">
                  <c:v>468300</c:v>
                </c:pt>
                <c:pt idx="3683">
                  <c:v>468400</c:v>
                </c:pt>
                <c:pt idx="3684">
                  <c:v>468500</c:v>
                </c:pt>
                <c:pt idx="3685">
                  <c:v>468600</c:v>
                </c:pt>
                <c:pt idx="3686">
                  <c:v>468700</c:v>
                </c:pt>
                <c:pt idx="3687">
                  <c:v>468800</c:v>
                </c:pt>
                <c:pt idx="3688">
                  <c:v>468900</c:v>
                </c:pt>
                <c:pt idx="3689">
                  <c:v>469000</c:v>
                </c:pt>
                <c:pt idx="3690">
                  <c:v>469100</c:v>
                </c:pt>
                <c:pt idx="3691">
                  <c:v>469200</c:v>
                </c:pt>
                <c:pt idx="3692">
                  <c:v>469300</c:v>
                </c:pt>
                <c:pt idx="3693">
                  <c:v>469400</c:v>
                </c:pt>
                <c:pt idx="3694">
                  <c:v>469500</c:v>
                </c:pt>
                <c:pt idx="3695">
                  <c:v>469600</c:v>
                </c:pt>
                <c:pt idx="3696">
                  <c:v>469700</c:v>
                </c:pt>
                <c:pt idx="3697">
                  <c:v>469800</c:v>
                </c:pt>
                <c:pt idx="3698">
                  <c:v>469900</c:v>
                </c:pt>
                <c:pt idx="3699">
                  <c:v>470000</c:v>
                </c:pt>
                <c:pt idx="3700">
                  <c:v>470100</c:v>
                </c:pt>
                <c:pt idx="3701">
                  <c:v>470200</c:v>
                </c:pt>
                <c:pt idx="3702">
                  <c:v>470300</c:v>
                </c:pt>
                <c:pt idx="3703">
                  <c:v>470400</c:v>
                </c:pt>
                <c:pt idx="3704">
                  <c:v>470500</c:v>
                </c:pt>
                <c:pt idx="3705">
                  <c:v>470600</c:v>
                </c:pt>
                <c:pt idx="3706">
                  <c:v>470700</c:v>
                </c:pt>
                <c:pt idx="3707">
                  <c:v>470800</c:v>
                </c:pt>
                <c:pt idx="3708">
                  <c:v>470900</c:v>
                </c:pt>
                <c:pt idx="3709">
                  <c:v>471000</c:v>
                </c:pt>
                <c:pt idx="3710">
                  <c:v>471100</c:v>
                </c:pt>
                <c:pt idx="3711">
                  <c:v>471200</c:v>
                </c:pt>
                <c:pt idx="3712">
                  <c:v>471300</c:v>
                </c:pt>
                <c:pt idx="3713">
                  <c:v>471400</c:v>
                </c:pt>
                <c:pt idx="3714">
                  <c:v>471500</c:v>
                </c:pt>
                <c:pt idx="3715">
                  <c:v>471600</c:v>
                </c:pt>
                <c:pt idx="3716">
                  <c:v>471700</c:v>
                </c:pt>
                <c:pt idx="3717">
                  <c:v>471800</c:v>
                </c:pt>
                <c:pt idx="3718">
                  <c:v>471900</c:v>
                </c:pt>
                <c:pt idx="3719">
                  <c:v>472000</c:v>
                </c:pt>
                <c:pt idx="3720">
                  <c:v>472100</c:v>
                </c:pt>
                <c:pt idx="3721">
                  <c:v>472200</c:v>
                </c:pt>
                <c:pt idx="3722">
                  <c:v>472300</c:v>
                </c:pt>
                <c:pt idx="3723">
                  <c:v>472400</c:v>
                </c:pt>
                <c:pt idx="3724">
                  <c:v>472500</c:v>
                </c:pt>
                <c:pt idx="3725">
                  <c:v>472600</c:v>
                </c:pt>
                <c:pt idx="3726">
                  <c:v>472700</c:v>
                </c:pt>
                <c:pt idx="3727">
                  <c:v>472800</c:v>
                </c:pt>
                <c:pt idx="3728">
                  <c:v>472900</c:v>
                </c:pt>
                <c:pt idx="3729">
                  <c:v>473000</c:v>
                </c:pt>
                <c:pt idx="3730">
                  <c:v>473100</c:v>
                </c:pt>
                <c:pt idx="3731">
                  <c:v>473200</c:v>
                </c:pt>
                <c:pt idx="3732">
                  <c:v>473300</c:v>
                </c:pt>
                <c:pt idx="3733">
                  <c:v>473400</c:v>
                </c:pt>
                <c:pt idx="3734">
                  <c:v>473500</c:v>
                </c:pt>
                <c:pt idx="3735">
                  <c:v>473600</c:v>
                </c:pt>
                <c:pt idx="3736">
                  <c:v>473700</c:v>
                </c:pt>
                <c:pt idx="3737">
                  <c:v>473800</c:v>
                </c:pt>
                <c:pt idx="3738">
                  <c:v>473900</c:v>
                </c:pt>
                <c:pt idx="3739">
                  <c:v>474000</c:v>
                </c:pt>
                <c:pt idx="3740">
                  <c:v>474100</c:v>
                </c:pt>
                <c:pt idx="3741">
                  <c:v>474200</c:v>
                </c:pt>
                <c:pt idx="3742">
                  <c:v>474300</c:v>
                </c:pt>
                <c:pt idx="3743">
                  <c:v>474400</c:v>
                </c:pt>
                <c:pt idx="3744">
                  <c:v>474500</c:v>
                </c:pt>
                <c:pt idx="3745">
                  <c:v>474600</c:v>
                </c:pt>
                <c:pt idx="3746">
                  <c:v>474700</c:v>
                </c:pt>
                <c:pt idx="3747">
                  <c:v>474800</c:v>
                </c:pt>
                <c:pt idx="3748">
                  <c:v>474900</c:v>
                </c:pt>
                <c:pt idx="3749">
                  <c:v>475000</c:v>
                </c:pt>
                <c:pt idx="3750">
                  <c:v>475100</c:v>
                </c:pt>
                <c:pt idx="3751">
                  <c:v>475200</c:v>
                </c:pt>
                <c:pt idx="3752">
                  <c:v>475300</c:v>
                </c:pt>
                <c:pt idx="3753">
                  <c:v>475400</c:v>
                </c:pt>
                <c:pt idx="3754">
                  <c:v>475500</c:v>
                </c:pt>
                <c:pt idx="3755">
                  <c:v>475600</c:v>
                </c:pt>
                <c:pt idx="3756">
                  <c:v>475700</c:v>
                </c:pt>
                <c:pt idx="3757">
                  <c:v>475800</c:v>
                </c:pt>
                <c:pt idx="3758">
                  <c:v>475900</c:v>
                </c:pt>
                <c:pt idx="3759">
                  <c:v>476000</c:v>
                </c:pt>
                <c:pt idx="3760">
                  <c:v>476100</c:v>
                </c:pt>
                <c:pt idx="3761">
                  <c:v>476200</c:v>
                </c:pt>
                <c:pt idx="3762">
                  <c:v>476300</c:v>
                </c:pt>
                <c:pt idx="3763">
                  <c:v>476400</c:v>
                </c:pt>
                <c:pt idx="3764">
                  <c:v>476500</c:v>
                </c:pt>
                <c:pt idx="3765">
                  <c:v>476600</c:v>
                </c:pt>
                <c:pt idx="3766">
                  <c:v>476700</c:v>
                </c:pt>
                <c:pt idx="3767">
                  <c:v>476800</c:v>
                </c:pt>
                <c:pt idx="3768">
                  <c:v>476900</c:v>
                </c:pt>
                <c:pt idx="3769">
                  <c:v>477000</c:v>
                </c:pt>
                <c:pt idx="3770">
                  <c:v>477100</c:v>
                </c:pt>
                <c:pt idx="3771">
                  <c:v>477200</c:v>
                </c:pt>
                <c:pt idx="3772">
                  <c:v>477300</c:v>
                </c:pt>
                <c:pt idx="3773">
                  <c:v>477400</c:v>
                </c:pt>
                <c:pt idx="3774">
                  <c:v>477500</c:v>
                </c:pt>
                <c:pt idx="3775">
                  <c:v>477600</c:v>
                </c:pt>
                <c:pt idx="3776">
                  <c:v>477700</c:v>
                </c:pt>
                <c:pt idx="3777">
                  <c:v>477800</c:v>
                </c:pt>
                <c:pt idx="3778">
                  <c:v>477900</c:v>
                </c:pt>
                <c:pt idx="3779">
                  <c:v>478000</c:v>
                </c:pt>
                <c:pt idx="3780">
                  <c:v>478100</c:v>
                </c:pt>
                <c:pt idx="3781">
                  <c:v>478200</c:v>
                </c:pt>
                <c:pt idx="3782">
                  <c:v>478300</c:v>
                </c:pt>
                <c:pt idx="3783">
                  <c:v>478400</c:v>
                </c:pt>
                <c:pt idx="3784">
                  <c:v>478500</c:v>
                </c:pt>
                <c:pt idx="3785">
                  <c:v>478600</c:v>
                </c:pt>
                <c:pt idx="3786">
                  <c:v>478700</c:v>
                </c:pt>
                <c:pt idx="3787">
                  <c:v>478800</c:v>
                </c:pt>
                <c:pt idx="3788">
                  <c:v>478900</c:v>
                </c:pt>
                <c:pt idx="3789">
                  <c:v>479000</c:v>
                </c:pt>
                <c:pt idx="3790">
                  <c:v>479100</c:v>
                </c:pt>
                <c:pt idx="3791">
                  <c:v>479200</c:v>
                </c:pt>
                <c:pt idx="3792">
                  <c:v>479300</c:v>
                </c:pt>
                <c:pt idx="3793">
                  <c:v>479400</c:v>
                </c:pt>
                <c:pt idx="3794">
                  <c:v>479500</c:v>
                </c:pt>
                <c:pt idx="3795">
                  <c:v>479600</c:v>
                </c:pt>
                <c:pt idx="3796">
                  <c:v>479700</c:v>
                </c:pt>
                <c:pt idx="3797">
                  <c:v>479800</c:v>
                </c:pt>
                <c:pt idx="3798">
                  <c:v>479900</c:v>
                </c:pt>
                <c:pt idx="3799">
                  <c:v>480000</c:v>
                </c:pt>
                <c:pt idx="3800">
                  <c:v>480100</c:v>
                </c:pt>
                <c:pt idx="3801">
                  <c:v>480200</c:v>
                </c:pt>
                <c:pt idx="3802">
                  <c:v>480300</c:v>
                </c:pt>
                <c:pt idx="3803">
                  <c:v>480400</c:v>
                </c:pt>
                <c:pt idx="3804">
                  <c:v>480500</c:v>
                </c:pt>
                <c:pt idx="3805">
                  <c:v>480600</c:v>
                </c:pt>
                <c:pt idx="3806">
                  <c:v>480700</c:v>
                </c:pt>
                <c:pt idx="3807">
                  <c:v>480800</c:v>
                </c:pt>
                <c:pt idx="3808">
                  <c:v>480900</c:v>
                </c:pt>
                <c:pt idx="3809">
                  <c:v>481000</c:v>
                </c:pt>
                <c:pt idx="3810">
                  <c:v>481100</c:v>
                </c:pt>
                <c:pt idx="3811">
                  <c:v>481200</c:v>
                </c:pt>
                <c:pt idx="3812">
                  <c:v>481300</c:v>
                </c:pt>
                <c:pt idx="3813">
                  <c:v>481400</c:v>
                </c:pt>
                <c:pt idx="3814">
                  <c:v>481500</c:v>
                </c:pt>
                <c:pt idx="3815">
                  <c:v>481600</c:v>
                </c:pt>
                <c:pt idx="3816">
                  <c:v>481700</c:v>
                </c:pt>
                <c:pt idx="3817">
                  <c:v>481800</c:v>
                </c:pt>
                <c:pt idx="3818">
                  <c:v>481900</c:v>
                </c:pt>
                <c:pt idx="3819">
                  <c:v>482000</c:v>
                </c:pt>
                <c:pt idx="3820">
                  <c:v>482100</c:v>
                </c:pt>
                <c:pt idx="3821">
                  <c:v>482200</c:v>
                </c:pt>
                <c:pt idx="3822">
                  <c:v>482300</c:v>
                </c:pt>
                <c:pt idx="3823">
                  <c:v>482400</c:v>
                </c:pt>
                <c:pt idx="3824">
                  <c:v>482500</c:v>
                </c:pt>
                <c:pt idx="3825">
                  <c:v>482600</c:v>
                </c:pt>
                <c:pt idx="3826">
                  <c:v>482700</c:v>
                </c:pt>
                <c:pt idx="3827">
                  <c:v>482800</c:v>
                </c:pt>
                <c:pt idx="3828">
                  <c:v>482900</c:v>
                </c:pt>
                <c:pt idx="3829">
                  <c:v>483000</c:v>
                </c:pt>
                <c:pt idx="3830">
                  <c:v>483100</c:v>
                </c:pt>
                <c:pt idx="3831">
                  <c:v>483200</c:v>
                </c:pt>
                <c:pt idx="3832">
                  <c:v>483300</c:v>
                </c:pt>
                <c:pt idx="3833">
                  <c:v>483400</c:v>
                </c:pt>
                <c:pt idx="3834">
                  <c:v>483500</c:v>
                </c:pt>
                <c:pt idx="3835">
                  <c:v>483600</c:v>
                </c:pt>
                <c:pt idx="3836">
                  <c:v>483700</c:v>
                </c:pt>
                <c:pt idx="3837">
                  <c:v>483800</c:v>
                </c:pt>
                <c:pt idx="3838">
                  <c:v>483900</c:v>
                </c:pt>
                <c:pt idx="3839">
                  <c:v>484000</c:v>
                </c:pt>
                <c:pt idx="3840">
                  <c:v>484100</c:v>
                </c:pt>
                <c:pt idx="3841">
                  <c:v>484200</c:v>
                </c:pt>
                <c:pt idx="3842">
                  <c:v>484300</c:v>
                </c:pt>
                <c:pt idx="3843">
                  <c:v>484400</c:v>
                </c:pt>
                <c:pt idx="3844">
                  <c:v>484500</c:v>
                </c:pt>
                <c:pt idx="3845">
                  <c:v>484600</c:v>
                </c:pt>
                <c:pt idx="3846">
                  <c:v>484700</c:v>
                </c:pt>
                <c:pt idx="3847">
                  <c:v>484800</c:v>
                </c:pt>
                <c:pt idx="3848">
                  <c:v>484900</c:v>
                </c:pt>
                <c:pt idx="3849">
                  <c:v>485000</c:v>
                </c:pt>
                <c:pt idx="3850">
                  <c:v>485100</c:v>
                </c:pt>
                <c:pt idx="3851">
                  <c:v>485200</c:v>
                </c:pt>
                <c:pt idx="3852">
                  <c:v>485300</c:v>
                </c:pt>
                <c:pt idx="3853">
                  <c:v>485400</c:v>
                </c:pt>
                <c:pt idx="3854">
                  <c:v>485500</c:v>
                </c:pt>
                <c:pt idx="3855">
                  <c:v>485600</c:v>
                </c:pt>
                <c:pt idx="3856">
                  <c:v>485700</c:v>
                </c:pt>
                <c:pt idx="3857">
                  <c:v>485800</c:v>
                </c:pt>
                <c:pt idx="3858">
                  <c:v>485900</c:v>
                </c:pt>
                <c:pt idx="3859">
                  <c:v>486000</c:v>
                </c:pt>
                <c:pt idx="3860">
                  <c:v>486100</c:v>
                </c:pt>
                <c:pt idx="3861">
                  <c:v>486200</c:v>
                </c:pt>
                <c:pt idx="3862">
                  <c:v>486300</c:v>
                </c:pt>
                <c:pt idx="3863">
                  <c:v>486400</c:v>
                </c:pt>
                <c:pt idx="3864">
                  <c:v>486500</c:v>
                </c:pt>
                <c:pt idx="3865">
                  <c:v>486600</c:v>
                </c:pt>
                <c:pt idx="3866">
                  <c:v>486700</c:v>
                </c:pt>
                <c:pt idx="3867">
                  <c:v>486800</c:v>
                </c:pt>
                <c:pt idx="3868">
                  <c:v>486900</c:v>
                </c:pt>
                <c:pt idx="3869">
                  <c:v>487000</c:v>
                </c:pt>
                <c:pt idx="3870">
                  <c:v>487100</c:v>
                </c:pt>
                <c:pt idx="3871">
                  <c:v>487200</c:v>
                </c:pt>
                <c:pt idx="3872">
                  <c:v>487300</c:v>
                </c:pt>
                <c:pt idx="3873">
                  <c:v>487400</c:v>
                </c:pt>
                <c:pt idx="3874">
                  <c:v>487500</c:v>
                </c:pt>
                <c:pt idx="3875">
                  <c:v>487600</c:v>
                </c:pt>
                <c:pt idx="3876">
                  <c:v>487700</c:v>
                </c:pt>
                <c:pt idx="3877">
                  <c:v>487800</c:v>
                </c:pt>
                <c:pt idx="3878">
                  <c:v>487900</c:v>
                </c:pt>
                <c:pt idx="3879">
                  <c:v>488000</c:v>
                </c:pt>
                <c:pt idx="3880">
                  <c:v>488100</c:v>
                </c:pt>
                <c:pt idx="3881">
                  <c:v>488200</c:v>
                </c:pt>
                <c:pt idx="3882">
                  <c:v>488300</c:v>
                </c:pt>
                <c:pt idx="3883">
                  <c:v>488400</c:v>
                </c:pt>
                <c:pt idx="3884">
                  <c:v>488500</c:v>
                </c:pt>
                <c:pt idx="3885">
                  <c:v>488600</c:v>
                </c:pt>
                <c:pt idx="3886">
                  <c:v>488700</c:v>
                </c:pt>
                <c:pt idx="3887">
                  <c:v>488800</c:v>
                </c:pt>
                <c:pt idx="3888">
                  <c:v>488900</c:v>
                </c:pt>
                <c:pt idx="3889">
                  <c:v>489000</c:v>
                </c:pt>
                <c:pt idx="3890">
                  <c:v>489100</c:v>
                </c:pt>
                <c:pt idx="3891">
                  <c:v>489200</c:v>
                </c:pt>
                <c:pt idx="3892">
                  <c:v>489300</c:v>
                </c:pt>
                <c:pt idx="3893">
                  <c:v>489400</c:v>
                </c:pt>
                <c:pt idx="3894">
                  <c:v>489500</c:v>
                </c:pt>
                <c:pt idx="3895">
                  <c:v>489600</c:v>
                </c:pt>
                <c:pt idx="3896">
                  <c:v>489700</c:v>
                </c:pt>
                <c:pt idx="3897">
                  <c:v>489800</c:v>
                </c:pt>
                <c:pt idx="3898">
                  <c:v>489900</c:v>
                </c:pt>
                <c:pt idx="3899">
                  <c:v>490000</c:v>
                </c:pt>
                <c:pt idx="3900">
                  <c:v>490100</c:v>
                </c:pt>
                <c:pt idx="3901">
                  <c:v>490200</c:v>
                </c:pt>
                <c:pt idx="3902">
                  <c:v>490300</c:v>
                </c:pt>
                <c:pt idx="3903">
                  <c:v>490400</c:v>
                </c:pt>
                <c:pt idx="3904">
                  <c:v>490500</c:v>
                </c:pt>
                <c:pt idx="3905">
                  <c:v>490600</c:v>
                </c:pt>
                <c:pt idx="3906">
                  <c:v>490700</c:v>
                </c:pt>
                <c:pt idx="3907">
                  <c:v>490800</c:v>
                </c:pt>
                <c:pt idx="3908">
                  <c:v>490900</c:v>
                </c:pt>
                <c:pt idx="3909">
                  <c:v>491000</c:v>
                </c:pt>
                <c:pt idx="3910">
                  <c:v>491100</c:v>
                </c:pt>
                <c:pt idx="3911">
                  <c:v>491200</c:v>
                </c:pt>
                <c:pt idx="3912">
                  <c:v>491300</c:v>
                </c:pt>
                <c:pt idx="3913">
                  <c:v>491400</c:v>
                </c:pt>
                <c:pt idx="3914">
                  <c:v>491500</c:v>
                </c:pt>
                <c:pt idx="3915">
                  <c:v>491600</c:v>
                </c:pt>
                <c:pt idx="3916">
                  <c:v>491700</c:v>
                </c:pt>
                <c:pt idx="3917">
                  <c:v>491800</c:v>
                </c:pt>
                <c:pt idx="3918">
                  <c:v>491900</c:v>
                </c:pt>
                <c:pt idx="3919">
                  <c:v>492000</c:v>
                </c:pt>
                <c:pt idx="3920">
                  <c:v>492100</c:v>
                </c:pt>
                <c:pt idx="3921">
                  <c:v>492200</c:v>
                </c:pt>
                <c:pt idx="3922">
                  <c:v>492300</c:v>
                </c:pt>
                <c:pt idx="3923">
                  <c:v>492400</c:v>
                </c:pt>
                <c:pt idx="3924">
                  <c:v>492500</c:v>
                </c:pt>
                <c:pt idx="3925">
                  <c:v>492600</c:v>
                </c:pt>
                <c:pt idx="3926">
                  <c:v>492700</c:v>
                </c:pt>
                <c:pt idx="3927">
                  <c:v>492800</c:v>
                </c:pt>
                <c:pt idx="3928">
                  <c:v>492900</c:v>
                </c:pt>
                <c:pt idx="3929">
                  <c:v>493000</c:v>
                </c:pt>
                <c:pt idx="3930">
                  <c:v>493100</c:v>
                </c:pt>
                <c:pt idx="3931">
                  <c:v>493200</c:v>
                </c:pt>
                <c:pt idx="3932">
                  <c:v>493300</c:v>
                </c:pt>
                <c:pt idx="3933">
                  <c:v>493400</c:v>
                </c:pt>
                <c:pt idx="3934">
                  <c:v>493500</c:v>
                </c:pt>
                <c:pt idx="3935">
                  <c:v>493600</c:v>
                </c:pt>
                <c:pt idx="3936">
                  <c:v>493700</c:v>
                </c:pt>
                <c:pt idx="3937">
                  <c:v>493800</c:v>
                </c:pt>
                <c:pt idx="3938">
                  <c:v>493900</c:v>
                </c:pt>
                <c:pt idx="3939">
                  <c:v>494000</c:v>
                </c:pt>
                <c:pt idx="3940">
                  <c:v>494100</c:v>
                </c:pt>
                <c:pt idx="3941">
                  <c:v>494200</c:v>
                </c:pt>
                <c:pt idx="3942">
                  <c:v>494300</c:v>
                </c:pt>
                <c:pt idx="3943">
                  <c:v>494400</c:v>
                </c:pt>
                <c:pt idx="3944">
                  <c:v>494500</c:v>
                </c:pt>
                <c:pt idx="3945">
                  <c:v>494600</c:v>
                </c:pt>
                <c:pt idx="3946">
                  <c:v>494700</c:v>
                </c:pt>
                <c:pt idx="3947">
                  <c:v>494800</c:v>
                </c:pt>
                <c:pt idx="3948">
                  <c:v>494900</c:v>
                </c:pt>
                <c:pt idx="3949">
                  <c:v>495000</c:v>
                </c:pt>
                <c:pt idx="3950">
                  <c:v>495100</c:v>
                </c:pt>
                <c:pt idx="3951">
                  <c:v>495200</c:v>
                </c:pt>
                <c:pt idx="3952">
                  <c:v>495300</c:v>
                </c:pt>
                <c:pt idx="3953">
                  <c:v>495400</c:v>
                </c:pt>
                <c:pt idx="3954">
                  <c:v>495500</c:v>
                </c:pt>
                <c:pt idx="3955">
                  <c:v>495600</c:v>
                </c:pt>
                <c:pt idx="3956">
                  <c:v>495700</c:v>
                </c:pt>
                <c:pt idx="3957">
                  <c:v>495800</c:v>
                </c:pt>
                <c:pt idx="3958">
                  <c:v>495900</c:v>
                </c:pt>
                <c:pt idx="3959">
                  <c:v>496000</c:v>
                </c:pt>
                <c:pt idx="3960">
                  <c:v>496100</c:v>
                </c:pt>
                <c:pt idx="3961">
                  <c:v>496200</c:v>
                </c:pt>
                <c:pt idx="3962">
                  <c:v>496300</c:v>
                </c:pt>
                <c:pt idx="3963">
                  <c:v>496400</c:v>
                </c:pt>
                <c:pt idx="3964">
                  <c:v>496500</c:v>
                </c:pt>
                <c:pt idx="3965">
                  <c:v>496600</c:v>
                </c:pt>
                <c:pt idx="3966">
                  <c:v>496700</c:v>
                </c:pt>
                <c:pt idx="3967">
                  <c:v>496800</c:v>
                </c:pt>
                <c:pt idx="3968">
                  <c:v>496900</c:v>
                </c:pt>
                <c:pt idx="3969">
                  <c:v>497000</c:v>
                </c:pt>
                <c:pt idx="3970">
                  <c:v>497100</c:v>
                </c:pt>
                <c:pt idx="3971">
                  <c:v>497200</c:v>
                </c:pt>
                <c:pt idx="3972">
                  <c:v>497300</c:v>
                </c:pt>
                <c:pt idx="3973">
                  <c:v>497400</c:v>
                </c:pt>
                <c:pt idx="3974">
                  <c:v>497500</c:v>
                </c:pt>
                <c:pt idx="3975">
                  <c:v>497600</c:v>
                </c:pt>
                <c:pt idx="3976">
                  <c:v>497700</c:v>
                </c:pt>
                <c:pt idx="3977">
                  <c:v>497800</c:v>
                </c:pt>
                <c:pt idx="3978">
                  <c:v>497900</c:v>
                </c:pt>
                <c:pt idx="3979">
                  <c:v>498000</c:v>
                </c:pt>
                <c:pt idx="3980">
                  <c:v>498100</c:v>
                </c:pt>
                <c:pt idx="3981">
                  <c:v>498200</c:v>
                </c:pt>
                <c:pt idx="3982">
                  <c:v>498300</c:v>
                </c:pt>
                <c:pt idx="3983">
                  <c:v>498400</c:v>
                </c:pt>
                <c:pt idx="3984">
                  <c:v>498500</c:v>
                </c:pt>
                <c:pt idx="3985">
                  <c:v>498600</c:v>
                </c:pt>
                <c:pt idx="3986">
                  <c:v>498700</c:v>
                </c:pt>
                <c:pt idx="3987">
                  <c:v>498800</c:v>
                </c:pt>
                <c:pt idx="3988">
                  <c:v>498900</c:v>
                </c:pt>
                <c:pt idx="3989">
                  <c:v>499000</c:v>
                </c:pt>
                <c:pt idx="3990">
                  <c:v>499100</c:v>
                </c:pt>
                <c:pt idx="3991">
                  <c:v>499200</c:v>
                </c:pt>
                <c:pt idx="3992">
                  <c:v>499300</c:v>
                </c:pt>
                <c:pt idx="3993">
                  <c:v>499400</c:v>
                </c:pt>
                <c:pt idx="3994">
                  <c:v>499500</c:v>
                </c:pt>
                <c:pt idx="3995">
                  <c:v>499600</c:v>
                </c:pt>
                <c:pt idx="3996">
                  <c:v>499700</c:v>
                </c:pt>
                <c:pt idx="3997">
                  <c:v>499800</c:v>
                </c:pt>
                <c:pt idx="3998">
                  <c:v>499900</c:v>
                </c:pt>
                <c:pt idx="3999">
                  <c:v>500000</c:v>
                </c:pt>
              </c:numCache>
            </c:numRef>
          </c:xVal>
          <c:yVal>
            <c:numRef>
              <c:f>'Model 1.2 price0.0'!$J$1003:$J$5002</c:f>
              <c:numCache>
                <c:formatCode>General</c:formatCode>
                <c:ptCount val="4000"/>
                <c:pt idx="0">
                  <c:v>0.33333299999999999</c:v>
                </c:pt>
                <c:pt idx="1">
                  <c:v>0.242424</c:v>
                </c:pt>
                <c:pt idx="2">
                  <c:v>0.28985499999999997</c:v>
                </c:pt>
                <c:pt idx="3">
                  <c:v>0.4</c:v>
                </c:pt>
                <c:pt idx="4">
                  <c:v>0.316832</c:v>
                </c:pt>
                <c:pt idx="5">
                  <c:v>0.28799999999999998</c:v>
                </c:pt>
                <c:pt idx="6">
                  <c:v>0.33576600000000001</c:v>
                </c:pt>
                <c:pt idx="7">
                  <c:v>0.32258100000000001</c:v>
                </c:pt>
                <c:pt idx="8">
                  <c:v>0.28235300000000002</c:v>
                </c:pt>
                <c:pt idx="9">
                  <c:v>0.31343300000000002</c:v>
                </c:pt>
                <c:pt idx="10">
                  <c:v>0.30769200000000002</c:v>
                </c:pt>
                <c:pt idx="11">
                  <c:v>0.29299399999999998</c:v>
                </c:pt>
                <c:pt idx="12">
                  <c:v>0.32195099999999999</c:v>
                </c:pt>
                <c:pt idx="13">
                  <c:v>0.27173900000000001</c:v>
                </c:pt>
                <c:pt idx="14">
                  <c:v>0.30666700000000002</c:v>
                </c:pt>
                <c:pt idx="15">
                  <c:v>0.236486</c:v>
                </c:pt>
                <c:pt idx="16">
                  <c:v>0.31460700000000003</c:v>
                </c:pt>
                <c:pt idx="17">
                  <c:v>0.27428599999999997</c:v>
                </c:pt>
                <c:pt idx="18">
                  <c:v>0.35371200000000003</c:v>
                </c:pt>
                <c:pt idx="19">
                  <c:v>0.32967000000000002</c:v>
                </c:pt>
                <c:pt idx="20">
                  <c:v>0.28000000000000003</c:v>
                </c:pt>
                <c:pt idx="21">
                  <c:v>0.397059</c:v>
                </c:pt>
                <c:pt idx="22">
                  <c:v>0.29333300000000001</c:v>
                </c:pt>
                <c:pt idx="23">
                  <c:v>0.461538</c:v>
                </c:pt>
                <c:pt idx="24">
                  <c:v>0.369369</c:v>
                </c:pt>
                <c:pt idx="25">
                  <c:v>0.35869600000000001</c:v>
                </c:pt>
                <c:pt idx="26">
                  <c:v>0.28436</c:v>
                </c:pt>
                <c:pt idx="27">
                  <c:v>0.30833300000000002</c:v>
                </c:pt>
                <c:pt idx="28">
                  <c:v>0.30124200000000001</c:v>
                </c:pt>
                <c:pt idx="29">
                  <c:v>0.34496100000000002</c:v>
                </c:pt>
                <c:pt idx="30">
                  <c:v>0.30769200000000002</c:v>
                </c:pt>
                <c:pt idx="31">
                  <c:v>0.26591799999999999</c:v>
                </c:pt>
                <c:pt idx="32">
                  <c:v>0.29931999999999997</c:v>
                </c:pt>
                <c:pt idx="33">
                  <c:v>0.30630600000000002</c:v>
                </c:pt>
                <c:pt idx="34">
                  <c:v>0.33874700000000002</c:v>
                </c:pt>
                <c:pt idx="35">
                  <c:v>0.32031199999999999</c:v>
                </c:pt>
                <c:pt idx="36">
                  <c:v>0.31818200000000002</c:v>
                </c:pt>
                <c:pt idx="37">
                  <c:v>0.33074900000000002</c:v>
                </c:pt>
                <c:pt idx="38">
                  <c:v>0.32368400000000003</c:v>
                </c:pt>
                <c:pt idx="39">
                  <c:v>0.32622000000000001</c:v>
                </c:pt>
                <c:pt idx="40">
                  <c:v>0.29261399999999999</c:v>
                </c:pt>
                <c:pt idx="41">
                  <c:v>0.31884099999999999</c:v>
                </c:pt>
                <c:pt idx="42">
                  <c:v>0.37298399999999998</c:v>
                </c:pt>
                <c:pt idx="43">
                  <c:v>0.29175899999999999</c:v>
                </c:pt>
                <c:pt idx="44">
                  <c:v>0.32981500000000002</c:v>
                </c:pt>
                <c:pt idx="45">
                  <c:v>0.331897</c:v>
                </c:pt>
                <c:pt idx="46">
                  <c:v>0.34051700000000001</c:v>
                </c:pt>
                <c:pt idx="47">
                  <c:v>0.32500000000000001</c:v>
                </c:pt>
                <c:pt idx="48">
                  <c:v>0.310811</c:v>
                </c:pt>
                <c:pt idx="49">
                  <c:v>0.31132100000000001</c:v>
                </c:pt>
                <c:pt idx="50">
                  <c:v>0.33333299999999999</c:v>
                </c:pt>
                <c:pt idx="51">
                  <c:v>0.34051700000000001</c:v>
                </c:pt>
                <c:pt idx="52">
                  <c:v>0.33053199999999999</c:v>
                </c:pt>
                <c:pt idx="53">
                  <c:v>0.32986100000000002</c:v>
                </c:pt>
                <c:pt idx="54">
                  <c:v>0.32575799999999999</c:v>
                </c:pt>
                <c:pt idx="55">
                  <c:v>0.35810799999999998</c:v>
                </c:pt>
                <c:pt idx="56">
                  <c:v>0.32119199999999998</c:v>
                </c:pt>
                <c:pt idx="57">
                  <c:v>0.31983800000000001</c:v>
                </c:pt>
                <c:pt idx="58">
                  <c:v>0.33633600000000002</c:v>
                </c:pt>
                <c:pt idx="59">
                  <c:v>0.41758200000000001</c:v>
                </c:pt>
                <c:pt idx="60">
                  <c:v>0.34864899999999999</c:v>
                </c:pt>
                <c:pt idx="61">
                  <c:v>0.41095900000000002</c:v>
                </c:pt>
                <c:pt idx="62">
                  <c:v>0.37930999999999998</c:v>
                </c:pt>
                <c:pt idx="63">
                  <c:v>0.34196900000000002</c:v>
                </c:pt>
                <c:pt idx="64">
                  <c:v>0.31868099999999999</c:v>
                </c:pt>
                <c:pt idx="65">
                  <c:v>0.405941</c:v>
                </c:pt>
                <c:pt idx="66">
                  <c:v>0.36885200000000001</c:v>
                </c:pt>
                <c:pt idx="67">
                  <c:v>0.41780800000000001</c:v>
                </c:pt>
                <c:pt idx="68">
                  <c:v>0.4</c:v>
                </c:pt>
                <c:pt idx="69">
                  <c:v>0.34677400000000003</c:v>
                </c:pt>
                <c:pt idx="70">
                  <c:v>0.29807699999999998</c:v>
                </c:pt>
                <c:pt idx="71">
                  <c:v>0.40217399999999998</c:v>
                </c:pt>
                <c:pt idx="72">
                  <c:v>0.37036999999999998</c:v>
                </c:pt>
                <c:pt idx="73">
                  <c:v>0.29807699999999998</c:v>
                </c:pt>
                <c:pt idx="74">
                  <c:v>0.39215699999999998</c:v>
                </c:pt>
                <c:pt idx="75">
                  <c:v>0.35555599999999998</c:v>
                </c:pt>
                <c:pt idx="76">
                  <c:v>0.31690099999999999</c:v>
                </c:pt>
                <c:pt idx="77">
                  <c:v>0.41228100000000001</c:v>
                </c:pt>
                <c:pt idx="78">
                  <c:v>0.286713</c:v>
                </c:pt>
                <c:pt idx="79">
                  <c:v>0.25700899999999999</c:v>
                </c:pt>
                <c:pt idx="80">
                  <c:v>0.32487300000000002</c:v>
                </c:pt>
                <c:pt idx="81">
                  <c:v>0.293269</c:v>
                </c:pt>
                <c:pt idx="82">
                  <c:v>0.30564799999999998</c:v>
                </c:pt>
                <c:pt idx="83">
                  <c:v>0.28888900000000001</c:v>
                </c:pt>
                <c:pt idx="84">
                  <c:v>0.32659899999999997</c:v>
                </c:pt>
                <c:pt idx="85">
                  <c:v>0.35714299999999999</c:v>
                </c:pt>
                <c:pt idx="86">
                  <c:v>0.31343300000000002</c:v>
                </c:pt>
                <c:pt idx="87">
                  <c:v>0.31395299999999998</c:v>
                </c:pt>
                <c:pt idx="88">
                  <c:v>0.30379699999999998</c:v>
                </c:pt>
                <c:pt idx="89">
                  <c:v>0.33990100000000001</c:v>
                </c:pt>
                <c:pt idx="90">
                  <c:v>0.4</c:v>
                </c:pt>
                <c:pt idx="91">
                  <c:v>0.33663399999999999</c:v>
                </c:pt>
                <c:pt idx="92">
                  <c:v>0.32386399999999999</c:v>
                </c:pt>
                <c:pt idx="93">
                  <c:v>0.31578899999999999</c:v>
                </c:pt>
                <c:pt idx="94">
                  <c:v>0.35398200000000002</c:v>
                </c:pt>
                <c:pt idx="95">
                  <c:v>0.35593200000000003</c:v>
                </c:pt>
                <c:pt idx="96">
                  <c:v>0.31527100000000002</c:v>
                </c:pt>
                <c:pt idx="97">
                  <c:v>0.31578899999999999</c:v>
                </c:pt>
                <c:pt idx="98">
                  <c:v>0.37045499999999998</c:v>
                </c:pt>
                <c:pt idx="99">
                  <c:v>0.34152300000000002</c:v>
                </c:pt>
                <c:pt idx="100">
                  <c:v>0.349246</c:v>
                </c:pt>
                <c:pt idx="101">
                  <c:v>0.33606599999999998</c:v>
                </c:pt>
                <c:pt idx="102">
                  <c:v>0.33584000000000003</c:v>
                </c:pt>
                <c:pt idx="103">
                  <c:v>0.34110800000000002</c:v>
                </c:pt>
                <c:pt idx="104">
                  <c:v>0.28181800000000001</c:v>
                </c:pt>
                <c:pt idx="105">
                  <c:v>0.32456099999999999</c:v>
                </c:pt>
                <c:pt idx="106">
                  <c:v>0.31468499999999999</c:v>
                </c:pt>
                <c:pt idx="107">
                  <c:v>0.29648200000000002</c:v>
                </c:pt>
                <c:pt idx="108">
                  <c:v>0.33124999999999999</c:v>
                </c:pt>
                <c:pt idx="109">
                  <c:v>0.35546899999999998</c:v>
                </c:pt>
                <c:pt idx="110">
                  <c:v>0.37301600000000001</c:v>
                </c:pt>
                <c:pt idx="111">
                  <c:v>0.304147</c:v>
                </c:pt>
                <c:pt idx="112">
                  <c:v>0.36769800000000002</c:v>
                </c:pt>
                <c:pt idx="113">
                  <c:v>0.32421899999999998</c:v>
                </c:pt>
                <c:pt idx="114">
                  <c:v>0.31460700000000003</c:v>
                </c:pt>
                <c:pt idx="115">
                  <c:v>0.26174500000000001</c:v>
                </c:pt>
                <c:pt idx="116">
                  <c:v>0.40268500000000002</c:v>
                </c:pt>
                <c:pt idx="117">
                  <c:v>0.32258100000000001</c:v>
                </c:pt>
                <c:pt idx="118">
                  <c:v>0.28378399999999998</c:v>
                </c:pt>
                <c:pt idx="119">
                  <c:v>0.28125</c:v>
                </c:pt>
                <c:pt idx="120">
                  <c:v>0.369863</c:v>
                </c:pt>
                <c:pt idx="121">
                  <c:v>0.36721300000000001</c:v>
                </c:pt>
                <c:pt idx="122">
                  <c:v>0.33146100000000001</c:v>
                </c:pt>
                <c:pt idx="123">
                  <c:v>0.33068799999999998</c:v>
                </c:pt>
                <c:pt idx="124">
                  <c:v>0.32133</c:v>
                </c:pt>
                <c:pt idx="125">
                  <c:v>0.36477999999999999</c:v>
                </c:pt>
                <c:pt idx="126">
                  <c:v>0.32248500000000002</c:v>
                </c:pt>
                <c:pt idx="127">
                  <c:v>0.351906</c:v>
                </c:pt>
                <c:pt idx="128">
                  <c:v>0.37105300000000002</c:v>
                </c:pt>
                <c:pt idx="129">
                  <c:v>0.30144900000000002</c:v>
                </c:pt>
                <c:pt idx="130">
                  <c:v>0.34224599999999999</c:v>
                </c:pt>
                <c:pt idx="131">
                  <c:v>0.37317800000000001</c:v>
                </c:pt>
                <c:pt idx="132">
                  <c:v>0.35483900000000002</c:v>
                </c:pt>
                <c:pt idx="133">
                  <c:v>0.27600000000000002</c:v>
                </c:pt>
                <c:pt idx="134">
                  <c:v>0.38709700000000002</c:v>
                </c:pt>
                <c:pt idx="135">
                  <c:v>0.32236799999999999</c:v>
                </c:pt>
                <c:pt idx="136">
                  <c:v>0.33333299999999999</c:v>
                </c:pt>
                <c:pt idx="137">
                  <c:v>0.37295099999999998</c:v>
                </c:pt>
                <c:pt idx="138">
                  <c:v>0.32394400000000001</c:v>
                </c:pt>
                <c:pt idx="139">
                  <c:v>0.38743499999999997</c:v>
                </c:pt>
                <c:pt idx="140">
                  <c:v>0.38118800000000003</c:v>
                </c:pt>
                <c:pt idx="141">
                  <c:v>0.38095200000000001</c:v>
                </c:pt>
                <c:pt idx="142">
                  <c:v>0.35585600000000001</c:v>
                </c:pt>
                <c:pt idx="143">
                  <c:v>0.32530100000000001</c:v>
                </c:pt>
                <c:pt idx="144">
                  <c:v>0.40766599999999997</c:v>
                </c:pt>
                <c:pt idx="145">
                  <c:v>0.31987599999999999</c:v>
                </c:pt>
                <c:pt idx="146">
                  <c:v>0.345833</c:v>
                </c:pt>
                <c:pt idx="147">
                  <c:v>0.35193099999999999</c:v>
                </c:pt>
                <c:pt idx="148">
                  <c:v>0.332117</c:v>
                </c:pt>
                <c:pt idx="149">
                  <c:v>0.37860100000000002</c:v>
                </c:pt>
                <c:pt idx="150">
                  <c:v>0.35810799999999998</c:v>
                </c:pt>
                <c:pt idx="151">
                  <c:v>0.384106</c:v>
                </c:pt>
                <c:pt idx="152">
                  <c:v>0.346667</c:v>
                </c:pt>
                <c:pt idx="153">
                  <c:v>0.33168300000000001</c:v>
                </c:pt>
                <c:pt idx="154">
                  <c:v>0.47004600000000002</c:v>
                </c:pt>
                <c:pt idx="155">
                  <c:v>0.40476200000000001</c:v>
                </c:pt>
                <c:pt idx="156">
                  <c:v>0.42205300000000001</c:v>
                </c:pt>
                <c:pt idx="157">
                  <c:v>0.37700499999999998</c:v>
                </c:pt>
                <c:pt idx="158">
                  <c:v>0.398281</c:v>
                </c:pt>
                <c:pt idx="159">
                  <c:v>0.36188399999999998</c:v>
                </c:pt>
                <c:pt idx="160">
                  <c:v>0.36720599999999998</c:v>
                </c:pt>
                <c:pt idx="161">
                  <c:v>0.36673800000000001</c:v>
                </c:pt>
                <c:pt idx="162">
                  <c:v>0.346667</c:v>
                </c:pt>
                <c:pt idx="163">
                  <c:v>0.391544</c:v>
                </c:pt>
                <c:pt idx="164">
                  <c:v>0.38250400000000001</c:v>
                </c:pt>
                <c:pt idx="165">
                  <c:v>0.37420700000000001</c:v>
                </c:pt>
                <c:pt idx="166">
                  <c:v>0.42386800000000002</c:v>
                </c:pt>
                <c:pt idx="167">
                  <c:v>0.40774899999999997</c:v>
                </c:pt>
                <c:pt idx="168">
                  <c:v>0.32835799999999998</c:v>
                </c:pt>
                <c:pt idx="169">
                  <c:v>0.366089</c:v>
                </c:pt>
                <c:pt idx="170">
                  <c:v>0.38475799999999999</c:v>
                </c:pt>
                <c:pt idx="171">
                  <c:v>0.32874399999999998</c:v>
                </c:pt>
                <c:pt idx="172">
                  <c:v>0.37667299999999998</c:v>
                </c:pt>
                <c:pt idx="173">
                  <c:v>0.369369</c:v>
                </c:pt>
                <c:pt idx="174">
                  <c:v>0.36633700000000002</c:v>
                </c:pt>
                <c:pt idx="175">
                  <c:v>0.36867899999999998</c:v>
                </c:pt>
                <c:pt idx="176">
                  <c:v>0.350852</c:v>
                </c:pt>
                <c:pt idx="177">
                  <c:v>0.34048299999999998</c:v>
                </c:pt>
                <c:pt idx="178">
                  <c:v>0.39539000000000002</c:v>
                </c:pt>
                <c:pt idx="179">
                  <c:v>0.337478</c:v>
                </c:pt>
                <c:pt idx="180">
                  <c:v>0.36935499999999999</c:v>
                </c:pt>
                <c:pt idx="181">
                  <c:v>0.366174</c:v>
                </c:pt>
                <c:pt idx="182">
                  <c:v>0.36330299999999999</c:v>
                </c:pt>
                <c:pt idx="183">
                  <c:v>0.37124800000000002</c:v>
                </c:pt>
                <c:pt idx="184">
                  <c:v>0.346416</c:v>
                </c:pt>
                <c:pt idx="185">
                  <c:v>0.35607299999999997</c:v>
                </c:pt>
                <c:pt idx="186">
                  <c:v>0.354881</c:v>
                </c:pt>
                <c:pt idx="187">
                  <c:v>0.365541</c:v>
                </c:pt>
                <c:pt idx="188">
                  <c:v>0.38620700000000002</c:v>
                </c:pt>
                <c:pt idx="189">
                  <c:v>0.34825200000000001</c:v>
                </c:pt>
                <c:pt idx="190">
                  <c:v>0.35748000000000002</c:v>
                </c:pt>
                <c:pt idx="191">
                  <c:v>0.37538899999999997</c:v>
                </c:pt>
                <c:pt idx="192">
                  <c:v>0.34488400000000002</c:v>
                </c:pt>
                <c:pt idx="193">
                  <c:v>0.37137300000000001</c:v>
                </c:pt>
                <c:pt idx="194">
                  <c:v>0.34751799999999999</c:v>
                </c:pt>
                <c:pt idx="195">
                  <c:v>0.34100399999999997</c:v>
                </c:pt>
                <c:pt idx="196">
                  <c:v>0.35235699999999998</c:v>
                </c:pt>
                <c:pt idx="197">
                  <c:v>0.33750000000000002</c:v>
                </c:pt>
                <c:pt idx="198">
                  <c:v>0.33580199999999999</c:v>
                </c:pt>
                <c:pt idx="199">
                  <c:v>0.37028299999999997</c:v>
                </c:pt>
                <c:pt idx="200">
                  <c:v>0.34636899999999998</c:v>
                </c:pt>
                <c:pt idx="201">
                  <c:v>0.36799999999999999</c:v>
                </c:pt>
                <c:pt idx="202">
                  <c:v>0.344891</c:v>
                </c:pt>
                <c:pt idx="203">
                  <c:v>0.36116900000000002</c:v>
                </c:pt>
                <c:pt idx="204">
                  <c:v>0.32596700000000001</c:v>
                </c:pt>
                <c:pt idx="205">
                  <c:v>0.34582600000000002</c:v>
                </c:pt>
                <c:pt idx="206">
                  <c:v>0.352941</c:v>
                </c:pt>
                <c:pt idx="207">
                  <c:v>0.33333299999999999</c:v>
                </c:pt>
                <c:pt idx="208">
                  <c:v>0.34640500000000002</c:v>
                </c:pt>
                <c:pt idx="209">
                  <c:v>0.38022800000000001</c:v>
                </c:pt>
                <c:pt idx="210">
                  <c:v>0.359292</c:v>
                </c:pt>
                <c:pt idx="211">
                  <c:v>0.37872</c:v>
                </c:pt>
                <c:pt idx="212">
                  <c:v>0.35773700000000003</c:v>
                </c:pt>
                <c:pt idx="213">
                  <c:v>0.38082700000000003</c:v>
                </c:pt>
                <c:pt idx="214">
                  <c:v>0.38263999999999998</c:v>
                </c:pt>
                <c:pt idx="215">
                  <c:v>0.40034799999999998</c:v>
                </c:pt>
                <c:pt idx="216">
                  <c:v>0.37165799999999999</c:v>
                </c:pt>
                <c:pt idx="217">
                  <c:v>0.37746499999999999</c:v>
                </c:pt>
                <c:pt idx="218">
                  <c:v>0.37661099999999997</c:v>
                </c:pt>
                <c:pt idx="219">
                  <c:v>0.414327</c:v>
                </c:pt>
                <c:pt idx="220">
                  <c:v>0.36339300000000002</c:v>
                </c:pt>
                <c:pt idx="221">
                  <c:v>0.39466200000000001</c:v>
                </c:pt>
                <c:pt idx="222">
                  <c:v>0.41598499999999999</c:v>
                </c:pt>
                <c:pt idx="223">
                  <c:v>0.42432399999999998</c:v>
                </c:pt>
                <c:pt idx="224">
                  <c:v>0.379803</c:v>
                </c:pt>
                <c:pt idx="225">
                  <c:v>0.36240299999999998</c:v>
                </c:pt>
                <c:pt idx="226">
                  <c:v>0.37060999999999999</c:v>
                </c:pt>
                <c:pt idx="227">
                  <c:v>0.43912699999999999</c:v>
                </c:pt>
                <c:pt idx="228">
                  <c:v>0.420373</c:v>
                </c:pt>
                <c:pt idx="229">
                  <c:v>0.42475400000000002</c:v>
                </c:pt>
                <c:pt idx="230">
                  <c:v>0.43291499999999999</c:v>
                </c:pt>
                <c:pt idx="231">
                  <c:v>0.454482</c:v>
                </c:pt>
                <c:pt idx="232">
                  <c:v>0.42372900000000002</c:v>
                </c:pt>
                <c:pt idx="233">
                  <c:v>0.41385699999999997</c:v>
                </c:pt>
                <c:pt idx="234">
                  <c:v>0.44444400000000001</c:v>
                </c:pt>
                <c:pt idx="235">
                  <c:v>0.42418299999999998</c:v>
                </c:pt>
                <c:pt idx="236">
                  <c:v>0.40553</c:v>
                </c:pt>
                <c:pt idx="237">
                  <c:v>0.44357999999999997</c:v>
                </c:pt>
                <c:pt idx="238">
                  <c:v>0.416821</c:v>
                </c:pt>
                <c:pt idx="239">
                  <c:v>0.41911799999999999</c:v>
                </c:pt>
                <c:pt idx="240">
                  <c:v>0.42857099999999998</c:v>
                </c:pt>
                <c:pt idx="241">
                  <c:v>0.42796899999999999</c:v>
                </c:pt>
                <c:pt idx="242">
                  <c:v>0.41399900000000001</c:v>
                </c:pt>
                <c:pt idx="243">
                  <c:v>0.40851399999999999</c:v>
                </c:pt>
                <c:pt idx="244">
                  <c:v>0.44436500000000001</c:v>
                </c:pt>
                <c:pt idx="245">
                  <c:v>0.444272</c:v>
                </c:pt>
                <c:pt idx="246">
                  <c:v>0.45454499999999998</c:v>
                </c:pt>
                <c:pt idx="247">
                  <c:v>0.44370300000000001</c:v>
                </c:pt>
                <c:pt idx="248">
                  <c:v>0.40263700000000002</c:v>
                </c:pt>
                <c:pt idx="249">
                  <c:v>0.43721399999999999</c:v>
                </c:pt>
                <c:pt idx="250">
                  <c:v>0.43613400000000002</c:v>
                </c:pt>
                <c:pt idx="251">
                  <c:v>0.41793599999999997</c:v>
                </c:pt>
                <c:pt idx="252">
                  <c:v>0.42152000000000001</c:v>
                </c:pt>
                <c:pt idx="253">
                  <c:v>0.40826400000000002</c:v>
                </c:pt>
                <c:pt idx="254">
                  <c:v>0.41570200000000002</c:v>
                </c:pt>
                <c:pt idx="255">
                  <c:v>0.421182</c:v>
                </c:pt>
                <c:pt idx="256">
                  <c:v>0.43188399999999999</c:v>
                </c:pt>
                <c:pt idx="257">
                  <c:v>0.42190499999999997</c:v>
                </c:pt>
                <c:pt idx="258">
                  <c:v>0.43219299999999999</c:v>
                </c:pt>
                <c:pt idx="259">
                  <c:v>0.40926200000000001</c:v>
                </c:pt>
                <c:pt idx="260">
                  <c:v>0.41556700000000002</c:v>
                </c:pt>
                <c:pt idx="261">
                  <c:v>0.42031000000000002</c:v>
                </c:pt>
                <c:pt idx="262">
                  <c:v>0.36302499999999999</c:v>
                </c:pt>
                <c:pt idx="263">
                  <c:v>0.394654</c:v>
                </c:pt>
                <c:pt idx="264">
                  <c:v>0.40669899999999998</c:v>
                </c:pt>
                <c:pt idx="265">
                  <c:v>0.408638</c:v>
                </c:pt>
                <c:pt idx="266">
                  <c:v>0.390374</c:v>
                </c:pt>
                <c:pt idx="267">
                  <c:v>0.35830600000000001</c:v>
                </c:pt>
                <c:pt idx="268">
                  <c:v>0.36100399999999999</c:v>
                </c:pt>
                <c:pt idx="269">
                  <c:v>0.30385499999999999</c:v>
                </c:pt>
                <c:pt idx="270">
                  <c:v>0.32106299999999999</c:v>
                </c:pt>
                <c:pt idx="271">
                  <c:v>0.35802499999999998</c:v>
                </c:pt>
                <c:pt idx="272">
                  <c:v>0.36159599999999997</c:v>
                </c:pt>
                <c:pt idx="273">
                  <c:v>0.34520499999999998</c:v>
                </c:pt>
                <c:pt idx="274">
                  <c:v>0.33623199999999998</c:v>
                </c:pt>
                <c:pt idx="275">
                  <c:v>0.36</c:v>
                </c:pt>
                <c:pt idx="276">
                  <c:v>0.355263</c:v>
                </c:pt>
                <c:pt idx="277">
                  <c:v>0.376</c:v>
                </c:pt>
                <c:pt idx="278">
                  <c:v>0.361564</c:v>
                </c:pt>
                <c:pt idx="279">
                  <c:v>0.35714299999999999</c:v>
                </c:pt>
                <c:pt idx="280">
                  <c:v>0.41502</c:v>
                </c:pt>
                <c:pt idx="281">
                  <c:v>0.30180200000000001</c:v>
                </c:pt>
                <c:pt idx="282">
                  <c:v>0.36734699999999998</c:v>
                </c:pt>
                <c:pt idx="283">
                  <c:v>0.40404000000000001</c:v>
                </c:pt>
                <c:pt idx="284">
                  <c:v>0.38211400000000001</c:v>
                </c:pt>
                <c:pt idx="285">
                  <c:v>0.38655499999999998</c:v>
                </c:pt>
                <c:pt idx="286">
                  <c:v>0.36206899999999997</c:v>
                </c:pt>
                <c:pt idx="287">
                  <c:v>0.4</c:v>
                </c:pt>
                <c:pt idx="288">
                  <c:v>0.41115000000000002</c:v>
                </c:pt>
                <c:pt idx="289">
                  <c:v>0.375</c:v>
                </c:pt>
                <c:pt idx="290">
                  <c:v>0.33904099999999998</c:v>
                </c:pt>
                <c:pt idx="291">
                  <c:v>0.38181799999999999</c:v>
                </c:pt>
                <c:pt idx="292">
                  <c:v>0.41717799999999999</c:v>
                </c:pt>
                <c:pt idx="293">
                  <c:v>0.38775500000000002</c:v>
                </c:pt>
                <c:pt idx="294">
                  <c:v>0.33783800000000003</c:v>
                </c:pt>
                <c:pt idx="295">
                  <c:v>0.39759</c:v>
                </c:pt>
                <c:pt idx="296">
                  <c:v>0.350993</c:v>
                </c:pt>
                <c:pt idx="297">
                  <c:v>0.36153800000000003</c:v>
                </c:pt>
                <c:pt idx="298">
                  <c:v>0.403727</c:v>
                </c:pt>
                <c:pt idx="299">
                  <c:v>0.36269400000000002</c:v>
                </c:pt>
                <c:pt idx="300">
                  <c:v>0.375635</c:v>
                </c:pt>
                <c:pt idx="301">
                  <c:v>0.294798</c:v>
                </c:pt>
                <c:pt idx="302">
                  <c:v>0.36150199999999999</c:v>
                </c:pt>
                <c:pt idx="303">
                  <c:v>0.30468800000000001</c:v>
                </c:pt>
                <c:pt idx="304">
                  <c:v>0.275362</c:v>
                </c:pt>
                <c:pt idx="305">
                  <c:v>0.284024</c:v>
                </c:pt>
                <c:pt idx="306">
                  <c:v>0.36956499999999998</c:v>
                </c:pt>
                <c:pt idx="307">
                  <c:v>0.411111</c:v>
                </c:pt>
                <c:pt idx="308">
                  <c:v>0.35211300000000001</c:v>
                </c:pt>
                <c:pt idx="309">
                  <c:v>0.38947399999999999</c:v>
                </c:pt>
                <c:pt idx="310">
                  <c:v>0.373832</c:v>
                </c:pt>
                <c:pt idx="311">
                  <c:v>0.31578899999999999</c:v>
                </c:pt>
                <c:pt idx="312">
                  <c:v>0.379747</c:v>
                </c:pt>
                <c:pt idx="313">
                  <c:v>0.34070800000000001</c:v>
                </c:pt>
                <c:pt idx="314">
                  <c:v>0.37735800000000003</c:v>
                </c:pt>
                <c:pt idx="315">
                  <c:v>0.35483900000000002</c:v>
                </c:pt>
                <c:pt idx="316">
                  <c:v>0.328571</c:v>
                </c:pt>
                <c:pt idx="317">
                  <c:v>0.335366</c:v>
                </c:pt>
                <c:pt idx="318">
                  <c:v>0.43571399999999999</c:v>
                </c:pt>
                <c:pt idx="319">
                  <c:v>0.35761599999999999</c:v>
                </c:pt>
                <c:pt idx="320">
                  <c:v>0.36713299999999999</c:v>
                </c:pt>
                <c:pt idx="321">
                  <c:v>0.31372499999999998</c:v>
                </c:pt>
                <c:pt idx="322">
                  <c:v>0.34112100000000001</c:v>
                </c:pt>
                <c:pt idx="323">
                  <c:v>0.34156399999999998</c:v>
                </c:pt>
                <c:pt idx="324">
                  <c:v>0.38497700000000001</c:v>
                </c:pt>
                <c:pt idx="325">
                  <c:v>0.357576</c:v>
                </c:pt>
                <c:pt idx="326">
                  <c:v>0.36196299999999998</c:v>
                </c:pt>
                <c:pt idx="327">
                  <c:v>0.35620099999999999</c:v>
                </c:pt>
                <c:pt idx="328">
                  <c:v>0.36243399999999998</c:v>
                </c:pt>
                <c:pt idx="329">
                  <c:v>0.37264199999999997</c:v>
                </c:pt>
                <c:pt idx="330">
                  <c:v>0.32402199999999998</c:v>
                </c:pt>
                <c:pt idx="331">
                  <c:v>0.319797</c:v>
                </c:pt>
                <c:pt idx="332">
                  <c:v>0.35774099999999998</c:v>
                </c:pt>
                <c:pt idx="333">
                  <c:v>0.31800800000000001</c:v>
                </c:pt>
                <c:pt idx="334">
                  <c:v>0.33679799999999999</c:v>
                </c:pt>
                <c:pt idx="335">
                  <c:v>0.34701500000000002</c:v>
                </c:pt>
                <c:pt idx="336">
                  <c:v>0.31778899999999999</c:v>
                </c:pt>
                <c:pt idx="337">
                  <c:v>0.29931999999999997</c:v>
                </c:pt>
                <c:pt idx="338">
                  <c:v>0.31439400000000001</c:v>
                </c:pt>
                <c:pt idx="339">
                  <c:v>0.351271</c:v>
                </c:pt>
                <c:pt idx="340">
                  <c:v>0.33928599999999998</c:v>
                </c:pt>
                <c:pt idx="341">
                  <c:v>0.338028</c:v>
                </c:pt>
                <c:pt idx="342">
                  <c:v>0.30354100000000001</c:v>
                </c:pt>
                <c:pt idx="343">
                  <c:v>0.33814100000000002</c:v>
                </c:pt>
                <c:pt idx="344">
                  <c:v>0.32147700000000001</c:v>
                </c:pt>
                <c:pt idx="345">
                  <c:v>0.32042700000000002</c:v>
                </c:pt>
                <c:pt idx="346">
                  <c:v>0.33159899999999998</c:v>
                </c:pt>
                <c:pt idx="347">
                  <c:v>0.34730499999999997</c:v>
                </c:pt>
                <c:pt idx="348">
                  <c:v>0.310388</c:v>
                </c:pt>
                <c:pt idx="349">
                  <c:v>0.33877000000000002</c:v>
                </c:pt>
                <c:pt idx="350">
                  <c:v>0.36314400000000002</c:v>
                </c:pt>
                <c:pt idx="351">
                  <c:v>0.307475</c:v>
                </c:pt>
                <c:pt idx="352">
                  <c:v>0.31615100000000002</c:v>
                </c:pt>
                <c:pt idx="353">
                  <c:v>0.33333299999999999</c:v>
                </c:pt>
                <c:pt idx="354">
                  <c:v>0.328125</c:v>
                </c:pt>
                <c:pt idx="355">
                  <c:v>0.32620300000000002</c:v>
                </c:pt>
                <c:pt idx="356">
                  <c:v>0.28781499999999999</c:v>
                </c:pt>
                <c:pt idx="357">
                  <c:v>0.34154400000000001</c:v>
                </c:pt>
                <c:pt idx="358">
                  <c:v>0.31987100000000002</c:v>
                </c:pt>
                <c:pt idx="359">
                  <c:v>0.353464</c:v>
                </c:pt>
                <c:pt idx="360">
                  <c:v>0.319073</c:v>
                </c:pt>
                <c:pt idx="361">
                  <c:v>0.32475900000000002</c:v>
                </c:pt>
                <c:pt idx="362">
                  <c:v>0.323625</c:v>
                </c:pt>
                <c:pt idx="363">
                  <c:v>0.34991699999999998</c:v>
                </c:pt>
                <c:pt idx="364">
                  <c:v>0.29519499999999999</c:v>
                </c:pt>
                <c:pt idx="365">
                  <c:v>0.32886900000000002</c:v>
                </c:pt>
                <c:pt idx="366">
                  <c:v>0.30201299999999998</c:v>
                </c:pt>
                <c:pt idx="367">
                  <c:v>0.35135100000000002</c:v>
                </c:pt>
                <c:pt idx="368">
                  <c:v>0.31901000000000002</c:v>
                </c:pt>
                <c:pt idx="369">
                  <c:v>0.31713599999999997</c:v>
                </c:pt>
                <c:pt idx="370">
                  <c:v>0.26335399999999998</c:v>
                </c:pt>
                <c:pt idx="371">
                  <c:v>0.246225</c:v>
                </c:pt>
                <c:pt idx="372">
                  <c:v>0.283391</c:v>
                </c:pt>
                <c:pt idx="373">
                  <c:v>0.29747699999999999</c:v>
                </c:pt>
                <c:pt idx="374">
                  <c:v>0.29671900000000001</c:v>
                </c:pt>
                <c:pt idx="375">
                  <c:v>0.3</c:v>
                </c:pt>
                <c:pt idx="376">
                  <c:v>0.32084699999999999</c:v>
                </c:pt>
                <c:pt idx="377">
                  <c:v>0.298817</c:v>
                </c:pt>
                <c:pt idx="378">
                  <c:v>0.315249</c:v>
                </c:pt>
                <c:pt idx="379">
                  <c:v>0.30351400000000001</c:v>
                </c:pt>
                <c:pt idx="380">
                  <c:v>0.27259</c:v>
                </c:pt>
                <c:pt idx="381">
                  <c:v>0.31846200000000002</c:v>
                </c:pt>
                <c:pt idx="382">
                  <c:v>0.311755</c:v>
                </c:pt>
                <c:pt idx="383">
                  <c:v>0.28070200000000001</c:v>
                </c:pt>
                <c:pt idx="384">
                  <c:v>0.34811500000000001</c:v>
                </c:pt>
                <c:pt idx="385">
                  <c:v>0.34491300000000003</c:v>
                </c:pt>
                <c:pt idx="386">
                  <c:v>0.31780799999999998</c:v>
                </c:pt>
                <c:pt idx="387">
                  <c:v>0.357576</c:v>
                </c:pt>
                <c:pt idx="388">
                  <c:v>0.36677100000000001</c:v>
                </c:pt>
                <c:pt idx="389">
                  <c:v>0.375</c:v>
                </c:pt>
                <c:pt idx="390">
                  <c:v>0.36129</c:v>
                </c:pt>
                <c:pt idx="391">
                  <c:v>0.36960599999999999</c:v>
                </c:pt>
                <c:pt idx="392">
                  <c:v>0.35702499999999998</c:v>
                </c:pt>
                <c:pt idx="393">
                  <c:v>0.34375</c:v>
                </c:pt>
                <c:pt idx="394">
                  <c:v>0.34934500000000002</c:v>
                </c:pt>
                <c:pt idx="395">
                  <c:v>0.37310199999999999</c:v>
                </c:pt>
                <c:pt idx="396">
                  <c:v>0.36269400000000002</c:v>
                </c:pt>
                <c:pt idx="397">
                  <c:v>0.39682499999999998</c:v>
                </c:pt>
                <c:pt idx="398">
                  <c:v>0.39138899999999999</c:v>
                </c:pt>
                <c:pt idx="399">
                  <c:v>0.39080500000000001</c:v>
                </c:pt>
                <c:pt idx="400">
                  <c:v>0.36507899999999999</c:v>
                </c:pt>
                <c:pt idx="401">
                  <c:v>0.35384599999999999</c:v>
                </c:pt>
                <c:pt idx="402">
                  <c:v>0.36952400000000002</c:v>
                </c:pt>
                <c:pt idx="403">
                  <c:v>0.36832100000000001</c:v>
                </c:pt>
                <c:pt idx="404">
                  <c:v>0.36144599999999999</c:v>
                </c:pt>
                <c:pt idx="405">
                  <c:v>0.36915900000000001</c:v>
                </c:pt>
                <c:pt idx="406">
                  <c:v>0.36803900000000001</c:v>
                </c:pt>
                <c:pt idx="407">
                  <c:v>0.349246</c:v>
                </c:pt>
                <c:pt idx="408">
                  <c:v>0.339779</c:v>
                </c:pt>
                <c:pt idx="409">
                  <c:v>0.33018900000000001</c:v>
                </c:pt>
                <c:pt idx="410">
                  <c:v>0.34110800000000002</c:v>
                </c:pt>
                <c:pt idx="411">
                  <c:v>0.36633700000000002</c:v>
                </c:pt>
                <c:pt idx="412">
                  <c:v>0.38793100000000003</c:v>
                </c:pt>
                <c:pt idx="413">
                  <c:v>0.31759700000000002</c:v>
                </c:pt>
                <c:pt idx="414">
                  <c:v>0.35051500000000002</c:v>
                </c:pt>
                <c:pt idx="415">
                  <c:v>0.37164799999999998</c:v>
                </c:pt>
                <c:pt idx="416">
                  <c:v>0.32188800000000001</c:v>
                </c:pt>
                <c:pt idx="417">
                  <c:v>0.35443000000000002</c:v>
                </c:pt>
                <c:pt idx="418">
                  <c:v>0.34656999999999999</c:v>
                </c:pt>
                <c:pt idx="419">
                  <c:v>0.31125799999999998</c:v>
                </c:pt>
                <c:pt idx="420">
                  <c:v>0.34</c:v>
                </c:pt>
                <c:pt idx="421">
                  <c:v>0.34108500000000003</c:v>
                </c:pt>
                <c:pt idx="422">
                  <c:v>0.35555599999999998</c:v>
                </c:pt>
                <c:pt idx="423">
                  <c:v>0.38197399999999998</c:v>
                </c:pt>
                <c:pt idx="424">
                  <c:v>0.336538</c:v>
                </c:pt>
                <c:pt idx="425">
                  <c:v>0.33157900000000001</c:v>
                </c:pt>
                <c:pt idx="426">
                  <c:v>0.32727299999999998</c:v>
                </c:pt>
                <c:pt idx="427">
                  <c:v>0.33510600000000001</c:v>
                </c:pt>
                <c:pt idx="428">
                  <c:v>0.30201299999999998</c:v>
                </c:pt>
                <c:pt idx="429">
                  <c:v>0.33027499999999999</c:v>
                </c:pt>
                <c:pt idx="430">
                  <c:v>0.315556</c:v>
                </c:pt>
                <c:pt idx="431">
                  <c:v>0.32142900000000002</c:v>
                </c:pt>
                <c:pt idx="432">
                  <c:v>0.32167800000000002</c:v>
                </c:pt>
                <c:pt idx="433">
                  <c:v>0.34004499999999999</c:v>
                </c:pt>
                <c:pt idx="434">
                  <c:v>0.28605199999999997</c:v>
                </c:pt>
                <c:pt idx="435">
                  <c:v>0.32191799999999998</c:v>
                </c:pt>
                <c:pt idx="436">
                  <c:v>0.27293099999999998</c:v>
                </c:pt>
                <c:pt idx="437">
                  <c:v>0.32738099999999998</c:v>
                </c:pt>
                <c:pt idx="438">
                  <c:v>0.33946799999999999</c:v>
                </c:pt>
                <c:pt idx="439">
                  <c:v>0.38763999999999998</c:v>
                </c:pt>
                <c:pt idx="440">
                  <c:v>0.40226200000000001</c:v>
                </c:pt>
                <c:pt idx="441">
                  <c:v>0.410219</c:v>
                </c:pt>
                <c:pt idx="442">
                  <c:v>0.41369</c:v>
                </c:pt>
                <c:pt idx="443">
                  <c:v>0.439058</c:v>
                </c:pt>
                <c:pt idx="444">
                  <c:v>0.42719800000000002</c:v>
                </c:pt>
                <c:pt idx="445">
                  <c:v>0.40062599999999998</c:v>
                </c:pt>
                <c:pt idx="446">
                  <c:v>0.36604399999999998</c:v>
                </c:pt>
                <c:pt idx="447">
                  <c:v>0.40564600000000001</c:v>
                </c:pt>
                <c:pt idx="448">
                  <c:v>0.38928600000000002</c:v>
                </c:pt>
                <c:pt idx="449">
                  <c:v>0.33086100000000002</c:v>
                </c:pt>
                <c:pt idx="450">
                  <c:v>0.34045599999999998</c:v>
                </c:pt>
                <c:pt idx="451">
                  <c:v>0.34677400000000003</c:v>
                </c:pt>
                <c:pt idx="452">
                  <c:v>0.37837799999999999</c:v>
                </c:pt>
                <c:pt idx="453">
                  <c:v>0.35741400000000001</c:v>
                </c:pt>
                <c:pt idx="454">
                  <c:v>0.38818599999999998</c:v>
                </c:pt>
                <c:pt idx="455">
                  <c:v>0.37060999999999999</c:v>
                </c:pt>
                <c:pt idx="456">
                  <c:v>0.37704900000000002</c:v>
                </c:pt>
                <c:pt idx="457">
                  <c:v>0.37634400000000001</c:v>
                </c:pt>
                <c:pt idx="458">
                  <c:v>0.38565500000000003</c:v>
                </c:pt>
                <c:pt idx="459">
                  <c:v>0.39388099999999998</c:v>
                </c:pt>
                <c:pt idx="460">
                  <c:v>0.38033400000000001</c:v>
                </c:pt>
                <c:pt idx="461">
                  <c:v>0.38733000000000001</c:v>
                </c:pt>
                <c:pt idx="462">
                  <c:v>0.37581999999999999</c:v>
                </c:pt>
                <c:pt idx="463">
                  <c:v>0.35575000000000001</c:v>
                </c:pt>
                <c:pt idx="464">
                  <c:v>0.36317899999999997</c:v>
                </c:pt>
                <c:pt idx="465">
                  <c:v>0.35631099999999999</c:v>
                </c:pt>
                <c:pt idx="466">
                  <c:v>0.35609200000000002</c:v>
                </c:pt>
                <c:pt idx="467">
                  <c:v>0.38043500000000002</c:v>
                </c:pt>
                <c:pt idx="468">
                  <c:v>0.374834</c:v>
                </c:pt>
                <c:pt idx="469">
                  <c:v>0.39970899999999998</c:v>
                </c:pt>
                <c:pt idx="470">
                  <c:v>0.358464</c:v>
                </c:pt>
                <c:pt idx="471">
                  <c:v>0.35467300000000002</c:v>
                </c:pt>
                <c:pt idx="472">
                  <c:v>0.349296</c:v>
                </c:pt>
                <c:pt idx="473">
                  <c:v>0.38908700000000002</c:v>
                </c:pt>
                <c:pt idx="474">
                  <c:v>0.39977499999999999</c:v>
                </c:pt>
                <c:pt idx="475">
                  <c:v>0.37922400000000001</c:v>
                </c:pt>
                <c:pt idx="476">
                  <c:v>0.35623700000000003</c:v>
                </c:pt>
                <c:pt idx="477">
                  <c:v>0.40428199999999997</c:v>
                </c:pt>
                <c:pt idx="478">
                  <c:v>0.38488800000000001</c:v>
                </c:pt>
                <c:pt idx="479">
                  <c:v>0.37801899999999999</c:v>
                </c:pt>
                <c:pt idx="480">
                  <c:v>0.35865000000000002</c:v>
                </c:pt>
                <c:pt idx="481">
                  <c:v>0.36271199999999998</c:v>
                </c:pt>
                <c:pt idx="482">
                  <c:v>0.360877</c:v>
                </c:pt>
                <c:pt idx="483">
                  <c:v>0.34919</c:v>
                </c:pt>
                <c:pt idx="484">
                  <c:v>0.34479100000000001</c:v>
                </c:pt>
                <c:pt idx="485">
                  <c:v>0.35142499999999999</c:v>
                </c:pt>
                <c:pt idx="486">
                  <c:v>0.373168</c:v>
                </c:pt>
                <c:pt idx="487">
                  <c:v>0.35078500000000001</c:v>
                </c:pt>
                <c:pt idx="488">
                  <c:v>0.355238</c:v>
                </c:pt>
                <c:pt idx="489">
                  <c:v>0.37552400000000002</c:v>
                </c:pt>
                <c:pt idx="490">
                  <c:v>0.38222200000000001</c:v>
                </c:pt>
                <c:pt idx="491">
                  <c:v>0.36648399999999998</c:v>
                </c:pt>
                <c:pt idx="492">
                  <c:v>0.38904699999999998</c:v>
                </c:pt>
                <c:pt idx="493">
                  <c:v>0.40864299999999998</c:v>
                </c:pt>
                <c:pt idx="494">
                  <c:v>0.39912599999999998</c:v>
                </c:pt>
                <c:pt idx="495">
                  <c:v>0.38253500000000001</c:v>
                </c:pt>
                <c:pt idx="496">
                  <c:v>0.37120500000000001</c:v>
                </c:pt>
                <c:pt idx="497">
                  <c:v>0.38344400000000001</c:v>
                </c:pt>
                <c:pt idx="498">
                  <c:v>0.36704500000000001</c:v>
                </c:pt>
                <c:pt idx="499">
                  <c:v>0.37029299999999998</c:v>
                </c:pt>
                <c:pt idx="500">
                  <c:v>0.358431</c:v>
                </c:pt>
                <c:pt idx="501">
                  <c:v>0.37946400000000002</c:v>
                </c:pt>
                <c:pt idx="502">
                  <c:v>0.39135700000000001</c:v>
                </c:pt>
                <c:pt idx="503">
                  <c:v>0.34486699999999998</c:v>
                </c:pt>
                <c:pt idx="504">
                  <c:v>0.33189000000000002</c:v>
                </c:pt>
                <c:pt idx="505">
                  <c:v>0.364512</c:v>
                </c:pt>
                <c:pt idx="506">
                  <c:v>0.32352900000000001</c:v>
                </c:pt>
                <c:pt idx="507">
                  <c:v>0.33685599999999999</c:v>
                </c:pt>
                <c:pt idx="508">
                  <c:v>0.355626</c:v>
                </c:pt>
                <c:pt idx="509">
                  <c:v>0.36243399999999998</c:v>
                </c:pt>
                <c:pt idx="510">
                  <c:v>0.34210499999999999</c:v>
                </c:pt>
                <c:pt idx="511">
                  <c:v>0.35273399999999999</c:v>
                </c:pt>
                <c:pt idx="512">
                  <c:v>0.36413000000000001</c:v>
                </c:pt>
                <c:pt idx="513">
                  <c:v>0.35544199999999998</c:v>
                </c:pt>
                <c:pt idx="514">
                  <c:v>0.36888100000000001</c:v>
                </c:pt>
                <c:pt idx="515">
                  <c:v>0.309446</c:v>
                </c:pt>
                <c:pt idx="516">
                  <c:v>0.32874799999999998</c:v>
                </c:pt>
                <c:pt idx="517">
                  <c:v>0.33333299999999999</c:v>
                </c:pt>
                <c:pt idx="518">
                  <c:v>0.358209</c:v>
                </c:pt>
                <c:pt idx="519">
                  <c:v>0.35142099999999998</c:v>
                </c:pt>
                <c:pt idx="520">
                  <c:v>0.35012300000000002</c:v>
                </c:pt>
                <c:pt idx="521">
                  <c:v>0.34498299999999998</c:v>
                </c:pt>
                <c:pt idx="522">
                  <c:v>0.356796</c:v>
                </c:pt>
                <c:pt idx="523">
                  <c:v>0.357317</c:v>
                </c:pt>
                <c:pt idx="524">
                  <c:v>0.33700400000000003</c:v>
                </c:pt>
                <c:pt idx="525">
                  <c:v>0.33501900000000001</c:v>
                </c:pt>
                <c:pt idx="526">
                  <c:v>0.34975400000000001</c:v>
                </c:pt>
                <c:pt idx="527">
                  <c:v>0.37593100000000002</c:v>
                </c:pt>
                <c:pt idx="528">
                  <c:v>0.33532899999999999</c:v>
                </c:pt>
                <c:pt idx="529">
                  <c:v>0.34934500000000002</c:v>
                </c:pt>
                <c:pt idx="530">
                  <c:v>0.34297499999999997</c:v>
                </c:pt>
                <c:pt idx="531">
                  <c:v>0.32688200000000001</c:v>
                </c:pt>
                <c:pt idx="532">
                  <c:v>0.36213200000000001</c:v>
                </c:pt>
                <c:pt idx="533">
                  <c:v>0.38265300000000002</c:v>
                </c:pt>
                <c:pt idx="534">
                  <c:v>0.348522</c:v>
                </c:pt>
                <c:pt idx="535">
                  <c:v>0.36554599999999998</c:v>
                </c:pt>
                <c:pt idx="536">
                  <c:v>0.40771299999999999</c:v>
                </c:pt>
                <c:pt idx="537">
                  <c:v>0.39072800000000002</c:v>
                </c:pt>
                <c:pt idx="538">
                  <c:v>0.38418099999999999</c:v>
                </c:pt>
                <c:pt idx="539">
                  <c:v>0.34905700000000001</c:v>
                </c:pt>
                <c:pt idx="540">
                  <c:v>0.32894699999999999</c:v>
                </c:pt>
                <c:pt idx="541">
                  <c:v>0.42553200000000002</c:v>
                </c:pt>
                <c:pt idx="542">
                  <c:v>0.37288100000000002</c:v>
                </c:pt>
                <c:pt idx="543">
                  <c:v>0.29931999999999997</c:v>
                </c:pt>
                <c:pt idx="544">
                  <c:v>0.375</c:v>
                </c:pt>
                <c:pt idx="545">
                  <c:v>0.36315799999999998</c:v>
                </c:pt>
                <c:pt idx="546">
                  <c:v>0.318</c:v>
                </c:pt>
                <c:pt idx="547">
                  <c:v>0.28897299999999998</c:v>
                </c:pt>
                <c:pt idx="548">
                  <c:v>0.31309300000000001</c:v>
                </c:pt>
                <c:pt idx="549">
                  <c:v>0.30366500000000002</c:v>
                </c:pt>
                <c:pt idx="550">
                  <c:v>0.33333299999999999</c:v>
                </c:pt>
                <c:pt idx="551">
                  <c:v>0.302041</c:v>
                </c:pt>
                <c:pt idx="552">
                  <c:v>0.31534099999999998</c:v>
                </c:pt>
                <c:pt idx="553">
                  <c:v>0.33167099999999999</c:v>
                </c:pt>
                <c:pt idx="554">
                  <c:v>0.34734900000000002</c:v>
                </c:pt>
                <c:pt idx="555">
                  <c:v>0.35009699999999999</c:v>
                </c:pt>
                <c:pt idx="556">
                  <c:v>0.37181700000000001</c:v>
                </c:pt>
                <c:pt idx="557">
                  <c:v>0.40870600000000001</c:v>
                </c:pt>
                <c:pt idx="558">
                  <c:v>0.381579</c:v>
                </c:pt>
                <c:pt idx="559">
                  <c:v>0.38478299999999999</c:v>
                </c:pt>
                <c:pt idx="560">
                  <c:v>0.35339199999999998</c:v>
                </c:pt>
                <c:pt idx="561">
                  <c:v>0.38542799999999999</c:v>
                </c:pt>
                <c:pt idx="562">
                  <c:v>0.38313799999999998</c:v>
                </c:pt>
                <c:pt idx="563">
                  <c:v>0.336482</c:v>
                </c:pt>
                <c:pt idx="564">
                  <c:v>0.387239</c:v>
                </c:pt>
                <c:pt idx="565">
                  <c:v>0.36812600000000001</c:v>
                </c:pt>
                <c:pt idx="566">
                  <c:v>0.348964</c:v>
                </c:pt>
                <c:pt idx="567">
                  <c:v>0.350993</c:v>
                </c:pt>
                <c:pt idx="568">
                  <c:v>0.37485299999999999</c:v>
                </c:pt>
                <c:pt idx="569">
                  <c:v>0.38320199999999999</c:v>
                </c:pt>
                <c:pt idx="570">
                  <c:v>0.36023899999999998</c:v>
                </c:pt>
                <c:pt idx="571">
                  <c:v>0.38320599999999999</c:v>
                </c:pt>
                <c:pt idx="572">
                  <c:v>0.37723600000000002</c:v>
                </c:pt>
                <c:pt idx="573">
                  <c:v>0.31156699999999998</c:v>
                </c:pt>
                <c:pt idx="574">
                  <c:v>0.364207</c:v>
                </c:pt>
                <c:pt idx="575">
                  <c:v>0.34726699999999999</c:v>
                </c:pt>
                <c:pt idx="576">
                  <c:v>0.39743600000000001</c:v>
                </c:pt>
                <c:pt idx="577">
                  <c:v>0.35625000000000001</c:v>
                </c:pt>
                <c:pt idx="578">
                  <c:v>0.34816000000000003</c:v>
                </c:pt>
                <c:pt idx="579">
                  <c:v>0.38661699999999999</c:v>
                </c:pt>
                <c:pt idx="580">
                  <c:v>0.36973699999999998</c:v>
                </c:pt>
                <c:pt idx="581">
                  <c:v>0.42235299999999998</c:v>
                </c:pt>
                <c:pt idx="582">
                  <c:v>0.35622300000000001</c:v>
                </c:pt>
                <c:pt idx="583">
                  <c:v>0.38684499999999999</c:v>
                </c:pt>
                <c:pt idx="584">
                  <c:v>0.41071400000000002</c:v>
                </c:pt>
                <c:pt idx="585">
                  <c:v>0.39108300000000001</c:v>
                </c:pt>
                <c:pt idx="586">
                  <c:v>0.41483199999999998</c:v>
                </c:pt>
                <c:pt idx="587">
                  <c:v>0.384994</c:v>
                </c:pt>
                <c:pt idx="588">
                  <c:v>0.40265499999999999</c:v>
                </c:pt>
                <c:pt idx="589">
                  <c:v>0.39055299999999998</c:v>
                </c:pt>
                <c:pt idx="590">
                  <c:v>0.38325500000000001</c:v>
                </c:pt>
                <c:pt idx="591">
                  <c:v>0.36572900000000003</c:v>
                </c:pt>
                <c:pt idx="592">
                  <c:v>0.37668200000000002</c:v>
                </c:pt>
                <c:pt idx="593">
                  <c:v>0.377944</c:v>
                </c:pt>
                <c:pt idx="594">
                  <c:v>0.35256399999999999</c:v>
                </c:pt>
                <c:pt idx="595">
                  <c:v>0.38736799999999999</c:v>
                </c:pt>
                <c:pt idx="596">
                  <c:v>0.36027300000000001</c:v>
                </c:pt>
                <c:pt idx="597">
                  <c:v>0.395152</c:v>
                </c:pt>
                <c:pt idx="598">
                  <c:v>0.41550900000000002</c:v>
                </c:pt>
                <c:pt idx="599">
                  <c:v>0.39618100000000001</c:v>
                </c:pt>
                <c:pt idx="600">
                  <c:v>0.39822999999999997</c:v>
                </c:pt>
                <c:pt idx="601">
                  <c:v>0.39600000000000002</c:v>
                </c:pt>
                <c:pt idx="602">
                  <c:v>0.38368600000000003</c:v>
                </c:pt>
                <c:pt idx="603">
                  <c:v>0.38978099999999999</c:v>
                </c:pt>
                <c:pt idx="604">
                  <c:v>0.386322</c:v>
                </c:pt>
                <c:pt idx="605">
                  <c:v>0.377386</c:v>
                </c:pt>
                <c:pt idx="606">
                  <c:v>0.36923099999999998</c:v>
                </c:pt>
                <c:pt idx="607">
                  <c:v>0.33946500000000002</c:v>
                </c:pt>
                <c:pt idx="608">
                  <c:v>0.35559000000000002</c:v>
                </c:pt>
                <c:pt idx="609">
                  <c:v>0.38165700000000002</c:v>
                </c:pt>
                <c:pt idx="610">
                  <c:v>0.38</c:v>
                </c:pt>
                <c:pt idx="611">
                  <c:v>0.34451199999999998</c:v>
                </c:pt>
                <c:pt idx="612">
                  <c:v>0.38477800000000001</c:v>
                </c:pt>
                <c:pt idx="613">
                  <c:v>0.36479600000000001</c:v>
                </c:pt>
                <c:pt idx="614">
                  <c:v>0.33413500000000002</c:v>
                </c:pt>
                <c:pt idx="615">
                  <c:v>0.29787200000000003</c:v>
                </c:pt>
                <c:pt idx="616">
                  <c:v>0.310832</c:v>
                </c:pt>
                <c:pt idx="617">
                  <c:v>0.31770799999999999</c:v>
                </c:pt>
                <c:pt idx="618">
                  <c:v>0.34138499999999999</c:v>
                </c:pt>
                <c:pt idx="619">
                  <c:v>0.329897</c:v>
                </c:pt>
                <c:pt idx="620">
                  <c:v>0.40614299999999998</c:v>
                </c:pt>
                <c:pt idx="621">
                  <c:v>0.29615399999999997</c:v>
                </c:pt>
                <c:pt idx="622">
                  <c:v>0.379747</c:v>
                </c:pt>
                <c:pt idx="623">
                  <c:v>0.37930999999999998</c:v>
                </c:pt>
                <c:pt idx="624">
                  <c:v>0.27027000000000001</c:v>
                </c:pt>
                <c:pt idx="625">
                  <c:v>0.40157500000000002</c:v>
                </c:pt>
                <c:pt idx="626">
                  <c:v>0.32608700000000002</c:v>
                </c:pt>
                <c:pt idx="627">
                  <c:v>0.34210499999999999</c:v>
                </c:pt>
                <c:pt idx="628">
                  <c:v>0.38011699999999998</c:v>
                </c:pt>
                <c:pt idx="629">
                  <c:v>0.33333299999999999</c:v>
                </c:pt>
                <c:pt idx="630">
                  <c:v>0.33333299999999999</c:v>
                </c:pt>
                <c:pt idx="631">
                  <c:v>0.39948499999999998</c:v>
                </c:pt>
                <c:pt idx="632">
                  <c:v>0.34825899999999999</c:v>
                </c:pt>
                <c:pt idx="633">
                  <c:v>0.336449</c:v>
                </c:pt>
                <c:pt idx="634">
                  <c:v>0.31601699999999999</c:v>
                </c:pt>
                <c:pt idx="635">
                  <c:v>0.34215200000000001</c:v>
                </c:pt>
                <c:pt idx="636">
                  <c:v>0.38607599999999997</c:v>
                </c:pt>
                <c:pt idx="637">
                  <c:v>0.360931</c:v>
                </c:pt>
                <c:pt idx="638">
                  <c:v>0.36984099999999998</c:v>
                </c:pt>
                <c:pt idx="639">
                  <c:v>0.36438399999999999</c:v>
                </c:pt>
                <c:pt idx="640">
                  <c:v>0.36318400000000001</c:v>
                </c:pt>
                <c:pt idx="641">
                  <c:v>0.37453599999999998</c:v>
                </c:pt>
                <c:pt idx="642">
                  <c:v>0.334951</c:v>
                </c:pt>
                <c:pt idx="643">
                  <c:v>0.33871000000000001</c:v>
                </c:pt>
                <c:pt idx="644">
                  <c:v>0.363512</c:v>
                </c:pt>
                <c:pt idx="645">
                  <c:v>0.37847599999999998</c:v>
                </c:pt>
                <c:pt idx="646">
                  <c:v>0.37063800000000002</c:v>
                </c:pt>
                <c:pt idx="647">
                  <c:v>0.352518</c:v>
                </c:pt>
                <c:pt idx="648">
                  <c:v>0.34715000000000001</c:v>
                </c:pt>
                <c:pt idx="649">
                  <c:v>0.33249699999999999</c:v>
                </c:pt>
                <c:pt idx="650">
                  <c:v>0.36486499999999999</c:v>
                </c:pt>
                <c:pt idx="651">
                  <c:v>0.34850199999999998</c:v>
                </c:pt>
                <c:pt idx="652">
                  <c:v>0.33702900000000002</c:v>
                </c:pt>
                <c:pt idx="653">
                  <c:v>0.35510700000000001</c:v>
                </c:pt>
                <c:pt idx="654">
                  <c:v>0.37389099999999997</c:v>
                </c:pt>
                <c:pt idx="655">
                  <c:v>0.35351100000000002</c:v>
                </c:pt>
                <c:pt idx="656">
                  <c:v>0.38649600000000001</c:v>
                </c:pt>
                <c:pt idx="657">
                  <c:v>0.359954</c:v>
                </c:pt>
                <c:pt idx="658">
                  <c:v>0.35995100000000002</c:v>
                </c:pt>
                <c:pt idx="659">
                  <c:v>0.36086400000000002</c:v>
                </c:pt>
                <c:pt idx="660">
                  <c:v>0.37220799999999998</c:v>
                </c:pt>
                <c:pt idx="661">
                  <c:v>0.35574600000000001</c:v>
                </c:pt>
                <c:pt idx="662">
                  <c:v>0.37131399999999998</c:v>
                </c:pt>
                <c:pt idx="663">
                  <c:v>0.36324200000000001</c:v>
                </c:pt>
                <c:pt idx="664">
                  <c:v>0.381693</c:v>
                </c:pt>
                <c:pt idx="665">
                  <c:v>0.38225300000000001</c:v>
                </c:pt>
                <c:pt idx="666">
                  <c:v>0.36134500000000003</c:v>
                </c:pt>
                <c:pt idx="667">
                  <c:v>0.38709700000000002</c:v>
                </c:pt>
                <c:pt idx="668">
                  <c:v>0.36251899999999998</c:v>
                </c:pt>
                <c:pt idx="669">
                  <c:v>0.328094</c:v>
                </c:pt>
                <c:pt idx="670">
                  <c:v>0.31906600000000002</c:v>
                </c:pt>
                <c:pt idx="671">
                  <c:v>0.39732899999999999</c:v>
                </c:pt>
                <c:pt idx="672">
                  <c:v>0.32441500000000001</c:v>
                </c:pt>
                <c:pt idx="673">
                  <c:v>0.35714299999999999</c:v>
                </c:pt>
                <c:pt idx="674">
                  <c:v>0.38202199999999997</c:v>
                </c:pt>
                <c:pt idx="675">
                  <c:v>0.381081</c:v>
                </c:pt>
                <c:pt idx="676">
                  <c:v>0.33443699999999998</c:v>
                </c:pt>
                <c:pt idx="677">
                  <c:v>0.38641199999999998</c:v>
                </c:pt>
                <c:pt idx="678">
                  <c:v>0.35256399999999999</c:v>
                </c:pt>
                <c:pt idx="679">
                  <c:v>0.38405800000000001</c:v>
                </c:pt>
                <c:pt idx="680">
                  <c:v>0.33783800000000003</c:v>
                </c:pt>
                <c:pt idx="681">
                  <c:v>0.35558600000000001</c:v>
                </c:pt>
                <c:pt idx="682">
                  <c:v>0.336449</c:v>
                </c:pt>
                <c:pt idx="683">
                  <c:v>0.35</c:v>
                </c:pt>
                <c:pt idx="684">
                  <c:v>0.31876599999999999</c:v>
                </c:pt>
                <c:pt idx="685">
                  <c:v>0.35911599999999999</c:v>
                </c:pt>
                <c:pt idx="686">
                  <c:v>0.38863999999999999</c:v>
                </c:pt>
                <c:pt idx="687">
                  <c:v>0.39718300000000001</c:v>
                </c:pt>
                <c:pt idx="688">
                  <c:v>0.40920400000000001</c:v>
                </c:pt>
                <c:pt idx="689">
                  <c:v>0.35043600000000003</c:v>
                </c:pt>
                <c:pt idx="690">
                  <c:v>0.36937900000000001</c:v>
                </c:pt>
                <c:pt idx="691">
                  <c:v>0.39719599999999999</c:v>
                </c:pt>
                <c:pt idx="692">
                  <c:v>0.39863100000000001</c:v>
                </c:pt>
                <c:pt idx="693">
                  <c:v>0.41388599999999998</c:v>
                </c:pt>
                <c:pt idx="694">
                  <c:v>0.40740700000000002</c:v>
                </c:pt>
                <c:pt idx="695">
                  <c:v>0.41666700000000001</c:v>
                </c:pt>
                <c:pt idx="696">
                  <c:v>0.41255999999999998</c:v>
                </c:pt>
                <c:pt idx="697">
                  <c:v>0.42116799999999999</c:v>
                </c:pt>
                <c:pt idx="698">
                  <c:v>0.391181</c:v>
                </c:pt>
                <c:pt idx="699">
                  <c:v>0.39283099999999999</c:v>
                </c:pt>
                <c:pt idx="700">
                  <c:v>0.432475</c:v>
                </c:pt>
                <c:pt idx="701">
                  <c:v>0.41698499999999999</c:v>
                </c:pt>
                <c:pt idx="702">
                  <c:v>0.42738900000000002</c:v>
                </c:pt>
                <c:pt idx="703">
                  <c:v>0.45299099999999998</c:v>
                </c:pt>
                <c:pt idx="704">
                  <c:v>0.475248</c:v>
                </c:pt>
                <c:pt idx="705">
                  <c:v>0.45666000000000001</c:v>
                </c:pt>
                <c:pt idx="706">
                  <c:v>0.44358799999999998</c:v>
                </c:pt>
                <c:pt idx="707">
                  <c:v>0.46423599999999998</c:v>
                </c:pt>
                <c:pt idx="708">
                  <c:v>0.41804400000000003</c:v>
                </c:pt>
                <c:pt idx="709">
                  <c:v>0.4375</c:v>
                </c:pt>
                <c:pt idx="710">
                  <c:v>0.42974600000000002</c:v>
                </c:pt>
                <c:pt idx="711">
                  <c:v>0.40229900000000002</c:v>
                </c:pt>
                <c:pt idx="712">
                  <c:v>0.414433</c:v>
                </c:pt>
                <c:pt idx="713">
                  <c:v>0.418605</c:v>
                </c:pt>
                <c:pt idx="714">
                  <c:v>0.41831400000000002</c:v>
                </c:pt>
                <c:pt idx="715">
                  <c:v>0.434618</c:v>
                </c:pt>
                <c:pt idx="716">
                  <c:v>0.43259199999999998</c:v>
                </c:pt>
                <c:pt idx="717">
                  <c:v>0.42455599999999999</c:v>
                </c:pt>
                <c:pt idx="718">
                  <c:v>0.427425</c:v>
                </c:pt>
                <c:pt idx="719">
                  <c:v>0.46314300000000003</c:v>
                </c:pt>
                <c:pt idx="720">
                  <c:v>0.46293400000000001</c:v>
                </c:pt>
                <c:pt idx="721">
                  <c:v>0.46533099999999999</c:v>
                </c:pt>
                <c:pt idx="722">
                  <c:v>0.45012000000000002</c:v>
                </c:pt>
                <c:pt idx="723">
                  <c:v>0.42637999999999998</c:v>
                </c:pt>
                <c:pt idx="724">
                  <c:v>0.43446600000000002</c:v>
                </c:pt>
                <c:pt idx="725">
                  <c:v>0.425987</c:v>
                </c:pt>
                <c:pt idx="726">
                  <c:v>0.43548399999999998</c:v>
                </c:pt>
                <c:pt idx="727">
                  <c:v>0.45057000000000003</c:v>
                </c:pt>
                <c:pt idx="728">
                  <c:v>0.42857099999999998</c:v>
                </c:pt>
                <c:pt idx="729">
                  <c:v>0.45592199999999999</c:v>
                </c:pt>
                <c:pt idx="730">
                  <c:v>0.41816599999999998</c:v>
                </c:pt>
                <c:pt idx="731">
                  <c:v>0.43470300000000001</c:v>
                </c:pt>
                <c:pt idx="732">
                  <c:v>0.42105300000000001</c:v>
                </c:pt>
                <c:pt idx="733">
                  <c:v>0.41982799999999998</c:v>
                </c:pt>
                <c:pt idx="734">
                  <c:v>0.43287700000000001</c:v>
                </c:pt>
                <c:pt idx="735">
                  <c:v>0.42318099999999997</c:v>
                </c:pt>
                <c:pt idx="736">
                  <c:v>0.46035799999999999</c:v>
                </c:pt>
                <c:pt idx="737">
                  <c:v>0.42473100000000003</c:v>
                </c:pt>
                <c:pt idx="738">
                  <c:v>0.42784299999999997</c:v>
                </c:pt>
                <c:pt idx="739">
                  <c:v>0.449633</c:v>
                </c:pt>
                <c:pt idx="740">
                  <c:v>0.43445400000000001</c:v>
                </c:pt>
                <c:pt idx="741">
                  <c:v>0.41762500000000002</c:v>
                </c:pt>
                <c:pt idx="742">
                  <c:v>0.43446200000000001</c:v>
                </c:pt>
                <c:pt idx="743">
                  <c:v>0.419547</c:v>
                </c:pt>
                <c:pt idx="744">
                  <c:v>0.44451000000000002</c:v>
                </c:pt>
                <c:pt idx="745">
                  <c:v>0.43780200000000002</c:v>
                </c:pt>
                <c:pt idx="746">
                  <c:v>0.451436</c:v>
                </c:pt>
                <c:pt idx="747">
                  <c:v>0.42996099999999998</c:v>
                </c:pt>
                <c:pt idx="748">
                  <c:v>0.42877300000000002</c:v>
                </c:pt>
                <c:pt idx="749">
                  <c:v>0.405136</c:v>
                </c:pt>
                <c:pt idx="750">
                  <c:v>0.418182</c:v>
                </c:pt>
                <c:pt idx="751">
                  <c:v>0.406366</c:v>
                </c:pt>
                <c:pt idx="752">
                  <c:v>0.39155200000000001</c:v>
                </c:pt>
                <c:pt idx="753">
                  <c:v>0.39357399999999998</c:v>
                </c:pt>
                <c:pt idx="754">
                  <c:v>0.387519</c:v>
                </c:pt>
                <c:pt idx="755">
                  <c:v>0.41949799999999998</c:v>
                </c:pt>
                <c:pt idx="756">
                  <c:v>0.40778799999999998</c:v>
                </c:pt>
                <c:pt idx="757">
                  <c:v>0.41562900000000003</c:v>
                </c:pt>
                <c:pt idx="758">
                  <c:v>0.41275400000000001</c:v>
                </c:pt>
                <c:pt idx="759">
                  <c:v>0.40965699999999999</c:v>
                </c:pt>
                <c:pt idx="760">
                  <c:v>0.454349</c:v>
                </c:pt>
                <c:pt idx="761">
                  <c:v>0.38345899999999999</c:v>
                </c:pt>
                <c:pt idx="762">
                  <c:v>0.42946699999999999</c:v>
                </c:pt>
                <c:pt idx="763">
                  <c:v>0.42316799999999999</c:v>
                </c:pt>
                <c:pt idx="764">
                  <c:v>0.438635</c:v>
                </c:pt>
                <c:pt idx="765">
                  <c:v>0.431062</c:v>
                </c:pt>
                <c:pt idx="766">
                  <c:v>0.45467099999999999</c:v>
                </c:pt>
                <c:pt idx="767">
                  <c:v>0.41387400000000002</c:v>
                </c:pt>
                <c:pt idx="768">
                  <c:v>0.43789</c:v>
                </c:pt>
                <c:pt idx="769">
                  <c:v>0.44185999999999998</c:v>
                </c:pt>
                <c:pt idx="770">
                  <c:v>0.45782400000000001</c:v>
                </c:pt>
                <c:pt idx="771">
                  <c:v>0.46973700000000002</c:v>
                </c:pt>
                <c:pt idx="772">
                  <c:v>0.46684900000000001</c:v>
                </c:pt>
                <c:pt idx="773">
                  <c:v>0.45460299999999998</c:v>
                </c:pt>
                <c:pt idx="774">
                  <c:v>0.44479099999999999</c:v>
                </c:pt>
                <c:pt idx="775">
                  <c:v>0.45725100000000002</c:v>
                </c:pt>
                <c:pt idx="776">
                  <c:v>0.46056999999999998</c:v>
                </c:pt>
                <c:pt idx="777">
                  <c:v>0.477495</c:v>
                </c:pt>
                <c:pt idx="778">
                  <c:v>0.45528999999999997</c:v>
                </c:pt>
                <c:pt idx="779">
                  <c:v>0.47829199999999999</c:v>
                </c:pt>
                <c:pt idx="780">
                  <c:v>0.47357300000000002</c:v>
                </c:pt>
                <c:pt idx="781">
                  <c:v>0.471636</c:v>
                </c:pt>
                <c:pt idx="782">
                  <c:v>0.453988</c:v>
                </c:pt>
                <c:pt idx="783">
                  <c:v>0.42540299999999998</c:v>
                </c:pt>
                <c:pt idx="784">
                  <c:v>0.43897900000000001</c:v>
                </c:pt>
                <c:pt idx="785">
                  <c:v>0.44391700000000001</c:v>
                </c:pt>
                <c:pt idx="786">
                  <c:v>0.44990799999999997</c:v>
                </c:pt>
                <c:pt idx="787">
                  <c:v>0.45695400000000003</c:v>
                </c:pt>
                <c:pt idx="788">
                  <c:v>0.43526500000000001</c:v>
                </c:pt>
                <c:pt idx="789">
                  <c:v>0.43333300000000002</c:v>
                </c:pt>
                <c:pt idx="790">
                  <c:v>0.437332</c:v>
                </c:pt>
                <c:pt idx="791">
                  <c:v>0.45921299999999998</c:v>
                </c:pt>
                <c:pt idx="792">
                  <c:v>0.45522800000000002</c:v>
                </c:pt>
                <c:pt idx="793">
                  <c:v>0.48331499999999999</c:v>
                </c:pt>
                <c:pt idx="794">
                  <c:v>0.44821499999999997</c:v>
                </c:pt>
                <c:pt idx="795">
                  <c:v>0.46371899999999999</c:v>
                </c:pt>
                <c:pt idx="796">
                  <c:v>0.44789099999999998</c:v>
                </c:pt>
                <c:pt idx="797">
                  <c:v>0.45421699999999998</c:v>
                </c:pt>
                <c:pt idx="798">
                  <c:v>0.419738</c:v>
                </c:pt>
                <c:pt idx="799">
                  <c:v>0.46149499999999999</c:v>
                </c:pt>
                <c:pt idx="800">
                  <c:v>0.44239400000000001</c:v>
                </c:pt>
                <c:pt idx="801">
                  <c:v>0.43671900000000002</c:v>
                </c:pt>
                <c:pt idx="802">
                  <c:v>0.436253</c:v>
                </c:pt>
                <c:pt idx="803">
                  <c:v>0.43818800000000002</c:v>
                </c:pt>
                <c:pt idx="804">
                  <c:v>0.43801699999999999</c:v>
                </c:pt>
                <c:pt idx="805">
                  <c:v>0.45521499999999998</c:v>
                </c:pt>
                <c:pt idx="806">
                  <c:v>0.43570599999999998</c:v>
                </c:pt>
                <c:pt idx="807">
                  <c:v>0.40260499999999999</c:v>
                </c:pt>
                <c:pt idx="808">
                  <c:v>0.420325</c:v>
                </c:pt>
                <c:pt idx="809">
                  <c:v>0.40208700000000003</c:v>
                </c:pt>
                <c:pt idx="810">
                  <c:v>0.385214</c:v>
                </c:pt>
                <c:pt idx="811">
                  <c:v>0.39674599999999999</c:v>
                </c:pt>
                <c:pt idx="812">
                  <c:v>0.41925699999999999</c:v>
                </c:pt>
                <c:pt idx="813">
                  <c:v>0.413962</c:v>
                </c:pt>
                <c:pt idx="814">
                  <c:v>0.42917699999999998</c:v>
                </c:pt>
                <c:pt idx="815">
                  <c:v>0.424682</c:v>
                </c:pt>
                <c:pt idx="816">
                  <c:v>0.43048500000000001</c:v>
                </c:pt>
                <c:pt idx="817">
                  <c:v>0.45830599999999999</c:v>
                </c:pt>
                <c:pt idx="818">
                  <c:v>0.45978599999999997</c:v>
                </c:pt>
                <c:pt idx="819">
                  <c:v>0.420624</c:v>
                </c:pt>
                <c:pt idx="820">
                  <c:v>0.41689799999999999</c:v>
                </c:pt>
                <c:pt idx="821">
                  <c:v>0.414856</c:v>
                </c:pt>
                <c:pt idx="822">
                  <c:v>0.406634</c:v>
                </c:pt>
                <c:pt idx="823">
                  <c:v>0.38786599999999999</c:v>
                </c:pt>
                <c:pt idx="824">
                  <c:v>0.38524599999999998</c:v>
                </c:pt>
                <c:pt idx="825">
                  <c:v>0.38216099999999997</c:v>
                </c:pt>
                <c:pt idx="826">
                  <c:v>0.38456499999999999</c:v>
                </c:pt>
                <c:pt idx="827">
                  <c:v>0.36740099999999998</c:v>
                </c:pt>
                <c:pt idx="828">
                  <c:v>0.37540200000000001</c:v>
                </c:pt>
                <c:pt idx="829">
                  <c:v>0.41075899999999999</c:v>
                </c:pt>
                <c:pt idx="830">
                  <c:v>0.442913</c:v>
                </c:pt>
                <c:pt idx="831">
                  <c:v>0.45035999999999998</c:v>
                </c:pt>
                <c:pt idx="832">
                  <c:v>0.44553700000000002</c:v>
                </c:pt>
                <c:pt idx="833">
                  <c:v>0.42505900000000002</c:v>
                </c:pt>
                <c:pt idx="834">
                  <c:v>0.40527999999999997</c:v>
                </c:pt>
                <c:pt idx="835">
                  <c:v>0.40508899999999998</c:v>
                </c:pt>
                <c:pt idx="836">
                  <c:v>0.44115700000000002</c:v>
                </c:pt>
                <c:pt idx="837">
                  <c:v>0.43946499999999999</c:v>
                </c:pt>
                <c:pt idx="838">
                  <c:v>0.4194</c:v>
                </c:pt>
                <c:pt idx="839">
                  <c:v>0.400534</c:v>
                </c:pt>
                <c:pt idx="840">
                  <c:v>0.40934900000000002</c:v>
                </c:pt>
                <c:pt idx="841">
                  <c:v>0.42205500000000001</c:v>
                </c:pt>
                <c:pt idx="842">
                  <c:v>0.46451199999999998</c:v>
                </c:pt>
                <c:pt idx="843">
                  <c:v>0.48839900000000003</c:v>
                </c:pt>
                <c:pt idx="844">
                  <c:v>0.502058</c:v>
                </c:pt>
                <c:pt idx="845">
                  <c:v>0.429039</c:v>
                </c:pt>
                <c:pt idx="846">
                  <c:v>0.437307</c:v>
                </c:pt>
                <c:pt idx="847">
                  <c:v>0.424429</c:v>
                </c:pt>
                <c:pt idx="848">
                  <c:v>0.41702899999999998</c:v>
                </c:pt>
                <c:pt idx="849">
                  <c:v>0.42506500000000003</c:v>
                </c:pt>
                <c:pt idx="850">
                  <c:v>0.43617699999999998</c:v>
                </c:pt>
                <c:pt idx="851">
                  <c:v>0.44595499999999999</c:v>
                </c:pt>
                <c:pt idx="852">
                  <c:v>0.41928700000000002</c:v>
                </c:pt>
                <c:pt idx="853">
                  <c:v>0.464364</c:v>
                </c:pt>
                <c:pt idx="854">
                  <c:v>0.42053200000000002</c:v>
                </c:pt>
                <c:pt idx="855">
                  <c:v>0.403443</c:v>
                </c:pt>
                <c:pt idx="856">
                  <c:v>0.40538400000000002</c:v>
                </c:pt>
                <c:pt idx="857">
                  <c:v>0.42868600000000001</c:v>
                </c:pt>
                <c:pt idx="858">
                  <c:v>0.44198900000000002</c:v>
                </c:pt>
                <c:pt idx="859">
                  <c:v>0.41232200000000002</c:v>
                </c:pt>
                <c:pt idx="860">
                  <c:v>0.40913100000000002</c:v>
                </c:pt>
                <c:pt idx="861">
                  <c:v>0.43416700000000003</c:v>
                </c:pt>
                <c:pt idx="862">
                  <c:v>0.40294799999999997</c:v>
                </c:pt>
                <c:pt idx="863">
                  <c:v>0.40549499999999999</c:v>
                </c:pt>
                <c:pt idx="864">
                  <c:v>0.41830099999999998</c:v>
                </c:pt>
                <c:pt idx="865">
                  <c:v>0.40831299999999998</c:v>
                </c:pt>
                <c:pt idx="866">
                  <c:v>0.39888099999999999</c:v>
                </c:pt>
                <c:pt idx="867">
                  <c:v>0.368421</c:v>
                </c:pt>
                <c:pt idx="868">
                  <c:v>0.38623600000000002</c:v>
                </c:pt>
                <c:pt idx="869">
                  <c:v>0.39400400000000002</c:v>
                </c:pt>
                <c:pt idx="870">
                  <c:v>0.41045300000000001</c:v>
                </c:pt>
                <c:pt idx="871">
                  <c:v>0.42652299999999999</c:v>
                </c:pt>
                <c:pt idx="872">
                  <c:v>0.48349799999999998</c:v>
                </c:pt>
                <c:pt idx="873">
                  <c:v>0.43524600000000002</c:v>
                </c:pt>
                <c:pt idx="874">
                  <c:v>0.41768300000000003</c:v>
                </c:pt>
                <c:pt idx="875">
                  <c:v>0.39510499999999998</c:v>
                </c:pt>
                <c:pt idx="876">
                  <c:v>0.42275400000000002</c:v>
                </c:pt>
                <c:pt idx="877">
                  <c:v>0.45630399999999999</c:v>
                </c:pt>
                <c:pt idx="878">
                  <c:v>0.423259</c:v>
                </c:pt>
                <c:pt idx="879">
                  <c:v>0.45511800000000002</c:v>
                </c:pt>
                <c:pt idx="880">
                  <c:v>0.43401000000000001</c:v>
                </c:pt>
                <c:pt idx="881">
                  <c:v>0.44387799999999999</c:v>
                </c:pt>
                <c:pt idx="882">
                  <c:v>0.44549800000000001</c:v>
                </c:pt>
                <c:pt idx="883">
                  <c:v>0.38447999999999999</c:v>
                </c:pt>
                <c:pt idx="884">
                  <c:v>0.40154099999999998</c:v>
                </c:pt>
                <c:pt idx="885">
                  <c:v>0.371199</c:v>
                </c:pt>
                <c:pt idx="886">
                  <c:v>0.46607900000000002</c:v>
                </c:pt>
                <c:pt idx="887">
                  <c:v>0.43485499999999999</c:v>
                </c:pt>
                <c:pt idx="888">
                  <c:v>0.40622399999999997</c:v>
                </c:pt>
                <c:pt idx="889">
                  <c:v>0.42495500000000003</c:v>
                </c:pt>
                <c:pt idx="890">
                  <c:v>0.402138</c:v>
                </c:pt>
                <c:pt idx="891">
                  <c:v>0.42857099999999998</c:v>
                </c:pt>
                <c:pt idx="892">
                  <c:v>0.43095899999999998</c:v>
                </c:pt>
                <c:pt idx="893">
                  <c:v>0.36061199999999999</c:v>
                </c:pt>
                <c:pt idx="894">
                  <c:v>0.40517199999999998</c:v>
                </c:pt>
                <c:pt idx="895">
                  <c:v>0.37158000000000002</c:v>
                </c:pt>
                <c:pt idx="896">
                  <c:v>0.38448100000000002</c:v>
                </c:pt>
                <c:pt idx="897">
                  <c:v>0.34699200000000002</c:v>
                </c:pt>
                <c:pt idx="898">
                  <c:v>0.375635</c:v>
                </c:pt>
                <c:pt idx="899">
                  <c:v>0.38752199999999998</c:v>
                </c:pt>
                <c:pt idx="900">
                  <c:v>0.39106999999999997</c:v>
                </c:pt>
                <c:pt idx="901">
                  <c:v>0.41547699999999999</c:v>
                </c:pt>
                <c:pt idx="902">
                  <c:v>0.38766499999999998</c:v>
                </c:pt>
                <c:pt idx="903">
                  <c:v>0.41519299999999998</c:v>
                </c:pt>
                <c:pt idx="904">
                  <c:v>0.41014400000000001</c:v>
                </c:pt>
                <c:pt idx="905">
                  <c:v>0.396345</c:v>
                </c:pt>
                <c:pt idx="906">
                  <c:v>0.49937900000000002</c:v>
                </c:pt>
                <c:pt idx="907">
                  <c:v>0.39975300000000002</c:v>
                </c:pt>
                <c:pt idx="908">
                  <c:v>0.43205100000000002</c:v>
                </c:pt>
                <c:pt idx="909">
                  <c:v>0.41972900000000002</c:v>
                </c:pt>
                <c:pt idx="910">
                  <c:v>0.37515199999999999</c:v>
                </c:pt>
                <c:pt idx="911">
                  <c:v>0.45229000000000003</c:v>
                </c:pt>
                <c:pt idx="912">
                  <c:v>0.46107399999999998</c:v>
                </c:pt>
                <c:pt idx="913">
                  <c:v>0.41072599999999998</c:v>
                </c:pt>
                <c:pt idx="914">
                  <c:v>0.39759800000000001</c:v>
                </c:pt>
                <c:pt idx="915">
                  <c:v>0.43351800000000001</c:v>
                </c:pt>
                <c:pt idx="916">
                  <c:v>0.35731400000000002</c:v>
                </c:pt>
                <c:pt idx="917">
                  <c:v>0.43411300000000003</c:v>
                </c:pt>
                <c:pt idx="918">
                  <c:v>0.406671</c:v>
                </c:pt>
                <c:pt idx="919">
                  <c:v>0.39439800000000003</c:v>
                </c:pt>
                <c:pt idx="920">
                  <c:v>0.38817200000000002</c:v>
                </c:pt>
                <c:pt idx="921">
                  <c:v>0.43076900000000001</c:v>
                </c:pt>
                <c:pt idx="922">
                  <c:v>0.40465099999999998</c:v>
                </c:pt>
                <c:pt idx="923">
                  <c:v>0.36430200000000001</c:v>
                </c:pt>
                <c:pt idx="924">
                  <c:v>0.43969799999999998</c:v>
                </c:pt>
                <c:pt idx="925">
                  <c:v>0.42285</c:v>
                </c:pt>
                <c:pt idx="926">
                  <c:v>0.38807599999999998</c:v>
                </c:pt>
                <c:pt idx="927">
                  <c:v>0.460231</c:v>
                </c:pt>
                <c:pt idx="928">
                  <c:v>0.42056100000000002</c:v>
                </c:pt>
                <c:pt idx="929">
                  <c:v>0.50806899999999999</c:v>
                </c:pt>
                <c:pt idx="930">
                  <c:v>0.46500599999999997</c:v>
                </c:pt>
                <c:pt idx="931">
                  <c:v>0.40977200000000003</c:v>
                </c:pt>
                <c:pt idx="932">
                  <c:v>0.42150199999999999</c:v>
                </c:pt>
                <c:pt idx="933">
                  <c:v>0.43173699999999998</c:v>
                </c:pt>
                <c:pt idx="934">
                  <c:v>0.4249</c:v>
                </c:pt>
                <c:pt idx="935">
                  <c:v>0.373388</c:v>
                </c:pt>
                <c:pt idx="936">
                  <c:v>0.47731299999999999</c:v>
                </c:pt>
                <c:pt idx="937">
                  <c:v>0.45143499999999998</c:v>
                </c:pt>
                <c:pt idx="938">
                  <c:v>0.44783699999999999</c:v>
                </c:pt>
                <c:pt idx="939">
                  <c:v>0.43973099999999998</c:v>
                </c:pt>
                <c:pt idx="940">
                  <c:v>0.43482999999999999</c:v>
                </c:pt>
                <c:pt idx="941">
                  <c:v>0.478829</c:v>
                </c:pt>
                <c:pt idx="942">
                  <c:v>0.48609000000000002</c:v>
                </c:pt>
                <c:pt idx="943">
                  <c:v>0.47989700000000002</c:v>
                </c:pt>
                <c:pt idx="944">
                  <c:v>0.48253499999999999</c:v>
                </c:pt>
                <c:pt idx="945">
                  <c:v>0.42406199999999999</c:v>
                </c:pt>
                <c:pt idx="946">
                  <c:v>0.49325000000000002</c:v>
                </c:pt>
                <c:pt idx="947">
                  <c:v>0.52142900000000003</c:v>
                </c:pt>
                <c:pt idx="948">
                  <c:v>0.48161100000000001</c:v>
                </c:pt>
                <c:pt idx="949">
                  <c:v>0.49837300000000001</c:v>
                </c:pt>
                <c:pt idx="950">
                  <c:v>0.49120799999999998</c:v>
                </c:pt>
                <c:pt idx="951">
                  <c:v>0.46525300000000003</c:v>
                </c:pt>
                <c:pt idx="952">
                  <c:v>0.48443000000000003</c:v>
                </c:pt>
                <c:pt idx="953">
                  <c:v>0.56547599999999998</c:v>
                </c:pt>
                <c:pt idx="954">
                  <c:v>0.50495400000000001</c:v>
                </c:pt>
                <c:pt idx="955">
                  <c:v>0.53991800000000001</c:v>
                </c:pt>
                <c:pt idx="956">
                  <c:v>0.56492299999999995</c:v>
                </c:pt>
                <c:pt idx="957">
                  <c:v>0.56147400000000003</c:v>
                </c:pt>
                <c:pt idx="958">
                  <c:v>0.47765099999999999</c:v>
                </c:pt>
                <c:pt idx="959">
                  <c:v>0.59364700000000004</c:v>
                </c:pt>
                <c:pt idx="960">
                  <c:v>0.56623900000000005</c:v>
                </c:pt>
                <c:pt idx="961">
                  <c:v>0.52457200000000004</c:v>
                </c:pt>
                <c:pt idx="962">
                  <c:v>0.53667799999999999</c:v>
                </c:pt>
                <c:pt idx="963">
                  <c:v>0.55422499999999997</c:v>
                </c:pt>
                <c:pt idx="964">
                  <c:v>0.53635699999999997</c:v>
                </c:pt>
                <c:pt idx="965">
                  <c:v>0.59127399999999997</c:v>
                </c:pt>
                <c:pt idx="966">
                  <c:v>0.57351399999999997</c:v>
                </c:pt>
                <c:pt idx="967">
                  <c:v>0.57335599999999998</c:v>
                </c:pt>
                <c:pt idx="968">
                  <c:v>0.54941099999999998</c:v>
                </c:pt>
                <c:pt idx="969">
                  <c:v>0.59418800000000005</c:v>
                </c:pt>
                <c:pt idx="970">
                  <c:v>0.53886900000000004</c:v>
                </c:pt>
                <c:pt idx="971">
                  <c:v>0.56172200000000005</c:v>
                </c:pt>
                <c:pt idx="972">
                  <c:v>0.55688800000000005</c:v>
                </c:pt>
                <c:pt idx="973">
                  <c:v>0.52040799999999998</c:v>
                </c:pt>
                <c:pt idx="974">
                  <c:v>0.53867699999999996</c:v>
                </c:pt>
                <c:pt idx="975">
                  <c:v>0.59202200000000005</c:v>
                </c:pt>
                <c:pt idx="976">
                  <c:v>0.59339200000000003</c:v>
                </c:pt>
                <c:pt idx="977">
                  <c:v>0.61719299999999999</c:v>
                </c:pt>
                <c:pt idx="978">
                  <c:v>0.621139</c:v>
                </c:pt>
                <c:pt idx="979">
                  <c:v>0.59338100000000005</c:v>
                </c:pt>
                <c:pt idx="980">
                  <c:v>0.67109300000000005</c:v>
                </c:pt>
                <c:pt idx="981">
                  <c:v>0.62462700000000004</c:v>
                </c:pt>
                <c:pt idx="982">
                  <c:v>0.68429399999999996</c:v>
                </c:pt>
                <c:pt idx="983">
                  <c:v>0.67762800000000001</c:v>
                </c:pt>
                <c:pt idx="984">
                  <c:v>0.61580800000000002</c:v>
                </c:pt>
                <c:pt idx="985">
                  <c:v>0.660466</c:v>
                </c:pt>
                <c:pt idx="986">
                  <c:v>0.66088400000000003</c:v>
                </c:pt>
                <c:pt idx="987">
                  <c:v>0.68444899999999997</c:v>
                </c:pt>
                <c:pt idx="988">
                  <c:v>0.65710500000000005</c:v>
                </c:pt>
                <c:pt idx="989">
                  <c:v>0.68622700000000003</c:v>
                </c:pt>
                <c:pt idx="990">
                  <c:v>0.67696199999999995</c:v>
                </c:pt>
                <c:pt idx="991">
                  <c:v>0.66891</c:v>
                </c:pt>
                <c:pt idx="992">
                  <c:v>0.67358300000000004</c:v>
                </c:pt>
                <c:pt idx="993">
                  <c:v>0.64186500000000002</c:v>
                </c:pt>
                <c:pt idx="994">
                  <c:v>0.666408</c:v>
                </c:pt>
                <c:pt idx="995">
                  <c:v>0.68911900000000004</c:v>
                </c:pt>
                <c:pt idx="996">
                  <c:v>0.69370299999999996</c:v>
                </c:pt>
                <c:pt idx="997">
                  <c:v>0.66539300000000001</c:v>
                </c:pt>
                <c:pt idx="998">
                  <c:v>0.65599600000000002</c:v>
                </c:pt>
                <c:pt idx="999">
                  <c:v>0.70310499999999998</c:v>
                </c:pt>
                <c:pt idx="1000">
                  <c:v>0.74611400000000005</c:v>
                </c:pt>
                <c:pt idx="1001">
                  <c:v>0.68836200000000003</c:v>
                </c:pt>
                <c:pt idx="1002">
                  <c:v>0.75666199999999995</c:v>
                </c:pt>
                <c:pt idx="1003">
                  <c:v>0.77807199999999999</c:v>
                </c:pt>
                <c:pt idx="1004">
                  <c:v>0.770042</c:v>
                </c:pt>
                <c:pt idx="1005">
                  <c:v>0.724244</c:v>
                </c:pt>
                <c:pt idx="1006">
                  <c:v>0.78737999999999997</c:v>
                </c:pt>
                <c:pt idx="1007">
                  <c:v>0.81414600000000004</c:v>
                </c:pt>
                <c:pt idx="1008">
                  <c:v>0.80196999999999996</c:v>
                </c:pt>
                <c:pt idx="1009">
                  <c:v>0.81272599999999995</c:v>
                </c:pt>
                <c:pt idx="1010">
                  <c:v>0.79331200000000002</c:v>
                </c:pt>
                <c:pt idx="1011">
                  <c:v>0.79891100000000004</c:v>
                </c:pt>
                <c:pt idx="1012">
                  <c:v>0.81275200000000003</c:v>
                </c:pt>
                <c:pt idx="1013">
                  <c:v>0.79149000000000003</c:v>
                </c:pt>
                <c:pt idx="1014">
                  <c:v>0.78463700000000003</c:v>
                </c:pt>
                <c:pt idx="1015">
                  <c:v>0.78444100000000005</c:v>
                </c:pt>
                <c:pt idx="1016">
                  <c:v>0.78885300000000003</c:v>
                </c:pt>
                <c:pt idx="1017">
                  <c:v>0.777864</c:v>
                </c:pt>
                <c:pt idx="1018">
                  <c:v>0.75692000000000004</c:v>
                </c:pt>
                <c:pt idx="1019">
                  <c:v>0.77233099999999999</c:v>
                </c:pt>
                <c:pt idx="1020">
                  <c:v>0.76287700000000003</c:v>
                </c:pt>
                <c:pt idx="1021">
                  <c:v>0.77898299999999998</c:v>
                </c:pt>
                <c:pt idx="1022">
                  <c:v>0.76770700000000003</c:v>
                </c:pt>
                <c:pt idx="1023">
                  <c:v>0.76281399999999999</c:v>
                </c:pt>
                <c:pt idx="1024">
                  <c:v>0.77150399999999997</c:v>
                </c:pt>
                <c:pt idx="1025">
                  <c:v>0.76678299999999999</c:v>
                </c:pt>
                <c:pt idx="1026">
                  <c:v>0.77709300000000003</c:v>
                </c:pt>
                <c:pt idx="1027">
                  <c:v>0.77100199999999997</c:v>
                </c:pt>
                <c:pt idx="1028">
                  <c:v>0.76450600000000002</c:v>
                </c:pt>
                <c:pt idx="1029">
                  <c:v>0.78090599999999999</c:v>
                </c:pt>
                <c:pt idx="1030">
                  <c:v>0.77807400000000004</c:v>
                </c:pt>
                <c:pt idx="1031">
                  <c:v>0.78264100000000003</c:v>
                </c:pt>
                <c:pt idx="1032">
                  <c:v>0.78469999999999995</c:v>
                </c:pt>
                <c:pt idx="1033">
                  <c:v>0.77171900000000004</c:v>
                </c:pt>
                <c:pt idx="1034">
                  <c:v>0.77434899999999995</c:v>
                </c:pt>
                <c:pt idx="1035">
                  <c:v>0.78098100000000004</c:v>
                </c:pt>
                <c:pt idx="1036">
                  <c:v>0.773088</c:v>
                </c:pt>
                <c:pt idx="1037">
                  <c:v>0.78475600000000001</c:v>
                </c:pt>
                <c:pt idx="1038">
                  <c:v>0.77995800000000004</c:v>
                </c:pt>
                <c:pt idx="1039">
                  <c:v>0.77742699999999998</c:v>
                </c:pt>
                <c:pt idx="1040">
                  <c:v>0.779725</c:v>
                </c:pt>
                <c:pt idx="1041">
                  <c:v>0.77837400000000001</c:v>
                </c:pt>
                <c:pt idx="1042">
                  <c:v>0.76344500000000004</c:v>
                </c:pt>
                <c:pt idx="1043">
                  <c:v>0.76778400000000002</c:v>
                </c:pt>
                <c:pt idx="1044">
                  <c:v>0.77472200000000002</c:v>
                </c:pt>
                <c:pt idx="1045">
                  <c:v>0.75788</c:v>
                </c:pt>
                <c:pt idx="1046">
                  <c:v>0.75888100000000003</c:v>
                </c:pt>
                <c:pt idx="1047">
                  <c:v>0.756602</c:v>
                </c:pt>
                <c:pt idx="1048">
                  <c:v>0.75479099999999999</c:v>
                </c:pt>
                <c:pt idx="1049">
                  <c:v>0.74107000000000001</c:v>
                </c:pt>
                <c:pt idx="1050">
                  <c:v>0.74063400000000001</c:v>
                </c:pt>
                <c:pt idx="1051">
                  <c:v>0.75571100000000002</c:v>
                </c:pt>
                <c:pt idx="1052">
                  <c:v>0.74867300000000003</c:v>
                </c:pt>
                <c:pt idx="1053">
                  <c:v>0.77195199999999997</c:v>
                </c:pt>
                <c:pt idx="1054">
                  <c:v>0.76425399999999999</c:v>
                </c:pt>
                <c:pt idx="1055">
                  <c:v>0.77470099999999997</c:v>
                </c:pt>
                <c:pt idx="1056">
                  <c:v>0.75944999999999996</c:v>
                </c:pt>
                <c:pt idx="1057">
                  <c:v>0.76083800000000001</c:v>
                </c:pt>
                <c:pt idx="1058">
                  <c:v>0.76839400000000002</c:v>
                </c:pt>
                <c:pt idx="1059">
                  <c:v>0.77390199999999998</c:v>
                </c:pt>
                <c:pt idx="1060">
                  <c:v>0.780945</c:v>
                </c:pt>
                <c:pt idx="1061">
                  <c:v>0.76865300000000003</c:v>
                </c:pt>
                <c:pt idx="1062">
                  <c:v>0.77527199999999996</c:v>
                </c:pt>
                <c:pt idx="1063">
                  <c:v>0.78069500000000003</c:v>
                </c:pt>
                <c:pt idx="1064">
                  <c:v>0.77529300000000001</c:v>
                </c:pt>
                <c:pt idx="1065">
                  <c:v>0.76899600000000001</c:v>
                </c:pt>
                <c:pt idx="1066">
                  <c:v>0.78527599999999997</c:v>
                </c:pt>
                <c:pt idx="1067">
                  <c:v>0.76879699999999995</c:v>
                </c:pt>
                <c:pt idx="1068">
                  <c:v>0.77394099999999999</c:v>
                </c:pt>
                <c:pt idx="1069">
                  <c:v>0.77385800000000005</c:v>
                </c:pt>
                <c:pt idx="1070">
                  <c:v>0.77367200000000003</c:v>
                </c:pt>
                <c:pt idx="1071">
                  <c:v>0.77652200000000005</c:v>
                </c:pt>
                <c:pt idx="1072">
                  <c:v>0.77927800000000003</c:v>
                </c:pt>
                <c:pt idx="1073">
                  <c:v>0.76996200000000004</c:v>
                </c:pt>
                <c:pt idx="1074">
                  <c:v>0.76850700000000005</c:v>
                </c:pt>
                <c:pt idx="1075">
                  <c:v>0.76544299999999998</c:v>
                </c:pt>
                <c:pt idx="1076">
                  <c:v>0.75862700000000005</c:v>
                </c:pt>
                <c:pt idx="1077">
                  <c:v>0.75824599999999998</c:v>
                </c:pt>
                <c:pt idx="1078">
                  <c:v>0.75298799999999999</c:v>
                </c:pt>
                <c:pt idx="1079">
                  <c:v>0.75632600000000005</c:v>
                </c:pt>
                <c:pt idx="1080">
                  <c:v>0.75599899999999998</c:v>
                </c:pt>
                <c:pt idx="1081">
                  <c:v>0.76610999999999996</c:v>
                </c:pt>
                <c:pt idx="1082">
                  <c:v>0.76019899999999996</c:v>
                </c:pt>
                <c:pt idx="1083">
                  <c:v>0.74991300000000005</c:v>
                </c:pt>
                <c:pt idx="1084">
                  <c:v>0.759602</c:v>
                </c:pt>
                <c:pt idx="1085">
                  <c:v>0.74758100000000005</c:v>
                </c:pt>
                <c:pt idx="1086">
                  <c:v>0.74452600000000002</c:v>
                </c:pt>
                <c:pt idx="1087">
                  <c:v>0.763741</c:v>
                </c:pt>
                <c:pt idx="1088">
                  <c:v>0.76802300000000001</c:v>
                </c:pt>
                <c:pt idx="1089">
                  <c:v>0.74516099999999996</c:v>
                </c:pt>
                <c:pt idx="1090">
                  <c:v>0.77031499999999997</c:v>
                </c:pt>
                <c:pt idx="1091">
                  <c:v>0.76436199999999999</c:v>
                </c:pt>
                <c:pt idx="1092">
                  <c:v>0.76997800000000005</c:v>
                </c:pt>
                <c:pt idx="1093">
                  <c:v>0.77028300000000005</c:v>
                </c:pt>
                <c:pt idx="1094">
                  <c:v>0.77489799999999998</c:v>
                </c:pt>
                <c:pt idx="1095">
                  <c:v>0.76747100000000001</c:v>
                </c:pt>
                <c:pt idx="1096">
                  <c:v>0.77109799999999995</c:v>
                </c:pt>
                <c:pt idx="1097">
                  <c:v>0.77082200000000001</c:v>
                </c:pt>
                <c:pt idx="1098">
                  <c:v>0.769895</c:v>
                </c:pt>
                <c:pt idx="1099">
                  <c:v>0.76422000000000001</c:v>
                </c:pt>
                <c:pt idx="1100">
                  <c:v>0.76677700000000004</c:v>
                </c:pt>
                <c:pt idx="1101">
                  <c:v>0.77292300000000003</c:v>
                </c:pt>
                <c:pt idx="1102">
                  <c:v>0.774146</c:v>
                </c:pt>
                <c:pt idx="1103">
                  <c:v>0.76817199999999997</c:v>
                </c:pt>
                <c:pt idx="1104">
                  <c:v>0.75952399999999998</c:v>
                </c:pt>
                <c:pt idx="1105">
                  <c:v>0.76333200000000001</c:v>
                </c:pt>
                <c:pt idx="1106">
                  <c:v>0.77889699999999995</c:v>
                </c:pt>
                <c:pt idx="1107">
                  <c:v>0.76621899999999998</c:v>
                </c:pt>
                <c:pt idx="1108">
                  <c:v>0.77418799999999999</c:v>
                </c:pt>
                <c:pt idx="1109">
                  <c:v>0.75329000000000002</c:v>
                </c:pt>
                <c:pt idx="1110">
                  <c:v>0.76496399999999998</c:v>
                </c:pt>
                <c:pt idx="1111">
                  <c:v>0.75543800000000005</c:v>
                </c:pt>
                <c:pt idx="1112">
                  <c:v>0.78068400000000004</c:v>
                </c:pt>
                <c:pt idx="1113">
                  <c:v>0.757942</c:v>
                </c:pt>
                <c:pt idx="1114">
                  <c:v>0.75100599999999995</c:v>
                </c:pt>
                <c:pt idx="1115">
                  <c:v>0.74691399999999997</c:v>
                </c:pt>
                <c:pt idx="1116">
                  <c:v>0.74722500000000003</c:v>
                </c:pt>
                <c:pt idx="1117">
                  <c:v>0.74463699999999999</c:v>
                </c:pt>
                <c:pt idx="1118">
                  <c:v>0.74371699999999996</c:v>
                </c:pt>
                <c:pt idx="1119">
                  <c:v>0.74120699999999995</c:v>
                </c:pt>
                <c:pt idx="1120">
                  <c:v>0.742008</c:v>
                </c:pt>
                <c:pt idx="1121">
                  <c:v>0.73793600000000004</c:v>
                </c:pt>
                <c:pt idx="1122">
                  <c:v>0.74005100000000001</c:v>
                </c:pt>
                <c:pt idx="1123">
                  <c:v>0.76211799999999996</c:v>
                </c:pt>
                <c:pt idx="1124">
                  <c:v>0.74485999999999997</c:v>
                </c:pt>
                <c:pt idx="1125">
                  <c:v>0.74738099999999996</c:v>
                </c:pt>
                <c:pt idx="1126">
                  <c:v>0.753108</c:v>
                </c:pt>
                <c:pt idx="1127">
                  <c:v>0.75461</c:v>
                </c:pt>
                <c:pt idx="1128">
                  <c:v>0.75658000000000003</c:v>
                </c:pt>
                <c:pt idx="1129">
                  <c:v>0.75017400000000001</c:v>
                </c:pt>
                <c:pt idx="1130">
                  <c:v>0.73920600000000003</c:v>
                </c:pt>
                <c:pt idx="1131">
                  <c:v>0.75976699999999997</c:v>
                </c:pt>
                <c:pt idx="1132">
                  <c:v>0.76306200000000002</c:v>
                </c:pt>
                <c:pt idx="1133">
                  <c:v>0.75449999999999995</c:v>
                </c:pt>
                <c:pt idx="1134">
                  <c:v>0.77522100000000005</c:v>
                </c:pt>
                <c:pt idx="1135">
                  <c:v>0.76207199999999997</c:v>
                </c:pt>
                <c:pt idx="1136">
                  <c:v>0.76228499999999999</c:v>
                </c:pt>
                <c:pt idx="1137">
                  <c:v>0.75242799999999999</c:v>
                </c:pt>
                <c:pt idx="1138">
                  <c:v>0.74813200000000002</c:v>
                </c:pt>
                <c:pt idx="1139">
                  <c:v>0.76064699999999996</c:v>
                </c:pt>
                <c:pt idx="1140">
                  <c:v>0.75436400000000003</c:v>
                </c:pt>
                <c:pt idx="1141">
                  <c:v>0.76356900000000005</c:v>
                </c:pt>
                <c:pt idx="1142">
                  <c:v>0.761127</c:v>
                </c:pt>
                <c:pt idx="1143">
                  <c:v>0.74700299999999997</c:v>
                </c:pt>
                <c:pt idx="1144">
                  <c:v>0.74815399999999999</c:v>
                </c:pt>
                <c:pt idx="1145">
                  <c:v>0.74091700000000005</c:v>
                </c:pt>
                <c:pt idx="1146">
                  <c:v>0.73514400000000002</c:v>
                </c:pt>
                <c:pt idx="1147">
                  <c:v>0.73128700000000002</c:v>
                </c:pt>
                <c:pt idx="1148">
                  <c:v>0.74399899999999997</c:v>
                </c:pt>
                <c:pt idx="1149">
                  <c:v>0.753803</c:v>
                </c:pt>
                <c:pt idx="1150">
                  <c:v>0.76223300000000005</c:v>
                </c:pt>
                <c:pt idx="1151">
                  <c:v>0.753417</c:v>
                </c:pt>
                <c:pt idx="1152">
                  <c:v>0.75362600000000002</c:v>
                </c:pt>
                <c:pt idx="1153">
                  <c:v>0.76321099999999997</c:v>
                </c:pt>
                <c:pt idx="1154">
                  <c:v>0.75598500000000002</c:v>
                </c:pt>
                <c:pt idx="1155">
                  <c:v>0.76600000000000001</c:v>
                </c:pt>
                <c:pt idx="1156">
                  <c:v>0.755552</c:v>
                </c:pt>
                <c:pt idx="1157">
                  <c:v>0.75971200000000005</c:v>
                </c:pt>
                <c:pt idx="1158">
                  <c:v>0.75519700000000001</c:v>
                </c:pt>
                <c:pt idx="1159">
                  <c:v>0.75097899999999995</c:v>
                </c:pt>
                <c:pt idx="1160">
                  <c:v>0.76993199999999995</c:v>
                </c:pt>
                <c:pt idx="1161">
                  <c:v>0.74321700000000002</c:v>
                </c:pt>
                <c:pt idx="1162">
                  <c:v>0.77499499999999999</c:v>
                </c:pt>
                <c:pt idx="1163">
                  <c:v>0.76093599999999995</c:v>
                </c:pt>
                <c:pt idx="1164">
                  <c:v>0.74768000000000001</c:v>
                </c:pt>
                <c:pt idx="1165">
                  <c:v>0.75349600000000005</c:v>
                </c:pt>
                <c:pt idx="1166">
                  <c:v>0.76230500000000001</c:v>
                </c:pt>
                <c:pt idx="1167">
                  <c:v>0.77144400000000002</c:v>
                </c:pt>
                <c:pt idx="1168">
                  <c:v>0.75894700000000004</c:v>
                </c:pt>
                <c:pt idx="1169">
                  <c:v>0.78250500000000001</c:v>
                </c:pt>
                <c:pt idx="1170">
                  <c:v>0.75726700000000002</c:v>
                </c:pt>
                <c:pt idx="1171">
                  <c:v>0.75045099999999998</c:v>
                </c:pt>
                <c:pt idx="1172">
                  <c:v>0.76536499999999996</c:v>
                </c:pt>
                <c:pt idx="1173">
                  <c:v>0.76100299999999999</c:v>
                </c:pt>
                <c:pt idx="1174">
                  <c:v>0.76895599999999997</c:v>
                </c:pt>
                <c:pt idx="1175">
                  <c:v>0.77500500000000005</c:v>
                </c:pt>
                <c:pt idx="1176">
                  <c:v>0.77844999999999998</c:v>
                </c:pt>
                <c:pt idx="1177">
                  <c:v>0.77814000000000005</c:v>
                </c:pt>
                <c:pt idx="1178">
                  <c:v>0.78500599999999998</c:v>
                </c:pt>
                <c:pt idx="1179">
                  <c:v>0.77175499999999997</c:v>
                </c:pt>
                <c:pt idx="1180">
                  <c:v>0.75705</c:v>
                </c:pt>
                <c:pt idx="1181">
                  <c:v>0.76798200000000005</c:v>
                </c:pt>
                <c:pt idx="1182">
                  <c:v>0.75072499999999998</c:v>
                </c:pt>
                <c:pt idx="1183">
                  <c:v>0.74986399999999998</c:v>
                </c:pt>
                <c:pt idx="1184">
                  <c:v>0.76575099999999996</c:v>
                </c:pt>
                <c:pt idx="1185">
                  <c:v>0.77036199999999999</c:v>
                </c:pt>
                <c:pt idx="1186">
                  <c:v>0.78004499999999999</c:v>
                </c:pt>
                <c:pt idx="1187">
                  <c:v>0.76741199999999998</c:v>
                </c:pt>
                <c:pt idx="1188">
                  <c:v>0.76736899999999997</c:v>
                </c:pt>
                <c:pt idx="1189">
                  <c:v>0.76982200000000001</c:v>
                </c:pt>
                <c:pt idx="1190">
                  <c:v>0.75434100000000004</c:v>
                </c:pt>
                <c:pt idx="1191">
                  <c:v>0.78006699999999995</c:v>
                </c:pt>
                <c:pt idx="1192">
                  <c:v>0.75139400000000001</c:v>
                </c:pt>
                <c:pt idx="1193">
                  <c:v>0.75604300000000002</c:v>
                </c:pt>
                <c:pt idx="1194">
                  <c:v>0.75787099999999996</c:v>
                </c:pt>
                <c:pt idx="1195">
                  <c:v>0.77120999999999995</c:v>
                </c:pt>
                <c:pt idx="1196">
                  <c:v>0.77144999999999997</c:v>
                </c:pt>
                <c:pt idx="1197">
                  <c:v>0.76048300000000002</c:v>
                </c:pt>
                <c:pt idx="1198">
                  <c:v>0.74055000000000004</c:v>
                </c:pt>
                <c:pt idx="1199">
                  <c:v>0.748506</c:v>
                </c:pt>
                <c:pt idx="1200">
                  <c:v>0.73431599999999997</c:v>
                </c:pt>
                <c:pt idx="1201">
                  <c:v>0.73733099999999996</c:v>
                </c:pt>
                <c:pt idx="1202">
                  <c:v>0.73741000000000001</c:v>
                </c:pt>
                <c:pt idx="1203">
                  <c:v>0.75107000000000002</c:v>
                </c:pt>
                <c:pt idx="1204">
                  <c:v>0.75539199999999995</c:v>
                </c:pt>
                <c:pt idx="1205">
                  <c:v>0.76969100000000001</c:v>
                </c:pt>
                <c:pt idx="1206">
                  <c:v>0.766401</c:v>
                </c:pt>
                <c:pt idx="1207">
                  <c:v>0.77973700000000001</c:v>
                </c:pt>
                <c:pt idx="1208">
                  <c:v>0.75521300000000002</c:v>
                </c:pt>
                <c:pt idx="1209">
                  <c:v>0.754104</c:v>
                </c:pt>
                <c:pt idx="1210">
                  <c:v>0.75338799999999995</c:v>
                </c:pt>
                <c:pt idx="1211">
                  <c:v>0.75781900000000002</c:v>
                </c:pt>
                <c:pt idx="1212">
                  <c:v>0.74550300000000003</c:v>
                </c:pt>
                <c:pt idx="1213">
                  <c:v>0.75285199999999997</c:v>
                </c:pt>
                <c:pt idx="1214">
                  <c:v>0.76796699999999996</c:v>
                </c:pt>
                <c:pt idx="1215">
                  <c:v>0.75704000000000005</c:v>
                </c:pt>
                <c:pt idx="1216">
                  <c:v>0.75307299999999999</c:v>
                </c:pt>
                <c:pt idx="1217">
                  <c:v>0.75897800000000004</c:v>
                </c:pt>
                <c:pt idx="1218">
                  <c:v>0.77761499999999995</c:v>
                </c:pt>
                <c:pt idx="1219">
                  <c:v>0.74779200000000001</c:v>
                </c:pt>
                <c:pt idx="1220">
                  <c:v>0.76422800000000002</c:v>
                </c:pt>
                <c:pt idx="1221">
                  <c:v>0.76218900000000001</c:v>
                </c:pt>
                <c:pt idx="1222">
                  <c:v>0.76933200000000002</c:v>
                </c:pt>
                <c:pt idx="1223">
                  <c:v>0.77285700000000002</c:v>
                </c:pt>
                <c:pt idx="1224">
                  <c:v>0.78354599999999996</c:v>
                </c:pt>
                <c:pt idx="1225">
                  <c:v>0.78168000000000004</c:v>
                </c:pt>
                <c:pt idx="1226">
                  <c:v>0.76902999999999999</c:v>
                </c:pt>
                <c:pt idx="1227">
                  <c:v>0.767347</c:v>
                </c:pt>
                <c:pt idx="1228">
                  <c:v>0.76051000000000002</c:v>
                </c:pt>
                <c:pt idx="1229">
                  <c:v>0.75986500000000001</c:v>
                </c:pt>
                <c:pt idx="1230">
                  <c:v>0.77117899999999995</c:v>
                </c:pt>
                <c:pt idx="1231">
                  <c:v>0.75537900000000002</c:v>
                </c:pt>
                <c:pt idx="1232">
                  <c:v>0.75441999999999998</c:v>
                </c:pt>
                <c:pt idx="1233">
                  <c:v>0.75588599999999995</c:v>
                </c:pt>
                <c:pt idx="1234">
                  <c:v>0.76056599999999996</c:v>
                </c:pt>
                <c:pt idx="1235">
                  <c:v>0.74116599999999999</c:v>
                </c:pt>
                <c:pt idx="1236">
                  <c:v>0.75481900000000002</c:v>
                </c:pt>
                <c:pt idx="1237">
                  <c:v>0.74528499999999998</c:v>
                </c:pt>
                <c:pt idx="1238">
                  <c:v>0.73977499999999996</c:v>
                </c:pt>
                <c:pt idx="1239">
                  <c:v>0.74354600000000004</c:v>
                </c:pt>
                <c:pt idx="1240">
                  <c:v>0.73484099999999997</c:v>
                </c:pt>
                <c:pt idx="1241">
                  <c:v>0.73755999999999999</c:v>
                </c:pt>
                <c:pt idx="1242">
                  <c:v>0.72925399999999996</c:v>
                </c:pt>
                <c:pt idx="1243">
                  <c:v>0.73106599999999999</c:v>
                </c:pt>
                <c:pt idx="1244">
                  <c:v>0.74640300000000004</c:v>
                </c:pt>
                <c:pt idx="1245">
                  <c:v>0.72889599999999999</c:v>
                </c:pt>
                <c:pt idx="1246">
                  <c:v>0.71969700000000003</c:v>
                </c:pt>
                <c:pt idx="1247">
                  <c:v>0.74269200000000002</c:v>
                </c:pt>
                <c:pt idx="1248">
                  <c:v>0.74197400000000002</c:v>
                </c:pt>
                <c:pt idx="1249">
                  <c:v>0.72777999999999998</c:v>
                </c:pt>
                <c:pt idx="1250">
                  <c:v>0.73937299999999995</c:v>
                </c:pt>
                <c:pt idx="1251">
                  <c:v>0.736869</c:v>
                </c:pt>
                <c:pt idx="1252">
                  <c:v>0.73190200000000005</c:v>
                </c:pt>
                <c:pt idx="1253">
                  <c:v>0.749197</c:v>
                </c:pt>
                <c:pt idx="1254">
                  <c:v>0.74430200000000002</c:v>
                </c:pt>
                <c:pt idx="1255">
                  <c:v>0.74706899999999998</c:v>
                </c:pt>
                <c:pt idx="1256">
                  <c:v>0.75642299999999996</c:v>
                </c:pt>
                <c:pt idx="1257">
                  <c:v>0.74442699999999995</c:v>
                </c:pt>
                <c:pt idx="1258">
                  <c:v>0.74432200000000004</c:v>
                </c:pt>
                <c:pt idx="1259">
                  <c:v>0.74653700000000001</c:v>
                </c:pt>
                <c:pt idx="1260">
                  <c:v>0.75869200000000003</c:v>
                </c:pt>
                <c:pt idx="1261">
                  <c:v>0.73736299999999999</c:v>
                </c:pt>
                <c:pt idx="1262">
                  <c:v>0.74075899999999995</c:v>
                </c:pt>
                <c:pt idx="1263">
                  <c:v>0.73058500000000004</c:v>
                </c:pt>
                <c:pt idx="1264">
                  <c:v>0.74770800000000004</c:v>
                </c:pt>
                <c:pt idx="1265">
                  <c:v>0.744919</c:v>
                </c:pt>
                <c:pt idx="1266">
                  <c:v>0.74611000000000005</c:v>
                </c:pt>
                <c:pt idx="1267">
                  <c:v>0.742367</c:v>
                </c:pt>
                <c:pt idx="1268">
                  <c:v>0.74019900000000005</c:v>
                </c:pt>
                <c:pt idx="1269">
                  <c:v>0.75208200000000003</c:v>
                </c:pt>
                <c:pt idx="1270">
                  <c:v>0.73688799999999999</c:v>
                </c:pt>
                <c:pt idx="1271">
                  <c:v>0.74716499999999997</c:v>
                </c:pt>
                <c:pt idx="1272">
                  <c:v>0.74493200000000004</c:v>
                </c:pt>
                <c:pt idx="1273">
                  <c:v>0.73763699999999999</c:v>
                </c:pt>
                <c:pt idx="1274">
                  <c:v>0.76090800000000003</c:v>
                </c:pt>
                <c:pt idx="1275">
                  <c:v>0.76089600000000002</c:v>
                </c:pt>
                <c:pt idx="1276">
                  <c:v>0.73572400000000004</c:v>
                </c:pt>
                <c:pt idx="1277">
                  <c:v>0.74778999999999995</c:v>
                </c:pt>
                <c:pt idx="1278">
                  <c:v>0.74860099999999996</c:v>
                </c:pt>
                <c:pt idx="1279">
                  <c:v>0.743255</c:v>
                </c:pt>
                <c:pt idx="1280">
                  <c:v>0.74423499999999998</c:v>
                </c:pt>
                <c:pt idx="1281">
                  <c:v>0.75731599999999999</c:v>
                </c:pt>
                <c:pt idx="1282">
                  <c:v>0.74973500000000004</c:v>
                </c:pt>
                <c:pt idx="1283">
                  <c:v>0.75569399999999998</c:v>
                </c:pt>
                <c:pt idx="1284">
                  <c:v>0.74243000000000003</c:v>
                </c:pt>
                <c:pt idx="1285">
                  <c:v>0.74448300000000001</c:v>
                </c:pt>
                <c:pt idx="1286">
                  <c:v>0.74067000000000005</c:v>
                </c:pt>
                <c:pt idx="1287">
                  <c:v>0.73397699999999999</c:v>
                </c:pt>
                <c:pt idx="1288">
                  <c:v>0.74690900000000005</c:v>
                </c:pt>
                <c:pt idx="1289">
                  <c:v>0.74797999999999998</c:v>
                </c:pt>
                <c:pt idx="1290">
                  <c:v>0.74426199999999998</c:v>
                </c:pt>
                <c:pt idx="1291">
                  <c:v>0.75495000000000001</c:v>
                </c:pt>
                <c:pt idx="1292">
                  <c:v>0.74813300000000005</c:v>
                </c:pt>
                <c:pt idx="1293">
                  <c:v>0.74275500000000005</c:v>
                </c:pt>
                <c:pt idx="1294">
                  <c:v>0.74654600000000004</c:v>
                </c:pt>
                <c:pt idx="1295">
                  <c:v>0.74491200000000002</c:v>
                </c:pt>
                <c:pt idx="1296">
                  <c:v>0.73945099999999997</c:v>
                </c:pt>
                <c:pt idx="1297">
                  <c:v>0.75994399999999995</c:v>
                </c:pt>
                <c:pt idx="1298">
                  <c:v>0.75122900000000004</c:v>
                </c:pt>
                <c:pt idx="1299">
                  <c:v>0.742371</c:v>
                </c:pt>
                <c:pt idx="1300">
                  <c:v>0.74807900000000005</c:v>
                </c:pt>
                <c:pt idx="1301">
                  <c:v>0.74019500000000005</c:v>
                </c:pt>
                <c:pt idx="1302">
                  <c:v>0.74329699999999999</c:v>
                </c:pt>
                <c:pt idx="1303">
                  <c:v>0.74192999999999998</c:v>
                </c:pt>
                <c:pt idx="1304">
                  <c:v>0.75586699999999996</c:v>
                </c:pt>
                <c:pt idx="1305">
                  <c:v>0.76583800000000002</c:v>
                </c:pt>
                <c:pt idx="1306">
                  <c:v>0.75995599999999996</c:v>
                </c:pt>
                <c:pt idx="1307">
                  <c:v>0.75285500000000005</c:v>
                </c:pt>
                <c:pt idx="1308">
                  <c:v>0.75209700000000002</c:v>
                </c:pt>
                <c:pt idx="1309">
                  <c:v>0.74415799999999999</c:v>
                </c:pt>
                <c:pt idx="1310">
                  <c:v>0.737985</c:v>
                </c:pt>
                <c:pt idx="1311">
                  <c:v>0.74332799999999999</c:v>
                </c:pt>
                <c:pt idx="1312">
                  <c:v>0.75565099999999996</c:v>
                </c:pt>
                <c:pt idx="1313">
                  <c:v>0.75662300000000005</c:v>
                </c:pt>
                <c:pt idx="1314">
                  <c:v>0.78116300000000005</c:v>
                </c:pt>
                <c:pt idx="1315">
                  <c:v>0.74689499999999998</c:v>
                </c:pt>
                <c:pt idx="1316">
                  <c:v>0.75177300000000002</c:v>
                </c:pt>
                <c:pt idx="1317">
                  <c:v>0.73834</c:v>
                </c:pt>
                <c:pt idx="1318">
                  <c:v>0.75609800000000005</c:v>
                </c:pt>
                <c:pt idx="1319">
                  <c:v>0.75067499999999998</c:v>
                </c:pt>
                <c:pt idx="1320">
                  <c:v>0.77219599999999999</c:v>
                </c:pt>
                <c:pt idx="1321">
                  <c:v>0.78611799999999998</c:v>
                </c:pt>
                <c:pt idx="1322">
                  <c:v>0.77018799999999998</c:v>
                </c:pt>
                <c:pt idx="1323">
                  <c:v>0.76982799999999996</c:v>
                </c:pt>
                <c:pt idx="1324">
                  <c:v>0.766096</c:v>
                </c:pt>
                <c:pt idx="1325">
                  <c:v>0.783779</c:v>
                </c:pt>
                <c:pt idx="1326">
                  <c:v>0.77726099999999998</c:v>
                </c:pt>
                <c:pt idx="1327">
                  <c:v>0.78928500000000001</c:v>
                </c:pt>
                <c:pt idx="1328">
                  <c:v>0.76877600000000001</c:v>
                </c:pt>
                <c:pt idx="1329">
                  <c:v>0.78352500000000003</c:v>
                </c:pt>
                <c:pt idx="1330">
                  <c:v>0.79066099999999995</c:v>
                </c:pt>
                <c:pt idx="1331">
                  <c:v>0.79083199999999998</c:v>
                </c:pt>
                <c:pt idx="1332">
                  <c:v>0.78014700000000003</c:v>
                </c:pt>
                <c:pt idx="1333">
                  <c:v>0.77366900000000005</c:v>
                </c:pt>
                <c:pt idx="1334">
                  <c:v>0.78531399999999996</c:v>
                </c:pt>
                <c:pt idx="1335">
                  <c:v>0.76299399999999995</c:v>
                </c:pt>
                <c:pt idx="1336">
                  <c:v>0.75709800000000005</c:v>
                </c:pt>
                <c:pt idx="1337">
                  <c:v>0.75944800000000001</c:v>
                </c:pt>
                <c:pt idx="1338">
                  <c:v>0.77140799999999998</c:v>
                </c:pt>
                <c:pt idx="1339">
                  <c:v>0.76013600000000003</c:v>
                </c:pt>
                <c:pt idx="1340">
                  <c:v>0.76695899999999995</c:v>
                </c:pt>
                <c:pt idx="1341">
                  <c:v>0.77588400000000002</c:v>
                </c:pt>
                <c:pt idx="1342">
                  <c:v>0.77091399999999999</c:v>
                </c:pt>
                <c:pt idx="1343">
                  <c:v>0.75350700000000004</c:v>
                </c:pt>
                <c:pt idx="1344">
                  <c:v>0.76057300000000005</c:v>
                </c:pt>
                <c:pt idx="1345">
                  <c:v>0.76525299999999996</c:v>
                </c:pt>
                <c:pt idx="1346">
                  <c:v>0.76746300000000001</c:v>
                </c:pt>
                <c:pt idx="1347">
                  <c:v>0.75424800000000003</c:v>
                </c:pt>
                <c:pt idx="1348">
                  <c:v>0.76151100000000005</c:v>
                </c:pt>
                <c:pt idx="1349">
                  <c:v>0.75335799999999997</c:v>
                </c:pt>
                <c:pt idx="1350">
                  <c:v>0.75806499999999999</c:v>
                </c:pt>
                <c:pt idx="1351">
                  <c:v>0.78461800000000004</c:v>
                </c:pt>
                <c:pt idx="1352">
                  <c:v>0.765405</c:v>
                </c:pt>
                <c:pt idx="1353">
                  <c:v>0.75124599999999997</c:v>
                </c:pt>
                <c:pt idx="1354">
                  <c:v>0.76110199999999995</c:v>
                </c:pt>
                <c:pt idx="1355">
                  <c:v>0.77496399999999999</c:v>
                </c:pt>
                <c:pt idx="1356">
                  <c:v>0.763575</c:v>
                </c:pt>
                <c:pt idx="1357">
                  <c:v>0.769567</c:v>
                </c:pt>
                <c:pt idx="1358">
                  <c:v>0.76794700000000005</c:v>
                </c:pt>
                <c:pt idx="1359">
                  <c:v>0.77696100000000001</c:v>
                </c:pt>
                <c:pt idx="1360">
                  <c:v>0.77038499999999999</c:v>
                </c:pt>
                <c:pt idx="1361">
                  <c:v>0.765038</c:v>
                </c:pt>
                <c:pt idx="1362">
                  <c:v>0.75304899999999997</c:v>
                </c:pt>
                <c:pt idx="1363">
                  <c:v>0.75428700000000004</c:v>
                </c:pt>
                <c:pt idx="1364">
                  <c:v>0.75553999999999999</c:v>
                </c:pt>
                <c:pt idx="1365">
                  <c:v>0.75885400000000003</c:v>
                </c:pt>
                <c:pt idx="1366">
                  <c:v>0.75022</c:v>
                </c:pt>
                <c:pt idx="1367">
                  <c:v>0.74770400000000004</c:v>
                </c:pt>
                <c:pt idx="1368">
                  <c:v>0.75837500000000002</c:v>
                </c:pt>
                <c:pt idx="1369">
                  <c:v>0.76044599999999996</c:v>
                </c:pt>
                <c:pt idx="1370">
                  <c:v>0.76665499999999998</c:v>
                </c:pt>
                <c:pt idx="1371">
                  <c:v>0.75562700000000005</c:v>
                </c:pt>
                <c:pt idx="1372">
                  <c:v>0.75488100000000002</c:v>
                </c:pt>
                <c:pt idx="1373">
                  <c:v>0.77106300000000005</c:v>
                </c:pt>
                <c:pt idx="1374">
                  <c:v>0.77467900000000001</c:v>
                </c:pt>
                <c:pt idx="1375">
                  <c:v>0.75598900000000002</c:v>
                </c:pt>
                <c:pt idx="1376">
                  <c:v>0.75286900000000001</c:v>
                </c:pt>
                <c:pt idx="1377">
                  <c:v>0.75044900000000003</c:v>
                </c:pt>
                <c:pt idx="1378">
                  <c:v>0.75591600000000003</c:v>
                </c:pt>
                <c:pt idx="1379">
                  <c:v>0.73943999999999999</c:v>
                </c:pt>
                <c:pt idx="1380">
                  <c:v>0.76082300000000003</c:v>
                </c:pt>
                <c:pt idx="1381">
                  <c:v>0.75549699999999997</c:v>
                </c:pt>
                <c:pt idx="1382">
                  <c:v>0.75508799999999998</c:v>
                </c:pt>
                <c:pt idx="1383">
                  <c:v>0.72798499999999999</c:v>
                </c:pt>
                <c:pt idx="1384">
                  <c:v>0.73357799999999995</c:v>
                </c:pt>
                <c:pt idx="1385">
                  <c:v>0.74555800000000005</c:v>
                </c:pt>
                <c:pt idx="1386">
                  <c:v>0.76586900000000002</c:v>
                </c:pt>
                <c:pt idx="1387">
                  <c:v>0.77449199999999996</c:v>
                </c:pt>
                <c:pt idx="1388">
                  <c:v>0.76705000000000001</c:v>
                </c:pt>
                <c:pt idx="1389">
                  <c:v>0.77454000000000001</c:v>
                </c:pt>
                <c:pt idx="1390">
                  <c:v>0.772285</c:v>
                </c:pt>
                <c:pt idx="1391">
                  <c:v>0.77665300000000004</c:v>
                </c:pt>
                <c:pt idx="1392">
                  <c:v>0.754741</c:v>
                </c:pt>
                <c:pt idx="1393">
                  <c:v>0.77731099999999997</c:v>
                </c:pt>
                <c:pt idx="1394">
                  <c:v>0.762602</c:v>
                </c:pt>
                <c:pt idx="1395">
                  <c:v>0.76194799999999996</c:v>
                </c:pt>
                <c:pt idx="1396">
                  <c:v>0.75982799999999995</c:v>
                </c:pt>
                <c:pt idx="1397">
                  <c:v>0.75657399999999997</c:v>
                </c:pt>
                <c:pt idx="1398">
                  <c:v>0.75666</c:v>
                </c:pt>
                <c:pt idx="1399">
                  <c:v>0.75679099999999999</c:v>
                </c:pt>
                <c:pt idx="1400">
                  <c:v>0.76319999999999999</c:v>
                </c:pt>
                <c:pt idx="1401">
                  <c:v>0.75124199999999997</c:v>
                </c:pt>
                <c:pt idx="1402">
                  <c:v>0.75535099999999999</c:v>
                </c:pt>
                <c:pt idx="1403">
                  <c:v>0.75110299999999997</c:v>
                </c:pt>
                <c:pt idx="1404">
                  <c:v>0.75601600000000002</c:v>
                </c:pt>
                <c:pt idx="1405">
                  <c:v>0.77185199999999998</c:v>
                </c:pt>
                <c:pt idx="1406">
                  <c:v>0.74638499999999997</c:v>
                </c:pt>
                <c:pt idx="1407">
                  <c:v>0.74990999999999997</c:v>
                </c:pt>
                <c:pt idx="1408">
                  <c:v>0.75739100000000004</c:v>
                </c:pt>
                <c:pt idx="1409">
                  <c:v>0.76324499999999995</c:v>
                </c:pt>
                <c:pt idx="1410">
                  <c:v>0.75118700000000005</c:v>
                </c:pt>
                <c:pt idx="1411">
                  <c:v>0.75450899999999999</c:v>
                </c:pt>
                <c:pt idx="1412">
                  <c:v>0.749054</c:v>
                </c:pt>
                <c:pt idx="1413">
                  <c:v>0.76308699999999996</c:v>
                </c:pt>
                <c:pt idx="1414">
                  <c:v>0.757386</c:v>
                </c:pt>
                <c:pt idx="1415">
                  <c:v>0.760791</c:v>
                </c:pt>
                <c:pt idx="1416">
                  <c:v>0.75017599999999995</c:v>
                </c:pt>
                <c:pt idx="1417">
                  <c:v>0.75992999999999999</c:v>
                </c:pt>
                <c:pt idx="1418">
                  <c:v>0.75817800000000002</c:v>
                </c:pt>
                <c:pt idx="1419">
                  <c:v>0.76499600000000001</c:v>
                </c:pt>
                <c:pt idx="1420">
                  <c:v>0.76568499999999995</c:v>
                </c:pt>
                <c:pt idx="1421">
                  <c:v>0.77012700000000001</c:v>
                </c:pt>
                <c:pt idx="1422">
                  <c:v>0.77457200000000004</c:v>
                </c:pt>
                <c:pt idx="1423">
                  <c:v>0.75828799999999996</c:v>
                </c:pt>
                <c:pt idx="1424">
                  <c:v>0.76278500000000005</c:v>
                </c:pt>
                <c:pt idx="1425">
                  <c:v>0.76599499999999998</c:v>
                </c:pt>
                <c:pt idx="1426">
                  <c:v>0.75663599999999998</c:v>
                </c:pt>
                <c:pt idx="1427">
                  <c:v>0.75616700000000003</c:v>
                </c:pt>
                <c:pt idx="1428">
                  <c:v>0.75124000000000002</c:v>
                </c:pt>
                <c:pt idx="1429">
                  <c:v>0.76201600000000003</c:v>
                </c:pt>
                <c:pt idx="1430">
                  <c:v>0.75764900000000002</c:v>
                </c:pt>
                <c:pt idx="1431">
                  <c:v>0.76906200000000002</c:v>
                </c:pt>
                <c:pt idx="1432">
                  <c:v>0.75321199999999999</c:v>
                </c:pt>
                <c:pt idx="1433">
                  <c:v>0.75644999999999996</c:v>
                </c:pt>
                <c:pt idx="1434">
                  <c:v>0.77716200000000002</c:v>
                </c:pt>
                <c:pt idx="1435">
                  <c:v>0.76152299999999995</c:v>
                </c:pt>
                <c:pt idx="1436">
                  <c:v>0.77895099999999995</c:v>
                </c:pt>
                <c:pt idx="1437">
                  <c:v>0.74395500000000003</c:v>
                </c:pt>
                <c:pt idx="1438">
                  <c:v>0.73666699999999996</c:v>
                </c:pt>
                <c:pt idx="1439">
                  <c:v>0.75026300000000001</c:v>
                </c:pt>
                <c:pt idx="1440">
                  <c:v>0.76186200000000004</c:v>
                </c:pt>
                <c:pt idx="1441">
                  <c:v>0.76151199999999997</c:v>
                </c:pt>
                <c:pt idx="1442">
                  <c:v>0.75963599999999998</c:v>
                </c:pt>
                <c:pt idx="1443">
                  <c:v>0.74817999999999996</c:v>
                </c:pt>
                <c:pt idx="1444">
                  <c:v>0.74592999999999998</c:v>
                </c:pt>
                <c:pt idx="1445">
                  <c:v>0.75155700000000003</c:v>
                </c:pt>
                <c:pt idx="1446">
                  <c:v>0.73630600000000002</c:v>
                </c:pt>
                <c:pt idx="1447">
                  <c:v>0.75665499999999997</c:v>
                </c:pt>
                <c:pt idx="1448">
                  <c:v>0.75907899999999995</c:v>
                </c:pt>
                <c:pt idx="1449">
                  <c:v>0.75368000000000002</c:v>
                </c:pt>
                <c:pt idx="1450">
                  <c:v>0.76567600000000002</c:v>
                </c:pt>
                <c:pt idx="1451">
                  <c:v>0.76385800000000004</c:v>
                </c:pt>
                <c:pt idx="1452">
                  <c:v>0.75978900000000005</c:v>
                </c:pt>
                <c:pt idx="1453">
                  <c:v>0.77179500000000001</c:v>
                </c:pt>
                <c:pt idx="1454">
                  <c:v>0.762042</c:v>
                </c:pt>
                <c:pt idx="1455">
                  <c:v>0.767204</c:v>
                </c:pt>
                <c:pt idx="1456">
                  <c:v>0.76713100000000001</c:v>
                </c:pt>
                <c:pt idx="1457">
                  <c:v>0.76406099999999999</c:v>
                </c:pt>
                <c:pt idx="1458">
                  <c:v>0.75689700000000004</c:v>
                </c:pt>
                <c:pt idx="1459">
                  <c:v>0.75274099999999999</c:v>
                </c:pt>
                <c:pt idx="1460">
                  <c:v>0.75356400000000001</c:v>
                </c:pt>
                <c:pt idx="1461">
                  <c:v>0.75480100000000006</c:v>
                </c:pt>
                <c:pt idx="1462">
                  <c:v>0.73946400000000001</c:v>
                </c:pt>
                <c:pt idx="1463">
                  <c:v>0.745919</c:v>
                </c:pt>
                <c:pt idx="1464">
                  <c:v>0.74814400000000003</c:v>
                </c:pt>
                <c:pt idx="1465">
                  <c:v>0.74512800000000001</c:v>
                </c:pt>
                <c:pt idx="1466">
                  <c:v>0.754247</c:v>
                </c:pt>
                <c:pt idx="1467">
                  <c:v>0.74306899999999998</c:v>
                </c:pt>
                <c:pt idx="1468">
                  <c:v>0.76085000000000003</c:v>
                </c:pt>
                <c:pt idx="1469">
                  <c:v>0.742614</c:v>
                </c:pt>
                <c:pt idx="1470">
                  <c:v>0.75948899999999997</c:v>
                </c:pt>
                <c:pt idx="1471">
                  <c:v>0.73536500000000005</c:v>
                </c:pt>
                <c:pt idx="1472">
                  <c:v>0.71763500000000002</c:v>
                </c:pt>
                <c:pt idx="1473">
                  <c:v>0.73137399999999997</c:v>
                </c:pt>
                <c:pt idx="1474">
                  <c:v>0.72218599999999999</c:v>
                </c:pt>
                <c:pt idx="1475">
                  <c:v>0.73671299999999995</c:v>
                </c:pt>
                <c:pt idx="1476">
                  <c:v>0.72716899999999995</c:v>
                </c:pt>
                <c:pt idx="1477">
                  <c:v>0.72918700000000003</c:v>
                </c:pt>
                <c:pt idx="1478">
                  <c:v>0.73419199999999996</c:v>
                </c:pt>
                <c:pt idx="1479">
                  <c:v>0.73453000000000002</c:v>
                </c:pt>
                <c:pt idx="1480">
                  <c:v>0.72721199999999997</c:v>
                </c:pt>
                <c:pt idx="1481">
                  <c:v>0.73882099999999995</c:v>
                </c:pt>
                <c:pt idx="1482">
                  <c:v>0.73575599999999997</c:v>
                </c:pt>
                <c:pt idx="1483">
                  <c:v>0.72892199999999996</c:v>
                </c:pt>
                <c:pt idx="1484">
                  <c:v>0.74161500000000002</c:v>
                </c:pt>
                <c:pt idx="1485">
                  <c:v>0.74002000000000001</c:v>
                </c:pt>
                <c:pt idx="1486">
                  <c:v>0.75368900000000005</c:v>
                </c:pt>
                <c:pt idx="1487">
                  <c:v>0.74531000000000003</c:v>
                </c:pt>
                <c:pt idx="1488">
                  <c:v>0.74683999999999995</c:v>
                </c:pt>
                <c:pt idx="1489">
                  <c:v>0.75329500000000005</c:v>
                </c:pt>
                <c:pt idx="1490">
                  <c:v>0.74789799999999995</c:v>
                </c:pt>
                <c:pt idx="1491">
                  <c:v>0.75112800000000002</c:v>
                </c:pt>
                <c:pt idx="1492">
                  <c:v>0.76003600000000004</c:v>
                </c:pt>
                <c:pt idx="1493">
                  <c:v>0.76305199999999995</c:v>
                </c:pt>
                <c:pt idx="1494">
                  <c:v>0.77372300000000005</c:v>
                </c:pt>
                <c:pt idx="1495">
                  <c:v>0.75783699999999998</c:v>
                </c:pt>
                <c:pt idx="1496">
                  <c:v>0.75176399999999999</c:v>
                </c:pt>
                <c:pt idx="1497">
                  <c:v>0.76831700000000003</c:v>
                </c:pt>
                <c:pt idx="1498">
                  <c:v>0.75992800000000005</c:v>
                </c:pt>
                <c:pt idx="1499">
                  <c:v>0.76427</c:v>
                </c:pt>
                <c:pt idx="1500">
                  <c:v>0.77060200000000001</c:v>
                </c:pt>
                <c:pt idx="1501">
                  <c:v>0.76875300000000002</c:v>
                </c:pt>
                <c:pt idx="1502">
                  <c:v>0.76707199999999998</c:v>
                </c:pt>
                <c:pt idx="1503">
                  <c:v>0.77470399999999995</c:v>
                </c:pt>
                <c:pt idx="1504">
                  <c:v>0.778613</c:v>
                </c:pt>
                <c:pt idx="1505">
                  <c:v>0.78208100000000003</c:v>
                </c:pt>
                <c:pt idx="1506">
                  <c:v>0.78723399999999999</c:v>
                </c:pt>
                <c:pt idx="1507">
                  <c:v>0.76110999999999995</c:v>
                </c:pt>
                <c:pt idx="1508">
                  <c:v>0.77139800000000003</c:v>
                </c:pt>
                <c:pt idx="1509">
                  <c:v>0.76459900000000003</c:v>
                </c:pt>
                <c:pt idx="1510">
                  <c:v>0.75128600000000001</c:v>
                </c:pt>
                <c:pt idx="1511">
                  <c:v>0.76629499999999995</c:v>
                </c:pt>
                <c:pt idx="1512">
                  <c:v>0.74886299999999995</c:v>
                </c:pt>
                <c:pt idx="1513">
                  <c:v>0.75696799999999997</c:v>
                </c:pt>
                <c:pt idx="1514">
                  <c:v>0.76443300000000003</c:v>
                </c:pt>
                <c:pt idx="1515">
                  <c:v>0.74280199999999996</c:v>
                </c:pt>
                <c:pt idx="1516">
                  <c:v>0.76096699999999995</c:v>
                </c:pt>
                <c:pt idx="1517">
                  <c:v>0.75806499999999999</c:v>
                </c:pt>
                <c:pt idx="1518">
                  <c:v>0.74982499999999996</c:v>
                </c:pt>
                <c:pt idx="1519">
                  <c:v>0.737788</c:v>
                </c:pt>
                <c:pt idx="1520">
                  <c:v>0.75056500000000004</c:v>
                </c:pt>
                <c:pt idx="1521">
                  <c:v>0.74190800000000001</c:v>
                </c:pt>
                <c:pt idx="1522">
                  <c:v>0.74175800000000003</c:v>
                </c:pt>
                <c:pt idx="1523">
                  <c:v>0.74305900000000003</c:v>
                </c:pt>
                <c:pt idx="1524">
                  <c:v>0.74909700000000001</c:v>
                </c:pt>
                <c:pt idx="1525">
                  <c:v>0.75309899999999996</c:v>
                </c:pt>
                <c:pt idx="1526">
                  <c:v>0.73974700000000004</c:v>
                </c:pt>
                <c:pt idx="1527">
                  <c:v>0.75446500000000005</c:v>
                </c:pt>
                <c:pt idx="1528">
                  <c:v>0.74832399999999999</c:v>
                </c:pt>
                <c:pt idx="1529">
                  <c:v>0.74751599999999996</c:v>
                </c:pt>
                <c:pt idx="1530">
                  <c:v>0.74259299999999995</c:v>
                </c:pt>
                <c:pt idx="1531">
                  <c:v>0.73362099999999997</c:v>
                </c:pt>
                <c:pt idx="1532">
                  <c:v>0.74095599999999995</c:v>
                </c:pt>
                <c:pt idx="1533">
                  <c:v>0.75792199999999998</c:v>
                </c:pt>
                <c:pt idx="1534">
                  <c:v>0.74297599999999997</c:v>
                </c:pt>
                <c:pt idx="1535">
                  <c:v>0.73597500000000005</c:v>
                </c:pt>
                <c:pt idx="1536">
                  <c:v>0.74219000000000002</c:v>
                </c:pt>
                <c:pt idx="1537">
                  <c:v>0.73747499999999999</c:v>
                </c:pt>
                <c:pt idx="1538">
                  <c:v>0.74228400000000005</c:v>
                </c:pt>
                <c:pt idx="1539">
                  <c:v>0.75678500000000004</c:v>
                </c:pt>
                <c:pt idx="1540">
                  <c:v>0.74935600000000002</c:v>
                </c:pt>
                <c:pt idx="1541">
                  <c:v>0.74754600000000004</c:v>
                </c:pt>
                <c:pt idx="1542">
                  <c:v>0.74248899999999995</c:v>
                </c:pt>
                <c:pt idx="1543">
                  <c:v>0.73595900000000003</c:v>
                </c:pt>
                <c:pt idx="1544">
                  <c:v>0.742533</c:v>
                </c:pt>
                <c:pt idx="1545">
                  <c:v>0.73451200000000005</c:v>
                </c:pt>
                <c:pt idx="1546">
                  <c:v>0.74982400000000005</c:v>
                </c:pt>
                <c:pt idx="1547">
                  <c:v>0.75984499999999999</c:v>
                </c:pt>
                <c:pt idx="1548">
                  <c:v>0.74697999999999998</c:v>
                </c:pt>
                <c:pt idx="1549">
                  <c:v>0.75542399999999998</c:v>
                </c:pt>
                <c:pt idx="1550">
                  <c:v>0.76003600000000004</c:v>
                </c:pt>
                <c:pt idx="1551">
                  <c:v>0.76088500000000003</c:v>
                </c:pt>
                <c:pt idx="1552">
                  <c:v>0.76677799999999996</c:v>
                </c:pt>
                <c:pt idx="1553">
                  <c:v>0.77085599999999999</c:v>
                </c:pt>
                <c:pt idx="1554">
                  <c:v>0.75700800000000001</c:v>
                </c:pt>
                <c:pt idx="1555">
                  <c:v>0.74929599999999996</c:v>
                </c:pt>
                <c:pt idx="1556">
                  <c:v>0.75842399999999999</c:v>
                </c:pt>
                <c:pt idx="1557">
                  <c:v>0.75641499999999995</c:v>
                </c:pt>
                <c:pt idx="1558">
                  <c:v>0.75768999999999997</c:v>
                </c:pt>
                <c:pt idx="1559">
                  <c:v>0.75864500000000001</c:v>
                </c:pt>
                <c:pt idx="1560">
                  <c:v>0.74917900000000004</c:v>
                </c:pt>
                <c:pt idx="1561">
                  <c:v>0.75053099999999995</c:v>
                </c:pt>
                <c:pt idx="1562">
                  <c:v>0.75389200000000001</c:v>
                </c:pt>
                <c:pt idx="1563">
                  <c:v>0.75348199999999999</c:v>
                </c:pt>
                <c:pt idx="1564">
                  <c:v>0.75875599999999999</c:v>
                </c:pt>
                <c:pt idx="1565">
                  <c:v>0.75864500000000001</c:v>
                </c:pt>
                <c:pt idx="1566">
                  <c:v>0.74700900000000003</c:v>
                </c:pt>
                <c:pt idx="1567">
                  <c:v>0.75533399999999995</c:v>
                </c:pt>
                <c:pt idx="1568">
                  <c:v>0.75143800000000005</c:v>
                </c:pt>
                <c:pt idx="1569">
                  <c:v>0.75345899999999999</c:v>
                </c:pt>
                <c:pt idx="1570">
                  <c:v>0.756467</c:v>
                </c:pt>
                <c:pt idx="1571">
                  <c:v>0.76463099999999995</c:v>
                </c:pt>
                <c:pt idx="1572">
                  <c:v>0.75666500000000003</c:v>
                </c:pt>
                <c:pt idx="1573">
                  <c:v>0.75734400000000002</c:v>
                </c:pt>
                <c:pt idx="1574">
                  <c:v>0.74738300000000002</c:v>
                </c:pt>
                <c:pt idx="1575">
                  <c:v>0.76173299999999999</c:v>
                </c:pt>
                <c:pt idx="1576">
                  <c:v>0.76408100000000001</c:v>
                </c:pt>
                <c:pt idx="1577">
                  <c:v>0.77130900000000002</c:v>
                </c:pt>
                <c:pt idx="1578">
                  <c:v>0.75968599999999997</c:v>
                </c:pt>
                <c:pt idx="1579">
                  <c:v>0.77295599999999998</c:v>
                </c:pt>
                <c:pt idx="1580">
                  <c:v>0.76766199999999996</c:v>
                </c:pt>
                <c:pt idx="1581">
                  <c:v>0.76736499999999996</c:v>
                </c:pt>
                <c:pt idx="1582">
                  <c:v>0.76727400000000001</c:v>
                </c:pt>
                <c:pt idx="1583">
                  <c:v>0.76192199999999999</c:v>
                </c:pt>
                <c:pt idx="1584">
                  <c:v>0.76393999999999995</c:v>
                </c:pt>
                <c:pt idx="1585">
                  <c:v>0.75809899999999997</c:v>
                </c:pt>
                <c:pt idx="1586">
                  <c:v>0.75486200000000003</c:v>
                </c:pt>
                <c:pt idx="1587">
                  <c:v>0.77084799999999998</c:v>
                </c:pt>
                <c:pt idx="1588">
                  <c:v>0.76103299999999996</c:v>
                </c:pt>
                <c:pt idx="1589">
                  <c:v>0.76585499999999995</c:v>
                </c:pt>
                <c:pt idx="1590">
                  <c:v>0.76860099999999998</c:v>
                </c:pt>
                <c:pt idx="1591">
                  <c:v>0.75502100000000005</c:v>
                </c:pt>
                <c:pt idx="1592">
                  <c:v>0.74829199999999996</c:v>
                </c:pt>
                <c:pt idx="1593">
                  <c:v>0.76080099999999995</c:v>
                </c:pt>
                <c:pt idx="1594">
                  <c:v>0.72533999999999998</c:v>
                </c:pt>
                <c:pt idx="1595">
                  <c:v>0.73993799999999998</c:v>
                </c:pt>
                <c:pt idx="1596">
                  <c:v>0.74724900000000005</c:v>
                </c:pt>
                <c:pt idx="1597">
                  <c:v>0.73003899999999999</c:v>
                </c:pt>
                <c:pt idx="1598">
                  <c:v>0.74086200000000002</c:v>
                </c:pt>
                <c:pt idx="1599">
                  <c:v>0.74622999999999995</c:v>
                </c:pt>
                <c:pt idx="1600">
                  <c:v>0.75351100000000004</c:v>
                </c:pt>
                <c:pt idx="1601">
                  <c:v>0.74708399999999997</c:v>
                </c:pt>
                <c:pt idx="1602">
                  <c:v>0.75866400000000001</c:v>
                </c:pt>
                <c:pt idx="1603">
                  <c:v>0.75053700000000001</c:v>
                </c:pt>
                <c:pt idx="1604">
                  <c:v>0.76512500000000006</c:v>
                </c:pt>
                <c:pt idx="1605">
                  <c:v>0.75467899999999999</c:v>
                </c:pt>
                <c:pt idx="1606">
                  <c:v>0.75370099999999995</c:v>
                </c:pt>
                <c:pt idx="1607">
                  <c:v>0.740846</c:v>
                </c:pt>
                <c:pt idx="1608">
                  <c:v>0.75627699999999998</c:v>
                </c:pt>
                <c:pt idx="1609">
                  <c:v>0.75213099999999999</c:v>
                </c:pt>
                <c:pt idx="1610">
                  <c:v>0.74798600000000004</c:v>
                </c:pt>
                <c:pt idx="1611">
                  <c:v>0.74917199999999995</c:v>
                </c:pt>
                <c:pt idx="1612">
                  <c:v>0.73878100000000002</c:v>
                </c:pt>
                <c:pt idx="1613">
                  <c:v>0.75225799999999998</c:v>
                </c:pt>
                <c:pt idx="1614">
                  <c:v>0.75582400000000005</c:v>
                </c:pt>
                <c:pt idx="1615">
                  <c:v>0.75580400000000003</c:v>
                </c:pt>
                <c:pt idx="1616">
                  <c:v>0.75575999999999999</c:v>
                </c:pt>
                <c:pt idx="1617">
                  <c:v>0.74830099999999999</c:v>
                </c:pt>
                <c:pt idx="1618">
                  <c:v>0.74934599999999996</c:v>
                </c:pt>
                <c:pt idx="1619">
                  <c:v>0.75770400000000004</c:v>
                </c:pt>
                <c:pt idx="1620">
                  <c:v>0.75492300000000001</c:v>
                </c:pt>
                <c:pt idx="1621">
                  <c:v>0.73531400000000002</c:v>
                </c:pt>
                <c:pt idx="1622">
                  <c:v>0.74798500000000001</c:v>
                </c:pt>
                <c:pt idx="1623">
                  <c:v>0.74741500000000005</c:v>
                </c:pt>
                <c:pt idx="1624">
                  <c:v>0.76494799999999996</c:v>
                </c:pt>
                <c:pt idx="1625">
                  <c:v>0.75863899999999995</c:v>
                </c:pt>
                <c:pt idx="1626">
                  <c:v>0.75658499999999995</c:v>
                </c:pt>
                <c:pt idx="1627">
                  <c:v>0.74870700000000001</c:v>
                </c:pt>
                <c:pt idx="1628">
                  <c:v>0.76160000000000005</c:v>
                </c:pt>
                <c:pt idx="1629">
                  <c:v>0.74505100000000002</c:v>
                </c:pt>
                <c:pt idx="1630">
                  <c:v>0.74944100000000002</c:v>
                </c:pt>
                <c:pt idx="1631">
                  <c:v>0.75218799999999997</c:v>
                </c:pt>
                <c:pt idx="1632">
                  <c:v>0.75792300000000001</c:v>
                </c:pt>
                <c:pt idx="1633">
                  <c:v>0.75496700000000005</c:v>
                </c:pt>
                <c:pt idx="1634">
                  <c:v>0.74756100000000003</c:v>
                </c:pt>
                <c:pt idx="1635">
                  <c:v>0.75901399999999997</c:v>
                </c:pt>
                <c:pt idx="1636">
                  <c:v>0.75763000000000003</c:v>
                </c:pt>
                <c:pt idx="1637">
                  <c:v>0.77208500000000002</c:v>
                </c:pt>
                <c:pt idx="1638">
                  <c:v>0.77381599999999995</c:v>
                </c:pt>
                <c:pt idx="1639">
                  <c:v>0.78015299999999999</c:v>
                </c:pt>
                <c:pt idx="1640">
                  <c:v>0.780752</c:v>
                </c:pt>
                <c:pt idx="1641">
                  <c:v>0.78326499999999999</c:v>
                </c:pt>
                <c:pt idx="1642">
                  <c:v>0.79109700000000005</c:v>
                </c:pt>
                <c:pt idx="1643">
                  <c:v>0.78879500000000002</c:v>
                </c:pt>
                <c:pt idx="1644">
                  <c:v>0.77460499999999999</c:v>
                </c:pt>
                <c:pt idx="1645">
                  <c:v>0.78678000000000003</c:v>
                </c:pt>
                <c:pt idx="1646">
                  <c:v>0.79869100000000004</c:v>
                </c:pt>
                <c:pt idx="1647">
                  <c:v>0.79076500000000005</c:v>
                </c:pt>
                <c:pt idx="1648">
                  <c:v>0.76709499999999997</c:v>
                </c:pt>
                <c:pt idx="1649">
                  <c:v>0.76786699999999997</c:v>
                </c:pt>
                <c:pt idx="1650">
                  <c:v>0.77800499999999995</c:v>
                </c:pt>
                <c:pt idx="1651">
                  <c:v>0.76984900000000001</c:v>
                </c:pt>
                <c:pt idx="1652">
                  <c:v>0.77616099999999999</c:v>
                </c:pt>
                <c:pt idx="1653">
                  <c:v>0.76233300000000004</c:v>
                </c:pt>
                <c:pt idx="1654">
                  <c:v>0.76184499999999999</c:v>
                </c:pt>
                <c:pt idx="1655">
                  <c:v>0.753965</c:v>
                </c:pt>
                <c:pt idx="1656">
                  <c:v>0.76690499999999995</c:v>
                </c:pt>
                <c:pt idx="1657">
                  <c:v>0.73985000000000001</c:v>
                </c:pt>
                <c:pt idx="1658">
                  <c:v>0.75550099999999998</c:v>
                </c:pt>
                <c:pt idx="1659">
                  <c:v>0.754251</c:v>
                </c:pt>
                <c:pt idx="1660">
                  <c:v>0.76744199999999996</c:v>
                </c:pt>
                <c:pt idx="1661">
                  <c:v>0.76115900000000003</c:v>
                </c:pt>
                <c:pt idx="1662">
                  <c:v>0.75990500000000005</c:v>
                </c:pt>
                <c:pt idx="1663">
                  <c:v>0.76216499999999998</c:v>
                </c:pt>
                <c:pt idx="1664">
                  <c:v>0.75246800000000003</c:v>
                </c:pt>
                <c:pt idx="1665">
                  <c:v>0.75320699999999996</c:v>
                </c:pt>
                <c:pt idx="1666">
                  <c:v>0.73770800000000003</c:v>
                </c:pt>
                <c:pt idx="1667">
                  <c:v>0.74399700000000002</c:v>
                </c:pt>
                <c:pt idx="1668">
                  <c:v>0.74274700000000005</c:v>
                </c:pt>
                <c:pt idx="1669">
                  <c:v>0.74495800000000001</c:v>
                </c:pt>
                <c:pt idx="1670">
                  <c:v>0.73668599999999995</c:v>
                </c:pt>
                <c:pt idx="1671">
                  <c:v>0.752529</c:v>
                </c:pt>
                <c:pt idx="1672">
                  <c:v>0.74799599999999999</c:v>
                </c:pt>
                <c:pt idx="1673">
                  <c:v>0.73965499999999995</c:v>
                </c:pt>
                <c:pt idx="1674">
                  <c:v>0.74698799999999999</c:v>
                </c:pt>
                <c:pt idx="1675">
                  <c:v>0.76031000000000004</c:v>
                </c:pt>
                <c:pt idx="1676">
                  <c:v>0.75869299999999995</c:v>
                </c:pt>
                <c:pt idx="1677">
                  <c:v>0.75299899999999997</c:v>
                </c:pt>
                <c:pt idx="1678">
                  <c:v>0.75801300000000005</c:v>
                </c:pt>
                <c:pt idx="1679">
                  <c:v>0.78512099999999996</c:v>
                </c:pt>
                <c:pt idx="1680">
                  <c:v>0.77975799999999995</c:v>
                </c:pt>
                <c:pt idx="1681">
                  <c:v>0.78240900000000002</c:v>
                </c:pt>
                <c:pt idx="1682">
                  <c:v>0.78480000000000005</c:v>
                </c:pt>
                <c:pt idx="1683">
                  <c:v>0.77494399999999997</c:v>
                </c:pt>
                <c:pt idx="1684">
                  <c:v>0.77792099999999997</c:v>
                </c:pt>
                <c:pt idx="1685">
                  <c:v>0.76714599999999999</c:v>
                </c:pt>
                <c:pt idx="1686">
                  <c:v>0.75709899999999997</c:v>
                </c:pt>
                <c:pt idx="1687">
                  <c:v>0.76323399999999997</c:v>
                </c:pt>
                <c:pt idx="1688">
                  <c:v>0.77178899999999995</c:v>
                </c:pt>
                <c:pt idx="1689">
                  <c:v>0.76772399999999996</c:v>
                </c:pt>
                <c:pt idx="1690">
                  <c:v>0.76721799999999996</c:v>
                </c:pt>
                <c:pt idx="1691">
                  <c:v>0.75692999999999999</c:v>
                </c:pt>
                <c:pt idx="1692">
                  <c:v>0.76487499999999997</c:v>
                </c:pt>
                <c:pt idx="1693">
                  <c:v>0.76888699999999999</c:v>
                </c:pt>
                <c:pt idx="1694">
                  <c:v>0.75888100000000003</c:v>
                </c:pt>
                <c:pt idx="1695">
                  <c:v>0.755583</c:v>
                </c:pt>
                <c:pt idx="1696">
                  <c:v>0.75923600000000002</c:v>
                </c:pt>
                <c:pt idx="1697">
                  <c:v>0.74978500000000003</c:v>
                </c:pt>
                <c:pt idx="1698">
                  <c:v>0.76400599999999996</c:v>
                </c:pt>
                <c:pt idx="1699">
                  <c:v>0.75928099999999998</c:v>
                </c:pt>
                <c:pt idx="1700">
                  <c:v>0.74105100000000002</c:v>
                </c:pt>
                <c:pt idx="1701">
                  <c:v>0.74563199999999996</c:v>
                </c:pt>
                <c:pt idx="1702">
                  <c:v>0.73955499999999996</c:v>
                </c:pt>
                <c:pt idx="1703">
                  <c:v>0.75678500000000004</c:v>
                </c:pt>
                <c:pt idx="1704">
                  <c:v>0.74304000000000003</c:v>
                </c:pt>
                <c:pt idx="1705">
                  <c:v>0.75126199999999999</c:v>
                </c:pt>
                <c:pt idx="1706">
                  <c:v>0.75198200000000004</c:v>
                </c:pt>
                <c:pt idx="1707">
                  <c:v>0.75268599999999997</c:v>
                </c:pt>
                <c:pt idx="1708">
                  <c:v>0.75350700000000004</c:v>
                </c:pt>
                <c:pt idx="1709">
                  <c:v>0.76228099999999999</c:v>
                </c:pt>
                <c:pt idx="1710">
                  <c:v>0.75378199999999995</c:v>
                </c:pt>
                <c:pt idx="1711">
                  <c:v>0.75146299999999999</c:v>
                </c:pt>
                <c:pt idx="1712">
                  <c:v>0.75598100000000001</c:v>
                </c:pt>
                <c:pt idx="1713">
                  <c:v>0.76058099999999995</c:v>
                </c:pt>
                <c:pt idx="1714">
                  <c:v>0.77076500000000003</c:v>
                </c:pt>
                <c:pt idx="1715">
                  <c:v>0.76608500000000002</c:v>
                </c:pt>
                <c:pt idx="1716">
                  <c:v>0.75345399999999996</c:v>
                </c:pt>
                <c:pt idx="1717">
                  <c:v>0.76261900000000005</c:v>
                </c:pt>
                <c:pt idx="1718">
                  <c:v>0.75499400000000005</c:v>
                </c:pt>
                <c:pt idx="1719">
                  <c:v>0.76335299999999995</c:v>
                </c:pt>
                <c:pt idx="1720">
                  <c:v>0.76092800000000005</c:v>
                </c:pt>
                <c:pt idx="1721">
                  <c:v>0.73910699999999996</c:v>
                </c:pt>
                <c:pt idx="1722">
                  <c:v>0.76899700000000004</c:v>
                </c:pt>
                <c:pt idx="1723">
                  <c:v>0.76991900000000002</c:v>
                </c:pt>
                <c:pt idx="1724">
                  <c:v>0.77304600000000001</c:v>
                </c:pt>
                <c:pt idx="1725">
                  <c:v>0.75316300000000003</c:v>
                </c:pt>
                <c:pt idx="1726">
                  <c:v>0.759745</c:v>
                </c:pt>
                <c:pt idx="1727">
                  <c:v>0.75551699999999999</c:v>
                </c:pt>
                <c:pt idx="1728">
                  <c:v>0.752745</c:v>
                </c:pt>
                <c:pt idx="1729">
                  <c:v>0.76687499999999997</c:v>
                </c:pt>
                <c:pt idx="1730">
                  <c:v>0.74893399999999999</c:v>
                </c:pt>
                <c:pt idx="1731">
                  <c:v>0.76681900000000003</c:v>
                </c:pt>
                <c:pt idx="1732">
                  <c:v>0.75597099999999995</c:v>
                </c:pt>
                <c:pt idx="1733">
                  <c:v>0.76199099999999997</c:v>
                </c:pt>
                <c:pt idx="1734">
                  <c:v>0.76136999999999999</c:v>
                </c:pt>
                <c:pt idx="1735">
                  <c:v>0.75483900000000004</c:v>
                </c:pt>
                <c:pt idx="1736">
                  <c:v>0.75275099999999995</c:v>
                </c:pt>
                <c:pt idx="1737">
                  <c:v>0.76989799999999997</c:v>
                </c:pt>
                <c:pt idx="1738">
                  <c:v>0.75722599999999995</c:v>
                </c:pt>
                <c:pt idx="1739">
                  <c:v>0.771065</c:v>
                </c:pt>
                <c:pt idx="1740">
                  <c:v>0.76725299999999996</c:v>
                </c:pt>
                <c:pt idx="1741">
                  <c:v>0.76945600000000003</c:v>
                </c:pt>
                <c:pt idx="1742">
                  <c:v>0.76905999999999997</c:v>
                </c:pt>
                <c:pt idx="1743">
                  <c:v>0.77297099999999996</c:v>
                </c:pt>
                <c:pt idx="1744">
                  <c:v>0.77914700000000003</c:v>
                </c:pt>
                <c:pt idx="1745">
                  <c:v>0.767042</c:v>
                </c:pt>
                <c:pt idx="1746">
                  <c:v>0.77138200000000001</c:v>
                </c:pt>
                <c:pt idx="1747">
                  <c:v>0.75931000000000004</c:v>
                </c:pt>
                <c:pt idx="1748">
                  <c:v>0.774061</c:v>
                </c:pt>
                <c:pt idx="1749">
                  <c:v>0.76332500000000003</c:v>
                </c:pt>
                <c:pt idx="1750">
                  <c:v>0.76095199999999996</c:v>
                </c:pt>
                <c:pt idx="1751">
                  <c:v>0.74937299999999996</c:v>
                </c:pt>
                <c:pt idx="1752">
                  <c:v>0.75755399999999995</c:v>
                </c:pt>
                <c:pt idx="1753">
                  <c:v>0.77310299999999998</c:v>
                </c:pt>
                <c:pt idx="1754">
                  <c:v>0.76904300000000003</c:v>
                </c:pt>
                <c:pt idx="1755">
                  <c:v>0.77327500000000005</c:v>
                </c:pt>
                <c:pt idx="1756">
                  <c:v>0.75844199999999995</c:v>
                </c:pt>
                <c:pt idx="1757">
                  <c:v>0.75722599999999995</c:v>
                </c:pt>
                <c:pt idx="1758">
                  <c:v>0.76627100000000004</c:v>
                </c:pt>
                <c:pt idx="1759">
                  <c:v>0.77952200000000005</c:v>
                </c:pt>
                <c:pt idx="1760">
                  <c:v>0.78350900000000001</c:v>
                </c:pt>
                <c:pt idx="1761">
                  <c:v>0.77005900000000005</c:v>
                </c:pt>
                <c:pt idx="1762">
                  <c:v>0.74826000000000004</c:v>
                </c:pt>
                <c:pt idx="1763">
                  <c:v>0.75817800000000002</c:v>
                </c:pt>
                <c:pt idx="1764">
                  <c:v>0.764822</c:v>
                </c:pt>
                <c:pt idx="1765">
                  <c:v>0.74780000000000002</c:v>
                </c:pt>
                <c:pt idx="1766">
                  <c:v>0.759571</c:v>
                </c:pt>
                <c:pt idx="1767">
                  <c:v>0.76534599999999997</c:v>
                </c:pt>
                <c:pt idx="1768">
                  <c:v>0.75643099999999996</c:v>
                </c:pt>
                <c:pt idx="1769">
                  <c:v>0.74977700000000003</c:v>
                </c:pt>
                <c:pt idx="1770">
                  <c:v>0.74152700000000005</c:v>
                </c:pt>
                <c:pt idx="1771">
                  <c:v>0.75578500000000004</c:v>
                </c:pt>
                <c:pt idx="1772">
                  <c:v>0.75370300000000001</c:v>
                </c:pt>
                <c:pt idx="1773">
                  <c:v>0.76461100000000004</c:v>
                </c:pt>
                <c:pt idx="1774">
                  <c:v>0.74934500000000004</c:v>
                </c:pt>
                <c:pt idx="1775">
                  <c:v>0.74683299999999997</c:v>
                </c:pt>
                <c:pt idx="1776">
                  <c:v>0.743869</c:v>
                </c:pt>
                <c:pt idx="1777">
                  <c:v>0.73787199999999997</c:v>
                </c:pt>
                <c:pt idx="1778">
                  <c:v>0.75684600000000002</c:v>
                </c:pt>
                <c:pt idx="1779">
                  <c:v>0.74485400000000002</c:v>
                </c:pt>
                <c:pt idx="1780">
                  <c:v>0.75290400000000002</c:v>
                </c:pt>
                <c:pt idx="1781">
                  <c:v>0.75082300000000002</c:v>
                </c:pt>
                <c:pt idx="1782">
                  <c:v>0.76029599999999997</c:v>
                </c:pt>
                <c:pt idx="1783">
                  <c:v>0.73962300000000003</c:v>
                </c:pt>
                <c:pt idx="1784">
                  <c:v>0.74540300000000004</c:v>
                </c:pt>
                <c:pt idx="1785">
                  <c:v>0.75976699999999997</c:v>
                </c:pt>
                <c:pt idx="1786">
                  <c:v>0.74910299999999996</c:v>
                </c:pt>
                <c:pt idx="1787">
                  <c:v>0.76063199999999997</c:v>
                </c:pt>
                <c:pt idx="1788">
                  <c:v>0.76400199999999996</c:v>
                </c:pt>
                <c:pt idx="1789">
                  <c:v>0.76423600000000003</c:v>
                </c:pt>
                <c:pt idx="1790">
                  <c:v>0.75048899999999996</c:v>
                </c:pt>
                <c:pt idx="1791">
                  <c:v>0.76120699999999997</c:v>
                </c:pt>
                <c:pt idx="1792">
                  <c:v>0.74819800000000003</c:v>
                </c:pt>
                <c:pt idx="1793">
                  <c:v>0.758386</c:v>
                </c:pt>
                <c:pt idx="1794">
                  <c:v>0.77353000000000005</c:v>
                </c:pt>
                <c:pt idx="1795">
                  <c:v>0.76295299999999999</c:v>
                </c:pt>
                <c:pt idx="1796">
                  <c:v>0.77381999999999995</c:v>
                </c:pt>
                <c:pt idx="1797">
                  <c:v>0.75790199999999996</c:v>
                </c:pt>
                <c:pt idx="1798">
                  <c:v>0.74991399999999997</c:v>
                </c:pt>
                <c:pt idx="1799">
                  <c:v>0.75644</c:v>
                </c:pt>
                <c:pt idx="1800">
                  <c:v>0.74766200000000005</c:v>
                </c:pt>
                <c:pt idx="1801">
                  <c:v>0.76961100000000005</c:v>
                </c:pt>
                <c:pt idx="1802">
                  <c:v>0.75734100000000004</c:v>
                </c:pt>
                <c:pt idx="1803">
                  <c:v>0.75694300000000003</c:v>
                </c:pt>
                <c:pt idx="1804">
                  <c:v>0.74865499999999996</c:v>
                </c:pt>
                <c:pt idx="1805">
                  <c:v>0.74296200000000001</c:v>
                </c:pt>
                <c:pt idx="1806">
                  <c:v>0.76968499999999995</c:v>
                </c:pt>
                <c:pt idx="1807">
                  <c:v>0.74995599999999996</c:v>
                </c:pt>
                <c:pt idx="1808">
                  <c:v>0.74222500000000002</c:v>
                </c:pt>
                <c:pt idx="1809">
                  <c:v>0.77112000000000003</c:v>
                </c:pt>
                <c:pt idx="1810">
                  <c:v>0.76708500000000002</c:v>
                </c:pt>
                <c:pt idx="1811">
                  <c:v>0.76386100000000001</c:v>
                </c:pt>
                <c:pt idx="1812">
                  <c:v>0.74900100000000003</c:v>
                </c:pt>
                <c:pt idx="1813">
                  <c:v>0.74490299999999998</c:v>
                </c:pt>
                <c:pt idx="1814">
                  <c:v>0.76176200000000005</c:v>
                </c:pt>
                <c:pt idx="1815">
                  <c:v>0.76730500000000001</c:v>
                </c:pt>
                <c:pt idx="1816">
                  <c:v>0.76447699999999996</c:v>
                </c:pt>
                <c:pt idx="1817">
                  <c:v>0.76521099999999997</c:v>
                </c:pt>
                <c:pt idx="1818">
                  <c:v>0.75517500000000004</c:v>
                </c:pt>
                <c:pt idx="1819">
                  <c:v>0.77320800000000001</c:v>
                </c:pt>
                <c:pt idx="1820">
                  <c:v>0.76964999999999995</c:v>
                </c:pt>
                <c:pt idx="1821">
                  <c:v>0.77554599999999996</c:v>
                </c:pt>
                <c:pt idx="1822">
                  <c:v>0.776667</c:v>
                </c:pt>
                <c:pt idx="1823">
                  <c:v>0.80054000000000003</c:v>
                </c:pt>
                <c:pt idx="1824">
                  <c:v>0.79828200000000005</c:v>
                </c:pt>
                <c:pt idx="1825">
                  <c:v>0.77967399999999998</c:v>
                </c:pt>
                <c:pt idx="1826">
                  <c:v>0.78958200000000001</c:v>
                </c:pt>
                <c:pt idx="1827">
                  <c:v>0.78924399999999995</c:v>
                </c:pt>
                <c:pt idx="1828">
                  <c:v>0.78512700000000002</c:v>
                </c:pt>
                <c:pt idx="1829">
                  <c:v>0.76924499999999996</c:v>
                </c:pt>
                <c:pt idx="1830">
                  <c:v>0.76280700000000001</c:v>
                </c:pt>
                <c:pt idx="1831">
                  <c:v>0.75718399999999997</c:v>
                </c:pt>
                <c:pt idx="1832">
                  <c:v>0.75885400000000003</c:v>
                </c:pt>
                <c:pt idx="1833">
                  <c:v>0.75383800000000001</c:v>
                </c:pt>
                <c:pt idx="1834">
                  <c:v>0.75986799999999999</c:v>
                </c:pt>
                <c:pt idx="1835">
                  <c:v>0.75403500000000001</c:v>
                </c:pt>
                <c:pt idx="1836">
                  <c:v>0.77477799999999997</c:v>
                </c:pt>
                <c:pt idx="1837">
                  <c:v>0.77311600000000003</c:v>
                </c:pt>
                <c:pt idx="1838">
                  <c:v>0.78184299999999995</c:v>
                </c:pt>
                <c:pt idx="1839">
                  <c:v>0.777393</c:v>
                </c:pt>
                <c:pt idx="1840">
                  <c:v>0.77202499999999996</c:v>
                </c:pt>
                <c:pt idx="1841">
                  <c:v>0.76948499999999997</c:v>
                </c:pt>
                <c:pt idx="1842">
                  <c:v>0.755139</c:v>
                </c:pt>
                <c:pt idx="1843">
                  <c:v>0.76177399999999995</c:v>
                </c:pt>
                <c:pt idx="1844">
                  <c:v>0.75777000000000005</c:v>
                </c:pt>
                <c:pt idx="1845">
                  <c:v>0.76335699999999995</c:v>
                </c:pt>
                <c:pt idx="1846">
                  <c:v>0.78695199999999998</c:v>
                </c:pt>
                <c:pt idx="1847">
                  <c:v>0.77761000000000002</c:v>
                </c:pt>
                <c:pt idx="1848">
                  <c:v>0.76672200000000001</c:v>
                </c:pt>
                <c:pt idx="1849">
                  <c:v>0.77256199999999997</c:v>
                </c:pt>
                <c:pt idx="1850">
                  <c:v>0.76928700000000005</c:v>
                </c:pt>
                <c:pt idx="1851">
                  <c:v>0.77043499999999998</c:v>
                </c:pt>
                <c:pt idx="1852">
                  <c:v>0.76449199999999995</c:v>
                </c:pt>
                <c:pt idx="1853">
                  <c:v>0.76034900000000005</c:v>
                </c:pt>
                <c:pt idx="1854">
                  <c:v>0.76727900000000004</c:v>
                </c:pt>
                <c:pt idx="1855">
                  <c:v>0.75872099999999998</c:v>
                </c:pt>
                <c:pt idx="1856">
                  <c:v>0.78036399999999995</c:v>
                </c:pt>
                <c:pt idx="1857">
                  <c:v>0.76355799999999996</c:v>
                </c:pt>
                <c:pt idx="1858">
                  <c:v>0.75137500000000002</c:v>
                </c:pt>
                <c:pt idx="1859">
                  <c:v>0.75395000000000001</c:v>
                </c:pt>
                <c:pt idx="1860">
                  <c:v>0.75165800000000005</c:v>
                </c:pt>
                <c:pt idx="1861">
                  <c:v>0.74035300000000004</c:v>
                </c:pt>
                <c:pt idx="1862">
                  <c:v>0.75417599999999996</c:v>
                </c:pt>
                <c:pt idx="1863">
                  <c:v>0.74575100000000005</c:v>
                </c:pt>
                <c:pt idx="1864">
                  <c:v>0.74858599999999997</c:v>
                </c:pt>
                <c:pt idx="1865">
                  <c:v>0.74695800000000001</c:v>
                </c:pt>
                <c:pt idx="1866">
                  <c:v>0.75150700000000004</c:v>
                </c:pt>
                <c:pt idx="1867">
                  <c:v>0.76766199999999996</c:v>
                </c:pt>
                <c:pt idx="1868">
                  <c:v>0.76672200000000001</c:v>
                </c:pt>
                <c:pt idx="1869">
                  <c:v>0.76472799999999996</c:v>
                </c:pt>
                <c:pt idx="1870">
                  <c:v>0.75959299999999996</c:v>
                </c:pt>
                <c:pt idx="1871">
                  <c:v>0.77399200000000001</c:v>
                </c:pt>
                <c:pt idx="1872">
                  <c:v>0.76194799999999996</c:v>
                </c:pt>
                <c:pt idx="1873">
                  <c:v>0.78699799999999998</c:v>
                </c:pt>
                <c:pt idx="1874">
                  <c:v>0.76631700000000003</c:v>
                </c:pt>
                <c:pt idx="1875">
                  <c:v>0.77142900000000003</c:v>
                </c:pt>
                <c:pt idx="1876">
                  <c:v>0.75500100000000003</c:v>
                </c:pt>
                <c:pt idx="1877">
                  <c:v>0.750718</c:v>
                </c:pt>
                <c:pt idx="1878">
                  <c:v>0.74861599999999995</c:v>
                </c:pt>
                <c:pt idx="1879">
                  <c:v>0.73975800000000003</c:v>
                </c:pt>
                <c:pt idx="1880">
                  <c:v>0.760934</c:v>
                </c:pt>
                <c:pt idx="1881">
                  <c:v>0.75185500000000005</c:v>
                </c:pt>
                <c:pt idx="1882">
                  <c:v>0.765239</c:v>
                </c:pt>
                <c:pt idx="1883">
                  <c:v>0.78500400000000004</c:v>
                </c:pt>
                <c:pt idx="1884">
                  <c:v>0.76771400000000001</c:v>
                </c:pt>
                <c:pt idx="1885">
                  <c:v>0.76507000000000003</c:v>
                </c:pt>
                <c:pt idx="1886">
                  <c:v>0.76273599999999997</c:v>
                </c:pt>
                <c:pt idx="1887">
                  <c:v>0.76928799999999997</c:v>
                </c:pt>
                <c:pt idx="1888">
                  <c:v>0.75948899999999997</c:v>
                </c:pt>
                <c:pt idx="1889">
                  <c:v>0.76528200000000002</c:v>
                </c:pt>
                <c:pt idx="1890">
                  <c:v>0.76646199999999998</c:v>
                </c:pt>
                <c:pt idx="1891">
                  <c:v>0.77005699999999999</c:v>
                </c:pt>
                <c:pt idx="1892">
                  <c:v>0.76927199999999996</c:v>
                </c:pt>
                <c:pt idx="1893">
                  <c:v>0.75071900000000003</c:v>
                </c:pt>
                <c:pt idx="1894">
                  <c:v>0.74580199999999996</c:v>
                </c:pt>
                <c:pt idx="1895">
                  <c:v>0.75464699999999996</c:v>
                </c:pt>
                <c:pt idx="1896">
                  <c:v>0.75511300000000003</c:v>
                </c:pt>
                <c:pt idx="1897">
                  <c:v>0.75213799999999997</c:v>
                </c:pt>
                <c:pt idx="1898">
                  <c:v>0.76920299999999997</c:v>
                </c:pt>
                <c:pt idx="1899">
                  <c:v>0.75395400000000001</c:v>
                </c:pt>
                <c:pt idx="1900">
                  <c:v>0.75127299999999997</c:v>
                </c:pt>
                <c:pt idx="1901">
                  <c:v>0.75738300000000003</c:v>
                </c:pt>
                <c:pt idx="1902">
                  <c:v>0.75407800000000003</c:v>
                </c:pt>
                <c:pt idx="1903">
                  <c:v>0.75100199999999995</c:v>
                </c:pt>
                <c:pt idx="1904">
                  <c:v>0.77085599999999999</c:v>
                </c:pt>
                <c:pt idx="1905">
                  <c:v>0.77012100000000006</c:v>
                </c:pt>
                <c:pt idx="1906">
                  <c:v>0.76510100000000003</c:v>
                </c:pt>
                <c:pt idx="1907">
                  <c:v>0.77214700000000003</c:v>
                </c:pt>
                <c:pt idx="1908">
                  <c:v>0.75559200000000004</c:v>
                </c:pt>
                <c:pt idx="1909">
                  <c:v>0.75834500000000005</c:v>
                </c:pt>
                <c:pt idx="1910">
                  <c:v>0.75626400000000005</c:v>
                </c:pt>
                <c:pt idx="1911">
                  <c:v>0.74959799999999999</c:v>
                </c:pt>
                <c:pt idx="1912">
                  <c:v>0.77897700000000003</c:v>
                </c:pt>
                <c:pt idx="1913">
                  <c:v>0.77161299999999999</c:v>
                </c:pt>
                <c:pt idx="1914">
                  <c:v>0.77232299999999998</c:v>
                </c:pt>
                <c:pt idx="1915">
                  <c:v>0.77761100000000005</c:v>
                </c:pt>
                <c:pt idx="1916">
                  <c:v>0.78683000000000003</c:v>
                </c:pt>
                <c:pt idx="1917">
                  <c:v>0.78647500000000004</c:v>
                </c:pt>
                <c:pt idx="1918">
                  <c:v>0.77112400000000003</c:v>
                </c:pt>
                <c:pt idx="1919">
                  <c:v>0.763297</c:v>
                </c:pt>
                <c:pt idx="1920">
                  <c:v>0.76629400000000003</c:v>
                </c:pt>
                <c:pt idx="1921">
                  <c:v>0.77718100000000001</c:v>
                </c:pt>
                <c:pt idx="1922">
                  <c:v>0.78124400000000005</c:v>
                </c:pt>
                <c:pt idx="1923">
                  <c:v>0.76753000000000005</c:v>
                </c:pt>
                <c:pt idx="1924">
                  <c:v>0.753104</c:v>
                </c:pt>
                <c:pt idx="1925">
                  <c:v>0.76287700000000003</c:v>
                </c:pt>
                <c:pt idx="1926">
                  <c:v>0.75437299999999996</c:v>
                </c:pt>
                <c:pt idx="1927">
                  <c:v>0.74096600000000001</c:v>
                </c:pt>
                <c:pt idx="1928">
                  <c:v>0.73909999999999998</c:v>
                </c:pt>
                <c:pt idx="1929">
                  <c:v>0.76861699999999999</c:v>
                </c:pt>
                <c:pt idx="1930">
                  <c:v>0.75641999999999998</c:v>
                </c:pt>
                <c:pt idx="1931">
                  <c:v>0.76810500000000004</c:v>
                </c:pt>
                <c:pt idx="1932">
                  <c:v>0.75869299999999995</c:v>
                </c:pt>
                <c:pt idx="1933">
                  <c:v>0.75476799999999999</c:v>
                </c:pt>
                <c:pt idx="1934">
                  <c:v>0.76053300000000001</c:v>
                </c:pt>
                <c:pt idx="1935">
                  <c:v>0.757548</c:v>
                </c:pt>
                <c:pt idx="1936">
                  <c:v>0.75628300000000004</c:v>
                </c:pt>
                <c:pt idx="1937">
                  <c:v>0.77626899999999999</c:v>
                </c:pt>
                <c:pt idx="1938">
                  <c:v>0.778111</c:v>
                </c:pt>
                <c:pt idx="1939">
                  <c:v>0.76104700000000003</c:v>
                </c:pt>
                <c:pt idx="1940">
                  <c:v>0.76264900000000002</c:v>
                </c:pt>
                <c:pt idx="1941">
                  <c:v>0.755579</c:v>
                </c:pt>
                <c:pt idx="1942">
                  <c:v>0.75004400000000004</c:v>
                </c:pt>
                <c:pt idx="1943">
                  <c:v>0.74523099999999998</c:v>
                </c:pt>
                <c:pt idx="1944">
                  <c:v>0.74719599999999997</c:v>
                </c:pt>
                <c:pt idx="1945">
                  <c:v>0.74570999999999998</c:v>
                </c:pt>
                <c:pt idx="1946">
                  <c:v>0.77124499999999996</c:v>
                </c:pt>
                <c:pt idx="1947">
                  <c:v>0.74594499999999997</c:v>
                </c:pt>
                <c:pt idx="1948">
                  <c:v>0.75711300000000004</c:v>
                </c:pt>
                <c:pt idx="1949">
                  <c:v>0.75039400000000001</c:v>
                </c:pt>
                <c:pt idx="1950">
                  <c:v>0.74172499999999997</c:v>
                </c:pt>
                <c:pt idx="1951">
                  <c:v>0.74312599999999995</c:v>
                </c:pt>
                <c:pt idx="1952">
                  <c:v>0.75308399999999998</c:v>
                </c:pt>
                <c:pt idx="1953">
                  <c:v>0.76167600000000002</c:v>
                </c:pt>
                <c:pt idx="1954">
                  <c:v>0.76815299999999997</c:v>
                </c:pt>
                <c:pt idx="1955">
                  <c:v>0.76449400000000001</c:v>
                </c:pt>
                <c:pt idx="1956">
                  <c:v>0.76093999999999995</c:v>
                </c:pt>
                <c:pt idx="1957">
                  <c:v>0.76038600000000001</c:v>
                </c:pt>
                <c:pt idx="1958">
                  <c:v>0.75901399999999997</c:v>
                </c:pt>
                <c:pt idx="1959">
                  <c:v>0.77520500000000003</c:v>
                </c:pt>
                <c:pt idx="1960">
                  <c:v>0.76479200000000003</c:v>
                </c:pt>
                <c:pt idx="1961">
                  <c:v>0.77845500000000001</c:v>
                </c:pt>
                <c:pt idx="1962">
                  <c:v>0.76434800000000003</c:v>
                </c:pt>
                <c:pt idx="1963">
                  <c:v>0.77491500000000002</c:v>
                </c:pt>
                <c:pt idx="1964">
                  <c:v>0.76678199999999996</c:v>
                </c:pt>
                <c:pt idx="1965">
                  <c:v>0.76352200000000003</c:v>
                </c:pt>
                <c:pt idx="1966">
                  <c:v>0.75711399999999995</c:v>
                </c:pt>
                <c:pt idx="1967">
                  <c:v>0.748386</c:v>
                </c:pt>
                <c:pt idx="1968">
                  <c:v>0.73807900000000004</c:v>
                </c:pt>
                <c:pt idx="1969">
                  <c:v>0.75279399999999996</c:v>
                </c:pt>
                <c:pt idx="1970">
                  <c:v>0.76423200000000002</c:v>
                </c:pt>
                <c:pt idx="1971">
                  <c:v>0.75758700000000001</c:v>
                </c:pt>
                <c:pt idx="1972">
                  <c:v>0.74292199999999997</c:v>
                </c:pt>
                <c:pt idx="1973">
                  <c:v>0.75409300000000001</c:v>
                </c:pt>
                <c:pt idx="1974">
                  <c:v>0.74474700000000005</c:v>
                </c:pt>
                <c:pt idx="1975">
                  <c:v>0.77129899999999996</c:v>
                </c:pt>
                <c:pt idx="1976">
                  <c:v>0.764567</c:v>
                </c:pt>
                <c:pt idx="1977">
                  <c:v>0.75491600000000003</c:v>
                </c:pt>
                <c:pt idx="1978">
                  <c:v>0.74582999999999999</c:v>
                </c:pt>
                <c:pt idx="1979">
                  <c:v>0.75495900000000005</c:v>
                </c:pt>
                <c:pt idx="1980">
                  <c:v>0.76583199999999996</c:v>
                </c:pt>
                <c:pt idx="1981">
                  <c:v>0.76403100000000002</c:v>
                </c:pt>
                <c:pt idx="1982">
                  <c:v>0.76278199999999996</c:v>
                </c:pt>
                <c:pt idx="1983">
                  <c:v>0.75667099999999998</c:v>
                </c:pt>
                <c:pt idx="1984">
                  <c:v>0.75530799999999998</c:v>
                </c:pt>
                <c:pt idx="1985">
                  <c:v>0.74760000000000004</c:v>
                </c:pt>
                <c:pt idx="1986">
                  <c:v>0.74942699999999995</c:v>
                </c:pt>
                <c:pt idx="1987">
                  <c:v>0.74367399999999995</c:v>
                </c:pt>
                <c:pt idx="1988">
                  <c:v>0.74765899999999996</c:v>
                </c:pt>
                <c:pt idx="1989">
                  <c:v>0.74294400000000005</c:v>
                </c:pt>
                <c:pt idx="1990">
                  <c:v>0.75184499999999999</c:v>
                </c:pt>
                <c:pt idx="1991">
                  <c:v>0.74635700000000005</c:v>
                </c:pt>
                <c:pt idx="1992">
                  <c:v>0.73318499999999998</c:v>
                </c:pt>
                <c:pt idx="1993">
                  <c:v>0.74649600000000005</c:v>
                </c:pt>
                <c:pt idx="1994">
                  <c:v>0.74401799999999996</c:v>
                </c:pt>
                <c:pt idx="1995">
                  <c:v>0.74223600000000001</c:v>
                </c:pt>
                <c:pt idx="1996">
                  <c:v>0.72887599999999997</c:v>
                </c:pt>
                <c:pt idx="1997">
                  <c:v>0.73418099999999997</c:v>
                </c:pt>
                <c:pt idx="1998">
                  <c:v>0.74124199999999996</c:v>
                </c:pt>
                <c:pt idx="1999">
                  <c:v>0.73620399999999997</c:v>
                </c:pt>
                <c:pt idx="2000">
                  <c:v>0.735761</c:v>
                </c:pt>
                <c:pt idx="2001">
                  <c:v>0.72566799999999998</c:v>
                </c:pt>
                <c:pt idx="2002">
                  <c:v>0.73411300000000002</c:v>
                </c:pt>
                <c:pt idx="2003">
                  <c:v>0.75294099999999997</c:v>
                </c:pt>
                <c:pt idx="2004">
                  <c:v>0.74819199999999997</c:v>
                </c:pt>
                <c:pt idx="2005">
                  <c:v>0.74441299999999999</c:v>
                </c:pt>
                <c:pt idx="2006">
                  <c:v>0.76000699999999999</c:v>
                </c:pt>
                <c:pt idx="2007">
                  <c:v>0.74680999999999997</c:v>
                </c:pt>
                <c:pt idx="2008">
                  <c:v>0.73834699999999998</c:v>
                </c:pt>
                <c:pt idx="2009">
                  <c:v>0.73602699999999999</c:v>
                </c:pt>
                <c:pt idx="2010">
                  <c:v>0.75870899999999997</c:v>
                </c:pt>
                <c:pt idx="2011">
                  <c:v>0.77083000000000002</c:v>
                </c:pt>
                <c:pt idx="2012">
                  <c:v>0.75964900000000002</c:v>
                </c:pt>
                <c:pt idx="2013">
                  <c:v>0.77227500000000004</c:v>
                </c:pt>
                <c:pt idx="2014">
                  <c:v>0.77261100000000005</c:v>
                </c:pt>
                <c:pt idx="2015">
                  <c:v>0.77174299999999996</c:v>
                </c:pt>
                <c:pt idx="2016">
                  <c:v>0.77864</c:v>
                </c:pt>
                <c:pt idx="2017">
                  <c:v>0.76468400000000003</c:v>
                </c:pt>
                <c:pt idx="2018">
                  <c:v>0.78131899999999999</c:v>
                </c:pt>
                <c:pt idx="2019">
                  <c:v>0.77721099999999999</c:v>
                </c:pt>
                <c:pt idx="2020">
                  <c:v>0.764181</c:v>
                </c:pt>
                <c:pt idx="2021">
                  <c:v>0.75436300000000001</c:v>
                </c:pt>
                <c:pt idx="2022">
                  <c:v>0.75304199999999999</c:v>
                </c:pt>
                <c:pt idx="2023">
                  <c:v>0.77417599999999998</c:v>
                </c:pt>
                <c:pt idx="2024">
                  <c:v>0.767038</c:v>
                </c:pt>
                <c:pt idx="2025">
                  <c:v>0.76197499999999996</c:v>
                </c:pt>
                <c:pt idx="2026">
                  <c:v>0.78480799999999995</c:v>
                </c:pt>
                <c:pt idx="2027">
                  <c:v>0.78200800000000004</c:v>
                </c:pt>
                <c:pt idx="2028">
                  <c:v>0.78407099999999996</c:v>
                </c:pt>
                <c:pt idx="2029">
                  <c:v>0.77849999999999997</c:v>
                </c:pt>
                <c:pt idx="2030">
                  <c:v>0.76055799999999996</c:v>
                </c:pt>
                <c:pt idx="2031">
                  <c:v>0.76642600000000005</c:v>
                </c:pt>
                <c:pt idx="2032">
                  <c:v>0.75534000000000001</c:v>
                </c:pt>
                <c:pt idx="2033">
                  <c:v>0.76131000000000004</c:v>
                </c:pt>
                <c:pt idx="2034">
                  <c:v>0.75466999999999995</c:v>
                </c:pt>
                <c:pt idx="2035">
                  <c:v>0.74451400000000001</c:v>
                </c:pt>
                <c:pt idx="2036">
                  <c:v>0.76519599999999999</c:v>
                </c:pt>
                <c:pt idx="2037">
                  <c:v>0.752525</c:v>
                </c:pt>
                <c:pt idx="2038">
                  <c:v>0.77410199999999996</c:v>
                </c:pt>
                <c:pt idx="2039">
                  <c:v>0.74882199999999999</c:v>
                </c:pt>
                <c:pt idx="2040">
                  <c:v>0.77752900000000003</c:v>
                </c:pt>
                <c:pt idx="2041">
                  <c:v>0.76975099999999996</c:v>
                </c:pt>
                <c:pt idx="2042">
                  <c:v>0.75522900000000004</c:v>
                </c:pt>
                <c:pt idx="2043">
                  <c:v>0.75527</c:v>
                </c:pt>
                <c:pt idx="2044">
                  <c:v>0.75699000000000005</c:v>
                </c:pt>
                <c:pt idx="2045">
                  <c:v>0.74383699999999997</c:v>
                </c:pt>
                <c:pt idx="2046">
                  <c:v>0.745251</c:v>
                </c:pt>
                <c:pt idx="2047">
                  <c:v>0.75323099999999998</c:v>
                </c:pt>
                <c:pt idx="2048">
                  <c:v>0.73507599999999995</c:v>
                </c:pt>
                <c:pt idx="2049">
                  <c:v>0.75673699999999999</c:v>
                </c:pt>
                <c:pt idx="2050">
                  <c:v>0.74228799999999995</c:v>
                </c:pt>
                <c:pt idx="2051">
                  <c:v>0.77121799999999996</c:v>
                </c:pt>
                <c:pt idx="2052">
                  <c:v>0.76969399999999999</c:v>
                </c:pt>
                <c:pt idx="2053">
                  <c:v>0.76026099999999996</c:v>
                </c:pt>
                <c:pt idx="2054">
                  <c:v>0.76231700000000002</c:v>
                </c:pt>
                <c:pt idx="2055">
                  <c:v>0.75922599999999996</c:v>
                </c:pt>
                <c:pt idx="2056">
                  <c:v>0.75085000000000002</c:v>
                </c:pt>
                <c:pt idx="2057">
                  <c:v>0.74721599999999999</c:v>
                </c:pt>
                <c:pt idx="2058">
                  <c:v>0.747525</c:v>
                </c:pt>
                <c:pt idx="2059">
                  <c:v>0.76838399999999996</c:v>
                </c:pt>
                <c:pt idx="2060">
                  <c:v>0.77615699999999999</c:v>
                </c:pt>
                <c:pt idx="2061">
                  <c:v>0.77075700000000003</c:v>
                </c:pt>
                <c:pt idx="2062">
                  <c:v>0.75314000000000003</c:v>
                </c:pt>
                <c:pt idx="2063">
                  <c:v>0.77028300000000005</c:v>
                </c:pt>
                <c:pt idx="2064">
                  <c:v>0.77399600000000002</c:v>
                </c:pt>
                <c:pt idx="2065">
                  <c:v>0.78493000000000002</c:v>
                </c:pt>
                <c:pt idx="2066">
                  <c:v>0.77531099999999997</c:v>
                </c:pt>
                <c:pt idx="2067">
                  <c:v>0.77681900000000004</c:v>
                </c:pt>
                <c:pt idx="2068">
                  <c:v>0.75336999999999998</c:v>
                </c:pt>
                <c:pt idx="2069">
                  <c:v>0.76877799999999996</c:v>
                </c:pt>
                <c:pt idx="2070">
                  <c:v>0.75507599999999997</c:v>
                </c:pt>
                <c:pt idx="2071">
                  <c:v>0.762239</c:v>
                </c:pt>
                <c:pt idx="2072">
                  <c:v>0.76250499999999999</c:v>
                </c:pt>
                <c:pt idx="2073">
                  <c:v>0.78132100000000004</c:v>
                </c:pt>
                <c:pt idx="2074">
                  <c:v>0.79288700000000001</c:v>
                </c:pt>
                <c:pt idx="2075">
                  <c:v>0.78172900000000001</c:v>
                </c:pt>
                <c:pt idx="2076">
                  <c:v>0.76863400000000004</c:v>
                </c:pt>
                <c:pt idx="2077">
                  <c:v>0.76888800000000002</c:v>
                </c:pt>
                <c:pt idx="2078">
                  <c:v>0.77689900000000001</c:v>
                </c:pt>
                <c:pt idx="2079">
                  <c:v>0.76376500000000003</c:v>
                </c:pt>
                <c:pt idx="2080">
                  <c:v>0.76696500000000001</c:v>
                </c:pt>
                <c:pt idx="2081">
                  <c:v>0.76558899999999996</c:v>
                </c:pt>
                <c:pt idx="2082">
                  <c:v>0.76606399999999997</c:v>
                </c:pt>
                <c:pt idx="2083">
                  <c:v>0.74185599999999996</c:v>
                </c:pt>
                <c:pt idx="2084">
                  <c:v>0.769258</c:v>
                </c:pt>
                <c:pt idx="2085">
                  <c:v>0.76797199999999999</c:v>
                </c:pt>
                <c:pt idx="2086">
                  <c:v>0.75512000000000001</c:v>
                </c:pt>
                <c:pt idx="2087">
                  <c:v>0.76248199999999999</c:v>
                </c:pt>
                <c:pt idx="2088">
                  <c:v>0.76258700000000001</c:v>
                </c:pt>
                <c:pt idx="2089">
                  <c:v>0.75431899999999996</c:v>
                </c:pt>
                <c:pt idx="2090">
                  <c:v>0.76564200000000004</c:v>
                </c:pt>
                <c:pt idx="2091">
                  <c:v>0.76266</c:v>
                </c:pt>
                <c:pt idx="2092">
                  <c:v>0.76956400000000003</c:v>
                </c:pt>
                <c:pt idx="2093">
                  <c:v>0.76027500000000003</c:v>
                </c:pt>
                <c:pt idx="2094">
                  <c:v>0.75424599999999997</c:v>
                </c:pt>
                <c:pt idx="2095">
                  <c:v>0.75876500000000002</c:v>
                </c:pt>
                <c:pt idx="2096">
                  <c:v>0.78884500000000002</c:v>
                </c:pt>
                <c:pt idx="2097">
                  <c:v>0.77732599999999996</c:v>
                </c:pt>
                <c:pt idx="2098">
                  <c:v>0.774308</c:v>
                </c:pt>
                <c:pt idx="2099">
                  <c:v>0.77246999999999999</c:v>
                </c:pt>
                <c:pt idx="2100">
                  <c:v>0.76841300000000001</c:v>
                </c:pt>
                <c:pt idx="2101">
                  <c:v>0.78730199999999995</c:v>
                </c:pt>
                <c:pt idx="2102">
                  <c:v>0.76261100000000004</c:v>
                </c:pt>
                <c:pt idx="2103">
                  <c:v>0.77794600000000003</c:v>
                </c:pt>
                <c:pt idx="2104">
                  <c:v>0.77940600000000004</c:v>
                </c:pt>
                <c:pt idx="2105">
                  <c:v>0.76082099999999997</c:v>
                </c:pt>
                <c:pt idx="2106">
                  <c:v>0.76667300000000005</c:v>
                </c:pt>
                <c:pt idx="2107">
                  <c:v>0.77287700000000004</c:v>
                </c:pt>
                <c:pt idx="2108">
                  <c:v>0.78502899999999998</c:v>
                </c:pt>
                <c:pt idx="2109">
                  <c:v>0.77817700000000001</c:v>
                </c:pt>
                <c:pt idx="2110">
                  <c:v>0.78307700000000002</c:v>
                </c:pt>
                <c:pt idx="2111">
                  <c:v>0.783057</c:v>
                </c:pt>
                <c:pt idx="2112">
                  <c:v>0.78622800000000004</c:v>
                </c:pt>
                <c:pt idx="2113">
                  <c:v>0.79581900000000005</c:v>
                </c:pt>
                <c:pt idx="2114">
                  <c:v>0.79629300000000003</c:v>
                </c:pt>
                <c:pt idx="2115">
                  <c:v>0.78362699999999996</c:v>
                </c:pt>
                <c:pt idx="2116">
                  <c:v>0.77584600000000004</c:v>
                </c:pt>
                <c:pt idx="2117">
                  <c:v>0.79649499999999995</c:v>
                </c:pt>
                <c:pt idx="2118">
                  <c:v>0.797265</c:v>
                </c:pt>
                <c:pt idx="2119">
                  <c:v>0.76494600000000001</c:v>
                </c:pt>
                <c:pt idx="2120">
                  <c:v>0.77615400000000001</c:v>
                </c:pt>
                <c:pt idx="2121">
                  <c:v>0.77607700000000002</c:v>
                </c:pt>
                <c:pt idx="2122">
                  <c:v>0.78156999999999999</c:v>
                </c:pt>
                <c:pt idx="2123">
                  <c:v>0.76259299999999997</c:v>
                </c:pt>
                <c:pt idx="2124">
                  <c:v>0.76661100000000004</c:v>
                </c:pt>
                <c:pt idx="2125">
                  <c:v>0.77680400000000005</c:v>
                </c:pt>
                <c:pt idx="2126">
                  <c:v>0.79230800000000001</c:v>
                </c:pt>
                <c:pt idx="2127">
                  <c:v>0.76819000000000004</c:v>
                </c:pt>
                <c:pt idx="2128">
                  <c:v>0.74641800000000003</c:v>
                </c:pt>
                <c:pt idx="2129">
                  <c:v>0.76073800000000003</c:v>
                </c:pt>
                <c:pt idx="2130">
                  <c:v>0.74671699999999996</c:v>
                </c:pt>
                <c:pt idx="2131">
                  <c:v>0.742367</c:v>
                </c:pt>
                <c:pt idx="2132">
                  <c:v>0.76600000000000001</c:v>
                </c:pt>
                <c:pt idx="2133">
                  <c:v>0.76226499999999997</c:v>
                </c:pt>
                <c:pt idx="2134">
                  <c:v>0.77107999999999999</c:v>
                </c:pt>
                <c:pt idx="2135">
                  <c:v>0.75297099999999995</c:v>
                </c:pt>
                <c:pt idx="2136">
                  <c:v>0.765926</c:v>
                </c:pt>
                <c:pt idx="2137">
                  <c:v>0.76728099999999999</c:v>
                </c:pt>
                <c:pt idx="2138">
                  <c:v>0.778007</c:v>
                </c:pt>
                <c:pt idx="2139">
                  <c:v>0.77376900000000004</c:v>
                </c:pt>
                <c:pt idx="2140">
                  <c:v>0.76930200000000004</c:v>
                </c:pt>
                <c:pt idx="2141">
                  <c:v>0.77472099999999999</c:v>
                </c:pt>
                <c:pt idx="2142">
                  <c:v>0.77767399999999998</c:v>
                </c:pt>
                <c:pt idx="2143">
                  <c:v>0.77116600000000002</c:v>
                </c:pt>
                <c:pt idx="2144">
                  <c:v>0.77219400000000005</c:v>
                </c:pt>
                <c:pt idx="2145">
                  <c:v>0.76669799999999999</c:v>
                </c:pt>
                <c:pt idx="2146">
                  <c:v>0.77285700000000002</c:v>
                </c:pt>
                <c:pt idx="2147">
                  <c:v>0.765706</c:v>
                </c:pt>
                <c:pt idx="2148">
                  <c:v>0.77076999999999996</c:v>
                </c:pt>
                <c:pt idx="2149">
                  <c:v>0.750745</c:v>
                </c:pt>
                <c:pt idx="2150">
                  <c:v>0.75582400000000005</c:v>
                </c:pt>
                <c:pt idx="2151">
                  <c:v>0.75815299999999997</c:v>
                </c:pt>
                <c:pt idx="2152">
                  <c:v>0.75008799999999998</c:v>
                </c:pt>
                <c:pt idx="2153">
                  <c:v>0.75259900000000002</c:v>
                </c:pt>
                <c:pt idx="2154">
                  <c:v>0.75113799999999997</c:v>
                </c:pt>
                <c:pt idx="2155">
                  <c:v>0.75</c:v>
                </c:pt>
                <c:pt idx="2156">
                  <c:v>0.74597000000000002</c:v>
                </c:pt>
                <c:pt idx="2157">
                  <c:v>0.75626099999999996</c:v>
                </c:pt>
                <c:pt idx="2158">
                  <c:v>0.74493200000000004</c:v>
                </c:pt>
                <c:pt idx="2159">
                  <c:v>0.753247</c:v>
                </c:pt>
                <c:pt idx="2160">
                  <c:v>0.75259900000000002</c:v>
                </c:pt>
                <c:pt idx="2161">
                  <c:v>0.74432399999999999</c:v>
                </c:pt>
                <c:pt idx="2162">
                  <c:v>0.76014099999999996</c:v>
                </c:pt>
                <c:pt idx="2163">
                  <c:v>0.75614999999999999</c:v>
                </c:pt>
                <c:pt idx="2164">
                  <c:v>0.76946000000000003</c:v>
                </c:pt>
                <c:pt idx="2165">
                  <c:v>0.76014199999999998</c:v>
                </c:pt>
                <c:pt idx="2166">
                  <c:v>0.75971999999999995</c:v>
                </c:pt>
                <c:pt idx="2167">
                  <c:v>0.75748499999999996</c:v>
                </c:pt>
                <c:pt idx="2168">
                  <c:v>0.76891699999999996</c:v>
                </c:pt>
                <c:pt idx="2169">
                  <c:v>0.75612000000000001</c:v>
                </c:pt>
                <c:pt idx="2170">
                  <c:v>0.77464299999999997</c:v>
                </c:pt>
                <c:pt idx="2171">
                  <c:v>0.75458400000000003</c:v>
                </c:pt>
                <c:pt idx="2172">
                  <c:v>0.773783</c:v>
                </c:pt>
                <c:pt idx="2173">
                  <c:v>0.77127299999999999</c:v>
                </c:pt>
                <c:pt idx="2174">
                  <c:v>0.76854199999999995</c:v>
                </c:pt>
                <c:pt idx="2175">
                  <c:v>0.75947500000000001</c:v>
                </c:pt>
                <c:pt idx="2176">
                  <c:v>0.75749900000000003</c:v>
                </c:pt>
                <c:pt idx="2177">
                  <c:v>0.75514999999999999</c:v>
                </c:pt>
                <c:pt idx="2178">
                  <c:v>0.75793500000000003</c:v>
                </c:pt>
                <c:pt idx="2179">
                  <c:v>0.76624099999999995</c:v>
                </c:pt>
                <c:pt idx="2180">
                  <c:v>0.78411900000000001</c:v>
                </c:pt>
                <c:pt idx="2181">
                  <c:v>0.78513999999999995</c:v>
                </c:pt>
                <c:pt idx="2182">
                  <c:v>0.77775700000000003</c:v>
                </c:pt>
                <c:pt idx="2183">
                  <c:v>0.780748</c:v>
                </c:pt>
                <c:pt idx="2184">
                  <c:v>0.77172700000000005</c:v>
                </c:pt>
                <c:pt idx="2185">
                  <c:v>0.77566000000000002</c:v>
                </c:pt>
                <c:pt idx="2186">
                  <c:v>0.77715599999999996</c:v>
                </c:pt>
                <c:pt idx="2187">
                  <c:v>0.76559600000000005</c:v>
                </c:pt>
                <c:pt idx="2188">
                  <c:v>0.761382</c:v>
                </c:pt>
                <c:pt idx="2189">
                  <c:v>0.76785700000000001</c:v>
                </c:pt>
                <c:pt idx="2190">
                  <c:v>0.74929500000000004</c:v>
                </c:pt>
                <c:pt idx="2191">
                  <c:v>0.73386499999999999</c:v>
                </c:pt>
                <c:pt idx="2192">
                  <c:v>0.73119199999999995</c:v>
                </c:pt>
                <c:pt idx="2193">
                  <c:v>0.73817999999999995</c:v>
                </c:pt>
                <c:pt idx="2194">
                  <c:v>0.73362000000000005</c:v>
                </c:pt>
                <c:pt idx="2195">
                  <c:v>0.74417800000000001</c:v>
                </c:pt>
                <c:pt idx="2196">
                  <c:v>0.74600699999999998</c:v>
                </c:pt>
                <c:pt idx="2197">
                  <c:v>0.74606700000000004</c:v>
                </c:pt>
                <c:pt idx="2198">
                  <c:v>0.74523399999999995</c:v>
                </c:pt>
                <c:pt idx="2199">
                  <c:v>0.76180199999999998</c:v>
                </c:pt>
                <c:pt idx="2200">
                  <c:v>0.76675000000000004</c:v>
                </c:pt>
                <c:pt idx="2201">
                  <c:v>0.76235600000000003</c:v>
                </c:pt>
                <c:pt idx="2202">
                  <c:v>0.75681299999999996</c:v>
                </c:pt>
                <c:pt idx="2203">
                  <c:v>0.75976900000000003</c:v>
                </c:pt>
                <c:pt idx="2204">
                  <c:v>0.74319500000000005</c:v>
                </c:pt>
                <c:pt idx="2205">
                  <c:v>0.747394</c:v>
                </c:pt>
                <c:pt idx="2206">
                  <c:v>0.75654500000000002</c:v>
                </c:pt>
                <c:pt idx="2207">
                  <c:v>0.75271399999999999</c:v>
                </c:pt>
                <c:pt idx="2208">
                  <c:v>0.74085000000000001</c:v>
                </c:pt>
                <c:pt idx="2209">
                  <c:v>0.765123</c:v>
                </c:pt>
                <c:pt idx="2210">
                  <c:v>0.76044699999999998</c:v>
                </c:pt>
                <c:pt idx="2211">
                  <c:v>0.76085400000000003</c:v>
                </c:pt>
                <c:pt idx="2212">
                  <c:v>0.76155600000000001</c:v>
                </c:pt>
                <c:pt idx="2213">
                  <c:v>0.75828300000000004</c:v>
                </c:pt>
                <c:pt idx="2214">
                  <c:v>0.72957700000000003</c:v>
                </c:pt>
                <c:pt idx="2215">
                  <c:v>0.74442699999999995</c:v>
                </c:pt>
                <c:pt idx="2216">
                  <c:v>0.74449600000000005</c:v>
                </c:pt>
                <c:pt idx="2217">
                  <c:v>0.76129500000000005</c:v>
                </c:pt>
                <c:pt idx="2218">
                  <c:v>0.76188800000000001</c:v>
                </c:pt>
                <c:pt idx="2219">
                  <c:v>0.73583600000000005</c:v>
                </c:pt>
                <c:pt idx="2220">
                  <c:v>0.73237799999999997</c:v>
                </c:pt>
                <c:pt idx="2221">
                  <c:v>0.75479499999999999</c:v>
                </c:pt>
                <c:pt idx="2222">
                  <c:v>0.74637900000000001</c:v>
                </c:pt>
                <c:pt idx="2223">
                  <c:v>0.76356800000000002</c:v>
                </c:pt>
                <c:pt idx="2224">
                  <c:v>0.77124800000000004</c:v>
                </c:pt>
                <c:pt idx="2225">
                  <c:v>0.75543099999999996</c:v>
                </c:pt>
                <c:pt idx="2226">
                  <c:v>0.77236400000000005</c:v>
                </c:pt>
                <c:pt idx="2227">
                  <c:v>0.77024700000000001</c:v>
                </c:pt>
                <c:pt idx="2228">
                  <c:v>0.76089399999999996</c:v>
                </c:pt>
                <c:pt idx="2229">
                  <c:v>0.775254</c:v>
                </c:pt>
                <c:pt idx="2230">
                  <c:v>0.75982499999999997</c:v>
                </c:pt>
                <c:pt idx="2231">
                  <c:v>0.76183800000000002</c:v>
                </c:pt>
                <c:pt idx="2232">
                  <c:v>0.74068299999999998</c:v>
                </c:pt>
                <c:pt idx="2233">
                  <c:v>0.74714800000000003</c:v>
                </c:pt>
                <c:pt idx="2234">
                  <c:v>0.73759799999999998</c:v>
                </c:pt>
                <c:pt idx="2235">
                  <c:v>0.75147900000000001</c:v>
                </c:pt>
                <c:pt idx="2236">
                  <c:v>0.73946699999999999</c:v>
                </c:pt>
                <c:pt idx="2237">
                  <c:v>0.74306300000000003</c:v>
                </c:pt>
                <c:pt idx="2238">
                  <c:v>0.73493600000000003</c:v>
                </c:pt>
                <c:pt idx="2239">
                  <c:v>0.739035</c:v>
                </c:pt>
                <c:pt idx="2240">
                  <c:v>0.73910799999999999</c:v>
                </c:pt>
                <c:pt idx="2241">
                  <c:v>0.72880500000000004</c:v>
                </c:pt>
                <c:pt idx="2242">
                  <c:v>0.75748800000000005</c:v>
                </c:pt>
                <c:pt idx="2243">
                  <c:v>0.75177700000000003</c:v>
                </c:pt>
                <c:pt idx="2244">
                  <c:v>0.74688900000000003</c:v>
                </c:pt>
                <c:pt idx="2245">
                  <c:v>0.73705200000000004</c:v>
                </c:pt>
                <c:pt idx="2246">
                  <c:v>0.74182899999999996</c:v>
                </c:pt>
                <c:pt idx="2247">
                  <c:v>0.74371200000000004</c:v>
                </c:pt>
                <c:pt idx="2248">
                  <c:v>0.73739100000000002</c:v>
                </c:pt>
                <c:pt idx="2249">
                  <c:v>0.73782300000000001</c:v>
                </c:pt>
                <c:pt idx="2250">
                  <c:v>0.75662700000000005</c:v>
                </c:pt>
                <c:pt idx="2251">
                  <c:v>0.75171699999999997</c:v>
                </c:pt>
                <c:pt idx="2252">
                  <c:v>0.76060899999999998</c:v>
                </c:pt>
                <c:pt idx="2253">
                  <c:v>0.77022400000000002</c:v>
                </c:pt>
                <c:pt idx="2254">
                  <c:v>0.76916099999999998</c:v>
                </c:pt>
                <c:pt idx="2255">
                  <c:v>0.76162700000000005</c:v>
                </c:pt>
                <c:pt idx="2256">
                  <c:v>0.75264600000000004</c:v>
                </c:pt>
                <c:pt idx="2257">
                  <c:v>0.756525</c:v>
                </c:pt>
                <c:pt idx="2258">
                  <c:v>0.75147900000000001</c:v>
                </c:pt>
                <c:pt idx="2259">
                  <c:v>0.77935699999999997</c:v>
                </c:pt>
                <c:pt idx="2260">
                  <c:v>0.779945</c:v>
                </c:pt>
                <c:pt idx="2261">
                  <c:v>0.77390199999999998</c:v>
                </c:pt>
                <c:pt idx="2262">
                  <c:v>0.76191299999999995</c:v>
                </c:pt>
                <c:pt idx="2263">
                  <c:v>0.76918799999999998</c:v>
                </c:pt>
                <c:pt idx="2264">
                  <c:v>0.776837</c:v>
                </c:pt>
                <c:pt idx="2265">
                  <c:v>0.78423200000000004</c:v>
                </c:pt>
                <c:pt idx="2266">
                  <c:v>0.75031099999999995</c:v>
                </c:pt>
                <c:pt idx="2267">
                  <c:v>0.74677400000000005</c:v>
                </c:pt>
                <c:pt idx="2268">
                  <c:v>0.73751100000000003</c:v>
                </c:pt>
                <c:pt idx="2269">
                  <c:v>0.73783299999999996</c:v>
                </c:pt>
                <c:pt idx="2270">
                  <c:v>0.727136</c:v>
                </c:pt>
                <c:pt idx="2271">
                  <c:v>0.72572599999999998</c:v>
                </c:pt>
                <c:pt idx="2272">
                  <c:v>0.736572</c:v>
                </c:pt>
                <c:pt idx="2273">
                  <c:v>0.74433499999999997</c:v>
                </c:pt>
                <c:pt idx="2274">
                  <c:v>0.74792800000000004</c:v>
                </c:pt>
                <c:pt idx="2275">
                  <c:v>0.74465899999999996</c:v>
                </c:pt>
                <c:pt idx="2276">
                  <c:v>0.76096299999999995</c:v>
                </c:pt>
                <c:pt idx="2277">
                  <c:v>0.760571</c:v>
                </c:pt>
                <c:pt idx="2278">
                  <c:v>0.74265499999999995</c:v>
                </c:pt>
                <c:pt idx="2279">
                  <c:v>0.74821099999999996</c:v>
                </c:pt>
                <c:pt idx="2280">
                  <c:v>0.74424800000000002</c:v>
                </c:pt>
                <c:pt idx="2281">
                  <c:v>0.74934400000000001</c:v>
                </c:pt>
                <c:pt idx="2282">
                  <c:v>0.759023</c:v>
                </c:pt>
                <c:pt idx="2283">
                  <c:v>0.73882999999999999</c:v>
                </c:pt>
                <c:pt idx="2284">
                  <c:v>0.75359799999999999</c:v>
                </c:pt>
                <c:pt idx="2285">
                  <c:v>0.75254900000000002</c:v>
                </c:pt>
                <c:pt idx="2286">
                  <c:v>0.74799000000000004</c:v>
                </c:pt>
                <c:pt idx="2287">
                  <c:v>0.74520900000000001</c:v>
                </c:pt>
                <c:pt idx="2288">
                  <c:v>0.76039400000000001</c:v>
                </c:pt>
                <c:pt idx="2289">
                  <c:v>0.75860899999999998</c:v>
                </c:pt>
                <c:pt idx="2290">
                  <c:v>0.74154399999999998</c:v>
                </c:pt>
                <c:pt idx="2291">
                  <c:v>0.73691300000000004</c:v>
                </c:pt>
                <c:pt idx="2292">
                  <c:v>0.74158299999999999</c:v>
                </c:pt>
                <c:pt idx="2293">
                  <c:v>0.73983299999999996</c:v>
                </c:pt>
                <c:pt idx="2294">
                  <c:v>0.74956999999999996</c:v>
                </c:pt>
                <c:pt idx="2295">
                  <c:v>0.74484899999999998</c:v>
                </c:pt>
                <c:pt idx="2296">
                  <c:v>0.74475800000000003</c:v>
                </c:pt>
                <c:pt idx="2297">
                  <c:v>0.74189099999999997</c:v>
                </c:pt>
                <c:pt idx="2298">
                  <c:v>0.73737900000000001</c:v>
                </c:pt>
                <c:pt idx="2299">
                  <c:v>0.73575699999999999</c:v>
                </c:pt>
                <c:pt idx="2300">
                  <c:v>0.75038499999999997</c:v>
                </c:pt>
                <c:pt idx="2301">
                  <c:v>0.74541999999999997</c:v>
                </c:pt>
                <c:pt idx="2302">
                  <c:v>0.73938700000000002</c:v>
                </c:pt>
                <c:pt idx="2303">
                  <c:v>0.75706399999999996</c:v>
                </c:pt>
                <c:pt idx="2304">
                  <c:v>0.74157700000000004</c:v>
                </c:pt>
                <c:pt idx="2305">
                  <c:v>0.75291799999999998</c:v>
                </c:pt>
                <c:pt idx="2306">
                  <c:v>0.75048800000000004</c:v>
                </c:pt>
                <c:pt idx="2307">
                  <c:v>0.75676600000000005</c:v>
                </c:pt>
                <c:pt idx="2308">
                  <c:v>0.76645600000000003</c:v>
                </c:pt>
                <c:pt idx="2309">
                  <c:v>0.77237699999999998</c:v>
                </c:pt>
                <c:pt idx="2310">
                  <c:v>0.76124800000000004</c:v>
                </c:pt>
                <c:pt idx="2311">
                  <c:v>0.74592599999999998</c:v>
                </c:pt>
                <c:pt idx="2312">
                  <c:v>0.75017500000000004</c:v>
                </c:pt>
                <c:pt idx="2313">
                  <c:v>0.754965</c:v>
                </c:pt>
                <c:pt idx="2314">
                  <c:v>0.75170800000000004</c:v>
                </c:pt>
                <c:pt idx="2315">
                  <c:v>0.75248199999999998</c:v>
                </c:pt>
                <c:pt idx="2316">
                  <c:v>0.74417800000000001</c:v>
                </c:pt>
                <c:pt idx="2317">
                  <c:v>0.761571</c:v>
                </c:pt>
                <c:pt idx="2318">
                  <c:v>0.74939100000000003</c:v>
                </c:pt>
                <c:pt idx="2319">
                  <c:v>0.767737</c:v>
                </c:pt>
                <c:pt idx="2320">
                  <c:v>0.75639699999999999</c:v>
                </c:pt>
                <c:pt idx="2321">
                  <c:v>0.76577200000000001</c:v>
                </c:pt>
                <c:pt idx="2322">
                  <c:v>0.75701799999999997</c:v>
                </c:pt>
                <c:pt idx="2323">
                  <c:v>0.78086500000000003</c:v>
                </c:pt>
                <c:pt idx="2324">
                  <c:v>0.76353700000000002</c:v>
                </c:pt>
                <c:pt idx="2325">
                  <c:v>0.75192400000000004</c:v>
                </c:pt>
                <c:pt idx="2326">
                  <c:v>0.74237699999999995</c:v>
                </c:pt>
                <c:pt idx="2327">
                  <c:v>0.74149100000000001</c:v>
                </c:pt>
                <c:pt idx="2328">
                  <c:v>0.74878199999999995</c:v>
                </c:pt>
                <c:pt idx="2329">
                  <c:v>0.75327699999999997</c:v>
                </c:pt>
                <c:pt idx="2330">
                  <c:v>0.74693399999999999</c:v>
                </c:pt>
                <c:pt idx="2331">
                  <c:v>0.75959900000000002</c:v>
                </c:pt>
                <c:pt idx="2332">
                  <c:v>0.74929800000000002</c:v>
                </c:pt>
                <c:pt idx="2333">
                  <c:v>0.74574200000000002</c:v>
                </c:pt>
                <c:pt idx="2334">
                  <c:v>0.73850300000000002</c:v>
                </c:pt>
                <c:pt idx="2335">
                  <c:v>0.74856100000000003</c:v>
                </c:pt>
                <c:pt idx="2336">
                  <c:v>0.74104700000000001</c:v>
                </c:pt>
                <c:pt idx="2337">
                  <c:v>0.73855000000000004</c:v>
                </c:pt>
                <c:pt idx="2338">
                  <c:v>0.74369399999999997</c:v>
                </c:pt>
                <c:pt idx="2339">
                  <c:v>0.74226599999999998</c:v>
                </c:pt>
                <c:pt idx="2340">
                  <c:v>0.739483</c:v>
                </c:pt>
                <c:pt idx="2341">
                  <c:v>0.753386</c:v>
                </c:pt>
                <c:pt idx="2342">
                  <c:v>0.76093999999999995</c:v>
                </c:pt>
                <c:pt idx="2343">
                  <c:v>0.75156500000000004</c:v>
                </c:pt>
                <c:pt idx="2344">
                  <c:v>0.75983000000000001</c:v>
                </c:pt>
                <c:pt idx="2345">
                  <c:v>0.75459100000000001</c:v>
                </c:pt>
                <c:pt idx="2346">
                  <c:v>0.76101200000000002</c:v>
                </c:pt>
                <c:pt idx="2347">
                  <c:v>0.75293900000000002</c:v>
                </c:pt>
                <c:pt idx="2348">
                  <c:v>0.75638499999999997</c:v>
                </c:pt>
                <c:pt idx="2349">
                  <c:v>0.76107100000000005</c:v>
                </c:pt>
                <c:pt idx="2350">
                  <c:v>0.74161600000000005</c:v>
                </c:pt>
                <c:pt idx="2351">
                  <c:v>0.75089399999999995</c:v>
                </c:pt>
                <c:pt idx="2352">
                  <c:v>0.73933000000000004</c:v>
                </c:pt>
                <c:pt idx="2353">
                  <c:v>0.73874200000000001</c:v>
                </c:pt>
                <c:pt idx="2354">
                  <c:v>0.73788500000000001</c:v>
                </c:pt>
                <c:pt idx="2355">
                  <c:v>0.74522299999999997</c:v>
                </c:pt>
                <c:pt idx="2356">
                  <c:v>0.73554699999999995</c:v>
                </c:pt>
                <c:pt idx="2357">
                  <c:v>0.73116599999999998</c:v>
                </c:pt>
                <c:pt idx="2358">
                  <c:v>0.73909999999999998</c:v>
                </c:pt>
                <c:pt idx="2359">
                  <c:v>0.76844000000000001</c:v>
                </c:pt>
                <c:pt idx="2360">
                  <c:v>0.76490599999999997</c:v>
                </c:pt>
                <c:pt idx="2361">
                  <c:v>0.76935600000000004</c:v>
                </c:pt>
                <c:pt idx="2362">
                  <c:v>0.76264900000000002</c:v>
                </c:pt>
                <c:pt idx="2363">
                  <c:v>0.768069</c:v>
                </c:pt>
                <c:pt idx="2364">
                  <c:v>0.77514499999999997</c:v>
                </c:pt>
                <c:pt idx="2365">
                  <c:v>0.76425600000000005</c:v>
                </c:pt>
                <c:pt idx="2366">
                  <c:v>0.75689899999999999</c:v>
                </c:pt>
                <c:pt idx="2367">
                  <c:v>0.771316</c:v>
                </c:pt>
                <c:pt idx="2368">
                  <c:v>0.75449699999999997</c:v>
                </c:pt>
                <c:pt idx="2369">
                  <c:v>0.75935699999999995</c:v>
                </c:pt>
                <c:pt idx="2370">
                  <c:v>0.75761800000000001</c:v>
                </c:pt>
                <c:pt idx="2371">
                  <c:v>0.73900100000000002</c:v>
                </c:pt>
                <c:pt idx="2372">
                  <c:v>0.75644</c:v>
                </c:pt>
                <c:pt idx="2373">
                  <c:v>0.75156699999999999</c:v>
                </c:pt>
                <c:pt idx="2374">
                  <c:v>0.75617199999999996</c:v>
                </c:pt>
                <c:pt idx="2375">
                  <c:v>0.75592700000000002</c:v>
                </c:pt>
                <c:pt idx="2376">
                  <c:v>0.757023</c:v>
                </c:pt>
                <c:pt idx="2377">
                  <c:v>0.78126799999999996</c:v>
                </c:pt>
                <c:pt idx="2378">
                  <c:v>0.76280599999999998</c:v>
                </c:pt>
                <c:pt idx="2379">
                  <c:v>0.76149100000000003</c:v>
                </c:pt>
                <c:pt idx="2380">
                  <c:v>0.76100699999999999</c:v>
                </c:pt>
                <c:pt idx="2381">
                  <c:v>0.75819199999999998</c:v>
                </c:pt>
                <c:pt idx="2382">
                  <c:v>0.75240099999999999</c:v>
                </c:pt>
                <c:pt idx="2383">
                  <c:v>0.75134900000000004</c:v>
                </c:pt>
                <c:pt idx="2384">
                  <c:v>0.74207199999999995</c:v>
                </c:pt>
                <c:pt idx="2385">
                  <c:v>0.74000999999999995</c:v>
                </c:pt>
                <c:pt idx="2386">
                  <c:v>0.75048000000000004</c:v>
                </c:pt>
                <c:pt idx="2387">
                  <c:v>0.752919</c:v>
                </c:pt>
                <c:pt idx="2388">
                  <c:v>0.74679499999999999</c:v>
                </c:pt>
                <c:pt idx="2389">
                  <c:v>0.739815</c:v>
                </c:pt>
                <c:pt idx="2390">
                  <c:v>0.74374399999999996</c:v>
                </c:pt>
                <c:pt idx="2391">
                  <c:v>0.74030799999999997</c:v>
                </c:pt>
                <c:pt idx="2392">
                  <c:v>0.74881299999999995</c:v>
                </c:pt>
                <c:pt idx="2393">
                  <c:v>0.74383200000000005</c:v>
                </c:pt>
                <c:pt idx="2394">
                  <c:v>0.75112100000000004</c:v>
                </c:pt>
                <c:pt idx="2395">
                  <c:v>0.75172799999999995</c:v>
                </c:pt>
                <c:pt idx="2396">
                  <c:v>0.73791200000000001</c:v>
                </c:pt>
                <c:pt idx="2397">
                  <c:v>0.75370499999999996</c:v>
                </c:pt>
                <c:pt idx="2398">
                  <c:v>0.76777300000000004</c:v>
                </c:pt>
                <c:pt idx="2399">
                  <c:v>0.75865800000000005</c:v>
                </c:pt>
                <c:pt idx="2400">
                  <c:v>0.76028899999999999</c:v>
                </c:pt>
                <c:pt idx="2401">
                  <c:v>0.75391300000000006</c:v>
                </c:pt>
                <c:pt idx="2402">
                  <c:v>0.74837900000000002</c:v>
                </c:pt>
                <c:pt idx="2403">
                  <c:v>0.75057499999999999</c:v>
                </c:pt>
                <c:pt idx="2404">
                  <c:v>0.74807999999999997</c:v>
                </c:pt>
                <c:pt idx="2405">
                  <c:v>0.76085400000000003</c:v>
                </c:pt>
                <c:pt idx="2406">
                  <c:v>0.74828099999999997</c:v>
                </c:pt>
                <c:pt idx="2407">
                  <c:v>0.75999300000000003</c:v>
                </c:pt>
                <c:pt idx="2408">
                  <c:v>0.75915900000000003</c:v>
                </c:pt>
                <c:pt idx="2409">
                  <c:v>0.74465499999999996</c:v>
                </c:pt>
                <c:pt idx="2410">
                  <c:v>0.76568400000000003</c:v>
                </c:pt>
                <c:pt idx="2411">
                  <c:v>0.75339400000000001</c:v>
                </c:pt>
                <c:pt idx="2412">
                  <c:v>0.74064600000000003</c:v>
                </c:pt>
                <c:pt idx="2413">
                  <c:v>0.74530099999999999</c:v>
                </c:pt>
                <c:pt idx="2414">
                  <c:v>0.76141599999999998</c:v>
                </c:pt>
                <c:pt idx="2415">
                  <c:v>0.75833600000000001</c:v>
                </c:pt>
                <c:pt idx="2416">
                  <c:v>0.76300500000000004</c:v>
                </c:pt>
                <c:pt idx="2417">
                  <c:v>0.76447500000000002</c:v>
                </c:pt>
                <c:pt idx="2418">
                  <c:v>0.76495400000000002</c:v>
                </c:pt>
                <c:pt idx="2419">
                  <c:v>0.76332100000000003</c:v>
                </c:pt>
                <c:pt idx="2420">
                  <c:v>0.76507400000000003</c:v>
                </c:pt>
                <c:pt idx="2421">
                  <c:v>0.77779799999999999</c:v>
                </c:pt>
                <c:pt idx="2422">
                  <c:v>0.76428300000000005</c:v>
                </c:pt>
                <c:pt idx="2423">
                  <c:v>0.75472700000000004</c:v>
                </c:pt>
                <c:pt idx="2424">
                  <c:v>0.76458800000000005</c:v>
                </c:pt>
                <c:pt idx="2425">
                  <c:v>0.76380700000000001</c:v>
                </c:pt>
                <c:pt idx="2426">
                  <c:v>0.755</c:v>
                </c:pt>
                <c:pt idx="2427">
                  <c:v>0.75039500000000003</c:v>
                </c:pt>
                <c:pt idx="2428">
                  <c:v>0.759552</c:v>
                </c:pt>
                <c:pt idx="2429">
                  <c:v>0.73711800000000005</c:v>
                </c:pt>
                <c:pt idx="2430">
                  <c:v>0.741479</c:v>
                </c:pt>
                <c:pt idx="2431">
                  <c:v>0.74575400000000003</c:v>
                </c:pt>
                <c:pt idx="2432">
                  <c:v>0.75</c:v>
                </c:pt>
                <c:pt idx="2433">
                  <c:v>0.746282</c:v>
                </c:pt>
                <c:pt idx="2434">
                  <c:v>0.73826700000000001</c:v>
                </c:pt>
                <c:pt idx="2435">
                  <c:v>0.72704400000000002</c:v>
                </c:pt>
                <c:pt idx="2436">
                  <c:v>0.73763599999999996</c:v>
                </c:pt>
                <c:pt idx="2437">
                  <c:v>0.727182</c:v>
                </c:pt>
                <c:pt idx="2438">
                  <c:v>0.74661599999999995</c:v>
                </c:pt>
                <c:pt idx="2439">
                  <c:v>0.74437399999999998</c:v>
                </c:pt>
                <c:pt idx="2440">
                  <c:v>0.73802599999999996</c:v>
                </c:pt>
                <c:pt idx="2441">
                  <c:v>0.73478500000000002</c:v>
                </c:pt>
                <c:pt idx="2442">
                  <c:v>0.73275699999999999</c:v>
                </c:pt>
                <c:pt idx="2443">
                  <c:v>0.76570300000000002</c:v>
                </c:pt>
                <c:pt idx="2444">
                  <c:v>0.73888699999999996</c:v>
                </c:pt>
                <c:pt idx="2445">
                  <c:v>0.77391799999999999</c:v>
                </c:pt>
                <c:pt idx="2446">
                  <c:v>0.75785800000000003</c:v>
                </c:pt>
                <c:pt idx="2447">
                  <c:v>0.74605900000000003</c:v>
                </c:pt>
                <c:pt idx="2448">
                  <c:v>0.74721700000000002</c:v>
                </c:pt>
                <c:pt idx="2449">
                  <c:v>0.74810399999999999</c:v>
                </c:pt>
                <c:pt idx="2450">
                  <c:v>0.76380300000000001</c:v>
                </c:pt>
                <c:pt idx="2451">
                  <c:v>0.74644900000000003</c:v>
                </c:pt>
                <c:pt idx="2452">
                  <c:v>0.74738300000000002</c:v>
                </c:pt>
                <c:pt idx="2453">
                  <c:v>0.74757600000000002</c:v>
                </c:pt>
                <c:pt idx="2454">
                  <c:v>0.74243199999999998</c:v>
                </c:pt>
                <c:pt idx="2455">
                  <c:v>0.73967899999999998</c:v>
                </c:pt>
                <c:pt idx="2456">
                  <c:v>0.75864500000000001</c:v>
                </c:pt>
                <c:pt idx="2457">
                  <c:v>0.75284700000000004</c:v>
                </c:pt>
                <c:pt idx="2458">
                  <c:v>0.75857200000000002</c:v>
                </c:pt>
                <c:pt idx="2459">
                  <c:v>0.75501700000000005</c:v>
                </c:pt>
                <c:pt idx="2460">
                  <c:v>0.74421000000000004</c:v>
                </c:pt>
                <c:pt idx="2461">
                  <c:v>0.74762399999999996</c:v>
                </c:pt>
                <c:pt idx="2462">
                  <c:v>0.75378500000000004</c:v>
                </c:pt>
                <c:pt idx="2463">
                  <c:v>0.74491200000000002</c:v>
                </c:pt>
                <c:pt idx="2464">
                  <c:v>0.74166399999999999</c:v>
                </c:pt>
                <c:pt idx="2465">
                  <c:v>0.75295800000000002</c:v>
                </c:pt>
                <c:pt idx="2466">
                  <c:v>0.735564</c:v>
                </c:pt>
                <c:pt idx="2467">
                  <c:v>0.75637900000000002</c:v>
                </c:pt>
                <c:pt idx="2468">
                  <c:v>0.75026700000000002</c:v>
                </c:pt>
                <c:pt idx="2469">
                  <c:v>0.75183100000000003</c:v>
                </c:pt>
                <c:pt idx="2470">
                  <c:v>0.749417</c:v>
                </c:pt>
                <c:pt idx="2471">
                  <c:v>0.75061800000000001</c:v>
                </c:pt>
                <c:pt idx="2472">
                  <c:v>0.75824000000000003</c:v>
                </c:pt>
                <c:pt idx="2473">
                  <c:v>0.77840100000000001</c:v>
                </c:pt>
                <c:pt idx="2474">
                  <c:v>0.77139199999999997</c:v>
                </c:pt>
                <c:pt idx="2475">
                  <c:v>0.75665499999999997</c:v>
                </c:pt>
                <c:pt idx="2476">
                  <c:v>0.74045399999999995</c:v>
                </c:pt>
                <c:pt idx="2477">
                  <c:v>0.74658100000000005</c:v>
                </c:pt>
                <c:pt idx="2478">
                  <c:v>0.74946699999999999</c:v>
                </c:pt>
                <c:pt idx="2479">
                  <c:v>0.75104300000000002</c:v>
                </c:pt>
                <c:pt idx="2480">
                  <c:v>0.75940399999999997</c:v>
                </c:pt>
                <c:pt idx="2481">
                  <c:v>0.73562399999999994</c:v>
                </c:pt>
                <c:pt idx="2482">
                  <c:v>0.74340899999999999</c:v>
                </c:pt>
                <c:pt idx="2483">
                  <c:v>0.75157099999999999</c:v>
                </c:pt>
                <c:pt idx="2484">
                  <c:v>0.75819099999999995</c:v>
                </c:pt>
                <c:pt idx="2485">
                  <c:v>0.74773000000000001</c:v>
                </c:pt>
                <c:pt idx="2486">
                  <c:v>0.75254399999999999</c:v>
                </c:pt>
                <c:pt idx="2487">
                  <c:v>0.76135799999999998</c:v>
                </c:pt>
                <c:pt idx="2488">
                  <c:v>0.75602000000000003</c:v>
                </c:pt>
                <c:pt idx="2489">
                  <c:v>0.77553300000000003</c:v>
                </c:pt>
                <c:pt idx="2490">
                  <c:v>0.78325100000000003</c:v>
                </c:pt>
                <c:pt idx="2491">
                  <c:v>0.78273400000000004</c:v>
                </c:pt>
                <c:pt idx="2492">
                  <c:v>0.77729300000000001</c:v>
                </c:pt>
                <c:pt idx="2493">
                  <c:v>0.77879699999999996</c:v>
                </c:pt>
                <c:pt idx="2494">
                  <c:v>0.78850600000000004</c:v>
                </c:pt>
                <c:pt idx="2495">
                  <c:v>0.79200199999999998</c:v>
                </c:pt>
                <c:pt idx="2496">
                  <c:v>0.76405500000000004</c:v>
                </c:pt>
                <c:pt idx="2497">
                  <c:v>0.758602</c:v>
                </c:pt>
                <c:pt idx="2498">
                  <c:v>0.76394799999999996</c:v>
                </c:pt>
                <c:pt idx="2499">
                  <c:v>0.74947299999999994</c:v>
                </c:pt>
                <c:pt idx="2500">
                  <c:v>0.75817100000000004</c:v>
                </c:pt>
                <c:pt idx="2501">
                  <c:v>0.74831599999999998</c:v>
                </c:pt>
                <c:pt idx="2502">
                  <c:v>0.76086200000000004</c:v>
                </c:pt>
                <c:pt idx="2503">
                  <c:v>0.77017999999999998</c:v>
                </c:pt>
                <c:pt idx="2504">
                  <c:v>0.768262</c:v>
                </c:pt>
                <c:pt idx="2505">
                  <c:v>0.76541899999999996</c:v>
                </c:pt>
                <c:pt idx="2506">
                  <c:v>0.745757</c:v>
                </c:pt>
                <c:pt idx="2507">
                  <c:v>0.76115200000000005</c:v>
                </c:pt>
                <c:pt idx="2508">
                  <c:v>0.75123499999999999</c:v>
                </c:pt>
                <c:pt idx="2509">
                  <c:v>0.75719400000000003</c:v>
                </c:pt>
                <c:pt idx="2510">
                  <c:v>0.74016400000000004</c:v>
                </c:pt>
                <c:pt idx="2511">
                  <c:v>0.74210900000000002</c:v>
                </c:pt>
                <c:pt idx="2512">
                  <c:v>0.74147700000000005</c:v>
                </c:pt>
                <c:pt idx="2513">
                  <c:v>0.72877000000000003</c:v>
                </c:pt>
                <c:pt idx="2514">
                  <c:v>0.73499899999999996</c:v>
                </c:pt>
                <c:pt idx="2515">
                  <c:v>0.733935</c:v>
                </c:pt>
                <c:pt idx="2516">
                  <c:v>0.75978199999999996</c:v>
                </c:pt>
                <c:pt idx="2517">
                  <c:v>0.75048499999999996</c:v>
                </c:pt>
                <c:pt idx="2518">
                  <c:v>0.73461699999999996</c:v>
                </c:pt>
                <c:pt idx="2519">
                  <c:v>0.75383800000000001</c:v>
                </c:pt>
                <c:pt idx="2520">
                  <c:v>0.75052700000000006</c:v>
                </c:pt>
                <c:pt idx="2521">
                  <c:v>0.74172099999999996</c:v>
                </c:pt>
                <c:pt idx="2522">
                  <c:v>0.76354299999999997</c:v>
                </c:pt>
                <c:pt idx="2523">
                  <c:v>0.75084799999999996</c:v>
                </c:pt>
                <c:pt idx="2524">
                  <c:v>0.75420399999999999</c:v>
                </c:pt>
                <c:pt idx="2525">
                  <c:v>0.74905699999999997</c:v>
                </c:pt>
                <c:pt idx="2526">
                  <c:v>0.77319199999999999</c:v>
                </c:pt>
                <c:pt idx="2527">
                  <c:v>0.76449100000000003</c:v>
                </c:pt>
                <c:pt idx="2528">
                  <c:v>0.77661999999999998</c:v>
                </c:pt>
                <c:pt idx="2529">
                  <c:v>0.77170099999999997</c:v>
                </c:pt>
                <c:pt idx="2530">
                  <c:v>0.77470600000000001</c:v>
                </c:pt>
                <c:pt idx="2531">
                  <c:v>0.76844999999999997</c:v>
                </c:pt>
                <c:pt idx="2532">
                  <c:v>0.78035399999999999</c:v>
                </c:pt>
                <c:pt idx="2533">
                  <c:v>0.76540900000000001</c:v>
                </c:pt>
                <c:pt idx="2534">
                  <c:v>0.75444699999999998</c:v>
                </c:pt>
                <c:pt idx="2535">
                  <c:v>0.76173900000000005</c:v>
                </c:pt>
                <c:pt idx="2536">
                  <c:v>0.75889499999999999</c:v>
                </c:pt>
                <c:pt idx="2537">
                  <c:v>0.750274</c:v>
                </c:pt>
                <c:pt idx="2538">
                  <c:v>0.75523799999999996</c:v>
                </c:pt>
                <c:pt idx="2539">
                  <c:v>0.76980599999999999</c:v>
                </c:pt>
                <c:pt idx="2540">
                  <c:v>0.76916200000000001</c:v>
                </c:pt>
                <c:pt idx="2541">
                  <c:v>0.77041700000000002</c:v>
                </c:pt>
                <c:pt idx="2542">
                  <c:v>0.76874799999999999</c:v>
                </c:pt>
                <c:pt idx="2543">
                  <c:v>0.76438600000000001</c:v>
                </c:pt>
                <c:pt idx="2544">
                  <c:v>0.76365499999999997</c:v>
                </c:pt>
                <c:pt idx="2545">
                  <c:v>0.74702199999999996</c:v>
                </c:pt>
                <c:pt idx="2546">
                  <c:v>0.75328099999999998</c:v>
                </c:pt>
                <c:pt idx="2547">
                  <c:v>0.75763000000000003</c:v>
                </c:pt>
                <c:pt idx="2548">
                  <c:v>0.76679200000000003</c:v>
                </c:pt>
                <c:pt idx="2549">
                  <c:v>0.76038300000000003</c:v>
                </c:pt>
                <c:pt idx="2550">
                  <c:v>0.76168100000000005</c:v>
                </c:pt>
                <c:pt idx="2551">
                  <c:v>0.73123400000000005</c:v>
                </c:pt>
                <c:pt idx="2552">
                  <c:v>0.74901799999999996</c:v>
                </c:pt>
                <c:pt idx="2553">
                  <c:v>0.74246900000000005</c:v>
                </c:pt>
                <c:pt idx="2554">
                  <c:v>0.75596399999999997</c:v>
                </c:pt>
                <c:pt idx="2555">
                  <c:v>0.75108299999999995</c:v>
                </c:pt>
                <c:pt idx="2556">
                  <c:v>0.75509499999999996</c:v>
                </c:pt>
                <c:pt idx="2557">
                  <c:v>0.75795599999999996</c:v>
                </c:pt>
                <c:pt idx="2558">
                  <c:v>0.75404599999999999</c:v>
                </c:pt>
                <c:pt idx="2559">
                  <c:v>0.75490900000000005</c:v>
                </c:pt>
                <c:pt idx="2560">
                  <c:v>0.756714</c:v>
                </c:pt>
                <c:pt idx="2561">
                  <c:v>0.74815699999999996</c:v>
                </c:pt>
                <c:pt idx="2562">
                  <c:v>0.74007299999999998</c:v>
                </c:pt>
                <c:pt idx="2563">
                  <c:v>0.727935</c:v>
                </c:pt>
                <c:pt idx="2564">
                  <c:v>0.75148999999999999</c:v>
                </c:pt>
                <c:pt idx="2565">
                  <c:v>0.74506700000000003</c:v>
                </c:pt>
                <c:pt idx="2566">
                  <c:v>0.73109500000000005</c:v>
                </c:pt>
                <c:pt idx="2567">
                  <c:v>0.75386500000000001</c:v>
                </c:pt>
                <c:pt idx="2568">
                  <c:v>0.74634999999999996</c:v>
                </c:pt>
                <c:pt idx="2569">
                  <c:v>0.76026899999999997</c:v>
                </c:pt>
                <c:pt idx="2570">
                  <c:v>0.766648</c:v>
                </c:pt>
                <c:pt idx="2571">
                  <c:v>0.76877499999999999</c:v>
                </c:pt>
                <c:pt idx="2572">
                  <c:v>0.77910000000000001</c:v>
                </c:pt>
                <c:pt idx="2573">
                  <c:v>0.76405299999999998</c:v>
                </c:pt>
                <c:pt idx="2574">
                  <c:v>0.76177399999999995</c:v>
                </c:pt>
                <c:pt idx="2575">
                  <c:v>0.76116700000000004</c:v>
                </c:pt>
                <c:pt idx="2576">
                  <c:v>0.77086399999999999</c:v>
                </c:pt>
                <c:pt idx="2577">
                  <c:v>0.77999200000000002</c:v>
                </c:pt>
                <c:pt idx="2578">
                  <c:v>0.76440900000000001</c:v>
                </c:pt>
                <c:pt idx="2579">
                  <c:v>0.772872</c:v>
                </c:pt>
                <c:pt idx="2580">
                  <c:v>0.76595000000000002</c:v>
                </c:pt>
                <c:pt idx="2581">
                  <c:v>0.76815800000000001</c:v>
                </c:pt>
                <c:pt idx="2582">
                  <c:v>0.77987300000000004</c:v>
                </c:pt>
                <c:pt idx="2583">
                  <c:v>0.76560499999999998</c:v>
                </c:pt>
                <c:pt idx="2584">
                  <c:v>0.77715400000000001</c:v>
                </c:pt>
                <c:pt idx="2585">
                  <c:v>0.77519800000000005</c:v>
                </c:pt>
                <c:pt idx="2586">
                  <c:v>0.76841700000000002</c:v>
                </c:pt>
                <c:pt idx="2587">
                  <c:v>0.77400400000000003</c:v>
                </c:pt>
                <c:pt idx="2588">
                  <c:v>0.76418299999999995</c:v>
                </c:pt>
                <c:pt idx="2589">
                  <c:v>0.74448400000000003</c:v>
                </c:pt>
                <c:pt idx="2590">
                  <c:v>0.77397400000000005</c:v>
                </c:pt>
                <c:pt idx="2591">
                  <c:v>0.75938899999999998</c:v>
                </c:pt>
                <c:pt idx="2592">
                  <c:v>0.75026800000000005</c:v>
                </c:pt>
                <c:pt idx="2593">
                  <c:v>0.74203799999999998</c:v>
                </c:pt>
                <c:pt idx="2594">
                  <c:v>0.76056599999999996</c:v>
                </c:pt>
                <c:pt idx="2595">
                  <c:v>0.76374799999999998</c:v>
                </c:pt>
                <c:pt idx="2596">
                  <c:v>0.756718</c:v>
                </c:pt>
                <c:pt idx="2597">
                  <c:v>0.77707800000000005</c:v>
                </c:pt>
                <c:pt idx="2598">
                  <c:v>0.76261800000000002</c:v>
                </c:pt>
                <c:pt idx="2599">
                  <c:v>0.73591799999999996</c:v>
                </c:pt>
                <c:pt idx="2600">
                  <c:v>0.73423799999999995</c:v>
                </c:pt>
                <c:pt idx="2601">
                  <c:v>0.74659799999999998</c:v>
                </c:pt>
                <c:pt idx="2602">
                  <c:v>0.76819400000000004</c:v>
                </c:pt>
                <c:pt idx="2603">
                  <c:v>0.764544</c:v>
                </c:pt>
                <c:pt idx="2604">
                  <c:v>0.76724499999999995</c:v>
                </c:pt>
                <c:pt idx="2605">
                  <c:v>0.76361999999999997</c:v>
                </c:pt>
                <c:pt idx="2606">
                  <c:v>0.76827299999999998</c:v>
                </c:pt>
                <c:pt idx="2607">
                  <c:v>0.755718</c:v>
                </c:pt>
                <c:pt idx="2608">
                  <c:v>0.77033600000000002</c:v>
                </c:pt>
                <c:pt idx="2609">
                  <c:v>0.76518799999999998</c:v>
                </c:pt>
                <c:pt idx="2610">
                  <c:v>0.76199099999999997</c:v>
                </c:pt>
                <c:pt idx="2611">
                  <c:v>0.75900599999999996</c:v>
                </c:pt>
                <c:pt idx="2612">
                  <c:v>0.75473100000000004</c:v>
                </c:pt>
                <c:pt idx="2613">
                  <c:v>0.76946999999999999</c:v>
                </c:pt>
                <c:pt idx="2614">
                  <c:v>0.76637599999999995</c:v>
                </c:pt>
                <c:pt idx="2615">
                  <c:v>0.77443099999999998</c:v>
                </c:pt>
                <c:pt idx="2616">
                  <c:v>0.76375700000000002</c:v>
                </c:pt>
                <c:pt idx="2617">
                  <c:v>0.75454399999999999</c:v>
                </c:pt>
                <c:pt idx="2618">
                  <c:v>0.75986500000000001</c:v>
                </c:pt>
                <c:pt idx="2619">
                  <c:v>0.76653899999999997</c:v>
                </c:pt>
                <c:pt idx="2620">
                  <c:v>0.76977099999999998</c:v>
                </c:pt>
                <c:pt idx="2621">
                  <c:v>0.76547799999999999</c:v>
                </c:pt>
                <c:pt idx="2622">
                  <c:v>0.768868</c:v>
                </c:pt>
                <c:pt idx="2623">
                  <c:v>0.76337699999999997</c:v>
                </c:pt>
                <c:pt idx="2624">
                  <c:v>0.75604099999999996</c:v>
                </c:pt>
                <c:pt idx="2625">
                  <c:v>0.75196600000000002</c:v>
                </c:pt>
                <c:pt idx="2626">
                  <c:v>0.77286500000000002</c:v>
                </c:pt>
                <c:pt idx="2627">
                  <c:v>0.756575</c:v>
                </c:pt>
                <c:pt idx="2628">
                  <c:v>0.75752799999999998</c:v>
                </c:pt>
                <c:pt idx="2629">
                  <c:v>0.756359</c:v>
                </c:pt>
                <c:pt idx="2630">
                  <c:v>0.74393900000000002</c:v>
                </c:pt>
                <c:pt idx="2631">
                  <c:v>0.74151599999999995</c:v>
                </c:pt>
                <c:pt idx="2632">
                  <c:v>0.74691799999999997</c:v>
                </c:pt>
                <c:pt idx="2633">
                  <c:v>0.75503500000000001</c:v>
                </c:pt>
                <c:pt idx="2634">
                  <c:v>0.74693500000000002</c:v>
                </c:pt>
                <c:pt idx="2635">
                  <c:v>0.76168400000000003</c:v>
                </c:pt>
                <c:pt idx="2636">
                  <c:v>0.77150099999999999</c:v>
                </c:pt>
                <c:pt idx="2637">
                  <c:v>0.75742799999999999</c:v>
                </c:pt>
                <c:pt idx="2638">
                  <c:v>0.77149699999999999</c:v>
                </c:pt>
                <c:pt idx="2639">
                  <c:v>0.75489799999999996</c:v>
                </c:pt>
                <c:pt idx="2640">
                  <c:v>0.76513200000000003</c:v>
                </c:pt>
                <c:pt idx="2641">
                  <c:v>0.76591200000000004</c:v>
                </c:pt>
                <c:pt idx="2642">
                  <c:v>0.76056100000000004</c:v>
                </c:pt>
                <c:pt idx="2643">
                  <c:v>0.75957799999999998</c:v>
                </c:pt>
                <c:pt idx="2644">
                  <c:v>0.74960199999999999</c:v>
                </c:pt>
                <c:pt idx="2645">
                  <c:v>0.76233399999999996</c:v>
                </c:pt>
                <c:pt idx="2646">
                  <c:v>0.75070899999999996</c:v>
                </c:pt>
                <c:pt idx="2647">
                  <c:v>0.74895500000000004</c:v>
                </c:pt>
                <c:pt idx="2648">
                  <c:v>0.74738199999999999</c:v>
                </c:pt>
                <c:pt idx="2649">
                  <c:v>0.76172200000000001</c:v>
                </c:pt>
                <c:pt idx="2650">
                  <c:v>0.76175300000000001</c:v>
                </c:pt>
                <c:pt idx="2651">
                  <c:v>0.75591200000000003</c:v>
                </c:pt>
                <c:pt idx="2652">
                  <c:v>0.75798900000000002</c:v>
                </c:pt>
                <c:pt idx="2653">
                  <c:v>0.74351299999999998</c:v>
                </c:pt>
                <c:pt idx="2654">
                  <c:v>0.75332500000000002</c:v>
                </c:pt>
                <c:pt idx="2655">
                  <c:v>0.76556599999999997</c:v>
                </c:pt>
                <c:pt idx="2656">
                  <c:v>0.75299899999999997</c:v>
                </c:pt>
                <c:pt idx="2657">
                  <c:v>0.741614</c:v>
                </c:pt>
                <c:pt idx="2658">
                  <c:v>0.73678699999999997</c:v>
                </c:pt>
                <c:pt idx="2659">
                  <c:v>0.74264300000000005</c:v>
                </c:pt>
                <c:pt idx="2660">
                  <c:v>0.73773900000000003</c:v>
                </c:pt>
                <c:pt idx="2661">
                  <c:v>0.73528400000000005</c:v>
                </c:pt>
                <c:pt idx="2662">
                  <c:v>0.73846900000000004</c:v>
                </c:pt>
                <c:pt idx="2663">
                  <c:v>0.74508799999999997</c:v>
                </c:pt>
                <c:pt idx="2664">
                  <c:v>0.75546800000000003</c:v>
                </c:pt>
                <c:pt idx="2665">
                  <c:v>0.74709099999999995</c:v>
                </c:pt>
                <c:pt idx="2666">
                  <c:v>0.76011200000000001</c:v>
                </c:pt>
                <c:pt idx="2667">
                  <c:v>0.75325399999999998</c:v>
                </c:pt>
                <c:pt idx="2668">
                  <c:v>0.74235099999999998</c:v>
                </c:pt>
                <c:pt idx="2669">
                  <c:v>0.74855000000000005</c:v>
                </c:pt>
                <c:pt idx="2670">
                  <c:v>0.74978</c:v>
                </c:pt>
                <c:pt idx="2671">
                  <c:v>0.74977700000000003</c:v>
                </c:pt>
                <c:pt idx="2672">
                  <c:v>0.74867399999999995</c:v>
                </c:pt>
                <c:pt idx="2673">
                  <c:v>0.764872</c:v>
                </c:pt>
                <c:pt idx="2674">
                  <c:v>0.73780500000000004</c:v>
                </c:pt>
                <c:pt idx="2675">
                  <c:v>0.74165800000000004</c:v>
                </c:pt>
                <c:pt idx="2676">
                  <c:v>0.75442299999999995</c:v>
                </c:pt>
                <c:pt idx="2677">
                  <c:v>0.761239</c:v>
                </c:pt>
                <c:pt idx="2678">
                  <c:v>0.75485000000000002</c:v>
                </c:pt>
                <c:pt idx="2679">
                  <c:v>0.74296200000000001</c:v>
                </c:pt>
                <c:pt idx="2680">
                  <c:v>0.75752799999999998</c:v>
                </c:pt>
                <c:pt idx="2681">
                  <c:v>0.75786299999999995</c:v>
                </c:pt>
                <c:pt idx="2682">
                  <c:v>0.75661500000000004</c:v>
                </c:pt>
                <c:pt idx="2683">
                  <c:v>0.74654799999999999</c:v>
                </c:pt>
                <c:pt idx="2684">
                  <c:v>0.74546699999999999</c:v>
                </c:pt>
                <c:pt idx="2685">
                  <c:v>0.75349200000000005</c:v>
                </c:pt>
                <c:pt idx="2686">
                  <c:v>0.73992500000000005</c:v>
                </c:pt>
                <c:pt idx="2687">
                  <c:v>0.74326400000000004</c:v>
                </c:pt>
                <c:pt idx="2688">
                  <c:v>0.72965500000000005</c:v>
                </c:pt>
                <c:pt idx="2689">
                  <c:v>0.74018899999999999</c:v>
                </c:pt>
                <c:pt idx="2690">
                  <c:v>0.73793299999999995</c:v>
                </c:pt>
                <c:pt idx="2691">
                  <c:v>0.73840899999999998</c:v>
                </c:pt>
                <c:pt idx="2692">
                  <c:v>0.74580100000000005</c:v>
                </c:pt>
                <c:pt idx="2693">
                  <c:v>0.72857899999999998</c:v>
                </c:pt>
                <c:pt idx="2694">
                  <c:v>0.75221099999999996</c:v>
                </c:pt>
                <c:pt idx="2695">
                  <c:v>0.76403299999999996</c:v>
                </c:pt>
                <c:pt idx="2696">
                  <c:v>0.73490500000000003</c:v>
                </c:pt>
                <c:pt idx="2697">
                  <c:v>0.74931499999999995</c:v>
                </c:pt>
                <c:pt idx="2698">
                  <c:v>0.72688299999999995</c:v>
                </c:pt>
                <c:pt idx="2699">
                  <c:v>0.74260300000000001</c:v>
                </c:pt>
                <c:pt idx="2700">
                  <c:v>0.73912299999999997</c:v>
                </c:pt>
                <c:pt idx="2701">
                  <c:v>0.74457700000000004</c:v>
                </c:pt>
                <c:pt idx="2702">
                  <c:v>0.731715</c:v>
                </c:pt>
                <c:pt idx="2703">
                  <c:v>0.73001199999999999</c:v>
                </c:pt>
                <c:pt idx="2704">
                  <c:v>0.73128499999999996</c:v>
                </c:pt>
                <c:pt idx="2705">
                  <c:v>0.73567800000000005</c:v>
                </c:pt>
                <c:pt idx="2706">
                  <c:v>0.74594700000000003</c:v>
                </c:pt>
                <c:pt idx="2707">
                  <c:v>0.73767400000000005</c:v>
                </c:pt>
                <c:pt idx="2708">
                  <c:v>0.74816700000000003</c:v>
                </c:pt>
                <c:pt idx="2709">
                  <c:v>0.75074700000000005</c:v>
                </c:pt>
                <c:pt idx="2710">
                  <c:v>0.75263000000000002</c:v>
                </c:pt>
                <c:pt idx="2711">
                  <c:v>0.76168800000000003</c:v>
                </c:pt>
                <c:pt idx="2712">
                  <c:v>0.755602</c:v>
                </c:pt>
                <c:pt idx="2713">
                  <c:v>0.75044299999999997</c:v>
                </c:pt>
                <c:pt idx="2714">
                  <c:v>0.74889600000000001</c:v>
                </c:pt>
                <c:pt idx="2715">
                  <c:v>0.75245399999999996</c:v>
                </c:pt>
                <c:pt idx="2716">
                  <c:v>0.77173099999999994</c:v>
                </c:pt>
                <c:pt idx="2717">
                  <c:v>0.75785899999999995</c:v>
                </c:pt>
                <c:pt idx="2718">
                  <c:v>0.767822</c:v>
                </c:pt>
                <c:pt idx="2719">
                  <c:v>0.74249100000000001</c:v>
                </c:pt>
                <c:pt idx="2720">
                  <c:v>0.74392599999999998</c:v>
                </c:pt>
                <c:pt idx="2721">
                  <c:v>0.76204000000000005</c:v>
                </c:pt>
                <c:pt idx="2722">
                  <c:v>0.74915600000000004</c:v>
                </c:pt>
                <c:pt idx="2723">
                  <c:v>0.73622200000000004</c:v>
                </c:pt>
                <c:pt idx="2724">
                  <c:v>0.74569799999999997</c:v>
                </c:pt>
                <c:pt idx="2725">
                  <c:v>0.75635300000000005</c:v>
                </c:pt>
                <c:pt idx="2726">
                  <c:v>0.74133499999999997</c:v>
                </c:pt>
                <c:pt idx="2727">
                  <c:v>0.751637</c:v>
                </c:pt>
                <c:pt idx="2728">
                  <c:v>0.75056800000000001</c:v>
                </c:pt>
                <c:pt idx="2729">
                  <c:v>0.74789300000000003</c:v>
                </c:pt>
                <c:pt idx="2730">
                  <c:v>0.75356299999999998</c:v>
                </c:pt>
                <c:pt idx="2731">
                  <c:v>0.76362699999999994</c:v>
                </c:pt>
                <c:pt idx="2732">
                  <c:v>0.76295400000000002</c:v>
                </c:pt>
                <c:pt idx="2733">
                  <c:v>0.75145399999999996</c:v>
                </c:pt>
                <c:pt idx="2734">
                  <c:v>0.73425799999999997</c:v>
                </c:pt>
                <c:pt idx="2735">
                  <c:v>0.74385299999999999</c:v>
                </c:pt>
                <c:pt idx="2736">
                  <c:v>0.74809999999999999</c:v>
                </c:pt>
                <c:pt idx="2737">
                  <c:v>0.76909000000000005</c:v>
                </c:pt>
                <c:pt idx="2738">
                  <c:v>0.770818</c:v>
                </c:pt>
                <c:pt idx="2739">
                  <c:v>0.76878800000000003</c:v>
                </c:pt>
                <c:pt idx="2740">
                  <c:v>0.77462200000000003</c:v>
                </c:pt>
                <c:pt idx="2741">
                  <c:v>0.76214599999999999</c:v>
                </c:pt>
                <c:pt idx="2742">
                  <c:v>0.76259600000000005</c:v>
                </c:pt>
                <c:pt idx="2743">
                  <c:v>0.75668500000000005</c:v>
                </c:pt>
                <c:pt idx="2744">
                  <c:v>0.75356999999999996</c:v>
                </c:pt>
                <c:pt idx="2745">
                  <c:v>0.75794099999999998</c:v>
                </c:pt>
                <c:pt idx="2746">
                  <c:v>0.76621700000000004</c:v>
                </c:pt>
                <c:pt idx="2747">
                  <c:v>0.74757300000000004</c:v>
                </c:pt>
                <c:pt idx="2748">
                  <c:v>0.76036199999999998</c:v>
                </c:pt>
                <c:pt idx="2749">
                  <c:v>0.76519000000000004</c:v>
                </c:pt>
                <c:pt idx="2750">
                  <c:v>0.75381900000000002</c:v>
                </c:pt>
                <c:pt idx="2751">
                  <c:v>0.76007599999999997</c:v>
                </c:pt>
                <c:pt idx="2752">
                  <c:v>0.761629</c:v>
                </c:pt>
                <c:pt idx="2753">
                  <c:v>0.76054600000000006</c:v>
                </c:pt>
                <c:pt idx="2754">
                  <c:v>0.743197</c:v>
                </c:pt>
                <c:pt idx="2755">
                  <c:v>0.75223499999999999</c:v>
                </c:pt>
                <c:pt idx="2756">
                  <c:v>0.75412999999999997</c:v>
                </c:pt>
                <c:pt idx="2757">
                  <c:v>0.74759699999999996</c:v>
                </c:pt>
                <c:pt idx="2758">
                  <c:v>0.75630699999999995</c:v>
                </c:pt>
                <c:pt idx="2759">
                  <c:v>0.75022</c:v>
                </c:pt>
                <c:pt idx="2760">
                  <c:v>0.73505299999999996</c:v>
                </c:pt>
                <c:pt idx="2761">
                  <c:v>0.74864600000000003</c:v>
                </c:pt>
                <c:pt idx="2762">
                  <c:v>0.75117299999999998</c:v>
                </c:pt>
                <c:pt idx="2763">
                  <c:v>0.75825200000000004</c:v>
                </c:pt>
                <c:pt idx="2764">
                  <c:v>0.769231</c:v>
                </c:pt>
                <c:pt idx="2765">
                  <c:v>0.76909000000000005</c:v>
                </c:pt>
                <c:pt idx="2766">
                  <c:v>0.76015999999999995</c:v>
                </c:pt>
                <c:pt idx="2767">
                  <c:v>0.75539699999999999</c:v>
                </c:pt>
                <c:pt idx="2768">
                  <c:v>0.775675</c:v>
                </c:pt>
                <c:pt idx="2769">
                  <c:v>0.77123600000000003</c:v>
                </c:pt>
                <c:pt idx="2770">
                  <c:v>0.76038300000000003</c:v>
                </c:pt>
                <c:pt idx="2771">
                  <c:v>0.77468700000000001</c:v>
                </c:pt>
                <c:pt idx="2772">
                  <c:v>0.76080499999999995</c:v>
                </c:pt>
                <c:pt idx="2773">
                  <c:v>0.75882700000000003</c:v>
                </c:pt>
                <c:pt idx="2774">
                  <c:v>0.76766900000000005</c:v>
                </c:pt>
                <c:pt idx="2775">
                  <c:v>0.76533899999999999</c:v>
                </c:pt>
                <c:pt idx="2776">
                  <c:v>0.76282399999999995</c:v>
                </c:pt>
                <c:pt idx="2777">
                  <c:v>0.75771599999999995</c:v>
                </c:pt>
                <c:pt idx="2778">
                  <c:v>0.75221700000000002</c:v>
                </c:pt>
                <c:pt idx="2779">
                  <c:v>0.745008</c:v>
                </c:pt>
                <c:pt idx="2780">
                  <c:v>0.74651000000000001</c:v>
                </c:pt>
                <c:pt idx="2781">
                  <c:v>0.76109800000000005</c:v>
                </c:pt>
                <c:pt idx="2782">
                  <c:v>0.76349400000000001</c:v>
                </c:pt>
                <c:pt idx="2783">
                  <c:v>0.74884799999999996</c:v>
                </c:pt>
                <c:pt idx="2784">
                  <c:v>0.74126999999999998</c:v>
                </c:pt>
                <c:pt idx="2785">
                  <c:v>0.75214000000000003</c:v>
                </c:pt>
                <c:pt idx="2786">
                  <c:v>0.755938</c:v>
                </c:pt>
                <c:pt idx="2787">
                  <c:v>0.74769300000000005</c:v>
                </c:pt>
                <c:pt idx="2788">
                  <c:v>0.75617800000000002</c:v>
                </c:pt>
                <c:pt idx="2789">
                  <c:v>0.75226599999999999</c:v>
                </c:pt>
                <c:pt idx="2790">
                  <c:v>0.73673</c:v>
                </c:pt>
                <c:pt idx="2791">
                  <c:v>0.76345399999999997</c:v>
                </c:pt>
                <c:pt idx="2792">
                  <c:v>0.76299899999999998</c:v>
                </c:pt>
                <c:pt idx="2793">
                  <c:v>0.752336</c:v>
                </c:pt>
                <c:pt idx="2794">
                  <c:v>0.74272899999999997</c:v>
                </c:pt>
                <c:pt idx="2795">
                  <c:v>0.75873599999999997</c:v>
                </c:pt>
                <c:pt idx="2796">
                  <c:v>0.75110600000000005</c:v>
                </c:pt>
                <c:pt idx="2797">
                  <c:v>0.762822</c:v>
                </c:pt>
                <c:pt idx="2798">
                  <c:v>0.73305600000000004</c:v>
                </c:pt>
                <c:pt idx="2799">
                  <c:v>0.75278199999999995</c:v>
                </c:pt>
                <c:pt idx="2800">
                  <c:v>0.76165300000000002</c:v>
                </c:pt>
                <c:pt idx="2801">
                  <c:v>0.76667300000000005</c:v>
                </c:pt>
                <c:pt idx="2802">
                  <c:v>0.75625600000000004</c:v>
                </c:pt>
                <c:pt idx="2803">
                  <c:v>0.765316</c:v>
                </c:pt>
                <c:pt idx="2804">
                  <c:v>0.771617</c:v>
                </c:pt>
                <c:pt idx="2805">
                  <c:v>0.78860600000000003</c:v>
                </c:pt>
                <c:pt idx="2806">
                  <c:v>0.77138499999999999</c:v>
                </c:pt>
                <c:pt idx="2807">
                  <c:v>0.78506699999999996</c:v>
                </c:pt>
                <c:pt idx="2808">
                  <c:v>0.79035699999999998</c:v>
                </c:pt>
                <c:pt idx="2809">
                  <c:v>0.79062600000000005</c:v>
                </c:pt>
                <c:pt idx="2810">
                  <c:v>0.78028500000000001</c:v>
                </c:pt>
                <c:pt idx="2811">
                  <c:v>0.78291900000000003</c:v>
                </c:pt>
                <c:pt idx="2812">
                  <c:v>0.76842100000000002</c:v>
                </c:pt>
                <c:pt idx="2813">
                  <c:v>0.77051899999999995</c:v>
                </c:pt>
                <c:pt idx="2814">
                  <c:v>0.75517199999999995</c:v>
                </c:pt>
                <c:pt idx="2815">
                  <c:v>0.74414499999999995</c:v>
                </c:pt>
                <c:pt idx="2816">
                  <c:v>0.75004300000000002</c:v>
                </c:pt>
                <c:pt idx="2817">
                  <c:v>0.73752200000000001</c:v>
                </c:pt>
                <c:pt idx="2818">
                  <c:v>0.75245300000000004</c:v>
                </c:pt>
                <c:pt idx="2819">
                  <c:v>0.75629500000000005</c:v>
                </c:pt>
                <c:pt idx="2820">
                  <c:v>0.75692700000000002</c:v>
                </c:pt>
                <c:pt idx="2821">
                  <c:v>0.76928399999999997</c:v>
                </c:pt>
                <c:pt idx="2822">
                  <c:v>0.751938</c:v>
                </c:pt>
                <c:pt idx="2823">
                  <c:v>0.75282300000000002</c:v>
                </c:pt>
                <c:pt idx="2824">
                  <c:v>0.76315299999999997</c:v>
                </c:pt>
                <c:pt idx="2825">
                  <c:v>0.76568099999999994</c:v>
                </c:pt>
                <c:pt idx="2826">
                  <c:v>0.74870099999999995</c:v>
                </c:pt>
                <c:pt idx="2827">
                  <c:v>0.75574300000000005</c:v>
                </c:pt>
                <c:pt idx="2828">
                  <c:v>0.76036599999999999</c:v>
                </c:pt>
                <c:pt idx="2829">
                  <c:v>0.75399700000000003</c:v>
                </c:pt>
                <c:pt idx="2830">
                  <c:v>0.76609899999999997</c:v>
                </c:pt>
                <c:pt idx="2831">
                  <c:v>0.77475700000000003</c:v>
                </c:pt>
                <c:pt idx="2832">
                  <c:v>0.76326899999999998</c:v>
                </c:pt>
                <c:pt idx="2833">
                  <c:v>0.77098800000000001</c:v>
                </c:pt>
                <c:pt idx="2834">
                  <c:v>0.76438899999999999</c:v>
                </c:pt>
                <c:pt idx="2835">
                  <c:v>0.763463</c:v>
                </c:pt>
                <c:pt idx="2836">
                  <c:v>0.77443600000000001</c:v>
                </c:pt>
                <c:pt idx="2837">
                  <c:v>0.77029499999999995</c:v>
                </c:pt>
                <c:pt idx="2838">
                  <c:v>0.77118200000000003</c:v>
                </c:pt>
                <c:pt idx="2839">
                  <c:v>0.76788599999999996</c:v>
                </c:pt>
                <c:pt idx="2840">
                  <c:v>0.76406300000000005</c:v>
                </c:pt>
                <c:pt idx="2841">
                  <c:v>0.76059399999999999</c:v>
                </c:pt>
                <c:pt idx="2842">
                  <c:v>0.75730699999999995</c:v>
                </c:pt>
                <c:pt idx="2843">
                  <c:v>0.75515699999999997</c:v>
                </c:pt>
                <c:pt idx="2844">
                  <c:v>0.76211200000000001</c:v>
                </c:pt>
                <c:pt idx="2845">
                  <c:v>0.76104300000000003</c:v>
                </c:pt>
                <c:pt idx="2846">
                  <c:v>0.76520100000000002</c:v>
                </c:pt>
                <c:pt idx="2847">
                  <c:v>0.751336</c:v>
                </c:pt>
                <c:pt idx="2848">
                  <c:v>0.73972400000000005</c:v>
                </c:pt>
                <c:pt idx="2849">
                  <c:v>0.74606899999999998</c:v>
                </c:pt>
                <c:pt idx="2850">
                  <c:v>0.75039199999999995</c:v>
                </c:pt>
                <c:pt idx="2851">
                  <c:v>0.74391300000000005</c:v>
                </c:pt>
                <c:pt idx="2852">
                  <c:v>0.73854600000000004</c:v>
                </c:pt>
                <c:pt idx="2853">
                  <c:v>0.74750899999999998</c:v>
                </c:pt>
                <c:pt idx="2854">
                  <c:v>0.75034800000000001</c:v>
                </c:pt>
                <c:pt idx="2855">
                  <c:v>0.74639299999999997</c:v>
                </c:pt>
                <c:pt idx="2856">
                  <c:v>0.74379399999999996</c:v>
                </c:pt>
                <c:pt idx="2857">
                  <c:v>0.74142699999999995</c:v>
                </c:pt>
                <c:pt idx="2858">
                  <c:v>0.74618099999999998</c:v>
                </c:pt>
                <c:pt idx="2859">
                  <c:v>0.75</c:v>
                </c:pt>
                <c:pt idx="2860">
                  <c:v>0.75598699999999996</c:v>
                </c:pt>
                <c:pt idx="2861">
                  <c:v>0.75360300000000002</c:v>
                </c:pt>
                <c:pt idx="2862">
                  <c:v>0.74463299999999999</c:v>
                </c:pt>
                <c:pt idx="2863">
                  <c:v>0.74353999999999998</c:v>
                </c:pt>
                <c:pt idx="2864">
                  <c:v>0.75790000000000002</c:v>
                </c:pt>
                <c:pt idx="2865">
                  <c:v>0.75062200000000001</c:v>
                </c:pt>
                <c:pt idx="2866">
                  <c:v>0.75705900000000004</c:v>
                </c:pt>
                <c:pt idx="2867">
                  <c:v>0.74510100000000001</c:v>
                </c:pt>
                <c:pt idx="2868">
                  <c:v>0.74774600000000002</c:v>
                </c:pt>
                <c:pt idx="2869">
                  <c:v>0.74501600000000001</c:v>
                </c:pt>
                <c:pt idx="2870">
                  <c:v>0.74428300000000003</c:v>
                </c:pt>
                <c:pt idx="2871">
                  <c:v>0.75917100000000004</c:v>
                </c:pt>
                <c:pt idx="2872">
                  <c:v>0.76126099999999997</c:v>
                </c:pt>
                <c:pt idx="2873">
                  <c:v>0.75608500000000001</c:v>
                </c:pt>
                <c:pt idx="2874">
                  <c:v>0.75986200000000004</c:v>
                </c:pt>
                <c:pt idx="2875">
                  <c:v>0.76112299999999999</c:v>
                </c:pt>
                <c:pt idx="2876">
                  <c:v>0.76881900000000003</c:v>
                </c:pt>
                <c:pt idx="2877">
                  <c:v>0.75962200000000002</c:v>
                </c:pt>
                <c:pt idx="2878">
                  <c:v>0.75980300000000001</c:v>
                </c:pt>
                <c:pt idx="2879">
                  <c:v>0.77478100000000005</c:v>
                </c:pt>
                <c:pt idx="2880">
                  <c:v>0.761714</c:v>
                </c:pt>
                <c:pt idx="2881">
                  <c:v>0.749332</c:v>
                </c:pt>
                <c:pt idx="2882">
                  <c:v>0.74845499999999998</c:v>
                </c:pt>
                <c:pt idx="2883">
                  <c:v>0.74772899999999998</c:v>
                </c:pt>
                <c:pt idx="2884">
                  <c:v>0.74697499999999994</c:v>
                </c:pt>
                <c:pt idx="2885">
                  <c:v>0.74578</c:v>
                </c:pt>
                <c:pt idx="2886">
                  <c:v>0.74358999999999997</c:v>
                </c:pt>
                <c:pt idx="2887">
                  <c:v>0.73886099999999999</c:v>
                </c:pt>
                <c:pt idx="2888">
                  <c:v>0.75081699999999996</c:v>
                </c:pt>
                <c:pt idx="2889">
                  <c:v>0.76863499999999996</c:v>
                </c:pt>
                <c:pt idx="2890">
                  <c:v>0.76796799999999998</c:v>
                </c:pt>
                <c:pt idx="2891">
                  <c:v>0.77</c:v>
                </c:pt>
                <c:pt idx="2892">
                  <c:v>0.75362099999999999</c:v>
                </c:pt>
                <c:pt idx="2893">
                  <c:v>0.757602</c:v>
                </c:pt>
                <c:pt idx="2894">
                  <c:v>0.76094399999999995</c:v>
                </c:pt>
                <c:pt idx="2895">
                  <c:v>0.75487199999999999</c:v>
                </c:pt>
                <c:pt idx="2896">
                  <c:v>0.76148400000000005</c:v>
                </c:pt>
                <c:pt idx="2897">
                  <c:v>0.75578500000000004</c:v>
                </c:pt>
                <c:pt idx="2898">
                  <c:v>0.745031</c:v>
                </c:pt>
                <c:pt idx="2899">
                  <c:v>0.75045099999999998</c:v>
                </c:pt>
                <c:pt idx="2900">
                  <c:v>0.75022500000000003</c:v>
                </c:pt>
                <c:pt idx="2901">
                  <c:v>0.75310900000000003</c:v>
                </c:pt>
                <c:pt idx="2902">
                  <c:v>0.75841199999999998</c:v>
                </c:pt>
                <c:pt idx="2903">
                  <c:v>0.76509700000000003</c:v>
                </c:pt>
                <c:pt idx="2904">
                  <c:v>0.75644199999999995</c:v>
                </c:pt>
                <c:pt idx="2905">
                  <c:v>0.76995599999999997</c:v>
                </c:pt>
                <c:pt idx="2906">
                  <c:v>0.75212800000000002</c:v>
                </c:pt>
                <c:pt idx="2907">
                  <c:v>0.75008699999999995</c:v>
                </c:pt>
                <c:pt idx="2908">
                  <c:v>0.74619899999999995</c:v>
                </c:pt>
                <c:pt idx="2909">
                  <c:v>0.75435099999999999</c:v>
                </c:pt>
                <c:pt idx="2910">
                  <c:v>0.75102599999999997</c:v>
                </c:pt>
                <c:pt idx="2911">
                  <c:v>0.76960300000000004</c:v>
                </c:pt>
                <c:pt idx="2912">
                  <c:v>0.765733</c:v>
                </c:pt>
                <c:pt idx="2913">
                  <c:v>0.76602499999999996</c:v>
                </c:pt>
                <c:pt idx="2914">
                  <c:v>0.76278800000000002</c:v>
                </c:pt>
                <c:pt idx="2915">
                  <c:v>0.76266800000000001</c:v>
                </c:pt>
                <c:pt idx="2916">
                  <c:v>0.78023799999999999</c:v>
                </c:pt>
                <c:pt idx="2917">
                  <c:v>0.77662100000000001</c:v>
                </c:pt>
                <c:pt idx="2918">
                  <c:v>0.79196999999999995</c:v>
                </c:pt>
                <c:pt idx="2919">
                  <c:v>0.77322500000000005</c:v>
                </c:pt>
                <c:pt idx="2920">
                  <c:v>0.77586500000000003</c:v>
                </c:pt>
                <c:pt idx="2921">
                  <c:v>0.75737900000000002</c:v>
                </c:pt>
                <c:pt idx="2922">
                  <c:v>0.76006300000000004</c:v>
                </c:pt>
                <c:pt idx="2923">
                  <c:v>0.75191200000000002</c:v>
                </c:pt>
                <c:pt idx="2924">
                  <c:v>0.75370800000000004</c:v>
                </c:pt>
                <c:pt idx="2925">
                  <c:v>0.72910299999999995</c:v>
                </c:pt>
                <c:pt idx="2926">
                  <c:v>0.74758100000000005</c:v>
                </c:pt>
                <c:pt idx="2927">
                  <c:v>0.74372700000000003</c:v>
                </c:pt>
                <c:pt idx="2928">
                  <c:v>0.75612699999999999</c:v>
                </c:pt>
                <c:pt idx="2929">
                  <c:v>0.76342699999999997</c:v>
                </c:pt>
                <c:pt idx="2930">
                  <c:v>0.77286999999999995</c:v>
                </c:pt>
                <c:pt idx="2931">
                  <c:v>0.78721799999999997</c:v>
                </c:pt>
                <c:pt idx="2932">
                  <c:v>0.78551300000000002</c:v>
                </c:pt>
                <c:pt idx="2933">
                  <c:v>0.79546300000000003</c:v>
                </c:pt>
                <c:pt idx="2934">
                  <c:v>0.77229599999999998</c:v>
                </c:pt>
                <c:pt idx="2935">
                  <c:v>0.76443899999999998</c:v>
                </c:pt>
                <c:pt idx="2936">
                  <c:v>0.77597499999999997</c:v>
                </c:pt>
                <c:pt idx="2937">
                  <c:v>0.77616700000000005</c:v>
                </c:pt>
                <c:pt idx="2938">
                  <c:v>0.76505999999999996</c:v>
                </c:pt>
                <c:pt idx="2939">
                  <c:v>0.76819499999999996</c:v>
                </c:pt>
                <c:pt idx="2940">
                  <c:v>0.77379699999999996</c:v>
                </c:pt>
                <c:pt idx="2941">
                  <c:v>0.77478499999999995</c:v>
                </c:pt>
                <c:pt idx="2942">
                  <c:v>0.76920200000000005</c:v>
                </c:pt>
                <c:pt idx="2943">
                  <c:v>0.76292300000000002</c:v>
                </c:pt>
                <c:pt idx="2944">
                  <c:v>0.767822</c:v>
                </c:pt>
                <c:pt idx="2945">
                  <c:v>0.77603299999999997</c:v>
                </c:pt>
                <c:pt idx="2946">
                  <c:v>0.77495700000000001</c:v>
                </c:pt>
                <c:pt idx="2947">
                  <c:v>0.773478</c:v>
                </c:pt>
                <c:pt idx="2948">
                  <c:v>0.76646099999999995</c:v>
                </c:pt>
                <c:pt idx="2949">
                  <c:v>0.76287199999999999</c:v>
                </c:pt>
                <c:pt idx="2950">
                  <c:v>0.74969300000000005</c:v>
                </c:pt>
                <c:pt idx="2951">
                  <c:v>0.76507000000000003</c:v>
                </c:pt>
                <c:pt idx="2952">
                  <c:v>0.76664900000000002</c:v>
                </c:pt>
                <c:pt idx="2953">
                  <c:v>0.75927900000000004</c:v>
                </c:pt>
                <c:pt idx="2954">
                  <c:v>0.77089799999999997</c:v>
                </c:pt>
                <c:pt idx="2955">
                  <c:v>0.76863199999999998</c:v>
                </c:pt>
                <c:pt idx="2956">
                  <c:v>0.75327500000000003</c:v>
                </c:pt>
                <c:pt idx="2957">
                  <c:v>0.76540799999999998</c:v>
                </c:pt>
                <c:pt idx="2958">
                  <c:v>0.76254599999999995</c:v>
                </c:pt>
                <c:pt idx="2959">
                  <c:v>0.74570599999999998</c:v>
                </c:pt>
                <c:pt idx="2960">
                  <c:v>0.752556</c:v>
                </c:pt>
                <c:pt idx="2961">
                  <c:v>0.76374900000000001</c:v>
                </c:pt>
                <c:pt idx="2962">
                  <c:v>0.76678000000000002</c:v>
                </c:pt>
                <c:pt idx="2963">
                  <c:v>0.77735100000000001</c:v>
                </c:pt>
                <c:pt idx="2964">
                  <c:v>0.75361</c:v>
                </c:pt>
                <c:pt idx="2965">
                  <c:v>0.75149900000000003</c:v>
                </c:pt>
                <c:pt idx="2966">
                  <c:v>0.74776299999999996</c:v>
                </c:pt>
                <c:pt idx="2967">
                  <c:v>0.74409899999999995</c:v>
                </c:pt>
                <c:pt idx="2968">
                  <c:v>0.73250400000000004</c:v>
                </c:pt>
                <c:pt idx="2969">
                  <c:v>0.73972099999999996</c:v>
                </c:pt>
                <c:pt idx="2970">
                  <c:v>0.73354699999999995</c:v>
                </c:pt>
                <c:pt idx="2971">
                  <c:v>0.74805900000000003</c:v>
                </c:pt>
                <c:pt idx="2972">
                  <c:v>0.74128300000000003</c:v>
                </c:pt>
                <c:pt idx="2973">
                  <c:v>0.73210600000000003</c:v>
                </c:pt>
                <c:pt idx="2974">
                  <c:v>0.74599599999999999</c:v>
                </c:pt>
                <c:pt idx="2975">
                  <c:v>0.74762600000000001</c:v>
                </c:pt>
                <c:pt idx="2976">
                  <c:v>0.75998600000000005</c:v>
                </c:pt>
                <c:pt idx="2977">
                  <c:v>0.75257200000000002</c:v>
                </c:pt>
                <c:pt idx="2978">
                  <c:v>0.75</c:v>
                </c:pt>
                <c:pt idx="2979">
                  <c:v>0.75294799999999995</c:v>
                </c:pt>
                <c:pt idx="2980">
                  <c:v>0.76964900000000003</c:v>
                </c:pt>
                <c:pt idx="2981">
                  <c:v>0.75994200000000001</c:v>
                </c:pt>
                <c:pt idx="2982">
                  <c:v>0.77213799999999999</c:v>
                </c:pt>
                <c:pt idx="2983">
                  <c:v>0.75846999999999998</c:v>
                </c:pt>
                <c:pt idx="2984">
                  <c:v>0.75413399999999997</c:v>
                </c:pt>
                <c:pt idx="2985">
                  <c:v>0.74522999999999995</c:v>
                </c:pt>
                <c:pt idx="2986">
                  <c:v>0.74564600000000003</c:v>
                </c:pt>
                <c:pt idx="2987">
                  <c:v>0.76166400000000001</c:v>
                </c:pt>
                <c:pt idx="2988">
                  <c:v>0.75512000000000001</c:v>
                </c:pt>
                <c:pt idx="2989">
                  <c:v>0.75111300000000003</c:v>
                </c:pt>
                <c:pt idx="2990">
                  <c:v>0.76025500000000001</c:v>
                </c:pt>
                <c:pt idx="2991">
                  <c:v>0.77152100000000001</c:v>
                </c:pt>
                <c:pt idx="2992">
                  <c:v>0.76854699999999998</c:v>
                </c:pt>
                <c:pt idx="2993">
                  <c:v>0.76541599999999999</c:v>
                </c:pt>
                <c:pt idx="2994">
                  <c:v>0.76305100000000003</c:v>
                </c:pt>
                <c:pt idx="2995">
                  <c:v>0.75562799999999997</c:v>
                </c:pt>
                <c:pt idx="2996">
                  <c:v>0.75663100000000005</c:v>
                </c:pt>
                <c:pt idx="2997">
                  <c:v>0.75257200000000002</c:v>
                </c:pt>
                <c:pt idx="2998">
                  <c:v>0.75332299999999996</c:v>
                </c:pt>
                <c:pt idx="2999">
                  <c:v>0.77054599999999995</c:v>
                </c:pt>
                <c:pt idx="3000">
                  <c:v>0.76373199999999997</c:v>
                </c:pt>
                <c:pt idx="3001">
                  <c:v>0.76597300000000001</c:v>
                </c:pt>
                <c:pt idx="3002">
                  <c:v>0.766594</c:v>
                </c:pt>
                <c:pt idx="3003">
                  <c:v>0.77271100000000004</c:v>
                </c:pt>
                <c:pt idx="3004">
                  <c:v>0.76857500000000001</c:v>
                </c:pt>
                <c:pt idx="3005">
                  <c:v>0.78208299999999997</c:v>
                </c:pt>
                <c:pt idx="3006">
                  <c:v>0.77912099999999995</c:v>
                </c:pt>
                <c:pt idx="3007">
                  <c:v>0.76993299999999998</c:v>
                </c:pt>
                <c:pt idx="3008">
                  <c:v>0.77139599999999997</c:v>
                </c:pt>
                <c:pt idx="3009">
                  <c:v>0.772922</c:v>
                </c:pt>
                <c:pt idx="3010">
                  <c:v>0.77998000000000001</c:v>
                </c:pt>
                <c:pt idx="3011">
                  <c:v>0.77738700000000005</c:v>
                </c:pt>
                <c:pt idx="3012">
                  <c:v>0.79850900000000002</c:v>
                </c:pt>
                <c:pt idx="3013">
                  <c:v>0.79157900000000003</c:v>
                </c:pt>
                <c:pt idx="3014">
                  <c:v>0.78631799999999996</c:v>
                </c:pt>
                <c:pt idx="3015">
                  <c:v>0.77555700000000005</c:v>
                </c:pt>
                <c:pt idx="3016">
                  <c:v>0.76708699999999996</c:v>
                </c:pt>
                <c:pt idx="3017">
                  <c:v>0.77137999999999995</c:v>
                </c:pt>
                <c:pt idx="3018">
                  <c:v>0.77431799999999995</c:v>
                </c:pt>
                <c:pt idx="3019">
                  <c:v>0.77630100000000002</c:v>
                </c:pt>
                <c:pt idx="3020">
                  <c:v>0.77781999999999996</c:v>
                </c:pt>
                <c:pt idx="3021">
                  <c:v>0.78225299999999998</c:v>
                </c:pt>
                <c:pt idx="3022">
                  <c:v>0.76718500000000001</c:v>
                </c:pt>
                <c:pt idx="3023">
                  <c:v>0.76428799999999997</c:v>
                </c:pt>
                <c:pt idx="3024">
                  <c:v>0.76930100000000001</c:v>
                </c:pt>
                <c:pt idx="3025">
                  <c:v>0.77090499999999995</c:v>
                </c:pt>
                <c:pt idx="3026">
                  <c:v>0.77079500000000001</c:v>
                </c:pt>
                <c:pt idx="3027">
                  <c:v>0.76405100000000004</c:v>
                </c:pt>
                <c:pt idx="3028">
                  <c:v>0.76626700000000003</c:v>
                </c:pt>
                <c:pt idx="3029">
                  <c:v>0.75983100000000003</c:v>
                </c:pt>
                <c:pt idx="3030">
                  <c:v>0.75706300000000004</c:v>
                </c:pt>
                <c:pt idx="3031">
                  <c:v>0.77601399999999998</c:v>
                </c:pt>
                <c:pt idx="3032">
                  <c:v>0.76962900000000001</c:v>
                </c:pt>
                <c:pt idx="3033">
                  <c:v>0.77986</c:v>
                </c:pt>
                <c:pt idx="3034">
                  <c:v>0.76144699999999998</c:v>
                </c:pt>
                <c:pt idx="3035">
                  <c:v>0.7732</c:v>
                </c:pt>
                <c:pt idx="3036">
                  <c:v>0.74527600000000005</c:v>
                </c:pt>
                <c:pt idx="3037">
                  <c:v>0.75752699999999995</c:v>
                </c:pt>
                <c:pt idx="3038">
                  <c:v>0.75062600000000002</c:v>
                </c:pt>
                <c:pt idx="3039">
                  <c:v>0.74812199999999995</c:v>
                </c:pt>
                <c:pt idx="3040">
                  <c:v>0.73592199999999997</c:v>
                </c:pt>
                <c:pt idx="3041">
                  <c:v>0.75907599999999997</c:v>
                </c:pt>
                <c:pt idx="3042">
                  <c:v>0.74930300000000005</c:v>
                </c:pt>
                <c:pt idx="3043">
                  <c:v>0.74030700000000005</c:v>
                </c:pt>
                <c:pt idx="3044">
                  <c:v>0.73488200000000004</c:v>
                </c:pt>
                <c:pt idx="3045">
                  <c:v>0.74079700000000004</c:v>
                </c:pt>
                <c:pt idx="3046">
                  <c:v>0.74394099999999996</c:v>
                </c:pt>
                <c:pt idx="3047">
                  <c:v>0.74382099999999995</c:v>
                </c:pt>
                <c:pt idx="3048">
                  <c:v>0.74524500000000005</c:v>
                </c:pt>
                <c:pt idx="3049">
                  <c:v>0.73910799999999999</c:v>
                </c:pt>
                <c:pt idx="3050">
                  <c:v>0.73753400000000002</c:v>
                </c:pt>
                <c:pt idx="3051">
                  <c:v>0.74652700000000005</c:v>
                </c:pt>
                <c:pt idx="3052">
                  <c:v>0.74117200000000005</c:v>
                </c:pt>
                <c:pt idx="3053">
                  <c:v>0.75560899999999998</c:v>
                </c:pt>
                <c:pt idx="3054">
                  <c:v>0.74017999999999995</c:v>
                </c:pt>
                <c:pt idx="3055">
                  <c:v>0.74369499999999999</c:v>
                </c:pt>
                <c:pt idx="3056">
                  <c:v>0.74923700000000004</c:v>
                </c:pt>
                <c:pt idx="3057">
                  <c:v>0.75209199999999998</c:v>
                </c:pt>
                <c:pt idx="3058">
                  <c:v>0.74662300000000004</c:v>
                </c:pt>
                <c:pt idx="3059">
                  <c:v>0.75599400000000005</c:v>
                </c:pt>
                <c:pt idx="3060">
                  <c:v>0.74982300000000002</c:v>
                </c:pt>
                <c:pt idx="3061">
                  <c:v>0.76053800000000005</c:v>
                </c:pt>
                <c:pt idx="3062">
                  <c:v>0.76615200000000006</c:v>
                </c:pt>
                <c:pt idx="3063">
                  <c:v>0.75025900000000001</c:v>
                </c:pt>
                <c:pt idx="3064">
                  <c:v>0.75744199999999995</c:v>
                </c:pt>
                <c:pt idx="3065">
                  <c:v>0.74787199999999998</c:v>
                </c:pt>
                <c:pt idx="3066">
                  <c:v>0.75373100000000004</c:v>
                </c:pt>
                <c:pt idx="3067">
                  <c:v>0.741919</c:v>
                </c:pt>
                <c:pt idx="3068">
                  <c:v>0.75270000000000004</c:v>
                </c:pt>
                <c:pt idx="3069">
                  <c:v>0.76132500000000003</c:v>
                </c:pt>
                <c:pt idx="3070">
                  <c:v>0.765517</c:v>
                </c:pt>
                <c:pt idx="3071">
                  <c:v>0.77891299999999997</c:v>
                </c:pt>
                <c:pt idx="3072">
                  <c:v>0.77825100000000003</c:v>
                </c:pt>
                <c:pt idx="3073">
                  <c:v>0.77500000000000002</c:v>
                </c:pt>
                <c:pt idx="3074">
                  <c:v>0.76780000000000004</c:v>
                </c:pt>
                <c:pt idx="3075">
                  <c:v>0.76313299999999995</c:v>
                </c:pt>
                <c:pt idx="3076">
                  <c:v>0.76583900000000005</c:v>
                </c:pt>
                <c:pt idx="3077">
                  <c:v>0.75361800000000001</c:v>
                </c:pt>
                <c:pt idx="3078">
                  <c:v>0.76394700000000004</c:v>
                </c:pt>
                <c:pt idx="3079">
                  <c:v>0.76331300000000002</c:v>
                </c:pt>
                <c:pt idx="3080">
                  <c:v>0.76351100000000005</c:v>
                </c:pt>
                <c:pt idx="3081">
                  <c:v>0.76716099999999998</c:v>
                </c:pt>
                <c:pt idx="3082">
                  <c:v>0.76984399999999997</c:v>
                </c:pt>
                <c:pt idx="3083">
                  <c:v>0.75803500000000001</c:v>
                </c:pt>
                <c:pt idx="3084">
                  <c:v>0.76877399999999996</c:v>
                </c:pt>
                <c:pt idx="3085">
                  <c:v>0.76205500000000004</c:v>
                </c:pt>
                <c:pt idx="3086">
                  <c:v>0.75098100000000001</c:v>
                </c:pt>
                <c:pt idx="3087">
                  <c:v>0.74436500000000005</c:v>
                </c:pt>
                <c:pt idx="3088">
                  <c:v>0.75176900000000002</c:v>
                </c:pt>
                <c:pt idx="3089">
                  <c:v>0.73333300000000001</c:v>
                </c:pt>
                <c:pt idx="3090">
                  <c:v>0.73175999999999997</c:v>
                </c:pt>
                <c:pt idx="3091">
                  <c:v>0.73872099999999996</c:v>
                </c:pt>
                <c:pt idx="3092">
                  <c:v>0.73312100000000002</c:v>
                </c:pt>
                <c:pt idx="3093">
                  <c:v>0.73378699999999997</c:v>
                </c:pt>
                <c:pt idx="3094">
                  <c:v>0.73718399999999995</c:v>
                </c:pt>
                <c:pt idx="3095">
                  <c:v>0.74314000000000002</c:v>
                </c:pt>
                <c:pt idx="3096">
                  <c:v>0.75410100000000002</c:v>
                </c:pt>
                <c:pt idx="3097">
                  <c:v>0.75700599999999996</c:v>
                </c:pt>
                <c:pt idx="3098">
                  <c:v>0.750614</c:v>
                </c:pt>
                <c:pt idx="3099">
                  <c:v>0.74918899999999999</c:v>
                </c:pt>
                <c:pt idx="3100">
                  <c:v>0.76019499999999995</c:v>
                </c:pt>
                <c:pt idx="3101">
                  <c:v>0.76823600000000003</c:v>
                </c:pt>
                <c:pt idx="3102">
                  <c:v>0.77709899999999998</c:v>
                </c:pt>
                <c:pt idx="3103">
                  <c:v>0.76448199999999999</c:v>
                </c:pt>
                <c:pt idx="3104">
                  <c:v>0.766818</c:v>
                </c:pt>
                <c:pt idx="3105">
                  <c:v>0.764791</c:v>
                </c:pt>
                <c:pt idx="3106">
                  <c:v>0.76270300000000002</c:v>
                </c:pt>
                <c:pt idx="3107">
                  <c:v>0.73550199999999999</c:v>
                </c:pt>
                <c:pt idx="3108">
                  <c:v>0.74833099999999997</c:v>
                </c:pt>
                <c:pt idx="3109">
                  <c:v>0.743838</c:v>
                </c:pt>
                <c:pt idx="3110">
                  <c:v>0.74095</c:v>
                </c:pt>
                <c:pt idx="3111">
                  <c:v>0.75043700000000002</c:v>
                </c:pt>
                <c:pt idx="3112">
                  <c:v>0.74285199999999996</c:v>
                </c:pt>
                <c:pt idx="3113">
                  <c:v>0.75147200000000003</c:v>
                </c:pt>
                <c:pt idx="3114">
                  <c:v>0.73633199999999999</c:v>
                </c:pt>
                <c:pt idx="3115">
                  <c:v>0.74121499999999996</c:v>
                </c:pt>
                <c:pt idx="3116">
                  <c:v>0.74978299999999998</c:v>
                </c:pt>
                <c:pt idx="3117">
                  <c:v>0.74941999999999998</c:v>
                </c:pt>
                <c:pt idx="3118">
                  <c:v>0.75190199999999996</c:v>
                </c:pt>
                <c:pt idx="3119">
                  <c:v>0.75604199999999999</c:v>
                </c:pt>
                <c:pt idx="3120">
                  <c:v>0.74432799999999999</c:v>
                </c:pt>
                <c:pt idx="3121">
                  <c:v>0.73869700000000005</c:v>
                </c:pt>
                <c:pt idx="3122">
                  <c:v>0.761629</c:v>
                </c:pt>
                <c:pt idx="3123">
                  <c:v>0.761938</c:v>
                </c:pt>
                <c:pt idx="3124">
                  <c:v>0.75594899999999998</c:v>
                </c:pt>
                <c:pt idx="3125">
                  <c:v>0.74734599999999995</c:v>
                </c:pt>
                <c:pt idx="3126">
                  <c:v>0.75179399999999996</c:v>
                </c:pt>
                <c:pt idx="3127">
                  <c:v>0.74802500000000005</c:v>
                </c:pt>
                <c:pt idx="3128">
                  <c:v>0.75537399999999999</c:v>
                </c:pt>
                <c:pt idx="3129">
                  <c:v>0.745587</c:v>
                </c:pt>
                <c:pt idx="3130">
                  <c:v>0.75350499999999998</c:v>
                </c:pt>
                <c:pt idx="3131">
                  <c:v>0.73785100000000003</c:v>
                </c:pt>
                <c:pt idx="3132">
                  <c:v>0.752637</c:v>
                </c:pt>
                <c:pt idx="3133">
                  <c:v>0.76175199999999998</c:v>
                </c:pt>
                <c:pt idx="3134">
                  <c:v>0.74487800000000004</c:v>
                </c:pt>
                <c:pt idx="3135">
                  <c:v>0.73201400000000005</c:v>
                </c:pt>
                <c:pt idx="3136">
                  <c:v>0.75437699999999996</c:v>
                </c:pt>
                <c:pt idx="3137">
                  <c:v>0.75492599999999999</c:v>
                </c:pt>
                <c:pt idx="3138">
                  <c:v>0.74951900000000005</c:v>
                </c:pt>
                <c:pt idx="3139">
                  <c:v>0.73972400000000005</c:v>
                </c:pt>
                <c:pt idx="3140">
                  <c:v>0.73028700000000002</c:v>
                </c:pt>
                <c:pt idx="3141">
                  <c:v>0.75026599999999999</c:v>
                </c:pt>
                <c:pt idx="3142">
                  <c:v>0.74192999999999998</c:v>
                </c:pt>
                <c:pt idx="3143">
                  <c:v>0.74256699999999998</c:v>
                </c:pt>
                <c:pt idx="3144">
                  <c:v>0.76136199999999998</c:v>
                </c:pt>
                <c:pt idx="3145">
                  <c:v>0.758768</c:v>
                </c:pt>
                <c:pt idx="3146">
                  <c:v>0.76317199999999996</c:v>
                </c:pt>
                <c:pt idx="3147">
                  <c:v>0.77604099999999998</c:v>
                </c:pt>
                <c:pt idx="3148">
                  <c:v>0.76447699999999996</c:v>
                </c:pt>
                <c:pt idx="3149">
                  <c:v>0.75604499999999997</c:v>
                </c:pt>
                <c:pt idx="3150">
                  <c:v>0.74292199999999997</c:v>
                </c:pt>
                <c:pt idx="3151">
                  <c:v>0.75361599999999995</c:v>
                </c:pt>
                <c:pt idx="3152">
                  <c:v>0.781169</c:v>
                </c:pt>
                <c:pt idx="3153">
                  <c:v>0.78005100000000005</c:v>
                </c:pt>
                <c:pt idx="3154">
                  <c:v>0.77088699999999999</c:v>
                </c:pt>
                <c:pt idx="3155">
                  <c:v>0.77148000000000005</c:v>
                </c:pt>
                <c:pt idx="3156">
                  <c:v>0.75490000000000002</c:v>
                </c:pt>
                <c:pt idx="3157">
                  <c:v>0.75543000000000005</c:v>
                </c:pt>
                <c:pt idx="3158">
                  <c:v>0.74973400000000001</c:v>
                </c:pt>
                <c:pt idx="3159">
                  <c:v>0.76506099999999999</c:v>
                </c:pt>
                <c:pt idx="3160">
                  <c:v>0.76348400000000005</c:v>
                </c:pt>
                <c:pt idx="3161">
                  <c:v>0.765235</c:v>
                </c:pt>
                <c:pt idx="3162">
                  <c:v>0.75753199999999998</c:v>
                </c:pt>
                <c:pt idx="3163">
                  <c:v>0.76868300000000001</c:v>
                </c:pt>
                <c:pt idx="3164">
                  <c:v>0.77129000000000003</c:v>
                </c:pt>
                <c:pt idx="3165">
                  <c:v>0.77786100000000002</c:v>
                </c:pt>
                <c:pt idx="3166">
                  <c:v>0.76620200000000005</c:v>
                </c:pt>
                <c:pt idx="3167">
                  <c:v>0.76345099999999999</c:v>
                </c:pt>
                <c:pt idx="3168">
                  <c:v>0.77053700000000003</c:v>
                </c:pt>
                <c:pt idx="3169">
                  <c:v>0.76869799999999999</c:v>
                </c:pt>
                <c:pt idx="3170">
                  <c:v>0.773227</c:v>
                </c:pt>
                <c:pt idx="3171">
                  <c:v>0.76005199999999995</c:v>
                </c:pt>
                <c:pt idx="3172">
                  <c:v>0.77102700000000002</c:v>
                </c:pt>
                <c:pt idx="3173">
                  <c:v>0.76616799999999996</c:v>
                </c:pt>
                <c:pt idx="3174">
                  <c:v>0.76728399999999997</c:v>
                </c:pt>
                <c:pt idx="3175">
                  <c:v>0.77526200000000001</c:v>
                </c:pt>
                <c:pt idx="3176">
                  <c:v>0.76739000000000002</c:v>
                </c:pt>
                <c:pt idx="3177">
                  <c:v>0.77967699999999995</c:v>
                </c:pt>
                <c:pt idx="3178">
                  <c:v>0.78856499999999996</c:v>
                </c:pt>
                <c:pt idx="3179">
                  <c:v>0.78198699999999999</c:v>
                </c:pt>
                <c:pt idx="3180">
                  <c:v>0.79618299999999997</c:v>
                </c:pt>
                <c:pt idx="3181">
                  <c:v>0.77838799999999997</c:v>
                </c:pt>
                <c:pt idx="3182">
                  <c:v>0.785049</c:v>
                </c:pt>
                <c:pt idx="3183">
                  <c:v>0.78155200000000002</c:v>
                </c:pt>
                <c:pt idx="3184">
                  <c:v>0.785578</c:v>
                </c:pt>
                <c:pt idx="3185">
                  <c:v>0.78880399999999995</c:v>
                </c:pt>
                <c:pt idx="3186">
                  <c:v>0.77297800000000005</c:v>
                </c:pt>
                <c:pt idx="3187">
                  <c:v>0.78559400000000001</c:v>
                </c:pt>
                <c:pt idx="3188">
                  <c:v>0.774285</c:v>
                </c:pt>
                <c:pt idx="3189">
                  <c:v>0.78315699999999999</c:v>
                </c:pt>
                <c:pt idx="3190">
                  <c:v>0.77728399999999997</c:v>
                </c:pt>
                <c:pt idx="3191">
                  <c:v>0.77146700000000001</c:v>
                </c:pt>
                <c:pt idx="3192">
                  <c:v>0.77694300000000005</c:v>
                </c:pt>
                <c:pt idx="3193">
                  <c:v>0.77890999999999999</c:v>
                </c:pt>
                <c:pt idx="3194">
                  <c:v>0.77763000000000004</c:v>
                </c:pt>
                <c:pt idx="3195">
                  <c:v>0.77004899999999998</c:v>
                </c:pt>
                <c:pt idx="3196">
                  <c:v>0.77351499999999995</c:v>
                </c:pt>
                <c:pt idx="3197">
                  <c:v>0.78813599999999995</c:v>
                </c:pt>
                <c:pt idx="3198">
                  <c:v>0.77405100000000004</c:v>
                </c:pt>
                <c:pt idx="3199">
                  <c:v>0.77035299999999995</c:v>
                </c:pt>
                <c:pt idx="3200">
                  <c:v>0.76132299999999997</c:v>
                </c:pt>
                <c:pt idx="3201">
                  <c:v>0.767459</c:v>
                </c:pt>
                <c:pt idx="3202">
                  <c:v>0.76621700000000004</c:v>
                </c:pt>
                <c:pt idx="3203">
                  <c:v>0.76839999999999997</c:v>
                </c:pt>
                <c:pt idx="3204">
                  <c:v>0.75086399999999998</c:v>
                </c:pt>
                <c:pt idx="3205">
                  <c:v>0.75492300000000001</c:v>
                </c:pt>
                <c:pt idx="3206">
                  <c:v>0.75684300000000004</c:v>
                </c:pt>
                <c:pt idx="3207">
                  <c:v>0.762849</c:v>
                </c:pt>
                <c:pt idx="3208">
                  <c:v>0.753444</c:v>
                </c:pt>
                <c:pt idx="3209">
                  <c:v>0.75659100000000001</c:v>
                </c:pt>
                <c:pt idx="3210">
                  <c:v>0.77569399999999999</c:v>
                </c:pt>
                <c:pt idx="3211">
                  <c:v>0.77215900000000004</c:v>
                </c:pt>
                <c:pt idx="3212">
                  <c:v>0.75864699999999996</c:v>
                </c:pt>
                <c:pt idx="3213">
                  <c:v>0.76758599999999999</c:v>
                </c:pt>
                <c:pt idx="3214">
                  <c:v>0.75914700000000002</c:v>
                </c:pt>
                <c:pt idx="3215">
                  <c:v>0.76836800000000005</c:v>
                </c:pt>
                <c:pt idx="3216">
                  <c:v>0.77159</c:v>
                </c:pt>
                <c:pt idx="3217">
                  <c:v>0.76887099999999997</c:v>
                </c:pt>
                <c:pt idx="3218">
                  <c:v>0.76467399999999996</c:v>
                </c:pt>
                <c:pt idx="3219">
                  <c:v>0.78784500000000002</c:v>
                </c:pt>
                <c:pt idx="3220">
                  <c:v>0.77527000000000001</c:v>
                </c:pt>
                <c:pt idx="3221">
                  <c:v>0.76129000000000002</c:v>
                </c:pt>
                <c:pt idx="3222">
                  <c:v>0.76234000000000002</c:v>
                </c:pt>
                <c:pt idx="3223">
                  <c:v>0.77757600000000004</c:v>
                </c:pt>
                <c:pt idx="3224">
                  <c:v>0.75737200000000005</c:v>
                </c:pt>
                <c:pt idx="3225">
                  <c:v>0.74096300000000004</c:v>
                </c:pt>
                <c:pt idx="3226">
                  <c:v>0.73483299999999996</c:v>
                </c:pt>
                <c:pt idx="3227">
                  <c:v>0.74146400000000001</c:v>
                </c:pt>
                <c:pt idx="3228">
                  <c:v>0.73960999999999999</c:v>
                </c:pt>
                <c:pt idx="3229">
                  <c:v>0.74209800000000004</c:v>
                </c:pt>
                <c:pt idx="3230">
                  <c:v>0.73924000000000001</c:v>
                </c:pt>
                <c:pt idx="3231">
                  <c:v>0.73305100000000001</c:v>
                </c:pt>
                <c:pt idx="3232">
                  <c:v>0.74281299999999995</c:v>
                </c:pt>
                <c:pt idx="3233">
                  <c:v>0.74151500000000004</c:v>
                </c:pt>
                <c:pt idx="3234">
                  <c:v>0.75365300000000002</c:v>
                </c:pt>
                <c:pt idx="3235">
                  <c:v>0.75640799999999997</c:v>
                </c:pt>
                <c:pt idx="3236">
                  <c:v>0.74938800000000005</c:v>
                </c:pt>
                <c:pt idx="3237">
                  <c:v>0.75039400000000001</c:v>
                </c:pt>
                <c:pt idx="3238">
                  <c:v>0.75747900000000001</c:v>
                </c:pt>
                <c:pt idx="3239">
                  <c:v>0.76139500000000004</c:v>
                </c:pt>
                <c:pt idx="3240">
                  <c:v>0.76983800000000002</c:v>
                </c:pt>
                <c:pt idx="3241">
                  <c:v>0.74680599999999997</c:v>
                </c:pt>
                <c:pt idx="3242">
                  <c:v>0.75805900000000004</c:v>
                </c:pt>
                <c:pt idx="3243">
                  <c:v>0.76478000000000002</c:v>
                </c:pt>
                <c:pt idx="3244">
                  <c:v>0.766262</c:v>
                </c:pt>
                <c:pt idx="3245">
                  <c:v>0.75759200000000004</c:v>
                </c:pt>
                <c:pt idx="3246">
                  <c:v>0.75388599999999995</c:v>
                </c:pt>
                <c:pt idx="3247">
                  <c:v>0.74261699999999997</c:v>
                </c:pt>
                <c:pt idx="3248">
                  <c:v>0.75058599999999998</c:v>
                </c:pt>
                <c:pt idx="3249">
                  <c:v>0.75555600000000001</c:v>
                </c:pt>
                <c:pt idx="3250">
                  <c:v>0.76535799999999998</c:v>
                </c:pt>
                <c:pt idx="3251">
                  <c:v>0.76588400000000001</c:v>
                </c:pt>
                <c:pt idx="3252">
                  <c:v>0.750224</c:v>
                </c:pt>
                <c:pt idx="3253">
                  <c:v>0.76754900000000004</c:v>
                </c:pt>
                <c:pt idx="3254">
                  <c:v>0.76746800000000004</c:v>
                </c:pt>
                <c:pt idx="3255">
                  <c:v>0.75318499999999999</c:v>
                </c:pt>
                <c:pt idx="3256">
                  <c:v>0.76036899999999996</c:v>
                </c:pt>
                <c:pt idx="3257">
                  <c:v>0.75053099999999995</c:v>
                </c:pt>
                <c:pt idx="3258">
                  <c:v>0.76015500000000003</c:v>
                </c:pt>
                <c:pt idx="3259">
                  <c:v>0.74735300000000005</c:v>
                </c:pt>
                <c:pt idx="3260">
                  <c:v>0.76583999999999997</c:v>
                </c:pt>
                <c:pt idx="3261">
                  <c:v>0.75477700000000003</c:v>
                </c:pt>
                <c:pt idx="3262">
                  <c:v>0.74986699999999995</c:v>
                </c:pt>
                <c:pt idx="3263">
                  <c:v>0.76271199999999995</c:v>
                </c:pt>
                <c:pt idx="3264">
                  <c:v>0.75847900000000001</c:v>
                </c:pt>
                <c:pt idx="3265">
                  <c:v>0.75244200000000006</c:v>
                </c:pt>
                <c:pt idx="3266">
                  <c:v>0.75732100000000002</c:v>
                </c:pt>
                <c:pt idx="3267">
                  <c:v>0.75038300000000002</c:v>
                </c:pt>
                <c:pt idx="3268">
                  <c:v>0.75830299999999995</c:v>
                </c:pt>
                <c:pt idx="3269">
                  <c:v>0.75999300000000003</c:v>
                </c:pt>
                <c:pt idx="3270">
                  <c:v>0.74105200000000004</c:v>
                </c:pt>
                <c:pt idx="3271">
                  <c:v>0.74821000000000004</c:v>
                </c:pt>
                <c:pt idx="3272">
                  <c:v>0.75383</c:v>
                </c:pt>
                <c:pt idx="3273">
                  <c:v>0.75407500000000005</c:v>
                </c:pt>
                <c:pt idx="3274">
                  <c:v>0.75922999999999996</c:v>
                </c:pt>
                <c:pt idx="3275">
                  <c:v>0.75570400000000004</c:v>
                </c:pt>
                <c:pt idx="3276">
                  <c:v>0.755579</c:v>
                </c:pt>
                <c:pt idx="3277">
                  <c:v>0.74995599999999996</c:v>
                </c:pt>
                <c:pt idx="3278">
                  <c:v>0.75248099999999996</c:v>
                </c:pt>
                <c:pt idx="3279">
                  <c:v>0.76408500000000001</c:v>
                </c:pt>
                <c:pt idx="3280">
                  <c:v>0.74670199999999998</c:v>
                </c:pt>
                <c:pt idx="3281">
                  <c:v>0.74858199999999997</c:v>
                </c:pt>
                <c:pt idx="3282">
                  <c:v>0.75096499999999999</c:v>
                </c:pt>
                <c:pt idx="3283">
                  <c:v>0.75699700000000003</c:v>
                </c:pt>
                <c:pt idx="3284">
                  <c:v>0.76557699999999995</c:v>
                </c:pt>
                <c:pt idx="3285">
                  <c:v>0.77490000000000003</c:v>
                </c:pt>
                <c:pt idx="3286">
                  <c:v>0.76017400000000002</c:v>
                </c:pt>
                <c:pt idx="3287">
                  <c:v>0.77241899999999997</c:v>
                </c:pt>
                <c:pt idx="3288">
                  <c:v>0.77525200000000005</c:v>
                </c:pt>
                <c:pt idx="3289">
                  <c:v>0.77847500000000003</c:v>
                </c:pt>
                <c:pt idx="3290">
                  <c:v>0.77377799999999997</c:v>
                </c:pt>
                <c:pt idx="3291">
                  <c:v>0.78747699999999998</c:v>
                </c:pt>
                <c:pt idx="3292">
                  <c:v>0.77171100000000004</c:v>
                </c:pt>
                <c:pt idx="3293">
                  <c:v>0.76237299999999997</c:v>
                </c:pt>
                <c:pt idx="3294">
                  <c:v>0.76524000000000003</c:v>
                </c:pt>
                <c:pt idx="3295">
                  <c:v>0.76094499999999998</c:v>
                </c:pt>
                <c:pt idx="3296">
                  <c:v>0.76061199999999995</c:v>
                </c:pt>
                <c:pt idx="3297">
                  <c:v>0.77274399999999999</c:v>
                </c:pt>
                <c:pt idx="3298">
                  <c:v>0.76825200000000005</c:v>
                </c:pt>
                <c:pt idx="3299">
                  <c:v>0.770231</c:v>
                </c:pt>
                <c:pt idx="3300">
                  <c:v>0.76310599999999995</c:v>
                </c:pt>
                <c:pt idx="3301">
                  <c:v>0.75466900000000003</c:v>
                </c:pt>
                <c:pt idx="3302">
                  <c:v>0.76590999999999998</c:v>
                </c:pt>
                <c:pt idx="3303">
                  <c:v>0.77446300000000001</c:v>
                </c:pt>
                <c:pt idx="3304">
                  <c:v>0.76290000000000002</c:v>
                </c:pt>
                <c:pt idx="3305">
                  <c:v>0.75789099999999998</c:v>
                </c:pt>
                <c:pt idx="3306">
                  <c:v>0.74585599999999996</c:v>
                </c:pt>
                <c:pt idx="3307">
                  <c:v>0.74904300000000001</c:v>
                </c:pt>
                <c:pt idx="3308">
                  <c:v>0.739672</c:v>
                </c:pt>
                <c:pt idx="3309">
                  <c:v>0.75017100000000003</c:v>
                </c:pt>
                <c:pt idx="3310">
                  <c:v>0.73099999999999998</c:v>
                </c:pt>
                <c:pt idx="3311">
                  <c:v>0.74724299999999999</c:v>
                </c:pt>
                <c:pt idx="3312">
                  <c:v>0.74204899999999996</c:v>
                </c:pt>
                <c:pt idx="3313">
                  <c:v>0.74266500000000002</c:v>
                </c:pt>
                <c:pt idx="3314">
                  <c:v>0.73650700000000002</c:v>
                </c:pt>
                <c:pt idx="3315">
                  <c:v>0.73812699999999998</c:v>
                </c:pt>
                <c:pt idx="3316">
                  <c:v>0.75135600000000002</c:v>
                </c:pt>
                <c:pt idx="3317">
                  <c:v>0.75092199999999998</c:v>
                </c:pt>
                <c:pt idx="3318">
                  <c:v>0.74717100000000003</c:v>
                </c:pt>
                <c:pt idx="3319">
                  <c:v>0.75286799999999998</c:v>
                </c:pt>
                <c:pt idx="3320">
                  <c:v>0.761988</c:v>
                </c:pt>
                <c:pt idx="3321">
                  <c:v>0.75390299999999999</c:v>
                </c:pt>
                <c:pt idx="3322">
                  <c:v>0.77448799999999995</c:v>
                </c:pt>
                <c:pt idx="3323">
                  <c:v>0.76368599999999998</c:v>
                </c:pt>
                <c:pt idx="3324">
                  <c:v>0.76898200000000005</c:v>
                </c:pt>
                <c:pt idx="3325">
                  <c:v>0.76888199999999995</c:v>
                </c:pt>
                <c:pt idx="3326">
                  <c:v>0.75490000000000002</c:v>
                </c:pt>
                <c:pt idx="3327">
                  <c:v>0.73261900000000002</c:v>
                </c:pt>
                <c:pt idx="3328">
                  <c:v>0.73874899999999999</c:v>
                </c:pt>
                <c:pt idx="3329">
                  <c:v>0.74990999999999997</c:v>
                </c:pt>
                <c:pt idx="3330">
                  <c:v>0.75906799999999996</c:v>
                </c:pt>
                <c:pt idx="3331">
                  <c:v>0.753301</c:v>
                </c:pt>
                <c:pt idx="3332">
                  <c:v>0.74753499999999995</c:v>
                </c:pt>
                <c:pt idx="3333">
                  <c:v>0.74714599999999998</c:v>
                </c:pt>
                <c:pt idx="3334">
                  <c:v>0.75082199999999999</c:v>
                </c:pt>
                <c:pt idx="3335">
                  <c:v>0.771231</c:v>
                </c:pt>
                <c:pt idx="3336">
                  <c:v>0.766679</c:v>
                </c:pt>
                <c:pt idx="3337">
                  <c:v>0.76837500000000003</c:v>
                </c:pt>
                <c:pt idx="3338">
                  <c:v>0.76202499999999995</c:v>
                </c:pt>
                <c:pt idx="3339">
                  <c:v>0.76822100000000004</c:v>
                </c:pt>
                <c:pt idx="3340">
                  <c:v>0.74929299999999999</c:v>
                </c:pt>
                <c:pt idx="3341">
                  <c:v>0.76035399999999997</c:v>
                </c:pt>
                <c:pt idx="3342">
                  <c:v>0.75268599999999997</c:v>
                </c:pt>
                <c:pt idx="3343">
                  <c:v>0.75244900000000003</c:v>
                </c:pt>
                <c:pt idx="3344">
                  <c:v>0.76580300000000001</c:v>
                </c:pt>
                <c:pt idx="3345">
                  <c:v>0.76138399999999995</c:v>
                </c:pt>
                <c:pt idx="3346">
                  <c:v>0.75965000000000005</c:v>
                </c:pt>
                <c:pt idx="3347">
                  <c:v>0.76338200000000001</c:v>
                </c:pt>
                <c:pt idx="3348">
                  <c:v>0.76208299999999995</c:v>
                </c:pt>
                <c:pt idx="3349">
                  <c:v>0.74348899999999996</c:v>
                </c:pt>
                <c:pt idx="3350">
                  <c:v>0.74802199999999996</c:v>
                </c:pt>
                <c:pt idx="3351">
                  <c:v>0.74773199999999995</c:v>
                </c:pt>
                <c:pt idx="3352">
                  <c:v>0.74049900000000002</c:v>
                </c:pt>
                <c:pt idx="3353">
                  <c:v>0.76002099999999995</c:v>
                </c:pt>
                <c:pt idx="3354">
                  <c:v>0.75897199999999998</c:v>
                </c:pt>
                <c:pt idx="3355">
                  <c:v>0.744946</c:v>
                </c:pt>
                <c:pt idx="3356">
                  <c:v>0.75816300000000003</c:v>
                </c:pt>
                <c:pt idx="3357">
                  <c:v>0.76879299999999995</c:v>
                </c:pt>
                <c:pt idx="3358">
                  <c:v>0.76910400000000001</c:v>
                </c:pt>
                <c:pt idx="3359">
                  <c:v>0.76809700000000003</c:v>
                </c:pt>
                <c:pt idx="3360">
                  <c:v>0.77942</c:v>
                </c:pt>
                <c:pt idx="3361">
                  <c:v>0.78123299999999996</c:v>
                </c:pt>
                <c:pt idx="3362">
                  <c:v>0.77307400000000004</c:v>
                </c:pt>
                <c:pt idx="3363">
                  <c:v>0.76783100000000004</c:v>
                </c:pt>
                <c:pt idx="3364">
                  <c:v>0.77306799999999998</c:v>
                </c:pt>
                <c:pt idx="3365">
                  <c:v>0.75341199999999997</c:v>
                </c:pt>
                <c:pt idx="3366">
                  <c:v>0.74964200000000003</c:v>
                </c:pt>
                <c:pt idx="3367">
                  <c:v>0.75</c:v>
                </c:pt>
                <c:pt idx="3368">
                  <c:v>0.754193</c:v>
                </c:pt>
                <c:pt idx="3369">
                  <c:v>0.75648000000000004</c:v>
                </c:pt>
                <c:pt idx="3370">
                  <c:v>0.74939599999999995</c:v>
                </c:pt>
                <c:pt idx="3371">
                  <c:v>0.75922900000000004</c:v>
                </c:pt>
                <c:pt idx="3372">
                  <c:v>0.76072499999999998</c:v>
                </c:pt>
                <c:pt idx="3373">
                  <c:v>0.76578199999999996</c:v>
                </c:pt>
                <c:pt idx="3374">
                  <c:v>0.75953000000000004</c:v>
                </c:pt>
                <c:pt idx="3375">
                  <c:v>0.76993400000000001</c:v>
                </c:pt>
                <c:pt idx="3376">
                  <c:v>0.76765799999999995</c:v>
                </c:pt>
                <c:pt idx="3377">
                  <c:v>0.75156400000000001</c:v>
                </c:pt>
                <c:pt idx="3378">
                  <c:v>0.75698299999999996</c:v>
                </c:pt>
                <c:pt idx="3379">
                  <c:v>0.74380000000000002</c:v>
                </c:pt>
                <c:pt idx="3380">
                  <c:v>0.73746999999999996</c:v>
                </c:pt>
                <c:pt idx="3381">
                  <c:v>0.72832699999999995</c:v>
                </c:pt>
                <c:pt idx="3382">
                  <c:v>0.74209499999999995</c:v>
                </c:pt>
                <c:pt idx="3383">
                  <c:v>0.74229299999999998</c:v>
                </c:pt>
                <c:pt idx="3384">
                  <c:v>0.75326300000000002</c:v>
                </c:pt>
                <c:pt idx="3385">
                  <c:v>0.74165099999999995</c:v>
                </c:pt>
                <c:pt idx="3386">
                  <c:v>0.736815</c:v>
                </c:pt>
                <c:pt idx="3387">
                  <c:v>0.75121499999999997</c:v>
                </c:pt>
                <c:pt idx="3388">
                  <c:v>0.75453800000000004</c:v>
                </c:pt>
                <c:pt idx="3389">
                  <c:v>0.755552</c:v>
                </c:pt>
                <c:pt idx="3390">
                  <c:v>0.74695299999999998</c:v>
                </c:pt>
                <c:pt idx="3391">
                  <c:v>0.75121099999999996</c:v>
                </c:pt>
                <c:pt idx="3392">
                  <c:v>0.74748400000000004</c:v>
                </c:pt>
                <c:pt idx="3393">
                  <c:v>0.74433400000000005</c:v>
                </c:pt>
                <c:pt idx="3394">
                  <c:v>0.74528799999999995</c:v>
                </c:pt>
                <c:pt idx="3395">
                  <c:v>0.74112100000000003</c:v>
                </c:pt>
                <c:pt idx="3396">
                  <c:v>0.75057099999999999</c:v>
                </c:pt>
                <c:pt idx="3397">
                  <c:v>0.75311300000000003</c:v>
                </c:pt>
                <c:pt idx="3398">
                  <c:v>0.755301</c:v>
                </c:pt>
                <c:pt idx="3399">
                  <c:v>0.74062399999999995</c:v>
                </c:pt>
                <c:pt idx="3400">
                  <c:v>0.76166400000000001</c:v>
                </c:pt>
                <c:pt idx="3401">
                  <c:v>0.76718799999999998</c:v>
                </c:pt>
                <c:pt idx="3402">
                  <c:v>0.748502</c:v>
                </c:pt>
                <c:pt idx="3403">
                  <c:v>0.71897</c:v>
                </c:pt>
                <c:pt idx="3404">
                  <c:v>0.74961699999999998</c:v>
                </c:pt>
                <c:pt idx="3405">
                  <c:v>0.73545000000000005</c:v>
                </c:pt>
                <c:pt idx="3406">
                  <c:v>0.74669200000000002</c:v>
                </c:pt>
                <c:pt idx="3407">
                  <c:v>0.77041499999999996</c:v>
                </c:pt>
                <c:pt idx="3408">
                  <c:v>0.76946199999999998</c:v>
                </c:pt>
                <c:pt idx="3409">
                  <c:v>0.77964800000000001</c:v>
                </c:pt>
                <c:pt idx="3410">
                  <c:v>0.78170799999999996</c:v>
                </c:pt>
                <c:pt idx="3411">
                  <c:v>0.77965099999999998</c:v>
                </c:pt>
                <c:pt idx="3412">
                  <c:v>0.790269</c:v>
                </c:pt>
                <c:pt idx="3413">
                  <c:v>0.79106200000000004</c:v>
                </c:pt>
                <c:pt idx="3414">
                  <c:v>0.77968700000000002</c:v>
                </c:pt>
                <c:pt idx="3415">
                  <c:v>0.77941499999999997</c:v>
                </c:pt>
                <c:pt idx="3416">
                  <c:v>0.766536</c:v>
                </c:pt>
                <c:pt idx="3417">
                  <c:v>0.76938799999999996</c:v>
                </c:pt>
                <c:pt idx="3418">
                  <c:v>0.77216099999999999</c:v>
                </c:pt>
                <c:pt idx="3419">
                  <c:v>0.77602700000000002</c:v>
                </c:pt>
                <c:pt idx="3420">
                  <c:v>0.76277099999999998</c:v>
                </c:pt>
                <c:pt idx="3421">
                  <c:v>0.76616899999999999</c:v>
                </c:pt>
                <c:pt idx="3422">
                  <c:v>0.78003299999999998</c:v>
                </c:pt>
                <c:pt idx="3423">
                  <c:v>0.76383999999999996</c:v>
                </c:pt>
                <c:pt idx="3424">
                  <c:v>0.76256000000000002</c:v>
                </c:pt>
                <c:pt idx="3425">
                  <c:v>0.78288599999999997</c:v>
                </c:pt>
                <c:pt idx="3426">
                  <c:v>0.76278199999999996</c:v>
                </c:pt>
                <c:pt idx="3427">
                  <c:v>0.75721499999999997</c:v>
                </c:pt>
                <c:pt idx="3428">
                  <c:v>0.77474299999999996</c:v>
                </c:pt>
                <c:pt idx="3429">
                  <c:v>0.75903600000000004</c:v>
                </c:pt>
                <c:pt idx="3430">
                  <c:v>0.75317800000000001</c:v>
                </c:pt>
                <c:pt idx="3431">
                  <c:v>0.76696399999999998</c:v>
                </c:pt>
                <c:pt idx="3432">
                  <c:v>0.76675199999999999</c:v>
                </c:pt>
                <c:pt idx="3433">
                  <c:v>0.76446999999999998</c:v>
                </c:pt>
                <c:pt idx="3434">
                  <c:v>0.76551999999999998</c:v>
                </c:pt>
                <c:pt idx="3435">
                  <c:v>0.764185</c:v>
                </c:pt>
                <c:pt idx="3436">
                  <c:v>0.75778199999999996</c:v>
                </c:pt>
                <c:pt idx="3437">
                  <c:v>0.77462699999999995</c:v>
                </c:pt>
                <c:pt idx="3438">
                  <c:v>0.76874500000000001</c:v>
                </c:pt>
                <c:pt idx="3439">
                  <c:v>0.75975400000000004</c:v>
                </c:pt>
                <c:pt idx="3440">
                  <c:v>0.77109700000000003</c:v>
                </c:pt>
                <c:pt idx="3441">
                  <c:v>0.76525699999999997</c:v>
                </c:pt>
                <c:pt idx="3442">
                  <c:v>0.76102099999999995</c:v>
                </c:pt>
                <c:pt idx="3443">
                  <c:v>0.76245799999999997</c:v>
                </c:pt>
                <c:pt idx="3444">
                  <c:v>0.76733300000000004</c:v>
                </c:pt>
                <c:pt idx="3445">
                  <c:v>0.75601200000000002</c:v>
                </c:pt>
                <c:pt idx="3446">
                  <c:v>0.76170899999999997</c:v>
                </c:pt>
                <c:pt idx="3447">
                  <c:v>0.76556000000000002</c:v>
                </c:pt>
                <c:pt idx="3448">
                  <c:v>0.76702999999999999</c:v>
                </c:pt>
                <c:pt idx="3449">
                  <c:v>0.77050399999999997</c:v>
                </c:pt>
                <c:pt idx="3450">
                  <c:v>0.76717999999999997</c:v>
                </c:pt>
                <c:pt idx="3451">
                  <c:v>0.76741199999999998</c:v>
                </c:pt>
                <c:pt idx="3452">
                  <c:v>0.76205800000000001</c:v>
                </c:pt>
                <c:pt idx="3453">
                  <c:v>0.77324800000000005</c:v>
                </c:pt>
                <c:pt idx="3454">
                  <c:v>0.75677099999999997</c:v>
                </c:pt>
                <c:pt idx="3455">
                  <c:v>0.75693600000000005</c:v>
                </c:pt>
                <c:pt idx="3456">
                  <c:v>0.74035200000000001</c:v>
                </c:pt>
                <c:pt idx="3457">
                  <c:v>0.75647600000000004</c:v>
                </c:pt>
                <c:pt idx="3458">
                  <c:v>0.75228899999999999</c:v>
                </c:pt>
                <c:pt idx="3459">
                  <c:v>0.75084099999999998</c:v>
                </c:pt>
                <c:pt idx="3460">
                  <c:v>0.74479200000000001</c:v>
                </c:pt>
                <c:pt idx="3461">
                  <c:v>0.75692199999999998</c:v>
                </c:pt>
                <c:pt idx="3462">
                  <c:v>0.74158100000000005</c:v>
                </c:pt>
                <c:pt idx="3463">
                  <c:v>0.76172099999999998</c:v>
                </c:pt>
                <c:pt idx="3464">
                  <c:v>0.74316300000000002</c:v>
                </c:pt>
                <c:pt idx="3465">
                  <c:v>0.74955899999999998</c:v>
                </c:pt>
                <c:pt idx="3466">
                  <c:v>0.77041999999999999</c:v>
                </c:pt>
                <c:pt idx="3467">
                  <c:v>0.77170499999999997</c:v>
                </c:pt>
                <c:pt idx="3468">
                  <c:v>0.76478199999999996</c:v>
                </c:pt>
                <c:pt idx="3469">
                  <c:v>0.77305199999999996</c:v>
                </c:pt>
                <c:pt idx="3470">
                  <c:v>0.78381900000000004</c:v>
                </c:pt>
                <c:pt idx="3471">
                  <c:v>0.77024000000000004</c:v>
                </c:pt>
                <c:pt idx="3472">
                  <c:v>0.78635999999999995</c:v>
                </c:pt>
                <c:pt idx="3473">
                  <c:v>0.78871100000000005</c:v>
                </c:pt>
                <c:pt idx="3474">
                  <c:v>0.77457399999999998</c:v>
                </c:pt>
                <c:pt idx="3475">
                  <c:v>0.76461999999999997</c:v>
                </c:pt>
                <c:pt idx="3476">
                  <c:v>0.77960099999999999</c:v>
                </c:pt>
                <c:pt idx="3477">
                  <c:v>0.77724000000000004</c:v>
                </c:pt>
                <c:pt idx="3478">
                  <c:v>0.74896799999999997</c:v>
                </c:pt>
                <c:pt idx="3479">
                  <c:v>0.75862700000000005</c:v>
                </c:pt>
                <c:pt idx="3480">
                  <c:v>0.76993400000000001</c:v>
                </c:pt>
                <c:pt idx="3481">
                  <c:v>0.76683400000000002</c:v>
                </c:pt>
                <c:pt idx="3482">
                  <c:v>0.76963199999999998</c:v>
                </c:pt>
                <c:pt idx="3483">
                  <c:v>0.74972700000000003</c:v>
                </c:pt>
                <c:pt idx="3484">
                  <c:v>0.774007</c:v>
                </c:pt>
                <c:pt idx="3485">
                  <c:v>0.77246400000000004</c:v>
                </c:pt>
                <c:pt idx="3486">
                  <c:v>0.74884200000000001</c:v>
                </c:pt>
                <c:pt idx="3487">
                  <c:v>0.75472700000000004</c:v>
                </c:pt>
                <c:pt idx="3488">
                  <c:v>0.73975900000000006</c:v>
                </c:pt>
                <c:pt idx="3489">
                  <c:v>0.74878500000000003</c:v>
                </c:pt>
                <c:pt idx="3490">
                  <c:v>0.73688799999999999</c:v>
                </c:pt>
                <c:pt idx="3491">
                  <c:v>0.74209199999999997</c:v>
                </c:pt>
                <c:pt idx="3492">
                  <c:v>0.74566699999999997</c:v>
                </c:pt>
                <c:pt idx="3493">
                  <c:v>0.75654600000000005</c:v>
                </c:pt>
                <c:pt idx="3494">
                  <c:v>0.73767799999999994</c:v>
                </c:pt>
                <c:pt idx="3495">
                  <c:v>0.75800100000000004</c:v>
                </c:pt>
                <c:pt idx="3496">
                  <c:v>0.76575899999999997</c:v>
                </c:pt>
                <c:pt idx="3497">
                  <c:v>0.77233399999999996</c:v>
                </c:pt>
                <c:pt idx="3498">
                  <c:v>0.759212</c:v>
                </c:pt>
                <c:pt idx="3499">
                  <c:v>0.757992</c:v>
                </c:pt>
                <c:pt idx="3500">
                  <c:v>0.77185300000000001</c:v>
                </c:pt>
                <c:pt idx="3501">
                  <c:v>0.76373199999999997</c:v>
                </c:pt>
                <c:pt idx="3502">
                  <c:v>0.76025399999999999</c:v>
                </c:pt>
                <c:pt idx="3503">
                  <c:v>0.78302400000000005</c:v>
                </c:pt>
                <c:pt idx="3504">
                  <c:v>0.76589600000000002</c:v>
                </c:pt>
                <c:pt idx="3505">
                  <c:v>0.75542699999999996</c:v>
                </c:pt>
                <c:pt idx="3506">
                  <c:v>0.76176100000000002</c:v>
                </c:pt>
                <c:pt idx="3507">
                  <c:v>0.77155099999999999</c:v>
                </c:pt>
                <c:pt idx="3508">
                  <c:v>0.75781200000000004</c:v>
                </c:pt>
                <c:pt idx="3509">
                  <c:v>0.76814400000000005</c:v>
                </c:pt>
                <c:pt idx="3510">
                  <c:v>0.76985899999999996</c:v>
                </c:pt>
                <c:pt idx="3511">
                  <c:v>0.77154400000000001</c:v>
                </c:pt>
                <c:pt idx="3512">
                  <c:v>0.76619400000000004</c:v>
                </c:pt>
                <c:pt idx="3513">
                  <c:v>0.77544900000000005</c:v>
                </c:pt>
                <c:pt idx="3514">
                  <c:v>0.77186900000000003</c:v>
                </c:pt>
                <c:pt idx="3515">
                  <c:v>0.75026899999999996</c:v>
                </c:pt>
                <c:pt idx="3516">
                  <c:v>0.76391600000000004</c:v>
                </c:pt>
                <c:pt idx="3517">
                  <c:v>0.74973299999999998</c:v>
                </c:pt>
                <c:pt idx="3518">
                  <c:v>0.747332</c:v>
                </c:pt>
                <c:pt idx="3519">
                  <c:v>0.75213700000000006</c:v>
                </c:pt>
                <c:pt idx="3520">
                  <c:v>0.74599300000000002</c:v>
                </c:pt>
                <c:pt idx="3521">
                  <c:v>0.74555800000000005</c:v>
                </c:pt>
                <c:pt idx="3522">
                  <c:v>0.74582800000000005</c:v>
                </c:pt>
                <c:pt idx="3523">
                  <c:v>0.74150099999999997</c:v>
                </c:pt>
                <c:pt idx="3524">
                  <c:v>0.74321099999999996</c:v>
                </c:pt>
                <c:pt idx="3525">
                  <c:v>0.73902000000000001</c:v>
                </c:pt>
                <c:pt idx="3526">
                  <c:v>0.73061500000000001</c:v>
                </c:pt>
                <c:pt idx="3527">
                  <c:v>0.73983299999999996</c:v>
                </c:pt>
                <c:pt idx="3528">
                  <c:v>0.75753400000000004</c:v>
                </c:pt>
                <c:pt idx="3529">
                  <c:v>0.73940099999999997</c:v>
                </c:pt>
                <c:pt idx="3530">
                  <c:v>0.76122299999999998</c:v>
                </c:pt>
                <c:pt idx="3531">
                  <c:v>0.73374099999999998</c:v>
                </c:pt>
                <c:pt idx="3532">
                  <c:v>0.75321499999999997</c:v>
                </c:pt>
                <c:pt idx="3533">
                  <c:v>0.77345200000000003</c:v>
                </c:pt>
                <c:pt idx="3534">
                  <c:v>0.73578500000000002</c:v>
                </c:pt>
                <c:pt idx="3535">
                  <c:v>0.74277899999999997</c:v>
                </c:pt>
                <c:pt idx="3536">
                  <c:v>0.74659799999999998</c:v>
                </c:pt>
                <c:pt idx="3537">
                  <c:v>0.75792800000000005</c:v>
                </c:pt>
                <c:pt idx="3538">
                  <c:v>0.74390000000000001</c:v>
                </c:pt>
                <c:pt idx="3539">
                  <c:v>0.76408500000000001</c:v>
                </c:pt>
                <c:pt idx="3540">
                  <c:v>0.75390299999999999</c:v>
                </c:pt>
                <c:pt idx="3541">
                  <c:v>0.75512299999999999</c:v>
                </c:pt>
                <c:pt idx="3542">
                  <c:v>0.75929199999999997</c:v>
                </c:pt>
                <c:pt idx="3543">
                  <c:v>0.76276699999999997</c:v>
                </c:pt>
                <c:pt idx="3544">
                  <c:v>0.770123</c:v>
                </c:pt>
                <c:pt idx="3545">
                  <c:v>0.76184499999999999</c:v>
                </c:pt>
                <c:pt idx="3546">
                  <c:v>0.74190199999999995</c:v>
                </c:pt>
                <c:pt idx="3547">
                  <c:v>0.74952300000000005</c:v>
                </c:pt>
                <c:pt idx="3548">
                  <c:v>0.74710399999999999</c:v>
                </c:pt>
                <c:pt idx="3549">
                  <c:v>0.75298799999999999</c:v>
                </c:pt>
                <c:pt idx="3550">
                  <c:v>0.75469699999999995</c:v>
                </c:pt>
                <c:pt idx="3551">
                  <c:v>0.75188600000000005</c:v>
                </c:pt>
                <c:pt idx="3552">
                  <c:v>0.74863299999999999</c:v>
                </c:pt>
                <c:pt idx="3553">
                  <c:v>0.75025699999999995</c:v>
                </c:pt>
                <c:pt idx="3554">
                  <c:v>0.74410299999999996</c:v>
                </c:pt>
                <c:pt idx="3555">
                  <c:v>0.738537</c:v>
                </c:pt>
                <c:pt idx="3556">
                  <c:v>0.75276200000000004</c:v>
                </c:pt>
                <c:pt idx="3557">
                  <c:v>0.74792700000000001</c:v>
                </c:pt>
                <c:pt idx="3558">
                  <c:v>0.74848899999999996</c:v>
                </c:pt>
                <c:pt idx="3559">
                  <c:v>0.75253700000000001</c:v>
                </c:pt>
                <c:pt idx="3560">
                  <c:v>0.73461900000000002</c:v>
                </c:pt>
                <c:pt idx="3561">
                  <c:v>0.74077099999999996</c:v>
                </c:pt>
                <c:pt idx="3562">
                  <c:v>0.73614400000000002</c:v>
                </c:pt>
                <c:pt idx="3563">
                  <c:v>0.75022500000000003</c:v>
                </c:pt>
                <c:pt idx="3564">
                  <c:v>0.74721099999999996</c:v>
                </c:pt>
                <c:pt idx="3565">
                  <c:v>0.73699300000000001</c:v>
                </c:pt>
                <c:pt idx="3566">
                  <c:v>0.76258899999999996</c:v>
                </c:pt>
                <c:pt idx="3567">
                  <c:v>0.746811</c:v>
                </c:pt>
                <c:pt idx="3568">
                  <c:v>0.74492599999999998</c:v>
                </c:pt>
                <c:pt idx="3569">
                  <c:v>0.76166800000000001</c:v>
                </c:pt>
                <c:pt idx="3570">
                  <c:v>0.75892199999999999</c:v>
                </c:pt>
                <c:pt idx="3571">
                  <c:v>0.75013600000000002</c:v>
                </c:pt>
                <c:pt idx="3572">
                  <c:v>0.75456400000000001</c:v>
                </c:pt>
                <c:pt idx="3573">
                  <c:v>0.754135</c:v>
                </c:pt>
                <c:pt idx="3574">
                  <c:v>0.74098799999999998</c:v>
                </c:pt>
                <c:pt idx="3575">
                  <c:v>0.76511200000000001</c:v>
                </c:pt>
                <c:pt idx="3576">
                  <c:v>0.78315500000000005</c:v>
                </c:pt>
                <c:pt idx="3577">
                  <c:v>0.74318399999999996</c:v>
                </c:pt>
                <c:pt idx="3578">
                  <c:v>0.74948700000000001</c:v>
                </c:pt>
                <c:pt idx="3579">
                  <c:v>0.76795899999999995</c:v>
                </c:pt>
                <c:pt idx="3580">
                  <c:v>0.75969299999999995</c:v>
                </c:pt>
                <c:pt idx="3581">
                  <c:v>0.77205699999999999</c:v>
                </c:pt>
                <c:pt idx="3582">
                  <c:v>0.76528399999999996</c:v>
                </c:pt>
                <c:pt idx="3583">
                  <c:v>0.78500000000000003</c:v>
                </c:pt>
                <c:pt idx="3584">
                  <c:v>0.73919800000000002</c:v>
                </c:pt>
                <c:pt idx="3585">
                  <c:v>0.77564100000000002</c:v>
                </c:pt>
                <c:pt idx="3586">
                  <c:v>0.73763800000000002</c:v>
                </c:pt>
                <c:pt idx="3587">
                  <c:v>0.76220299999999996</c:v>
                </c:pt>
                <c:pt idx="3588">
                  <c:v>0.77053300000000002</c:v>
                </c:pt>
                <c:pt idx="3589">
                  <c:v>0.73374099999999998</c:v>
                </c:pt>
                <c:pt idx="3590">
                  <c:v>0.73755800000000005</c:v>
                </c:pt>
                <c:pt idx="3591">
                  <c:v>0.73697599999999996</c:v>
                </c:pt>
                <c:pt idx="3592">
                  <c:v>0.76576599999999995</c:v>
                </c:pt>
                <c:pt idx="3593">
                  <c:v>0.76409199999999999</c:v>
                </c:pt>
                <c:pt idx="3594">
                  <c:v>0.75818399999999997</c:v>
                </c:pt>
                <c:pt idx="3595">
                  <c:v>0.75831899999999997</c:v>
                </c:pt>
                <c:pt idx="3596">
                  <c:v>0.75859100000000002</c:v>
                </c:pt>
                <c:pt idx="3597">
                  <c:v>0.75286900000000001</c:v>
                </c:pt>
                <c:pt idx="3598">
                  <c:v>0.75436999999999999</c:v>
                </c:pt>
                <c:pt idx="3599">
                  <c:v>0.74607599999999996</c:v>
                </c:pt>
                <c:pt idx="3600">
                  <c:v>0.75388900000000003</c:v>
                </c:pt>
                <c:pt idx="3601">
                  <c:v>0.74598399999999998</c:v>
                </c:pt>
                <c:pt idx="3602">
                  <c:v>0.77089700000000005</c:v>
                </c:pt>
                <c:pt idx="3603">
                  <c:v>0.76232299999999997</c:v>
                </c:pt>
                <c:pt idx="3604">
                  <c:v>0.75582000000000005</c:v>
                </c:pt>
                <c:pt idx="3605">
                  <c:v>0.72721000000000002</c:v>
                </c:pt>
                <c:pt idx="3606">
                  <c:v>0.74233400000000005</c:v>
                </c:pt>
                <c:pt idx="3607">
                  <c:v>0.75477099999999997</c:v>
                </c:pt>
                <c:pt idx="3608">
                  <c:v>0.76095699999999999</c:v>
                </c:pt>
                <c:pt idx="3609">
                  <c:v>0.76611700000000005</c:v>
                </c:pt>
                <c:pt idx="3610">
                  <c:v>0.76296200000000003</c:v>
                </c:pt>
                <c:pt idx="3611">
                  <c:v>0.77971000000000001</c:v>
                </c:pt>
                <c:pt idx="3612">
                  <c:v>0.78435100000000002</c:v>
                </c:pt>
                <c:pt idx="3613">
                  <c:v>0.77353799999999995</c:v>
                </c:pt>
                <c:pt idx="3614">
                  <c:v>0.77473400000000003</c:v>
                </c:pt>
                <c:pt idx="3615">
                  <c:v>0.78028200000000003</c:v>
                </c:pt>
                <c:pt idx="3616">
                  <c:v>0.77359199999999995</c:v>
                </c:pt>
                <c:pt idx="3617">
                  <c:v>0.77192700000000003</c:v>
                </c:pt>
                <c:pt idx="3618">
                  <c:v>0.77634199999999998</c:v>
                </c:pt>
                <c:pt idx="3619">
                  <c:v>0.76209000000000005</c:v>
                </c:pt>
                <c:pt idx="3620">
                  <c:v>0.77604700000000004</c:v>
                </c:pt>
                <c:pt idx="3621">
                  <c:v>0.75845200000000002</c:v>
                </c:pt>
                <c:pt idx="3622">
                  <c:v>0.77594399999999997</c:v>
                </c:pt>
                <c:pt idx="3623">
                  <c:v>0.77729199999999998</c:v>
                </c:pt>
                <c:pt idx="3624">
                  <c:v>0.76399300000000003</c:v>
                </c:pt>
                <c:pt idx="3625">
                  <c:v>0.75334299999999998</c:v>
                </c:pt>
                <c:pt idx="3626">
                  <c:v>0.762706</c:v>
                </c:pt>
                <c:pt idx="3627">
                  <c:v>0.75637900000000002</c:v>
                </c:pt>
                <c:pt idx="3628">
                  <c:v>0.77262500000000001</c:v>
                </c:pt>
                <c:pt idx="3629">
                  <c:v>0.77837800000000001</c:v>
                </c:pt>
                <c:pt idx="3630">
                  <c:v>0.77537199999999995</c:v>
                </c:pt>
                <c:pt idx="3631">
                  <c:v>0.77346499999999996</c:v>
                </c:pt>
                <c:pt idx="3632">
                  <c:v>0.76234299999999999</c:v>
                </c:pt>
                <c:pt idx="3633">
                  <c:v>0.76301799999999997</c:v>
                </c:pt>
                <c:pt idx="3634">
                  <c:v>0.76203399999999999</c:v>
                </c:pt>
                <c:pt idx="3635">
                  <c:v>0.76790800000000004</c:v>
                </c:pt>
                <c:pt idx="3636">
                  <c:v>0.75522100000000003</c:v>
                </c:pt>
                <c:pt idx="3637">
                  <c:v>0.74816000000000005</c:v>
                </c:pt>
                <c:pt idx="3638">
                  <c:v>0.74357200000000001</c:v>
                </c:pt>
                <c:pt idx="3639">
                  <c:v>0.75990899999999995</c:v>
                </c:pt>
                <c:pt idx="3640">
                  <c:v>0.74573299999999998</c:v>
                </c:pt>
                <c:pt idx="3641">
                  <c:v>0.75720799999999999</c:v>
                </c:pt>
                <c:pt idx="3642">
                  <c:v>0.75529500000000005</c:v>
                </c:pt>
                <c:pt idx="3643">
                  <c:v>0.75988900000000004</c:v>
                </c:pt>
                <c:pt idx="3644">
                  <c:v>0.75972700000000004</c:v>
                </c:pt>
                <c:pt idx="3645">
                  <c:v>0.752189</c:v>
                </c:pt>
                <c:pt idx="3646">
                  <c:v>0.76408299999999996</c:v>
                </c:pt>
                <c:pt idx="3647">
                  <c:v>0.77938399999999997</c:v>
                </c:pt>
                <c:pt idx="3648">
                  <c:v>0.76834499999999994</c:v>
                </c:pt>
                <c:pt idx="3649">
                  <c:v>0.75097999999999998</c:v>
                </c:pt>
                <c:pt idx="3650">
                  <c:v>0.77105000000000001</c:v>
                </c:pt>
                <c:pt idx="3651">
                  <c:v>0.75700599999999996</c:v>
                </c:pt>
                <c:pt idx="3652">
                  <c:v>0.75004499999999996</c:v>
                </c:pt>
                <c:pt idx="3653">
                  <c:v>0.76655099999999998</c:v>
                </c:pt>
                <c:pt idx="3654">
                  <c:v>0.76646499999999995</c:v>
                </c:pt>
                <c:pt idx="3655">
                  <c:v>0.762799</c:v>
                </c:pt>
                <c:pt idx="3656">
                  <c:v>0.74183399999999999</c:v>
                </c:pt>
                <c:pt idx="3657">
                  <c:v>0.753247</c:v>
                </c:pt>
                <c:pt idx="3658">
                  <c:v>0.76330699999999996</c:v>
                </c:pt>
                <c:pt idx="3659">
                  <c:v>0.75517100000000004</c:v>
                </c:pt>
                <c:pt idx="3660">
                  <c:v>0.75214700000000001</c:v>
                </c:pt>
                <c:pt idx="3661">
                  <c:v>0.75812599999999997</c:v>
                </c:pt>
                <c:pt idx="3662">
                  <c:v>0.75193299999999996</c:v>
                </c:pt>
                <c:pt idx="3663">
                  <c:v>0.748525</c:v>
                </c:pt>
                <c:pt idx="3664">
                  <c:v>0.76382000000000005</c:v>
                </c:pt>
                <c:pt idx="3665">
                  <c:v>0.75865099999999996</c:v>
                </c:pt>
                <c:pt idx="3666">
                  <c:v>0.73266500000000001</c:v>
                </c:pt>
                <c:pt idx="3667">
                  <c:v>0.75184300000000004</c:v>
                </c:pt>
                <c:pt idx="3668">
                  <c:v>0.76422000000000001</c:v>
                </c:pt>
                <c:pt idx="3669">
                  <c:v>0.76641300000000001</c:v>
                </c:pt>
                <c:pt idx="3670">
                  <c:v>0.764652</c:v>
                </c:pt>
                <c:pt idx="3671">
                  <c:v>0.77560200000000001</c:v>
                </c:pt>
                <c:pt idx="3672">
                  <c:v>0.75979799999999997</c:v>
                </c:pt>
                <c:pt idx="3673">
                  <c:v>0.76035900000000001</c:v>
                </c:pt>
                <c:pt idx="3674">
                  <c:v>0.77258099999999996</c:v>
                </c:pt>
                <c:pt idx="3675">
                  <c:v>0.75634199999999996</c:v>
                </c:pt>
                <c:pt idx="3676">
                  <c:v>0.76796500000000001</c:v>
                </c:pt>
                <c:pt idx="3677">
                  <c:v>0.77027800000000002</c:v>
                </c:pt>
                <c:pt idx="3678">
                  <c:v>0.76169100000000001</c:v>
                </c:pt>
                <c:pt idx="3679">
                  <c:v>0.75512400000000002</c:v>
                </c:pt>
                <c:pt idx="3680">
                  <c:v>0.75362300000000004</c:v>
                </c:pt>
                <c:pt idx="3681">
                  <c:v>0.75088699999999997</c:v>
                </c:pt>
                <c:pt idx="3682">
                  <c:v>0.75727100000000003</c:v>
                </c:pt>
                <c:pt idx="3683">
                  <c:v>0.75445799999999996</c:v>
                </c:pt>
                <c:pt idx="3684">
                  <c:v>0.75180199999999997</c:v>
                </c:pt>
                <c:pt idx="3685">
                  <c:v>0.76219300000000001</c:v>
                </c:pt>
                <c:pt idx="3686">
                  <c:v>0.74575400000000003</c:v>
                </c:pt>
                <c:pt idx="3687">
                  <c:v>0.76427299999999998</c:v>
                </c:pt>
                <c:pt idx="3688">
                  <c:v>0.75643099999999996</c:v>
                </c:pt>
                <c:pt idx="3689">
                  <c:v>0.76495400000000002</c:v>
                </c:pt>
                <c:pt idx="3690">
                  <c:v>0.75299300000000002</c:v>
                </c:pt>
                <c:pt idx="3691">
                  <c:v>0.75848599999999999</c:v>
                </c:pt>
                <c:pt idx="3692">
                  <c:v>0.76748400000000006</c:v>
                </c:pt>
                <c:pt idx="3693">
                  <c:v>0.757158</c:v>
                </c:pt>
                <c:pt idx="3694">
                  <c:v>0.76095500000000005</c:v>
                </c:pt>
                <c:pt idx="3695">
                  <c:v>0.76232699999999998</c:v>
                </c:pt>
                <c:pt idx="3696">
                  <c:v>0.75875599999999999</c:v>
                </c:pt>
                <c:pt idx="3697">
                  <c:v>0.76583100000000004</c:v>
                </c:pt>
                <c:pt idx="3698">
                  <c:v>0.75936400000000004</c:v>
                </c:pt>
                <c:pt idx="3699">
                  <c:v>0.75990100000000005</c:v>
                </c:pt>
                <c:pt idx="3700">
                  <c:v>0.76500500000000005</c:v>
                </c:pt>
                <c:pt idx="3701">
                  <c:v>0.76399899999999998</c:v>
                </c:pt>
                <c:pt idx="3702">
                  <c:v>0.77553700000000003</c:v>
                </c:pt>
                <c:pt idx="3703">
                  <c:v>0.77368700000000001</c:v>
                </c:pt>
                <c:pt idx="3704">
                  <c:v>0.770096</c:v>
                </c:pt>
                <c:pt idx="3705">
                  <c:v>0.77271900000000004</c:v>
                </c:pt>
                <c:pt idx="3706">
                  <c:v>0.77613299999999996</c:v>
                </c:pt>
                <c:pt idx="3707">
                  <c:v>0.77345799999999998</c:v>
                </c:pt>
                <c:pt idx="3708">
                  <c:v>0.76726700000000003</c:v>
                </c:pt>
                <c:pt idx="3709">
                  <c:v>0.762768</c:v>
                </c:pt>
                <c:pt idx="3710">
                  <c:v>0.76554100000000003</c:v>
                </c:pt>
                <c:pt idx="3711">
                  <c:v>0.76608600000000004</c:v>
                </c:pt>
                <c:pt idx="3712">
                  <c:v>0.77560899999999999</c:v>
                </c:pt>
                <c:pt idx="3713">
                  <c:v>0.77734899999999996</c:v>
                </c:pt>
                <c:pt idx="3714">
                  <c:v>0.74986399999999998</c:v>
                </c:pt>
                <c:pt idx="3715">
                  <c:v>0.77333300000000005</c:v>
                </c:pt>
                <c:pt idx="3716">
                  <c:v>0.78126700000000004</c:v>
                </c:pt>
                <c:pt idx="3717">
                  <c:v>0.77754999999999996</c:v>
                </c:pt>
                <c:pt idx="3718">
                  <c:v>0.77956899999999996</c:v>
                </c:pt>
                <c:pt idx="3719">
                  <c:v>0.77523699999999995</c:v>
                </c:pt>
                <c:pt idx="3720">
                  <c:v>0.77960099999999999</c:v>
                </c:pt>
                <c:pt idx="3721">
                  <c:v>0.77759599999999995</c:v>
                </c:pt>
                <c:pt idx="3722">
                  <c:v>0.76278400000000002</c:v>
                </c:pt>
                <c:pt idx="3723">
                  <c:v>0.77205699999999999</c:v>
                </c:pt>
                <c:pt idx="3724">
                  <c:v>0.77961499999999995</c:v>
                </c:pt>
                <c:pt idx="3725">
                  <c:v>0.77001699999999995</c:v>
                </c:pt>
                <c:pt idx="3726">
                  <c:v>0.76643899999999998</c:v>
                </c:pt>
                <c:pt idx="3727">
                  <c:v>0.75572499999999998</c:v>
                </c:pt>
                <c:pt idx="3728">
                  <c:v>0.76180099999999995</c:v>
                </c:pt>
                <c:pt idx="3729">
                  <c:v>0.76092099999999996</c:v>
                </c:pt>
                <c:pt idx="3730">
                  <c:v>0.775648</c:v>
                </c:pt>
                <c:pt idx="3731">
                  <c:v>0.78382300000000005</c:v>
                </c:pt>
                <c:pt idx="3732">
                  <c:v>0.768092</c:v>
                </c:pt>
                <c:pt idx="3733">
                  <c:v>0.76290899999999995</c:v>
                </c:pt>
                <c:pt idx="3734">
                  <c:v>0.75959399999999999</c:v>
                </c:pt>
                <c:pt idx="3735">
                  <c:v>0.76964999999999995</c:v>
                </c:pt>
                <c:pt idx="3736">
                  <c:v>0.75815500000000002</c:v>
                </c:pt>
                <c:pt idx="3737">
                  <c:v>0.76337500000000003</c:v>
                </c:pt>
                <c:pt idx="3738">
                  <c:v>0.75786399999999998</c:v>
                </c:pt>
                <c:pt idx="3739">
                  <c:v>0.77289699999999995</c:v>
                </c:pt>
                <c:pt idx="3740">
                  <c:v>0.76998200000000006</c:v>
                </c:pt>
                <c:pt idx="3741">
                  <c:v>0.75048199999999998</c:v>
                </c:pt>
                <c:pt idx="3742">
                  <c:v>0.74587599999999998</c:v>
                </c:pt>
                <c:pt idx="3743">
                  <c:v>0.74587700000000001</c:v>
                </c:pt>
                <c:pt idx="3744">
                  <c:v>0.74391499999999999</c:v>
                </c:pt>
                <c:pt idx="3745">
                  <c:v>0.76220500000000002</c:v>
                </c:pt>
                <c:pt idx="3746">
                  <c:v>0.76875000000000004</c:v>
                </c:pt>
                <c:pt idx="3747">
                  <c:v>0.76070099999999996</c:v>
                </c:pt>
                <c:pt idx="3748">
                  <c:v>0.77584600000000004</c:v>
                </c:pt>
                <c:pt idx="3749">
                  <c:v>0.77573000000000003</c:v>
                </c:pt>
                <c:pt idx="3750">
                  <c:v>0.76193100000000002</c:v>
                </c:pt>
                <c:pt idx="3751">
                  <c:v>0.76609300000000002</c:v>
                </c:pt>
                <c:pt idx="3752">
                  <c:v>0.75246299999999999</c:v>
                </c:pt>
                <c:pt idx="3753">
                  <c:v>0.76773599999999997</c:v>
                </c:pt>
                <c:pt idx="3754">
                  <c:v>0.736375</c:v>
                </c:pt>
                <c:pt idx="3755">
                  <c:v>0.77141300000000002</c:v>
                </c:pt>
                <c:pt idx="3756">
                  <c:v>0.76939000000000002</c:v>
                </c:pt>
                <c:pt idx="3757">
                  <c:v>0.76963899999999996</c:v>
                </c:pt>
                <c:pt idx="3758">
                  <c:v>0.75647600000000004</c:v>
                </c:pt>
                <c:pt idx="3759">
                  <c:v>0.76090400000000002</c:v>
                </c:pt>
                <c:pt idx="3760">
                  <c:v>0.75706399999999996</c:v>
                </c:pt>
                <c:pt idx="3761">
                  <c:v>0.75629199999999996</c:v>
                </c:pt>
                <c:pt idx="3762">
                  <c:v>0.75323099999999998</c:v>
                </c:pt>
                <c:pt idx="3763">
                  <c:v>0.749583</c:v>
                </c:pt>
                <c:pt idx="3764">
                  <c:v>0.75713299999999994</c:v>
                </c:pt>
                <c:pt idx="3765">
                  <c:v>0.74881299999999995</c:v>
                </c:pt>
                <c:pt idx="3766">
                  <c:v>0.75565899999999997</c:v>
                </c:pt>
                <c:pt idx="3767">
                  <c:v>0.72062400000000004</c:v>
                </c:pt>
                <c:pt idx="3768">
                  <c:v>0.73736699999999999</c:v>
                </c:pt>
                <c:pt idx="3769">
                  <c:v>0.75854100000000002</c:v>
                </c:pt>
                <c:pt idx="3770">
                  <c:v>0.76372300000000004</c:v>
                </c:pt>
                <c:pt idx="3771">
                  <c:v>0.76228899999999999</c:v>
                </c:pt>
                <c:pt idx="3772">
                  <c:v>0.77517599999999998</c:v>
                </c:pt>
                <c:pt idx="3773">
                  <c:v>0.76190500000000005</c:v>
                </c:pt>
                <c:pt idx="3774">
                  <c:v>0.74679799999999996</c:v>
                </c:pt>
                <c:pt idx="3775">
                  <c:v>0.76041700000000001</c:v>
                </c:pt>
                <c:pt idx="3776">
                  <c:v>0.76965300000000003</c:v>
                </c:pt>
                <c:pt idx="3777">
                  <c:v>0.770818</c:v>
                </c:pt>
                <c:pt idx="3778">
                  <c:v>0.76970899999999998</c:v>
                </c:pt>
                <c:pt idx="3779">
                  <c:v>0.76709499999999997</c:v>
                </c:pt>
                <c:pt idx="3780">
                  <c:v>0.77010699999999999</c:v>
                </c:pt>
                <c:pt idx="3781">
                  <c:v>0.78697099999999998</c:v>
                </c:pt>
                <c:pt idx="3782">
                  <c:v>0.762208</c:v>
                </c:pt>
                <c:pt idx="3783">
                  <c:v>0.77730299999999997</c:v>
                </c:pt>
                <c:pt idx="3784">
                  <c:v>0.78241899999999998</c:v>
                </c:pt>
                <c:pt idx="3785">
                  <c:v>0.76080000000000003</c:v>
                </c:pt>
                <c:pt idx="3786">
                  <c:v>0.74199800000000005</c:v>
                </c:pt>
                <c:pt idx="3787">
                  <c:v>0.74720900000000001</c:v>
                </c:pt>
                <c:pt idx="3788">
                  <c:v>0.75638099999999997</c:v>
                </c:pt>
                <c:pt idx="3789">
                  <c:v>0.78686</c:v>
                </c:pt>
                <c:pt idx="3790">
                  <c:v>0.79361000000000004</c:v>
                </c:pt>
                <c:pt idx="3791">
                  <c:v>0.77005400000000002</c:v>
                </c:pt>
                <c:pt idx="3792">
                  <c:v>0.77461400000000002</c:v>
                </c:pt>
                <c:pt idx="3793">
                  <c:v>0.74713799999999997</c:v>
                </c:pt>
                <c:pt idx="3794">
                  <c:v>0.75441400000000003</c:v>
                </c:pt>
                <c:pt idx="3795">
                  <c:v>0.771397</c:v>
                </c:pt>
                <c:pt idx="3796">
                  <c:v>0.76131400000000005</c:v>
                </c:pt>
                <c:pt idx="3797">
                  <c:v>0.75375599999999998</c:v>
                </c:pt>
                <c:pt idx="3798">
                  <c:v>0.74122900000000003</c:v>
                </c:pt>
                <c:pt idx="3799">
                  <c:v>0.75635600000000003</c:v>
                </c:pt>
                <c:pt idx="3800">
                  <c:v>0.74458100000000005</c:v>
                </c:pt>
                <c:pt idx="3801">
                  <c:v>0.77285700000000002</c:v>
                </c:pt>
                <c:pt idx="3802">
                  <c:v>0.76505800000000002</c:v>
                </c:pt>
                <c:pt idx="3803">
                  <c:v>0.76849900000000004</c:v>
                </c:pt>
                <c:pt idx="3804">
                  <c:v>0.75740600000000002</c:v>
                </c:pt>
                <c:pt idx="3805">
                  <c:v>0.74262499999999998</c:v>
                </c:pt>
                <c:pt idx="3806">
                  <c:v>0.77802899999999997</c:v>
                </c:pt>
                <c:pt idx="3807">
                  <c:v>0.75138400000000005</c:v>
                </c:pt>
                <c:pt idx="3808">
                  <c:v>0.77127400000000002</c:v>
                </c:pt>
                <c:pt idx="3809">
                  <c:v>0.76920299999999997</c:v>
                </c:pt>
                <c:pt idx="3810">
                  <c:v>0.74441299999999999</c:v>
                </c:pt>
                <c:pt idx="3811">
                  <c:v>0.76155099999999998</c:v>
                </c:pt>
                <c:pt idx="3812">
                  <c:v>0.74802100000000005</c:v>
                </c:pt>
                <c:pt idx="3813">
                  <c:v>0.75961699999999999</c:v>
                </c:pt>
                <c:pt idx="3814">
                  <c:v>0.74796600000000002</c:v>
                </c:pt>
                <c:pt idx="3815">
                  <c:v>0.75484399999999996</c:v>
                </c:pt>
                <c:pt idx="3816">
                  <c:v>0.753942</c:v>
                </c:pt>
                <c:pt idx="3817">
                  <c:v>0.75510600000000005</c:v>
                </c:pt>
                <c:pt idx="3818">
                  <c:v>0.76535799999999998</c:v>
                </c:pt>
                <c:pt idx="3819">
                  <c:v>0.76231099999999996</c:v>
                </c:pt>
                <c:pt idx="3820">
                  <c:v>0.76687700000000003</c:v>
                </c:pt>
                <c:pt idx="3821">
                  <c:v>0.77504300000000004</c:v>
                </c:pt>
                <c:pt idx="3822">
                  <c:v>0.77279399999999998</c:v>
                </c:pt>
                <c:pt idx="3823">
                  <c:v>0.76981200000000005</c:v>
                </c:pt>
                <c:pt idx="3824">
                  <c:v>0.75063400000000002</c:v>
                </c:pt>
                <c:pt idx="3825">
                  <c:v>0.74779200000000001</c:v>
                </c:pt>
                <c:pt idx="3826">
                  <c:v>0.780644</c:v>
                </c:pt>
                <c:pt idx="3827">
                  <c:v>0.75080199999999997</c:v>
                </c:pt>
                <c:pt idx="3828">
                  <c:v>0.761687</c:v>
                </c:pt>
                <c:pt idx="3829">
                  <c:v>0.76476999999999995</c:v>
                </c:pt>
                <c:pt idx="3830">
                  <c:v>0.76377499999999998</c:v>
                </c:pt>
                <c:pt idx="3831">
                  <c:v>0.73661500000000002</c:v>
                </c:pt>
                <c:pt idx="3832">
                  <c:v>0.75458000000000003</c:v>
                </c:pt>
                <c:pt idx="3833">
                  <c:v>0.75112100000000004</c:v>
                </c:pt>
                <c:pt idx="3834">
                  <c:v>0.73924900000000004</c:v>
                </c:pt>
                <c:pt idx="3835">
                  <c:v>0.756664</c:v>
                </c:pt>
                <c:pt idx="3836">
                  <c:v>0.78079399999999999</c:v>
                </c:pt>
                <c:pt idx="3837">
                  <c:v>0.76981299999999997</c:v>
                </c:pt>
                <c:pt idx="3838">
                  <c:v>0.74832900000000002</c:v>
                </c:pt>
                <c:pt idx="3839">
                  <c:v>0.75084499999999998</c:v>
                </c:pt>
                <c:pt idx="3840">
                  <c:v>0.74167799999999995</c:v>
                </c:pt>
                <c:pt idx="3841">
                  <c:v>0.74458599999999997</c:v>
                </c:pt>
                <c:pt idx="3842">
                  <c:v>0.75551500000000005</c:v>
                </c:pt>
                <c:pt idx="3843">
                  <c:v>0.75431700000000002</c:v>
                </c:pt>
                <c:pt idx="3844">
                  <c:v>0.76984799999999998</c:v>
                </c:pt>
                <c:pt idx="3845">
                  <c:v>0.76807599999999998</c:v>
                </c:pt>
                <c:pt idx="3846">
                  <c:v>0.76043000000000005</c:v>
                </c:pt>
                <c:pt idx="3847">
                  <c:v>0.76273299999999999</c:v>
                </c:pt>
                <c:pt idx="3848">
                  <c:v>0.75933499999999998</c:v>
                </c:pt>
                <c:pt idx="3849">
                  <c:v>0.76219999999999999</c:v>
                </c:pt>
                <c:pt idx="3850">
                  <c:v>0.75968999999999998</c:v>
                </c:pt>
                <c:pt idx="3851">
                  <c:v>0.75219499999999995</c:v>
                </c:pt>
                <c:pt idx="3852">
                  <c:v>0.75772899999999999</c:v>
                </c:pt>
                <c:pt idx="3853">
                  <c:v>0.76363999999999999</c:v>
                </c:pt>
                <c:pt idx="3854">
                  <c:v>0.75488</c:v>
                </c:pt>
                <c:pt idx="3855">
                  <c:v>0.76610199999999995</c:v>
                </c:pt>
                <c:pt idx="3856">
                  <c:v>0.75243300000000002</c:v>
                </c:pt>
                <c:pt idx="3857">
                  <c:v>0.74871900000000002</c:v>
                </c:pt>
                <c:pt idx="3858">
                  <c:v>0.75499400000000005</c:v>
                </c:pt>
                <c:pt idx="3859">
                  <c:v>0.76536300000000002</c:v>
                </c:pt>
                <c:pt idx="3860">
                  <c:v>0.76708900000000002</c:v>
                </c:pt>
                <c:pt idx="3861">
                  <c:v>0.73349399999999998</c:v>
                </c:pt>
                <c:pt idx="3862">
                  <c:v>0.75922599999999996</c:v>
                </c:pt>
                <c:pt idx="3863">
                  <c:v>0.76781600000000005</c:v>
                </c:pt>
                <c:pt idx="3864">
                  <c:v>0.75026099999999996</c:v>
                </c:pt>
                <c:pt idx="3865">
                  <c:v>0.75515600000000005</c:v>
                </c:pt>
                <c:pt idx="3866">
                  <c:v>0.76487400000000005</c:v>
                </c:pt>
                <c:pt idx="3867">
                  <c:v>0.78246800000000005</c:v>
                </c:pt>
                <c:pt idx="3868">
                  <c:v>0.74688900000000003</c:v>
                </c:pt>
                <c:pt idx="3869">
                  <c:v>0.751552</c:v>
                </c:pt>
                <c:pt idx="3870">
                  <c:v>0.74385999999999997</c:v>
                </c:pt>
                <c:pt idx="3871">
                  <c:v>0.74716800000000005</c:v>
                </c:pt>
                <c:pt idx="3872">
                  <c:v>0.75527</c:v>
                </c:pt>
                <c:pt idx="3873">
                  <c:v>0.74300699999999997</c:v>
                </c:pt>
                <c:pt idx="3874">
                  <c:v>0.76684699999999995</c:v>
                </c:pt>
                <c:pt idx="3875">
                  <c:v>0.75074300000000005</c:v>
                </c:pt>
                <c:pt idx="3876">
                  <c:v>0.74666699999999997</c:v>
                </c:pt>
                <c:pt idx="3877">
                  <c:v>0.74604599999999999</c:v>
                </c:pt>
                <c:pt idx="3878">
                  <c:v>0.74464900000000001</c:v>
                </c:pt>
                <c:pt idx="3879">
                  <c:v>0.74018099999999998</c:v>
                </c:pt>
                <c:pt idx="3880">
                  <c:v>0.76707800000000004</c:v>
                </c:pt>
                <c:pt idx="3881">
                  <c:v>0.75388699999999997</c:v>
                </c:pt>
                <c:pt idx="3882">
                  <c:v>0.74955400000000005</c:v>
                </c:pt>
                <c:pt idx="3883">
                  <c:v>0.77015100000000003</c:v>
                </c:pt>
                <c:pt idx="3884">
                  <c:v>0.75806499999999999</c:v>
                </c:pt>
                <c:pt idx="3885">
                  <c:v>0.74271100000000001</c:v>
                </c:pt>
                <c:pt idx="3886">
                  <c:v>0.75862700000000005</c:v>
                </c:pt>
                <c:pt idx="3887">
                  <c:v>0.74480599999999997</c:v>
                </c:pt>
                <c:pt idx="3888">
                  <c:v>0.75960700000000003</c:v>
                </c:pt>
                <c:pt idx="3889">
                  <c:v>0.73002999999999996</c:v>
                </c:pt>
                <c:pt idx="3890">
                  <c:v>0.75358400000000003</c:v>
                </c:pt>
                <c:pt idx="3891">
                  <c:v>0.73113099999999998</c:v>
                </c:pt>
                <c:pt idx="3892">
                  <c:v>0.74343700000000001</c:v>
                </c:pt>
                <c:pt idx="3893">
                  <c:v>0.76399600000000001</c:v>
                </c:pt>
                <c:pt idx="3894">
                  <c:v>0.76542100000000002</c:v>
                </c:pt>
                <c:pt idx="3895">
                  <c:v>0.74063299999999999</c:v>
                </c:pt>
                <c:pt idx="3896">
                  <c:v>0.75622699999999998</c:v>
                </c:pt>
                <c:pt idx="3897">
                  <c:v>0.75729900000000006</c:v>
                </c:pt>
                <c:pt idx="3898">
                  <c:v>0.74902599999999997</c:v>
                </c:pt>
                <c:pt idx="3899">
                  <c:v>0.74063900000000005</c:v>
                </c:pt>
                <c:pt idx="3900">
                  <c:v>0.74416199999999999</c:v>
                </c:pt>
                <c:pt idx="3901">
                  <c:v>0.75411600000000001</c:v>
                </c:pt>
                <c:pt idx="3902">
                  <c:v>0.76159200000000005</c:v>
                </c:pt>
                <c:pt idx="3903">
                  <c:v>0.77406900000000001</c:v>
                </c:pt>
                <c:pt idx="3904">
                  <c:v>0.76918900000000001</c:v>
                </c:pt>
                <c:pt idx="3905">
                  <c:v>0.76300199999999996</c:v>
                </c:pt>
                <c:pt idx="3906">
                  <c:v>0.76460799999999995</c:v>
                </c:pt>
                <c:pt idx="3907">
                  <c:v>0.75739299999999998</c:v>
                </c:pt>
                <c:pt idx="3908">
                  <c:v>0.75368599999999997</c:v>
                </c:pt>
                <c:pt idx="3909">
                  <c:v>0.73260899999999995</c:v>
                </c:pt>
                <c:pt idx="3910">
                  <c:v>0.74812100000000004</c:v>
                </c:pt>
                <c:pt idx="3911">
                  <c:v>0.77126300000000003</c:v>
                </c:pt>
                <c:pt idx="3912">
                  <c:v>0.75900100000000004</c:v>
                </c:pt>
                <c:pt idx="3913">
                  <c:v>0.76740399999999998</c:v>
                </c:pt>
                <c:pt idx="3914">
                  <c:v>0.75902999999999998</c:v>
                </c:pt>
                <c:pt idx="3915">
                  <c:v>0.76422500000000004</c:v>
                </c:pt>
                <c:pt idx="3916">
                  <c:v>0.76764399999999999</c:v>
                </c:pt>
                <c:pt idx="3917">
                  <c:v>0.75687800000000005</c:v>
                </c:pt>
                <c:pt idx="3918">
                  <c:v>0.75875700000000001</c:v>
                </c:pt>
                <c:pt idx="3919">
                  <c:v>0.76387400000000005</c:v>
                </c:pt>
                <c:pt idx="3920">
                  <c:v>0.75844599999999995</c:v>
                </c:pt>
                <c:pt idx="3921">
                  <c:v>0.76504899999999998</c:v>
                </c:pt>
                <c:pt idx="3922">
                  <c:v>0.750641</c:v>
                </c:pt>
                <c:pt idx="3923">
                  <c:v>0.75702999999999998</c:v>
                </c:pt>
                <c:pt idx="3924">
                  <c:v>0.76716899999999999</c:v>
                </c:pt>
                <c:pt idx="3925">
                  <c:v>0.76850700000000005</c:v>
                </c:pt>
                <c:pt idx="3926">
                  <c:v>0.75752200000000003</c:v>
                </c:pt>
                <c:pt idx="3927">
                  <c:v>0.73921400000000004</c:v>
                </c:pt>
                <c:pt idx="3928">
                  <c:v>0.74956400000000001</c:v>
                </c:pt>
                <c:pt idx="3929">
                  <c:v>0.74926800000000005</c:v>
                </c:pt>
                <c:pt idx="3930">
                  <c:v>0.75265300000000002</c:v>
                </c:pt>
                <c:pt idx="3931">
                  <c:v>0.78251000000000004</c:v>
                </c:pt>
                <c:pt idx="3932">
                  <c:v>0.77896900000000002</c:v>
                </c:pt>
                <c:pt idx="3933">
                  <c:v>0.74908799999999998</c:v>
                </c:pt>
                <c:pt idx="3934">
                  <c:v>0.77110599999999996</c:v>
                </c:pt>
                <c:pt idx="3935">
                  <c:v>0.78190300000000001</c:v>
                </c:pt>
                <c:pt idx="3936">
                  <c:v>0.76130399999999998</c:v>
                </c:pt>
                <c:pt idx="3937">
                  <c:v>0.75308900000000001</c:v>
                </c:pt>
                <c:pt idx="3938">
                  <c:v>0.75607599999999997</c:v>
                </c:pt>
                <c:pt idx="3939">
                  <c:v>0.76880199999999999</c:v>
                </c:pt>
                <c:pt idx="3940">
                  <c:v>0.76465099999999997</c:v>
                </c:pt>
                <c:pt idx="3941">
                  <c:v>0.73573299999999997</c:v>
                </c:pt>
                <c:pt idx="3942">
                  <c:v>0.77064100000000002</c:v>
                </c:pt>
                <c:pt idx="3943">
                  <c:v>0.73002800000000001</c:v>
                </c:pt>
                <c:pt idx="3944">
                  <c:v>0.76343700000000003</c:v>
                </c:pt>
                <c:pt idx="3945">
                  <c:v>0.73844799999999999</c:v>
                </c:pt>
                <c:pt idx="3946">
                  <c:v>0.75481500000000001</c:v>
                </c:pt>
                <c:pt idx="3947">
                  <c:v>0.75268800000000002</c:v>
                </c:pt>
                <c:pt idx="3948">
                  <c:v>0.75675199999999998</c:v>
                </c:pt>
                <c:pt idx="3949">
                  <c:v>0.76826300000000003</c:v>
                </c:pt>
                <c:pt idx="3950">
                  <c:v>0.74343300000000001</c:v>
                </c:pt>
                <c:pt idx="3951">
                  <c:v>0.742259</c:v>
                </c:pt>
                <c:pt idx="3952">
                  <c:v>0.78204200000000001</c:v>
                </c:pt>
                <c:pt idx="3953">
                  <c:v>0.74107400000000001</c:v>
                </c:pt>
                <c:pt idx="3954">
                  <c:v>0.74003399999999997</c:v>
                </c:pt>
                <c:pt idx="3955">
                  <c:v>0.76269399999999998</c:v>
                </c:pt>
                <c:pt idx="3956">
                  <c:v>0.75587300000000002</c:v>
                </c:pt>
                <c:pt idx="3957">
                  <c:v>0.744703</c:v>
                </c:pt>
                <c:pt idx="3958">
                  <c:v>0.74946299999999999</c:v>
                </c:pt>
                <c:pt idx="3959">
                  <c:v>0.76138700000000004</c:v>
                </c:pt>
                <c:pt idx="3960">
                  <c:v>0.74652300000000005</c:v>
                </c:pt>
                <c:pt idx="3961">
                  <c:v>0.74549600000000005</c:v>
                </c:pt>
                <c:pt idx="3962">
                  <c:v>0.75598299999999996</c:v>
                </c:pt>
                <c:pt idx="3963">
                  <c:v>0.74407299999999998</c:v>
                </c:pt>
                <c:pt idx="3964">
                  <c:v>0.73771600000000004</c:v>
                </c:pt>
                <c:pt idx="3965">
                  <c:v>0.75482199999999999</c:v>
                </c:pt>
                <c:pt idx="3966">
                  <c:v>0.765957</c:v>
                </c:pt>
                <c:pt idx="3967">
                  <c:v>0.73898600000000003</c:v>
                </c:pt>
                <c:pt idx="3968">
                  <c:v>0.75620699999999996</c:v>
                </c:pt>
                <c:pt idx="3969">
                  <c:v>0.76025900000000002</c:v>
                </c:pt>
                <c:pt idx="3970">
                  <c:v>0.76673500000000006</c:v>
                </c:pt>
                <c:pt idx="3971">
                  <c:v>0.73683299999999996</c:v>
                </c:pt>
                <c:pt idx="3972">
                  <c:v>0.73572599999999999</c:v>
                </c:pt>
                <c:pt idx="3973">
                  <c:v>0.75</c:v>
                </c:pt>
                <c:pt idx="3974">
                  <c:v>0.75251100000000004</c:v>
                </c:pt>
                <c:pt idx="3975">
                  <c:v>0.75486500000000001</c:v>
                </c:pt>
                <c:pt idx="3976">
                  <c:v>0.75689099999999998</c:v>
                </c:pt>
                <c:pt idx="3977">
                  <c:v>0.75911399999999996</c:v>
                </c:pt>
                <c:pt idx="3978">
                  <c:v>0.76694700000000005</c:v>
                </c:pt>
                <c:pt idx="3979">
                  <c:v>0.75076399999999999</c:v>
                </c:pt>
                <c:pt idx="3980">
                  <c:v>0.774478</c:v>
                </c:pt>
                <c:pt idx="3981">
                  <c:v>0.75241100000000005</c:v>
                </c:pt>
                <c:pt idx="3982">
                  <c:v>0.752336</c:v>
                </c:pt>
                <c:pt idx="3983">
                  <c:v>0.75892400000000004</c:v>
                </c:pt>
                <c:pt idx="3984">
                  <c:v>0.77202599999999999</c:v>
                </c:pt>
                <c:pt idx="3985">
                  <c:v>0.74649100000000002</c:v>
                </c:pt>
                <c:pt idx="3986">
                  <c:v>0.73563599999999996</c:v>
                </c:pt>
                <c:pt idx="3987">
                  <c:v>0.74946999999999997</c:v>
                </c:pt>
                <c:pt idx="3988">
                  <c:v>0.76844000000000001</c:v>
                </c:pt>
                <c:pt idx="3989">
                  <c:v>0.75763000000000003</c:v>
                </c:pt>
                <c:pt idx="3990">
                  <c:v>0.74389799999999995</c:v>
                </c:pt>
                <c:pt idx="3991">
                  <c:v>0.76032299999999997</c:v>
                </c:pt>
                <c:pt idx="3992">
                  <c:v>0.76019199999999998</c:v>
                </c:pt>
                <c:pt idx="3993">
                  <c:v>0.74435399999999996</c:v>
                </c:pt>
                <c:pt idx="3994">
                  <c:v>0.77171900000000004</c:v>
                </c:pt>
                <c:pt idx="3995">
                  <c:v>0.76431199999999999</c:v>
                </c:pt>
                <c:pt idx="3996">
                  <c:v>0.77777799999999997</c:v>
                </c:pt>
                <c:pt idx="3997">
                  <c:v>0.762216</c:v>
                </c:pt>
                <c:pt idx="3998">
                  <c:v>0.76463999999999999</c:v>
                </c:pt>
                <c:pt idx="3999">
                  <c:v>0.77421200000000001</c:v>
                </c:pt>
              </c:numCache>
            </c:numRef>
          </c:yVal>
          <c:smooth val="0"/>
          <c:extLst>
            <c:ext xmlns:c16="http://schemas.microsoft.com/office/drawing/2014/chart" uri="{C3380CC4-5D6E-409C-BE32-E72D297353CC}">
              <c16:uniqueId val="{00000001-4D31-4610-8F24-0A433F893A5C}"/>
            </c:ext>
          </c:extLst>
        </c:ser>
        <c:ser>
          <c:idx val="2"/>
          <c:order val="2"/>
          <c:tx>
            <c:strRef>
              <c:f>'Model 1.2 price0.0'!$K$1</c:f>
              <c:strCache>
                <c:ptCount val="1"/>
                <c:pt idx="0">
                  <c:v>PmeanUnres</c:v>
                </c:pt>
              </c:strCache>
            </c:strRef>
          </c:tx>
          <c:spPr>
            <a:ln w="19050" cap="rnd">
              <a:noFill/>
              <a:round/>
            </a:ln>
            <a:effectLst/>
          </c:spPr>
          <c:marker>
            <c:symbol val="circle"/>
            <c:size val="5"/>
            <c:spPr>
              <a:solidFill>
                <a:schemeClr val="accent3"/>
              </a:solidFill>
              <a:ln w="9525">
                <a:solidFill>
                  <a:schemeClr val="accent3"/>
                </a:solidFill>
              </a:ln>
              <a:effectLst/>
            </c:spPr>
          </c:marker>
          <c:xVal>
            <c:numRef>
              <c:f>'Model 1.2 price0.0'!$A$1003:$A$5002</c:f>
              <c:numCache>
                <c:formatCode>General</c:formatCode>
                <c:ptCount val="4000"/>
                <c:pt idx="0">
                  <c:v>100100</c:v>
                </c:pt>
                <c:pt idx="1">
                  <c:v>100200</c:v>
                </c:pt>
                <c:pt idx="2">
                  <c:v>100300</c:v>
                </c:pt>
                <c:pt idx="3">
                  <c:v>100400</c:v>
                </c:pt>
                <c:pt idx="4">
                  <c:v>100500</c:v>
                </c:pt>
                <c:pt idx="5">
                  <c:v>100600</c:v>
                </c:pt>
                <c:pt idx="6">
                  <c:v>100700</c:v>
                </c:pt>
                <c:pt idx="7">
                  <c:v>100800</c:v>
                </c:pt>
                <c:pt idx="8">
                  <c:v>100900</c:v>
                </c:pt>
                <c:pt idx="9">
                  <c:v>101000</c:v>
                </c:pt>
                <c:pt idx="10">
                  <c:v>101100</c:v>
                </c:pt>
                <c:pt idx="11">
                  <c:v>101200</c:v>
                </c:pt>
                <c:pt idx="12">
                  <c:v>101300</c:v>
                </c:pt>
                <c:pt idx="13">
                  <c:v>101400</c:v>
                </c:pt>
                <c:pt idx="14">
                  <c:v>101500</c:v>
                </c:pt>
                <c:pt idx="15">
                  <c:v>101600</c:v>
                </c:pt>
                <c:pt idx="16">
                  <c:v>101700</c:v>
                </c:pt>
                <c:pt idx="17">
                  <c:v>101800</c:v>
                </c:pt>
                <c:pt idx="18">
                  <c:v>101900</c:v>
                </c:pt>
                <c:pt idx="19">
                  <c:v>102000</c:v>
                </c:pt>
                <c:pt idx="20">
                  <c:v>102100</c:v>
                </c:pt>
                <c:pt idx="21">
                  <c:v>102200</c:v>
                </c:pt>
                <c:pt idx="22">
                  <c:v>102300</c:v>
                </c:pt>
                <c:pt idx="23">
                  <c:v>102400</c:v>
                </c:pt>
                <c:pt idx="24">
                  <c:v>102500</c:v>
                </c:pt>
                <c:pt idx="25">
                  <c:v>102600</c:v>
                </c:pt>
                <c:pt idx="26">
                  <c:v>102700</c:v>
                </c:pt>
                <c:pt idx="27">
                  <c:v>102800</c:v>
                </c:pt>
                <c:pt idx="28">
                  <c:v>102900</c:v>
                </c:pt>
                <c:pt idx="29">
                  <c:v>103000</c:v>
                </c:pt>
                <c:pt idx="30">
                  <c:v>103100</c:v>
                </c:pt>
                <c:pt idx="31">
                  <c:v>103200</c:v>
                </c:pt>
                <c:pt idx="32">
                  <c:v>103300</c:v>
                </c:pt>
                <c:pt idx="33">
                  <c:v>103400</c:v>
                </c:pt>
                <c:pt idx="34">
                  <c:v>103500</c:v>
                </c:pt>
                <c:pt idx="35">
                  <c:v>103600</c:v>
                </c:pt>
                <c:pt idx="36">
                  <c:v>103700</c:v>
                </c:pt>
                <c:pt idx="37">
                  <c:v>103800</c:v>
                </c:pt>
                <c:pt idx="38">
                  <c:v>103900</c:v>
                </c:pt>
                <c:pt idx="39">
                  <c:v>104000</c:v>
                </c:pt>
                <c:pt idx="40">
                  <c:v>104100</c:v>
                </c:pt>
                <c:pt idx="41">
                  <c:v>104200</c:v>
                </c:pt>
                <c:pt idx="42">
                  <c:v>104300</c:v>
                </c:pt>
                <c:pt idx="43">
                  <c:v>104400</c:v>
                </c:pt>
                <c:pt idx="44">
                  <c:v>104500</c:v>
                </c:pt>
                <c:pt idx="45">
                  <c:v>104600</c:v>
                </c:pt>
                <c:pt idx="46">
                  <c:v>104700</c:v>
                </c:pt>
                <c:pt idx="47">
                  <c:v>104800</c:v>
                </c:pt>
                <c:pt idx="48">
                  <c:v>104900</c:v>
                </c:pt>
                <c:pt idx="49">
                  <c:v>105000</c:v>
                </c:pt>
                <c:pt idx="50">
                  <c:v>105100</c:v>
                </c:pt>
                <c:pt idx="51">
                  <c:v>105200</c:v>
                </c:pt>
                <c:pt idx="52">
                  <c:v>105300</c:v>
                </c:pt>
                <c:pt idx="53">
                  <c:v>105400</c:v>
                </c:pt>
                <c:pt idx="54">
                  <c:v>105500</c:v>
                </c:pt>
                <c:pt idx="55">
                  <c:v>105600</c:v>
                </c:pt>
                <c:pt idx="56">
                  <c:v>105700</c:v>
                </c:pt>
                <c:pt idx="57">
                  <c:v>105800</c:v>
                </c:pt>
                <c:pt idx="58">
                  <c:v>105900</c:v>
                </c:pt>
                <c:pt idx="59">
                  <c:v>106000</c:v>
                </c:pt>
                <c:pt idx="60">
                  <c:v>106100</c:v>
                </c:pt>
                <c:pt idx="61">
                  <c:v>106200</c:v>
                </c:pt>
                <c:pt idx="62">
                  <c:v>106300</c:v>
                </c:pt>
                <c:pt idx="63">
                  <c:v>106400</c:v>
                </c:pt>
                <c:pt idx="64">
                  <c:v>106500</c:v>
                </c:pt>
                <c:pt idx="65">
                  <c:v>106600</c:v>
                </c:pt>
                <c:pt idx="66">
                  <c:v>106700</c:v>
                </c:pt>
                <c:pt idx="67">
                  <c:v>106800</c:v>
                </c:pt>
                <c:pt idx="68">
                  <c:v>106900</c:v>
                </c:pt>
                <c:pt idx="69">
                  <c:v>107000</c:v>
                </c:pt>
                <c:pt idx="70">
                  <c:v>107100</c:v>
                </c:pt>
                <c:pt idx="71">
                  <c:v>107200</c:v>
                </c:pt>
                <c:pt idx="72">
                  <c:v>107300</c:v>
                </c:pt>
                <c:pt idx="73">
                  <c:v>107400</c:v>
                </c:pt>
                <c:pt idx="74">
                  <c:v>107500</c:v>
                </c:pt>
                <c:pt idx="75">
                  <c:v>107600</c:v>
                </c:pt>
                <c:pt idx="76">
                  <c:v>107700</c:v>
                </c:pt>
                <c:pt idx="77">
                  <c:v>107800</c:v>
                </c:pt>
                <c:pt idx="78">
                  <c:v>107900</c:v>
                </c:pt>
                <c:pt idx="79">
                  <c:v>108000</c:v>
                </c:pt>
                <c:pt idx="80">
                  <c:v>108100</c:v>
                </c:pt>
                <c:pt idx="81">
                  <c:v>108200</c:v>
                </c:pt>
                <c:pt idx="82">
                  <c:v>108300</c:v>
                </c:pt>
                <c:pt idx="83">
                  <c:v>108400</c:v>
                </c:pt>
                <c:pt idx="84">
                  <c:v>108500</c:v>
                </c:pt>
                <c:pt idx="85">
                  <c:v>108600</c:v>
                </c:pt>
                <c:pt idx="86">
                  <c:v>108700</c:v>
                </c:pt>
                <c:pt idx="87">
                  <c:v>108800</c:v>
                </c:pt>
                <c:pt idx="88">
                  <c:v>108900</c:v>
                </c:pt>
                <c:pt idx="89">
                  <c:v>109000</c:v>
                </c:pt>
                <c:pt idx="90">
                  <c:v>109100</c:v>
                </c:pt>
                <c:pt idx="91">
                  <c:v>109200</c:v>
                </c:pt>
                <c:pt idx="92">
                  <c:v>109300</c:v>
                </c:pt>
                <c:pt idx="93">
                  <c:v>109400</c:v>
                </c:pt>
                <c:pt idx="94">
                  <c:v>109500</c:v>
                </c:pt>
                <c:pt idx="95">
                  <c:v>109600</c:v>
                </c:pt>
                <c:pt idx="96">
                  <c:v>109700</c:v>
                </c:pt>
                <c:pt idx="97">
                  <c:v>109800</c:v>
                </c:pt>
                <c:pt idx="98">
                  <c:v>109900</c:v>
                </c:pt>
                <c:pt idx="99">
                  <c:v>110000</c:v>
                </c:pt>
                <c:pt idx="100">
                  <c:v>110100</c:v>
                </c:pt>
                <c:pt idx="101">
                  <c:v>110200</c:v>
                </c:pt>
                <c:pt idx="102">
                  <c:v>110300</c:v>
                </c:pt>
                <c:pt idx="103">
                  <c:v>110400</c:v>
                </c:pt>
                <c:pt idx="104">
                  <c:v>110500</c:v>
                </c:pt>
                <c:pt idx="105">
                  <c:v>110600</c:v>
                </c:pt>
                <c:pt idx="106">
                  <c:v>110700</c:v>
                </c:pt>
                <c:pt idx="107">
                  <c:v>110800</c:v>
                </c:pt>
                <c:pt idx="108">
                  <c:v>110900</c:v>
                </c:pt>
                <c:pt idx="109">
                  <c:v>111000</c:v>
                </c:pt>
                <c:pt idx="110">
                  <c:v>111100</c:v>
                </c:pt>
                <c:pt idx="111">
                  <c:v>111200</c:v>
                </c:pt>
                <c:pt idx="112">
                  <c:v>111300</c:v>
                </c:pt>
                <c:pt idx="113">
                  <c:v>111400</c:v>
                </c:pt>
                <c:pt idx="114">
                  <c:v>111500</c:v>
                </c:pt>
                <c:pt idx="115">
                  <c:v>111600</c:v>
                </c:pt>
                <c:pt idx="116">
                  <c:v>111700</c:v>
                </c:pt>
                <c:pt idx="117">
                  <c:v>111800</c:v>
                </c:pt>
                <c:pt idx="118">
                  <c:v>111900</c:v>
                </c:pt>
                <c:pt idx="119">
                  <c:v>112000</c:v>
                </c:pt>
                <c:pt idx="120">
                  <c:v>112100</c:v>
                </c:pt>
                <c:pt idx="121">
                  <c:v>112200</c:v>
                </c:pt>
                <c:pt idx="122">
                  <c:v>112300</c:v>
                </c:pt>
                <c:pt idx="123">
                  <c:v>112400</c:v>
                </c:pt>
                <c:pt idx="124">
                  <c:v>112500</c:v>
                </c:pt>
                <c:pt idx="125">
                  <c:v>112600</c:v>
                </c:pt>
                <c:pt idx="126">
                  <c:v>112700</c:v>
                </c:pt>
                <c:pt idx="127">
                  <c:v>112800</c:v>
                </c:pt>
                <c:pt idx="128">
                  <c:v>112900</c:v>
                </c:pt>
                <c:pt idx="129">
                  <c:v>113000</c:v>
                </c:pt>
                <c:pt idx="130">
                  <c:v>113100</c:v>
                </c:pt>
                <c:pt idx="131">
                  <c:v>113200</c:v>
                </c:pt>
                <c:pt idx="132">
                  <c:v>113300</c:v>
                </c:pt>
                <c:pt idx="133">
                  <c:v>113400</c:v>
                </c:pt>
                <c:pt idx="134">
                  <c:v>113500</c:v>
                </c:pt>
                <c:pt idx="135">
                  <c:v>113600</c:v>
                </c:pt>
                <c:pt idx="136">
                  <c:v>113700</c:v>
                </c:pt>
                <c:pt idx="137">
                  <c:v>113800</c:v>
                </c:pt>
                <c:pt idx="138">
                  <c:v>113900</c:v>
                </c:pt>
                <c:pt idx="139">
                  <c:v>114000</c:v>
                </c:pt>
                <c:pt idx="140">
                  <c:v>114100</c:v>
                </c:pt>
                <c:pt idx="141">
                  <c:v>114200</c:v>
                </c:pt>
                <c:pt idx="142">
                  <c:v>114300</c:v>
                </c:pt>
                <c:pt idx="143">
                  <c:v>114400</c:v>
                </c:pt>
                <c:pt idx="144">
                  <c:v>114500</c:v>
                </c:pt>
                <c:pt idx="145">
                  <c:v>114600</c:v>
                </c:pt>
                <c:pt idx="146">
                  <c:v>114700</c:v>
                </c:pt>
                <c:pt idx="147">
                  <c:v>114800</c:v>
                </c:pt>
                <c:pt idx="148">
                  <c:v>114900</c:v>
                </c:pt>
                <c:pt idx="149">
                  <c:v>115000</c:v>
                </c:pt>
                <c:pt idx="150">
                  <c:v>115100</c:v>
                </c:pt>
                <c:pt idx="151">
                  <c:v>115200</c:v>
                </c:pt>
                <c:pt idx="152">
                  <c:v>115300</c:v>
                </c:pt>
                <c:pt idx="153">
                  <c:v>115400</c:v>
                </c:pt>
                <c:pt idx="154">
                  <c:v>115500</c:v>
                </c:pt>
                <c:pt idx="155">
                  <c:v>115600</c:v>
                </c:pt>
                <c:pt idx="156">
                  <c:v>115700</c:v>
                </c:pt>
                <c:pt idx="157">
                  <c:v>115800</c:v>
                </c:pt>
                <c:pt idx="158">
                  <c:v>115900</c:v>
                </c:pt>
                <c:pt idx="159">
                  <c:v>116000</c:v>
                </c:pt>
                <c:pt idx="160">
                  <c:v>116100</c:v>
                </c:pt>
                <c:pt idx="161">
                  <c:v>116200</c:v>
                </c:pt>
                <c:pt idx="162">
                  <c:v>116300</c:v>
                </c:pt>
                <c:pt idx="163">
                  <c:v>116400</c:v>
                </c:pt>
                <c:pt idx="164">
                  <c:v>116500</c:v>
                </c:pt>
                <c:pt idx="165">
                  <c:v>116600</c:v>
                </c:pt>
                <c:pt idx="166">
                  <c:v>116700</c:v>
                </c:pt>
                <c:pt idx="167">
                  <c:v>116800</c:v>
                </c:pt>
                <c:pt idx="168">
                  <c:v>116900</c:v>
                </c:pt>
                <c:pt idx="169">
                  <c:v>117000</c:v>
                </c:pt>
                <c:pt idx="170">
                  <c:v>117100</c:v>
                </c:pt>
                <c:pt idx="171">
                  <c:v>117200</c:v>
                </c:pt>
                <c:pt idx="172">
                  <c:v>117300</c:v>
                </c:pt>
                <c:pt idx="173">
                  <c:v>117400</c:v>
                </c:pt>
                <c:pt idx="174">
                  <c:v>117500</c:v>
                </c:pt>
                <c:pt idx="175">
                  <c:v>117600</c:v>
                </c:pt>
                <c:pt idx="176">
                  <c:v>117700</c:v>
                </c:pt>
                <c:pt idx="177">
                  <c:v>117800</c:v>
                </c:pt>
                <c:pt idx="178">
                  <c:v>117900</c:v>
                </c:pt>
                <c:pt idx="179">
                  <c:v>118000</c:v>
                </c:pt>
                <c:pt idx="180">
                  <c:v>118100</c:v>
                </c:pt>
                <c:pt idx="181">
                  <c:v>118200</c:v>
                </c:pt>
                <c:pt idx="182">
                  <c:v>118300</c:v>
                </c:pt>
                <c:pt idx="183">
                  <c:v>118400</c:v>
                </c:pt>
                <c:pt idx="184">
                  <c:v>118500</c:v>
                </c:pt>
                <c:pt idx="185">
                  <c:v>118600</c:v>
                </c:pt>
                <c:pt idx="186">
                  <c:v>118700</c:v>
                </c:pt>
                <c:pt idx="187">
                  <c:v>118800</c:v>
                </c:pt>
                <c:pt idx="188">
                  <c:v>118900</c:v>
                </c:pt>
                <c:pt idx="189">
                  <c:v>119000</c:v>
                </c:pt>
                <c:pt idx="190">
                  <c:v>119100</c:v>
                </c:pt>
                <c:pt idx="191">
                  <c:v>119200</c:v>
                </c:pt>
                <c:pt idx="192">
                  <c:v>119300</c:v>
                </c:pt>
                <c:pt idx="193">
                  <c:v>119400</c:v>
                </c:pt>
                <c:pt idx="194">
                  <c:v>119500</c:v>
                </c:pt>
                <c:pt idx="195">
                  <c:v>119600</c:v>
                </c:pt>
                <c:pt idx="196">
                  <c:v>119700</c:v>
                </c:pt>
                <c:pt idx="197">
                  <c:v>119800</c:v>
                </c:pt>
                <c:pt idx="198">
                  <c:v>119900</c:v>
                </c:pt>
                <c:pt idx="199">
                  <c:v>120000</c:v>
                </c:pt>
                <c:pt idx="200">
                  <c:v>120100</c:v>
                </c:pt>
                <c:pt idx="201">
                  <c:v>120200</c:v>
                </c:pt>
                <c:pt idx="202">
                  <c:v>120300</c:v>
                </c:pt>
                <c:pt idx="203">
                  <c:v>120400</c:v>
                </c:pt>
                <c:pt idx="204">
                  <c:v>120500</c:v>
                </c:pt>
                <c:pt idx="205">
                  <c:v>120600</c:v>
                </c:pt>
                <c:pt idx="206">
                  <c:v>120700</c:v>
                </c:pt>
                <c:pt idx="207">
                  <c:v>120800</c:v>
                </c:pt>
                <c:pt idx="208">
                  <c:v>120900</c:v>
                </c:pt>
                <c:pt idx="209">
                  <c:v>121000</c:v>
                </c:pt>
                <c:pt idx="210">
                  <c:v>121100</c:v>
                </c:pt>
                <c:pt idx="211">
                  <c:v>121200</c:v>
                </c:pt>
                <c:pt idx="212">
                  <c:v>121300</c:v>
                </c:pt>
                <c:pt idx="213">
                  <c:v>121400</c:v>
                </c:pt>
                <c:pt idx="214">
                  <c:v>121500</c:v>
                </c:pt>
                <c:pt idx="215">
                  <c:v>121600</c:v>
                </c:pt>
                <c:pt idx="216">
                  <c:v>121700</c:v>
                </c:pt>
                <c:pt idx="217">
                  <c:v>121800</c:v>
                </c:pt>
                <c:pt idx="218">
                  <c:v>121900</c:v>
                </c:pt>
                <c:pt idx="219">
                  <c:v>122000</c:v>
                </c:pt>
                <c:pt idx="220">
                  <c:v>122100</c:v>
                </c:pt>
                <c:pt idx="221">
                  <c:v>122200</c:v>
                </c:pt>
                <c:pt idx="222">
                  <c:v>122300</c:v>
                </c:pt>
                <c:pt idx="223">
                  <c:v>122400</c:v>
                </c:pt>
                <c:pt idx="224">
                  <c:v>122500</c:v>
                </c:pt>
                <c:pt idx="225">
                  <c:v>122600</c:v>
                </c:pt>
                <c:pt idx="226">
                  <c:v>122700</c:v>
                </c:pt>
                <c:pt idx="227">
                  <c:v>122800</c:v>
                </c:pt>
                <c:pt idx="228">
                  <c:v>122900</c:v>
                </c:pt>
                <c:pt idx="229">
                  <c:v>123000</c:v>
                </c:pt>
                <c:pt idx="230">
                  <c:v>123100</c:v>
                </c:pt>
                <c:pt idx="231">
                  <c:v>123200</c:v>
                </c:pt>
                <c:pt idx="232">
                  <c:v>123300</c:v>
                </c:pt>
                <c:pt idx="233">
                  <c:v>123400</c:v>
                </c:pt>
                <c:pt idx="234">
                  <c:v>123500</c:v>
                </c:pt>
                <c:pt idx="235">
                  <c:v>123600</c:v>
                </c:pt>
                <c:pt idx="236">
                  <c:v>123700</c:v>
                </c:pt>
                <c:pt idx="237">
                  <c:v>123800</c:v>
                </c:pt>
                <c:pt idx="238">
                  <c:v>123900</c:v>
                </c:pt>
                <c:pt idx="239">
                  <c:v>124000</c:v>
                </c:pt>
                <c:pt idx="240">
                  <c:v>124100</c:v>
                </c:pt>
                <c:pt idx="241">
                  <c:v>124200</c:v>
                </c:pt>
                <c:pt idx="242">
                  <c:v>124300</c:v>
                </c:pt>
                <c:pt idx="243">
                  <c:v>124400</c:v>
                </c:pt>
                <c:pt idx="244">
                  <c:v>124500</c:v>
                </c:pt>
                <c:pt idx="245">
                  <c:v>124600</c:v>
                </c:pt>
                <c:pt idx="246">
                  <c:v>124700</c:v>
                </c:pt>
                <c:pt idx="247">
                  <c:v>124800</c:v>
                </c:pt>
                <c:pt idx="248">
                  <c:v>124900</c:v>
                </c:pt>
                <c:pt idx="249">
                  <c:v>125000</c:v>
                </c:pt>
                <c:pt idx="250">
                  <c:v>125100</c:v>
                </c:pt>
                <c:pt idx="251">
                  <c:v>125200</c:v>
                </c:pt>
                <c:pt idx="252">
                  <c:v>125300</c:v>
                </c:pt>
                <c:pt idx="253">
                  <c:v>125400</c:v>
                </c:pt>
                <c:pt idx="254">
                  <c:v>125500</c:v>
                </c:pt>
                <c:pt idx="255">
                  <c:v>125600</c:v>
                </c:pt>
                <c:pt idx="256">
                  <c:v>125700</c:v>
                </c:pt>
                <c:pt idx="257">
                  <c:v>125800</c:v>
                </c:pt>
                <c:pt idx="258">
                  <c:v>125900</c:v>
                </c:pt>
                <c:pt idx="259">
                  <c:v>126000</c:v>
                </c:pt>
                <c:pt idx="260">
                  <c:v>126100</c:v>
                </c:pt>
                <c:pt idx="261">
                  <c:v>126200</c:v>
                </c:pt>
                <c:pt idx="262">
                  <c:v>126300</c:v>
                </c:pt>
                <c:pt idx="263">
                  <c:v>126400</c:v>
                </c:pt>
                <c:pt idx="264">
                  <c:v>126500</c:v>
                </c:pt>
                <c:pt idx="265">
                  <c:v>126600</c:v>
                </c:pt>
                <c:pt idx="266">
                  <c:v>126700</c:v>
                </c:pt>
                <c:pt idx="267">
                  <c:v>126800</c:v>
                </c:pt>
                <c:pt idx="268">
                  <c:v>126900</c:v>
                </c:pt>
                <c:pt idx="269">
                  <c:v>127000</c:v>
                </c:pt>
                <c:pt idx="270">
                  <c:v>127100</c:v>
                </c:pt>
                <c:pt idx="271">
                  <c:v>127200</c:v>
                </c:pt>
                <c:pt idx="272">
                  <c:v>127300</c:v>
                </c:pt>
                <c:pt idx="273">
                  <c:v>127400</c:v>
                </c:pt>
                <c:pt idx="274">
                  <c:v>127500</c:v>
                </c:pt>
                <c:pt idx="275">
                  <c:v>127600</c:v>
                </c:pt>
                <c:pt idx="276">
                  <c:v>127700</c:v>
                </c:pt>
                <c:pt idx="277">
                  <c:v>127800</c:v>
                </c:pt>
                <c:pt idx="278">
                  <c:v>127900</c:v>
                </c:pt>
                <c:pt idx="279">
                  <c:v>128000</c:v>
                </c:pt>
                <c:pt idx="280">
                  <c:v>128100</c:v>
                </c:pt>
                <c:pt idx="281">
                  <c:v>128200</c:v>
                </c:pt>
                <c:pt idx="282">
                  <c:v>128300</c:v>
                </c:pt>
                <c:pt idx="283">
                  <c:v>128400</c:v>
                </c:pt>
                <c:pt idx="284">
                  <c:v>128500</c:v>
                </c:pt>
                <c:pt idx="285">
                  <c:v>128600</c:v>
                </c:pt>
                <c:pt idx="286">
                  <c:v>128700</c:v>
                </c:pt>
                <c:pt idx="287">
                  <c:v>128800</c:v>
                </c:pt>
                <c:pt idx="288">
                  <c:v>128900</c:v>
                </c:pt>
                <c:pt idx="289">
                  <c:v>129000</c:v>
                </c:pt>
                <c:pt idx="290">
                  <c:v>129100</c:v>
                </c:pt>
                <c:pt idx="291">
                  <c:v>129200</c:v>
                </c:pt>
                <c:pt idx="292">
                  <c:v>129300</c:v>
                </c:pt>
                <c:pt idx="293">
                  <c:v>129400</c:v>
                </c:pt>
                <c:pt idx="294">
                  <c:v>129500</c:v>
                </c:pt>
                <c:pt idx="295">
                  <c:v>129600</c:v>
                </c:pt>
                <c:pt idx="296">
                  <c:v>129700</c:v>
                </c:pt>
                <c:pt idx="297">
                  <c:v>129800</c:v>
                </c:pt>
                <c:pt idx="298">
                  <c:v>129900</c:v>
                </c:pt>
                <c:pt idx="299">
                  <c:v>130000</c:v>
                </c:pt>
                <c:pt idx="300">
                  <c:v>130100</c:v>
                </c:pt>
                <c:pt idx="301">
                  <c:v>130200</c:v>
                </c:pt>
                <c:pt idx="302">
                  <c:v>130300</c:v>
                </c:pt>
                <c:pt idx="303">
                  <c:v>130400</c:v>
                </c:pt>
                <c:pt idx="304">
                  <c:v>130500</c:v>
                </c:pt>
                <c:pt idx="305">
                  <c:v>130600</c:v>
                </c:pt>
                <c:pt idx="306">
                  <c:v>130700</c:v>
                </c:pt>
                <c:pt idx="307">
                  <c:v>130800</c:v>
                </c:pt>
                <c:pt idx="308">
                  <c:v>130900</c:v>
                </c:pt>
                <c:pt idx="309">
                  <c:v>131000</c:v>
                </c:pt>
                <c:pt idx="310">
                  <c:v>131100</c:v>
                </c:pt>
                <c:pt idx="311">
                  <c:v>131200</c:v>
                </c:pt>
                <c:pt idx="312">
                  <c:v>131300</c:v>
                </c:pt>
                <c:pt idx="313">
                  <c:v>131400</c:v>
                </c:pt>
                <c:pt idx="314">
                  <c:v>131500</c:v>
                </c:pt>
                <c:pt idx="315">
                  <c:v>131600</c:v>
                </c:pt>
                <c:pt idx="316">
                  <c:v>131700</c:v>
                </c:pt>
                <c:pt idx="317">
                  <c:v>131800</c:v>
                </c:pt>
                <c:pt idx="318">
                  <c:v>131900</c:v>
                </c:pt>
                <c:pt idx="319">
                  <c:v>132000</c:v>
                </c:pt>
                <c:pt idx="320">
                  <c:v>132100</c:v>
                </c:pt>
                <c:pt idx="321">
                  <c:v>132200</c:v>
                </c:pt>
                <c:pt idx="322">
                  <c:v>132300</c:v>
                </c:pt>
                <c:pt idx="323">
                  <c:v>132400</c:v>
                </c:pt>
                <c:pt idx="324">
                  <c:v>132500</c:v>
                </c:pt>
                <c:pt idx="325">
                  <c:v>132600</c:v>
                </c:pt>
                <c:pt idx="326">
                  <c:v>132700</c:v>
                </c:pt>
                <c:pt idx="327">
                  <c:v>132800</c:v>
                </c:pt>
                <c:pt idx="328">
                  <c:v>132900</c:v>
                </c:pt>
                <c:pt idx="329">
                  <c:v>133000</c:v>
                </c:pt>
                <c:pt idx="330">
                  <c:v>133100</c:v>
                </c:pt>
                <c:pt idx="331">
                  <c:v>133200</c:v>
                </c:pt>
                <c:pt idx="332">
                  <c:v>133300</c:v>
                </c:pt>
                <c:pt idx="333">
                  <c:v>133400</c:v>
                </c:pt>
                <c:pt idx="334">
                  <c:v>133500</c:v>
                </c:pt>
                <c:pt idx="335">
                  <c:v>133600</c:v>
                </c:pt>
                <c:pt idx="336">
                  <c:v>133700</c:v>
                </c:pt>
                <c:pt idx="337">
                  <c:v>133800</c:v>
                </c:pt>
                <c:pt idx="338">
                  <c:v>133900</c:v>
                </c:pt>
                <c:pt idx="339">
                  <c:v>134000</c:v>
                </c:pt>
                <c:pt idx="340">
                  <c:v>134100</c:v>
                </c:pt>
                <c:pt idx="341">
                  <c:v>134200</c:v>
                </c:pt>
                <c:pt idx="342">
                  <c:v>134300</c:v>
                </c:pt>
                <c:pt idx="343">
                  <c:v>134400</c:v>
                </c:pt>
                <c:pt idx="344">
                  <c:v>134500</c:v>
                </c:pt>
                <c:pt idx="345">
                  <c:v>134600</c:v>
                </c:pt>
                <c:pt idx="346">
                  <c:v>134700</c:v>
                </c:pt>
                <c:pt idx="347">
                  <c:v>134800</c:v>
                </c:pt>
                <c:pt idx="348">
                  <c:v>134900</c:v>
                </c:pt>
                <c:pt idx="349">
                  <c:v>135000</c:v>
                </c:pt>
                <c:pt idx="350">
                  <c:v>135100</c:v>
                </c:pt>
                <c:pt idx="351">
                  <c:v>135200</c:v>
                </c:pt>
                <c:pt idx="352">
                  <c:v>135300</c:v>
                </c:pt>
                <c:pt idx="353">
                  <c:v>135400</c:v>
                </c:pt>
                <c:pt idx="354">
                  <c:v>135500</c:v>
                </c:pt>
                <c:pt idx="355">
                  <c:v>135600</c:v>
                </c:pt>
                <c:pt idx="356">
                  <c:v>135700</c:v>
                </c:pt>
                <c:pt idx="357">
                  <c:v>135800</c:v>
                </c:pt>
                <c:pt idx="358">
                  <c:v>135900</c:v>
                </c:pt>
                <c:pt idx="359">
                  <c:v>136000</c:v>
                </c:pt>
                <c:pt idx="360">
                  <c:v>136100</c:v>
                </c:pt>
                <c:pt idx="361">
                  <c:v>136200</c:v>
                </c:pt>
                <c:pt idx="362">
                  <c:v>136300</c:v>
                </c:pt>
                <c:pt idx="363">
                  <c:v>136400</c:v>
                </c:pt>
                <c:pt idx="364">
                  <c:v>136500</c:v>
                </c:pt>
                <c:pt idx="365">
                  <c:v>136600</c:v>
                </c:pt>
                <c:pt idx="366">
                  <c:v>136700</c:v>
                </c:pt>
                <c:pt idx="367">
                  <c:v>136800</c:v>
                </c:pt>
                <c:pt idx="368">
                  <c:v>136900</c:v>
                </c:pt>
                <c:pt idx="369">
                  <c:v>137000</c:v>
                </c:pt>
                <c:pt idx="370">
                  <c:v>137100</c:v>
                </c:pt>
                <c:pt idx="371">
                  <c:v>137200</c:v>
                </c:pt>
                <c:pt idx="372">
                  <c:v>137300</c:v>
                </c:pt>
                <c:pt idx="373">
                  <c:v>137400</c:v>
                </c:pt>
                <c:pt idx="374">
                  <c:v>137500</c:v>
                </c:pt>
                <c:pt idx="375">
                  <c:v>137600</c:v>
                </c:pt>
                <c:pt idx="376">
                  <c:v>137700</c:v>
                </c:pt>
                <c:pt idx="377">
                  <c:v>137800</c:v>
                </c:pt>
                <c:pt idx="378">
                  <c:v>137900</c:v>
                </c:pt>
                <c:pt idx="379">
                  <c:v>138000</c:v>
                </c:pt>
                <c:pt idx="380">
                  <c:v>138100</c:v>
                </c:pt>
                <c:pt idx="381">
                  <c:v>138200</c:v>
                </c:pt>
                <c:pt idx="382">
                  <c:v>138300</c:v>
                </c:pt>
                <c:pt idx="383">
                  <c:v>138400</c:v>
                </c:pt>
                <c:pt idx="384">
                  <c:v>138500</c:v>
                </c:pt>
                <c:pt idx="385">
                  <c:v>138600</c:v>
                </c:pt>
                <c:pt idx="386">
                  <c:v>138700</c:v>
                </c:pt>
                <c:pt idx="387">
                  <c:v>138800</c:v>
                </c:pt>
                <c:pt idx="388">
                  <c:v>138900</c:v>
                </c:pt>
                <c:pt idx="389">
                  <c:v>139000</c:v>
                </c:pt>
                <c:pt idx="390">
                  <c:v>139100</c:v>
                </c:pt>
                <c:pt idx="391">
                  <c:v>139200</c:v>
                </c:pt>
                <c:pt idx="392">
                  <c:v>139300</c:v>
                </c:pt>
                <c:pt idx="393">
                  <c:v>139400</c:v>
                </c:pt>
                <c:pt idx="394">
                  <c:v>139500</c:v>
                </c:pt>
                <c:pt idx="395">
                  <c:v>139600</c:v>
                </c:pt>
                <c:pt idx="396">
                  <c:v>139700</c:v>
                </c:pt>
                <c:pt idx="397">
                  <c:v>139800</c:v>
                </c:pt>
                <c:pt idx="398">
                  <c:v>139900</c:v>
                </c:pt>
                <c:pt idx="399">
                  <c:v>140000</c:v>
                </c:pt>
                <c:pt idx="400">
                  <c:v>140100</c:v>
                </c:pt>
                <c:pt idx="401">
                  <c:v>140200</c:v>
                </c:pt>
                <c:pt idx="402">
                  <c:v>140300</c:v>
                </c:pt>
                <c:pt idx="403">
                  <c:v>140400</c:v>
                </c:pt>
                <c:pt idx="404">
                  <c:v>140500</c:v>
                </c:pt>
                <c:pt idx="405">
                  <c:v>140600</c:v>
                </c:pt>
                <c:pt idx="406">
                  <c:v>140700</c:v>
                </c:pt>
                <c:pt idx="407">
                  <c:v>140800</c:v>
                </c:pt>
                <c:pt idx="408">
                  <c:v>140900</c:v>
                </c:pt>
                <c:pt idx="409">
                  <c:v>141000</c:v>
                </c:pt>
                <c:pt idx="410">
                  <c:v>141100</c:v>
                </c:pt>
                <c:pt idx="411">
                  <c:v>141200</c:v>
                </c:pt>
                <c:pt idx="412">
                  <c:v>141300</c:v>
                </c:pt>
                <c:pt idx="413">
                  <c:v>141400</c:v>
                </c:pt>
                <c:pt idx="414">
                  <c:v>141500</c:v>
                </c:pt>
                <c:pt idx="415">
                  <c:v>141600</c:v>
                </c:pt>
                <c:pt idx="416">
                  <c:v>141700</c:v>
                </c:pt>
                <c:pt idx="417">
                  <c:v>141800</c:v>
                </c:pt>
                <c:pt idx="418">
                  <c:v>141900</c:v>
                </c:pt>
                <c:pt idx="419">
                  <c:v>142000</c:v>
                </c:pt>
                <c:pt idx="420">
                  <c:v>142100</c:v>
                </c:pt>
                <c:pt idx="421">
                  <c:v>142200</c:v>
                </c:pt>
                <c:pt idx="422">
                  <c:v>142300</c:v>
                </c:pt>
                <c:pt idx="423">
                  <c:v>142400</c:v>
                </c:pt>
                <c:pt idx="424">
                  <c:v>142500</c:v>
                </c:pt>
                <c:pt idx="425">
                  <c:v>142600</c:v>
                </c:pt>
                <c:pt idx="426">
                  <c:v>142700</c:v>
                </c:pt>
                <c:pt idx="427">
                  <c:v>142800</c:v>
                </c:pt>
                <c:pt idx="428">
                  <c:v>142900</c:v>
                </c:pt>
                <c:pt idx="429">
                  <c:v>143000</c:v>
                </c:pt>
                <c:pt idx="430">
                  <c:v>143100</c:v>
                </c:pt>
                <c:pt idx="431">
                  <c:v>143200</c:v>
                </c:pt>
                <c:pt idx="432">
                  <c:v>143300</c:v>
                </c:pt>
                <c:pt idx="433">
                  <c:v>143400</c:v>
                </c:pt>
                <c:pt idx="434">
                  <c:v>143500</c:v>
                </c:pt>
                <c:pt idx="435">
                  <c:v>143600</c:v>
                </c:pt>
                <c:pt idx="436">
                  <c:v>143700</c:v>
                </c:pt>
                <c:pt idx="437">
                  <c:v>143800</c:v>
                </c:pt>
                <c:pt idx="438">
                  <c:v>143900</c:v>
                </c:pt>
                <c:pt idx="439">
                  <c:v>144000</c:v>
                </c:pt>
                <c:pt idx="440">
                  <c:v>144100</c:v>
                </c:pt>
                <c:pt idx="441">
                  <c:v>144200</c:v>
                </c:pt>
                <c:pt idx="442">
                  <c:v>144300</c:v>
                </c:pt>
                <c:pt idx="443">
                  <c:v>144400</c:v>
                </c:pt>
                <c:pt idx="444">
                  <c:v>144500</c:v>
                </c:pt>
                <c:pt idx="445">
                  <c:v>144600</c:v>
                </c:pt>
                <c:pt idx="446">
                  <c:v>144700</c:v>
                </c:pt>
                <c:pt idx="447">
                  <c:v>144800</c:v>
                </c:pt>
                <c:pt idx="448">
                  <c:v>144900</c:v>
                </c:pt>
                <c:pt idx="449">
                  <c:v>145000</c:v>
                </c:pt>
                <c:pt idx="450">
                  <c:v>145100</c:v>
                </c:pt>
                <c:pt idx="451">
                  <c:v>145200</c:v>
                </c:pt>
                <c:pt idx="452">
                  <c:v>145300</c:v>
                </c:pt>
                <c:pt idx="453">
                  <c:v>145400</c:v>
                </c:pt>
                <c:pt idx="454">
                  <c:v>145500</c:v>
                </c:pt>
                <c:pt idx="455">
                  <c:v>145600</c:v>
                </c:pt>
                <c:pt idx="456">
                  <c:v>145700</c:v>
                </c:pt>
                <c:pt idx="457">
                  <c:v>145800</c:v>
                </c:pt>
                <c:pt idx="458">
                  <c:v>145900</c:v>
                </c:pt>
                <c:pt idx="459">
                  <c:v>146000</c:v>
                </c:pt>
                <c:pt idx="460">
                  <c:v>146100</c:v>
                </c:pt>
                <c:pt idx="461">
                  <c:v>146200</c:v>
                </c:pt>
                <c:pt idx="462">
                  <c:v>146300</c:v>
                </c:pt>
                <c:pt idx="463">
                  <c:v>146400</c:v>
                </c:pt>
                <c:pt idx="464">
                  <c:v>146500</c:v>
                </c:pt>
                <c:pt idx="465">
                  <c:v>146600</c:v>
                </c:pt>
                <c:pt idx="466">
                  <c:v>146700</c:v>
                </c:pt>
                <c:pt idx="467">
                  <c:v>146800</c:v>
                </c:pt>
                <c:pt idx="468">
                  <c:v>146900</c:v>
                </c:pt>
                <c:pt idx="469">
                  <c:v>147000</c:v>
                </c:pt>
                <c:pt idx="470">
                  <c:v>147100</c:v>
                </c:pt>
                <c:pt idx="471">
                  <c:v>147200</c:v>
                </c:pt>
                <c:pt idx="472">
                  <c:v>147300</c:v>
                </c:pt>
                <c:pt idx="473">
                  <c:v>147400</c:v>
                </c:pt>
                <c:pt idx="474">
                  <c:v>147500</c:v>
                </c:pt>
                <c:pt idx="475">
                  <c:v>147600</c:v>
                </c:pt>
                <c:pt idx="476">
                  <c:v>147700</c:v>
                </c:pt>
                <c:pt idx="477">
                  <c:v>147800</c:v>
                </c:pt>
                <c:pt idx="478">
                  <c:v>147900</c:v>
                </c:pt>
                <c:pt idx="479">
                  <c:v>148000</c:v>
                </c:pt>
                <c:pt idx="480">
                  <c:v>148100</c:v>
                </c:pt>
                <c:pt idx="481">
                  <c:v>148200</c:v>
                </c:pt>
                <c:pt idx="482">
                  <c:v>148300</c:v>
                </c:pt>
                <c:pt idx="483">
                  <c:v>148400</c:v>
                </c:pt>
                <c:pt idx="484">
                  <c:v>148500</c:v>
                </c:pt>
                <c:pt idx="485">
                  <c:v>148600</c:v>
                </c:pt>
                <c:pt idx="486">
                  <c:v>148700</c:v>
                </c:pt>
                <c:pt idx="487">
                  <c:v>148800</c:v>
                </c:pt>
                <c:pt idx="488">
                  <c:v>148900</c:v>
                </c:pt>
                <c:pt idx="489">
                  <c:v>149000</c:v>
                </c:pt>
                <c:pt idx="490">
                  <c:v>149100</c:v>
                </c:pt>
                <c:pt idx="491">
                  <c:v>149200</c:v>
                </c:pt>
                <c:pt idx="492">
                  <c:v>149300</c:v>
                </c:pt>
                <c:pt idx="493">
                  <c:v>149400</c:v>
                </c:pt>
                <c:pt idx="494">
                  <c:v>149500</c:v>
                </c:pt>
                <c:pt idx="495">
                  <c:v>149600</c:v>
                </c:pt>
                <c:pt idx="496">
                  <c:v>149700</c:v>
                </c:pt>
                <c:pt idx="497">
                  <c:v>149800</c:v>
                </c:pt>
                <c:pt idx="498">
                  <c:v>149900</c:v>
                </c:pt>
                <c:pt idx="499">
                  <c:v>150000</c:v>
                </c:pt>
                <c:pt idx="500">
                  <c:v>150100</c:v>
                </c:pt>
                <c:pt idx="501">
                  <c:v>150200</c:v>
                </c:pt>
                <c:pt idx="502">
                  <c:v>150300</c:v>
                </c:pt>
                <c:pt idx="503">
                  <c:v>150400</c:v>
                </c:pt>
                <c:pt idx="504">
                  <c:v>150500</c:v>
                </c:pt>
                <c:pt idx="505">
                  <c:v>150600</c:v>
                </c:pt>
                <c:pt idx="506">
                  <c:v>150700</c:v>
                </c:pt>
                <c:pt idx="507">
                  <c:v>150800</c:v>
                </c:pt>
                <c:pt idx="508">
                  <c:v>150900</c:v>
                </c:pt>
                <c:pt idx="509">
                  <c:v>151000</c:v>
                </c:pt>
                <c:pt idx="510">
                  <c:v>151100</c:v>
                </c:pt>
                <c:pt idx="511">
                  <c:v>151200</c:v>
                </c:pt>
                <c:pt idx="512">
                  <c:v>151300</c:v>
                </c:pt>
                <c:pt idx="513">
                  <c:v>151400</c:v>
                </c:pt>
                <c:pt idx="514">
                  <c:v>151500</c:v>
                </c:pt>
                <c:pt idx="515">
                  <c:v>151600</c:v>
                </c:pt>
                <c:pt idx="516">
                  <c:v>151700</c:v>
                </c:pt>
                <c:pt idx="517">
                  <c:v>151800</c:v>
                </c:pt>
                <c:pt idx="518">
                  <c:v>151900</c:v>
                </c:pt>
                <c:pt idx="519">
                  <c:v>152000</c:v>
                </c:pt>
                <c:pt idx="520">
                  <c:v>152100</c:v>
                </c:pt>
                <c:pt idx="521">
                  <c:v>152200</c:v>
                </c:pt>
                <c:pt idx="522">
                  <c:v>152300</c:v>
                </c:pt>
                <c:pt idx="523">
                  <c:v>152400</c:v>
                </c:pt>
                <c:pt idx="524">
                  <c:v>152500</c:v>
                </c:pt>
                <c:pt idx="525">
                  <c:v>152600</c:v>
                </c:pt>
                <c:pt idx="526">
                  <c:v>152700</c:v>
                </c:pt>
                <c:pt idx="527">
                  <c:v>152800</c:v>
                </c:pt>
                <c:pt idx="528">
                  <c:v>152900</c:v>
                </c:pt>
                <c:pt idx="529">
                  <c:v>153000</c:v>
                </c:pt>
                <c:pt idx="530">
                  <c:v>153100</c:v>
                </c:pt>
                <c:pt idx="531">
                  <c:v>153200</c:v>
                </c:pt>
                <c:pt idx="532">
                  <c:v>153300</c:v>
                </c:pt>
                <c:pt idx="533">
                  <c:v>153400</c:v>
                </c:pt>
                <c:pt idx="534">
                  <c:v>153500</c:v>
                </c:pt>
                <c:pt idx="535">
                  <c:v>153600</c:v>
                </c:pt>
                <c:pt idx="536">
                  <c:v>153700</c:v>
                </c:pt>
                <c:pt idx="537">
                  <c:v>153800</c:v>
                </c:pt>
                <c:pt idx="538">
                  <c:v>153900</c:v>
                </c:pt>
                <c:pt idx="539">
                  <c:v>154000</c:v>
                </c:pt>
                <c:pt idx="540">
                  <c:v>154100</c:v>
                </c:pt>
                <c:pt idx="541">
                  <c:v>154200</c:v>
                </c:pt>
                <c:pt idx="542">
                  <c:v>154300</c:v>
                </c:pt>
                <c:pt idx="543">
                  <c:v>154400</c:v>
                </c:pt>
                <c:pt idx="544">
                  <c:v>154500</c:v>
                </c:pt>
                <c:pt idx="545">
                  <c:v>154600</c:v>
                </c:pt>
                <c:pt idx="546">
                  <c:v>154700</c:v>
                </c:pt>
                <c:pt idx="547">
                  <c:v>154800</c:v>
                </c:pt>
                <c:pt idx="548">
                  <c:v>154900</c:v>
                </c:pt>
                <c:pt idx="549">
                  <c:v>155000</c:v>
                </c:pt>
                <c:pt idx="550">
                  <c:v>155100</c:v>
                </c:pt>
                <c:pt idx="551">
                  <c:v>155200</c:v>
                </c:pt>
                <c:pt idx="552">
                  <c:v>155300</c:v>
                </c:pt>
                <c:pt idx="553">
                  <c:v>155400</c:v>
                </c:pt>
                <c:pt idx="554">
                  <c:v>155500</c:v>
                </c:pt>
                <c:pt idx="555">
                  <c:v>155600</c:v>
                </c:pt>
                <c:pt idx="556">
                  <c:v>155700</c:v>
                </c:pt>
                <c:pt idx="557">
                  <c:v>155800</c:v>
                </c:pt>
                <c:pt idx="558">
                  <c:v>155900</c:v>
                </c:pt>
                <c:pt idx="559">
                  <c:v>156000</c:v>
                </c:pt>
                <c:pt idx="560">
                  <c:v>156100</c:v>
                </c:pt>
                <c:pt idx="561">
                  <c:v>156200</c:v>
                </c:pt>
                <c:pt idx="562">
                  <c:v>156300</c:v>
                </c:pt>
                <c:pt idx="563">
                  <c:v>156400</c:v>
                </c:pt>
                <c:pt idx="564">
                  <c:v>156500</c:v>
                </c:pt>
                <c:pt idx="565">
                  <c:v>156600</c:v>
                </c:pt>
                <c:pt idx="566">
                  <c:v>156700</c:v>
                </c:pt>
                <c:pt idx="567">
                  <c:v>156800</c:v>
                </c:pt>
                <c:pt idx="568">
                  <c:v>156900</c:v>
                </c:pt>
                <c:pt idx="569">
                  <c:v>157000</c:v>
                </c:pt>
                <c:pt idx="570">
                  <c:v>157100</c:v>
                </c:pt>
                <c:pt idx="571">
                  <c:v>157200</c:v>
                </c:pt>
                <c:pt idx="572">
                  <c:v>157300</c:v>
                </c:pt>
                <c:pt idx="573">
                  <c:v>157400</c:v>
                </c:pt>
                <c:pt idx="574">
                  <c:v>157500</c:v>
                </c:pt>
                <c:pt idx="575">
                  <c:v>157600</c:v>
                </c:pt>
                <c:pt idx="576">
                  <c:v>157700</c:v>
                </c:pt>
                <c:pt idx="577">
                  <c:v>157800</c:v>
                </c:pt>
                <c:pt idx="578">
                  <c:v>157900</c:v>
                </c:pt>
                <c:pt idx="579">
                  <c:v>158000</c:v>
                </c:pt>
                <c:pt idx="580">
                  <c:v>158100</c:v>
                </c:pt>
                <c:pt idx="581">
                  <c:v>158200</c:v>
                </c:pt>
                <c:pt idx="582">
                  <c:v>158300</c:v>
                </c:pt>
                <c:pt idx="583">
                  <c:v>158400</c:v>
                </c:pt>
                <c:pt idx="584">
                  <c:v>158500</c:v>
                </c:pt>
                <c:pt idx="585">
                  <c:v>158600</c:v>
                </c:pt>
                <c:pt idx="586">
                  <c:v>158700</c:v>
                </c:pt>
                <c:pt idx="587">
                  <c:v>158800</c:v>
                </c:pt>
                <c:pt idx="588">
                  <c:v>158900</c:v>
                </c:pt>
                <c:pt idx="589">
                  <c:v>159000</c:v>
                </c:pt>
                <c:pt idx="590">
                  <c:v>159100</c:v>
                </c:pt>
                <c:pt idx="591">
                  <c:v>159200</c:v>
                </c:pt>
                <c:pt idx="592">
                  <c:v>159300</c:v>
                </c:pt>
                <c:pt idx="593">
                  <c:v>159400</c:v>
                </c:pt>
                <c:pt idx="594">
                  <c:v>159500</c:v>
                </c:pt>
                <c:pt idx="595">
                  <c:v>159600</c:v>
                </c:pt>
                <c:pt idx="596">
                  <c:v>159700</c:v>
                </c:pt>
                <c:pt idx="597">
                  <c:v>159800</c:v>
                </c:pt>
                <c:pt idx="598">
                  <c:v>159900</c:v>
                </c:pt>
                <c:pt idx="599">
                  <c:v>160000</c:v>
                </c:pt>
                <c:pt idx="600">
                  <c:v>160100</c:v>
                </c:pt>
                <c:pt idx="601">
                  <c:v>160200</c:v>
                </c:pt>
                <c:pt idx="602">
                  <c:v>160300</c:v>
                </c:pt>
                <c:pt idx="603">
                  <c:v>160400</c:v>
                </c:pt>
                <c:pt idx="604">
                  <c:v>160500</c:v>
                </c:pt>
                <c:pt idx="605">
                  <c:v>160600</c:v>
                </c:pt>
                <c:pt idx="606">
                  <c:v>160700</c:v>
                </c:pt>
                <c:pt idx="607">
                  <c:v>160800</c:v>
                </c:pt>
                <c:pt idx="608">
                  <c:v>160900</c:v>
                </c:pt>
                <c:pt idx="609">
                  <c:v>161000</c:v>
                </c:pt>
                <c:pt idx="610">
                  <c:v>161100</c:v>
                </c:pt>
                <c:pt idx="611">
                  <c:v>161200</c:v>
                </c:pt>
                <c:pt idx="612">
                  <c:v>161300</c:v>
                </c:pt>
                <c:pt idx="613">
                  <c:v>161400</c:v>
                </c:pt>
                <c:pt idx="614">
                  <c:v>161500</c:v>
                </c:pt>
                <c:pt idx="615">
                  <c:v>161600</c:v>
                </c:pt>
                <c:pt idx="616">
                  <c:v>161700</c:v>
                </c:pt>
                <c:pt idx="617">
                  <c:v>161800</c:v>
                </c:pt>
                <c:pt idx="618">
                  <c:v>161900</c:v>
                </c:pt>
                <c:pt idx="619">
                  <c:v>162000</c:v>
                </c:pt>
                <c:pt idx="620">
                  <c:v>162100</c:v>
                </c:pt>
                <c:pt idx="621">
                  <c:v>162200</c:v>
                </c:pt>
                <c:pt idx="622">
                  <c:v>162300</c:v>
                </c:pt>
                <c:pt idx="623">
                  <c:v>162400</c:v>
                </c:pt>
                <c:pt idx="624">
                  <c:v>162500</c:v>
                </c:pt>
                <c:pt idx="625">
                  <c:v>162600</c:v>
                </c:pt>
                <c:pt idx="626">
                  <c:v>162700</c:v>
                </c:pt>
                <c:pt idx="627">
                  <c:v>162800</c:v>
                </c:pt>
                <c:pt idx="628">
                  <c:v>162900</c:v>
                </c:pt>
                <c:pt idx="629">
                  <c:v>163000</c:v>
                </c:pt>
                <c:pt idx="630">
                  <c:v>163100</c:v>
                </c:pt>
                <c:pt idx="631">
                  <c:v>163200</c:v>
                </c:pt>
                <c:pt idx="632">
                  <c:v>163300</c:v>
                </c:pt>
                <c:pt idx="633">
                  <c:v>163400</c:v>
                </c:pt>
                <c:pt idx="634">
                  <c:v>163500</c:v>
                </c:pt>
                <c:pt idx="635">
                  <c:v>163600</c:v>
                </c:pt>
                <c:pt idx="636">
                  <c:v>163700</c:v>
                </c:pt>
                <c:pt idx="637">
                  <c:v>163800</c:v>
                </c:pt>
                <c:pt idx="638">
                  <c:v>163900</c:v>
                </c:pt>
                <c:pt idx="639">
                  <c:v>164000</c:v>
                </c:pt>
                <c:pt idx="640">
                  <c:v>164100</c:v>
                </c:pt>
                <c:pt idx="641">
                  <c:v>164200</c:v>
                </c:pt>
                <c:pt idx="642">
                  <c:v>164300</c:v>
                </c:pt>
                <c:pt idx="643">
                  <c:v>164400</c:v>
                </c:pt>
                <c:pt idx="644">
                  <c:v>164500</c:v>
                </c:pt>
                <c:pt idx="645">
                  <c:v>164600</c:v>
                </c:pt>
                <c:pt idx="646">
                  <c:v>164700</c:v>
                </c:pt>
                <c:pt idx="647">
                  <c:v>164800</c:v>
                </c:pt>
                <c:pt idx="648">
                  <c:v>164900</c:v>
                </c:pt>
                <c:pt idx="649">
                  <c:v>165000</c:v>
                </c:pt>
                <c:pt idx="650">
                  <c:v>165100</c:v>
                </c:pt>
                <c:pt idx="651">
                  <c:v>165200</c:v>
                </c:pt>
                <c:pt idx="652">
                  <c:v>165300</c:v>
                </c:pt>
                <c:pt idx="653">
                  <c:v>165400</c:v>
                </c:pt>
                <c:pt idx="654">
                  <c:v>165500</c:v>
                </c:pt>
                <c:pt idx="655">
                  <c:v>165600</c:v>
                </c:pt>
                <c:pt idx="656">
                  <c:v>165700</c:v>
                </c:pt>
                <c:pt idx="657">
                  <c:v>165800</c:v>
                </c:pt>
                <c:pt idx="658">
                  <c:v>165900</c:v>
                </c:pt>
                <c:pt idx="659">
                  <c:v>166000</c:v>
                </c:pt>
                <c:pt idx="660">
                  <c:v>166100</c:v>
                </c:pt>
                <c:pt idx="661">
                  <c:v>166200</c:v>
                </c:pt>
                <c:pt idx="662">
                  <c:v>166300</c:v>
                </c:pt>
                <c:pt idx="663">
                  <c:v>166400</c:v>
                </c:pt>
                <c:pt idx="664">
                  <c:v>166500</c:v>
                </c:pt>
                <c:pt idx="665">
                  <c:v>166600</c:v>
                </c:pt>
                <c:pt idx="666">
                  <c:v>166700</c:v>
                </c:pt>
                <c:pt idx="667">
                  <c:v>166800</c:v>
                </c:pt>
                <c:pt idx="668">
                  <c:v>166900</c:v>
                </c:pt>
                <c:pt idx="669">
                  <c:v>167000</c:v>
                </c:pt>
                <c:pt idx="670">
                  <c:v>167100</c:v>
                </c:pt>
                <c:pt idx="671">
                  <c:v>167200</c:v>
                </c:pt>
                <c:pt idx="672">
                  <c:v>167300</c:v>
                </c:pt>
                <c:pt idx="673">
                  <c:v>167400</c:v>
                </c:pt>
                <c:pt idx="674">
                  <c:v>167500</c:v>
                </c:pt>
                <c:pt idx="675">
                  <c:v>167600</c:v>
                </c:pt>
                <c:pt idx="676">
                  <c:v>167700</c:v>
                </c:pt>
                <c:pt idx="677">
                  <c:v>167800</c:v>
                </c:pt>
                <c:pt idx="678">
                  <c:v>167900</c:v>
                </c:pt>
                <c:pt idx="679">
                  <c:v>168000</c:v>
                </c:pt>
                <c:pt idx="680">
                  <c:v>168100</c:v>
                </c:pt>
                <c:pt idx="681">
                  <c:v>168200</c:v>
                </c:pt>
                <c:pt idx="682">
                  <c:v>168300</c:v>
                </c:pt>
                <c:pt idx="683">
                  <c:v>168400</c:v>
                </c:pt>
                <c:pt idx="684">
                  <c:v>168500</c:v>
                </c:pt>
                <c:pt idx="685">
                  <c:v>168600</c:v>
                </c:pt>
                <c:pt idx="686">
                  <c:v>168700</c:v>
                </c:pt>
                <c:pt idx="687">
                  <c:v>168800</c:v>
                </c:pt>
                <c:pt idx="688">
                  <c:v>168900</c:v>
                </c:pt>
                <c:pt idx="689">
                  <c:v>169000</c:v>
                </c:pt>
                <c:pt idx="690">
                  <c:v>169100</c:v>
                </c:pt>
                <c:pt idx="691">
                  <c:v>169200</c:v>
                </c:pt>
                <c:pt idx="692">
                  <c:v>169300</c:v>
                </c:pt>
                <c:pt idx="693">
                  <c:v>169400</c:v>
                </c:pt>
                <c:pt idx="694">
                  <c:v>169500</c:v>
                </c:pt>
                <c:pt idx="695">
                  <c:v>169600</c:v>
                </c:pt>
                <c:pt idx="696">
                  <c:v>169700</c:v>
                </c:pt>
                <c:pt idx="697">
                  <c:v>169800</c:v>
                </c:pt>
                <c:pt idx="698">
                  <c:v>169900</c:v>
                </c:pt>
                <c:pt idx="699">
                  <c:v>170000</c:v>
                </c:pt>
                <c:pt idx="700">
                  <c:v>170100</c:v>
                </c:pt>
                <c:pt idx="701">
                  <c:v>170200</c:v>
                </c:pt>
                <c:pt idx="702">
                  <c:v>170300</c:v>
                </c:pt>
                <c:pt idx="703">
                  <c:v>170400</c:v>
                </c:pt>
                <c:pt idx="704">
                  <c:v>170500</c:v>
                </c:pt>
                <c:pt idx="705">
                  <c:v>170600</c:v>
                </c:pt>
                <c:pt idx="706">
                  <c:v>170700</c:v>
                </c:pt>
                <c:pt idx="707">
                  <c:v>170800</c:v>
                </c:pt>
                <c:pt idx="708">
                  <c:v>170900</c:v>
                </c:pt>
                <c:pt idx="709">
                  <c:v>171000</c:v>
                </c:pt>
                <c:pt idx="710">
                  <c:v>171100</c:v>
                </c:pt>
                <c:pt idx="711">
                  <c:v>171200</c:v>
                </c:pt>
                <c:pt idx="712">
                  <c:v>171300</c:v>
                </c:pt>
                <c:pt idx="713">
                  <c:v>171400</c:v>
                </c:pt>
                <c:pt idx="714">
                  <c:v>171500</c:v>
                </c:pt>
                <c:pt idx="715">
                  <c:v>171600</c:v>
                </c:pt>
                <c:pt idx="716">
                  <c:v>171700</c:v>
                </c:pt>
                <c:pt idx="717">
                  <c:v>171800</c:v>
                </c:pt>
                <c:pt idx="718">
                  <c:v>171900</c:v>
                </c:pt>
                <c:pt idx="719">
                  <c:v>172000</c:v>
                </c:pt>
                <c:pt idx="720">
                  <c:v>172100</c:v>
                </c:pt>
                <c:pt idx="721">
                  <c:v>172200</c:v>
                </c:pt>
                <c:pt idx="722">
                  <c:v>172300</c:v>
                </c:pt>
                <c:pt idx="723">
                  <c:v>172400</c:v>
                </c:pt>
                <c:pt idx="724">
                  <c:v>172500</c:v>
                </c:pt>
                <c:pt idx="725">
                  <c:v>172600</c:v>
                </c:pt>
                <c:pt idx="726">
                  <c:v>172700</c:v>
                </c:pt>
                <c:pt idx="727">
                  <c:v>172800</c:v>
                </c:pt>
                <c:pt idx="728">
                  <c:v>172900</c:v>
                </c:pt>
                <c:pt idx="729">
                  <c:v>173000</c:v>
                </c:pt>
                <c:pt idx="730">
                  <c:v>173100</c:v>
                </c:pt>
                <c:pt idx="731">
                  <c:v>173200</c:v>
                </c:pt>
                <c:pt idx="732">
                  <c:v>173300</c:v>
                </c:pt>
                <c:pt idx="733">
                  <c:v>173400</c:v>
                </c:pt>
                <c:pt idx="734">
                  <c:v>173500</c:v>
                </c:pt>
                <c:pt idx="735">
                  <c:v>173600</c:v>
                </c:pt>
                <c:pt idx="736">
                  <c:v>173700</c:v>
                </c:pt>
                <c:pt idx="737">
                  <c:v>173800</c:v>
                </c:pt>
                <c:pt idx="738">
                  <c:v>173900</c:v>
                </c:pt>
                <c:pt idx="739">
                  <c:v>174000</c:v>
                </c:pt>
                <c:pt idx="740">
                  <c:v>174100</c:v>
                </c:pt>
                <c:pt idx="741">
                  <c:v>174200</c:v>
                </c:pt>
                <c:pt idx="742">
                  <c:v>174300</c:v>
                </c:pt>
                <c:pt idx="743">
                  <c:v>174400</c:v>
                </c:pt>
                <c:pt idx="744">
                  <c:v>174500</c:v>
                </c:pt>
                <c:pt idx="745">
                  <c:v>174600</c:v>
                </c:pt>
                <c:pt idx="746">
                  <c:v>174700</c:v>
                </c:pt>
                <c:pt idx="747">
                  <c:v>174800</c:v>
                </c:pt>
                <c:pt idx="748">
                  <c:v>174900</c:v>
                </c:pt>
                <c:pt idx="749">
                  <c:v>175000</c:v>
                </c:pt>
                <c:pt idx="750">
                  <c:v>175100</c:v>
                </c:pt>
                <c:pt idx="751">
                  <c:v>175200</c:v>
                </c:pt>
                <c:pt idx="752">
                  <c:v>175300</c:v>
                </c:pt>
                <c:pt idx="753">
                  <c:v>175400</c:v>
                </c:pt>
                <c:pt idx="754">
                  <c:v>175500</c:v>
                </c:pt>
                <c:pt idx="755">
                  <c:v>175600</c:v>
                </c:pt>
                <c:pt idx="756">
                  <c:v>175700</c:v>
                </c:pt>
                <c:pt idx="757">
                  <c:v>175800</c:v>
                </c:pt>
                <c:pt idx="758">
                  <c:v>175900</c:v>
                </c:pt>
                <c:pt idx="759">
                  <c:v>176000</c:v>
                </c:pt>
                <c:pt idx="760">
                  <c:v>176100</c:v>
                </c:pt>
                <c:pt idx="761">
                  <c:v>176200</c:v>
                </c:pt>
                <c:pt idx="762">
                  <c:v>176300</c:v>
                </c:pt>
                <c:pt idx="763">
                  <c:v>176400</c:v>
                </c:pt>
                <c:pt idx="764">
                  <c:v>176500</c:v>
                </c:pt>
                <c:pt idx="765">
                  <c:v>176600</c:v>
                </c:pt>
                <c:pt idx="766">
                  <c:v>176700</c:v>
                </c:pt>
                <c:pt idx="767">
                  <c:v>176800</c:v>
                </c:pt>
                <c:pt idx="768">
                  <c:v>176900</c:v>
                </c:pt>
                <c:pt idx="769">
                  <c:v>177000</c:v>
                </c:pt>
                <c:pt idx="770">
                  <c:v>177100</c:v>
                </c:pt>
                <c:pt idx="771">
                  <c:v>177200</c:v>
                </c:pt>
                <c:pt idx="772">
                  <c:v>177300</c:v>
                </c:pt>
                <c:pt idx="773">
                  <c:v>177400</c:v>
                </c:pt>
                <c:pt idx="774">
                  <c:v>177500</c:v>
                </c:pt>
                <c:pt idx="775">
                  <c:v>177600</c:v>
                </c:pt>
                <c:pt idx="776">
                  <c:v>177700</c:v>
                </c:pt>
                <c:pt idx="777">
                  <c:v>177800</c:v>
                </c:pt>
                <c:pt idx="778">
                  <c:v>177900</c:v>
                </c:pt>
                <c:pt idx="779">
                  <c:v>178000</c:v>
                </c:pt>
                <c:pt idx="780">
                  <c:v>178100</c:v>
                </c:pt>
                <c:pt idx="781">
                  <c:v>178200</c:v>
                </c:pt>
                <c:pt idx="782">
                  <c:v>178300</c:v>
                </c:pt>
                <c:pt idx="783">
                  <c:v>178400</c:v>
                </c:pt>
                <c:pt idx="784">
                  <c:v>178500</c:v>
                </c:pt>
                <c:pt idx="785">
                  <c:v>178600</c:v>
                </c:pt>
                <c:pt idx="786">
                  <c:v>178700</c:v>
                </c:pt>
                <c:pt idx="787">
                  <c:v>178800</c:v>
                </c:pt>
                <c:pt idx="788">
                  <c:v>178900</c:v>
                </c:pt>
                <c:pt idx="789">
                  <c:v>179000</c:v>
                </c:pt>
                <c:pt idx="790">
                  <c:v>179100</c:v>
                </c:pt>
                <c:pt idx="791">
                  <c:v>179200</c:v>
                </c:pt>
                <c:pt idx="792">
                  <c:v>179300</c:v>
                </c:pt>
                <c:pt idx="793">
                  <c:v>179400</c:v>
                </c:pt>
                <c:pt idx="794">
                  <c:v>179500</c:v>
                </c:pt>
                <c:pt idx="795">
                  <c:v>179600</c:v>
                </c:pt>
                <c:pt idx="796">
                  <c:v>179700</c:v>
                </c:pt>
                <c:pt idx="797">
                  <c:v>179800</c:v>
                </c:pt>
                <c:pt idx="798">
                  <c:v>179900</c:v>
                </c:pt>
                <c:pt idx="799">
                  <c:v>180000</c:v>
                </c:pt>
                <c:pt idx="800">
                  <c:v>180100</c:v>
                </c:pt>
                <c:pt idx="801">
                  <c:v>180200</c:v>
                </c:pt>
                <c:pt idx="802">
                  <c:v>180300</c:v>
                </c:pt>
                <c:pt idx="803">
                  <c:v>180400</c:v>
                </c:pt>
                <c:pt idx="804">
                  <c:v>180500</c:v>
                </c:pt>
                <c:pt idx="805">
                  <c:v>180600</c:v>
                </c:pt>
                <c:pt idx="806">
                  <c:v>180700</c:v>
                </c:pt>
                <c:pt idx="807">
                  <c:v>180800</c:v>
                </c:pt>
                <c:pt idx="808">
                  <c:v>180900</c:v>
                </c:pt>
                <c:pt idx="809">
                  <c:v>181000</c:v>
                </c:pt>
                <c:pt idx="810">
                  <c:v>181100</c:v>
                </c:pt>
                <c:pt idx="811">
                  <c:v>181200</c:v>
                </c:pt>
                <c:pt idx="812">
                  <c:v>181300</c:v>
                </c:pt>
                <c:pt idx="813">
                  <c:v>181400</c:v>
                </c:pt>
                <c:pt idx="814">
                  <c:v>181500</c:v>
                </c:pt>
                <c:pt idx="815">
                  <c:v>181600</c:v>
                </c:pt>
                <c:pt idx="816">
                  <c:v>181700</c:v>
                </c:pt>
                <c:pt idx="817">
                  <c:v>181800</c:v>
                </c:pt>
                <c:pt idx="818">
                  <c:v>181900</c:v>
                </c:pt>
                <c:pt idx="819">
                  <c:v>182000</c:v>
                </c:pt>
                <c:pt idx="820">
                  <c:v>182100</c:v>
                </c:pt>
                <c:pt idx="821">
                  <c:v>182200</c:v>
                </c:pt>
                <c:pt idx="822">
                  <c:v>182300</c:v>
                </c:pt>
                <c:pt idx="823">
                  <c:v>182400</c:v>
                </c:pt>
                <c:pt idx="824">
                  <c:v>182500</c:v>
                </c:pt>
                <c:pt idx="825">
                  <c:v>182600</c:v>
                </c:pt>
                <c:pt idx="826">
                  <c:v>182700</c:v>
                </c:pt>
                <c:pt idx="827">
                  <c:v>182800</c:v>
                </c:pt>
                <c:pt idx="828">
                  <c:v>182900</c:v>
                </c:pt>
                <c:pt idx="829">
                  <c:v>183000</c:v>
                </c:pt>
                <c:pt idx="830">
                  <c:v>183100</c:v>
                </c:pt>
                <c:pt idx="831">
                  <c:v>183200</c:v>
                </c:pt>
                <c:pt idx="832">
                  <c:v>183300</c:v>
                </c:pt>
                <c:pt idx="833">
                  <c:v>183400</c:v>
                </c:pt>
                <c:pt idx="834">
                  <c:v>183500</c:v>
                </c:pt>
                <c:pt idx="835">
                  <c:v>183600</c:v>
                </c:pt>
                <c:pt idx="836">
                  <c:v>183700</c:v>
                </c:pt>
                <c:pt idx="837">
                  <c:v>183800</c:v>
                </c:pt>
                <c:pt idx="838">
                  <c:v>183900</c:v>
                </c:pt>
                <c:pt idx="839">
                  <c:v>184000</c:v>
                </c:pt>
                <c:pt idx="840">
                  <c:v>184100</c:v>
                </c:pt>
                <c:pt idx="841">
                  <c:v>184200</c:v>
                </c:pt>
                <c:pt idx="842">
                  <c:v>184300</c:v>
                </c:pt>
                <c:pt idx="843">
                  <c:v>184400</c:v>
                </c:pt>
                <c:pt idx="844">
                  <c:v>184500</c:v>
                </c:pt>
                <c:pt idx="845">
                  <c:v>184600</c:v>
                </c:pt>
                <c:pt idx="846">
                  <c:v>184700</c:v>
                </c:pt>
                <c:pt idx="847">
                  <c:v>184800</c:v>
                </c:pt>
                <c:pt idx="848">
                  <c:v>184900</c:v>
                </c:pt>
                <c:pt idx="849">
                  <c:v>185000</c:v>
                </c:pt>
                <c:pt idx="850">
                  <c:v>185100</c:v>
                </c:pt>
                <c:pt idx="851">
                  <c:v>185200</c:v>
                </c:pt>
                <c:pt idx="852">
                  <c:v>185300</c:v>
                </c:pt>
                <c:pt idx="853">
                  <c:v>185400</c:v>
                </c:pt>
                <c:pt idx="854">
                  <c:v>185500</c:v>
                </c:pt>
                <c:pt idx="855">
                  <c:v>185600</c:v>
                </c:pt>
                <c:pt idx="856">
                  <c:v>185700</c:v>
                </c:pt>
                <c:pt idx="857">
                  <c:v>185800</c:v>
                </c:pt>
                <c:pt idx="858">
                  <c:v>185900</c:v>
                </c:pt>
                <c:pt idx="859">
                  <c:v>186000</c:v>
                </c:pt>
                <c:pt idx="860">
                  <c:v>186100</c:v>
                </c:pt>
                <c:pt idx="861">
                  <c:v>186200</c:v>
                </c:pt>
                <c:pt idx="862">
                  <c:v>186300</c:v>
                </c:pt>
                <c:pt idx="863">
                  <c:v>186400</c:v>
                </c:pt>
                <c:pt idx="864">
                  <c:v>186500</c:v>
                </c:pt>
                <c:pt idx="865">
                  <c:v>186600</c:v>
                </c:pt>
                <c:pt idx="866">
                  <c:v>186700</c:v>
                </c:pt>
                <c:pt idx="867">
                  <c:v>186800</c:v>
                </c:pt>
                <c:pt idx="868">
                  <c:v>186900</c:v>
                </c:pt>
                <c:pt idx="869">
                  <c:v>187000</c:v>
                </c:pt>
                <c:pt idx="870">
                  <c:v>187100</c:v>
                </c:pt>
                <c:pt idx="871">
                  <c:v>187200</c:v>
                </c:pt>
                <c:pt idx="872">
                  <c:v>187300</c:v>
                </c:pt>
                <c:pt idx="873">
                  <c:v>187400</c:v>
                </c:pt>
                <c:pt idx="874">
                  <c:v>187500</c:v>
                </c:pt>
                <c:pt idx="875">
                  <c:v>187600</c:v>
                </c:pt>
                <c:pt idx="876">
                  <c:v>187700</c:v>
                </c:pt>
                <c:pt idx="877">
                  <c:v>187800</c:v>
                </c:pt>
                <c:pt idx="878">
                  <c:v>187900</c:v>
                </c:pt>
                <c:pt idx="879">
                  <c:v>188000</c:v>
                </c:pt>
                <c:pt idx="880">
                  <c:v>188100</c:v>
                </c:pt>
                <c:pt idx="881">
                  <c:v>188200</c:v>
                </c:pt>
                <c:pt idx="882">
                  <c:v>188300</c:v>
                </c:pt>
                <c:pt idx="883">
                  <c:v>188400</c:v>
                </c:pt>
                <c:pt idx="884">
                  <c:v>188500</c:v>
                </c:pt>
                <c:pt idx="885">
                  <c:v>188600</c:v>
                </c:pt>
                <c:pt idx="886">
                  <c:v>188700</c:v>
                </c:pt>
                <c:pt idx="887">
                  <c:v>188800</c:v>
                </c:pt>
                <c:pt idx="888">
                  <c:v>188900</c:v>
                </c:pt>
                <c:pt idx="889">
                  <c:v>189000</c:v>
                </c:pt>
                <c:pt idx="890">
                  <c:v>189100</c:v>
                </c:pt>
                <c:pt idx="891">
                  <c:v>189200</c:v>
                </c:pt>
                <c:pt idx="892">
                  <c:v>189300</c:v>
                </c:pt>
                <c:pt idx="893">
                  <c:v>189400</c:v>
                </c:pt>
                <c:pt idx="894">
                  <c:v>189500</c:v>
                </c:pt>
                <c:pt idx="895">
                  <c:v>189600</c:v>
                </c:pt>
                <c:pt idx="896">
                  <c:v>189700</c:v>
                </c:pt>
                <c:pt idx="897">
                  <c:v>189800</c:v>
                </c:pt>
                <c:pt idx="898">
                  <c:v>189900</c:v>
                </c:pt>
                <c:pt idx="899">
                  <c:v>190000</c:v>
                </c:pt>
                <c:pt idx="900">
                  <c:v>190100</c:v>
                </c:pt>
                <c:pt idx="901">
                  <c:v>190200</c:v>
                </c:pt>
                <c:pt idx="902">
                  <c:v>190300</c:v>
                </c:pt>
                <c:pt idx="903">
                  <c:v>190400</c:v>
                </c:pt>
                <c:pt idx="904">
                  <c:v>190500</c:v>
                </c:pt>
                <c:pt idx="905">
                  <c:v>190600</c:v>
                </c:pt>
                <c:pt idx="906">
                  <c:v>190700</c:v>
                </c:pt>
                <c:pt idx="907">
                  <c:v>190800</c:v>
                </c:pt>
                <c:pt idx="908">
                  <c:v>190900</c:v>
                </c:pt>
                <c:pt idx="909">
                  <c:v>191000</c:v>
                </c:pt>
                <c:pt idx="910">
                  <c:v>191100</c:v>
                </c:pt>
                <c:pt idx="911">
                  <c:v>191200</c:v>
                </c:pt>
                <c:pt idx="912">
                  <c:v>191300</c:v>
                </c:pt>
                <c:pt idx="913">
                  <c:v>191400</c:v>
                </c:pt>
                <c:pt idx="914">
                  <c:v>191500</c:v>
                </c:pt>
                <c:pt idx="915">
                  <c:v>191600</c:v>
                </c:pt>
                <c:pt idx="916">
                  <c:v>191700</c:v>
                </c:pt>
                <c:pt idx="917">
                  <c:v>191800</c:v>
                </c:pt>
                <c:pt idx="918">
                  <c:v>191900</c:v>
                </c:pt>
                <c:pt idx="919">
                  <c:v>192000</c:v>
                </c:pt>
                <c:pt idx="920">
                  <c:v>192100</c:v>
                </c:pt>
                <c:pt idx="921">
                  <c:v>192200</c:v>
                </c:pt>
                <c:pt idx="922">
                  <c:v>192300</c:v>
                </c:pt>
                <c:pt idx="923">
                  <c:v>192400</c:v>
                </c:pt>
                <c:pt idx="924">
                  <c:v>192500</c:v>
                </c:pt>
                <c:pt idx="925">
                  <c:v>192600</c:v>
                </c:pt>
                <c:pt idx="926">
                  <c:v>192700</c:v>
                </c:pt>
                <c:pt idx="927">
                  <c:v>192800</c:v>
                </c:pt>
                <c:pt idx="928">
                  <c:v>192900</c:v>
                </c:pt>
                <c:pt idx="929">
                  <c:v>193000</c:v>
                </c:pt>
                <c:pt idx="930">
                  <c:v>193100</c:v>
                </c:pt>
                <c:pt idx="931">
                  <c:v>193200</c:v>
                </c:pt>
                <c:pt idx="932">
                  <c:v>193300</c:v>
                </c:pt>
                <c:pt idx="933">
                  <c:v>193400</c:v>
                </c:pt>
                <c:pt idx="934">
                  <c:v>193500</c:v>
                </c:pt>
                <c:pt idx="935">
                  <c:v>193600</c:v>
                </c:pt>
                <c:pt idx="936">
                  <c:v>193700</c:v>
                </c:pt>
                <c:pt idx="937">
                  <c:v>193800</c:v>
                </c:pt>
                <c:pt idx="938">
                  <c:v>193900</c:v>
                </c:pt>
                <c:pt idx="939">
                  <c:v>194000</c:v>
                </c:pt>
                <c:pt idx="940">
                  <c:v>194100</c:v>
                </c:pt>
                <c:pt idx="941">
                  <c:v>194200</c:v>
                </c:pt>
                <c:pt idx="942">
                  <c:v>194300</c:v>
                </c:pt>
                <c:pt idx="943">
                  <c:v>194400</c:v>
                </c:pt>
                <c:pt idx="944">
                  <c:v>194500</c:v>
                </c:pt>
                <c:pt idx="945">
                  <c:v>194600</c:v>
                </c:pt>
                <c:pt idx="946">
                  <c:v>194700</c:v>
                </c:pt>
                <c:pt idx="947">
                  <c:v>194800</c:v>
                </c:pt>
                <c:pt idx="948">
                  <c:v>194900</c:v>
                </c:pt>
                <c:pt idx="949">
                  <c:v>195000</c:v>
                </c:pt>
                <c:pt idx="950">
                  <c:v>195100</c:v>
                </c:pt>
                <c:pt idx="951">
                  <c:v>195200</c:v>
                </c:pt>
                <c:pt idx="952">
                  <c:v>195300</c:v>
                </c:pt>
                <c:pt idx="953">
                  <c:v>195400</c:v>
                </c:pt>
                <c:pt idx="954">
                  <c:v>195500</c:v>
                </c:pt>
                <c:pt idx="955">
                  <c:v>195600</c:v>
                </c:pt>
                <c:pt idx="956">
                  <c:v>195700</c:v>
                </c:pt>
                <c:pt idx="957">
                  <c:v>195800</c:v>
                </c:pt>
                <c:pt idx="958">
                  <c:v>195900</c:v>
                </c:pt>
                <c:pt idx="959">
                  <c:v>196000</c:v>
                </c:pt>
                <c:pt idx="960">
                  <c:v>196100</c:v>
                </c:pt>
                <c:pt idx="961">
                  <c:v>196200</c:v>
                </c:pt>
                <c:pt idx="962">
                  <c:v>196300</c:v>
                </c:pt>
                <c:pt idx="963">
                  <c:v>196400</c:v>
                </c:pt>
                <c:pt idx="964">
                  <c:v>196500</c:v>
                </c:pt>
                <c:pt idx="965">
                  <c:v>196600</c:v>
                </c:pt>
                <c:pt idx="966">
                  <c:v>196700</c:v>
                </c:pt>
                <c:pt idx="967">
                  <c:v>196800</c:v>
                </c:pt>
                <c:pt idx="968">
                  <c:v>196900</c:v>
                </c:pt>
                <c:pt idx="969">
                  <c:v>197000</c:v>
                </c:pt>
                <c:pt idx="970">
                  <c:v>197100</c:v>
                </c:pt>
                <c:pt idx="971">
                  <c:v>197200</c:v>
                </c:pt>
                <c:pt idx="972">
                  <c:v>197300</c:v>
                </c:pt>
                <c:pt idx="973">
                  <c:v>197400</c:v>
                </c:pt>
                <c:pt idx="974">
                  <c:v>197500</c:v>
                </c:pt>
                <c:pt idx="975">
                  <c:v>197600</c:v>
                </c:pt>
                <c:pt idx="976">
                  <c:v>197700</c:v>
                </c:pt>
                <c:pt idx="977">
                  <c:v>197800</c:v>
                </c:pt>
                <c:pt idx="978">
                  <c:v>197900</c:v>
                </c:pt>
                <c:pt idx="979">
                  <c:v>198000</c:v>
                </c:pt>
                <c:pt idx="980">
                  <c:v>198100</c:v>
                </c:pt>
                <c:pt idx="981">
                  <c:v>198200</c:v>
                </c:pt>
                <c:pt idx="982">
                  <c:v>198300</c:v>
                </c:pt>
                <c:pt idx="983">
                  <c:v>198400</c:v>
                </c:pt>
                <c:pt idx="984">
                  <c:v>198500</c:v>
                </c:pt>
                <c:pt idx="985">
                  <c:v>198600</c:v>
                </c:pt>
                <c:pt idx="986">
                  <c:v>198700</c:v>
                </c:pt>
                <c:pt idx="987">
                  <c:v>198800</c:v>
                </c:pt>
                <c:pt idx="988">
                  <c:v>198900</c:v>
                </c:pt>
                <c:pt idx="989">
                  <c:v>199000</c:v>
                </c:pt>
                <c:pt idx="990">
                  <c:v>199100</c:v>
                </c:pt>
                <c:pt idx="991">
                  <c:v>199200</c:v>
                </c:pt>
                <c:pt idx="992">
                  <c:v>199300</c:v>
                </c:pt>
                <c:pt idx="993">
                  <c:v>199400</c:v>
                </c:pt>
                <c:pt idx="994">
                  <c:v>199500</c:v>
                </c:pt>
                <c:pt idx="995">
                  <c:v>199600</c:v>
                </c:pt>
                <c:pt idx="996">
                  <c:v>199700</c:v>
                </c:pt>
                <c:pt idx="997">
                  <c:v>199800</c:v>
                </c:pt>
                <c:pt idx="998">
                  <c:v>199900</c:v>
                </c:pt>
                <c:pt idx="999">
                  <c:v>200000</c:v>
                </c:pt>
                <c:pt idx="1000">
                  <c:v>200100</c:v>
                </c:pt>
                <c:pt idx="1001">
                  <c:v>200200</c:v>
                </c:pt>
                <c:pt idx="1002">
                  <c:v>200300</c:v>
                </c:pt>
                <c:pt idx="1003">
                  <c:v>200400</c:v>
                </c:pt>
                <c:pt idx="1004">
                  <c:v>200500</c:v>
                </c:pt>
                <c:pt idx="1005">
                  <c:v>200600</c:v>
                </c:pt>
                <c:pt idx="1006">
                  <c:v>200700</c:v>
                </c:pt>
                <c:pt idx="1007">
                  <c:v>200800</c:v>
                </c:pt>
                <c:pt idx="1008">
                  <c:v>200900</c:v>
                </c:pt>
                <c:pt idx="1009">
                  <c:v>201000</c:v>
                </c:pt>
                <c:pt idx="1010">
                  <c:v>201100</c:v>
                </c:pt>
                <c:pt idx="1011">
                  <c:v>201200</c:v>
                </c:pt>
                <c:pt idx="1012">
                  <c:v>201300</c:v>
                </c:pt>
                <c:pt idx="1013">
                  <c:v>201400</c:v>
                </c:pt>
                <c:pt idx="1014">
                  <c:v>201500</c:v>
                </c:pt>
                <c:pt idx="1015">
                  <c:v>201600</c:v>
                </c:pt>
                <c:pt idx="1016">
                  <c:v>201700</c:v>
                </c:pt>
                <c:pt idx="1017">
                  <c:v>201800</c:v>
                </c:pt>
                <c:pt idx="1018">
                  <c:v>201900</c:v>
                </c:pt>
                <c:pt idx="1019">
                  <c:v>202000</c:v>
                </c:pt>
                <c:pt idx="1020">
                  <c:v>202100</c:v>
                </c:pt>
                <c:pt idx="1021">
                  <c:v>202200</c:v>
                </c:pt>
                <c:pt idx="1022">
                  <c:v>202300</c:v>
                </c:pt>
                <c:pt idx="1023">
                  <c:v>202400</c:v>
                </c:pt>
                <c:pt idx="1024">
                  <c:v>202500</c:v>
                </c:pt>
                <c:pt idx="1025">
                  <c:v>202600</c:v>
                </c:pt>
                <c:pt idx="1026">
                  <c:v>202700</c:v>
                </c:pt>
                <c:pt idx="1027">
                  <c:v>202800</c:v>
                </c:pt>
                <c:pt idx="1028">
                  <c:v>202900</c:v>
                </c:pt>
                <c:pt idx="1029">
                  <c:v>203000</c:v>
                </c:pt>
                <c:pt idx="1030">
                  <c:v>203100</c:v>
                </c:pt>
                <c:pt idx="1031">
                  <c:v>203200</c:v>
                </c:pt>
                <c:pt idx="1032">
                  <c:v>203300</c:v>
                </c:pt>
                <c:pt idx="1033">
                  <c:v>203400</c:v>
                </c:pt>
                <c:pt idx="1034">
                  <c:v>203500</c:v>
                </c:pt>
                <c:pt idx="1035">
                  <c:v>203600</c:v>
                </c:pt>
                <c:pt idx="1036">
                  <c:v>203700</c:v>
                </c:pt>
                <c:pt idx="1037">
                  <c:v>203800</c:v>
                </c:pt>
                <c:pt idx="1038">
                  <c:v>203900</c:v>
                </c:pt>
                <c:pt idx="1039">
                  <c:v>204000</c:v>
                </c:pt>
                <c:pt idx="1040">
                  <c:v>204100</c:v>
                </c:pt>
                <c:pt idx="1041">
                  <c:v>204200</c:v>
                </c:pt>
                <c:pt idx="1042">
                  <c:v>204300</c:v>
                </c:pt>
                <c:pt idx="1043">
                  <c:v>204400</c:v>
                </c:pt>
                <c:pt idx="1044">
                  <c:v>204500</c:v>
                </c:pt>
                <c:pt idx="1045">
                  <c:v>204600</c:v>
                </c:pt>
                <c:pt idx="1046">
                  <c:v>204700</c:v>
                </c:pt>
                <c:pt idx="1047">
                  <c:v>204800</c:v>
                </c:pt>
                <c:pt idx="1048">
                  <c:v>204900</c:v>
                </c:pt>
                <c:pt idx="1049">
                  <c:v>205000</c:v>
                </c:pt>
                <c:pt idx="1050">
                  <c:v>205100</c:v>
                </c:pt>
                <c:pt idx="1051">
                  <c:v>205200</c:v>
                </c:pt>
                <c:pt idx="1052">
                  <c:v>205300</c:v>
                </c:pt>
                <c:pt idx="1053">
                  <c:v>205400</c:v>
                </c:pt>
                <c:pt idx="1054">
                  <c:v>205500</c:v>
                </c:pt>
                <c:pt idx="1055">
                  <c:v>205600</c:v>
                </c:pt>
                <c:pt idx="1056">
                  <c:v>205700</c:v>
                </c:pt>
                <c:pt idx="1057">
                  <c:v>205800</c:v>
                </c:pt>
                <c:pt idx="1058">
                  <c:v>205900</c:v>
                </c:pt>
                <c:pt idx="1059">
                  <c:v>206000</c:v>
                </c:pt>
                <c:pt idx="1060">
                  <c:v>206100</c:v>
                </c:pt>
                <c:pt idx="1061">
                  <c:v>206200</c:v>
                </c:pt>
                <c:pt idx="1062">
                  <c:v>206300</c:v>
                </c:pt>
                <c:pt idx="1063">
                  <c:v>206400</c:v>
                </c:pt>
                <c:pt idx="1064">
                  <c:v>206500</c:v>
                </c:pt>
                <c:pt idx="1065">
                  <c:v>206600</c:v>
                </c:pt>
                <c:pt idx="1066">
                  <c:v>206700</c:v>
                </c:pt>
                <c:pt idx="1067">
                  <c:v>206800</c:v>
                </c:pt>
                <c:pt idx="1068">
                  <c:v>206900</c:v>
                </c:pt>
                <c:pt idx="1069">
                  <c:v>207000</c:v>
                </c:pt>
                <c:pt idx="1070">
                  <c:v>207100</c:v>
                </c:pt>
                <c:pt idx="1071">
                  <c:v>207200</c:v>
                </c:pt>
                <c:pt idx="1072">
                  <c:v>207300</c:v>
                </c:pt>
                <c:pt idx="1073">
                  <c:v>207400</c:v>
                </c:pt>
                <c:pt idx="1074">
                  <c:v>207500</c:v>
                </c:pt>
                <c:pt idx="1075">
                  <c:v>207600</c:v>
                </c:pt>
                <c:pt idx="1076">
                  <c:v>207700</c:v>
                </c:pt>
                <c:pt idx="1077">
                  <c:v>207800</c:v>
                </c:pt>
                <c:pt idx="1078">
                  <c:v>207900</c:v>
                </c:pt>
                <c:pt idx="1079">
                  <c:v>208000</c:v>
                </c:pt>
                <c:pt idx="1080">
                  <c:v>208100</c:v>
                </c:pt>
                <c:pt idx="1081">
                  <c:v>208200</c:v>
                </c:pt>
                <c:pt idx="1082">
                  <c:v>208300</c:v>
                </c:pt>
                <c:pt idx="1083">
                  <c:v>208400</c:v>
                </c:pt>
                <c:pt idx="1084">
                  <c:v>208500</c:v>
                </c:pt>
                <c:pt idx="1085">
                  <c:v>208600</c:v>
                </c:pt>
                <c:pt idx="1086">
                  <c:v>208700</c:v>
                </c:pt>
                <c:pt idx="1087">
                  <c:v>208800</c:v>
                </c:pt>
                <c:pt idx="1088">
                  <c:v>208900</c:v>
                </c:pt>
                <c:pt idx="1089">
                  <c:v>209000</c:v>
                </c:pt>
                <c:pt idx="1090">
                  <c:v>209100</c:v>
                </c:pt>
                <c:pt idx="1091">
                  <c:v>209200</c:v>
                </c:pt>
                <c:pt idx="1092">
                  <c:v>209300</c:v>
                </c:pt>
                <c:pt idx="1093">
                  <c:v>209400</c:v>
                </c:pt>
                <c:pt idx="1094">
                  <c:v>209500</c:v>
                </c:pt>
                <c:pt idx="1095">
                  <c:v>209600</c:v>
                </c:pt>
                <c:pt idx="1096">
                  <c:v>209700</c:v>
                </c:pt>
                <c:pt idx="1097">
                  <c:v>209800</c:v>
                </c:pt>
                <c:pt idx="1098">
                  <c:v>209900</c:v>
                </c:pt>
                <c:pt idx="1099">
                  <c:v>210000</c:v>
                </c:pt>
                <c:pt idx="1100">
                  <c:v>210100</c:v>
                </c:pt>
                <c:pt idx="1101">
                  <c:v>210200</c:v>
                </c:pt>
                <c:pt idx="1102">
                  <c:v>210300</c:v>
                </c:pt>
                <c:pt idx="1103">
                  <c:v>210400</c:v>
                </c:pt>
                <c:pt idx="1104">
                  <c:v>210500</c:v>
                </c:pt>
                <c:pt idx="1105">
                  <c:v>210600</c:v>
                </c:pt>
                <c:pt idx="1106">
                  <c:v>210700</c:v>
                </c:pt>
                <c:pt idx="1107">
                  <c:v>210800</c:v>
                </c:pt>
                <c:pt idx="1108">
                  <c:v>210900</c:v>
                </c:pt>
                <c:pt idx="1109">
                  <c:v>211000</c:v>
                </c:pt>
                <c:pt idx="1110">
                  <c:v>211100</c:v>
                </c:pt>
                <c:pt idx="1111">
                  <c:v>211200</c:v>
                </c:pt>
                <c:pt idx="1112">
                  <c:v>211300</c:v>
                </c:pt>
                <c:pt idx="1113">
                  <c:v>211400</c:v>
                </c:pt>
                <c:pt idx="1114">
                  <c:v>211500</c:v>
                </c:pt>
                <c:pt idx="1115">
                  <c:v>211600</c:v>
                </c:pt>
                <c:pt idx="1116">
                  <c:v>211700</c:v>
                </c:pt>
                <c:pt idx="1117">
                  <c:v>211800</c:v>
                </c:pt>
                <c:pt idx="1118">
                  <c:v>211900</c:v>
                </c:pt>
                <c:pt idx="1119">
                  <c:v>212000</c:v>
                </c:pt>
                <c:pt idx="1120">
                  <c:v>212100</c:v>
                </c:pt>
                <c:pt idx="1121">
                  <c:v>212200</c:v>
                </c:pt>
                <c:pt idx="1122">
                  <c:v>212300</c:v>
                </c:pt>
                <c:pt idx="1123">
                  <c:v>212400</c:v>
                </c:pt>
                <c:pt idx="1124">
                  <c:v>212500</c:v>
                </c:pt>
                <c:pt idx="1125">
                  <c:v>212600</c:v>
                </c:pt>
                <c:pt idx="1126">
                  <c:v>212700</c:v>
                </c:pt>
                <c:pt idx="1127">
                  <c:v>212800</c:v>
                </c:pt>
                <c:pt idx="1128">
                  <c:v>212900</c:v>
                </c:pt>
                <c:pt idx="1129">
                  <c:v>213000</c:v>
                </c:pt>
                <c:pt idx="1130">
                  <c:v>213100</c:v>
                </c:pt>
                <c:pt idx="1131">
                  <c:v>213200</c:v>
                </c:pt>
                <c:pt idx="1132">
                  <c:v>213300</c:v>
                </c:pt>
                <c:pt idx="1133">
                  <c:v>213400</c:v>
                </c:pt>
                <c:pt idx="1134">
                  <c:v>213500</c:v>
                </c:pt>
                <c:pt idx="1135">
                  <c:v>213600</c:v>
                </c:pt>
                <c:pt idx="1136">
                  <c:v>213700</c:v>
                </c:pt>
                <c:pt idx="1137">
                  <c:v>213800</c:v>
                </c:pt>
                <c:pt idx="1138">
                  <c:v>213900</c:v>
                </c:pt>
                <c:pt idx="1139">
                  <c:v>214000</c:v>
                </c:pt>
                <c:pt idx="1140">
                  <c:v>214100</c:v>
                </c:pt>
                <c:pt idx="1141">
                  <c:v>214200</c:v>
                </c:pt>
                <c:pt idx="1142">
                  <c:v>214300</c:v>
                </c:pt>
                <c:pt idx="1143">
                  <c:v>214400</c:v>
                </c:pt>
                <c:pt idx="1144">
                  <c:v>214500</c:v>
                </c:pt>
                <c:pt idx="1145">
                  <c:v>214600</c:v>
                </c:pt>
                <c:pt idx="1146">
                  <c:v>214700</c:v>
                </c:pt>
                <c:pt idx="1147">
                  <c:v>214800</c:v>
                </c:pt>
                <c:pt idx="1148">
                  <c:v>214900</c:v>
                </c:pt>
                <c:pt idx="1149">
                  <c:v>215000</c:v>
                </c:pt>
                <c:pt idx="1150">
                  <c:v>215100</c:v>
                </c:pt>
                <c:pt idx="1151">
                  <c:v>215200</c:v>
                </c:pt>
                <c:pt idx="1152">
                  <c:v>215300</c:v>
                </c:pt>
                <c:pt idx="1153">
                  <c:v>215400</c:v>
                </c:pt>
                <c:pt idx="1154">
                  <c:v>215500</c:v>
                </c:pt>
                <c:pt idx="1155">
                  <c:v>215600</c:v>
                </c:pt>
                <c:pt idx="1156">
                  <c:v>215700</c:v>
                </c:pt>
                <c:pt idx="1157">
                  <c:v>215800</c:v>
                </c:pt>
                <c:pt idx="1158">
                  <c:v>215900</c:v>
                </c:pt>
                <c:pt idx="1159">
                  <c:v>216000</c:v>
                </c:pt>
                <c:pt idx="1160">
                  <c:v>216100</c:v>
                </c:pt>
                <c:pt idx="1161">
                  <c:v>216200</c:v>
                </c:pt>
                <c:pt idx="1162">
                  <c:v>216300</c:v>
                </c:pt>
                <c:pt idx="1163">
                  <c:v>216400</c:v>
                </c:pt>
                <c:pt idx="1164">
                  <c:v>216500</c:v>
                </c:pt>
                <c:pt idx="1165">
                  <c:v>216600</c:v>
                </c:pt>
                <c:pt idx="1166">
                  <c:v>216700</c:v>
                </c:pt>
                <c:pt idx="1167">
                  <c:v>216800</c:v>
                </c:pt>
                <c:pt idx="1168">
                  <c:v>216900</c:v>
                </c:pt>
                <c:pt idx="1169">
                  <c:v>217000</c:v>
                </c:pt>
                <c:pt idx="1170">
                  <c:v>217100</c:v>
                </c:pt>
                <c:pt idx="1171">
                  <c:v>217200</c:v>
                </c:pt>
                <c:pt idx="1172">
                  <c:v>217300</c:v>
                </c:pt>
                <c:pt idx="1173">
                  <c:v>217400</c:v>
                </c:pt>
                <c:pt idx="1174">
                  <c:v>217500</c:v>
                </c:pt>
                <c:pt idx="1175">
                  <c:v>217600</c:v>
                </c:pt>
                <c:pt idx="1176">
                  <c:v>217700</c:v>
                </c:pt>
                <c:pt idx="1177">
                  <c:v>217800</c:v>
                </c:pt>
                <c:pt idx="1178">
                  <c:v>217900</c:v>
                </c:pt>
                <c:pt idx="1179">
                  <c:v>218000</c:v>
                </c:pt>
                <c:pt idx="1180">
                  <c:v>218100</c:v>
                </c:pt>
                <c:pt idx="1181">
                  <c:v>218200</c:v>
                </c:pt>
                <c:pt idx="1182">
                  <c:v>218300</c:v>
                </c:pt>
                <c:pt idx="1183">
                  <c:v>218400</c:v>
                </c:pt>
                <c:pt idx="1184">
                  <c:v>218500</c:v>
                </c:pt>
                <c:pt idx="1185">
                  <c:v>218600</c:v>
                </c:pt>
                <c:pt idx="1186">
                  <c:v>218700</c:v>
                </c:pt>
                <c:pt idx="1187">
                  <c:v>218800</c:v>
                </c:pt>
                <c:pt idx="1188">
                  <c:v>218900</c:v>
                </c:pt>
                <c:pt idx="1189">
                  <c:v>219000</c:v>
                </c:pt>
                <c:pt idx="1190">
                  <c:v>219100</c:v>
                </c:pt>
                <c:pt idx="1191">
                  <c:v>219200</c:v>
                </c:pt>
                <c:pt idx="1192">
                  <c:v>219300</c:v>
                </c:pt>
                <c:pt idx="1193">
                  <c:v>219400</c:v>
                </c:pt>
                <c:pt idx="1194">
                  <c:v>219500</c:v>
                </c:pt>
                <c:pt idx="1195">
                  <c:v>219600</c:v>
                </c:pt>
                <c:pt idx="1196">
                  <c:v>219700</c:v>
                </c:pt>
                <c:pt idx="1197">
                  <c:v>219800</c:v>
                </c:pt>
                <c:pt idx="1198">
                  <c:v>219900</c:v>
                </c:pt>
                <c:pt idx="1199">
                  <c:v>220000</c:v>
                </c:pt>
                <c:pt idx="1200">
                  <c:v>220100</c:v>
                </c:pt>
                <c:pt idx="1201">
                  <c:v>220200</c:v>
                </c:pt>
                <c:pt idx="1202">
                  <c:v>220300</c:v>
                </c:pt>
                <c:pt idx="1203">
                  <c:v>220400</c:v>
                </c:pt>
                <c:pt idx="1204">
                  <c:v>220500</c:v>
                </c:pt>
                <c:pt idx="1205">
                  <c:v>220600</c:v>
                </c:pt>
                <c:pt idx="1206">
                  <c:v>220700</c:v>
                </c:pt>
                <c:pt idx="1207">
                  <c:v>220800</c:v>
                </c:pt>
                <c:pt idx="1208">
                  <c:v>220900</c:v>
                </c:pt>
                <c:pt idx="1209">
                  <c:v>221000</c:v>
                </c:pt>
                <c:pt idx="1210">
                  <c:v>221100</c:v>
                </c:pt>
                <c:pt idx="1211">
                  <c:v>221200</c:v>
                </c:pt>
                <c:pt idx="1212">
                  <c:v>221300</c:v>
                </c:pt>
                <c:pt idx="1213">
                  <c:v>221400</c:v>
                </c:pt>
                <c:pt idx="1214">
                  <c:v>221500</c:v>
                </c:pt>
                <c:pt idx="1215">
                  <c:v>221600</c:v>
                </c:pt>
                <c:pt idx="1216">
                  <c:v>221700</c:v>
                </c:pt>
                <c:pt idx="1217">
                  <c:v>221800</c:v>
                </c:pt>
                <c:pt idx="1218">
                  <c:v>221900</c:v>
                </c:pt>
                <c:pt idx="1219">
                  <c:v>222000</c:v>
                </c:pt>
                <c:pt idx="1220">
                  <c:v>222100</c:v>
                </c:pt>
                <c:pt idx="1221">
                  <c:v>222200</c:v>
                </c:pt>
                <c:pt idx="1222">
                  <c:v>222300</c:v>
                </c:pt>
                <c:pt idx="1223">
                  <c:v>222400</c:v>
                </c:pt>
                <c:pt idx="1224">
                  <c:v>222500</c:v>
                </c:pt>
                <c:pt idx="1225">
                  <c:v>222600</c:v>
                </c:pt>
                <c:pt idx="1226">
                  <c:v>222700</c:v>
                </c:pt>
                <c:pt idx="1227">
                  <c:v>222800</c:v>
                </c:pt>
                <c:pt idx="1228">
                  <c:v>222900</c:v>
                </c:pt>
                <c:pt idx="1229">
                  <c:v>223000</c:v>
                </c:pt>
                <c:pt idx="1230">
                  <c:v>223100</c:v>
                </c:pt>
                <c:pt idx="1231">
                  <c:v>223200</c:v>
                </c:pt>
                <c:pt idx="1232">
                  <c:v>223300</c:v>
                </c:pt>
                <c:pt idx="1233">
                  <c:v>223400</c:v>
                </c:pt>
                <c:pt idx="1234">
                  <c:v>223500</c:v>
                </c:pt>
                <c:pt idx="1235">
                  <c:v>223600</c:v>
                </c:pt>
                <c:pt idx="1236">
                  <c:v>223700</c:v>
                </c:pt>
                <c:pt idx="1237">
                  <c:v>223800</c:v>
                </c:pt>
                <c:pt idx="1238">
                  <c:v>223900</c:v>
                </c:pt>
                <c:pt idx="1239">
                  <c:v>224000</c:v>
                </c:pt>
                <c:pt idx="1240">
                  <c:v>224100</c:v>
                </c:pt>
                <c:pt idx="1241">
                  <c:v>224200</c:v>
                </c:pt>
                <c:pt idx="1242">
                  <c:v>224300</c:v>
                </c:pt>
                <c:pt idx="1243">
                  <c:v>224400</c:v>
                </c:pt>
                <c:pt idx="1244">
                  <c:v>224500</c:v>
                </c:pt>
                <c:pt idx="1245">
                  <c:v>224600</c:v>
                </c:pt>
                <c:pt idx="1246">
                  <c:v>224700</c:v>
                </c:pt>
                <c:pt idx="1247">
                  <c:v>224800</c:v>
                </c:pt>
                <c:pt idx="1248">
                  <c:v>224900</c:v>
                </c:pt>
                <c:pt idx="1249">
                  <c:v>225000</c:v>
                </c:pt>
                <c:pt idx="1250">
                  <c:v>225100</c:v>
                </c:pt>
                <c:pt idx="1251">
                  <c:v>225200</c:v>
                </c:pt>
                <c:pt idx="1252">
                  <c:v>225300</c:v>
                </c:pt>
                <c:pt idx="1253">
                  <c:v>225400</c:v>
                </c:pt>
                <c:pt idx="1254">
                  <c:v>225500</c:v>
                </c:pt>
                <c:pt idx="1255">
                  <c:v>225600</c:v>
                </c:pt>
                <c:pt idx="1256">
                  <c:v>225700</c:v>
                </c:pt>
                <c:pt idx="1257">
                  <c:v>225800</c:v>
                </c:pt>
                <c:pt idx="1258">
                  <c:v>225900</c:v>
                </c:pt>
                <c:pt idx="1259">
                  <c:v>226000</c:v>
                </c:pt>
                <c:pt idx="1260">
                  <c:v>226100</c:v>
                </c:pt>
                <c:pt idx="1261">
                  <c:v>226200</c:v>
                </c:pt>
                <c:pt idx="1262">
                  <c:v>226300</c:v>
                </c:pt>
                <c:pt idx="1263">
                  <c:v>226400</c:v>
                </c:pt>
                <c:pt idx="1264">
                  <c:v>226500</c:v>
                </c:pt>
                <c:pt idx="1265">
                  <c:v>226600</c:v>
                </c:pt>
                <c:pt idx="1266">
                  <c:v>226700</c:v>
                </c:pt>
                <c:pt idx="1267">
                  <c:v>226800</c:v>
                </c:pt>
                <c:pt idx="1268">
                  <c:v>226900</c:v>
                </c:pt>
                <c:pt idx="1269">
                  <c:v>227000</c:v>
                </c:pt>
                <c:pt idx="1270">
                  <c:v>227100</c:v>
                </c:pt>
                <c:pt idx="1271">
                  <c:v>227200</c:v>
                </c:pt>
                <c:pt idx="1272">
                  <c:v>227300</c:v>
                </c:pt>
                <c:pt idx="1273">
                  <c:v>227400</c:v>
                </c:pt>
                <c:pt idx="1274">
                  <c:v>227500</c:v>
                </c:pt>
                <c:pt idx="1275">
                  <c:v>227600</c:v>
                </c:pt>
                <c:pt idx="1276">
                  <c:v>227700</c:v>
                </c:pt>
                <c:pt idx="1277">
                  <c:v>227800</c:v>
                </c:pt>
                <c:pt idx="1278">
                  <c:v>227900</c:v>
                </c:pt>
                <c:pt idx="1279">
                  <c:v>228000</c:v>
                </c:pt>
                <c:pt idx="1280">
                  <c:v>228100</c:v>
                </c:pt>
                <c:pt idx="1281">
                  <c:v>228200</c:v>
                </c:pt>
                <c:pt idx="1282">
                  <c:v>228300</c:v>
                </c:pt>
                <c:pt idx="1283">
                  <c:v>228400</c:v>
                </c:pt>
                <c:pt idx="1284">
                  <c:v>228500</c:v>
                </c:pt>
                <c:pt idx="1285">
                  <c:v>228600</c:v>
                </c:pt>
                <c:pt idx="1286">
                  <c:v>228700</c:v>
                </c:pt>
                <c:pt idx="1287">
                  <c:v>228800</c:v>
                </c:pt>
                <c:pt idx="1288">
                  <c:v>228900</c:v>
                </c:pt>
                <c:pt idx="1289">
                  <c:v>229000</c:v>
                </c:pt>
                <c:pt idx="1290">
                  <c:v>229100</c:v>
                </c:pt>
                <c:pt idx="1291">
                  <c:v>229200</c:v>
                </c:pt>
                <c:pt idx="1292">
                  <c:v>229300</c:v>
                </c:pt>
                <c:pt idx="1293">
                  <c:v>229400</c:v>
                </c:pt>
                <c:pt idx="1294">
                  <c:v>229500</c:v>
                </c:pt>
                <c:pt idx="1295">
                  <c:v>229600</c:v>
                </c:pt>
                <c:pt idx="1296">
                  <c:v>229700</c:v>
                </c:pt>
                <c:pt idx="1297">
                  <c:v>229800</c:v>
                </c:pt>
                <c:pt idx="1298">
                  <c:v>229900</c:v>
                </c:pt>
                <c:pt idx="1299">
                  <c:v>230000</c:v>
                </c:pt>
                <c:pt idx="1300">
                  <c:v>230100</c:v>
                </c:pt>
                <c:pt idx="1301">
                  <c:v>230200</c:v>
                </c:pt>
                <c:pt idx="1302">
                  <c:v>230300</c:v>
                </c:pt>
                <c:pt idx="1303">
                  <c:v>230400</c:v>
                </c:pt>
                <c:pt idx="1304">
                  <c:v>230500</c:v>
                </c:pt>
                <c:pt idx="1305">
                  <c:v>230600</c:v>
                </c:pt>
                <c:pt idx="1306">
                  <c:v>230700</c:v>
                </c:pt>
                <c:pt idx="1307">
                  <c:v>230800</c:v>
                </c:pt>
                <c:pt idx="1308">
                  <c:v>230900</c:v>
                </c:pt>
                <c:pt idx="1309">
                  <c:v>231000</c:v>
                </c:pt>
                <c:pt idx="1310">
                  <c:v>231100</c:v>
                </c:pt>
                <c:pt idx="1311">
                  <c:v>231200</c:v>
                </c:pt>
                <c:pt idx="1312">
                  <c:v>231300</c:v>
                </c:pt>
                <c:pt idx="1313">
                  <c:v>231400</c:v>
                </c:pt>
                <c:pt idx="1314">
                  <c:v>231500</c:v>
                </c:pt>
                <c:pt idx="1315">
                  <c:v>231600</c:v>
                </c:pt>
                <c:pt idx="1316">
                  <c:v>231700</c:v>
                </c:pt>
                <c:pt idx="1317">
                  <c:v>231800</c:v>
                </c:pt>
                <c:pt idx="1318">
                  <c:v>231900</c:v>
                </c:pt>
                <c:pt idx="1319">
                  <c:v>232000</c:v>
                </c:pt>
                <c:pt idx="1320">
                  <c:v>232100</c:v>
                </c:pt>
                <c:pt idx="1321">
                  <c:v>232200</c:v>
                </c:pt>
                <c:pt idx="1322">
                  <c:v>232300</c:v>
                </c:pt>
                <c:pt idx="1323">
                  <c:v>232400</c:v>
                </c:pt>
                <c:pt idx="1324">
                  <c:v>232500</c:v>
                </c:pt>
                <c:pt idx="1325">
                  <c:v>232600</c:v>
                </c:pt>
                <c:pt idx="1326">
                  <c:v>232700</c:v>
                </c:pt>
                <c:pt idx="1327">
                  <c:v>232800</c:v>
                </c:pt>
                <c:pt idx="1328">
                  <c:v>232900</c:v>
                </c:pt>
                <c:pt idx="1329">
                  <c:v>233000</c:v>
                </c:pt>
                <c:pt idx="1330">
                  <c:v>233100</c:v>
                </c:pt>
                <c:pt idx="1331">
                  <c:v>233200</c:v>
                </c:pt>
                <c:pt idx="1332">
                  <c:v>233300</c:v>
                </c:pt>
                <c:pt idx="1333">
                  <c:v>233400</c:v>
                </c:pt>
                <c:pt idx="1334">
                  <c:v>233500</c:v>
                </c:pt>
                <c:pt idx="1335">
                  <c:v>233600</c:v>
                </c:pt>
                <c:pt idx="1336">
                  <c:v>233700</c:v>
                </c:pt>
                <c:pt idx="1337">
                  <c:v>233800</c:v>
                </c:pt>
                <c:pt idx="1338">
                  <c:v>233900</c:v>
                </c:pt>
                <c:pt idx="1339">
                  <c:v>234000</c:v>
                </c:pt>
                <c:pt idx="1340">
                  <c:v>234100</c:v>
                </c:pt>
                <c:pt idx="1341">
                  <c:v>234200</c:v>
                </c:pt>
                <c:pt idx="1342">
                  <c:v>234300</c:v>
                </c:pt>
                <c:pt idx="1343">
                  <c:v>234400</c:v>
                </c:pt>
                <c:pt idx="1344">
                  <c:v>234500</c:v>
                </c:pt>
                <c:pt idx="1345">
                  <c:v>234600</c:v>
                </c:pt>
                <c:pt idx="1346">
                  <c:v>234700</c:v>
                </c:pt>
                <c:pt idx="1347">
                  <c:v>234800</c:v>
                </c:pt>
                <c:pt idx="1348">
                  <c:v>234900</c:v>
                </c:pt>
                <c:pt idx="1349">
                  <c:v>235000</c:v>
                </c:pt>
                <c:pt idx="1350">
                  <c:v>235100</c:v>
                </c:pt>
                <c:pt idx="1351">
                  <c:v>235200</c:v>
                </c:pt>
                <c:pt idx="1352">
                  <c:v>235300</c:v>
                </c:pt>
                <c:pt idx="1353">
                  <c:v>235400</c:v>
                </c:pt>
                <c:pt idx="1354">
                  <c:v>235500</c:v>
                </c:pt>
                <c:pt idx="1355">
                  <c:v>235600</c:v>
                </c:pt>
                <c:pt idx="1356">
                  <c:v>235700</c:v>
                </c:pt>
                <c:pt idx="1357">
                  <c:v>235800</c:v>
                </c:pt>
                <c:pt idx="1358">
                  <c:v>235900</c:v>
                </c:pt>
                <c:pt idx="1359">
                  <c:v>236000</c:v>
                </c:pt>
                <c:pt idx="1360">
                  <c:v>236100</c:v>
                </c:pt>
                <c:pt idx="1361">
                  <c:v>236200</c:v>
                </c:pt>
                <c:pt idx="1362">
                  <c:v>236300</c:v>
                </c:pt>
                <c:pt idx="1363">
                  <c:v>236400</c:v>
                </c:pt>
                <c:pt idx="1364">
                  <c:v>236500</c:v>
                </c:pt>
                <c:pt idx="1365">
                  <c:v>236600</c:v>
                </c:pt>
                <c:pt idx="1366">
                  <c:v>236700</c:v>
                </c:pt>
                <c:pt idx="1367">
                  <c:v>236800</c:v>
                </c:pt>
                <c:pt idx="1368">
                  <c:v>236900</c:v>
                </c:pt>
                <c:pt idx="1369">
                  <c:v>237000</c:v>
                </c:pt>
                <c:pt idx="1370">
                  <c:v>237100</c:v>
                </c:pt>
                <c:pt idx="1371">
                  <c:v>237200</c:v>
                </c:pt>
                <c:pt idx="1372">
                  <c:v>237300</c:v>
                </c:pt>
                <c:pt idx="1373">
                  <c:v>237400</c:v>
                </c:pt>
                <c:pt idx="1374">
                  <c:v>237500</c:v>
                </c:pt>
                <c:pt idx="1375">
                  <c:v>237600</c:v>
                </c:pt>
                <c:pt idx="1376">
                  <c:v>237700</c:v>
                </c:pt>
                <c:pt idx="1377">
                  <c:v>237800</c:v>
                </c:pt>
                <c:pt idx="1378">
                  <c:v>237900</c:v>
                </c:pt>
                <c:pt idx="1379">
                  <c:v>238000</c:v>
                </c:pt>
                <c:pt idx="1380">
                  <c:v>238100</c:v>
                </c:pt>
                <c:pt idx="1381">
                  <c:v>238200</c:v>
                </c:pt>
                <c:pt idx="1382">
                  <c:v>238300</c:v>
                </c:pt>
                <c:pt idx="1383">
                  <c:v>238400</c:v>
                </c:pt>
                <c:pt idx="1384">
                  <c:v>238500</c:v>
                </c:pt>
                <c:pt idx="1385">
                  <c:v>238600</c:v>
                </c:pt>
                <c:pt idx="1386">
                  <c:v>238700</c:v>
                </c:pt>
                <c:pt idx="1387">
                  <c:v>238800</c:v>
                </c:pt>
                <c:pt idx="1388">
                  <c:v>238900</c:v>
                </c:pt>
                <c:pt idx="1389">
                  <c:v>239000</c:v>
                </c:pt>
                <c:pt idx="1390">
                  <c:v>239100</c:v>
                </c:pt>
                <c:pt idx="1391">
                  <c:v>239200</c:v>
                </c:pt>
                <c:pt idx="1392">
                  <c:v>239300</c:v>
                </c:pt>
                <c:pt idx="1393">
                  <c:v>239400</c:v>
                </c:pt>
                <c:pt idx="1394">
                  <c:v>239500</c:v>
                </c:pt>
                <c:pt idx="1395">
                  <c:v>239600</c:v>
                </c:pt>
                <c:pt idx="1396">
                  <c:v>239700</c:v>
                </c:pt>
                <c:pt idx="1397">
                  <c:v>239800</c:v>
                </c:pt>
                <c:pt idx="1398">
                  <c:v>239900</c:v>
                </c:pt>
                <c:pt idx="1399">
                  <c:v>240000</c:v>
                </c:pt>
                <c:pt idx="1400">
                  <c:v>240100</c:v>
                </c:pt>
                <c:pt idx="1401">
                  <c:v>240200</c:v>
                </c:pt>
                <c:pt idx="1402">
                  <c:v>240300</c:v>
                </c:pt>
                <c:pt idx="1403">
                  <c:v>240400</c:v>
                </c:pt>
                <c:pt idx="1404">
                  <c:v>240500</c:v>
                </c:pt>
                <c:pt idx="1405">
                  <c:v>240600</c:v>
                </c:pt>
                <c:pt idx="1406">
                  <c:v>240700</c:v>
                </c:pt>
                <c:pt idx="1407">
                  <c:v>240800</c:v>
                </c:pt>
                <c:pt idx="1408">
                  <c:v>240900</c:v>
                </c:pt>
                <c:pt idx="1409">
                  <c:v>241000</c:v>
                </c:pt>
                <c:pt idx="1410">
                  <c:v>241100</c:v>
                </c:pt>
                <c:pt idx="1411">
                  <c:v>241200</c:v>
                </c:pt>
                <c:pt idx="1412">
                  <c:v>241300</c:v>
                </c:pt>
                <c:pt idx="1413">
                  <c:v>241400</c:v>
                </c:pt>
                <c:pt idx="1414">
                  <c:v>241500</c:v>
                </c:pt>
                <c:pt idx="1415">
                  <c:v>241600</c:v>
                </c:pt>
                <c:pt idx="1416">
                  <c:v>241700</c:v>
                </c:pt>
                <c:pt idx="1417">
                  <c:v>241800</c:v>
                </c:pt>
                <c:pt idx="1418">
                  <c:v>241900</c:v>
                </c:pt>
                <c:pt idx="1419">
                  <c:v>242000</c:v>
                </c:pt>
                <c:pt idx="1420">
                  <c:v>242100</c:v>
                </c:pt>
                <c:pt idx="1421">
                  <c:v>242200</c:v>
                </c:pt>
                <c:pt idx="1422">
                  <c:v>242300</c:v>
                </c:pt>
                <c:pt idx="1423">
                  <c:v>242400</c:v>
                </c:pt>
                <c:pt idx="1424">
                  <c:v>242500</c:v>
                </c:pt>
                <c:pt idx="1425">
                  <c:v>242600</c:v>
                </c:pt>
                <c:pt idx="1426">
                  <c:v>242700</c:v>
                </c:pt>
                <c:pt idx="1427">
                  <c:v>242800</c:v>
                </c:pt>
                <c:pt idx="1428">
                  <c:v>242900</c:v>
                </c:pt>
                <c:pt idx="1429">
                  <c:v>243000</c:v>
                </c:pt>
                <c:pt idx="1430">
                  <c:v>243100</c:v>
                </c:pt>
                <c:pt idx="1431">
                  <c:v>243200</c:v>
                </c:pt>
                <c:pt idx="1432">
                  <c:v>243300</c:v>
                </c:pt>
                <c:pt idx="1433">
                  <c:v>243400</c:v>
                </c:pt>
                <c:pt idx="1434">
                  <c:v>243500</c:v>
                </c:pt>
                <c:pt idx="1435">
                  <c:v>243600</c:v>
                </c:pt>
                <c:pt idx="1436">
                  <c:v>243700</c:v>
                </c:pt>
                <c:pt idx="1437">
                  <c:v>243800</c:v>
                </c:pt>
                <c:pt idx="1438">
                  <c:v>243900</c:v>
                </c:pt>
                <c:pt idx="1439">
                  <c:v>244000</c:v>
                </c:pt>
                <c:pt idx="1440">
                  <c:v>244100</c:v>
                </c:pt>
                <c:pt idx="1441">
                  <c:v>244200</c:v>
                </c:pt>
                <c:pt idx="1442">
                  <c:v>244300</c:v>
                </c:pt>
                <c:pt idx="1443">
                  <c:v>244400</c:v>
                </c:pt>
                <c:pt idx="1444">
                  <c:v>244500</c:v>
                </c:pt>
                <c:pt idx="1445">
                  <c:v>244600</c:v>
                </c:pt>
                <c:pt idx="1446">
                  <c:v>244700</c:v>
                </c:pt>
                <c:pt idx="1447">
                  <c:v>244800</c:v>
                </c:pt>
                <c:pt idx="1448">
                  <c:v>244900</c:v>
                </c:pt>
                <c:pt idx="1449">
                  <c:v>245000</c:v>
                </c:pt>
                <c:pt idx="1450">
                  <c:v>245100</c:v>
                </c:pt>
                <c:pt idx="1451">
                  <c:v>245200</c:v>
                </c:pt>
                <c:pt idx="1452">
                  <c:v>245300</c:v>
                </c:pt>
                <c:pt idx="1453">
                  <c:v>245400</c:v>
                </c:pt>
                <c:pt idx="1454">
                  <c:v>245500</c:v>
                </c:pt>
                <c:pt idx="1455">
                  <c:v>245600</c:v>
                </c:pt>
                <c:pt idx="1456">
                  <c:v>245700</c:v>
                </c:pt>
                <c:pt idx="1457">
                  <c:v>245800</c:v>
                </c:pt>
                <c:pt idx="1458">
                  <c:v>245900</c:v>
                </c:pt>
                <c:pt idx="1459">
                  <c:v>246000</c:v>
                </c:pt>
                <c:pt idx="1460">
                  <c:v>246100</c:v>
                </c:pt>
                <c:pt idx="1461">
                  <c:v>246200</c:v>
                </c:pt>
                <c:pt idx="1462">
                  <c:v>246300</c:v>
                </c:pt>
                <c:pt idx="1463">
                  <c:v>246400</c:v>
                </c:pt>
                <c:pt idx="1464">
                  <c:v>246500</c:v>
                </c:pt>
                <c:pt idx="1465">
                  <c:v>246600</c:v>
                </c:pt>
                <c:pt idx="1466">
                  <c:v>246700</c:v>
                </c:pt>
                <c:pt idx="1467">
                  <c:v>246800</c:v>
                </c:pt>
                <c:pt idx="1468">
                  <c:v>246900</c:v>
                </c:pt>
                <c:pt idx="1469">
                  <c:v>247000</c:v>
                </c:pt>
                <c:pt idx="1470">
                  <c:v>247100</c:v>
                </c:pt>
                <c:pt idx="1471">
                  <c:v>247200</c:v>
                </c:pt>
                <c:pt idx="1472">
                  <c:v>247300</c:v>
                </c:pt>
                <c:pt idx="1473">
                  <c:v>247400</c:v>
                </c:pt>
                <c:pt idx="1474">
                  <c:v>247500</c:v>
                </c:pt>
                <c:pt idx="1475">
                  <c:v>247600</c:v>
                </c:pt>
                <c:pt idx="1476">
                  <c:v>247700</c:v>
                </c:pt>
                <c:pt idx="1477">
                  <c:v>247800</c:v>
                </c:pt>
                <c:pt idx="1478">
                  <c:v>247900</c:v>
                </c:pt>
                <c:pt idx="1479">
                  <c:v>248000</c:v>
                </c:pt>
                <c:pt idx="1480">
                  <c:v>248100</c:v>
                </c:pt>
                <c:pt idx="1481">
                  <c:v>248200</c:v>
                </c:pt>
                <c:pt idx="1482">
                  <c:v>248300</c:v>
                </c:pt>
                <c:pt idx="1483">
                  <c:v>248400</c:v>
                </c:pt>
                <c:pt idx="1484">
                  <c:v>248500</c:v>
                </c:pt>
                <c:pt idx="1485">
                  <c:v>248600</c:v>
                </c:pt>
                <c:pt idx="1486">
                  <c:v>248700</c:v>
                </c:pt>
                <c:pt idx="1487">
                  <c:v>248800</c:v>
                </c:pt>
                <c:pt idx="1488">
                  <c:v>248900</c:v>
                </c:pt>
                <c:pt idx="1489">
                  <c:v>249000</c:v>
                </c:pt>
                <c:pt idx="1490">
                  <c:v>249100</c:v>
                </c:pt>
                <c:pt idx="1491">
                  <c:v>249200</c:v>
                </c:pt>
                <c:pt idx="1492">
                  <c:v>249300</c:v>
                </c:pt>
                <c:pt idx="1493">
                  <c:v>249400</c:v>
                </c:pt>
                <c:pt idx="1494">
                  <c:v>249500</c:v>
                </c:pt>
                <c:pt idx="1495">
                  <c:v>249600</c:v>
                </c:pt>
                <c:pt idx="1496">
                  <c:v>249700</c:v>
                </c:pt>
                <c:pt idx="1497">
                  <c:v>249800</c:v>
                </c:pt>
                <c:pt idx="1498">
                  <c:v>249900</c:v>
                </c:pt>
                <c:pt idx="1499">
                  <c:v>250000</c:v>
                </c:pt>
                <c:pt idx="1500">
                  <c:v>250100</c:v>
                </c:pt>
                <c:pt idx="1501">
                  <c:v>250200</c:v>
                </c:pt>
                <c:pt idx="1502">
                  <c:v>250300</c:v>
                </c:pt>
                <c:pt idx="1503">
                  <c:v>250400</c:v>
                </c:pt>
                <c:pt idx="1504">
                  <c:v>250500</c:v>
                </c:pt>
                <c:pt idx="1505">
                  <c:v>250600</c:v>
                </c:pt>
                <c:pt idx="1506">
                  <c:v>250700</c:v>
                </c:pt>
                <c:pt idx="1507">
                  <c:v>250800</c:v>
                </c:pt>
                <c:pt idx="1508">
                  <c:v>250900</c:v>
                </c:pt>
                <c:pt idx="1509">
                  <c:v>251000</c:v>
                </c:pt>
                <c:pt idx="1510">
                  <c:v>251100</c:v>
                </c:pt>
                <c:pt idx="1511">
                  <c:v>251200</c:v>
                </c:pt>
                <c:pt idx="1512">
                  <c:v>251300</c:v>
                </c:pt>
                <c:pt idx="1513">
                  <c:v>251400</c:v>
                </c:pt>
                <c:pt idx="1514">
                  <c:v>251500</c:v>
                </c:pt>
                <c:pt idx="1515">
                  <c:v>251600</c:v>
                </c:pt>
                <c:pt idx="1516">
                  <c:v>251700</c:v>
                </c:pt>
                <c:pt idx="1517">
                  <c:v>251800</c:v>
                </c:pt>
                <c:pt idx="1518">
                  <c:v>251900</c:v>
                </c:pt>
                <c:pt idx="1519">
                  <c:v>252000</c:v>
                </c:pt>
                <c:pt idx="1520">
                  <c:v>252100</c:v>
                </c:pt>
                <c:pt idx="1521">
                  <c:v>252200</c:v>
                </c:pt>
                <c:pt idx="1522">
                  <c:v>252300</c:v>
                </c:pt>
                <c:pt idx="1523">
                  <c:v>252400</c:v>
                </c:pt>
                <c:pt idx="1524">
                  <c:v>252500</c:v>
                </c:pt>
                <c:pt idx="1525">
                  <c:v>252600</c:v>
                </c:pt>
                <c:pt idx="1526">
                  <c:v>252700</c:v>
                </c:pt>
                <c:pt idx="1527">
                  <c:v>252800</c:v>
                </c:pt>
                <c:pt idx="1528">
                  <c:v>252900</c:v>
                </c:pt>
                <c:pt idx="1529">
                  <c:v>253000</c:v>
                </c:pt>
                <c:pt idx="1530">
                  <c:v>253100</c:v>
                </c:pt>
                <c:pt idx="1531">
                  <c:v>253200</c:v>
                </c:pt>
                <c:pt idx="1532">
                  <c:v>253300</c:v>
                </c:pt>
                <c:pt idx="1533">
                  <c:v>253400</c:v>
                </c:pt>
                <c:pt idx="1534">
                  <c:v>253500</c:v>
                </c:pt>
                <c:pt idx="1535">
                  <c:v>253600</c:v>
                </c:pt>
                <c:pt idx="1536">
                  <c:v>253700</c:v>
                </c:pt>
                <c:pt idx="1537">
                  <c:v>253800</c:v>
                </c:pt>
                <c:pt idx="1538">
                  <c:v>253900</c:v>
                </c:pt>
                <c:pt idx="1539">
                  <c:v>254000</c:v>
                </c:pt>
                <c:pt idx="1540">
                  <c:v>254100</c:v>
                </c:pt>
                <c:pt idx="1541">
                  <c:v>254200</c:v>
                </c:pt>
                <c:pt idx="1542">
                  <c:v>254300</c:v>
                </c:pt>
                <c:pt idx="1543">
                  <c:v>254400</c:v>
                </c:pt>
                <c:pt idx="1544">
                  <c:v>254500</c:v>
                </c:pt>
                <c:pt idx="1545">
                  <c:v>254600</c:v>
                </c:pt>
                <c:pt idx="1546">
                  <c:v>254700</c:v>
                </c:pt>
                <c:pt idx="1547">
                  <c:v>254800</c:v>
                </c:pt>
                <c:pt idx="1548">
                  <c:v>254900</c:v>
                </c:pt>
                <c:pt idx="1549">
                  <c:v>255000</c:v>
                </c:pt>
                <c:pt idx="1550">
                  <c:v>255100</c:v>
                </c:pt>
                <c:pt idx="1551">
                  <c:v>255200</c:v>
                </c:pt>
                <c:pt idx="1552">
                  <c:v>255300</c:v>
                </c:pt>
                <c:pt idx="1553">
                  <c:v>255400</c:v>
                </c:pt>
                <c:pt idx="1554">
                  <c:v>255500</c:v>
                </c:pt>
                <c:pt idx="1555">
                  <c:v>255600</c:v>
                </c:pt>
                <c:pt idx="1556">
                  <c:v>255700</c:v>
                </c:pt>
                <c:pt idx="1557">
                  <c:v>255800</c:v>
                </c:pt>
                <c:pt idx="1558">
                  <c:v>255900</c:v>
                </c:pt>
                <c:pt idx="1559">
                  <c:v>256000</c:v>
                </c:pt>
                <c:pt idx="1560">
                  <c:v>256100</c:v>
                </c:pt>
                <c:pt idx="1561">
                  <c:v>256200</c:v>
                </c:pt>
                <c:pt idx="1562">
                  <c:v>256300</c:v>
                </c:pt>
                <c:pt idx="1563">
                  <c:v>256400</c:v>
                </c:pt>
                <c:pt idx="1564">
                  <c:v>256500</c:v>
                </c:pt>
                <c:pt idx="1565">
                  <c:v>256600</c:v>
                </c:pt>
                <c:pt idx="1566">
                  <c:v>256700</c:v>
                </c:pt>
                <c:pt idx="1567">
                  <c:v>256800</c:v>
                </c:pt>
                <c:pt idx="1568">
                  <c:v>256900</c:v>
                </c:pt>
                <c:pt idx="1569">
                  <c:v>257000</c:v>
                </c:pt>
                <c:pt idx="1570">
                  <c:v>257100</c:v>
                </c:pt>
                <c:pt idx="1571">
                  <c:v>257200</c:v>
                </c:pt>
                <c:pt idx="1572">
                  <c:v>257300</c:v>
                </c:pt>
                <c:pt idx="1573">
                  <c:v>257400</c:v>
                </c:pt>
                <c:pt idx="1574">
                  <c:v>257500</c:v>
                </c:pt>
                <c:pt idx="1575">
                  <c:v>257600</c:v>
                </c:pt>
                <c:pt idx="1576">
                  <c:v>257700</c:v>
                </c:pt>
                <c:pt idx="1577">
                  <c:v>257800</c:v>
                </c:pt>
                <c:pt idx="1578">
                  <c:v>257900</c:v>
                </c:pt>
                <c:pt idx="1579">
                  <c:v>258000</c:v>
                </c:pt>
                <c:pt idx="1580">
                  <c:v>258100</c:v>
                </c:pt>
                <c:pt idx="1581">
                  <c:v>258200</c:v>
                </c:pt>
                <c:pt idx="1582">
                  <c:v>258300</c:v>
                </c:pt>
                <c:pt idx="1583">
                  <c:v>258400</c:v>
                </c:pt>
                <c:pt idx="1584">
                  <c:v>258500</c:v>
                </c:pt>
                <c:pt idx="1585">
                  <c:v>258600</c:v>
                </c:pt>
                <c:pt idx="1586">
                  <c:v>258700</c:v>
                </c:pt>
                <c:pt idx="1587">
                  <c:v>258800</c:v>
                </c:pt>
                <c:pt idx="1588">
                  <c:v>258900</c:v>
                </c:pt>
                <c:pt idx="1589">
                  <c:v>259000</c:v>
                </c:pt>
                <c:pt idx="1590">
                  <c:v>259100</c:v>
                </c:pt>
                <c:pt idx="1591">
                  <c:v>259200</c:v>
                </c:pt>
                <c:pt idx="1592">
                  <c:v>259300</c:v>
                </c:pt>
                <c:pt idx="1593">
                  <c:v>259400</c:v>
                </c:pt>
                <c:pt idx="1594">
                  <c:v>259500</c:v>
                </c:pt>
                <c:pt idx="1595">
                  <c:v>259600</c:v>
                </c:pt>
                <c:pt idx="1596">
                  <c:v>259700</c:v>
                </c:pt>
                <c:pt idx="1597">
                  <c:v>259800</c:v>
                </c:pt>
                <c:pt idx="1598">
                  <c:v>259900</c:v>
                </c:pt>
                <c:pt idx="1599">
                  <c:v>260000</c:v>
                </c:pt>
                <c:pt idx="1600">
                  <c:v>260100</c:v>
                </c:pt>
                <c:pt idx="1601">
                  <c:v>260200</c:v>
                </c:pt>
                <c:pt idx="1602">
                  <c:v>260300</c:v>
                </c:pt>
                <c:pt idx="1603">
                  <c:v>260400</c:v>
                </c:pt>
                <c:pt idx="1604">
                  <c:v>260500</c:v>
                </c:pt>
                <c:pt idx="1605">
                  <c:v>260600</c:v>
                </c:pt>
                <c:pt idx="1606">
                  <c:v>260700</c:v>
                </c:pt>
                <c:pt idx="1607">
                  <c:v>260800</c:v>
                </c:pt>
                <c:pt idx="1608">
                  <c:v>260900</c:v>
                </c:pt>
                <c:pt idx="1609">
                  <c:v>261000</c:v>
                </c:pt>
                <c:pt idx="1610">
                  <c:v>261100</c:v>
                </c:pt>
                <c:pt idx="1611">
                  <c:v>261200</c:v>
                </c:pt>
                <c:pt idx="1612">
                  <c:v>261300</c:v>
                </c:pt>
                <c:pt idx="1613">
                  <c:v>261400</c:v>
                </c:pt>
                <c:pt idx="1614">
                  <c:v>261500</c:v>
                </c:pt>
                <c:pt idx="1615">
                  <c:v>261600</c:v>
                </c:pt>
                <c:pt idx="1616">
                  <c:v>261700</c:v>
                </c:pt>
                <c:pt idx="1617">
                  <c:v>261800</c:v>
                </c:pt>
                <c:pt idx="1618">
                  <c:v>261900</c:v>
                </c:pt>
                <c:pt idx="1619">
                  <c:v>262000</c:v>
                </c:pt>
                <c:pt idx="1620">
                  <c:v>262100</c:v>
                </c:pt>
                <c:pt idx="1621">
                  <c:v>262200</c:v>
                </c:pt>
                <c:pt idx="1622">
                  <c:v>262300</c:v>
                </c:pt>
                <c:pt idx="1623">
                  <c:v>262400</c:v>
                </c:pt>
                <c:pt idx="1624">
                  <c:v>262500</c:v>
                </c:pt>
                <c:pt idx="1625">
                  <c:v>262600</c:v>
                </c:pt>
                <c:pt idx="1626">
                  <c:v>262700</c:v>
                </c:pt>
                <c:pt idx="1627">
                  <c:v>262800</c:v>
                </c:pt>
                <c:pt idx="1628">
                  <c:v>262900</c:v>
                </c:pt>
                <c:pt idx="1629">
                  <c:v>263000</c:v>
                </c:pt>
                <c:pt idx="1630">
                  <c:v>263100</c:v>
                </c:pt>
                <c:pt idx="1631">
                  <c:v>263200</c:v>
                </c:pt>
                <c:pt idx="1632">
                  <c:v>263300</c:v>
                </c:pt>
                <c:pt idx="1633">
                  <c:v>263400</c:v>
                </c:pt>
                <c:pt idx="1634">
                  <c:v>263500</c:v>
                </c:pt>
                <c:pt idx="1635">
                  <c:v>263600</c:v>
                </c:pt>
                <c:pt idx="1636">
                  <c:v>263700</c:v>
                </c:pt>
                <c:pt idx="1637">
                  <c:v>263800</c:v>
                </c:pt>
                <c:pt idx="1638">
                  <c:v>263900</c:v>
                </c:pt>
                <c:pt idx="1639">
                  <c:v>264000</c:v>
                </c:pt>
                <c:pt idx="1640">
                  <c:v>264100</c:v>
                </c:pt>
                <c:pt idx="1641">
                  <c:v>264200</c:v>
                </c:pt>
                <c:pt idx="1642">
                  <c:v>264300</c:v>
                </c:pt>
                <c:pt idx="1643">
                  <c:v>264400</c:v>
                </c:pt>
                <c:pt idx="1644">
                  <c:v>264500</c:v>
                </c:pt>
                <c:pt idx="1645">
                  <c:v>264600</c:v>
                </c:pt>
                <c:pt idx="1646">
                  <c:v>264700</c:v>
                </c:pt>
                <c:pt idx="1647">
                  <c:v>264800</c:v>
                </c:pt>
                <c:pt idx="1648">
                  <c:v>264900</c:v>
                </c:pt>
                <c:pt idx="1649">
                  <c:v>265000</c:v>
                </c:pt>
                <c:pt idx="1650">
                  <c:v>265100</c:v>
                </c:pt>
                <c:pt idx="1651">
                  <c:v>265200</c:v>
                </c:pt>
                <c:pt idx="1652">
                  <c:v>265300</c:v>
                </c:pt>
                <c:pt idx="1653">
                  <c:v>265400</c:v>
                </c:pt>
                <c:pt idx="1654">
                  <c:v>265500</c:v>
                </c:pt>
                <c:pt idx="1655">
                  <c:v>265600</c:v>
                </c:pt>
                <c:pt idx="1656">
                  <c:v>265700</c:v>
                </c:pt>
                <c:pt idx="1657">
                  <c:v>265800</c:v>
                </c:pt>
                <c:pt idx="1658">
                  <c:v>265900</c:v>
                </c:pt>
                <c:pt idx="1659">
                  <c:v>266000</c:v>
                </c:pt>
                <c:pt idx="1660">
                  <c:v>266100</c:v>
                </c:pt>
                <c:pt idx="1661">
                  <c:v>266200</c:v>
                </c:pt>
                <c:pt idx="1662">
                  <c:v>266300</c:v>
                </c:pt>
                <c:pt idx="1663">
                  <c:v>266400</c:v>
                </c:pt>
                <c:pt idx="1664">
                  <c:v>266500</c:v>
                </c:pt>
                <c:pt idx="1665">
                  <c:v>266600</c:v>
                </c:pt>
                <c:pt idx="1666">
                  <c:v>266700</c:v>
                </c:pt>
                <c:pt idx="1667">
                  <c:v>266800</c:v>
                </c:pt>
                <c:pt idx="1668">
                  <c:v>266900</c:v>
                </c:pt>
                <c:pt idx="1669">
                  <c:v>267000</c:v>
                </c:pt>
                <c:pt idx="1670">
                  <c:v>267100</c:v>
                </c:pt>
                <c:pt idx="1671">
                  <c:v>267200</c:v>
                </c:pt>
                <c:pt idx="1672">
                  <c:v>267300</c:v>
                </c:pt>
                <c:pt idx="1673">
                  <c:v>267400</c:v>
                </c:pt>
                <c:pt idx="1674">
                  <c:v>267500</c:v>
                </c:pt>
                <c:pt idx="1675">
                  <c:v>267600</c:v>
                </c:pt>
                <c:pt idx="1676">
                  <c:v>267700</c:v>
                </c:pt>
                <c:pt idx="1677">
                  <c:v>267800</c:v>
                </c:pt>
                <c:pt idx="1678">
                  <c:v>267900</c:v>
                </c:pt>
                <c:pt idx="1679">
                  <c:v>268000</c:v>
                </c:pt>
                <c:pt idx="1680">
                  <c:v>268100</c:v>
                </c:pt>
                <c:pt idx="1681">
                  <c:v>268200</c:v>
                </c:pt>
                <c:pt idx="1682">
                  <c:v>268300</c:v>
                </c:pt>
                <c:pt idx="1683">
                  <c:v>268400</c:v>
                </c:pt>
                <c:pt idx="1684">
                  <c:v>268500</c:v>
                </c:pt>
                <c:pt idx="1685">
                  <c:v>268600</c:v>
                </c:pt>
                <c:pt idx="1686">
                  <c:v>268700</c:v>
                </c:pt>
                <c:pt idx="1687">
                  <c:v>268800</c:v>
                </c:pt>
                <c:pt idx="1688">
                  <c:v>268900</c:v>
                </c:pt>
                <c:pt idx="1689">
                  <c:v>269000</c:v>
                </c:pt>
                <c:pt idx="1690">
                  <c:v>269100</c:v>
                </c:pt>
                <c:pt idx="1691">
                  <c:v>269200</c:v>
                </c:pt>
                <c:pt idx="1692">
                  <c:v>269300</c:v>
                </c:pt>
                <c:pt idx="1693">
                  <c:v>269400</c:v>
                </c:pt>
                <c:pt idx="1694">
                  <c:v>269500</c:v>
                </c:pt>
                <c:pt idx="1695">
                  <c:v>269600</c:v>
                </c:pt>
                <c:pt idx="1696">
                  <c:v>269700</c:v>
                </c:pt>
                <c:pt idx="1697">
                  <c:v>269800</c:v>
                </c:pt>
                <c:pt idx="1698">
                  <c:v>269900</c:v>
                </c:pt>
                <c:pt idx="1699">
                  <c:v>270000</c:v>
                </c:pt>
                <c:pt idx="1700">
                  <c:v>270100</c:v>
                </c:pt>
                <c:pt idx="1701">
                  <c:v>270200</c:v>
                </c:pt>
                <c:pt idx="1702">
                  <c:v>270300</c:v>
                </c:pt>
                <c:pt idx="1703">
                  <c:v>270400</c:v>
                </c:pt>
                <c:pt idx="1704">
                  <c:v>270500</c:v>
                </c:pt>
                <c:pt idx="1705">
                  <c:v>270600</c:v>
                </c:pt>
                <c:pt idx="1706">
                  <c:v>270700</c:v>
                </c:pt>
                <c:pt idx="1707">
                  <c:v>270800</c:v>
                </c:pt>
                <c:pt idx="1708">
                  <c:v>270900</c:v>
                </c:pt>
                <c:pt idx="1709">
                  <c:v>271000</c:v>
                </c:pt>
                <c:pt idx="1710">
                  <c:v>271100</c:v>
                </c:pt>
                <c:pt idx="1711">
                  <c:v>271200</c:v>
                </c:pt>
                <c:pt idx="1712">
                  <c:v>271300</c:v>
                </c:pt>
                <c:pt idx="1713">
                  <c:v>271400</c:v>
                </c:pt>
                <c:pt idx="1714">
                  <c:v>271500</c:v>
                </c:pt>
                <c:pt idx="1715">
                  <c:v>271600</c:v>
                </c:pt>
                <c:pt idx="1716">
                  <c:v>271700</c:v>
                </c:pt>
                <c:pt idx="1717">
                  <c:v>271800</c:v>
                </c:pt>
                <c:pt idx="1718">
                  <c:v>271900</c:v>
                </c:pt>
                <c:pt idx="1719">
                  <c:v>272000</c:v>
                </c:pt>
                <c:pt idx="1720">
                  <c:v>272100</c:v>
                </c:pt>
                <c:pt idx="1721">
                  <c:v>272200</c:v>
                </c:pt>
                <c:pt idx="1722">
                  <c:v>272300</c:v>
                </c:pt>
                <c:pt idx="1723">
                  <c:v>272400</c:v>
                </c:pt>
                <c:pt idx="1724">
                  <c:v>272500</c:v>
                </c:pt>
                <c:pt idx="1725">
                  <c:v>272600</c:v>
                </c:pt>
                <c:pt idx="1726">
                  <c:v>272700</c:v>
                </c:pt>
                <c:pt idx="1727">
                  <c:v>272800</c:v>
                </c:pt>
                <c:pt idx="1728">
                  <c:v>272900</c:v>
                </c:pt>
                <c:pt idx="1729">
                  <c:v>273000</c:v>
                </c:pt>
                <c:pt idx="1730">
                  <c:v>273100</c:v>
                </c:pt>
                <c:pt idx="1731">
                  <c:v>273200</c:v>
                </c:pt>
                <c:pt idx="1732">
                  <c:v>273300</c:v>
                </c:pt>
                <c:pt idx="1733">
                  <c:v>273400</c:v>
                </c:pt>
                <c:pt idx="1734">
                  <c:v>273500</c:v>
                </c:pt>
                <c:pt idx="1735">
                  <c:v>273600</c:v>
                </c:pt>
                <c:pt idx="1736">
                  <c:v>273700</c:v>
                </c:pt>
                <c:pt idx="1737">
                  <c:v>273800</c:v>
                </c:pt>
                <c:pt idx="1738">
                  <c:v>273900</c:v>
                </c:pt>
                <c:pt idx="1739">
                  <c:v>274000</c:v>
                </c:pt>
                <c:pt idx="1740">
                  <c:v>274100</c:v>
                </c:pt>
                <c:pt idx="1741">
                  <c:v>274200</c:v>
                </c:pt>
                <c:pt idx="1742">
                  <c:v>274300</c:v>
                </c:pt>
                <c:pt idx="1743">
                  <c:v>274400</c:v>
                </c:pt>
                <c:pt idx="1744">
                  <c:v>274500</c:v>
                </c:pt>
                <c:pt idx="1745">
                  <c:v>274600</c:v>
                </c:pt>
                <c:pt idx="1746">
                  <c:v>274700</c:v>
                </c:pt>
                <c:pt idx="1747">
                  <c:v>274800</c:v>
                </c:pt>
                <c:pt idx="1748">
                  <c:v>274900</c:v>
                </c:pt>
                <c:pt idx="1749">
                  <c:v>275000</c:v>
                </c:pt>
                <c:pt idx="1750">
                  <c:v>275100</c:v>
                </c:pt>
                <c:pt idx="1751">
                  <c:v>275200</c:v>
                </c:pt>
                <c:pt idx="1752">
                  <c:v>275300</c:v>
                </c:pt>
                <c:pt idx="1753">
                  <c:v>275400</c:v>
                </c:pt>
                <c:pt idx="1754">
                  <c:v>275500</c:v>
                </c:pt>
                <c:pt idx="1755">
                  <c:v>275600</c:v>
                </c:pt>
                <c:pt idx="1756">
                  <c:v>275700</c:v>
                </c:pt>
                <c:pt idx="1757">
                  <c:v>275800</c:v>
                </c:pt>
                <c:pt idx="1758">
                  <c:v>275900</c:v>
                </c:pt>
                <c:pt idx="1759">
                  <c:v>276000</c:v>
                </c:pt>
                <c:pt idx="1760">
                  <c:v>276100</c:v>
                </c:pt>
                <c:pt idx="1761">
                  <c:v>276200</c:v>
                </c:pt>
                <c:pt idx="1762">
                  <c:v>276300</c:v>
                </c:pt>
                <c:pt idx="1763">
                  <c:v>276400</c:v>
                </c:pt>
                <c:pt idx="1764">
                  <c:v>276500</c:v>
                </c:pt>
                <c:pt idx="1765">
                  <c:v>276600</c:v>
                </c:pt>
                <c:pt idx="1766">
                  <c:v>276700</c:v>
                </c:pt>
                <c:pt idx="1767">
                  <c:v>276800</c:v>
                </c:pt>
                <c:pt idx="1768">
                  <c:v>276900</c:v>
                </c:pt>
                <c:pt idx="1769">
                  <c:v>277000</c:v>
                </c:pt>
                <c:pt idx="1770">
                  <c:v>277100</c:v>
                </c:pt>
                <c:pt idx="1771">
                  <c:v>277200</c:v>
                </c:pt>
                <c:pt idx="1772">
                  <c:v>277300</c:v>
                </c:pt>
                <c:pt idx="1773">
                  <c:v>277400</c:v>
                </c:pt>
                <c:pt idx="1774">
                  <c:v>277500</c:v>
                </c:pt>
                <c:pt idx="1775">
                  <c:v>277600</c:v>
                </c:pt>
                <c:pt idx="1776">
                  <c:v>277700</c:v>
                </c:pt>
                <c:pt idx="1777">
                  <c:v>277800</c:v>
                </c:pt>
                <c:pt idx="1778">
                  <c:v>277900</c:v>
                </c:pt>
                <c:pt idx="1779">
                  <c:v>278000</c:v>
                </c:pt>
                <c:pt idx="1780">
                  <c:v>278100</c:v>
                </c:pt>
                <c:pt idx="1781">
                  <c:v>278200</c:v>
                </c:pt>
                <c:pt idx="1782">
                  <c:v>278300</c:v>
                </c:pt>
                <c:pt idx="1783">
                  <c:v>278400</c:v>
                </c:pt>
                <c:pt idx="1784">
                  <c:v>278500</c:v>
                </c:pt>
                <c:pt idx="1785">
                  <c:v>278600</c:v>
                </c:pt>
                <c:pt idx="1786">
                  <c:v>278700</c:v>
                </c:pt>
                <c:pt idx="1787">
                  <c:v>278800</c:v>
                </c:pt>
                <c:pt idx="1788">
                  <c:v>278900</c:v>
                </c:pt>
                <c:pt idx="1789">
                  <c:v>279000</c:v>
                </c:pt>
                <c:pt idx="1790">
                  <c:v>279100</c:v>
                </c:pt>
                <c:pt idx="1791">
                  <c:v>279200</c:v>
                </c:pt>
                <c:pt idx="1792">
                  <c:v>279300</c:v>
                </c:pt>
                <c:pt idx="1793">
                  <c:v>279400</c:v>
                </c:pt>
                <c:pt idx="1794">
                  <c:v>279500</c:v>
                </c:pt>
                <c:pt idx="1795">
                  <c:v>279600</c:v>
                </c:pt>
                <c:pt idx="1796">
                  <c:v>279700</c:v>
                </c:pt>
                <c:pt idx="1797">
                  <c:v>279800</c:v>
                </c:pt>
                <c:pt idx="1798">
                  <c:v>279900</c:v>
                </c:pt>
                <c:pt idx="1799">
                  <c:v>280000</c:v>
                </c:pt>
                <c:pt idx="1800">
                  <c:v>280100</c:v>
                </c:pt>
                <c:pt idx="1801">
                  <c:v>280200</c:v>
                </c:pt>
                <c:pt idx="1802">
                  <c:v>280300</c:v>
                </c:pt>
                <c:pt idx="1803">
                  <c:v>280400</c:v>
                </c:pt>
                <c:pt idx="1804">
                  <c:v>280500</c:v>
                </c:pt>
                <c:pt idx="1805">
                  <c:v>280600</c:v>
                </c:pt>
                <c:pt idx="1806">
                  <c:v>280700</c:v>
                </c:pt>
                <c:pt idx="1807">
                  <c:v>280800</c:v>
                </c:pt>
                <c:pt idx="1808">
                  <c:v>280900</c:v>
                </c:pt>
                <c:pt idx="1809">
                  <c:v>281000</c:v>
                </c:pt>
                <c:pt idx="1810">
                  <c:v>281100</c:v>
                </c:pt>
                <c:pt idx="1811">
                  <c:v>281200</c:v>
                </c:pt>
                <c:pt idx="1812">
                  <c:v>281300</c:v>
                </c:pt>
                <c:pt idx="1813">
                  <c:v>281400</c:v>
                </c:pt>
                <c:pt idx="1814">
                  <c:v>281500</c:v>
                </c:pt>
                <c:pt idx="1815">
                  <c:v>281600</c:v>
                </c:pt>
                <c:pt idx="1816">
                  <c:v>281700</c:v>
                </c:pt>
                <c:pt idx="1817">
                  <c:v>281800</c:v>
                </c:pt>
                <c:pt idx="1818">
                  <c:v>281900</c:v>
                </c:pt>
                <c:pt idx="1819">
                  <c:v>282000</c:v>
                </c:pt>
                <c:pt idx="1820">
                  <c:v>282100</c:v>
                </c:pt>
                <c:pt idx="1821">
                  <c:v>282200</c:v>
                </c:pt>
                <c:pt idx="1822">
                  <c:v>282300</c:v>
                </c:pt>
                <c:pt idx="1823">
                  <c:v>282400</c:v>
                </c:pt>
                <c:pt idx="1824">
                  <c:v>282500</c:v>
                </c:pt>
                <c:pt idx="1825">
                  <c:v>282600</c:v>
                </c:pt>
                <c:pt idx="1826">
                  <c:v>282700</c:v>
                </c:pt>
                <c:pt idx="1827">
                  <c:v>282800</c:v>
                </c:pt>
                <c:pt idx="1828">
                  <c:v>282900</c:v>
                </c:pt>
                <c:pt idx="1829">
                  <c:v>283000</c:v>
                </c:pt>
                <c:pt idx="1830">
                  <c:v>283100</c:v>
                </c:pt>
                <c:pt idx="1831">
                  <c:v>283200</c:v>
                </c:pt>
                <c:pt idx="1832">
                  <c:v>283300</c:v>
                </c:pt>
                <c:pt idx="1833">
                  <c:v>283400</c:v>
                </c:pt>
                <c:pt idx="1834">
                  <c:v>283500</c:v>
                </c:pt>
                <c:pt idx="1835">
                  <c:v>283600</c:v>
                </c:pt>
                <c:pt idx="1836">
                  <c:v>283700</c:v>
                </c:pt>
                <c:pt idx="1837">
                  <c:v>283800</c:v>
                </c:pt>
                <c:pt idx="1838">
                  <c:v>283900</c:v>
                </c:pt>
                <c:pt idx="1839">
                  <c:v>284000</c:v>
                </c:pt>
                <c:pt idx="1840">
                  <c:v>284100</c:v>
                </c:pt>
                <c:pt idx="1841">
                  <c:v>284200</c:v>
                </c:pt>
                <c:pt idx="1842">
                  <c:v>284300</c:v>
                </c:pt>
                <c:pt idx="1843">
                  <c:v>284400</c:v>
                </c:pt>
                <c:pt idx="1844">
                  <c:v>284500</c:v>
                </c:pt>
                <c:pt idx="1845">
                  <c:v>284600</c:v>
                </c:pt>
                <c:pt idx="1846">
                  <c:v>284700</c:v>
                </c:pt>
                <c:pt idx="1847">
                  <c:v>284800</c:v>
                </c:pt>
                <c:pt idx="1848">
                  <c:v>284900</c:v>
                </c:pt>
                <c:pt idx="1849">
                  <c:v>285000</c:v>
                </c:pt>
                <c:pt idx="1850">
                  <c:v>285100</c:v>
                </c:pt>
                <c:pt idx="1851">
                  <c:v>285200</c:v>
                </c:pt>
                <c:pt idx="1852">
                  <c:v>285300</c:v>
                </c:pt>
                <c:pt idx="1853">
                  <c:v>285400</c:v>
                </c:pt>
                <c:pt idx="1854">
                  <c:v>285500</c:v>
                </c:pt>
                <c:pt idx="1855">
                  <c:v>285600</c:v>
                </c:pt>
                <c:pt idx="1856">
                  <c:v>285700</c:v>
                </c:pt>
                <c:pt idx="1857">
                  <c:v>285800</c:v>
                </c:pt>
                <c:pt idx="1858">
                  <c:v>285900</c:v>
                </c:pt>
                <c:pt idx="1859">
                  <c:v>286000</c:v>
                </c:pt>
                <c:pt idx="1860">
                  <c:v>286100</c:v>
                </c:pt>
                <c:pt idx="1861">
                  <c:v>286200</c:v>
                </c:pt>
                <c:pt idx="1862">
                  <c:v>286300</c:v>
                </c:pt>
                <c:pt idx="1863">
                  <c:v>286400</c:v>
                </c:pt>
                <c:pt idx="1864">
                  <c:v>286500</c:v>
                </c:pt>
                <c:pt idx="1865">
                  <c:v>286600</c:v>
                </c:pt>
                <c:pt idx="1866">
                  <c:v>286700</c:v>
                </c:pt>
                <c:pt idx="1867">
                  <c:v>286800</c:v>
                </c:pt>
                <c:pt idx="1868">
                  <c:v>286900</c:v>
                </c:pt>
                <c:pt idx="1869">
                  <c:v>287000</c:v>
                </c:pt>
                <c:pt idx="1870">
                  <c:v>287100</c:v>
                </c:pt>
                <c:pt idx="1871">
                  <c:v>287200</c:v>
                </c:pt>
                <c:pt idx="1872">
                  <c:v>287300</c:v>
                </c:pt>
                <c:pt idx="1873">
                  <c:v>287400</c:v>
                </c:pt>
                <c:pt idx="1874">
                  <c:v>287500</c:v>
                </c:pt>
                <c:pt idx="1875">
                  <c:v>287600</c:v>
                </c:pt>
                <c:pt idx="1876">
                  <c:v>287700</c:v>
                </c:pt>
                <c:pt idx="1877">
                  <c:v>287800</c:v>
                </c:pt>
                <c:pt idx="1878">
                  <c:v>287900</c:v>
                </c:pt>
                <c:pt idx="1879">
                  <c:v>288000</c:v>
                </c:pt>
                <c:pt idx="1880">
                  <c:v>288100</c:v>
                </c:pt>
                <c:pt idx="1881">
                  <c:v>288200</c:v>
                </c:pt>
                <c:pt idx="1882">
                  <c:v>288300</c:v>
                </c:pt>
                <c:pt idx="1883">
                  <c:v>288400</c:v>
                </c:pt>
                <c:pt idx="1884">
                  <c:v>288500</c:v>
                </c:pt>
                <c:pt idx="1885">
                  <c:v>288600</c:v>
                </c:pt>
                <c:pt idx="1886">
                  <c:v>288700</c:v>
                </c:pt>
                <c:pt idx="1887">
                  <c:v>288800</c:v>
                </c:pt>
                <c:pt idx="1888">
                  <c:v>288900</c:v>
                </c:pt>
                <c:pt idx="1889">
                  <c:v>289000</c:v>
                </c:pt>
                <c:pt idx="1890">
                  <c:v>289100</c:v>
                </c:pt>
                <c:pt idx="1891">
                  <c:v>289200</c:v>
                </c:pt>
                <c:pt idx="1892">
                  <c:v>289300</c:v>
                </c:pt>
                <c:pt idx="1893">
                  <c:v>289400</c:v>
                </c:pt>
                <c:pt idx="1894">
                  <c:v>289500</c:v>
                </c:pt>
                <c:pt idx="1895">
                  <c:v>289600</c:v>
                </c:pt>
                <c:pt idx="1896">
                  <c:v>289700</c:v>
                </c:pt>
                <c:pt idx="1897">
                  <c:v>289800</c:v>
                </c:pt>
                <c:pt idx="1898">
                  <c:v>289900</c:v>
                </c:pt>
                <c:pt idx="1899">
                  <c:v>290000</c:v>
                </c:pt>
                <c:pt idx="1900">
                  <c:v>290100</c:v>
                </c:pt>
                <c:pt idx="1901">
                  <c:v>290200</c:v>
                </c:pt>
                <c:pt idx="1902">
                  <c:v>290300</c:v>
                </c:pt>
                <c:pt idx="1903">
                  <c:v>290400</c:v>
                </c:pt>
                <c:pt idx="1904">
                  <c:v>290500</c:v>
                </c:pt>
                <c:pt idx="1905">
                  <c:v>290600</c:v>
                </c:pt>
                <c:pt idx="1906">
                  <c:v>290700</c:v>
                </c:pt>
                <c:pt idx="1907">
                  <c:v>290800</c:v>
                </c:pt>
                <c:pt idx="1908">
                  <c:v>290900</c:v>
                </c:pt>
                <c:pt idx="1909">
                  <c:v>291000</c:v>
                </c:pt>
                <c:pt idx="1910">
                  <c:v>291100</c:v>
                </c:pt>
                <c:pt idx="1911">
                  <c:v>291200</c:v>
                </c:pt>
                <c:pt idx="1912">
                  <c:v>291300</c:v>
                </c:pt>
                <c:pt idx="1913">
                  <c:v>291400</c:v>
                </c:pt>
                <c:pt idx="1914">
                  <c:v>291500</c:v>
                </c:pt>
                <c:pt idx="1915">
                  <c:v>291600</c:v>
                </c:pt>
                <c:pt idx="1916">
                  <c:v>291700</c:v>
                </c:pt>
                <c:pt idx="1917">
                  <c:v>291800</c:v>
                </c:pt>
                <c:pt idx="1918">
                  <c:v>291900</c:v>
                </c:pt>
                <c:pt idx="1919">
                  <c:v>292000</c:v>
                </c:pt>
                <c:pt idx="1920">
                  <c:v>292100</c:v>
                </c:pt>
                <c:pt idx="1921">
                  <c:v>292200</c:v>
                </c:pt>
                <c:pt idx="1922">
                  <c:v>292300</c:v>
                </c:pt>
                <c:pt idx="1923">
                  <c:v>292400</c:v>
                </c:pt>
                <c:pt idx="1924">
                  <c:v>292500</c:v>
                </c:pt>
                <c:pt idx="1925">
                  <c:v>292600</c:v>
                </c:pt>
                <c:pt idx="1926">
                  <c:v>292700</c:v>
                </c:pt>
                <c:pt idx="1927">
                  <c:v>292800</c:v>
                </c:pt>
                <c:pt idx="1928">
                  <c:v>292900</c:v>
                </c:pt>
                <c:pt idx="1929">
                  <c:v>293000</c:v>
                </c:pt>
                <c:pt idx="1930">
                  <c:v>293100</c:v>
                </c:pt>
                <c:pt idx="1931">
                  <c:v>293200</c:v>
                </c:pt>
                <c:pt idx="1932">
                  <c:v>293300</c:v>
                </c:pt>
                <c:pt idx="1933">
                  <c:v>293400</c:v>
                </c:pt>
                <c:pt idx="1934">
                  <c:v>293500</c:v>
                </c:pt>
                <c:pt idx="1935">
                  <c:v>293600</c:v>
                </c:pt>
                <c:pt idx="1936">
                  <c:v>293700</c:v>
                </c:pt>
                <c:pt idx="1937">
                  <c:v>293800</c:v>
                </c:pt>
                <c:pt idx="1938">
                  <c:v>293900</c:v>
                </c:pt>
                <c:pt idx="1939">
                  <c:v>294000</c:v>
                </c:pt>
                <c:pt idx="1940">
                  <c:v>294100</c:v>
                </c:pt>
                <c:pt idx="1941">
                  <c:v>294200</c:v>
                </c:pt>
                <c:pt idx="1942">
                  <c:v>294300</c:v>
                </c:pt>
                <c:pt idx="1943">
                  <c:v>294400</c:v>
                </c:pt>
                <c:pt idx="1944">
                  <c:v>294500</c:v>
                </c:pt>
                <c:pt idx="1945">
                  <c:v>294600</c:v>
                </c:pt>
                <c:pt idx="1946">
                  <c:v>294700</c:v>
                </c:pt>
                <c:pt idx="1947">
                  <c:v>294800</c:v>
                </c:pt>
                <c:pt idx="1948">
                  <c:v>294900</c:v>
                </c:pt>
                <c:pt idx="1949">
                  <c:v>295000</c:v>
                </c:pt>
                <c:pt idx="1950">
                  <c:v>295100</c:v>
                </c:pt>
                <c:pt idx="1951">
                  <c:v>295200</c:v>
                </c:pt>
                <c:pt idx="1952">
                  <c:v>295300</c:v>
                </c:pt>
                <c:pt idx="1953">
                  <c:v>295400</c:v>
                </c:pt>
                <c:pt idx="1954">
                  <c:v>295500</c:v>
                </c:pt>
                <c:pt idx="1955">
                  <c:v>295600</c:v>
                </c:pt>
                <c:pt idx="1956">
                  <c:v>295700</c:v>
                </c:pt>
                <c:pt idx="1957">
                  <c:v>295800</c:v>
                </c:pt>
                <c:pt idx="1958">
                  <c:v>295900</c:v>
                </c:pt>
                <c:pt idx="1959">
                  <c:v>296000</c:v>
                </c:pt>
                <c:pt idx="1960">
                  <c:v>296100</c:v>
                </c:pt>
                <c:pt idx="1961">
                  <c:v>296200</c:v>
                </c:pt>
                <c:pt idx="1962">
                  <c:v>296300</c:v>
                </c:pt>
                <c:pt idx="1963">
                  <c:v>296400</c:v>
                </c:pt>
                <c:pt idx="1964">
                  <c:v>296500</c:v>
                </c:pt>
                <c:pt idx="1965">
                  <c:v>296600</c:v>
                </c:pt>
                <c:pt idx="1966">
                  <c:v>296700</c:v>
                </c:pt>
                <c:pt idx="1967">
                  <c:v>296800</c:v>
                </c:pt>
                <c:pt idx="1968">
                  <c:v>296900</c:v>
                </c:pt>
                <c:pt idx="1969">
                  <c:v>297000</c:v>
                </c:pt>
                <c:pt idx="1970">
                  <c:v>297100</c:v>
                </c:pt>
                <c:pt idx="1971">
                  <c:v>297200</c:v>
                </c:pt>
                <c:pt idx="1972">
                  <c:v>297300</c:v>
                </c:pt>
                <c:pt idx="1973">
                  <c:v>297400</c:v>
                </c:pt>
                <c:pt idx="1974">
                  <c:v>297500</c:v>
                </c:pt>
                <c:pt idx="1975">
                  <c:v>297600</c:v>
                </c:pt>
                <c:pt idx="1976">
                  <c:v>297700</c:v>
                </c:pt>
                <c:pt idx="1977">
                  <c:v>297800</c:v>
                </c:pt>
                <c:pt idx="1978">
                  <c:v>297900</c:v>
                </c:pt>
                <c:pt idx="1979">
                  <c:v>298000</c:v>
                </c:pt>
                <c:pt idx="1980">
                  <c:v>298100</c:v>
                </c:pt>
                <c:pt idx="1981">
                  <c:v>298200</c:v>
                </c:pt>
                <c:pt idx="1982">
                  <c:v>298300</c:v>
                </c:pt>
                <c:pt idx="1983">
                  <c:v>298400</c:v>
                </c:pt>
                <c:pt idx="1984">
                  <c:v>298500</c:v>
                </c:pt>
                <c:pt idx="1985">
                  <c:v>298600</c:v>
                </c:pt>
                <c:pt idx="1986">
                  <c:v>298700</c:v>
                </c:pt>
                <c:pt idx="1987">
                  <c:v>298800</c:v>
                </c:pt>
                <c:pt idx="1988">
                  <c:v>298900</c:v>
                </c:pt>
                <c:pt idx="1989">
                  <c:v>299000</c:v>
                </c:pt>
                <c:pt idx="1990">
                  <c:v>299100</c:v>
                </c:pt>
                <c:pt idx="1991">
                  <c:v>299200</c:v>
                </c:pt>
                <c:pt idx="1992">
                  <c:v>299300</c:v>
                </c:pt>
                <c:pt idx="1993">
                  <c:v>299400</c:v>
                </c:pt>
                <c:pt idx="1994">
                  <c:v>299500</c:v>
                </c:pt>
                <c:pt idx="1995">
                  <c:v>299600</c:v>
                </c:pt>
                <c:pt idx="1996">
                  <c:v>299700</c:v>
                </c:pt>
                <c:pt idx="1997">
                  <c:v>299800</c:v>
                </c:pt>
                <c:pt idx="1998">
                  <c:v>299900</c:v>
                </c:pt>
                <c:pt idx="1999">
                  <c:v>300000</c:v>
                </c:pt>
                <c:pt idx="2000">
                  <c:v>300100</c:v>
                </c:pt>
                <c:pt idx="2001">
                  <c:v>300200</c:v>
                </c:pt>
                <c:pt idx="2002">
                  <c:v>300300</c:v>
                </c:pt>
                <c:pt idx="2003">
                  <c:v>300400</c:v>
                </c:pt>
                <c:pt idx="2004">
                  <c:v>300500</c:v>
                </c:pt>
                <c:pt idx="2005">
                  <c:v>300600</c:v>
                </c:pt>
                <c:pt idx="2006">
                  <c:v>300700</c:v>
                </c:pt>
                <c:pt idx="2007">
                  <c:v>300800</c:v>
                </c:pt>
                <c:pt idx="2008">
                  <c:v>300900</c:v>
                </c:pt>
                <c:pt idx="2009">
                  <c:v>301000</c:v>
                </c:pt>
                <c:pt idx="2010">
                  <c:v>301100</c:v>
                </c:pt>
                <c:pt idx="2011">
                  <c:v>301200</c:v>
                </c:pt>
                <c:pt idx="2012">
                  <c:v>301300</c:v>
                </c:pt>
                <c:pt idx="2013">
                  <c:v>301400</c:v>
                </c:pt>
                <c:pt idx="2014">
                  <c:v>301500</c:v>
                </c:pt>
                <c:pt idx="2015">
                  <c:v>301600</c:v>
                </c:pt>
                <c:pt idx="2016">
                  <c:v>301700</c:v>
                </c:pt>
                <c:pt idx="2017">
                  <c:v>301800</c:v>
                </c:pt>
                <c:pt idx="2018">
                  <c:v>301900</c:v>
                </c:pt>
                <c:pt idx="2019">
                  <c:v>302000</c:v>
                </c:pt>
                <c:pt idx="2020">
                  <c:v>302100</c:v>
                </c:pt>
                <c:pt idx="2021">
                  <c:v>302200</c:v>
                </c:pt>
                <c:pt idx="2022">
                  <c:v>302300</c:v>
                </c:pt>
                <c:pt idx="2023">
                  <c:v>302400</c:v>
                </c:pt>
                <c:pt idx="2024">
                  <c:v>302500</c:v>
                </c:pt>
                <c:pt idx="2025">
                  <c:v>302600</c:v>
                </c:pt>
                <c:pt idx="2026">
                  <c:v>302700</c:v>
                </c:pt>
                <c:pt idx="2027">
                  <c:v>302800</c:v>
                </c:pt>
                <c:pt idx="2028">
                  <c:v>302900</c:v>
                </c:pt>
                <c:pt idx="2029">
                  <c:v>303000</c:v>
                </c:pt>
                <c:pt idx="2030">
                  <c:v>303100</c:v>
                </c:pt>
                <c:pt idx="2031">
                  <c:v>303200</c:v>
                </c:pt>
                <c:pt idx="2032">
                  <c:v>303300</c:v>
                </c:pt>
                <c:pt idx="2033">
                  <c:v>303400</c:v>
                </c:pt>
                <c:pt idx="2034">
                  <c:v>303500</c:v>
                </c:pt>
                <c:pt idx="2035">
                  <c:v>303600</c:v>
                </c:pt>
                <c:pt idx="2036">
                  <c:v>303700</c:v>
                </c:pt>
                <c:pt idx="2037">
                  <c:v>303800</c:v>
                </c:pt>
                <c:pt idx="2038">
                  <c:v>303900</c:v>
                </c:pt>
                <c:pt idx="2039">
                  <c:v>304000</c:v>
                </c:pt>
                <c:pt idx="2040">
                  <c:v>304100</c:v>
                </c:pt>
                <c:pt idx="2041">
                  <c:v>304200</c:v>
                </c:pt>
                <c:pt idx="2042">
                  <c:v>304300</c:v>
                </c:pt>
                <c:pt idx="2043">
                  <c:v>304400</c:v>
                </c:pt>
                <c:pt idx="2044">
                  <c:v>304500</c:v>
                </c:pt>
                <c:pt idx="2045">
                  <c:v>304600</c:v>
                </c:pt>
                <c:pt idx="2046">
                  <c:v>304700</c:v>
                </c:pt>
                <c:pt idx="2047">
                  <c:v>304800</c:v>
                </c:pt>
                <c:pt idx="2048">
                  <c:v>304900</c:v>
                </c:pt>
                <c:pt idx="2049">
                  <c:v>305000</c:v>
                </c:pt>
                <c:pt idx="2050">
                  <c:v>305100</c:v>
                </c:pt>
                <c:pt idx="2051">
                  <c:v>305200</c:v>
                </c:pt>
                <c:pt idx="2052">
                  <c:v>305300</c:v>
                </c:pt>
                <c:pt idx="2053">
                  <c:v>305400</c:v>
                </c:pt>
                <c:pt idx="2054">
                  <c:v>305500</c:v>
                </c:pt>
                <c:pt idx="2055">
                  <c:v>305600</c:v>
                </c:pt>
                <c:pt idx="2056">
                  <c:v>305700</c:v>
                </c:pt>
                <c:pt idx="2057">
                  <c:v>305800</c:v>
                </c:pt>
                <c:pt idx="2058">
                  <c:v>305900</c:v>
                </c:pt>
                <c:pt idx="2059">
                  <c:v>306000</c:v>
                </c:pt>
                <c:pt idx="2060">
                  <c:v>306100</c:v>
                </c:pt>
                <c:pt idx="2061">
                  <c:v>306200</c:v>
                </c:pt>
                <c:pt idx="2062">
                  <c:v>306300</c:v>
                </c:pt>
                <c:pt idx="2063">
                  <c:v>306400</c:v>
                </c:pt>
                <c:pt idx="2064">
                  <c:v>306500</c:v>
                </c:pt>
                <c:pt idx="2065">
                  <c:v>306600</c:v>
                </c:pt>
                <c:pt idx="2066">
                  <c:v>306700</c:v>
                </c:pt>
                <c:pt idx="2067">
                  <c:v>306800</c:v>
                </c:pt>
                <c:pt idx="2068">
                  <c:v>306900</c:v>
                </c:pt>
                <c:pt idx="2069">
                  <c:v>307000</c:v>
                </c:pt>
                <c:pt idx="2070">
                  <c:v>307100</c:v>
                </c:pt>
                <c:pt idx="2071">
                  <c:v>307200</c:v>
                </c:pt>
                <c:pt idx="2072">
                  <c:v>307300</c:v>
                </c:pt>
                <c:pt idx="2073">
                  <c:v>307400</c:v>
                </c:pt>
                <c:pt idx="2074">
                  <c:v>307500</c:v>
                </c:pt>
                <c:pt idx="2075">
                  <c:v>307600</c:v>
                </c:pt>
                <c:pt idx="2076">
                  <c:v>307700</c:v>
                </c:pt>
                <c:pt idx="2077">
                  <c:v>307800</c:v>
                </c:pt>
                <c:pt idx="2078">
                  <c:v>307900</c:v>
                </c:pt>
                <c:pt idx="2079">
                  <c:v>308000</c:v>
                </c:pt>
                <c:pt idx="2080">
                  <c:v>308100</c:v>
                </c:pt>
                <c:pt idx="2081">
                  <c:v>308200</c:v>
                </c:pt>
                <c:pt idx="2082">
                  <c:v>308300</c:v>
                </c:pt>
                <c:pt idx="2083">
                  <c:v>308400</c:v>
                </c:pt>
                <c:pt idx="2084">
                  <c:v>308500</c:v>
                </c:pt>
                <c:pt idx="2085">
                  <c:v>308600</c:v>
                </c:pt>
                <c:pt idx="2086">
                  <c:v>308700</c:v>
                </c:pt>
                <c:pt idx="2087">
                  <c:v>308800</c:v>
                </c:pt>
                <c:pt idx="2088">
                  <c:v>308900</c:v>
                </c:pt>
                <c:pt idx="2089">
                  <c:v>309000</c:v>
                </c:pt>
                <c:pt idx="2090">
                  <c:v>309100</c:v>
                </c:pt>
                <c:pt idx="2091">
                  <c:v>309200</c:v>
                </c:pt>
                <c:pt idx="2092">
                  <c:v>309300</c:v>
                </c:pt>
                <c:pt idx="2093">
                  <c:v>309400</c:v>
                </c:pt>
                <c:pt idx="2094">
                  <c:v>309500</c:v>
                </c:pt>
                <c:pt idx="2095">
                  <c:v>309600</c:v>
                </c:pt>
                <c:pt idx="2096">
                  <c:v>309700</c:v>
                </c:pt>
                <c:pt idx="2097">
                  <c:v>309800</c:v>
                </c:pt>
                <c:pt idx="2098">
                  <c:v>309900</c:v>
                </c:pt>
                <c:pt idx="2099">
                  <c:v>310000</c:v>
                </c:pt>
                <c:pt idx="2100">
                  <c:v>310100</c:v>
                </c:pt>
                <c:pt idx="2101">
                  <c:v>310200</c:v>
                </c:pt>
                <c:pt idx="2102">
                  <c:v>310300</c:v>
                </c:pt>
                <c:pt idx="2103">
                  <c:v>310400</c:v>
                </c:pt>
                <c:pt idx="2104">
                  <c:v>310500</c:v>
                </c:pt>
                <c:pt idx="2105">
                  <c:v>310600</c:v>
                </c:pt>
                <c:pt idx="2106">
                  <c:v>310700</c:v>
                </c:pt>
                <c:pt idx="2107">
                  <c:v>310800</c:v>
                </c:pt>
                <c:pt idx="2108">
                  <c:v>310900</c:v>
                </c:pt>
                <c:pt idx="2109">
                  <c:v>311000</c:v>
                </c:pt>
                <c:pt idx="2110">
                  <c:v>311100</c:v>
                </c:pt>
                <c:pt idx="2111">
                  <c:v>311200</c:v>
                </c:pt>
                <c:pt idx="2112">
                  <c:v>311300</c:v>
                </c:pt>
                <c:pt idx="2113">
                  <c:v>311400</c:v>
                </c:pt>
                <c:pt idx="2114">
                  <c:v>311500</c:v>
                </c:pt>
                <c:pt idx="2115">
                  <c:v>311600</c:v>
                </c:pt>
                <c:pt idx="2116">
                  <c:v>311700</c:v>
                </c:pt>
                <c:pt idx="2117">
                  <c:v>311800</c:v>
                </c:pt>
                <c:pt idx="2118">
                  <c:v>311900</c:v>
                </c:pt>
                <c:pt idx="2119">
                  <c:v>312000</c:v>
                </c:pt>
                <c:pt idx="2120">
                  <c:v>312100</c:v>
                </c:pt>
                <c:pt idx="2121">
                  <c:v>312200</c:v>
                </c:pt>
                <c:pt idx="2122">
                  <c:v>312300</c:v>
                </c:pt>
                <c:pt idx="2123">
                  <c:v>312400</c:v>
                </c:pt>
                <c:pt idx="2124">
                  <c:v>312500</c:v>
                </c:pt>
                <c:pt idx="2125">
                  <c:v>312600</c:v>
                </c:pt>
                <c:pt idx="2126">
                  <c:v>312700</c:v>
                </c:pt>
                <c:pt idx="2127">
                  <c:v>312800</c:v>
                </c:pt>
                <c:pt idx="2128">
                  <c:v>312900</c:v>
                </c:pt>
                <c:pt idx="2129">
                  <c:v>313000</c:v>
                </c:pt>
                <c:pt idx="2130">
                  <c:v>313100</c:v>
                </c:pt>
                <c:pt idx="2131">
                  <c:v>313200</c:v>
                </c:pt>
                <c:pt idx="2132">
                  <c:v>313300</c:v>
                </c:pt>
                <c:pt idx="2133">
                  <c:v>313400</c:v>
                </c:pt>
                <c:pt idx="2134">
                  <c:v>313500</c:v>
                </c:pt>
                <c:pt idx="2135">
                  <c:v>313600</c:v>
                </c:pt>
                <c:pt idx="2136">
                  <c:v>313700</c:v>
                </c:pt>
                <c:pt idx="2137">
                  <c:v>313800</c:v>
                </c:pt>
                <c:pt idx="2138">
                  <c:v>313900</c:v>
                </c:pt>
                <c:pt idx="2139">
                  <c:v>314000</c:v>
                </c:pt>
                <c:pt idx="2140">
                  <c:v>314100</c:v>
                </c:pt>
                <c:pt idx="2141">
                  <c:v>314200</c:v>
                </c:pt>
                <c:pt idx="2142">
                  <c:v>314300</c:v>
                </c:pt>
                <c:pt idx="2143">
                  <c:v>314400</c:v>
                </c:pt>
                <c:pt idx="2144">
                  <c:v>314500</c:v>
                </c:pt>
                <c:pt idx="2145">
                  <c:v>314600</c:v>
                </c:pt>
                <c:pt idx="2146">
                  <c:v>314700</c:v>
                </c:pt>
                <c:pt idx="2147">
                  <c:v>314800</c:v>
                </c:pt>
                <c:pt idx="2148">
                  <c:v>314900</c:v>
                </c:pt>
                <c:pt idx="2149">
                  <c:v>315000</c:v>
                </c:pt>
                <c:pt idx="2150">
                  <c:v>315100</c:v>
                </c:pt>
                <c:pt idx="2151">
                  <c:v>315200</c:v>
                </c:pt>
                <c:pt idx="2152">
                  <c:v>315300</c:v>
                </c:pt>
                <c:pt idx="2153">
                  <c:v>315400</c:v>
                </c:pt>
                <c:pt idx="2154">
                  <c:v>315500</c:v>
                </c:pt>
                <c:pt idx="2155">
                  <c:v>315600</c:v>
                </c:pt>
                <c:pt idx="2156">
                  <c:v>315700</c:v>
                </c:pt>
                <c:pt idx="2157">
                  <c:v>315800</c:v>
                </c:pt>
                <c:pt idx="2158">
                  <c:v>315900</c:v>
                </c:pt>
                <c:pt idx="2159">
                  <c:v>316000</c:v>
                </c:pt>
                <c:pt idx="2160">
                  <c:v>316100</c:v>
                </c:pt>
                <c:pt idx="2161">
                  <c:v>316200</c:v>
                </c:pt>
                <c:pt idx="2162">
                  <c:v>316300</c:v>
                </c:pt>
                <c:pt idx="2163">
                  <c:v>316400</c:v>
                </c:pt>
                <c:pt idx="2164">
                  <c:v>316500</c:v>
                </c:pt>
                <c:pt idx="2165">
                  <c:v>316600</c:v>
                </c:pt>
                <c:pt idx="2166">
                  <c:v>316700</c:v>
                </c:pt>
                <c:pt idx="2167">
                  <c:v>316800</c:v>
                </c:pt>
                <c:pt idx="2168">
                  <c:v>316900</c:v>
                </c:pt>
                <c:pt idx="2169">
                  <c:v>317000</c:v>
                </c:pt>
                <c:pt idx="2170">
                  <c:v>317100</c:v>
                </c:pt>
                <c:pt idx="2171">
                  <c:v>317200</c:v>
                </c:pt>
                <c:pt idx="2172">
                  <c:v>317300</c:v>
                </c:pt>
                <c:pt idx="2173">
                  <c:v>317400</c:v>
                </c:pt>
                <c:pt idx="2174">
                  <c:v>317500</c:v>
                </c:pt>
                <c:pt idx="2175">
                  <c:v>317600</c:v>
                </c:pt>
                <c:pt idx="2176">
                  <c:v>317700</c:v>
                </c:pt>
                <c:pt idx="2177">
                  <c:v>317800</c:v>
                </c:pt>
                <c:pt idx="2178">
                  <c:v>317900</c:v>
                </c:pt>
                <c:pt idx="2179">
                  <c:v>318000</c:v>
                </c:pt>
                <c:pt idx="2180">
                  <c:v>318100</c:v>
                </c:pt>
                <c:pt idx="2181">
                  <c:v>318200</c:v>
                </c:pt>
                <c:pt idx="2182">
                  <c:v>318300</c:v>
                </c:pt>
                <c:pt idx="2183">
                  <c:v>318400</c:v>
                </c:pt>
                <c:pt idx="2184">
                  <c:v>318500</c:v>
                </c:pt>
                <c:pt idx="2185">
                  <c:v>318600</c:v>
                </c:pt>
                <c:pt idx="2186">
                  <c:v>318700</c:v>
                </c:pt>
                <c:pt idx="2187">
                  <c:v>318800</c:v>
                </c:pt>
                <c:pt idx="2188">
                  <c:v>318900</c:v>
                </c:pt>
                <c:pt idx="2189">
                  <c:v>319000</c:v>
                </c:pt>
                <c:pt idx="2190">
                  <c:v>319100</c:v>
                </c:pt>
                <c:pt idx="2191">
                  <c:v>319200</c:v>
                </c:pt>
                <c:pt idx="2192">
                  <c:v>319300</c:v>
                </c:pt>
                <c:pt idx="2193">
                  <c:v>319400</c:v>
                </c:pt>
                <c:pt idx="2194">
                  <c:v>319500</c:v>
                </c:pt>
                <c:pt idx="2195">
                  <c:v>319600</c:v>
                </c:pt>
                <c:pt idx="2196">
                  <c:v>319700</c:v>
                </c:pt>
                <c:pt idx="2197">
                  <c:v>319800</c:v>
                </c:pt>
                <c:pt idx="2198">
                  <c:v>319900</c:v>
                </c:pt>
                <c:pt idx="2199">
                  <c:v>320000</c:v>
                </c:pt>
                <c:pt idx="2200">
                  <c:v>320100</c:v>
                </c:pt>
                <c:pt idx="2201">
                  <c:v>320200</c:v>
                </c:pt>
                <c:pt idx="2202">
                  <c:v>320300</c:v>
                </c:pt>
                <c:pt idx="2203">
                  <c:v>320400</c:v>
                </c:pt>
                <c:pt idx="2204">
                  <c:v>320500</c:v>
                </c:pt>
                <c:pt idx="2205">
                  <c:v>320600</c:v>
                </c:pt>
                <c:pt idx="2206">
                  <c:v>320700</c:v>
                </c:pt>
                <c:pt idx="2207">
                  <c:v>320800</c:v>
                </c:pt>
                <c:pt idx="2208">
                  <c:v>320900</c:v>
                </c:pt>
                <c:pt idx="2209">
                  <c:v>321000</c:v>
                </c:pt>
                <c:pt idx="2210">
                  <c:v>321100</c:v>
                </c:pt>
                <c:pt idx="2211">
                  <c:v>321200</c:v>
                </c:pt>
                <c:pt idx="2212">
                  <c:v>321300</c:v>
                </c:pt>
                <c:pt idx="2213">
                  <c:v>321400</c:v>
                </c:pt>
                <c:pt idx="2214">
                  <c:v>321500</c:v>
                </c:pt>
                <c:pt idx="2215">
                  <c:v>321600</c:v>
                </c:pt>
                <c:pt idx="2216">
                  <c:v>321700</c:v>
                </c:pt>
                <c:pt idx="2217">
                  <c:v>321800</c:v>
                </c:pt>
                <c:pt idx="2218">
                  <c:v>321900</c:v>
                </c:pt>
                <c:pt idx="2219">
                  <c:v>322000</c:v>
                </c:pt>
                <c:pt idx="2220">
                  <c:v>322100</c:v>
                </c:pt>
                <c:pt idx="2221">
                  <c:v>322200</c:v>
                </c:pt>
                <c:pt idx="2222">
                  <c:v>322300</c:v>
                </c:pt>
                <c:pt idx="2223">
                  <c:v>322400</c:v>
                </c:pt>
                <c:pt idx="2224">
                  <c:v>322500</c:v>
                </c:pt>
                <c:pt idx="2225">
                  <c:v>322600</c:v>
                </c:pt>
                <c:pt idx="2226">
                  <c:v>322700</c:v>
                </c:pt>
                <c:pt idx="2227">
                  <c:v>322800</c:v>
                </c:pt>
                <c:pt idx="2228">
                  <c:v>322900</c:v>
                </c:pt>
                <c:pt idx="2229">
                  <c:v>323000</c:v>
                </c:pt>
                <c:pt idx="2230">
                  <c:v>323100</c:v>
                </c:pt>
                <c:pt idx="2231">
                  <c:v>323200</c:v>
                </c:pt>
                <c:pt idx="2232">
                  <c:v>323300</c:v>
                </c:pt>
                <c:pt idx="2233">
                  <c:v>323400</c:v>
                </c:pt>
                <c:pt idx="2234">
                  <c:v>323500</c:v>
                </c:pt>
                <c:pt idx="2235">
                  <c:v>323600</c:v>
                </c:pt>
                <c:pt idx="2236">
                  <c:v>323700</c:v>
                </c:pt>
                <c:pt idx="2237">
                  <c:v>323800</c:v>
                </c:pt>
                <c:pt idx="2238">
                  <c:v>323900</c:v>
                </c:pt>
                <c:pt idx="2239">
                  <c:v>324000</c:v>
                </c:pt>
                <c:pt idx="2240">
                  <c:v>324100</c:v>
                </c:pt>
                <c:pt idx="2241">
                  <c:v>324200</c:v>
                </c:pt>
                <c:pt idx="2242">
                  <c:v>324300</c:v>
                </c:pt>
                <c:pt idx="2243">
                  <c:v>324400</c:v>
                </c:pt>
                <c:pt idx="2244">
                  <c:v>324500</c:v>
                </c:pt>
                <c:pt idx="2245">
                  <c:v>324600</c:v>
                </c:pt>
                <c:pt idx="2246">
                  <c:v>324700</c:v>
                </c:pt>
                <c:pt idx="2247">
                  <c:v>324800</c:v>
                </c:pt>
                <c:pt idx="2248">
                  <c:v>324900</c:v>
                </c:pt>
                <c:pt idx="2249">
                  <c:v>325000</c:v>
                </c:pt>
                <c:pt idx="2250">
                  <c:v>325100</c:v>
                </c:pt>
                <c:pt idx="2251">
                  <c:v>325200</c:v>
                </c:pt>
                <c:pt idx="2252">
                  <c:v>325300</c:v>
                </c:pt>
                <c:pt idx="2253">
                  <c:v>325400</c:v>
                </c:pt>
                <c:pt idx="2254">
                  <c:v>325500</c:v>
                </c:pt>
                <c:pt idx="2255">
                  <c:v>325600</c:v>
                </c:pt>
                <c:pt idx="2256">
                  <c:v>325700</c:v>
                </c:pt>
                <c:pt idx="2257">
                  <c:v>325800</c:v>
                </c:pt>
                <c:pt idx="2258">
                  <c:v>325900</c:v>
                </c:pt>
                <c:pt idx="2259">
                  <c:v>326000</c:v>
                </c:pt>
                <c:pt idx="2260">
                  <c:v>326100</c:v>
                </c:pt>
                <c:pt idx="2261">
                  <c:v>326200</c:v>
                </c:pt>
                <c:pt idx="2262">
                  <c:v>326300</c:v>
                </c:pt>
                <c:pt idx="2263">
                  <c:v>326400</c:v>
                </c:pt>
                <c:pt idx="2264">
                  <c:v>326500</c:v>
                </c:pt>
                <c:pt idx="2265">
                  <c:v>326600</c:v>
                </c:pt>
                <c:pt idx="2266">
                  <c:v>326700</c:v>
                </c:pt>
                <c:pt idx="2267">
                  <c:v>326800</c:v>
                </c:pt>
                <c:pt idx="2268">
                  <c:v>326900</c:v>
                </c:pt>
                <c:pt idx="2269">
                  <c:v>327000</c:v>
                </c:pt>
                <c:pt idx="2270">
                  <c:v>327100</c:v>
                </c:pt>
                <c:pt idx="2271">
                  <c:v>327200</c:v>
                </c:pt>
                <c:pt idx="2272">
                  <c:v>327300</c:v>
                </c:pt>
                <c:pt idx="2273">
                  <c:v>327400</c:v>
                </c:pt>
                <c:pt idx="2274">
                  <c:v>327500</c:v>
                </c:pt>
                <c:pt idx="2275">
                  <c:v>327600</c:v>
                </c:pt>
                <c:pt idx="2276">
                  <c:v>327700</c:v>
                </c:pt>
                <c:pt idx="2277">
                  <c:v>327800</c:v>
                </c:pt>
                <c:pt idx="2278">
                  <c:v>327900</c:v>
                </c:pt>
                <c:pt idx="2279">
                  <c:v>328000</c:v>
                </c:pt>
                <c:pt idx="2280">
                  <c:v>328100</c:v>
                </c:pt>
                <c:pt idx="2281">
                  <c:v>328200</c:v>
                </c:pt>
                <c:pt idx="2282">
                  <c:v>328300</c:v>
                </c:pt>
                <c:pt idx="2283">
                  <c:v>328400</c:v>
                </c:pt>
                <c:pt idx="2284">
                  <c:v>328500</c:v>
                </c:pt>
                <c:pt idx="2285">
                  <c:v>328600</c:v>
                </c:pt>
                <c:pt idx="2286">
                  <c:v>328700</c:v>
                </c:pt>
                <c:pt idx="2287">
                  <c:v>328800</c:v>
                </c:pt>
                <c:pt idx="2288">
                  <c:v>328900</c:v>
                </c:pt>
                <c:pt idx="2289">
                  <c:v>329000</c:v>
                </c:pt>
                <c:pt idx="2290">
                  <c:v>329100</c:v>
                </c:pt>
                <c:pt idx="2291">
                  <c:v>329200</c:v>
                </c:pt>
                <c:pt idx="2292">
                  <c:v>329300</c:v>
                </c:pt>
                <c:pt idx="2293">
                  <c:v>329400</c:v>
                </c:pt>
                <c:pt idx="2294">
                  <c:v>329500</c:v>
                </c:pt>
                <c:pt idx="2295">
                  <c:v>329600</c:v>
                </c:pt>
                <c:pt idx="2296">
                  <c:v>329700</c:v>
                </c:pt>
                <c:pt idx="2297">
                  <c:v>329800</c:v>
                </c:pt>
                <c:pt idx="2298">
                  <c:v>329900</c:v>
                </c:pt>
                <c:pt idx="2299">
                  <c:v>330000</c:v>
                </c:pt>
                <c:pt idx="2300">
                  <c:v>330100</c:v>
                </c:pt>
                <c:pt idx="2301">
                  <c:v>330200</c:v>
                </c:pt>
                <c:pt idx="2302">
                  <c:v>330300</c:v>
                </c:pt>
                <c:pt idx="2303">
                  <c:v>330400</c:v>
                </c:pt>
                <c:pt idx="2304">
                  <c:v>330500</c:v>
                </c:pt>
                <c:pt idx="2305">
                  <c:v>330600</c:v>
                </c:pt>
                <c:pt idx="2306">
                  <c:v>330700</c:v>
                </c:pt>
                <c:pt idx="2307">
                  <c:v>330800</c:v>
                </c:pt>
                <c:pt idx="2308">
                  <c:v>330900</c:v>
                </c:pt>
                <c:pt idx="2309">
                  <c:v>331000</c:v>
                </c:pt>
                <c:pt idx="2310">
                  <c:v>331100</c:v>
                </c:pt>
                <c:pt idx="2311">
                  <c:v>331200</c:v>
                </c:pt>
                <c:pt idx="2312">
                  <c:v>331300</c:v>
                </c:pt>
                <c:pt idx="2313">
                  <c:v>331400</c:v>
                </c:pt>
                <c:pt idx="2314">
                  <c:v>331500</c:v>
                </c:pt>
                <c:pt idx="2315">
                  <c:v>331600</c:v>
                </c:pt>
                <c:pt idx="2316">
                  <c:v>331700</c:v>
                </c:pt>
                <c:pt idx="2317">
                  <c:v>331800</c:v>
                </c:pt>
                <c:pt idx="2318">
                  <c:v>331900</c:v>
                </c:pt>
                <c:pt idx="2319">
                  <c:v>332000</c:v>
                </c:pt>
                <c:pt idx="2320">
                  <c:v>332100</c:v>
                </c:pt>
                <c:pt idx="2321">
                  <c:v>332200</c:v>
                </c:pt>
                <c:pt idx="2322">
                  <c:v>332300</c:v>
                </c:pt>
                <c:pt idx="2323">
                  <c:v>332400</c:v>
                </c:pt>
                <c:pt idx="2324">
                  <c:v>332500</c:v>
                </c:pt>
                <c:pt idx="2325">
                  <c:v>332600</c:v>
                </c:pt>
                <c:pt idx="2326">
                  <c:v>332700</c:v>
                </c:pt>
                <c:pt idx="2327">
                  <c:v>332800</c:v>
                </c:pt>
                <c:pt idx="2328">
                  <c:v>332900</c:v>
                </c:pt>
                <c:pt idx="2329">
                  <c:v>333000</c:v>
                </c:pt>
                <c:pt idx="2330">
                  <c:v>333100</c:v>
                </c:pt>
                <c:pt idx="2331">
                  <c:v>333200</c:v>
                </c:pt>
                <c:pt idx="2332">
                  <c:v>333300</c:v>
                </c:pt>
                <c:pt idx="2333">
                  <c:v>333400</c:v>
                </c:pt>
                <c:pt idx="2334">
                  <c:v>333500</c:v>
                </c:pt>
                <c:pt idx="2335">
                  <c:v>333600</c:v>
                </c:pt>
                <c:pt idx="2336">
                  <c:v>333700</c:v>
                </c:pt>
                <c:pt idx="2337">
                  <c:v>333800</c:v>
                </c:pt>
                <c:pt idx="2338">
                  <c:v>333900</c:v>
                </c:pt>
                <c:pt idx="2339">
                  <c:v>334000</c:v>
                </c:pt>
                <c:pt idx="2340">
                  <c:v>334100</c:v>
                </c:pt>
                <c:pt idx="2341">
                  <c:v>334200</c:v>
                </c:pt>
                <c:pt idx="2342">
                  <c:v>334300</c:v>
                </c:pt>
                <c:pt idx="2343">
                  <c:v>334400</c:v>
                </c:pt>
                <c:pt idx="2344">
                  <c:v>334500</c:v>
                </c:pt>
                <c:pt idx="2345">
                  <c:v>334600</c:v>
                </c:pt>
                <c:pt idx="2346">
                  <c:v>334700</c:v>
                </c:pt>
                <c:pt idx="2347">
                  <c:v>334800</c:v>
                </c:pt>
                <c:pt idx="2348">
                  <c:v>334900</c:v>
                </c:pt>
                <c:pt idx="2349">
                  <c:v>335000</c:v>
                </c:pt>
                <c:pt idx="2350">
                  <c:v>335100</c:v>
                </c:pt>
                <c:pt idx="2351">
                  <c:v>335200</c:v>
                </c:pt>
                <c:pt idx="2352">
                  <c:v>335300</c:v>
                </c:pt>
                <c:pt idx="2353">
                  <c:v>335400</c:v>
                </c:pt>
                <c:pt idx="2354">
                  <c:v>335500</c:v>
                </c:pt>
                <c:pt idx="2355">
                  <c:v>335600</c:v>
                </c:pt>
                <c:pt idx="2356">
                  <c:v>335700</c:v>
                </c:pt>
                <c:pt idx="2357">
                  <c:v>335800</c:v>
                </c:pt>
                <c:pt idx="2358">
                  <c:v>335900</c:v>
                </c:pt>
                <c:pt idx="2359">
                  <c:v>336000</c:v>
                </c:pt>
                <c:pt idx="2360">
                  <c:v>336100</c:v>
                </c:pt>
                <c:pt idx="2361">
                  <c:v>336200</c:v>
                </c:pt>
                <c:pt idx="2362">
                  <c:v>336300</c:v>
                </c:pt>
                <c:pt idx="2363">
                  <c:v>336400</c:v>
                </c:pt>
                <c:pt idx="2364">
                  <c:v>336500</c:v>
                </c:pt>
                <c:pt idx="2365">
                  <c:v>336600</c:v>
                </c:pt>
                <c:pt idx="2366">
                  <c:v>336700</c:v>
                </c:pt>
                <c:pt idx="2367">
                  <c:v>336800</c:v>
                </c:pt>
                <c:pt idx="2368">
                  <c:v>336900</c:v>
                </c:pt>
                <c:pt idx="2369">
                  <c:v>337000</c:v>
                </c:pt>
                <c:pt idx="2370">
                  <c:v>337100</c:v>
                </c:pt>
                <c:pt idx="2371">
                  <c:v>337200</c:v>
                </c:pt>
                <c:pt idx="2372">
                  <c:v>337300</c:v>
                </c:pt>
                <c:pt idx="2373">
                  <c:v>337400</c:v>
                </c:pt>
                <c:pt idx="2374">
                  <c:v>337500</c:v>
                </c:pt>
                <c:pt idx="2375">
                  <c:v>337600</c:v>
                </c:pt>
                <c:pt idx="2376">
                  <c:v>337700</c:v>
                </c:pt>
                <c:pt idx="2377">
                  <c:v>337800</c:v>
                </c:pt>
                <c:pt idx="2378">
                  <c:v>337900</c:v>
                </c:pt>
                <c:pt idx="2379">
                  <c:v>338000</c:v>
                </c:pt>
                <c:pt idx="2380">
                  <c:v>338100</c:v>
                </c:pt>
                <c:pt idx="2381">
                  <c:v>338200</c:v>
                </c:pt>
                <c:pt idx="2382">
                  <c:v>338300</c:v>
                </c:pt>
                <c:pt idx="2383">
                  <c:v>338400</c:v>
                </c:pt>
                <c:pt idx="2384">
                  <c:v>338500</c:v>
                </c:pt>
                <c:pt idx="2385">
                  <c:v>338600</c:v>
                </c:pt>
                <c:pt idx="2386">
                  <c:v>338700</c:v>
                </c:pt>
                <c:pt idx="2387">
                  <c:v>338800</c:v>
                </c:pt>
                <c:pt idx="2388">
                  <c:v>338900</c:v>
                </c:pt>
                <c:pt idx="2389">
                  <c:v>339000</c:v>
                </c:pt>
                <c:pt idx="2390">
                  <c:v>339100</c:v>
                </c:pt>
                <c:pt idx="2391">
                  <c:v>339200</c:v>
                </c:pt>
                <c:pt idx="2392">
                  <c:v>339300</c:v>
                </c:pt>
                <c:pt idx="2393">
                  <c:v>339400</c:v>
                </c:pt>
                <c:pt idx="2394">
                  <c:v>339500</c:v>
                </c:pt>
                <c:pt idx="2395">
                  <c:v>339600</c:v>
                </c:pt>
                <c:pt idx="2396">
                  <c:v>339700</c:v>
                </c:pt>
                <c:pt idx="2397">
                  <c:v>339800</c:v>
                </c:pt>
                <c:pt idx="2398">
                  <c:v>339900</c:v>
                </c:pt>
                <c:pt idx="2399">
                  <c:v>340000</c:v>
                </c:pt>
                <c:pt idx="2400">
                  <c:v>340100</c:v>
                </c:pt>
                <c:pt idx="2401">
                  <c:v>340200</c:v>
                </c:pt>
                <c:pt idx="2402">
                  <c:v>340300</c:v>
                </c:pt>
                <c:pt idx="2403">
                  <c:v>340400</c:v>
                </c:pt>
                <c:pt idx="2404">
                  <c:v>340500</c:v>
                </c:pt>
                <c:pt idx="2405">
                  <c:v>340600</c:v>
                </c:pt>
                <c:pt idx="2406">
                  <c:v>340700</c:v>
                </c:pt>
                <c:pt idx="2407">
                  <c:v>340800</c:v>
                </c:pt>
                <c:pt idx="2408">
                  <c:v>340900</c:v>
                </c:pt>
                <c:pt idx="2409">
                  <c:v>341000</c:v>
                </c:pt>
                <c:pt idx="2410">
                  <c:v>341100</c:v>
                </c:pt>
                <c:pt idx="2411">
                  <c:v>341200</c:v>
                </c:pt>
                <c:pt idx="2412">
                  <c:v>341300</c:v>
                </c:pt>
                <c:pt idx="2413">
                  <c:v>341400</c:v>
                </c:pt>
                <c:pt idx="2414">
                  <c:v>341500</c:v>
                </c:pt>
                <c:pt idx="2415">
                  <c:v>341600</c:v>
                </c:pt>
                <c:pt idx="2416">
                  <c:v>341700</c:v>
                </c:pt>
                <c:pt idx="2417">
                  <c:v>341800</c:v>
                </c:pt>
                <c:pt idx="2418">
                  <c:v>341900</c:v>
                </c:pt>
                <c:pt idx="2419">
                  <c:v>342000</c:v>
                </c:pt>
                <c:pt idx="2420">
                  <c:v>342100</c:v>
                </c:pt>
                <c:pt idx="2421">
                  <c:v>342200</c:v>
                </c:pt>
                <c:pt idx="2422">
                  <c:v>342300</c:v>
                </c:pt>
                <c:pt idx="2423">
                  <c:v>342400</c:v>
                </c:pt>
                <c:pt idx="2424">
                  <c:v>342500</c:v>
                </c:pt>
                <c:pt idx="2425">
                  <c:v>342600</c:v>
                </c:pt>
                <c:pt idx="2426">
                  <c:v>342700</c:v>
                </c:pt>
                <c:pt idx="2427">
                  <c:v>342800</c:v>
                </c:pt>
                <c:pt idx="2428">
                  <c:v>342900</c:v>
                </c:pt>
                <c:pt idx="2429">
                  <c:v>343000</c:v>
                </c:pt>
                <c:pt idx="2430">
                  <c:v>343100</c:v>
                </c:pt>
                <c:pt idx="2431">
                  <c:v>343200</c:v>
                </c:pt>
                <c:pt idx="2432">
                  <c:v>343300</c:v>
                </c:pt>
                <c:pt idx="2433">
                  <c:v>343400</c:v>
                </c:pt>
                <c:pt idx="2434">
                  <c:v>343500</c:v>
                </c:pt>
                <c:pt idx="2435">
                  <c:v>343600</c:v>
                </c:pt>
                <c:pt idx="2436">
                  <c:v>343700</c:v>
                </c:pt>
                <c:pt idx="2437">
                  <c:v>343800</c:v>
                </c:pt>
                <c:pt idx="2438">
                  <c:v>343900</c:v>
                </c:pt>
                <c:pt idx="2439">
                  <c:v>344000</c:v>
                </c:pt>
                <c:pt idx="2440">
                  <c:v>344100</c:v>
                </c:pt>
                <c:pt idx="2441">
                  <c:v>344200</c:v>
                </c:pt>
                <c:pt idx="2442">
                  <c:v>344300</c:v>
                </c:pt>
                <c:pt idx="2443">
                  <c:v>344400</c:v>
                </c:pt>
                <c:pt idx="2444">
                  <c:v>344500</c:v>
                </c:pt>
                <c:pt idx="2445">
                  <c:v>344600</c:v>
                </c:pt>
                <c:pt idx="2446">
                  <c:v>344700</c:v>
                </c:pt>
                <c:pt idx="2447">
                  <c:v>344800</c:v>
                </c:pt>
                <c:pt idx="2448">
                  <c:v>344900</c:v>
                </c:pt>
                <c:pt idx="2449">
                  <c:v>345000</c:v>
                </c:pt>
                <c:pt idx="2450">
                  <c:v>345100</c:v>
                </c:pt>
                <c:pt idx="2451">
                  <c:v>345200</c:v>
                </c:pt>
                <c:pt idx="2452">
                  <c:v>345300</c:v>
                </c:pt>
                <c:pt idx="2453">
                  <c:v>345400</c:v>
                </c:pt>
                <c:pt idx="2454">
                  <c:v>345500</c:v>
                </c:pt>
                <c:pt idx="2455">
                  <c:v>345600</c:v>
                </c:pt>
                <c:pt idx="2456">
                  <c:v>345700</c:v>
                </c:pt>
                <c:pt idx="2457">
                  <c:v>345800</c:v>
                </c:pt>
                <c:pt idx="2458">
                  <c:v>345900</c:v>
                </c:pt>
                <c:pt idx="2459">
                  <c:v>346000</c:v>
                </c:pt>
                <c:pt idx="2460">
                  <c:v>346100</c:v>
                </c:pt>
                <c:pt idx="2461">
                  <c:v>346200</c:v>
                </c:pt>
                <c:pt idx="2462">
                  <c:v>346300</c:v>
                </c:pt>
                <c:pt idx="2463">
                  <c:v>346400</c:v>
                </c:pt>
                <c:pt idx="2464">
                  <c:v>346500</c:v>
                </c:pt>
                <c:pt idx="2465">
                  <c:v>346600</c:v>
                </c:pt>
                <c:pt idx="2466">
                  <c:v>346700</c:v>
                </c:pt>
                <c:pt idx="2467">
                  <c:v>346800</c:v>
                </c:pt>
                <c:pt idx="2468">
                  <c:v>346900</c:v>
                </c:pt>
                <c:pt idx="2469">
                  <c:v>347000</c:v>
                </c:pt>
                <c:pt idx="2470">
                  <c:v>347100</c:v>
                </c:pt>
                <c:pt idx="2471">
                  <c:v>347200</c:v>
                </c:pt>
                <c:pt idx="2472">
                  <c:v>347300</c:v>
                </c:pt>
                <c:pt idx="2473">
                  <c:v>347400</c:v>
                </c:pt>
                <c:pt idx="2474">
                  <c:v>347500</c:v>
                </c:pt>
                <c:pt idx="2475">
                  <c:v>347600</c:v>
                </c:pt>
                <c:pt idx="2476">
                  <c:v>347700</c:v>
                </c:pt>
                <c:pt idx="2477">
                  <c:v>347800</c:v>
                </c:pt>
                <c:pt idx="2478">
                  <c:v>347900</c:v>
                </c:pt>
                <c:pt idx="2479">
                  <c:v>348000</c:v>
                </c:pt>
                <c:pt idx="2480">
                  <c:v>348100</c:v>
                </c:pt>
                <c:pt idx="2481">
                  <c:v>348200</c:v>
                </c:pt>
                <c:pt idx="2482">
                  <c:v>348300</c:v>
                </c:pt>
                <c:pt idx="2483">
                  <c:v>348400</c:v>
                </c:pt>
                <c:pt idx="2484">
                  <c:v>348500</c:v>
                </c:pt>
                <c:pt idx="2485">
                  <c:v>348600</c:v>
                </c:pt>
                <c:pt idx="2486">
                  <c:v>348700</c:v>
                </c:pt>
                <c:pt idx="2487">
                  <c:v>348800</c:v>
                </c:pt>
                <c:pt idx="2488">
                  <c:v>348900</c:v>
                </c:pt>
                <c:pt idx="2489">
                  <c:v>349000</c:v>
                </c:pt>
                <c:pt idx="2490">
                  <c:v>349100</c:v>
                </c:pt>
                <c:pt idx="2491">
                  <c:v>349200</c:v>
                </c:pt>
                <c:pt idx="2492">
                  <c:v>349300</c:v>
                </c:pt>
                <c:pt idx="2493">
                  <c:v>349400</c:v>
                </c:pt>
                <c:pt idx="2494">
                  <c:v>349500</c:v>
                </c:pt>
                <c:pt idx="2495">
                  <c:v>349600</c:v>
                </c:pt>
                <c:pt idx="2496">
                  <c:v>349700</c:v>
                </c:pt>
                <c:pt idx="2497">
                  <c:v>349800</c:v>
                </c:pt>
                <c:pt idx="2498">
                  <c:v>349900</c:v>
                </c:pt>
                <c:pt idx="2499">
                  <c:v>350000</c:v>
                </c:pt>
                <c:pt idx="2500">
                  <c:v>350100</c:v>
                </c:pt>
                <c:pt idx="2501">
                  <c:v>350200</c:v>
                </c:pt>
                <c:pt idx="2502">
                  <c:v>350300</c:v>
                </c:pt>
                <c:pt idx="2503">
                  <c:v>350400</c:v>
                </c:pt>
                <c:pt idx="2504">
                  <c:v>350500</c:v>
                </c:pt>
                <c:pt idx="2505">
                  <c:v>350600</c:v>
                </c:pt>
                <c:pt idx="2506">
                  <c:v>350700</c:v>
                </c:pt>
                <c:pt idx="2507">
                  <c:v>350800</c:v>
                </c:pt>
                <c:pt idx="2508">
                  <c:v>350900</c:v>
                </c:pt>
                <c:pt idx="2509">
                  <c:v>351000</c:v>
                </c:pt>
                <c:pt idx="2510">
                  <c:v>351100</c:v>
                </c:pt>
                <c:pt idx="2511">
                  <c:v>351200</c:v>
                </c:pt>
                <c:pt idx="2512">
                  <c:v>351300</c:v>
                </c:pt>
                <c:pt idx="2513">
                  <c:v>351400</c:v>
                </c:pt>
                <c:pt idx="2514">
                  <c:v>351500</c:v>
                </c:pt>
                <c:pt idx="2515">
                  <c:v>351600</c:v>
                </c:pt>
                <c:pt idx="2516">
                  <c:v>351700</c:v>
                </c:pt>
                <c:pt idx="2517">
                  <c:v>351800</c:v>
                </c:pt>
                <c:pt idx="2518">
                  <c:v>351900</c:v>
                </c:pt>
                <c:pt idx="2519">
                  <c:v>352000</c:v>
                </c:pt>
                <c:pt idx="2520">
                  <c:v>352100</c:v>
                </c:pt>
                <c:pt idx="2521">
                  <c:v>352200</c:v>
                </c:pt>
                <c:pt idx="2522">
                  <c:v>352300</c:v>
                </c:pt>
                <c:pt idx="2523">
                  <c:v>352400</c:v>
                </c:pt>
                <c:pt idx="2524">
                  <c:v>352500</c:v>
                </c:pt>
                <c:pt idx="2525">
                  <c:v>352600</c:v>
                </c:pt>
                <c:pt idx="2526">
                  <c:v>352700</c:v>
                </c:pt>
                <c:pt idx="2527">
                  <c:v>352800</c:v>
                </c:pt>
                <c:pt idx="2528">
                  <c:v>352900</c:v>
                </c:pt>
                <c:pt idx="2529">
                  <c:v>353000</c:v>
                </c:pt>
                <c:pt idx="2530">
                  <c:v>353100</c:v>
                </c:pt>
                <c:pt idx="2531">
                  <c:v>353200</c:v>
                </c:pt>
                <c:pt idx="2532">
                  <c:v>353300</c:v>
                </c:pt>
                <c:pt idx="2533">
                  <c:v>353400</c:v>
                </c:pt>
                <c:pt idx="2534">
                  <c:v>353500</c:v>
                </c:pt>
                <c:pt idx="2535">
                  <c:v>353600</c:v>
                </c:pt>
                <c:pt idx="2536">
                  <c:v>353700</c:v>
                </c:pt>
                <c:pt idx="2537">
                  <c:v>353800</c:v>
                </c:pt>
                <c:pt idx="2538">
                  <c:v>353900</c:v>
                </c:pt>
                <c:pt idx="2539">
                  <c:v>354000</c:v>
                </c:pt>
                <c:pt idx="2540">
                  <c:v>354100</c:v>
                </c:pt>
                <c:pt idx="2541">
                  <c:v>354200</c:v>
                </c:pt>
                <c:pt idx="2542">
                  <c:v>354300</c:v>
                </c:pt>
                <c:pt idx="2543">
                  <c:v>354400</c:v>
                </c:pt>
                <c:pt idx="2544">
                  <c:v>354500</c:v>
                </c:pt>
                <c:pt idx="2545">
                  <c:v>354600</c:v>
                </c:pt>
                <c:pt idx="2546">
                  <c:v>354700</c:v>
                </c:pt>
                <c:pt idx="2547">
                  <c:v>354800</c:v>
                </c:pt>
                <c:pt idx="2548">
                  <c:v>354900</c:v>
                </c:pt>
                <c:pt idx="2549">
                  <c:v>355000</c:v>
                </c:pt>
                <c:pt idx="2550">
                  <c:v>355100</c:v>
                </c:pt>
                <c:pt idx="2551">
                  <c:v>355200</c:v>
                </c:pt>
                <c:pt idx="2552">
                  <c:v>355300</c:v>
                </c:pt>
                <c:pt idx="2553">
                  <c:v>355400</c:v>
                </c:pt>
                <c:pt idx="2554">
                  <c:v>355500</c:v>
                </c:pt>
                <c:pt idx="2555">
                  <c:v>355600</c:v>
                </c:pt>
                <c:pt idx="2556">
                  <c:v>355700</c:v>
                </c:pt>
                <c:pt idx="2557">
                  <c:v>355800</c:v>
                </c:pt>
                <c:pt idx="2558">
                  <c:v>355900</c:v>
                </c:pt>
                <c:pt idx="2559">
                  <c:v>356000</c:v>
                </c:pt>
                <c:pt idx="2560">
                  <c:v>356100</c:v>
                </c:pt>
                <c:pt idx="2561">
                  <c:v>356200</c:v>
                </c:pt>
                <c:pt idx="2562">
                  <c:v>356300</c:v>
                </c:pt>
                <c:pt idx="2563">
                  <c:v>356400</c:v>
                </c:pt>
                <c:pt idx="2564">
                  <c:v>356500</c:v>
                </c:pt>
                <c:pt idx="2565">
                  <c:v>356600</c:v>
                </c:pt>
                <c:pt idx="2566">
                  <c:v>356700</c:v>
                </c:pt>
                <c:pt idx="2567">
                  <c:v>356800</c:v>
                </c:pt>
                <c:pt idx="2568">
                  <c:v>356900</c:v>
                </c:pt>
                <c:pt idx="2569">
                  <c:v>357000</c:v>
                </c:pt>
                <c:pt idx="2570">
                  <c:v>357100</c:v>
                </c:pt>
                <c:pt idx="2571">
                  <c:v>357200</c:v>
                </c:pt>
                <c:pt idx="2572">
                  <c:v>357300</c:v>
                </c:pt>
                <c:pt idx="2573">
                  <c:v>357400</c:v>
                </c:pt>
                <c:pt idx="2574">
                  <c:v>357500</c:v>
                </c:pt>
                <c:pt idx="2575">
                  <c:v>357600</c:v>
                </c:pt>
                <c:pt idx="2576">
                  <c:v>357700</c:v>
                </c:pt>
                <c:pt idx="2577">
                  <c:v>357800</c:v>
                </c:pt>
                <c:pt idx="2578">
                  <c:v>357900</c:v>
                </c:pt>
                <c:pt idx="2579">
                  <c:v>358000</c:v>
                </c:pt>
                <c:pt idx="2580">
                  <c:v>358100</c:v>
                </c:pt>
                <c:pt idx="2581">
                  <c:v>358200</c:v>
                </c:pt>
                <c:pt idx="2582">
                  <c:v>358300</c:v>
                </c:pt>
                <c:pt idx="2583">
                  <c:v>358400</c:v>
                </c:pt>
                <c:pt idx="2584">
                  <c:v>358500</c:v>
                </c:pt>
                <c:pt idx="2585">
                  <c:v>358600</c:v>
                </c:pt>
                <c:pt idx="2586">
                  <c:v>358700</c:v>
                </c:pt>
                <c:pt idx="2587">
                  <c:v>358800</c:v>
                </c:pt>
                <c:pt idx="2588">
                  <c:v>358900</c:v>
                </c:pt>
                <c:pt idx="2589">
                  <c:v>359000</c:v>
                </c:pt>
                <c:pt idx="2590">
                  <c:v>359100</c:v>
                </c:pt>
                <c:pt idx="2591">
                  <c:v>359200</c:v>
                </c:pt>
                <c:pt idx="2592">
                  <c:v>359300</c:v>
                </c:pt>
                <c:pt idx="2593">
                  <c:v>359400</c:v>
                </c:pt>
                <c:pt idx="2594">
                  <c:v>359500</c:v>
                </c:pt>
                <c:pt idx="2595">
                  <c:v>359600</c:v>
                </c:pt>
                <c:pt idx="2596">
                  <c:v>359700</c:v>
                </c:pt>
                <c:pt idx="2597">
                  <c:v>359800</c:v>
                </c:pt>
                <c:pt idx="2598">
                  <c:v>359900</c:v>
                </c:pt>
                <c:pt idx="2599">
                  <c:v>360000</c:v>
                </c:pt>
                <c:pt idx="2600">
                  <c:v>360100</c:v>
                </c:pt>
                <c:pt idx="2601">
                  <c:v>360200</c:v>
                </c:pt>
                <c:pt idx="2602">
                  <c:v>360300</c:v>
                </c:pt>
                <c:pt idx="2603">
                  <c:v>360400</c:v>
                </c:pt>
                <c:pt idx="2604">
                  <c:v>360500</c:v>
                </c:pt>
                <c:pt idx="2605">
                  <c:v>360600</c:v>
                </c:pt>
                <c:pt idx="2606">
                  <c:v>360700</c:v>
                </c:pt>
                <c:pt idx="2607">
                  <c:v>360800</c:v>
                </c:pt>
                <c:pt idx="2608">
                  <c:v>360900</c:v>
                </c:pt>
                <c:pt idx="2609">
                  <c:v>361000</c:v>
                </c:pt>
                <c:pt idx="2610">
                  <c:v>361100</c:v>
                </c:pt>
                <c:pt idx="2611">
                  <c:v>361200</c:v>
                </c:pt>
                <c:pt idx="2612">
                  <c:v>361300</c:v>
                </c:pt>
                <c:pt idx="2613">
                  <c:v>361400</c:v>
                </c:pt>
                <c:pt idx="2614">
                  <c:v>361500</c:v>
                </c:pt>
                <c:pt idx="2615">
                  <c:v>361600</c:v>
                </c:pt>
                <c:pt idx="2616">
                  <c:v>361700</c:v>
                </c:pt>
                <c:pt idx="2617">
                  <c:v>361800</c:v>
                </c:pt>
                <c:pt idx="2618">
                  <c:v>361900</c:v>
                </c:pt>
                <c:pt idx="2619">
                  <c:v>362000</c:v>
                </c:pt>
                <c:pt idx="2620">
                  <c:v>362100</c:v>
                </c:pt>
                <c:pt idx="2621">
                  <c:v>362200</c:v>
                </c:pt>
                <c:pt idx="2622">
                  <c:v>362300</c:v>
                </c:pt>
                <c:pt idx="2623">
                  <c:v>362400</c:v>
                </c:pt>
                <c:pt idx="2624">
                  <c:v>362500</c:v>
                </c:pt>
                <c:pt idx="2625">
                  <c:v>362600</c:v>
                </c:pt>
                <c:pt idx="2626">
                  <c:v>362700</c:v>
                </c:pt>
                <c:pt idx="2627">
                  <c:v>362800</c:v>
                </c:pt>
                <c:pt idx="2628">
                  <c:v>362900</c:v>
                </c:pt>
                <c:pt idx="2629">
                  <c:v>363000</c:v>
                </c:pt>
                <c:pt idx="2630">
                  <c:v>363100</c:v>
                </c:pt>
                <c:pt idx="2631">
                  <c:v>363200</c:v>
                </c:pt>
                <c:pt idx="2632">
                  <c:v>363300</c:v>
                </c:pt>
                <c:pt idx="2633">
                  <c:v>363400</c:v>
                </c:pt>
                <c:pt idx="2634">
                  <c:v>363500</c:v>
                </c:pt>
                <c:pt idx="2635">
                  <c:v>363600</c:v>
                </c:pt>
                <c:pt idx="2636">
                  <c:v>363700</c:v>
                </c:pt>
                <c:pt idx="2637">
                  <c:v>363800</c:v>
                </c:pt>
                <c:pt idx="2638">
                  <c:v>363900</c:v>
                </c:pt>
                <c:pt idx="2639">
                  <c:v>364000</c:v>
                </c:pt>
                <c:pt idx="2640">
                  <c:v>364100</c:v>
                </c:pt>
                <c:pt idx="2641">
                  <c:v>364200</c:v>
                </c:pt>
                <c:pt idx="2642">
                  <c:v>364300</c:v>
                </c:pt>
                <c:pt idx="2643">
                  <c:v>364400</c:v>
                </c:pt>
                <c:pt idx="2644">
                  <c:v>364500</c:v>
                </c:pt>
                <c:pt idx="2645">
                  <c:v>364600</c:v>
                </c:pt>
                <c:pt idx="2646">
                  <c:v>364700</c:v>
                </c:pt>
                <c:pt idx="2647">
                  <c:v>364800</c:v>
                </c:pt>
                <c:pt idx="2648">
                  <c:v>364900</c:v>
                </c:pt>
                <c:pt idx="2649">
                  <c:v>365000</c:v>
                </c:pt>
                <c:pt idx="2650">
                  <c:v>365100</c:v>
                </c:pt>
                <c:pt idx="2651">
                  <c:v>365200</c:v>
                </c:pt>
                <c:pt idx="2652">
                  <c:v>365300</c:v>
                </c:pt>
                <c:pt idx="2653">
                  <c:v>365400</c:v>
                </c:pt>
                <c:pt idx="2654">
                  <c:v>365500</c:v>
                </c:pt>
                <c:pt idx="2655">
                  <c:v>365600</c:v>
                </c:pt>
                <c:pt idx="2656">
                  <c:v>365700</c:v>
                </c:pt>
                <c:pt idx="2657">
                  <c:v>365800</c:v>
                </c:pt>
                <c:pt idx="2658">
                  <c:v>365900</c:v>
                </c:pt>
                <c:pt idx="2659">
                  <c:v>366000</c:v>
                </c:pt>
                <c:pt idx="2660">
                  <c:v>366100</c:v>
                </c:pt>
                <c:pt idx="2661">
                  <c:v>366200</c:v>
                </c:pt>
                <c:pt idx="2662">
                  <c:v>366300</c:v>
                </c:pt>
                <c:pt idx="2663">
                  <c:v>366400</c:v>
                </c:pt>
                <c:pt idx="2664">
                  <c:v>366500</c:v>
                </c:pt>
                <c:pt idx="2665">
                  <c:v>366600</c:v>
                </c:pt>
                <c:pt idx="2666">
                  <c:v>366700</c:v>
                </c:pt>
                <c:pt idx="2667">
                  <c:v>366800</c:v>
                </c:pt>
                <c:pt idx="2668">
                  <c:v>366900</c:v>
                </c:pt>
                <c:pt idx="2669">
                  <c:v>367000</c:v>
                </c:pt>
                <c:pt idx="2670">
                  <c:v>367100</c:v>
                </c:pt>
                <c:pt idx="2671">
                  <c:v>367200</c:v>
                </c:pt>
                <c:pt idx="2672">
                  <c:v>367300</c:v>
                </c:pt>
                <c:pt idx="2673">
                  <c:v>367400</c:v>
                </c:pt>
                <c:pt idx="2674">
                  <c:v>367500</c:v>
                </c:pt>
                <c:pt idx="2675">
                  <c:v>367600</c:v>
                </c:pt>
                <c:pt idx="2676">
                  <c:v>367700</c:v>
                </c:pt>
                <c:pt idx="2677">
                  <c:v>367800</c:v>
                </c:pt>
                <c:pt idx="2678">
                  <c:v>367900</c:v>
                </c:pt>
                <c:pt idx="2679">
                  <c:v>368000</c:v>
                </c:pt>
                <c:pt idx="2680">
                  <c:v>368100</c:v>
                </c:pt>
                <c:pt idx="2681">
                  <c:v>368200</c:v>
                </c:pt>
                <c:pt idx="2682">
                  <c:v>368300</c:v>
                </c:pt>
                <c:pt idx="2683">
                  <c:v>368400</c:v>
                </c:pt>
                <c:pt idx="2684">
                  <c:v>368500</c:v>
                </c:pt>
                <c:pt idx="2685">
                  <c:v>368600</c:v>
                </c:pt>
                <c:pt idx="2686">
                  <c:v>368700</c:v>
                </c:pt>
                <c:pt idx="2687">
                  <c:v>368800</c:v>
                </c:pt>
                <c:pt idx="2688">
                  <c:v>368900</c:v>
                </c:pt>
                <c:pt idx="2689">
                  <c:v>369000</c:v>
                </c:pt>
                <c:pt idx="2690">
                  <c:v>369100</c:v>
                </c:pt>
                <c:pt idx="2691">
                  <c:v>369200</c:v>
                </c:pt>
                <c:pt idx="2692">
                  <c:v>369300</c:v>
                </c:pt>
                <c:pt idx="2693">
                  <c:v>369400</c:v>
                </c:pt>
                <c:pt idx="2694">
                  <c:v>369500</c:v>
                </c:pt>
                <c:pt idx="2695">
                  <c:v>369600</c:v>
                </c:pt>
                <c:pt idx="2696">
                  <c:v>369700</c:v>
                </c:pt>
                <c:pt idx="2697">
                  <c:v>369800</c:v>
                </c:pt>
                <c:pt idx="2698">
                  <c:v>369900</c:v>
                </c:pt>
                <c:pt idx="2699">
                  <c:v>370000</c:v>
                </c:pt>
                <c:pt idx="2700">
                  <c:v>370100</c:v>
                </c:pt>
                <c:pt idx="2701">
                  <c:v>370200</c:v>
                </c:pt>
                <c:pt idx="2702">
                  <c:v>370300</c:v>
                </c:pt>
                <c:pt idx="2703">
                  <c:v>370400</c:v>
                </c:pt>
                <c:pt idx="2704">
                  <c:v>370500</c:v>
                </c:pt>
                <c:pt idx="2705">
                  <c:v>370600</c:v>
                </c:pt>
                <c:pt idx="2706">
                  <c:v>370700</c:v>
                </c:pt>
                <c:pt idx="2707">
                  <c:v>370800</c:v>
                </c:pt>
                <c:pt idx="2708">
                  <c:v>370900</c:v>
                </c:pt>
                <c:pt idx="2709">
                  <c:v>371000</c:v>
                </c:pt>
                <c:pt idx="2710">
                  <c:v>371100</c:v>
                </c:pt>
                <c:pt idx="2711">
                  <c:v>371200</c:v>
                </c:pt>
                <c:pt idx="2712">
                  <c:v>371300</c:v>
                </c:pt>
                <c:pt idx="2713">
                  <c:v>371400</c:v>
                </c:pt>
                <c:pt idx="2714">
                  <c:v>371500</c:v>
                </c:pt>
                <c:pt idx="2715">
                  <c:v>371600</c:v>
                </c:pt>
                <c:pt idx="2716">
                  <c:v>371700</c:v>
                </c:pt>
                <c:pt idx="2717">
                  <c:v>371800</c:v>
                </c:pt>
                <c:pt idx="2718">
                  <c:v>371900</c:v>
                </c:pt>
                <c:pt idx="2719">
                  <c:v>372000</c:v>
                </c:pt>
                <c:pt idx="2720">
                  <c:v>372100</c:v>
                </c:pt>
                <c:pt idx="2721">
                  <c:v>372200</c:v>
                </c:pt>
                <c:pt idx="2722">
                  <c:v>372300</c:v>
                </c:pt>
                <c:pt idx="2723">
                  <c:v>372400</c:v>
                </c:pt>
                <c:pt idx="2724">
                  <c:v>372500</c:v>
                </c:pt>
                <c:pt idx="2725">
                  <c:v>372600</c:v>
                </c:pt>
                <c:pt idx="2726">
                  <c:v>372700</c:v>
                </c:pt>
                <c:pt idx="2727">
                  <c:v>372800</c:v>
                </c:pt>
                <c:pt idx="2728">
                  <c:v>372900</c:v>
                </c:pt>
                <c:pt idx="2729">
                  <c:v>373000</c:v>
                </c:pt>
                <c:pt idx="2730">
                  <c:v>373100</c:v>
                </c:pt>
                <c:pt idx="2731">
                  <c:v>373200</c:v>
                </c:pt>
                <c:pt idx="2732">
                  <c:v>373300</c:v>
                </c:pt>
                <c:pt idx="2733">
                  <c:v>373400</c:v>
                </c:pt>
                <c:pt idx="2734">
                  <c:v>373500</c:v>
                </c:pt>
                <c:pt idx="2735">
                  <c:v>373600</c:v>
                </c:pt>
                <c:pt idx="2736">
                  <c:v>373700</c:v>
                </c:pt>
                <c:pt idx="2737">
                  <c:v>373800</c:v>
                </c:pt>
                <c:pt idx="2738">
                  <c:v>373900</c:v>
                </c:pt>
                <c:pt idx="2739">
                  <c:v>374000</c:v>
                </c:pt>
                <c:pt idx="2740">
                  <c:v>374100</c:v>
                </c:pt>
                <c:pt idx="2741">
                  <c:v>374200</c:v>
                </c:pt>
                <c:pt idx="2742">
                  <c:v>374300</c:v>
                </c:pt>
                <c:pt idx="2743">
                  <c:v>374400</c:v>
                </c:pt>
                <c:pt idx="2744">
                  <c:v>374500</c:v>
                </c:pt>
                <c:pt idx="2745">
                  <c:v>374600</c:v>
                </c:pt>
                <c:pt idx="2746">
                  <c:v>374700</c:v>
                </c:pt>
                <c:pt idx="2747">
                  <c:v>374800</c:v>
                </c:pt>
                <c:pt idx="2748">
                  <c:v>374900</c:v>
                </c:pt>
                <c:pt idx="2749">
                  <c:v>375000</c:v>
                </c:pt>
                <c:pt idx="2750">
                  <c:v>375100</c:v>
                </c:pt>
                <c:pt idx="2751">
                  <c:v>375200</c:v>
                </c:pt>
                <c:pt idx="2752">
                  <c:v>375300</c:v>
                </c:pt>
                <c:pt idx="2753">
                  <c:v>375400</c:v>
                </c:pt>
                <c:pt idx="2754">
                  <c:v>375500</c:v>
                </c:pt>
                <c:pt idx="2755">
                  <c:v>375600</c:v>
                </c:pt>
                <c:pt idx="2756">
                  <c:v>375700</c:v>
                </c:pt>
                <c:pt idx="2757">
                  <c:v>375800</c:v>
                </c:pt>
                <c:pt idx="2758">
                  <c:v>375900</c:v>
                </c:pt>
                <c:pt idx="2759">
                  <c:v>376000</c:v>
                </c:pt>
                <c:pt idx="2760">
                  <c:v>376100</c:v>
                </c:pt>
                <c:pt idx="2761">
                  <c:v>376200</c:v>
                </c:pt>
                <c:pt idx="2762">
                  <c:v>376300</c:v>
                </c:pt>
                <c:pt idx="2763">
                  <c:v>376400</c:v>
                </c:pt>
                <c:pt idx="2764">
                  <c:v>376500</c:v>
                </c:pt>
                <c:pt idx="2765">
                  <c:v>376600</c:v>
                </c:pt>
                <c:pt idx="2766">
                  <c:v>376700</c:v>
                </c:pt>
                <c:pt idx="2767">
                  <c:v>376800</c:v>
                </c:pt>
                <c:pt idx="2768">
                  <c:v>376900</c:v>
                </c:pt>
                <c:pt idx="2769">
                  <c:v>377000</c:v>
                </c:pt>
                <c:pt idx="2770">
                  <c:v>377100</c:v>
                </c:pt>
                <c:pt idx="2771">
                  <c:v>377200</c:v>
                </c:pt>
                <c:pt idx="2772">
                  <c:v>377300</c:v>
                </c:pt>
                <c:pt idx="2773">
                  <c:v>377400</c:v>
                </c:pt>
                <c:pt idx="2774">
                  <c:v>377500</c:v>
                </c:pt>
                <c:pt idx="2775">
                  <c:v>377600</c:v>
                </c:pt>
                <c:pt idx="2776">
                  <c:v>377700</c:v>
                </c:pt>
                <c:pt idx="2777">
                  <c:v>377800</c:v>
                </c:pt>
                <c:pt idx="2778">
                  <c:v>377900</c:v>
                </c:pt>
                <c:pt idx="2779">
                  <c:v>378000</c:v>
                </c:pt>
                <c:pt idx="2780">
                  <c:v>378100</c:v>
                </c:pt>
                <c:pt idx="2781">
                  <c:v>378200</c:v>
                </c:pt>
                <c:pt idx="2782">
                  <c:v>378300</c:v>
                </c:pt>
                <c:pt idx="2783">
                  <c:v>378400</c:v>
                </c:pt>
                <c:pt idx="2784">
                  <c:v>378500</c:v>
                </c:pt>
                <c:pt idx="2785">
                  <c:v>378600</c:v>
                </c:pt>
                <c:pt idx="2786">
                  <c:v>378700</c:v>
                </c:pt>
                <c:pt idx="2787">
                  <c:v>378800</c:v>
                </c:pt>
                <c:pt idx="2788">
                  <c:v>378900</c:v>
                </c:pt>
                <c:pt idx="2789">
                  <c:v>379000</c:v>
                </c:pt>
                <c:pt idx="2790">
                  <c:v>379100</c:v>
                </c:pt>
                <c:pt idx="2791">
                  <c:v>379200</c:v>
                </c:pt>
                <c:pt idx="2792">
                  <c:v>379300</c:v>
                </c:pt>
                <c:pt idx="2793">
                  <c:v>379400</c:v>
                </c:pt>
                <c:pt idx="2794">
                  <c:v>379500</c:v>
                </c:pt>
                <c:pt idx="2795">
                  <c:v>379600</c:v>
                </c:pt>
                <c:pt idx="2796">
                  <c:v>379700</c:v>
                </c:pt>
                <c:pt idx="2797">
                  <c:v>379800</c:v>
                </c:pt>
                <c:pt idx="2798">
                  <c:v>379900</c:v>
                </c:pt>
                <c:pt idx="2799">
                  <c:v>380000</c:v>
                </c:pt>
                <c:pt idx="2800">
                  <c:v>380100</c:v>
                </c:pt>
                <c:pt idx="2801">
                  <c:v>380200</c:v>
                </c:pt>
                <c:pt idx="2802">
                  <c:v>380300</c:v>
                </c:pt>
                <c:pt idx="2803">
                  <c:v>380400</c:v>
                </c:pt>
                <c:pt idx="2804">
                  <c:v>380500</c:v>
                </c:pt>
                <c:pt idx="2805">
                  <c:v>380600</c:v>
                </c:pt>
                <c:pt idx="2806">
                  <c:v>380700</c:v>
                </c:pt>
                <c:pt idx="2807">
                  <c:v>380800</c:v>
                </c:pt>
                <c:pt idx="2808">
                  <c:v>380900</c:v>
                </c:pt>
                <c:pt idx="2809">
                  <c:v>381000</c:v>
                </c:pt>
                <c:pt idx="2810">
                  <c:v>381100</c:v>
                </c:pt>
                <c:pt idx="2811">
                  <c:v>381200</c:v>
                </c:pt>
                <c:pt idx="2812">
                  <c:v>381300</c:v>
                </c:pt>
                <c:pt idx="2813">
                  <c:v>381400</c:v>
                </c:pt>
                <c:pt idx="2814">
                  <c:v>381500</c:v>
                </c:pt>
                <c:pt idx="2815">
                  <c:v>381600</c:v>
                </c:pt>
                <c:pt idx="2816">
                  <c:v>381700</c:v>
                </c:pt>
                <c:pt idx="2817">
                  <c:v>381800</c:v>
                </c:pt>
                <c:pt idx="2818">
                  <c:v>381900</c:v>
                </c:pt>
                <c:pt idx="2819">
                  <c:v>382000</c:v>
                </c:pt>
                <c:pt idx="2820">
                  <c:v>382100</c:v>
                </c:pt>
                <c:pt idx="2821">
                  <c:v>382200</c:v>
                </c:pt>
                <c:pt idx="2822">
                  <c:v>382300</c:v>
                </c:pt>
                <c:pt idx="2823">
                  <c:v>382400</c:v>
                </c:pt>
                <c:pt idx="2824">
                  <c:v>382500</c:v>
                </c:pt>
                <c:pt idx="2825">
                  <c:v>382600</c:v>
                </c:pt>
                <c:pt idx="2826">
                  <c:v>382700</c:v>
                </c:pt>
                <c:pt idx="2827">
                  <c:v>382800</c:v>
                </c:pt>
                <c:pt idx="2828">
                  <c:v>382900</c:v>
                </c:pt>
                <c:pt idx="2829">
                  <c:v>383000</c:v>
                </c:pt>
                <c:pt idx="2830">
                  <c:v>383100</c:v>
                </c:pt>
                <c:pt idx="2831">
                  <c:v>383200</c:v>
                </c:pt>
                <c:pt idx="2832">
                  <c:v>383300</c:v>
                </c:pt>
                <c:pt idx="2833">
                  <c:v>383400</c:v>
                </c:pt>
                <c:pt idx="2834">
                  <c:v>383500</c:v>
                </c:pt>
                <c:pt idx="2835">
                  <c:v>383600</c:v>
                </c:pt>
                <c:pt idx="2836">
                  <c:v>383700</c:v>
                </c:pt>
                <c:pt idx="2837">
                  <c:v>383800</c:v>
                </c:pt>
                <c:pt idx="2838">
                  <c:v>383900</c:v>
                </c:pt>
                <c:pt idx="2839">
                  <c:v>384000</c:v>
                </c:pt>
                <c:pt idx="2840">
                  <c:v>384100</c:v>
                </c:pt>
                <c:pt idx="2841">
                  <c:v>384200</c:v>
                </c:pt>
                <c:pt idx="2842">
                  <c:v>384300</c:v>
                </c:pt>
                <c:pt idx="2843">
                  <c:v>384400</c:v>
                </c:pt>
                <c:pt idx="2844">
                  <c:v>384500</c:v>
                </c:pt>
                <c:pt idx="2845">
                  <c:v>384600</c:v>
                </c:pt>
                <c:pt idx="2846">
                  <c:v>384700</c:v>
                </c:pt>
                <c:pt idx="2847">
                  <c:v>384800</c:v>
                </c:pt>
                <c:pt idx="2848">
                  <c:v>384900</c:v>
                </c:pt>
                <c:pt idx="2849">
                  <c:v>385000</c:v>
                </c:pt>
                <c:pt idx="2850">
                  <c:v>385100</c:v>
                </c:pt>
                <c:pt idx="2851">
                  <c:v>385200</c:v>
                </c:pt>
                <c:pt idx="2852">
                  <c:v>385300</c:v>
                </c:pt>
                <c:pt idx="2853">
                  <c:v>385400</c:v>
                </c:pt>
                <c:pt idx="2854">
                  <c:v>385500</c:v>
                </c:pt>
                <c:pt idx="2855">
                  <c:v>385600</c:v>
                </c:pt>
                <c:pt idx="2856">
                  <c:v>385700</c:v>
                </c:pt>
                <c:pt idx="2857">
                  <c:v>385800</c:v>
                </c:pt>
                <c:pt idx="2858">
                  <c:v>385900</c:v>
                </c:pt>
                <c:pt idx="2859">
                  <c:v>386000</c:v>
                </c:pt>
                <c:pt idx="2860">
                  <c:v>386100</c:v>
                </c:pt>
                <c:pt idx="2861">
                  <c:v>386200</c:v>
                </c:pt>
                <c:pt idx="2862">
                  <c:v>386300</c:v>
                </c:pt>
                <c:pt idx="2863">
                  <c:v>386400</c:v>
                </c:pt>
                <c:pt idx="2864">
                  <c:v>386500</c:v>
                </c:pt>
                <c:pt idx="2865">
                  <c:v>386600</c:v>
                </c:pt>
                <c:pt idx="2866">
                  <c:v>386700</c:v>
                </c:pt>
                <c:pt idx="2867">
                  <c:v>386800</c:v>
                </c:pt>
                <c:pt idx="2868">
                  <c:v>386900</c:v>
                </c:pt>
                <c:pt idx="2869">
                  <c:v>387000</c:v>
                </c:pt>
                <c:pt idx="2870">
                  <c:v>387100</c:v>
                </c:pt>
                <c:pt idx="2871">
                  <c:v>387200</c:v>
                </c:pt>
                <c:pt idx="2872">
                  <c:v>387300</c:v>
                </c:pt>
                <c:pt idx="2873">
                  <c:v>387400</c:v>
                </c:pt>
                <c:pt idx="2874">
                  <c:v>387500</c:v>
                </c:pt>
                <c:pt idx="2875">
                  <c:v>387600</c:v>
                </c:pt>
                <c:pt idx="2876">
                  <c:v>387700</c:v>
                </c:pt>
                <c:pt idx="2877">
                  <c:v>387800</c:v>
                </c:pt>
                <c:pt idx="2878">
                  <c:v>387900</c:v>
                </c:pt>
                <c:pt idx="2879">
                  <c:v>388000</c:v>
                </c:pt>
                <c:pt idx="2880">
                  <c:v>388100</c:v>
                </c:pt>
                <c:pt idx="2881">
                  <c:v>388200</c:v>
                </c:pt>
                <c:pt idx="2882">
                  <c:v>388300</c:v>
                </c:pt>
                <c:pt idx="2883">
                  <c:v>388400</c:v>
                </c:pt>
                <c:pt idx="2884">
                  <c:v>388500</c:v>
                </c:pt>
                <c:pt idx="2885">
                  <c:v>388600</c:v>
                </c:pt>
                <c:pt idx="2886">
                  <c:v>388700</c:v>
                </c:pt>
                <c:pt idx="2887">
                  <c:v>388800</c:v>
                </c:pt>
                <c:pt idx="2888">
                  <c:v>388900</c:v>
                </c:pt>
                <c:pt idx="2889">
                  <c:v>389000</c:v>
                </c:pt>
                <c:pt idx="2890">
                  <c:v>389100</c:v>
                </c:pt>
                <c:pt idx="2891">
                  <c:v>389200</c:v>
                </c:pt>
                <c:pt idx="2892">
                  <c:v>389300</c:v>
                </c:pt>
                <c:pt idx="2893">
                  <c:v>389400</c:v>
                </c:pt>
                <c:pt idx="2894">
                  <c:v>389500</c:v>
                </c:pt>
                <c:pt idx="2895">
                  <c:v>389600</c:v>
                </c:pt>
                <c:pt idx="2896">
                  <c:v>389700</c:v>
                </c:pt>
                <c:pt idx="2897">
                  <c:v>389800</c:v>
                </c:pt>
                <c:pt idx="2898">
                  <c:v>389900</c:v>
                </c:pt>
                <c:pt idx="2899">
                  <c:v>390000</c:v>
                </c:pt>
                <c:pt idx="2900">
                  <c:v>390100</c:v>
                </c:pt>
                <c:pt idx="2901">
                  <c:v>390200</c:v>
                </c:pt>
                <c:pt idx="2902">
                  <c:v>390300</c:v>
                </c:pt>
                <c:pt idx="2903">
                  <c:v>390400</c:v>
                </c:pt>
                <c:pt idx="2904">
                  <c:v>390500</c:v>
                </c:pt>
                <c:pt idx="2905">
                  <c:v>390600</c:v>
                </c:pt>
                <c:pt idx="2906">
                  <c:v>390700</c:v>
                </c:pt>
                <c:pt idx="2907">
                  <c:v>390800</c:v>
                </c:pt>
                <c:pt idx="2908">
                  <c:v>390900</c:v>
                </c:pt>
                <c:pt idx="2909">
                  <c:v>391000</c:v>
                </c:pt>
                <c:pt idx="2910">
                  <c:v>391100</c:v>
                </c:pt>
                <c:pt idx="2911">
                  <c:v>391200</c:v>
                </c:pt>
                <c:pt idx="2912">
                  <c:v>391300</c:v>
                </c:pt>
                <c:pt idx="2913">
                  <c:v>391400</c:v>
                </c:pt>
                <c:pt idx="2914">
                  <c:v>391500</c:v>
                </c:pt>
                <c:pt idx="2915">
                  <c:v>391600</c:v>
                </c:pt>
                <c:pt idx="2916">
                  <c:v>391700</c:v>
                </c:pt>
                <c:pt idx="2917">
                  <c:v>391800</c:v>
                </c:pt>
                <c:pt idx="2918">
                  <c:v>391900</c:v>
                </c:pt>
                <c:pt idx="2919">
                  <c:v>392000</c:v>
                </c:pt>
                <c:pt idx="2920">
                  <c:v>392100</c:v>
                </c:pt>
                <c:pt idx="2921">
                  <c:v>392200</c:v>
                </c:pt>
                <c:pt idx="2922">
                  <c:v>392300</c:v>
                </c:pt>
                <c:pt idx="2923">
                  <c:v>392400</c:v>
                </c:pt>
                <c:pt idx="2924">
                  <c:v>392500</c:v>
                </c:pt>
                <c:pt idx="2925">
                  <c:v>392600</c:v>
                </c:pt>
                <c:pt idx="2926">
                  <c:v>392700</c:v>
                </c:pt>
                <c:pt idx="2927">
                  <c:v>392800</c:v>
                </c:pt>
                <c:pt idx="2928">
                  <c:v>392900</c:v>
                </c:pt>
                <c:pt idx="2929">
                  <c:v>393000</c:v>
                </c:pt>
                <c:pt idx="2930">
                  <c:v>393100</c:v>
                </c:pt>
                <c:pt idx="2931">
                  <c:v>393200</c:v>
                </c:pt>
                <c:pt idx="2932">
                  <c:v>393300</c:v>
                </c:pt>
                <c:pt idx="2933">
                  <c:v>393400</c:v>
                </c:pt>
                <c:pt idx="2934">
                  <c:v>393500</c:v>
                </c:pt>
                <c:pt idx="2935">
                  <c:v>393600</c:v>
                </c:pt>
                <c:pt idx="2936">
                  <c:v>393700</c:v>
                </c:pt>
                <c:pt idx="2937">
                  <c:v>393800</c:v>
                </c:pt>
                <c:pt idx="2938">
                  <c:v>393900</c:v>
                </c:pt>
                <c:pt idx="2939">
                  <c:v>394000</c:v>
                </c:pt>
                <c:pt idx="2940">
                  <c:v>394100</c:v>
                </c:pt>
                <c:pt idx="2941">
                  <c:v>394200</c:v>
                </c:pt>
                <c:pt idx="2942">
                  <c:v>394300</c:v>
                </c:pt>
                <c:pt idx="2943">
                  <c:v>394400</c:v>
                </c:pt>
                <c:pt idx="2944">
                  <c:v>394500</c:v>
                </c:pt>
                <c:pt idx="2945">
                  <c:v>394600</c:v>
                </c:pt>
                <c:pt idx="2946">
                  <c:v>394700</c:v>
                </c:pt>
                <c:pt idx="2947">
                  <c:v>394800</c:v>
                </c:pt>
                <c:pt idx="2948">
                  <c:v>394900</c:v>
                </c:pt>
                <c:pt idx="2949">
                  <c:v>395000</c:v>
                </c:pt>
                <c:pt idx="2950">
                  <c:v>395100</c:v>
                </c:pt>
                <c:pt idx="2951">
                  <c:v>395200</c:v>
                </c:pt>
                <c:pt idx="2952">
                  <c:v>395300</c:v>
                </c:pt>
                <c:pt idx="2953">
                  <c:v>395400</c:v>
                </c:pt>
                <c:pt idx="2954">
                  <c:v>395500</c:v>
                </c:pt>
                <c:pt idx="2955">
                  <c:v>395600</c:v>
                </c:pt>
                <c:pt idx="2956">
                  <c:v>395700</c:v>
                </c:pt>
                <c:pt idx="2957">
                  <c:v>395800</c:v>
                </c:pt>
                <c:pt idx="2958">
                  <c:v>395900</c:v>
                </c:pt>
                <c:pt idx="2959">
                  <c:v>396000</c:v>
                </c:pt>
                <c:pt idx="2960">
                  <c:v>396100</c:v>
                </c:pt>
                <c:pt idx="2961">
                  <c:v>396200</c:v>
                </c:pt>
                <c:pt idx="2962">
                  <c:v>396300</c:v>
                </c:pt>
                <c:pt idx="2963">
                  <c:v>396400</c:v>
                </c:pt>
                <c:pt idx="2964">
                  <c:v>396500</c:v>
                </c:pt>
                <c:pt idx="2965">
                  <c:v>396600</c:v>
                </c:pt>
                <c:pt idx="2966">
                  <c:v>396700</c:v>
                </c:pt>
                <c:pt idx="2967">
                  <c:v>396800</c:v>
                </c:pt>
                <c:pt idx="2968">
                  <c:v>396900</c:v>
                </c:pt>
                <c:pt idx="2969">
                  <c:v>397000</c:v>
                </c:pt>
                <c:pt idx="2970">
                  <c:v>397100</c:v>
                </c:pt>
                <c:pt idx="2971">
                  <c:v>397200</c:v>
                </c:pt>
                <c:pt idx="2972">
                  <c:v>397300</c:v>
                </c:pt>
                <c:pt idx="2973">
                  <c:v>397400</c:v>
                </c:pt>
                <c:pt idx="2974">
                  <c:v>397500</c:v>
                </c:pt>
                <c:pt idx="2975">
                  <c:v>397600</c:v>
                </c:pt>
                <c:pt idx="2976">
                  <c:v>397700</c:v>
                </c:pt>
                <c:pt idx="2977">
                  <c:v>397800</c:v>
                </c:pt>
                <c:pt idx="2978">
                  <c:v>397900</c:v>
                </c:pt>
                <c:pt idx="2979">
                  <c:v>398000</c:v>
                </c:pt>
                <c:pt idx="2980">
                  <c:v>398100</c:v>
                </c:pt>
                <c:pt idx="2981">
                  <c:v>398200</c:v>
                </c:pt>
                <c:pt idx="2982">
                  <c:v>398300</c:v>
                </c:pt>
                <c:pt idx="2983">
                  <c:v>398400</c:v>
                </c:pt>
                <c:pt idx="2984">
                  <c:v>398500</c:v>
                </c:pt>
                <c:pt idx="2985">
                  <c:v>398600</c:v>
                </c:pt>
                <c:pt idx="2986">
                  <c:v>398700</c:v>
                </c:pt>
                <c:pt idx="2987">
                  <c:v>398800</c:v>
                </c:pt>
                <c:pt idx="2988">
                  <c:v>398900</c:v>
                </c:pt>
                <c:pt idx="2989">
                  <c:v>399000</c:v>
                </c:pt>
                <c:pt idx="2990">
                  <c:v>399100</c:v>
                </c:pt>
                <c:pt idx="2991">
                  <c:v>399200</c:v>
                </c:pt>
                <c:pt idx="2992">
                  <c:v>399300</c:v>
                </c:pt>
                <c:pt idx="2993">
                  <c:v>399400</c:v>
                </c:pt>
                <c:pt idx="2994">
                  <c:v>399500</c:v>
                </c:pt>
                <c:pt idx="2995">
                  <c:v>399600</c:v>
                </c:pt>
                <c:pt idx="2996">
                  <c:v>399700</c:v>
                </c:pt>
                <c:pt idx="2997">
                  <c:v>399800</c:v>
                </c:pt>
                <c:pt idx="2998">
                  <c:v>399900</c:v>
                </c:pt>
                <c:pt idx="2999">
                  <c:v>400000</c:v>
                </c:pt>
                <c:pt idx="3000">
                  <c:v>400100</c:v>
                </c:pt>
                <c:pt idx="3001">
                  <c:v>400200</c:v>
                </c:pt>
                <c:pt idx="3002">
                  <c:v>400300</c:v>
                </c:pt>
                <c:pt idx="3003">
                  <c:v>400400</c:v>
                </c:pt>
                <c:pt idx="3004">
                  <c:v>400500</c:v>
                </c:pt>
                <c:pt idx="3005">
                  <c:v>400600</c:v>
                </c:pt>
                <c:pt idx="3006">
                  <c:v>400700</c:v>
                </c:pt>
                <c:pt idx="3007">
                  <c:v>400800</c:v>
                </c:pt>
                <c:pt idx="3008">
                  <c:v>400900</c:v>
                </c:pt>
                <c:pt idx="3009">
                  <c:v>401000</c:v>
                </c:pt>
                <c:pt idx="3010">
                  <c:v>401100</c:v>
                </c:pt>
                <c:pt idx="3011">
                  <c:v>401200</c:v>
                </c:pt>
                <c:pt idx="3012">
                  <c:v>401300</c:v>
                </c:pt>
                <c:pt idx="3013">
                  <c:v>401400</c:v>
                </c:pt>
                <c:pt idx="3014">
                  <c:v>401500</c:v>
                </c:pt>
                <c:pt idx="3015">
                  <c:v>401600</c:v>
                </c:pt>
                <c:pt idx="3016">
                  <c:v>401700</c:v>
                </c:pt>
                <c:pt idx="3017">
                  <c:v>401800</c:v>
                </c:pt>
                <c:pt idx="3018">
                  <c:v>401900</c:v>
                </c:pt>
                <c:pt idx="3019">
                  <c:v>402000</c:v>
                </c:pt>
                <c:pt idx="3020">
                  <c:v>402100</c:v>
                </c:pt>
                <c:pt idx="3021">
                  <c:v>402200</c:v>
                </c:pt>
                <c:pt idx="3022">
                  <c:v>402300</c:v>
                </c:pt>
                <c:pt idx="3023">
                  <c:v>402400</c:v>
                </c:pt>
                <c:pt idx="3024">
                  <c:v>402500</c:v>
                </c:pt>
                <c:pt idx="3025">
                  <c:v>402600</c:v>
                </c:pt>
                <c:pt idx="3026">
                  <c:v>402700</c:v>
                </c:pt>
                <c:pt idx="3027">
                  <c:v>402800</c:v>
                </c:pt>
                <c:pt idx="3028">
                  <c:v>402900</c:v>
                </c:pt>
                <c:pt idx="3029">
                  <c:v>403000</c:v>
                </c:pt>
                <c:pt idx="3030">
                  <c:v>403100</c:v>
                </c:pt>
                <c:pt idx="3031">
                  <c:v>403200</c:v>
                </c:pt>
                <c:pt idx="3032">
                  <c:v>403300</c:v>
                </c:pt>
                <c:pt idx="3033">
                  <c:v>403400</c:v>
                </c:pt>
                <c:pt idx="3034">
                  <c:v>403500</c:v>
                </c:pt>
                <c:pt idx="3035">
                  <c:v>403600</c:v>
                </c:pt>
                <c:pt idx="3036">
                  <c:v>403700</c:v>
                </c:pt>
                <c:pt idx="3037">
                  <c:v>403800</c:v>
                </c:pt>
                <c:pt idx="3038">
                  <c:v>403900</c:v>
                </c:pt>
                <c:pt idx="3039">
                  <c:v>404000</c:v>
                </c:pt>
                <c:pt idx="3040">
                  <c:v>404100</c:v>
                </c:pt>
                <c:pt idx="3041">
                  <c:v>404200</c:v>
                </c:pt>
                <c:pt idx="3042">
                  <c:v>404300</c:v>
                </c:pt>
                <c:pt idx="3043">
                  <c:v>404400</c:v>
                </c:pt>
                <c:pt idx="3044">
                  <c:v>404500</c:v>
                </c:pt>
                <c:pt idx="3045">
                  <c:v>404600</c:v>
                </c:pt>
                <c:pt idx="3046">
                  <c:v>404700</c:v>
                </c:pt>
                <c:pt idx="3047">
                  <c:v>404800</c:v>
                </c:pt>
                <c:pt idx="3048">
                  <c:v>404900</c:v>
                </c:pt>
                <c:pt idx="3049">
                  <c:v>405000</c:v>
                </c:pt>
                <c:pt idx="3050">
                  <c:v>405100</c:v>
                </c:pt>
                <c:pt idx="3051">
                  <c:v>405200</c:v>
                </c:pt>
                <c:pt idx="3052">
                  <c:v>405300</c:v>
                </c:pt>
                <c:pt idx="3053">
                  <c:v>405400</c:v>
                </c:pt>
                <c:pt idx="3054">
                  <c:v>405500</c:v>
                </c:pt>
                <c:pt idx="3055">
                  <c:v>405600</c:v>
                </c:pt>
                <c:pt idx="3056">
                  <c:v>405700</c:v>
                </c:pt>
                <c:pt idx="3057">
                  <c:v>405800</c:v>
                </c:pt>
                <c:pt idx="3058">
                  <c:v>405900</c:v>
                </c:pt>
                <c:pt idx="3059">
                  <c:v>406000</c:v>
                </c:pt>
                <c:pt idx="3060">
                  <c:v>406100</c:v>
                </c:pt>
                <c:pt idx="3061">
                  <c:v>406200</c:v>
                </c:pt>
                <c:pt idx="3062">
                  <c:v>406300</c:v>
                </c:pt>
                <c:pt idx="3063">
                  <c:v>406400</c:v>
                </c:pt>
                <c:pt idx="3064">
                  <c:v>406500</c:v>
                </c:pt>
                <c:pt idx="3065">
                  <c:v>406600</c:v>
                </c:pt>
                <c:pt idx="3066">
                  <c:v>406700</c:v>
                </c:pt>
                <c:pt idx="3067">
                  <c:v>406800</c:v>
                </c:pt>
                <c:pt idx="3068">
                  <c:v>406900</c:v>
                </c:pt>
                <c:pt idx="3069">
                  <c:v>407000</c:v>
                </c:pt>
                <c:pt idx="3070">
                  <c:v>407100</c:v>
                </c:pt>
                <c:pt idx="3071">
                  <c:v>407200</c:v>
                </c:pt>
                <c:pt idx="3072">
                  <c:v>407300</c:v>
                </c:pt>
                <c:pt idx="3073">
                  <c:v>407400</c:v>
                </c:pt>
                <c:pt idx="3074">
                  <c:v>407500</c:v>
                </c:pt>
                <c:pt idx="3075">
                  <c:v>407600</c:v>
                </c:pt>
                <c:pt idx="3076">
                  <c:v>407700</c:v>
                </c:pt>
                <c:pt idx="3077">
                  <c:v>407800</c:v>
                </c:pt>
                <c:pt idx="3078">
                  <c:v>407900</c:v>
                </c:pt>
                <c:pt idx="3079">
                  <c:v>408000</c:v>
                </c:pt>
                <c:pt idx="3080">
                  <c:v>408100</c:v>
                </c:pt>
                <c:pt idx="3081">
                  <c:v>408200</c:v>
                </c:pt>
                <c:pt idx="3082">
                  <c:v>408300</c:v>
                </c:pt>
                <c:pt idx="3083">
                  <c:v>408400</c:v>
                </c:pt>
                <c:pt idx="3084">
                  <c:v>408500</c:v>
                </c:pt>
                <c:pt idx="3085">
                  <c:v>408600</c:v>
                </c:pt>
                <c:pt idx="3086">
                  <c:v>408700</c:v>
                </c:pt>
                <c:pt idx="3087">
                  <c:v>408800</c:v>
                </c:pt>
                <c:pt idx="3088">
                  <c:v>408900</c:v>
                </c:pt>
                <c:pt idx="3089">
                  <c:v>409000</c:v>
                </c:pt>
                <c:pt idx="3090">
                  <c:v>409100</c:v>
                </c:pt>
                <c:pt idx="3091">
                  <c:v>409200</c:v>
                </c:pt>
                <c:pt idx="3092">
                  <c:v>409300</c:v>
                </c:pt>
                <c:pt idx="3093">
                  <c:v>409400</c:v>
                </c:pt>
                <c:pt idx="3094">
                  <c:v>409500</c:v>
                </c:pt>
                <c:pt idx="3095">
                  <c:v>409600</c:v>
                </c:pt>
                <c:pt idx="3096">
                  <c:v>409700</c:v>
                </c:pt>
                <c:pt idx="3097">
                  <c:v>409800</c:v>
                </c:pt>
                <c:pt idx="3098">
                  <c:v>409900</c:v>
                </c:pt>
                <c:pt idx="3099">
                  <c:v>410000</c:v>
                </c:pt>
                <c:pt idx="3100">
                  <c:v>410100</c:v>
                </c:pt>
                <c:pt idx="3101">
                  <c:v>410200</c:v>
                </c:pt>
                <c:pt idx="3102">
                  <c:v>410300</c:v>
                </c:pt>
                <c:pt idx="3103">
                  <c:v>410400</c:v>
                </c:pt>
                <c:pt idx="3104">
                  <c:v>410500</c:v>
                </c:pt>
                <c:pt idx="3105">
                  <c:v>410600</c:v>
                </c:pt>
                <c:pt idx="3106">
                  <c:v>410700</c:v>
                </c:pt>
                <c:pt idx="3107">
                  <c:v>410800</c:v>
                </c:pt>
                <c:pt idx="3108">
                  <c:v>410900</c:v>
                </c:pt>
                <c:pt idx="3109">
                  <c:v>411000</c:v>
                </c:pt>
                <c:pt idx="3110">
                  <c:v>411100</c:v>
                </c:pt>
                <c:pt idx="3111">
                  <c:v>411200</c:v>
                </c:pt>
                <c:pt idx="3112">
                  <c:v>411300</c:v>
                </c:pt>
                <c:pt idx="3113">
                  <c:v>411400</c:v>
                </c:pt>
                <c:pt idx="3114">
                  <c:v>411500</c:v>
                </c:pt>
                <c:pt idx="3115">
                  <c:v>411600</c:v>
                </c:pt>
                <c:pt idx="3116">
                  <c:v>411700</c:v>
                </c:pt>
                <c:pt idx="3117">
                  <c:v>411800</c:v>
                </c:pt>
                <c:pt idx="3118">
                  <c:v>411900</c:v>
                </c:pt>
                <c:pt idx="3119">
                  <c:v>412000</c:v>
                </c:pt>
                <c:pt idx="3120">
                  <c:v>412100</c:v>
                </c:pt>
                <c:pt idx="3121">
                  <c:v>412200</c:v>
                </c:pt>
                <c:pt idx="3122">
                  <c:v>412300</c:v>
                </c:pt>
                <c:pt idx="3123">
                  <c:v>412400</c:v>
                </c:pt>
                <c:pt idx="3124">
                  <c:v>412500</c:v>
                </c:pt>
                <c:pt idx="3125">
                  <c:v>412600</c:v>
                </c:pt>
                <c:pt idx="3126">
                  <c:v>412700</c:v>
                </c:pt>
                <c:pt idx="3127">
                  <c:v>412800</c:v>
                </c:pt>
                <c:pt idx="3128">
                  <c:v>412900</c:v>
                </c:pt>
                <c:pt idx="3129">
                  <c:v>413000</c:v>
                </c:pt>
                <c:pt idx="3130">
                  <c:v>413100</c:v>
                </c:pt>
                <c:pt idx="3131">
                  <c:v>413200</c:v>
                </c:pt>
                <c:pt idx="3132">
                  <c:v>413300</c:v>
                </c:pt>
                <c:pt idx="3133">
                  <c:v>413400</c:v>
                </c:pt>
                <c:pt idx="3134">
                  <c:v>413500</c:v>
                </c:pt>
                <c:pt idx="3135">
                  <c:v>413600</c:v>
                </c:pt>
                <c:pt idx="3136">
                  <c:v>413700</c:v>
                </c:pt>
                <c:pt idx="3137">
                  <c:v>413800</c:v>
                </c:pt>
                <c:pt idx="3138">
                  <c:v>413900</c:v>
                </c:pt>
                <c:pt idx="3139">
                  <c:v>414000</c:v>
                </c:pt>
                <c:pt idx="3140">
                  <c:v>414100</c:v>
                </c:pt>
                <c:pt idx="3141">
                  <c:v>414200</c:v>
                </c:pt>
                <c:pt idx="3142">
                  <c:v>414300</c:v>
                </c:pt>
                <c:pt idx="3143">
                  <c:v>414400</c:v>
                </c:pt>
                <c:pt idx="3144">
                  <c:v>414500</c:v>
                </c:pt>
                <c:pt idx="3145">
                  <c:v>414600</c:v>
                </c:pt>
                <c:pt idx="3146">
                  <c:v>414700</c:v>
                </c:pt>
                <c:pt idx="3147">
                  <c:v>414800</c:v>
                </c:pt>
                <c:pt idx="3148">
                  <c:v>414900</c:v>
                </c:pt>
                <c:pt idx="3149">
                  <c:v>415000</c:v>
                </c:pt>
                <c:pt idx="3150">
                  <c:v>415100</c:v>
                </c:pt>
                <c:pt idx="3151">
                  <c:v>415200</c:v>
                </c:pt>
                <c:pt idx="3152">
                  <c:v>415300</c:v>
                </c:pt>
                <c:pt idx="3153">
                  <c:v>415400</c:v>
                </c:pt>
                <c:pt idx="3154">
                  <c:v>415500</c:v>
                </c:pt>
                <c:pt idx="3155">
                  <c:v>415600</c:v>
                </c:pt>
                <c:pt idx="3156">
                  <c:v>415700</c:v>
                </c:pt>
                <c:pt idx="3157">
                  <c:v>415800</c:v>
                </c:pt>
                <c:pt idx="3158">
                  <c:v>415900</c:v>
                </c:pt>
                <c:pt idx="3159">
                  <c:v>416000</c:v>
                </c:pt>
                <c:pt idx="3160">
                  <c:v>416100</c:v>
                </c:pt>
                <c:pt idx="3161">
                  <c:v>416200</c:v>
                </c:pt>
                <c:pt idx="3162">
                  <c:v>416300</c:v>
                </c:pt>
                <c:pt idx="3163">
                  <c:v>416400</c:v>
                </c:pt>
                <c:pt idx="3164">
                  <c:v>416500</c:v>
                </c:pt>
                <c:pt idx="3165">
                  <c:v>416600</c:v>
                </c:pt>
                <c:pt idx="3166">
                  <c:v>416700</c:v>
                </c:pt>
                <c:pt idx="3167">
                  <c:v>416800</c:v>
                </c:pt>
                <c:pt idx="3168">
                  <c:v>416900</c:v>
                </c:pt>
                <c:pt idx="3169">
                  <c:v>417000</c:v>
                </c:pt>
                <c:pt idx="3170">
                  <c:v>417100</c:v>
                </c:pt>
                <c:pt idx="3171">
                  <c:v>417200</c:v>
                </c:pt>
                <c:pt idx="3172">
                  <c:v>417300</c:v>
                </c:pt>
                <c:pt idx="3173">
                  <c:v>417400</c:v>
                </c:pt>
                <c:pt idx="3174">
                  <c:v>417500</c:v>
                </c:pt>
                <c:pt idx="3175">
                  <c:v>417600</c:v>
                </c:pt>
                <c:pt idx="3176">
                  <c:v>417700</c:v>
                </c:pt>
                <c:pt idx="3177">
                  <c:v>417800</c:v>
                </c:pt>
                <c:pt idx="3178">
                  <c:v>417900</c:v>
                </c:pt>
                <c:pt idx="3179">
                  <c:v>418000</c:v>
                </c:pt>
                <c:pt idx="3180">
                  <c:v>418100</c:v>
                </c:pt>
                <c:pt idx="3181">
                  <c:v>418200</c:v>
                </c:pt>
                <c:pt idx="3182">
                  <c:v>418300</c:v>
                </c:pt>
                <c:pt idx="3183">
                  <c:v>418400</c:v>
                </c:pt>
                <c:pt idx="3184">
                  <c:v>418500</c:v>
                </c:pt>
                <c:pt idx="3185">
                  <c:v>418600</c:v>
                </c:pt>
                <c:pt idx="3186">
                  <c:v>418700</c:v>
                </c:pt>
                <c:pt idx="3187">
                  <c:v>418800</c:v>
                </c:pt>
                <c:pt idx="3188">
                  <c:v>418900</c:v>
                </c:pt>
                <c:pt idx="3189">
                  <c:v>419000</c:v>
                </c:pt>
                <c:pt idx="3190">
                  <c:v>419100</c:v>
                </c:pt>
                <c:pt idx="3191">
                  <c:v>419200</c:v>
                </c:pt>
                <c:pt idx="3192">
                  <c:v>419300</c:v>
                </c:pt>
                <c:pt idx="3193">
                  <c:v>419400</c:v>
                </c:pt>
                <c:pt idx="3194">
                  <c:v>419500</c:v>
                </c:pt>
                <c:pt idx="3195">
                  <c:v>419600</c:v>
                </c:pt>
                <c:pt idx="3196">
                  <c:v>419700</c:v>
                </c:pt>
                <c:pt idx="3197">
                  <c:v>419800</c:v>
                </c:pt>
                <c:pt idx="3198">
                  <c:v>419900</c:v>
                </c:pt>
                <c:pt idx="3199">
                  <c:v>420000</c:v>
                </c:pt>
                <c:pt idx="3200">
                  <c:v>420100</c:v>
                </c:pt>
                <c:pt idx="3201">
                  <c:v>420200</c:v>
                </c:pt>
                <c:pt idx="3202">
                  <c:v>420300</c:v>
                </c:pt>
                <c:pt idx="3203">
                  <c:v>420400</c:v>
                </c:pt>
                <c:pt idx="3204">
                  <c:v>420500</c:v>
                </c:pt>
                <c:pt idx="3205">
                  <c:v>420600</c:v>
                </c:pt>
                <c:pt idx="3206">
                  <c:v>420700</c:v>
                </c:pt>
                <c:pt idx="3207">
                  <c:v>420800</c:v>
                </c:pt>
                <c:pt idx="3208">
                  <c:v>420900</c:v>
                </c:pt>
                <c:pt idx="3209">
                  <c:v>421000</c:v>
                </c:pt>
                <c:pt idx="3210">
                  <c:v>421100</c:v>
                </c:pt>
                <c:pt idx="3211">
                  <c:v>421200</c:v>
                </c:pt>
                <c:pt idx="3212">
                  <c:v>421300</c:v>
                </c:pt>
                <c:pt idx="3213">
                  <c:v>421400</c:v>
                </c:pt>
                <c:pt idx="3214">
                  <c:v>421500</c:v>
                </c:pt>
                <c:pt idx="3215">
                  <c:v>421600</c:v>
                </c:pt>
                <c:pt idx="3216">
                  <c:v>421700</c:v>
                </c:pt>
                <c:pt idx="3217">
                  <c:v>421800</c:v>
                </c:pt>
                <c:pt idx="3218">
                  <c:v>421900</c:v>
                </c:pt>
                <c:pt idx="3219">
                  <c:v>422000</c:v>
                </c:pt>
                <c:pt idx="3220">
                  <c:v>422100</c:v>
                </c:pt>
                <c:pt idx="3221">
                  <c:v>422200</c:v>
                </c:pt>
                <c:pt idx="3222">
                  <c:v>422300</c:v>
                </c:pt>
                <c:pt idx="3223">
                  <c:v>422400</c:v>
                </c:pt>
                <c:pt idx="3224">
                  <c:v>422500</c:v>
                </c:pt>
                <c:pt idx="3225">
                  <c:v>422600</c:v>
                </c:pt>
                <c:pt idx="3226">
                  <c:v>422700</c:v>
                </c:pt>
                <c:pt idx="3227">
                  <c:v>422800</c:v>
                </c:pt>
                <c:pt idx="3228">
                  <c:v>422900</c:v>
                </c:pt>
                <c:pt idx="3229">
                  <c:v>423000</c:v>
                </c:pt>
                <c:pt idx="3230">
                  <c:v>423100</c:v>
                </c:pt>
                <c:pt idx="3231">
                  <c:v>423200</c:v>
                </c:pt>
                <c:pt idx="3232">
                  <c:v>423300</c:v>
                </c:pt>
                <c:pt idx="3233">
                  <c:v>423400</c:v>
                </c:pt>
                <c:pt idx="3234">
                  <c:v>423500</c:v>
                </c:pt>
                <c:pt idx="3235">
                  <c:v>423600</c:v>
                </c:pt>
                <c:pt idx="3236">
                  <c:v>423700</c:v>
                </c:pt>
                <c:pt idx="3237">
                  <c:v>423800</c:v>
                </c:pt>
                <c:pt idx="3238">
                  <c:v>423900</c:v>
                </c:pt>
                <c:pt idx="3239">
                  <c:v>424000</c:v>
                </c:pt>
                <c:pt idx="3240">
                  <c:v>424100</c:v>
                </c:pt>
                <c:pt idx="3241">
                  <c:v>424200</c:v>
                </c:pt>
                <c:pt idx="3242">
                  <c:v>424300</c:v>
                </c:pt>
                <c:pt idx="3243">
                  <c:v>424400</c:v>
                </c:pt>
                <c:pt idx="3244">
                  <c:v>424500</c:v>
                </c:pt>
                <c:pt idx="3245">
                  <c:v>424600</c:v>
                </c:pt>
                <c:pt idx="3246">
                  <c:v>424700</c:v>
                </c:pt>
                <c:pt idx="3247">
                  <c:v>424800</c:v>
                </c:pt>
                <c:pt idx="3248">
                  <c:v>424900</c:v>
                </c:pt>
                <c:pt idx="3249">
                  <c:v>425000</c:v>
                </c:pt>
                <c:pt idx="3250">
                  <c:v>425100</c:v>
                </c:pt>
                <c:pt idx="3251">
                  <c:v>425200</c:v>
                </c:pt>
                <c:pt idx="3252">
                  <c:v>425300</c:v>
                </c:pt>
                <c:pt idx="3253">
                  <c:v>425400</c:v>
                </c:pt>
                <c:pt idx="3254">
                  <c:v>425500</c:v>
                </c:pt>
                <c:pt idx="3255">
                  <c:v>425600</c:v>
                </c:pt>
                <c:pt idx="3256">
                  <c:v>425700</c:v>
                </c:pt>
                <c:pt idx="3257">
                  <c:v>425800</c:v>
                </c:pt>
                <c:pt idx="3258">
                  <c:v>425900</c:v>
                </c:pt>
                <c:pt idx="3259">
                  <c:v>426000</c:v>
                </c:pt>
                <c:pt idx="3260">
                  <c:v>426100</c:v>
                </c:pt>
                <c:pt idx="3261">
                  <c:v>426200</c:v>
                </c:pt>
                <c:pt idx="3262">
                  <c:v>426300</c:v>
                </c:pt>
                <c:pt idx="3263">
                  <c:v>426400</c:v>
                </c:pt>
                <c:pt idx="3264">
                  <c:v>426500</c:v>
                </c:pt>
                <c:pt idx="3265">
                  <c:v>426600</c:v>
                </c:pt>
                <c:pt idx="3266">
                  <c:v>426700</c:v>
                </c:pt>
                <c:pt idx="3267">
                  <c:v>426800</c:v>
                </c:pt>
                <c:pt idx="3268">
                  <c:v>426900</c:v>
                </c:pt>
                <c:pt idx="3269">
                  <c:v>427000</c:v>
                </c:pt>
                <c:pt idx="3270">
                  <c:v>427100</c:v>
                </c:pt>
                <c:pt idx="3271">
                  <c:v>427200</c:v>
                </c:pt>
                <c:pt idx="3272">
                  <c:v>427300</c:v>
                </c:pt>
                <c:pt idx="3273">
                  <c:v>427400</c:v>
                </c:pt>
                <c:pt idx="3274">
                  <c:v>427500</c:v>
                </c:pt>
                <c:pt idx="3275">
                  <c:v>427600</c:v>
                </c:pt>
                <c:pt idx="3276">
                  <c:v>427700</c:v>
                </c:pt>
                <c:pt idx="3277">
                  <c:v>427800</c:v>
                </c:pt>
                <c:pt idx="3278">
                  <c:v>427900</c:v>
                </c:pt>
                <c:pt idx="3279">
                  <c:v>428000</c:v>
                </c:pt>
                <c:pt idx="3280">
                  <c:v>428100</c:v>
                </c:pt>
                <c:pt idx="3281">
                  <c:v>428200</c:v>
                </c:pt>
                <c:pt idx="3282">
                  <c:v>428300</c:v>
                </c:pt>
                <c:pt idx="3283">
                  <c:v>428400</c:v>
                </c:pt>
                <c:pt idx="3284">
                  <c:v>428500</c:v>
                </c:pt>
                <c:pt idx="3285">
                  <c:v>428600</c:v>
                </c:pt>
                <c:pt idx="3286">
                  <c:v>428700</c:v>
                </c:pt>
                <c:pt idx="3287">
                  <c:v>428800</c:v>
                </c:pt>
                <c:pt idx="3288">
                  <c:v>428900</c:v>
                </c:pt>
                <c:pt idx="3289">
                  <c:v>429000</c:v>
                </c:pt>
                <c:pt idx="3290">
                  <c:v>429100</c:v>
                </c:pt>
                <c:pt idx="3291">
                  <c:v>429200</c:v>
                </c:pt>
                <c:pt idx="3292">
                  <c:v>429300</c:v>
                </c:pt>
                <c:pt idx="3293">
                  <c:v>429400</c:v>
                </c:pt>
                <c:pt idx="3294">
                  <c:v>429500</c:v>
                </c:pt>
                <c:pt idx="3295">
                  <c:v>429600</c:v>
                </c:pt>
                <c:pt idx="3296">
                  <c:v>429700</c:v>
                </c:pt>
                <c:pt idx="3297">
                  <c:v>429800</c:v>
                </c:pt>
                <c:pt idx="3298">
                  <c:v>429900</c:v>
                </c:pt>
                <c:pt idx="3299">
                  <c:v>430000</c:v>
                </c:pt>
                <c:pt idx="3300">
                  <c:v>430100</c:v>
                </c:pt>
                <c:pt idx="3301">
                  <c:v>430200</c:v>
                </c:pt>
                <c:pt idx="3302">
                  <c:v>430300</c:v>
                </c:pt>
                <c:pt idx="3303">
                  <c:v>430400</c:v>
                </c:pt>
                <c:pt idx="3304">
                  <c:v>430500</c:v>
                </c:pt>
                <c:pt idx="3305">
                  <c:v>430600</c:v>
                </c:pt>
                <c:pt idx="3306">
                  <c:v>430700</c:v>
                </c:pt>
                <c:pt idx="3307">
                  <c:v>430800</c:v>
                </c:pt>
                <c:pt idx="3308">
                  <c:v>430900</c:v>
                </c:pt>
                <c:pt idx="3309">
                  <c:v>431000</c:v>
                </c:pt>
                <c:pt idx="3310">
                  <c:v>431100</c:v>
                </c:pt>
                <c:pt idx="3311">
                  <c:v>431200</c:v>
                </c:pt>
                <c:pt idx="3312">
                  <c:v>431300</c:v>
                </c:pt>
                <c:pt idx="3313">
                  <c:v>431400</c:v>
                </c:pt>
                <c:pt idx="3314">
                  <c:v>431500</c:v>
                </c:pt>
                <c:pt idx="3315">
                  <c:v>431600</c:v>
                </c:pt>
                <c:pt idx="3316">
                  <c:v>431700</c:v>
                </c:pt>
                <c:pt idx="3317">
                  <c:v>431800</c:v>
                </c:pt>
                <c:pt idx="3318">
                  <c:v>431900</c:v>
                </c:pt>
                <c:pt idx="3319">
                  <c:v>432000</c:v>
                </c:pt>
                <c:pt idx="3320">
                  <c:v>432100</c:v>
                </c:pt>
                <c:pt idx="3321">
                  <c:v>432200</c:v>
                </c:pt>
                <c:pt idx="3322">
                  <c:v>432300</c:v>
                </c:pt>
                <c:pt idx="3323">
                  <c:v>432400</c:v>
                </c:pt>
                <c:pt idx="3324">
                  <c:v>432500</c:v>
                </c:pt>
                <c:pt idx="3325">
                  <c:v>432600</c:v>
                </c:pt>
                <c:pt idx="3326">
                  <c:v>432700</c:v>
                </c:pt>
                <c:pt idx="3327">
                  <c:v>432800</c:v>
                </c:pt>
                <c:pt idx="3328">
                  <c:v>432900</c:v>
                </c:pt>
                <c:pt idx="3329">
                  <c:v>433000</c:v>
                </c:pt>
                <c:pt idx="3330">
                  <c:v>433100</c:v>
                </c:pt>
                <c:pt idx="3331">
                  <c:v>433200</c:v>
                </c:pt>
                <c:pt idx="3332">
                  <c:v>433300</c:v>
                </c:pt>
                <c:pt idx="3333">
                  <c:v>433400</c:v>
                </c:pt>
                <c:pt idx="3334">
                  <c:v>433500</c:v>
                </c:pt>
                <c:pt idx="3335">
                  <c:v>433600</c:v>
                </c:pt>
                <c:pt idx="3336">
                  <c:v>433700</c:v>
                </c:pt>
                <c:pt idx="3337">
                  <c:v>433800</c:v>
                </c:pt>
                <c:pt idx="3338">
                  <c:v>433900</c:v>
                </c:pt>
                <c:pt idx="3339">
                  <c:v>434000</c:v>
                </c:pt>
                <c:pt idx="3340">
                  <c:v>434100</c:v>
                </c:pt>
                <c:pt idx="3341">
                  <c:v>434200</c:v>
                </c:pt>
                <c:pt idx="3342">
                  <c:v>434300</c:v>
                </c:pt>
                <c:pt idx="3343">
                  <c:v>434400</c:v>
                </c:pt>
                <c:pt idx="3344">
                  <c:v>434500</c:v>
                </c:pt>
                <c:pt idx="3345">
                  <c:v>434600</c:v>
                </c:pt>
                <c:pt idx="3346">
                  <c:v>434700</c:v>
                </c:pt>
                <c:pt idx="3347">
                  <c:v>434800</c:v>
                </c:pt>
                <c:pt idx="3348">
                  <c:v>434900</c:v>
                </c:pt>
                <c:pt idx="3349">
                  <c:v>435000</c:v>
                </c:pt>
                <c:pt idx="3350">
                  <c:v>435100</c:v>
                </c:pt>
                <c:pt idx="3351">
                  <c:v>435200</c:v>
                </c:pt>
                <c:pt idx="3352">
                  <c:v>435300</c:v>
                </c:pt>
                <c:pt idx="3353">
                  <c:v>435400</c:v>
                </c:pt>
                <c:pt idx="3354">
                  <c:v>435500</c:v>
                </c:pt>
                <c:pt idx="3355">
                  <c:v>435600</c:v>
                </c:pt>
                <c:pt idx="3356">
                  <c:v>435700</c:v>
                </c:pt>
                <c:pt idx="3357">
                  <c:v>435800</c:v>
                </c:pt>
                <c:pt idx="3358">
                  <c:v>435900</c:v>
                </c:pt>
                <c:pt idx="3359">
                  <c:v>436000</c:v>
                </c:pt>
                <c:pt idx="3360">
                  <c:v>436100</c:v>
                </c:pt>
                <c:pt idx="3361">
                  <c:v>436200</c:v>
                </c:pt>
                <c:pt idx="3362">
                  <c:v>436300</c:v>
                </c:pt>
                <c:pt idx="3363">
                  <c:v>436400</c:v>
                </c:pt>
                <c:pt idx="3364">
                  <c:v>436500</c:v>
                </c:pt>
                <c:pt idx="3365">
                  <c:v>436600</c:v>
                </c:pt>
                <c:pt idx="3366">
                  <c:v>436700</c:v>
                </c:pt>
                <c:pt idx="3367">
                  <c:v>436800</c:v>
                </c:pt>
                <c:pt idx="3368">
                  <c:v>436900</c:v>
                </c:pt>
                <c:pt idx="3369">
                  <c:v>437000</c:v>
                </c:pt>
                <c:pt idx="3370">
                  <c:v>437100</c:v>
                </c:pt>
                <c:pt idx="3371">
                  <c:v>437200</c:v>
                </c:pt>
                <c:pt idx="3372">
                  <c:v>437300</c:v>
                </c:pt>
                <c:pt idx="3373">
                  <c:v>437400</c:v>
                </c:pt>
                <c:pt idx="3374">
                  <c:v>437500</c:v>
                </c:pt>
                <c:pt idx="3375">
                  <c:v>437600</c:v>
                </c:pt>
                <c:pt idx="3376">
                  <c:v>437700</c:v>
                </c:pt>
                <c:pt idx="3377">
                  <c:v>437800</c:v>
                </c:pt>
                <c:pt idx="3378">
                  <c:v>437900</c:v>
                </c:pt>
                <c:pt idx="3379">
                  <c:v>438000</c:v>
                </c:pt>
                <c:pt idx="3380">
                  <c:v>438100</c:v>
                </c:pt>
                <c:pt idx="3381">
                  <c:v>438200</c:v>
                </c:pt>
                <c:pt idx="3382">
                  <c:v>438300</c:v>
                </c:pt>
                <c:pt idx="3383">
                  <c:v>438400</c:v>
                </c:pt>
                <c:pt idx="3384">
                  <c:v>438500</c:v>
                </c:pt>
                <c:pt idx="3385">
                  <c:v>438600</c:v>
                </c:pt>
                <c:pt idx="3386">
                  <c:v>438700</c:v>
                </c:pt>
                <c:pt idx="3387">
                  <c:v>438800</c:v>
                </c:pt>
                <c:pt idx="3388">
                  <c:v>438900</c:v>
                </c:pt>
                <c:pt idx="3389">
                  <c:v>439000</c:v>
                </c:pt>
                <c:pt idx="3390">
                  <c:v>439100</c:v>
                </c:pt>
                <c:pt idx="3391">
                  <c:v>439200</c:v>
                </c:pt>
                <c:pt idx="3392">
                  <c:v>439300</c:v>
                </c:pt>
                <c:pt idx="3393">
                  <c:v>439400</c:v>
                </c:pt>
                <c:pt idx="3394">
                  <c:v>439500</c:v>
                </c:pt>
                <c:pt idx="3395">
                  <c:v>439600</c:v>
                </c:pt>
                <c:pt idx="3396">
                  <c:v>439700</c:v>
                </c:pt>
                <c:pt idx="3397">
                  <c:v>439800</c:v>
                </c:pt>
                <c:pt idx="3398">
                  <c:v>439900</c:v>
                </c:pt>
                <c:pt idx="3399">
                  <c:v>440000</c:v>
                </c:pt>
                <c:pt idx="3400">
                  <c:v>440100</c:v>
                </c:pt>
                <c:pt idx="3401">
                  <c:v>440200</c:v>
                </c:pt>
                <c:pt idx="3402">
                  <c:v>440300</c:v>
                </c:pt>
                <c:pt idx="3403">
                  <c:v>440400</c:v>
                </c:pt>
                <c:pt idx="3404">
                  <c:v>440500</c:v>
                </c:pt>
                <c:pt idx="3405">
                  <c:v>440600</c:v>
                </c:pt>
                <c:pt idx="3406">
                  <c:v>440700</c:v>
                </c:pt>
                <c:pt idx="3407">
                  <c:v>440800</c:v>
                </c:pt>
                <c:pt idx="3408">
                  <c:v>440900</c:v>
                </c:pt>
                <c:pt idx="3409">
                  <c:v>441000</c:v>
                </c:pt>
                <c:pt idx="3410">
                  <c:v>441100</c:v>
                </c:pt>
                <c:pt idx="3411">
                  <c:v>441200</c:v>
                </c:pt>
                <c:pt idx="3412">
                  <c:v>441300</c:v>
                </c:pt>
                <c:pt idx="3413">
                  <c:v>441400</c:v>
                </c:pt>
                <c:pt idx="3414">
                  <c:v>441500</c:v>
                </c:pt>
                <c:pt idx="3415">
                  <c:v>441600</c:v>
                </c:pt>
                <c:pt idx="3416">
                  <c:v>441700</c:v>
                </c:pt>
                <c:pt idx="3417">
                  <c:v>441800</c:v>
                </c:pt>
                <c:pt idx="3418">
                  <c:v>441900</c:v>
                </c:pt>
                <c:pt idx="3419">
                  <c:v>442000</c:v>
                </c:pt>
                <c:pt idx="3420">
                  <c:v>442100</c:v>
                </c:pt>
                <c:pt idx="3421">
                  <c:v>442200</c:v>
                </c:pt>
                <c:pt idx="3422">
                  <c:v>442300</c:v>
                </c:pt>
                <c:pt idx="3423">
                  <c:v>442400</c:v>
                </c:pt>
                <c:pt idx="3424">
                  <c:v>442500</c:v>
                </c:pt>
                <c:pt idx="3425">
                  <c:v>442600</c:v>
                </c:pt>
                <c:pt idx="3426">
                  <c:v>442700</c:v>
                </c:pt>
                <c:pt idx="3427">
                  <c:v>442800</c:v>
                </c:pt>
                <c:pt idx="3428">
                  <c:v>442900</c:v>
                </c:pt>
                <c:pt idx="3429">
                  <c:v>443000</c:v>
                </c:pt>
                <c:pt idx="3430">
                  <c:v>443100</c:v>
                </c:pt>
                <c:pt idx="3431">
                  <c:v>443200</c:v>
                </c:pt>
                <c:pt idx="3432">
                  <c:v>443300</c:v>
                </c:pt>
                <c:pt idx="3433">
                  <c:v>443400</c:v>
                </c:pt>
                <c:pt idx="3434">
                  <c:v>443500</c:v>
                </c:pt>
                <c:pt idx="3435">
                  <c:v>443600</c:v>
                </c:pt>
                <c:pt idx="3436">
                  <c:v>443700</c:v>
                </c:pt>
                <c:pt idx="3437">
                  <c:v>443800</c:v>
                </c:pt>
                <c:pt idx="3438">
                  <c:v>443900</c:v>
                </c:pt>
                <c:pt idx="3439">
                  <c:v>444000</c:v>
                </c:pt>
                <c:pt idx="3440">
                  <c:v>444100</c:v>
                </c:pt>
                <c:pt idx="3441">
                  <c:v>444200</c:v>
                </c:pt>
                <c:pt idx="3442">
                  <c:v>444300</c:v>
                </c:pt>
                <c:pt idx="3443">
                  <c:v>444400</c:v>
                </c:pt>
                <c:pt idx="3444">
                  <c:v>444500</c:v>
                </c:pt>
                <c:pt idx="3445">
                  <c:v>444600</c:v>
                </c:pt>
                <c:pt idx="3446">
                  <c:v>444700</c:v>
                </c:pt>
                <c:pt idx="3447">
                  <c:v>444800</c:v>
                </c:pt>
                <c:pt idx="3448">
                  <c:v>444900</c:v>
                </c:pt>
                <c:pt idx="3449">
                  <c:v>445000</c:v>
                </c:pt>
                <c:pt idx="3450">
                  <c:v>445100</c:v>
                </c:pt>
                <c:pt idx="3451">
                  <c:v>445200</c:v>
                </c:pt>
                <c:pt idx="3452">
                  <c:v>445300</c:v>
                </c:pt>
                <c:pt idx="3453">
                  <c:v>445400</c:v>
                </c:pt>
                <c:pt idx="3454">
                  <c:v>445500</c:v>
                </c:pt>
                <c:pt idx="3455">
                  <c:v>445600</c:v>
                </c:pt>
                <c:pt idx="3456">
                  <c:v>445700</c:v>
                </c:pt>
                <c:pt idx="3457">
                  <c:v>445800</c:v>
                </c:pt>
                <c:pt idx="3458">
                  <c:v>445900</c:v>
                </c:pt>
                <c:pt idx="3459">
                  <c:v>446000</c:v>
                </c:pt>
                <c:pt idx="3460">
                  <c:v>446100</c:v>
                </c:pt>
                <c:pt idx="3461">
                  <c:v>446200</c:v>
                </c:pt>
                <c:pt idx="3462">
                  <c:v>446300</c:v>
                </c:pt>
                <c:pt idx="3463">
                  <c:v>446400</c:v>
                </c:pt>
                <c:pt idx="3464">
                  <c:v>446500</c:v>
                </c:pt>
                <c:pt idx="3465">
                  <c:v>446600</c:v>
                </c:pt>
                <c:pt idx="3466">
                  <c:v>446700</c:v>
                </c:pt>
                <c:pt idx="3467">
                  <c:v>446800</c:v>
                </c:pt>
                <c:pt idx="3468">
                  <c:v>446900</c:v>
                </c:pt>
                <c:pt idx="3469">
                  <c:v>447000</c:v>
                </c:pt>
                <c:pt idx="3470">
                  <c:v>447100</c:v>
                </c:pt>
                <c:pt idx="3471">
                  <c:v>447200</c:v>
                </c:pt>
                <c:pt idx="3472">
                  <c:v>447300</c:v>
                </c:pt>
                <c:pt idx="3473">
                  <c:v>447400</c:v>
                </c:pt>
                <c:pt idx="3474">
                  <c:v>447500</c:v>
                </c:pt>
                <c:pt idx="3475">
                  <c:v>447600</c:v>
                </c:pt>
                <c:pt idx="3476">
                  <c:v>447700</c:v>
                </c:pt>
                <c:pt idx="3477">
                  <c:v>447800</c:v>
                </c:pt>
                <c:pt idx="3478">
                  <c:v>447900</c:v>
                </c:pt>
                <c:pt idx="3479">
                  <c:v>448000</c:v>
                </c:pt>
                <c:pt idx="3480">
                  <c:v>448100</c:v>
                </c:pt>
                <c:pt idx="3481">
                  <c:v>448200</c:v>
                </c:pt>
                <c:pt idx="3482">
                  <c:v>448300</c:v>
                </c:pt>
                <c:pt idx="3483">
                  <c:v>448400</c:v>
                </c:pt>
                <c:pt idx="3484">
                  <c:v>448500</c:v>
                </c:pt>
                <c:pt idx="3485">
                  <c:v>448600</c:v>
                </c:pt>
                <c:pt idx="3486">
                  <c:v>448700</c:v>
                </c:pt>
                <c:pt idx="3487">
                  <c:v>448800</c:v>
                </c:pt>
                <c:pt idx="3488">
                  <c:v>448900</c:v>
                </c:pt>
                <c:pt idx="3489">
                  <c:v>449000</c:v>
                </c:pt>
                <c:pt idx="3490">
                  <c:v>449100</c:v>
                </c:pt>
                <c:pt idx="3491">
                  <c:v>449200</c:v>
                </c:pt>
                <c:pt idx="3492">
                  <c:v>449300</c:v>
                </c:pt>
                <c:pt idx="3493">
                  <c:v>449400</c:v>
                </c:pt>
                <c:pt idx="3494">
                  <c:v>449500</c:v>
                </c:pt>
                <c:pt idx="3495">
                  <c:v>449600</c:v>
                </c:pt>
                <c:pt idx="3496">
                  <c:v>449700</c:v>
                </c:pt>
                <c:pt idx="3497">
                  <c:v>449800</c:v>
                </c:pt>
                <c:pt idx="3498">
                  <c:v>449900</c:v>
                </c:pt>
                <c:pt idx="3499">
                  <c:v>450000</c:v>
                </c:pt>
                <c:pt idx="3500">
                  <c:v>450100</c:v>
                </c:pt>
                <c:pt idx="3501">
                  <c:v>450200</c:v>
                </c:pt>
                <c:pt idx="3502">
                  <c:v>450300</c:v>
                </c:pt>
                <c:pt idx="3503">
                  <c:v>450400</c:v>
                </c:pt>
                <c:pt idx="3504">
                  <c:v>450500</c:v>
                </c:pt>
                <c:pt idx="3505">
                  <c:v>450600</c:v>
                </c:pt>
                <c:pt idx="3506">
                  <c:v>450700</c:v>
                </c:pt>
                <c:pt idx="3507">
                  <c:v>450800</c:v>
                </c:pt>
                <c:pt idx="3508">
                  <c:v>450900</c:v>
                </c:pt>
                <c:pt idx="3509">
                  <c:v>451000</c:v>
                </c:pt>
                <c:pt idx="3510">
                  <c:v>451100</c:v>
                </c:pt>
                <c:pt idx="3511">
                  <c:v>451200</c:v>
                </c:pt>
                <c:pt idx="3512">
                  <c:v>451300</c:v>
                </c:pt>
                <c:pt idx="3513">
                  <c:v>451400</c:v>
                </c:pt>
                <c:pt idx="3514">
                  <c:v>451500</c:v>
                </c:pt>
                <c:pt idx="3515">
                  <c:v>451600</c:v>
                </c:pt>
                <c:pt idx="3516">
                  <c:v>451700</c:v>
                </c:pt>
                <c:pt idx="3517">
                  <c:v>451800</c:v>
                </c:pt>
                <c:pt idx="3518">
                  <c:v>451900</c:v>
                </c:pt>
                <c:pt idx="3519">
                  <c:v>452000</c:v>
                </c:pt>
                <c:pt idx="3520">
                  <c:v>452100</c:v>
                </c:pt>
                <c:pt idx="3521">
                  <c:v>452200</c:v>
                </c:pt>
                <c:pt idx="3522">
                  <c:v>452300</c:v>
                </c:pt>
                <c:pt idx="3523">
                  <c:v>452400</c:v>
                </c:pt>
                <c:pt idx="3524">
                  <c:v>452500</c:v>
                </c:pt>
                <c:pt idx="3525">
                  <c:v>452600</c:v>
                </c:pt>
                <c:pt idx="3526">
                  <c:v>452700</c:v>
                </c:pt>
                <c:pt idx="3527">
                  <c:v>452800</c:v>
                </c:pt>
                <c:pt idx="3528">
                  <c:v>452900</c:v>
                </c:pt>
                <c:pt idx="3529">
                  <c:v>453000</c:v>
                </c:pt>
                <c:pt idx="3530">
                  <c:v>453100</c:v>
                </c:pt>
                <c:pt idx="3531">
                  <c:v>453200</c:v>
                </c:pt>
                <c:pt idx="3532">
                  <c:v>453300</c:v>
                </c:pt>
                <c:pt idx="3533">
                  <c:v>453400</c:v>
                </c:pt>
                <c:pt idx="3534">
                  <c:v>453500</c:v>
                </c:pt>
                <c:pt idx="3535">
                  <c:v>453600</c:v>
                </c:pt>
                <c:pt idx="3536">
                  <c:v>453700</c:v>
                </c:pt>
                <c:pt idx="3537">
                  <c:v>453800</c:v>
                </c:pt>
                <c:pt idx="3538">
                  <c:v>453900</c:v>
                </c:pt>
                <c:pt idx="3539">
                  <c:v>454000</c:v>
                </c:pt>
                <c:pt idx="3540">
                  <c:v>454100</c:v>
                </c:pt>
                <c:pt idx="3541">
                  <c:v>454200</c:v>
                </c:pt>
                <c:pt idx="3542">
                  <c:v>454300</c:v>
                </c:pt>
                <c:pt idx="3543">
                  <c:v>454400</c:v>
                </c:pt>
                <c:pt idx="3544">
                  <c:v>454500</c:v>
                </c:pt>
                <c:pt idx="3545">
                  <c:v>454600</c:v>
                </c:pt>
                <c:pt idx="3546">
                  <c:v>454700</c:v>
                </c:pt>
                <c:pt idx="3547">
                  <c:v>454800</c:v>
                </c:pt>
                <c:pt idx="3548">
                  <c:v>454900</c:v>
                </c:pt>
                <c:pt idx="3549">
                  <c:v>455000</c:v>
                </c:pt>
                <c:pt idx="3550">
                  <c:v>455100</c:v>
                </c:pt>
                <c:pt idx="3551">
                  <c:v>455200</c:v>
                </c:pt>
                <c:pt idx="3552">
                  <c:v>455300</c:v>
                </c:pt>
                <c:pt idx="3553">
                  <c:v>455400</c:v>
                </c:pt>
                <c:pt idx="3554">
                  <c:v>455500</c:v>
                </c:pt>
                <c:pt idx="3555">
                  <c:v>455600</c:v>
                </c:pt>
                <c:pt idx="3556">
                  <c:v>455700</c:v>
                </c:pt>
                <c:pt idx="3557">
                  <c:v>455800</c:v>
                </c:pt>
                <c:pt idx="3558">
                  <c:v>455900</c:v>
                </c:pt>
                <c:pt idx="3559">
                  <c:v>456000</c:v>
                </c:pt>
                <c:pt idx="3560">
                  <c:v>456100</c:v>
                </c:pt>
                <c:pt idx="3561">
                  <c:v>456200</c:v>
                </c:pt>
                <c:pt idx="3562">
                  <c:v>456300</c:v>
                </c:pt>
                <c:pt idx="3563">
                  <c:v>456400</c:v>
                </c:pt>
                <c:pt idx="3564">
                  <c:v>456500</c:v>
                </c:pt>
                <c:pt idx="3565">
                  <c:v>456600</c:v>
                </c:pt>
                <c:pt idx="3566">
                  <c:v>456700</c:v>
                </c:pt>
                <c:pt idx="3567">
                  <c:v>456800</c:v>
                </c:pt>
                <c:pt idx="3568">
                  <c:v>456900</c:v>
                </c:pt>
                <c:pt idx="3569">
                  <c:v>457000</c:v>
                </c:pt>
                <c:pt idx="3570">
                  <c:v>457100</c:v>
                </c:pt>
                <c:pt idx="3571">
                  <c:v>457200</c:v>
                </c:pt>
                <c:pt idx="3572">
                  <c:v>457300</c:v>
                </c:pt>
                <c:pt idx="3573">
                  <c:v>457400</c:v>
                </c:pt>
                <c:pt idx="3574">
                  <c:v>457500</c:v>
                </c:pt>
                <c:pt idx="3575">
                  <c:v>457600</c:v>
                </c:pt>
                <c:pt idx="3576">
                  <c:v>457700</c:v>
                </c:pt>
                <c:pt idx="3577">
                  <c:v>457800</c:v>
                </c:pt>
                <c:pt idx="3578">
                  <c:v>457900</c:v>
                </c:pt>
                <c:pt idx="3579">
                  <c:v>458000</c:v>
                </c:pt>
                <c:pt idx="3580">
                  <c:v>458100</c:v>
                </c:pt>
                <c:pt idx="3581">
                  <c:v>458200</c:v>
                </c:pt>
                <c:pt idx="3582">
                  <c:v>458300</c:v>
                </c:pt>
                <c:pt idx="3583">
                  <c:v>458400</c:v>
                </c:pt>
                <c:pt idx="3584">
                  <c:v>458500</c:v>
                </c:pt>
                <c:pt idx="3585">
                  <c:v>458600</c:v>
                </c:pt>
                <c:pt idx="3586">
                  <c:v>458700</c:v>
                </c:pt>
                <c:pt idx="3587">
                  <c:v>458800</c:v>
                </c:pt>
                <c:pt idx="3588">
                  <c:v>458900</c:v>
                </c:pt>
                <c:pt idx="3589">
                  <c:v>459000</c:v>
                </c:pt>
                <c:pt idx="3590">
                  <c:v>459100</c:v>
                </c:pt>
                <c:pt idx="3591">
                  <c:v>459200</c:v>
                </c:pt>
                <c:pt idx="3592">
                  <c:v>459300</c:v>
                </c:pt>
                <c:pt idx="3593">
                  <c:v>459400</c:v>
                </c:pt>
                <c:pt idx="3594">
                  <c:v>459500</c:v>
                </c:pt>
                <c:pt idx="3595">
                  <c:v>459600</c:v>
                </c:pt>
                <c:pt idx="3596">
                  <c:v>459700</c:v>
                </c:pt>
                <c:pt idx="3597">
                  <c:v>459800</c:v>
                </c:pt>
                <c:pt idx="3598">
                  <c:v>459900</c:v>
                </c:pt>
                <c:pt idx="3599">
                  <c:v>460000</c:v>
                </c:pt>
                <c:pt idx="3600">
                  <c:v>460100</c:v>
                </c:pt>
                <c:pt idx="3601">
                  <c:v>460200</c:v>
                </c:pt>
                <c:pt idx="3602">
                  <c:v>460300</c:v>
                </c:pt>
                <c:pt idx="3603">
                  <c:v>460400</c:v>
                </c:pt>
                <c:pt idx="3604">
                  <c:v>460500</c:v>
                </c:pt>
                <c:pt idx="3605">
                  <c:v>460600</c:v>
                </c:pt>
                <c:pt idx="3606">
                  <c:v>460700</c:v>
                </c:pt>
                <c:pt idx="3607">
                  <c:v>460800</c:v>
                </c:pt>
                <c:pt idx="3608">
                  <c:v>460900</c:v>
                </c:pt>
                <c:pt idx="3609">
                  <c:v>461000</c:v>
                </c:pt>
                <c:pt idx="3610">
                  <c:v>461100</c:v>
                </c:pt>
                <c:pt idx="3611">
                  <c:v>461200</c:v>
                </c:pt>
                <c:pt idx="3612">
                  <c:v>461300</c:v>
                </c:pt>
                <c:pt idx="3613">
                  <c:v>461400</c:v>
                </c:pt>
                <c:pt idx="3614">
                  <c:v>461500</c:v>
                </c:pt>
                <c:pt idx="3615">
                  <c:v>461600</c:v>
                </c:pt>
                <c:pt idx="3616">
                  <c:v>461700</c:v>
                </c:pt>
                <c:pt idx="3617">
                  <c:v>461800</c:v>
                </c:pt>
                <c:pt idx="3618">
                  <c:v>461900</c:v>
                </c:pt>
                <c:pt idx="3619">
                  <c:v>462000</c:v>
                </c:pt>
                <c:pt idx="3620">
                  <c:v>462100</c:v>
                </c:pt>
                <c:pt idx="3621">
                  <c:v>462200</c:v>
                </c:pt>
                <c:pt idx="3622">
                  <c:v>462300</c:v>
                </c:pt>
                <c:pt idx="3623">
                  <c:v>462400</c:v>
                </c:pt>
                <c:pt idx="3624">
                  <c:v>462500</c:v>
                </c:pt>
                <c:pt idx="3625">
                  <c:v>462600</c:v>
                </c:pt>
                <c:pt idx="3626">
                  <c:v>462700</c:v>
                </c:pt>
                <c:pt idx="3627">
                  <c:v>462800</c:v>
                </c:pt>
                <c:pt idx="3628">
                  <c:v>462900</c:v>
                </c:pt>
                <c:pt idx="3629">
                  <c:v>463000</c:v>
                </c:pt>
                <c:pt idx="3630">
                  <c:v>463100</c:v>
                </c:pt>
                <c:pt idx="3631">
                  <c:v>463200</c:v>
                </c:pt>
                <c:pt idx="3632">
                  <c:v>463300</c:v>
                </c:pt>
                <c:pt idx="3633">
                  <c:v>463400</c:v>
                </c:pt>
                <c:pt idx="3634">
                  <c:v>463500</c:v>
                </c:pt>
                <c:pt idx="3635">
                  <c:v>463600</c:v>
                </c:pt>
                <c:pt idx="3636">
                  <c:v>463700</c:v>
                </c:pt>
                <c:pt idx="3637">
                  <c:v>463800</c:v>
                </c:pt>
                <c:pt idx="3638">
                  <c:v>463900</c:v>
                </c:pt>
                <c:pt idx="3639">
                  <c:v>464000</c:v>
                </c:pt>
                <c:pt idx="3640">
                  <c:v>464100</c:v>
                </c:pt>
                <c:pt idx="3641">
                  <c:v>464200</c:v>
                </c:pt>
                <c:pt idx="3642">
                  <c:v>464300</c:v>
                </c:pt>
                <c:pt idx="3643">
                  <c:v>464400</c:v>
                </c:pt>
                <c:pt idx="3644">
                  <c:v>464500</c:v>
                </c:pt>
                <c:pt idx="3645">
                  <c:v>464600</c:v>
                </c:pt>
                <c:pt idx="3646">
                  <c:v>464700</c:v>
                </c:pt>
                <c:pt idx="3647">
                  <c:v>464800</c:v>
                </c:pt>
                <c:pt idx="3648">
                  <c:v>464900</c:v>
                </c:pt>
                <c:pt idx="3649">
                  <c:v>465000</c:v>
                </c:pt>
                <c:pt idx="3650">
                  <c:v>465100</c:v>
                </c:pt>
                <c:pt idx="3651">
                  <c:v>465200</c:v>
                </c:pt>
                <c:pt idx="3652">
                  <c:v>465300</c:v>
                </c:pt>
                <c:pt idx="3653">
                  <c:v>465400</c:v>
                </c:pt>
                <c:pt idx="3654">
                  <c:v>465500</c:v>
                </c:pt>
                <c:pt idx="3655">
                  <c:v>465600</c:v>
                </c:pt>
                <c:pt idx="3656">
                  <c:v>465700</c:v>
                </c:pt>
                <c:pt idx="3657">
                  <c:v>465800</c:v>
                </c:pt>
                <c:pt idx="3658">
                  <c:v>465900</c:v>
                </c:pt>
                <c:pt idx="3659">
                  <c:v>466000</c:v>
                </c:pt>
                <c:pt idx="3660">
                  <c:v>466100</c:v>
                </c:pt>
                <c:pt idx="3661">
                  <c:v>466200</c:v>
                </c:pt>
                <c:pt idx="3662">
                  <c:v>466300</c:v>
                </c:pt>
                <c:pt idx="3663">
                  <c:v>466400</c:v>
                </c:pt>
                <c:pt idx="3664">
                  <c:v>466500</c:v>
                </c:pt>
                <c:pt idx="3665">
                  <c:v>466600</c:v>
                </c:pt>
                <c:pt idx="3666">
                  <c:v>466700</c:v>
                </c:pt>
                <c:pt idx="3667">
                  <c:v>466800</c:v>
                </c:pt>
                <c:pt idx="3668">
                  <c:v>466900</c:v>
                </c:pt>
                <c:pt idx="3669">
                  <c:v>467000</c:v>
                </c:pt>
                <c:pt idx="3670">
                  <c:v>467100</c:v>
                </c:pt>
                <c:pt idx="3671">
                  <c:v>467200</c:v>
                </c:pt>
                <c:pt idx="3672">
                  <c:v>467300</c:v>
                </c:pt>
                <c:pt idx="3673">
                  <c:v>467400</c:v>
                </c:pt>
                <c:pt idx="3674">
                  <c:v>467500</c:v>
                </c:pt>
                <c:pt idx="3675">
                  <c:v>467600</c:v>
                </c:pt>
                <c:pt idx="3676">
                  <c:v>467700</c:v>
                </c:pt>
                <c:pt idx="3677">
                  <c:v>467800</c:v>
                </c:pt>
                <c:pt idx="3678">
                  <c:v>467900</c:v>
                </c:pt>
                <c:pt idx="3679">
                  <c:v>468000</c:v>
                </c:pt>
                <c:pt idx="3680">
                  <c:v>468100</c:v>
                </c:pt>
                <c:pt idx="3681">
                  <c:v>468200</c:v>
                </c:pt>
                <c:pt idx="3682">
                  <c:v>468300</c:v>
                </c:pt>
                <c:pt idx="3683">
                  <c:v>468400</c:v>
                </c:pt>
                <c:pt idx="3684">
                  <c:v>468500</c:v>
                </c:pt>
                <c:pt idx="3685">
                  <c:v>468600</c:v>
                </c:pt>
                <c:pt idx="3686">
                  <c:v>468700</c:v>
                </c:pt>
                <c:pt idx="3687">
                  <c:v>468800</c:v>
                </c:pt>
                <c:pt idx="3688">
                  <c:v>468900</c:v>
                </c:pt>
                <c:pt idx="3689">
                  <c:v>469000</c:v>
                </c:pt>
                <c:pt idx="3690">
                  <c:v>469100</c:v>
                </c:pt>
                <c:pt idx="3691">
                  <c:v>469200</c:v>
                </c:pt>
                <c:pt idx="3692">
                  <c:v>469300</c:v>
                </c:pt>
                <c:pt idx="3693">
                  <c:v>469400</c:v>
                </c:pt>
                <c:pt idx="3694">
                  <c:v>469500</c:v>
                </c:pt>
                <c:pt idx="3695">
                  <c:v>469600</c:v>
                </c:pt>
                <c:pt idx="3696">
                  <c:v>469700</c:v>
                </c:pt>
                <c:pt idx="3697">
                  <c:v>469800</c:v>
                </c:pt>
                <c:pt idx="3698">
                  <c:v>469900</c:v>
                </c:pt>
                <c:pt idx="3699">
                  <c:v>470000</c:v>
                </c:pt>
                <c:pt idx="3700">
                  <c:v>470100</c:v>
                </c:pt>
                <c:pt idx="3701">
                  <c:v>470200</c:v>
                </c:pt>
                <c:pt idx="3702">
                  <c:v>470300</c:v>
                </c:pt>
                <c:pt idx="3703">
                  <c:v>470400</c:v>
                </c:pt>
                <c:pt idx="3704">
                  <c:v>470500</c:v>
                </c:pt>
                <c:pt idx="3705">
                  <c:v>470600</c:v>
                </c:pt>
                <c:pt idx="3706">
                  <c:v>470700</c:v>
                </c:pt>
                <c:pt idx="3707">
                  <c:v>470800</c:v>
                </c:pt>
                <c:pt idx="3708">
                  <c:v>470900</c:v>
                </c:pt>
                <c:pt idx="3709">
                  <c:v>471000</c:v>
                </c:pt>
                <c:pt idx="3710">
                  <c:v>471100</c:v>
                </c:pt>
                <c:pt idx="3711">
                  <c:v>471200</c:v>
                </c:pt>
                <c:pt idx="3712">
                  <c:v>471300</c:v>
                </c:pt>
                <c:pt idx="3713">
                  <c:v>471400</c:v>
                </c:pt>
                <c:pt idx="3714">
                  <c:v>471500</c:v>
                </c:pt>
                <c:pt idx="3715">
                  <c:v>471600</c:v>
                </c:pt>
                <c:pt idx="3716">
                  <c:v>471700</c:v>
                </c:pt>
                <c:pt idx="3717">
                  <c:v>471800</c:v>
                </c:pt>
                <c:pt idx="3718">
                  <c:v>471900</c:v>
                </c:pt>
                <c:pt idx="3719">
                  <c:v>472000</c:v>
                </c:pt>
                <c:pt idx="3720">
                  <c:v>472100</c:v>
                </c:pt>
                <c:pt idx="3721">
                  <c:v>472200</c:v>
                </c:pt>
                <c:pt idx="3722">
                  <c:v>472300</c:v>
                </c:pt>
                <c:pt idx="3723">
                  <c:v>472400</c:v>
                </c:pt>
                <c:pt idx="3724">
                  <c:v>472500</c:v>
                </c:pt>
                <c:pt idx="3725">
                  <c:v>472600</c:v>
                </c:pt>
                <c:pt idx="3726">
                  <c:v>472700</c:v>
                </c:pt>
                <c:pt idx="3727">
                  <c:v>472800</c:v>
                </c:pt>
                <c:pt idx="3728">
                  <c:v>472900</c:v>
                </c:pt>
                <c:pt idx="3729">
                  <c:v>473000</c:v>
                </c:pt>
                <c:pt idx="3730">
                  <c:v>473100</c:v>
                </c:pt>
                <c:pt idx="3731">
                  <c:v>473200</c:v>
                </c:pt>
                <c:pt idx="3732">
                  <c:v>473300</c:v>
                </c:pt>
                <c:pt idx="3733">
                  <c:v>473400</c:v>
                </c:pt>
                <c:pt idx="3734">
                  <c:v>473500</c:v>
                </c:pt>
                <c:pt idx="3735">
                  <c:v>473600</c:v>
                </c:pt>
                <c:pt idx="3736">
                  <c:v>473700</c:v>
                </c:pt>
                <c:pt idx="3737">
                  <c:v>473800</c:v>
                </c:pt>
                <c:pt idx="3738">
                  <c:v>473900</c:v>
                </c:pt>
                <c:pt idx="3739">
                  <c:v>474000</c:v>
                </c:pt>
                <c:pt idx="3740">
                  <c:v>474100</c:v>
                </c:pt>
                <c:pt idx="3741">
                  <c:v>474200</c:v>
                </c:pt>
                <c:pt idx="3742">
                  <c:v>474300</c:v>
                </c:pt>
                <c:pt idx="3743">
                  <c:v>474400</c:v>
                </c:pt>
                <c:pt idx="3744">
                  <c:v>474500</c:v>
                </c:pt>
                <c:pt idx="3745">
                  <c:v>474600</c:v>
                </c:pt>
                <c:pt idx="3746">
                  <c:v>474700</c:v>
                </c:pt>
                <c:pt idx="3747">
                  <c:v>474800</c:v>
                </c:pt>
                <c:pt idx="3748">
                  <c:v>474900</c:v>
                </c:pt>
                <c:pt idx="3749">
                  <c:v>475000</c:v>
                </c:pt>
                <c:pt idx="3750">
                  <c:v>475100</c:v>
                </c:pt>
                <c:pt idx="3751">
                  <c:v>475200</c:v>
                </c:pt>
                <c:pt idx="3752">
                  <c:v>475300</c:v>
                </c:pt>
                <c:pt idx="3753">
                  <c:v>475400</c:v>
                </c:pt>
                <c:pt idx="3754">
                  <c:v>475500</c:v>
                </c:pt>
                <c:pt idx="3755">
                  <c:v>475600</c:v>
                </c:pt>
                <c:pt idx="3756">
                  <c:v>475700</c:v>
                </c:pt>
                <c:pt idx="3757">
                  <c:v>475800</c:v>
                </c:pt>
                <c:pt idx="3758">
                  <c:v>475900</c:v>
                </c:pt>
                <c:pt idx="3759">
                  <c:v>476000</c:v>
                </c:pt>
                <c:pt idx="3760">
                  <c:v>476100</c:v>
                </c:pt>
                <c:pt idx="3761">
                  <c:v>476200</c:v>
                </c:pt>
                <c:pt idx="3762">
                  <c:v>476300</c:v>
                </c:pt>
                <c:pt idx="3763">
                  <c:v>476400</c:v>
                </c:pt>
                <c:pt idx="3764">
                  <c:v>476500</c:v>
                </c:pt>
                <c:pt idx="3765">
                  <c:v>476600</c:v>
                </c:pt>
                <c:pt idx="3766">
                  <c:v>476700</c:v>
                </c:pt>
                <c:pt idx="3767">
                  <c:v>476800</c:v>
                </c:pt>
                <c:pt idx="3768">
                  <c:v>476900</c:v>
                </c:pt>
                <c:pt idx="3769">
                  <c:v>477000</c:v>
                </c:pt>
                <c:pt idx="3770">
                  <c:v>477100</c:v>
                </c:pt>
                <c:pt idx="3771">
                  <c:v>477200</c:v>
                </c:pt>
                <c:pt idx="3772">
                  <c:v>477300</c:v>
                </c:pt>
                <c:pt idx="3773">
                  <c:v>477400</c:v>
                </c:pt>
                <c:pt idx="3774">
                  <c:v>477500</c:v>
                </c:pt>
                <c:pt idx="3775">
                  <c:v>477600</c:v>
                </c:pt>
                <c:pt idx="3776">
                  <c:v>477700</c:v>
                </c:pt>
                <c:pt idx="3777">
                  <c:v>477800</c:v>
                </c:pt>
                <c:pt idx="3778">
                  <c:v>477900</c:v>
                </c:pt>
                <c:pt idx="3779">
                  <c:v>478000</c:v>
                </c:pt>
                <c:pt idx="3780">
                  <c:v>478100</c:v>
                </c:pt>
                <c:pt idx="3781">
                  <c:v>478200</c:v>
                </c:pt>
                <c:pt idx="3782">
                  <c:v>478300</c:v>
                </c:pt>
                <c:pt idx="3783">
                  <c:v>478400</c:v>
                </c:pt>
                <c:pt idx="3784">
                  <c:v>478500</c:v>
                </c:pt>
                <c:pt idx="3785">
                  <c:v>478600</c:v>
                </c:pt>
                <c:pt idx="3786">
                  <c:v>478700</c:v>
                </c:pt>
                <c:pt idx="3787">
                  <c:v>478800</c:v>
                </c:pt>
                <c:pt idx="3788">
                  <c:v>478900</c:v>
                </c:pt>
                <c:pt idx="3789">
                  <c:v>479000</c:v>
                </c:pt>
                <c:pt idx="3790">
                  <c:v>479100</c:v>
                </c:pt>
                <c:pt idx="3791">
                  <c:v>479200</c:v>
                </c:pt>
                <c:pt idx="3792">
                  <c:v>479300</c:v>
                </c:pt>
                <c:pt idx="3793">
                  <c:v>479400</c:v>
                </c:pt>
                <c:pt idx="3794">
                  <c:v>479500</c:v>
                </c:pt>
                <c:pt idx="3795">
                  <c:v>479600</c:v>
                </c:pt>
                <c:pt idx="3796">
                  <c:v>479700</c:v>
                </c:pt>
                <c:pt idx="3797">
                  <c:v>479800</c:v>
                </c:pt>
                <c:pt idx="3798">
                  <c:v>479900</c:v>
                </c:pt>
                <c:pt idx="3799">
                  <c:v>480000</c:v>
                </c:pt>
                <c:pt idx="3800">
                  <c:v>480100</c:v>
                </c:pt>
                <c:pt idx="3801">
                  <c:v>480200</c:v>
                </c:pt>
                <c:pt idx="3802">
                  <c:v>480300</c:v>
                </c:pt>
                <c:pt idx="3803">
                  <c:v>480400</c:v>
                </c:pt>
                <c:pt idx="3804">
                  <c:v>480500</c:v>
                </c:pt>
                <c:pt idx="3805">
                  <c:v>480600</c:v>
                </c:pt>
                <c:pt idx="3806">
                  <c:v>480700</c:v>
                </c:pt>
                <c:pt idx="3807">
                  <c:v>480800</c:v>
                </c:pt>
                <c:pt idx="3808">
                  <c:v>480900</c:v>
                </c:pt>
                <c:pt idx="3809">
                  <c:v>481000</c:v>
                </c:pt>
                <c:pt idx="3810">
                  <c:v>481100</c:v>
                </c:pt>
                <c:pt idx="3811">
                  <c:v>481200</c:v>
                </c:pt>
                <c:pt idx="3812">
                  <c:v>481300</c:v>
                </c:pt>
                <c:pt idx="3813">
                  <c:v>481400</c:v>
                </c:pt>
                <c:pt idx="3814">
                  <c:v>481500</c:v>
                </c:pt>
                <c:pt idx="3815">
                  <c:v>481600</c:v>
                </c:pt>
                <c:pt idx="3816">
                  <c:v>481700</c:v>
                </c:pt>
                <c:pt idx="3817">
                  <c:v>481800</c:v>
                </c:pt>
                <c:pt idx="3818">
                  <c:v>481900</c:v>
                </c:pt>
                <c:pt idx="3819">
                  <c:v>482000</c:v>
                </c:pt>
                <c:pt idx="3820">
                  <c:v>482100</c:v>
                </c:pt>
                <c:pt idx="3821">
                  <c:v>482200</c:v>
                </c:pt>
                <c:pt idx="3822">
                  <c:v>482300</c:v>
                </c:pt>
                <c:pt idx="3823">
                  <c:v>482400</c:v>
                </c:pt>
                <c:pt idx="3824">
                  <c:v>482500</c:v>
                </c:pt>
                <c:pt idx="3825">
                  <c:v>482600</c:v>
                </c:pt>
                <c:pt idx="3826">
                  <c:v>482700</c:v>
                </c:pt>
                <c:pt idx="3827">
                  <c:v>482800</c:v>
                </c:pt>
                <c:pt idx="3828">
                  <c:v>482900</c:v>
                </c:pt>
                <c:pt idx="3829">
                  <c:v>483000</c:v>
                </c:pt>
                <c:pt idx="3830">
                  <c:v>483100</c:v>
                </c:pt>
                <c:pt idx="3831">
                  <c:v>483200</c:v>
                </c:pt>
                <c:pt idx="3832">
                  <c:v>483300</c:v>
                </c:pt>
                <c:pt idx="3833">
                  <c:v>483400</c:v>
                </c:pt>
                <c:pt idx="3834">
                  <c:v>483500</c:v>
                </c:pt>
                <c:pt idx="3835">
                  <c:v>483600</c:v>
                </c:pt>
                <c:pt idx="3836">
                  <c:v>483700</c:v>
                </c:pt>
                <c:pt idx="3837">
                  <c:v>483800</c:v>
                </c:pt>
                <c:pt idx="3838">
                  <c:v>483900</c:v>
                </c:pt>
                <c:pt idx="3839">
                  <c:v>484000</c:v>
                </c:pt>
                <c:pt idx="3840">
                  <c:v>484100</c:v>
                </c:pt>
                <c:pt idx="3841">
                  <c:v>484200</c:v>
                </c:pt>
                <c:pt idx="3842">
                  <c:v>484300</c:v>
                </c:pt>
                <c:pt idx="3843">
                  <c:v>484400</c:v>
                </c:pt>
                <c:pt idx="3844">
                  <c:v>484500</c:v>
                </c:pt>
                <c:pt idx="3845">
                  <c:v>484600</c:v>
                </c:pt>
                <c:pt idx="3846">
                  <c:v>484700</c:v>
                </c:pt>
                <c:pt idx="3847">
                  <c:v>484800</c:v>
                </c:pt>
                <c:pt idx="3848">
                  <c:v>484900</c:v>
                </c:pt>
                <c:pt idx="3849">
                  <c:v>485000</c:v>
                </c:pt>
                <c:pt idx="3850">
                  <c:v>485100</c:v>
                </c:pt>
                <c:pt idx="3851">
                  <c:v>485200</c:v>
                </c:pt>
                <c:pt idx="3852">
                  <c:v>485300</c:v>
                </c:pt>
                <c:pt idx="3853">
                  <c:v>485400</c:v>
                </c:pt>
                <c:pt idx="3854">
                  <c:v>485500</c:v>
                </c:pt>
                <c:pt idx="3855">
                  <c:v>485600</c:v>
                </c:pt>
                <c:pt idx="3856">
                  <c:v>485700</c:v>
                </c:pt>
                <c:pt idx="3857">
                  <c:v>485800</c:v>
                </c:pt>
                <c:pt idx="3858">
                  <c:v>485900</c:v>
                </c:pt>
                <c:pt idx="3859">
                  <c:v>486000</c:v>
                </c:pt>
                <c:pt idx="3860">
                  <c:v>486100</c:v>
                </c:pt>
                <c:pt idx="3861">
                  <c:v>486200</c:v>
                </c:pt>
                <c:pt idx="3862">
                  <c:v>486300</c:v>
                </c:pt>
                <c:pt idx="3863">
                  <c:v>486400</c:v>
                </c:pt>
                <c:pt idx="3864">
                  <c:v>486500</c:v>
                </c:pt>
                <c:pt idx="3865">
                  <c:v>486600</c:v>
                </c:pt>
                <c:pt idx="3866">
                  <c:v>486700</c:v>
                </c:pt>
                <c:pt idx="3867">
                  <c:v>486800</c:v>
                </c:pt>
                <c:pt idx="3868">
                  <c:v>486900</c:v>
                </c:pt>
                <c:pt idx="3869">
                  <c:v>487000</c:v>
                </c:pt>
                <c:pt idx="3870">
                  <c:v>487100</c:v>
                </c:pt>
                <c:pt idx="3871">
                  <c:v>487200</c:v>
                </c:pt>
                <c:pt idx="3872">
                  <c:v>487300</c:v>
                </c:pt>
                <c:pt idx="3873">
                  <c:v>487400</c:v>
                </c:pt>
                <c:pt idx="3874">
                  <c:v>487500</c:v>
                </c:pt>
                <c:pt idx="3875">
                  <c:v>487600</c:v>
                </c:pt>
                <c:pt idx="3876">
                  <c:v>487700</c:v>
                </c:pt>
                <c:pt idx="3877">
                  <c:v>487800</c:v>
                </c:pt>
                <c:pt idx="3878">
                  <c:v>487900</c:v>
                </c:pt>
                <c:pt idx="3879">
                  <c:v>488000</c:v>
                </c:pt>
                <c:pt idx="3880">
                  <c:v>488100</c:v>
                </c:pt>
                <c:pt idx="3881">
                  <c:v>488200</c:v>
                </c:pt>
                <c:pt idx="3882">
                  <c:v>488300</c:v>
                </c:pt>
                <c:pt idx="3883">
                  <c:v>488400</c:v>
                </c:pt>
                <c:pt idx="3884">
                  <c:v>488500</c:v>
                </c:pt>
                <c:pt idx="3885">
                  <c:v>488600</c:v>
                </c:pt>
                <c:pt idx="3886">
                  <c:v>488700</c:v>
                </c:pt>
                <c:pt idx="3887">
                  <c:v>488800</c:v>
                </c:pt>
                <c:pt idx="3888">
                  <c:v>488900</c:v>
                </c:pt>
                <c:pt idx="3889">
                  <c:v>489000</c:v>
                </c:pt>
                <c:pt idx="3890">
                  <c:v>489100</c:v>
                </c:pt>
                <c:pt idx="3891">
                  <c:v>489200</c:v>
                </c:pt>
                <c:pt idx="3892">
                  <c:v>489300</c:v>
                </c:pt>
                <c:pt idx="3893">
                  <c:v>489400</c:v>
                </c:pt>
                <c:pt idx="3894">
                  <c:v>489500</c:v>
                </c:pt>
                <c:pt idx="3895">
                  <c:v>489600</c:v>
                </c:pt>
                <c:pt idx="3896">
                  <c:v>489700</c:v>
                </c:pt>
                <c:pt idx="3897">
                  <c:v>489800</c:v>
                </c:pt>
                <c:pt idx="3898">
                  <c:v>489900</c:v>
                </c:pt>
                <c:pt idx="3899">
                  <c:v>490000</c:v>
                </c:pt>
                <c:pt idx="3900">
                  <c:v>490100</c:v>
                </c:pt>
                <c:pt idx="3901">
                  <c:v>490200</c:v>
                </c:pt>
                <c:pt idx="3902">
                  <c:v>490300</c:v>
                </c:pt>
                <c:pt idx="3903">
                  <c:v>490400</c:v>
                </c:pt>
                <c:pt idx="3904">
                  <c:v>490500</c:v>
                </c:pt>
                <c:pt idx="3905">
                  <c:v>490600</c:v>
                </c:pt>
                <c:pt idx="3906">
                  <c:v>490700</c:v>
                </c:pt>
                <c:pt idx="3907">
                  <c:v>490800</c:v>
                </c:pt>
                <c:pt idx="3908">
                  <c:v>490900</c:v>
                </c:pt>
                <c:pt idx="3909">
                  <c:v>491000</c:v>
                </c:pt>
                <c:pt idx="3910">
                  <c:v>491100</c:v>
                </c:pt>
                <c:pt idx="3911">
                  <c:v>491200</c:v>
                </c:pt>
                <c:pt idx="3912">
                  <c:v>491300</c:v>
                </c:pt>
                <c:pt idx="3913">
                  <c:v>491400</c:v>
                </c:pt>
                <c:pt idx="3914">
                  <c:v>491500</c:v>
                </c:pt>
                <c:pt idx="3915">
                  <c:v>491600</c:v>
                </c:pt>
                <c:pt idx="3916">
                  <c:v>491700</c:v>
                </c:pt>
                <c:pt idx="3917">
                  <c:v>491800</c:v>
                </c:pt>
                <c:pt idx="3918">
                  <c:v>491900</c:v>
                </c:pt>
                <c:pt idx="3919">
                  <c:v>492000</c:v>
                </c:pt>
                <c:pt idx="3920">
                  <c:v>492100</c:v>
                </c:pt>
                <c:pt idx="3921">
                  <c:v>492200</c:v>
                </c:pt>
                <c:pt idx="3922">
                  <c:v>492300</c:v>
                </c:pt>
                <c:pt idx="3923">
                  <c:v>492400</c:v>
                </c:pt>
                <c:pt idx="3924">
                  <c:v>492500</c:v>
                </c:pt>
                <c:pt idx="3925">
                  <c:v>492600</c:v>
                </c:pt>
                <c:pt idx="3926">
                  <c:v>492700</c:v>
                </c:pt>
                <c:pt idx="3927">
                  <c:v>492800</c:v>
                </c:pt>
                <c:pt idx="3928">
                  <c:v>492900</c:v>
                </c:pt>
                <c:pt idx="3929">
                  <c:v>493000</c:v>
                </c:pt>
                <c:pt idx="3930">
                  <c:v>493100</c:v>
                </c:pt>
                <c:pt idx="3931">
                  <c:v>493200</c:v>
                </c:pt>
                <c:pt idx="3932">
                  <c:v>493300</c:v>
                </c:pt>
                <c:pt idx="3933">
                  <c:v>493400</c:v>
                </c:pt>
                <c:pt idx="3934">
                  <c:v>493500</c:v>
                </c:pt>
                <c:pt idx="3935">
                  <c:v>493600</c:v>
                </c:pt>
                <c:pt idx="3936">
                  <c:v>493700</c:v>
                </c:pt>
                <c:pt idx="3937">
                  <c:v>493800</c:v>
                </c:pt>
                <c:pt idx="3938">
                  <c:v>493900</c:v>
                </c:pt>
                <c:pt idx="3939">
                  <c:v>494000</c:v>
                </c:pt>
                <c:pt idx="3940">
                  <c:v>494100</c:v>
                </c:pt>
                <c:pt idx="3941">
                  <c:v>494200</c:v>
                </c:pt>
                <c:pt idx="3942">
                  <c:v>494300</c:v>
                </c:pt>
                <c:pt idx="3943">
                  <c:v>494400</c:v>
                </c:pt>
                <c:pt idx="3944">
                  <c:v>494500</c:v>
                </c:pt>
                <c:pt idx="3945">
                  <c:v>494600</c:v>
                </c:pt>
                <c:pt idx="3946">
                  <c:v>494700</c:v>
                </c:pt>
                <c:pt idx="3947">
                  <c:v>494800</c:v>
                </c:pt>
                <c:pt idx="3948">
                  <c:v>494900</c:v>
                </c:pt>
                <c:pt idx="3949">
                  <c:v>495000</c:v>
                </c:pt>
                <c:pt idx="3950">
                  <c:v>495100</c:v>
                </c:pt>
                <c:pt idx="3951">
                  <c:v>495200</c:v>
                </c:pt>
                <c:pt idx="3952">
                  <c:v>495300</c:v>
                </c:pt>
                <c:pt idx="3953">
                  <c:v>495400</c:v>
                </c:pt>
                <c:pt idx="3954">
                  <c:v>495500</c:v>
                </c:pt>
                <c:pt idx="3955">
                  <c:v>495600</c:v>
                </c:pt>
                <c:pt idx="3956">
                  <c:v>495700</c:v>
                </c:pt>
                <c:pt idx="3957">
                  <c:v>495800</c:v>
                </c:pt>
                <c:pt idx="3958">
                  <c:v>495900</c:v>
                </c:pt>
                <c:pt idx="3959">
                  <c:v>496000</c:v>
                </c:pt>
                <c:pt idx="3960">
                  <c:v>496100</c:v>
                </c:pt>
                <c:pt idx="3961">
                  <c:v>496200</c:v>
                </c:pt>
                <c:pt idx="3962">
                  <c:v>496300</c:v>
                </c:pt>
                <c:pt idx="3963">
                  <c:v>496400</c:v>
                </c:pt>
                <c:pt idx="3964">
                  <c:v>496500</c:v>
                </c:pt>
                <c:pt idx="3965">
                  <c:v>496600</c:v>
                </c:pt>
                <c:pt idx="3966">
                  <c:v>496700</c:v>
                </c:pt>
                <c:pt idx="3967">
                  <c:v>496800</c:v>
                </c:pt>
                <c:pt idx="3968">
                  <c:v>496900</c:v>
                </c:pt>
                <c:pt idx="3969">
                  <c:v>497000</c:v>
                </c:pt>
                <c:pt idx="3970">
                  <c:v>497100</c:v>
                </c:pt>
                <c:pt idx="3971">
                  <c:v>497200</c:v>
                </c:pt>
                <c:pt idx="3972">
                  <c:v>497300</c:v>
                </c:pt>
                <c:pt idx="3973">
                  <c:v>497400</c:v>
                </c:pt>
                <c:pt idx="3974">
                  <c:v>497500</c:v>
                </c:pt>
                <c:pt idx="3975">
                  <c:v>497600</c:v>
                </c:pt>
                <c:pt idx="3976">
                  <c:v>497700</c:v>
                </c:pt>
                <c:pt idx="3977">
                  <c:v>497800</c:v>
                </c:pt>
                <c:pt idx="3978">
                  <c:v>497900</c:v>
                </c:pt>
                <c:pt idx="3979">
                  <c:v>498000</c:v>
                </c:pt>
                <c:pt idx="3980">
                  <c:v>498100</c:v>
                </c:pt>
                <c:pt idx="3981">
                  <c:v>498200</c:v>
                </c:pt>
                <c:pt idx="3982">
                  <c:v>498300</c:v>
                </c:pt>
                <c:pt idx="3983">
                  <c:v>498400</c:v>
                </c:pt>
                <c:pt idx="3984">
                  <c:v>498500</c:v>
                </c:pt>
                <c:pt idx="3985">
                  <c:v>498600</c:v>
                </c:pt>
                <c:pt idx="3986">
                  <c:v>498700</c:v>
                </c:pt>
                <c:pt idx="3987">
                  <c:v>498800</c:v>
                </c:pt>
                <c:pt idx="3988">
                  <c:v>498900</c:v>
                </c:pt>
                <c:pt idx="3989">
                  <c:v>499000</c:v>
                </c:pt>
                <c:pt idx="3990">
                  <c:v>499100</c:v>
                </c:pt>
                <c:pt idx="3991">
                  <c:v>499200</c:v>
                </c:pt>
                <c:pt idx="3992">
                  <c:v>499300</c:v>
                </c:pt>
                <c:pt idx="3993">
                  <c:v>499400</c:v>
                </c:pt>
                <c:pt idx="3994">
                  <c:v>499500</c:v>
                </c:pt>
                <c:pt idx="3995">
                  <c:v>499600</c:v>
                </c:pt>
                <c:pt idx="3996">
                  <c:v>499700</c:v>
                </c:pt>
                <c:pt idx="3997">
                  <c:v>499800</c:v>
                </c:pt>
                <c:pt idx="3998">
                  <c:v>499900</c:v>
                </c:pt>
                <c:pt idx="3999">
                  <c:v>500000</c:v>
                </c:pt>
              </c:numCache>
            </c:numRef>
          </c:xVal>
          <c:yVal>
            <c:numRef>
              <c:f>'Model 1.2 price0.0'!$K$1003:$K$5002</c:f>
              <c:numCache>
                <c:formatCode>General</c:formatCode>
                <c:ptCount val="4000"/>
                <c:pt idx="0">
                  <c:v>0.65096699999999996</c:v>
                </c:pt>
                <c:pt idx="1">
                  <c:v>0.67472699999999997</c:v>
                </c:pt>
                <c:pt idx="2">
                  <c:v>0.68422099999999997</c:v>
                </c:pt>
                <c:pt idx="3">
                  <c:v>0.67597799999999997</c:v>
                </c:pt>
                <c:pt idx="4">
                  <c:v>0.67713900000000005</c:v>
                </c:pt>
                <c:pt idx="5">
                  <c:v>0.70491099999999995</c:v>
                </c:pt>
                <c:pt idx="6">
                  <c:v>0.702322</c:v>
                </c:pt>
                <c:pt idx="7">
                  <c:v>0.69663799999999998</c:v>
                </c:pt>
                <c:pt idx="8">
                  <c:v>0.69745699999999999</c:v>
                </c:pt>
                <c:pt idx="9">
                  <c:v>0.70038500000000004</c:v>
                </c:pt>
                <c:pt idx="10">
                  <c:v>0.69199600000000006</c:v>
                </c:pt>
                <c:pt idx="11">
                  <c:v>0.69033800000000001</c:v>
                </c:pt>
                <c:pt idx="12">
                  <c:v>0.69555900000000004</c:v>
                </c:pt>
                <c:pt idx="13">
                  <c:v>0.70690699999999995</c:v>
                </c:pt>
                <c:pt idx="14">
                  <c:v>0.70588799999999996</c:v>
                </c:pt>
                <c:pt idx="15">
                  <c:v>0.71548900000000004</c:v>
                </c:pt>
                <c:pt idx="16">
                  <c:v>0.68305800000000005</c:v>
                </c:pt>
                <c:pt idx="17">
                  <c:v>0.67480899999999999</c:v>
                </c:pt>
                <c:pt idx="18">
                  <c:v>0.66062799999999999</c:v>
                </c:pt>
                <c:pt idx="19">
                  <c:v>0.66337299999999999</c:v>
                </c:pt>
                <c:pt idx="20">
                  <c:v>0.661165</c:v>
                </c:pt>
                <c:pt idx="21">
                  <c:v>0.68636699999999995</c:v>
                </c:pt>
                <c:pt idx="22">
                  <c:v>0.67395499999999997</c:v>
                </c:pt>
                <c:pt idx="23">
                  <c:v>0.66549100000000005</c:v>
                </c:pt>
                <c:pt idx="24">
                  <c:v>0.67600400000000005</c:v>
                </c:pt>
                <c:pt idx="25">
                  <c:v>0.67188099999999995</c:v>
                </c:pt>
                <c:pt idx="26">
                  <c:v>0.68903899999999996</c:v>
                </c:pt>
                <c:pt idx="27">
                  <c:v>0.68432400000000004</c:v>
                </c:pt>
                <c:pt idx="28">
                  <c:v>0.69301500000000005</c:v>
                </c:pt>
                <c:pt idx="29">
                  <c:v>0.70242300000000002</c:v>
                </c:pt>
                <c:pt idx="30">
                  <c:v>0.69404100000000002</c:v>
                </c:pt>
                <c:pt idx="31">
                  <c:v>0.69505799999999995</c:v>
                </c:pt>
                <c:pt idx="32">
                  <c:v>0.69630700000000001</c:v>
                </c:pt>
                <c:pt idx="33">
                  <c:v>0.68062</c:v>
                </c:pt>
                <c:pt idx="34">
                  <c:v>0.68167999999999995</c:v>
                </c:pt>
                <c:pt idx="35">
                  <c:v>0.68666799999999995</c:v>
                </c:pt>
                <c:pt idx="36">
                  <c:v>0.68273200000000001</c:v>
                </c:pt>
                <c:pt idx="37">
                  <c:v>0.69728500000000004</c:v>
                </c:pt>
                <c:pt idx="38">
                  <c:v>0.68638299999999997</c:v>
                </c:pt>
                <c:pt idx="39">
                  <c:v>0.67679900000000004</c:v>
                </c:pt>
                <c:pt idx="40">
                  <c:v>0.67858600000000002</c:v>
                </c:pt>
                <c:pt idx="41">
                  <c:v>0.67932400000000004</c:v>
                </c:pt>
                <c:pt idx="42">
                  <c:v>0.67340100000000003</c:v>
                </c:pt>
                <c:pt idx="43">
                  <c:v>0.66108299999999998</c:v>
                </c:pt>
                <c:pt idx="44">
                  <c:v>0.66853799999999997</c:v>
                </c:pt>
                <c:pt idx="45">
                  <c:v>0.65683899999999995</c:v>
                </c:pt>
                <c:pt idx="46">
                  <c:v>0.66615500000000005</c:v>
                </c:pt>
                <c:pt idx="47">
                  <c:v>0.66471199999999997</c:v>
                </c:pt>
                <c:pt idx="48">
                  <c:v>0.66385000000000005</c:v>
                </c:pt>
                <c:pt idx="49">
                  <c:v>0.66213699999999998</c:v>
                </c:pt>
                <c:pt idx="50">
                  <c:v>0.66555500000000001</c:v>
                </c:pt>
                <c:pt idx="51">
                  <c:v>0.66621200000000003</c:v>
                </c:pt>
                <c:pt idx="52">
                  <c:v>0.66867200000000004</c:v>
                </c:pt>
                <c:pt idx="53">
                  <c:v>0.66062600000000005</c:v>
                </c:pt>
                <c:pt idx="54">
                  <c:v>0.67514799999999997</c:v>
                </c:pt>
                <c:pt idx="55">
                  <c:v>0.64493500000000004</c:v>
                </c:pt>
                <c:pt idx="56">
                  <c:v>0.66549599999999998</c:v>
                </c:pt>
                <c:pt idx="57">
                  <c:v>0.66799900000000001</c:v>
                </c:pt>
                <c:pt idx="58">
                  <c:v>0.64388299999999998</c:v>
                </c:pt>
                <c:pt idx="59">
                  <c:v>0.61169899999999999</c:v>
                </c:pt>
                <c:pt idx="60">
                  <c:v>0.61848400000000003</c:v>
                </c:pt>
                <c:pt idx="61">
                  <c:v>0.61046900000000004</c:v>
                </c:pt>
                <c:pt idx="62">
                  <c:v>0.62626199999999999</c:v>
                </c:pt>
                <c:pt idx="63">
                  <c:v>0.61802800000000002</c:v>
                </c:pt>
                <c:pt idx="64">
                  <c:v>0.60944600000000004</c:v>
                </c:pt>
                <c:pt idx="65">
                  <c:v>0.62400199999999995</c:v>
                </c:pt>
                <c:pt idx="66">
                  <c:v>0.61814100000000005</c:v>
                </c:pt>
                <c:pt idx="67">
                  <c:v>0.62502500000000005</c:v>
                </c:pt>
                <c:pt idx="68">
                  <c:v>0.623834</c:v>
                </c:pt>
                <c:pt idx="69">
                  <c:v>0.62282300000000002</c:v>
                </c:pt>
                <c:pt idx="70">
                  <c:v>0.63187099999999996</c:v>
                </c:pt>
                <c:pt idx="71">
                  <c:v>0.64099700000000004</c:v>
                </c:pt>
                <c:pt idx="72">
                  <c:v>0.65820900000000004</c:v>
                </c:pt>
                <c:pt idx="73">
                  <c:v>0.67956799999999995</c:v>
                </c:pt>
                <c:pt idx="74">
                  <c:v>0.65972900000000001</c:v>
                </c:pt>
                <c:pt idx="75">
                  <c:v>0.65828699999999996</c:v>
                </c:pt>
                <c:pt idx="76">
                  <c:v>0.675593</c:v>
                </c:pt>
                <c:pt idx="77">
                  <c:v>0.67236499999999999</c:v>
                </c:pt>
                <c:pt idx="78">
                  <c:v>0.696662</c:v>
                </c:pt>
                <c:pt idx="79">
                  <c:v>0.68485600000000002</c:v>
                </c:pt>
                <c:pt idx="80">
                  <c:v>0.70508999999999999</c:v>
                </c:pt>
                <c:pt idx="81">
                  <c:v>0.69117600000000001</c:v>
                </c:pt>
                <c:pt idx="82">
                  <c:v>0.683473</c:v>
                </c:pt>
                <c:pt idx="83">
                  <c:v>0.69261700000000004</c:v>
                </c:pt>
                <c:pt idx="84">
                  <c:v>0.69916500000000004</c:v>
                </c:pt>
                <c:pt idx="85">
                  <c:v>0.67839799999999995</c:v>
                </c:pt>
                <c:pt idx="86">
                  <c:v>0.66384799999999999</c:v>
                </c:pt>
                <c:pt idx="87">
                  <c:v>0.65977399999999997</c:v>
                </c:pt>
                <c:pt idx="88">
                  <c:v>0.65840299999999996</c:v>
                </c:pt>
                <c:pt idx="89">
                  <c:v>0.65224000000000004</c:v>
                </c:pt>
                <c:pt idx="90">
                  <c:v>0.64470300000000003</c:v>
                </c:pt>
                <c:pt idx="91">
                  <c:v>0.65013299999999996</c:v>
                </c:pt>
                <c:pt idx="92">
                  <c:v>0.64250799999999997</c:v>
                </c:pt>
                <c:pt idx="93">
                  <c:v>0.65163300000000002</c:v>
                </c:pt>
                <c:pt idx="94">
                  <c:v>0.65603999999999996</c:v>
                </c:pt>
                <c:pt idx="95">
                  <c:v>0.65672299999999995</c:v>
                </c:pt>
                <c:pt idx="96">
                  <c:v>0.65457600000000005</c:v>
                </c:pt>
                <c:pt idx="97">
                  <c:v>0.65261899999999995</c:v>
                </c:pt>
                <c:pt idx="98">
                  <c:v>0.66464400000000001</c:v>
                </c:pt>
                <c:pt idx="99">
                  <c:v>0.65162100000000001</c:v>
                </c:pt>
                <c:pt idx="100">
                  <c:v>0.65496799999999999</c:v>
                </c:pt>
                <c:pt idx="101">
                  <c:v>0.68133699999999997</c:v>
                </c:pt>
                <c:pt idx="102">
                  <c:v>0.66899299999999995</c:v>
                </c:pt>
                <c:pt idx="103">
                  <c:v>0.67194799999999999</c:v>
                </c:pt>
                <c:pt idx="104">
                  <c:v>0.65920199999999995</c:v>
                </c:pt>
                <c:pt idx="105">
                  <c:v>0.668543</c:v>
                </c:pt>
                <c:pt idx="106">
                  <c:v>0.67718400000000001</c:v>
                </c:pt>
                <c:pt idx="107">
                  <c:v>0.68748100000000001</c:v>
                </c:pt>
                <c:pt idx="108">
                  <c:v>0.69593499999999997</c:v>
                </c:pt>
                <c:pt idx="109">
                  <c:v>0.68349800000000005</c:v>
                </c:pt>
                <c:pt idx="110">
                  <c:v>0.68126799999999998</c:v>
                </c:pt>
                <c:pt idx="111">
                  <c:v>0.69692299999999996</c:v>
                </c:pt>
                <c:pt idx="112">
                  <c:v>0.67782500000000001</c:v>
                </c:pt>
                <c:pt idx="113">
                  <c:v>0.68452400000000002</c:v>
                </c:pt>
                <c:pt idx="114">
                  <c:v>0.67002600000000001</c:v>
                </c:pt>
                <c:pt idx="115">
                  <c:v>0.67566700000000002</c:v>
                </c:pt>
                <c:pt idx="116">
                  <c:v>0.67272399999999999</c:v>
                </c:pt>
                <c:pt idx="117">
                  <c:v>0.66585700000000003</c:v>
                </c:pt>
                <c:pt idx="118">
                  <c:v>0.66311399999999998</c:v>
                </c:pt>
                <c:pt idx="119">
                  <c:v>0.65224899999999997</c:v>
                </c:pt>
                <c:pt idx="120">
                  <c:v>0.64431000000000005</c:v>
                </c:pt>
                <c:pt idx="121">
                  <c:v>0.63806099999999999</c:v>
                </c:pt>
                <c:pt idx="122">
                  <c:v>0.64589399999999997</c:v>
                </c:pt>
                <c:pt idx="123">
                  <c:v>0.64976100000000003</c:v>
                </c:pt>
                <c:pt idx="124">
                  <c:v>0.63564699999999996</c:v>
                </c:pt>
                <c:pt idx="125">
                  <c:v>0.658748</c:v>
                </c:pt>
                <c:pt idx="126">
                  <c:v>0.65110699999999999</c:v>
                </c:pt>
                <c:pt idx="127">
                  <c:v>0.66197300000000003</c:v>
                </c:pt>
                <c:pt idx="128">
                  <c:v>0.666736</c:v>
                </c:pt>
                <c:pt idx="129">
                  <c:v>0.67156899999999997</c:v>
                </c:pt>
                <c:pt idx="130">
                  <c:v>0.67141099999999998</c:v>
                </c:pt>
                <c:pt idx="131">
                  <c:v>0.66169599999999995</c:v>
                </c:pt>
                <c:pt idx="132">
                  <c:v>0.66857100000000003</c:v>
                </c:pt>
                <c:pt idx="133">
                  <c:v>0.64871800000000002</c:v>
                </c:pt>
                <c:pt idx="134">
                  <c:v>0.64232999999999996</c:v>
                </c:pt>
                <c:pt idx="135">
                  <c:v>0.66264400000000001</c:v>
                </c:pt>
                <c:pt idx="136">
                  <c:v>0.64633300000000005</c:v>
                </c:pt>
                <c:pt idx="137">
                  <c:v>0.65744199999999997</c:v>
                </c:pt>
                <c:pt idx="138">
                  <c:v>0.65372399999999997</c:v>
                </c:pt>
                <c:pt idx="139">
                  <c:v>0.64247100000000001</c:v>
                </c:pt>
                <c:pt idx="140">
                  <c:v>0.65217400000000003</c:v>
                </c:pt>
                <c:pt idx="141">
                  <c:v>0.64117199999999996</c:v>
                </c:pt>
                <c:pt idx="142">
                  <c:v>0.648088</c:v>
                </c:pt>
                <c:pt idx="143">
                  <c:v>0.669983</c:v>
                </c:pt>
                <c:pt idx="144">
                  <c:v>0.66385300000000003</c:v>
                </c:pt>
                <c:pt idx="145">
                  <c:v>0.68133900000000003</c:v>
                </c:pt>
                <c:pt idx="146">
                  <c:v>0.66219300000000003</c:v>
                </c:pt>
                <c:pt idx="147">
                  <c:v>0.64246999999999999</c:v>
                </c:pt>
                <c:pt idx="148">
                  <c:v>0.64363599999999999</c:v>
                </c:pt>
                <c:pt idx="149">
                  <c:v>0.63134199999999996</c:v>
                </c:pt>
                <c:pt idx="150">
                  <c:v>0.64045799999999997</c:v>
                </c:pt>
                <c:pt idx="151">
                  <c:v>0.62321000000000004</c:v>
                </c:pt>
                <c:pt idx="152">
                  <c:v>0.63604099999999997</c:v>
                </c:pt>
                <c:pt idx="153">
                  <c:v>0.62022900000000003</c:v>
                </c:pt>
                <c:pt idx="154">
                  <c:v>0.59286499999999998</c:v>
                </c:pt>
                <c:pt idx="155">
                  <c:v>0.60255400000000003</c:v>
                </c:pt>
                <c:pt idx="156">
                  <c:v>0.61446000000000001</c:v>
                </c:pt>
                <c:pt idx="157">
                  <c:v>0.624247</c:v>
                </c:pt>
                <c:pt idx="158">
                  <c:v>0.63382000000000005</c:v>
                </c:pt>
                <c:pt idx="159">
                  <c:v>0.62467200000000001</c:v>
                </c:pt>
                <c:pt idx="160">
                  <c:v>0.61764399999999997</c:v>
                </c:pt>
                <c:pt idx="161">
                  <c:v>0.63120299999999996</c:v>
                </c:pt>
                <c:pt idx="162">
                  <c:v>0.63822000000000001</c:v>
                </c:pt>
                <c:pt idx="163">
                  <c:v>0.63240300000000005</c:v>
                </c:pt>
                <c:pt idx="164">
                  <c:v>0.62440300000000004</c:v>
                </c:pt>
                <c:pt idx="165">
                  <c:v>0.609846</c:v>
                </c:pt>
                <c:pt idx="166">
                  <c:v>0.61446299999999998</c:v>
                </c:pt>
                <c:pt idx="167">
                  <c:v>0.61101700000000003</c:v>
                </c:pt>
                <c:pt idx="168">
                  <c:v>0.63413900000000001</c:v>
                </c:pt>
                <c:pt idx="169">
                  <c:v>0.62229699999999999</c:v>
                </c:pt>
                <c:pt idx="170">
                  <c:v>0.62714000000000003</c:v>
                </c:pt>
                <c:pt idx="171">
                  <c:v>0.63255099999999997</c:v>
                </c:pt>
                <c:pt idx="172">
                  <c:v>0.64398</c:v>
                </c:pt>
                <c:pt idx="173">
                  <c:v>0.63864500000000002</c:v>
                </c:pt>
                <c:pt idx="174">
                  <c:v>0.63475499999999996</c:v>
                </c:pt>
                <c:pt idx="175">
                  <c:v>0.63619899999999996</c:v>
                </c:pt>
                <c:pt idx="176">
                  <c:v>0.63597199999999998</c:v>
                </c:pt>
                <c:pt idx="177">
                  <c:v>0.63626499999999997</c:v>
                </c:pt>
                <c:pt idx="178">
                  <c:v>0.64370499999999997</c:v>
                </c:pt>
                <c:pt idx="179">
                  <c:v>0.64427299999999998</c:v>
                </c:pt>
                <c:pt idx="180">
                  <c:v>0.63997899999999996</c:v>
                </c:pt>
                <c:pt idx="181">
                  <c:v>0.64806699999999995</c:v>
                </c:pt>
                <c:pt idx="182">
                  <c:v>0.646536</c:v>
                </c:pt>
                <c:pt idx="183">
                  <c:v>0.64652500000000002</c:v>
                </c:pt>
                <c:pt idx="184">
                  <c:v>0.64839599999999997</c:v>
                </c:pt>
                <c:pt idx="185">
                  <c:v>0.64730299999999996</c:v>
                </c:pt>
                <c:pt idx="186">
                  <c:v>0.63947200000000004</c:v>
                </c:pt>
                <c:pt idx="187">
                  <c:v>0.64817899999999995</c:v>
                </c:pt>
                <c:pt idx="188">
                  <c:v>0.631216</c:v>
                </c:pt>
                <c:pt idx="189">
                  <c:v>0.64027999999999996</c:v>
                </c:pt>
                <c:pt idx="190">
                  <c:v>0.63470400000000005</c:v>
                </c:pt>
                <c:pt idx="191">
                  <c:v>0.63774299999999995</c:v>
                </c:pt>
                <c:pt idx="192">
                  <c:v>0.651586</c:v>
                </c:pt>
                <c:pt idx="193">
                  <c:v>0.63028600000000001</c:v>
                </c:pt>
                <c:pt idx="194">
                  <c:v>0.63671</c:v>
                </c:pt>
                <c:pt idx="195">
                  <c:v>0.63432100000000002</c:v>
                </c:pt>
                <c:pt idx="196">
                  <c:v>0.63707400000000003</c:v>
                </c:pt>
                <c:pt idx="197">
                  <c:v>0.63177099999999997</c:v>
                </c:pt>
                <c:pt idx="198">
                  <c:v>0.63407999999999998</c:v>
                </c:pt>
                <c:pt idx="199">
                  <c:v>0.64588599999999996</c:v>
                </c:pt>
                <c:pt idx="200">
                  <c:v>0.63204099999999996</c:v>
                </c:pt>
                <c:pt idx="201">
                  <c:v>0.64736800000000005</c:v>
                </c:pt>
                <c:pt idx="202">
                  <c:v>0.65583999999999998</c:v>
                </c:pt>
                <c:pt idx="203">
                  <c:v>0.66095999999999999</c:v>
                </c:pt>
                <c:pt idx="204">
                  <c:v>0.65528200000000003</c:v>
                </c:pt>
                <c:pt idx="205">
                  <c:v>0.65707000000000004</c:v>
                </c:pt>
                <c:pt idx="206">
                  <c:v>0.66068000000000005</c:v>
                </c:pt>
                <c:pt idx="207">
                  <c:v>0.66201299999999996</c:v>
                </c:pt>
                <c:pt idx="208">
                  <c:v>0.64974699999999996</c:v>
                </c:pt>
                <c:pt idx="209">
                  <c:v>0.63522599999999996</c:v>
                </c:pt>
                <c:pt idx="210">
                  <c:v>0.64622299999999999</c:v>
                </c:pt>
                <c:pt idx="211">
                  <c:v>0.64120999999999995</c:v>
                </c:pt>
                <c:pt idx="212">
                  <c:v>0.63184799999999997</c:v>
                </c:pt>
                <c:pt idx="213">
                  <c:v>0.639625</c:v>
                </c:pt>
                <c:pt idx="214">
                  <c:v>0.63183400000000001</c:v>
                </c:pt>
                <c:pt idx="215">
                  <c:v>0.64207400000000003</c:v>
                </c:pt>
                <c:pt idx="216">
                  <c:v>0.64259999999999995</c:v>
                </c:pt>
                <c:pt idx="217">
                  <c:v>0.64129800000000003</c:v>
                </c:pt>
                <c:pt idx="218">
                  <c:v>0.63563599999999998</c:v>
                </c:pt>
                <c:pt idx="219">
                  <c:v>0.62674300000000005</c:v>
                </c:pt>
                <c:pt idx="220">
                  <c:v>0.62635099999999999</c:v>
                </c:pt>
                <c:pt idx="221">
                  <c:v>0.61434500000000003</c:v>
                </c:pt>
                <c:pt idx="222">
                  <c:v>0.61141699999999999</c:v>
                </c:pt>
                <c:pt idx="223">
                  <c:v>0.60641199999999995</c:v>
                </c:pt>
                <c:pt idx="224">
                  <c:v>0.61141800000000002</c:v>
                </c:pt>
                <c:pt idx="225">
                  <c:v>0.62856800000000002</c:v>
                </c:pt>
                <c:pt idx="226">
                  <c:v>0.60977800000000004</c:v>
                </c:pt>
                <c:pt idx="227">
                  <c:v>0.59019200000000005</c:v>
                </c:pt>
                <c:pt idx="228">
                  <c:v>0.60225399999999996</c:v>
                </c:pt>
                <c:pt idx="229">
                  <c:v>0.56318500000000005</c:v>
                </c:pt>
                <c:pt idx="230">
                  <c:v>0.57240500000000005</c:v>
                </c:pt>
                <c:pt idx="231">
                  <c:v>0.55846300000000004</c:v>
                </c:pt>
                <c:pt idx="232">
                  <c:v>0.57169899999999996</c:v>
                </c:pt>
                <c:pt idx="233">
                  <c:v>0.57020000000000004</c:v>
                </c:pt>
                <c:pt idx="234">
                  <c:v>0.58685500000000002</c:v>
                </c:pt>
                <c:pt idx="235">
                  <c:v>0.59374300000000002</c:v>
                </c:pt>
                <c:pt idx="236">
                  <c:v>0.59816100000000005</c:v>
                </c:pt>
                <c:pt idx="237">
                  <c:v>0.58122499999999999</c:v>
                </c:pt>
                <c:pt idx="238">
                  <c:v>0.59060000000000001</c:v>
                </c:pt>
                <c:pt idx="239">
                  <c:v>0.57911100000000004</c:v>
                </c:pt>
                <c:pt idx="240">
                  <c:v>0.57996000000000003</c:v>
                </c:pt>
                <c:pt idx="241">
                  <c:v>0.58866700000000005</c:v>
                </c:pt>
                <c:pt idx="242">
                  <c:v>0.56335900000000005</c:v>
                </c:pt>
                <c:pt idx="243">
                  <c:v>0.57268200000000002</c:v>
                </c:pt>
                <c:pt idx="244">
                  <c:v>0.56581899999999996</c:v>
                </c:pt>
                <c:pt idx="245">
                  <c:v>0.56120800000000004</c:v>
                </c:pt>
                <c:pt idx="246">
                  <c:v>0.54801900000000003</c:v>
                </c:pt>
                <c:pt idx="247">
                  <c:v>0.55459599999999998</c:v>
                </c:pt>
                <c:pt idx="248">
                  <c:v>0.57089000000000001</c:v>
                </c:pt>
                <c:pt idx="249">
                  <c:v>0.58334299999999994</c:v>
                </c:pt>
                <c:pt idx="250">
                  <c:v>0.57366600000000001</c:v>
                </c:pt>
                <c:pt idx="251">
                  <c:v>0.58448599999999995</c:v>
                </c:pt>
                <c:pt idx="252">
                  <c:v>0.59753000000000001</c:v>
                </c:pt>
                <c:pt idx="253">
                  <c:v>0.59203600000000001</c:v>
                </c:pt>
                <c:pt idx="254">
                  <c:v>0.57622300000000004</c:v>
                </c:pt>
                <c:pt idx="255">
                  <c:v>0.56923299999999999</c:v>
                </c:pt>
                <c:pt idx="256">
                  <c:v>0.57278300000000004</c:v>
                </c:pt>
                <c:pt idx="257">
                  <c:v>0.57519600000000004</c:v>
                </c:pt>
                <c:pt idx="258">
                  <c:v>0.59428899999999996</c:v>
                </c:pt>
                <c:pt idx="259">
                  <c:v>0.59536999999999995</c:v>
                </c:pt>
                <c:pt idx="260">
                  <c:v>0.59186300000000003</c:v>
                </c:pt>
                <c:pt idx="261">
                  <c:v>0.60402500000000003</c:v>
                </c:pt>
                <c:pt idx="262">
                  <c:v>0.60723000000000005</c:v>
                </c:pt>
                <c:pt idx="263">
                  <c:v>0.61170400000000003</c:v>
                </c:pt>
                <c:pt idx="264">
                  <c:v>0.605406</c:v>
                </c:pt>
                <c:pt idx="265">
                  <c:v>0.59970199999999996</c:v>
                </c:pt>
                <c:pt idx="266">
                  <c:v>0.612035</c:v>
                </c:pt>
                <c:pt idx="267">
                  <c:v>0.60845899999999997</c:v>
                </c:pt>
                <c:pt idx="268">
                  <c:v>0.62223200000000001</c:v>
                </c:pt>
                <c:pt idx="269">
                  <c:v>0.641594</c:v>
                </c:pt>
                <c:pt idx="270">
                  <c:v>0.63463400000000003</c:v>
                </c:pt>
                <c:pt idx="271">
                  <c:v>0.633351</c:v>
                </c:pt>
                <c:pt idx="272">
                  <c:v>0.64746300000000001</c:v>
                </c:pt>
                <c:pt idx="273">
                  <c:v>0.63923200000000002</c:v>
                </c:pt>
                <c:pt idx="274">
                  <c:v>0.64619400000000005</c:v>
                </c:pt>
                <c:pt idx="275">
                  <c:v>0.64165799999999995</c:v>
                </c:pt>
                <c:pt idx="276">
                  <c:v>0.62386600000000003</c:v>
                </c:pt>
                <c:pt idx="277">
                  <c:v>0.63138499999999997</c:v>
                </c:pt>
                <c:pt idx="278">
                  <c:v>0.63757399999999997</c:v>
                </c:pt>
                <c:pt idx="279">
                  <c:v>0.63234999999999997</c:v>
                </c:pt>
                <c:pt idx="280">
                  <c:v>0.61711300000000002</c:v>
                </c:pt>
                <c:pt idx="281">
                  <c:v>0.60707699999999998</c:v>
                </c:pt>
                <c:pt idx="282">
                  <c:v>0.62260300000000002</c:v>
                </c:pt>
                <c:pt idx="283">
                  <c:v>0.60197900000000004</c:v>
                </c:pt>
                <c:pt idx="284">
                  <c:v>0.61021700000000001</c:v>
                </c:pt>
                <c:pt idx="285">
                  <c:v>0.63061299999999998</c:v>
                </c:pt>
                <c:pt idx="286">
                  <c:v>0.63862799999999997</c:v>
                </c:pt>
                <c:pt idx="287">
                  <c:v>0.62936000000000003</c:v>
                </c:pt>
                <c:pt idx="288">
                  <c:v>0.6411</c:v>
                </c:pt>
                <c:pt idx="289">
                  <c:v>0.63054600000000005</c:v>
                </c:pt>
                <c:pt idx="290">
                  <c:v>0.61897400000000002</c:v>
                </c:pt>
                <c:pt idx="291">
                  <c:v>0.61494700000000002</c:v>
                </c:pt>
                <c:pt idx="292">
                  <c:v>0.63322199999999995</c:v>
                </c:pt>
                <c:pt idx="293">
                  <c:v>0.63970400000000005</c:v>
                </c:pt>
                <c:pt idx="294">
                  <c:v>0.64798999999999995</c:v>
                </c:pt>
                <c:pt idx="295">
                  <c:v>0.66758200000000001</c:v>
                </c:pt>
                <c:pt idx="296">
                  <c:v>0.66412800000000005</c:v>
                </c:pt>
                <c:pt idx="297">
                  <c:v>0.64093199999999995</c:v>
                </c:pt>
                <c:pt idx="298">
                  <c:v>0.63695500000000005</c:v>
                </c:pt>
                <c:pt idx="299">
                  <c:v>0.66676899999999995</c:v>
                </c:pt>
                <c:pt idx="300">
                  <c:v>0.69509299999999996</c:v>
                </c:pt>
                <c:pt idx="301">
                  <c:v>0.69176800000000005</c:v>
                </c:pt>
                <c:pt idx="302">
                  <c:v>0.69653600000000004</c:v>
                </c:pt>
                <c:pt idx="303">
                  <c:v>0.68873200000000001</c:v>
                </c:pt>
                <c:pt idx="304">
                  <c:v>0.675176</c:v>
                </c:pt>
                <c:pt idx="305">
                  <c:v>0.67470200000000002</c:v>
                </c:pt>
                <c:pt idx="306">
                  <c:v>0.66935800000000001</c:v>
                </c:pt>
                <c:pt idx="307">
                  <c:v>0.66690199999999999</c:v>
                </c:pt>
                <c:pt idx="308">
                  <c:v>0.66562600000000005</c:v>
                </c:pt>
                <c:pt idx="309">
                  <c:v>0.65471999999999997</c:v>
                </c:pt>
                <c:pt idx="310">
                  <c:v>0.65521099999999999</c:v>
                </c:pt>
                <c:pt idx="311">
                  <c:v>0.65151400000000004</c:v>
                </c:pt>
                <c:pt idx="312">
                  <c:v>0.65901200000000004</c:v>
                </c:pt>
                <c:pt idx="313">
                  <c:v>0.65561700000000001</c:v>
                </c:pt>
                <c:pt idx="314">
                  <c:v>0.648038</c:v>
                </c:pt>
                <c:pt idx="315">
                  <c:v>0.64284200000000002</c:v>
                </c:pt>
                <c:pt idx="316">
                  <c:v>0.65534999999999999</c:v>
                </c:pt>
                <c:pt idx="317">
                  <c:v>0.63531899999999997</c:v>
                </c:pt>
                <c:pt idx="318">
                  <c:v>0.63204899999999997</c:v>
                </c:pt>
                <c:pt idx="319">
                  <c:v>0.63466699999999998</c:v>
                </c:pt>
                <c:pt idx="320">
                  <c:v>0.62579799999999997</c:v>
                </c:pt>
                <c:pt idx="321">
                  <c:v>0.624336</c:v>
                </c:pt>
                <c:pt idx="322">
                  <c:v>0.61955899999999997</c:v>
                </c:pt>
                <c:pt idx="323">
                  <c:v>0.63472399999999995</c:v>
                </c:pt>
                <c:pt idx="324">
                  <c:v>0.64217800000000003</c:v>
                </c:pt>
                <c:pt idx="325">
                  <c:v>0.65108600000000005</c:v>
                </c:pt>
                <c:pt idx="326">
                  <c:v>0.64409799999999995</c:v>
                </c:pt>
                <c:pt idx="327">
                  <c:v>0.653362</c:v>
                </c:pt>
                <c:pt idx="328">
                  <c:v>0.644876</c:v>
                </c:pt>
                <c:pt idx="329">
                  <c:v>0.65622400000000003</c:v>
                </c:pt>
                <c:pt idx="330">
                  <c:v>0.66635599999999995</c:v>
                </c:pt>
                <c:pt idx="331">
                  <c:v>0.66833200000000004</c:v>
                </c:pt>
                <c:pt idx="332">
                  <c:v>0.65763499999999997</c:v>
                </c:pt>
                <c:pt idx="333">
                  <c:v>0.67408699999999999</c:v>
                </c:pt>
                <c:pt idx="334">
                  <c:v>0.67013299999999998</c:v>
                </c:pt>
                <c:pt idx="335">
                  <c:v>0.67159800000000003</c:v>
                </c:pt>
                <c:pt idx="336">
                  <c:v>0.67158499999999999</c:v>
                </c:pt>
                <c:pt idx="337">
                  <c:v>0.66808299999999998</c:v>
                </c:pt>
                <c:pt idx="338">
                  <c:v>0.65804499999999999</c:v>
                </c:pt>
                <c:pt idx="339">
                  <c:v>0.66841700000000004</c:v>
                </c:pt>
                <c:pt idx="340">
                  <c:v>0.66807099999999997</c:v>
                </c:pt>
                <c:pt idx="341">
                  <c:v>0.67599699999999996</c:v>
                </c:pt>
                <c:pt idx="342">
                  <c:v>0.68714799999999998</c:v>
                </c:pt>
                <c:pt idx="343">
                  <c:v>0.68046099999999998</c:v>
                </c:pt>
                <c:pt idx="344">
                  <c:v>0.67990099999999998</c:v>
                </c:pt>
                <c:pt idx="345">
                  <c:v>0.67506200000000005</c:v>
                </c:pt>
                <c:pt idx="346">
                  <c:v>0.68345800000000001</c:v>
                </c:pt>
                <c:pt idx="347">
                  <c:v>0.67463200000000001</c:v>
                </c:pt>
                <c:pt idx="348">
                  <c:v>0.68492600000000003</c:v>
                </c:pt>
                <c:pt idx="349">
                  <c:v>0.67858300000000005</c:v>
                </c:pt>
                <c:pt idx="350">
                  <c:v>0.68192600000000003</c:v>
                </c:pt>
                <c:pt idx="351">
                  <c:v>0.68119700000000005</c:v>
                </c:pt>
                <c:pt idx="352">
                  <c:v>0.68634499999999998</c:v>
                </c:pt>
                <c:pt idx="353">
                  <c:v>0.67861199999999999</c:v>
                </c:pt>
                <c:pt idx="354">
                  <c:v>0.689164</c:v>
                </c:pt>
                <c:pt idx="355">
                  <c:v>0.68553900000000001</c:v>
                </c:pt>
                <c:pt idx="356">
                  <c:v>0.68773600000000001</c:v>
                </c:pt>
                <c:pt idx="357">
                  <c:v>0.67149400000000004</c:v>
                </c:pt>
                <c:pt idx="358">
                  <c:v>0.67743299999999995</c:v>
                </c:pt>
                <c:pt idx="359">
                  <c:v>0.67987699999999995</c:v>
                </c:pt>
                <c:pt idx="360">
                  <c:v>0.68354700000000002</c:v>
                </c:pt>
                <c:pt idx="361">
                  <c:v>0.674238</c:v>
                </c:pt>
                <c:pt idx="362">
                  <c:v>0.67171199999999998</c:v>
                </c:pt>
                <c:pt idx="363">
                  <c:v>0.65989100000000001</c:v>
                </c:pt>
                <c:pt idx="364">
                  <c:v>0.66903699999999999</c:v>
                </c:pt>
                <c:pt idx="365">
                  <c:v>0.66820299999999999</c:v>
                </c:pt>
                <c:pt idx="366">
                  <c:v>0.67673300000000003</c:v>
                </c:pt>
                <c:pt idx="367">
                  <c:v>0.66214899999999999</c:v>
                </c:pt>
                <c:pt idx="368">
                  <c:v>0.66107000000000005</c:v>
                </c:pt>
                <c:pt idx="369">
                  <c:v>0.70253900000000002</c:v>
                </c:pt>
                <c:pt idx="370">
                  <c:v>0.71234399999999998</c:v>
                </c:pt>
                <c:pt idx="371">
                  <c:v>0.72436800000000001</c:v>
                </c:pt>
                <c:pt idx="372">
                  <c:v>0.723383</c:v>
                </c:pt>
                <c:pt idx="373">
                  <c:v>0.71482599999999996</c:v>
                </c:pt>
                <c:pt idx="374">
                  <c:v>0.72448699999999999</c:v>
                </c:pt>
                <c:pt idx="375">
                  <c:v>0.71030800000000005</c:v>
                </c:pt>
                <c:pt idx="376">
                  <c:v>0.70125700000000002</c:v>
                </c:pt>
                <c:pt idx="377">
                  <c:v>0.70452599999999999</c:v>
                </c:pt>
                <c:pt idx="378">
                  <c:v>0.69564300000000001</c:v>
                </c:pt>
                <c:pt idx="379">
                  <c:v>0.69692799999999999</c:v>
                </c:pt>
                <c:pt idx="380">
                  <c:v>0.70222799999999996</c:v>
                </c:pt>
                <c:pt idx="381">
                  <c:v>0.69251300000000005</c:v>
                </c:pt>
                <c:pt idx="382">
                  <c:v>0.70477000000000001</c:v>
                </c:pt>
                <c:pt idx="383">
                  <c:v>0.70106000000000002</c:v>
                </c:pt>
                <c:pt idx="384">
                  <c:v>0.69096199999999997</c:v>
                </c:pt>
                <c:pt idx="385">
                  <c:v>0.68167100000000003</c:v>
                </c:pt>
                <c:pt idx="386">
                  <c:v>0.679087</c:v>
                </c:pt>
                <c:pt idx="387">
                  <c:v>0.69493300000000002</c:v>
                </c:pt>
                <c:pt idx="388">
                  <c:v>0.66811299999999996</c:v>
                </c:pt>
                <c:pt idx="389">
                  <c:v>0.65497499999999997</c:v>
                </c:pt>
                <c:pt idx="390">
                  <c:v>0.64237</c:v>
                </c:pt>
                <c:pt idx="391">
                  <c:v>0.64138600000000001</c:v>
                </c:pt>
                <c:pt idx="392">
                  <c:v>0.63395400000000002</c:v>
                </c:pt>
                <c:pt idx="393">
                  <c:v>0.63086299999999995</c:v>
                </c:pt>
                <c:pt idx="394">
                  <c:v>0.62691300000000005</c:v>
                </c:pt>
                <c:pt idx="395">
                  <c:v>0.63297999999999999</c:v>
                </c:pt>
                <c:pt idx="396">
                  <c:v>0.62084700000000004</c:v>
                </c:pt>
                <c:pt idx="397">
                  <c:v>0.61783100000000002</c:v>
                </c:pt>
                <c:pt idx="398">
                  <c:v>0.61218300000000003</c:v>
                </c:pt>
                <c:pt idx="399">
                  <c:v>0.62513200000000002</c:v>
                </c:pt>
                <c:pt idx="400">
                  <c:v>0.62226199999999998</c:v>
                </c:pt>
                <c:pt idx="401">
                  <c:v>0.61194300000000001</c:v>
                </c:pt>
                <c:pt idx="402">
                  <c:v>0.62817900000000004</c:v>
                </c:pt>
                <c:pt idx="403">
                  <c:v>0.63454999999999995</c:v>
                </c:pt>
                <c:pt idx="404">
                  <c:v>0.64079299999999995</c:v>
                </c:pt>
                <c:pt idx="405">
                  <c:v>0.64291699999999996</c:v>
                </c:pt>
                <c:pt idx="406">
                  <c:v>0.63356599999999996</c:v>
                </c:pt>
                <c:pt idx="407">
                  <c:v>0.65038499999999999</c:v>
                </c:pt>
                <c:pt idx="408">
                  <c:v>0.64422100000000004</c:v>
                </c:pt>
                <c:pt idx="409">
                  <c:v>0.67434400000000005</c:v>
                </c:pt>
                <c:pt idx="410">
                  <c:v>0.66138600000000003</c:v>
                </c:pt>
                <c:pt idx="411">
                  <c:v>0.658142</c:v>
                </c:pt>
                <c:pt idx="412">
                  <c:v>0.656941</c:v>
                </c:pt>
                <c:pt idx="413">
                  <c:v>0.65874900000000003</c:v>
                </c:pt>
                <c:pt idx="414">
                  <c:v>0.64259999999999995</c:v>
                </c:pt>
                <c:pt idx="415">
                  <c:v>0.645652</c:v>
                </c:pt>
                <c:pt idx="416">
                  <c:v>0.65025100000000002</c:v>
                </c:pt>
                <c:pt idx="417">
                  <c:v>0.64949299999999999</c:v>
                </c:pt>
                <c:pt idx="418">
                  <c:v>0.64702300000000001</c:v>
                </c:pt>
                <c:pt idx="419">
                  <c:v>0.65691900000000003</c:v>
                </c:pt>
                <c:pt idx="420">
                  <c:v>0.66414099999999998</c:v>
                </c:pt>
                <c:pt idx="421">
                  <c:v>0.65565799999999996</c:v>
                </c:pt>
                <c:pt idx="422">
                  <c:v>0.63319800000000004</c:v>
                </c:pt>
                <c:pt idx="423">
                  <c:v>0.63059299999999996</c:v>
                </c:pt>
                <c:pt idx="424">
                  <c:v>0.63625100000000001</c:v>
                </c:pt>
                <c:pt idx="425">
                  <c:v>0.653721</c:v>
                </c:pt>
                <c:pt idx="426">
                  <c:v>0.65777099999999999</c:v>
                </c:pt>
                <c:pt idx="427">
                  <c:v>0.64879699999999996</c:v>
                </c:pt>
                <c:pt idx="428">
                  <c:v>0.634961</c:v>
                </c:pt>
                <c:pt idx="429">
                  <c:v>0.65470899999999999</c:v>
                </c:pt>
                <c:pt idx="430">
                  <c:v>0.65141400000000005</c:v>
                </c:pt>
                <c:pt idx="431">
                  <c:v>0.64394600000000002</c:v>
                </c:pt>
                <c:pt idx="432">
                  <c:v>0.64392400000000005</c:v>
                </c:pt>
                <c:pt idx="433">
                  <c:v>0.648173</c:v>
                </c:pt>
                <c:pt idx="434">
                  <c:v>0.69040400000000002</c:v>
                </c:pt>
                <c:pt idx="435">
                  <c:v>0.67977399999999999</c:v>
                </c:pt>
                <c:pt idx="436">
                  <c:v>0.68072900000000003</c:v>
                </c:pt>
                <c:pt idx="437">
                  <c:v>0.63974299999999995</c:v>
                </c:pt>
                <c:pt idx="438">
                  <c:v>0.63894399999999996</c:v>
                </c:pt>
                <c:pt idx="439">
                  <c:v>0.60395100000000002</c:v>
                </c:pt>
                <c:pt idx="440">
                  <c:v>0.60803799999999997</c:v>
                </c:pt>
                <c:pt idx="441">
                  <c:v>0.60193200000000002</c:v>
                </c:pt>
                <c:pt idx="442">
                  <c:v>0.58747899999999997</c:v>
                </c:pt>
                <c:pt idx="443">
                  <c:v>0.59603399999999995</c:v>
                </c:pt>
                <c:pt idx="444">
                  <c:v>0.59038000000000002</c:v>
                </c:pt>
                <c:pt idx="445">
                  <c:v>0.60164499999999999</c:v>
                </c:pt>
                <c:pt idx="446">
                  <c:v>0.60461600000000004</c:v>
                </c:pt>
                <c:pt idx="447">
                  <c:v>0.61209400000000003</c:v>
                </c:pt>
                <c:pt idx="448">
                  <c:v>0.61716099999999996</c:v>
                </c:pt>
                <c:pt idx="449">
                  <c:v>0.63607100000000005</c:v>
                </c:pt>
                <c:pt idx="450">
                  <c:v>0.64390199999999997</c:v>
                </c:pt>
                <c:pt idx="451">
                  <c:v>0.66065300000000005</c:v>
                </c:pt>
                <c:pt idx="452">
                  <c:v>0.64017299999999999</c:v>
                </c:pt>
                <c:pt idx="453">
                  <c:v>0.63369900000000001</c:v>
                </c:pt>
                <c:pt idx="454">
                  <c:v>0.65145799999999998</c:v>
                </c:pt>
                <c:pt idx="455">
                  <c:v>0.63153199999999998</c:v>
                </c:pt>
                <c:pt idx="456">
                  <c:v>0.624224</c:v>
                </c:pt>
                <c:pt idx="457">
                  <c:v>0.62492999999999999</c:v>
                </c:pt>
                <c:pt idx="458">
                  <c:v>0.63188800000000001</c:v>
                </c:pt>
                <c:pt idx="459">
                  <c:v>0.63323700000000005</c:v>
                </c:pt>
                <c:pt idx="460">
                  <c:v>0.636629</c:v>
                </c:pt>
                <c:pt idx="461">
                  <c:v>0.62495800000000001</c:v>
                </c:pt>
                <c:pt idx="462">
                  <c:v>0.633046</c:v>
                </c:pt>
                <c:pt idx="463">
                  <c:v>0.63093399999999999</c:v>
                </c:pt>
                <c:pt idx="464">
                  <c:v>0.64046199999999998</c:v>
                </c:pt>
                <c:pt idx="465">
                  <c:v>0.63790400000000003</c:v>
                </c:pt>
                <c:pt idx="466">
                  <c:v>0.63549999999999995</c:v>
                </c:pt>
                <c:pt idx="467">
                  <c:v>0.62887000000000004</c:v>
                </c:pt>
                <c:pt idx="468">
                  <c:v>0.63299099999999997</c:v>
                </c:pt>
                <c:pt idx="469">
                  <c:v>0.63337600000000005</c:v>
                </c:pt>
                <c:pt idx="470">
                  <c:v>0.62826700000000002</c:v>
                </c:pt>
                <c:pt idx="471">
                  <c:v>0.61850499999999997</c:v>
                </c:pt>
                <c:pt idx="472">
                  <c:v>0.65328299999999995</c:v>
                </c:pt>
                <c:pt idx="473">
                  <c:v>0.63219400000000003</c:v>
                </c:pt>
                <c:pt idx="474">
                  <c:v>0.61929299999999998</c:v>
                </c:pt>
                <c:pt idx="475">
                  <c:v>0.63101799999999997</c:v>
                </c:pt>
                <c:pt idx="476">
                  <c:v>0.62392300000000001</c:v>
                </c:pt>
                <c:pt idx="477">
                  <c:v>0.61416499999999996</c:v>
                </c:pt>
                <c:pt idx="478">
                  <c:v>0.61739299999999997</c:v>
                </c:pt>
                <c:pt idx="479">
                  <c:v>0.64020900000000003</c:v>
                </c:pt>
                <c:pt idx="480">
                  <c:v>0.642289</c:v>
                </c:pt>
                <c:pt idx="481">
                  <c:v>0.62841499999999995</c:v>
                </c:pt>
                <c:pt idx="482">
                  <c:v>0.63977799999999996</c:v>
                </c:pt>
                <c:pt idx="483">
                  <c:v>0.64081200000000005</c:v>
                </c:pt>
                <c:pt idx="484">
                  <c:v>0.63954100000000003</c:v>
                </c:pt>
                <c:pt idx="485">
                  <c:v>0.64579500000000001</c:v>
                </c:pt>
                <c:pt idx="486">
                  <c:v>0.65258400000000005</c:v>
                </c:pt>
                <c:pt idx="487">
                  <c:v>0.64614899999999997</c:v>
                </c:pt>
                <c:pt idx="488">
                  <c:v>0.64368700000000001</c:v>
                </c:pt>
                <c:pt idx="489">
                  <c:v>0.63608500000000001</c:v>
                </c:pt>
                <c:pt idx="490">
                  <c:v>0.63167600000000002</c:v>
                </c:pt>
                <c:pt idx="491">
                  <c:v>0.62856800000000002</c:v>
                </c:pt>
                <c:pt idx="492">
                  <c:v>0.62066600000000005</c:v>
                </c:pt>
                <c:pt idx="493">
                  <c:v>0.61836199999999997</c:v>
                </c:pt>
                <c:pt idx="494">
                  <c:v>0.60948199999999997</c:v>
                </c:pt>
                <c:pt idx="495">
                  <c:v>0.601769</c:v>
                </c:pt>
                <c:pt idx="496">
                  <c:v>0.62612800000000002</c:v>
                </c:pt>
                <c:pt idx="497">
                  <c:v>0.63392599999999999</c:v>
                </c:pt>
                <c:pt idx="498">
                  <c:v>0.62927599999999995</c:v>
                </c:pt>
                <c:pt idx="499">
                  <c:v>0.62969900000000001</c:v>
                </c:pt>
                <c:pt idx="500">
                  <c:v>0.61841699999999999</c:v>
                </c:pt>
                <c:pt idx="501">
                  <c:v>0.62401099999999998</c:v>
                </c:pt>
                <c:pt idx="502">
                  <c:v>0.62375899999999995</c:v>
                </c:pt>
                <c:pt idx="503">
                  <c:v>0.64327199999999995</c:v>
                </c:pt>
                <c:pt idx="504">
                  <c:v>0.65080000000000005</c:v>
                </c:pt>
                <c:pt idx="505">
                  <c:v>0.64908900000000003</c:v>
                </c:pt>
                <c:pt idx="506">
                  <c:v>0.64548799999999995</c:v>
                </c:pt>
                <c:pt idx="507">
                  <c:v>0.64719199999999999</c:v>
                </c:pt>
                <c:pt idx="508">
                  <c:v>0.65842299999999998</c:v>
                </c:pt>
                <c:pt idx="509">
                  <c:v>0.64247100000000001</c:v>
                </c:pt>
                <c:pt idx="510">
                  <c:v>0.64712199999999998</c:v>
                </c:pt>
                <c:pt idx="511">
                  <c:v>0.641683</c:v>
                </c:pt>
                <c:pt idx="512">
                  <c:v>0.65230699999999997</c:v>
                </c:pt>
                <c:pt idx="513">
                  <c:v>0.64492099999999997</c:v>
                </c:pt>
                <c:pt idx="514">
                  <c:v>0.66631300000000004</c:v>
                </c:pt>
                <c:pt idx="515">
                  <c:v>0.64532299999999998</c:v>
                </c:pt>
                <c:pt idx="516">
                  <c:v>0.67292099999999999</c:v>
                </c:pt>
                <c:pt idx="517">
                  <c:v>0.66959599999999997</c:v>
                </c:pt>
                <c:pt idx="518">
                  <c:v>0.68206800000000001</c:v>
                </c:pt>
                <c:pt idx="519">
                  <c:v>0.65922400000000003</c:v>
                </c:pt>
                <c:pt idx="520">
                  <c:v>0.65207899999999996</c:v>
                </c:pt>
                <c:pt idx="521">
                  <c:v>0.65993599999999997</c:v>
                </c:pt>
                <c:pt idx="522">
                  <c:v>0.65082799999999996</c:v>
                </c:pt>
                <c:pt idx="523">
                  <c:v>0.65087099999999998</c:v>
                </c:pt>
                <c:pt idx="524">
                  <c:v>0.64122299999999999</c:v>
                </c:pt>
                <c:pt idx="525">
                  <c:v>0.64056900000000006</c:v>
                </c:pt>
                <c:pt idx="526">
                  <c:v>0.63430600000000004</c:v>
                </c:pt>
                <c:pt idx="527">
                  <c:v>0.64313699999999996</c:v>
                </c:pt>
                <c:pt idx="528">
                  <c:v>0.63375099999999995</c:v>
                </c:pt>
                <c:pt idx="529">
                  <c:v>0.63878400000000002</c:v>
                </c:pt>
                <c:pt idx="530">
                  <c:v>0.62725900000000001</c:v>
                </c:pt>
                <c:pt idx="531">
                  <c:v>0.62286300000000006</c:v>
                </c:pt>
                <c:pt idx="532">
                  <c:v>0.64266100000000004</c:v>
                </c:pt>
                <c:pt idx="533">
                  <c:v>0.64672799999999997</c:v>
                </c:pt>
                <c:pt idx="534">
                  <c:v>0.65356999999999998</c:v>
                </c:pt>
                <c:pt idx="535">
                  <c:v>0.63754699999999997</c:v>
                </c:pt>
                <c:pt idx="536">
                  <c:v>0.63142100000000001</c:v>
                </c:pt>
                <c:pt idx="537">
                  <c:v>0.62077400000000005</c:v>
                </c:pt>
                <c:pt idx="538">
                  <c:v>0.61060800000000004</c:v>
                </c:pt>
                <c:pt idx="539">
                  <c:v>0.61653500000000006</c:v>
                </c:pt>
                <c:pt idx="540">
                  <c:v>0.63250700000000004</c:v>
                </c:pt>
                <c:pt idx="541">
                  <c:v>0.641679</c:v>
                </c:pt>
                <c:pt idx="542">
                  <c:v>0.61478200000000005</c:v>
                </c:pt>
                <c:pt idx="543">
                  <c:v>0.639907</c:v>
                </c:pt>
                <c:pt idx="544">
                  <c:v>0.63707000000000003</c:v>
                </c:pt>
                <c:pt idx="545">
                  <c:v>0.65322199999999997</c:v>
                </c:pt>
                <c:pt idx="546">
                  <c:v>0.65873700000000002</c:v>
                </c:pt>
                <c:pt idx="547">
                  <c:v>0.67437199999999997</c:v>
                </c:pt>
                <c:pt idx="548">
                  <c:v>0.69333900000000004</c:v>
                </c:pt>
                <c:pt idx="549">
                  <c:v>0.66733799999999999</c:v>
                </c:pt>
                <c:pt idx="550">
                  <c:v>0.67994500000000002</c:v>
                </c:pt>
                <c:pt idx="551">
                  <c:v>0.68222899999999997</c:v>
                </c:pt>
                <c:pt idx="552">
                  <c:v>0.65702700000000003</c:v>
                </c:pt>
                <c:pt idx="553">
                  <c:v>0.65538099999999999</c:v>
                </c:pt>
                <c:pt idx="554">
                  <c:v>0.644451</c:v>
                </c:pt>
                <c:pt idx="555">
                  <c:v>0.64293999999999996</c:v>
                </c:pt>
                <c:pt idx="556">
                  <c:v>0.63160099999999997</c:v>
                </c:pt>
                <c:pt idx="557">
                  <c:v>0.63436199999999998</c:v>
                </c:pt>
                <c:pt idx="558">
                  <c:v>0.63712100000000005</c:v>
                </c:pt>
                <c:pt idx="559">
                  <c:v>0.63557300000000005</c:v>
                </c:pt>
                <c:pt idx="560">
                  <c:v>0.63779399999999997</c:v>
                </c:pt>
                <c:pt idx="561">
                  <c:v>0.62951500000000005</c:v>
                </c:pt>
                <c:pt idx="562">
                  <c:v>0.63190999999999997</c:v>
                </c:pt>
                <c:pt idx="563">
                  <c:v>0.62067099999999997</c:v>
                </c:pt>
                <c:pt idx="564">
                  <c:v>0.620174</c:v>
                </c:pt>
                <c:pt idx="565">
                  <c:v>0.61861900000000003</c:v>
                </c:pt>
                <c:pt idx="566">
                  <c:v>0.63150899999999999</c:v>
                </c:pt>
                <c:pt idx="567">
                  <c:v>0.64009199999999999</c:v>
                </c:pt>
                <c:pt idx="568">
                  <c:v>0.62826499999999996</c:v>
                </c:pt>
                <c:pt idx="569">
                  <c:v>0.62827500000000003</c:v>
                </c:pt>
                <c:pt idx="570">
                  <c:v>0.62287000000000003</c:v>
                </c:pt>
                <c:pt idx="571">
                  <c:v>0.61669300000000005</c:v>
                </c:pt>
                <c:pt idx="572">
                  <c:v>0.63122</c:v>
                </c:pt>
                <c:pt idx="573">
                  <c:v>0.63630600000000004</c:v>
                </c:pt>
                <c:pt idx="574">
                  <c:v>0.63932500000000003</c:v>
                </c:pt>
                <c:pt idx="575">
                  <c:v>0.63073100000000004</c:v>
                </c:pt>
                <c:pt idx="576">
                  <c:v>0.61636100000000005</c:v>
                </c:pt>
                <c:pt idx="577">
                  <c:v>0.62254299999999996</c:v>
                </c:pt>
                <c:pt idx="578">
                  <c:v>0.63628600000000002</c:v>
                </c:pt>
                <c:pt idx="579">
                  <c:v>0.620363</c:v>
                </c:pt>
                <c:pt idx="580">
                  <c:v>0.62229400000000001</c:v>
                </c:pt>
                <c:pt idx="581">
                  <c:v>0.61628400000000005</c:v>
                </c:pt>
                <c:pt idx="582">
                  <c:v>0.61689499999999997</c:v>
                </c:pt>
                <c:pt idx="583">
                  <c:v>0.61847700000000005</c:v>
                </c:pt>
                <c:pt idx="584">
                  <c:v>0.60829699999999998</c:v>
                </c:pt>
                <c:pt idx="585">
                  <c:v>0.60553400000000002</c:v>
                </c:pt>
                <c:pt idx="586">
                  <c:v>0.61519100000000004</c:v>
                </c:pt>
                <c:pt idx="587">
                  <c:v>0.62240099999999998</c:v>
                </c:pt>
                <c:pt idx="588">
                  <c:v>0.63038700000000003</c:v>
                </c:pt>
                <c:pt idx="589">
                  <c:v>0.63041999999999998</c:v>
                </c:pt>
                <c:pt idx="590">
                  <c:v>0.63057300000000005</c:v>
                </c:pt>
                <c:pt idx="591">
                  <c:v>0.62996300000000005</c:v>
                </c:pt>
                <c:pt idx="592">
                  <c:v>0.63043499999999997</c:v>
                </c:pt>
                <c:pt idx="593">
                  <c:v>0.62728899999999999</c:v>
                </c:pt>
                <c:pt idx="594">
                  <c:v>0.62279300000000004</c:v>
                </c:pt>
                <c:pt idx="595">
                  <c:v>0.61889499999999997</c:v>
                </c:pt>
                <c:pt idx="596">
                  <c:v>0.61696200000000001</c:v>
                </c:pt>
                <c:pt idx="597">
                  <c:v>0.60828300000000002</c:v>
                </c:pt>
                <c:pt idx="598">
                  <c:v>0.60113799999999995</c:v>
                </c:pt>
                <c:pt idx="599">
                  <c:v>0.60226999999999997</c:v>
                </c:pt>
                <c:pt idx="600">
                  <c:v>0.62764699999999995</c:v>
                </c:pt>
                <c:pt idx="601">
                  <c:v>0.61178399999999999</c:v>
                </c:pt>
                <c:pt idx="602">
                  <c:v>0.61040899999999998</c:v>
                </c:pt>
                <c:pt idx="603">
                  <c:v>0.61739100000000002</c:v>
                </c:pt>
                <c:pt idx="604">
                  <c:v>0.61602699999999999</c:v>
                </c:pt>
                <c:pt idx="605">
                  <c:v>0.63772899999999999</c:v>
                </c:pt>
                <c:pt idx="606">
                  <c:v>0.63197000000000003</c:v>
                </c:pt>
                <c:pt idx="607">
                  <c:v>0.64752200000000004</c:v>
                </c:pt>
                <c:pt idx="608">
                  <c:v>0.64846099999999995</c:v>
                </c:pt>
                <c:pt idx="609">
                  <c:v>0.64714700000000003</c:v>
                </c:pt>
                <c:pt idx="610">
                  <c:v>0.62770099999999995</c:v>
                </c:pt>
                <c:pt idx="611">
                  <c:v>0.628104</c:v>
                </c:pt>
                <c:pt idx="612">
                  <c:v>0.64815800000000001</c:v>
                </c:pt>
                <c:pt idx="613">
                  <c:v>0.63832199999999994</c:v>
                </c:pt>
                <c:pt idx="614">
                  <c:v>0.65964100000000003</c:v>
                </c:pt>
                <c:pt idx="615">
                  <c:v>0.67408199999999996</c:v>
                </c:pt>
                <c:pt idx="616">
                  <c:v>0.68012399999999995</c:v>
                </c:pt>
                <c:pt idx="617">
                  <c:v>0.66808100000000004</c:v>
                </c:pt>
                <c:pt idx="618">
                  <c:v>0.67075399999999996</c:v>
                </c:pt>
                <c:pt idx="619">
                  <c:v>0.65574299999999996</c:v>
                </c:pt>
                <c:pt idx="620">
                  <c:v>0.65344599999999997</c:v>
                </c:pt>
                <c:pt idx="621">
                  <c:v>0.64774100000000001</c:v>
                </c:pt>
                <c:pt idx="622">
                  <c:v>0.65437000000000001</c:v>
                </c:pt>
                <c:pt idx="623">
                  <c:v>0.65349000000000002</c:v>
                </c:pt>
                <c:pt idx="624">
                  <c:v>0.66612899999999997</c:v>
                </c:pt>
                <c:pt idx="625">
                  <c:v>0.64752399999999999</c:v>
                </c:pt>
                <c:pt idx="626">
                  <c:v>0.64271299999999998</c:v>
                </c:pt>
                <c:pt idx="627">
                  <c:v>0.64141199999999998</c:v>
                </c:pt>
                <c:pt idx="628">
                  <c:v>0.64920100000000003</c:v>
                </c:pt>
                <c:pt idx="629">
                  <c:v>0.63664100000000001</c:v>
                </c:pt>
                <c:pt idx="630">
                  <c:v>0.64648899999999998</c:v>
                </c:pt>
                <c:pt idx="631">
                  <c:v>0.64752399999999999</c:v>
                </c:pt>
                <c:pt idx="632">
                  <c:v>0.65524099999999996</c:v>
                </c:pt>
                <c:pt idx="633">
                  <c:v>0.65325999999999995</c:v>
                </c:pt>
                <c:pt idx="634">
                  <c:v>0.64615199999999995</c:v>
                </c:pt>
                <c:pt idx="635">
                  <c:v>0.64295599999999997</c:v>
                </c:pt>
                <c:pt idx="636">
                  <c:v>0.63055099999999997</c:v>
                </c:pt>
                <c:pt idx="637">
                  <c:v>0.63552600000000004</c:v>
                </c:pt>
                <c:pt idx="638">
                  <c:v>0.63724700000000001</c:v>
                </c:pt>
                <c:pt idx="639">
                  <c:v>0.63602999999999998</c:v>
                </c:pt>
                <c:pt idx="640">
                  <c:v>0.63136099999999995</c:v>
                </c:pt>
                <c:pt idx="641">
                  <c:v>0.62680899999999995</c:v>
                </c:pt>
                <c:pt idx="642">
                  <c:v>0.62630799999999998</c:v>
                </c:pt>
                <c:pt idx="643">
                  <c:v>0.63515600000000005</c:v>
                </c:pt>
                <c:pt idx="644">
                  <c:v>0.65095499999999995</c:v>
                </c:pt>
                <c:pt idx="645">
                  <c:v>0.65343899999999999</c:v>
                </c:pt>
                <c:pt idx="646">
                  <c:v>0.65023399999999998</c:v>
                </c:pt>
                <c:pt idx="647">
                  <c:v>0.65491999999999995</c:v>
                </c:pt>
                <c:pt idx="648">
                  <c:v>0.65875600000000001</c:v>
                </c:pt>
                <c:pt idx="649">
                  <c:v>0.65728600000000004</c:v>
                </c:pt>
                <c:pt idx="650">
                  <c:v>0.64347900000000002</c:v>
                </c:pt>
                <c:pt idx="651">
                  <c:v>0.64314800000000005</c:v>
                </c:pt>
                <c:pt idx="652">
                  <c:v>0.64618600000000004</c:v>
                </c:pt>
                <c:pt idx="653">
                  <c:v>0.63256199999999996</c:v>
                </c:pt>
                <c:pt idx="654">
                  <c:v>0.62761900000000004</c:v>
                </c:pt>
                <c:pt idx="655">
                  <c:v>0.62818799999999997</c:v>
                </c:pt>
                <c:pt idx="656">
                  <c:v>0.61524999999999996</c:v>
                </c:pt>
                <c:pt idx="657">
                  <c:v>0.61941800000000002</c:v>
                </c:pt>
                <c:pt idx="658">
                  <c:v>0.62606099999999998</c:v>
                </c:pt>
                <c:pt idx="659">
                  <c:v>0.63106499999999999</c:v>
                </c:pt>
                <c:pt idx="660">
                  <c:v>0.62769200000000003</c:v>
                </c:pt>
                <c:pt idx="661">
                  <c:v>0.61980000000000002</c:v>
                </c:pt>
                <c:pt idx="662">
                  <c:v>0.63086200000000003</c:v>
                </c:pt>
                <c:pt idx="663">
                  <c:v>0.63562099999999999</c:v>
                </c:pt>
                <c:pt idx="664">
                  <c:v>0.648339</c:v>
                </c:pt>
                <c:pt idx="665">
                  <c:v>0.645953</c:v>
                </c:pt>
                <c:pt idx="666">
                  <c:v>0.64344199999999996</c:v>
                </c:pt>
                <c:pt idx="667">
                  <c:v>0.64616499999999999</c:v>
                </c:pt>
                <c:pt idx="668">
                  <c:v>0.66370700000000005</c:v>
                </c:pt>
                <c:pt idx="669">
                  <c:v>0.66684200000000005</c:v>
                </c:pt>
                <c:pt idx="670">
                  <c:v>0.68701199999999996</c:v>
                </c:pt>
                <c:pt idx="671">
                  <c:v>0.67237499999999994</c:v>
                </c:pt>
                <c:pt idx="672">
                  <c:v>0.682195</c:v>
                </c:pt>
                <c:pt idx="673">
                  <c:v>0.64956000000000003</c:v>
                </c:pt>
                <c:pt idx="674">
                  <c:v>0.65643799999999997</c:v>
                </c:pt>
                <c:pt idx="675">
                  <c:v>0.639741</c:v>
                </c:pt>
                <c:pt idx="676">
                  <c:v>0.65293699999999999</c:v>
                </c:pt>
                <c:pt idx="677">
                  <c:v>0.6603</c:v>
                </c:pt>
                <c:pt idx="678">
                  <c:v>0.65358400000000005</c:v>
                </c:pt>
                <c:pt idx="679">
                  <c:v>0.661547</c:v>
                </c:pt>
                <c:pt idx="680">
                  <c:v>0.63617699999999999</c:v>
                </c:pt>
                <c:pt idx="681">
                  <c:v>0.62993699999999997</c:v>
                </c:pt>
                <c:pt idx="682">
                  <c:v>0.657192</c:v>
                </c:pt>
                <c:pt idx="683">
                  <c:v>0.64558199999999999</c:v>
                </c:pt>
                <c:pt idx="684">
                  <c:v>0.64844900000000005</c:v>
                </c:pt>
                <c:pt idx="685">
                  <c:v>0.62548499999999996</c:v>
                </c:pt>
                <c:pt idx="686">
                  <c:v>0.62962200000000001</c:v>
                </c:pt>
                <c:pt idx="687">
                  <c:v>0.62432699999999997</c:v>
                </c:pt>
                <c:pt idx="688">
                  <c:v>0.63310100000000002</c:v>
                </c:pt>
                <c:pt idx="689">
                  <c:v>0.63399099999999997</c:v>
                </c:pt>
                <c:pt idx="690">
                  <c:v>0.62795100000000004</c:v>
                </c:pt>
                <c:pt idx="691">
                  <c:v>0.63807400000000003</c:v>
                </c:pt>
                <c:pt idx="692">
                  <c:v>0.61782400000000004</c:v>
                </c:pt>
                <c:pt idx="693">
                  <c:v>0.58958500000000003</c:v>
                </c:pt>
                <c:pt idx="694">
                  <c:v>0.60887899999999995</c:v>
                </c:pt>
                <c:pt idx="695">
                  <c:v>0.603437</c:v>
                </c:pt>
                <c:pt idx="696">
                  <c:v>0.60363800000000001</c:v>
                </c:pt>
                <c:pt idx="697">
                  <c:v>0.59548100000000004</c:v>
                </c:pt>
                <c:pt idx="698">
                  <c:v>0.59785900000000003</c:v>
                </c:pt>
                <c:pt idx="699">
                  <c:v>0.58519600000000005</c:v>
                </c:pt>
                <c:pt idx="700">
                  <c:v>0.58779700000000001</c:v>
                </c:pt>
                <c:pt idx="701">
                  <c:v>0.58518300000000001</c:v>
                </c:pt>
                <c:pt idx="702">
                  <c:v>0.58332399999999995</c:v>
                </c:pt>
                <c:pt idx="703">
                  <c:v>0.58303700000000003</c:v>
                </c:pt>
                <c:pt idx="704">
                  <c:v>0.55485700000000004</c:v>
                </c:pt>
                <c:pt idx="705">
                  <c:v>0.55145100000000002</c:v>
                </c:pt>
                <c:pt idx="706">
                  <c:v>0.55418199999999995</c:v>
                </c:pt>
                <c:pt idx="707">
                  <c:v>0.55085099999999998</c:v>
                </c:pt>
                <c:pt idx="708">
                  <c:v>0.56984100000000004</c:v>
                </c:pt>
                <c:pt idx="709">
                  <c:v>0.57011100000000003</c:v>
                </c:pt>
                <c:pt idx="710">
                  <c:v>0.57651300000000005</c:v>
                </c:pt>
                <c:pt idx="711">
                  <c:v>0.58701999999999999</c:v>
                </c:pt>
                <c:pt idx="712">
                  <c:v>0.58584000000000003</c:v>
                </c:pt>
                <c:pt idx="713">
                  <c:v>0.59545599999999999</c:v>
                </c:pt>
                <c:pt idx="714">
                  <c:v>0.58075900000000003</c:v>
                </c:pt>
                <c:pt idx="715">
                  <c:v>0.57811599999999996</c:v>
                </c:pt>
                <c:pt idx="716">
                  <c:v>0.57459899999999997</c:v>
                </c:pt>
                <c:pt idx="717">
                  <c:v>0.56348299999999996</c:v>
                </c:pt>
                <c:pt idx="718">
                  <c:v>0.54791999999999996</c:v>
                </c:pt>
                <c:pt idx="719">
                  <c:v>0.54262999999999995</c:v>
                </c:pt>
                <c:pt idx="720">
                  <c:v>0.54695400000000005</c:v>
                </c:pt>
                <c:pt idx="721">
                  <c:v>0.538497</c:v>
                </c:pt>
                <c:pt idx="722">
                  <c:v>0.55013100000000004</c:v>
                </c:pt>
                <c:pt idx="723">
                  <c:v>0.55301299999999998</c:v>
                </c:pt>
                <c:pt idx="724">
                  <c:v>0.55088999999999999</c:v>
                </c:pt>
                <c:pt idx="725">
                  <c:v>0.55362</c:v>
                </c:pt>
                <c:pt idx="726">
                  <c:v>0.56642499999999996</c:v>
                </c:pt>
                <c:pt idx="727">
                  <c:v>0.57062999999999997</c:v>
                </c:pt>
                <c:pt idx="728">
                  <c:v>0.57072500000000004</c:v>
                </c:pt>
                <c:pt idx="729">
                  <c:v>0.57429300000000005</c:v>
                </c:pt>
                <c:pt idx="730">
                  <c:v>0.56911599999999996</c:v>
                </c:pt>
                <c:pt idx="731">
                  <c:v>0.563504</c:v>
                </c:pt>
                <c:pt idx="732">
                  <c:v>0.57376899999999997</c:v>
                </c:pt>
                <c:pt idx="733">
                  <c:v>0.56696800000000003</c:v>
                </c:pt>
                <c:pt idx="734">
                  <c:v>0.57563200000000003</c:v>
                </c:pt>
                <c:pt idx="735">
                  <c:v>0.57645999999999997</c:v>
                </c:pt>
                <c:pt idx="736">
                  <c:v>0.57414799999999999</c:v>
                </c:pt>
                <c:pt idx="737">
                  <c:v>0.57783399999999996</c:v>
                </c:pt>
                <c:pt idx="738">
                  <c:v>0.571743</c:v>
                </c:pt>
                <c:pt idx="739">
                  <c:v>0.572403</c:v>
                </c:pt>
                <c:pt idx="740">
                  <c:v>0.57883600000000002</c:v>
                </c:pt>
                <c:pt idx="741">
                  <c:v>0.57054800000000006</c:v>
                </c:pt>
                <c:pt idx="742">
                  <c:v>0.56191000000000002</c:v>
                </c:pt>
                <c:pt idx="743">
                  <c:v>0.56224499999999999</c:v>
                </c:pt>
                <c:pt idx="744">
                  <c:v>0.56404100000000001</c:v>
                </c:pt>
                <c:pt idx="745">
                  <c:v>0.57035000000000002</c:v>
                </c:pt>
                <c:pt idx="746">
                  <c:v>0.55721600000000004</c:v>
                </c:pt>
                <c:pt idx="747">
                  <c:v>0.56077100000000002</c:v>
                </c:pt>
                <c:pt idx="748">
                  <c:v>0.57201100000000005</c:v>
                </c:pt>
                <c:pt idx="749">
                  <c:v>0.58594999999999997</c:v>
                </c:pt>
                <c:pt idx="750">
                  <c:v>0.60979300000000003</c:v>
                </c:pt>
                <c:pt idx="751">
                  <c:v>0.60931900000000006</c:v>
                </c:pt>
                <c:pt idx="752">
                  <c:v>0.60656900000000002</c:v>
                </c:pt>
                <c:pt idx="753">
                  <c:v>0.60297000000000001</c:v>
                </c:pt>
                <c:pt idx="754">
                  <c:v>0.60170100000000004</c:v>
                </c:pt>
                <c:pt idx="755">
                  <c:v>0.59241299999999997</c:v>
                </c:pt>
                <c:pt idx="756">
                  <c:v>0.58918899999999996</c:v>
                </c:pt>
                <c:pt idx="757">
                  <c:v>0.58557400000000004</c:v>
                </c:pt>
                <c:pt idx="758">
                  <c:v>0.58999199999999996</c:v>
                </c:pt>
                <c:pt idx="759">
                  <c:v>0.58719600000000005</c:v>
                </c:pt>
                <c:pt idx="760">
                  <c:v>0.58183300000000004</c:v>
                </c:pt>
                <c:pt idx="761">
                  <c:v>0.59723199999999999</c:v>
                </c:pt>
                <c:pt idx="762">
                  <c:v>0.58138500000000004</c:v>
                </c:pt>
                <c:pt idx="763">
                  <c:v>0.56167699999999998</c:v>
                </c:pt>
                <c:pt idx="764">
                  <c:v>0.56546399999999997</c:v>
                </c:pt>
                <c:pt idx="765">
                  <c:v>0.56271499999999997</c:v>
                </c:pt>
                <c:pt idx="766">
                  <c:v>0.56914100000000001</c:v>
                </c:pt>
                <c:pt idx="767">
                  <c:v>0.57106800000000002</c:v>
                </c:pt>
                <c:pt idx="768">
                  <c:v>0.56233200000000005</c:v>
                </c:pt>
                <c:pt idx="769">
                  <c:v>0.56166000000000005</c:v>
                </c:pt>
                <c:pt idx="770">
                  <c:v>0.56303999999999998</c:v>
                </c:pt>
                <c:pt idx="771">
                  <c:v>0.55660399999999999</c:v>
                </c:pt>
                <c:pt idx="772">
                  <c:v>0.54093899999999995</c:v>
                </c:pt>
                <c:pt idx="773">
                  <c:v>0.54076500000000005</c:v>
                </c:pt>
                <c:pt idx="774">
                  <c:v>0.54840999999999995</c:v>
                </c:pt>
                <c:pt idx="775">
                  <c:v>0.54518500000000003</c:v>
                </c:pt>
                <c:pt idx="776">
                  <c:v>0.53468400000000005</c:v>
                </c:pt>
                <c:pt idx="777">
                  <c:v>0.541632</c:v>
                </c:pt>
                <c:pt idx="778">
                  <c:v>0.53626200000000002</c:v>
                </c:pt>
                <c:pt idx="779">
                  <c:v>0.52401900000000001</c:v>
                </c:pt>
                <c:pt idx="780">
                  <c:v>0.52103500000000003</c:v>
                </c:pt>
                <c:pt idx="781">
                  <c:v>0.52593100000000004</c:v>
                </c:pt>
                <c:pt idx="782">
                  <c:v>0.54084100000000002</c:v>
                </c:pt>
                <c:pt idx="783">
                  <c:v>0.54652299999999998</c:v>
                </c:pt>
                <c:pt idx="784">
                  <c:v>0.55527800000000005</c:v>
                </c:pt>
                <c:pt idx="785">
                  <c:v>0.54996999999999996</c:v>
                </c:pt>
                <c:pt idx="786">
                  <c:v>0.55953699999999995</c:v>
                </c:pt>
                <c:pt idx="787">
                  <c:v>0.55465299999999995</c:v>
                </c:pt>
                <c:pt idx="788">
                  <c:v>0.56206699999999998</c:v>
                </c:pt>
                <c:pt idx="789">
                  <c:v>0.56260600000000005</c:v>
                </c:pt>
                <c:pt idx="790">
                  <c:v>0.53556099999999995</c:v>
                </c:pt>
                <c:pt idx="791">
                  <c:v>0.53534599999999999</c:v>
                </c:pt>
                <c:pt idx="792">
                  <c:v>0.54566700000000001</c:v>
                </c:pt>
                <c:pt idx="793">
                  <c:v>0.52996799999999999</c:v>
                </c:pt>
                <c:pt idx="794">
                  <c:v>0.546014</c:v>
                </c:pt>
                <c:pt idx="795">
                  <c:v>0.55038900000000002</c:v>
                </c:pt>
                <c:pt idx="796">
                  <c:v>0.54351499999999997</c:v>
                </c:pt>
                <c:pt idx="797">
                  <c:v>0.55023999999999995</c:v>
                </c:pt>
                <c:pt idx="798">
                  <c:v>0.56035100000000004</c:v>
                </c:pt>
                <c:pt idx="799">
                  <c:v>0.54991500000000004</c:v>
                </c:pt>
                <c:pt idx="800">
                  <c:v>0.55053600000000003</c:v>
                </c:pt>
                <c:pt idx="801">
                  <c:v>0.56342700000000001</c:v>
                </c:pt>
                <c:pt idx="802">
                  <c:v>0.57796499999999995</c:v>
                </c:pt>
                <c:pt idx="803">
                  <c:v>0.57256099999999999</c:v>
                </c:pt>
                <c:pt idx="804">
                  <c:v>0.55310300000000001</c:v>
                </c:pt>
                <c:pt idx="805">
                  <c:v>0.55878099999999997</c:v>
                </c:pt>
                <c:pt idx="806">
                  <c:v>0.57931699999999997</c:v>
                </c:pt>
                <c:pt idx="807">
                  <c:v>0.60324299999999997</c:v>
                </c:pt>
                <c:pt idx="808">
                  <c:v>0.58582199999999995</c:v>
                </c:pt>
                <c:pt idx="809">
                  <c:v>0.59777800000000003</c:v>
                </c:pt>
                <c:pt idx="810">
                  <c:v>0.60794499999999996</c:v>
                </c:pt>
                <c:pt idx="811">
                  <c:v>0.603904</c:v>
                </c:pt>
                <c:pt idx="812">
                  <c:v>0.58212699999999995</c:v>
                </c:pt>
                <c:pt idx="813">
                  <c:v>0.57930000000000004</c:v>
                </c:pt>
                <c:pt idx="814">
                  <c:v>0.57295200000000002</c:v>
                </c:pt>
                <c:pt idx="815">
                  <c:v>0.56715000000000004</c:v>
                </c:pt>
                <c:pt idx="816">
                  <c:v>0.55230100000000004</c:v>
                </c:pt>
                <c:pt idx="817">
                  <c:v>0.56293499999999996</c:v>
                </c:pt>
                <c:pt idx="818">
                  <c:v>0.55427599999999999</c:v>
                </c:pt>
                <c:pt idx="819">
                  <c:v>0.58632399999999996</c:v>
                </c:pt>
                <c:pt idx="820">
                  <c:v>0.59525499999999998</c:v>
                </c:pt>
                <c:pt idx="821">
                  <c:v>0.59349099999999999</c:v>
                </c:pt>
                <c:pt idx="822">
                  <c:v>0.60714299999999999</c:v>
                </c:pt>
                <c:pt idx="823">
                  <c:v>0.62182099999999996</c:v>
                </c:pt>
                <c:pt idx="824">
                  <c:v>0.62276900000000002</c:v>
                </c:pt>
                <c:pt idx="825">
                  <c:v>0.60786899999999999</c:v>
                </c:pt>
                <c:pt idx="826">
                  <c:v>0.627081</c:v>
                </c:pt>
                <c:pt idx="827">
                  <c:v>0.64683100000000004</c:v>
                </c:pt>
                <c:pt idx="828">
                  <c:v>0.61193299999999995</c:v>
                </c:pt>
                <c:pt idx="829">
                  <c:v>0.59845599999999999</c:v>
                </c:pt>
                <c:pt idx="830">
                  <c:v>0.54471400000000003</c:v>
                </c:pt>
                <c:pt idx="831">
                  <c:v>0.550987</c:v>
                </c:pt>
                <c:pt idx="832">
                  <c:v>0.55231600000000003</c:v>
                </c:pt>
                <c:pt idx="833">
                  <c:v>0.57752599999999998</c:v>
                </c:pt>
                <c:pt idx="834">
                  <c:v>0.57828299999999999</c:v>
                </c:pt>
                <c:pt idx="835">
                  <c:v>0.58436699999999997</c:v>
                </c:pt>
                <c:pt idx="836">
                  <c:v>0.57347599999999999</c:v>
                </c:pt>
                <c:pt idx="837">
                  <c:v>0.58118800000000004</c:v>
                </c:pt>
                <c:pt idx="838">
                  <c:v>0.577098</c:v>
                </c:pt>
                <c:pt idx="839">
                  <c:v>0.59315499999999999</c:v>
                </c:pt>
                <c:pt idx="840">
                  <c:v>0.59605600000000003</c:v>
                </c:pt>
                <c:pt idx="841">
                  <c:v>0.59579099999999996</c:v>
                </c:pt>
                <c:pt idx="842">
                  <c:v>0.57312200000000002</c:v>
                </c:pt>
                <c:pt idx="843">
                  <c:v>0.49927500000000002</c:v>
                </c:pt>
                <c:pt idx="844">
                  <c:v>0.49560199999999999</c:v>
                </c:pt>
                <c:pt idx="845">
                  <c:v>0.56817399999999996</c:v>
                </c:pt>
                <c:pt idx="846">
                  <c:v>0.56294</c:v>
                </c:pt>
                <c:pt idx="847">
                  <c:v>0.56295499999999998</c:v>
                </c:pt>
                <c:pt idx="848">
                  <c:v>0.57490200000000002</c:v>
                </c:pt>
                <c:pt idx="849">
                  <c:v>0.58459499999999998</c:v>
                </c:pt>
                <c:pt idx="850">
                  <c:v>0.58359700000000003</c:v>
                </c:pt>
                <c:pt idx="851">
                  <c:v>0.55176499999999995</c:v>
                </c:pt>
                <c:pt idx="852">
                  <c:v>0.58909999999999996</c:v>
                </c:pt>
                <c:pt idx="853">
                  <c:v>0.54057200000000005</c:v>
                </c:pt>
                <c:pt idx="854">
                  <c:v>0.59389800000000004</c:v>
                </c:pt>
                <c:pt idx="855">
                  <c:v>0.60387800000000003</c:v>
                </c:pt>
                <c:pt idx="856">
                  <c:v>0.59425399999999995</c:v>
                </c:pt>
                <c:pt idx="857">
                  <c:v>0.57278300000000004</c:v>
                </c:pt>
                <c:pt idx="858">
                  <c:v>0.56853299999999996</c:v>
                </c:pt>
                <c:pt idx="859">
                  <c:v>0.58426800000000001</c:v>
                </c:pt>
                <c:pt idx="860">
                  <c:v>0.58210099999999998</c:v>
                </c:pt>
                <c:pt idx="861">
                  <c:v>0.58852300000000002</c:v>
                </c:pt>
                <c:pt idx="862">
                  <c:v>0.61031999999999997</c:v>
                </c:pt>
                <c:pt idx="863">
                  <c:v>0.59529500000000002</c:v>
                </c:pt>
                <c:pt idx="864">
                  <c:v>0.585005</c:v>
                </c:pt>
                <c:pt idx="865">
                  <c:v>0.58463500000000002</c:v>
                </c:pt>
                <c:pt idx="866">
                  <c:v>0.60761200000000004</c:v>
                </c:pt>
                <c:pt idx="867">
                  <c:v>0.638791</c:v>
                </c:pt>
                <c:pt idx="868">
                  <c:v>0.60890900000000003</c:v>
                </c:pt>
                <c:pt idx="869">
                  <c:v>0.61169899999999999</c:v>
                </c:pt>
                <c:pt idx="870">
                  <c:v>0.60537099999999999</c:v>
                </c:pt>
                <c:pt idx="871">
                  <c:v>0.58651900000000001</c:v>
                </c:pt>
                <c:pt idx="872">
                  <c:v>0.53823399999999999</c:v>
                </c:pt>
                <c:pt idx="873">
                  <c:v>0.57323500000000005</c:v>
                </c:pt>
                <c:pt idx="874">
                  <c:v>0.55962199999999995</c:v>
                </c:pt>
                <c:pt idx="875">
                  <c:v>0.61435200000000001</c:v>
                </c:pt>
                <c:pt idx="876">
                  <c:v>0.596356</c:v>
                </c:pt>
                <c:pt idx="877">
                  <c:v>0.57182699999999997</c:v>
                </c:pt>
                <c:pt idx="878">
                  <c:v>0.59323999999999999</c:v>
                </c:pt>
                <c:pt idx="879">
                  <c:v>0.55475399999999997</c:v>
                </c:pt>
                <c:pt idx="880">
                  <c:v>0.57972299999999999</c:v>
                </c:pt>
                <c:pt idx="881">
                  <c:v>0.56777</c:v>
                </c:pt>
                <c:pt idx="882">
                  <c:v>0.54153200000000001</c:v>
                </c:pt>
                <c:pt idx="883">
                  <c:v>0.62057300000000004</c:v>
                </c:pt>
                <c:pt idx="884">
                  <c:v>0.60699700000000001</c:v>
                </c:pt>
                <c:pt idx="885">
                  <c:v>0.62226999999999999</c:v>
                </c:pt>
                <c:pt idx="886">
                  <c:v>0.56582100000000002</c:v>
                </c:pt>
                <c:pt idx="887">
                  <c:v>0.56725400000000004</c:v>
                </c:pt>
                <c:pt idx="888">
                  <c:v>0.60356399999999999</c:v>
                </c:pt>
                <c:pt idx="889">
                  <c:v>0.59511999999999998</c:v>
                </c:pt>
                <c:pt idx="890">
                  <c:v>0.61657600000000001</c:v>
                </c:pt>
                <c:pt idx="891">
                  <c:v>0.57299299999999997</c:v>
                </c:pt>
                <c:pt idx="892">
                  <c:v>0.56910799999999995</c:v>
                </c:pt>
                <c:pt idx="893">
                  <c:v>0.62331199999999998</c:v>
                </c:pt>
                <c:pt idx="894">
                  <c:v>0.60819599999999996</c:v>
                </c:pt>
                <c:pt idx="895">
                  <c:v>0.61937500000000001</c:v>
                </c:pt>
                <c:pt idx="896">
                  <c:v>0.59742499999999998</c:v>
                </c:pt>
                <c:pt idx="897">
                  <c:v>0.62329199999999996</c:v>
                </c:pt>
                <c:pt idx="898">
                  <c:v>0.62043499999999996</c:v>
                </c:pt>
                <c:pt idx="899">
                  <c:v>0.63484499999999999</c:v>
                </c:pt>
                <c:pt idx="900">
                  <c:v>0.59889700000000001</c:v>
                </c:pt>
                <c:pt idx="901">
                  <c:v>0.59187900000000004</c:v>
                </c:pt>
                <c:pt idx="902">
                  <c:v>0.61623099999999997</c:v>
                </c:pt>
                <c:pt idx="903">
                  <c:v>0.59034600000000004</c:v>
                </c:pt>
                <c:pt idx="904">
                  <c:v>0.60157099999999997</c:v>
                </c:pt>
                <c:pt idx="905">
                  <c:v>0.61500100000000002</c:v>
                </c:pt>
                <c:pt idx="906">
                  <c:v>0.49642399999999998</c:v>
                </c:pt>
                <c:pt idx="907">
                  <c:v>0.57954399999999995</c:v>
                </c:pt>
                <c:pt idx="908">
                  <c:v>0.56362599999999996</c:v>
                </c:pt>
                <c:pt idx="909">
                  <c:v>0.59415300000000004</c:v>
                </c:pt>
                <c:pt idx="910">
                  <c:v>0.61975999999999998</c:v>
                </c:pt>
                <c:pt idx="911">
                  <c:v>0.56490300000000004</c:v>
                </c:pt>
                <c:pt idx="912">
                  <c:v>0.57461799999999996</c:v>
                </c:pt>
                <c:pt idx="913">
                  <c:v>0.59512799999999999</c:v>
                </c:pt>
                <c:pt idx="914">
                  <c:v>0.60180599999999995</c:v>
                </c:pt>
                <c:pt idx="915">
                  <c:v>0.57737300000000003</c:v>
                </c:pt>
                <c:pt idx="916">
                  <c:v>0.66214600000000001</c:v>
                </c:pt>
                <c:pt idx="917">
                  <c:v>0.56721600000000005</c:v>
                </c:pt>
                <c:pt idx="918">
                  <c:v>0.59763599999999995</c:v>
                </c:pt>
                <c:pt idx="919">
                  <c:v>0.62434599999999996</c:v>
                </c:pt>
                <c:pt idx="920">
                  <c:v>0.62653599999999998</c:v>
                </c:pt>
                <c:pt idx="921">
                  <c:v>0.552948</c:v>
                </c:pt>
                <c:pt idx="922">
                  <c:v>0.58901000000000003</c:v>
                </c:pt>
                <c:pt idx="923">
                  <c:v>0.62560800000000005</c:v>
                </c:pt>
                <c:pt idx="924">
                  <c:v>0.55292600000000003</c:v>
                </c:pt>
                <c:pt idx="925">
                  <c:v>0.59323099999999995</c:v>
                </c:pt>
                <c:pt idx="926">
                  <c:v>0.625274</c:v>
                </c:pt>
                <c:pt idx="927">
                  <c:v>0.53717199999999998</c:v>
                </c:pt>
                <c:pt idx="928">
                  <c:v>0.57581899999999997</c:v>
                </c:pt>
                <c:pt idx="929">
                  <c:v>0.50762600000000002</c:v>
                </c:pt>
                <c:pt idx="930">
                  <c:v>0.53367799999999999</c:v>
                </c:pt>
                <c:pt idx="931">
                  <c:v>0.58568100000000001</c:v>
                </c:pt>
                <c:pt idx="932">
                  <c:v>0.58723599999999998</c:v>
                </c:pt>
                <c:pt idx="933">
                  <c:v>0.58235300000000001</c:v>
                </c:pt>
                <c:pt idx="934">
                  <c:v>0.58867700000000001</c:v>
                </c:pt>
                <c:pt idx="935">
                  <c:v>0.62394499999999997</c:v>
                </c:pt>
                <c:pt idx="936">
                  <c:v>0.53884100000000001</c:v>
                </c:pt>
                <c:pt idx="937">
                  <c:v>0.58023899999999995</c:v>
                </c:pt>
                <c:pt idx="938">
                  <c:v>0.56365900000000002</c:v>
                </c:pt>
                <c:pt idx="939">
                  <c:v>0.55696000000000001</c:v>
                </c:pt>
                <c:pt idx="940">
                  <c:v>0.57927600000000001</c:v>
                </c:pt>
                <c:pt idx="941">
                  <c:v>0.52639999999999998</c:v>
                </c:pt>
                <c:pt idx="942">
                  <c:v>0.51165400000000005</c:v>
                </c:pt>
                <c:pt idx="943">
                  <c:v>0.50905699999999998</c:v>
                </c:pt>
                <c:pt idx="944">
                  <c:v>0.51763400000000004</c:v>
                </c:pt>
                <c:pt idx="945">
                  <c:v>0.58510399999999996</c:v>
                </c:pt>
                <c:pt idx="946">
                  <c:v>0.51690599999999998</c:v>
                </c:pt>
                <c:pt idx="947">
                  <c:v>0.49613400000000002</c:v>
                </c:pt>
                <c:pt idx="948">
                  <c:v>0.53486299999999998</c:v>
                </c:pt>
                <c:pt idx="949">
                  <c:v>0.47931600000000002</c:v>
                </c:pt>
                <c:pt idx="950">
                  <c:v>0.51068400000000003</c:v>
                </c:pt>
                <c:pt idx="951">
                  <c:v>0.54259999999999997</c:v>
                </c:pt>
                <c:pt idx="952">
                  <c:v>0.52592799999999995</c:v>
                </c:pt>
                <c:pt idx="953">
                  <c:v>0.442112</c:v>
                </c:pt>
                <c:pt idx="954">
                  <c:v>0.48305300000000001</c:v>
                </c:pt>
                <c:pt idx="955">
                  <c:v>0.44176799999999999</c:v>
                </c:pt>
                <c:pt idx="956">
                  <c:v>0.42094500000000001</c:v>
                </c:pt>
                <c:pt idx="957">
                  <c:v>0.43545899999999998</c:v>
                </c:pt>
                <c:pt idx="958">
                  <c:v>0.52036199999999999</c:v>
                </c:pt>
                <c:pt idx="959">
                  <c:v>0.420879</c:v>
                </c:pt>
                <c:pt idx="960">
                  <c:v>0.43560100000000002</c:v>
                </c:pt>
                <c:pt idx="961">
                  <c:v>0.48848799999999998</c:v>
                </c:pt>
                <c:pt idx="962">
                  <c:v>0.45218000000000003</c:v>
                </c:pt>
                <c:pt idx="963">
                  <c:v>0.44134099999999998</c:v>
                </c:pt>
                <c:pt idx="964">
                  <c:v>0.45064700000000002</c:v>
                </c:pt>
                <c:pt idx="965">
                  <c:v>0.40014</c:v>
                </c:pt>
                <c:pt idx="966">
                  <c:v>0.42341699999999999</c:v>
                </c:pt>
                <c:pt idx="967">
                  <c:v>0.43685000000000002</c:v>
                </c:pt>
                <c:pt idx="968">
                  <c:v>0.43379200000000001</c:v>
                </c:pt>
                <c:pt idx="969">
                  <c:v>0.39375700000000002</c:v>
                </c:pt>
                <c:pt idx="970">
                  <c:v>0.43793599999999999</c:v>
                </c:pt>
                <c:pt idx="971">
                  <c:v>0.424398</c:v>
                </c:pt>
                <c:pt idx="972">
                  <c:v>0.44971699999999998</c:v>
                </c:pt>
                <c:pt idx="973">
                  <c:v>0.458648</c:v>
                </c:pt>
                <c:pt idx="974">
                  <c:v>0.45261099999999999</c:v>
                </c:pt>
                <c:pt idx="975">
                  <c:v>0.38700600000000002</c:v>
                </c:pt>
                <c:pt idx="976">
                  <c:v>0.40133600000000003</c:v>
                </c:pt>
                <c:pt idx="977">
                  <c:v>0.34551799999999999</c:v>
                </c:pt>
                <c:pt idx="978">
                  <c:v>0.36802000000000001</c:v>
                </c:pt>
                <c:pt idx="979">
                  <c:v>0.39464900000000003</c:v>
                </c:pt>
                <c:pt idx="980">
                  <c:v>0.28347699999999998</c:v>
                </c:pt>
                <c:pt idx="981">
                  <c:v>0.34088400000000002</c:v>
                </c:pt>
                <c:pt idx="982">
                  <c:v>0.26535199999999998</c:v>
                </c:pt>
                <c:pt idx="983">
                  <c:v>0.25783899999999998</c:v>
                </c:pt>
                <c:pt idx="984">
                  <c:v>0.33411800000000003</c:v>
                </c:pt>
                <c:pt idx="985">
                  <c:v>0.29915599999999998</c:v>
                </c:pt>
                <c:pt idx="986">
                  <c:v>0.29266399999999998</c:v>
                </c:pt>
                <c:pt idx="987">
                  <c:v>0.25915899999999997</c:v>
                </c:pt>
                <c:pt idx="988">
                  <c:v>0.306699</c:v>
                </c:pt>
                <c:pt idx="989">
                  <c:v>0.260689</c:v>
                </c:pt>
                <c:pt idx="990">
                  <c:v>0.26506400000000002</c:v>
                </c:pt>
                <c:pt idx="991">
                  <c:v>0.26491599999999998</c:v>
                </c:pt>
                <c:pt idx="992">
                  <c:v>0.27255200000000002</c:v>
                </c:pt>
                <c:pt idx="993">
                  <c:v>0.30875000000000002</c:v>
                </c:pt>
                <c:pt idx="994">
                  <c:v>0.275395</c:v>
                </c:pt>
                <c:pt idx="995">
                  <c:v>0.24039099999999999</c:v>
                </c:pt>
                <c:pt idx="996">
                  <c:v>0.25415900000000002</c:v>
                </c:pt>
                <c:pt idx="997">
                  <c:v>0.270202</c:v>
                </c:pt>
                <c:pt idx="998">
                  <c:v>0.29019200000000001</c:v>
                </c:pt>
                <c:pt idx="999">
                  <c:v>0.23791599999999999</c:v>
                </c:pt>
                <c:pt idx="1000">
                  <c:v>0.156026</c:v>
                </c:pt>
                <c:pt idx="1001">
                  <c:v>0.224305</c:v>
                </c:pt>
                <c:pt idx="1002">
                  <c:v>0.115955</c:v>
                </c:pt>
                <c:pt idx="1003">
                  <c:v>8.1214599999999998E-2</c:v>
                </c:pt>
                <c:pt idx="1004">
                  <c:v>8.0962000000000006E-2</c:v>
                </c:pt>
                <c:pt idx="1005">
                  <c:v>0.16752500000000001</c:v>
                </c:pt>
                <c:pt idx="1006">
                  <c:v>4.8095400000000003E-2</c:v>
                </c:pt>
                <c:pt idx="1007">
                  <c:v>8.3027599999999993E-3</c:v>
                </c:pt>
                <c:pt idx="1008">
                  <c:v>5.4612799999999998E-3</c:v>
                </c:pt>
                <c:pt idx="1009">
                  <c:v>9.1669999999999998E-3</c:v>
                </c:pt>
                <c:pt idx="1010">
                  <c:v>9.5313700000000008E-3</c:v>
                </c:pt>
                <c:pt idx="1011">
                  <c:v>8.1316900000000004E-3</c:v>
                </c:pt>
                <c:pt idx="1012">
                  <c:v>4.7581300000000002E-3</c:v>
                </c:pt>
                <c:pt idx="1013">
                  <c:v>8.5300500000000008E-3</c:v>
                </c:pt>
                <c:pt idx="1014">
                  <c:v>1.01452E-2</c:v>
                </c:pt>
                <c:pt idx="1015">
                  <c:v>7.5298099999999996E-3</c:v>
                </c:pt>
                <c:pt idx="1016">
                  <c:v>4.6384099999999999E-3</c:v>
                </c:pt>
                <c:pt idx="1017">
                  <c:v>6.2201899999999996E-3</c:v>
                </c:pt>
                <c:pt idx="1018">
                  <c:v>7.6775400000000001E-3</c:v>
                </c:pt>
                <c:pt idx="1019">
                  <c:v>6.6785400000000002E-3</c:v>
                </c:pt>
                <c:pt idx="1020">
                  <c:v>8.5818500000000002E-3</c:v>
                </c:pt>
                <c:pt idx="1021">
                  <c:v>1.20076E-2</c:v>
                </c:pt>
                <c:pt idx="1022">
                  <c:v>1.5056999999999999E-2</c:v>
                </c:pt>
                <c:pt idx="1023">
                  <c:v>1.73987E-2</c:v>
                </c:pt>
                <c:pt idx="1024">
                  <c:v>1.1307899999999999E-2</c:v>
                </c:pt>
                <c:pt idx="1025">
                  <c:v>1.30004E-2</c:v>
                </c:pt>
                <c:pt idx="1026">
                  <c:v>1.7426899999999999E-2</c:v>
                </c:pt>
                <c:pt idx="1027">
                  <c:v>1.1269400000000001E-2</c:v>
                </c:pt>
                <c:pt idx="1028">
                  <c:v>9.3776599999999995E-3</c:v>
                </c:pt>
                <c:pt idx="1029">
                  <c:v>6.6853599999999996E-3</c:v>
                </c:pt>
                <c:pt idx="1030">
                  <c:v>5.6889999999999996E-3</c:v>
                </c:pt>
                <c:pt idx="1031">
                  <c:v>5.9867399999999999E-3</c:v>
                </c:pt>
                <c:pt idx="1032">
                  <c:v>4.4501000000000002E-3</c:v>
                </c:pt>
                <c:pt idx="1033">
                  <c:v>2.6143799999999999E-3</c:v>
                </c:pt>
                <c:pt idx="1034">
                  <c:v>4.5454500000000004E-3</c:v>
                </c:pt>
                <c:pt idx="1035">
                  <c:v>7.2992700000000001E-3</c:v>
                </c:pt>
                <c:pt idx="1036">
                  <c:v>6.12022E-3</c:v>
                </c:pt>
                <c:pt idx="1037">
                  <c:v>5.8265000000000001E-3</c:v>
                </c:pt>
                <c:pt idx="1038">
                  <c:v>2.9780900000000001E-3</c:v>
                </c:pt>
                <c:pt idx="1039">
                  <c:v>5.2026900000000003E-3</c:v>
                </c:pt>
                <c:pt idx="1040">
                  <c:v>3.8354999999999999E-3</c:v>
                </c:pt>
                <c:pt idx="1041">
                  <c:v>3.26158E-3</c:v>
                </c:pt>
                <c:pt idx="1042">
                  <c:v>2.39704E-3</c:v>
                </c:pt>
                <c:pt idx="1043">
                  <c:v>7.9203399999999997E-3</c:v>
                </c:pt>
                <c:pt idx="1044">
                  <c:v>5.5444700000000001E-3</c:v>
                </c:pt>
                <c:pt idx="1045">
                  <c:v>5.4347800000000002E-3</c:v>
                </c:pt>
                <c:pt idx="1046">
                  <c:v>7.6818800000000003E-3</c:v>
                </c:pt>
                <c:pt idx="1047">
                  <c:v>7.7343000000000004E-3</c:v>
                </c:pt>
                <c:pt idx="1048">
                  <c:v>9.3950500000000003E-3</c:v>
                </c:pt>
                <c:pt idx="1049">
                  <c:v>1.0795600000000001E-2</c:v>
                </c:pt>
                <c:pt idx="1050">
                  <c:v>2.2032400000000001E-2</c:v>
                </c:pt>
                <c:pt idx="1051">
                  <c:v>1.0357999999999999E-2</c:v>
                </c:pt>
                <c:pt idx="1052">
                  <c:v>4.1379299999999997E-3</c:v>
                </c:pt>
                <c:pt idx="1053">
                  <c:v>4.5136500000000001E-3</c:v>
                </c:pt>
                <c:pt idx="1054">
                  <c:v>4.1961100000000003E-3</c:v>
                </c:pt>
                <c:pt idx="1055">
                  <c:v>3.8079099999999999E-3</c:v>
                </c:pt>
                <c:pt idx="1056">
                  <c:v>3.5164800000000002E-3</c:v>
                </c:pt>
                <c:pt idx="1057">
                  <c:v>6.1457400000000002E-3</c:v>
                </c:pt>
                <c:pt idx="1058">
                  <c:v>7.2099599999999996E-3</c:v>
                </c:pt>
                <c:pt idx="1059">
                  <c:v>5.0196399999999997E-3</c:v>
                </c:pt>
                <c:pt idx="1060">
                  <c:v>7.0129299999999997E-3</c:v>
                </c:pt>
                <c:pt idx="1061">
                  <c:v>4.2744200000000001E-3</c:v>
                </c:pt>
                <c:pt idx="1062">
                  <c:v>5.1304000000000002E-3</c:v>
                </c:pt>
                <c:pt idx="1063">
                  <c:v>3.48432E-3</c:v>
                </c:pt>
                <c:pt idx="1064">
                  <c:v>7.1228100000000003E-3</c:v>
                </c:pt>
                <c:pt idx="1065">
                  <c:v>6.1065499999999997E-3</c:v>
                </c:pt>
                <c:pt idx="1066">
                  <c:v>3.6788599999999999E-3</c:v>
                </c:pt>
                <c:pt idx="1067">
                  <c:v>8.7606799999999999E-3</c:v>
                </c:pt>
                <c:pt idx="1068">
                  <c:v>8.8304999999999998E-3</c:v>
                </c:pt>
                <c:pt idx="1069">
                  <c:v>5.8517600000000001E-3</c:v>
                </c:pt>
                <c:pt idx="1070">
                  <c:v>6.5775E-3</c:v>
                </c:pt>
                <c:pt idx="1071">
                  <c:v>4.6521899999999996E-3</c:v>
                </c:pt>
                <c:pt idx="1072">
                  <c:v>3.48205E-3</c:v>
                </c:pt>
                <c:pt idx="1073">
                  <c:v>3.5343499999999999E-3</c:v>
                </c:pt>
                <c:pt idx="1074">
                  <c:v>3.5754200000000002E-3</c:v>
                </c:pt>
                <c:pt idx="1075">
                  <c:v>7.4284499999999996E-3</c:v>
                </c:pt>
                <c:pt idx="1076">
                  <c:v>2.2396400000000002E-3</c:v>
                </c:pt>
                <c:pt idx="1077">
                  <c:v>8.9245899999999996E-3</c:v>
                </c:pt>
                <c:pt idx="1078">
                  <c:v>1.1612300000000001E-2</c:v>
                </c:pt>
                <c:pt idx="1079">
                  <c:v>8.0478300000000006E-3</c:v>
                </c:pt>
                <c:pt idx="1080">
                  <c:v>3.0009199999999998E-3</c:v>
                </c:pt>
                <c:pt idx="1081">
                  <c:v>3.3867699999999999E-3</c:v>
                </c:pt>
                <c:pt idx="1082">
                  <c:v>9.1701100000000002E-4</c:v>
                </c:pt>
                <c:pt idx="1083">
                  <c:v>1.8876800000000001E-3</c:v>
                </c:pt>
                <c:pt idx="1084">
                  <c:v>5.7129800000000003E-3</c:v>
                </c:pt>
                <c:pt idx="1085">
                  <c:v>1.5758999999999999E-2</c:v>
                </c:pt>
                <c:pt idx="1086">
                  <c:v>1.4366500000000001E-2</c:v>
                </c:pt>
                <c:pt idx="1087">
                  <c:v>8.3127400000000008E-3</c:v>
                </c:pt>
                <c:pt idx="1088">
                  <c:v>2.8754700000000002E-3</c:v>
                </c:pt>
                <c:pt idx="1089">
                  <c:v>1.16732E-2</c:v>
                </c:pt>
                <c:pt idx="1090">
                  <c:v>5.2910099999999996E-3</c:v>
                </c:pt>
                <c:pt idx="1091">
                  <c:v>5.1161799999999997E-3</c:v>
                </c:pt>
                <c:pt idx="1092">
                  <c:v>6.1619700000000001E-3</c:v>
                </c:pt>
                <c:pt idx="1093">
                  <c:v>7.6269299999999996E-3</c:v>
                </c:pt>
                <c:pt idx="1094">
                  <c:v>8.2644599999999995E-3</c:v>
                </c:pt>
                <c:pt idx="1095">
                  <c:v>7.1253599999999999E-3</c:v>
                </c:pt>
                <c:pt idx="1096">
                  <c:v>9.6470099999999993E-3</c:v>
                </c:pt>
                <c:pt idx="1097">
                  <c:v>1.16817E-2</c:v>
                </c:pt>
                <c:pt idx="1098">
                  <c:v>7.8964699999999992E-3</c:v>
                </c:pt>
                <c:pt idx="1099">
                  <c:v>1.04858E-2</c:v>
                </c:pt>
                <c:pt idx="1100">
                  <c:v>1.40783E-2</c:v>
                </c:pt>
                <c:pt idx="1101">
                  <c:v>7.9655500000000001E-3</c:v>
                </c:pt>
                <c:pt idx="1102">
                  <c:v>8.0155999999999995E-3</c:v>
                </c:pt>
                <c:pt idx="1103">
                  <c:v>5.2724099999999999E-3</c:v>
                </c:pt>
                <c:pt idx="1104">
                  <c:v>7.70925E-3</c:v>
                </c:pt>
                <c:pt idx="1105">
                  <c:v>8.54888E-3</c:v>
                </c:pt>
                <c:pt idx="1106">
                  <c:v>8.5884199999999994E-3</c:v>
                </c:pt>
                <c:pt idx="1107">
                  <c:v>7.8964699999999992E-3</c:v>
                </c:pt>
                <c:pt idx="1108">
                  <c:v>4.3927100000000002E-3</c:v>
                </c:pt>
                <c:pt idx="1109">
                  <c:v>6.9751199999999996E-3</c:v>
                </c:pt>
                <c:pt idx="1110">
                  <c:v>7.0796499999999998E-3</c:v>
                </c:pt>
                <c:pt idx="1111">
                  <c:v>8.3903699999999994E-3</c:v>
                </c:pt>
                <c:pt idx="1112">
                  <c:v>8.38297E-3</c:v>
                </c:pt>
                <c:pt idx="1113">
                  <c:v>6.5022400000000003E-3</c:v>
                </c:pt>
                <c:pt idx="1114">
                  <c:v>3.9673299999999998E-3</c:v>
                </c:pt>
                <c:pt idx="1115">
                  <c:v>4.5585399999999998E-3</c:v>
                </c:pt>
                <c:pt idx="1116">
                  <c:v>3.61882E-3</c:v>
                </c:pt>
                <c:pt idx="1117">
                  <c:v>3.87785E-3</c:v>
                </c:pt>
                <c:pt idx="1118">
                  <c:v>5.5408300000000001E-3</c:v>
                </c:pt>
                <c:pt idx="1119">
                  <c:v>3.0338399999999999E-3</c:v>
                </c:pt>
                <c:pt idx="1120">
                  <c:v>7.3581799999999998E-3</c:v>
                </c:pt>
                <c:pt idx="1121">
                  <c:v>5.5063400000000002E-3</c:v>
                </c:pt>
                <c:pt idx="1122">
                  <c:v>5.5488500000000001E-3</c:v>
                </c:pt>
                <c:pt idx="1123">
                  <c:v>5.0215199999999998E-3</c:v>
                </c:pt>
                <c:pt idx="1124">
                  <c:v>3.0169400000000001E-3</c:v>
                </c:pt>
                <c:pt idx="1125">
                  <c:v>3.8305000000000001E-3</c:v>
                </c:pt>
                <c:pt idx="1126">
                  <c:v>1.04563E-2</c:v>
                </c:pt>
                <c:pt idx="1127">
                  <c:v>1.02454E-2</c:v>
                </c:pt>
                <c:pt idx="1128">
                  <c:v>8.0663699999999998E-3</c:v>
                </c:pt>
                <c:pt idx="1129">
                  <c:v>4.4600899999999999E-3</c:v>
                </c:pt>
                <c:pt idx="1130">
                  <c:v>5.1691699999999998E-3</c:v>
                </c:pt>
                <c:pt idx="1131">
                  <c:v>5.9866499999999996E-3</c:v>
                </c:pt>
                <c:pt idx="1132">
                  <c:v>4.67914E-3</c:v>
                </c:pt>
                <c:pt idx="1133">
                  <c:v>6.3006299999999998E-3</c:v>
                </c:pt>
                <c:pt idx="1134">
                  <c:v>4.1593699999999999E-3</c:v>
                </c:pt>
                <c:pt idx="1135">
                  <c:v>6.55881E-3</c:v>
                </c:pt>
                <c:pt idx="1136">
                  <c:v>4.8132000000000001E-3</c:v>
                </c:pt>
                <c:pt idx="1137">
                  <c:v>7.8395200000000009E-3</c:v>
                </c:pt>
                <c:pt idx="1138">
                  <c:v>4.33988E-3</c:v>
                </c:pt>
                <c:pt idx="1139">
                  <c:v>8.7936899999999998E-3</c:v>
                </c:pt>
                <c:pt idx="1140">
                  <c:v>3.8759699999999998E-3</c:v>
                </c:pt>
                <c:pt idx="1141">
                  <c:v>6.96541E-3</c:v>
                </c:pt>
                <c:pt idx="1142">
                  <c:v>3.76648E-3</c:v>
                </c:pt>
                <c:pt idx="1143">
                  <c:v>1.03651E-2</c:v>
                </c:pt>
                <c:pt idx="1144">
                  <c:v>5.9405899999999999E-3</c:v>
                </c:pt>
                <c:pt idx="1145">
                  <c:v>7.2992700000000001E-3</c:v>
                </c:pt>
                <c:pt idx="1146">
                  <c:v>3.64964E-3</c:v>
                </c:pt>
                <c:pt idx="1147">
                  <c:v>5.4735799999999996E-3</c:v>
                </c:pt>
                <c:pt idx="1148">
                  <c:v>7.9198700000000007E-3</c:v>
                </c:pt>
                <c:pt idx="1149">
                  <c:v>3.9116400000000001E-3</c:v>
                </c:pt>
                <c:pt idx="1150">
                  <c:v>3.3467200000000001E-3</c:v>
                </c:pt>
                <c:pt idx="1151">
                  <c:v>4.1919000000000001E-3</c:v>
                </c:pt>
                <c:pt idx="1152">
                  <c:v>5.0621299999999998E-3</c:v>
                </c:pt>
                <c:pt idx="1153">
                  <c:v>2.6484199999999999E-3</c:v>
                </c:pt>
                <c:pt idx="1154">
                  <c:v>6.6498499999999997E-3</c:v>
                </c:pt>
                <c:pt idx="1155">
                  <c:v>4.4913499999999999E-3</c:v>
                </c:pt>
                <c:pt idx="1156">
                  <c:v>3.9946699999999996E-3</c:v>
                </c:pt>
                <c:pt idx="1157">
                  <c:v>6.08108E-3</c:v>
                </c:pt>
                <c:pt idx="1158">
                  <c:v>5.4298599999999999E-3</c:v>
                </c:pt>
                <c:pt idx="1159">
                  <c:v>9.5846600000000001E-3</c:v>
                </c:pt>
                <c:pt idx="1160">
                  <c:v>2.9505199999999999E-3</c:v>
                </c:pt>
                <c:pt idx="1161">
                  <c:v>5.5983200000000004E-3</c:v>
                </c:pt>
                <c:pt idx="1162">
                  <c:v>6.9057700000000003E-3</c:v>
                </c:pt>
                <c:pt idx="1163">
                  <c:v>6.2992100000000004E-3</c:v>
                </c:pt>
                <c:pt idx="1164">
                  <c:v>1.20564E-2</c:v>
                </c:pt>
                <c:pt idx="1165">
                  <c:v>7.2365399999999996E-3</c:v>
                </c:pt>
                <c:pt idx="1166">
                  <c:v>7.2512999999999996E-3</c:v>
                </c:pt>
                <c:pt idx="1167">
                  <c:v>7.2068100000000001E-3</c:v>
                </c:pt>
                <c:pt idx="1168">
                  <c:v>1.8604699999999999E-3</c:v>
                </c:pt>
                <c:pt idx="1169">
                  <c:v>3.2988800000000001E-3</c:v>
                </c:pt>
                <c:pt idx="1170">
                  <c:v>4.2259799999999998E-3</c:v>
                </c:pt>
                <c:pt idx="1171">
                  <c:v>6.9600399999999998E-3</c:v>
                </c:pt>
                <c:pt idx="1172">
                  <c:v>6.0429699999999999E-3</c:v>
                </c:pt>
                <c:pt idx="1173">
                  <c:v>3.5906599999999999E-3</c:v>
                </c:pt>
                <c:pt idx="1174">
                  <c:v>4.9229499999999997E-3</c:v>
                </c:pt>
                <c:pt idx="1175">
                  <c:v>5.9051099999999999E-3</c:v>
                </c:pt>
                <c:pt idx="1176">
                  <c:v>6.5614100000000002E-3</c:v>
                </c:pt>
                <c:pt idx="1177">
                  <c:v>7.9414800000000008E-3</c:v>
                </c:pt>
                <c:pt idx="1178">
                  <c:v>4.83396E-3</c:v>
                </c:pt>
                <c:pt idx="1179">
                  <c:v>4.6833200000000004E-3</c:v>
                </c:pt>
                <c:pt idx="1180">
                  <c:v>9.1763699999999997E-3</c:v>
                </c:pt>
                <c:pt idx="1181">
                  <c:v>1.3324600000000001E-2</c:v>
                </c:pt>
                <c:pt idx="1182">
                  <c:v>4.9063300000000004E-3</c:v>
                </c:pt>
                <c:pt idx="1183">
                  <c:v>1.0707100000000001E-2</c:v>
                </c:pt>
                <c:pt idx="1184">
                  <c:v>6.9993199999999998E-3</c:v>
                </c:pt>
                <c:pt idx="1185">
                  <c:v>9.1567300000000001E-3</c:v>
                </c:pt>
                <c:pt idx="1186">
                  <c:v>7.5954899999999999E-3</c:v>
                </c:pt>
                <c:pt idx="1187">
                  <c:v>7.1942400000000002E-3</c:v>
                </c:pt>
                <c:pt idx="1188">
                  <c:v>4.6204599999999998E-3</c:v>
                </c:pt>
                <c:pt idx="1189">
                  <c:v>5.5734199999999999E-3</c:v>
                </c:pt>
                <c:pt idx="1190">
                  <c:v>5.8874799999999996E-3</c:v>
                </c:pt>
                <c:pt idx="1191">
                  <c:v>5.1480099999999997E-3</c:v>
                </c:pt>
                <c:pt idx="1192">
                  <c:v>1.8779300000000001E-3</c:v>
                </c:pt>
                <c:pt idx="1193">
                  <c:v>3.0893499999999998E-3</c:v>
                </c:pt>
                <c:pt idx="1194">
                  <c:v>5.2922200000000003E-3</c:v>
                </c:pt>
                <c:pt idx="1195">
                  <c:v>3.3193200000000002E-3</c:v>
                </c:pt>
                <c:pt idx="1196">
                  <c:v>5.92495E-3</c:v>
                </c:pt>
                <c:pt idx="1197">
                  <c:v>8.1515800000000003E-3</c:v>
                </c:pt>
                <c:pt idx="1198">
                  <c:v>8.9347100000000002E-3</c:v>
                </c:pt>
                <c:pt idx="1199">
                  <c:v>6.4965200000000004E-3</c:v>
                </c:pt>
                <c:pt idx="1200">
                  <c:v>3.8406099999999999E-3</c:v>
                </c:pt>
                <c:pt idx="1201">
                  <c:v>2.9411799999999998E-3</c:v>
                </c:pt>
                <c:pt idx="1202">
                  <c:v>4.3248399999999999E-3</c:v>
                </c:pt>
                <c:pt idx="1203">
                  <c:v>7.4537099999999997E-3</c:v>
                </c:pt>
                <c:pt idx="1204">
                  <c:v>1.09379E-2</c:v>
                </c:pt>
                <c:pt idx="1205">
                  <c:v>7.0891499999999998E-3</c:v>
                </c:pt>
                <c:pt idx="1206">
                  <c:v>6.5594599999999996E-3</c:v>
                </c:pt>
                <c:pt idx="1207">
                  <c:v>6.9399300000000004E-3</c:v>
                </c:pt>
                <c:pt idx="1208">
                  <c:v>4.6822699999999997E-3</c:v>
                </c:pt>
                <c:pt idx="1209">
                  <c:v>6.45905E-3</c:v>
                </c:pt>
                <c:pt idx="1210">
                  <c:v>3.64299E-3</c:v>
                </c:pt>
                <c:pt idx="1211">
                  <c:v>2.10428E-3</c:v>
                </c:pt>
                <c:pt idx="1212">
                  <c:v>7.1593500000000001E-3</c:v>
                </c:pt>
                <c:pt idx="1213">
                  <c:v>7.5943699999999996E-3</c:v>
                </c:pt>
                <c:pt idx="1214">
                  <c:v>5.8269799999999998E-3</c:v>
                </c:pt>
                <c:pt idx="1215">
                  <c:v>8.7443899999999995E-3</c:v>
                </c:pt>
                <c:pt idx="1216">
                  <c:v>6.15455E-3</c:v>
                </c:pt>
                <c:pt idx="1217">
                  <c:v>9.0847099999999993E-3</c:v>
                </c:pt>
                <c:pt idx="1218">
                  <c:v>7.07495E-3</c:v>
                </c:pt>
                <c:pt idx="1219">
                  <c:v>1.0779199999999999E-2</c:v>
                </c:pt>
                <c:pt idx="1220">
                  <c:v>6.5388E-3</c:v>
                </c:pt>
                <c:pt idx="1221">
                  <c:v>1.03292E-2</c:v>
                </c:pt>
                <c:pt idx="1222">
                  <c:v>1.1953E-2</c:v>
                </c:pt>
                <c:pt idx="1223">
                  <c:v>8.6116400000000003E-3</c:v>
                </c:pt>
                <c:pt idx="1224">
                  <c:v>7.0754700000000004E-3</c:v>
                </c:pt>
                <c:pt idx="1225">
                  <c:v>1.01776E-2</c:v>
                </c:pt>
                <c:pt idx="1226">
                  <c:v>1.49125E-2</c:v>
                </c:pt>
                <c:pt idx="1227">
                  <c:v>4.5553099999999999E-3</c:v>
                </c:pt>
                <c:pt idx="1228">
                  <c:v>4.7361299999999999E-3</c:v>
                </c:pt>
                <c:pt idx="1229">
                  <c:v>3.6340299999999999E-3</c:v>
                </c:pt>
                <c:pt idx="1230">
                  <c:v>4.8769699999999996E-3</c:v>
                </c:pt>
                <c:pt idx="1231">
                  <c:v>1.0516899999999999E-2</c:v>
                </c:pt>
                <c:pt idx="1232">
                  <c:v>4.66527E-3</c:v>
                </c:pt>
                <c:pt idx="1233">
                  <c:v>4.9715899999999997E-3</c:v>
                </c:pt>
                <c:pt idx="1234">
                  <c:v>2.3397299999999999E-3</c:v>
                </c:pt>
                <c:pt idx="1235">
                  <c:v>3.11751E-3</c:v>
                </c:pt>
                <c:pt idx="1236">
                  <c:v>3.7726999999999999E-3</c:v>
                </c:pt>
                <c:pt idx="1237">
                  <c:v>6.0753300000000003E-3</c:v>
                </c:pt>
                <c:pt idx="1238">
                  <c:v>2.17812E-3</c:v>
                </c:pt>
                <c:pt idx="1239">
                  <c:v>4.1738299999999999E-3</c:v>
                </c:pt>
                <c:pt idx="1240">
                  <c:v>8.8899600000000006E-3</c:v>
                </c:pt>
                <c:pt idx="1241">
                  <c:v>8.9545000000000007E-3</c:v>
                </c:pt>
                <c:pt idx="1242">
                  <c:v>4.2131399999999998E-3</c:v>
                </c:pt>
                <c:pt idx="1243">
                  <c:v>7.1924600000000003E-3</c:v>
                </c:pt>
                <c:pt idx="1244">
                  <c:v>5.22128E-3</c:v>
                </c:pt>
                <c:pt idx="1245">
                  <c:v>1.1982E-2</c:v>
                </c:pt>
                <c:pt idx="1246">
                  <c:v>1.0591100000000001E-2</c:v>
                </c:pt>
                <c:pt idx="1247">
                  <c:v>8.2604500000000008E-3</c:v>
                </c:pt>
                <c:pt idx="1248">
                  <c:v>6.3214200000000003E-3</c:v>
                </c:pt>
                <c:pt idx="1249">
                  <c:v>6.12445E-3</c:v>
                </c:pt>
                <c:pt idx="1250">
                  <c:v>3.663E-3</c:v>
                </c:pt>
                <c:pt idx="1251">
                  <c:v>2.46305E-3</c:v>
                </c:pt>
                <c:pt idx="1252">
                  <c:v>5.9157599999999999E-3</c:v>
                </c:pt>
                <c:pt idx="1253">
                  <c:v>4.6488900000000001E-3</c:v>
                </c:pt>
                <c:pt idx="1254">
                  <c:v>6.0023999999999997E-3</c:v>
                </c:pt>
                <c:pt idx="1255">
                  <c:v>2.6190499999999999E-3</c:v>
                </c:pt>
                <c:pt idx="1256">
                  <c:v>5.5261900000000003E-3</c:v>
                </c:pt>
                <c:pt idx="1257">
                  <c:v>4.3657499999999998E-3</c:v>
                </c:pt>
                <c:pt idx="1258">
                  <c:v>8.1184299999999994E-3</c:v>
                </c:pt>
                <c:pt idx="1259">
                  <c:v>8.1868500000000007E-3</c:v>
                </c:pt>
                <c:pt idx="1260">
                  <c:v>6.6825799999999996E-3</c:v>
                </c:pt>
                <c:pt idx="1261">
                  <c:v>9.8938199999999994E-3</c:v>
                </c:pt>
                <c:pt idx="1262">
                  <c:v>3.5052600000000001E-3</c:v>
                </c:pt>
                <c:pt idx="1263">
                  <c:v>7.3213799999999997E-3</c:v>
                </c:pt>
                <c:pt idx="1264">
                  <c:v>3.64964E-3</c:v>
                </c:pt>
                <c:pt idx="1265">
                  <c:v>6.1993300000000003E-3</c:v>
                </c:pt>
                <c:pt idx="1266">
                  <c:v>5.1369900000000001E-3</c:v>
                </c:pt>
                <c:pt idx="1267">
                  <c:v>4.7961599999999998E-3</c:v>
                </c:pt>
                <c:pt idx="1268">
                  <c:v>2.11218E-3</c:v>
                </c:pt>
                <c:pt idx="1269">
                  <c:v>2.3607200000000002E-3</c:v>
                </c:pt>
                <c:pt idx="1270">
                  <c:v>2.1408199999999999E-3</c:v>
                </c:pt>
                <c:pt idx="1271">
                  <c:v>2.3424700000000001E-3</c:v>
                </c:pt>
                <c:pt idx="1272">
                  <c:v>3.1862700000000002E-3</c:v>
                </c:pt>
                <c:pt idx="1273">
                  <c:v>3.3042200000000001E-3</c:v>
                </c:pt>
                <c:pt idx="1274">
                  <c:v>6.0241000000000001E-3</c:v>
                </c:pt>
                <c:pt idx="1275">
                  <c:v>8.3083299999999992E-3</c:v>
                </c:pt>
                <c:pt idx="1276">
                  <c:v>8.4586499999999998E-3</c:v>
                </c:pt>
                <c:pt idx="1277">
                  <c:v>6.1451199999999996E-3</c:v>
                </c:pt>
                <c:pt idx="1278">
                  <c:v>6.0747700000000002E-3</c:v>
                </c:pt>
                <c:pt idx="1279">
                  <c:v>1.05758E-2</c:v>
                </c:pt>
                <c:pt idx="1280">
                  <c:v>7.7174899999999996E-3</c:v>
                </c:pt>
                <c:pt idx="1281">
                  <c:v>1.02366E-2</c:v>
                </c:pt>
                <c:pt idx="1282">
                  <c:v>1.0824500000000001E-2</c:v>
                </c:pt>
                <c:pt idx="1283">
                  <c:v>6.1643799999999997E-3</c:v>
                </c:pt>
                <c:pt idx="1284">
                  <c:v>2.1156600000000001E-3</c:v>
                </c:pt>
                <c:pt idx="1285">
                  <c:v>4.7619000000000003E-3</c:v>
                </c:pt>
                <c:pt idx="1286">
                  <c:v>7.3130499999999998E-3</c:v>
                </c:pt>
                <c:pt idx="1287">
                  <c:v>8.1029599999999993E-3</c:v>
                </c:pt>
                <c:pt idx="1288">
                  <c:v>3.8314199999999999E-3</c:v>
                </c:pt>
                <c:pt idx="1289">
                  <c:v>5.2593800000000001E-3</c:v>
                </c:pt>
                <c:pt idx="1290">
                  <c:v>7.4483400000000003E-3</c:v>
                </c:pt>
                <c:pt idx="1291">
                  <c:v>9.2081000000000003E-3</c:v>
                </c:pt>
                <c:pt idx="1292">
                  <c:v>4.4779599999999996E-3</c:v>
                </c:pt>
                <c:pt idx="1293">
                  <c:v>4.87924E-3</c:v>
                </c:pt>
                <c:pt idx="1294">
                  <c:v>3.1423699999999998E-3</c:v>
                </c:pt>
                <c:pt idx="1295">
                  <c:v>3.1676400000000002E-3</c:v>
                </c:pt>
                <c:pt idx="1296">
                  <c:v>3.8369300000000001E-3</c:v>
                </c:pt>
                <c:pt idx="1297">
                  <c:v>6.2893100000000002E-3</c:v>
                </c:pt>
                <c:pt idx="1298">
                  <c:v>4.1821599999999999E-3</c:v>
                </c:pt>
                <c:pt idx="1299">
                  <c:v>3.95533E-3</c:v>
                </c:pt>
                <c:pt idx="1300">
                  <c:v>8.4439100000000007E-3</c:v>
                </c:pt>
                <c:pt idx="1301">
                  <c:v>4.3258799999999998E-3</c:v>
                </c:pt>
                <c:pt idx="1302">
                  <c:v>7.8217600000000005E-3</c:v>
                </c:pt>
                <c:pt idx="1303">
                  <c:v>4.9916800000000001E-3</c:v>
                </c:pt>
                <c:pt idx="1304">
                  <c:v>2.3310000000000002E-3</c:v>
                </c:pt>
                <c:pt idx="1305">
                  <c:v>4.8986899999999998E-3</c:v>
                </c:pt>
                <c:pt idx="1306">
                  <c:v>7.6906199999999996E-3</c:v>
                </c:pt>
                <c:pt idx="1307">
                  <c:v>5.4595099999999999E-3</c:v>
                </c:pt>
                <c:pt idx="1308">
                  <c:v>2.95656E-3</c:v>
                </c:pt>
                <c:pt idx="1309">
                  <c:v>6.3935600000000004E-3</c:v>
                </c:pt>
                <c:pt idx="1310">
                  <c:v>6.5013199999999997E-3</c:v>
                </c:pt>
                <c:pt idx="1311">
                  <c:v>4.3721200000000002E-3</c:v>
                </c:pt>
                <c:pt idx="1312">
                  <c:v>2.0334400000000001E-3</c:v>
                </c:pt>
                <c:pt idx="1313">
                  <c:v>5.08063E-3</c:v>
                </c:pt>
                <c:pt idx="1314">
                  <c:v>5.6706700000000001E-3</c:v>
                </c:pt>
                <c:pt idx="1315">
                  <c:v>5.3993299999999999E-3</c:v>
                </c:pt>
                <c:pt idx="1316">
                  <c:v>7.8217600000000005E-3</c:v>
                </c:pt>
                <c:pt idx="1317">
                  <c:v>1.1036499999999999E-2</c:v>
                </c:pt>
                <c:pt idx="1318">
                  <c:v>1.2562200000000001E-2</c:v>
                </c:pt>
                <c:pt idx="1319">
                  <c:v>7.6490400000000002E-3</c:v>
                </c:pt>
                <c:pt idx="1320">
                  <c:v>7.2912100000000002E-3</c:v>
                </c:pt>
                <c:pt idx="1321">
                  <c:v>7.4499800000000001E-3</c:v>
                </c:pt>
                <c:pt idx="1322">
                  <c:v>9.6355299999999998E-3</c:v>
                </c:pt>
                <c:pt idx="1323">
                  <c:v>3.6039900000000001E-3</c:v>
                </c:pt>
                <c:pt idx="1324">
                  <c:v>6.9584699999999996E-3</c:v>
                </c:pt>
                <c:pt idx="1325">
                  <c:v>5.2115900000000003E-3</c:v>
                </c:pt>
                <c:pt idx="1326">
                  <c:v>9.5100299999999992E-3</c:v>
                </c:pt>
                <c:pt idx="1327">
                  <c:v>8.9380699999999993E-3</c:v>
                </c:pt>
                <c:pt idx="1328">
                  <c:v>9.0450099999999992E-3</c:v>
                </c:pt>
                <c:pt idx="1329">
                  <c:v>1.7154800000000001E-2</c:v>
                </c:pt>
                <c:pt idx="1330">
                  <c:v>7.0764299999999999E-3</c:v>
                </c:pt>
                <c:pt idx="1331">
                  <c:v>6.0316099999999997E-3</c:v>
                </c:pt>
                <c:pt idx="1332">
                  <c:v>5.7827299999999998E-3</c:v>
                </c:pt>
                <c:pt idx="1333">
                  <c:v>2.1776999999999999E-3</c:v>
                </c:pt>
                <c:pt idx="1334">
                  <c:v>4.9483599999999997E-3</c:v>
                </c:pt>
                <c:pt idx="1335">
                  <c:v>5.7319199999999997E-3</c:v>
                </c:pt>
                <c:pt idx="1336">
                  <c:v>4.62453E-3</c:v>
                </c:pt>
                <c:pt idx="1337">
                  <c:v>5.5605000000000003E-3</c:v>
                </c:pt>
                <c:pt idx="1338">
                  <c:v>4.8640300000000001E-3</c:v>
                </c:pt>
                <c:pt idx="1339">
                  <c:v>7.9527399999999998E-3</c:v>
                </c:pt>
                <c:pt idx="1340">
                  <c:v>9.5173399999999991E-3</c:v>
                </c:pt>
                <c:pt idx="1341">
                  <c:v>3.9121900000000003E-3</c:v>
                </c:pt>
                <c:pt idx="1342">
                  <c:v>6.1390000000000004E-3</c:v>
                </c:pt>
                <c:pt idx="1343">
                  <c:v>7.7821000000000001E-3</c:v>
                </c:pt>
                <c:pt idx="1344">
                  <c:v>1.3796299999999999E-2</c:v>
                </c:pt>
                <c:pt idx="1345">
                  <c:v>6.2716300000000003E-3</c:v>
                </c:pt>
                <c:pt idx="1346">
                  <c:v>4.6490999999999998E-3</c:v>
                </c:pt>
                <c:pt idx="1347">
                  <c:v>8.3919300000000006E-3</c:v>
                </c:pt>
                <c:pt idx="1348">
                  <c:v>8.3333299999999999E-3</c:v>
                </c:pt>
                <c:pt idx="1349">
                  <c:v>8.8295200000000004E-3</c:v>
                </c:pt>
                <c:pt idx="1350">
                  <c:v>8.4672199999999993E-3</c:v>
                </c:pt>
                <c:pt idx="1351">
                  <c:v>4.1979699999999997E-3</c:v>
                </c:pt>
                <c:pt idx="1352">
                  <c:v>5.42064E-3</c:v>
                </c:pt>
                <c:pt idx="1353">
                  <c:v>1.14051E-2</c:v>
                </c:pt>
                <c:pt idx="1354">
                  <c:v>6.24582E-3</c:v>
                </c:pt>
                <c:pt idx="1355">
                  <c:v>5.1431100000000002E-3</c:v>
                </c:pt>
                <c:pt idx="1356">
                  <c:v>3.8786200000000002E-3</c:v>
                </c:pt>
                <c:pt idx="1357">
                  <c:v>7.3235699999999997E-3</c:v>
                </c:pt>
                <c:pt idx="1358">
                  <c:v>1.19332E-2</c:v>
                </c:pt>
                <c:pt idx="1359">
                  <c:v>8.9971500000000006E-3</c:v>
                </c:pt>
                <c:pt idx="1360">
                  <c:v>3.4752400000000001E-3</c:v>
                </c:pt>
                <c:pt idx="1361">
                  <c:v>8.8613200000000007E-3</c:v>
                </c:pt>
                <c:pt idx="1362">
                  <c:v>1.3336300000000001E-2</c:v>
                </c:pt>
                <c:pt idx="1363">
                  <c:v>7.5984299999999998E-3</c:v>
                </c:pt>
                <c:pt idx="1364">
                  <c:v>1.11266E-2</c:v>
                </c:pt>
                <c:pt idx="1365">
                  <c:v>5.70646E-3</c:v>
                </c:pt>
                <c:pt idx="1366">
                  <c:v>1.22714E-2</c:v>
                </c:pt>
                <c:pt idx="1367">
                  <c:v>9.2197000000000008E-3</c:v>
                </c:pt>
                <c:pt idx="1368">
                  <c:v>6.1531399999999997E-3</c:v>
                </c:pt>
                <c:pt idx="1369">
                  <c:v>1.44761E-2</c:v>
                </c:pt>
                <c:pt idx="1370">
                  <c:v>1.0430500000000001E-2</c:v>
                </c:pt>
                <c:pt idx="1371">
                  <c:v>5.6792400000000003E-3</c:v>
                </c:pt>
                <c:pt idx="1372">
                  <c:v>5.8191600000000003E-3</c:v>
                </c:pt>
                <c:pt idx="1373">
                  <c:v>3.4293599999999998E-3</c:v>
                </c:pt>
                <c:pt idx="1374">
                  <c:v>4.91181E-3</c:v>
                </c:pt>
                <c:pt idx="1375">
                  <c:v>7.2628199999999997E-3</c:v>
                </c:pt>
                <c:pt idx="1376">
                  <c:v>5.8770300000000001E-3</c:v>
                </c:pt>
                <c:pt idx="1377">
                  <c:v>4.96614E-3</c:v>
                </c:pt>
                <c:pt idx="1378">
                  <c:v>5.2244099999999996E-3</c:v>
                </c:pt>
                <c:pt idx="1379">
                  <c:v>6.12197E-3</c:v>
                </c:pt>
                <c:pt idx="1380">
                  <c:v>8.9367600000000002E-3</c:v>
                </c:pt>
                <c:pt idx="1381">
                  <c:v>7.9625300000000006E-3</c:v>
                </c:pt>
                <c:pt idx="1382">
                  <c:v>5.7484499999999996E-3</c:v>
                </c:pt>
                <c:pt idx="1383">
                  <c:v>7.9922499999999994E-3</c:v>
                </c:pt>
                <c:pt idx="1384">
                  <c:v>1.4992499999999999E-3</c:v>
                </c:pt>
                <c:pt idx="1385">
                  <c:v>5.4722800000000004E-3</c:v>
                </c:pt>
                <c:pt idx="1386">
                  <c:v>5.6318999999999996E-3</c:v>
                </c:pt>
                <c:pt idx="1387">
                  <c:v>4.57516E-3</c:v>
                </c:pt>
                <c:pt idx="1388">
                  <c:v>4.5612500000000002E-3</c:v>
                </c:pt>
                <c:pt idx="1389">
                  <c:v>1.14967E-2</c:v>
                </c:pt>
                <c:pt idx="1390">
                  <c:v>6.1416999999999999E-3</c:v>
                </c:pt>
                <c:pt idx="1391">
                  <c:v>5.6905200000000001E-3</c:v>
                </c:pt>
                <c:pt idx="1392">
                  <c:v>5.6016099999999999E-3</c:v>
                </c:pt>
                <c:pt idx="1393">
                  <c:v>4.63986E-3</c:v>
                </c:pt>
                <c:pt idx="1394">
                  <c:v>7.3908200000000002E-3</c:v>
                </c:pt>
                <c:pt idx="1395">
                  <c:v>6.2555900000000001E-3</c:v>
                </c:pt>
                <c:pt idx="1396">
                  <c:v>3.3867699999999999E-3</c:v>
                </c:pt>
                <c:pt idx="1397">
                  <c:v>4.57457E-3</c:v>
                </c:pt>
                <c:pt idx="1398">
                  <c:v>4.9920600000000004E-3</c:v>
                </c:pt>
                <c:pt idx="1399">
                  <c:v>5.2225199999999996E-3</c:v>
                </c:pt>
                <c:pt idx="1400">
                  <c:v>4.98527E-3</c:v>
                </c:pt>
                <c:pt idx="1401">
                  <c:v>3.2080699999999999E-3</c:v>
                </c:pt>
                <c:pt idx="1402">
                  <c:v>7.7592299999999998E-3</c:v>
                </c:pt>
                <c:pt idx="1403">
                  <c:v>4.6136099999999998E-3</c:v>
                </c:pt>
                <c:pt idx="1404">
                  <c:v>3.2505199999999998E-3</c:v>
                </c:pt>
                <c:pt idx="1405">
                  <c:v>2.27583E-3</c:v>
                </c:pt>
                <c:pt idx="1406">
                  <c:v>1.3428800000000001E-3</c:v>
                </c:pt>
                <c:pt idx="1407">
                  <c:v>1.7977500000000001E-3</c:v>
                </c:pt>
                <c:pt idx="1408">
                  <c:v>2.9418399999999998E-3</c:v>
                </c:pt>
                <c:pt idx="1409">
                  <c:v>1.4015399999999999E-3</c:v>
                </c:pt>
                <c:pt idx="1410">
                  <c:v>5.1008599999999996E-3</c:v>
                </c:pt>
                <c:pt idx="1411">
                  <c:v>4.4299400000000003E-3</c:v>
                </c:pt>
                <c:pt idx="1412">
                  <c:v>3.5963100000000001E-3</c:v>
                </c:pt>
                <c:pt idx="1413">
                  <c:v>4.7694800000000004E-3</c:v>
                </c:pt>
                <c:pt idx="1414">
                  <c:v>3.1710100000000001E-3</c:v>
                </c:pt>
                <c:pt idx="1415">
                  <c:v>5.6306300000000002E-3</c:v>
                </c:pt>
                <c:pt idx="1416">
                  <c:v>3.0092600000000001E-3</c:v>
                </c:pt>
                <c:pt idx="1417">
                  <c:v>7.0011700000000001E-3</c:v>
                </c:pt>
                <c:pt idx="1418">
                  <c:v>6.7222999999999996E-3</c:v>
                </c:pt>
                <c:pt idx="1419">
                  <c:v>6.4635300000000003E-3</c:v>
                </c:pt>
                <c:pt idx="1420">
                  <c:v>3.3090699999999999E-3</c:v>
                </c:pt>
                <c:pt idx="1421">
                  <c:v>6.10445E-3</c:v>
                </c:pt>
                <c:pt idx="1422">
                  <c:v>8.9786799999999993E-3</c:v>
                </c:pt>
                <c:pt idx="1423">
                  <c:v>5.0997799999999999E-3</c:v>
                </c:pt>
                <c:pt idx="1424">
                  <c:v>5.1953900000000003E-3</c:v>
                </c:pt>
                <c:pt idx="1425">
                  <c:v>3.87332E-3</c:v>
                </c:pt>
                <c:pt idx="1426">
                  <c:v>4.1030299999999997E-3</c:v>
                </c:pt>
                <c:pt idx="1427">
                  <c:v>9.9863799999999996E-3</c:v>
                </c:pt>
                <c:pt idx="1428">
                  <c:v>1.44628E-2</c:v>
                </c:pt>
                <c:pt idx="1429">
                  <c:v>6.1030700000000004E-3</c:v>
                </c:pt>
                <c:pt idx="1430">
                  <c:v>1.9535500000000001E-3</c:v>
                </c:pt>
                <c:pt idx="1431">
                  <c:v>5.0761399999999998E-3</c:v>
                </c:pt>
                <c:pt idx="1432">
                  <c:v>2.7784200000000002E-3</c:v>
                </c:pt>
                <c:pt idx="1433">
                  <c:v>2.5797400000000001E-3</c:v>
                </c:pt>
                <c:pt idx="1434">
                  <c:v>2.4977300000000001E-3</c:v>
                </c:pt>
                <c:pt idx="1435">
                  <c:v>4.4336100000000002E-3</c:v>
                </c:pt>
                <c:pt idx="1436">
                  <c:v>3.25874E-3</c:v>
                </c:pt>
                <c:pt idx="1437">
                  <c:v>8.6351599999999994E-3</c:v>
                </c:pt>
                <c:pt idx="1438">
                  <c:v>9.5348800000000008E-3</c:v>
                </c:pt>
                <c:pt idx="1439">
                  <c:v>7.2193800000000001E-3</c:v>
                </c:pt>
                <c:pt idx="1440">
                  <c:v>4.95942E-3</c:v>
                </c:pt>
                <c:pt idx="1441">
                  <c:v>1.19937E-2</c:v>
                </c:pt>
                <c:pt idx="1442">
                  <c:v>6.8243899999999996E-3</c:v>
                </c:pt>
                <c:pt idx="1443">
                  <c:v>1.16732E-2</c:v>
                </c:pt>
                <c:pt idx="1444">
                  <c:v>1.2541399999999999E-2</c:v>
                </c:pt>
                <c:pt idx="1445">
                  <c:v>1.1184700000000001E-2</c:v>
                </c:pt>
                <c:pt idx="1446">
                  <c:v>1.09201E-2</c:v>
                </c:pt>
                <c:pt idx="1447">
                  <c:v>7.9491300000000004E-3</c:v>
                </c:pt>
                <c:pt idx="1448">
                  <c:v>7.4357800000000003E-3</c:v>
                </c:pt>
                <c:pt idx="1449">
                  <c:v>3.61174E-3</c:v>
                </c:pt>
                <c:pt idx="1450">
                  <c:v>4.2391800000000004E-3</c:v>
                </c:pt>
                <c:pt idx="1451">
                  <c:v>8.7183999999999994E-3</c:v>
                </c:pt>
                <c:pt idx="1452">
                  <c:v>7.7622500000000001E-3</c:v>
                </c:pt>
                <c:pt idx="1453">
                  <c:v>3.7444900000000001E-3</c:v>
                </c:pt>
                <c:pt idx="1454">
                  <c:v>5.1604199999999998E-3</c:v>
                </c:pt>
                <c:pt idx="1455">
                  <c:v>2.8659599999999999E-3</c:v>
                </c:pt>
                <c:pt idx="1456">
                  <c:v>4.25151E-3</c:v>
                </c:pt>
                <c:pt idx="1457">
                  <c:v>6.8523400000000002E-3</c:v>
                </c:pt>
                <c:pt idx="1458">
                  <c:v>1.01856E-2</c:v>
                </c:pt>
                <c:pt idx="1459">
                  <c:v>9.4339599999999999E-3</c:v>
                </c:pt>
                <c:pt idx="1460">
                  <c:v>6.6089299999999998E-3</c:v>
                </c:pt>
                <c:pt idx="1461">
                  <c:v>7.0841000000000003E-3</c:v>
                </c:pt>
                <c:pt idx="1462">
                  <c:v>9.1592300000000008E-3</c:v>
                </c:pt>
                <c:pt idx="1463">
                  <c:v>1.1551199999999999E-2</c:v>
                </c:pt>
                <c:pt idx="1464">
                  <c:v>1.1885E-2</c:v>
                </c:pt>
                <c:pt idx="1465">
                  <c:v>9.7595800000000003E-3</c:v>
                </c:pt>
                <c:pt idx="1466">
                  <c:v>1.22214E-2</c:v>
                </c:pt>
                <c:pt idx="1467">
                  <c:v>8.3006699999999996E-3</c:v>
                </c:pt>
                <c:pt idx="1468">
                  <c:v>6.3621900000000002E-3</c:v>
                </c:pt>
                <c:pt idx="1469">
                  <c:v>9.4206299999999993E-3</c:v>
                </c:pt>
                <c:pt idx="1470">
                  <c:v>4.6460199999999998E-3</c:v>
                </c:pt>
                <c:pt idx="1471">
                  <c:v>4.4959800000000001E-3</c:v>
                </c:pt>
                <c:pt idx="1472">
                  <c:v>3.7230100000000001E-3</c:v>
                </c:pt>
                <c:pt idx="1473">
                  <c:v>4.1656499999999999E-3</c:v>
                </c:pt>
                <c:pt idx="1474">
                  <c:v>3.0441399999999999E-3</c:v>
                </c:pt>
                <c:pt idx="1475">
                  <c:v>6.9159800000000004E-3</c:v>
                </c:pt>
                <c:pt idx="1476">
                  <c:v>4.1131099999999997E-3</c:v>
                </c:pt>
                <c:pt idx="1477">
                  <c:v>5.2896699999999998E-3</c:v>
                </c:pt>
                <c:pt idx="1478">
                  <c:v>6.0867400000000002E-3</c:v>
                </c:pt>
                <c:pt idx="1479">
                  <c:v>6.4404299999999996E-3</c:v>
                </c:pt>
                <c:pt idx="1480">
                  <c:v>5.2083299999999997E-3</c:v>
                </c:pt>
                <c:pt idx="1481">
                  <c:v>7.3242200000000002E-3</c:v>
                </c:pt>
                <c:pt idx="1482">
                  <c:v>6.2832299999999999E-3</c:v>
                </c:pt>
                <c:pt idx="1483">
                  <c:v>1.06278E-2</c:v>
                </c:pt>
                <c:pt idx="1484">
                  <c:v>1.2512000000000001E-2</c:v>
                </c:pt>
                <c:pt idx="1485">
                  <c:v>7.0082199999999999E-3</c:v>
                </c:pt>
                <c:pt idx="1486">
                  <c:v>8.3565500000000008E-3</c:v>
                </c:pt>
                <c:pt idx="1487">
                  <c:v>7.6301600000000004E-3</c:v>
                </c:pt>
                <c:pt idx="1488">
                  <c:v>5.3787499999999999E-3</c:v>
                </c:pt>
                <c:pt idx="1489">
                  <c:v>1.25399E-2</c:v>
                </c:pt>
                <c:pt idx="1490">
                  <c:v>1.5377399999999999E-2</c:v>
                </c:pt>
                <c:pt idx="1491">
                  <c:v>1.6045299999999998E-2</c:v>
                </c:pt>
                <c:pt idx="1492">
                  <c:v>8.0091499999999996E-3</c:v>
                </c:pt>
                <c:pt idx="1493">
                  <c:v>4.8650999999999998E-3</c:v>
                </c:pt>
                <c:pt idx="1494">
                  <c:v>3.5398199999999999E-3</c:v>
                </c:pt>
                <c:pt idx="1495">
                  <c:v>2.6402600000000002E-3</c:v>
                </c:pt>
                <c:pt idx="1496">
                  <c:v>4.0241399999999998E-3</c:v>
                </c:pt>
                <c:pt idx="1497">
                  <c:v>4.9493799999999998E-3</c:v>
                </c:pt>
                <c:pt idx="1498">
                  <c:v>9.4170399999999998E-3</c:v>
                </c:pt>
                <c:pt idx="1499">
                  <c:v>7.1676800000000001E-3</c:v>
                </c:pt>
                <c:pt idx="1500">
                  <c:v>6.4401500000000004E-3</c:v>
                </c:pt>
                <c:pt idx="1501">
                  <c:v>4.8661800000000003E-3</c:v>
                </c:pt>
                <c:pt idx="1502">
                  <c:v>6.0150400000000001E-3</c:v>
                </c:pt>
                <c:pt idx="1503">
                  <c:v>7.4674600000000004E-3</c:v>
                </c:pt>
                <c:pt idx="1504">
                  <c:v>2.9106000000000002E-3</c:v>
                </c:pt>
                <c:pt idx="1505">
                  <c:v>5.4054100000000002E-3</c:v>
                </c:pt>
                <c:pt idx="1506">
                  <c:v>3.0467900000000002E-3</c:v>
                </c:pt>
                <c:pt idx="1507">
                  <c:v>4.9030499999999999E-3</c:v>
                </c:pt>
                <c:pt idx="1508">
                  <c:v>7.6198999999999998E-3</c:v>
                </c:pt>
                <c:pt idx="1509">
                  <c:v>1.4489500000000001E-2</c:v>
                </c:pt>
                <c:pt idx="1510">
                  <c:v>5.9591999999999996E-3</c:v>
                </c:pt>
                <c:pt idx="1511">
                  <c:v>1.03464E-2</c:v>
                </c:pt>
                <c:pt idx="1512">
                  <c:v>2.3353599999999999E-3</c:v>
                </c:pt>
                <c:pt idx="1513">
                  <c:v>5.9537399999999999E-3</c:v>
                </c:pt>
                <c:pt idx="1514">
                  <c:v>2.9511899999999998E-3</c:v>
                </c:pt>
                <c:pt idx="1515">
                  <c:v>3.2265499999999999E-3</c:v>
                </c:pt>
                <c:pt idx="1516">
                  <c:v>4.5300100000000001E-3</c:v>
                </c:pt>
                <c:pt idx="1517">
                  <c:v>6.9832399999999999E-3</c:v>
                </c:pt>
                <c:pt idx="1518">
                  <c:v>8.1928799999999996E-3</c:v>
                </c:pt>
                <c:pt idx="1519">
                  <c:v>3.7488299999999999E-3</c:v>
                </c:pt>
                <c:pt idx="1520">
                  <c:v>4.4737500000000003E-3</c:v>
                </c:pt>
                <c:pt idx="1521">
                  <c:v>5.5275200000000002E-3</c:v>
                </c:pt>
                <c:pt idx="1522">
                  <c:v>4.78927E-3</c:v>
                </c:pt>
                <c:pt idx="1523">
                  <c:v>5.4748899999999996E-3</c:v>
                </c:pt>
                <c:pt idx="1524">
                  <c:v>5.9680100000000002E-3</c:v>
                </c:pt>
                <c:pt idx="1525">
                  <c:v>6.2022900000000001E-3</c:v>
                </c:pt>
                <c:pt idx="1526">
                  <c:v>5.15337E-3</c:v>
                </c:pt>
                <c:pt idx="1527">
                  <c:v>4.0160600000000001E-3</c:v>
                </c:pt>
                <c:pt idx="1528">
                  <c:v>6.4546999999999998E-3</c:v>
                </c:pt>
                <c:pt idx="1529">
                  <c:v>1.0091299999999999E-2</c:v>
                </c:pt>
                <c:pt idx="1530">
                  <c:v>7.9307900000000001E-3</c:v>
                </c:pt>
                <c:pt idx="1531">
                  <c:v>1.18624E-2</c:v>
                </c:pt>
                <c:pt idx="1532">
                  <c:v>9.9238399999999997E-3</c:v>
                </c:pt>
                <c:pt idx="1533">
                  <c:v>4.7337300000000002E-3</c:v>
                </c:pt>
                <c:pt idx="1534">
                  <c:v>6.8493199999999999E-3</c:v>
                </c:pt>
                <c:pt idx="1535">
                  <c:v>8.3912699999999993E-3</c:v>
                </c:pt>
                <c:pt idx="1536">
                  <c:v>5.4374699999999998E-3</c:v>
                </c:pt>
                <c:pt idx="1537">
                  <c:v>8.3088999999999993E-3</c:v>
                </c:pt>
                <c:pt idx="1538">
                  <c:v>3.5988499999999998E-3</c:v>
                </c:pt>
                <c:pt idx="1539">
                  <c:v>3.35089E-3</c:v>
                </c:pt>
                <c:pt idx="1540">
                  <c:v>5.2694600000000001E-3</c:v>
                </c:pt>
                <c:pt idx="1541">
                  <c:v>5.00835E-3</c:v>
                </c:pt>
                <c:pt idx="1542">
                  <c:v>3.4071599999999998E-3</c:v>
                </c:pt>
                <c:pt idx="1543">
                  <c:v>3.1250000000000002E-3</c:v>
                </c:pt>
                <c:pt idx="1544">
                  <c:v>2.6353599999999998E-3</c:v>
                </c:pt>
                <c:pt idx="1545">
                  <c:v>4.0738099999999998E-3</c:v>
                </c:pt>
                <c:pt idx="1546">
                  <c:v>2.3212599999999999E-3</c:v>
                </c:pt>
                <c:pt idx="1547">
                  <c:v>2.5363199999999999E-3</c:v>
                </c:pt>
                <c:pt idx="1548">
                  <c:v>3.80409E-3</c:v>
                </c:pt>
                <c:pt idx="1549">
                  <c:v>2.71309E-3</c:v>
                </c:pt>
                <c:pt idx="1550">
                  <c:v>7.2398200000000001E-3</c:v>
                </c:pt>
                <c:pt idx="1551">
                  <c:v>5.2320300000000004E-3</c:v>
                </c:pt>
                <c:pt idx="1552">
                  <c:v>4.1637799999999997E-3</c:v>
                </c:pt>
                <c:pt idx="1553">
                  <c:v>3.1717300000000002E-3</c:v>
                </c:pt>
                <c:pt idx="1554">
                  <c:v>4.89282E-3</c:v>
                </c:pt>
                <c:pt idx="1555">
                  <c:v>4.62963E-3</c:v>
                </c:pt>
                <c:pt idx="1556">
                  <c:v>6.1489400000000003E-3</c:v>
                </c:pt>
                <c:pt idx="1557">
                  <c:v>4.1021E-3</c:v>
                </c:pt>
                <c:pt idx="1558">
                  <c:v>8.3938299999999997E-3</c:v>
                </c:pt>
                <c:pt idx="1559">
                  <c:v>1.08495E-2</c:v>
                </c:pt>
                <c:pt idx="1560">
                  <c:v>1.4709399999999999E-2</c:v>
                </c:pt>
                <c:pt idx="1561">
                  <c:v>7.8196900000000007E-3</c:v>
                </c:pt>
                <c:pt idx="1562">
                  <c:v>1.17295E-2</c:v>
                </c:pt>
                <c:pt idx="1563">
                  <c:v>1.1513199999999999E-2</c:v>
                </c:pt>
                <c:pt idx="1564">
                  <c:v>6.6285700000000003E-3</c:v>
                </c:pt>
                <c:pt idx="1565">
                  <c:v>8.83105E-3</c:v>
                </c:pt>
                <c:pt idx="1566">
                  <c:v>6.4874900000000003E-3</c:v>
                </c:pt>
                <c:pt idx="1567">
                  <c:v>1.8682900000000001E-3</c:v>
                </c:pt>
                <c:pt idx="1568">
                  <c:v>5.8644099999999996E-3</c:v>
                </c:pt>
                <c:pt idx="1569">
                  <c:v>5.7313199999999998E-3</c:v>
                </c:pt>
                <c:pt idx="1570">
                  <c:v>6.4859899999999996E-3</c:v>
                </c:pt>
                <c:pt idx="1571">
                  <c:v>1.07119E-2</c:v>
                </c:pt>
                <c:pt idx="1572">
                  <c:v>8.3881200000000006E-3</c:v>
                </c:pt>
                <c:pt idx="1573">
                  <c:v>7.9854000000000001E-3</c:v>
                </c:pt>
                <c:pt idx="1574">
                  <c:v>4.4517300000000001E-3</c:v>
                </c:pt>
                <c:pt idx="1575">
                  <c:v>4.0358700000000004E-3</c:v>
                </c:pt>
                <c:pt idx="1576">
                  <c:v>9.4530699999999992E-3</c:v>
                </c:pt>
                <c:pt idx="1577">
                  <c:v>1.0031200000000001E-2</c:v>
                </c:pt>
                <c:pt idx="1578">
                  <c:v>6.18375E-3</c:v>
                </c:pt>
                <c:pt idx="1579">
                  <c:v>3.4549799999999999E-3</c:v>
                </c:pt>
                <c:pt idx="1580">
                  <c:v>6.2947699999999999E-3</c:v>
                </c:pt>
                <c:pt idx="1581">
                  <c:v>2.4133399999999999E-3</c:v>
                </c:pt>
                <c:pt idx="1582">
                  <c:v>1.00965E-2</c:v>
                </c:pt>
                <c:pt idx="1583">
                  <c:v>5.6805299999999996E-3</c:v>
                </c:pt>
                <c:pt idx="1584">
                  <c:v>5.2770400000000002E-3</c:v>
                </c:pt>
                <c:pt idx="1585">
                  <c:v>7.9872199999999997E-3</c:v>
                </c:pt>
                <c:pt idx="1586">
                  <c:v>9.6732599999999995E-3</c:v>
                </c:pt>
                <c:pt idx="1587">
                  <c:v>1.00357E-2</c:v>
                </c:pt>
                <c:pt idx="1588">
                  <c:v>9.7153199999999995E-3</c:v>
                </c:pt>
                <c:pt idx="1589">
                  <c:v>1.0708000000000001E-2</c:v>
                </c:pt>
                <c:pt idx="1590">
                  <c:v>7.5691999999999999E-3</c:v>
                </c:pt>
                <c:pt idx="1591">
                  <c:v>6.3920499999999998E-3</c:v>
                </c:pt>
                <c:pt idx="1592">
                  <c:v>9.0887899999999994E-3</c:v>
                </c:pt>
                <c:pt idx="1593">
                  <c:v>1.2540600000000001E-2</c:v>
                </c:pt>
                <c:pt idx="1594">
                  <c:v>1.0558100000000001E-2</c:v>
                </c:pt>
                <c:pt idx="1595">
                  <c:v>4.7214400000000004E-3</c:v>
                </c:pt>
                <c:pt idx="1596">
                  <c:v>7.3295900000000004E-3</c:v>
                </c:pt>
                <c:pt idx="1597">
                  <c:v>1.0599900000000001E-2</c:v>
                </c:pt>
                <c:pt idx="1598">
                  <c:v>5.7142900000000003E-3</c:v>
                </c:pt>
                <c:pt idx="1599">
                  <c:v>5.6724200000000001E-3</c:v>
                </c:pt>
                <c:pt idx="1600">
                  <c:v>2.5557599999999998E-3</c:v>
                </c:pt>
                <c:pt idx="1601">
                  <c:v>6.1104599999999998E-3</c:v>
                </c:pt>
                <c:pt idx="1602">
                  <c:v>4.6781000000000001E-3</c:v>
                </c:pt>
                <c:pt idx="1603">
                  <c:v>9.5194900000000002E-3</c:v>
                </c:pt>
                <c:pt idx="1604">
                  <c:v>7.2863800000000003E-3</c:v>
                </c:pt>
                <c:pt idx="1605">
                  <c:v>7.0329700000000004E-3</c:v>
                </c:pt>
                <c:pt idx="1606">
                  <c:v>6.6014100000000003E-3</c:v>
                </c:pt>
                <c:pt idx="1607">
                  <c:v>6.2111800000000002E-3</c:v>
                </c:pt>
                <c:pt idx="1608">
                  <c:v>6.2717800000000002E-3</c:v>
                </c:pt>
                <c:pt idx="1609">
                  <c:v>4.7047800000000004E-3</c:v>
                </c:pt>
                <c:pt idx="1610">
                  <c:v>4.8951000000000003E-3</c:v>
                </c:pt>
                <c:pt idx="1611">
                  <c:v>4.6915300000000002E-3</c:v>
                </c:pt>
                <c:pt idx="1612">
                  <c:v>8.8930499999999996E-3</c:v>
                </c:pt>
                <c:pt idx="1613">
                  <c:v>7.5809800000000002E-3</c:v>
                </c:pt>
                <c:pt idx="1614">
                  <c:v>8.8557400000000008E-3</c:v>
                </c:pt>
                <c:pt idx="1615">
                  <c:v>6.3217000000000004E-3</c:v>
                </c:pt>
                <c:pt idx="1616">
                  <c:v>6.1509299999999998E-3</c:v>
                </c:pt>
                <c:pt idx="1617">
                  <c:v>4.4569600000000003E-3</c:v>
                </c:pt>
                <c:pt idx="1618">
                  <c:v>5.8589200000000001E-3</c:v>
                </c:pt>
                <c:pt idx="1619">
                  <c:v>6.7114100000000001E-3</c:v>
                </c:pt>
                <c:pt idx="1620">
                  <c:v>4.3044900000000002E-3</c:v>
                </c:pt>
                <c:pt idx="1621">
                  <c:v>6.4102600000000001E-3</c:v>
                </c:pt>
                <c:pt idx="1622">
                  <c:v>7.4522599999999996E-3</c:v>
                </c:pt>
                <c:pt idx="1623">
                  <c:v>5.1222400000000001E-3</c:v>
                </c:pt>
                <c:pt idx="1624">
                  <c:v>3.8513800000000002E-3</c:v>
                </c:pt>
                <c:pt idx="1625">
                  <c:v>2.5079799999999999E-3</c:v>
                </c:pt>
                <c:pt idx="1626">
                  <c:v>3.3370399999999999E-3</c:v>
                </c:pt>
                <c:pt idx="1627">
                  <c:v>6.6014100000000003E-3</c:v>
                </c:pt>
                <c:pt idx="1628">
                  <c:v>6.1714300000000003E-3</c:v>
                </c:pt>
                <c:pt idx="1629">
                  <c:v>4.0563099999999996E-3</c:v>
                </c:pt>
                <c:pt idx="1630">
                  <c:v>6.9295099999999998E-3</c:v>
                </c:pt>
                <c:pt idx="1631">
                  <c:v>9.5854300000000007E-3</c:v>
                </c:pt>
                <c:pt idx="1632">
                  <c:v>9.9660200000000008E-3</c:v>
                </c:pt>
                <c:pt idx="1633">
                  <c:v>1.11036E-2</c:v>
                </c:pt>
                <c:pt idx="1634">
                  <c:v>9.6264000000000002E-3</c:v>
                </c:pt>
                <c:pt idx="1635">
                  <c:v>7.8878200000000002E-3</c:v>
                </c:pt>
                <c:pt idx="1636">
                  <c:v>1.09792E-2</c:v>
                </c:pt>
                <c:pt idx="1637">
                  <c:v>8.3137899999999997E-3</c:v>
                </c:pt>
                <c:pt idx="1638">
                  <c:v>3.9724000000000001E-3</c:v>
                </c:pt>
                <c:pt idx="1639">
                  <c:v>6.3025199999999998E-3</c:v>
                </c:pt>
                <c:pt idx="1640">
                  <c:v>8.4530899999999999E-3</c:v>
                </c:pt>
                <c:pt idx="1641">
                  <c:v>5.5135799999999997E-3</c:v>
                </c:pt>
                <c:pt idx="1642">
                  <c:v>4.9200499999999996E-3</c:v>
                </c:pt>
                <c:pt idx="1643">
                  <c:v>5.6179799999999998E-3</c:v>
                </c:pt>
                <c:pt idx="1644">
                  <c:v>8.8476900000000001E-3</c:v>
                </c:pt>
                <c:pt idx="1645">
                  <c:v>6.4036400000000004E-3</c:v>
                </c:pt>
                <c:pt idx="1646">
                  <c:v>6.2448E-3</c:v>
                </c:pt>
                <c:pt idx="1647">
                  <c:v>1.02489E-2</c:v>
                </c:pt>
                <c:pt idx="1648">
                  <c:v>6.9069700000000001E-3</c:v>
                </c:pt>
                <c:pt idx="1649">
                  <c:v>6.4031799999999996E-3</c:v>
                </c:pt>
                <c:pt idx="1650">
                  <c:v>4.1152300000000001E-3</c:v>
                </c:pt>
                <c:pt idx="1651">
                  <c:v>4.3038499999999997E-3</c:v>
                </c:pt>
                <c:pt idx="1652">
                  <c:v>3.4995600000000001E-3</c:v>
                </c:pt>
                <c:pt idx="1653">
                  <c:v>6.5227200000000001E-3</c:v>
                </c:pt>
                <c:pt idx="1654">
                  <c:v>2.7229400000000001E-3</c:v>
                </c:pt>
                <c:pt idx="1655">
                  <c:v>2.69542E-3</c:v>
                </c:pt>
                <c:pt idx="1656">
                  <c:v>5.3775999999999997E-3</c:v>
                </c:pt>
                <c:pt idx="1657">
                  <c:v>4.2243599999999999E-3</c:v>
                </c:pt>
                <c:pt idx="1658">
                  <c:v>9.3589099999999998E-3</c:v>
                </c:pt>
                <c:pt idx="1659">
                  <c:v>4.6565799999999996E-3</c:v>
                </c:pt>
                <c:pt idx="1660">
                  <c:v>3.5930799999999998E-3</c:v>
                </c:pt>
                <c:pt idx="1661">
                  <c:v>1.80018E-3</c:v>
                </c:pt>
                <c:pt idx="1662">
                  <c:v>1.15607E-2</c:v>
                </c:pt>
                <c:pt idx="1663">
                  <c:v>7.6247700000000003E-3</c:v>
                </c:pt>
                <c:pt idx="1664">
                  <c:v>4.3900199999999997E-3</c:v>
                </c:pt>
                <c:pt idx="1665">
                  <c:v>3.3710599999999999E-3</c:v>
                </c:pt>
                <c:pt idx="1666">
                  <c:v>4.0835899999999998E-3</c:v>
                </c:pt>
                <c:pt idx="1667">
                  <c:v>2.6921200000000001E-3</c:v>
                </c:pt>
                <c:pt idx="1668">
                  <c:v>1.4862499999999999E-3</c:v>
                </c:pt>
                <c:pt idx="1669">
                  <c:v>3.76648E-3</c:v>
                </c:pt>
                <c:pt idx="1670">
                  <c:v>1.6381900000000001E-3</c:v>
                </c:pt>
                <c:pt idx="1671">
                  <c:v>4.4538199999999998E-3</c:v>
                </c:pt>
                <c:pt idx="1672">
                  <c:v>1.6424199999999999E-3</c:v>
                </c:pt>
                <c:pt idx="1673">
                  <c:v>1.6666700000000001E-3</c:v>
                </c:pt>
                <c:pt idx="1674">
                  <c:v>3.1026299999999999E-3</c:v>
                </c:pt>
                <c:pt idx="1675">
                  <c:v>7.6282900000000002E-3</c:v>
                </c:pt>
                <c:pt idx="1676">
                  <c:v>6.5466400000000003E-3</c:v>
                </c:pt>
                <c:pt idx="1677">
                  <c:v>7.1560499999999997E-3</c:v>
                </c:pt>
                <c:pt idx="1678">
                  <c:v>4.3961099999999999E-3</c:v>
                </c:pt>
                <c:pt idx="1679">
                  <c:v>2.3384399999999998E-3</c:v>
                </c:pt>
                <c:pt idx="1680">
                  <c:v>1.8816600000000001E-3</c:v>
                </c:pt>
                <c:pt idx="1681">
                  <c:v>7.3375300000000001E-3</c:v>
                </c:pt>
                <c:pt idx="1682">
                  <c:v>3.9240000000000004E-3</c:v>
                </c:pt>
                <c:pt idx="1683">
                  <c:v>4.4987100000000004E-3</c:v>
                </c:pt>
                <c:pt idx="1684">
                  <c:v>5.2573899999999998E-3</c:v>
                </c:pt>
                <c:pt idx="1685">
                  <c:v>4.3706300000000003E-3</c:v>
                </c:pt>
                <c:pt idx="1686">
                  <c:v>6.3621900000000002E-3</c:v>
                </c:pt>
                <c:pt idx="1687">
                  <c:v>6.97256E-3</c:v>
                </c:pt>
                <c:pt idx="1688">
                  <c:v>6.8524399999999996E-3</c:v>
                </c:pt>
                <c:pt idx="1689">
                  <c:v>5.1282100000000002E-3</c:v>
                </c:pt>
                <c:pt idx="1690">
                  <c:v>3.7802999999999999E-3</c:v>
                </c:pt>
                <c:pt idx="1691">
                  <c:v>5.4894799999999997E-3</c:v>
                </c:pt>
                <c:pt idx="1692">
                  <c:v>9.5022600000000002E-3</c:v>
                </c:pt>
                <c:pt idx="1693">
                  <c:v>6.2689099999999999E-3</c:v>
                </c:pt>
                <c:pt idx="1694">
                  <c:v>3.8409400000000002E-3</c:v>
                </c:pt>
                <c:pt idx="1695">
                  <c:v>7.4948899999999997E-3</c:v>
                </c:pt>
                <c:pt idx="1696">
                  <c:v>6.0660499999999999E-3</c:v>
                </c:pt>
                <c:pt idx="1697">
                  <c:v>4.5270400000000004E-3</c:v>
                </c:pt>
                <c:pt idx="1698">
                  <c:v>4.19776E-3</c:v>
                </c:pt>
                <c:pt idx="1699">
                  <c:v>3.3694300000000001E-3</c:v>
                </c:pt>
                <c:pt idx="1700">
                  <c:v>5.1486099999999996E-3</c:v>
                </c:pt>
                <c:pt idx="1701">
                  <c:v>1.4822100000000001E-3</c:v>
                </c:pt>
                <c:pt idx="1702">
                  <c:v>5.5288500000000001E-3</c:v>
                </c:pt>
                <c:pt idx="1703">
                  <c:v>5.6443999999999999E-3</c:v>
                </c:pt>
                <c:pt idx="1704">
                  <c:v>4.5055700000000004E-3</c:v>
                </c:pt>
                <c:pt idx="1705">
                  <c:v>1.88014E-3</c:v>
                </c:pt>
                <c:pt idx="1706">
                  <c:v>5.0890600000000003E-3</c:v>
                </c:pt>
                <c:pt idx="1707">
                  <c:v>6.8557899999999996E-3</c:v>
                </c:pt>
                <c:pt idx="1708">
                  <c:v>5.7636900000000001E-3</c:v>
                </c:pt>
                <c:pt idx="1709">
                  <c:v>2.0930200000000001E-3</c:v>
                </c:pt>
                <c:pt idx="1710">
                  <c:v>3.3723E-3</c:v>
                </c:pt>
                <c:pt idx="1711">
                  <c:v>6.1940800000000002E-3</c:v>
                </c:pt>
                <c:pt idx="1712">
                  <c:v>7.3445000000000003E-3</c:v>
                </c:pt>
                <c:pt idx="1713">
                  <c:v>8.0404299999999995E-3</c:v>
                </c:pt>
                <c:pt idx="1714">
                  <c:v>5.5728899999999996E-3</c:v>
                </c:pt>
                <c:pt idx="1715">
                  <c:v>8.0035599999999998E-3</c:v>
                </c:pt>
                <c:pt idx="1716">
                  <c:v>8.8095799999999991E-3</c:v>
                </c:pt>
                <c:pt idx="1717">
                  <c:v>5.2956799999999997E-3</c:v>
                </c:pt>
                <c:pt idx="1718">
                  <c:v>3.9621400000000003E-3</c:v>
                </c:pt>
                <c:pt idx="1719">
                  <c:v>4.6906400000000003E-3</c:v>
                </c:pt>
                <c:pt idx="1720">
                  <c:v>8.6461899999999998E-3</c:v>
                </c:pt>
                <c:pt idx="1721">
                  <c:v>4.7978099999999996E-3</c:v>
                </c:pt>
                <c:pt idx="1722">
                  <c:v>6.3535299999999996E-3</c:v>
                </c:pt>
                <c:pt idx="1723">
                  <c:v>3.3975099999999999E-3</c:v>
                </c:pt>
                <c:pt idx="1724">
                  <c:v>6.9898499999999997E-3</c:v>
                </c:pt>
                <c:pt idx="1725">
                  <c:v>5.0125300000000003E-3</c:v>
                </c:pt>
                <c:pt idx="1726">
                  <c:v>1.14784E-3</c:v>
                </c:pt>
                <c:pt idx="1727">
                  <c:v>3.0303000000000001E-3</c:v>
                </c:pt>
                <c:pt idx="1728">
                  <c:v>5.7418499999999997E-3</c:v>
                </c:pt>
                <c:pt idx="1729">
                  <c:v>6.1565500000000002E-3</c:v>
                </c:pt>
                <c:pt idx="1730">
                  <c:v>3.65965E-3</c:v>
                </c:pt>
                <c:pt idx="1731">
                  <c:v>1.06312E-2</c:v>
                </c:pt>
                <c:pt idx="1732">
                  <c:v>5.4669699999999998E-3</c:v>
                </c:pt>
                <c:pt idx="1733">
                  <c:v>9.34164E-3</c:v>
                </c:pt>
                <c:pt idx="1734">
                  <c:v>6.7848500000000003E-3</c:v>
                </c:pt>
                <c:pt idx="1735">
                  <c:v>7.0135700000000002E-3</c:v>
                </c:pt>
                <c:pt idx="1736">
                  <c:v>5.9366799999999997E-3</c:v>
                </c:pt>
                <c:pt idx="1737">
                  <c:v>4.3620500000000001E-3</c:v>
                </c:pt>
                <c:pt idx="1738">
                  <c:v>9.2633400000000001E-3</c:v>
                </c:pt>
                <c:pt idx="1739">
                  <c:v>5.5493900000000004E-3</c:v>
                </c:pt>
                <c:pt idx="1740">
                  <c:v>8.7051100000000003E-3</c:v>
                </c:pt>
                <c:pt idx="1741">
                  <c:v>8.8378299999999996E-3</c:v>
                </c:pt>
                <c:pt idx="1742">
                  <c:v>8.9207999999999996E-3</c:v>
                </c:pt>
                <c:pt idx="1743">
                  <c:v>6.09889E-3</c:v>
                </c:pt>
                <c:pt idx="1744">
                  <c:v>4.1648400000000004E-3</c:v>
                </c:pt>
                <c:pt idx="1745">
                  <c:v>5.0141700000000001E-3</c:v>
                </c:pt>
                <c:pt idx="1746">
                  <c:v>8.2996900000000002E-3</c:v>
                </c:pt>
                <c:pt idx="1747">
                  <c:v>3.9569100000000001E-3</c:v>
                </c:pt>
                <c:pt idx="1748">
                  <c:v>7.9587000000000008E-3</c:v>
                </c:pt>
                <c:pt idx="1749">
                  <c:v>7.3284500000000002E-3</c:v>
                </c:pt>
                <c:pt idx="1750">
                  <c:v>6.5124600000000003E-3</c:v>
                </c:pt>
                <c:pt idx="1751">
                  <c:v>7.4626900000000001E-3</c:v>
                </c:pt>
                <c:pt idx="1752">
                  <c:v>7.4324300000000003E-3</c:v>
                </c:pt>
                <c:pt idx="1753">
                  <c:v>7.4610500000000003E-3</c:v>
                </c:pt>
                <c:pt idx="1754">
                  <c:v>5.7815799999999997E-3</c:v>
                </c:pt>
                <c:pt idx="1755">
                  <c:v>6.4130899999999998E-3</c:v>
                </c:pt>
                <c:pt idx="1756">
                  <c:v>5.8568300000000004E-3</c:v>
                </c:pt>
                <c:pt idx="1757">
                  <c:v>5.0727799999999998E-3</c:v>
                </c:pt>
                <c:pt idx="1758">
                  <c:v>8.7252600000000003E-3</c:v>
                </c:pt>
                <c:pt idx="1759">
                  <c:v>7.0998299999999997E-3</c:v>
                </c:pt>
                <c:pt idx="1760">
                  <c:v>6.1860099999999996E-3</c:v>
                </c:pt>
                <c:pt idx="1761">
                  <c:v>9.0987900000000007E-3</c:v>
                </c:pt>
                <c:pt idx="1762">
                  <c:v>4.55063E-3</c:v>
                </c:pt>
                <c:pt idx="1763">
                  <c:v>3.13409E-3</c:v>
                </c:pt>
                <c:pt idx="1764">
                  <c:v>2.9318899999999999E-3</c:v>
                </c:pt>
                <c:pt idx="1765">
                  <c:v>8.3371899999999995E-3</c:v>
                </c:pt>
                <c:pt idx="1766">
                  <c:v>4.0816300000000002E-3</c:v>
                </c:pt>
                <c:pt idx="1767">
                  <c:v>7.7343000000000004E-3</c:v>
                </c:pt>
                <c:pt idx="1768">
                  <c:v>6.3048899999999996E-3</c:v>
                </c:pt>
                <c:pt idx="1769">
                  <c:v>9.1220099999999998E-3</c:v>
                </c:pt>
                <c:pt idx="1770">
                  <c:v>3.6413299999999999E-3</c:v>
                </c:pt>
                <c:pt idx="1771">
                  <c:v>4.5641299999999996E-3</c:v>
                </c:pt>
                <c:pt idx="1772">
                  <c:v>5.5175500000000004E-3</c:v>
                </c:pt>
                <c:pt idx="1773">
                  <c:v>7.8846599999999999E-3</c:v>
                </c:pt>
                <c:pt idx="1774">
                  <c:v>7.7193000000000001E-3</c:v>
                </c:pt>
                <c:pt idx="1775">
                  <c:v>7.0534700000000001E-3</c:v>
                </c:pt>
                <c:pt idx="1776">
                  <c:v>9.6899199999999994E-3</c:v>
                </c:pt>
                <c:pt idx="1777">
                  <c:v>9.2121200000000007E-3</c:v>
                </c:pt>
                <c:pt idx="1778">
                  <c:v>3.5460999999999999E-3</c:v>
                </c:pt>
                <c:pt idx="1779">
                  <c:v>6.8736700000000001E-3</c:v>
                </c:pt>
                <c:pt idx="1780">
                  <c:v>5.6697400000000004E-3</c:v>
                </c:pt>
                <c:pt idx="1781">
                  <c:v>7.3372799999999998E-3</c:v>
                </c:pt>
                <c:pt idx="1782">
                  <c:v>5.5581299999999997E-3</c:v>
                </c:pt>
                <c:pt idx="1783">
                  <c:v>1.03141E-2</c:v>
                </c:pt>
                <c:pt idx="1784">
                  <c:v>1.6344399999999999E-2</c:v>
                </c:pt>
                <c:pt idx="1785">
                  <c:v>1.0673800000000001E-2</c:v>
                </c:pt>
                <c:pt idx="1786">
                  <c:v>3.8426799999999998E-3</c:v>
                </c:pt>
                <c:pt idx="1787">
                  <c:v>4.9695099999999999E-3</c:v>
                </c:pt>
                <c:pt idx="1788">
                  <c:v>7.1380799999999998E-3</c:v>
                </c:pt>
                <c:pt idx="1789">
                  <c:v>4.6812299999999998E-3</c:v>
                </c:pt>
                <c:pt idx="1790">
                  <c:v>1.05095E-2</c:v>
                </c:pt>
                <c:pt idx="1791">
                  <c:v>3.1811000000000001E-3</c:v>
                </c:pt>
                <c:pt idx="1792">
                  <c:v>8.3468599999999993E-3</c:v>
                </c:pt>
                <c:pt idx="1793">
                  <c:v>6.7820399999999996E-3</c:v>
                </c:pt>
                <c:pt idx="1794">
                  <c:v>2.0206600000000001E-3</c:v>
                </c:pt>
                <c:pt idx="1795">
                  <c:v>2.82855E-3</c:v>
                </c:pt>
                <c:pt idx="1796">
                  <c:v>5.2712499999999999E-3</c:v>
                </c:pt>
                <c:pt idx="1797">
                  <c:v>3.0925599999999998E-3</c:v>
                </c:pt>
                <c:pt idx="1798">
                  <c:v>7.1123799999999997E-3</c:v>
                </c:pt>
                <c:pt idx="1799">
                  <c:v>4.1180499999999998E-3</c:v>
                </c:pt>
                <c:pt idx="1800">
                  <c:v>6.1523899999999998E-3</c:v>
                </c:pt>
                <c:pt idx="1801">
                  <c:v>8.1659699999999998E-3</c:v>
                </c:pt>
                <c:pt idx="1802">
                  <c:v>1.1688E-2</c:v>
                </c:pt>
                <c:pt idx="1803">
                  <c:v>1.0581999999999999E-2</c:v>
                </c:pt>
                <c:pt idx="1804">
                  <c:v>4.7180900000000003E-3</c:v>
                </c:pt>
                <c:pt idx="1805">
                  <c:v>5.1389900000000004E-3</c:v>
                </c:pt>
                <c:pt idx="1806">
                  <c:v>5.4397100000000004E-3</c:v>
                </c:pt>
                <c:pt idx="1807">
                  <c:v>4.6893300000000002E-3</c:v>
                </c:pt>
                <c:pt idx="1808">
                  <c:v>5.4605900000000004E-3</c:v>
                </c:pt>
                <c:pt idx="1809">
                  <c:v>6.05275E-3</c:v>
                </c:pt>
                <c:pt idx="1810">
                  <c:v>7.0830700000000003E-3</c:v>
                </c:pt>
                <c:pt idx="1811">
                  <c:v>4.6677000000000003E-3</c:v>
                </c:pt>
                <c:pt idx="1812">
                  <c:v>5.1850100000000003E-3</c:v>
                </c:pt>
                <c:pt idx="1813">
                  <c:v>5.2846500000000001E-3</c:v>
                </c:pt>
                <c:pt idx="1814">
                  <c:v>3.00578E-3</c:v>
                </c:pt>
                <c:pt idx="1815">
                  <c:v>3.28371E-3</c:v>
                </c:pt>
                <c:pt idx="1816">
                  <c:v>4.5533400000000003E-3</c:v>
                </c:pt>
                <c:pt idx="1817">
                  <c:v>4.63883E-3</c:v>
                </c:pt>
                <c:pt idx="1818">
                  <c:v>3.8671500000000002E-3</c:v>
                </c:pt>
                <c:pt idx="1819">
                  <c:v>7.4468099999999999E-3</c:v>
                </c:pt>
                <c:pt idx="1820">
                  <c:v>6.0120199999999999E-3</c:v>
                </c:pt>
                <c:pt idx="1821">
                  <c:v>6.7733999999999997E-3</c:v>
                </c:pt>
                <c:pt idx="1822">
                  <c:v>3.26531E-3</c:v>
                </c:pt>
                <c:pt idx="1823">
                  <c:v>4.365E-3</c:v>
                </c:pt>
                <c:pt idx="1824">
                  <c:v>6.0084099999999996E-3</c:v>
                </c:pt>
                <c:pt idx="1825">
                  <c:v>9.3101999999999994E-3</c:v>
                </c:pt>
                <c:pt idx="1826">
                  <c:v>5.5758099999999996E-3</c:v>
                </c:pt>
                <c:pt idx="1827">
                  <c:v>1.9071800000000001E-3</c:v>
                </c:pt>
                <c:pt idx="1828">
                  <c:v>1.9363200000000001E-3</c:v>
                </c:pt>
                <c:pt idx="1829">
                  <c:v>7.9527399999999998E-3</c:v>
                </c:pt>
                <c:pt idx="1830">
                  <c:v>1.09964E-2</c:v>
                </c:pt>
                <c:pt idx="1831">
                  <c:v>9.3291899999999994E-3</c:v>
                </c:pt>
                <c:pt idx="1832">
                  <c:v>8.1822200000000005E-3</c:v>
                </c:pt>
                <c:pt idx="1833">
                  <c:v>7.5034100000000003E-3</c:v>
                </c:pt>
                <c:pt idx="1834">
                  <c:v>7.9505300000000008E-3</c:v>
                </c:pt>
                <c:pt idx="1835">
                  <c:v>6.8161799999999998E-3</c:v>
                </c:pt>
                <c:pt idx="1836">
                  <c:v>4.4652299999999997E-3</c:v>
                </c:pt>
                <c:pt idx="1837">
                  <c:v>4.2256500000000001E-3</c:v>
                </c:pt>
                <c:pt idx="1838">
                  <c:v>5.23122E-3</c:v>
                </c:pt>
                <c:pt idx="1839">
                  <c:v>8.9452899999999998E-3</c:v>
                </c:pt>
                <c:pt idx="1840">
                  <c:v>7.3418299999999997E-3</c:v>
                </c:pt>
                <c:pt idx="1841">
                  <c:v>6.1403500000000001E-3</c:v>
                </c:pt>
                <c:pt idx="1842">
                  <c:v>2.9187200000000001E-3</c:v>
                </c:pt>
                <c:pt idx="1843">
                  <c:v>5.7230900000000001E-3</c:v>
                </c:pt>
                <c:pt idx="1844">
                  <c:v>8.1677699999999995E-3</c:v>
                </c:pt>
                <c:pt idx="1845">
                  <c:v>8.0592500000000004E-3</c:v>
                </c:pt>
                <c:pt idx="1846">
                  <c:v>4.0992399999999997E-3</c:v>
                </c:pt>
                <c:pt idx="1847">
                  <c:v>2.3344699999999999E-3</c:v>
                </c:pt>
                <c:pt idx="1848">
                  <c:v>4.77949E-3</c:v>
                </c:pt>
                <c:pt idx="1849">
                  <c:v>2.6643000000000001E-3</c:v>
                </c:pt>
                <c:pt idx="1850">
                  <c:v>7.0237099999999998E-3</c:v>
                </c:pt>
                <c:pt idx="1851">
                  <c:v>7.10007E-3</c:v>
                </c:pt>
                <c:pt idx="1852">
                  <c:v>7.3382300000000003E-3</c:v>
                </c:pt>
                <c:pt idx="1853">
                  <c:v>2.0035600000000001E-3</c:v>
                </c:pt>
                <c:pt idx="1854">
                  <c:v>4.6052599999999999E-3</c:v>
                </c:pt>
                <c:pt idx="1855">
                  <c:v>1.1491700000000001E-2</c:v>
                </c:pt>
                <c:pt idx="1856">
                  <c:v>5.1111100000000003E-3</c:v>
                </c:pt>
                <c:pt idx="1857">
                  <c:v>5.6650800000000003E-3</c:v>
                </c:pt>
                <c:pt idx="1858">
                  <c:v>6.1855699999999996E-3</c:v>
                </c:pt>
                <c:pt idx="1859">
                  <c:v>2.97687E-3</c:v>
                </c:pt>
                <c:pt idx="1860">
                  <c:v>2.8103E-3</c:v>
                </c:pt>
                <c:pt idx="1861">
                  <c:v>3.04236E-3</c:v>
                </c:pt>
                <c:pt idx="1862">
                  <c:v>5.5645699999999996E-3</c:v>
                </c:pt>
                <c:pt idx="1863">
                  <c:v>7.9198700000000007E-3</c:v>
                </c:pt>
                <c:pt idx="1864">
                  <c:v>8.9779000000000005E-3</c:v>
                </c:pt>
                <c:pt idx="1865">
                  <c:v>9.2400099999999999E-3</c:v>
                </c:pt>
                <c:pt idx="1866">
                  <c:v>5.9660399999999997E-3</c:v>
                </c:pt>
                <c:pt idx="1867">
                  <c:v>5.4434100000000001E-3</c:v>
                </c:pt>
                <c:pt idx="1868">
                  <c:v>5.02952E-3</c:v>
                </c:pt>
                <c:pt idx="1869">
                  <c:v>8.5059999999999997E-3</c:v>
                </c:pt>
                <c:pt idx="1870">
                  <c:v>1.2053700000000001E-2</c:v>
                </c:pt>
                <c:pt idx="1871">
                  <c:v>1.4220099999999999E-2</c:v>
                </c:pt>
                <c:pt idx="1872">
                  <c:v>5.61167E-3</c:v>
                </c:pt>
                <c:pt idx="1873">
                  <c:v>5.2162600000000003E-3</c:v>
                </c:pt>
                <c:pt idx="1874">
                  <c:v>3.0695000000000002E-3</c:v>
                </c:pt>
                <c:pt idx="1875">
                  <c:v>3.5242300000000002E-3</c:v>
                </c:pt>
                <c:pt idx="1876">
                  <c:v>4.8264800000000002E-3</c:v>
                </c:pt>
                <c:pt idx="1877">
                  <c:v>4.5126400000000001E-3</c:v>
                </c:pt>
                <c:pt idx="1878">
                  <c:v>2.22938E-3</c:v>
                </c:pt>
                <c:pt idx="1879">
                  <c:v>8.6548000000000007E-3</c:v>
                </c:pt>
                <c:pt idx="1880">
                  <c:v>7.1975900000000002E-3</c:v>
                </c:pt>
                <c:pt idx="1881">
                  <c:v>3.8049899999999998E-3</c:v>
                </c:pt>
                <c:pt idx="1882">
                  <c:v>4.0106999999999999E-3</c:v>
                </c:pt>
                <c:pt idx="1883">
                  <c:v>6.7803999999999998E-3</c:v>
                </c:pt>
                <c:pt idx="1884">
                  <c:v>5.3050399999999996E-3</c:v>
                </c:pt>
                <c:pt idx="1885">
                  <c:v>6.8751400000000001E-3</c:v>
                </c:pt>
                <c:pt idx="1886">
                  <c:v>4.5599600000000001E-3</c:v>
                </c:pt>
                <c:pt idx="1887">
                  <c:v>9.4684699999999997E-3</c:v>
                </c:pt>
                <c:pt idx="1888">
                  <c:v>6.1946900000000001E-3</c:v>
                </c:pt>
                <c:pt idx="1889">
                  <c:v>6.1068700000000004E-3</c:v>
                </c:pt>
                <c:pt idx="1890">
                  <c:v>6.7084099999999997E-3</c:v>
                </c:pt>
                <c:pt idx="1891">
                  <c:v>6.3002400000000004E-3</c:v>
                </c:pt>
                <c:pt idx="1892">
                  <c:v>4.7074600000000001E-3</c:v>
                </c:pt>
                <c:pt idx="1893">
                  <c:v>4.2831400000000004E-3</c:v>
                </c:pt>
                <c:pt idx="1894">
                  <c:v>3.4538300000000002E-3</c:v>
                </c:pt>
                <c:pt idx="1895">
                  <c:v>6.2819900000000003E-3</c:v>
                </c:pt>
                <c:pt idx="1896">
                  <c:v>4.1589599999999997E-3</c:v>
                </c:pt>
                <c:pt idx="1897">
                  <c:v>7.9763000000000004E-3</c:v>
                </c:pt>
                <c:pt idx="1898">
                  <c:v>2.4769200000000001E-3</c:v>
                </c:pt>
                <c:pt idx="1899">
                  <c:v>5.1044100000000002E-3</c:v>
                </c:pt>
                <c:pt idx="1900">
                  <c:v>5.3451100000000001E-3</c:v>
                </c:pt>
                <c:pt idx="1901">
                  <c:v>1.1967800000000001E-2</c:v>
                </c:pt>
                <c:pt idx="1902">
                  <c:v>9.0718799999999992E-3</c:v>
                </c:pt>
                <c:pt idx="1903">
                  <c:v>1.64281E-3</c:v>
                </c:pt>
                <c:pt idx="1904">
                  <c:v>1.6033E-3</c:v>
                </c:pt>
                <c:pt idx="1905">
                  <c:v>6.1430499999999997E-3</c:v>
                </c:pt>
                <c:pt idx="1906">
                  <c:v>7.1317100000000003E-3</c:v>
                </c:pt>
                <c:pt idx="1907">
                  <c:v>6.08794E-3</c:v>
                </c:pt>
                <c:pt idx="1908">
                  <c:v>8.9766599999999992E-3</c:v>
                </c:pt>
                <c:pt idx="1909">
                  <c:v>7.5549500000000004E-3</c:v>
                </c:pt>
                <c:pt idx="1910">
                  <c:v>3.4940599999999998E-3</c:v>
                </c:pt>
                <c:pt idx="1911">
                  <c:v>4.3093699999999999E-3</c:v>
                </c:pt>
                <c:pt idx="1912">
                  <c:v>6.7026999999999998E-3</c:v>
                </c:pt>
                <c:pt idx="1913">
                  <c:v>6.96643E-3</c:v>
                </c:pt>
                <c:pt idx="1914">
                  <c:v>6.30161E-3</c:v>
                </c:pt>
                <c:pt idx="1915">
                  <c:v>5.9880200000000001E-3</c:v>
                </c:pt>
                <c:pt idx="1916">
                  <c:v>3.8420500000000001E-3</c:v>
                </c:pt>
                <c:pt idx="1917">
                  <c:v>5.8101999999999997E-3</c:v>
                </c:pt>
                <c:pt idx="1918">
                  <c:v>6.3652300000000004E-3</c:v>
                </c:pt>
                <c:pt idx="1919">
                  <c:v>7.02427E-3</c:v>
                </c:pt>
                <c:pt idx="1920">
                  <c:v>8.85529E-3</c:v>
                </c:pt>
                <c:pt idx="1921">
                  <c:v>5.86829E-3</c:v>
                </c:pt>
                <c:pt idx="1922">
                  <c:v>6.1095400000000001E-3</c:v>
                </c:pt>
                <c:pt idx="1923">
                  <c:v>6.0838200000000002E-3</c:v>
                </c:pt>
                <c:pt idx="1924">
                  <c:v>9.6781499999999999E-3</c:v>
                </c:pt>
                <c:pt idx="1925">
                  <c:v>1.2760199999999999E-2</c:v>
                </c:pt>
                <c:pt idx="1926">
                  <c:v>1.7507999999999999E-2</c:v>
                </c:pt>
                <c:pt idx="1927">
                  <c:v>1.26984E-2</c:v>
                </c:pt>
                <c:pt idx="1928">
                  <c:v>9.6629699999999999E-3</c:v>
                </c:pt>
                <c:pt idx="1929">
                  <c:v>1.0779800000000001E-2</c:v>
                </c:pt>
                <c:pt idx="1930">
                  <c:v>1.1856800000000001E-2</c:v>
                </c:pt>
                <c:pt idx="1931">
                  <c:v>7.3941299999999996E-3</c:v>
                </c:pt>
                <c:pt idx="1932">
                  <c:v>7.2480699999999997E-3</c:v>
                </c:pt>
                <c:pt idx="1933">
                  <c:v>1.01306E-2</c:v>
                </c:pt>
                <c:pt idx="1934">
                  <c:v>6.6285700000000003E-3</c:v>
                </c:pt>
                <c:pt idx="1935">
                  <c:v>6.0416200000000001E-3</c:v>
                </c:pt>
                <c:pt idx="1936">
                  <c:v>7.6079700000000004E-3</c:v>
                </c:pt>
                <c:pt idx="1937">
                  <c:v>5.6240500000000002E-3</c:v>
                </c:pt>
                <c:pt idx="1938">
                  <c:v>3.8593500000000001E-3</c:v>
                </c:pt>
                <c:pt idx="1939">
                  <c:v>5.9986700000000002E-3</c:v>
                </c:pt>
                <c:pt idx="1940">
                  <c:v>8.9306200000000002E-3</c:v>
                </c:pt>
                <c:pt idx="1941">
                  <c:v>1.1943E-2</c:v>
                </c:pt>
                <c:pt idx="1942">
                  <c:v>5.5983200000000004E-3</c:v>
                </c:pt>
                <c:pt idx="1943">
                  <c:v>1.13869E-2</c:v>
                </c:pt>
                <c:pt idx="1944">
                  <c:v>3.8049899999999998E-3</c:v>
                </c:pt>
                <c:pt idx="1945">
                  <c:v>7.0905200000000003E-3</c:v>
                </c:pt>
                <c:pt idx="1946">
                  <c:v>4.2513000000000004E-3</c:v>
                </c:pt>
                <c:pt idx="1947">
                  <c:v>5.5515299999999998E-3</c:v>
                </c:pt>
                <c:pt idx="1948">
                  <c:v>6.1378700000000001E-3</c:v>
                </c:pt>
                <c:pt idx="1949">
                  <c:v>3.7356999999999998E-3</c:v>
                </c:pt>
                <c:pt idx="1950">
                  <c:v>4.1666699999999999E-3</c:v>
                </c:pt>
                <c:pt idx="1951">
                  <c:v>5.5488500000000001E-3</c:v>
                </c:pt>
                <c:pt idx="1952">
                  <c:v>1.84928E-3</c:v>
                </c:pt>
                <c:pt idx="1953">
                  <c:v>1.59453E-3</c:v>
                </c:pt>
                <c:pt idx="1954">
                  <c:v>2.6637100000000001E-3</c:v>
                </c:pt>
                <c:pt idx="1955">
                  <c:v>4.0485800000000004E-3</c:v>
                </c:pt>
                <c:pt idx="1956">
                  <c:v>7.6062600000000001E-3</c:v>
                </c:pt>
                <c:pt idx="1957">
                  <c:v>5.5407800000000004E-3</c:v>
                </c:pt>
                <c:pt idx="1958">
                  <c:v>4.68645E-3</c:v>
                </c:pt>
                <c:pt idx="1959">
                  <c:v>3.10078E-3</c:v>
                </c:pt>
                <c:pt idx="1960">
                  <c:v>7.2944300000000002E-3</c:v>
                </c:pt>
                <c:pt idx="1961">
                  <c:v>4.3591999999999997E-3</c:v>
                </c:pt>
                <c:pt idx="1962">
                  <c:v>4.8024399999999998E-3</c:v>
                </c:pt>
                <c:pt idx="1963">
                  <c:v>5.5061399999999996E-3</c:v>
                </c:pt>
                <c:pt idx="1964">
                  <c:v>6.4401500000000004E-3</c:v>
                </c:pt>
                <c:pt idx="1965">
                  <c:v>8.5682099999999997E-3</c:v>
                </c:pt>
                <c:pt idx="1966">
                  <c:v>5.49089E-3</c:v>
                </c:pt>
                <c:pt idx="1967">
                  <c:v>6.3291099999999998E-3</c:v>
                </c:pt>
                <c:pt idx="1968">
                  <c:v>1.0242100000000001E-2</c:v>
                </c:pt>
                <c:pt idx="1969">
                  <c:v>5.2593800000000001E-3</c:v>
                </c:pt>
                <c:pt idx="1970">
                  <c:v>3.8513800000000002E-3</c:v>
                </c:pt>
                <c:pt idx="1971">
                  <c:v>7.1019500000000001E-3</c:v>
                </c:pt>
                <c:pt idx="1972">
                  <c:v>3.7400699999999999E-3</c:v>
                </c:pt>
                <c:pt idx="1973">
                  <c:v>3.0099599999999999E-3</c:v>
                </c:pt>
                <c:pt idx="1974">
                  <c:v>6.8380100000000003E-3</c:v>
                </c:pt>
                <c:pt idx="1975">
                  <c:v>7.0224700000000003E-3</c:v>
                </c:pt>
                <c:pt idx="1976">
                  <c:v>5.7893600000000003E-3</c:v>
                </c:pt>
                <c:pt idx="1977">
                  <c:v>6.5055800000000004E-3</c:v>
                </c:pt>
                <c:pt idx="1978">
                  <c:v>5.1837899999999998E-3</c:v>
                </c:pt>
                <c:pt idx="1979">
                  <c:v>9.2052100000000001E-3</c:v>
                </c:pt>
                <c:pt idx="1980">
                  <c:v>1.22449E-2</c:v>
                </c:pt>
                <c:pt idx="1981">
                  <c:v>1.13074E-2</c:v>
                </c:pt>
                <c:pt idx="1982">
                  <c:v>6.1280099999999997E-3</c:v>
                </c:pt>
                <c:pt idx="1983">
                  <c:v>7.1412100000000003E-3</c:v>
                </c:pt>
                <c:pt idx="1984">
                  <c:v>4.8298100000000004E-3</c:v>
                </c:pt>
                <c:pt idx="1985">
                  <c:v>6.0875699999999996E-3</c:v>
                </c:pt>
                <c:pt idx="1986">
                  <c:v>7.3920100000000001E-3</c:v>
                </c:pt>
                <c:pt idx="1987">
                  <c:v>9.6926700000000005E-3</c:v>
                </c:pt>
                <c:pt idx="1988">
                  <c:v>8.7387799999999998E-3</c:v>
                </c:pt>
                <c:pt idx="1989">
                  <c:v>5.3881900000000002E-3</c:v>
                </c:pt>
                <c:pt idx="1990">
                  <c:v>3.1152599999999999E-3</c:v>
                </c:pt>
                <c:pt idx="1991">
                  <c:v>5.8565199999999996E-3</c:v>
                </c:pt>
                <c:pt idx="1992">
                  <c:v>6.4717200000000003E-3</c:v>
                </c:pt>
                <c:pt idx="1993">
                  <c:v>6.8644300000000004E-3</c:v>
                </c:pt>
                <c:pt idx="1994">
                  <c:v>1.05755E-2</c:v>
                </c:pt>
                <c:pt idx="1995">
                  <c:v>6.8981900000000002E-3</c:v>
                </c:pt>
                <c:pt idx="1996">
                  <c:v>5.6832200000000001E-3</c:v>
                </c:pt>
                <c:pt idx="1997">
                  <c:v>1.0432200000000001E-2</c:v>
                </c:pt>
                <c:pt idx="1998">
                  <c:v>6.59985E-3</c:v>
                </c:pt>
                <c:pt idx="1999">
                  <c:v>7.7164199999999999E-3</c:v>
                </c:pt>
                <c:pt idx="2000">
                  <c:v>9.4692300000000004E-3</c:v>
                </c:pt>
                <c:pt idx="2001">
                  <c:v>9.8741100000000002E-3</c:v>
                </c:pt>
                <c:pt idx="2002">
                  <c:v>4.3913099999999998E-3</c:v>
                </c:pt>
                <c:pt idx="2003">
                  <c:v>5.5749099999999998E-3</c:v>
                </c:pt>
                <c:pt idx="2004">
                  <c:v>5.48402E-3</c:v>
                </c:pt>
                <c:pt idx="2005">
                  <c:v>5.6179799999999998E-3</c:v>
                </c:pt>
                <c:pt idx="2006">
                  <c:v>7.5792400000000001E-3</c:v>
                </c:pt>
                <c:pt idx="2007">
                  <c:v>1.3754199999999999E-2</c:v>
                </c:pt>
                <c:pt idx="2008">
                  <c:v>9.9314299999999998E-3</c:v>
                </c:pt>
                <c:pt idx="2009">
                  <c:v>8.4436300000000006E-3</c:v>
                </c:pt>
                <c:pt idx="2010">
                  <c:v>1.3504499999999999E-2</c:v>
                </c:pt>
                <c:pt idx="2011">
                  <c:v>1.17386E-2</c:v>
                </c:pt>
                <c:pt idx="2012">
                  <c:v>7.2799500000000003E-3</c:v>
                </c:pt>
                <c:pt idx="2013">
                  <c:v>4.9250099999999996E-3</c:v>
                </c:pt>
                <c:pt idx="2014">
                  <c:v>5.53587E-3</c:v>
                </c:pt>
                <c:pt idx="2015">
                  <c:v>3.5890499999999999E-3</c:v>
                </c:pt>
                <c:pt idx="2016">
                  <c:v>4.14124E-3</c:v>
                </c:pt>
                <c:pt idx="2017">
                  <c:v>2.6460899999999998E-3</c:v>
                </c:pt>
                <c:pt idx="2018">
                  <c:v>4.5612500000000002E-3</c:v>
                </c:pt>
                <c:pt idx="2019">
                  <c:v>1.99336E-3</c:v>
                </c:pt>
                <c:pt idx="2020">
                  <c:v>4.7588099999999996E-3</c:v>
                </c:pt>
                <c:pt idx="2021">
                  <c:v>4.3888499999999997E-3</c:v>
                </c:pt>
                <c:pt idx="2022">
                  <c:v>8.6801699999999992E-3</c:v>
                </c:pt>
                <c:pt idx="2023">
                  <c:v>5.0317199999999999E-3</c:v>
                </c:pt>
                <c:pt idx="2024">
                  <c:v>7.9522900000000007E-3</c:v>
                </c:pt>
                <c:pt idx="2025">
                  <c:v>6.9354100000000004E-3</c:v>
                </c:pt>
                <c:pt idx="2026">
                  <c:v>7.7552799999999998E-3</c:v>
                </c:pt>
                <c:pt idx="2027">
                  <c:v>6.5678000000000004E-3</c:v>
                </c:pt>
                <c:pt idx="2028">
                  <c:v>3.1075199999999999E-3</c:v>
                </c:pt>
                <c:pt idx="2029">
                  <c:v>1.6764499999999999E-3</c:v>
                </c:pt>
                <c:pt idx="2030">
                  <c:v>5.6216199999999999E-3</c:v>
                </c:pt>
                <c:pt idx="2031">
                  <c:v>4.3506600000000001E-3</c:v>
                </c:pt>
                <c:pt idx="2032">
                  <c:v>4.0641200000000001E-3</c:v>
                </c:pt>
                <c:pt idx="2033">
                  <c:v>9.0298700000000006E-3</c:v>
                </c:pt>
                <c:pt idx="2034">
                  <c:v>6.6225199999999998E-3</c:v>
                </c:pt>
                <c:pt idx="2035">
                  <c:v>1.1376600000000001E-2</c:v>
                </c:pt>
                <c:pt idx="2036">
                  <c:v>5.2788599999999998E-3</c:v>
                </c:pt>
                <c:pt idx="2037">
                  <c:v>6.0592500000000004E-3</c:v>
                </c:pt>
                <c:pt idx="2038">
                  <c:v>3.6546399999999998E-3</c:v>
                </c:pt>
                <c:pt idx="2039">
                  <c:v>5.8009799999999999E-3</c:v>
                </c:pt>
                <c:pt idx="2040">
                  <c:v>4.9451699999999996E-3</c:v>
                </c:pt>
                <c:pt idx="2041">
                  <c:v>2.0547899999999999E-3</c:v>
                </c:pt>
                <c:pt idx="2042">
                  <c:v>4.3597999999999996E-3</c:v>
                </c:pt>
                <c:pt idx="2043">
                  <c:v>2.4988599999999999E-3</c:v>
                </c:pt>
                <c:pt idx="2044">
                  <c:v>4.6371399999999997E-3</c:v>
                </c:pt>
                <c:pt idx="2045">
                  <c:v>4.2867299999999999E-3</c:v>
                </c:pt>
                <c:pt idx="2046">
                  <c:v>1.0762499999999999E-2</c:v>
                </c:pt>
                <c:pt idx="2047">
                  <c:v>8.7336199999999992E-3</c:v>
                </c:pt>
                <c:pt idx="2048">
                  <c:v>6.9156299999999999E-3</c:v>
                </c:pt>
                <c:pt idx="2049">
                  <c:v>9.7794000000000006E-3</c:v>
                </c:pt>
                <c:pt idx="2050">
                  <c:v>7.4593100000000002E-3</c:v>
                </c:pt>
                <c:pt idx="2051">
                  <c:v>1.4456699999999999E-2</c:v>
                </c:pt>
                <c:pt idx="2052">
                  <c:v>6.4216100000000003E-3</c:v>
                </c:pt>
                <c:pt idx="2053">
                  <c:v>4.9569000000000002E-3</c:v>
                </c:pt>
                <c:pt idx="2054">
                  <c:v>7.9026099999999991E-3</c:v>
                </c:pt>
                <c:pt idx="2055">
                  <c:v>8.4973199999999992E-3</c:v>
                </c:pt>
                <c:pt idx="2056">
                  <c:v>5.6650800000000003E-3</c:v>
                </c:pt>
                <c:pt idx="2057">
                  <c:v>2.0723E-3</c:v>
                </c:pt>
                <c:pt idx="2058">
                  <c:v>4.6040500000000002E-3</c:v>
                </c:pt>
                <c:pt idx="2059">
                  <c:v>4.6184299999999998E-3</c:v>
                </c:pt>
                <c:pt idx="2060">
                  <c:v>1.7722599999999999E-3</c:v>
                </c:pt>
                <c:pt idx="2061">
                  <c:v>3.1055900000000001E-3</c:v>
                </c:pt>
                <c:pt idx="2062">
                  <c:v>5.3250499999999996E-3</c:v>
                </c:pt>
                <c:pt idx="2063">
                  <c:v>6.4230299999999997E-3</c:v>
                </c:pt>
                <c:pt idx="2064">
                  <c:v>8.0017300000000003E-3</c:v>
                </c:pt>
                <c:pt idx="2065">
                  <c:v>3.4594600000000001E-3</c:v>
                </c:pt>
                <c:pt idx="2066">
                  <c:v>6.0551700000000003E-3</c:v>
                </c:pt>
                <c:pt idx="2067">
                  <c:v>5.70676E-3</c:v>
                </c:pt>
                <c:pt idx="2068">
                  <c:v>5.3215099999999998E-3</c:v>
                </c:pt>
                <c:pt idx="2069">
                  <c:v>7.0052500000000002E-3</c:v>
                </c:pt>
                <c:pt idx="2070">
                  <c:v>6.0214099999999996E-3</c:v>
                </c:pt>
                <c:pt idx="2071">
                  <c:v>5.6255599999999999E-3</c:v>
                </c:pt>
                <c:pt idx="2072">
                  <c:v>8.1161900000000006E-3</c:v>
                </c:pt>
                <c:pt idx="2073">
                  <c:v>1.0425500000000001E-2</c:v>
                </c:pt>
                <c:pt idx="2074">
                  <c:v>3.5849900000000001E-3</c:v>
                </c:pt>
                <c:pt idx="2075">
                  <c:v>5.0923000000000001E-3</c:v>
                </c:pt>
                <c:pt idx="2076">
                  <c:v>2.3334699999999998E-3</c:v>
                </c:pt>
                <c:pt idx="2077">
                  <c:v>6.0698000000000002E-3</c:v>
                </c:pt>
                <c:pt idx="2078">
                  <c:v>5.0405399999999996E-3</c:v>
                </c:pt>
                <c:pt idx="2079">
                  <c:v>4.7577899999999996E-3</c:v>
                </c:pt>
                <c:pt idx="2080">
                  <c:v>5.2945099999999997E-3</c:v>
                </c:pt>
                <c:pt idx="2081">
                  <c:v>1.02203E-2</c:v>
                </c:pt>
                <c:pt idx="2082">
                  <c:v>6.7980999999999996E-3</c:v>
                </c:pt>
                <c:pt idx="2083">
                  <c:v>8.5018400000000001E-3</c:v>
                </c:pt>
                <c:pt idx="2084">
                  <c:v>2.7985100000000001E-3</c:v>
                </c:pt>
                <c:pt idx="2085">
                  <c:v>5.2511399999999996E-3</c:v>
                </c:pt>
                <c:pt idx="2086">
                  <c:v>4.7361299999999999E-3</c:v>
                </c:pt>
                <c:pt idx="2087">
                  <c:v>8.0500899999999993E-3</c:v>
                </c:pt>
                <c:pt idx="2088">
                  <c:v>4.0733200000000001E-3</c:v>
                </c:pt>
                <c:pt idx="2089">
                  <c:v>6.2208400000000001E-3</c:v>
                </c:pt>
                <c:pt idx="2090">
                  <c:v>5.43715E-3</c:v>
                </c:pt>
                <c:pt idx="2091">
                  <c:v>3.37003E-3</c:v>
                </c:pt>
                <c:pt idx="2092">
                  <c:v>1.18648E-2</c:v>
                </c:pt>
                <c:pt idx="2093">
                  <c:v>6.2541899999999997E-3</c:v>
                </c:pt>
                <c:pt idx="2094">
                  <c:v>4.3698299999999999E-3</c:v>
                </c:pt>
                <c:pt idx="2095">
                  <c:v>7.34149E-3</c:v>
                </c:pt>
                <c:pt idx="2096">
                  <c:v>6.9782200000000003E-3</c:v>
                </c:pt>
                <c:pt idx="2097">
                  <c:v>4.3544500000000002E-3</c:v>
                </c:pt>
                <c:pt idx="2098">
                  <c:v>5.3740300000000001E-3</c:v>
                </c:pt>
                <c:pt idx="2099">
                  <c:v>3.9867100000000001E-3</c:v>
                </c:pt>
                <c:pt idx="2100">
                  <c:v>3.8818199999999998E-3</c:v>
                </c:pt>
                <c:pt idx="2101">
                  <c:v>4.9019600000000003E-3</c:v>
                </c:pt>
                <c:pt idx="2102">
                  <c:v>6.7274300000000004E-3</c:v>
                </c:pt>
                <c:pt idx="2103">
                  <c:v>3.8046899999999999E-3</c:v>
                </c:pt>
                <c:pt idx="2104">
                  <c:v>4.5553099999999999E-3</c:v>
                </c:pt>
                <c:pt idx="2105">
                  <c:v>7.1120699999999999E-3</c:v>
                </c:pt>
                <c:pt idx="2106">
                  <c:v>5.7055099999999996E-3</c:v>
                </c:pt>
                <c:pt idx="2107">
                  <c:v>3.5273399999999999E-3</c:v>
                </c:pt>
                <c:pt idx="2108">
                  <c:v>8.9770400000000004E-3</c:v>
                </c:pt>
                <c:pt idx="2109">
                  <c:v>4.45671E-3</c:v>
                </c:pt>
                <c:pt idx="2110">
                  <c:v>4.3750000000000004E-3</c:v>
                </c:pt>
                <c:pt idx="2111">
                  <c:v>2.6721499999999999E-3</c:v>
                </c:pt>
                <c:pt idx="2112">
                  <c:v>3.9102700000000004E-3</c:v>
                </c:pt>
                <c:pt idx="2113">
                  <c:v>2.8676800000000001E-3</c:v>
                </c:pt>
                <c:pt idx="2114">
                  <c:v>3.5262399999999999E-3</c:v>
                </c:pt>
                <c:pt idx="2115">
                  <c:v>7.4487900000000003E-3</c:v>
                </c:pt>
                <c:pt idx="2116">
                  <c:v>8.3910200000000008E-3</c:v>
                </c:pt>
                <c:pt idx="2117">
                  <c:v>6.3720499999999998E-3</c:v>
                </c:pt>
                <c:pt idx="2118">
                  <c:v>5.45014E-3</c:v>
                </c:pt>
                <c:pt idx="2119">
                  <c:v>1.0932300000000001E-2</c:v>
                </c:pt>
                <c:pt idx="2120">
                  <c:v>9.7916700000000006E-3</c:v>
                </c:pt>
                <c:pt idx="2121">
                  <c:v>9.8429299999999997E-3</c:v>
                </c:pt>
                <c:pt idx="2122">
                  <c:v>9.7333899999999998E-3</c:v>
                </c:pt>
                <c:pt idx="2123">
                  <c:v>9.0736399999999991E-3</c:v>
                </c:pt>
                <c:pt idx="2124">
                  <c:v>8.9188600000000007E-3</c:v>
                </c:pt>
                <c:pt idx="2125">
                  <c:v>6.7382600000000003E-3</c:v>
                </c:pt>
                <c:pt idx="2126">
                  <c:v>3.3333299999999998E-3</c:v>
                </c:pt>
                <c:pt idx="2127">
                  <c:v>3.2044399999999998E-3</c:v>
                </c:pt>
                <c:pt idx="2128">
                  <c:v>6.5670299999999997E-3</c:v>
                </c:pt>
                <c:pt idx="2129">
                  <c:v>7.5584099999999998E-3</c:v>
                </c:pt>
                <c:pt idx="2130">
                  <c:v>9.2592600000000001E-3</c:v>
                </c:pt>
                <c:pt idx="2131">
                  <c:v>8.1534799999999994E-3</c:v>
                </c:pt>
                <c:pt idx="2132">
                  <c:v>1.0779199999999999E-2</c:v>
                </c:pt>
                <c:pt idx="2133">
                  <c:v>6.7238599999999999E-3</c:v>
                </c:pt>
                <c:pt idx="2134">
                  <c:v>3.3266799999999998E-3</c:v>
                </c:pt>
                <c:pt idx="2135">
                  <c:v>3.37382E-3</c:v>
                </c:pt>
                <c:pt idx="2136">
                  <c:v>2.8850400000000002E-3</c:v>
                </c:pt>
                <c:pt idx="2137">
                  <c:v>3.9849500000000001E-3</c:v>
                </c:pt>
                <c:pt idx="2138">
                  <c:v>2.9972200000000001E-3</c:v>
                </c:pt>
                <c:pt idx="2139">
                  <c:v>3.42027E-3</c:v>
                </c:pt>
                <c:pt idx="2140">
                  <c:v>4.7434199999999999E-3</c:v>
                </c:pt>
                <c:pt idx="2141">
                  <c:v>5.4112600000000002E-3</c:v>
                </c:pt>
                <c:pt idx="2142">
                  <c:v>4.9729700000000002E-3</c:v>
                </c:pt>
                <c:pt idx="2143">
                  <c:v>6.2058599999999997E-3</c:v>
                </c:pt>
                <c:pt idx="2144">
                  <c:v>6.6998099999999996E-3</c:v>
                </c:pt>
                <c:pt idx="2145">
                  <c:v>1.0594599999999999E-2</c:v>
                </c:pt>
                <c:pt idx="2146">
                  <c:v>7.7714799999999999E-3</c:v>
                </c:pt>
                <c:pt idx="2147">
                  <c:v>9.8081999999999996E-3</c:v>
                </c:pt>
                <c:pt idx="2148">
                  <c:v>8.3127400000000008E-3</c:v>
                </c:pt>
                <c:pt idx="2149">
                  <c:v>7.4505200000000004E-3</c:v>
                </c:pt>
                <c:pt idx="2150">
                  <c:v>1.4448799999999999E-2</c:v>
                </c:pt>
                <c:pt idx="2151">
                  <c:v>6.4710000000000002E-3</c:v>
                </c:pt>
                <c:pt idx="2152">
                  <c:v>5.83294E-3</c:v>
                </c:pt>
                <c:pt idx="2153">
                  <c:v>9.0173400000000004E-3</c:v>
                </c:pt>
                <c:pt idx="2154">
                  <c:v>1.1199300000000001E-2</c:v>
                </c:pt>
                <c:pt idx="2155">
                  <c:v>8.829E-3</c:v>
                </c:pt>
                <c:pt idx="2156">
                  <c:v>7.3478800000000002E-3</c:v>
                </c:pt>
                <c:pt idx="2157">
                  <c:v>8.3932899999999994E-3</c:v>
                </c:pt>
                <c:pt idx="2158">
                  <c:v>5.4386399999999998E-3</c:v>
                </c:pt>
                <c:pt idx="2159">
                  <c:v>6.7410500000000002E-3</c:v>
                </c:pt>
                <c:pt idx="2160">
                  <c:v>1.0406800000000001E-2</c:v>
                </c:pt>
                <c:pt idx="2161">
                  <c:v>8.6569999999999998E-3</c:v>
                </c:pt>
                <c:pt idx="2162">
                  <c:v>6.0046199999999996E-3</c:v>
                </c:pt>
                <c:pt idx="2163">
                  <c:v>5.6947600000000001E-3</c:v>
                </c:pt>
                <c:pt idx="2164">
                  <c:v>4.65549E-3</c:v>
                </c:pt>
                <c:pt idx="2165">
                  <c:v>7.7625599999999999E-3</c:v>
                </c:pt>
                <c:pt idx="2166">
                  <c:v>3.9627000000000004E-3</c:v>
                </c:pt>
                <c:pt idx="2167">
                  <c:v>6.2471100000000002E-3</c:v>
                </c:pt>
                <c:pt idx="2168">
                  <c:v>4.1189900000000003E-3</c:v>
                </c:pt>
                <c:pt idx="2169">
                  <c:v>6.4074199999999996E-3</c:v>
                </c:pt>
                <c:pt idx="2170">
                  <c:v>4.7691299999999999E-3</c:v>
                </c:pt>
                <c:pt idx="2171">
                  <c:v>4.5642299999999998E-3</c:v>
                </c:pt>
                <c:pt idx="2172">
                  <c:v>5.6818199999999998E-3</c:v>
                </c:pt>
                <c:pt idx="2173">
                  <c:v>8.6666699999999996E-3</c:v>
                </c:pt>
                <c:pt idx="2174">
                  <c:v>7.6957900000000001E-3</c:v>
                </c:pt>
                <c:pt idx="2175">
                  <c:v>7.8953300000000008E-3</c:v>
                </c:pt>
                <c:pt idx="2176">
                  <c:v>3.5826199999999999E-3</c:v>
                </c:pt>
                <c:pt idx="2177">
                  <c:v>5.4335499999999997E-3</c:v>
                </c:pt>
                <c:pt idx="2178">
                  <c:v>2.4347100000000001E-3</c:v>
                </c:pt>
                <c:pt idx="2179">
                  <c:v>4.7265400000000004E-3</c:v>
                </c:pt>
                <c:pt idx="2180">
                  <c:v>3.1505999999999999E-3</c:v>
                </c:pt>
                <c:pt idx="2181">
                  <c:v>5.1030800000000003E-3</c:v>
                </c:pt>
                <c:pt idx="2182">
                  <c:v>8.3067100000000001E-3</c:v>
                </c:pt>
                <c:pt idx="2183">
                  <c:v>4.7311799999999998E-3</c:v>
                </c:pt>
                <c:pt idx="2184">
                  <c:v>6.6839200000000003E-3</c:v>
                </c:pt>
                <c:pt idx="2185">
                  <c:v>5.1063799999999998E-3</c:v>
                </c:pt>
                <c:pt idx="2186">
                  <c:v>3.4467899999999999E-3</c:v>
                </c:pt>
                <c:pt idx="2187">
                  <c:v>4.7352599999999998E-3</c:v>
                </c:pt>
                <c:pt idx="2188">
                  <c:v>7.2831600000000003E-3</c:v>
                </c:pt>
                <c:pt idx="2189">
                  <c:v>7.3138300000000003E-3</c:v>
                </c:pt>
                <c:pt idx="2190">
                  <c:v>9.2421399999999994E-3</c:v>
                </c:pt>
                <c:pt idx="2191">
                  <c:v>4.8165100000000004E-3</c:v>
                </c:pt>
                <c:pt idx="2192">
                  <c:v>5.26568E-3</c:v>
                </c:pt>
                <c:pt idx="2193">
                  <c:v>5.3671600000000002E-3</c:v>
                </c:pt>
                <c:pt idx="2194">
                  <c:v>8.3631999999999995E-3</c:v>
                </c:pt>
                <c:pt idx="2195">
                  <c:v>7.6923099999999999E-3</c:v>
                </c:pt>
                <c:pt idx="2196">
                  <c:v>8.2644599999999995E-3</c:v>
                </c:pt>
                <c:pt idx="2197">
                  <c:v>7.5919300000000002E-3</c:v>
                </c:pt>
                <c:pt idx="2198">
                  <c:v>1.1820300000000001E-2</c:v>
                </c:pt>
                <c:pt idx="2199">
                  <c:v>6.9993199999999998E-3</c:v>
                </c:pt>
                <c:pt idx="2200">
                  <c:v>8.8878800000000008E-3</c:v>
                </c:pt>
                <c:pt idx="2201">
                  <c:v>1.1290700000000001E-2</c:v>
                </c:pt>
                <c:pt idx="2202">
                  <c:v>9.1206700000000009E-3</c:v>
                </c:pt>
                <c:pt idx="2203">
                  <c:v>4.6587499999999997E-3</c:v>
                </c:pt>
                <c:pt idx="2204">
                  <c:v>8.6559299999999992E-3</c:v>
                </c:pt>
                <c:pt idx="2205">
                  <c:v>6.4530999999999998E-3</c:v>
                </c:pt>
                <c:pt idx="2206">
                  <c:v>4.7890500000000004E-3</c:v>
                </c:pt>
                <c:pt idx="2207">
                  <c:v>6.4331700000000002E-3</c:v>
                </c:pt>
                <c:pt idx="2208">
                  <c:v>7.0389500000000004E-3</c:v>
                </c:pt>
                <c:pt idx="2209">
                  <c:v>2.8920999999999999E-3</c:v>
                </c:pt>
                <c:pt idx="2210">
                  <c:v>6.7445999999999999E-3</c:v>
                </c:pt>
                <c:pt idx="2211">
                  <c:v>6.0375699999999999E-3</c:v>
                </c:pt>
                <c:pt idx="2212">
                  <c:v>5.4582700000000003E-3</c:v>
                </c:pt>
                <c:pt idx="2213">
                  <c:v>2.7359799999999998E-3</c:v>
                </c:pt>
                <c:pt idx="2214">
                  <c:v>5.7678399999999998E-3</c:v>
                </c:pt>
                <c:pt idx="2215">
                  <c:v>4.0351299999999996E-3</c:v>
                </c:pt>
                <c:pt idx="2216">
                  <c:v>7.7276000000000003E-3</c:v>
                </c:pt>
                <c:pt idx="2217">
                  <c:v>3.5296699999999999E-3</c:v>
                </c:pt>
                <c:pt idx="2218">
                  <c:v>7.6079700000000004E-3</c:v>
                </c:pt>
                <c:pt idx="2219">
                  <c:v>1.30435E-2</c:v>
                </c:pt>
                <c:pt idx="2220">
                  <c:v>9.1765300000000005E-3</c:v>
                </c:pt>
                <c:pt idx="2221">
                  <c:v>1.1762E-2</c:v>
                </c:pt>
                <c:pt idx="2222">
                  <c:v>1.0604000000000001E-2</c:v>
                </c:pt>
                <c:pt idx="2223">
                  <c:v>8.6031200000000006E-3</c:v>
                </c:pt>
                <c:pt idx="2224">
                  <c:v>8.9485499999999996E-3</c:v>
                </c:pt>
                <c:pt idx="2225">
                  <c:v>8.8536799999999992E-3</c:v>
                </c:pt>
                <c:pt idx="2226">
                  <c:v>3.4269999999999999E-3</c:v>
                </c:pt>
                <c:pt idx="2227">
                  <c:v>2.55156E-3</c:v>
                </c:pt>
                <c:pt idx="2228">
                  <c:v>2.1598300000000002E-3</c:v>
                </c:pt>
                <c:pt idx="2229">
                  <c:v>3.3362999999999999E-3</c:v>
                </c:pt>
                <c:pt idx="2230">
                  <c:v>7.5071799999999996E-3</c:v>
                </c:pt>
                <c:pt idx="2231">
                  <c:v>3.5071299999999998E-3</c:v>
                </c:pt>
                <c:pt idx="2232">
                  <c:v>2.87288E-3</c:v>
                </c:pt>
                <c:pt idx="2233">
                  <c:v>5.6953000000000004E-3</c:v>
                </c:pt>
                <c:pt idx="2234">
                  <c:v>1.13144E-2</c:v>
                </c:pt>
                <c:pt idx="2235">
                  <c:v>8.4626200000000006E-3</c:v>
                </c:pt>
                <c:pt idx="2236">
                  <c:v>7.1323200000000002E-3</c:v>
                </c:pt>
                <c:pt idx="2237">
                  <c:v>4.08457E-3</c:v>
                </c:pt>
                <c:pt idx="2238">
                  <c:v>6.2275400000000002E-3</c:v>
                </c:pt>
                <c:pt idx="2239">
                  <c:v>7.1218100000000001E-3</c:v>
                </c:pt>
                <c:pt idx="2240">
                  <c:v>9.8087299999999999E-3</c:v>
                </c:pt>
                <c:pt idx="2241">
                  <c:v>4.6717499999999997E-3</c:v>
                </c:pt>
                <c:pt idx="2242">
                  <c:v>9.9418000000000006E-3</c:v>
                </c:pt>
                <c:pt idx="2243">
                  <c:v>8.8019599999999993E-3</c:v>
                </c:pt>
                <c:pt idx="2244">
                  <c:v>8.2264699999999996E-3</c:v>
                </c:pt>
                <c:pt idx="2245">
                  <c:v>8.9898300000000007E-3</c:v>
                </c:pt>
                <c:pt idx="2246">
                  <c:v>6.5913400000000002E-3</c:v>
                </c:pt>
                <c:pt idx="2247">
                  <c:v>6.31681E-3</c:v>
                </c:pt>
                <c:pt idx="2248">
                  <c:v>4.3363000000000004E-3</c:v>
                </c:pt>
                <c:pt idx="2249">
                  <c:v>6.0255500000000002E-3</c:v>
                </c:pt>
                <c:pt idx="2250">
                  <c:v>1.0732999999999999E-2</c:v>
                </c:pt>
                <c:pt idx="2251">
                  <c:v>3.8065400000000002E-3</c:v>
                </c:pt>
                <c:pt idx="2252">
                  <c:v>6.01872E-3</c:v>
                </c:pt>
                <c:pt idx="2253">
                  <c:v>6.00133E-3</c:v>
                </c:pt>
                <c:pt idx="2254">
                  <c:v>4.47628E-3</c:v>
                </c:pt>
                <c:pt idx="2255">
                  <c:v>5.09188E-3</c:v>
                </c:pt>
                <c:pt idx="2256">
                  <c:v>4.3336900000000003E-3</c:v>
                </c:pt>
                <c:pt idx="2257">
                  <c:v>1.19443E-2</c:v>
                </c:pt>
                <c:pt idx="2258">
                  <c:v>1.1324000000000001E-2</c:v>
                </c:pt>
                <c:pt idx="2259">
                  <c:v>1.1822900000000001E-2</c:v>
                </c:pt>
                <c:pt idx="2260">
                  <c:v>7.2289199999999998E-3</c:v>
                </c:pt>
                <c:pt idx="2261">
                  <c:v>5.2378900000000003E-3</c:v>
                </c:pt>
                <c:pt idx="2262">
                  <c:v>4.6645899999999997E-3</c:v>
                </c:pt>
                <c:pt idx="2263">
                  <c:v>5.0649600000000003E-3</c:v>
                </c:pt>
                <c:pt idx="2264">
                  <c:v>3.74844E-3</c:v>
                </c:pt>
                <c:pt idx="2265">
                  <c:v>4.6828399999999997E-3</c:v>
                </c:pt>
                <c:pt idx="2266">
                  <c:v>3.4238799999999998E-3</c:v>
                </c:pt>
                <c:pt idx="2267">
                  <c:v>7.7355799999999997E-3</c:v>
                </c:pt>
                <c:pt idx="2268">
                  <c:v>9.3413200000000002E-3</c:v>
                </c:pt>
                <c:pt idx="2269">
                  <c:v>2.7499999999999998E-3</c:v>
                </c:pt>
                <c:pt idx="2270">
                  <c:v>5.95533E-3</c:v>
                </c:pt>
                <c:pt idx="2271">
                  <c:v>6.2406400000000004E-3</c:v>
                </c:pt>
                <c:pt idx="2272">
                  <c:v>2.77218E-3</c:v>
                </c:pt>
                <c:pt idx="2273">
                  <c:v>5.2145100000000003E-3</c:v>
                </c:pt>
                <c:pt idx="2274">
                  <c:v>2.8517099999999999E-3</c:v>
                </c:pt>
                <c:pt idx="2275">
                  <c:v>6.4346999999999998E-3</c:v>
                </c:pt>
                <c:pt idx="2276">
                  <c:v>5.41028E-3</c:v>
                </c:pt>
                <c:pt idx="2277">
                  <c:v>5.0056900000000001E-3</c:v>
                </c:pt>
                <c:pt idx="2278">
                  <c:v>6.8965500000000004E-3</c:v>
                </c:pt>
                <c:pt idx="2279">
                  <c:v>7.0274100000000004E-3</c:v>
                </c:pt>
                <c:pt idx="2280">
                  <c:v>5.0574699999999997E-3</c:v>
                </c:pt>
                <c:pt idx="2281">
                  <c:v>8.1642199999999998E-3</c:v>
                </c:pt>
                <c:pt idx="2282">
                  <c:v>2.9898799999999999E-3</c:v>
                </c:pt>
                <c:pt idx="2283">
                  <c:v>6.4239800000000001E-3</c:v>
                </c:pt>
                <c:pt idx="2284">
                  <c:v>5.9059799999999999E-3</c:v>
                </c:pt>
                <c:pt idx="2285">
                  <c:v>6.6461000000000003E-3</c:v>
                </c:pt>
                <c:pt idx="2286">
                  <c:v>6.5451099999999998E-3</c:v>
                </c:pt>
                <c:pt idx="2287">
                  <c:v>8.4215599999999998E-3</c:v>
                </c:pt>
                <c:pt idx="2288">
                  <c:v>1.0181000000000001E-2</c:v>
                </c:pt>
                <c:pt idx="2289">
                  <c:v>7.1073200000000003E-3</c:v>
                </c:pt>
                <c:pt idx="2290">
                  <c:v>7.7182800000000001E-3</c:v>
                </c:pt>
                <c:pt idx="2291">
                  <c:v>4.6375399999999999E-3</c:v>
                </c:pt>
                <c:pt idx="2292">
                  <c:v>3.5394100000000002E-3</c:v>
                </c:pt>
                <c:pt idx="2293">
                  <c:v>5.5784600000000004E-3</c:v>
                </c:pt>
                <c:pt idx="2294">
                  <c:v>5.0167199999999997E-3</c:v>
                </c:pt>
                <c:pt idx="2295">
                  <c:v>6.4655199999999998E-3</c:v>
                </c:pt>
                <c:pt idx="2296">
                  <c:v>6.8574100000000004E-3</c:v>
                </c:pt>
                <c:pt idx="2297">
                  <c:v>8.3254000000000002E-3</c:v>
                </c:pt>
                <c:pt idx="2298">
                  <c:v>4.85791E-3</c:v>
                </c:pt>
                <c:pt idx="2299">
                  <c:v>3.91677E-3</c:v>
                </c:pt>
                <c:pt idx="2300">
                  <c:v>3.84338E-3</c:v>
                </c:pt>
                <c:pt idx="2301">
                  <c:v>7.2616499999999997E-3</c:v>
                </c:pt>
                <c:pt idx="2302">
                  <c:v>9.2220400000000008E-3</c:v>
                </c:pt>
                <c:pt idx="2303">
                  <c:v>3.88749E-3</c:v>
                </c:pt>
                <c:pt idx="2304">
                  <c:v>6.7873300000000003E-3</c:v>
                </c:pt>
                <c:pt idx="2305">
                  <c:v>4.8320300000000002E-3</c:v>
                </c:pt>
                <c:pt idx="2306">
                  <c:v>7.5601399999999999E-3</c:v>
                </c:pt>
                <c:pt idx="2307">
                  <c:v>4.60087E-3</c:v>
                </c:pt>
                <c:pt idx="2308">
                  <c:v>9.8765399999999996E-3</c:v>
                </c:pt>
                <c:pt idx="2309">
                  <c:v>5.1977400000000002E-3</c:v>
                </c:pt>
                <c:pt idx="2310">
                  <c:v>4.9762499999999998E-3</c:v>
                </c:pt>
                <c:pt idx="2311">
                  <c:v>7.2210599999999996E-3</c:v>
                </c:pt>
                <c:pt idx="2312">
                  <c:v>6.3025199999999998E-3</c:v>
                </c:pt>
                <c:pt idx="2313">
                  <c:v>3.2110099999999998E-3</c:v>
                </c:pt>
                <c:pt idx="2314">
                  <c:v>3.02819E-3</c:v>
                </c:pt>
                <c:pt idx="2315">
                  <c:v>6.5743099999999999E-3</c:v>
                </c:pt>
                <c:pt idx="2316">
                  <c:v>3.4973199999999999E-3</c:v>
                </c:pt>
                <c:pt idx="2317">
                  <c:v>6.9832399999999999E-3</c:v>
                </c:pt>
                <c:pt idx="2318">
                  <c:v>1.41176E-3</c:v>
                </c:pt>
                <c:pt idx="2319">
                  <c:v>1.8458700000000001E-3</c:v>
                </c:pt>
                <c:pt idx="2320">
                  <c:v>4.8905399999999996E-3</c:v>
                </c:pt>
                <c:pt idx="2321">
                  <c:v>5.5753799999999996E-3</c:v>
                </c:pt>
                <c:pt idx="2322">
                  <c:v>4.9920600000000004E-3</c:v>
                </c:pt>
                <c:pt idx="2323">
                  <c:v>4.8192799999999996E-3</c:v>
                </c:pt>
                <c:pt idx="2324">
                  <c:v>7.7519399999999997E-3</c:v>
                </c:pt>
                <c:pt idx="2325">
                  <c:v>7.2512999999999996E-3</c:v>
                </c:pt>
                <c:pt idx="2326">
                  <c:v>9.22422E-3</c:v>
                </c:pt>
                <c:pt idx="2327">
                  <c:v>8.7293900000000001E-3</c:v>
                </c:pt>
                <c:pt idx="2328">
                  <c:v>8.7017899999999992E-3</c:v>
                </c:pt>
                <c:pt idx="2329">
                  <c:v>8.9572799999999998E-3</c:v>
                </c:pt>
                <c:pt idx="2330">
                  <c:v>6.8602799999999999E-3</c:v>
                </c:pt>
                <c:pt idx="2331">
                  <c:v>8.7719300000000007E-3</c:v>
                </c:pt>
                <c:pt idx="2332">
                  <c:v>7.2026E-3</c:v>
                </c:pt>
                <c:pt idx="2333">
                  <c:v>5.8878899999999998E-3</c:v>
                </c:pt>
                <c:pt idx="2334">
                  <c:v>5.8436800000000004E-3</c:v>
                </c:pt>
                <c:pt idx="2335">
                  <c:v>6.3305999999999996E-3</c:v>
                </c:pt>
                <c:pt idx="2336">
                  <c:v>3.81679E-3</c:v>
                </c:pt>
                <c:pt idx="2337">
                  <c:v>4.2492900000000002E-3</c:v>
                </c:pt>
                <c:pt idx="2338">
                  <c:v>7.0852700000000003E-3</c:v>
                </c:pt>
                <c:pt idx="2339">
                  <c:v>4.94583E-3</c:v>
                </c:pt>
                <c:pt idx="2340">
                  <c:v>3.8095199999999998E-3</c:v>
                </c:pt>
                <c:pt idx="2341">
                  <c:v>2.7810000000000001E-3</c:v>
                </c:pt>
                <c:pt idx="2342">
                  <c:v>2.9082800000000001E-3</c:v>
                </c:pt>
                <c:pt idx="2343">
                  <c:v>2.0412799999999999E-3</c:v>
                </c:pt>
                <c:pt idx="2344">
                  <c:v>5.7418499999999997E-3</c:v>
                </c:pt>
                <c:pt idx="2345">
                  <c:v>4.2735000000000004E-3</c:v>
                </c:pt>
                <c:pt idx="2346">
                  <c:v>4.1407900000000001E-3</c:v>
                </c:pt>
                <c:pt idx="2347">
                  <c:v>6.0389199999999997E-3</c:v>
                </c:pt>
                <c:pt idx="2348">
                  <c:v>4.5444200000000004E-3</c:v>
                </c:pt>
                <c:pt idx="2349">
                  <c:v>8.8640100000000003E-3</c:v>
                </c:pt>
                <c:pt idx="2350">
                  <c:v>9.1872800000000008E-3</c:v>
                </c:pt>
                <c:pt idx="2351">
                  <c:v>9.4499600000000003E-3</c:v>
                </c:pt>
                <c:pt idx="2352">
                  <c:v>2.6705499999999998E-3</c:v>
                </c:pt>
                <c:pt idx="2353">
                  <c:v>3.1085599999999998E-3</c:v>
                </c:pt>
                <c:pt idx="2354">
                  <c:v>8.0527099999999994E-3</c:v>
                </c:pt>
                <c:pt idx="2355">
                  <c:v>3.5791E-3</c:v>
                </c:pt>
                <c:pt idx="2356">
                  <c:v>6.0338800000000001E-3</c:v>
                </c:pt>
                <c:pt idx="2357">
                  <c:v>1.05112E-2</c:v>
                </c:pt>
                <c:pt idx="2358">
                  <c:v>1.2866300000000001E-2</c:v>
                </c:pt>
                <c:pt idx="2359">
                  <c:v>6.0606100000000001E-3</c:v>
                </c:pt>
                <c:pt idx="2360">
                  <c:v>8.8335199999999992E-3</c:v>
                </c:pt>
                <c:pt idx="2361">
                  <c:v>9.3645499999999993E-3</c:v>
                </c:pt>
                <c:pt idx="2362">
                  <c:v>9.6385499999999992E-3</c:v>
                </c:pt>
                <c:pt idx="2363">
                  <c:v>8.5088300000000002E-3</c:v>
                </c:pt>
                <c:pt idx="2364">
                  <c:v>7.9724199999999992E-3</c:v>
                </c:pt>
                <c:pt idx="2365">
                  <c:v>6.4738900000000004E-3</c:v>
                </c:pt>
                <c:pt idx="2366">
                  <c:v>9.1273399999999994E-3</c:v>
                </c:pt>
                <c:pt idx="2367">
                  <c:v>4.9672600000000003E-3</c:v>
                </c:pt>
                <c:pt idx="2368">
                  <c:v>3.23326E-3</c:v>
                </c:pt>
                <c:pt idx="2369">
                  <c:v>3.6900399999999999E-3</c:v>
                </c:pt>
                <c:pt idx="2370">
                  <c:v>5.2083299999999997E-3</c:v>
                </c:pt>
                <c:pt idx="2371">
                  <c:v>6.0535500000000004E-3</c:v>
                </c:pt>
                <c:pt idx="2372">
                  <c:v>6.6346399999999998E-3</c:v>
                </c:pt>
                <c:pt idx="2373">
                  <c:v>3.0545099999999999E-3</c:v>
                </c:pt>
                <c:pt idx="2374">
                  <c:v>9.2970499999999994E-3</c:v>
                </c:pt>
                <c:pt idx="2375">
                  <c:v>5.1895300000000004E-3</c:v>
                </c:pt>
                <c:pt idx="2376">
                  <c:v>5.5334199999999998E-3</c:v>
                </c:pt>
                <c:pt idx="2377">
                  <c:v>3.8701400000000002E-3</c:v>
                </c:pt>
                <c:pt idx="2378">
                  <c:v>9.5519699999999999E-3</c:v>
                </c:pt>
                <c:pt idx="2379">
                  <c:v>8.2474200000000001E-3</c:v>
                </c:pt>
                <c:pt idx="2380">
                  <c:v>3.7019900000000001E-3</c:v>
                </c:pt>
                <c:pt idx="2381">
                  <c:v>5.1731900000000003E-3</c:v>
                </c:pt>
                <c:pt idx="2382">
                  <c:v>2.28415E-3</c:v>
                </c:pt>
                <c:pt idx="2383">
                  <c:v>4.2283299999999998E-3</c:v>
                </c:pt>
                <c:pt idx="2384">
                  <c:v>2.19352E-3</c:v>
                </c:pt>
                <c:pt idx="2385">
                  <c:v>4.5574500000000002E-3</c:v>
                </c:pt>
                <c:pt idx="2386">
                  <c:v>7.5029299999999997E-3</c:v>
                </c:pt>
                <c:pt idx="2387">
                  <c:v>5.3977900000000004E-3</c:v>
                </c:pt>
                <c:pt idx="2388">
                  <c:v>7.9835800000000005E-3</c:v>
                </c:pt>
                <c:pt idx="2389">
                  <c:v>3.9710300000000004E-3</c:v>
                </c:pt>
                <c:pt idx="2390">
                  <c:v>3.1205E-3</c:v>
                </c:pt>
                <c:pt idx="2391">
                  <c:v>3.17615E-3</c:v>
                </c:pt>
                <c:pt idx="2392">
                  <c:v>2.7835799999999999E-3</c:v>
                </c:pt>
                <c:pt idx="2393">
                  <c:v>3.26721E-3</c:v>
                </c:pt>
                <c:pt idx="2394">
                  <c:v>2.1418399999999999E-3</c:v>
                </c:pt>
                <c:pt idx="2395">
                  <c:v>3.3238400000000002E-3</c:v>
                </c:pt>
                <c:pt idx="2396">
                  <c:v>5.3860000000000002E-3</c:v>
                </c:pt>
                <c:pt idx="2397">
                  <c:v>4.15512E-3</c:v>
                </c:pt>
                <c:pt idx="2398">
                  <c:v>5.1592599999999997E-3</c:v>
                </c:pt>
                <c:pt idx="2399">
                  <c:v>1.3465E-2</c:v>
                </c:pt>
                <c:pt idx="2400">
                  <c:v>6.9506699999999999E-3</c:v>
                </c:pt>
                <c:pt idx="2401">
                  <c:v>7.3235699999999997E-3</c:v>
                </c:pt>
                <c:pt idx="2402">
                  <c:v>3.2611200000000002E-3</c:v>
                </c:pt>
                <c:pt idx="2403">
                  <c:v>1.6088299999999999E-3</c:v>
                </c:pt>
                <c:pt idx="2404">
                  <c:v>3.2771499999999999E-3</c:v>
                </c:pt>
                <c:pt idx="2405">
                  <c:v>5.8934499999999997E-3</c:v>
                </c:pt>
                <c:pt idx="2406">
                  <c:v>4.3910299999999998E-3</c:v>
                </c:pt>
                <c:pt idx="2407">
                  <c:v>2.0357399999999999E-3</c:v>
                </c:pt>
                <c:pt idx="2408">
                  <c:v>5.1222400000000001E-3</c:v>
                </c:pt>
                <c:pt idx="2409">
                  <c:v>6.5928899999999997E-3</c:v>
                </c:pt>
                <c:pt idx="2410">
                  <c:v>5.3703300000000004E-3</c:v>
                </c:pt>
                <c:pt idx="2411">
                  <c:v>3.7611699999999999E-3</c:v>
                </c:pt>
                <c:pt idx="2412">
                  <c:v>4.0993499999999999E-3</c:v>
                </c:pt>
                <c:pt idx="2413">
                  <c:v>5.5723200000000004E-3</c:v>
                </c:pt>
                <c:pt idx="2414">
                  <c:v>4.3984999999999996E-3</c:v>
                </c:pt>
                <c:pt idx="2415">
                  <c:v>4.4033500000000003E-3</c:v>
                </c:pt>
                <c:pt idx="2416">
                  <c:v>3.1097299999999998E-3</c:v>
                </c:pt>
                <c:pt idx="2417">
                  <c:v>4.0871900000000001E-3</c:v>
                </c:pt>
                <c:pt idx="2418">
                  <c:v>7.9120900000000001E-3</c:v>
                </c:pt>
                <c:pt idx="2419">
                  <c:v>5.0885000000000001E-3</c:v>
                </c:pt>
                <c:pt idx="2420">
                  <c:v>4.2402799999999999E-3</c:v>
                </c:pt>
                <c:pt idx="2421">
                  <c:v>8.3516500000000004E-3</c:v>
                </c:pt>
                <c:pt idx="2422">
                  <c:v>8.0891999999999995E-3</c:v>
                </c:pt>
                <c:pt idx="2423">
                  <c:v>5.9171600000000003E-3</c:v>
                </c:pt>
                <c:pt idx="2424">
                  <c:v>9.7799500000000008E-3</c:v>
                </c:pt>
                <c:pt idx="2425">
                  <c:v>9.8420699999999996E-3</c:v>
                </c:pt>
                <c:pt idx="2426">
                  <c:v>4.5454500000000004E-3</c:v>
                </c:pt>
                <c:pt idx="2427">
                  <c:v>1.1144599999999999E-2</c:v>
                </c:pt>
                <c:pt idx="2428">
                  <c:v>6.6315999999999996E-3</c:v>
                </c:pt>
                <c:pt idx="2429">
                  <c:v>5.3801200000000004E-3</c:v>
                </c:pt>
                <c:pt idx="2430">
                  <c:v>3.50549E-3</c:v>
                </c:pt>
                <c:pt idx="2431">
                  <c:v>2.83688E-3</c:v>
                </c:pt>
                <c:pt idx="2432">
                  <c:v>5.7803500000000001E-3</c:v>
                </c:pt>
                <c:pt idx="2433">
                  <c:v>4.26743E-3</c:v>
                </c:pt>
                <c:pt idx="2434">
                  <c:v>2.4026899999999999E-3</c:v>
                </c:pt>
                <c:pt idx="2435">
                  <c:v>1.9787300000000002E-3</c:v>
                </c:pt>
                <c:pt idx="2436">
                  <c:v>3.46964E-3</c:v>
                </c:pt>
                <c:pt idx="2437">
                  <c:v>6.2735300000000003E-3</c:v>
                </c:pt>
                <c:pt idx="2438">
                  <c:v>9.9103400000000001E-3</c:v>
                </c:pt>
                <c:pt idx="2439">
                  <c:v>5.7429999999999998E-3</c:v>
                </c:pt>
                <c:pt idx="2440">
                  <c:v>7.9041900000000002E-3</c:v>
                </c:pt>
                <c:pt idx="2441">
                  <c:v>4.7996200000000001E-3</c:v>
                </c:pt>
                <c:pt idx="2442">
                  <c:v>3.9033900000000001E-3</c:v>
                </c:pt>
                <c:pt idx="2443">
                  <c:v>3.0798399999999999E-3</c:v>
                </c:pt>
                <c:pt idx="2444">
                  <c:v>3.0331300000000002E-3</c:v>
                </c:pt>
                <c:pt idx="2445">
                  <c:v>4.5589200000000002E-3</c:v>
                </c:pt>
                <c:pt idx="2446">
                  <c:v>4.6457599999999996E-3</c:v>
                </c:pt>
                <c:pt idx="2447">
                  <c:v>2.4015400000000002E-3</c:v>
                </c:pt>
                <c:pt idx="2448">
                  <c:v>6.9694800000000001E-3</c:v>
                </c:pt>
                <c:pt idx="2449">
                  <c:v>2.77072E-3</c:v>
                </c:pt>
                <c:pt idx="2450">
                  <c:v>5.7723399999999999E-3</c:v>
                </c:pt>
                <c:pt idx="2451">
                  <c:v>4.8871299999999999E-3</c:v>
                </c:pt>
                <c:pt idx="2452">
                  <c:v>7.4976599999999997E-3</c:v>
                </c:pt>
                <c:pt idx="2453">
                  <c:v>1.01917E-2</c:v>
                </c:pt>
                <c:pt idx="2454">
                  <c:v>8.6347699999999999E-3</c:v>
                </c:pt>
                <c:pt idx="2455">
                  <c:v>4.0370500000000004E-3</c:v>
                </c:pt>
                <c:pt idx="2456">
                  <c:v>3.84702E-3</c:v>
                </c:pt>
                <c:pt idx="2457">
                  <c:v>4.3378999999999996E-3</c:v>
                </c:pt>
                <c:pt idx="2458">
                  <c:v>3.9415700000000001E-3</c:v>
                </c:pt>
                <c:pt idx="2459">
                  <c:v>6.3246700000000001E-3</c:v>
                </c:pt>
                <c:pt idx="2460">
                  <c:v>6.8818200000000003E-3</c:v>
                </c:pt>
                <c:pt idx="2461">
                  <c:v>4.8633599999999997E-3</c:v>
                </c:pt>
                <c:pt idx="2462">
                  <c:v>4.2323100000000004E-3</c:v>
                </c:pt>
                <c:pt idx="2463">
                  <c:v>5.4735799999999996E-3</c:v>
                </c:pt>
                <c:pt idx="2464">
                  <c:v>4.6775000000000002E-3</c:v>
                </c:pt>
                <c:pt idx="2465">
                  <c:v>5.1740400000000004E-3</c:v>
                </c:pt>
                <c:pt idx="2466">
                  <c:v>6.5661499999999998E-3</c:v>
                </c:pt>
                <c:pt idx="2467">
                  <c:v>8.4151499999999997E-3</c:v>
                </c:pt>
                <c:pt idx="2468">
                  <c:v>7.5308099999999998E-3</c:v>
                </c:pt>
                <c:pt idx="2469">
                  <c:v>7.2677699999999998E-3</c:v>
                </c:pt>
                <c:pt idx="2470">
                  <c:v>4.7457599999999999E-3</c:v>
                </c:pt>
                <c:pt idx="2471">
                  <c:v>4.3798999999999999E-3</c:v>
                </c:pt>
                <c:pt idx="2472">
                  <c:v>2.5074099999999998E-3</c:v>
                </c:pt>
                <c:pt idx="2473">
                  <c:v>4.9195000000000003E-3</c:v>
                </c:pt>
                <c:pt idx="2474">
                  <c:v>4.6833200000000004E-3</c:v>
                </c:pt>
                <c:pt idx="2475">
                  <c:v>3.4067699999999999E-3</c:v>
                </c:pt>
                <c:pt idx="2476">
                  <c:v>1.08872E-2</c:v>
                </c:pt>
                <c:pt idx="2477">
                  <c:v>9.3842999999999999E-3</c:v>
                </c:pt>
                <c:pt idx="2478">
                  <c:v>1.3482600000000001E-2</c:v>
                </c:pt>
                <c:pt idx="2479">
                  <c:v>1.3418100000000001E-2</c:v>
                </c:pt>
                <c:pt idx="2480">
                  <c:v>1.0540799999999999E-2</c:v>
                </c:pt>
                <c:pt idx="2481">
                  <c:v>1.2569800000000001E-2</c:v>
                </c:pt>
                <c:pt idx="2482">
                  <c:v>5.0035699999999997E-3</c:v>
                </c:pt>
                <c:pt idx="2483">
                  <c:v>4.9157300000000001E-3</c:v>
                </c:pt>
                <c:pt idx="2484">
                  <c:v>5.4744499999999996E-3</c:v>
                </c:pt>
                <c:pt idx="2485">
                  <c:v>4.2134800000000004E-3</c:v>
                </c:pt>
                <c:pt idx="2486">
                  <c:v>4.7607700000000001E-3</c:v>
                </c:pt>
                <c:pt idx="2487">
                  <c:v>3.5252600000000001E-3</c:v>
                </c:pt>
                <c:pt idx="2488">
                  <c:v>8.1187700000000008E-3</c:v>
                </c:pt>
                <c:pt idx="2489">
                  <c:v>4.38982E-3</c:v>
                </c:pt>
                <c:pt idx="2490">
                  <c:v>8.6827599999999994E-3</c:v>
                </c:pt>
                <c:pt idx="2491">
                  <c:v>7.7099400000000002E-3</c:v>
                </c:pt>
                <c:pt idx="2492">
                  <c:v>1.39712E-2</c:v>
                </c:pt>
                <c:pt idx="2493">
                  <c:v>1.2382000000000001E-2</c:v>
                </c:pt>
                <c:pt idx="2494">
                  <c:v>9.1059599999999997E-3</c:v>
                </c:pt>
                <c:pt idx="2495">
                  <c:v>5.1030800000000003E-3</c:v>
                </c:pt>
                <c:pt idx="2496">
                  <c:v>6.2416399999999997E-3</c:v>
                </c:pt>
                <c:pt idx="2497">
                  <c:v>1.07338E-2</c:v>
                </c:pt>
                <c:pt idx="2498">
                  <c:v>9.9818500000000004E-3</c:v>
                </c:pt>
                <c:pt idx="2499">
                  <c:v>8.34879E-3</c:v>
                </c:pt>
                <c:pt idx="2500">
                  <c:v>6.8166299999999997E-3</c:v>
                </c:pt>
                <c:pt idx="2501">
                  <c:v>6.4117799999999997E-3</c:v>
                </c:pt>
                <c:pt idx="2502">
                  <c:v>6.1919499999999999E-3</c:v>
                </c:pt>
                <c:pt idx="2503">
                  <c:v>8.9146399999999997E-3</c:v>
                </c:pt>
                <c:pt idx="2504">
                  <c:v>4.1284399999999997E-3</c:v>
                </c:pt>
                <c:pt idx="2505">
                  <c:v>7.5170799999999998E-3</c:v>
                </c:pt>
                <c:pt idx="2506">
                  <c:v>3.7860900000000002E-3</c:v>
                </c:pt>
                <c:pt idx="2507">
                  <c:v>3.48351E-3</c:v>
                </c:pt>
                <c:pt idx="2508">
                  <c:v>4.8476500000000002E-3</c:v>
                </c:pt>
                <c:pt idx="2509">
                  <c:v>6.6361600000000003E-3</c:v>
                </c:pt>
                <c:pt idx="2510">
                  <c:v>8.1756599999999995E-3</c:v>
                </c:pt>
                <c:pt idx="2511">
                  <c:v>9.6835099999999993E-3</c:v>
                </c:pt>
                <c:pt idx="2512">
                  <c:v>2.1619E-3</c:v>
                </c:pt>
                <c:pt idx="2513">
                  <c:v>4.7950099999999997E-3</c:v>
                </c:pt>
                <c:pt idx="2514">
                  <c:v>5.3436999999999998E-3</c:v>
                </c:pt>
                <c:pt idx="2515">
                  <c:v>6.1291799999999997E-3</c:v>
                </c:pt>
                <c:pt idx="2516">
                  <c:v>3.7200699999999998E-3</c:v>
                </c:pt>
                <c:pt idx="2517">
                  <c:v>3.93064E-3</c:v>
                </c:pt>
                <c:pt idx="2518">
                  <c:v>4.5971400000000004E-3</c:v>
                </c:pt>
                <c:pt idx="2519">
                  <c:v>6.5939099999999997E-3</c:v>
                </c:pt>
                <c:pt idx="2520">
                  <c:v>5.1020400000000004E-3</c:v>
                </c:pt>
                <c:pt idx="2521">
                  <c:v>8.1528099999999999E-3</c:v>
                </c:pt>
                <c:pt idx="2522">
                  <c:v>7.3851799999999999E-3</c:v>
                </c:pt>
                <c:pt idx="2523">
                  <c:v>9.3160599999999993E-3</c:v>
                </c:pt>
                <c:pt idx="2524">
                  <c:v>9.5238100000000006E-3</c:v>
                </c:pt>
                <c:pt idx="2525">
                  <c:v>1.15046E-2</c:v>
                </c:pt>
                <c:pt idx="2526">
                  <c:v>8.1785999999999994E-3</c:v>
                </c:pt>
                <c:pt idx="2527">
                  <c:v>1.21843E-2</c:v>
                </c:pt>
                <c:pt idx="2528">
                  <c:v>6.48228E-3</c:v>
                </c:pt>
                <c:pt idx="2529">
                  <c:v>1.0107700000000001E-2</c:v>
                </c:pt>
                <c:pt idx="2530">
                  <c:v>8.5106399999999999E-3</c:v>
                </c:pt>
                <c:pt idx="2531">
                  <c:v>6.5502199999999998E-3</c:v>
                </c:pt>
                <c:pt idx="2532">
                  <c:v>5.9625199999999998E-3</c:v>
                </c:pt>
                <c:pt idx="2533">
                  <c:v>9.8576099999999993E-3</c:v>
                </c:pt>
                <c:pt idx="2534">
                  <c:v>9.6767099999999998E-3</c:v>
                </c:pt>
                <c:pt idx="2535">
                  <c:v>6.6269099999999997E-3</c:v>
                </c:pt>
                <c:pt idx="2536">
                  <c:v>4.5612500000000002E-3</c:v>
                </c:pt>
                <c:pt idx="2537">
                  <c:v>5.97081E-3</c:v>
                </c:pt>
                <c:pt idx="2538">
                  <c:v>9.4085999999999996E-3</c:v>
                </c:pt>
                <c:pt idx="2539">
                  <c:v>7.0765100000000003E-3</c:v>
                </c:pt>
                <c:pt idx="2540">
                  <c:v>3.6019799999999999E-3</c:v>
                </c:pt>
                <c:pt idx="2541">
                  <c:v>4.39464E-3</c:v>
                </c:pt>
                <c:pt idx="2542">
                  <c:v>6.1003200000000002E-3</c:v>
                </c:pt>
                <c:pt idx="2543">
                  <c:v>5.7893600000000003E-3</c:v>
                </c:pt>
                <c:pt idx="2544">
                  <c:v>2.09888E-3</c:v>
                </c:pt>
                <c:pt idx="2545">
                  <c:v>5.4857100000000004E-3</c:v>
                </c:pt>
                <c:pt idx="2546">
                  <c:v>4.5850500000000002E-3</c:v>
                </c:pt>
                <c:pt idx="2547">
                  <c:v>3.8374699999999999E-3</c:v>
                </c:pt>
                <c:pt idx="2548">
                  <c:v>2.2639800000000001E-3</c:v>
                </c:pt>
                <c:pt idx="2549">
                  <c:v>5.7260699999999998E-3</c:v>
                </c:pt>
                <c:pt idx="2550">
                  <c:v>5.8061600000000003E-3</c:v>
                </c:pt>
                <c:pt idx="2551">
                  <c:v>3.09917E-3</c:v>
                </c:pt>
                <c:pt idx="2552">
                  <c:v>2.4137099999999999E-3</c:v>
                </c:pt>
                <c:pt idx="2553">
                  <c:v>3.0537899999999998E-3</c:v>
                </c:pt>
                <c:pt idx="2554">
                  <c:v>4.0738099999999998E-3</c:v>
                </c:pt>
                <c:pt idx="2555">
                  <c:v>4.7270100000000002E-3</c:v>
                </c:pt>
                <c:pt idx="2556">
                  <c:v>3.7140200000000002E-3</c:v>
                </c:pt>
                <c:pt idx="2557">
                  <c:v>4.6040500000000002E-3</c:v>
                </c:pt>
                <c:pt idx="2558">
                  <c:v>7.7678799999999996E-3</c:v>
                </c:pt>
                <c:pt idx="2559">
                  <c:v>5.4570299999999999E-3</c:v>
                </c:pt>
                <c:pt idx="2560">
                  <c:v>9.4470000000000005E-3</c:v>
                </c:pt>
                <c:pt idx="2561">
                  <c:v>3.9516500000000001E-3</c:v>
                </c:pt>
                <c:pt idx="2562">
                  <c:v>4.2522999999999997E-3</c:v>
                </c:pt>
                <c:pt idx="2563">
                  <c:v>4.96102E-3</c:v>
                </c:pt>
                <c:pt idx="2564">
                  <c:v>5.58919E-3</c:v>
                </c:pt>
                <c:pt idx="2565">
                  <c:v>6.3187499999999997E-3</c:v>
                </c:pt>
                <c:pt idx="2566">
                  <c:v>8.0549599999999999E-3</c:v>
                </c:pt>
                <c:pt idx="2567">
                  <c:v>5.6563799999999999E-3</c:v>
                </c:pt>
                <c:pt idx="2568">
                  <c:v>4.4032400000000001E-3</c:v>
                </c:pt>
                <c:pt idx="2569">
                  <c:v>7.1231599999999999E-3</c:v>
                </c:pt>
                <c:pt idx="2570">
                  <c:v>4.5861499999999998E-3</c:v>
                </c:pt>
                <c:pt idx="2571">
                  <c:v>3.4827999999999999E-3</c:v>
                </c:pt>
                <c:pt idx="2572">
                  <c:v>3.89442E-3</c:v>
                </c:pt>
                <c:pt idx="2573">
                  <c:v>6.6225199999999998E-3</c:v>
                </c:pt>
                <c:pt idx="2574">
                  <c:v>9.0248700000000008E-3</c:v>
                </c:pt>
                <c:pt idx="2575">
                  <c:v>7.3089699999999997E-3</c:v>
                </c:pt>
                <c:pt idx="2576">
                  <c:v>3.7085500000000001E-3</c:v>
                </c:pt>
                <c:pt idx="2577">
                  <c:v>2.9585800000000002E-3</c:v>
                </c:pt>
                <c:pt idx="2578">
                  <c:v>5.7989699999999996E-3</c:v>
                </c:pt>
                <c:pt idx="2579">
                  <c:v>4.2964600000000002E-3</c:v>
                </c:pt>
                <c:pt idx="2580">
                  <c:v>7.9751900000000001E-3</c:v>
                </c:pt>
                <c:pt idx="2581">
                  <c:v>7.0360600000000002E-3</c:v>
                </c:pt>
                <c:pt idx="2582">
                  <c:v>4.4593100000000002E-3</c:v>
                </c:pt>
                <c:pt idx="2583">
                  <c:v>5.0339199999999999E-3</c:v>
                </c:pt>
                <c:pt idx="2584">
                  <c:v>3.2188799999999999E-3</c:v>
                </c:pt>
                <c:pt idx="2585">
                  <c:v>3.40281E-3</c:v>
                </c:pt>
                <c:pt idx="2586">
                  <c:v>3.3215200000000001E-3</c:v>
                </c:pt>
                <c:pt idx="2587">
                  <c:v>4.86258E-3</c:v>
                </c:pt>
                <c:pt idx="2588">
                  <c:v>8.2533999999999993E-3</c:v>
                </c:pt>
                <c:pt idx="2589">
                  <c:v>8.6757999999999991E-3</c:v>
                </c:pt>
                <c:pt idx="2590">
                  <c:v>1.3794600000000001E-2</c:v>
                </c:pt>
                <c:pt idx="2591">
                  <c:v>5.6369799999999998E-3</c:v>
                </c:pt>
                <c:pt idx="2592">
                  <c:v>8.6324399999999999E-3</c:v>
                </c:pt>
                <c:pt idx="2593">
                  <c:v>1.06555E-2</c:v>
                </c:pt>
                <c:pt idx="2594">
                  <c:v>4.3878900000000002E-3</c:v>
                </c:pt>
                <c:pt idx="2595">
                  <c:v>3.1305899999999999E-3</c:v>
                </c:pt>
                <c:pt idx="2596">
                  <c:v>6.1629800000000002E-3</c:v>
                </c:pt>
                <c:pt idx="2597">
                  <c:v>1.30463E-3</c:v>
                </c:pt>
                <c:pt idx="2598">
                  <c:v>5.2356E-3</c:v>
                </c:pt>
                <c:pt idx="2599">
                  <c:v>1.03578E-2</c:v>
                </c:pt>
                <c:pt idx="2600">
                  <c:v>7.1787500000000002E-3</c:v>
                </c:pt>
                <c:pt idx="2601">
                  <c:v>4.7675800000000004E-3</c:v>
                </c:pt>
                <c:pt idx="2602">
                  <c:v>2.8347099999999998E-3</c:v>
                </c:pt>
                <c:pt idx="2603">
                  <c:v>5.5139000000000004E-3</c:v>
                </c:pt>
                <c:pt idx="2604">
                  <c:v>5.8977700000000001E-3</c:v>
                </c:pt>
                <c:pt idx="2605">
                  <c:v>5.5865899999999998E-3</c:v>
                </c:pt>
                <c:pt idx="2606">
                  <c:v>5.2547399999999999E-3</c:v>
                </c:pt>
                <c:pt idx="2607">
                  <c:v>6.3578599999999999E-3</c:v>
                </c:pt>
                <c:pt idx="2608">
                  <c:v>9.4786699999999998E-3</c:v>
                </c:pt>
                <c:pt idx="2609">
                  <c:v>9.9266300000000005E-3</c:v>
                </c:pt>
                <c:pt idx="2610">
                  <c:v>6.4804499999999996E-3</c:v>
                </c:pt>
                <c:pt idx="2611">
                  <c:v>7.8687099999999992E-3</c:v>
                </c:pt>
                <c:pt idx="2612">
                  <c:v>6.3638399999999999E-3</c:v>
                </c:pt>
                <c:pt idx="2613">
                  <c:v>7.7041599999999998E-3</c:v>
                </c:pt>
                <c:pt idx="2614">
                  <c:v>5.3286000000000002E-3</c:v>
                </c:pt>
                <c:pt idx="2615">
                  <c:v>6.1457400000000002E-3</c:v>
                </c:pt>
                <c:pt idx="2616">
                  <c:v>4.29767E-3</c:v>
                </c:pt>
                <c:pt idx="2617">
                  <c:v>4.0513199999999997E-3</c:v>
                </c:pt>
                <c:pt idx="2618">
                  <c:v>5.7155900000000004E-3</c:v>
                </c:pt>
                <c:pt idx="2619">
                  <c:v>2.4374000000000002E-3</c:v>
                </c:pt>
                <c:pt idx="2620">
                  <c:v>1.34862E-3</c:v>
                </c:pt>
                <c:pt idx="2621">
                  <c:v>1.7432999999999999E-3</c:v>
                </c:pt>
                <c:pt idx="2622">
                  <c:v>2.6738E-3</c:v>
                </c:pt>
                <c:pt idx="2623">
                  <c:v>5.8191600000000003E-3</c:v>
                </c:pt>
                <c:pt idx="2624">
                  <c:v>6.1182900000000002E-3</c:v>
                </c:pt>
                <c:pt idx="2625">
                  <c:v>7.0593399999999999E-3</c:v>
                </c:pt>
                <c:pt idx="2626">
                  <c:v>8.2398699999999998E-3</c:v>
                </c:pt>
                <c:pt idx="2627">
                  <c:v>7.8431400000000002E-3</c:v>
                </c:pt>
                <c:pt idx="2628">
                  <c:v>7.5205599999999999E-3</c:v>
                </c:pt>
                <c:pt idx="2629">
                  <c:v>7.1073200000000003E-3</c:v>
                </c:pt>
                <c:pt idx="2630">
                  <c:v>6.3276299999999999E-3</c:v>
                </c:pt>
                <c:pt idx="2631">
                  <c:v>5.3961199999999999E-3</c:v>
                </c:pt>
                <c:pt idx="2632">
                  <c:v>1.92308E-3</c:v>
                </c:pt>
                <c:pt idx="2633">
                  <c:v>4.2949199999999998E-3</c:v>
                </c:pt>
                <c:pt idx="2634">
                  <c:v>4.1958000000000004E-3</c:v>
                </c:pt>
                <c:pt idx="2635">
                  <c:v>3.6413299999999999E-3</c:v>
                </c:pt>
                <c:pt idx="2636">
                  <c:v>4.0522300000000004E-3</c:v>
                </c:pt>
                <c:pt idx="2637">
                  <c:v>7.1958600000000001E-3</c:v>
                </c:pt>
                <c:pt idx="2638">
                  <c:v>3.06413E-3</c:v>
                </c:pt>
                <c:pt idx="2639">
                  <c:v>2.2281599999999999E-3</c:v>
                </c:pt>
                <c:pt idx="2640">
                  <c:v>6.6934400000000002E-3</c:v>
                </c:pt>
                <c:pt idx="2641">
                  <c:v>7.4357800000000003E-3</c:v>
                </c:pt>
                <c:pt idx="2642">
                  <c:v>7.8882099999999997E-3</c:v>
                </c:pt>
                <c:pt idx="2643">
                  <c:v>3.8513800000000002E-3</c:v>
                </c:pt>
                <c:pt idx="2644">
                  <c:v>5.9728899999999998E-3</c:v>
                </c:pt>
                <c:pt idx="2645">
                  <c:v>3.2220899999999999E-3</c:v>
                </c:pt>
                <c:pt idx="2646">
                  <c:v>3.2110099999999998E-3</c:v>
                </c:pt>
                <c:pt idx="2647">
                  <c:v>5.3990599999999998E-3</c:v>
                </c:pt>
                <c:pt idx="2648">
                  <c:v>2.97687E-3</c:v>
                </c:pt>
                <c:pt idx="2649">
                  <c:v>5.6298399999999997E-3</c:v>
                </c:pt>
                <c:pt idx="2650">
                  <c:v>3.4380000000000001E-3</c:v>
                </c:pt>
                <c:pt idx="2651">
                  <c:v>2.7688000000000001E-3</c:v>
                </c:pt>
                <c:pt idx="2652">
                  <c:v>3.61174E-3</c:v>
                </c:pt>
                <c:pt idx="2653">
                  <c:v>3.9571700000000003E-3</c:v>
                </c:pt>
                <c:pt idx="2654">
                  <c:v>3.8981900000000002E-3</c:v>
                </c:pt>
                <c:pt idx="2655">
                  <c:v>1.5927199999999999E-3</c:v>
                </c:pt>
                <c:pt idx="2656">
                  <c:v>2.07756E-3</c:v>
                </c:pt>
                <c:pt idx="2657">
                  <c:v>3.5079500000000001E-3</c:v>
                </c:pt>
                <c:pt idx="2658">
                  <c:v>5.1789100000000001E-3</c:v>
                </c:pt>
                <c:pt idx="2659">
                  <c:v>3.1545700000000002E-3</c:v>
                </c:pt>
                <c:pt idx="2660">
                  <c:v>9.7875400000000008E-3</c:v>
                </c:pt>
                <c:pt idx="2661">
                  <c:v>1.3320200000000001E-2</c:v>
                </c:pt>
                <c:pt idx="2662">
                  <c:v>8.2006800000000001E-3</c:v>
                </c:pt>
                <c:pt idx="2663">
                  <c:v>6.1934299999999998E-3</c:v>
                </c:pt>
                <c:pt idx="2664">
                  <c:v>3.8158799999999998E-3</c:v>
                </c:pt>
                <c:pt idx="2665">
                  <c:v>5.5341699999999997E-3</c:v>
                </c:pt>
                <c:pt idx="2666">
                  <c:v>3.4973199999999999E-3</c:v>
                </c:pt>
                <c:pt idx="2667">
                  <c:v>4.2482900000000001E-3</c:v>
                </c:pt>
                <c:pt idx="2668">
                  <c:v>3.82592E-3</c:v>
                </c:pt>
                <c:pt idx="2669">
                  <c:v>5.8018100000000001E-3</c:v>
                </c:pt>
                <c:pt idx="2670">
                  <c:v>6.69901E-3</c:v>
                </c:pt>
                <c:pt idx="2671">
                  <c:v>9.7616300000000003E-3</c:v>
                </c:pt>
                <c:pt idx="2672">
                  <c:v>4.3758599999999996E-3</c:v>
                </c:pt>
                <c:pt idx="2673">
                  <c:v>6.2283700000000004E-3</c:v>
                </c:pt>
                <c:pt idx="2674">
                  <c:v>5.8685400000000002E-3</c:v>
                </c:pt>
                <c:pt idx="2675">
                  <c:v>6.73479E-3</c:v>
                </c:pt>
                <c:pt idx="2676">
                  <c:v>4.4278700000000004E-3</c:v>
                </c:pt>
                <c:pt idx="2677">
                  <c:v>7.8160899999999995E-3</c:v>
                </c:pt>
                <c:pt idx="2678">
                  <c:v>8.5450300000000003E-3</c:v>
                </c:pt>
                <c:pt idx="2679">
                  <c:v>1.0511599999999999E-2</c:v>
                </c:pt>
                <c:pt idx="2680">
                  <c:v>4.19776E-3</c:v>
                </c:pt>
                <c:pt idx="2681">
                  <c:v>3.9452300000000001E-3</c:v>
                </c:pt>
                <c:pt idx="2682">
                  <c:v>4.0160600000000001E-3</c:v>
                </c:pt>
                <c:pt idx="2683">
                  <c:v>8.1794799999999994E-3</c:v>
                </c:pt>
                <c:pt idx="2684">
                  <c:v>9.9560099999999995E-3</c:v>
                </c:pt>
                <c:pt idx="2685">
                  <c:v>1.1277300000000001E-2</c:v>
                </c:pt>
                <c:pt idx="2686">
                  <c:v>8.0605799999999995E-3</c:v>
                </c:pt>
                <c:pt idx="2687">
                  <c:v>1.0246399999999999E-2</c:v>
                </c:pt>
                <c:pt idx="2688">
                  <c:v>8.0245500000000001E-3</c:v>
                </c:pt>
                <c:pt idx="2689">
                  <c:v>6.4825899999999999E-3</c:v>
                </c:pt>
                <c:pt idx="2690">
                  <c:v>3.5255600000000001E-3</c:v>
                </c:pt>
                <c:pt idx="2691">
                  <c:v>7.2202200000000003E-3</c:v>
                </c:pt>
                <c:pt idx="2692">
                  <c:v>8.5207100000000008E-3</c:v>
                </c:pt>
                <c:pt idx="2693">
                  <c:v>4.8186699999999997E-3</c:v>
                </c:pt>
                <c:pt idx="2694">
                  <c:v>1.4174299999999999E-3</c:v>
                </c:pt>
                <c:pt idx="2695">
                  <c:v>4.0853399999999998E-3</c:v>
                </c:pt>
                <c:pt idx="2696">
                  <c:v>8.5282699999999993E-3</c:v>
                </c:pt>
                <c:pt idx="2697">
                  <c:v>7.9250699999999993E-3</c:v>
                </c:pt>
                <c:pt idx="2698">
                  <c:v>3.81388E-3</c:v>
                </c:pt>
                <c:pt idx="2699">
                  <c:v>5.1826299999999997E-3</c:v>
                </c:pt>
                <c:pt idx="2700">
                  <c:v>3.49913E-3</c:v>
                </c:pt>
                <c:pt idx="2701">
                  <c:v>3.2074999999999998E-3</c:v>
                </c:pt>
                <c:pt idx="2702">
                  <c:v>1.9875800000000001E-3</c:v>
                </c:pt>
                <c:pt idx="2703">
                  <c:v>3.5362499999999999E-3</c:v>
                </c:pt>
                <c:pt idx="2704">
                  <c:v>5.4095799999999998E-3</c:v>
                </c:pt>
                <c:pt idx="2705">
                  <c:v>5.8331199999999998E-3</c:v>
                </c:pt>
                <c:pt idx="2706">
                  <c:v>6.7214299999999996E-3</c:v>
                </c:pt>
                <c:pt idx="2707">
                  <c:v>6.31374E-3</c:v>
                </c:pt>
                <c:pt idx="2708">
                  <c:v>4.3530799999999996E-3</c:v>
                </c:pt>
                <c:pt idx="2709">
                  <c:v>6.0310800000000003E-3</c:v>
                </c:pt>
                <c:pt idx="2710">
                  <c:v>4.1899399999999996E-3</c:v>
                </c:pt>
                <c:pt idx="2711">
                  <c:v>1.1890899999999999E-2</c:v>
                </c:pt>
                <c:pt idx="2712">
                  <c:v>3.0638699999999998E-3</c:v>
                </c:pt>
                <c:pt idx="2713">
                  <c:v>5.0481900000000001E-3</c:v>
                </c:pt>
                <c:pt idx="2714">
                  <c:v>3.9161500000000002E-3</c:v>
                </c:pt>
                <c:pt idx="2715">
                  <c:v>7.78124E-3</c:v>
                </c:pt>
                <c:pt idx="2716">
                  <c:v>3.3156499999999998E-3</c:v>
                </c:pt>
                <c:pt idx="2717">
                  <c:v>3.6092899999999998E-3</c:v>
                </c:pt>
                <c:pt idx="2718">
                  <c:v>2.7428600000000002E-3</c:v>
                </c:pt>
                <c:pt idx="2719">
                  <c:v>3.9273399999999997E-3</c:v>
                </c:pt>
                <c:pt idx="2720">
                  <c:v>6.1948999999999997E-3</c:v>
                </c:pt>
                <c:pt idx="2721">
                  <c:v>5.25955E-3</c:v>
                </c:pt>
                <c:pt idx="2722">
                  <c:v>4.8043900000000004E-3</c:v>
                </c:pt>
                <c:pt idx="2723">
                  <c:v>5.0736899999999996E-3</c:v>
                </c:pt>
                <c:pt idx="2724">
                  <c:v>4.0028299999999998E-3</c:v>
                </c:pt>
                <c:pt idx="2725">
                  <c:v>6.6315999999999996E-3</c:v>
                </c:pt>
                <c:pt idx="2726">
                  <c:v>3.6205600000000001E-3</c:v>
                </c:pt>
                <c:pt idx="2727">
                  <c:v>8.2739600000000003E-3</c:v>
                </c:pt>
                <c:pt idx="2728">
                  <c:v>5.3801200000000004E-3</c:v>
                </c:pt>
                <c:pt idx="2729">
                  <c:v>3.34528E-3</c:v>
                </c:pt>
                <c:pt idx="2730">
                  <c:v>6.5066200000000003E-3</c:v>
                </c:pt>
                <c:pt idx="2731">
                  <c:v>8.8919299999999993E-3</c:v>
                </c:pt>
                <c:pt idx="2732">
                  <c:v>1.00874E-2</c:v>
                </c:pt>
                <c:pt idx="2733">
                  <c:v>1.13242E-2</c:v>
                </c:pt>
                <c:pt idx="2734">
                  <c:v>1.0389600000000001E-2</c:v>
                </c:pt>
                <c:pt idx="2735">
                  <c:v>1.21923E-2</c:v>
                </c:pt>
                <c:pt idx="2736">
                  <c:v>6.9076700000000003E-3</c:v>
                </c:pt>
                <c:pt idx="2737">
                  <c:v>7.4906399999999998E-3</c:v>
                </c:pt>
                <c:pt idx="2738">
                  <c:v>6.4935100000000001E-3</c:v>
                </c:pt>
                <c:pt idx="2739">
                  <c:v>4.1205800000000004E-3</c:v>
                </c:pt>
                <c:pt idx="2740">
                  <c:v>5.8977700000000001E-3</c:v>
                </c:pt>
                <c:pt idx="2741">
                  <c:v>6.4674399999999996E-3</c:v>
                </c:pt>
                <c:pt idx="2742">
                  <c:v>3.3913599999999999E-3</c:v>
                </c:pt>
                <c:pt idx="2743">
                  <c:v>2.9864499999999999E-3</c:v>
                </c:pt>
                <c:pt idx="2744">
                  <c:v>6.7020999999999999E-3</c:v>
                </c:pt>
                <c:pt idx="2745">
                  <c:v>8.9347100000000002E-3</c:v>
                </c:pt>
                <c:pt idx="2746">
                  <c:v>8.5682099999999997E-3</c:v>
                </c:pt>
                <c:pt idx="2747">
                  <c:v>5.5363299999999999E-3</c:v>
                </c:pt>
                <c:pt idx="2748">
                  <c:v>4.24581E-3</c:v>
                </c:pt>
                <c:pt idx="2749">
                  <c:v>3.0864199999999999E-3</c:v>
                </c:pt>
                <c:pt idx="2750">
                  <c:v>3.9489E-3</c:v>
                </c:pt>
                <c:pt idx="2751">
                  <c:v>5.1837899999999998E-3</c:v>
                </c:pt>
                <c:pt idx="2752">
                  <c:v>6.2569799999999997E-3</c:v>
                </c:pt>
                <c:pt idx="2753">
                  <c:v>4.1987400000000003E-3</c:v>
                </c:pt>
                <c:pt idx="2754">
                  <c:v>6.7961200000000001E-3</c:v>
                </c:pt>
                <c:pt idx="2755">
                  <c:v>3.82409E-3</c:v>
                </c:pt>
                <c:pt idx="2756">
                  <c:v>8.1206500000000001E-3</c:v>
                </c:pt>
                <c:pt idx="2757">
                  <c:v>6.7772800000000001E-3</c:v>
                </c:pt>
                <c:pt idx="2758">
                  <c:v>8.1547100000000008E-3</c:v>
                </c:pt>
                <c:pt idx="2759">
                  <c:v>7.8649099999999993E-3</c:v>
                </c:pt>
                <c:pt idx="2760">
                  <c:v>8.6830699999999993E-3</c:v>
                </c:pt>
                <c:pt idx="2761">
                  <c:v>3.9766100000000002E-3</c:v>
                </c:pt>
                <c:pt idx="2762">
                  <c:v>2.6917899999999999E-3</c:v>
                </c:pt>
                <c:pt idx="2763">
                  <c:v>5.7958100000000002E-3</c:v>
                </c:pt>
                <c:pt idx="2764">
                  <c:v>3.4356899999999999E-3</c:v>
                </c:pt>
                <c:pt idx="2765">
                  <c:v>4.8608000000000002E-3</c:v>
                </c:pt>
                <c:pt idx="2766">
                  <c:v>6.2043000000000003E-3</c:v>
                </c:pt>
                <c:pt idx="2767">
                  <c:v>6.3708799999999998E-3</c:v>
                </c:pt>
                <c:pt idx="2768">
                  <c:v>4.6082900000000001E-3</c:v>
                </c:pt>
                <c:pt idx="2769">
                  <c:v>6.6459900000000001E-3</c:v>
                </c:pt>
                <c:pt idx="2770">
                  <c:v>2.5646499999999999E-3</c:v>
                </c:pt>
                <c:pt idx="2771">
                  <c:v>4.7383199999999999E-3</c:v>
                </c:pt>
                <c:pt idx="2772">
                  <c:v>6.9777600000000004E-3</c:v>
                </c:pt>
                <c:pt idx="2773">
                  <c:v>3.7971900000000002E-3</c:v>
                </c:pt>
                <c:pt idx="2774">
                  <c:v>3.1236100000000002E-3</c:v>
                </c:pt>
                <c:pt idx="2775">
                  <c:v>3.1631300000000001E-3</c:v>
                </c:pt>
                <c:pt idx="2776">
                  <c:v>3.5079999999999998E-3</c:v>
                </c:pt>
                <c:pt idx="2777">
                  <c:v>5.9158099999999996E-3</c:v>
                </c:pt>
                <c:pt idx="2778">
                  <c:v>8.93855E-3</c:v>
                </c:pt>
                <c:pt idx="2779">
                  <c:v>7.8323000000000004E-3</c:v>
                </c:pt>
                <c:pt idx="2780">
                  <c:v>6.9097000000000004E-3</c:v>
                </c:pt>
                <c:pt idx="2781">
                  <c:v>7.0599E-3</c:v>
                </c:pt>
                <c:pt idx="2782">
                  <c:v>6.8681300000000001E-3</c:v>
                </c:pt>
                <c:pt idx="2783">
                  <c:v>7.1133500000000001E-3</c:v>
                </c:pt>
                <c:pt idx="2784">
                  <c:v>3.5825200000000001E-3</c:v>
                </c:pt>
                <c:pt idx="2785">
                  <c:v>4.2105299999999997E-3</c:v>
                </c:pt>
                <c:pt idx="2786">
                  <c:v>6.1954999999999996E-3</c:v>
                </c:pt>
                <c:pt idx="2787">
                  <c:v>1.32906E-2</c:v>
                </c:pt>
                <c:pt idx="2788">
                  <c:v>9.16784E-3</c:v>
                </c:pt>
                <c:pt idx="2789">
                  <c:v>7.2701700000000003E-3</c:v>
                </c:pt>
                <c:pt idx="2790">
                  <c:v>8.7396499999999998E-3</c:v>
                </c:pt>
                <c:pt idx="2791">
                  <c:v>9.0764699999999997E-3</c:v>
                </c:pt>
                <c:pt idx="2792">
                  <c:v>7.5273700000000002E-3</c:v>
                </c:pt>
                <c:pt idx="2793">
                  <c:v>6.7020999999999999E-3</c:v>
                </c:pt>
                <c:pt idx="2794">
                  <c:v>3.78788E-3</c:v>
                </c:pt>
                <c:pt idx="2795">
                  <c:v>8.5371500000000003E-3</c:v>
                </c:pt>
                <c:pt idx="2796">
                  <c:v>9.2017499999999999E-3</c:v>
                </c:pt>
                <c:pt idx="2797">
                  <c:v>6.0648500000000001E-3</c:v>
                </c:pt>
                <c:pt idx="2798">
                  <c:v>3.30891E-3</c:v>
                </c:pt>
                <c:pt idx="2799">
                  <c:v>4.9435E-3</c:v>
                </c:pt>
                <c:pt idx="2800">
                  <c:v>5.3238699999999996E-3</c:v>
                </c:pt>
                <c:pt idx="2801">
                  <c:v>5.3368900000000004E-3</c:v>
                </c:pt>
                <c:pt idx="2802">
                  <c:v>9.12052E-3</c:v>
                </c:pt>
                <c:pt idx="2803">
                  <c:v>6.8157599999999997E-3</c:v>
                </c:pt>
                <c:pt idx="2804">
                  <c:v>3.7337999999999998E-3</c:v>
                </c:pt>
                <c:pt idx="2805">
                  <c:v>5.7890199999999998E-3</c:v>
                </c:pt>
                <c:pt idx="2806">
                  <c:v>4.6649700000000001E-3</c:v>
                </c:pt>
                <c:pt idx="2807">
                  <c:v>6.43554E-3</c:v>
                </c:pt>
                <c:pt idx="2808">
                  <c:v>3.6907900000000002E-3</c:v>
                </c:pt>
                <c:pt idx="2809">
                  <c:v>2.8943599999999999E-3</c:v>
                </c:pt>
                <c:pt idx="2810">
                  <c:v>4.36047E-3</c:v>
                </c:pt>
                <c:pt idx="2811">
                  <c:v>5.1238300000000002E-3</c:v>
                </c:pt>
                <c:pt idx="2812">
                  <c:v>2.8353300000000001E-3</c:v>
                </c:pt>
                <c:pt idx="2813">
                  <c:v>3.94218E-3</c:v>
                </c:pt>
                <c:pt idx="2814">
                  <c:v>2.8571400000000002E-3</c:v>
                </c:pt>
                <c:pt idx="2815">
                  <c:v>2.77713E-3</c:v>
                </c:pt>
                <c:pt idx="2816">
                  <c:v>2.82819E-3</c:v>
                </c:pt>
                <c:pt idx="2817">
                  <c:v>2.2988499999999999E-3</c:v>
                </c:pt>
                <c:pt idx="2818">
                  <c:v>3.7278699999999999E-3</c:v>
                </c:pt>
                <c:pt idx="2819">
                  <c:v>3.15315E-3</c:v>
                </c:pt>
                <c:pt idx="2820">
                  <c:v>5.40297E-3</c:v>
                </c:pt>
                <c:pt idx="2821">
                  <c:v>6.8123100000000002E-3</c:v>
                </c:pt>
                <c:pt idx="2822">
                  <c:v>5.0878800000000004E-3</c:v>
                </c:pt>
                <c:pt idx="2823">
                  <c:v>5.3093300000000001E-3</c:v>
                </c:pt>
                <c:pt idx="2824">
                  <c:v>8.3391200000000002E-3</c:v>
                </c:pt>
                <c:pt idx="2825">
                  <c:v>7.2926199999999997E-3</c:v>
                </c:pt>
                <c:pt idx="2826">
                  <c:v>8.1503300000000008E-3</c:v>
                </c:pt>
                <c:pt idx="2827">
                  <c:v>7.2143399999999996E-3</c:v>
                </c:pt>
                <c:pt idx="2828">
                  <c:v>5.8703999999999996E-3</c:v>
                </c:pt>
                <c:pt idx="2829">
                  <c:v>8.2295400000000005E-3</c:v>
                </c:pt>
                <c:pt idx="2830">
                  <c:v>1.0226300000000001E-2</c:v>
                </c:pt>
                <c:pt idx="2831">
                  <c:v>1.00944E-2</c:v>
                </c:pt>
                <c:pt idx="2832">
                  <c:v>4.8298600000000001E-3</c:v>
                </c:pt>
                <c:pt idx="2833">
                  <c:v>5.4159400000000002E-3</c:v>
                </c:pt>
                <c:pt idx="2834">
                  <c:v>3.16527E-3</c:v>
                </c:pt>
                <c:pt idx="2835">
                  <c:v>7.2384299999999997E-3</c:v>
                </c:pt>
                <c:pt idx="2836">
                  <c:v>9.6153799999999998E-3</c:v>
                </c:pt>
                <c:pt idx="2837">
                  <c:v>2.8384299999999999E-3</c:v>
                </c:pt>
                <c:pt idx="2838">
                  <c:v>8.5566300000000008E-3</c:v>
                </c:pt>
                <c:pt idx="2839">
                  <c:v>1.75242E-2</c:v>
                </c:pt>
                <c:pt idx="2840">
                  <c:v>9.9844700000000005E-3</c:v>
                </c:pt>
                <c:pt idx="2841">
                  <c:v>9.7572000000000006E-3</c:v>
                </c:pt>
                <c:pt idx="2842">
                  <c:v>5.8795899999999996E-3</c:v>
                </c:pt>
                <c:pt idx="2843">
                  <c:v>1.13992E-2</c:v>
                </c:pt>
                <c:pt idx="2844">
                  <c:v>1.3366000000000001E-3</c:v>
                </c:pt>
                <c:pt idx="2845">
                  <c:v>1.11707E-3</c:v>
                </c:pt>
                <c:pt idx="2846">
                  <c:v>4.1850200000000002E-3</c:v>
                </c:pt>
                <c:pt idx="2847">
                  <c:v>7.3791999999999998E-3</c:v>
                </c:pt>
                <c:pt idx="2848">
                  <c:v>5.6594499999999999E-3</c:v>
                </c:pt>
                <c:pt idx="2849">
                  <c:v>2.4479800000000002E-3</c:v>
                </c:pt>
                <c:pt idx="2850">
                  <c:v>4.9214899999999997E-3</c:v>
                </c:pt>
                <c:pt idx="2851">
                  <c:v>2.2249700000000002E-3</c:v>
                </c:pt>
                <c:pt idx="2852">
                  <c:v>2.6227899999999998E-3</c:v>
                </c:pt>
                <c:pt idx="2853">
                  <c:v>3.4322100000000002E-3</c:v>
                </c:pt>
                <c:pt idx="2854">
                  <c:v>3.5211299999999999E-3</c:v>
                </c:pt>
                <c:pt idx="2855">
                  <c:v>3.06098E-3</c:v>
                </c:pt>
                <c:pt idx="2856">
                  <c:v>3.3026700000000002E-3</c:v>
                </c:pt>
                <c:pt idx="2857">
                  <c:v>5.5182299999999998E-3</c:v>
                </c:pt>
                <c:pt idx="2858">
                  <c:v>5.6603799999999996E-3</c:v>
                </c:pt>
                <c:pt idx="2859">
                  <c:v>7.6849199999999996E-3</c:v>
                </c:pt>
                <c:pt idx="2860">
                  <c:v>2.3369900000000002E-3</c:v>
                </c:pt>
                <c:pt idx="2861">
                  <c:v>3.5368999999999999E-3</c:v>
                </c:pt>
                <c:pt idx="2862">
                  <c:v>3.78788E-3</c:v>
                </c:pt>
                <c:pt idx="2863">
                  <c:v>6.4950099999999998E-3</c:v>
                </c:pt>
                <c:pt idx="2864">
                  <c:v>1.00023E-2</c:v>
                </c:pt>
                <c:pt idx="2865">
                  <c:v>7.5445800000000004E-3</c:v>
                </c:pt>
                <c:pt idx="2866">
                  <c:v>4.2938899999999999E-3</c:v>
                </c:pt>
                <c:pt idx="2867">
                  <c:v>5.1972600000000004E-3</c:v>
                </c:pt>
                <c:pt idx="2868">
                  <c:v>4.4895999999999998E-3</c:v>
                </c:pt>
                <c:pt idx="2869">
                  <c:v>5.4360700000000003E-3</c:v>
                </c:pt>
                <c:pt idx="2870">
                  <c:v>5.8534299999999997E-3</c:v>
                </c:pt>
                <c:pt idx="2871">
                  <c:v>6.4264400000000003E-3</c:v>
                </c:pt>
                <c:pt idx="2872">
                  <c:v>9.2134799999999996E-3</c:v>
                </c:pt>
                <c:pt idx="2873">
                  <c:v>6.2951700000000001E-3</c:v>
                </c:pt>
                <c:pt idx="2874">
                  <c:v>4.4702700000000001E-3</c:v>
                </c:pt>
                <c:pt idx="2875">
                  <c:v>7.7502200000000004E-3</c:v>
                </c:pt>
                <c:pt idx="2876">
                  <c:v>4.3668099999999996E-3</c:v>
                </c:pt>
                <c:pt idx="2877">
                  <c:v>5.7880700000000002E-3</c:v>
                </c:pt>
                <c:pt idx="2878">
                  <c:v>5.3132600000000002E-3</c:v>
                </c:pt>
                <c:pt idx="2879">
                  <c:v>1.1361100000000001E-3</c:v>
                </c:pt>
                <c:pt idx="2880">
                  <c:v>2.21484E-3</c:v>
                </c:pt>
                <c:pt idx="2881">
                  <c:v>4.1030299999999997E-3</c:v>
                </c:pt>
                <c:pt idx="2882">
                  <c:v>4.8442900000000002E-3</c:v>
                </c:pt>
                <c:pt idx="2883">
                  <c:v>7.4836299999999998E-3</c:v>
                </c:pt>
                <c:pt idx="2884">
                  <c:v>5.1198499999999996E-3</c:v>
                </c:pt>
                <c:pt idx="2885">
                  <c:v>7.5240999999999997E-3</c:v>
                </c:pt>
                <c:pt idx="2886">
                  <c:v>8.7569899999999992E-3</c:v>
                </c:pt>
                <c:pt idx="2887">
                  <c:v>6.6873699999999998E-3</c:v>
                </c:pt>
                <c:pt idx="2888">
                  <c:v>3.8231799999999998E-3</c:v>
                </c:pt>
                <c:pt idx="2889">
                  <c:v>6.5227200000000001E-3</c:v>
                </c:pt>
                <c:pt idx="2890">
                  <c:v>3.3200500000000002E-3</c:v>
                </c:pt>
                <c:pt idx="2891">
                  <c:v>7.2727299999999998E-3</c:v>
                </c:pt>
                <c:pt idx="2892">
                  <c:v>4.6104199999999996E-3</c:v>
                </c:pt>
                <c:pt idx="2893">
                  <c:v>3.4794700000000001E-3</c:v>
                </c:pt>
                <c:pt idx="2894">
                  <c:v>3.3715400000000001E-3</c:v>
                </c:pt>
                <c:pt idx="2895">
                  <c:v>7.2611799999999999E-3</c:v>
                </c:pt>
                <c:pt idx="2896">
                  <c:v>4.4953900000000001E-3</c:v>
                </c:pt>
                <c:pt idx="2897">
                  <c:v>6.2849200000000003E-3</c:v>
                </c:pt>
                <c:pt idx="2898">
                  <c:v>4.9830100000000004E-3</c:v>
                </c:pt>
                <c:pt idx="2899">
                  <c:v>2.4674699999999998E-3</c:v>
                </c:pt>
                <c:pt idx="2900">
                  <c:v>3.5947000000000002E-3</c:v>
                </c:pt>
                <c:pt idx="2901">
                  <c:v>6.5153900000000002E-3</c:v>
                </c:pt>
                <c:pt idx="2902">
                  <c:v>4.7912400000000004E-3</c:v>
                </c:pt>
                <c:pt idx="2903">
                  <c:v>7.8899899999999995E-3</c:v>
                </c:pt>
                <c:pt idx="2904">
                  <c:v>9.5194900000000002E-3</c:v>
                </c:pt>
                <c:pt idx="2905">
                  <c:v>4.6783600000000003E-3</c:v>
                </c:pt>
                <c:pt idx="2906">
                  <c:v>6.3634199999999998E-3</c:v>
                </c:pt>
                <c:pt idx="2907">
                  <c:v>5.1618999999999996E-3</c:v>
                </c:pt>
                <c:pt idx="2908">
                  <c:v>4.2735000000000004E-3</c:v>
                </c:pt>
                <c:pt idx="2909">
                  <c:v>3.8400700000000001E-3</c:v>
                </c:pt>
                <c:pt idx="2910">
                  <c:v>1.59344E-3</c:v>
                </c:pt>
                <c:pt idx="2911">
                  <c:v>6.5507100000000004E-3</c:v>
                </c:pt>
                <c:pt idx="2912">
                  <c:v>4.8867199999999998E-3</c:v>
                </c:pt>
                <c:pt idx="2913">
                  <c:v>8.8190999999999999E-3</c:v>
                </c:pt>
                <c:pt idx="2914">
                  <c:v>6.9694199999999996E-3</c:v>
                </c:pt>
                <c:pt idx="2915">
                  <c:v>8.5283200000000007E-3</c:v>
                </c:pt>
                <c:pt idx="2916">
                  <c:v>5.6204100000000002E-3</c:v>
                </c:pt>
                <c:pt idx="2917">
                  <c:v>7.3319800000000001E-3</c:v>
                </c:pt>
                <c:pt idx="2918">
                  <c:v>9.7580800000000006E-3</c:v>
                </c:pt>
                <c:pt idx="2919">
                  <c:v>1.0853E-2</c:v>
                </c:pt>
                <c:pt idx="2920">
                  <c:v>9.5960699999999999E-3</c:v>
                </c:pt>
                <c:pt idx="2921">
                  <c:v>7.2007199999999999E-3</c:v>
                </c:pt>
                <c:pt idx="2922">
                  <c:v>6.7269799999999996E-3</c:v>
                </c:pt>
                <c:pt idx="2923">
                  <c:v>4.2372900000000003E-3</c:v>
                </c:pt>
                <c:pt idx="2924">
                  <c:v>7.1494499999999999E-3</c:v>
                </c:pt>
                <c:pt idx="2925">
                  <c:v>6.0415699999999996E-3</c:v>
                </c:pt>
                <c:pt idx="2926">
                  <c:v>9.5017399999999998E-3</c:v>
                </c:pt>
                <c:pt idx="2927">
                  <c:v>9.35859E-3</c:v>
                </c:pt>
                <c:pt idx="2928">
                  <c:v>8.7120300000000008E-3</c:v>
                </c:pt>
                <c:pt idx="2929">
                  <c:v>7.2912100000000002E-3</c:v>
                </c:pt>
                <c:pt idx="2930">
                  <c:v>8.7165000000000003E-3</c:v>
                </c:pt>
                <c:pt idx="2931">
                  <c:v>7.0524799999999999E-3</c:v>
                </c:pt>
                <c:pt idx="2932">
                  <c:v>4.0676499999999999E-3</c:v>
                </c:pt>
                <c:pt idx="2933">
                  <c:v>5.8897799999999998E-3</c:v>
                </c:pt>
                <c:pt idx="2934">
                  <c:v>3.6725E-3</c:v>
                </c:pt>
                <c:pt idx="2935">
                  <c:v>5.5096399999999997E-3</c:v>
                </c:pt>
                <c:pt idx="2936">
                  <c:v>5.8202200000000001E-3</c:v>
                </c:pt>
                <c:pt idx="2937">
                  <c:v>7.3577099999999999E-3</c:v>
                </c:pt>
                <c:pt idx="2938">
                  <c:v>4.6439599999999999E-3</c:v>
                </c:pt>
                <c:pt idx="2939">
                  <c:v>5.3286000000000002E-3</c:v>
                </c:pt>
                <c:pt idx="2940">
                  <c:v>6.4818999999999996E-3</c:v>
                </c:pt>
                <c:pt idx="2941">
                  <c:v>6.6035699999999996E-3</c:v>
                </c:pt>
                <c:pt idx="2942">
                  <c:v>6.5445E-3</c:v>
                </c:pt>
                <c:pt idx="2943">
                  <c:v>4.7598400000000004E-3</c:v>
                </c:pt>
                <c:pt idx="2944">
                  <c:v>8.2460399999999996E-3</c:v>
                </c:pt>
                <c:pt idx="2945">
                  <c:v>5.8051999999999999E-3</c:v>
                </c:pt>
                <c:pt idx="2946">
                  <c:v>7.6255000000000003E-3</c:v>
                </c:pt>
                <c:pt idx="2947">
                  <c:v>6.1565500000000002E-3</c:v>
                </c:pt>
                <c:pt idx="2948">
                  <c:v>3.6645800000000002E-3</c:v>
                </c:pt>
                <c:pt idx="2949">
                  <c:v>6.6904499999999997E-3</c:v>
                </c:pt>
                <c:pt idx="2950">
                  <c:v>3.02396E-3</c:v>
                </c:pt>
                <c:pt idx="2951">
                  <c:v>7.3187E-3</c:v>
                </c:pt>
                <c:pt idx="2952">
                  <c:v>1.06753E-2</c:v>
                </c:pt>
                <c:pt idx="2953">
                  <c:v>8.4369400000000004E-3</c:v>
                </c:pt>
                <c:pt idx="2954">
                  <c:v>7.0221600000000004E-3</c:v>
                </c:pt>
                <c:pt idx="2955">
                  <c:v>2.6053000000000001E-3</c:v>
                </c:pt>
                <c:pt idx="2956">
                  <c:v>4.9695099999999999E-3</c:v>
                </c:pt>
                <c:pt idx="2957">
                  <c:v>5.5966000000000002E-3</c:v>
                </c:pt>
                <c:pt idx="2958">
                  <c:v>5.0218299999999997E-3</c:v>
                </c:pt>
                <c:pt idx="2959">
                  <c:v>1.8378100000000001E-3</c:v>
                </c:pt>
                <c:pt idx="2960">
                  <c:v>3.4674100000000002E-3</c:v>
                </c:pt>
                <c:pt idx="2961">
                  <c:v>6.4441899999999998E-3</c:v>
                </c:pt>
                <c:pt idx="2962">
                  <c:v>5.6650800000000003E-3</c:v>
                </c:pt>
                <c:pt idx="2963">
                  <c:v>1.03661E-2</c:v>
                </c:pt>
                <c:pt idx="2964">
                  <c:v>7.7431100000000001E-3</c:v>
                </c:pt>
                <c:pt idx="2965">
                  <c:v>9.0069299999999998E-3</c:v>
                </c:pt>
                <c:pt idx="2966">
                  <c:v>7.8796600000000001E-3</c:v>
                </c:pt>
                <c:pt idx="2967">
                  <c:v>1.8556699999999999E-2</c:v>
                </c:pt>
                <c:pt idx="2968">
                  <c:v>1.1868E-2</c:v>
                </c:pt>
                <c:pt idx="2969">
                  <c:v>8.5980399999999995E-3</c:v>
                </c:pt>
                <c:pt idx="2970">
                  <c:v>1.10457E-2</c:v>
                </c:pt>
                <c:pt idx="2971">
                  <c:v>6.4635300000000003E-3</c:v>
                </c:pt>
                <c:pt idx="2972">
                  <c:v>7.3837099999999999E-3</c:v>
                </c:pt>
                <c:pt idx="2973">
                  <c:v>5.2531000000000001E-3</c:v>
                </c:pt>
                <c:pt idx="2974">
                  <c:v>4.76985E-3</c:v>
                </c:pt>
                <c:pt idx="2975">
                  <c:v>7.4177100000000001E-3</c:v>
                </c:pt>
                <c:pt idx="2976">
                  <c:v>3.2429899999999998E-3</c:v>
                </c:pt>
                <c:pt idx="2977">
                  <c:v>1.64127E-3</c:v>
                </c:pt>
                <c:pt idx="2978">
                  <c:v>1.6011E-3</c:v>
                </c:pt>
                <c:pt idx="2979">
                  <c:v>2.89726E-3</c:v>
                </c:pt>
                <c:pt idx="2980">
                  <c:v>2.2331400000000002E-3</c:v>
                </c:pt>
                <c:pt idx="2981">
                  <c:v>1.9920300000000001E-3</c:v>
                </c:pt>
                <c:pt idx="2982">
                  <c:v>4.2754300000000002E-3</c:v>
                </c:pt>
                <c:pt idx="2983">
                  <c:v>6.8736099999999996E-3</c:v>
                </c:pt>
                <c:pt idx="2984">
                  <c:v>6.8934799999999996E-3</c:v>
                </c:pt>
                <c:pt idx="2985">
                  <c:v>1.0829500000000001E-2</c:v>
                </c:pt>
                <c:pt idx="2986">
                  <c:v>7.61723E-3</c:v>
                </c:pt>
                <c:pt idx="2987">
                  <c:v>5.1691699999999998E-3</c:v>
                </c:pt>
                <c:pt idx="2988">
                  <c:v>4.4320000000000002E-3</c:v>
                </c:pt>
                <c:pt idx="2989">
                  <c:v>4.5589200000000002E-3</c:v>
                </c:pt>
                <c:pt idx="2990">
                  <c:v>3.10078E-3</c:v>
                </c:pt>
                <c:pt idx="2991">
                  <c:v>6.0551700000000003E-3</c:v>
                </c:pt>
                <c:pt idx="2992">
                  <c:v>7.3545800000000003E-3</c:v>
                </c:pt>
                <c:pt idx="2993">
                  <c:v>4.63065E-3</c:v>
                </c:pt>
                <c:pt idx="2994">
                  <c:v>4.5987600000000003E-3</c:v>
                </c:pt>
                <c:pt idx="2995">
                  <c:v>6.9709899999999998E-3</c:v>
                </c:pt>
                <c:pt idx="2996">
                  <c:v>4.5248900000000002E-3</c:v>
                </c:pt>
                <c:pt idx="2997">
                  <c:v>2.4669200000000001E-3</c:v>
                </c:pt>
                <c:pt idx="2998">
                  <c:v>6.7626500000000003E-3</c:v>
                </c:pt>
                <c:pt idx="2999">
                  <c:v>4.385E-3</c:v>
                </c:pt>
                <c:pt idx="3000">
                  <c:v>6.2194599999999996E-3</c:v>
                </c:pt>
                <c:pt idx="3001">
                  <c:v>5.1942200000000003E-3</c:v>
                </c:pt>
                <c:pt idx="3002">
                  <c:v>3.5429599999999999E-3</c:v>
                </c:pt>
                <c:pt idx="3003">
                  <c:v>3.1446500000000001E-3</c:v>
                </c:pt>
                <c:pt idx="3004">
                  <c:v>7.3864899999999999E-3</c:v>
                </c:pt>
                <c:pt idx="3005">
                  <c:v>1.0862800000000001E-2</c:v>
                </c:pt>
                <c:pt idx="3006">
                  <c:v>1.6704900000000002E-2</c:v>
                </c:pt>
                <c:pt idx="3007">
                  <c:v>1.2521600000000001E-2</c:v>
                </c:pt>
                <c:pt idx="3008">
                  <c:v>9.34778E-3</c:v>
                </c:pt>
                <c:pt idx="3009">
                  <c:v>1.8343000000000002E-2</c:v>
                </c:pt>
                <c:pt idx="3010">
                  <c:v>1.10092E-2</c:v>
                </c:pt>
                <c:pt idx="3011">
                  <c:v>1.08629E-2</c:v>
                </c:pt>
                <c:pt idx="3012">
                  <c:v>8.9741000000000005E-3</c:v>
                </c:pt>
                <c:pt idx="3013">
                  <c:v>5.6544500000000001E-3</c:v>
                </c:pt>
                <c:pt idx="3014">
                  <c:v>6.4116299999999998E-3</c:v>
                </c:pt>
                <c:pt idx="3015">
                  <c:v>4.42385E-3</c:v>
                </c:pt>
                <c:pt idx="3016">
                  <c:v>8.1040699999999997E-3</c:v>
                </c:pt>
                <c:pt idx="3017">
                  <c:v>6.1662799999999997E-3</c:v>
                </c:pt>
                <c:pt idx="3018">
                  <c:v>7.7075499999999996E-3</c:v>
                </c:pt>
                <c:pt idx="3019">
                  <c:v>9.92818E-3</c:v>
                </c:pt>
                <c:pt idx="3020">
                  <c:v>7.6481800000000001E-3</c:v>
                </c:pt>
                <c:pt idx="3021">
                  <c:v>8.0219499999999999E-3</c:v>
                </c:pt>
                <c:pt idx="3022">
                  <c:v>6.0375699999999999E-3</c:v>
                </c:pt>
                <c:pt idx="3023">
                  <c:v>7.7674199999999997E-3</c:v>
                </c:pt>
                <c:pt idx="3024">
                  <c:v>4.4493900000000001E-3</c:v>
                </c:pt>
                <c:pt idx="3025">
                  <c:v>8.1898400000000003E-3</c:v>
                </c:pt>
                <c:pt idx="3026">
                  <c:v>6.1002199999999999E-3</c:v>
                </c:pt>
                <c:pt idx="3027">
                  <c:v>5.9734499999999999E-3</c:v>
                </c:pt>
                <c:pt idx="3028">
                  <c:v>4.89106E-3</c:v>
                </c:pt>
                <c:pt idx="3029">
                  <c:v>5.4848600000000003E-3</c:v>
                </c:pt>
                <c:pt idx="3030">
                  <c:v>9.9032200000000008E-3</c:v>
                </c:pt>
                <c:pt idx="3031">
                  <c:v>6.0606100000000001E-3</c:v>
                </c:pt>
                <c:pt idx="3032">
                  <c:v>3.7061300000000002E-3</c:v>
                </c:pt>
                <c:pt idx="3033">
                  <c:v>6.1430499999999997E-3</c:v>
                </c:pt>
                <c:pt idx="3034">
                  <c:v>5.9265999999999998E-3</c:v>
                </c:pt>
                <c:pt idx="3035">
                  <c:v>4.0742399999999998E-3</c:v>
                </c:pt>
                <c:pt idx="3036">
                  <c:v>9.3394099999999994E-3</c:v>
                </c:pt>
                <c:pt idx="3037">
                  <c:v>7.97812E-3</c:v>
                </c:pt>
                <c:pt idx="3038">
                  <c:v>9.9773199999999996E-3</c:v>
                </c:pt>
                <c:pt idx="3039">
                  <c:v>8.6167799999999992E-3</c:v>
                </c:pt>
                <c:pt idx="3040">
                  <c:v>6.2283700000000004E-3</c:v>
                </c:pt>
                <c:pt idx="3041">
                  <c:v>3.23625E-3</c:v>
                </c:pt>
                <c:pt idx="3042">
                  <c:v>2.11268E-3</c:v>
                </c:pt>
                <c:pt idx="3043">
                  <c:v>7.4871299999999998E-3</c:v>
                </c:pt>
                <c:pt idx="3044">
                  <c:v>1.0130200000000001E-2</c:v>
                </c:pt>
                <c:pt idx="3045">
                  <c:v>3.8976900000000001E-3</c:v>
                </c:pt>
                <c:pt idx="3046">
                  <c:v>3.9479800000000002E-3</c:v>
                </c:pt>
                <c:pt idx="3047">
                  <c:v>4.1132299999999998E-3</c:v>
                </c:pt>
                <c:pt idx="3048">
                  <c:v>7.5389100000000002E-3</c:v>
                </c:pt>
                <c:pt idx="3049">
                  <c:v>3.9014900000000001E-3</c:v>
                </c:pt>
                <c:pt idx="3050">
                  <c:v>3.6196900000000001E-3</c:v>
                </c:pt>
                <c:pt idx="3051">
                  <c:v>8.0527099999999994E-3</c:v>
                </c:pt>
                <c:pt idx="3052">
                  <c:v>7.0571599999999998E-3</c:v>
                </c:pt>
                <c:pt idx="3053">
                  <c:v>7.1326699999999998E-3</c:v>
                </c:pt>
                <c:pt idx="3054">
                  <c:v>1.0409399999999999E-2</c:v>
                </c:pt>
                <c:pt idx="3055">
                  <c:v>8.7124899999999998E-3</c:v>
                </c:pt>
                <c:pt idx="3056">
                  <c:v>4.1443199999999999E-3</c:v>
                </c:pt>
                <c:pt idx="3057">
                  <c:v>4.4559100000000004E-3</c:v>
                </c:pt>
                <c:pt idx="3058">
                  <c:v>6.3890199999999996E-3</c:v>
                </c:pt>
                <c:pt idx="3059">
                  <c:v>5.26436E-3</c:v>
                </c:pt>
                <c:pt idx="3060">
                  <c:v>7.5896999999999996E-3</c:v>
                </c:pt>
                <c:pt idx="3061">
                  <c:v>5.1156600000000002E-3</c:v>
                </c:pt>
                <c:pt idx="3062">
                  <c:v>4.7425499999999999E-3</c:v>
                </c:pt>
                <c:pt idx="3063">
                  <c:v>6.4133000000000003E-3</c:v>
                </c:pt>
                <c:pt idx="3064">
                  <c:v>2.31321E-3</c:v>
                </c:pt>
                <c:pt idx="3065">
                  <c:v>3.66972E-3</c:v>
                </c:pt>
                <c:pt idx="3066">
                  <c:v>1.8876800000000001E-3</c:v>
                </c:pt>
                <c:pt idx="3067">
                  <c:v>3.5327399999999999E-3</c:v>
                </c:pt>
                <c:pt idx="3068">
                  <c:v>2.98782E-3</c:v>
                </c:pt>
                <c:pt idx="3069">
                  <c:v>3.62401E-3</c:v>
                </c:pt>
                <c:pt idx="3070">
                  <c:v>3.78619E-3</c:v>
                </c:pt>
                <c:pt idx="3071">
                  <c:v>6.6401100000000003E-3</c:v>
                </c:pt>
                <c:pt idx="3072">
                  <c:v>4.7805299999999998E-3</c:v>
                </c:pt>
                <c:pt idx="3073">
                  <c:v>7.47863E-3</c:v>
                </c:pt>
                <c:pt idx="3074">
                  <c:v>6.41437E-3</c:v>
                </c:pt>
                <c:pt idx="3075">
                  <c:v>9.6753399999999993E-3</c:v>
                </c:pt>
                <c:pt idx="3076">
                  <c:v>5.8670099999999998E-3</c:v>
                </c:pt>
                <c:pt idx="3077">
                  <c:v>6.4847899999999998E-3</c:v>
                </c:pt>
                <c:pt idx="3078">
                  <c:v>9.1171900000000007E-3</c:v>
                </c:pt>
                <c:pt idx="3079">
                  <c:v>1.07598E-2</c:v>
                </c:pt>
                <c:pt idx="3080">
                  <c:v>6.01872E-3</c:v>
                </c:pt>
                <c:pt idx="3081">
                  <c:v>4.7722299999999997E-3</c:v>
                </c:pt>
                <c:pt idx="3082">
                  <c:v>2.9573300000000002E-3</c:v>
                </c:pt>
                <c:pt idx="3083">
                  <c:v>3.3156499999999998E-3</c:v>
                </c:pt>
                <c:pt idx="3084">
                  <c:v>8.54509E-3</c:v>
                </c:pt>
                <c:pt idx="3085">
                  <c:v>7.9124999999999994E-3</c:v>
                </c:pt>
                <c:pt idx="3086">
                  <c:v>7.9654099999999992E-3</c:v>
                </c:pt>
                <c:pt idx="3087">
                  <c:v>6.3128400000000001E-3</c:v>
                </c:pt>
                <c:pt idx="3088">
                  <c:v>2.8523899999999998E-3</c:v>
                </c:pt>
                <c:pt idx="3089">
                  <c:v>3.6674799999999999E-3</c:v>
                </c:pt>
                <c:pt idx="3090">
                  <c:v>6.95825E-3</c:v>
                </c:pt>
                <c:pt idx="3091">
                  <c:v>4.6797999999999996E-3</c:v>
                </c:pt>
                <c:pt idx="3092">
                  <c:v>6.6732600000000003E-3</c:v>
                </c:pt>
                <c:pt idx="3093">
                  <c:v>3.87879E-3</c:v>
                </c:pt>
                <c:pt idx="3094">
                  <c:v>1.9286399999999999E-3</c:v>
                </c:pt>
                <c:pt idx="3095">
                  <c:v>5.3230100000000004E-3</c:v>
                </c:pt>
                <c:pt idx="3096">
                  <c:v>6.0889899999999999E-3</c:v>
                </c:pt>
                <c:pt idx="3097">
                  <c:v>3.66804E-3</c:v>
                </c:pt>
                <c:pt idx="3098">
                  <c:v>4.4206599999999999E-3</c:v>
                </c:pt>
                <c:pt idx="3099">
                  <c:v>2.17234E-3</c:v>
                </c:pt>
                <c:pt idx="3100">
                  <c:v>4.4580000000000002E-3</c:v>
                </c:pt>
                <c:pt idx="3101">
                  <c:v>2.4808299999999998E-3</c:v>
                </c:pt>
                <c:pt idx="3102">
                  <c:v>3.8314199999999999E-3</c:v>
                </c:pt>
                <c:pt idx="3103">
                  <c:v>4.2448599999999996E-3</c:v>
                </c:pt>
                <c:pt idx="3104">
                  <c:v>6.0200699999999998E-3</c:v>
                </c:pt>
                <c:pt idx="3105">
                  <c:v>5.3655300000000003E-3</c:v>
                </c:pt>
                <c:pt idx="3106">
                  <c:v>9.4382000000000008E-3</c:v>
                </c:pt>
                <c:pt idx="3107">
                  <c:v>1.0265E-2</c:v>
                </c:pt>
                <c:pt idx="3108">
                  <c:v>7.4537099999999997E-3</c:v>
                </c:pt>
                <c:pt idx="3109">
                  <c:v>6.0723799999999996E-3</c:v>
                </c:pt>
                <c:pt idx="3110">
                  <c:v>7.9117700000000003E-3</c:v>
                </c:pt>
                <c:pt idx="3111">
                  <c:v>5.1425899999999998E-3</c:v>
                </c:pt>
                <c:pt idx="3112">
                  <c:v>4.5684100000000002E-3</c:v>
                </c:pt>
                <c:pt idx="3113">
                  <c:v>3.0761899999999999E-3</c:v>
                </c:pt>
                <c:pt idx="3114">
                  <c:v>3.3175399999999999E-3</c:v>
                </c:pt>
                <c:pt idx="3115">
                  <c:v>9.4719399999999999E-3</c:v>
                </c:pt>
                <c:pt idx="3116">
                  <c:v>8.0321300000000002E-3</c:v>
                </c:pt>
                <c:pt idx="3117">
                  <c:v>7.7255199999999996E-3</c:v>
                </c:pt>
                <c:pt idx="3118">
                  <c:v>1.19568E-2</c:v>
                </c:pt>
                <c:pt idx="3119">
                  <c:v>9.4666400000000001E-3</c:v>
                </c:pt>
                <c:pt idx="3120">
                  <c:v>3.7470699999999999E-3</c:v>
                </c:pt>
                <c:pt idx="3121">
                  <c:v>5.02032E-3</c:v>
                </c:pt>
                <c:pt idx="3122">
                  <c:v>4.41552E-3</c:v>
                </c:pt>
                <c:pt idx="3123">
                  <c:v>6.9702599999999998E-3</c:v>
                </c:pt>
                <c:pt idx="3124">
                  <c:v>6.5744699999999998E-3</c:v>
                </c:pt>
                <c:pt idx="3125">
                  <c:v>5.5197800000000002E-3</c:v>
                </c:pt>
                <c:pt idx="3126">
                  <c:v>1.3995800000000001E-3</c:v>
                </c:pt>
                <c:pt idx="3127">
                  <c:v>4.5476300000000004E-3</c:v>
                </c:pt>
                <c:pt idx="3128">
                  <c:v>5.3165799999999996E-3</c:v>
                </c:pt>
                <c:pt idx="3129">
                  <c:v>3.5528199999999999E-3</c:v>
                </c:pt>
                <c:pt idx="3130">
                  <c:v>3.0783799999999999E-3</c:v>
                </c:pt>
                <c:pt idx="3131">
                  <c:v>4.0904699999999997E-3</c:v>
                </c:pt>
                <c:pt idx="3132">
                  <c:v>8.5807100000000001E-3</c:v>
                </c:pt>
                <c:pt idx="3133">
                  <c:v>9.1240899999999996E-3</c:v>
                </c:pt>
                <c:pt idx="3134">
                  <c:v>5.5957100000000003E-3</c:v>
                </c:pt>
                <c:pt idx="3135">
                  <c:v>6.6825799999999996E-3</c:v>
                </c:pt>
                <c:pt idx="3136">
                  <c:v>6.8150800000000003E-3</c:v>
                </c:pt>
                <c:pt idx="3137">
                  <c:v>5.7923999999999996E-3</c:v>
                </c:pt>
                <c:pt idx="3138">
                  <c:v>1.0030300000000001E-2</c:v>
                </c:pt>
                <c:pt idx="3139">
                  <c:v>5.7007100000000003E-3</c:v>
                </c:pt>
                <c:pt idx="3140">
                  <c:v>1.02895E-2</c:v>
                </c:pt>
                <c:pt idx="3141">
                  <c:v>7.5722799999999998E-3</c:v>
                </c:pt>
                <c:pt idx="3142">
                  <c:v>5.7901100000000002E-3</c:v>
                </c:pt>
                <c:pt idx="3143">
                  <c:v>3.1093000000000002E-3</c:v>
                </c:pt>
                <c:pt idx="3144">
                  <c:v>6.6074300000000001E-3</c:v>
                </c:pt>
                <c:pt idx="3145">
                  <c:v>3.8786200000000002E-3</c:v>
                </c:pt>
                <c:pt idx="3146">
                  <c:v>7.7519399999999997E-3</c:v>
                </c:pt>
                <c:pt idx="3147">
                  <c:v>4.4454300000000002E-3</c:v>
                </c:pt>
                <c:pt idx="3148">
                  <c:v>5.5350599999999996E-3</c:v>
                </c:pt>
                <c:pt idx="3149">
                  <c:v>4.7106300000000004E-3</c:v>
                </c:pt>
                <c:pt idx="3150">
                  <c:v>6.3113600000000002E-3</c:v>
                </c:pt>
                <c:pt idx="3151">
                  <c:v>3.6951499999999999E-3</c:v>
                </c:pt>
                <c:pt idx="3152">
                  <c:v>9.3600300000000001E-3</c:v>
                </c:pt>
                <c:pt idx="3153">
                  <c:v>8.8378299999999996E-3</c:v>
                </c:pt>
                <c:pt idx="3154">
                  <c:v>9.7388200000000005E-3</c:v>
                </c:pt>
                <c:pt idx="3155">
                  <c:v>6.9506699999999999E-3</c:v>
                </c:pt>
                <c:pt idx="3156">
                  <c:v>8.5312400000000007E-3</c:v>
                </c:pt>
                <c:pt idx="3157">
                  <c:v>7.8395200000000009E-3</c:v>
                </c:pt>
                <c:pt idx="3158">
                  <c:v>4.3597999999999996E-3</c:v>
                </c:pt>
                <c:pt idx="3159">
                  <c:v>1.10156E-2</c:v>
                </c:pt>
                <c:pt idx="3160">
                  <c:v>5.3191499999999999E-3</c:v>
                </c:pt>
                <c:pt idx="3161">
                  <c:v>6.1511400000000003E-3</c:v>
                </c:pt>
                <c:pt idx="3162">
                  <c:v>4.9360599999999999E-3</c:v>
                </c:pt>
                <c:pt idx="3163">
                  <c:v>7.2896000000000002E-3</c:v>
                </c:pt>
                <c:pt idx="3164">
                  <c:v>3.2453500000000001E-3</c:v>
                </c:pt>
                <c:pt idx="3165">
                  <c:v>5.5998300000000001E-3</c:v>
                </c:pt>
                <c:pt idx="3166">
                  <c:v>7.8857600000000003E-3</c:v>
                </c:pt>
                <c:pt idx="3167">
                  <c:v>7.0843499999999997E-3</c:v>
                </c:pt>
                <c:pt idx="3168">
                  <c:v>9.7302099999999996E-3</c:v>
                </c:pt>
                <c:pt idx="3169">
                  <c:v>1.06242E-2</c:v>
                </c:pt>
                <c:pt idx="3170">
                  <c:v>1.27457E-2</c:v>
                </c:pt>
                <c:pt idx="3171">
                  <c:v>7.7787400000000001E-3</c:v>
                </c:pt>
                <c:pt idx="3172">
                  <c:v>6.6386400000000003E-3</c:v>
                </c:pt>
                <c:pt idx="3173">
                  <c:v>9.4623699999999995E-3</c:v>
                </c:pt>
                <c:pt idx="3174">
                  <c:v>5.7180599999999996E-3</c:v>
                </c:pt>
                <c:pt idx="3175">
                  <c:v>7.4447100000000002E-3</c:v>
                </c:pt>
                <c:pt idx="3176">
                  <c:v>3.4393800000000001E-3</c:v>
                </c:pt>
                <c:pt idx="3177">
                  <c:v>8.1351700000000006E-3</c:v>
                </c:pt>
                <c:pt idx="3178">
                  <c:v>1.3902899999999999E-2</c:v>
                </c:pt>
                <c:pt idx="3179">
                  <c:v>1.5088300000000001E-2</c:v>
                </c:pt>
                <c:pt idx="3180">
                  <c:v>1.1592399999999999E-2</c:v>
                </c:pt>
                <c:pt idx="3181">
                  <c:v>7.1414E-3</c:v>
                </c:pt>
                <c:pt idx="3182">
                  <c:v>6.5979400000000001E-3</c:v>
                </c:pt>
                <c:pt idx="3183">
                  <c:v>6.4342100000000001E-3</c:v>
                </c:pt>
                <c:pt idx="3184">
                  <c:v>6.4962300000000004E-3</c:v>
                </c:pt>
                <c:pt idx="3185">
                  <c:v>6.2245099999999999E-3</c:v>
                </c:pt>
                <c:pt idx="3186">
                  <c:v>4.8472100000000002E-3</c:v>
                </c:pt>
                <c:pt idx="3187">
                  <c:v>3.2126799999999999E-3</c:v>
                </c:pt>
                <c:pt idx="3188">
                  <c:v>6.3572799999999999E-3</c:v>
                </c:pt>
                <c:pt idx="3189">
                  <c:v>5.9676E-3</c:v>
                </c:pt>
                <c:pt idx="3190">
                  <c:v>4.5711800000000002E-3</c:v>
                </c:pt>
                <c:pt idx="3191">
                  <c:v>4.64527E-3</c:v>
                </c:pt>
                <c:pt idx="3192">
                  <c:v>4.70689E-3</c:v>
                </c:pt>
                <c:pt idx="3193">
                  <c:v>3.6177900000000001E-3</c:v>
                </c:pt>
                <c:pt idx="3194">
                  <c:v>3.38624E-3</c:v>
                </c:pt>
                <c:pt idx="3195">
                  <c:v>4.8543700000000002E-3</c:v>
                </c:pt>
                <c:pt idx="3196">
                  <c:v>7.7736999999999997E-3</c:v>
                </c:pt>
                <c:pt idx="3197">
                  <c:v>4.0511699999999998E-3</c:v>
                </c:pt>
                <c:pt idx="3198">
                  <c:v>5.4656799999999997E-3</c:v>
                </c:pt>
                <c:pt idx="3199">
                  <c:v>5.6731400000000001E-3</c:v>
                </c:pt>
                <c:pt idx="3200">
                  <c:v>9.0171299999999999E-3</c:v>
                </c:pt>
                <c:pt idx="3201">
                  <c:v>7.7262700000000004E-3</c:v>
                </c:pt>
                <c:pt idx="3202">
                  <c:v>3.5460999999999999E-3</c:v>
                </c:pt>
                <c:pt idx="3203">
                  <c:v>5.8519000000000002E-3</c:v>
                </c:pt>
                <c:pt idx="3204">
                  <c:v>5.6925999999999999E-3</c:v>
                </c:pt>
                <c:pt idx="3205">
                  <c:v>1.62338E-3</c:v>
                </c:pt>
                <c:pt idx="3206">
                  <c:v>2.5363199999999999E-3</c:v>
                </c:pt>
                <c:pt idx="3207">
                  <c:v>4.6522400000000002E-3</c:v>
                </c:pt>
                <c:pt idx="3208">
                  <c:v>6.9156299999999999E-3</c:v>
                </c:pt>
                <c:pt idx="3209">
                  <c:v>6.4993300000000002E-3</c:v>
                </c:pt>
                <c:pt idx="3210">
                  <c:v>2.7849200000000002E-3</c:v>
                </c:pt>
                <c:pt idx="3211">
                  <c:v>6.67959E-3</c:v>
                </c:pt>
                <c:pt idx="3212">
                  <c:v>4.6433100000000003E-3</c:v>
                </c:pt>
                <c:pt idx="3213">
                  <c:v>1.39165E-2</c:v>
                </c:pt>
                <c:pt idx="3214">
                  <c:v>1.27165E-2</c:v>
                </c:pt>
                <c:pt idx="3215">
                  <c:v>6.25838E-3</c:v>
                </c:pt>
                <c:pt idx="3216">
                  <c:v>7.07495E-3</c:v>
                </c:pt>
                <c:pt idx="3217">
                  <c:v>6.4363900000000002E-3</c:v>
                </c:pt>
                <c:pt idx="3218">
                  <c:v>3.7802999999999999E-3</c:v>
                </c:pt>
                <c:pt idx="3219">
                  <c:v>4.06939E-3</c:v>
                </c:pt>
                <c:pt idx="3220">
                  <c:v>3.88098E-3</c:v>
                </c:pt>
                <c:pt idx="3221">
                  <c:v>6.1310799999999997E-3</c:v>
                </c:pt>
                <c:pt idx="3222">
                  <c:v>9.2715200000000001E-3</c:v>
                </c:pt>
                <c:pt idx="3223">
                  <c:v>4.2250400000000002E-3</c:v>
                </c:pt>
                <c:pt idx="3224">
                  <c:v>6.8797199999999998E-3</c:v>
                </c:pt>
                <c:pt idx="3225">
                  <c:v>5.0444399999999999E-3</c:v>
                </c:pt>
                <c:pt idx="3226">
                  <c:v>3.7499999999999999E-3</c:v>
                </c:pt>
                <c:pt idx="3227">
                  <c:v>5.3488900000000002E-3</c:v>
                </c:pt>
                <c:pt idx="3228">
                  <c:v>3.8976900000000001E-3</c:v>
                </c:pt>
                <c:pt idx="3229">
                  <c:v>2.9615000000000002E-3</c:v>
                </c:pt>
                <c:pt idx="3230">
                  <c:v>7.4460200000000002E-3</c:v>
                </c:pt>
                <c:pt idx="3231">
                  <c:v>7.3170700000000002E-3</c:v>
                </c:pt>
                <c:pt idx="3232">
                  <c:v>7.3355399999999998E-3</c:v>
                </c:pt>
                <c:pt idx="3233">
                  <c:v>1.03217E-2</c:v>
                </c:pt>
                <c:pt idx="3234">
                  <c:v>8.0213899999999998E-3</c:v>
                </c:pt>
                <c:pt idx="3235">
                  <c:v>5.6271999999999997E-3</c:v>
                </c:pt>
                <c:pt idx="3236">
                  <c:v>3.9738200000000003E-3</c:v>
                </c:pt>
                <c:pt idx="3237">
                  <c:v>5.1270100000000004E-3</c:v>
                </c:pt>
                <c:pt idx="3238">
                  <c:v>2.2810199999999999E-3</c:v>
                </c:pt>
                <c:pt idx="3239">
                  <c:v>2.0031200000000002E-3</c:v>
                </c:pt>
                <c:pt idx="3240">
                  <c:v>9.4808099999999992E-3</c:v>
                </c:pt>
                <c:pt idx="3241">
                  <c:v>8.7778500000000002E-3</c:v>
                </c:pt>
                <c:pt idx="3242">
                  <c:v>3.3497100000000001E-3</c:v>
                </c:pt>
                <c:pt idx="3243">
                  <c:v>3.8478900000000001E-3</c:v>
                </c:pt>
                <c:pt idx="3244">
                  <c:v>7.7202499999999997E-3</c:v>
                </c:pt>
                <c:pt idx="3245">
                  <c:v>3.6900399999999999E-3</c:v>
                </c:pt>
                <c:pt idx="3246">
                  <c:v>8.88889E-3</c:v>
                </c:pt>
                <c:pt idx="3247">
                  <c:v>6.7980999999999996E-3</c:v>
                </c:pt>
                <c:pt idx="3248">
                  <c:v>4.4893399999999997E-3</c:v>
                </c:pt>
                <c:pt idx="3249">
                  <c:v>8.2285699999999993E-3</c:v>
                </c:pt>
                <c:pt idx="3250">
                  <c:v>9.1151600000000006E-3</c:v>
                </c:pt>
                <c:pt idx="3251">
                  <c:v>7.3990999999999996E-3</c:v>
                </c:pt>
                <c:pt idx="3252">
                  <c:v>1.1098500000000001E-2</c:v>
                </c:pt>
                <c:pt idx="3253">
                  <c:v>6.8012300000000001E-3</c:v>
                </c:pt>
                <c:pt idx="3254">
                  <c:v>1.01446E-2</c:v>
                </c:pt>
                <c:pt idx="3255">
                  <c:v>1.0874399999999999E-2</c:v>
                </c:pt>
                <c:pt idx="3256">
                  <c:v>9.1785200000000008E-3</c:v>
                </c:pt>
                <c:pt idx="3257">
                  <c:v>9.4209600000000008E-3</c:v>
                </c:pt>
                <c:pt idx="3258">
                  <c:v>1.1129099999999999E-2</c:v>
                </c:pt>
                <c:pt idx="3259">
                  <c:v>4.9695099999999999E-3</c:v>
                </c:pt>
                <c:pt idx="3260">
                  <c:v>6.5954100000000003E-3</c:v>
                </c:pt>
                <c:pt idx="3261">
                  <c:v>3.2596000000000001E-3</c:v>
                </c:pt>
                <c:pt idx="3262">
                  <c:v>6.18273E-3</c:v>
                </c:pt>
                <c:pt idx="3263">
                  <c:v>4.7148600000000004E-3</c:v>
                </c:pt>
                <c:pt idx="3264">
                  <c:v>3.1832700000000002E-3</c:v>
                </c:pt>
                <c:pt idx="3265">
                  <c:v>5.38894E-3</c:v>
                </c:pt>
                <c:pt idx="3266">
                  <c:v>9.5415399999999994E-3</c:v>
                </c:pt>
                <c:pt idx="3267">
                  <c:v>3.6310800000000001E-3</c:v>
                </c:pt>
                <c:pt idx="3268">
                  <c:v>1.8828E-3</c:v>
                </c:pt>
                <c:pt idx="3269">
                  <c:v>2.7611599999999999E-3</c:v>
                </c:pt>
                <c:pt idx="3270">
                  <c:v>5.2871899999999998E-3</c:v>
                </c:pt>
                <c:pt idx="3271">
                  <c:v>9.1270799999999992E-3</c:v>
                </c:pt>
                <c:pt idx="3272">
                  <c:v>5.3228399999999997E-3</c:v>
                </c:pt>
                <c:pt idx="3273">
                  <c:v>5.8207199999999997E-3</c:v>
                </c:pt>
                <c:pt idx="3274">
                  <c:v>9.1053899999999997E-3</c:v>
                </c:pt>
                <c:pt idx="3275">
                  <c:v>8.70925E-3</c:v>
                </c:pt>
                <c:pt idx="3276">
                  <c:v>1.31848E-2</c:v>
                </c:pt>
                <c:pt idx="3277">
                  <c:v>1.14459E-2</c:v>
                </c:pt>
                <c:pt idx="3278">
                  <c:v>9.18274E-3</c:v>
                </c:pt>
                <c:pt idx="3279">
                  <c:v>6.7129599999999996E-3</c:v>
                </c:pt>
                <c:pt idx="3280">
                  <c:v>6.48899E-3</c:v>
                </c:pt>
                <c:pt idx="3281">
                  <c:v>1.6055E-2</c:v>
                </c:pt>
                <c:pt idx="3282">
                  <c:v>1.1622499999999999E-2</c:v>
                </c:pt>
                <c:pt idx="3283">
                  <c:v>1.0671399999999999E-2</c:v>
                </c:pt>
                <c:pt idx="3284">
                  <c:v>1.14273E-2</c:v>
                </c:pt>
                <c:pt idx="3285">
                  <c:v>6.1974300000000003E-3</c:v>
                </c:pt>
                <c:pt idx="3286">
                  <c:v>7.5622800000000002E-3</c:v>
                </c:pt>
                <c:pt idx="3287">
                  <c:v>4.9019600000000003E-3</c:v>
                </c:pt>
                <c:pt idx="3288">
                  <c:v>7.70077E-3</c:v>
                </c:pt>
                <c:pt idx="3289">
                  <c:v>5.6950000000000004E-3</c:v>
                </c:pt>
                <c:pt idx="3290">
                  <c:v>1.12117E-2</c:v>
                </c:pt>
                <c:pt idx="3291">
                  <c:v>6.2365600000000004E-3</c:v>
                </c:pt>
                <c:pt idx="3292">
                  <c:v>8.4160599999999995E-3</c:v>
                </c:pt>
                <c:pt idx="3293">
                  <c:v>8.4690600000000005E-3</c:v>
                </c:pt>
                <c:pt idx="3294">
                  <c:v>6.0829899999999999E-3</c:v>
                </c:pt>
                <c:pt idx="3295">
                  <c:v>7.4873400000000003E-3</c:v>
                </c:pt>
                <c:pt idx="3296">
                  <c:v>1.5517599999999999E-3</c:v>
                </c:pt>
                <c:pt idx="3297">
                  <c:v>2.1776999999999999E-3</c:v>
                </c:pt>
                <c:pt idx="3298">
                  <c:v>3.9335699999999999E-3</c:v>
                </c:pt>
                <c:pt idx="3299">
                  <c:v>4.9283199999999999E-3</c:v>
                </c:pt>
                <c:pt idx="3300">
                  <c:v>9.8898600000000003E-3</c:v>
                </c:pt>
                <c:pt idx="3301">
                  <c:v>1.3442000000000001E-2</c:v>
                </c:pt>
                <c:pt idx="3302">
                  <c:v>9.1723099999999995E-3</c:v>
                </c:pt>
                <c:pt idx="3303">
                  <c:v>4.4424699999999996E-3</c:v>
                </c:pt>
                <c:pt idx="3304">
                  <c:v>4.67082E-3</c:v>
                </c:pt>
                <c:pt idx="3305">
                  <c:v>5.9747699999999999E-3</c:v>
                </c:pt>
                <c:pt idx="3306">
                  <c:v>4.5568500000000003E-3</c:v>
                </c:pt>
                <c:pt idx="3307">
                  <c:v>5.8768199999999996E-3</c:v>
                </c:pt>
                <c:pt idx="3308">
                  <c:v>7.2428800000000002E-3</c:v>
                </c:pt>
                <c:pt idx="3309">
                  <c:v>9.6246400000000003E-3</c:v>
                </c:pt>
                <c:pt idx="3310">
                  <c:v>6.2335200000000002E-3</c:v>
                </c:pt>
                <c:pt idx="3311">
                  <c:v>4.6284999999999998E-3</c:v>
                </c:pt>
                <c:pt idx="3312">
                  <c:v>1.15849E-2</c:v>
                </c:pt>
                <c:pt idx="3313">
                  <c:v>1.11745E-2</c:v>
                </c:pt>
                <c:pt idx="3314">
                  <c:v>6.69536E-3</c:v>
                </c:pt>
                <c:pt idx="3315">
                  <c:v>4.7263699999999997E-3</c:v>
                </c:pt>
                <c:pt idx="3316">
                  <c:v>1.0035000000000001E-2</c:v>
                </c:pt>
                <c:pt idx="3317">
                  <c:v>6.5010399999999996E-3</c:v>
                </c:pt>
                <c:pt idx="3318">
                  <c:v>5.5248600000000004E-3</c:v>
                </c:pt>
                <c:pt idx="3319">
                  <c:v>6.92042E-3</c:v>
                </c:pt>
                <c:pt idx="3320">
                  <c:v>2.3331799999999998E-3</c:v>
                </c:pt>
                <c:pt idx="3321">
                  <c:v>2.6344699999999999E-3</c:v>
                </c:pt>
                <c:pt idx="3322">
                  <c:v>7.2879900000000003E-3</c:v>
                </c:pt>
                <c:pt idx="3323">
                  <c:v>8.6283200000000001E-3</c:v>
                </c:pt>
                <c:pt idx="3324">
                  <c:v>1.3321299999999999E-2</c:v>
                </c:pt>
                <c:pt idx="3325">
                  <c:v>1.1130900000000001E-2</c:v>
                </c:pt>
                <c:pt idx="3326">
                  <c:v>9.6841099999999992E-3</c:v>
                </c:pt>
                <c:pt idx="3327">
                  <c:v>3.4730799999999999E-3</c:v>
                </c:pt>
                <c:pt idx="3328">
                  <c:v>5.9011599999999999E-3</c:v>
                </c:pt>
                <c:pt idx="3329">
                  <c:v>3.16599E-3</c:v>
                </c:pt>
                <c:pt idx="3330">
                  <c:v>6.9881199999999996E-3</c:v>
                </c:pt>
                <c:pt idx="3331">
                  <c:v>1.6103800000000001E-2</c:v>
                </c:pt>
                <c:pt idx="3332">
                  <c:v>8.7963E-3</c:v>
                </c:pt>
                <c:pt idx="3333">
                  <c:v>5.9269800000000001E-3</c:v>
                </c:pt>
                <c:pt idx="3334">
                  <c:v>8.5287799999999997E-3</c:v>
                </c:pt>
                <c:pt idx="3335">
                  <c:v>2.5298999999999999E-3</c:v>
                </c:pt>
                <c:pt idx="3336">
                  <c:v>3.8689100000000001E-3</c:v>
                </c:pt>
                <c:pt idx="3337">
                  <c:v>4.6490999999999998E-3</c:v>
                </c:pt>
                <c:pt idx="3338">
                  <c:v>1.1185699999999999E-3</c:v>
                </c:pt>
                <c:pt idx="3339">
                  <c:v>8.2549900000000002E-3</c:v>
                </c:pt>
                <c:pt idx="3340">
                  <c:v>3.4562199999999999E-3</c:v>
                </c:pt>
                <c:pt idx="3341">
                  <c:v>5.0574699999999997E-3</c:v>
                </c:pt>
                <c:pt idx="3342">
                  <c:v>3.00717E-3</c:v>
                </c:pt>
                <c:pt idx="3343">
                  <c:v>5.4732000000000001E-3</c:v>
                </c:pt>
                <c:pt idx="3344">
                  <c:v>5.7234399999999998E-3</c:v>
                </c:pt>
                <c:pt idx="3345">
                  <c:v>4.7489799999999999E-3</c:v>
                </c:pt>
                <c:pt idx="3346">
                  <c:v>4.76839E-3</c:v>
                </c:pt>
                <c:pt idx="3347">
                  <c:v>5.1236399999999996E-3</c:v>
                </c:pt>
                <c:pt idx="3348">
                  <c:v>8.8777600000000002E-3</c:v>
                </c:pt>
                <c:pt idx="3349">
                  <c:v>2.9585800000000002E-3</c:v>
                </c:pt>
                <c:pt idx="3350">
                  <c:v>1.6230000000000001E-3</c:v>
                </c:pt>
                <c:pt idx="3351">
                  <c:v>4.2174300000000003E-3</c:v>
                </c:pt>
                <c:pt idx="3352">
                  <c:v>5.4958200000000002E-3</c:v>
                </c:pt>
                <c:pt idx="3353">
                  <c:v>3.4387900000000002E-3</c:v>
                </c:pt>
                <c:pt idx="3354">
                  <c:v>4.7738099999999999E-3</c:v>
                </c:pt>
                <c:pt idx="3355">
                  <c:v>6.26305E-3</c:v>
                </c:pt>
                <c:pt idx="3356">
                  <c:v>6.5521900000000003E-3</c:v>
                </c:pt>
                <c:pt idx="3357">
                  <c:v>3.9482299999999996E-3</c:v>
                </c:pt>
                <c:pt idx="3358">
                  <c:v>3.5320099999999999E-3</c:v>
                </c:pt>
                <c:pt idx="3359">
                  <c:v>7.4325800000000003E-3</c:v>
                </c:pt>
                <c:pt idx="3360">
                  <c:v>7.4105400000000002E-3</c:v>
                </c:pt>
                <c:pt idx="3361">
                  <c:v>3.6725E-3</c:v>
                </c:pt>
                <c:pt idx="3362">
                  <c:v>4.8932400000000001E-3</c:v>
                </c:pt>
                <c:pt idx="3363">
                  <c:v>8.4488700000000007E-3</c:v>
                </c:pt>
                <c:pt idx="3364">
                  <c:v>5.7433199999999997E-3</c:v>
                </c:pt>
                <c:pt idx="3365">
                  <c:v>4.7382700000000002E-3</c:v>
                </c:pt>
                <c:pt idx="3366">
                  <c:v>3.6199100000000001E-3</c:v>
                </c:pt>
                <c:pt idx="3367">
                  <c:v>4.44444E-3</c:v>
                </c:pt>
                <c:pt idx="3368">
                  <c:v>2.8063599999999999E-3</c:v>
                </c:pt>
                <c:pt idx="3369">
                  <c:v>5.80271E-3</c:v>
                </c:pt>
                <c:pt idx="3370">
                  <c:v>7.8459299999999992E-3</c:v>
                </c:pt>
                <c:pt idx="3371">
                  <c:v>4.22128E-3</c:v>
                </c:pt>
                <c:pt idx="3372">
                  <c:v>6.0961799999999997E-3</c:v>
                </c:pt>
                <c:pt idx="3373">
                  <c:v>5.4249500000000004E-3</c:v>
                </c:pt>
                <c:pt idx="3374">
                  <c:v>2.27998E-3</c:v>
                </c:pt>
                <c:pt idx="3375">
                  <c:v>3.84702E-3</c:v>
                </c:pt>
                <c:pt idx="3376">
                  <c:v>4.6449899999999999E-3</c:v>
                </c:pt>
                <c:pt idx="3377">
                  <c:v>8.9538199999999995E-3</c:v>
                </c:pt>
                <c:pt idx="3378">
                  <c:v>1.10019E-2</c:v>
                </c:pt>
                <c:pt idx="3379">
                  <c:v>2.1057599999999999E-3</c:v>
                </c:pt>
                <c:pt idx="3380">
                  <c:v>7.49879E-3</c:v>
                </c:pt>
                <c:pt idx="3381">
                  <c:v>5.4347800000000002E-3</c:v>
                </c:pt>
                <c:pt idx="3382">
                  <c:v>9.2277799999999997E-3</c:v>
                </c:pt>
                <c:pt idx="3383">
                  <c:v>5.7830199999999998E-3</c:v>
                </c:pt>
                <c:pt idx="3384">
                  <c:v>6.2355700000000002E-3</c:v>
                </c:pt>
                <c:pt idx="3385">
                  <c:v>1.01872E-2</c:v>
                </c:pt>
                <c:pt idx="3386">
                  <c:v>4.0679599999999998E-3</c:v>
                </c:pt>
                <c:pt idx="3387">
                  <c:v>4.0094299999999996E-3</c:v>
                </c:pt>
                <c:pt idx="3388">
                  <c:v>6.1684499999999998E-3</c:v>
                </c:pt>
                <c:pt idx="3389">
                  <c:v>1.10954E-2</c:v>
                </c:pt>
                <c:pt idx="3390">
                  <c:v>2.6347300000000001E-3</c:v>
                </c:pt>
                <c:pt idx="3391">
                  <c:v>6.3981000000000003E-3</c:v>
                </c:pt>
                <c:pt idx="3392">
                  <c:v>4.1503299999999998E-3</c:v>
                </c:pt>
                <c:pt idx="3393">
                  <c:v>4.8253699999999998E-3</c:v>
                </c:pt>
                <c:pt idx="3394">
                  <c:v>5.0890600000000003E-3</c:v>
                </c:pt>
                <c:pt idx="3395">
                  <c:v>7.9887199999999995E-3</c:v>
                </c:pt>
                <c:pt idx="3396">
                  <c:v>6.26305E-3</c:v>
                </c:pt>
                <c:pt idx="3397">
                  <c:v>2.7409800000000001E-3</c:v>
                </c:pt>
                <c:pt idx="3398">
                  <c:v>4.0037700000000002E-3</c:v>
                </c:pt>
                <c:pt idx="3399">
                  <c:v>4.2184199999999996E-3</c:v>
                </c:pt>
                <c:pt idx="3400">
                  <c:v>3.8031300000000001E-3</c:v>
                </c:pt>
                <c:pt idx="3401">
                  <c:v>5.79643E-3</c:v>
                </c:pt>
                <c:pt idx="3402">
                  <c:v>8.6559299999999992E-3</c:v>
                </c:pt>
                <c:pt idx="3403">
                  <c:v>9.6966699999999992E-3</c:v>
                </c:pt>
                <c:pt idx="3404">
                  <c:v>3.63284E-3</c:v>
                </c:pt>
                <c:pt idx="3405">
                  <c:v>5.0712400000000003E-3</c:v>
                </c:pt>
                <c:pt idx="3406">
                  <c:v>5.1691699999999998E-3</c:v>
                </c:pt>
                <c:pt idx="3407">
                  <c:v>5.1373699999999996E-3</c:v>
                </c:pt>
                <c:pt idx="3408">
                  <c:v>5.1402899999999996E-3</c:v>
                </c:pt>
                <c:pt idx="3409">
                  <c:v>4.2435800000000003E-3</c:v>
                </c:pt>
                <c:pt idx="3410">
                  <c:v>5.2731499999999999E-3</c:v>
                </c:pt>
                <c:pt idx="3411">
                  <c:v>7.4121100000000004E-3</c:v>
                </c:pt>
                <c:pt idx="3412">
                  <c:v>3.7182399999999998E-3</c:v>
                </c:pt>
                <c:pt idx="3413">
                  <c:v>3.10495E-3</c:v>
                </c:pt>
                <c:pt idx="3414">
                  <c:v>3.9899200000000001E-3</c:v>
                </c:pt>
                <c:pt idx="3415">
                  <c:v>1.48778E-3</c:v>
                </c:pt>
                <c:pt idx="3416">
                  <c:v>8.2020300000000008E-3</c:v>
                </c:pt>
                <c:pt idx="3417">
                  <c:v>1.1897E-2</c:v>
                </c:pt>
                <c:pt idx="3418">
                  <c:v>9.7914000000000005E-3</c:v>
                </c:pt>
                <c:pt idx="3419">
                  <c:v>1.00664E-2</c:v>
                </c:pt>
                <c:pt idx="3420">
                  <c:v>7.6788100000000003E-3</c:v>
                </c:pt>
                <c:pt idx="3421">
                  <c:v>1.0933699999999999E-2</c:v>
                </c:pt>
                <c:pt idx="3422">
                  <c:v>8.5134300000000006E-3</c:v>
                </c:pt>
                <c:pt idx="3423">
                  <c:v>5.9171600000000003E-3</c:v>
                </c:pt>
                <c:pt idx="3424">
                  <c:v>5.8761799999999999E-3</c:v>
                </c:pt>
                <c:pt idx="3425">
                  <c:v>2.3549600000000001E-3</c:v>
                </c:pt>
                <c:pt idx="3426">
                  <c:v>3.8073899999999999E-3</c:v>
                </c:pt>
                <c:pt idx="3427">
                  <c:v>6.5080800000000003E-3</c:v>
                </c:pt>
                <c:pt idx="3428">
                  <c:v>1.0563400000000001E-2</c:v>
                </c:pt>
                <c:pt idx="3429">
                  <c:v>3.1538600000000001E-3</c:v>
                </c:pt>
                <c:pt idx="3430">
                  <c:v>2.2251900000000002E-3</c:v>
                </c:pt>
                <c:pt idx="3431">
                  <c:v>4.2194099999999998E-3</c:v>
                </c:pt>
                <c:pt idx="3432">
                  <c:v>8.3737299999999994E-3</c:v>
                </c:pt>
                <c:pt idx="3433">
                  <c:v>7.2960400000000002E-3</c:v>
                </c:pt>
                <c:pt idx="3434">
                  <c:v>7.9875699999999994E-3</c:v>
                </c:pt>
                <c:pt idx="3435">
                  <c:v>7.8369900000000003E-3</c:v>
                </c:pt>
                <c:pt idx="3436">
                  <c:v>2.04082E-3</c:v>
                </c:pt>
                <c:pt idx="3437">
                  <c:v>6.4473100000000004E-3</c:v>
                </c:pt>
                <c:pt idx="3438">
                  <c:v>8.3108699999999997E-3</c:v>
                </c:pt>
                <c:pt idx="3439">
                  <c:v>1.16487E-2</c:v>
                </c:pt>
                <c:pt idx="3440">
                  <c:v>6.0294800000000003E-3</c:v>
                </c:pt>
                <c:pt idx="3441">
                  <c:v>3.59955E-3</c:v>
                </c:pt>
                <c:pt idx="3442">
                  <c:v>7.5051199999999997E-3</c:v>
                </c:pt>
                <c:pt idx="3443">
                  <c:v>6.8166299999999997E-3</c:v>
                </c:pt>
                <c:pt idx="3444">
                  <c:v>7.8704699999999992E-3</c:v>
                </c:pt>
                <c:pt idx="3445">
                  <c:v>5.1127100000000003E-3</c:v>
                </c:pt>
                <c:pt idx="3446">
                  <c:v>5.4471199999999997E-3</c:v>
                </c:pt>
                <c:pt idx="3447">
                  <c:v>5.7919399999999998E-3</c:v>
                </c:pt>
                <c:pt idx="3448">
                  <c:v>1.09099E-2</c:v>
                </c:pt>
                <c:pt idx="3449">
                  <c:v>4.4833499999999997E-3</c:v>
                </c:pt>
                <c:pt idx="3450">
                  <c:v>9.1998300000000009E-3</c:v>
                </c:pt>
                <c:pt idx="3451">
                  <c:v>9.2429599999999997E-3</c:v>
                </c:pt>
                <c:pt idx="3452">
                  <c:v>8.66075E-3</c:v>
                </c:pt>
                <c:pt idx="3453">
                  <c:v>2.8856799999999998E-3</c:v>
                </c:pt>
                <c:pt idx="3454">
                  <c:v>9.3354100000000006E-3</c:v>
                </c:pt>
                <c:pt idx="3455">
                  <c:v>6.7980999999999996E-3</c:v>
                </c:pt>
                <c:pt idx="3456">
                  <c:v>6.8540099999999998E-3</c:v>
                </c:pt>
                <c:pt idx="3457">
                  <c:v>6.4739899999999998E-3</c:v>
                </c:pt>
                <c:pt idx="3458">
                  <c:v>4.39815E-3</c:v>
                </c:pt>
                <c:pt idx="3459">
                  <c:v>6.2083199999999998E-3</c:v>
                </c:pt>
                <c:pt idx="3460">
                  <c:v>3.30189E-3</c:v>
                </c:pt>
                <c:pt idx="3461">
                  <c:v>2.0279400000000002E-3</c:v>
                </c:pt>
                <c:pt idx="3462">
                  <c:v>5.5023900000000002E-3</c:v>
                </c:pt>
                <c:pt idx="3463">
                  <c:v>6.2717800000000002E-3</c:v>
                </c:pt>
                <c:pt idx="3464">
                  <c:v>5.3538199999999996E-3</c:v>
                </c:pt>
                <c:pt idx="3465">
                  <c:v>7.1527500000000003E-3</c:v>
                </c:pt>
                <c:pt idx="3466">
                  <c:v>5.1079599999999999E-3</c:v>
                </c:pt>
                <c:pt idx="3467">
                  <c:v>8.3903699999999994E-3</c:v>
                </c:pt>
                <c:pt idx="3468">
                  <c:v>4.9945700000000003E-3</c:v>
                </c:pt>
                <c:pt idx="3469">
                  <c:v>5.0605099999999998E-3</c:v>
                </c:pt>
                <c:pt idx="3470">
                  <c:v>3.27941E-3</c:v>
                </c:pt>
                <c:pt idx="3471">
                  <c:v>2.6143799999999999E-3</c:v>
                </c:pt>
                <c:pt idx="3472">
                  <c:v>6.3938600000000003E-3</c:v>
                </c:pt>
                <c:pt idx="3473">
                  <c:v>7.5693899999999996E-3</c:v>
                </c:pt>
                <c:pt idx="3474">
                  <c:v>3.2195800000000001E-3</c:v>
                </c:pt>
                <c:pt idx="3475">
                  <c:v>7.3431199999999999E-3</c:v>
                </c:pt>
                <c:pt idx="3476">
                  <c:v>2.5878799999999999E-3</c:v>
                </c:pt>
                <c:pt idx="3477">
                  <c:v>6.7873300000000003E-3</c:v>
                </c:pt>
                <c:pt idx="3478">
                  <c:v>5.1953900000000003E-3</c:v>
                </c:pt>
                <c:pt idx="3479">
                  <c:v>5.8611399999999999E-3</c:v>
                </c:pt>
                <c:pt idx="3480">
                  <c:v>5.2956799999999997E-3</c:v>
                </c:pt>
                <c:pt idx="3481">
                  <c:v>3.8496400000000001E-3</c:v>
                </c:pt>
                <c:pt idx="3482">
                  <c:v>9.5114599999999994E-3</c:v>
                </c:pt>
                <c:pt idx="3483">
                  <c:v>5.0952599999999999E-3</c:v>
                </c:pt>
                <c:pt idx="3484">
                  <c:v>6.0538099999999997E-3</c:v>
                </c:pt>
                <c:pt idx="3485">
                  <c:v>4.2410700000000004E-3</c:v>
                </c:pt>
                <c:pt idx="3486">
                  <c:v>5.0159599999999999E-3</c:v>
                </c:pt>
                <c:pt idx="3487">
                  <c:v>5.9893999999999998E-3</c:v>
                </c:pt>
                <c:pt idx="3488">
                  <c:v>5.9665899999999999E-3</c:v>
                </c:pt>
                <c:pt idx="3489">
                  <c:v>3.7735799999999999E-3</c:v>
                </c:pt>
                <c:pt idx="3490">
                  <c:v>6.3935600000000004E-3</c:v>
                </c:pt>
                <c:pt idx="3491">
                  <c:v>5.6939499999999997E-3</c:v>
                </c:pt>
                <c:pt idx="3492">
                  <c:v>3.9116400000000001E-3</c:v>
                </c:pt>
                <c:pt idx="3493">
                  <c:v>1.1499499999999999E-2</c:v>
                </c:pt>
                <c:pt idx="3494">
                  <c:v>1.32257E-2</c:v>
                </c:pt>
                <c:pt idx="3495">
                  <c:v>1.1380700000000001E-2</c:v>
                </c:pt>
                <c:pt idx="3496">
                  <c:v>5.3015199999999997E-3</c:v>
                </c:pt>
                <c:pt idx="3497">
                  <c:v>2.8440200000000001E-3</c:v>
                </c:pt>
                <c:pt idx="3498">
                  <c:v>6.1974300000000003E-3</c:v>
                </c:pt>
                <c:pt idx="3499">
                  <c:v>5.6016099999999999E-3</c:v>
                </c:pt>
                <c:pt idx="3500">
                  <c:v>5.2828500000000004E-3</c:v>
                </c:pt>
                <c:pt idx="3501">
                  <c:v>5.33096E-3</c:v>
                </c:pt>
                <c:pt idx="3502">
                  <c:v>4.8997800000000003E-3</c:v>
                </c:pt>
                <c:pt idx="3503">
                  <c:v>2.8527499999999998E-3</c:v>
                </c:pt>
                <c:pt idx="3504">
                  <c:v>2.4903799999999999E-3</c:v>
                </c:pt>
                <c:pt idx="3505">
                  <c:v>6.4847899999999998E-3</c:v>
                </c:pt>
                <c:pt idx="3506">
                  <c:v>2.2789400000000001E-3</c:v>
                </c:pt>
                <c:pt idx="3507">
                  <c:v>6.8228300000000002E-3</c:v>
                </c:pt>
                <c:pt idx="3508">
                  <c:v>6.6725999999999999E-3</c:v>
                </c:pt>
                <c:pt idx="3509">
                  <c:v>3.1774899999999998E-3</c:v>
                </c:pt>
                <c:pt idx="3510">
                  <c:v>4.0124799999999997E-3</c:v>
                </c:pt>
                <c:pt idx="3511">
                  <c:v>8.7989399999999999E-4</c:v>
                </c:pt>
                <c:pt idx="3512">
                  <c:v>2.6643000000000001E-3</c:v>
                </c:pt>
                <c:pt idx="3513">
                  <c:v>7.3024099999999996E-3</c:v>
                </c:pt>
                <c:pt idx="3514">
                  <c:v>5.7180599999999996E-3</c:v>
                </c:pt>
                <c:pt idx="3515">
                  <c:v>6.3434499999999996E-3</c:v>
                </c:pt>
                <c:pt idx="3516">
                  <c:v>8.3843200000000007E-3</c:v>
                </c:pt>
                <c:pt idx="3517">
                  <c:v>5.2535400000000001E-3</c:v>
                </c:pt>
                <c:pt idx="3518">
                  <c:v>6.4439099999999997E-3</c:v>
                </c:pt>
                <c:pt idx="3519">
                  <c:v>4.4527799999999999E-3</c:v>
                </c:pt>
                <c:pt idx="3520">
                  <c:v>3.7558700000000001E-3</c:v>
                </c:pt>
                <c:pt idx="3521">
                  <c:v>7.8515300000000007E-3</c:v>
                </c:pt>
                <c:pt idx="3522">
                  <c:v>3.4827E-3</c:v>
                </c:pt>
                <c:pt idx="3523">
                  <c:v>2.6159299999999998E-3</c:v>
                </c:pt>
                <c:pt idx="3524">
                  <c:v>5.2606399999999996E-3</c:v>
                </c:pt>
                <c:pt idx="3525">
                  <c:v>6.8242700000000003E-3</c:v>
                </c:pt>
                <c:pt idx="3526">
                  <c:v>1.6662799999999998E-2</c:v>
                </c:pt>
                <c:pt idx="3527">
                  <c:v>2.0131E-2</c:v>
                </c:pt>
                <c:pt idx="3528">
                  <c:v>1.26401E-2</c:v>
                </c:pt>
                <c:pt idx="3529">
                  <c:v>1.3977699999999999E-2</c:v>
                </c:pt>
                <c:pt idx="3530">
                  <c:v>9.3567300000000006E-3</c:v>
                </c:pt>
                <c:pt idx="3531">
                  <c:v>8.0272399999999997E-3</c:v>
                </c:pt>
                <c:pt idx="3532">
                  <c:v>8.0962299999999994E-3</c:v>
                </c:pt>
                <c:pt idx="3533">
                  <c:v>2.6797700000000002E-3</c:v>
                </c:pt>
                <c:pt idx="3534">
                  <c:v>4.80329E-3</c:v>
                </c:pt>
                <c:pt idx="3535">
                  <c:v>5.7361399999999998E-3</c:v>
                </c:pt>
                <c:pt idx="3536">
                  <c:v>1.10574E-2</c:v>
                </c:pt>
                <c:pt idx="3537">
                  <c:v>1.06383E-2</c:v>
                </c:pt>
                <c:pt idx="3538">
                  <c:v>8.2918699999999998E-3</c:v>
                </c:pt>
                <c:pt idx="3539">
                  <c:v>6.1238400000000002E-3</c:v>
                </c:pt>
                <c:pt idx="3540">
                  <c:v>6.1869799999999999E-3</c:v>
                </c:pt>
                <c:pt idx="3541">
                  <c:v>3.72873E-3</c:v>
                </c:pt>
                <c:pt idx="3542">
                  <c:v>5.0574699999999997E-3</c:v>
                </c:pt>
                <c:pt idx="3543">
                  <c:v>1.09424E-2</c:v>
                </c:pt>
                <c:pt idx="3544">
                  <c:v>8.9695899999999995E-3</c:v>
                </c:pt>
                <c:pt idx="3545">
                  <c:v>1.0564199999999999E-2</c:v>
                </c:pt>
                <c:pt idx="3546">
                  <c:v>9.1592300000000008E-3</c:v>
                </c:pt>
                <c:pt idx="3547">
                  <c:v>6.3754399999999996E-3</c:v>
                </c:pt>
                <c:pt idx="3548">
                  <c:v>5.1139000000000002E-3</c:v>
                </c:pt>
                <c:pt idx="3549">
                  <c:v>8.0435300000000001E-3</c:v>
                </c:pt>
                <c:pt idx="3550">
                  <c:v>1.47849E-2</c:v>
                </c:pt>
                <c:pt idx="3551">
                  <c:v>5.5182299999999998E-3</c:v>
                </c:pt>
                <c:pt idx="3552">
                  <c:v>4.8215999999999997E-3</c:v>
                </c:pt>
                <c:pt idx="3553">
                  <c:v>4.81E-3</c:v>
                </c:pt>
                <c:pt idx="3554">
                  <c:v>7.4698799999999999E-3</c:v>
                </c:pt>
                <c:pt idx="3555">
                  <c:v>1.0266000000000001E-2</c:v>
                </c:pt>
                <c:pt idx="3556">
                  <c:v>9.7433499999999996E-3</c:v>
                </c:pt>
                <c:pt idx="3557">
                  <c:v>6.4650200000000001E-3</c:v>
                </c:pt>
                <c:pt idx="3558">
                  <c:v>4.2745200000000004E-3</c:v>
                </c:pt>
                <c:pt idx="3559">
                  <c:v>6.3883200000000003E-3</c:v>
                </c:pt>
                <c:pt idx="3560">
                  <c:v>1.1400199999999999E-2</c:v>
                </c:pt>
                <c:pt idx="3561">
                  <c:v>5.8095500000000001E-3</c:v>
                </c:pt>
                <c:pt idx="3562">
                  <c:v>5.0995600000000004E-3</c:v>
                </c:pt>
                <c:pt idx="3563">
                  <c:v>3.5914699999999998E-3</c:v>
                </c:pt>
                <c:pt idx="3564">
                  <c:v>3.98687E-3</c:v>
                </c:pt>
                <c:pt idx="3565">
                  <c:v>8.3723200000000008E-3</c:v>
                </c:pt>
                <c:pt idx="3566">
                  <c:v>6.19266E-3</c:v>
                </c:pt>
                <c:pt idx="3567">
                  <c:v>4.7641699999999999E-3</c:v>
                </c:pt>
                <c:pt idx="3568">
                  <c:v>5.3816000000000003E-3</c:v>
                </c:pt>
                <c:pt idx="3569">
                  <c:v>3.20733E-3</c:v>
                </c:pt>
                <c:pt idx="3570">
                  <c:v>1.5923599999999999E-3</c:v>
                </c:pt>
                <c:pt idx="3571">
                  <c:v>4.4553400000000003E-3</c:v>
                </c:pt>
                <c:pt idx="3572">
                  <c:v>4.7011400000000004E-3</c:v>
                </c:pt>
                <c:pt idx="3573">
                  <c:v>7.2821200000000004E-3</c:v>
                </c:pt>
                <c:pt idx="3574">
                  <c:v>4.71698E-3</c:v>
                </c:pt>
                <c:pt idx="3575">
                  <c:v>7.5430999999999996E-3</c:v>
                </c:pt>
                <c:pt idx="3576">
                  <c:v>5.0152599999999997E-3</c:v>
                </c:pt>
                <c:pt idx="3577">
                  <c:v>1.13557E-2</c:v>
                </c:pt>
                <c:pt idx="3578">
                  <c:v>4.0904699999999997E-3</c:v>
                </c:pt>
                <c:pt idx="3579">
                  <c:v>4.8277399999999996E-3</c:v>
                </c:pt>
                <c:pt idx="3580">
                  <c:v>1.1128799999999999E-2</c:v>
                </c:pt>
                <c:pt idx="3581">
                  <c:v>7.1136000000000003E-3</c:v>
                </c:pt>
                <c:pt idx="3582">
                  <c:v>9.7594199999999996E-3</c:v>
                </c:pt>
                <c:pt idx="3583">
                  <c:v>3.0434799999999999E-3</c:v>
                </c:pt>
                <c:pt idx="3584">
                  <c:v>3.3404900000000002E-3</c:v>
                </c:pt>
                <c:pt idx="3585">
                  <c:v>2.8634400000000001E-3</c:v>
                </c:pt>
                <c:pt idx="3586">
                  <c:v>8.2624499999999993E-3</c:v>
                </c:pt>
                <c:pt idx="3587">
                  <c:v>9.1883599999999996E-3</c:v>
                </c:pt>
                <c:pt idx="3588">
                  <c:v>5.6238299999999998E-3</c:v>
                </c:pt>
                <c:pt idx="3589">
                  <c:v>6.5420599999999997E-3</c:v>
                </c:pt>
                <c:pt idx="3590">
                  <c:v>1.31171E-2</c:v>
                </c:pt>
                <c:pt idx="3591">
                  <c:v>7.8277899999999994E-3</c:v>
                </c:pt>
                <c:pt idx="3592">
                  <c:v>2.6017000000000002E-3</c:v>
                </c:pt>
                <c:pt idx="3593">
                  <c:v>3.9682500000000004E-3</c:v>
                </c:pt>
                <c:pt idx="3594">
                  <c:v>3.4738299999999998E-3</c:v>
                </c:pt>
                <c:pt idx="3595">
                  <c:v>2.7972000000000001E-3</c:v>
                </c:pt>
                <c:pt idx="3596">
                  <c:v>6.4148299999999998E-3</c:v>
                </c:pt>
                <c:pt idx="3597">
                  <c:v>2.8839199999999999E-3</c:v>
                </c:pt>
                <c:pt idx="3598">
                  <c:v>3.6891900000000002E-3</c:v>
                </c:pt>
                <c:pt idx="3599">
                  <c:v>2.1413299999999999E-3</c:v>
                </c:pt>
                <c:pt idx="3600">
                  <c:v>5.4580000000000002E-3</c:v>
                </c:pt>
                <c:pt idx="3601">
                  <c:v>5.5363299999999999E-3</c:v>
                </c:pt>
                <c:pt idx="3602">
                  <c:v>4.8076899999999999E-3</c:v>
                </c:pt>
                <c:pt idx="3603">
                  <c:v>9.9524999999999995E-3</c:v>
                </c:pt>
                <c:pt idx="3604">
                  <c:v>7.7749799999999999E-3</c:v>
                </c:pt>
                <c:pt idx="3605">
                  <c:v>3.3532900000000001E-3</c:v>
                </c:pt>
                <c:pt idx="3606">
                  <c:v>3.05164E-3</c:v>
                </c:pt>
                <c:pt idx="3607">
                  <c:v>5.4632400000000003E-3</c:v>
                </c:pt>
                <c:pt idx="3608">
                  <c:v>6.1892099999999997E-3</c:v>
                </c:pt>
                <c:pt idx="3609">
                  <c:v>3.7444900000000001E-3</c:v>
                </c:pt>
                <c:pt idx="3610">
                  <c:v>4.2194099999999998E-3</c:v>
                </c:pt>
                <c:pt idx="3611">
                  <c:v>4.1450799999999998E-3</c:v>
                </c:pt>
                <c:pt idx="3612">
                  <c:v>2.3359499999999998E-3</c:v>
                </c:pt>
                <c:pt idx="3613">
                  <c:v>6.1284900000000003E-3</c:v>
                </c:pt>
                <c:pt idx="3614">
                  <c:v>8.2020300000000008E-3</c:v>
                </c:pt>
                <c:pt idx="3615">
                  <c:v>9.1978600000000004E-3</c:v>
                </c:pt>
                <c:pt idx="3616">
                  <c:v>7.7228599999999998E-3</c:v>
                </c:pt>
                <c:pt idx="3617">
                  <c:v>6.7288900000000004E-3</c:v>
                </c:pt>
                <c:pt idx="3618">
                  <c:v>4.3658600000000001E-3</c:v>
                </c:pt>
                <c:pt idx="3619">
                  <c:v>6.5174899999999999E-3</c:v>
                </c:pt>
                <c:pt idx="3620">
                  <c:v>6.07903E-3</c:v>
                </c:pt>
                <c:pt idx="3621">
                  <c:v>5.1465699999999996E-3</c:v>
                </c:pt>
                <c:pt idx="3622">
                  <c:v>2.6396800000000002E-3</c:v>
                </c:pt>
                <c:pt idx="3623">
                  <c:v>2.2158199999999999E-3</c:v>
                </c:pt>
                <c:pt idx="3624">
                  <c:v>5.4932999999999996E-3</c:v>
                </c:pt>
                <c:pt idx="3625">
                  <c:v>7.3891599999999997E-3</c:v>
                </c:pt>
                <c:pt idx="3626">
                  <c:v>7.0262900000000001E-3</c:v>
                </c:pt>
                <c:pt idx="3627">
                  <c:v>8.8826600000000006E-3</c:v>
                </c:pt>
                <c:pt idx="3628">
                  <c:v>3.6543399999999998E-3</c:v>
                </c:pt>
                <c:pt idx="3629">
                  <c:v>3.8834999999999998E-3</c:v>
                </c:pt>
                <c:pt idx="3630">
                  <c:v>3.83877E-3</c:v>
                </c:pt>
                <c:pt idx="3631">
                  <c:v>1.03426E-2</c:v>
                </c:pt>
                <c:pt idx="3632">
                  <c:v>1.4435699999999999E-2</c:v>
                </c:pt>
                <c:pt idx="3633">
                  <c:v>9.27767E-3</c:v>
                </c:pt>
                <c:pt idx="3634">
                  <c:v>4.4913499999999999E-3</c:v>
                </c:pt>
                <c:pt idx="3635">
                  <c:v>1.3587E-3</c:v>
                </c:pt>
                <c:pt idx="3636">
                  <c:v>2.2988499999999999E-3</c:v>
                </c:pt>
                <c:pt idx="3637">
                  <c:v>5.8220800000000003E-3</c:v>
                </c:pt>
                <c:pt idx="3638">
                  <c:v>4.2806199999999997E-3</c:v>
                </c:pt>
                <c:pt idx="3639">
                  <c:v>3.2573300000000001E-3</c:v>
                </c:pt>
                <c:pt idx="3640">
                  <c:v>9.8637900000000008E-3</c:v>
                </c:pt>
                <c:pt idx="3641">
                  <c:v>8.5807100000000001E-3</c:v>
                </c:pt>
                <c:pt idx="3642">
                  <c:v>6.8477499999999997E-3</c:v>
                </c:pt>
                <c:pt idx="3643">
                  <c:v>5.66572E-3</c:v>
                </c:pt>
                <c:pt idx="3644">
                  <c:v>6.10445E-3</c:v>
                </c:pt>
                <c:pt idx="3645">
                  <c:v>7.22611E-3</c:v>
                </c:pt>
                <c:pt idx="3646">
                  <c:v>4.7446900000000002E-3</c:v>
                </c:pt>
                <c:pt idx="3647">
                  <c:v>5.1347900000000002E-3</c:v>
                </c:pt>
                <c:pt idx="3648">
                  <c:v>7.3640900000000002E-3</c:v>
                </c:pt>
                <c:pt idx="3649">
                  <c:v>5.0159599999999999E-3</c:v>
                </c:pt>
                <c:pt idx="3650">
                  <c:v>5.6586700000000002E-3</c:v>
                </c:pt>
                <c:pt idx="3651">
                  <c:v>5.2728100000000002E-3</c:v>
                </c:pt>
                <c:pt idx="3652">
                  <c:v>8.7542100000000001E-3</c:v>
                </c:pt>
                <c:pt idx="3653">
                  <c:v>5.5346500000000003E-3</c:v>
                </c:pt>
                <c:pt idx="3654">
                  <c:v>5.7051599999999999E-3</c:v>
                </c:pt>
                <c:pt idx="3655">
                  <c:v>5.5109099999999999E-3</c:v>
                </c:pt>
                <c:pt idx="3656">
                  <c:v>4.8769199999999999E-3</c:v>
                </c:pt>
                <c:pt idx="3657">
                  <c:v>3.2542999999999999E-3</c:v>
                </c:pt>
                <c:pt idx="3658">
                  <c:v>8.8241799999999992E-3</c:v>
                </c:pt>
                <c:pt idx="3659">
                  <c:v>1.1052299999999999E-2</c:v>
                </c:pt>
                <c:pt idx="3660">
                  <c:v>1.06528E-2</c:v>
                </c:pt>
                <c:pt idx="3661">
                  <c:v>8.5389000000000003E-3</c:v>
                </c:pt>
                <c:pt idx="3662">
                  <c:v>7.8922899999999997E-3</c:v>
                </c:pt>
                <c:pt idx="3663">
                  <c:v>6.8428500000000001E-3</c:v>
                </c:pt>
                <c:pt idx="3664">
                  <c:v>5.0505100000000002E-3</c:v>
                </c:pt>
                <c:pt idx="3665">
                  <c:v>6.5451099999999998E-3</c:v>
                </c:pt>
                <c:pt idx="3666">
                  <c:v>1.069E-2</c:v>
                </c:pt>
                <c:pt idx="3667">
                  <c:v>1.11576E-2</c:v>
                </c:pt>
                <c:pt idx="3668">
                  <c:v>4.3956000000000004E-3</c:v>
                </c:pt>
                <c:pt idx="3669">
                  <c:v>7.8020499999999996E-3</c:v>
                </c:pt>
                <c:pt idx="3670">
                  <c:v>1.2633399999999999E-2</c:v>
                </c:pt>
                <c:pt idx="3671">
                  <c:v>1.34386E-2</c:v>
                </c:pt>
                <c:pt idx="3672">
                  <c:v>6.2738100000000003E-3</c:v>
                </c:pt>
                <c:pt idx="3673">
                  <c:v>2.4197099999999998E-3</c:v>
                </c:pt>
                <c:pt idx="3674">
                  <c:v>5.0022699999999996E-3</c:v>
                </c:pt>
                <c:pt idx="3675">
                  <c:v>3.0966600000000002E-3</c:v>
                </c:pt>
                <c:pt idx="3676">
                  <c:v>5.2873599999999996E-3</c:v>
                </c:pt>
                <c:pt idx="3677">
                  <c:v>6.7950199999999997E-3</c:v>
                </c:pt>
                <c:pt idx="3678">
                  <c:v>5.8558600000000001E-3</c:v>
                </c:pt>
                <c:pt idx="3679">
                  <c:v>6.9124399999999997E-3</c:v>
                </c:pt>
                <c:pt idx="3680">
                  <c:v>5.1486099999999996E-3</c:v>
                </c:pt>
                <c:pt idx="3681">
                  <c:v>7.33945E-3</c:v>
                </c:pt>
                <c:pt idx="3682">
                  <c:v>4.8532999999999996E-3</c:v>
                </c:pt>
                <c:pt idx="3683">
                  <c:v>9.7905300000000004E-3</c:v>
                </c:pt>
                <c:pt idx="3684">
                  <c:v>1.14555E-2</c:v>
                </c:pt>
                <c:pt idx="3685">
                  <c:v>1.0953900000000001E-2</c:v>
                </c:pt>
                <c:pt idx="3686">
                  <c:v>5.7497700000000004E-3</c:v>
                </c:pt>
                <c:pt idx="3687">
                  <c:v>3.61174E-3</c:v>
                </c:pt>
                <c:pt idx="3688">
                  <c:v>4.72866E-3</c:v>
                </c:pt>
                <c:pt idx="3689">
                  <c:v>6.5131399999999997E-3</c:v>
                </c:pt>
                <c:pt idx="3690">
                  <c:v>6.2500000000000003E-3</c:v>
                </c:pt>
                <c:pt idx="3691">
                  <c:v>5.25955E-3</c:v>
                </c:pt>
                <c:pt idx="3692">
                  <c:v>6.45161E-3</c:v>
                </c:pt>
                <c:pt idx="3693">
                  <c:v>7.1396699999999999E-3</c:v>
                </c:pt>
                <c:pt idx="3694">
                  <c:v>5.6407899999999997E-3</c:v>
                </c:pt>
                <c:pt idx="3695">
                  <c:v>5.9605700000000001E-3</c:v>
                </c:pt>
                <c:pt idx="3696">
                  <c:v>3.17893E-3</c:v>
                </c:pt>
                <c:pt idx="3697">
                  <c:v>3.0335900000000001E-3</c:v>
                </c:pt>
                <c:pt idx="3698">
                  <c:v>1.1044799999999999E-3</c:v>
                </c:pt>
                <c:pt idx="3699">
                  <c:v>1.8310799999999999E-3</c:v>
                </c:pt>
                <c:pt idx="3700">
                  <c:v>4.6822699999999997E-3</c:v>
                </c:pt>
                <c:pt idx="3701">
                  <c:v>4.3582500000000001E-3</c:v>
                </c:pt>
                <c:pt idx="3702">
                  <c:v>4.2607599999999997E-3</c:v>
                </c:pt>
                <c:pt idx="3703">
                  <c:v>2.3660999999999999E-3</c:v>
                </c:pt>
                <c:pt idx="3704">
                  <c:v>5.0262199999999996E-3</c:v>
                </c:pt>
                <c:pt idx="3705">
                  <c:v>3.4805299999999999E-3</c:v>
                </c:pt>
                <c:pt idx="3706">
                  <c:v>5.6583199999999997E-3</c:v>
                </c:pt>
                <c:pt idx="3707">
                  <c:v>3.8709700000000001E-3</c:v>
                </c:pt>
                <c:pt idx="3708">
                  <c:v>5.5650700000000001E-3</c:v>
                </c:pt>
                <c:pt idx="3709">
                  <c:v>5.2219299999999996E-3</c:v>
                </c:pt>
                <c:pt idx="3710">
                  <c:v>2.8390500000000001E-3</c:v>
                </c:pt>
                <c:pt idx="3711">
                  <c:v>2.4202400000000002E-3</c:v>
                </c:pt>
                <c:pt idx="3712">
                  <c:v>3.8952600000000002E-3</c:v>
                </c:pt>
                <c:pt idx="3713">
                  <c:v>5.4920899999999998E-3</c:v>
                </c:pt>
                <c:pt idx="3714">
                  <c:v>1.0521600000000001E-2</c:v>
                </c:pt>
                <c:pt idx="3715">
                  <c:v>9.6629200000000002E-3</c:v>
                </c:pt>
                <c:pt idx="3716">
                  <c:v>1.23403E-2</c:v>
                </c:pt>
                <c:pt idx="3717">
                  <c:v>3.8818199999999998E-3</c:v>
                </c:pt>
                <c:pt idx="3718">
                  <c:v>3.4298000000000002E-3</c:v>
                </c:pt>
                <c:pt idx="3719">
                  <c:v>5.6264899999999996E-3</c:v>
                </c:pt>
                <c:pt idx="3720">
                  <c:v>8.6262700000000001E-3</c:v>
                </c:pt>
                <c:pt idx="3721">
                  <c:v>3.9911299999999999E-3</c:v>
                </c:pt>
                <c:pt idx="3722">
                  <c:v>6.5459299999999997E-4</c:v>
                </c:pt>
                <c:pt idx="3723">
                  <c:v>3.33111E-3</c:v>
                </c:pt>
                <c:pt idx="3724">
                  <c:v>2.2537799999999999E-3</c:v>
                </c:pt>
                <c:pt idx="3725">
                  <c:v>2.3825000000000001E-3</c:v>
                </c:pt>
                <c:pt idx="3726">
                  <c:v>4.8129499999999999E-3</c:v>
                </c:pt>
                <c:pt idx="3727">
                  <c:v>3.5571399999999999E-3</c:v>
                </c:pt>
                <c:pt idx="3728">
                  <c:v>5.3428299999999998E-3</c:v>
                </c:pt>
                <c:pt idx="3729">
                  <c:v>4.63679E-3</c:v>
                </c:pt>
                <c:pt idx="3730">
                  <c:v>4.2016800000000002E-3</c:v>
                </c:pt>
                <c:pt idx="3731">
                  <c:v>3.7585700000000001E-3</c:v>
                </c:pt>
                <c:pt idx="3732">
                  <c:v>3.2629999999999998E-3</c:v>
                </c:pt>
                <c:pt idx="3733">
                  <c:v>2.44444E-3</c:v>
                </c:pt>
                <c:pt idx="3734">
                  <c:v>4.2448599999999996E-3</c:v>
                </c:pt>
                <c:pt idx="3735">
                  <c:v>4.8986899999999998E-3</c:v>
                </c:pt>
                <c:pt idx="3736">
                  <c:v>9.6607499999999992E-3</c:v>
                </c:pt>
                <c:pt idx="3737">
                  <c:v>9.0293500000000002E-3</c:v>
                </c:pt>
                <c:pt idx="3738">
                  <c:v>6.5359499999999996E-3</c:v>
                </c:pt>
                <c:pt idx="3739">
                  <c:v>4.7536699999999998E-3</c:v>
                </c:pt>
                <c:pt idx="3740">
                  <c:v>7.7803200000000003E-3</c:v>
                </c:pt>
                <c:pt idx="3741">
                  <c:v>1.2811599999999999E-2</c:v>
                </c:pt>
                <c:pt idx="3742">
                  <c:v>9.3301400000000007E-3</c:v>
                </c:pt>
                <c:pt idx="3743">
                  <c:v>4.4821899999999996E-3</c:v>
                </c:pt>
                <c:pt idx="3744">
                  <c:v>3.23326E-3</c:v>
                </c:pt>
                <c:pt idx="3745">
                  <c:v>2.47247E-3</c:v>
                </c:pt>
                <c:pt idx="3746">
                  <c:v>1.9736799999999998E-3</c:v>
                </c:pt>
                <c:pt idx="3747">
                  <c:v>4.7053599999999996E-3</c:v>
                </c:pt>
                <c:pt idx="3748">
                  <c:v>3.1466300000000001E-3</c:v>
                </c:pt>
                <c:pt idx="3749">
                  <c:v>6.6778000000000002E-3</c:v>
                </c:pt>
                <c:pt idx="3750">
                  <c:v>4.9388000000000001E-3</c:v>
                </c:pt>
                <c:pt idx="3751">
                  <c:v>6.8791599999999996E-3</c:v>
                </c:pt>
                <c:pt idx="3752">
                  <c:v>5.7923999999999996E-3</c:v>
                </c:pt>
                <c:pt idx="3753">
                  <c:v>3.4168599999999999E-3</c:v>
                </c:pt>
                <c:pt idx="3754">
                  <c:v>4.9330499999999996E-3</c:v>
                </c:pt>
                <c:pt idx="3755">
                  <c:v>4.22128E-3</c:v>
                </c:pt>
                <c:pt idx="3756">
                  <c:v>3.2085600000000001E-3</c:v>
                </c:pt>
                <c:pt idx="3757">
                  <c:v>3.3046899999999999E-3</c:v>
                </c:pt>
                <c:pt idx="3758">
                  <c:v>2.2133700000000001E-3</c:v>
                </c:pt>
                <c:pt idx="3759">
                  <c:v>4.8420599999999996E-3</c:v>
                </c:pt>
                <c:pt idx="3760">
                  <c:v>2.9727899999999999E-3</c:v>
                </c:pt>
                <c:pt idx="3761">
                  <c:v>4.5892600000000004E-3</c:v>
                </c:pt>
                <c:pt idx="3762">
                  <c:v>3.2756199999999999E-3</c:v>
                </c:pt>
                <c:pt idx="3763">
                  <c:v>4.1259499999999998E-3</c:v>
                </c:pt>
                <c:pt idx="3764">
                  <c:v>4.5537299999999998E-3</c:v>
                </c:pt>
                <c:pt idx="3765">
                  <c:v>3.7114399999999999E-3</c:v>
                </c:pt>
                <c:pt idx="3766">
                  <c:v>4.2724900000000003E-3</c:v>
                </c:pt>
                <c:pt idx="3767">
                  <c:v>9.4508300000000003E-3</c:v>
                </c:pt>
                <c:pt idx="3768">
                  <c:v>1.02822E-2</c:v>
                </c:pt>
                <c:pt idx="3769">
                  <c:v>1.14155E-2</c:v>
                </c:pt>
                <c:pt idx="3770">
                  <c:v>1.12014E-2</c:v>
                </c:pt>
                <c:pt idx="3771">
                  <c:v>1.07066E-2</c:v>
                </c:pt>
                <c:pt idx="3772">
                  <c:v>3.3715400000000001E-3</c:v>
                </c:pt>
                <c:pt idx="3773">
                  <c:v>6.3134200000000001E-3</c:v>
                </c:pt>
                <c:pt idx="3774">
                  <c:v>3.5528199999999999E-3</c:v>
                </c:pt>
                <c:pt idx="3775">
                  <c:v>4.5126400000000001E-3</c:v>
                </c:pt>
                <c:pt idx="3776">
                  <c:v>4.8565099999999996E-3</c:v>
                </c:pt>
                <c:pt idx="3777">
                  <c:v>7.43657E-3</c:v>
                </c:pt>
                <c:pt idx="3778">
                  <c:v>1.14714E-2</c:v>
                </c:pt>
                <c:pt idx="3779">
                  <c:v>6.69113E-3</c:v>
                </c:pt>
                <c:pt idx="3780">
                  <c:v>4.0295499999999998E-3</c:v>
                </c:pt>
                <c:pt idx="3781">
                  <c:v>6.8365400000000003E-3</c:v>
                </c:pt>
                <c:pt idx="3782">
                  <c:v>8.3780899999999995E-3</c:v>
                </c:pt>
                <c:pt idx="3783">
                  <c:v>1.1048499999999999E-2</c:v>
                </c:pt>
                <c:pt idx="3784">
                  <c:v>7.8174500000000001E-3</c:v>
                </c:pt>
                <c:pt idx="3785">
                  <c:v>9.3224199999999997E-3</c:v>
                </c:pt>
                <c:pt idx="3786">
                  <c:v>7.64951E-3</c:v>
                </c:pt>
                <c:pt idx="3787">
                  <c:v>7.0290500000000002E-3</c:v>
                </c:pt>
                <c:pt idx="3788">
                  <c:v>8.4148299999999999E-3</c:v>
                </c:pt>
                <c:pt idx="3789">
                  <c:v>5.32133E-3</c:v>
                </c:pt>
                <c:pt idx="3790">
                  <c:v>5.1041200000000002E-3</c:v>
                </c:pt>
                <c:pt idx="3791">
                  <c:v>5.5679299999999996E-3</c:v>
                </c:pt>
                <c:pt idx="3792">
                  <c:v>6.5847199999999996E-3</c:v>
                </c:pt>
                <c:pt idx="3793">
                  <c:v>9.4473300000000003E-3</c:v>
                </c:pt>
                <c:pt idx="3794">
                  <c:v>4.5526999999999998E-3</c:v>
                </c:pt>
                <c:pt idx="3795">
                  <c:v>1.0948100000000001E-3</c:v>
                </c:pt>
                <c:pt idx="3796">
                  <c:v>4.6460199999999998E-3</c:v>
                </c:pt>
                <c:pt idx="3797">
                  <c:v>5.7563900000000001E-3</c:v>
                </c:pt>
                <c:pt idx="3798">
                  <c:v>9.3817699999999993E-3</c:v>
                </c:pt>
                <c:pt idx="3799">
                  <c:v>7.1494499999999999E-3</c:v>
                </c:pt>
                <c:pt idx="3800">
                  <c:v>4.4885400000000001E-3</c:v>
                </c:pt>
                <c:pt idx="3801">
                  <c:v>3.40909E-3</c:v>
                </c:pt>
                <c:pt idx="3802">
                  <c:v>4.8588599999999996E-3</c:v>
                </c:pt>
                <c:pt idx="3803">
                  <c:v>2.4819500000000001E-3</c:v>
                </c:pt>
                <c:pt idx="3804">
                  <c:v>6.9848699999999998E-3</c:v>
                </c:pt>
                <c:pt idx="3805">
                  <c:v>3.9179499999999999E-3</c:v>
                </c:pt>
                <c:pt idx="3806">
                  <c:v>3.40281E-3</c:v>
                </c:pt>
                <c:pt idx="3807">
                  <c:v>4.08998E-3</c:v>
                </c:pt>
                <c:pt idx="3808">
                  <c:v>4.70325E-3</c:v>
                </c:pt>
                <c:pt idx="3809">
                  <c:v>5.9576300000000002E-3</c:v>
                </c:pt>
                <c:pt idx="3810">
                  <c:v>7.9588000000000002E-3</c:v>
                </c:pt>
                <c:pt idx="3811">
                  <c:v>8.2570899999999999E-3</c:v>
                </c:pt>
                <c:pt idx="3812">
                  <c:v>6.6825799999999996E-3</c:v>
                </c:pt>
                <c:pt idx="3813">
                  <c:v>3.1317799999999998E-3</c:v>
                </c:pt>
                <c:pt idx="3814">
                  <c:v>5.6831599999999996E-3</c:v>
                </c:pt>
                <c:pt idx="3815">
                  <c:v>6.1714300000000003E-3</c:v>
                </c:pt>
                <c:pt idx="3816">
                  <c:v>1.46958E-2</c:v>
                </c:pt>
                <c:pt idx="3817">
                  <c:v>3.6215499999999999E-3</c:v>
                </c:pt>
                <c:pt idx="3818">
                  <c:v>2.2232100000000002E-3</c:v>
                </c:pt>
                <c:pt idx="3819">
                  <c:v>2.9714300000000002E-3</c:v>
                </c:pt>
                <c:pt idx="3820">
                  <c:v>3.3745799999999999E-3</c:v>
                </c:pt>
                <c:pt idx="3821">
                  <c:v>3.39055E-3</c:v>
                </c:pt>
                <c:pt idx="3822">
                  <c:v>4.3859600000000004E-3</c:v>
                </c:pt>
                <c:pt idx="3823">
                  <c:v>2.1862700000000001E-3</c:v>
                </c:pt>
                <c:pt idx="3824">
                  <c:v>3.9129400000000002E-3</c:v>
                </c:pt>
                <c:pt idx="3825">
                  <c:v>4.04222E-3</c:v>
                </c:pt>
                <c:pt idx="3826">
                  <c:v>3.6255100000000002E-3</c:v>
                </c:pt>
                <c:pt idx="3827">
                  <c:v>7.2892900000000004E-3</c:v>
                </c:pt>
                <c:pt idx="3828">
                  <c:v>5.7471299999999996E-3</c:v>
                </c:pt>
                <c:pt idx="3829">
                  <c:v>3.7502799999999999E-3</c:v>
                </c:pt>
                <c:pt idx="3830">
                  <c:v>2.5148599999999998E-3</c:v>
                </c:pt>
                <c:pt idx="3831">
                  <c:v>8.8227900000000005E-3</c:v>
                </c:pt>
                <c:pt idx="3832">
                  <c:v>1.89843E-3</c:v>
                </c:pt>
                <c:pt idx="3833">
                  <c:v>1.58121E-3</c:v>
                </c:pt>
                <c:pt idx="3834">
                  <c:v>6.8010700000000002E-3</c:v>
                </c:pt>
                <c:pt idx="3835">
                  <c:v>1.56076E-3</c:v>
                </c:pt>
                <c:pt idx="3836">
                  <c:v>3.64964E-3</c:v>
                </c:pt>
                <c:pt idx="3837">
                  <c:v>6.7445999999999999E-4</c:v>
                </c:pt>
                <c:pt idx="3838">
                  <c:v>3.01344E-3</c:v>
                </c:pt>
                <c:pt idx="3839">
                  <c:v>3.8839399999999998E-3</c:v>
                </c:pt>
                <c:pt idx="3840">
                  <c:v>2.91829E-3</c:v>
                </c:pt>
                <c:pt idx="3841">
                  <c:v>3.1085599999999998E-3</c:v>
                </c:pt>
                <c:pt idx="3842">
                  <c:v>6.2639799999999997E-3</c:v>
                </c:pt>
                <c:pt idx="3843">
                  <c:v>2.9660099999999998E-3</c:v>
                </c:pt>
                <c:pt idx="3844">
                  <c:v>3.1854399999999999E-3</c:v>
                </c:pt>
                <c:pt idx="3845">
                  <c:v>4.4082000000000001E-3</c:v>
                </c:pt>
                <c:pt idx="3846">
                  <c:v>4.30351E-3</c:v>
                </c:pt>
                <c:pt idx="3847">
                  <c:v>4.3528100000000004E-3</c:v>
                </c:pt>
                <c:pt idx="3848">
                  <c:v>5.9050600000000002E-3</c:v>
                </c:pt>
                <c:pt idx="3849">
                  <c:v>7.0633600000000003E-3</c:v>
                </c:pt>
                <c:pt idx="3850">
                  <c:v>3.14395E-3</c:v>
                </c:pt>
                <c:pt idx="3851">
                  <c:v>5.8836799999999996E-3</c:v>
                </c:pt>
                <c:pt idx="3852">
                  <c:v>4.25151E-3</c:v>
                </c:pt>
                <c:pt idx="3853">
                  <c:v>6.5681400000000001E-3</c:v>
                </c:pt>
                <c:pt idx="3854">
                  <c:v>4.4052900000000001E-3</c:v>
                </c:pt>
                <c:pt idx="3855">
                  <c:v>3.8680300000000002E-3</c:v>
                </c:pt>
                <c:pt idx="3856">
                  <c:v>3.2191300000000002E-3</c:v>
                </c:pt>
                <c:pt idx="3857">
                  <c:v>5.0651200000000002E-3</c:v>
                </c:pt>
                <c:pt idx="3858">
                  <c:v>7.8286899999999993E-3</c:v>
                </c:pt>
                <c:pt idx="3859">
                  <c:v>2.1598300000000002E-3</c:v>
                </c:pt>
                <c:pt idx="3860">
                  <c:v>3.8662700000000002E-3</c:v>
                </c:pt>
                <c:pt idx="3861">
                  <c:v>8.8116199999999992E-3</c:v>
                </c:pt>
                <c:pt idx="3862">
                  <c:v>5.2703899999999998E-3</c:v>
                </c:pt>
                <c:pt idx="3863">
                  <c:v>8.8616200000000006E-3</c:v>
                </c:pt>
                <c:pt idx="3864">
                  <c:v>8.4705900000000001E-3</c:v>
                </c:pt>
                <c:pt idx="3865">
                  <c:v>5.9414999999999997E-3</c:v>
                </c:pt>
                <c:pt idx="3866">
                  <c:v>5.6779500000000002E-3</c:v>
                </c:pt>
                <c:pt idx="3867">
                  <c:v>4.8278799999999997E-3</c:v>
                </c:pt>
                <c:pt idx="3868">
                  <c:v>1.12026E-2</c:v>
                </c:pt>
                <c:pt idx="3869">
                  <c:v>5.7142900000000003E-3</c:v>
                </c:pt>
                <c:pt idx="3870">
                  <c:v>9.7202499999999997E-3</c:v>
                </c:pt>
                <c:pt idx="3871">
                  <c:v>1.1739299999999999E-2</c:v>
                </c:pt>
                <c:pt idx="3872">
                  <c:v>6.8150800000000003E-3</c:v>
                </c:pt>
                <c:pt idx="3873">
                  <c:v>2.1028000000000002E-3</c:v>
                </c:pt>
                <c:pt idx="3874">
                  <c:v>6.8921E-3</c:v>
                </c:pt>
                <c:pt idx="3875">
                  <c:v>4.6696200000000002E-3</c:v>
                </c:pt>
                <c:pt idx="3876">
                  <c:v>4.4970399999999999E-3</c:v>
                </c:pt>
                <c:pt idx="3877">
                  <c:v>5.5567899999999998E-3</c:v>
                </c:pt>
                <c:pt idx="3878">
                  <c:v>7.8026700000000003E-3</c:v>
                </c:pt>
                <c:pt idx="3879">
                  <c:v>7.6694700000000003E-3</c:v>
                </c:pt>
                <c:pt idx="3880">
                  <c:v>9.8489800000000002E-3</c:v>
                </c:pt>
                <c:pt idx="3881">
                  <c:v>7.7184999999999997E-3</c:v>
                </c:pt>
                <c:pt idx="3882">
                  <c:v>1.59308E-3</c:v>
                </c:pt>
                <c:pt idx="3883">
                  <c:v>1.7193200000000001E-3</c:v>
                </c:pt>
                <c:pt idx="3884">
                  <c:v>5.8009799999999999E-3</c:v>
                </c:pt>
                <c:pt idx="3885">
                  <c:v>2.0732599999999999E-3</c:v>
                </c:pt>
                <c:pt idx="3886">
                  <c:v>2.18293E-3</c:v>
                </c:pt>
                <c:pt idx="3887">
                  <c:v>6.6287899999999999E-3</c:v>
                </c:pt>
                <c:pt idx="3888">
                  <c:v>5.5444700000000001E-3</c:v>
                </c:pt>
                <c:pt idx="3889">
                  <c:v>5.2950100000000002E-3</c:v>
                </c:pt>
                <c:pt idx="3890">
                  <c:v>5.2036199999999999E-3</c:v>
                </c:pt>
                <c:pt idx="3891">
                  <c:v>4.3300500000000002E-3</c:v>
                </c:pt>
                <c:pt idx="3892">
                  <c:v>1.9351699999999999E-3</c:v>
                </c:pt>
                <c:pt idx="3893">
                  <c:v>5.5139000000000004E-3</c:v>
                </c:pt>
                <c:pt idx="3894">
                  <c:v>4.5382299999999999E-3</c:v>
                </c:pt>
                <c:pt idx="3895">
                  <c:v>2.6303199999999998E-3</c:v>
                </c:pt>
                <c:pt idx="3896">
                  <c:v>3.5242300000000002E-3</c:v>
                </c:pt>
                <c:pt idx="3897">
                  <c:v>5.7950900000000001E-3</c:v>
                </c:pt>
                <c:pt idx="3898">
                  <c:v>5.6111199999999998E-3</c:v>
                </c:pt>
                <c:pt idx="3899">
                  <c:v>4.7869799999999997E-3</c:v>
                </c:pt>
                <c:pt idx="3900">
                  <c:v>4.1132299999999998E-3</c:v>
                </c:pt>
                <c:pt idx="3901">
                  <c:v>8.1595599999999997E-3</c:v>
                </c:pt>
                <c:pt idx="3902">
                  <c:v>3.3171199999999998E-3</c:v>
                </c:pt>
                <c:pt idx="3903">
                  <c:v>7.0376099999999997E-3</c:v>
                </c:pt>
                <c:pt idx="3904">
                  <c:v>7.5522000000000002E-3</c:v>
                </c:pt>
                <c:pt idx="3905">
                  <c:v>4.5014599999999997E-3</c:v>
                </c:pt>
                <c:pt idx="3906">
                  <c:v>2.3954699999999998E-3</c:v>
                </c:pt>
                <c:pt idx="3907">
                  <c:v>8.1822200000000005E-3</c:v>
                </c:pt>
                <c:pt idx="3908">
                  <c:v>1.0364999999999999E-2</c:v>
                </c:pt>
                <c:pt idx="3909">
                  <c:v>1.02492E-2</c:v>
                </c:pt>
                <c:pt idx="3910">
                  <c:v>7.9457799999999995E-3</c:v>
                </c:pt>
                <c:pt idx="3911">
                  <c:v>5.5878400000000002E-3</c:v>
                </c:pt>
                <c:pt idx="3912">
                  <c:v>7.60116E-3</c:v>
                </c:pt>
                <c:pt idx="3913">
                  <c:v>2.5011399999999998E-3</c:v>
                </c:pt>
                <c:pt idx="3914">
                  <c:v>1.80383E-3</c:v>
                </c:pt>
                <c:pt idx="3915">
                  <c:v>4.3418600000000003E-3</c:v>
                </c:pt>
                <c:pt idx="3916">
                  <c:v>6.4818999999999996E-3</c:v>
                </c:pt>
                <c:pt idx="3917">
                  <c:v>4.2643899999999998E-3</c:v>
                </c:pt>
                <c:pt idx="3918">
                  <c:v>5.8650999999999998E-3</c:v>
                </c:pt>
                <c:pt idx="3919">
                  <c:v>6.5700000000000003E-3</c:v>
                </c:pt>
                <c:pt idx="3920">
                  <c:v>7.6976900000000001E-3</c:v>
                </c:pt>
                <c:pt idx="3921">
                  <c:v>3.5413900000000002E-3</c:v>
                </c:pt>
                <c:pt idx="3922">
                  <c:v>3.3710599999999999E-3</c:v>
                </c:pt>
                <c:pt idx="3923">
                  <c:v>2.69542E-3</c:v>
                </c:pt>
                <c:pt idx="3924">
                  <c:v>5.2700899999999998E-3</c:v>
                </c:pt>
                <c:pt idx="3925">
                  <c:v>1.96378E-3</c:v>
                </c:pt>
                <c:pt idx="3926">
                  <c:v>3.8786200000000002E-3</c:v>
                </c:pt>
                <c:pt idx="3927">
                  <c:v>7.7610500000000002E-3</c:v>
                </c:pt>
                <c:pt idx="3928">
                  <c:v>7.2599500000000003E-3</c:v>
                </c:pt>
                <c:pt idx="3929">
                  <c:v>4.5313599999999999E-3</c:v>
                </c:pt>
                <c:pt idx="3930">
                  <c:v>9.7044599999999998E-3</c:v>
                </c:pt>
                <c:pt idx="3931">
                  <c:v>1.27823E-2</c:v>
                </c:pt>
                <c:pt idx="3932">
                  <c:v>1.02419E-2</c:v>
                </c:pt>
                <c:pt idx="3933">
                  <c:v>1.6269700000000002E-2</c:v>
                </c:pt>
                <c:pt idx="3934">
                  <c:v>1.2211400000000001E-2</c:v>
                </c:pt>
                <c:pt idx="3935">
                  <c:v>5.7995E-3</c:v>
                </c:pt>
                <c:pt idx="3936">
                  <c:v>6.0549599999999999E-3</c:v>
                </c:pt>
                <c:pt idx="3937">
                  <c:v>7.1527500000000003E-3</c:v>
                </c:pt>
                <c:pt idx="3938">
                  <c:v>4.8588599999999996E-3</c:v>
                </c:pt>
                <c:pt idx="3939">
                  <c:v>2.38353E-3</c:v>
                </c:pt>
                <c:pt idx="3940">
                  <c:v>4.5572900000000003E-3</c:v>
                </c:pt>
                <c:pt idx="3941">
                  <c:v>7.89779E-3</c:v>
                </c:pt>
                <c:pt idx="3942">
                  <c:v>7.1285400000000001E-3</c:v>
                </c:pt>
                <c:pt idx="3943">
                  <c:v>6.2022900000000001E-3</c:v>
                </c:pt>
                <c:pt idx="3944">
                  <c:v>4.8565099999999996E-3</c:v>
                </c:pt>
                <c:pt idx="3945">
                  <c:v>1.2575599999999999E-2</c:v>
                </c:pt>
                <c:pt idx="3946">
                  <c:v>8.5489299999999997E-3</c:v>
                </c:pt>
                <c:pt idx="3947">
                  <c:v>8.7387799999999998E-3</c:v>
                </c:pt>
                <c:pt idx="3948">
                  <c:v>7.8999299999999995E-3</c:v>
                </c:pt>
                <c:pt idx="3949">
                  <c:v>6.5316799999999998E-3</c:v>
                </c:pt>
                <c:pt idx="3950">
                  <c:v>4.1473500000000002E-3</c:v>
                </c:pt>
                <c:pt idx="3951">
                  <c:v>5.7142900000000003E-3</c:v>
                </c:pt>
                <c:pt idx="3952">
                  <c:v>5.3078600000000002E-3</c:v>
                </c:pt>
                <c:pt idx="3953">
                  <c:v>8.2564400000000003E-3</c:v>
                </c:pt>
                <c:pt idx="3954">
                  <c:v>4.21836E-3</c:v>
                </c:pt>
                <c:pt idx="3955">
                  <c:v>1.23091E-2</c:v>
                </c:pt>
                <c:pt idx="3956">
                  <c:v>6.4935100000000001E-3</c:v>
                </c:pt>
                <c:pt idx="3957">
                  <c:v>7.6106999999999998E-3</c:v>
                </c:pt>
                <c:pt idx="3958">
                  <c:v>3.1702900000000001E-3</c:v>
                </c:pt>
                <c:pt idx="3959">
                  <c:v>5.6805800000000002E-3</c:v>
                </c:pt>
                <c:pt idx="3960">
                  <c:v>4.39917E-3</c:v>
                </c:pt>
                <c:pt idx="3961">
                  <c:v>6.6851100000000002E-3</c:v>
                </c:pt>
                <c:pt idx="3962">
                  <c:v>7.3594999999999997E-3</c:v>
                </c:pt>
                <c:pt idx="3963">
                  <c:v>5.6285199999999997E-3</c:v>
                </c:pt>
                <c:pt idx="3964">
                  <c:v>7.5829399999999998E-3</c:v>
                </c:pt>
                <c:pt idx="3965">
                  <c:v>1.2126700000000001E-2</c:v>
                </c:pt>
                <c:pt idx="3966">
                  <c:v>8.8869099999999996E-3</c:v>
                </c:pt>
                <c:pt idx="3967">
                  <c:v>9.33872E-3</c:v>
                </c:pt>
                <c:pt idx="3968">
                  <c:v>8.1044600000000008E-3</c:v>
                </c:pt>
                <c:pt idx="3969">
                  <c:v>1.80018E-3</c:v>
                </c:pt>
                <c:pt idx="3970">
                  <c:v>3.4729800000000001E-3</c:v>
                </c:pt>
                <c:pt idx="3971">
                  <c:v>2.9168699999999998E-3</c:v>
                </c:pt>
                <c:pt idx="3972">
                  <c:v>6.7469899999999996E-3</c:v>
                </c:pt>
                <c:pt idx="3973">
                  <c:v>7.04545E-3</c:v>
                </c:pt>
                <c:pt idx="3974">
                  <c:v>5.6509899999999998E-3</c:v>
                </c:pt>
                <c:pt idx="3975">
                  <c:v>5.7764899999999996E-3</c:v>
                </c:pt>
                <c:pt idx="3976">
                  <c:v>1.1194900000000001E-2</c:v>
                </c:pt>
                <c:pt idx="3977">
                  <c:v>1.13533E-2</c:v>
                </c:pt>
                <c:pt idx="3978">
                  <c:v>1.0333699999999999E-2</c:v>
                </c:pt>
                <c:pt idx="3979">
                  <c:v>1.0597499999999999E-2</c:v>
                </c:pt>
                <c:pt idx="3980">
                  <c:v>1.04723E-2</c:v>
                </c:pt>
                <c:pt idx="3981">
                  <c:v>1.07051E-2</c:v>
                </c:pt>
                <c:pt idx="3982">
                  <c:v>1.06978E-2</c:v>
                </c:pt>
                <c:pt idx="3983">
                  <c:v>5.5645699999999996E-3</c:v>
                </c:pt>
                <c:pt idx="3984">
                  <c:v>5.7593899999999996E-3</c:v>
                </c:pt>
                <c:pt idx="3985">
                  <c:v>5.5814000000000002E-3</c:v>
                </c:pt>
                <c:pt idx="3986">
                  <c:v>6.1680800000000003E-3</c:v>
                </c:pt>
                <c:pt idx="3987">
                  <c:v>6.6820300000000003E-3</c:v>
                </c:pt>
                <c:pt idx="3988">
                  <c:v>4.3956000000000004E-3</c:v>
                </c:pt>
                <c:pt idx="3989">
                  <c:v>3.8662700000000002E-3</c:v>
                </c:pt>
                <c:pt idx="3990">
                  <c:v>4.7824E-3</c:v>
                </c:pt>
                <c:pt idx="3991">
                  <c:v>4.6414500000000001E-3</c:v>
                </c:pt>
                <c:pt idx="3992">
                  <c:v>7.0727799999999999E-3</c:v>
                </c:pt>
                <c:pt idx="3993">
                  <c:v>5.2393400000000003E-3</c:v>
                </c:pt>
                <c:pt idx="3994">
                  <c:v>8.7145999999999994E-3</c:v>
                </c:pt>
                <c:pt idx="3995">
                  <c:v>5.5803600000000004E-3</c:v>
                </c:pt>
                <c:pt idx="3996">
                  <c:v>5.5974199999999997E-3</c:v>
                </c:pt>
                <c:pt idx="3997">
                  <c:v>1.15447E-2</c:v>
                </c:pt>
                <c:pt idx="3998">
                  <c:v>1.1946099999999999E-2</c:v>
                </c:pt>
                <c:pt idx="3999">
                  <c:v>9.5057000000000006E-3</c:v>
                </c:pt>
              </c:numCache>
            </c:numRef>
          </c:yVal>
          <c:smooth val="0"/>
          <c:extLst>
            <c:ext xmlns:c16="http://schemas.microsoft.com/office/drawing/2014/chart" uri="{C3380CC4-5D6E-409C-BE32-E72D297353CC}">
              <c16:uniqueId val="{00000002-4D31-4610-8F24-0A433F893A5C}"/>
            </c:ext>
          </c:extLst>
        </c:ser>
        <c:dLbls>
          <c:showLegendKey val="0"/>
          <c:showVal val="0"/>
          <c:showCatName val="0"/>
          <c:showSerName val="0"/>
          <c:showPercent val="0"/>
          <c:showBubbleSize val="0"/>
        </c:dLbls>
        <c:axId val="2095494607"/>
        <c:axId val="2095495439"/>
      </c:scatterChart>
      <c:valAx>
        <c:axId val="2095494607"/>
        <c:scaling>
          <c:orientation val="minMax"/>
          <c:max val="50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095495439"/>
        <c:crosses val="autoZero"/>
        <c:crossBetween val="midCat"/>
      </c:valAx>
      <c:valAx>
        <c:axId val="209549543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095494607"/>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'Model 1.2 price0.0'!$G$1</c:f>
              <c:strCache>
                <c:ptCount val="1"/>
                <c:pt idx="0">
                  <c:v>MeanInfo</c:v>
                </c:pt>
              </c:strCache>
            </c:strRef>
          </c:tx>
          <c:spPr>
            <a:ln w="19050" cap="rnd">
              <a:noFill/>
              <a:round/>
            </a:ln>
            <a:effectLst/>
          </c:spPr>
          <c:marker>
            <c:symbol val="circle"/>
            <c:size val="5"/>
            <c:spPr>
              <a:solidFill>
                <a:schemeClr val="accent2">
                  <a:lumMod val="75000"/>
                </a:schemeClr>
              </a:solidFill>
              <a:ln w="9525">
                <a:noFill/>
              </a:ln>
              <a:effectLst/>
            </c:spPr>
          </c:marker>
          <c:xVal>
            <c:numRef>
              <c:f>'Model 1.2 price0.0'!$A$2:$A$5002</c:f>
              <c:numCache>
                <c:formatCode>General</c:formatCode>
                <c:ptCount val="5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pt idx="2001">
                  <c:v>200100</c:v>
                </c:pt>
                <c:pt idx="2002">
                  <c:v>200200</c:v>
                </c:pt>
                <c:pt idx="2003">
                  <c:v>200300</c:v>
                </c:pt>
                <c:pt idx="2004">
                  <c:v>200400</c:v>
                </c:pt>
                <c:pt idx="2005">
                  <c:v>200500</c:v>
                </c:pt>
                <c:pt idx="2006">
                  <c:v>200600</c:v>
                </c:pt>
                <c:pt idx="2007">
                  <c:v>200700</c:v>
                </c:pt>
                <c:pt idx="2008">
                  <c:v>200800</c:v>
                </c:pt>
                <c:pt idx="2009">
                  <c:v>200900</c:v>
                </c:pt>
                <c:pt idx="2010">
                  <c:v>201000</c:v>
                </c:pt>
                <c:pt idx="2011">
                  <c:v>201100</c:v>
                </c:pt>
                <c:pt idx="2012">
                  <c:v>201200</c:v>
                </c:pt>
                <c:pt idx="2013">
                  <c:v>201300</c:v>
                </c:pt>
                <c:pt idx="2014">
                  <c:v>201400</c:v>
                </c:pt>
                <c:pt idx="2015">
                  <c:v>201500</c:v>
                </c:pt>
                <c:pt idx="2016">
                  <c:v>201600</c:v>
                </c:pt>
                <c:pt idx="2017">
                  <c:v>201700</c:v>
                </c:pt>
                <c:pt idx="2018">
                  <c:v>201800</c:v>
                </c:pt>
                <c:pt idx="2019">
                  <c:v>201900</c:v>
                </c:pt>
                <c:pt idx="2020">
                  <c:v>202000</c:v>
                </c:pt>
                <c:pt idx="2021">
                  <c:v>202100</c:v>
                </c:pt>
                <c:pt idx="2022">
                  <c:v>202200</c:v>
                </c:pt>
                <c:pt idx="2023">
                  <c:v>202300</c:v>
                </c:pt>
                <c:pt idx="2024">
                  <c:v>202400</c:v>
                </c:pt>
                <c:pt idx="2025">
                  <c:v>202500</c:v>
                </c:pt>
                <c:pt idx="2026">
                  <c:v>202600</c:v>
                </c:pt>
                <c:pt idx="2027">
                  <c:v>202700</c:v>
                </c:pt>
                <c:pt idx="2028">
                  <c:v>202800</c:v>
                </c:pt>
                <c:pt idx="2029">
                  <c:v>202900</c:v>
                </c:pt>
                <c:pt idx="2030">
                  <c:v>203000</c:v>
                </c:pt>
                <c:pt idx="2031">
                  <c:v>203100</c:v>
                </c:pt>
                <c:pt idx="2032">
                  <c:v>203200</c:v>
                </c:pt>
                <c:pt idx="2033">
                  <c:v>203300</c:v>
                </c:pt>
                <c:pt idx="2034">
                  <c:v>203400</c:v>
                </c:pt>
                <c:pt idx="2035">
                  <c:v>203500</c:v>
                </c:pt>
                <c:pt idx="2036">
                  <c:v>203600</c:v>
                </c:pt>
                <c:pt idx="2037">
                  <c:v>203700</c:v>
                </c:pt>
                <c:pt idx="2038">
                  <c:v>203800</c:v>
                </c:pt>
                <c:pt idx="2039">
                  <c:v>203900</c:v>
                </c:pt>
                <c:pt idx="2040">
                  <c:v>204000</c:v>
                </c:pt>
                <c:pt idx="2041">
                  <c:v>204100</c:v>
                </c:pt>
                <c:pt idx="2042">
                  <c:v>204200</c:v>
                </c:pt>
                <c:pt idx="2043">
                  <c:v>204300</c:v>
                </c:pt>
                <c:pt idx="2044">
                  <c:v>204400</c:v>
                </c:pt>
                <c:pt idx="2045">
                  <c:v>204500</c:v>
                </c:pt>
                <c:pt idx="2046">
                  <c:v>204600</c:v>
                </c:pt>
                <c:pt idx="2047">
                  <c:v>204700</c:v>
                </c:pt>
                <c:pt idx="2048">
                  <c:v>204800</c:v>
                </c:pt>
                <c:pt idx="2049">
                  <c:v>204900</c:v>
                </c:pt>
                <c:pt idx="2050">
                  <c:v>205000</c:v>
                </c:pt>
                <c:pt idx="2051">
                  <c:v>205100</c:v>
                </c:pt>
                <c:pt idx="2052">
                  <c:v>205200</c:v>
                </c:pt>
                <c:pt idx="2053">
                  <c:v>205300</c:v>
                </c:pt>
                <c:pt idx="2054">
                  <c:v>205400</c:v>
                </c:pt>
                <c:pt idx="2055">
                  <c:v>205500</c:v>
                </c:pt>
                <c:pt idx="2056">
                  <c:v>205600</c:v>
                </c:pt>
                <c:pt idx="2057">
                  <c:v>205700</c:v>
                </c:pt>
                <c:pt idx="2058">
                  <c:v>205800</c:v>
                </c:pt>
                <c:pt idx="2059">
                  <c:v>205900</c:v>
                </c:pt>
                <c:pt idx="2060">
                  <c:v>206000</c:v>
                </c:pt>
                <c:pt idx="2061">
                  <c:v>206100</c:v>
                </c:pt>
                <c:pt idx="2062">
                  <c:v>206200</c:v>
                </c:pt>
                <c:pt idx="2063">
                  <c:v>206300</c:v>
                </c:pt>
                <c:pt idx="2064">
                  <c:v>206400</c:v>
                </c:pt>
                <c:pt idx="2065">
                  <c:v>206500</c:v>
                </c:pt>
                <c:pt idx="2066">
                  <c:v>206600</c:v>
                </c:pt>
                <c:pt idx="2067">
                  <c:v>206700</c:v>
                </c:pt>
                <c:pt idx="2068">
                  <c:v>206800</c:v>
                </c:pt>
                <c:pt idx="2069">
                  <c:v>206900</c:v>
                </c:pt>
                <c:pt idx="2070">
                  <c:v>207000</c:v>
                </c:pt>
                <c:pt idx="2071">
                  <c:v>207100</c:v>
                </c:pt>
                <c:pt idx="2072">
                  <c:v>207200</c:v>
                </c:pt>
                <c:pt idx="2073">
                  <c:v>207300</c:v>
                </c:pt>
                <c:pt idx="2074">
                  <c:v>207400</c:v>
                </c:pt>
                <c:pt idx="2075">
                  <c:v>207500</c:v>
                </c:pt>
                <c:pt idx="2076">
                  <c:v>207600</c:v>
                </c:pt>
                <c:pt idx="2077">
                  <c:v>207700</c:v>
                </c:pt>
                <c:pt idx="2078">
                  <c:v>207800</c:v>
                </c:pt>
                <c:pt idx="2079">
                  <c:v>207900</c:v>
                </c:pt>
                <c:pt idx="2080">
                  <c:v>208000</c:v>
                </c:pt>
                <c:pt idx="2081">
                  <c:v>208100</c:v>
                </c:pt>
                <c:pt idx="2082">
                  <c:v>208200</c:v>
                </c:pt>
                <c:pt idx="2083">
                  <c:v>208300</c:v>
                </c:pt>
                <c:pt idx="2084">
                  <c:v>208400</c:v>
                </c:pt>
                <c:pt idx="2085">
                  <c:v>208500</c:v>
                </c:pt>
                <c:pt idx="2086">
                  <c:v>208600</c:v>
                </c:pt>
                <c:pt idx="2087">
                  <c:v>208700</c:v>
                </c:pt>
                <c:pt idx="2088">
                  <c:v>208800</c:v>
                </c:pt>
                <c:pt idx="2089">
                  <c:v>208900</c:v>
                </c:pt>
                <c:pt idx="2090">
                  <c:v>209000</c:v>
                </c:pt>
                <c:pt idx="2091">
                  <c:v>209100</c:v>
                </c:pt>
                <c:pt idx="2092">
                  <c:v>209200</c:v>
                </c:pt>
                <c:pt idx="2093">
                  <c:v>209300</c:v>
                </c:pt>
                <c:pt idx="2094">
                  <c:v>209400</c:v>
                </c:pt>
                <c:pt idx="2095">
                  <c:v>209500</c:v>
                </c:pt>
                <c:pt idx="2096">
                  <c:v>209600</c:v>
                </c:pt>
                <c:pt idx="2097">
                  <c:v>209700</c:v>
                </c:pt>
                <c:pt idx="2098">
                  <c:v>209800</c:v>
                </c:pt>
                <c:pt idx="2099">
                  <c:v>209900</c:v>
                </c:pt>
                <c:pt idx="2100">
                  <c:v>210000</c:v>
                </c:pt>
                <c:pt idx="2101">
                  <c:v>210100</c:v>
                </c:pt>
                <c:pt idx="2102">
                  <c:v>210200</c:v>
                </c:pt>
                <c:pt idx="2103">
                  <c:v>210300</c:v>
                </c:pt>
                <c:pt idx="2104">
                  <c:v>210400</c:v>
                </c:pt>
                <c:pt idx="2105">
                  <c:v>210500</c:v>
                </c:pt>
                <c:pt idx="2106">
                  <c:v>210600</c:v>
                </c:pt>
                <c:pt idx="2107">
                  <c:v>210700</c:v>
                </c:pt>
                <c:pt idx="2108">
                  <c:v>210800</c:v>
                </c:pt>
                <c:pt idx="2109">
                  <c:v>210900</c:v>
                </c:pt>
                <c:pt idx="2110">
                  <c:v>211000</c:v>
                </c:pt>
                <c:pt idx="2111">
                  <c:v>211100</c:v>
                </c:pt>
                <c:pt idx="2112">
                  <c:v>211200</c:v>
                </c:pt>
                <c:pt idx="2113">
                  <c:v>211300</c:v>
                </c:pt>
                <c:pt idx="2114">
                  <c:v>211400</c:v>
                </c:pt>
                <c:pt idx="2115">
                  <c:v>211500</c:v>
                </c:pt>
                <c:pt idx="2116">
                  <c:v>211600</c:v>
                </c:pt>
                <c:pt idx="2117">
                  <c:v>211700</c:v>
                </c:pt>
                <c:pt idx="2118">
                  <c:v>211800</c:v>
                </c:pt>
                <c:pt idx="2119">
                  <c:v>211900</c:v>
                </c:pt>
                <c:pt idx="2120">
                  <c:v>212000</c:v>
                </c:pt>
                <c:pt idx="2121">
                  <c:v>212100</c:v>
                </c:pt>
                <c:pt idx="2122">
                  <c:v>212200</c:v>
                </c:pt>
                <c:pt idx="2123">
                  <c:v>212300</c:v>
                </c:pt>
                <c:pt idx="2124">
                  <c:v>212400</c:v>
                </c:pt>
                <c:pt idx="2125">
                  <c:v>212500</c:v>
                </c:pt>
                <c:pt idx="2126">
                  <c:v>212600</c:v>
                </c:pt>
                <c:pt idx="2127">
                  <c:v>212700</c:v>
                </c:pt>
                <c:pt idx="2128">
                  <c:v>212800</c:v>
                </c:pt>
                <c:pt idx="2129">
                  <c:v>212900</c:v>
                </c:pt>
                <c:pt idx="2130">
                  <c:v>213000</c:v>
                </c:pt>
                <c:pt idx="2131">
                  <c:v>213100</c:v>
                </c:pt>
                <c:pt idx="2132">
                  <c:v>213200</c:v>
                </c:pt>
                <c:pt idx="2133">
                  <c:v>213300</c:v>
                </c:pt>
                <c:pt idx="2134">
                  <c:v>213400</c:v>
                </c:pt>
                <c:pt idx="2135">
                  <c:v>213500</c:v>
                </c:pt>
                <c:pt idx="2136">
                  <c:v>213600</c:v>
                </c:pt>
                <c:pt idx="2137">
                  <c:v>213700</c:v>
                </c:pt>
                <c:pt idx="2138">
                  <c:v>213800</c:v>
                </c:pt>
                <c:pt idx="2139">
                  <c:v>213900</c:v>
                </c:pt>
                <c:pt idx="2140">
                  <c:v>214000</c:v>
                </c:pt>
                <c:pt idx="2141">
                  <c:v>214100</c:v>
                </c:pt>
                <c:pt idx="2142">
                  <c:v>214200</c:v>
                </c:pt>
                <c:pt idx="2143">
                  <c:v>214300</c:v>
                </c:pt>
                <c:pt idx="2144">
                  <c:v>214400</c:v>
                </c:pt>
                <c:pt idx="2145">
                  <c:v>214500</c:v>
                </c:pt>
                <c:pt idx="2146">
                  <c:v>214600</c:v>
                </c:pt>
                <c:pt idx="2147">
                  <c:v>214700</c:v>
                </c:pt>
                <c:pt idx="2148">
                  <c:v>214800</c:v>
                </c:pt>
                <c:pt idx="2149">
                  <c:v>214900</c:v>
                </c:pt>
                <c:pt idx="2150">
                  <c:v>215000</c:v>
                </c:pt>
                <c:pt idx="2151">
                  <c:v>215100</c:v>
                </c:pt>
                <c:pt idx="2152">
                  <c:v>215200</c:v>
                </c:pt>
                <c:pt idx="2153">
                  <c:v>215300</c:v>
                </c:pt>
                <c:pt idx="2154">
                  <c:v>215400</c:v>
                </c:pt>
                <c:pt idx="2155">
                  <c:v>215500</c:v>
                </c:pt>
                <c:pt idx="2156">
                  <c:v>215600</c:v>
                </c:pt>
                <c:pt idx="2157">
                  <c:v>215700</c:v>
                </c:pt>
                <c:pt idx="2158">
                  <c:v>215800</c:v>
                </c:pt>
                <c:pt idx="2159">
                  <c:v>215900</c:v>
                </c:pt>
                <c:pt idx="2160">
                  <c:v>216000</c:v>
                </c:pt>
                <c:pt idx="2161">
                  <c:v>216100</c:v>
                </c:pt>
                <c:pt idx="2162">
                  <c:v>216200</c:v>
                </c:pt>
                <c:pt idx="2163">
                  <c:v>216300</c:v>
                </c:pt>
                <c:pt idx="2164">
                  <c:v>216400</c:v>
                </c:pt>
                <c:pt idx="2165">
                  <c:v>216500</c:v>
                </c:pt>
                <c:pt idx="2166">
                  <c:v>216600</c:v>
                </c:pt>
                <c:pt idx="2167">
                  <c:v>216700</c:v>
                </c:pt>
                <c:pt idx="2168">
                  <c:v>216800</c:v>
                </c:pt>
                <c:pt idx="2169">
                  <c:v>216900</c:v>
                </c:pt>
                <c:pt idx="2170">
                  <c:v>217000</c:v>
                </c:pt>
                <c:pt idx="2171">
                  <c:v>217100</c:v>
                </c:pt>
                <c:pt idx="2172">
                  <c:v>217200</c:v>
                </c:pt>
                <c:pt idx="2173">
                  <c:v>217300</c:v>
                </c:pt>
                <c:pt idx="2174">
                  <c:v>217400</c:v>
                </c:pt>
                <c:pt idx="2175">
                  <c:v>217500</c:v>
                </c:pt>
                <c:pt idx="2176">
                  <c:v>217600</c:v>
                </c:pt>
                <c:pt idx="2177">
                  <c:v>217700</c:v>
                </c:pt>
                <c:pt idx="2178">
                  <c:v>217800</c:v>
                </c:pt>
                <c:pt idx="2179">
                  <c:v>217900</c:v>
                </c:pt>
                <c:pt idx="2180">
                  <c:v>218000</c:v>
                </c:pt>
                <c:pt idx="2181">
                  <c:v>218100</c:v>
                </c:pt>
                <c:pt idx="2182">
                  <c:v>218200</c:v>
                </c:pt>
                <c:pt idx="2183">
                  <c:v>218300</c:v>
                </c:pt>
                <c:pt idx="2184">
                  <c:v>218400</c:v>
                </c:pt>
                <c:pt idx="2185">
                  <c:v>218500</c:v>
                </c:pt>
                <c:pt idx="2186">
                  <c:v>218600</c:v>
                </c:pt>
                <c:pt idx="2187">
                  <c:v>218700</c:v>
                </c:pt>
                <c:pt idx="2188">
                  <c:v>218800</c:v>
                </c:pt>
                <c:pt idx="2189">
                  <c:v>218900</c:v>
                </c:pt>
                <c:pt idx="2190">
                  <c:v>219000</c:v>
                </c:pt>
                <c:pt idx="2191">
                  <c:v>219100</c:v>
                </c:pt>
                <c:pt idx="2192">
                  <c:v>219200</c:v>
                </c:pt>
                <c:pt idx="2193">
                  <c:v>219300</c:v>
                </c:pt>
                <c:pt idx="2194">
                  <c:v>219400</c:v>
                </c:pt>
                <c:pt idx="2195">
                  <c:v>219500</c:v>
                </c:pt>
                <c:pt idx="2196">
                  <c:v>219600</c:v>
                </c:pt>
                <c:pt idx="2197">
                  <c:v>219700</c:v>
                </c:pt>
                <c:pt idx="2198">
                  <c:v>219800</c:v>
                </c:pt>
                <c:pt idx="2199">
                  <c:v>219900</c:v>
                </c:pt>
                <c:pt idx="2200">
                  <c:v>220000</c:v>
                </c:pt>
                <c:pt idx="2201">
                  <c:v>220100</c:v>
                </c:pt>
                <c:pt idx="2202">
                  <c:v>220200</c:v>
                </c:pt>
                <c:pt idx="2203">
                  <c:v>220300</c:v>
                </c:pt>
                <c:pt idx="2204">
                  <c:v>220400</c:v>
                </c:pt>
                <c:pt idx="2205">
                  <c:v>220500</c:v>
                </c:pt>
                <c:pt idx="2206">
                  <c:v>220600</c:v>
                </c:pt>
                <c:pt idx="2207">
                  <c:v>220700</c:v>
                </c:pt>
                <c:pt idx="2208">
                  <c:v>220800</c:v>
                </c:pt>
                <c:pt idx="2209">
                  <c:v>220900</c:v>
                </c:pt>
                <c:pt idx="2210">
                  <c:v>221000</c:v>
                </c:pt>
                <c:pt idx="2211">
                  <c:v>221100</c:v>
                </c:pt>
                <c:pt idx="2212">
                  <c:v>221200</c:v>
                </c:pt>
                <c:pt idx="2213">
                  <c:v>221300</c:v>
                </c:pt>
                <c:pt idx="2214">
                  <c:v>221400</c:v>
                </c:pt>
                <c:pt idx="2215">
                  <c:v>221500</c:v>
                </c:pt>
                <c:pt idx="2216">
                  <c:v>221600</c:v>
                </c:pt>
                <c:pt idx="2217">
                  <c:v>221700</c:v>
                </c:pt>
                <c:pt idx="2218">
                  <c:v>221800</c:v>
                </c:pt>
                <c:pt idx="2219">
                  <c:v>221900</c:v>
                </c:pt>
                <c:pt idx="2220">
                  <c:v>222000</c:v>
                </c:pt>
                <c:pt idx="2221">
                  <c:v>222100</c:v>
                </c:pt>
                <c:pt idx="2222">
                  <c:v>222200</c:v>
                </c:pt>
                <c:pt idx="2223">
                  <c:v>222300</c:v>
                </c:pt>
                <c:pt idx="2224">
                  <c:v>222400</c:v>
                </c:pt>
                <c:pt idx="2225">
                  <c:v>222500</c:v>
                </c:pt>
                <c:pt idx="2226">
                  <c:v>222600</c:v>
                </c:pt>
                <c:pt idx="2227">
                  <c:v>222700</c:v>
                </c:pt>
                <c:pt idx="2228">
                  <c:v>222800</c:v>
                </c:pt>
                <c:pt idx="2229">
                  <c:v>222900</c:v>
                </c:pt>
                <c:pt idx="2230">
                  <c:v>223000</c:v>
                </c:pt>
                <c:pt idx="2231">
                  <c:v>223100</c:v>
                </c:pt>
                <c:pt idx="2232">
                  <c:v>223200</c:v>
                </c:pt>
                <c:pt idx="2233">
                  <c:v>223300</c:v>
                </c:pt>
                <c:pt idx="2234">
                  <c:v>223400</c:v>
                </c:pt>
                <c:pt idx="2235">
                  <c:v>223500</c:v>
                </c:pt>
                <c:pt idx="2236">
                  <c:v>223600</c:v>
                </c:pt>
                <c:pt idx="2237">
                  <c:v>223700</c:v>
                </c:pt>
                <c:pt idx="2238">
                  <c:v>223800</c:v>
                </c:pt>
                <c:pt idx="2239">
                  <c:v>223900</c:v>
                </c:pt>
                <c:pt idx="2240">
                  <c:v>224000</c:v>
                </c:pt>
                <c:pt idx="2241">
                  <c:v>224100</c:v>
                </c:pt>
                <c:pt idx="2242">
                  <c:v>224200</c:v>
                </c:pt>
                <c:pt idx="2243">
                  <c:v>224300</c:v>
                </c:pt>
                <c:pt idx="2244">
                  <c:v>224400</c:v>
                </c:pt>
                <c:pt idx="2245">
                  <c:v>224500</c:v>
                </c:pt>
                <c:pt idx="2246">
                  <c:v>224600</c:v>
                </c:pt>
                <c:pt idx="2247">
                  <c:v>224700</c:v>
                </c:pt>
                <c:pt idx="2248">
                  <c:v>224800</c:v>
                </c:pt>
                <c:pt idx="2249">
                  <c:v>224900</c:v>
                </c:pt>
                <c:pt idx="2250">
                  <c:v>225000</c:v>
                </c:pt>
                <c:pt idx="2251">
                  <c:v>225100</c:v>
                </c:pt>
                <c:pt idx="2252">
                  <c:v>225200</c:v>
                </c:pt>
                <c:pt idx="2253">
                  <c:v>225300</c:v>
                </c:pt>
                <c:pt idx="2254">
                  <c:v>225400</c:v>
                </c:pt>
                <c:pt idx="2255">
                  <c:v>225500</c:v>
                </c:pt>
                <c:pt idx="2256">
                  <c:v>225600</c:v>
                </c:pt>
                <c:pt idx="2257">
                  <c:v>225700</c:v>
                </c:pt>
                <c:pt idx="2258">
                  <c:v>225800</c:v>
                </c:pt>
                <c:pt idx="2259">
                  <c:v>225900</c:v>
                </c:pt>
                <c:pt idx="2260">
                  <c:v>226000</c:v>
                </c:pt>
                <c:pt idx="2261">
                  <c:v>226100</c:v>
                </c:pt>
                <c:pt idx="2262">
                  <c:v>226200</c:v>
                </c:pt>
                <c:pt idx="2263">
                  <c:v>226300</c:v>
                </c:pt>
                <c:pt idx="2264">
                  <c:v>226400</c:v>
                </c:pt>
                <c:pt idx="2265">
                  <c:v>226500</c:v>
                </c:pt>
                <c:pt idx="2266">
                  <c:v>226600</c:v>
                </c:pt>
                <c:pt idx="2267">
                  <c:v>226700</c:v>
                </c:pt>
                <c:pt idx="2268">
                  <c:v>226800</c:v>
                </c:pt>
                <c:pt idx="2269">
                  <c:v>226900</c:v>
                </c:pt>
                <c:pt idx="2270">
                  <c:v>227000</c:v>
                </c:pt>
                <c:pt idx="2271">
                  <c:v>227100</c:v>
                </c:pt>
                <c:pt idx="2272">
                  <c:v>227200</c:v>
                </c:pt>
                <c:pt idx="2273">
                  <c:v>227300</c:v>
                </c:pt>
                <c:pt idx="2274">
                  <c:v>227400</c:v>
                </c:pt>
                <c:pt idx="2275">
                  <c:v>227500</c:v>
                </c:pt>
                <c:pt idx="2276">
                  <c:v>227600</c:v>
                </c:pt>
                <c:pt idx="2277">
                  <c:v>227700</c:v>
                </c:pt>
                <c:pt idx="2278">
                  <c:v>227800</c:v>
                </c:pt>
                <c:pt idx="2279">
                  <c:v>227900</c:v>
                </c:pt>
                <c:pt idx="2280">
                  <c:v>228000</c:v>
                </c:pt>
                <c:pt idx="2281">
                  <c:v>228100</c:v>
                </c:pt>
                <c:pt idx="2282">
                  <c:v>228200</c:v>
                </c:pt>
                <c:pt idx="2283">
                  <c:v>228300</c:v>
                </c:pt>
                <c:pt idx="2284">
                  <c:v>228400</c:v>
                </c:pt>
                <c:pt idx="2285">
                  <c:v>228500</c:v>
                </c:pt>
                <c:pt idx="2286">
                  <c:v>228600</c:v>
                </c:pt>
                <c:pt idx="2287">
                  <c:v>228700</c:v>
                </c:pt>
                <c:pt idx="2288">
                  <c:v>228800</c:v>
                </c:pt>
                <c:pt idx="2289">
                  <c:v>228900</c:v>
                </c:pt>
                <c:pt idx="2290">
                  <c:v>229000</c:v>
                </c:pt>
                <c:pt idx="2291">
                  <c:v>229100</c:v>
                </c:pt>
                <c:pt idx="2292">
                  <c:v>229200</c:v>
                </c:pt>
                <c:pt idx="2293">
                  <c:v>229300</c:v>
                </c:pt>
                <c:pt idx="2294">
                  <c:v>229400</c:v>
                </c:pt>
                <c:pt idx="2295">
                  <c:v>229500</c:v>
                </c:pt>
                <c:pt idx="2296">
                  <c:v>229600</c:v>
                </c:pt>
                <c:pt idx="2297">
                  <c:v>229700</c:v>
                </c:pt>
                <c:pt idx="2298">
                  <c:v>229800</c:v>
                </c:pt>
                <c:pt idx="2299">
                  <c:v>229900</c:v>
                </c:pt>
                <c:pt idx="2300">
                  <c:v>230000</c:v>
                </c:pt>
                <c:pt idx="2301">
                  <c:v>230100</c:v>
                </c:pt>
                <c:pt idx="2302">
                  <c:v>230200</c:v>
                </c:pt>
                <c:pt idx="2303">
                  <c:v>230300</c:v>
                </c:pt>
                <c:pt idx="2304">
                  <c:v>230400</c:v>
                </c:pt>
                <c:pt idx="2305">
                  <c:v>230500</c:v>
                </c:pt>
                <c:pt idx="2306">
                  <c:v>230600</c:v>
                </c:pt>
                <c:pt idx="2307">
                  <c:v>230700</c:v>
                </c:pt>
                <c:pt idx="2308">
                  <c:v>230800</c:v>
                </c:pt>
                <c:pt idx="2309">
                  <c:v>230900</c:v>
                </c:pt>
                <c:pt idx="2310">
                  <c:v>231000</c:v>
                </c:pt>
                <c:pt idx="2311">
                  <c:v>231100</c:v>
                </c:pt>
                <c:pt idx="2312">
                  <c:v>231200</c:v>
                </c:pt>
                <c:pt idx="2313">
                  <c:v>231300</c:v>
                </c:pt>
                <c:pt idx="2314">
                  <c:v>231400</c:v>
                </c:pt>
                <c:pt idx="2315">
                  <c:v>231500</c:v>
                </c:pt>
                <c:pt idx="2316">
                  <c:v>231600</c:v>
                </c:pt>
                <c:pt idx="2317">
                  <c:v>231700</c:v>
                </c:pt>
                <c:pt idx="2318">
                  <c:v>231800</c:v>
                </c:pt>
                <c:pt idx="2319">
                  <c:v>231900</c:v>
                </c:pt>
                <c:pt idx="2320">
                  <c:v>232000</c:v>
                </c:pt>
                <c:pt idx="2321">
                  <c:v>232100</c:v>
                </c:pt>
                <c:pt idx="2322">
                  <c:v>232200</c:v>
                </c:pt>
                <c:pt idx="2323">
                  <c:v>232300</c:v>
                </c:pt>
                <c:pt idx="2324">
                  <c:v>232400</c:v>
                </c:pt>
                <c:pt idx="2325">
                  <c:v>232500</c:v>
                </c:pt>
                <c:pt idx="2326">
                  <c:v>232600</c:v>
                </c:pt>
                <c:pt idx="2327">
                  <c:v>232700</c:v>
                </c:pt>
                <c:pt idx="2328">
                  <c:v>232800</c:v>
                </c:pt>
                <c:pt idx="2329">
                  <c:v>232900</c:v>
                </c:pt>
                <c:pt idx="2330">
                  <c:v>233000</c:v>
                </c:pt>
                <c:pt idx="2331">
                  <c:v>233100</c:v>
                </c:pt>
                <c:pt idx="2332">
                  <c:v>233200</c:v>
                </c:pt>
                <c:pt idx="2333">
                  <c:v>233300</c:v>
                </c:pt>
                <c:pt idx="2334">
                  <c:v>233400</c:v>
                </c:pt>
                <c:pt idx="2335">
                  <c:v>233500</c:v>
                </c:pt>
                <c:pt idx="2336">
                  <c:v>233600</c:v>
                </c:pt>
                <c:pt idx="2337">
                  <c:v>233700</c:v>
                </c:pt>
                <c:pt idx="2338">
                  <c:v>233800</c:v>
                </c:pt>
                <c:pt idx="2339">
                  <c:v>233900</c:v>
                </c:pt>
                <c:pt idx="2340">
                  <c:v>234000</c:v>
                </c:pt>
                <c:pt idx="2341">
                  <c:v>234100</c:v>
                </c:pt>
                <c:pt idx="2342">
                  <c:v>234200</c:v>
                </c:pt>
                <c:pt idx="2343">
                  <c:v>234300</c:v>
                </c:pt>
                <c:pt idx="2344">
                  <c:v>234400</c:v>
                </c:pt>
                <c:pt idx="2345">
                  <c:v>234500</c:v>
                </c:pt>
                <c:pt idx="2346">
                  <c:v>234600</c:v>
                </c:pt>
                <c:pt idx="2347">
                  <c:v>234700</c:v>
                </c:pt>
                <c:pt idx="2348">
                  <c:v>234800</c:v>
                </c:pt>
                <c:pt idx="2349">
                  <c:v>234900</c:v>
                </c:pt>
                <c:pt idx="2350">
                  <c:v>235000</c:v>
                </c:pt>
                <c:pt idx="2351">
                  <c:v>235100</c:v>
                </c:pt>
                <c:pt idx="2352">
                  <c:v>235200</c:v>
                </c:pt>
                <c:pt idx="2353">
                  <c:v>235300</c:v>
                </c:pt>
                <c:pt idx="2354">
                  <c:v>235400</c:v>
                </c:pt>
                <c:pt idx="2355">
                  <c:v>235500</c:v>
                </c:pt>
                <c:pt idx="2356">
                  <c:v>235600</c:v>
                </c:pt>
                <c:pt idx="2357">
                  <c:v>235700</c:v>
                </c:pt>
                <c:pt idx="2358">
                  <c:v>235800</c:v>
                </c:pt>
                <c:pt idx="2359">
                  <c:v>235900</c:v>
                </c:pt>
                <c:pt idx="2360">
                  <c:v>236000</c:v>
                </c:pt>
                <c:pt idx="2361">
                  <c:v>236100</c:v>
                </c:pt>
                <c:pt idx="2362">
                  <c:v>236200</c:v>
                </c:pt>
                <c:pt idx="2363">
                  <c:v>236300</c:v>
                </c:pt>
                <c:pt idx="2364">
                  <c:v>236400</c:v>
                </c:pt>
                <c:pt idx="2365">
                  <c:v>236500</c:v>
                </c:pt>
                <c:pt idx="2366">
                  <c:v>236600</c:v>
                </c:pt>
                <c:pt idx="2367">
                  <c:v>236700</c:v>
                </c:pt>
                <c:pt idx="2368">
                  <c:v>236800</c:v>
                </c:pt>
                <c:pt idx="2369">
                  <c:v>236900</c:v>
                </c:pt>
                <c:pt idx="2370">
                  <c:v>237000</c:v>
                </c:pt>
                <c:pt idx="2371">
                  <c:v>237100</c:v>
                </c:pt>
                <c:pt idx="2372">
                  <c:v>237200</c:v>
                </c:pt>
                <c:pt idx="2373">
                  <c:v>237300</c:v>
                </c:pt>
                <c:pt idx="2374">
                  <c:v>237400</c:v>
                </c:pt>
                <c:pt idx="2375">
                  <c:v>237500</c:v>
                </c:pt>
                <c:pt idx="2376">
                  <c:v>237600</c:v>
                </c:pt>
                <c:pt idx="2377">
                  <c:v>237700</c:v>
                </c:pt>
                <c:pt idx="2378">
                  <c:v>237800</c:v>
                </c:pt>
                <c:pt idx="2379">
                  <c:v>237900</c:v>
                </c:pt>
                <c:pt idx="2380">
                  <c:v>238000</c:v>
                </c:pt>
                <c:pt idx="2381">
                  <c:v>238100</c:v>
                </c:pt>
                <c:pt idx="2382">
                  <c:v>238200</c:v>
                </c:pt>
                <c:pt idx="2383">
                  <c:v>238300</c:v>
                </c:pt>
                <c:pt idx="2384">
                  <c:v>238400</c:v>
                </c:pt>
                <c:pt idx="2385">
                  <c:v>238500</c:v>
                </c:pt>
                <c:pt idx="2386">
                  <c:v>238600</c:v>
                </c:pt>
                <c:pt idx="2387">
                  <c:v>238700</c:v>
                </c:pt>
                <c:pt idx="2388">
                  <c:v>238800</c:v>
                </c:pt>
                <c:pt idx="2389">
                  <c:v>238900</c:v>
                </c:pt>
                <c:pt idx="2390">
                  <c:v>239000</c:v>
                </c:pt>
                <c:pt idx="2391">
                  <c:v>239100</c:v>
                </c:pt>
                <c:pt idx="2392">
                  <c:v>239200</c:v>
                </c:pt>
                <c:pt idx="2393">
                  <c:v>239300</c:v>
                </c:pt>
                <c:pt idx="2394">
                  <c:v>239400</c:v>
                </c:pt>
                <c:pt idx="2395">
                  <c:v>239500</c:v>
                </c:pt>
                <c:pt idx="2396">
                  <c:v>239600</c:v>
                </c:pt>
                <c:pt idx="2397">
                  <c:v>239700</c:v>
                </c:pt>
                <c:pt idx="2398">
                  <c:v>239800</c:v>
                </c:pt>
                <c:pt idx="2399">
                  <c:v>239900</c:v>
                </c:pt>
                <c:pt idx="2400">
                  <c:v>240000</c:v>
                </c:pt>
                <c:pt idx="2401">
                  <c:v>240100</c:v>
                </c:pt>
                <c:pt idx="2402">
                  <c:v>240200</c:v>
                </c:pt>
                <c:pt idx="2403">
                  <c:v>240300</c:v>
                </c:pt>
                <c:pt idx="2404">
                  <c:v>240400</c:v>
                </c:pt>
                <c:pt idx="2405">
                  <c:v>240500</c:v>
                </c:pt>
                <c:pt idx="2406">
                  <c:v>240600</c:v>
                </c:pt>
                <c:pt idx="2407">
                  <c:v>240700</c:v>
                </c:pt>
                <c:pt idx="2408">
                  <c:v>240800</c:v>
                </c:pt>
                <c:pt idx="2409">
                  <c:v>240900</c:v>
                </c:pt>
                <c:pt idx="2410">
                  <c:v>241000</c:v>
                </c:pt>
                <c:pt idx="2411">
                  <c:v>241100</c:v>
                </c:pt>
                <c:pt idx="2412">
                  <c:v>241200</c:v>
                </c:pt>
                <c:pt idx="2413">
                  <c:v>241300</c:v>
                </c:pt>
                <c:pt idx="2414">
                  <c:v>241400</c:v>
                </c:pt>
                <c:pt idx="2415">
                  <c:v>241500</c:v>
                </c:pt>
                <c:pt idx="2416">
                  <c:v>241600</c:v>
                </c:pt>
                <c:pt idx="2417">
                  <c:v>241700</c:v>
                </c:pt>
                <c:pt idx="2418">
                  <c:v>241800</c:v>
                </c:pt>
                <c:pt idx="2419">
                  <c:v>241900</c:v>
                </c:pt>
                <c:pt idx="2420">
                  <c:v>242000</c:v>
                </c:pt>
                <c:pt idx="2421">
                  <c:v>242100</c:v>
                </c:pt>
                <c:pt idx="2422">
                  <c:v>242200</c:v>
                </c:pt>
                <c:pt idx="2423">
                  <c:v>242300</c:v>
                </c:pt>
                <c:pt idx="2424">
                  <c:v>242400</c:v>
                </c:pt>
                <c:pt idx="2425">
                  <c:v>242500</c:v>
                </c:pt>
                <c:pt idx="2426">
                  <c:v>242600</c:v>
                </c:pt>
                <c:pt idx="2427">
                  <c:v>242700</c:v>
                </c:pt>
                <c:pt idx="2428">
                  <c:v>242800</c:v>
                </c:pt>
                <c:pt idx="2429">
                  <c:v>242900</c:v>
                </c:pt>
                <c:pt idx="2430">
                  <c:v>243000</c:v>
                </c:pt>
                <c:pt idx="2431">
                  <c:v>243100</c:v>
                </c:pt>
                <c:pt idx="2432">
                  <c:v>243200</c:v>
                </c:pt>
                <c:pt idx="2433">
                  <c:v>243300</c:v>
                </c:pt>
                <c:pt idx="2434">
                  <c:v>243400</c:v>
                </c:pt>
                <c:pt idx="2435">
                  <c:v>243500</c:v>
                </c:pt>
                <c:pt idx="2436">
                  <c:v>243600</c:v>
                </c:pt>
                <c:pt idx="2437">
                  <c:v>243700</c:v>
                </c:pt>
                <c:pt idx="2438">
                  <c:v>243800</c:v>
                </c:pt>
                <c:pt idx="2439">
                  <c:v>243900</c:v>
                </c:pt>
                <c:pt idx="2440">
                  <c:v>244000</c:v>
                </c:pt>
                <c:pt idx="2441">
                  <c:v>244100</c:v>
                </c:pt>
                <c:pt idx="2442">
                  <c:v>244200</c:v>
                </c:pt>
                <c:pt idx="2443">
                  <c:v>244300</c:v>
                </c:pt>
                <c:pt idx="2444">
                  <c:v>244400</c:v>
                </c:pt>
                <c:pt idx="2445">
                  <c:v>244500</c:v>
                </c:pt>
                <c:pt idx="2446">
                  <c:v>244600</c:v>
                </c:pt>
                <c:pt idx="2447">
                  <c:v>244700</c:v>
                </c:pt>
                <c:pt idx="2448">
                  <c:v>244800</c:v>
                </c:pt>
                <c:pt idx="2449">
                  <c:v>244900</c:v>
                </c:pt>
                <c:pt idx="2450">
                  <c:v>245000</c:v>
                </c:pt>
                <c:pt idx="2451">
                  <c:v>245100</c:v>
                </c:pt>
                <c:pt idx="2452">
                  <c:v>245200</c:v>
                </c:pt>
                <c:pt idx="2453">
                  <c:v>245300</c:v>
                </c:pt>
                <c:pt idx="2454">
                  <c:v>245400</c:v>
                </c:pt>
                <c:pt idx="2455">
                  <c:v>245500</c:v>
                </c:pt>
                <c:pt idx="2456">
                  <c:v>245600</c:v>
                </c:pt>
                <c:pt idx="2457">
                  <c:v>245700</c:v>
                </c:pt>
                <c:pt idx="2458">
                  <c:v>245800</c:v>
                </c:pt>
                <c:pt idx="2459">
                  <c:v>245900</c:v>
                </c:pt>
                <c:pt idx="2460">
                  <c:v>246000</c:v>
                </c:pt>
                <c:pt idx="2461">
                  <c:v>246100</c:v>
                </c:pt>
                <c:pt idx="2462">
                  <c:v>246200</c:v>
                </c:pt>
                <c:pt idx="2463">
                  <c:v>246300</c:v>
                </c:pt>
                <c:pt idx="2464">
                  <c:v>246400</c:v>
                </c:pt>
                <c:pt idx="2465">
                  <c:v>246500</c:v>
                </c:pt>
                <c:pt idx="2466">
                  <c:v>246600</c:v>
                </c:pt>
                <c:pt idx="2467">
                  <c:v>246700</c:v>
                </c:pt>
                <c:pt idx="2468">
                  <c:v>246800</c:v>
                </c:pt>
                <c:pt idx="2469">
                  <c:v>246900</c:v>
                </c:pt>
                <c:pt idx="2470">
                  <c:v>247000</c:v>
                </c:pt>
                <c:pt idx="2471">
                  <c:v>247100</c:v>
                </c:pt>
                <c:pt idx="2472">
                  <c:v>247200</c:v>
                </c:pt>
                <c:pt idx="2473">
                  <c:v>247300</c:v>
                </c:pt>
                <c:pt idx="2474">
                  <c:v>247400</c:v>
                </c:pt>
                <c:pt idx="2475">
                  <c:v>247500</c:v>
                </c:pt>
                <c:pt idx="2476">
                  <c:v>247600</c:v>
                </c:pt>
                <c:pt idx="2477">
                  <c:v>247700</c:v>
                </c:pt>
                <c:pt idx="2478">
                  <c:v>247800</c:v>
                </c:pt>
                <c:pt idx="2479">
                  <c:v>247900</c:v>
                </c:pt>
                <c:pt idx="2480">
                  <c:v>248000</c:v>
                </c:pt>
                <c:pt idx="2481">
                  <c:v>248100</c:v>
                </c:pt>
                <c:pt idx="2482">
                  <c:v>248200</c:v>
                </c:pt>
                <c:pt idx="2483">
                  <c:v>248300</c:v>
                </c:pt>
                <c:pt idx="2484">
                  <c:v>248400</c:v>
                </c:pt>
                <c:pt idx="2485">
                  <c:v>248500</c:v>
                </c:pt>
                <c:pt idx="2486">
                  <c:v>248600</c:v>
                </c:pt>
                <c:pt idx="2487">
                  <c:v>248700</c:v>
                </c:pt>
                <c:pt idx="2488">
                  <c:v>248800</c:v>
                </c:pt>
                <c:pt idx="2489">
                  <c:v>248900</c:v>
                </c:pt>
                <c:pt idx="2490">
                  <c:v>249000</c:v>
                </c:pt>
                <c:pt idx="2491">
                  <c:v>249100</c:v>
                </c:pt>
                <c:pt idx="2492">
                  <c:v>249200</c:v>
                </c:pt>
                <c:pt idx="2493">
                  <c:v>249300</c:v>
                </c:pt>
                <c:pt idx="2494">
                  <c:v>249400</c:v>
                </c:pt>
                <c:pt idx="2495">
                  <c:v>249500</c:v>
                </c:pt>
                <c:pt idx="2496">
                  <c:v>249600</c:v>
                </c:pt>
                <c:pt idx="2497">
                  <c:v>249700</c:v>
                </c:pt>
                <c:pt idx="2498">
                  <c:v>249800</c:v>
                </c:pt>
                <c:pt idx="2499">
                  <c:v>249900</c:v>
                </c:pt>
                <c:pt idx="2500">
                  <c:v>250000</c:v>
                </c:pt>
                <c:pt idx="2501">
                  <c:v>250100</c:v>
                </c:pt>
                <c:pt idx="2502">
                  <c:v>250200</c:v>
                </c:pt>
                <c:pt idx="2503">
                  <c:v>250300</c:v>
                </c:pt>
                <c:pt idx="2504">
                  <c:v>250400</c:v>
                </c:pt>
                <c:pt idx="2505">
                  <c:v>250500</c:v>
                </c:pt>
                <c:pt idx="2506">
                  <c:v>250600</c:v>
                </c:pt>
                <c:pt idx="2507">
                  <c:v>250700</c:v>
                </c:pt>
                <c:pt idx="2508">
                  <c:v>250800</c:v>
                </c:pt>
                <c:pt idx="2509">
                  <c:v>250900</c:v>
                </c:pt>
                <c:pt idx="2510">
                  <c:v>251000</c:v>
                </c:pt>
                <c:pt idx="2511">
                  <c:v>251100</c:v>
                </c:pt>
                <c:pt idx="2512">
                  <c:v>251200</c:v>
                </c:pt>
                <c:pt idx="2513">
                  <c:v>251300</c:v>
                </c:pt>
                <c:pt idx="2514">
                  <c:v>251400</c:v>
                </c:pt>
                <c:pt idx="2515">
                  <c:v>251500</c:v>
                </c:pt>
                <c:pt idx="2516">
                  <c:v>251600</c:v>
                </c:pt>
                <c:pt idx="2517">
                  <c:v>251700</c:v>
                </c:pt>
                <c:pt idx="2518">
                  <c:v>251800</c:v>
                </c:pt>
                <c:pt idx="2519">
                  <c:v>251900</c:v>
                </c:pt>
                <c:pt idx="2520">
                  <c:v>252000</c:v>
                </c:pt>
                <c:pt idx="2521">
                  <c:v>252100</c:v>
                </c:pt>
                <c:pt idx="2522">
                  <c:v>252200</c:v>
                </c:pt>
                <c:pt idx="2523">
                  <c:v>252300</c:v>
                </c:pt>
                <c:pt idx="2524">
                  <c:v>252400</c:v>
                </c:pt>
                <c:pt idx="2525">
                  <c:v>252500</c:v>
                </c:pt>
                <c:pt idx="2526">
                  <c:v>252600</c:v>
                </c:pt>
                <c:pt idx="2527">
                  <c:v>252700</c:v>
                </c:pt>
                <c:pt idx="2528">
                  <c:v>252800</c:v>
                </c:pt>
                <c:pt idx="2529">
                  <c:v>252900</c:v>
                </c:pt>
                <c:pt idx="2530">
                  <c:v>253000</c:v>
                </c:pt>
                <c:pt idx="2531">
                  <c:v>253100</c:v>
                </c:pt>
                <c:pt idx="2532">
                  <c:v>253200</c:v>
                </c:pt>
                <c:pt idx="2533">
                  <c:v>253300</c:v>
                </c:pt>
                <c:pt idx="2534">
                  <c:v>253400</c:v>
                </c:pt>
                <c:pt idx="2535">
                  <c:v>253500</c:v>
                </c:pt>
                <c:pt idx="2536">
                  <c:v>253600</c:v>
                </c:pt>
                <c:pt idx="2537">
                  <c:v>253700</c:v>
                </c:pt>
                <c:pt idx="2538">
                  <c:v>253800</c:v>
                </c:pt>
                <c:pt idx="2539">
                  <c:v>253900</c:v>
                </c:pt>
                <c:pt idx="2540">
                  <c:v>254000</c:v>
                </c:pt>
                <c:pt idx="2541">
                  <c:v>254100</c:v>
                </c:pt>
                <c:pt idx="2542">
                  <c:v>254200</c:v>
                </c:pt>
                <c:pt idx="2543">
                  <c:v>254300</c:v>
                </c:pt>
                <c:pt idx="2544">
                  <c:v>254400</c:v>
                </c:pt>
                <c:pt idx="2545">
                  <c:v>254500</c:v>
                </c:pt>
                <c:pt idx="2546">
                  <c:v>254600</c:v>
                </c:pt>
                <c:pt idx="2547">
                  <c:v>254700</c:v>
                </c:pt>
                <c:pt idx="2548">
                  <c:v>254800</c:v>
                </c:pt>
                <c:pt idx="2549">
                  <c:v>254900</c:v>
                </c:pt>
                <c:pt idx="2550">
                  <c:v>255000</c:v>
                </c:pt>
                <c:pt idx="2551">
                  <c:v>255100</c:v>
                </c:pt>
                <c:pt idx="2552">
                  <c:v>255200</c:v>
                </c:pt>
                <c:pt idx="2553">
                  <c:v>255300</c:v>
                </c:pt>
                <c:pt idx="2554">
                  <c:v>255400</c:v>
                </c:pt>
                <c:pt idx="2555">
                  <c:v>255500</c:v>
                </c:pt>
                <c:pt idx="2556">
                  <c:v>255600</c:v>
                </c:pt>
                <c:pt idx="2557">
                  <c:v>255700</c:v>
                </c:pt>
                <c:pt idx="2558">
                  <c:v>255800</c:v>
                </c:pt>
                <c:pt idx="2559">
                  <c:v>255900</c:v>
                </c:pt>
                <c:pt idx="2560">
                  <c:v>256000</c:v>
                </c:pt>
                <c:pt idx="2561">
                  <c:v>256100</c:v>
                </c:pt>
                <c:pt idx="2562">
                  <c:v>256200</c:v>
                </c:pt>
                <c:pt idx="2563">
                  <c:v>256300</c:v>
                </c:pt>
                <c:pt idx="2564">
                  <c:v>256400</c:v>
                </c:pt>
                <c:pt idx="2565">
                  <c:v>256500</c:v>
                </c:pt>
                <c:pt idx="2566">
                  <c:v>256600</c:v>
                </c:pt>
                <c:pt idx="2567">
                  <c:v>256700</c:v>
                </c:pt>
                <c:pt idx="2568">
                  <c:v>256800</c:v>
                </c:pt>
                <c:pt idx="2569">
                  <c:v>256900</c:v>
                </c:pt>
                <c:pt idx="2570">
                  <c:v>257000</c:v>
                </c:pt>
                <c:pt idx="2571">
                  <c:v>257100</c:v>
                </c:pt>
                <c:pt idx="2572">
                  <c:v>257200</c:v>
                </c:pt>
                <c:pt idx="2573">
                  <c:v>257300</c:v>
                </c:pt>
                <c:pt idx="2574">
                  <c:v>257400</c:v>
                </c:pt>
                <c:pt idx="2575">
                  <c:v>257500</c:v>
                </c:pt>
                <c:pt idx="2576">
                  <c:v>257600</c:v>
                </c:pt>
                <c:pt idx="2577">
                  <c:v>257700</c:v>
                </c:pt>
                <c:pt idx="2578">
                  <c:v>257800</c:v>
                </c:pt>
                <c:pt idx="2579">
                  <c:v>257900</c:v>
                </c:pt>
                <c:pt idx="2580">
                  <c:v>258000</c:v>
                </c:pt>
                <c:pt idx="2581">
                  <c:v>258100</c:v>
                </c:pt>
                <c:pt idx="2582">
                  <c:v>258200</c:v>
                </c:pt>
                <c:pt idx="2583">
                  <c:v>258300</c:v>
                </c:pt>
                <c:pt idx="2584">
                  <c:v>258400</c:v>
                </c:pt>
                <c:pt idx="2585">
                  <c:v>258500</c:v>
                </c:pt>
                <c:pt idx="2586">
                  <c:v>258600</c:v>
                </c:pt>
                <c:pt idx="2587">
                  <c:v>258700</c:v>
                </c:pt>
                <c:pt idx="2588">
                  <c:v>258800</c:v>
                </c:pt>
                <c:pt idx="2589">
                  <c:v>258900</c:v>
                </c:pt>
                <c:pt idx="2590">
                  <c:v>259000</c:v>
                </c:pt>
                <c:pt idx="2591">
                  <c:v>259100</c:v>
                </c:pt>
                <c:pt idx="2592">
                  <c:v>259200</c:v>
                </c:pt>
                <c:pt idx="2593">
                  <c:v>259300</c:v>
                </c:pt>
                <c:pt idx="2594">
                  <c:v>259400</c:v>
                </c:pt>
                <c:pt idx="2595">
                  <c:v>259500</c:v>
                </c:pt>
                <c:pt idx="2596">
                  <c:v>259600</c:v>
                </c:pt>
                <c:pt idx="2597">
                  <c:v>259700</c:v>
                </c:pt>
                <c:pt idx="2598">
                  <c:v>259800</c:v>
                </c:pt>
                <c:pt idx="2599">
                  <c:v>259900</c:v>
                </c:pt>
                <c:pt idx="2600">
                  <c:v>260000</c:v>
                </c:pt>
                <c:pt idx="2601">
                  <c:v>260100</c:v>
                </c:pt>
                <c:pt idx="2602">
                  <c:v>260200</c:v>
                </c:pt>
                <c:pt idx="2603">
                  <c:v>260300</c:v>
                </c:pt>
                <c:pt idx="2604">
                  <c:v>260400</c:v>
                </c:pt>
                <c:pt idx="2605">
                  <c:v>260500</c:v>
                </c:pt>
                <c:pt idx="2606">
                  <c:v>260600</c:v>
                </c:pt>
                <c:pt idx="2607">
                  <c:v>260700</c:v>
                </c:pt>
                <c:pt idx="2608">
                  <c:v>260800</c:v>
                </c:pt>
                <c:pt idx="2609">
                  <c:v>260900</c:v>
                </c:pt>
                <c:pt idx="2610">
                  <c:v>261000</c:v>
                </c:pt>
                <c:pt idx="2611">
                  <c:v>261100</c:v>
                </c:pt>
                <c:pt idx="2612">
                  <c:v>261200</c:v>
                </c:pt>
                <c:pt idx="2613">
                  <c:v>261300</c:v>
                </c:pt>
                <c:pt idx="2614">
                  <c:v>261400</c:v>
                </c:pt>
                <c:pt idx="2615">
                  <c:v>261500</c:v>
                </c:pt>
                <c:pt idx="2616">
                  <c:v>261600</c:v>
                </c:pt>
                <c:pt idx="2617">
                  <c:v>261700</c:v>
                </c:pt>
                <c:pt idx="2618">
                  <c:v>261800</c:v>
                </c:pt>
                <c:pt idx="2619">
                  <c:v>261900</c:v>
                </c:pt>
                <c:pt idx="2620">
                  <c:v>262000</c:v>
                </c:pt>
                <c:pt idx="2621">
                  <c:v>262100</c:v>
                </c:pt>
                <c:pt idx="2622">
                  <c:v>262200</c:v>
                </c:pt>
                <c:pt idx="2623">
                  <c:v>262300</c:v>
                </c:pt>
                <c:pt idx="2624">
                  <c:v>262400</c:v>
                </c:pt>
                <c:pt idx="2625">
                  <c:v>262500</c:v>
                </c:pt>
                <c:pt idx="2626">
                  <c:v>262600</c:v>
                </c:pt>
                <c:pt idx="2627">
                  <c:v>262700</c:v>
                </c:pt>
                <c:pt idx="2628">
                  <c:v>262800</c:v>
                </c:pt>
                <c:pt idx="2629">
                  <c:v>262900</c:v>
                </c:pt>
                <c:pt idx="2630">
                  <c:v>263000</c:v>
                </c:pt>
                <c:pt idx="2631">
                  <c:v>263100</c:v>
                </c:pt>
                <c:pt idx="2632">
                  <c:v>263200</c:v>
                </c:pt>
                <c:pt idx="2633">
                  <c:v>263300</c:v>
                </c:pt>
                <c:pt idx="2634">
                  <c:v>263400</c:v>
                </c:pt>
                <c:pt idx="2635">
                  <c:v>263500</c:v>
                </c:pt>
                <c:pt idx="2636">
                  <c:v>263600</c:v>
                </c:pt>
                <c:pt idx="2637">
                  <c:v>263700</c:v>
                </c:pt>
                <c:pt idx="2638">
                  <c:v>263800</c:v>
                </c:pt>
                <c:pt idx="2639">
                  <c:v>263900</c:v>
                </c:pt>
                <c:pt idx="2640">
                  <c:v>264000</c:v>
                </c:pt>
                <c:pt idx="2641">
                  <c:v>264100</c:v>
                </c:pt>
                <c:pt idx="2642">
                  <c:v>264200</c:v>
                </c:pt>
                <c:pt idx="2643">
                  <c:v>264300</c:v>
                </c:pt>
                <c:pt idx="2644">
                  <c:v>264400</c:v>
                </c:pt>
                <c:pt idx="2645">
                  <c:v>264500</c:v>
                </c:pt>
                <c:pt idx="2646">
                  <c:v>264600</c:v>
                </c:pt>
                <c:pt idx="2647">
                  <c:v>264700</c:v>
                </c:pt>
                <c:pt idx="2648">
                  <c:v>264800</c:v>
                </c:pt>
                <c:pt idx="2649">
                  <c:v>264900</c:v>
                </c:pt>
                <c:pt idx="2650">
                  <c:v>265000</c:v>
                </c:pt>
                <c:pt idx="2651">
                  <c:v>265100</c:v>
                </c:pt>
                <c:pt idx="2652">
                  <c:v>265200</c:v>
                </c:pt>
                <c:pt idx="2653">
                  <c:v>265300</c:v>
                </c:pt>
                <c:pt idx="2654">
                  <c:v>265400</c:v>
                </c:pt>
                <c:pt idx="2655">
                  <c:v>265500</c:v>
                </c:pt>
                <c:pt idx="2656">
                  <c:v>265600</c:v>
                </c:pt>
                <c:pt idx="2657">
                  <c:v>265700</c:v>
                </c:pt>
                <c:pt idx="2658">
                  <c:v>265800</c:v>
                </c:pt>
                <c:pt idx="2659">
                  <c:v>265900</c:v>
                </c:pt>
                <c:pt idx="2660">
                  <c:v>266000</c:v>
                </c:pt>
                <c:pt idx="2661">
                  <c:v>266100</c:v>
                </c:pt>
                <c:pt idx="2662">
                  <c:v>266200</c:v>
                </c:pt>
                <c:pt idx="2663">
                  <c:v>266300</c:v>
                </c:pt>
                <c:pt idx="2664">
                  <c:v>266400</c:v>
                </c:pt>
                <c:pt idx="2665">
                  <c:v>266500</c:v>
                </c:pt>
                <c:pt idx="2666">
                  <c:v>266600</c:v>
                </c:pt>
                <c:pt idx="2667">
                  <c:v>266700</c:v>
                </c:pt>
                <c:pt idx="2668">
                  <c:v>266800</c:v>
                </c:pt>
                <c:pt idx="2669">
                  <c:v>266900</c:v>
                </c:pt>
                <c:pt idx="2670">
                  <c:v>267000</c:v>
                </c:pt>
                <c:pt idx="2671">
                  <c:v>267100</c:v>
                </c:pt>
                <c:pt idx="2672">
                  <c:v>267200</c:v>
                </c:pt>
                <c:pt idx="2673">
                  <c:v>267300</c:v>
                </c:pt>
                <c:pt idx="2674">
                  <c:v>267400</c:v>
                </c:pt>
                <c:pt idx="2675">
                  <c:v>267500</c:v>
                </c:pt>
                <c:pt idx="2676">
                  <c:v>267600</c:v>
                </c:pt>
                <c:pt idx="2677">
                  <c:v>267700</c:v>
                </c:pt>
                <c:pt idx="2678">
                  <c:v>267800</c:v>
                </c:pt>
                <c:pt idx="2679">
                  <c:v>267900</c:v>
                </c:pt>
                <c:pt idx="2680">
                  <c:v>268000</c:v>
                </c:pt>
                <c:pt idx="2681">
                  <c:v>268100</c:v>
                </c:pt>
                <c:pt idx="2682">
                  <c:v>268200</c:v>
                </c:pt>
                <c:pt idx="2683">
                  <c:v>268300</c:v>
                </c:pt>
                <c:pt idx="2684">
                  <c:v>268400</c:v>
                </c:pt>
                <c:pt idx="2685">
                  <c:v>268500</c:v>
                </c:pt>
                <c:pt idx="2686">
                  <c:v>268600</c:v>
                </c:pt>
                <c:pt idx="2687">
                  <c:v>268700</c:v>
                </c:pt>
                <c:pt idx="2688">
                  <c:v>268800</c:v>
                </c:pt>
                <c:pt idx="2689">
                  <c:v>268900</c:v>
                </c:pt>
                <c:pt idx="2690">
                  <c:v>269000</c:v>
                </c:pt>
                <c:pt idx="2691">
                  <c:v>269100</c:v>
                </c:pt>
                <c:pt idx="2692">
                  <c:v>269200</c:v>
                </c:pt>
                <c:pt idx="2693">
                  <c:v>269300</c:v>
                </c:pt>
                <c:pt idx="2694">
                  <c:v>269400</c:v>
                </c:pt>
                <c:pt idx="2695">
                  <c:v>269500</c:v>
                </c:pt>
                <c:pt idx="2696">
                  <c:v>269600</c:v>
                </c:pt>
                <c:pt idx="2697">
                  <c:v>269700</c:v>
                </c:pt>
                <c:pt idx="2698">
                  <c:v>269800</c:v>
                </c:pt>
                <c:pt idx="2699">
                  <c:v>269900</c:v>
                </c:pt>
                <c:pt idx="2700">
                  <c:v>270000</c:v>
                </c:pt>
                <c:pt idx="2701">
                  <c:v>270100</c:v>
                </c:pt>
                <c:pt idx="2702">
                  <c:v>270200</c:v>
                </c:pt>
                <c:pt idx="2703">
                  <c:v>270300</c:v>
                </c:pt>
                <c:pt idx="2704">
                  <c:v>270400</c:v>
                </c:pt>
                <c:pt idx="2705">
                  <c:v>270500</c:v>
                </c:pt>
                <c:pt idx="2706">
                  <c:v>270600</c:v>
                </c:pt>
                <c:pt idx="2707">
                  <c:v>270700</c:v>
                </c:pt>
                <c:pt idx="2708">
                  <c:v>270800</c:v>
                </c:pt>
                <c:pt idx="2709">
                  <c:v>270900</c:v>
                </c:pt>
                <c:pt idx="2710">
                  <c:v>271000</c:v>
                </c:pt>
                <c:pt idx="2711">
                  <c:v>271100</c:v>
                </c:pt>
                <c:pt idx="2712">
                  <c:v>271200</c:v>
                </c:pt>
                <c:pt idx="2713">
                  <c:v>271300</c:v>
                </c:pt>
                <c:pt idx="2714">
                  <c:v>271400</c:v>
                </c:pt>
                <c:pt idx="2715">
                  <c:v>271500</c:v>
                </c:pt>
                <c:pt idx="2716">
                  <c:v>271600</c:v>
                </c:pt>
                <c:pt idx="2717">
                  <c:v>271700</c:v>
                </c:pt>
                <c:pt idx="2718">
                  <c:v>271800</c:v>
                </c:pt>
                <c:pt idx="2719">
                  <c:v>271900</c:v>
                </c:pt>
                <c:pt idx="2720">
                  <c:v>272000</c:v>
                </c:pt>
                <c:pt idx="2721">
                  <c:v>272100</c:v>
                </c:pt>
                <c:pt idx="2722">
                  <c:v>272200</c:v>
                </c:pt>
                <c:pt idx="2723">
                  <c:v>272300</c:v>
                </c:pt>
                <c:pt idx="2724">
                  <c:v>272400</c:v>
                </c:pt>
                <c:pt idx="2725">
                  <c:v>272500</c:v>
                </c:pt>
                <c:pt idx="2726">
                  <c:v>272600</c:v>
                </c:pt>
                <c:pt idx="2727">
                  <c:v>272700</c:v>
                </c:pt>
                <c:pt idx="2728">
                  <c:v>272800</c:v>
                </c:pt>
                <c:pt idx="2729">
                  <c:v>272900</c:v>
                </c:pt>
                <c:pt idx="2730">
                  <c:v>273000</c:v>
                </c:pt>
                <c:pt idx="2731">
                  <c:v>273100</c:v>
                </c:pt>
                <c:pt idx="2732">
                  <c:v>273200</c:v>
                </c:pt>
                <c:pt idx="2733">
                  <c:v>273300</c:v>
                </c:pt>
                <c:pt idx="2734">
                  <c:v>273400</c:v>
                </c:pt>
                <c:pt idx="2735">
                  <c:v>273500</c:v>
                </c:pt>
                <c:pt idx="2736">
                  <c:v>273600</c:v>
                </c:pt>
                <c:pt idx="2737">
                  <c:v>273700</c:v>
                </c:pt>
                <c:pt idx="2738">
                  <c:v>273800</c:v>
                </c:pt>
                <c:pt idx="2739">
                  <c:v>273900</c:v>
                </c:pt>
                <c:pt idx="2740">
                  <c:v>274000</c:v>
                </c:pt>
                <c:pt idx="2741">
                  <c:v>274100</c:v>
                </c:pt>
                <c:pt idx="2742">
                  <c:v>274200</c:v>
                </c:pt>
                <c:pt idx="2743">
                  <c:v>274300</c:v>
                </c:pt>
                <c:pt idx="2744">
                  <c:v>274400</c:v>
                </c:pt>
                <c:pt idx="2745">
                  <c:v>274500</c:v>
                </c:pt>
                <c:pt idx="2746">
                  <c:v>274600</c:v>
                </c:pt>
                <c:pt idx="2747">
                  <c:v>274700</c:v>
                </c:pt>
                <c:pt idx="2748">
                  <c:v>274800</c:v>
                </c:pt>
                <c:pt idx="2749">
                  <c:v>274900</c:v>
                </c:pt>
                <c:pt idx="2750">
                  <c:v>275000</c:v>
                </c:pt>
                <c:pt idx="2751">
                  <c:v>275100</c:v>
                </c:pt>
                <c:pt idx="2752">
                  <c:v>275200</c:v>
                </c:pt>
                <c:pt idx="2753">
                  <c:v>275300</c:v>
                </c:pt>
                <c:pt idx="2754">
                  <c:v>275400</c:v>
                </c:pt>
                <c:pt idx="2755">
                  <c:v>275500</c:v>
                </c:pt>
                <c:pt idx="2756">
                  <c:v>275600</c:v>
                </c:pt>
                <c:pt idx="2757">
                  <c:v>275700</c:v>
                </c:pt>
                <c:pt idx="2758">
                  <c:v>275800</c:v>
                </c:pt>
                <c:pt idx="2759">
                  <c:v>275900</c:v>
                </c:pt>
                <c:pt idx="2760">
                  <c:v>276000</c:v>
                </c:pt>
                <c:pt idx="2761">
                  <c:v>276100</c:v>
                </c:pt>
                <c:pt idx="2762">
                  <c:v>276200</c:v>
                </c:pt>
                <c:pt idx="2763">
                  <c:v>276300</c:v>
                </c:pt>
                <c:pt idx="2764">
                  <c:v>276400</c:v>
                </c:pt>
                <c:pt idx="2765">
                  <c:v>276500</c:v>
                </c:pt>
                <c:pt idx="2766">
                  <c:v>276600</c:v>
                </c:pt>
                <c:pt idx="2767">
                  <c:v>276700</c:v>
                </c:pt>
                <c:pt idx="2768">
                  <c:v>276800</c:v>
                </c:pt>
                <c:pt idx="2769">
                  <c:v>276900</c:v>
                </c:pt>
                <c:pt idx="2770">
                  <c:v>277000</c:v>
                </c:pt>
                <c:pt idx="2771">
                  <c:v>277100</c:v>
                </c:pt>
                <c:pt idx="2772">
                  <c:v>277200</c:v>
                </c:pt>
                <c:pt idx="2773">
                  <c:v>277300</c:v>
                </c:pt>
                <c:pt idx="2774">
                  <c:v>277400</c:v>
                </c:pt>
                <c:pt idx="2775">
                  <c:v>277500</c:v>
                </c:pt>
                <c:pt idx="2776">
                  <c:v>277600</c:v>
                </c:pt>
                <c:pt idx="2777">
                  <c:v>277700</c:v>
                </c:pt>
                <c:pt idx="2778">
                  <c:v>277800</c:v>
                </c:pt>
                <c:pt idx="2779">
                  <c:v>277900</c:v>
                </c:pt>
                <c:pt idx="2780">
                  <c:v>278000</c:v>
                </c:pt>
                <c:pt idx="2781">
                  <c:v>278100</c:v>
                </c:pt>
                <c:pt idx="2782">
                  <c:v>278200</c:v>
                </c:pt>
                <c:pt idx="2783">
                  <c:v>278300</c:v>
                </c:pt>
                <c:pt idx="2784">
                  <c:v>278400</c:v>
                </c:pt>
                <c:pt idx="2785">
                  <c:v>278500</c:v>
                </c:pt>
                <c:pt idx="2786">
                  <c:v>278600</c:v>
                </c:pt>
                <c:pt idx="2787">
                  <c:v>278700</c:v>
                </c:pt>
                <c:pt idx="2788">
                  <c:v>278800</c:v>
                </c:pt>
                <c:pt idx="2789">
                  <c:v>278900</c:v>
                </c:pt>
                <c:pt idx="2790">
                  <c:v>279000</c:v>
                </c:pt>
                <c:pt idx="2791">
                  <c:v>279100</c:v>
                </c:pt>
                <c:pt idx="2792">
                  <c:v>279200</c:v>
                </c:pt>
                <c:pt idx="2793">
                  <c:v>279300</c:v>
                </c:pt>
                <c:pt idx="2794">
                  <c:v>279400</c:v>
                </c:pt>
                <c:pt idx="2795">
                  <c:v>279500</c:v>
                </c:pt>
                <c:pt idx="2796">
                  <c:v>279600</c:v>
                </c:pt>
                <c:pt idx="2797">
                  <c:v>279700</c:v>
                </c:pt>
                <c:pt idx="2798">
                  <c:v>279800</c:v>
                </c:pt>
                <c:pt idx="2799">
                  <c:v>279900</c:v>
                </c:pt>
                <c:pt idx="2800">
                  <c:v>280000</c:v>
                </c:pt>
                <c:pt idx="2801">
                  <c:v>280100</c:v>
                </c:pt>
                <c:pt idx="2802">
                  <c:v>280200</c:v>
                </c:pt>
                <c:pt idx="2803">
                  <c:v>280300</c:v>
                </c:pt>
                <c:pt idx="2804">
                  <c:v>280400</c:v>
                </c:pt>
                <c:pt idx="2805">
                  <c:v>280500</c:v>
                </c:pt>
                <c:pt idx="2806">
                  <c:v>280600</c:v>
                </c:pt>
                <c:pt idx="2807">
                  <c:v>280700</c:v>
                </c:pt>
                <c:pt idx="2808">
                  <c:v>280800</c:v>
                </c:pt>
                <c:pt idx="2809">
                  <c:v>280900</c:v>
                </c:pt>
                <c:pt idx="2810">
                  <c:v>281000</c:v>
                </c:pt>
                <c:pt idx="2811">
                  <c:v>281100</c:v>
                </c:pt>
                <c:pt idx="2812">
                  <c:v>281200</c:v>
                </c:pt>
                <c:pt idx="2813">
                  <c:v>281300</c:v>
                </c:pt>
                <c:pt idx="2814">
                  <c:v>281400</c:v>
                </c:pt>
                <c:pt idx="2815">
                  <c:v>281500</c:v>
                </c:pt>
                <c:pt idx="2816">
                  <c:v>281600</c:v>
                </c:pt>
                <c:pt idx="2817">
                  <c:v>281700</c:v>
                </c:pt>
                <c:pt idx="2818">
                  <c:v>281800</c:v>
                </c:pt>
                <c:pt idx="2819">
                  <c:v>281900</c:v>
                </c:pt>
                <c:pt idx="2820">
                  <c:v>282000</c:v>
                </c:pt>
                <c:pt idx="2821">
                  <c:v>282100</c:v>
                </c:pt>
                <c:pt idx="2822">
                  <c:v>282200</c:v>
                </c:pt>
                <c:pt idx="2823">
                  <c:v>282300</c:v>
                </c:pt>
                <c:pt idx="2824">
                  <c:v>282400</c:v>
                </c:pt>
                <c:pt idx="2825">
                  <c:v>282500</c:v>
                </c:pt>
                <c:pt idx="2826">
                  <c:v>282600</c:v>
                </c:pt>
                <c:pt idx="2827">
                  <c:v>282700</c:v>
                </c:pt>
                <c:pt idx="2828">
                  <c:v>282800</c:v>
                </c:pt>
                <c:pt idx="2829">
                  <c:v>282900</c:v>
                </c:pt>
                <c:pt idx="2830">
                  <c:v>283000</c:v>
                </c:pt>
                <c:pt idx="2831">
                  <c:v>283100</c:v>
                </c:pt>
                <c:pt idx="2832">
                  <c:v>283200</c:v>
                </c:pt>
                <c:pt idx="2833">
                  <c:v>283300</c:v>
                </c:pt>
                <c:pt idx="2834">
                  <c:v>283400</c:v>
                </c:pt>
                <c:pt idx="2835">
                  <c:v>283500</c:v>
                </c:pt>
                <c:pt idx="2836">
                  <c:v>283600</c:v>
                </c:pt>
                <c:pt idx="2837">
                  <c:v>283700</c:v>
                </c:pt>
                <c:pt idx="2838">
                  <c:v>283800</c:v>
                </c:pt>
                <c:pt idx="2839">
                  <c:v>283900</c:v>
                </c:pt>
                <c:pt idx="2840">
                  <c:v>284000</c:v>
                </c:pt>
                <c:pt idx="2841">
                  <c:v>284100</c:v>
                </c:pt>
                <c:pt idx="2842">
                  <c:v>284200</c:v>
                </c:pt>
                <c:pt idx="2843">
                  <c:v>284300</c:v>
                </c:pt>
                <c:pt idx="2844">
                  <c:v>284400</c:v>
                </c:pt>
                <c:pt idx="2845">
                  <c:v>284500</c:v>
                </c:pt>
                <c:pt idx="2846">
                  <c:v>284600</c:v>
                </c:pt>
                <c:pt idx="2847">
                  <c:v>284700</c:v>
                </c:pt>
                <c:pt idx="2848">
                  <c:v>284800</c:v>
                </c:pt>
                <c:pt idx="2849">
                  <c:v>284900</c:v>
                </c:pt>
                <c:pt idx="2850">
                  <c:v>285000</c:v>
                </c:pt>
                <c:pt idx="2851">
                  <c:v>285100</c:v>
                </c:pt>
                <c:pt idx="2852">
                  <c:v>285200</c:v>
                </c:pt>
                <c:pt idx="2853">
                  <c:v>285300</c:v>
                </c:pt>
                <c:pt idx="2854">
                  <c:v>285400</c:v>
                </c:pt>
                <c:pt idx="2855">
                  <c:v>285500</c:v>
                </c:pt>
                <c:pt idx="2856">
                  <c:v>285600</c:v>
                </c:pt>
                <c:pt idx="2857">
                  <c:v>285700</c:v>
                </c:pt>
                <c:pt idx="2858">
                  <c:v>285800</c:v>
                </c:pt>
                <c:pt idx="2859">
                  <c:v>285900</c:v>
                </c:pt>
                <c:pt idx="2860">
                  <c:v>286000</c:v>
                </c:pt>
                <c:pt idx="2861">
                  <c:v>286100</c:v>
                </c:pt>
                <c:pt idx="2862">
                  <c:v>286200</c:v>
                </c:pt>
                <c:pt idx="2863">
                  <c:v>286300</c:v>
                </c:pt>
                <c:pt idx="2864">
                  <c:v>286400</c:v>
                </c:pt>
                <c:pt idx="2865">
                  <c:v>286500</c:v>
                </c:pt>
                <c:pt idx="2866">
                  <c:v>286600</c:v>
                </c:pt>
                <c:pt idx="2867">
                  <c:v>286700</c:v>
                </c:pt>
                <c:pt idx="2868">
                  <c:v>286800</c:v>
                </c:pt>
                <c:pt idx="2869">
                  <c:v>286900</c:v>
                </c:pt>
                <c:pt idx="2870">
                  <c:v>287000</c:v>
                </c:pt>
                <c:pt idx="2871">
                  <c:v>287100</c:v>
                </c:pt>
                <c:pt idx="2872">
                  <c:v>287200</c:v>
                </c:pt>
                <c:pt idx="2873">
                  <c:v>287300</c:v>
                </c:pt>
                <c:pt idx="2874">
                  <c:v>287400</c:v>
                </c:pt>
                <c:pt idx="2875">
                  <c:v>287500</c:v>
                </c:pt>
                <c:pt idx="2876">
                  <c:v>287600</c:v>
                </c:pt>
                <c:pt idx="2877">
                  <c:v>287700</c:v>
                </c:pt>
                <c:pt idx="2878">
                  <c:v>287800</c:v>
                </c:pt>
                <c:pt idx="2879">
                  <c:v>287900</c:v>
                </c:pt>
                <c:pt idx="2880">
                  <c:v>288000</c:v>
                </c:pt>
                <c:pt idx="2881">
                  <c:v>288100</c:v>
                </c:pt>
                <c:pt idx="2882">
                  <c:v>288200</c:v>
                </c:pt>
                <c:pt idx="2883">
                  <c:v>288300</c:v>
                </c:pt>
                <c:pt idx="2884">
                  <c:v>288400</c:v>
                </c:pt>
                <c:pt idx="2885">
                  <c:v>288500</c:v>
                </c:pt>
                <c:pt idx="2886">
                  <c:v>288600</c:v>
                </c:pt>
                <c:pt idx="2887">
                  <c:v>288700</c:v>
                </c:pt>
                <c:pt idx="2888">
                  <c:v>288800</c:v>
                </c:pt>
                <c:pt idx="2889">
                  <c:v>288900</c:v>
                </c:pt>
                <c:pt idx="2890">
                  <c:v>289000</c:v>
                </c:pt>
                <c:pt idx="2891">
                  <c:v>289100</c:v>
                </c:pt>
                <c:pt idx="2892">
                  <c:v>289200</c:v>
                </c:pt>
                <c:pt idx="2893">
                  <c:v>289300</c:v>
                </c:pt>
                <c:pt idx="2894">
                  <c:v>289400</c:v>
                </c:pt>
                <c:pt idx="2895">
                  <c:v>289500</c:v>
                </c:pt>
                <c:pt idx="2896">
                  <c:v>289600</c:v>
                </c:pt>
                <c:pt idx="2897">
                  <c:v>289700</c:v>
                </c:pt>
                <c:pt idx="2898">
                  <c:v>289800</c:v>
                </c:pt>
                <c:pt idx="2899">
                  <c:v>289900</c:v>
                </c:pt>
                <c:pt idx="2900">
                  <c:v>290000</c:v>
                </c:pt>
                <c:pt idx="2901">
                  <c:v>290100</c:v>
                </c:pt>
                <c:pt idx="2902">
                  <c:v>290200</c:v>
                </c:pt>
                <c:pt idx="2903">
                  <c:v>290300</c:v>
                </c:pt>
                <c:pt idx="2904">
                  <c:v>290400</c:v>
                </c:pt>
                <c:pt idx="2905">
                  <c:v>290500</c:v>
                </c:pt>
                <c:pt idx="2906">
                  <c:v>290600</c:v>
                </c:pt>
                <c:pt idx="2907">
                  <c:v>290700</c:v>
                </c:pt>
                <c:pt idx="2908">
                  <c:v>290800</c:v>
                </c:pt>
                <c:pt idx="2909">
                  <c:v>290900</c:v>
                </c:pt>
                <c:pt idx="2910">
                  <c:v>291000</c:v>
                </c:pt>
                <c:pt idx="2911">
                  <c:v>291100</c:v>
                </c:pt>
                <c:pt idx="2912">
                  <c:v>291200</c:v>
                </c:pt>
                <c:pt idx="2913">
                  <c:v>291300</c:v>
                </c:pt>
                <c:pt idx="2914">
                  <c:v>291400</c:v>
                </c:pt>
                <c:pt idx="2915">
                  <c:v>291500</c:v>
                </c:pt>
                <c:pt idx="2916">
                  <c:v>291600</c:v>
                </c:pt>
                <c:pt idx="2917">
                  <c:v>291700</c:v>
                </c:pt>
                <c:pt idx="2918">
                  <c:v>291800</c:v>
                </c:pt>
                <c:pt idx="2919">
                  <c:v>291900</c:v>
                </c:pt>
                <c:pt idx="2920">
                  <c:v>292000</c:v>
                </c:pt>
                <c:pt idx="2921">
                  <c:v>292100</c:v>
                </c:pt>
                <c:pt idx="2922">
                  <c:v>292200</c:v>
                </c:pt>
                <c:pt idx="2923">
                  <c:v>292300</c:v>
                </c:pt>
                <c:pt idx="2924">
                  <c:v>292400</c:v>
                </c:pt>
                <c:pt idx="2925">
                  <c:v>292500</c:v>
                </c:pt>
                <c:pt idx="2926">
                  <c:v>292600</c:v>
                </c:pt>
                <c:pt idx="2927">
                  <c:v>292700</c:v>
                </c:pt>
                <c:pt idx="2928">
                  <c:v>292800</c:v>
                </c:pt>
                <c:pt idx="2929">
                  <c:v>292900</c:v>
                </c:pt>
                <c:pt idx="2930">
                  <c:v>293000</c:v>
                </c:pt>
                <c:pt idx="2931">
                  <c:v>293100</c:v>
                </c:pt>
                <c:pt idx="2932">
                  <c:v>293200</c:v>
                </c:pt>
                <c:pt idx="2933">
                  <c:v>293300</c:v>
                </c:pt>
                <c:pt idx="2934">
                  <c:v>293400</c:v>
                </c:pt>
                <c:pt idx="2935">
                  <c:v>293500</c:v>
                </c:pt>
                <c:pt idx="2936">
                  <c:v>293600</c:v>
                </c:pt>
                <c:pt idx="2937">
                  <c:v>293700</c:v>
                </c:pt>
                <c:pt idx="2938">
                  <c:v>293800</c:v>
                </c:pt>
                <c:pt idx="2939">
                  <c:v>293900</c:v>
                </c:pt>
                <c:pt idx="2940">
                  <c:v>294000</c:v>
                </c:pt>
                <c:pt idx="2941">
                  <c:v>294100</c:v>
                </c:pt>
                <c:pt idx="2942">
                  <c:v>294200</c:v>
                </c:pt>
                <c:pt idx="2943">
                  <c:v>294300</c:v>
                </c:pt>
                <c:pt idx="2944">
                  <c:v>294400</c:v>
                </c:pt>
                <c:pt idx="2945">
                  <c:v>294500</c:v>
                </c:pt>
                <c:pt idx="2946">
                  <c:v>294600</c:v>
                </c:pt>
                <c:pt idx="2947">
                  <c:v>294700</c:v>
                </c:pt>
                <c:pt idx="2948">
                  <c:v>294800</c:v>
                </c:pt>
                <c:pt idx="2949">
                  <c:v>294900</c:v>
                </c:pt>
                <c:pt idx="2950">
                  <c:v>295000</c:v>
                </c:pt>
                <c:pt idx="2951">
                  <c:v>295100</c:v>
                </c:pt>
                <c:pt idx="2952">
                  <c:v>295200</c:v>
                </c:pt>
                <c:pt idx="2953">
                  <c:v>295300</c:v>
                </c:pt>
                <c:pt idx="2954">
                  <c:v>295400</c:v>
                </c:pt>
                <c:pt idx="2955">
                  <c:v>295500</c:v>
                </c:pt>
                <c:pt idx="2956">
                  <c:v>295600</c:v>
                </c:pt>
                <c:pt idx="2957">
                  <c:v>295700</c:v>
                </c:pt>
                <c:pt idx="2958">
                  <c:v>295800</c:v>
                </c:pt>
                <c:pt idx="2959">
                  <c:v>295900</c:v>
                </c:pt>
                <c:pt idx="2960">
                  <c:v>296000</c:v>
                </c:pt>
                <c:pt idx="2961">
                  <c:v>296100</c:v>
                </c:pt>
                <c:pt idx="2962">
                  <c:v>296200</c:v>
                </c:pt>
                <c:pt idx="2963">
                  <c:v>296300</c:v>
                </c:pt>
                <c:pt idx="2964">
                  <c:v>296400</c:v>
                </c:pt>
                <c:pt idx="2965">
                  <c:v>296500</c:v>
                </c:pt>
                <c:pt idx="2966">
                  <c:v>296600</c:v>
                </c:pt>
                <c:pt idx="2967">
                  <c:v>296700</c:v>
                </c:pt>
                <c:pt idx="2968">
                  <c:v>296800</c:v>
                </c:pt>
                <c:pt idx="2969">
                  <c:v>296900</c:v>
                </c:pt>
                <c:pt idx="2970">
                  <c:v>297000</c:v>
                </c:pt>
                <c:pt idx="2971">
                  <c:v>297100</c:v>
                </c:pt>
                <c:pt idx="2972">
                  <c:v>297200</c:v>
                </c:pt>
                <c:pt idx="2973">
                  <c:v>297300</c:v>
                </c:pt>
                <c:pt idx="2974">
                  <c:v>297400</c:v>
                </c:pt>
                <c:pt idx="2975">
                  <c:v>297500</c:v>
                </c:pt>
                <c:pt idx="2976">
                  <c:v>297600</c:v>
                </c:pt>
                <c:pt idx="2977">
                  <c:v>297700</c:v>
                </c:pt>
                <c:pt idx="2978">
                  <c:v>297800</c:v>
                </c:pt>
                <c:pt idx="2979">
                  <c:v>297900</c:v>
                </c:pt>
                <c:pt idx="2980">
                  <c:v>298000</c:v>
                </c:pt>
                <c:pt idx="2981">
                  <c:v>298100</c:v>
                </c:pt>
                <c:pt idx="2982">
                  <c:v>298200</c:v>
                </c:pt>
                <c:pt idx="2983">
                  <c:v>298300</c:v>
                </c:pt>
                <c:pt idx="2984">
                  <c:v>298400</c:v>
                </c:pt>
                <c:pt idx="2985">
                  <c:v>298500</c:v>
                </c:pt>
                <c:pt idx="2986">
                  <c:v>298600</c:v>
                </c:pt>
                <c:pt idx="2987">
                  <c:v>298700</c:v>
                </c:pt>
                <c:pt idx="2988">
                  <c:v>298800</c:v>
                </c:pt>
                <c:pt idx="2989">
                  <c:v>298900</c:v>
                </c:pt>
                <c:pt idx="2990">
                  <c:v>299000</c:v>
                </c:pt>
                <c:pt idx="2991">
                  <c:v>299100</c:v>
                </c:pt>
                <c:pt idx="2992">
                  <c:v>299200</c:v>
                </c:pt>
                <c:pt idx="2993">
                  <c:v>299300</c:v>
                </c:pt>
                <c:pt idx="2994">
                  <c:v>299400</c:v>
                </c:pt>
                <c:pt idx="2995">
                  <c:v>299500</c:v>
                </c:pt>
                <c:pt idx="2996">
                  <c:v>299600</c:v>
                </c:pt>
                <c:pt idx="2997">
                  <c:v>299700</c:v>
                </c:pt>
                <c:pt idx="2998">
                  <c:v>299800</c:v>
                </c:pt>
                <c:pt idx="2999">
                  <c:v>299900</c:v>
                </c:pt>
                <c:pt idx="3000">
                  <c:v>300000</c:v>
                </c:pt>
                <c:pt idx="3001">
                  <c:v>300100</c:v>
                </c:pt>
                <c:pt idx="3002">
                  <c:v>300200</c:v>
                </c:pt>
                <c:pt idx="3003">
                  <c:v>300300</c:v>
                </c:pt>
                <c:pt idx="3004">
                  <c:v>300400</c:v>
                </c:pt>
                <c:pt idx="3005">
                  <c:v>300500</c:v>
                </c:pt>
                <c:pt idx="3006">
                  <c:v>300600</c:v>
                </c:pt>
                <c:pt idx="3007">
                  <c:v>300700</c:v>
                </c:pt>
                <c:pt idx="3008">
                  <c:v>300800</c:v>
                </c:pt>
                <c:pt idx="3009">
                  <c:v>300900</c:v>
                </c:pt>
                <c:pt idx="3010">
                  <c:v>301000</c:v>
                </c:pt>
                <c:pt idx="3011">
                  <c:v>301100</c:v>
                </c:pt>
                <c:pt idx="3012">
                  <c:v>301200</c:v>
                </c:pt>
                <c:pt idx="3013">
                  <c:v>301300</c:v>
                </c:pt>
                <c:pt idx="3014">
                  <c:v>301400</c:v>
                </c:pt>
                <c:pt idx="3015">
                  <c:v>301500</c:v>
                </c:pt>
                <c:pt idx="3016">
                  <c:v>301600</c:v>
                </c:pt>
                <c:pt idx="3017">
                  <c:v>301700</c:v>
                </c:pt>
                <c:pt idx="3018">
                  <c:v>301800</c:v>
                </c:pt>
                <c:pt idx="3019">
                  <c:v>301900</c:v>
                </c:pt>
                <c:pt idx="3020">
                  <c:v>302000</c:v>
                </c:pt>
                <c:pt idx="3021">
                  <c:v>302100</c:v>
                </c:pt>
                <c:pt idx="3022">
                  <c:v>302200</c:v>
                </c:pt>
                <c:pt idx="3023">
                  <c:v>302300</c:v>
                </c:pt>
                <c:pt idx="3024">
                  <c:v>302400</c:v>
                </c:pt>
                <c:pt idx="3025">
                  <c:v>302500</c:v>
                </c:pt>
                <c:pt idx="3026">
                  <c:v>302600</c:v>
                </c:pt>
                <c:pt idx="3027">
                  <c:v>302700</c:v>
                </c:pt>
                <c:pt idx="3028">
                  <c:v>302800</c:v>
                </c:pt>
                <c:pt idx="3029">
                  <c:v>302900</c:v>
                </c:pt>
                <c:pt idx="3030">
                  <c:v>303000</c:v>
                </c:pt>
                <c:pt idx="3031">
                  <c:v>303100</c:v>
                </c:pt>
                <c:pt idx="3032">
                  <c:v>303200</c:v>
                </c:pt>
                <c:pt idx="3033">
                  <c:v>303300</c:v>
                </c:pt>
                <c:pt idx="3034">
                  <c:v>303400</c:v>
                </c:pt>
                <c:pt idx="3035">
                  <c:v>303500</c:v>
                </c:pt>
                <c:pt idx="3036">
                  <c:v>303600</c:v>
                </c:pt>
                <c:pt idx="3037">
                  <c:v>303700</c:v>
                </c:pt>
                <c:pt idx="3038">
                  <c:v>303800</c:v>
                </c:pt>
                <c:pt idx="3039">
                  <c:v>303900</c:v>
                </c:pt>
                <c:pt idx="3040">
                  <c:v>304000</c:v>
                </c:pt>
                <c:pt idx="3041">
                  <c:v>304100</c:v>
                </c:pt>
                <c:pt idx="3042">
                  <c:v>304200</c:v>
                </c:pt>
                <c:pt idx="3043">
                  <c:v>304300</c:v>
                </c:pt>
                <c:pt idx="3044">
                  <c:v>304400</c:v>
                </c:pt>
                <c:pt idx="3045">
                  <c:v>304500</c:v>
                </c:pt>
                <c:pt idx="3046">
                  <c:v>304600</c:v>
                </c:pt>
                <c:pt idx="3047">
                  <c:v>304700</c:v>
                </c:pt>
                <c:pt idx="3048">
                  <c:v>304800</c:v>
                </c:pt>
                <c:pt idx="3049">
                  <c:v>304900</c:v>
                </c:pt>
                <c:pt idx="3050">
                  <c:v>305000</c:v>
                </c:pt>
                <c:pt idx="3051">
                  <c:v>305100</c:v>
                </c:pt>
                <c:pt idx="3052">
                  <c:v>305200</c:v>
                </c:pt>
                <c:pt idx="3053">
                  <c:v>305300</c:v>
                </c:pt>
                <c:pt idx="3054">
                  <c:v>305400</c:v>
                </c:pt>
                <c:pt idx="3055">
                  <c:v>305500</c:v>
                </c:pt>
                <c:pt idx="3056">
                  <c:v>305600</c:v>
                </c:pt>
                <c:pt idx="3057">
                  <c:v>305700</c:v>
                </c:pt>
                <c:pt idx="3058">
                  <c:v>305800</c:v>
                </c:pt>
                <c:pt idx="3059">
                  <c:v>305900</c:v>
                </c:pt>
                <c:pt idx="3060">
                  <c:v>306000</c:v>
                </c:pt>
                <c:pt idx="3061">
                  <c:v>306100</c:v>
                </c:pt>
                <c:pt idx="3062">
                  <c:v>306200</c:v>
                </c:pt>
                <c:pt idx="3063">
                  <c:v>306300</c:v>
                </c:pt>
                <c:pt idx="3064">
                  <c:v>306400</c:v>
                </c:pt>
                <c:pt idx="3065">
                  <c:v>306500</c:v>
                </c:pt>
                <c:pt idx="3066">
                  <c:v>306600</c:v>
                </c:pt>
                <c:pt idx="3067">
                  <c:v>306700</c:v>
                </c:pt>
                <c:pt idx="3068">
                  <c:v>306800</c:v>
                </c:pt>
                <c:pt idx="3069">
                  <c:v>306900</c:v>
                </c:pt>
                <c:pt idx="3070">
                  <c:v>307000</c:v>
                </c:pt>
                <c:pt idx="3071">
                  <c:v>307100</c:v>
                </c:pt>
                <c:pt idx="3072">
                  <c:v>307200</c:v>
                </c:pt>
                <c:pt idx="3073">
                  <c:v>307300</c:v>
                </c:pt>
                <c:pt idx="3074">
                  <c:v>307400</c:v>
                </c:pt>
                <c:pt idx="3075">
                  <c:v>307500</c:v>
                </c:pt>
                <c:pt idx="3076">
                  <c:v>307600</c:v>
                </c:pt>
                <c:pt idx="3077">
                  <c:v>307700</c:v>
                </c:pt>
                <c:pt idx="3078">
                  <c:v>307800</c:v>
                </c:pt>
                <c:pt idx="3079">
                  <c:v>307900</c:v>
                </c:pt>
                <c:pt idx="3080">
                  <c:v>308000</c:v>
                </c:pt>
                <c:pt idx="3081">
                  <c:v>308100</c:v>
                </c:pt>
                <c:pt idx="3082">
                  <c:v>308200</c:v>
                </c:pt>
                <c:pt idx="3083">
                  <c:v>308300</c:v>
                </c:pt>
                <c:pt idx="3084">
                  <c:v>308400</c:v>
                </c:pt>
                <c:pt idx="3085">
                  <c:v>308500</c:v>
                </c:pt>
                <c:pt idx="3086">
                  <c:v>308600</c:v>
                </c:pt>
                <c:pt idx="3087">
                  <c:v>308700</c:v>
                </c:pt>
                <c:pt idx="3088">
                  <c:v>308800</c:v>
                </c:pt>
                <c:pt idx="3089">
                  <c:v>308900</c:v>
                </c:pt>
                <c:pt idx="3090">
                  <c:v>309000</c:v>
                </c:pt>
                <c:pt idx="3091">
                  <c:v>309100</c:v>
                </c:pt>
                <c:pt idx="3092">
                  <c:v>309200</c:v>
                </c:pt>
                <c:pt idx="3093">
                  <c:v>309300</c:v>
                </c:pt>
                <c:pt idx="3094">
                  <c:v>309400</c:v>
                </c:pt>
                <c:pt idx="3095">
                  <c:v>309500</c:v>
                </c:pt>
                <c:pt idx="3096">
                  <c:v>309600</c:v>
                </c:pt>
                <c:pt idx="3097">
                  <c:v>309700</c:v>
                </c:pt>
                <c:pt idx="3098">
                  <c:v>309800</c:v>
                </c:pt>
                <c:pt idx="3099">
                  <c:v>309900</c:v>
                </c:pt>
                <c:pt idx="3100">
                  <c:v>310000</c:v>
                </c:pt>
                <c:pt idx="3101">
                  <c:v>310100</c:v>
                </c:pt>
                <c:pt idx="3102">
                  <c:v>310200</c:v>
                </c:pt>
                <c:pt idx="3103">
                  <c:v>310300</c:v>
                </c:pt>
                <c:pt idx="3104">
                  <c:v>310400</c:v>
                </c:pt>
                <c:pt idx="3105">
                  <c:v>310500</c:v>
                </c:pt>
                <c:pt idx="3106">
                  <c:v>310600</c:v>
                </c:pt>
                <c:pt idx="3107">
                  <c:v>310700</c:v>
                </c:pt>
                <c:pt idx="3108">
                  <c:v>310800</c:v>
                </c:pt>
                <c:pt idx="3109">
                  <c:v>310900</c:v>
                </c:pt>
                <c:pt idx="3110">
                  <c:v>311000</c:v>
                </c:pt>
                <c:pt idx="3111">
                  <c:v>311100</c:v>
                </c:pt>
                <c:pt idx="3112">
                  <c:v>311200</c:v>
                </c:pt>
                <c:pt idx="3113">
                  <c:v>311300</c:v>
                </c:pt>
                <c:pt idx="3114">
                  <c:v>311400</c:v>
                </c:pt>
                <c:pt idx="3115">
                  <c:v>311500</c:v>
                </c:pt>
                <c:pt idx="3116">
                  <c:v>311600</c:v>
                </c:pt>
                <c:pt idx="3117">
                  <c:v>311700</c:v>
                </c:pt>
                <c:pt idx="3118">
                  <c:v>311800</c:v>
                </c:pt>
                <c:pt idx="3119">
                  <c:v>311900</c:v>
                </c:pt>
                <c:pt idx="3120">
                  <c:v>312000</c:v>
                </c:pt>
                <c:pt idx="3121">
                  <c:v>312100</c:v>
                </c:pt>
                <c:pt idx="3122">
                  <c:v>312200</c:v>
                </c:pt>
                <c:pt idx="3123">
                  <c:v>312300</c:v>
                </c:pt>
                <c:pt idx="3124">
                  <c:v>312400</c:v>
                </c:pt>
                <c:pt idx="3125">
                  <c:v>312500</c:v>
                </c:pt>
                <c:pt idx="3126">
                  <c:v>312600</c:v>
                </c:pt>
                <c:pt idx="3127">
                  <c:v>312700</c:v>
                </c:pt>
                <c:pt idx="3128">
                  <c:v>312800</c:v>
                </c:pt>
                <c:pt idx="3129">
                  <c:v>312900</c:v>
                </c:pt>
                <c:pt idx="3130">
                  <c:v>313000</c:v>
                </c:pt>
                <c:pt idx="3131">
                  <c:v>313100</c:v>
                </c:pt>
                <c:pt idx="3132">
                  <c:v>313200</c:v>
                </c:pt>
                <c:pt idx="3133">
                  <c:v>313300</c:v>
                </c:pt>
                <c:pt idx="3134">
                  <c:v>313400</c:v>
                </c:pt>
                <c:pt idx="3135">
                  <c:v>313500</c:v>
                </c:pt>
                <c:pt idx="3136">
                  <c:v>313600</c:v>
                </c:pt>
                <c:pt idx="3137">
                  <c:v>313700</c:v>
                </c:pt>
                <c:pt idx="3138">
                  <c:v>313800</c:v>
                </c:pt>
                <c:pt idx="3139">
                  <c:v>313900</c:v>
                </c:pt>
                <c:pt idx="3140">
                  <c:v>314000</c:v>
                </c:pt>
                <c:pt idx="3141">
                  <c:v>314100</c:v>
                </c:pt>
                <c:pt idx="3142">
                  <c:v>314200</c:v>
                </c:pt>
                <c:pt idx="3143">
                  <c:v>314300</c:v>
                </c:pt>
                <c:pt idx="3144">
                  <c:v>314400</c:v>
                </c:pt>
                <c:pt idx="3145">
                  <c:v>314500</c:v>
                </c:pt>
                <c:pt idx="3146">
                  <c:v>314600</c:v>
                </c:pt>
                <c:pt idx="3147">
                  <c:v>314700</c:v>
                </c:pt>
                <c:pt idx="3148">
                  <c:v>314800</c:v>
                </c:pt>
                <c:pt idx="3149">
                  <c:v>314900</c:v>
                </c:pt>
                <c:pt idx="3150">
                  <c:v>315000</c:v>
                </c:pt>
                <c:pt idx="3151">
                  <c:v>315100</c:v>
                </c:pt>
                <c:pt idx="3152">
                  <c:v>315200</c:v>
                </c:pt>
                <c:pt idx="3153">
                  <c:v>315300</c:v>
                </c:pt>
                <c:pt idx="3154">
                  <c:v>315400</c:v>
                </c:pt>
                <c:pt idx="3155">
                  <c:v>315500</c:v>
                </c:pt>
                <c:pt idx="3156">
                  <c:v>315600</c:v>
                </c:pt>
                <c:pt idx="3157">
                  <c:v>315700</c:v>
                </c:pt>
                <c:pt idx="3158">
                  <c:v>315800</c:v>
                </c:pt>
                <c:pt idx="3159">
                  <c:v>315900</c:v>
                </c:pt>
                <c:pt idx="3160">
                  <c:v>316000</c:v>
                </c:pt>
                <c:pt idx="3161">
                  <c:v>316100</c:v>
                </c:pt>
                <c:pt idx="3162">
                  <c:v>316200</c:v>
                </c:pt>
                <c:pt idx="3163">
                  <c:v>316300</c:v>
                </c:pt>
                <c:pt idx="3164">
                  <c:v>316400</c:v>
                </c:pt>
                <c:pt idx="3165">
                  <c:v>316500</c:v>
                </c:pt>
                <c:pt idx="3166">
                  <c:v>316600</c:v>
                </c:pt>
                <c:pt idx="3167">
                  <c:v>316700</c:v>
                </c:pt>
                <c:pt idx="3168">
                  <c:v>316800</c:v>
                </c:pt>
                <c:pt idx="3169">
                  <c:v>316900</c:v>
                </c:pt>
                <c:pt idx="3170">
                  <c:v>317000</c:v>
                </c:pt>
                <c:pt idx="3171">
                  <c:v>317100</c:v>
                </c:pt>
                <c:pt idx="3172">
                  <c:v>317200</c:v>
                </c:pt>
                <c:pt idx="3173">
                  <c:v>317300</c:v>
                </c:pt>
                <c:pt idx="3174">
                  <c:v>317400</c:v>
                </c:pt>
                <c:pt idx="3175">
                  <c:v>317500</c:v>
                </c:pt>
                <c:pt idx="3176">
                  <c:v>317600</c:v>
                </c:pt>
                <c:pt idx="3177">
                  <c:v>317700</c:v>
                </c:pt>
                <c:pt idx="3178">
                  <c:v>317800</c:v>
                </c:pt>
                <c:pt idx="3179">
                  <c:v>317900</c:v>
                </c:pt>
                <c:pt idx="3180">
                  <c:v>318000</c:v>
                </c:pt>
                <c:pt idx="3181">
                  <c:v>318100</c:v>
                </c:pt>
                <c:pt idx="3182">
                  <c:v>318200</c:v>
                </c:pt>
                <c:pt idx="3183">
                  <c:v>318300</c:v>
                </c:pt>
                <c:pt idx="3184">
                  <c:v>318400</c:v>
                </c:pt>
                <c:pt idx="3185">
                  <c:v>318500</c:v>
                </c:pt>
                <c:pt idx="3186">
                  <c:v>318600</c:v>
                </c:pt>
                <c:pt idx="3187">
                  <c:v>318700</c:v>
                </c:pt>
                <c:pt idx="3188">
                  <c:v>318800</c:v>
                </c:pt>
                <c:pt idx="3189">
                  <c:v>318900</c:v>
                </c:pt>
                <c:pt idx="3190">
                  <c:v>319000</c:v>
                </c:pt>
                <c:pt idx="3191">
                  <c:v>319100</c:v>
                </c:pt>
                <c:pt idx="3192">
                  <c:v>319200</c:v>
                </c:pt>
                <c:pt idx="3193">
                  <c:v>319300</c:v>
                </c:pt>
                <c:pt idx="3194">
                  <c:v>319400</c:v>
                </c:pt>
                <c:pt idx="3195">
                  <c:v>319500</c:v>
                </c:pt>
                <c:pt idx="3196">
                  <c:v>319600</c:v>
                </c:pt>
                <c:pt idx="3197">
                  <c:v>319700</c:v>
                </c:pt>
                <c:pt idx="3198">
                  <c:v>319800</c:v>
                </c:pt>
                <c:pt idx="3199">
                  <c:v>319900</c:v>
                </c:pt>
                <c:pt idx="3200">
                  <c:v>320000</c:v>
                </c:pt>
                <c:pt idx="3201">
                  <c:v>320100</c:v>
                </c:pt>
                <c:pt idx="3202">
                  <c:v>320200</c:v>
                </c:pt>
                <c:pt idx="3203">
                  <c:v>320300</c:v>
                </c:pt>
                <c:pt idx="3204">
                  <c:v>320400</c:v>
                </c:pt>
                <c:pt idx="3205">
                  <c:v>320500</c:v>
                </c:pt>
                <c:pt idx="3206">
                  <c:v>320600</c:v>
                </c:pt>
                <c:pt idx="3207">
                  <c:v>320700</c:v>
                </c:pt>
                <c:pt idx="3208">
                  <c:v>320800</c:v>
                </c:pt>
                <c:pt idx="3209">
                  <c:v>320900</c:v>
                </c:pt>
                <c:pt idx="3210">
                  <c:v>321000</c:v>
                </c:pt>
                <c:pt idx="3211">
                  <c:v>321100</c:v>
                </c:pt>
                <c:pt idx="3212">
                  <c:v>321200</c:v>
                </c:pt>
                <c:pt idx="3213">
                  <c:v>321300</c:v>
                </c:pt>
                <c:pt idx="3214">
                  <c:v>321400</c:v>
                </c:pt>
                <c:pt idx="3215">
                  <c:v>321500</c:v>
                </c:pt>
                <c:pt idx="3216">
                  <c:v>321600</c:v>
                </c:pt>
                <c:pt idx="3217">
                  <c:v>321700</c:v>
                </c:pt>
                <c:pt idx="3218">
                  <c:v>321800</c:v>
                </c:pt>
                <c:pt idx="3219">
                  <c:v>321900</c:v>
                </c:pt>
                <c:pt idx="3220">
                  <c:v>322000</c:v>
                </c:pt>
                <c:pt idx="3221">
                  <c:v>322100</c:v>
                </c:pt>
                <c:pt idx="3222">
                  <c:v>322200</c:v>
                </c:pt>
                <c:pt idx="3223">
                  <c:v>322300</c:v>
                </c:pt>
                <c:pt idx="3224">
                  <c:v>322400</c:v>
                </c:pt>
                <c:pt idx="3225">
                  <c:v>322500</c:v>
                </c:pt>
                <c:pt idx="3226">
                  <c:v>322600</c:v>
                </c:pt>
                <c:pt idx="3227">
                  <c:v>322700</c:v>
                </c:pt>
                <c:pt idx="3228">
                  <c:v>322800</c:v>
                </c:pt>
                <c:pt idx="3229">
                  <c:v>322900</c:v>
                </c:pt>
                <c:pt idx="3230">
                  <c:v>323000</c:v>
                </c:pt>
                <c:pt idx="3231">
                  <c:v>323100</c:v>
                </c:pt>
                <c:pt idx="3232">
                  <c:v>323200</c:v>
                </c:pt>
                <c:pt idx="3233">
                  <c:v>323300</c:v>
                </c:pt>
                <c:pt idx="3234">
                  <c:v>323400</c:v>
                </c:pt>
                <c:pt idx="3235">
                  <c:v>323500</c:v>
                </c:pt>
                <c:pt idx="3236">
                  <c:v>323600</c:v>
                </c:pt>
                <c:pt idx="3237">
                  <c:v>323700</c:v>
                </c:pt>
                <c:pt idx="3238">
                  <c:v>323800</c:v>
                </c:pt>
                <c:pt idx="3239">
                  <c:v>323900</c:v>
                </c:pt>
                <c:pt idx="3240">
                  <c:v>324000</c:v>
                </c:pt>
                <c:pt idx="3241">
                  <c:v>324100</c:v>
                </c:pt>
                <c:pt idx="3242">
                  <c:v>324200</c:v>
                </c:pt>
                <c:pt idx="3243">
                  <c:v>324300</c:v>
                </c:pt>
                <c:pt idx="3244">
                  <c:v>324400</c:v>
                </c:pt>
                <c:pt idx="3245">
                  <c:v>324500</c:v>
                </c:pt>
                <c:pt idx="3246">
                  <c:v>324600</c:v>
                </c:pt>
                <c:pt idx="3247">
                  <c:v>324700</c:v>
                </c:pt>
                <c:pt idx="3248">
                  <c:v>324800</c:v>
                </c:pt>
                <c:pt idx="3249">
                  <c:v>324900</c:v>
                </c:pt>
                <c:pt idx="3250">
                  <c:v>325000</c:v>
                </c:pt>
                <c:pt idx="3251">
                  <c:v>325100</c:v>
                </c:pt>
                <c:pt idx="3252">
                  <c:v>325200</c:v>
                </c:pt>
                <c:pt idx="3253">
                  <c:v>325300</c:v>
                </c:pt>
                <c:pt idx="3254">
                  <c:v>325400</c:v>
                </c:pt>
                <c:pt idx="3255">
                  <c:v>325500</c:v>
                </c:pt>
                <c:pt idx="3256">
                  <c:v>325600</c:v>
                </c:pt>
                <c:pt idx="3257">
                  <c:v>325700</c:v>
                </c:pt>
                <c:pt idx="3258">
                  <c:v>325800</c:v>
                </c:pt>
                <c:pt idx="3259">
                  <c:v>325900</c:v>
                </c:pt>
                <c:pt idx="3260">
                  <c:v>326000</c:v>
                </c:pt>
                <c:pt idx="3261">
                  <c:v>326100</c:v>
                </c:pt>
                <c:pt idx="3262">
                  <c:v>326200</c:v>
                </c:pt>
                <c:pt idx="3263">
                  <c:v>326300</c:v>
                </c:pt>
                <c:pt idx="3264">
                  <c:v>326400</c:v>
                </c:pt>
                <c:pt idx="3265">
                  <c:v>326500</c:v>
                </c:pt>
                <c:pt idx="3266">
                  <c:v>326600</c:v>
                </c:pt>
                <c:pt idx="3267">
                  <c:v>326700</c:v>
                </c:pt>
                <c:pt idx="3268">
                  <c:v>326800</c:v>
                </c:pt>
                <c:pt idx="3269">
                  <c:v>326900</c:v>
                </c:pt>
                <c:pt idx="3270">
                  <c:v>327000</c:v>
                </c:pt>
                <c:pt idx="3271">
                  <c:v>327100</c:v>
                </c:pt>
                <c:pt idx="3272">
                  <c:v>327200</c:v>
                </c:pt>
                <c:pt idx="3273">
                  <c:v>327300</c:v>
                </c:pt>
                <c:pt idx="3274">
                  <c:v>327400</c:v>
                </c:pt>
                <c:pt idx="3275">
                  <c:v>327500</c:v>
                </c:pt>
                <c:pt idx="3276">
                  <c:v>327600</c:v>
                </c:pt>
                <c:pt idx="3277">
                  <c:v>327700</c:v>
                </c:pt>
                <c:pt idx="3278">
                  <c:v>327800</c:v>
                </c:pt>
                <c:pt idx="3279">
                  <c:v>327900</c:v>
                </c:pt>
                <c:pt idx="3280">
                  <c:v>328000</c:v>
                </c:pt>
                <c:pt idx="3281">
                  <c:v>328100</c:v>
                </c:pt>
                <c:pt idx="3282">
                  <c:v>328200</c:v>
                </c:pt>
                <c:pt idx="3283">
                  <c:v>328300</c:v>
                </c:pt>
                <c:pt idx="3284">
                  <c:v>328400</c:v>
                </c:pt>
                <c:pt idx="3285">
                  <c:v>328500</c:v>
                </c:pt>
                <c:pt idx="3286">
                  <c:v>328600</c:v>
                </c:pt>
                <c:pt idx="3287">
                  <c:v>328700</c:v>
                </c:pt>
                <c:pt idx="3288">
                  <c:v>328800</c:v>
                </c:pt>
                <c:pt idx="3289">
                  <c:v>328900</c:v>
                </c:pt>
                <c:pt idx="3290">
                  <c:v>329000</c:v>
                </c:pt>
                <c:pt idx="3291">
                  <c:v>329100</c:v>
                </c:pt>
                <c:pt idx="3292">
                  <c:v>329200</c:v>
                </c:pt>
                <c:pt idx="3293">
                  <c:v>329300</c:v>
                </c:pt>
                <c:pt idx="3294">
                  <c:v>329400</c:v>
                </c:pt>
                <c:pt idx="3295">
                  <c:v>329500</c:v>
                </c:pt>
                <c:pt idx="3296">
                  <c:v>329600</c:v>
                </c:pt>
                <c:pt idx="3297">
                  <c:v>329700</c:v>
                </c:pt>
                <c:pt idx="3298">
                  <c:v>329800</c:v>
                </c:pt>
                <c:pt idx="3299">
                  <c:v>329900</c:v>
                </c:pt>
                <c:pt idx="3300">
                  <c:v>330000</c:v>
                </c:pt>
                <c:pt idx="3301">
                  <c:v>330100</c:v>
                </c:pt>
                <c:pt idx="3302">
                  <c:v>330200</c:v>
                </c:pt>
                <c:pt idx="3303">
                  <c:v>330300</c:v>
                </c:pt>
                <c:pt idx="3304">
                  <c:v>330400</c:v>
                </c:pt>
                <c:pt idx="3305">
                  <c:v>330500</c:v>
                </c:pt>
                <c:pt idx="3306">
                  <c:v>330600</c:v>
                </c:pt>
                <c:pt idx="3307">
                  <c:v>330700</c:v>
                </c:pt>
                <c:pt idx="3308">
                  <c:v>330800</c:v>
                </c:pt>
                <c:pt idx="3309">
                  <c:v>330900</c:v>
                </c:pt>
                <c:pt idx="3310">
                  <c:v>331000</c:v>
                </c:pt>
                <c:pt idx="3311">
                  <c:v>331100</c:v>
                </c:pt>
                <c:pt idx="3312">
                  <c:v>331200</c:v>
                </c:pt>
                <c:pt idx="3313">
                  <c:v>331300</c:v>
                </c:pt>
                <c:pt idx="3314">
                  <c:v>331400</c:v>
                </c:pt>
                <c:pt idx="3315">
                  <c:v>331500</c:v>
                </c:pt>
                <c:pt idx="3316">
                  <c:v>331600</c:v>
                </c:pt>
                <c:pt idx="3317">
                  <c:v>331700</c:v>
                </c:pt>
                <c:pt idx="3318">
                  <c:v>331800</c:v>
                </c:pt>
                <c:pt idx="3319">
                  <c:v>331900</c:v>
                </c:pt>
                <c:pt idx="3320">
                  <c:v>332000</c:v>
                </c:pt>
                <c:pt idx="3321">
                  <c:v>332100</c:v>
                </c:pt>
                <c:pt idx="3322">
                  <c:v>332200</c:v>
                </c:pt>
                <c:pt idx="3323">
                  <c:v>332300</c:v>
                </c:pt>
                <c:pt idx="3324">
                  <c:v>332400</c:v>
                </c:pt>
                <c:pt idx="3325">
                  <c:v>332500</c:v>
                </c:pt>
                <c:pt idx="3326">
                  <c:v>332600</c:v>
                </c:pt>
                <c:pt idx="3327">
                  <c:v>332700</c:v>
                </c:pt>
                <c:pt idx="3328">
                  <c:v>332800</c:v>
                </c:pt>
                <c:pt idx="3329">
                  <c:v>332900</c:v>
                </c:pt>
                <c:pt idx="3330">
                  <c:v>333000</c:v>
                </c:pt>
                <c:pt idx="3331">
                  <c:v>333100</c:v>
                </c:pt>
                <c:pt idx="3332">
                  <c:v>333200</c:v>
                </c:pt>
                <c:pt idx="3333">
                  <c:v>333300</c:v>
                </c:pt>
                <c:pt idx="3334">
                  <c:v>333400</c:v>
                </c:pt>
                <c:pt idx="3335">
                  <c:v>333500</c:v>
                </c:pt>
                <c:pt idx="3336">
                  <c:v>333600</c:v>
                </c:pt>
                <c:pt idx="3337">
                  <c:v>333700</c:v>
                </c:pt>
                <c:pt idx="3338">
                  <c:v>333800</c:v>
                </c:pt>
                <c:pt idx="3339">
                  <c:v>333900</c:v>
                </c:pt>
                <c:pt idx="3340">
                  <c:v>334000</c:v>
                </c:pt>
                <c:pt idx="3341">
                  <c:v>334100</c:v>
                </c:pt>
                <c:pt idx="3342">
                  <c:v>334200</c:v>
                </c:pt>
                <c:pt idx="3343">
                  <c:v>334300</c:v>
                </c:pt>
                <c:pt idx="3344">
                  <c:v>334400</c:v>
                </c:pt>
                <c:pt idx="3345">
                  <c:v>334500</c:v>
                </c:pt>
                <c:pt idx="3346">
                  <c:v>334600</c:v>
                </c:pt>
                <c:pt idx="3347">
                  <c:v>334700</c:v>
                </c:pt>
                <c:pt idx="3348">
                  <c:v>334800</c:v>
                </c:pt>
                <c:pt idx="3349">
                  <c:v>334900</c:v>
                </c:pt>
                <c:pt idx="3350">
                  <c:v>335000</c:v>
                </c:pt>
                <c:pt idx="3351">
                  <c:v>335100</c:v>
                </c:pt>
                <c:pt idx="3352">
                  <c:v>335200</c:v>
                </c:pt>
                <c:pt idx="3353">
                  <c:v>335300</c:v>
                </c:pt>
                <c:pt idx="3354">
                  <c:v>335400</c:v>
                </c:pt>
                <c:pt idx="3355">
                  <c:v>335500</c:v>
                </c:pt>
                <c:pt idx="3356">
                  <c:v>335600</c:v>
                </c:pt>
                <c:pt idx="3357">
                  <c:v>335700</c:v>
                </c:pt>
                <c:pt idx="3358">
                  <c:v>335800</c:v>
                </c:pt>
                <c:pt idx="3359">
                  <c:v>335900</c:v>
                </c:pt>
                <c:pt idx="3360">
                  <c:v>336000</c:v>
                </c:pt>
                <c:pt idx="3361">
                  <c:v>336100</c:v>
                </c:pt>
                <c:pt idx="3362">
                  <c:v>336200</c:v>
                </c:pt>
                <c:pt idx="3363">
                  <c:v>336300</c:v>
                </c:pt>
                <c:pt idx="3364">
                  <c:v>336400</c:v>
                </c:pt>
                <c:pt idx="3365">
                  <c:v>336500</c:v>
                </c:pt>
                <c:pt idx="3366">
                  <c:v>336600</c:v>
                </c:pt>
                <c:pt idx="3367">
                  <c:v>336700</c:v>
                </c:pt>
                <c:pt idx="3368">
                  <c:v>336800</c:v>
                </c:pt>
                <c:pt idx="3369">
                  <c:v>336900</c:v>
                </c:pt>
                <c:pt idx="3370">
                  <c:v>337000</c:v>
                </c:pt>
                <c:pt idx="3371">
                  <c:v>337100</c:v>
                </c:pt>
                <c:pt idx="3372">
                  <c:v>337200</c:v>
                </c:pt>
                <c:pt idx="3373">
                  <c:v>337300</c:v>
                </c:pt>
                <c:pt idx="3374">
                  <c:v>337400</c:v>
                </c:pt>
                <c:pt idx="3375">
                  <c:v>337500</c:v>
                </c:pt>
                <c:pt idx="3376">
                  <c:v>337600</c:v>
                </c:pt>
                <c:pt idx="3377">
                  <c:v>337700</c:v>
                </c:pt>
                <c:pt idx="3378">
                  <c:v>337800</c:v>
                </c:pt>
                <c:pt idx="3379">
                  <c:v>337900</c:v>
                </c:pt>
                <c:pt idx="3380">
                  <c:v>338000</c:v>
                </c:pt>
                <c:pt idx="3381">
                  <c:v>338100</c:v>
                </c:pt>
                <c:pt idx="3382">
                  <c:v>338200</c:v>
                </c:pt>
                <c:pt idx="3383">
                  <c:v>338300</c:v>
                </c:pt>
                <c:pt idx="3384">
                  <c:v>338400</c:v>
                </c:pt>
                <c:pt idx="3385">
                  <c:v>338500</c:v>
                </c:pt>
                <c:pt idx="3386">
                  <c:v>338600</c:v>
                </c:pt>
                <c:pt idx="3387">
                  <c:v>338700</c:v>
                </c:pt>
                <c:pt idx="3388">
                  <c:v>338800</c:v>
                </c:pt>
                <c:pt idx="3389">
                  <c:v>338900</c:v>
                </c:pt>
                <c:pt idx="3390">
                  <c:v>339000</c:v>
                </c:pt>
                <c:pt idx="3391">
                  <c:v>339100</c:v>
                </c:pt>
                <c:pt idx="3392">
                  <c:v>339200</c:v>
                </c:pt>
                <c:pt idx="3393">
                  <c:v>339300</c:v>
                </c:pt>
                <c:pt idx="3394">
                  <c:v>339400</c:v>
                </c:pt>
                <c:pt idx="3395">
                  <c:v>339500</c:v>
                </c:pt>
                <c:pt idx="3396">
                  <c:v>339600</c:v>
                </c:pt>
                <c:pt idx="3397">
                  <c:v>339700</c:v>
                </c:pt>
                <c:pt idx="3398">
                  <c:v>339800</c:v>
                </c:pt>
                <c:pt idx="3399">
                  <c:v>339900</c:v>
                </c:pt>
                <c:pt idx="3400">
                  <c:v>340000</c:v>
                </c:pt>
                <c:pt idx="3401">
                  <c:v>340100</c:v>
                </c:pt>
                <c:pt idx="3402">
                  <c:v>340200</c:v>
                </c:pt>
                <c:pt idx="3403">
                  <c:v>340300</c:v>
                </c:pt>
                <c:pt idx="3404">
                  <c:v>340400</c:v>
                </c:pt>
                <c:pt idx="3405">
                  <c:v>340500</c:v>
                </c:pt>
                <c:pt idx="3406">
                  <c:v>340600</c:v>
                </c:pt>
                <c:pt idx="3407">
                  <c:v>340700</c:v>
                </c:pt>
                <c:pt idx="3408">
                  <c:v>340800</c:v>
                </c:pt>
                <c:pt idx="3409">
                  <c:v>340900</c:v>
                </c:pt>
                <c:pt idx="3410">
                  <c:v>341000</c:v>
                </c:pt>
                <c:pt idx="3411">
                  <c:v>341100</c:v>
                </c:pt>
                <c:pt idx="3412">
                  <c:v>341200</c:v>
                </c:pt>
                <c:pt idx="3413">
                  <c:v>341300</c:v>
                </c:pt>
                <c:pt idx="3414">
                  <c:v>341400</c:v>
                </c:pt>
                <c:pt idx="3415">
                  <c:v>341500</c:v>
                </c:pt>
                <c:pt idx="3416">
                  <c:v>341600</c:v>
                </c:pt>
                <c:pt idx="3417">
                  <c:v>341700</c:v>
                </c:pt>
                <c:pt idx="3418">
                  <c:v>341800</c:v>
                </c:pt>
                <c:pt idx="3419">
                  <c:v>341900</c:v>
                </c:pt>
                <c:pt idx="3420">
                  <c:v>342000</c:v>
                </c:pt>
                <c:pt idx="3421">
                  <c:v>342100</c:v>
                </c:pt>
                <c:pt idx="3422">
                  <c:v>342200</c:v>
                </c:pt>
                <c:pt idx="3423">
                  <c:v>342300</c:v>
                </c:pt>
                <c:pt idx="3424">
                  <c:v>342400</c:v>
                </c:pt>
                <c:pt idx="3425">
                  <c:v>342500</c:v>
                </c:pt>
                <c:pt idx="3426">
                  <c:v>342600</c:v>
                </c:pt>
                <c:pt idx="3427">
                  <c:v>342700</c:v>
                </c:pt>
                <c:pt idx="3428">
                  <c:v>342800</c:v>
                </c:pt>
                <c:pt idx="3429">
                  <c:v>342900</c:v>
                </c:pt>
                <c:pt idx="3430">
                  <c:v>343000</c:v>
                </c:pt>
                <c:pt idx="3431">
                  <c:v>343100</c:v>
                </c:pt>
                <c:pt idx="3432">
                  <c:v>343200</c:v>
                </c:pt>
                <c:pt idx="3433">
                  <c:v>343300</c:v>
                </c:pt>
                <c:pt idx="3434">
                  <c:v>343400</c:v>
                </c:pt>
                <c:pt idx="3435">
                  <c:v>343500</c:v>
                </c:pt>
                <c:pt idx="3436">
                  <c:v>343600</c:v>
                </c:pt>
                <c:pt idx="3437">
                  <c:v>343700</c:v>
                </c:pt>
                <c:pt idx="3438">
                  <c:v>343800</c:v>
                </c:pt>
                <c:pt idx="3439">
                  <c:v>343900</c:v>
                </c:pt>
                <c:pt idx="3440">
                  <c:v>344000</c:v>
                </c:pt>
                <c:pt idx="3441">
                  <c:v>344100</c:v>
                </c:pt>
                <c:pt idx="3442">
                  <c:v>344200</c:v>
                </c:pt>
                <c:pt idx="3443">
                  <c:v>344300</c:v>
                </c:pt>
                <c:pt idx="3444">
                  <c:v>344400</c:v>
                </c:pt>
                <c:pt idx="3445">
                  <c:v>344500</c:v>
                </c:pt>
                <c:pt idx="3446">
                  <c:v>344600</c:v>
                </c:pt>
                <c:pt idx="3447">
                  <c:v>344700</c:v>
                </c:pt>
                <c:pt idx="3448">
                  <c:v>344800</c:v>
                </c:pt>
                <c:pt idx="3449">
                  <c:v>344900</c:v>
                </c:pt>
                <c:pt idx="3450">
                  <c:v>345000</c:v>
                </c:pt>
                <c:pt idx="3451">
                  <c:v>345100</c:v>
                </c:pt>
                <c:pt idx="3452">
                  <c:v>345200</c:v>
                </c:pt>
                <c:pt idx="3453">
                  <c:v>345300</c:v>
                </c:pt>
                <c:pt idx="3454">
                  <c:v>345400</c:v>
                </c:pt>
                <c:pt idx="3455">
                  <c:v>345500</c:v>
                </c:pt>
                <c:pt idx="3456">
                  <c:v>345600</c:v>
                </c:pt>
                <c:pt idx="3457">
                  <c:v>345700</c:v>
                </c:pt>
                <c:pt idx="3458">
                  <c:v>345800</c:v>
                </c:pt>
                <c:pt idx="3459">
                  <c:v>345900</c:v>
                </c:pt>
                <c:pt idx="3460">
                  <c:v>346000</c:v>
                </c:pt>
                <c:pt idx="3461">
                  <c:v>346100</c:v>
                </c:pt>
                <c:pt idx="3462">
                  <c:v>346200</c:v>
                </c:pt>
                <c:pt idx="3463">
                  <c:v>346300</c:v>
                </c:pt>
                <c:pt idx="3464">
                  <c:v>346400</c:v>
                </c:pt>
                <c:pt idx="3465">
                  <c:v>346500</c:v>
                </c:pt>
                <c:pt idx="3466">
                  <c:v>346600</c:v>
                </c:pt>
                <c:pt idx="3467">
                  <c:v>346700</c:v>
                </c:pt>
                <c:pt idx="3468">
                  <c:v>346800</c:v>
                </c:pt>
                <c:pt idx="3469">
                  <c:v>346900</c:v>
                </c:pt>
                <c:pt idx="3470">
                  <c:v>347000</c:v>
                </c:pt>
                <c:pt idx="3471">
                  <c:v>347100</c:v>
                </c:pt>
                <c:pt idx="3472">
                  <c:v>347200</c:v>
                </c:pt>
                <c:pt idx="3473">
                  <c:v>347300</c:v>
                </c:pt>
                <c:pt idx="3474">
                  <c:v>347400</c:v>
                </c:pt>
                <c:pt idx="3475">
                  <c:v>347500</c:v>
                </c:pt>
                <c:pt idx="3476">
                  <c:v>347600</c:v>
                </c:pt>
                <c:pt idx="3477">
                  <c:v>347700</c:v>
                </c:pt>
                <c:pt idx="3478">
                  <c:v>347800</c:v>
                </c:pt>
                <c:pt idx="3479">
                  <c:v>347900</c:v>
                </c:pt>
                <c:pt idx="3480">
                  <c:v>348000</c:v>
                </c:pt>
                <c:pt idx="3481">
                  <c:v>348100</c:v>
                </c:pt>
                <c:pt idx="3482">
                  <c:v>348200</c:v>
                </c:pt>
                <c:pt idx="3483">
                  <c:v>348300</c:v>
                </c:pt>
                <c:pt idx="3484">
                  <c:v>348400</c:v>
                </c:pt>
                <c:pt idx="3485">
                  <c:v>348500</c:v>
                </c:pt>
                <c:pt idx="3486">
                  <c:v>348600</c:v>
                </c:pt>
                <c:pt idx="3487">
                  <c:v>348700</c:v>
                </c:pt>
                <c:pt idx="3488">
                  <c:v>348800</c:v>
                </c:pt>
                <c:pt idx="3489">
                  <c:v>348900</c:v>
                </c:pt>
                <c:pt idx="3490">
                  <c:v>349000</c:v>
                </c:pt>
                <c:pt idx="3491">
                  <c:v>349100</c:v>
                </c:pt>
                <c:pt idx="3492">
                  <c:v>349200</c:v>
                </c:pt>
                <c:pt idx="3493">
                  <c:v>349300</c:v>
                </c:pt>
                <c:pt idx="3494">
                  <c:v>349400</c:v>
                </c:pt>
                <c:pt idx="3495">
                  <c:v>349500</c:v>
                </c:pt>
                <c:pt idx="3496">
                  <c:v>349600</c:v>
                </c:pt>
                <c:pt idx="3497">
                  <c:v>349700</c:v>
                </c:pt>
                <c:pt idx="3498">
                  <c:v>349800</c:v>
                </c:pt>
                <c:pt idx="3499">
                  <c:v>349900</c:v>
                </c:pt>
                <c:pt idx="3500">
                  <c:v>350000</c:v>
                </c:pt>
                <c:pt idx="3501">
                  <c:v>350100</c:v>
                </c:pt>
                <c:pt idx="3502">
                  <c:v>350200</c:v>
                </c:pt>
                <c:pt idx="3503">
                  <c:v>350300</c:v>
                </c:pt>
                <c:pt idx="3504">
                  <c:v>350400</c:v>
                </c:pt>
                <c:pt idx="3505">
                  <c:v>350500</c:v>
                </c:pt>
                <c:pt idx="3506">
                  <c:v>350600</c:v>
                </c:pt>
                <c:pt idx="3507">
                  <c:v>350700</c:v>
                </c:pt>
                <c:pt idx="3508">
                  <c:v>350800</c:v>
                </c:pt>
                <c:pt idx="3509">
                  <c:v>350900</c:v>
                </c:pt>
                <c:pt idx="3510">
                  <c:v>351000</c:v>
                </c:pt>
                <c:pt idx="3511">
                  <c:v>351100</c:v>
                </c:pt>
                <c:pt idx="3512">
                  <c:v>351200</c:v>
                </c:pt>
                <c:pt idx="3513">
                  <c:v>351300</c:v>
                </c:pt>
                <c:pt idx="3514">
                  <c:v>351400</c:v>
                </c:pt>
                <c:pt idx="3515">
                  <c:v>351500</c:v>
                </c:pt>
                <c:pt idx="3516">
                  <c:v>351600</c:v>
                </c:pt>
                <c:pt idx="3517">
                  <c:v>351700</c:v>
                </c:pt>
                <c:pt idx="3518">
                  <c:v>351800</c:v>
                </c:pt>
                <c:pt idx="3519">
                  <c:v>351900</c:v>
                </c:pt>
                <c:pt idx="3520">
                  <c:v>352000</c:v>
                </c:pt>
                <c:pt idx="3521">
                  <c:v>352100</c:v>
                </c:pt>
                <c:pt idx="3522">
                  <c:v>352200</c:v>
                </c:pt>
                <c:pt idx="3523">
                  <c:v>352300</c:v>
                </c:pt>
                <c:pt idx="3524">
                  <c:v>352400</c:v>
                </c:pt>
                <c:pt idx="3525">
                  <c:v>352500</c:v>
                </c:pt>
                <c:pt idx="3526">
                  <c:v>352600</c:v>
                </c:pt>
                <c:pt idx="3527">
                  <c:v>352700</c:v>
                </c:pt>
                <c:pt idx="3528">
                  <c:v>352800</c:v>
                </c:pt>
                <c:pt idx="3529">
                  <c:v>352900</c:v>
                </c:pt>
                <c:pt idx="3530">
                  <c:v>353000</c:v>
                </c:pt>
                <c:pt idx="3531">
                  <c:v>353100</c:v>
                </c:pt>
                <c:pt idx="3532">
                  <c:v>353200</c:v>
                </c:pt>
                <c:pt idx="3533">
                  <c:v>353300</c:v>
                </c:pt>
                <c:pt idx="3534">
                  <c:v>353400</c:v>
                </c:pt>
                <c:pt idx="3535">
                  <c:v>353500</c:v>
                </c:pt>
                <c:pt idx="3536">
                  <c:v>353600</c:v>
                </c:pt>
                <c:pt idx="3537">
                  <c:v>353700</c:v>
                </c:pt>
                <c:pt idx="3538">
                  <c:v>353800</c:v>
                </c:pt>
                <c:pt idx="3539">
                  <c:v>353900</c:v>
                </c:pt>
                <c:pt idx="3540">
                  <c:v>354000</c:v>
                </c:pt>
                <c:pt idx="3541">
                  <c:v>354100</c:v>
                </c:pt>
                <c:pt idx="3542">
                  <c:v>354200</c:v>
                </c:pt>
                <c:pt idx="3543">
                  <c:v>354300</c:v>
                </c:pt>
                <c:pt idx="3544">
                  <c:v>354400</c:v>
                </c:pt>
                <c:pt idx="3545">
                  <c:v>354500</c:v>
                </c:pt>
                <c:pt idx="3546">
                  <c:v>354600</c:v>
                </c:pt>
                <c:pt idx="3547">
                  <c:v>354700</c:v>
                </c:pt>
                <c:pt idx="3548">
                  <c:v>354800</c:v>
                </c:pt>
                <c:pt idx="3549">
                  <c:v>354900</c:v>
                </c:pt>
                <c:pt idx="3550">
                  <c:v>355000</c:v>
                </c:pt>
                <c:pt idx="3551">
                  <c:v>355100</c:v>
                </c:pt>
                <c:pt idx="3552">
                  <c:v>355200</c:v>
                </c:pt>
                <c:pt idx="3553">
                  <c:v>355300</c:v>
                </c:pt>
                <c:pt idx="3554">
                  <c:v>355400</c:v>
                </c:pt>
                <c:pt idx="3555">
                  <c:v>355500</c:v>
                </c:pt>
                <c:pt idx="3556">
                  <c:v>355600</c:v>
                </c:pt>
                <c:pt idx="3557">
                  <c:v>355700</c:v>
                </c:pt>
                <c:pt idx="3558">
                  <c:v>355800</c:v>
                </c:pt>
                <c:pt idx="3559">
                  <c:v>355900</c:v>
                </c:pt>
                <c:pt idx="3560">
                  <c:v>356000</c:v>
                </c:pt>
                <c:pt idx="3561">
                  <c:v>356100</c:v>
                </c:pt>
                <c:pt idx="3562">
                  <c:v>356200</c:v>
                </c:pt>
                <c:pt idx="3563">
                  <c:v>356300</c:v>
                </c:pt>
                <c:pt idx="3564">
                  <c:v>356400</c:v>
                </c:pt>
                <c:pt idx="3565">
                  <c:v>356500</c:v>
                </c:pt>
                <c:pt idx="3566">
                  <c:v>356600</c:v>
                </c:pt>
                <c:pt idx="3567">
                  <c:v>356700</c:v>
                </c:pt>
                <c:pt idx="3568">
                  <c:v>356800</c:v>
                </c:pt>
                <c:pt idx="3569">
                  <c:v>356900</c:v>
                </c:pt>
                <c:pt idx="3570">
                  <c:v>357000</c:v>
                </c:pt>
                <c:pt idx="3571">
                  <c:v>357100</c:v>
                </c:pt>
                <c:pt idx="3572">
                  <c:v>357200</c:v>
                </c:pt>
                <c:pt idx="3573">
                  <c:v>357300</c:v>
                </c:pt>
                <c:pt idx="3574">
                  <c:v>357400</c:v>
                </c:pt>
                <c:pt idx="3575">
                  <c:v>357500</c:v>
                </c:pt>
                <c:pt idx="3576">
                  <c:v>357600</c:v>
                </c:pt>
                <c:pt idx="3577">
                  <c:v>357700</c:v>
                </c:pt>
                <c:pt idx="3578">
                  <c:v>357800</c:v>
                </c:pt>
                <c:pt idx="3579">
                  <c:v>357900</c:v>
                </c:pt>
                <c:pt idx="3580">
                  <c:v>358000</c:v>
                </c:pt>
                <c:pt idx="3581">
                  <c:v>358100</c:v>
                </c:pt>
                <c:pt idx="3582">
                  <c:v>358200</c:v>
                </c:pt>
                <c:pt idx="3583">
                  <c:v>358300</c:v>
                </c:pt>
                <c:pt idx="3584">
                  <c:v>358400</c:v>
                </c:pt>
                <c:pt idx="3585">
                  <c:v>358500</c:v>
                </c:pt>
                <c:pt idx="3586">
                  <c:v>358600</c:v>
                </c:pt>
                <c:pt idx="3587">
                  <c:v>358700</c:v>
                </c:pt>
                <c:pt idx="3588">
                  <c:v>358800</c:v>
                </c:pt>
                <c:pt idx="3589">
                  <c:v>358900</c:v>
                </c:pt>
                <c:pt idx="3590">
                  <c:v>359000</c:v>
                </c:pt>
                <c:pt idx="3591">
                  <c:v>359100</c:v>
                </c:pt>
                <c:pt idx="3592">
                  <c:v>359200</c:v>
                </c:pt>
                <c:pt idx="3593">
                  <c:v>359300</c:v>
                </c:pt>
                <c:pt idx="3594">
                  <c:v>359400</c:v>
                </c:pt>
                <c:pt idx="3595">
                  <c:v>359500</c:v>
                </c:pt>
                <c:pt idx="3596">
                  <c:v>359600</c:v>
                </c:pt>
                <c:pt idx="3597">
                  <c:v>359700</c:v>
                </c:pt>
                <c:pt idx="3598">
                  <c:v>359800</c:v>
                </c:pt>
                <c:pt idx="3599">
                  <c:v>359900</c:v>
                </c:pt>
                <c:pt idx="3600">
                  <c:v>360000</c:v>
                </c:pt>
                <c:pt idx="3601">
                  <c:v>360100</c:v>
                </c:pt>
                <c:pt idx="3602">
                  <c:v>360200</c:v>
                </c:pt>
                <c:pt idx="3603">
                  <c:v>360300</c:v>
                </c:pt>
                <c:pt idx="3604">
                  <c:v>360400</c:v>
                </c:pt>
                <c:pt idx="3605">
                  <c:v>360500</c:v>
                </c:pt>
                <c:pt idx="3606">
                  <c:v>360600</c:v>
                </c:pt>
                <c:pt idx="3607">
                  <c:v>360700</c:v>
                </c:pt>
                <c:pt idx="3608">
                  <c:v>360800</c:v>
                </c:pt>
                <c:pt idx="3609">
                  <c:v>360900</c:v>
                </c:pt>
                <c:pt idx="3610">
                  <c:v>361000</c:v>
                </c:pt>
                <c:pt idx="3611">
                  <c:v>361100</c:v>
                </c:pt>
                <c:pt idx="3612">
                  <c:v>361200</c:v>
                </c:pt>
                <c:pt idx="3613">
                  <c:v>361300</c:v>
                </c:pt>
                <c:pt idx="3614">
                  <c:v>361400</c:v>
                </c:pt>
                <c:pt idx="3615">
                  <c:v>361500</c:v>
                </c:pt>
                <c:pt idx="3616">
                  <c:v>361600</c:v>
                </c:pt>
                <c:pt idx="3617">
                  <c:v>361700</c:v>
                </c:pt>
                <c:pt idx="3618">
                  <c:v>361800</c:v>
                </c:pt>
                <c:pt idx="3619">
                  <c:v>361900</c:v>
                </c:pt>
                <c:pt idx="3620">
                  <c:v>362000</c:v>
                </c:pt>
                <c:pt idx="3621">
                  <c:v>362100</c:v>
                </c:pt>
                <c:pt idx="3622">
                  <c:v>362200</c:v>
                </c:pt>
                <c:pt idx="3623">
                  <c:v>362300</c:v>
                </c:pt>
                <c:pt idx="3624">
                  <c:v>362400</c:v>
                </c:pt>
                <c:pt idx="3625">
                  <c:v>362500</c:v>
                </c:pt>
                <c:pt idx="3626">
                  <c:v>362600</c:v>
                </c:pt>
                <c:pt idx="3627">
                  <c:v>362700</c:v>
                </c:pt>
                <c:pt idx="3628">
                  <c:v>362800</c:v>
                </c:pt>
                <c:pt idx="3629">
                  <c:v>362900</c:v>
                </c:pt>
                <c:pt idx="3630">
                  <c:v>363000</c:v>
                </c:pt>
                <c:pt idx="3631">
                  <c:v>363100</c:v>
                </c:pt>
                <c:pt idx="3632">
                  <c:v>363200</c:v>
                </c:pt>
                <c:pt idx="3633">
                  <c:v>363300</c:v>
                </c:pt>
                <c:pt idx="3634">
                  <c:v>363400</c:v>
                </c:pt>
                <c:pt idx="3635">
                  <c:v>363500</c:v>
                </c:pt>
                <c:pt idx="3636">
                  <c:v>363600</c:v>
                </c:pt>
                <c:pt idx="3637">
                  <c:v>363700</c:v>
                </c:pt>
                <c:pt idx="3638">
                  <c:v>363800</c:v>
                </c:pt>
                <c:pt idx="3639">
                  <c:v>363900</c:v>
                </c:pt>
                <c:pt idx="3640">
                  <c:v>364000</c:v>
                </c:pt>
                <c:pt idx="3641">
                  <c:v>364100</c:v>
                </c:pt>
                <c:pt idx="3642">
                  <c:v>364200</c:v>
                </c:pt>
                <c:pt idx="3643">
                  <c:v>364300</c:v>
                </c:pt>
                <c:pt idx="3644">
                  <c:v>364400</c:v>
                </c:pt>
                <c:pt idx="3645">
                  <c:v>364500</c:v>
                </c:pt>
                <c:pt idx="3646">
                  <c:v>364600</c:v>
                </c:pt>
                <c:pt idx="3647">
                  <c:v>364700</c:v>
                </c:pt>
                <c:pt idx="3648">
                  <c:v>364800</c:v>
                </c:pt>
                <c:pt idx="3649">
                  <c:v>364900</c:v>
                </c:pt>
                <c:pt idx="3650">
                  <c:v>365000</c:v>
                </c:pt>
                <c:pt idx="3651">
                  <c:v>365100</c:v>
                </c:pt>
                <c:pt idx="3652">
                  <c:v>365200</c:v>
                </c:pt>
                <c:pt idx="3653">
                  <c:v>365300</c:v>
                </c:pt>
                <c:pt idx="3654">
                  <c:v>365400</c:v>
                </c:pt>
                <c:pt idx="3655">
                  <c:v>365500</c:v>
                </c:pt>
                <c:pt idx="3656">
                  <c:v>365600</c:v>
                </c:pt>
                <c:pt idx="3657">
                  <c:v>365700</c:v>
                </c:pt>
                <c:pt idx="3658">
                  <c:v>365800</c:v>
                </c:pt>
                <c:pt idx="3659">
                  <c:v>365900</c:v>
                </c:pt>
                <c:pt idx="3660">
                  <c:v>366000</c:v>
                </c:pt>
                <c:pt idx="3661">
                  <c:v>366100</c:v>
                </c:pt>
                <c:pt idx="3662">
                  <c:v>366200</c:v>
                </c:pt>
                <c:pt idx="3663">
                  <c:v>366300</c:v>
                </c:pt>
                <c:pt idx="3664">
                  <c:v>366400</c:v>
                </c:pt>
                <c:pt idx="3665">
                  <c:v>366500</c:v>
                </c:pt>
                <c:pt idx="3666">
                  <c:v>366600</c:v>
                </c:pt>
                <c:pt idx="3667">
                  <c:v>366700</c:v>
                </c:pt>
                <c:pt idx="3668">
                  <c:v>366800</c:v>
                </c:pt>
                <c:pt idx="3669">
                  <c:v>366900</c:v>
                </c:pt>
                <c:pt idx="3670">
                  <c:v>367000</c:v>
                </c:pt>
                <c:pt idx="3671">
                  <c:v>367100</c:v>
                </c:pt>
                <c:pt idx="3672">
                  <c:v>367200</c:v>
                </c:pt>
                <c:pt idx="3673">
                  <c:v>367300</c:v>
                </c:pt>
                <c:pt idx="3674">
                  <c:v>367400</c:v>
                </c:pt>
                <c:pt idx="3675">
                  <c:v>367500</c:v>
                </c:pt>
                <c:pt idx="3676">
                  <c:v>367600</c:v>
                </c:pt>
                <c:pt idx="3677">
                  <c:v>367700</c:v>
                </c:pt>
                <c:pt idx="3678">
                  <c:v>367800</c:v>
                </c:pt>
                <c:pt idx="3679">
                  <c:v>367900</c:v>
                </c:pt>
                <c:pt idx="3680">
                  <c:v>368000</c:v>
                </c:pt>
                <c:pt idx="3681">
                  <c:v>368100</c:v>
                </c:pt>
                <c:pt idx="3682">
                  <c:v>368200</c:v>
                </c:pt>
                <c:pt idx="3683">
                  <c:v>368300</c:v>
                </c:pt>
                <c:pt idx="3684">
                  <c:v>368400</c:v>
                </c:pt>
                <c:pt idx="3685">
                  <c:v>368500</c:v>
                </c:pt>
                <c:pt idx="3686">
                  <c:v>368600</c:v>
                </c:pt>
                <c:pt idx="3687">
                  <c:v>368700</c:v>
                </c:pt>
                <c:pt idx="3688">
                  <c:v>368800</c:v>
                </c:pt>
                <c:pt idx="3689">
                  <c:v>368900</c:v>
                </c:pt>
                <c:pt idx="3690">
                  <c:v>369000</c:v>
                </c:pt>
                <c:pt idx="3691">
                  <c:v>369100</c:v>
                </c:pt>
                <c:pt idx="3692">
                  <c:v>369200</c:v>
                </c:pt>
                <c:pt idx="3693">
                  <c:v>369300</c:v>
                </c:pt>
                <c:pt idx="3694">
                  <c:v>369400</c:v>
                </c:pt>
                <c:pt idx="3695">
                  <c:v>369500</c:v>
                </c:pt>
                <c:pt idx="3696">
                  <c:v>369600</c:v>
                </c:pt>
                <c:pt idx="3697">
                  <c:v>369700</c:v>
                </c:pt>
                <c:pt idx="3698">
                  <c:v>369800</c:v>
                </c:pt>
                <c:pt idx="3699">
                  <c:v>369900</c:v>
                </c:pt>
                <c:pt idx="3700">
                  <c:v>370000</c:v>
                </c:pt>
                <c:pt idx="3701">
                  <c:v>370100</c:v>
                </c:pt>
                <c:pt idx="3702">
                  <c:v>370200</c:v>
                </c:pt>
                <c:pt idx="3703">
                  <c:v>370300</c:v>
                </c:pt>
                <c:pt idx="3704">
                  <c:v>370400</c:v>
                </c:pt>
                <c:pt idx="3705">
                  <c:v>370500</c:v>
                </c:pt>
                <c:pt idx="3706">
                  <c:v>370600</c:v>
                </c:pt>
                <c:pt idx="3707">
                  <c:v>370700</c:v>
                </c:pt>
                <c:pt idx="3708">
                  <c:v>370800</c:v>
                </c:pt>
                <c:pt idx="3709">
                  <c:v>370900</c:v>
                </c:pt>
                <c:pt idx="3710">
                  <c:v>371000</c:v>
                </c:pt>
                <c:pt idx="3711">
                  <c:v>371100</c:v>
                </c:pt>
                <c:pt idx="3712">
                  <c:v>371200</c:v>
                </c:pt>
                <c:pt idx="3713">
                  <c:v>371300</c:v>
                </c:pt>
                <c:pt idx="3714">
                  <c:v>371400</c:v>
                </c:pt>
                <c:pt idx="3715">
                  <c:v>371500</c:v>
                </c:pt>
                <c:pt idx="3716">
                  <c:v>371600</c:v>
                </c:pt>
                <c:pt idx="3717">
                  <c:v>371700</c:v>
                </c:pt>
                <c:pt idx="3718">
                  <c:v>371800</c:v>
                </c:pt>
                <c:pt idx="3719">
                  <c:v>371900</c:v>
                </c:pt>
                <c:pt idx="3720">
                  <c:v>372000</c:v>
                </c:pt>
                <c:pt idx="3721">
                  <c:v>372100</c:v>
                </c:pt>
                <c:pt idx="3722">
                  <c:v>372200</c:v>
                </c:pt>
                <c:pt idx="3723">
                  <c:v>372300</c:v>
                </c:pt>
                <c:pt idx="3724">
                  <c:v>372400</c:v>
                </c:pt>
                <c:pt idx="3725">
                  <c:v>372500</c:v>
                </c:pt>
                <c:pt idx="3726">
                  <c:v>372600</c:v>
                </c:pt>
                <c:pt idx="3727">
                  <c:v>372700</c:v>
                </c:pt>
                <c:pt idx="3728">
                  <c:v>372800</c:v>
                </c:pt>
                <c:pt idx="3729">
                  <c:v>372900</c:v>
                </c:pt>
                <c:pt idx="3730">
                  <c:v>373000</c:v>
                </c:pt>
                <c:pt idx="3731">
                  <c:v>373100</c:v>
                </c:pt>
                <c:pt idx="3732">
                  <c:v>373200</c:v>
                </c:pt>
                <c:pt idx="3733">
                  <c:v>373300</c:v>
                </c:pt>
                <c:pt idx="3734">
                  <c:v>373400</c:v>
                </c:pt>
                <c:pt idx="3735">
                  <c:v>373500</c:v>
                </c:pt>
                <c:pt idx="3736">
                  <c:v>373600</c:v>
                </c:pt>
                <c:pt idx="3737">
                  <c:v>373700</c:v>
                </c:pt>
                <c:pt idx="3738">
                  <c:v>373800</c:v>
                </c:pt>
                <c:pt idx="3739">
                  <c:v>373900</c:v>
                </c:pt>
                <c:pt idx="3740">
                  <c:v>374000</c:v>
                </c:pt>
                <c:pt idx="3741">
                  <c:v>374100</c:v>
                </c:pt>
                <c:pt idx="3742">
                  <c:v>374200</c:v>
                </c:pt>
                <c:pt idx="3743">
                  <c:v>374300</c:v>
                </c:pt>
                <c:pt idx="3744">
                  <c:v>374400</c:v>
                </c:pt>
                <c:pt idx="3745">
                  <c:v>374500</c:v>
                </c:pt>
                <c:pt idx="3746">
                  <c:v>374600</c:v>
                </c:pt>
                <c:pt idx="3747">
                  <c:v>374700</c:v>
                </c:pt>
                <c:pt idx="3748">
                  <c:v>374800</c:v>
                </c:pt>
                <c:pt idx="3749">
                  <c:v>374900</c:v>
                </c:pt>
                <c:pt idx="3750">
                  <c:v>375000</c:v>
                </c:pt>
                <c:pt idx="3751">
                  <c:v>375100</c:v>
                </c:pt>
                <c:pt idx="3752">
                  <c:v>375200</c:v>
                </c:pt>
                <c:pt idx="3753">
                  <c:v>375300</c:v>
                </c:pt>
                <c:pt idx="3754">
                  <c:v>375400</c:v>
                </c:pt>
                <c:pt idx="3755">
                  <c:v>375500</c:v>
                </c:pt>
                <c:pt idx="3756">
                  <c:v>375600</c:v>
                </c:pt>
                <c:pt idx="3757">
                  <c:v>375700</c:v>
                </c:pt>
                <c:pt idx="3758">
                  <c:v>375800</c:v>
                </c:pt>
                <c:pt idx="3759">
                  <c:v>375900</c:v>
                </c:pt>
                <c:pt idx="3760">
                  <c:v>376000</c:v>
                </c:pt>
                <c:pt idx="3761">
                  <c:v>376100</c:v>
                </c:pt>
                <c:pt idx="3762">
                  <c:v>376200</c:v>
                </c:pt>
                <c:pt idx="3763">
                  <c:v>376300</c:v>
                </c:pt>
                <c:pt idx="3764">
                  <c:v>376400</c:v>
                </c:pt>
                <c:pt idx="3765">
                  <c:v>376500</c:v>
                </c:pt>
                <c:pt idx="3766">
                  <c:v>376600</c:v>
                </c:pt>
                <c:pt idx="3767">
                  <c:v>376700</c:v>
                </c:pt>
                <c:pt idx="3768">
                  <c:v>376800</c:v>
                </c:pt>
                <c:pt idx="3769">
                  <c:v>376900</c:v>
                </c:pt>
                <c:pt idx="3770">
                  <c:v>377000</c:v>
                </c:pt>
                <c:pt idx="3771">
                  <c:v>377100</c:v>
                </c:pt>
                <c:pt idx="3772">
                  <c:v>377200</c:v>
                </c:pt>
                <c:pt idx="3773">
                  <c:v>377300</c:v>
                </c:pt>
                <c:pt idx="3774">
                  <c:v>377400</c:v>
                </c:pt>
                <c:pt idx="3775">
                  <c:v>377500</c:v>
                </c:pt>
                <c:pt idx="3776">
                  <c:v>377600</c:v>
                </c:pt>
                <c:pt idx="3777">
                  <c:v>377700</c:v>
                </c:pt>
                <c:pt idx="3778">
                  <c:v>377800</c:v>
                </c:pt>
                <c:pt idx="3779">
                  <c:v>377900</c:v>
                </c:pt>
                <c:pt idx="3780">
                  <c:v>378000</c:v>
                </c:pt>
                <c:pt idx="3781">
                  <c:v>378100</c:v>
                </c:pt>
                <c:pt idx="3782">
                  <c:v>378200</c:v>
                </c:pt>
                <c:pt idx="3783">
                  <c:v>378300</c:v>
                </c:pt>
                <c:pt idx="3784">
                  <c:v>378400</c:v>
                </c:pt>
                <c:pt idx="3785">
                  <c:v>378500</c:v>
                </c:pt>
                <c:pt idx="3786">
                  <c:v>378600</c:v>
                </c:pt>
                <c:pt idx="3787">
                  <c:v>378700</c:v>
                </c:pt>
                <c:pt idx="3788">
                  <c:v>378800</c:v>
                </c:pt>
                <c:pt idx="3789">
                  <c:v>378900</c:v>
                </c:pt>
                <c:pt idx="3790">
                  <c:v>379000</c:v>
                </c:pt>
                <c:pt idx="3791">
                  <c:v>379100</c:v>
                </c:pt>
                <c:pt idx="3792">
                  <c:v>379200</c:v>
                </c:pt>
                <c:pt idx="3793">
                  <c:v>379300</c:v>
                </c:pt>
                <c:pt idx="3794">
                  <c:v>379400</c:v>
                </c:pt>
                <c:pt idx="3795">
                  <c:v>379500</c:v>
                </c:pt>
                <c:pt idx="3796">
                  <c:v>379600</c:v>
                </c:pt>
                <c:pt idx="3797">
                  <c:v>379700</c:v>
                </c:pt>
                <c:pt idx="3798">
                  <c:v>379800</c:v>
                </c:pt>
                <c:pt idx="3799">
                  <c:v>379900</c:v>
                </c:pt>
                <c:pt idx="3800">
                  <c:v>380000</c:v>
                </c:pt>
                <c:pt idx="3801">
                  <c:v>380100</c:v>
                </c:pt>
                <c:pt idx="3802">
                  <c:v>380200</c:v>
                </c:pt>
                <c:pt idx="3803">
                  <c:v>380300</c:v>
                </c:pt>
                <c:pt idx="3804">
                  <c:v>380400</c:v>
                </c:pt>
                <c:pt idx="3805">
                  <c:v>380500</c:v>
                </c:pt>
                <c:pt idx="3806">
                  <c:v>380600</c:v>
                </c:pt>
                <c:pt idx="3807">
                  <c:v>380700</c:v>
                </c:pt>
                <c:pt idx="3808">
                  <c:v>380800</c:v>
                </c:pt>
                <c:pt idx="3809">
                  <c:v>380900</c:v>
                </c:pt>
                <c:pt idx="3810">
                  <c:v>381000</c:v>
                </c:pt>
                <c:pt idx="3811">
                  <c:v>381100</c:v>
                </c:pt>
                <c:pt idx="3812">
                  <c:v>381200</c:v>
                </c:pt>
                <c:pt idx="3813">
                  <c:v>381300</c:v>
                </c:pt>
                <c:pt idx="3814">
                  <c:v>381400</c:v>
                </c:pt>
                <c:pt idx="3815">
                  <c:v>381500</c:v>
                </c:pt>
                <c:pt idx="3816">
                  <c:v>381600</c:v>
                </c:pt>
                <c:pt idx="3817">
                  <c:v>381700</c:v>
                </c:pt>
                <c:pt idx="3818">
                  <c:v>381800</c:v>
                </c:pt>
                <c:pt idx="3819">
                  <c:v>381900</c:v>
                </c:pt>
                <c:pt idx="3820">
                  <c:v>382000</c:v>
                </c:pt>
                <c:pt idx="3821">
                  <c:v>382100</c:v>
                </c:pt>
                <c:pt idx="3822">
                  <c:v>382200</c:v>
                </c:pt>
                <c:pt idx="3823">
                  <c:v>382300</c:v>
                </c:pt>
                <c:pt idx="3824">
                  <c:v>382400</c:v>
                </c:pt>
                <c:pt idx="3825">
                  <c:v>382500</c:v>
                </c:pt>
                <c:pt idx="3826">
                  <c:v>382600</c:v>
                </c:pt>
                <c:pt idx="3827">
                  <c:v>382700</c:v>
                </c:pt>
                <c:pt idx="3828">
                  <c:v>382800</c:v>
                </c:pt>
                <c:pt idx="3829">
                  <c:v>382900</c:v>
                </c:pt>
                <c:pt idx="3830">
                  <c:v>383000</c:v>
                </c:pt>
                <c:pt idx="3831">
                  <c:v>383100</c:v>
                </c:pt>
                <c:pt idx="3832">
                  <c:v>383200</c:v>
                </c:pt>
                <c:pt idx="3833">
                  <c:v>383300</c:v>
                </c:pt>
                <c:pt idx="3834">
                  <c:v>383400</c:v>
                </c:pt>
                <c:pt idx="3835">
                  <c:v>383500</c:v>
                </c:pt>
                <c:pt idx="3836">
                  <c:v>383600</c:v>
                </c:pt>
                <c:pt idx="3837">
                  <c:v>383700</c:v>
                </c:pt>
                <c:pt idx="3838">
                  <c:v>383800</c:v>
                </c:pt>
                <c:pt idx="3839">
                  <c:v>383900</c:v>
                </c:pt>
                <c:pt idx="3840">
                  <c:v>384000</c:v>
                </c:pt>
                <c:pt idx="3841">
                  <c:v>384100</c:v>
                </c:pt>
                <c:pt idx="3842">
                  <c:v>384200</c:v>
                </c:pt>
                <c:pt idx="3843">
                  <c:v>384300</c:v>
                </c:pt>
                <c:pt idx="3844">
                  <c:v>384400</c:v>
                </c:pt>
                <c:pt idx="3845">
                  <c:v>384500</c:v>
                </c:pt>
                <c:pt idx="3846">
                  <c:v>384600</c:v>
                </c:pt>
                <c:pt idx="3847">
                  <c:v>384700</c:v>
                </c:pt>
                <c:pt idx="3848">
                  <c:v>384800</c:v>
                </c:pt>
                <c:pt idx="3849">
                  <c:v>384900</c:v>
                </c:pt>
                <c:pt idx="3850">
                  <c:v>385000</c:v>
                </c:pt>
                <c:pt idx="3851">
                  <c:v>385100</c:v>
                </c:pt>
                <c:pt idx="3852">
                  <c:v>385200</c:v>
                </c:pt>
                <c:pt idx="3853">
                  <c:v>385300</c:v>
                </c:pt>
                <c:pt idx="3854">
                  <c:v>385400</c:v>
                </c:pt>
                <c:pt idx="3855">
                  <c:v>385500</c:v>
                </c:pt>
                <c:pt idx="3856">
                  <c:v>385600</c:v>
                </c:pt>
                <c:pt idx="3857">
                  <c:v>385700</c:v>
                </c:pt>
                <c:pt idx="3858">
                  <c:v>385800</c:v>
                </c:pt>
                <c:pt idx="3859">
                  <c:v>385900</c:v>
                </c:pt>
                <c:pt idx="3860">
                  <c:v>386000</c:v>
                </c:pt>
                <c:pt idx="3861">
                  <c:v>386100</c:v>
                </c:pt>
                <c:pt idx="3862">
                  <c:v>386200</c:v>
                </c:pt>
                <c:pt idx="3863">
                  <c:v>386300</c:v>
                </c:pt>
                <c:pt idx="3864">
                  <c:v>386400</c:v>
                </c:pt>
                <c:pt idx="3865">
                  <c:v>386500</c:v>
                </c:pt>
                <c:pt idx="3866">
                  <c:v>386600</c:v>
                </c:pt>
                <c:pt idx="3867">
                  <c:v>386700</c:v>
                </c:pt>
                <c:pt idx="3868">
                  <c:v>386800</c:v>
                </c:pt>
                <c:pt idx="3869">
                  <c:v>386900</c:v>
                </c:pt>
                <c:pt idx="3870">
                  <c:v>387000</c:v>
                </c:pt>
                <c:pt idx="3871">
                  <c:v>387100</c:v>
                </c:pt>
                <c:pt idx="3872">
                  <c:v>387200</c:v>
                </c:pt>
                <c:pt idx="3873">
                  <c:v>387300</c:v>
                </c:pt>
                <c:pt idx="3874">
                  <c:v>387400</c:v>
                </c:pt>
                <c:pt idx="3875">
                  <c:v>387500</c:v>
                </c:pt>
                <c:pt idx="3876">
                  <c:v>387600</c:v>
                </c:pt>
                <c:pt idx="3877">
                  <c:v>387700</c:v>
                </c:pt>
                <c:pt idx="3878">
                  <c:v>387800</c:v>
                </c:pt>
                <c:pt idx="3879">
                  <c:v>387900</c:v>
                </c:pt>
                <c:pt idx="3880">
                  <c:v>388000</c:v>
                </c:pt>
                <c:pt idx="3881">
                  <c:v>388100</c:v>
                </c:pt>
                <c:pt idx="3882">
                  <c:v>388200</c:v>
                </c:pt>
                <c:pt idx="3883">
                  <c:v>388300</c:v>
                </c:pt>
                <c:pt idx="3884">
                  <c:v>388400</c:v>
                </c:pt>
                <c:pt idx="3885">
                  <c:v>388500</c:v>
                </c:pt>
                <c:pt idx="3886">
                  <c:v>388600</c:v>
                </c:pt>
                <c:pt idx="3887">
                  <c:v>388700</c:v>
                </c:pt>
                <c:pt idx="3888">
                  <c:v>388800</c:v>
                </c:pt>
                <c:pt idx="3889">
                  <c:v>388900</c:v>
                </c:pt>
                <c:pt idx="3890">
                  <c:v>389000</c:v>
                </c:pt>
                <c:pt idx="3891">
                  <c:v>389100</c:v>
                </c:pt>
                <c:pt idx="3892">
                  <c:v>389200</c:v>
                </c:pt>
                <c:pt idx="3893">
                  <c:v>389300</c:v>
                </c:pt>
                <c:pt idx="3894">
                  <c:v>389400</c:v>
                </c:pt>
                <c:pt idx="3895">
                  <c:v>389500</c:v>
                </c:pt>
                <c:pt idx="3896">
                  <c:v>389600</c:v>
                </c:pt>
                <c:pt idx="3897">
                  <c:v>389700</c:v>
                </c:pt>
                <c:pt idx="3898">
                  <c:v>389800</c:v>
                </c:pt>
                <c:pt idx="3899">
                  <c:v>389900</c:v>
                </c:pt>
                <c:pt idx="3900">
                  <c:v>390000</c:v>
                </c:pt>
                <c:pt idx="3901">
                  <c:v>390100</c:v>
                </c:pt>
                <c:pt idx="3902">
                  <c:v>390200</c:v>
                </c:pt>
                <c:pt idx="3903">
                  <c:v>390300</c:v>
                </c:pt>
                <c:pt idx="3904">
                  <c:v>390400</c:v>
                </c:pt>
                <c:pt idx="3905">
                  <c:v>390500</c:v>
                </c:pt>
                <c:pt idx="3906">
                  <c:v>390600</c:v>
                </c:pt>
                <c:pt idx="3907">
                  <c:v>390700</c:v>
                </c:pt>
                <c:pt idx="3908">
                  <c:v>390800</c:v>
                </c:pt>
                <c:pt idx="3909">
                  <c:v>390900</c:v>
                </c:pt>
                <c:pt idx="3910">
                  <c:v>391000</c:v>
                </c:pt>
                <c:pt idx="3911">
                  <c:v>391100</c:v>
                </c:pt>
                <c:pt idx="3912">
                  <c:v>391200</c:v>
                </c:pt>
                <c:pt idx="3913">
                  <c:v>391300</c:v>
                </c:pt>
                <c:pt idx="3914">
                  <c:v>391400</c:v>
                </c:pt>
                <c:pt idx="3915">
                  <c:v>391500</c:v>
                </c:pt>
                <c:pt idx="3916">
                  <c:v>391600</c:v>
                </c:pt>
                <c:pt idx="3917">
                  <c:v>391700</c:v>
                </c:pt>
                <c:pt idx="3918">
                  <c:v>391800</c:v>
                </c:pt>
                <c:pt idx="3919">
                  <c:v>391900</c:v>
                </c:pt>
                <c:pt idx="3920">
                  <c:v>392000</c:v>
                </c:pt>
                <c:pt idx="3921">
                  <c:v>392100</c:v>
                </c:pt>
                <c:pt idx="3922">
                  <c:v>392200</c:v>
                </c:pt>
                <c:pt idx="3923">
                  <c:v>392300</c:v>
                </c:pt>
                <c:pt idx="3924">
                  <c:v>392400</c:v>
                </c:pt>
                <c:pt idx="3925">
                  <c:v>392500</c:v>
                </c:pt>
                <c:pt idx="3926">
                  <c:v>392600</c:v>
                </c:pt>
                <c:pt idx="3927">
                  <c:v>392700</c:v>
                </c:pt>
                <c:pt idx="3928">
                  <c:v>392800</c:v>
                </c:pt>
                <c:pt idx="3929">
                  <c:v>392900</c:v>
                </c:pt>
                <c:pt idx="3930">
                  <c:v>393000</c:v>
                </c:pt>
                <c:pt idx="3931">
                  <c:v>393100</c:v>
                </c:pt>
                <c:pt idx="3932">
                  <c:v>393200</c:v>
                </c:pt>
                <c:pt idx="3933">
                  <c:v>393300</c:v>
                </c:pt>
                <c:pt idx="3934">
                  <c:v>393400</c:v>
                </c:pt>
                <c:pt idx="3935">
                  <c:v>393500</c:v>
                </c:pt>
                <c:pt idx="3936">
                  <c:v>393600</c:v>
                </c:pt>
                <c:pt idx="3937">
                  <c:v>393700</c:v>
                </c:pt>
                <c:pt idx="3938">
                  <c:v>393800</c:v>
                </c:pt>
                <c:pt idx="3939">
                  <c:v>393900</c:v>
                </c:pt>
                <c:pt idx="3940">
                  <c:v>394000</c:v>
                </c:pt>
                <c:pt idx="3941">
                  <c:v>394100</c:v>
                </c:pt>
                <c:pt idx="3942">
                  <c:v>394200</c:v>
                </c:pt>
                <c:pt idx="3943">
                  <c:v>394300</c:v>
                </c:pt>
                <c:pt idx="3944">
                  <c:v>394400</c:v>
                </c:pt>
                <c:pt idx="3945">
                  <c:v>394500</c:v>
                </c:pt>
                <c:pt idx="3946">
                  <c:v>394600</c:v>
                </c:pt>
                <c:pt idx="3947">
                  <c:v>394700</c:v>
                </c:pt>
                <c:pt idx="3948">
                  <c:v>394800</c:v>
                </c:pt>
                <c:pt idx="3949">
                  <c:v>394900</c:v>
                </c:pt>
                <c:pt idx="3950">
                  <c:v>395000</c:v>
                </c:pt>
                <c:pt idx="3951">
                  <c:v>395100</c:v>
                </c:pt>
                <c:pt idx="3952">
                  <c:v>395200</c:v>
                </c:pt>
                <c:pt idx="3953">
                  <c:v>395300</c:v>
                </c:pt>
                <c:pt idx="3954">
                  <c:v>395400</c:v>
                </c:pt>
                <c:pt idx="3955">
                  <c:v>395500</c:v>
                </c:pt>
                <c:pt idx="3956">
                  <c:v>395600</c:v>
                </c:pt>
                <c:pt idx="3957">
                  <c:v>395700</c:v>
                </c:pt>
                <c:pt idx="3958">
                  <c:v>395800</c:v>
                </c:pt>
                <c:pt idx="3959">
                  <c:v>395900</c:v>
                </c:pt>
                <c:pt idx="3960">
                  <c:v>396000</c:v>
                </c:pt>
                <c:pt idx="3961">
                  <c:v>396100</c:v>
                </c:pt>
                <c:pt idx="3962">
                  <c:v>396200</c:v>
                </c:pt>
                <c:pt idx="3963">
                  <c:v>396300</c:v>
                </c:pt>
                <c:pt idx="3964">
                  <c:v>396400</c:v>
                </c:pt>
                <c:pt idx="3965">
                  <c:v>396500</c:v>
                </c:pt>
                <c:pt idx="3966">
                  <c:v>396600</c:v>
                </c:pt>
                <c:pt idx="3967">
                  <c:v>396700</c:v>
                </c:pt>
                <c:pt idx="3968">
                  <c:v>396800</c:v>
                </c:pt>
                <c:pt idx="3969">
                  <c:v>396900</c:v>
                </c:pt>
                <c:pt idx="3970">
                  <c:v>397000</c:v>
                </c:pt>
                <c:pt idx="3971">
                  <c:v>397100</c:v>
                </c:pt>
                <c:pt idx="3972">
                  <c:v>397200</c:v>
                </c:pt>
                <c:pt idx="3973">
                  <c:v>397300</c:v>
                </c:pt>
                <c:pt idx="3974">
                  <c:v>397400</c:v>
                </c:pt>
                <c:pt idx="3975">
                  <c:v>397500</c:v>
                </c:pt>
                <c:pt idx="3976">
                  <c:v>397600</c:v>
                </c:pt>
                <c:pt idx="3977">
                  <c:v>397700</c:v>
                </c:pt>
                <c:pt idx="3978">
                  <c:v>397800</c:v>
                </c:pt>
                <c:pt idx="3979">
                  <c:v>397900</c:v>
                </c:pt>
                <c:pt idx="3980">
                  <c:v>398000</c:v>
                </c:pt>
                <c:pt idx="3981">
                  <c:v>398100</c:v>
                </c:pt>
                <c:pt idx="3982">
                  <c:v>398200</c:v>
                </c:pt>
                <c:pt idx="3983">
                  <c:v>398300</c:v>
                </c:pt>
                <c:pt idx="3984">
                  <c:v>398400</c:v>
                </c:pt>
                <c:pt idx="3985">
                  <c:v>398500</c:v>
                </c:pt>
                <c:pt idx="3986">
                  <c:v>398600</c:v>
                </c:pt>
                <c:pt idx="3987">
                  <c:v>398700</c:v>
                </c:pt>
                <c:pt idx="3988">
                  <c:v>398800</c:v>
                </c:pt>
                <c:pt idx="3989">
                  <c:v>398900</c:v>
                </c:pt>
                <c:pt idx="3990">
                  <c:v>399000</c:v>
                </c:pt>
                <c:pt idx="3991">
                  <c:v>399100</c:v>
                </c:pt>
                <c:pt idx="3992">
                  <c:v>399200</c:v>
                </c:pt>
                <c:pt idx="3993">
                  <c:v>399300</c:v>
                </c:pt>
                <c:pt idx="3994">
                  <c:v>399400</c:v>
                </c:pt>
                <c:pt idx="3995">
                  <c:v>399500</c:v>
                </c:pt>
                <c:pt idx="3996">
                  <c:v>399600</c:v>
                </c:pt>
                <c:pt idx="3997">
                  <c:v>399700</c:v>
                </c:pt>
                <c:pt idx="3998">
                  <c:v>399800</c:v>
                </c:pt>
                <c:pt idx="3999">
                  <c:v>399900</c:v>
                </c:pt>
                <c:pt idx="4000">
                  <c:v>400000</c:v>
                </c:pt>
                <c:pt idx="4001">
                  <c:v>400100</c:v>
                </c:pt>
                <c:pt idx="4002">
                  <c:v>400200</c:v>
                </c:pt>
                <c:pt idx="4003">
                  <c:v>400300</c:v>
                </c:pt>
                <c:pt idx="4004">
                  <c:v>400400</c:v>
                </c:pt>
                <c:pt idx="4005">
                  <c:v>400500</c:v>
                </c:pt>
                <c:pt idx="4006">
                  <c:v>400600</c:v>
                </c:pt>
                <c:pt idx="4007">
                  <c:v>400700</c:v>
                </c:pt>
                <c:pt idx="4008">
                  <c:v>400800</c:v>
                </c:pt>
                <c:pt idx="4009">
                  <c:v>400900</c:v>
                </c:pt>
                <c:pt idx="4010">
                  <c:v>401000</c:v>
                </c:pt>
                <c:pt idx="4011">
                  <c:v>401100</c:v>
                </c:pt>
                <c:pt idx="4012">
                  <c:v>401200</c:v>
                </c:pt>
                <c:pt idx="4013">
                  <c:v>401300</c:v>
                </c:pt>
                <c:pt idx="4014">
                  <c:v>401400</c:v>
                </c:pt>
                <c:pt idx="4015">
                  <c:v>401500</c:v>
                </c:pt>
                <c:pt idx="4016">
                  <c:v>401600</c:v>
                </c:pt>
                <c:pt idx="4017">
                  <c:v>401700</c:v>
                </c:pt>
                <c:pt idx="4018">
                  <c:v>401800</c:v>
                </c:pt>
                <c:pt idx="4019">
                  <c:v>401900</c:v>
                </c:pt>
                <c:pt idx="4020">
                  <c:v>402000</c:v>
                </c:pt>
                <c:pt idx="4021">
                  <c:v>402100</c:v>
                </c:pt>
                <c:pt idx="4022">
                  <c:v>402200</c:v>
                </c:pt>
                <c:pt idx="4023">
                  <c:v>402300</c:v>
                </c:pt>
                <c:pt idx="4024">
                  <c:v>402400</c:v>
                </c:pt>
                <c:pt idx="4025">
                  <c:v>402500</c:v>
                </c:pt>
                <c:pt idx="4026">
                  <c:v>402600</c:v>
                </c:pt>
                <c:pt idx="4027">
                  <c:v>402700</c:v>
                </c:pt>
                <c:pt idx="4028">
                  <c:v>402800</c:v>
                </c:pt>
                <c:pt idx="4029">
                  <c:v>402900</c:v>
                </c:pt>
                <c:pt idx="4030">
                  <c:v>403000</c:v>
                </c:pt>
                <c:pt idx="4031">
                  <c:v>403100</c:v>
                </c:pt>
                <c:pt idx="4032">
                  <c:v>403200</c:v>
                </c:pt>
                <c:pt idx="4033">
                  <c:v>403300</c:v>
                </c:pt>
                <c:pt idx="4034">
                  <c:v>403400</c:v>
                </c:pt>
                <c:pt idx="4035">
                  <c:v>403500</c:v>
                </c:pt>
                <c:pt idx="4036">
                  <c:v>403600</c:v>
                </c:pt>
                <c:pt idx="4037">
                  <c:v>403700</c:v>
                </c:pt>
                <c:pt idx="4038">
                  <c:v>403800</c:v>
                </c:pt>
                <c:pt idx="4039">
                  <c:v>403900</c:v>
                </c:pt>
                <c:pt idx="4040">
                  <c:v>404000</c:v>
                </c:pt>
                <c:pt idx="4041">
                  <c:v>404100</c:v>
                </c:pt>
                <c:pt idx="4042">
                  <c:v>404200</c:v>
                </c:pt>
                <c:pt idx="4043">
                  <c:v>404300</c:v>
                </c:pt>
                <c:pt idx="4044">
                  <c:v>404400</c:v>
                </c:pt>
                <c:pt idx="4045">
                  <c:v>404500</c:v>
                </c:pt>
                <c:pt idx="4046">
                  <c:v>404600</c:v>
                </c:pt>
                <c:pt idx="4047">
                  <c:v>404700</c:v>
                </c:pt>
                <c:pt idx="4048">
                  <c:v>404800</c:v>
                </c:pt>
                <c:pt idx="4049">
                  <c:v>404900</c:v>
                </c:pt>
                <c:pt idx="4050">
                  <c:v>405000</c:v>
                </c:pt>
                <c:pt idx="4051">
                  <c:v>405100</c:v>
                </c:pt>
                <c:pt idx="4052">
                  <c:v>405200</c:v>
                </c:pt>
                <c:pt idx="4053">
                  <c:v>405300</c:v>
                </c:pt>
                <c:pt idx="4054">
                  <c:v>405400</c:v>
                </c:pt>
                <c:pt idx="4055">
                  <c:v>405500</c:v>
                </c:pt>
                <c:pt idx="4056">
                  <c:v>405600</c:v>
                </c:pt>
                <c:pt idx="4057">
                  <c:v>405700</c:v>
                </c:pt>
                <c:pt idx="4058">
                  <c:v>405800</c:v>
                </c:pt>
                <c:pt idx="4059">
                  <c:v>405900</c:v>
                </c:pt>
                <c:pt idx="4060">
                  <c:v>406000</c:v>
                </c:pt>
                <c:pt idx="4061">
                  <c:v>406100</c:v>
                </c:pt>
                <c:pt idx="4062">
                  <c:v>406200</c:v>
                </c:pt>
                <c:pt idx="4063">
                  <c:v>406300</c:v>
                </c:pt>
                <c:pt idx="4064">
                  <c:v>406400</c:v>
                </c:pt>
                <c:pt idx="4065">
                  <c:v>406500</c:v>
                </c:pt>
                <c:pt idx="4066">
                  <c:v>406600</c:v>
                </c:pt>
                <c:pt idx="4067">
                  <c:v>406700</c:v>
                </c:pt>
                <c:pt idx="4068">
                  <c:v>406800</c:v>
                </c:pt>
                <c:pt idx="4069">
                  <c:v>406900</c:v>
                </c:pt>
                <c:pt idx="4070">
                  <c:v>407000</c:v>
                </c:pt>
                <c:pt idx="4071">
                  <c:v>407100</c:v>
                </c:pt>
                <c:pt idx="4072">
                  <c:v>407200</c:v>
                </c:pt>
                <c:pt idx="4073">
                  <c:v>407300</c:v>
                </c:pt>
                <c:pt idx="4074">
                  <c:v>407400</c:v>
                </c:pt>
                <c:pt idx="4075">
                  <c:v>407500</c:v>
                </c:pt>
                <c:pt idx="4076">
                  <c:v>407600</c:v>
                </c:pt>
                <c:pt idx="4077">
                  <c:v>407700</c:v>
                </c:pt>
                <c:pt idx="4078">
                  <c:v>407800</c:v>
                </c:pt>
                <c:pt idx="4079">
                  <c:v>407900</c:v>
                </c:pt>
                <c:pt idx="4080">
                  <c:v>408000</c:v>
                </c:pt>
                <c:pt idx="4081">
                  <c:v>408100</c:v>
                </c:pt>
                <c:pt idx="4082">
                  <c:v>408200</c:v>
                </c:pt>
                <c:pt idx="4083">
                  <c:v>408300</c:v>
                </c:pt>
                <c:pt idx="4084">
                  <c:v>408400</c:v>
                </c:pt>
                <c:pt idx="4085">
                  <c:v>408500</c:v>
                </c:pt>
                <c:pt idx="4086">
                  <c:v>408600</c:v>
                </c:pt>
                <c:pt idx="4087">
                  <c:v>408700</c:v>
                </c:pt>
                <c:pt idx="4088">
                  <c:v>408800</c:v>
                </c:pt>
                <c:pt idx="4089">
                  <c:v>408900</c:v>
                </c:pt>
                <c:pt idx="4090">
                  <c:v>409000</c:v>
                </c:pt>
                <c:pt idx="4091">
                  <c:v>409100</c:v>
                </c:pt>
                <c:pt idx="4092">
                  <c:v>409200</c:v>
                </c:pt>
                <c:pt idx="4093">
                  <c:v>409300</c:v>
                </c:pt>
                <c:pt idx="4094">
                  <c:v>409400</c:v>
                </c:pt>
                <c:pt idx="4095">
                  <c:v>409500</c:v>
                </c:pt>
                <c:pt idx="4096">
                  <c:v>409600</c:v>
                </c:pt>
                <c:pt idx="4097">
                  <c:v>409700</c:v>
                </c:pt>
                <c:pt idx="4098">
                  <c:v>409800</c:v>
                </c:pt>
                <c:pt idx="4099">
                  <c:v>409900</c:v>
                </c:pt>
                <c:pt idx="4100">
                  <c:v>410000</c:v>
                </c:pt>
                <c:pt idx="4101">
                  <c:v>410100</c:v>
                </c:pt>
                <c:pt idx="4102">
                  <c:v>410200</c:v>
                </c:pt>
                <c:pt idx="4103">
                  <c:v>410300</c:v>
                </c:pt>
                <c:pt idx="4104">
                  <c:v>410400</c:v>
                </c:pt>
                <c:pt idx="4105">
                  <c:v>410500</c:v>
                </c:pt>
                <c:pt idx="4106">
                  <c:v>410600</c:v>
                </c:pt>
                <c:pt idx="4107">
                  <c:v>410700</c:v>
                </c:pt>
                <c:pt idx="4108">
                  <c:v>410800</c:v>
                </c:pt>
                <c:pt idx="4109">
                  <c:v>410900</c:v>
                </c:pt>
                <c:pt idx="4110">
                  <c:v>411000</c:v>
                </c:pt>
                <c:pt idx="4111">
                  <c:v>411100</c:v>
                </c:pt>
                <c:pt idx="4112">
                  <c:v>411200</c:v>
                </c:pt>
                <c:pt idx="4113">
                  <c:v>411300</c:v>
                </c:pt>
                <c:pt idx="4114">
                  <c:v>411400</c:v>
                </c:pt>
                <c:pt idx="4115">
                  <c:v>411500</c:v>
                </c:pt>
                <c:pt idx="4116">
                  <c:v>411600</c:v>
                </c:pt>
                <c:pt idx="4117">
                  <c:v>411700</c:v>
                </c:pt>
                <c:pt idx="4118">
                  <c:v>411800</c:v>
                </c:pt>
                <c:pt idx="4119">
                  <c:v>411900</c:v>
                </c:pt>
                <c:pt idx="4120">
                  <c:v>412000</c:v>
                </c:pt>
                <c:pt idx="4121">
                  <c:v>412100</c:v>
                </c:pt>
                <c:pt idx="4122">
                  <c:v>412200</c:v>
                </c:pt>
                <c:pt idx="4123">
                  <c:v>412300</c:v>
                </c:pt>
                <c:pt idx="4124">
                  <c:v>412400</c:v>
                </c:pt>
                <c:pt idx="4125">
                  <c:v>412500</c:v>
                </c:pt>
                <c:pt idx="4126">
                  <c:v>412600</c:v>
                </c:pt>
                <c:pt idx="4127">
                  <c:v>412700</c:v>
                </c:pt>
                <c:pt idx="4128">
                  <c:v>412800</c:v>
                </c:pt>
                <c:pt idx="4129">
                  <c:v>412900</c:v>
                </c:pt>
                <c:pt idx="4130">
                  <c:v>413000</c:v>
                </c:pt>
                <c:pt idx="4131">
                  <c:v>413100</c:v>
                </c:pt>
                <c:pt idx="4132">
                  <c:v>413200</c:v>
                </c:pt>
                <c:pt idx="4133">
                  <c:v>413300</c:v>
                </c:pt>
                <c:pt idx="4134">
                  <c:v>413400</c:v>
                </c:pt>
                <c:pt idx="4135">
                  <c:v>413500</c:v>
                </c:pt>
                <c:pt idx="4136">
                  <c:v>413600</c:v>
                </c:pt>
                <c:pt idx="4137">
                  <c:v>413700</c:v>
                </c:pt>
                <c:pt idx="4138">
                  <c:v>413800</c:v>
                </c:pt>
                <c:pt idx="4139">
                  <c:v>413900</c:v>
                </c:pt>
                <c:pt idx="4140">
                  <c:v>414000</c:v>
                </c:pt>
                <c:pt idx="4141">
                  <c:v>414100</c:v>
                </c:pt>
                <c:pt idx="4142">
                  <c:v>414200</c:v>
                </c:pt>
                <c:pt idx="4143">
                  <c:v>414300</c:v>
                </c:pt>
                <c:pt idx="4144">
                  <c:v>414400</c:v>
                </c:pt>
                <c:pt idx="4145">
                  <c:v>414500</c:v>
                </c:pt>
                <c:pt idx="4146">
                  <c:v>414600</c:v>
                </c:pt>
                <c:pt idx="4147">
                  <c:v>414700</c:v>
                </c:pt>
                <c:pt idx="4148">
                  <c:v>414800</c:v>
                </c:pt>
                <c:pt idx="4149">
                  <c:v>414900</c:v>
                </c:pt>
                <c:pt idx="4150">
                  <c:v>415000</c:v>
                </c:pt>
                <c:pt idx="4151">
                  <c:v>415100</c:v>
                </c:pt>
                <c:pt idx="4152">
                  <c:v>415200</c:v>
                </c:pt>
                <c:pt idx="4153">
                  <c:v>415300</c:v>
                </c:pt>
                <c:pt idx="4154">
                  <c:v>415400</c:v>
                </c:pt>
                <c:pt idx="4155">
                  <c:v>415500</c:v>
                </c:pt>
                <c:pt idx="4156">
                  <c:v>415600</c:v>
                </c:pt>
                <c:pt idx="4157">
                  <c:v>415700</c:v>
                </c:pt>
                <c:pt idx="4158">
                  <c:v>415800</c:v>
                </c:pt>
                <c:pt idx="4159">
                  <c:v>415900</c:v>
                </c:pt>
                <c:pt idx="4160">
                  <c:v>416000</c:v>
                </c:pt>
                <c:pt idx="4161">
                  <c:v>416100</c:v>
                </c:pt>
                <c:pt idx="4162">
                  <c:v>416200</c:v>
                </c:pt>
                <c:pt idx="4163">
                  <c:v>416300</c:v>
                </c:pt>
                <c:pt idx="4164">
                  <c:v>416400</c:v>
                </c:pt>
                <c:pt idx="4165">
                  <c:v>416500</c:v>
                </c:pt>
                <c:pt idx="4166">
                  <c:v>416600</c:v>
                </c:pt>
                <c:pt idx="4167">
                  <c:v>416700</c:v>
                </c:pt>
                <c:pt idx="4168">
                  <c:v>416800</c:v>
                </c:pt>
                <c:pt idx="4169">
                  <c:v>416900</c:v>
                </c:pt>
                <c:pt idx="4170">
                  <c:v>417000</c:v>
                </c:pt>
                <c:pt idx="4171">
                  <c:v>417100</c:v>
                </c:pt>
                <c:pt idx="4172">
                  <c:v>417200</c:v>
                </c:pt>
                <c:pt idx="4173">
                  <c:v>417300</c:v>
                </c:pt>
                <c:pt idx="4174">
                  <c:v>417400</c:v>
                </c:pt>
                <c:pt idx="4175">
                  <c:v>417500</c:v>
                </c:pt>
                <c:pt idx="4176">
                  <c:v>417600</c:v>
                </c:pt>
                <c:pt idx="4177">
                  <c:v>417700</c:v>
                </c:pt>
                <c:pt idx="4178">
                  <c:v>417800</c:v>
                </c:pt>
                <c:pt idx="4179">
                  <c:v>417900</c:v>
                </c:pt>
                <c:pt idx="4180">
                  <c:v>418000</c:v>
                </c:pt>
                <c:pt idx="4181">
                  <c:v>418100</c:v>
                </c:pt>
                <c:pt idx="4182">
                  <c:v>418200</c:v>
                </c:pt>
                <c:pt idx="4183">
                  <c:v>418300</c:v>
                </c:pt>
                <c:pt idx="4184">
                  <c:v>418400</c:v>
                </c:pt>
                <c:pt idx="4185">
                  <c:v>418500</c:v>
                </c:pt>
                <c:pt idx="4186">
                  <c:v>418600</c:v>
                </c:pt>
                <c:pt idx="4187">
                  <c:v>418700</c:v>
                </c:pt>
                <c:pt idx="4188">
                  <c:v>418800</c:v>
                </c:pt>
                <c:pt idx="4189">
                  <c:v>418900</c:v>
                </c:pt>
                <c:pt idx="4190">
                  <c:v>419000</c:v>
                </c:pt>
                <c:pt idx="4191">
                  <c:v>419100</c:v>
                </c:pt>
                <c:pt idx="4192">
                  <c:v>419200</c:v>
                </c:pt>
                <c:pt idx="4193">
                  <c:v>419300</c:v>
                </c:pt>
                <c:pt idx="4194">
                  <c:v>419400</c:v>
                </c:pt>
                <c:pt idx="4195">
                  <c:v>419500</c:v>
                </c:pt>
                <c:pt idx="4196">
                  <c:v>419600</c:v>
                </c:pt>
                <c:pt idx="4197">
                  <c:v>419700</c:v>
                </c:pt>
                <c:pt idx="4198">
                  <c:v>419800</c:v>
                </c:pt>
                <c:pt idx="4199">
                  <c:v>419900</c:v>
                </c:pt>
                <c:pt idx="4200">
                  <c:v>420000</c:v>
                </c:pt>
                <c:pt idx="4201">
                  <c:v>420100</c:v>
                </c:pt>
                <c:pt idx="4202">
                  <c:v>420200</c:v>
                </c:pt>
                <c:pt idx="4203">
                  <c:v>420300</c:v>
                </c:pt>
                <c:pt idx="4204">
                  <c:v>420400</c:v>
                </c:pt>
                <c:pt idx="4205">
                  <c:v>420500</c:v>
                </c:pt>
                <c:pt idx="4206">
                  <c:v>420600</c:v>
                </c:pt>
                <c:pt idx="4207">
                  <c:v>420700</c:v>
                </c:pt>
                <c:pt idx="4208">
                  <c:v>420800</c:v>
                </c:pt>
                <c:pt idx="4209">
                  <c:v>420900</c:v>
                </c:pt>
                <c:pt idx="4210">
                  <c:v>421000</c:v>
                </c:pt>
                <c:pt idx="4211">
                  <c:v>421100</c:v>
                </c:pt>
                <c:pt idx="4212">
                  <c:v>421200</c:v>
                </c:pt>
                <c:pt idx="4213">
                  <c:v>421300</c:v>
                </c:pt>
                <c:pt idx="4214">
                  <c:v>421400</c:v>
                </c:pt>
                <c:pt idx="4215">
                  <c:v>421500</c:v>
                </c:pt>
                <c:pt idx="4216">
                  <c:v>421600</c:v>
                </c:pt>
                <c:pt idx="4217">
                  <c:v>421700</c:v>
                </c:pt>
                <c:pt idx="4218">
                  <c:v>421800</c:v>
                </c:pt>
                <c:pt idx="4219">
                  <c:v>421900</c:v>
                </c:pt>
                <c:pt idx="4220">
                  <c:v>422000</c:v>
                </c:pt>
                <c:pt idx="4221">
                  <c:v>422100</c:v>
                </c:pt>
                <c:pt idx="4222">
                  <c:v>422200</c:v>
                </c:pt>
                <c:pt idx="4223">
                  <c:v>422300</c:v>
                </c:pt>
                <c:pt idx="4224">
                  <c:v>422400</c:v>
                </c:pt>
                <c:pt idx="4225">
                  <c:v>422500</c:v>
                </c:pt>
                <c:pt idx="4226">
                  <c:v>422600</c:v>
                </c:pt>
                <c:pt idx="4227">
                  <c:v>422700</c:v>
                </c:pt>
                <c:pt idx="4228">
                  <c:v>422800</c:v>
                </c:pt>
                <c:pt idx="4229">
                  <c:v>422900</c:v>
                </c:pt>
                <c:pt idx="4230">
                  <c:v>423000</c:v>
                </c:pt>
                <c:pt idx="4231">
                  <c:v>423100</c:v>
                </c:pt>
                <c:pt idx="4232">
                  <c:v>423200</c:v>
                </c:pt>
                <c:pt idx="4233">
                  <c:v>423300</c:v>
                </c:pt>
                <c:pt idx="4234">
                  <c:v>423400</c:v>
                </c:pt>
                <c:pt idx="4235">
                  <c:v>423500</c:v>
                </c:pt>
                <c:pt idx="4236">
                  <c:v>423600</c:v>
                </c:pt>
                <c:pt idx="4237">
                  <c:v>423700</c:v>
                </c:pt>
                <c:pt idx="4238">
                  <c:v>423800</c:v>
                </c:pt>
                <c:pt idx="4239">
                  <c:v>423900</c:v>
                </c:pt>
                <c:pt idx="4240">
                  <c:v>424000</c:v>
                </c:pt>
                <c:pt idx="4241">
                  <c:v>424100</c:v>
                </c:pt>
                <c:pt idx="4242">
                  <c:v>424200</c:v>
                </c:pt>
                <c:pt idx="4243">
                  <c:v>424300</c:v>
                </c:pt>
                <c:pt idx="4244">
                  <c:v>424400</c:v>
                </c:pt>
                <c:pt idx="4245">
                  <c:v>424500</c:v>
                </c:pt>
                <c:pt idx="4246">
                  <c:v>424600</c:v>
                </c:pt>
                <c:pt idx="4247">
                  <c:v>424700</c:v>
                </c:pt>
                <c:pt idx="4248">
                  <c:v>424800</c:v>
                </c:pt>
                <c:pt idx="4249">
                  <c:v>424900</c:v>
                </c:pt>
                <c:pt idx="4250">
                  <c:v>425000</c:v>
                </c:pt>
                <c:pt idx="4251">
                  <c:v>425100</c:v>
                </c:pt>
                <c:pt idx="4252">
                  <c:v>425200</c:v>
                </c:pt>
                <c:pt idx="4253">
                  <c:v>425300</c:v>
                </c:pt>
                <c:pt idx="4254">
                  <c:v>425400</c:v>
                </c:pt>
                <c:pt idx="4255">
                  <c:v>425500</c:v>
                </c:pt>
                <c:pt idx="4256">
                  <c:v>425600</c:v>
                </c:pt>
                <c:pt idx="4257">
                  <c:v>425700</c:v>
                </c:pt>
                <c:pt idx="4258">
                  <c:v>425800</c:v>
                </c:pt>
                <c:pt idx="4259">
                  <c:v>425900</c:v>
                </c:pt>
                <c:pt idx="4260">
                  <c:v>426000</c:v>
                </c:pt>
                <c:pt idx="4261">
                  <c:v>426100</c:v>
                </c:pt>
                <c:pt idx="4262">
                  <c:v>426200</c:v>
                </c:pt>
                <c:pt idx="4263">
                  <c:v>426300</c:v>
                </c:pt>
                <c:pt idx="4264">
                  <c:v>426400</c:v>
                </c:pt>
                <c:pt idx="4265">
                  <c:v>426500</c:v>
                </c:pt>
                <c:pt idx="4266">
                  <c:v>426600</c:v>
                </c:pt>
                <c:pt idx="4267">
                  <c:v>426700</c:v>
                </c:pt>
                <c:pt idx="4268">
                  <c:v>426800</c:v>
                </c:pt>
                <c:pt idx="4269">
                  <c:v>426900</c:v>
                </c:pt>
                <c:pt idx="4270">
                  <c:v>427000</c:v>
                </c:pt>
                <c:pt idx="4271">
                  <c:v>427100</c:v>
                </c:pt>
                <c:pt idx="4272">
                  <c:v>427200</c:v>
                </c:pt>
                <c:pt idx="4273">
                  <c:v>427300</c:v>
                </c:pt>
                <c:pt idx="4274">
                  <c:v>427400</c:v>
                </c:pt>
                <c:pt idx="4275">
                  <c:v>427500</c:v>
                </c:pt>
                <c:pt idx="4276">
                  <c:v>427600</c:v>
                </c:pt>
                <c:pt idx="4277">
                  <c:v>427700</c:v>
                </c:pt>
                <c:pt idx="4278">
                  <c:v>427800</c:v>
                </c:pt>
                <c:pt idx="4279">
                  <c:v>427900</c:v>
                </c:pt>
                <c:pt idx="4280">
                  <c:v>428000</c:v>
                </c:pt>
                <c:pt idx="4281">
                  <c:v>428100</c:v>
                </c:pt>
                <c:pt idx="4282">
                  <c:v>428200</c:v>
                </c:pt>
                <c:pt idx="4283">
                  <c:v>428300</c:v>
                </c:pt>
                <c:pt idx="4284">
                  <c:v>428400</c:v>
                </c:pt>
                <c:pt idx="4285">
                  <c:v>428500</c:v>
                </c:pt>
                <c:pt idx="4286">
                  <c:v>428600</c:v>
                </c:pt>
                <c:pt idx="4287">
                  <c:v>428700</c:v>
                </c:pt>
                <c:pt idx="4288">
                  <c:v>428800</c:v>
                </c:pt>
                <c:pt idx="4289">
                  <c:v>428900</c:v>
                </c:pt>
                <c:pt idx="4290">
                  <c:v>429000</c:v>
                </c:pt>
                <c:pt idx="4291">
                  <c:v>429100</c:v>
                </c:pt>
                <c:pt idx="4292">
                  <c:v>429200</c:v>
                </c:pt>
                <c:pt idx="4293">
                  <c:v>429300</c:v>
                </c:pt>
                <c:pt idx="4294">
                  <c:v>429400</c:v>
                </c:pt>
                <c:pt idx="4295">
                  <c:v>429500</c:v>
                </c:pt>
                <c:pt idx="4296">
                  <c:v>429600</c:v>
                </c:pt>
                <c:pt idx="4297">
                  <c:v>429700</c:v>
                </c:pt>
                <c:pt idx="4298">
                  <c:v>429800</c:v>
                </c:pt>
                <c:pt idx="4299">
                  <c:v>429900</c:v>
                </c:pt>
                <c:pt idx="4300">
                  <c:v>430000</c:v>
                </c:pt>
                <c:pt idx="4301">
                  <c:v>430100</c:v>
                </c:pt>
                <c:pt idx="4302">
                  <c:v>430200</c:v>
                </c:pt>
                <c:pt idx="4303">
                  <c:v>430300</c:v>
                </c:pt>
                <c:pt idx="4304">
                  <c:v>430400</c:v>
                </c:pt>
                <c:pt idx="4305">
                  <c:v>430500</c:v>
                </c:pt>
                <c:pt idx="4306">
                  <c:v>430600</c:v>
                </c:pt>
                <c:pt idx="4307">
                  <c:v>430700</c:v>
                </c:pt>
                <c:pt idx="4308">
                  <c:v>430800</c:v>
                </c:pt>
                <c:pt idx="4309">
                  <c:v>430900</c:v>
                </c:pt>
                <c:pt idx="4310">
                  <c:v>431000</c:v>
                </c:pt>
                <c:pt idx="4311">
                  <c:v>431100</c:v>
                </c:pt>
                <c:pt idx="4312">
                  <c:v>431200</c:v>
                </c:pt>
                <c:pt idx="4313">
                  <c:v>431300</c:v>
                </c:pt>
                <c:pt idx="4314">
                  <c:v>431400</c:v>
                </c:pt>
                <c:pt idx="4315">
                  <c:v>431500</c:v>
                </c:pt>
                <c:pt idx="4316">
                  <c:v>431600</c:v>
                </c:pt>
                <c:pt idx="4317">
                  <c:v>431700</c:v>
                </c:pt>
                <c:pt idx="4318">
                  <c:v>431800</c:v>
                </c:pt>
                <c:pt idx="4319">
                  <c:v>431900</c:v>
                </c:pt>
                <c:pt idx="4320">
                  <c:v>432000</c:v>
                </c:pt>
                <c:pt idx="4321">
                  <c:v>432100</c:v>
                </c:pt>
                <c:pt idx="4322">
                  <c:v>432200</c:v>
                </c:pt>
                <c:pt idx="4323">
                  <c:v>432300</c:v>
                </c:pt>
                <c:pt idx="4324">
                  <c:v>432400</c:v>
                </c:pt>
                <c:pt idx="4325">
                  <c:v>432500</c:v>
                </c:pt>
                <c:pt idx="4326">
                  <c:v>432600</c:v>
                </c:pt>
                <c:pt idx="4327">
                  <c:v>432700</c:v>
                </c:pt>
                <c:pt idx="4328">
                  <c:v>432800</c:v>
                </c:pt>
                <c:pt idx="4329">
                  <c:v>432900</c:v>
                </c:pt>
                <c:pt idx="4330">
                  <c:v>433000</c:v>
                </c:pt>
                <c:pt idx="4331">
                  <c:v>433100</c:v>
                </c:pt>
                <c:pt idx="4332">
                  <c:v>433200</c:v>
                </c:pt>
                <c:pt idx="4333">
                  <c:v>433300</c:v>
                </c:pt>
                <c:pt idx="4334">
                  <c:v>433400</c:v>
                </c:pt>
                <c:pt idx="4335">
                  <c:v>433500</c:v>
                </c:pt>
                <c:pt idx="4336">
                  <c:v>433600</c:v>
                </c:pt>
                <c:pt idx="4337">
                  <c:v>433700</c:v>
                </c:pt>
                <c:pt idx="4338">
                  <c:v>433800</c:v>
                </c:pt>
                <c:pt idx="4339">
                  <c:v>433900</c:v>
                </c:pt>
                <c:pt idx="4340">
                  <c:v>434000</c:v>
                </c:pt>
                <c:pt idx="4341">
                  <c:v>434100</c:v>
                </c:pt>
                <c:pt idx="4342">
                  <c:v>434200</c:v>
                </c:pt>
                <c:pt idx="4343">
                  <c:v>434300</c:v>
                </c:pt>
                <c:pt idx="4344">
                  <c:v>434400</c:v>
                </c:pt>
                <c:pt idx="4345">
                  <c:v>434500</c:v>
                </c:pt>
                <c:pt idx="4346">
                  <c:v>434600</c:v>
                </c:pt>
                <c:pt idx="4347">
                  <c:v>434700</c:v>
                </c:pt>
                <c:pt idx="4348">
                  <c:v>434800</c:v>
                </c:pt>
                <c:pt idx="4349">
                  <c:v>434900</c:v>
                </c:pt>
                <c:pt idx="4350">
                  <c:v>435000</c:v>
                </c:pt>
                <c:pt idx="4351">
                  <c:v>435100</c:v>
                </c:pt>
                <c:pt idx="4352">
                  <c:v>435200</c:v>
                </c:pt>
                <c:pt idx="4353">
                  <c:v>435300</c:v>
                </c:pt>
                <c:pt idx="4354">
                  <c:v>435400</c:v>
                </c:pt>
                <c:pt idx="4355">
                  <c:v>435500</c:v>
                </c:pt>
                <c:pt idx="4356">
                  <c:v>435600</c:v>
                </c:pt>
                <c:pt idx="4357">
                  <c:v>435700</c:v>
                </c:pt>
                <c:pt idx="4358">
                  <c:v>435800</c:v>
                </c:pt>
                <c:pt idx="4359">
                  <c:v>435900</c:v>
                </c:pt>
                <c:pt idx="4360">
                  <c:v>436000</c:v>
                </c:pt>
                <c:pt idx="4361">
                  <c:v>436100</c:v>
                </c:pt>
                <c:pt idx="4362">
                  <c:v>436200</c:v>
                </c:pt>
                <c:pt idx="4363">
                  <c:v>436300</c:v>
                </c:pt>
                <c:pt idx="4364">
                  <c:v>436400</c:v>
                </c:pt>
                <c:pt idx="4365">
                  <c:v>436500</c:v>
                </c:pt>
                <c:pt idx="4366">
                  <c:v>436600</c:v>
                </c:pt>
                <c:pt idx="4367">
                  <c:v>436700</c:v>
                </c:pt>
                <c:pt idx="4368">
                  <c:v>436800</c:v>
                </c:pt>
                <c:pt idx="4369">
                  <c:v>436900</c:v>
                </c:pt>
                <c:pt idx="4370">
                  <c:v>437000</c:v>
                </c:pt>
                <c:pt idx="4371">
                  <c:v>437100</c:v>
                </c:pt>
                <c:pt idx="4372">
                  <c:v>437200</c:v>
                </c:pt>
                <c:pt idx="4373">
                  <c:v>437300</c:v>
                </c:pt>
                <c:pt idx="4374">
                  <c:v>437400</c:v>
                </c:pt>
                <c:pt idx="4375">
                  <c:v>437500</c:v>
                </c:pt>
                <c:pt idx="4376">
                  <c:v>437600</c:v>
                </c:pt>
                <c:pt idx="4377">
                  <c:v>437700</c:v>
                </c:pt>
                <c:pt idx="4378">
                  <c:v>437800</c:v>
                </c:pt>
                <c:pt idx="4379">
                  <c:v>437900</c:v>
                </c:pt>
                <c:pt idx="4380">
                  <c:v>438000</c:v>
                </c:pt>
                <c:pt idx="4381">
                  <c:v>438100</c:v>
                </c:pt>
                <c:pt idx="4382">
                  <c:v>438200</c:v>
                </c:pt>
                <c:pt idx="4383">
                  <c:v>438300</c:v>
                </c:pt>
                <c:pt idx="4384">
                  <c:v>438400</c:v>
                </c:pt>
                <c:pt idx="4385">
                  <c:v>438500</c:v>
                </c:pt>
                <c:pt idx="4386">
                  <c:v>438600</c:v>
                </c:pt>
                <c:pt idx="4387">
                  <c:v>438700</c:v>
                </c:pt>
                <c:pt idx="4388">
                  <c:v>438800</c:v>
                </c:pt>
                <c:pt idx="4389">
                  <c:v>438900</c:v>
                </c:pt>
                <c:pt idx="4390">
                  <c:v>439000</c:v>
                </c:pt>
                <c:pt idx="4391">
                  <c:v>439100</c:v>
                </c:pt>
                <c:pt idx="4392">
                  <c:v>439200</c:v>
                </c:pt>
                <c:pt idx="4393">
                  <c:v>439300</c:v>
                </c:pt>
                <c:pt idx="4394">
                  <c:v>439400</c:v>
                </c:pt>
                <c:pt idx="4395">
                  <c:v>439500</c:v>
                </c:pt>
                <c:pt idx="4396">
                  <c:v>439600</c:v>
                </c:pt>
                <c:pt idx="4397">
                  <c:v>439700</c:v>
                </c:pt>
                <c:pt idx="4398">
                  <c:v>439800</c:v>
                </c:pt>
                <c:pt idx="4399">
                  <c:v>439900</c:v>
                </c:pt>
                <c:pt idx="4400">
                  <c:v>440000</c:v>
                </c:pt>
                <c:pt idx="4401">
                  <c:v>440100</c:v>
                </c:pt>
                <c:pt idx="4402">
                  <c:v>440200</c:v>
                </c:pt>
                <c:pt idx="4403">
                  <c:v>440300</c:v>
                </c:pt>
                <c:pt idx="4404">
                  <c:v>440400</c:v>
                </c:pt>
                <c:pt idx="4405">
                  <c:v>440500</c:v>
                </c:pt>
                <c:pt idx="4406">
                  <c:v>440600</c:v>
                </c:pt>
                <c:pt idx="4407">
                  <c:v>440700</c:v>
                </c:pt>
                <c:pt idx="4408">
                  <c:v>440800</c:v>
                </c:pt>
                <c:pt idx="4409">
                  <c:v>440900</c:v>
                </c:pt>
                <c:pt idx="4410">
                  <c:v>441000</c:v>
                </c:pt>
                <c:pt idx="4411">
                  <c:v>441100</c:v>
                </c:pt>
                <c:pt idx="4412">
                  <c:v>441200</c:v>
                </c:pt>
                <c:pt idx="4413">
                  <c:v>441300</c:v>
                </c:pt>
                <c:pt idx="4414">
                  <c:v>441400</c:v>
                </c:pt>
                <c:pt idx="4415">
                  <c:v>441500</c:v>
                </c:pt>
                <c:pt idx="4416">
                  <c:v>441600</c:v>
                </c:pt>
                <c:pt idx="4417">
                  <c:v>441700</c:v>
                </c:pt>
                <c:pt idx="4418">
                  <c:v>441800</c:v>
                </c:pt>
                <c:pt idx="4419">
                  <c:v>441900</c:v>
                </c:pt>
                <c:pt idx="4420">
                  <c:v>442000</c:v>
                </c:pt>
                <c:pt idx="4421">
                  <c:v>442100</c:v>
                </c:pt>
                <c:pt idx="4422">
                  <c:v>442200</c:v>
                </c:pt>
                <c:pt idx="4423">
                  <c:v>442300</c:v>
                </c:pt>
                <c:pt idx="4424">
                  <c:v>442400</c:v>
                </c:pt>
                <c:pt idx="4425">
                  <c:v>442500</c:v>
                </c:pt>
                <c:pt idx="4426">
                  <c:v>442600</c:v>
                </c:pt>
                <c:pt idx="4427">
                  <c:v>442700</c:v>
                </c:pt>
                <c:pt idx="4428">
                  <c:v>442800</c:v>
                </c:pt>
                <c:pt idx="4429">
                  <c:v>442900</c:v>
                </c:pt>
                <c:pt idx="4430">
                  <c:v>443000</c:v>
                </c:pt>
                <c:pt idx="4431">
                  <c:v>443100</c:v>
                </c:pt>
                <c:pt idx="4432">
                  <c:v>443200</c:v>
                </c:pt>
                <c:pt idx="4433">
                  <c:v>443300</c:v>
                </c:pt>
                <c:pt idx="4434">
                  <c:v>443400</c:v>
                </c:pt>
                <c:pt idx="4435">
                  <c:v>443500</c:v>
                </c:pt>
                <c:pt idx="4436">
                  <c:v>443600</c:v>
                </c:pt>
                <c:pt idx="4437">
                  <c:v>443700</c:v>
                </c:pt>
                <c:pt idx="4438">
                  <c:v>443800</c:v>
                </c:pt>
                <c:pt idx="4439">
                  <c:v>443900</c:v>
                </c:pt>
                <c:pt idx="4440">
                  <c:v>444000</c:v>
                </c:pt>
                <c:pt idx="4441">
                  <c:v>444100</c:v>
                </c:pt>
                <c:pt idx="4442">
                  <c:v>444200</c:v>
                </c:pt>
                <c:pt idx="4443">
                  <c:v>444300</c:v>
                </c:pt>
                <c:pt idx="4444">
                  <c:v>444400</c:v>
                </c:pt>
                <c:pt idx="4445">
                  <c:v>444500</c:v>
                </c:pt>
                <c:pt idx="4446">
                  <c:v>444600</c:v>
                </c:pt>
                <c:pt idx="4447">
                  <c:v>444700</c:v>
                </c:pt>
                <c:pt idx="4448">
                  <c:v>444800</c:v>
                </c:pt>
                <c:pt idx="4449">
                  <c:v>444900</c:v>
                </c:pt>
                <c:pt idx="4450">
                  <c:v>445000</c:v>
                </c:pt>
                <c:pt idx="4451">
                  <c:v>445100</c:v>
                </c:pt>
                <c:pt idx="4452">
                  <c:v>445200</c:v>
                </c:pt>
                <c:pt idx="4453">
                  <c:v>445300</c:v>
                </c:pt>
                <c:pt idx="4454">
                  <c:v>445400</c:v>
                </c:pt>
                <c:pt idx="4455">
                  <c:v>445500</c:v>
                </c:pt>
                <c:pt idx="4456">
                  <c:v>445600</c:v>
                </c:pt>
                <c:pt idx="4457">
                  <c:v>445700</c:v>
                </c:pt>
                <c:pt idx="4458">
                  <c:v>445800</c:v>
                </c:pt>
                <c:pt idx="4459">
                  <c:v>445900</c:v>
                </c:pt>
                <c:pt idx="4460">
                  <c:v>446000</c:v>
                </c:pt>
                <c:pt idx="4461">
                  <c:v>446100</c:v>
                </c:pt>
                <c:pt idx="4462">
                  <c:v>446200</c:v>
                </c:pt>
                <c:pt idx="4463">
                  <c:v>446300</c:v>
                </c:pt>
                <c:pt idx="4464">
                  <c:v>446400</c:v>
                </c:pt>
                <c:pt idx="4465">
                  <c:v>446500</c:v>
                </c:pt>
                <c:pt idx="4466">
                  <c:v>446600</c:v>
                </c:pt>
                <c:pt idx="4467">
                  <c:v>446700</c:v>
                </c:pt>
                <c:pt idx="4468">
                  <c:v>446800</c:v>
                </c:pt>
                <c:pt idx="4469">
                  <c:v>446900</c:v>
                </c:pt>
                <c:pt idx="4470">
                  <c:v>447000</c:v>
                </c:pt>
                <c:pt idx="4471">
                  <c:v>447100</c:v>
                </c:pt>
                <c:pt idx="4472">
                  <c:v>447200</c:v>
                </c:pt>
                <c:pt idx="4473">
                  <c:v>447300</c:v>
                </c:pt>
                <c:pt idx="4474">
                  <c:v>447400</c:v>
                </c:pt>
                <c:pt idx="4475">
                  <c:v>447500</c:v>
                </c:pt>
                <c:pt idx="4476">
                  <c:v>447600</c:v>
                </c:pt>
                <c:pt idx="4477">
                  <c:v>447700</c:v>
                </c:pt>
                <c:pt idx="4478">
                  <c:v>447800</c:v>
                </c:pt>
                <c:pt idx="4479">
                  <c:v>447900</c:v>
                </c:pt>
                <c:pt idx="4480">
                  <c:v>448000</c:v>
                </c:pt>
                <c:pt idx="4481">
                  <c:v>448100</c:v>
                </c:pt>
                <c:pt idx="4482">
                  <c:v>448200</c:v>
                </c:pt>
                <c:pt idx="4483">
                  <c:v>448300</c:v>
                </c:pt>
                <c:pt idx="4484">
                  <c:v>448400</c:v>
                </c:pt>
                <c:pt idx="4485">
                  <c:v>448500</c:v>
                </c:pt>
                <c:pt idx="4486">
                  <c:v>448600</c:v>
                </c:pt>
                <c:pt idx="4487">
                  <c:v>448700</c:v>
                </c:pt>
                <c:pt idx="4488">
                  <c:v>448800</c:v>
                </c:pt>
                <c:pt idx="4489">
                  <c:v>448900</c:v>
                </c:pt>
                <c:pt idx="4490">
                  <c:v>449000</c:v>
                </c:pt>
                <c:pt idx="4491">
                  <c:v>449100</c:v>
                </c:pt>
                <c:pt idx="4492">
                  <c:v>449200</c:v>
                </c:pt>
                <c:pt idx="4493">
                  <c:v>449300</c:v>
                </c:pt>
                <c:pt idx="4494">
                  <c:v>449400</c:v>
                </c:pt>
                <c:pt idx="4495">
                  <c:v>449500</c:v>
                </c:pt>
                <c:pt idx="4496">
                  <c:v>449600</c:v>
                </c:pt>
                <c:pt idx="4497">
                  <c:v>449700</c:v>
                </c:pt>
                <c:pt idx="4498">
                  <c:v>449800</c:v>
                </c:pt>
                <c:pt idx="4499">
                  <c:v>449900</c:v>
                </c:pt>
                <c:pt idx="4500">
                  <c:v>450000</c:v>
                </c:pt>
                <c:pt idx="4501">
                  <c:v>450100</c:v>
                </c:pt>
                <c:pt idx="4502">
                  <c:v>450200</c:v>
                </c:pt>
                <c:pt idx="4503">
                  <c:v>450300</c:v>
                </c:pt>
                <c:pt idx="4504">
                  <c:v>450400</c:v>
                </c:pt>
                <c:pt idx="4505">
                  <c:v>450500</c:v>
                </c:pt>
                <c:pt idx="4506">
                  <c:v>450600</c:v>
                </c:pt>
                <c:pt idx="4507">
                  <c:v>450700</c:v>
                </c:pt>
                <c:pt idx="4508">
                  <c:v>450800</c:v>
                </c:pt>
                <c:pt idx="4509">
                  <c:v>450900</c:v>
                </c:pt>
                <c:pt idx="4510">
                  <c:v>451000</c:v>
                </c:pt>
                <c:pt idx="4511">
                  <c:v>451100</c:v>
                </c:pt>
                <c:pt idx="4512">
                  <c:v>451200</c:v>
                </c:pt>
                <c:pt idx="4513">
                  <c:v>451300</c:v>
                </c:pt>
                <c:pt idx="4514">
                  <c:v>451400</c:v>
                </c:pt>
                <c:pt idx="4515">
                  <c:v>451500</c:v>
                </c:pt>
                <c:pt idx="4516">
                  <c:v>451600</c:v>
                </c:pt>
                <c:pt idx="4517">
                  <c:v>451700</c:v>
                </c:pt>
                <c:pt idx="4518">
                  <c:v>451800</c:v>
                </c:pt>
                <c:pt idx="4519">
                  <c:v>451900</c:v>
                </c:pt>
                <c:pt idx="4520">
                  <c:v>452000</c:v>
                </c:pt>
                <c:pt idx="4521">
                  <c:v>452100</c:v>
                </c:pt>
                <c:pt idx="4522">
                  <c:v>452200</c:v>
                </c:pt>
                <c:pt idx="4523">
                  <c:v>452300</c:v>
                </c:pt>
                <c:pt idx="4524">
                  <c:v>452400</c:v>
                </c:pt>
                <c:pt idx="4525">
                  <c:v>452500</c:v>
                </c:pt>
                <c:pt idx="4526">
                  <c:v>452600</c:v>
                </c:pt>
                <c:pt idx="4527">
                  <c:v>452700</c:v>
                </c:pt>
                <c:pt idx="4528">
                  <c:v>452800</c:v>
                </c:pt>
                <c:pt idx="4529">
                  <c:v>452900</c:v>
                </c:pt>
                <c:pt idx="4530">
                  <c:v>453000</c:v>
                </c:pt>
                <c:pt idx="4531">
                  <c:v>453100</c:v>
                </c:pt>
                <c:pt idx="4532">
                  <c:v>453200</c:v>
                </c:pt>
                <c:pt idx="4533">
                  <c:v>453300</c:v>
                </c:pt>
                <c:pt idx="4534">
                  <c:v>453400</c:v>
                </c:pt>
                <c:pt idx="4535">
                  <c:v>453500</c:v>
                </c:pt>
                <c:pt idx="4536">
                  <c:v>453600</c:v>
                </c:pt>
                <c:pt idx="4537">
                  <c:v>453700</c:v>
                </c:pt>
                <c:pt idx="4538">
                  <c:v>453800</c:v>
                </c:pt>
                <c:pt idx="4539">
                  <c:v>453900</c:v>
                </c:pt>
                <c:pt idx="4540">
                  <c:v>454000</c:v>
                </c:pt>
                <c:pt idx="4541">
                  <c:v>454100</c:v>
                </c:pt>
                <c:pt idx="4542">
                  <c:v>454200</c:v>
                </c:pt>
                <c:pt idx="4543">
                  <c:v>454300</c:v>
                </c:pt>
                <c:pt idx="4544">
                  <c:v>454400</c:v>
                </c:pt>
                <c:pt idx="4545">
                  <c:v>454500</c:v>
                </c:pt>
                <c:pt idx="4546">
                  <c:v>454600</c:v>
                </c:pt>
                <c:pt idx="4547">
                  <c:v>454700</c:v>
                </c:pt>
                <c:pt idx="4548">
                  <c:v>454800</c:v>
                </c:pt>
                <c:pt idx="4549">
                  <c:v>454900</c:v>
                </c:pt>
                <c:pt idx="4550">
                  <c:v>455000</c:v>
                </c:pt>
                <c:pt idx="4551">
                  <c:v>455100</c:v>
                </c:pt>
                <c:pt idx="4552">
                  <c:v>455200</c:v>
                </c:pt>
                <c:pt idx="4553">
                  <c:v>455300</c:v>
                </c:pt>
                <c:pt idx="4554">
                  <c:v>455400</c:v>
                </c:pt>
                <c:pt idx="4555">
                  <c:v>455500</c:v>
                </c:pt>
                <c:pt idx="4556">
                  <c:v>455600</c:v>
                </c:pt>
                <c:pt idx="4557">
                  <c:v>455700</c:v>
                </c:pt>
                <c:pt idx="4558">
                  <c:v>455800</c:v>
                </c:pt>
                <c:pt idx="4559">
                  <c:v>455900</c:v>
                </c:pt>
                <c:pt idx="4560">
                  <c:v>456000</c:v>
                </c:pt>
                <c:pt idx="4561">
                  <c:v>456100</c:v>
                </c:pt>
                <c:pt idx="4562">
                  <c:v>456200</c:v>
                </c:pt>
                <c:pt idx="4563">
                  <c:v>456300</c:v>
                </c:pt>
                <c:pt idx="4564">
                  <c:v>456400</c:v>
                </c:pt>
                <c:pt idx="4565">
                  <c:v>456500</c:v>
                </c:pt>
                <c:pt idx="4566">
                  <c:v>456600</c:v>
                </c:pt>
                <c:pt idx="4567">
                  <c:v>456700</c:v>
                </c:pt>
                <c:pt idx="4568">
                  <c:v>456800</c:v>
                </c:pt>
                <c:pt idx="4569">
                  <c:v>456900</c:v>
                </c:pt>
                <c:pt idx="4570">
                  <c:v>457000</c:v>
                </c:pt>
                <c:pt idx="4571">
                  <c:v>457100</c:v>
                </c:pt>
                <c:pt idx="4572">
                  <c:v>457200</c:v>
                </c:pt>
                <c:pt idx="4573">
                  <c:v>457300</c:v>
                </c:pt>
                <c:pt idx="4574">
                  <c:v>457400</c:v>
                </c:pt>
                <c:pt idx="4575">
                  <c:v>457500</c:v>
                </c:pt>
                <c:pt idx="4576">
                  <c:v>457600</c:v>
                </c:pt>
                <c:pt idx="4577">
                  <c:v>457700</c:v>
                </c:pt>
                <c:pt idx="4578">
                  <c:v>457800</c:v>
                </c:pt>
                <c:pt idx="4579">
                  <c:v>457900</c:v>
                </c:pt>
                <c:pt idx="4580">
                  <c:v>458000</c:v>
                </c:pt>
                <c:pt idx="4581">
                  <c:v>458100</c:v>
                </c:pt>
                <c:pt idx="4582">
                  <c:v>458200</c:v>
                </c:pt>
                <c:pt idx="4583">
                  <c:v>458300</c:v>
                </c:pt>
                <c:pt idx="4584">
                  <c:v>458400</c:v>
                </c:pt>
                <c:pt idx="4585">
                  <c:v>458500</c:v>
                </c:pt>
                <c:pt idx="4586">
                  <c:v>458600</c:v>
                </c:pt>
                <c:pt idx="4587">
                  <c:v>458700</c:v>
                </c:pt>
                <c:pt idx="4588">
                  <c:v>458800</c:v>
                </c:pt>
                <c:pt idx="4589">
                  <c:v>458900</c:v>
                </c:pt>
                <c:pt idx="4590">
                  <c:v>459000</c:v>
                </c:pt>
                <c:pt idx="4591">
                  <c:v>459100</c:v>
                </c:pt>
                <c:pt idx="4592">
                  <c:v>459200</c:v>
                </c:pt>
                <c:pt idx="4593">
                  <c:v>459300</c:v>
                </c:pt>
                <c:pt idx="4594">
                  <c:v>459400</c:v>
                </c:pt>
                <c:pt idx="4595">
                  <c:v>459500</c:v>
                </c:pt>
                <c:pt idx="4596">
                  <c:v>459600</c:v>
                </c:pt>
                <c:pt idx="4597">
                  <c:v>459700</c:v>
                </c:pt>
                <c:pt idx="4598">
                  <c:v>459800</c:v>
                </c:pt>
                <c:pt idx="4599">
                  <c:v>459900</c:v>
                </c:pt>
                <c:pt idx="4600">
                  <c:v>460000</c:v>
                </c:pt>
                <c:pt idx="4601">
                  <c:v>460100</c:v>
                </c:pt>
                <c:pt idx="4602">
                  <c:v>460200</c:v>
                </c:pt>
                <c:pt idx="4603">
                  <c:v>460300</c:v>
                </c:pt>
                <c:pt idx="4604">
                  <c:v>460400</c:v>
                </c:pt>
                <c:pt idx="4605">
                  <c:v>460500</c:v>
                </c:pt>
                <c:pt idx="4606">
                  <c:v>460600</c:v>
                </c:pt>
                <c:pt idx="4607">
                  <c:v>460700</c:v>
                </c:pt>
                <c:pt idx="4608">
                  <c:v>460800</c:v>
                </c:pt>
                <c:pt idx="4609">
                  <c:v>460900</c:v>
                </c:pt>
                <c:pt idx="4610">
                  <c:v>461000</c:v>
                </c:pt>
                <c:pt idx="4611">
                  <c:v>461100</c:v>
                </c:pt>
                <c:pt idx="4612">
                  <c:v>461200</c:v>
                </c:pt>
                <c:pt idx="4613">
                  <c:v>461300</c:v>
                </c:pt>
                <c:pt idx="4614">
                  <c:v>461400</c:v>
                </c:pt>
                <c:pt idx="4615">
                  <c:v>461500</c:v>
                </c:pt>
                <c:pt idx="4616">
                  <c:v>461600</c:v>
                </c:pt>
                <c:pt idx="4617">
                  <c:v>461700</c:v>
                </c:pt>
                <c:pt idx="4618">
                  <c:v>461800</c:v>
                </c:pt>
                <c:pt idx="4619">
                  <c:v>461900</c:v>
                </c:pt>
                <c:pt idx="4620">
                  <c:v>462000</c:v>
                </c:pt>
                <c:pt idx="4621">
                  <c:v>462100</c:v>
                </c:pt>
                <c:pt idx="4622">
                  <c:v>462200</c:v>
                </c:pt>
                <c:pt idx="4623">
                  <c:v>462300</c:v>
                </c:pt>
                <c:pt idx="4624">
                  <c:v>462400</c:v>
                </c:pt>
                <c:pt idx="4625">
                  <c:v>462500</c:v>
                </c:pt>
                <c:pt idx="4626">
                  <c:v>462600</c:v>
                </c:pt>
                <c:pt idx="4627">
                  <c:v>462700</c:v>
                </c:pt>
                <c:pt idx="4628">
                  <c:v>462800</c:v>
                </c:pt>
                <c:pt idx="4629">
                  <c:v>462900</c:v>
                </c:pt>
                <c:pt idx="4630">
                  <c:v>463000</c:v>
                </c:pt>
                <c:pt idx="4631">
                  <c:v>463100</c:v>
                </c:pt>
                <c:pt idx="4632">
                  <c:v>463200</c:v>
                </c:pt>
                <c:pt idx="4633">
                  <c:v>463300</c:v>
                </c:pt>
                <c:pt idx="4634">
                  <c:v>463400</c:v>
                </c:pt>
                <c:pt idx="4635">
                  <c:v>463500</c:v>
                </c:pt>
                <c:pt idx="4636">
                  <c:v>463600</c:v>
                </c:pt>
                <c:pt idx="4637">
                  <c:v>463700</c:v>
                </c:pt>
                <c:pt idx="4638">
                  <c:v>463800</c:v>
                </c:pt>
                <c:pt idx="4639">
                  <c:v>463900</c:v>
                </c:pt>
                <c:pt idx="4640">
                  <c:v>464000</c:v>
                </c:pt>
                <c:pt idx="4641">
                  <c:v>464100</c:v>
                </c:pt>
                <c:pt idx="4642">
                  <c:v>464200</c:v>
                </c:pt>
                <c:pt idx="4643">
                  <c:v>464300</c:v>
                </c:pt>
                <c:pt idx="4644">
                  <c:v>464400</c:v>
                </c:pt>
                <c:pt idx="4645">
                  <c:v>464500</c:v>
                </c:pt>
                <c:pt idx="4646">
                  <c:v>464600</c:v>
                </c:pt>
                <c:pt idx="4647">
                  <c:v>464700</c:v>
                </c:pt>
                <c:pt idx="4648">
                  <c:v>464800</c:v>
                </c:pt>
                <c:pt idx="4649">
                  <c:v>464900</c:v>
                </c:pt>
                <c:pt idx="4650">
                  <c:v>465000</c:v>
                </c:pt>
                <c:pt idx="4651">
                  <c:v>465100</c:v>
                </c:pt>
                <c:pt idx="4652">
                  <c:v>465200</c:v>
                </c:pt>
                <c:pt idx="4653">
                  <c:v>465300</c:v>
                </c:pt>
                <c:pt idx="4654">
                  <c:v>465400</c:v>
                </c:pt>
                <c:pt idx="4655">
                  <c:v>465500</c:v>
                </c:pt>
                <c:pt idx="4656">
                  <c:v>465600</c:v>
                </c:pt>
                <c:pt idx="4657">
                  <c:v>465700</c:v>
                </c:pt>
                <c:pt idx="4658">
                  <c:v>465800</c:v>
                </c:pt>
                <c:pt idx="4659">
                  <c:v>465900</c:v>
                </c:pt>
                <c:pt idx="4660">
                  <c:v>466000</c:v>
                </c:pt>
                <c:pt idx="4661">
                  <c:v>466100</c:v>
                </c:pt>
                <c:pt idx="4662">
                  <c:v>466200</c:v>
                </c:pt>
                <c:pt idx="4663">
                  <c:v>466300</c:v>
                </c:pt>
                <c:pt idx="4664">
                  <c:v>466400</c:v>
                </c:pt>
                <c:pt idx="4665">
                  <c:v>466500</c:v>
                </c:pt>
                <c:pt idx="4666">
                  <c:v>466600</c:v>
                </c:pt>
                <c:pt idx="4667">
                  <c:v>466700</c:v>
                </c:pt>
                <c:pt idx="4668">
                  <c:v>466800</c:v>
                </c:pt>
                <c:pt idx="4669">
                  <c:v>466900</c:v>
                </c:pt>
                <c:pt idx="4670">
                  <c:v>467000</c:v>
                </c:pt>
                <c:pt idx="4671">
                  <c:v>467100</c:v>
                </c:pt>
                <c:pt idx="4672">
                  <c:v>467200</c:v>
                </c:pt>
                <c:pt idx="4673">
                  <c:v>467300</c:v>
                </c:pt>
                <c:pt idx="4674">
                  <c:v>467400</c:v>
                </c:pt>
                <c:pt idx="4675">
                  <c:v>467500</c:v>
                </c:pt>
                <c:pt idx="4676">
                  <c:v>467600</c:v>
                </c:pt>
                <c:pt idx="4677">
                  <c:v>467700</c:v>
                </c:pt>
                <c:pt idx="4678">
                  <c:v>467800</c:v>
                </c:pt>
                <c:pt idx="4679">
                  <c:v>467900</c:v>
                </c:pt>
                <c:pt idx="4680">
                  <c:v>468000</c:v>
                </c:pt>
                <c:pt idx="4681">
                  <c:v>468100</c:v>
                </c:pt>
                <c:pt idx="4682">
                  <c:v>468200</c:v>
                </c:pt>
                <c:pt idx="4683">
                  <c:v>468300</c:v>
                </c:pt>
                <c:pt idx="4684">
                  <c:v>468400</c:v>
                </c:pt>
                <c:pt idx="4685">
                  <c:v>468500</c:v>
                </c:pt>
                <c:pt idx="4686">
                  <c:v>468600</c:v>
                </c:pt>
                <c:pt idx="4687">
                  <c:v>468700</c:v>
                </c:pt>
                <c:pt idx="4688">
                  <c:v>468800</c:v>
                </c:pt>
                <c:pt idx="4689">
                  <c:v>468900</c:v>
                </c:pt>
                <c:pt idx="4690">
                  <c:v>469000</c:v>
                </c:pt>
                <c:pt idx="4691">
                  <c:v>469100</c:v>
                </c:pt>
                <c:pt idx="4692">
                  <c:v>469200</c:v>
                </c:pt>
                <c:pt idx="4693">
                  <c:v>469300</c:v>
                </c:pt>
                <c:pt idx="4694">
                  <c:v>469400</c:v>
                </c:pt>
                <c:pt idx="4695">
                  <c:v>469500</c:v>
                </c:pt>
                <c:pt idx="4696">
                  <c:v>469600</c:v>
                </c:pt>
                <c:pt idx="4697">
                  <c:v>469700</c:v>
                </c:pt>
                <c:pt idx="4698">
                  <c:v>469800</c:v>
                </c:pt>
                <c:pt idx="4699">
                  <c:v>469900</c:v>
                </c:pt>
                <c:pt idx="4700">
                  <c:v>470000</c:v>
                </c:pt>
                <c:pt idx="4701">
                  <c:v>470100</c:v>
                </c:pt>
                <c:pt idx="4702">
                  <c:v>470200</c:v>
                </c:pt>
                <c:pt idx="4703">
                  <c:v>470300</c:v>
                </c:pt>
                <c:pt idx="4704">
                  <c:v>470400</c:v>
                </c:pt>
                <c:pt idx="4705">
                  <c:v>470500</c:v>
                </c:pt>
                <c:pt idx="4706">
                  <c:v>470600</c:v>
                </c:pt>
                <c:pt idx="4707">
                  <c:v>470700</c:v>
                </c:pt>
                <c:pt idx="4708">
                  <c:v>470800</c:v>
                </c:pt>
                <c:pt idx="4709">
                  <c:v>470900</c:v>
                </c:pt>
                <c:pt idx="4710">
                  <c:v>471000</c:v>
                </c:pt>
                <c:pt idx="4711">
                  <c:v>471100</c:v>
                </c:pt>
                <c:pt idx="4712">
                  <c:v>471200</c:v>
                </c:pt>
                <c:pt idx="4713">
                  <c:v>471300</c:v>
                </c:pt>
                <c:pt idx="4714">
                  <c:v>471400</c:v>
                </c:pt>
                <c:pt idx="4715">
                  <c:v>471500</c:v>
                </c:pt>
                <c:pt idx="4716">
                  <c:v>471600</c:v>
                </c:pt>
                <c:pt idx="4717">
                  <c:v>471700</c:v>
                </c:pt>
                <c:pt idx="4718">
                  <c:v>471800</c:v>
                </c:pt>
                <c:pt idx="4719">
                  <c:v>471900</c:v>
                </c:pt>
                <c:pt idx="4720">
                  <c:v>472000</c:v>
                </c:pt>
                <c:pt idx="4721">
                  <c:v>472100</c:v>
                </c:pt>
                <c:pt idx="4722">
                  <c:v>472200</c:v>
                </c:pt>
                <c:pt idx="4723">
                  <c:v>472300</c:v>
                </c:pt>
                <c:pt idx="4724">
                  <c:v>472400</c:v>
                </c:pt>
                <c:pt idx="4725">
                  <c:v>472500</c:v>
                </c:pt>
                <c:pt idx="4726">
                  <c:v>472600</c:v>
                </c:pt>
                <c:pt idx="4727">
                  <c:v>472700</c:v>
                </c:pt>
                <c:pt idx="4728">
                  <c:v>472800</c:v>
                </c:pt>
                <c:pt idx="4729">
                  <c:v>472900</c:v>
                </c:pt>
                <c:pt idx="4730">
                  <c:v>473000</c:v>
                </c:pt>
                <c:pt idx="4731">
                  <c:v>473100</c:v>
                </c:pt>
                <c:pt idx="4732">
                  <c:v>473200</c:v>
                </c:pt>
                <c:pt idx="4733">
                  <c:v>473300</c:v>
                </c:pt>
                <c:pt idx="4734">
                  <c:v>473400</c:v>
                </c:pt>
                <c:pt idx="4735">
                  <c:v>473500</c:v>
                </c:pt>
                <c:pt idx="4736">
                  <c:v>473600</c:v>
                </c:pt>
                <c:pt idx="4737">
                  <c:v>473700</c:v>
                </c:pt>
                <c:pt idx="4738">
                  <c:v>473800</c:v>
                </c:pt>
                <c:pt idx="4739">
                  <c:v>473900</c:v>
                </c:pt>
                <c:pt idx="4740">
                  <c:v>474000</c:v>
                </c:pt>
                <c:pt idx="4741">
                  <c:v>474100</c:v>
                </c:pt>
                <c:pt idx="4742">
                  <c:v>474200</c:v>
                </c:pt>
                <c:pt idx="4743">
                  <c:v>474300</c:v>
                </c:pt>
                <c:pt idx="4744">
                  <c:v>474400</c:v>
                </c:pt>
                <c:pt idx="4745">
                  <c:v>474500</c:v>
                </c:pt>
                <c:pt idx="4746">
                  <c:v>474600</c:v>
                </c:pt>
                <c:pt idx="4747">
                  <c:v>474700</c:v>
                </c:pt>
                <c:pt idx="4748">
                  <c:v>474800</c:v>
                </c:pt>
                <c:pt idx="4749">
                  <c:v>474900</c:v>
                </c:pt>
                <c:pt idx="4750">
                  <c:v>475000</c:v>
                </c:pt>
                <c:pt idx="4751">
                  <c:v>475100</c:v>
                </c:pt>
                <c:pt idx="4752">
                  <c:v>475200</c:v>
                </c:pt>
                <c:pt idx="4753">
                  <c:v>475300</c:v>
                </c:pt>
                <c:pt idx="4754">
                  <c:v>475400</c:v>
                </c:pt>
                <c:pt idx="4755">
                  <c:v>475500</c:v>
                </c:pt>
                <c:pt idx="4756">
                  <c:v>475600</c:v>
                </c:pt>
                <c:pt idx="4757">
                  <c:v>475700</c:v>
                </c:pt>
                <c:pt idx="4758">
                  <c:v>475800</c:v>
                </c:pt>
                <c:pt idx="4759">
                  <c:v>475900</c:v>
                </c:pt>
                <c:pt idx="4760">
                  <c:v>476000</c:v>
                </c:pt>
                <c:pt idx="4761">
                  <c:v>476100</c:v>
                </c:pt>
                <c:pt idx="4762">
                  <c:v>476200</c:v>
                </c:pt>
                <c:pt idx="4763">
                  <c:v>476300</c:v>
                </c:pt>
                <c:pt idx="4764">
                  <c:v>476400</c:v>
                </c:pt>
                <c:pt idx="4765">
                  <c:v>476500</c:v>
                </c:pt>
                <c:pt idx="4766">
                  <c:v>476600</c:v>
                </c:pt>
                <c:pt idx="4767">
                  <c:v>476700</c:v>
                </c:pt>
                <c:pt idx="4768">
                  <c:v>476800</c:v>
                </c:pt>
                <c:pt idx="4769">
                  <c:v>476900</c:v>
                </c:pt>
                <c:pt idx="4770">
                  <c:v>477000</c:v>
                </c:pt>
                <c:pt idx="4771">
                  <c:v>477100</c:v>
                </c:pt>
                <c:pt idx="4772">
                  <c:v>477200</c:v>
                </c:pt>
                <c:pt idx="4773">
                  <c:v>477300</c:v>
                </c:pt>
                <c:pt idx="4774">
                  <c:v>477400</c:v>
                </c:pt>
                <c:pt idx="4775">
                  <c:v>477500</c:v>
                </c:pt>
                <c:pt idx="4776">
                  <c:v>477600</c:v>
                </c:pt>
                <c:pt idx="4777">
                  <c:v>477700</c:v>
                </c:pt>
                <c:pt idx="4778">
                  <c:v>477800</c:v>
                </c:pt>
                <c:pt idx="4779">
                  <c:v>477900</c:v>
                </c:pt>
                <c:pt idx="4780">
                  <c:v>478000</c:v>
                </c:pt>
                <c:pt idx="4781">
                  <c:v>478100</c:v>
                </c:pt>
                <c:pt idx="4782">
                  <c:v>478200</c:v>
                </c:pt>
                <c:pt idx="4783">
                  <c:v>478300</c:v>
                </c:pt>
                <c:pt idx="4784">
                  <c:v>478400</c:v>
                </c:pt>
                <c:pt idx="4785">
                  <c:v>478500</c:v>
                </c:pt>
                <c:pt idx="4786">
                  <c:v>478600</c:v>
                </c:pt>
                <c:pt idx="4787">
                  <c:v>478700</c:v>
                </c:pt>
                <c:pt idx="4788">
                  <c:v>478800</c:v>
                </c:pt>
                <c:pt idx="4789">
                  <c:v>478900</c:v>
                </c:pt>
                <c:pt idx="4790">
                  <c:v>479000</c:v>
                </c:pt>
                <c:pt idx="4791">
                  <c:v>479100</c:v>
                </c:pt>
                <c:pt idx="4792">
                  <c:v>479200</c:v>
                </c:pt>
                <c:pt idx="4793">
                  <c:v>479300</c:v>
                </c:pt>
                <c:pt idx="4794">
                  <c:v>479400</c:v>
                </c:pt>
                <c:pt idx="4795">
                  <c:v>479500</c:v>
                </c:pt>
                <c:pt idx="4796">
                  <c:v>479600</c:v>
                </c:pt>
                <c:pt idx="4797">
                  <c:v>479700</c:v>
                </c:pt>
                <c:pt idx="4798">
                  <c:v>479800</c:v>
                </c:pt>
                <c:pt idx="4799">
                  <c:v>479900</c:v>
                </c:pt>
                <c:pt idx="4800">
                  <c:v>480000</c:v>
                </c:pt>
                <c:pt idx="4801">
                  <c:v>480100</c:v>
                </c:pt>
                <c:pt idx="4802">
                  <c:v>480200</c:v>
                </c:pt>
                <c:pt idx="4803">
                  <c:v>480300</c:v>
                </c:pt>
                <c:pt idx="4804">
                  <c:v>480400</c:v>
                </c:pt>
                <c:pt idx="4805">
                  <c:v>480500</c:v>
                </c:pt>
                <c:pt idx="4806">
                  <c:v>480600</c:v>
                </c:pt>
                <c:pt idx="4807">
                  <c:v>480700</c:v>
                </c:pt>
                <c:pt idx="4808">
                  <c:v>480800</c:v>
                </c:pt>
                <c:pt idx="4809">
                  <c:v>480900</c:v>
                </c:pt>
                <c:pt idx="4810">
                  <c:v>481000</c:v>
                </c:pt>
                <c:pt idx="4811">
                  <c:v>481100</c:v>
                </c:pt>
                <c:pt idx="4812">
                  <c:v>481200</c:v>
                </c:pt>
                <c:pt idx="4813">
                  <c:v>481300</c:v>
                </c:pt>
                <c:pt idx="4814">
                  <c:v>481400</c:v>
                </c:pt>
                <c:pt idx="4815">
                  <c:v>481500</c:v>
                </c:pt>
                <c:pt idx="4816">
                  <c:v>481600</c:v>
                </c:pt>
                <c:pt idx="4817">
                  <c:v>481700</c:v>
                </c:pt>
                <c:pt idx="4818">
                  <c:v>481800</c:v>
                </c:pt>
                <c:pt idx="4819">
                  <c:v>481900</c:v>
                </c:pt>
                <c:pt idx="4820">
                  <c:v>482000</c:v>
                </c:pt>
                <c:pt idx="4821">
                  <c:v>482100</c:v>
                </c:pt>
                <c:pt idx="4822">
                  <c:v>482200</c:v>
                </c:pt>
                <c:pt idx="4823">
                  <c:v>482300</c:v>
                </c:pt>
                <c:pt idx="4824">
                  <c:v>482400</c:v>
                </c:pt>
                <c:pt idx="4825">
                  <c:v>482500</c:v>
                </c:pt>
                <c:pt idx="4826">
                  <c:v>482600</c:v>
                </c:pt>
                <c:pt idx="4827">
                  <c:v>482700</c:v>
                </c:pt>
                <c:pt idx="4828">
                  <c:v>482800</c:v>
                </c:pt>
                <c:pt idx="4829">
                  <c:v>482900</c:v>
                </c:pt>
                <c:pt idx="4830">
                  <c:v>483000</c:v>
                </c:pt>
                <c:pt idx="4831">
                  <c:v>483100</c:v>
                </c:pt>
                <c:pt idx="4832">
                  <c:v>483200</c:v>
                </c:pt>
                <c:pt idx="4833">
                  <c:v>483300</c:v>
                </c:pt>
                <c:pt idx="4834">
                  <c:v>483400</c:v>
                </c:pt>
                <c:pt idx="4835">
                  <c:v>483500</c:v>
                </c:pt>
                <c:pt idx="4836">
                  <c:v>483600</c:v>
                </c:pt>
                <c:pt idx="4837">
                  <c:v>483700</c:v>
                </c:pt>
                <c:pt idx="4838">
                  <c:v>483800</c:v>
                </c:pt>
                <c:pt idx="4839">
                  <c:v>483900</c:v>
                </c:pt>
                <c:pt idx="4840">
                  <c:v>484000</c:v>
                </c:pt>
                <c:pt idx="4841">
                  <c:v>484100</c:v>
                </c:pt>
                <c:pt idx="4842">
                  <c:v>484200</c:v>
                </c:pt>
                <c:pt idx="4843">
                  <c:v>484300</c:v>
                </c:pt>
                <c:pt idx="4844">
                  <c:v>484400</c:v>
                </c:pt>
                <c:pt idx="4845">
                  <c:v>484500</c:v>
                </c:pt>
                <c:pt idx="4846">
                  <c:v>484600</c:v>
                </c:pt>
                <c:pt idx="4847">
                  <c:v>484700</c:v>
                </c:pt>
                <c:pt idx="4848">
                  <c:v>484800</c:v>
                </c:pt>
                <c:pt idx="4849">
                  <c:v>484900</c:v>
                </c:pt>
                <c:pt idx="4850">
                  <c:v>485000</c:v>
                </c:pt>
                <c:pt idx="4851">
                  <c:v>485100</c:v>
                </c:pt>
                <c:pt idx="4852">
                  <c:v>485200</c:v>
                </c:pt>
                <c:pt idx="4853">
                  <c:v>485300</c:v>
                </c:pt>
                <c:pt idx="4854">
                  <c:v>485400</c:v>
                </c:pt>
                <c:pt idx="4855">
                  <c:v>485500</c:v>
                </c:pt>
                <c:pt idx="4856">
                  <c:v>485600</c:v>
                </c:pt>
                <c:pt idx="4857">
                  <c:v>485700</c:v>
                </c:pt>
                <c:pt idx="4858">
                  <c:v>485800</c:v>
                </c:pt>
                <c:pt idx="4859">
                  <c:v>485900</c:v>
                </c:pt>
                <c:pt idx="4860">
                  <c:v>486000</c:v>
                </c:pt>
                <c:pt idx="4861">
                  <c:v>486100</c:v>
                </c:pt>
                <c:pt idx="4862">
                  <c:v>486200</c:v>
                </c:pt>
                <c:pt idx="4863">
                  <c:v>486300</c:v>
                </c:pt>
                <c:pt idx="4864">
                  <c:v>486400</c:v>
                </c:pt>
                <c:pt idx="4865">
                  <c:v>486500</c:v>
                </c:pt>
                <c:pt idx="4866">
                  <c:v>486600</c:v>
                </c:pt>
                <c:pt idx="4867">
                  <c:v>486700</c:v>
                </c:pt>
                <c:pt idx="4868">
                  <c:v>486800</c:v>
                </c:pt>
                <c:pt idx="4869">
                  <c:v>486900</c:v>
                </c:pt>
                <c:pt idx="4870">
                  <c:v>487000</c:v>
                </c:pt>
                <c:pt idx="4871">
                  <c:v>487100</c:v>
                </c:pt>
                <c:pt idx="4872">
                  <c:v>487200</c:v>
                </c:pt>
                <c:pt idx="4873">
                  <c:v>487300</c:v>
                </c:pt>
                <c:pt idx="4874">
                  <c:v>487400</c:v>
                </c:pt>
                <c:pt idx="4875">
                  <c:v>487500</c:v>
                </c:pt>
                <c:pt idx="4876">
                  <c:v>487600</c:v>
                </c:pt>
                <c:pt idx="4877">
                  <c:v>487700</c:v>
                </c:pt>
                <c:pt idx="4878">
                  <c:v>487800</c:v>
                </c:pt>
                <c:pt idx="4879">
                  <c:v>487900</c:v>
                </c:pt>
                <c:pt idx="4880">
                  <c:v>488000</c:v>
                </c:pt>
                <c:pt idx="4881">
                  <c:v>488100</c:v>
                </c:pt>
                <c:pt idx="4882">
                  <c:v>488200</c:v>
                </c:pt>
                <c:pt idx="4883">
                  <c:v>488300</c:v>
                </c:pt>
                <c:pt idx="4884">
                  <c:v>488400</c:v>
                </c:pt>
                <c:pt idx="4885">
                  <c:v>488500</c:v>
                </c:pt>
                <c:pt idx="4886">
                  <c:v>488600</c:v>
                </c:pt>
                <c:pt idx="4887">
                  <c:v>488700</c:v>
                </c:pt>
                <c:pt idx="4888">
                  <c:v>488800</c:v>
                </c:pt>
                <c:pt idx="4889">
                  <c:v>488900</c:v>
                </c:pt>
                <c:pt idx="4890">
                  <c:v>489000</c:v>
                </c:pt>
                <c:pt idx="4891">
                  <c:v>489100</c:v>
                </c:pt>
                <c:pt idx="4892">
                  <c:v>489200</c:v>
                </c:pt>
                <c:pt idx="4893">
                  <c:v>489300</c:v>
                </c:pt>
                <c:pt idx="4894">
                  <c:v>489400</c:v>
                </c:pt>
                <c:pt idx="4895">
                  <c:v>489500</c:v>
                </c:pt>
                <c:pt idx="4896">
                  <c:v>489600</c:v>
                </c:pt>
                <c:pt idx="4897">
                  <c:v>489700</c:v>
                </c:pt>
                <c:pt idx="4898">
                  <c:v>489800</c:v>
                </c:pt>
                <c:pt idx="4899">
                  <c:v>489900</c:v>
                </c:pt>
                <c:pt idx="4900">
                  <c:v>490000</c:v>
                </c:pt>
                <c:pt idx="4901">
                  <c:v>490100</c:v>
                </c:pt>
                <c:pt idx="4902">
                  <c:v>490200</c:v>
                </c:pt>
                <c:pt idx="4903">
                  <c:v>490300</c:v>
                </c:pt>
                <c:pt idx="4904">
                  <c:v>490400</c:v>
                </c:pt>
                <c:pt idx="4905">
                  <c:v>490500</c:v>
                </c:pt>
                <c:pt idx="4906">
                  <c:v>490600</c:v>
                </c:pt>
                <c:pt idx="4907">
                  <c:v>490700</c:v>
                </c:pt>
                <c:pt idx="4908">
                  <c:v>490800</c:v>
                </c:pt>
                <c:pt idx="4909">
                  <c:v>490900</c:v>
                </c:pt>
                <c:pt idx="4910">
                  <c:v>491000</c:v>
                </c:pt>
                <c:pt idx="4911">
                  <c:v>491100</c:v>
                </c:pt>
                <c:pt idx="4912">
                  <c:v>491200</c:v>
                </c:pt>
                <c:pt idx="4913">
                  <c:v>491300</c:v>
                </c:pt>
                <c:pt idx="4914">
                  <c:v>491400</c:v>
                </c:pt>
                <c:pt idx="4915">
                  <c:v>491500</c:v>
                </c:pt>
                <c:pt idx="4916">
                  <c:v>491600</c:v>
                </c:pt>
                <c:pt idx="4917">
                  <c:v>491700</c:v>
                </c:pt>
                <c:pt idx="4918">
                  <c:v>491800</c:v>
                </c:pt>
                <c:pt idx="4919">
                  <c:v>491900</c:v>
                </c:pt>
                <c:pt idx="4920">
                  <c:v>492000</c:v>
                </c:pt>
                <c:pt idx="4921">
                  <c:v>492100</c:v>
                </c:pt>
                <c:pt idx="4922">
                  <c:v>492200</c:v>
                </c:pt>
                <c:pt idx="4923">
                  <c:v>492300</c:v>
                </c:pt>
                <c:pt idx="4924">
                  <c:v>492400</c:v>
                </c:pt>
                <c:pt idx="4925">
                  <c:v>492500</c:v>
                </c:pt>
                <c:pt idx="4926">
                  <c:v>492600</c:v>
                </c:pt>
                <c:pt idx="4927">
                  <c:v>492700</c:v>
                </c:pt>
                <c:pt idx="4928">
                  <c:v>492800</c:v>
                </c:pt>
                <c:pt idx="4929">
                  <c:v>492900</c:v>
                </c:pt>
                <c:pt idx="4930">
                  <c:v>493000</c:v>
                </c:pt>
                <c:pt idx="4931">
                  <c:v>493100</c:v>
                </c:pt>
                <c:pt idx="4932">
                  <c:v>493200</c:v>
                </c:pt>
                <c:pt idx="4933">
                  <c:v>493300</c:v>
                </c:pt>
                <c:pt idx="4934">
                  <c:v>493400</c:v>
                </c:pt>
                <c:pt idx="4935">
                  <c:v>493500</c:v>
                </c:pt>
                <c:pt idx="4936">
                  <c:v>493600</c:v>
                </c:pt>
                <c:pt idx="4937">
                  <c:v>493700</c:v>
                </c:pt>
                <c:pt idx="4938">
                  <c:v>493800</c:v>
                </c:pt>
                <c:pt idx="4939">
                  <c:v>493900</c:v>
                </c:pt>
                <c:pt idx="4940">
                  <c:v>494000</c:v>
                </c:pt>
                <c:pt idx="4941">
                  <c:v>494100</c:v>
                </c:pt>
                <c:pt idx="4942">
                  <c:v>494200</c:v>
                </c:pt>
                <c:pt idx="4943">
                  <c:v>494300</c:v>
                </c:pt>
                <c:pt idx="4944">
                  <c:v>494400</c:v>
                </c:pt>
                <c:pt idx="4945">
                  <c:v>494500</c:v>
                </c:pt>
                <c:pt idx="4946">
                  <c:v>494600</c:v>
                </c:pt>
                <c:pt idx="4947">
                  <c:v>494700</c:v>
                </c:pt>
                <c:pt idx="4948">
                  <c:v>494800</c:v>
                </c:pt>
                <c:pt idx="4949">
                  <c:v>494900</c:v>
                </c:pt>
                <c:pt idx="4950">
                  <c:v>495000</c:v>
                </c:pt>
                <c:pt idx="4951">
                  <c:v>495100</c:v>
                </c:pt>
                <c:pt idx="4952">
                  <c:v>495200</c:v>
                </c:pt>
                <c:pt idx="4953">
                  <c:v>495300</c:v>
                </c:pt>
                <c:pt idx="4954">
                  <c:v>495400</c:v>
                </c:pt>
                <c:pt idx="4955">
                  <c:v>495500</c:v>
                </c:pt>
                <c:pt idx="4956">
                  <c:v>495600</c:v>
                </c:pt>
                <c:pt idx="4957">
                  <c:v>495700</c:v>
                </c:pt>
                <c:pt idx="4958">
                  <c:v>495800</c:v>
                </c:pt>
                <c:pt idx="4959">
                  <c:v>495900</c:v>
                </c:pt>
                <c:pt idx="4960">
                  <c:v>496000</c:v>
                </c:pt>
                <c:pt idx="4961">
                  <c:v>496100</c:v>
                </c:pt>
                <c:pt idx="4962">
                  <c:v>496200</c:v>
                </c:pt>
                <c:pt idx="4963">
                  <c:v>496300</c:v>
                </c:pt>
                <c:pt idx="4964">
                  <c:v>496400</c:v>
                </c:pt>
                <c:pt idx="4965">
                  <c:v>496500</c:v>
                </c:pt>
                <c:pt idx="4966">
                  <c:v>496600</c:v>
                </c:pt>
                <c:pt idx="4967">
                  <c:v>496700</c:v>
                </c:pt>
                <c:pt idx="4968">
                  <c:v>496800</c:v>
                </c:pt>
                <c:pt idx="4969">
                  <c:v>496900</c:v>
                </c:pt>
                <c:pt idx="4970">
                  <c:v>497000</c:v>
                </c:pt>
                <c:pt idx="4971">
                  <c:v>497100</c:v>
                </c:pt>
                <c:pt idx="4972">
                  <c:v>497200</c:v>
                </c:pt>
                <c:pt idx="4973">
                  <c:v>497300</c:v>
                </c:pt>
                <c:pt idx="4974">
                  <c:v>497400</c:v>
                </c:pt>
                <c:pt idx="4975">
                  <c:v>497500</c:v>
                </c:pt>
                <c:pt idx="4976">
                  <c:v>497600</c:v>
                </c:pt>
                <c:pt idx="4977">
                  <c:v>497700</c:v>
                </c:pt>
                <c:pt idx="4978">
                  <c:v>497800</c:v>
                </c:pt>
                <c:pt idx="4979">
                  <c:v>497900</c:v>
                </c:pt>
                <c:pt idx="4980">
                  <c:v>498000</c:v>
                </c:pt>
                <c:pt idx="4981">
                  <c:v>498100</c:v>
                </c:pt>
                <c:pt idx="4982">
                  <c:v>498200</c:v>
                </c:pt>
                <c:pt idx="4983">
                  <c:v>498300</c:v>
                </c:pt>
                <c:pt idx="4984">
                  <c:v>498400</c:v>
                </c:pt>
                <c:pt idx="4985">
                  <c:v>498500</c:v>
                </c:pt>
                <c:pt idx="4986">
                  <c:v>498600</c:v>
                </c:pt>
                <c:pt idx="4987">
                  <c:v>498700</c:v>
                </c:pt>
                <c:pt idx="4988">
                  <c:v>498800</c:v>
                </c:pt>
                <c:pt idx="4989">
                  <c:v>498900</c:v>
                </c:pt>
                <c:pt idx="4990">
                  <c:v>499000</c:v>
                </c:pt>
                <c:pt idx="4991">
                  <c:v>499100</c:v>
                </c:pt>
                <c:pt idx="4992">
                  <c:v>499200</c:v>
                </c:pt>
                <c:pt idx="4993">
                  <c:v>499300</c:v>
                </c:pt>
                <c:pt idx="4994">
                  <c:v>499400</c:v>
                </c:pt>
                <c:pt idx="4995">
                  <c:v>499500</c:v>
                </c:pt>
                <c:pt idx="4996">
                  <c:v>499600</c:v>
                </c:pt>
                <c:pt idx="4997">
                  <c:v>499700</c:v>
                </c:pt>
                <c:pt idx="4998">
                  <c:v>499800</c:v>
                </c:pt>
                <c:pt idx="4999">
                  <c:v>499900</c:v>
                </c:pt>
                <c:pt idx="5000">
                  <c:v>500000</c:v>
                </c:pt>
              </c:numCache>
            </c:numRef>
          </c:xVal>
          <c:yVal>
            <c:numRef>
              <c:f>'Model 1.2 price0.0'!$G$2:$G$5002</c:f>
              <c:numCache>
                <c:formatCode>General</c:formatCode>
                <c:ptCount val="50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3.7631600000000002E-3</c:v>
                </c:pt>
                <c:pt idx="1002">
                  <c:v>6.4031299999999999E-3</c:v>
                </c:pt>
                <c:pt idx="1003">
                  <c:v>2.96964E-3</c:v>
                </c:pt>
                <c:pt idx="1004">
                  <c:v>5.6720299999999998E-3</c:v>
                </c:pt>
                <c:pt idx="1005">
                  <c:v>7.3072199999999997E-3</c:v>
                </c:pt>
                <c:pt idx="1006">
                  <c:v>1.0766100000000001E-2</c:v>
                </c:pt>
                <c:pt idx="1007">
                  <c:v>1.9214100000000001E-2</c:v>
                </c:pt>
                <c:pt idx="1008">
                  <c:v>3.3776100000000003E-2</c:v>
                </c:pt>
                <c:pt idx="1009">
                  <c:v>5.1194400000000001E-2</c:v>
                </c:pt>
                <c:pt idx="1010">
                  <c:v>5.27327E-2</c:v>
                </c:pt>
                <c:pt idx="1011">
                  <c:v>6.5570000000000003E-2</c:v>
                </c:pt>
                <c:pt idx="1012">
                  <c:v>6.64212E-2</c:v>
                </c:pt>
                <c:pt idx="1013">
                  <c:v>8.2454200000000005E-2</c:v>
                </c:pt>
                <c:pt idx="1014">
                  <c:v>7.4690500000000007E-2</c:v>
                </c:pt>
                <c:pt idx="1015">
                  <c:v>7.2303599999999996E-2</c:v>
                </c:pt>
                <c:pt idx="1016">
                  <c:v>5.7081699999999999E-2</c:v>
                </c:pt>
                <c:pt idx="1017">
                  <c:v>6.0597100000000001E-2</c:v>
                </c:pt>
                <c:pt idx="1018">
                  <c:v>5.1856399999999997E-2</c:v>
                </c:pt>
                <c:pt idx="1019">
                  <c:v>5.6512100000000003E-2</c:v>
                </c:pt>
                <c:pt idx="1020">
                  <c:v>4.67196E-2</c:v>
                </c:pt>
                <c:pt idx="1021">
                  <c:v>5.3018799999999998E-2</c:v>
                </c:pt>
                <c:pt idx="1022">
                  <c:v>6.8498100000000006E-2</c:v>
                </c:pt>
                <c:pt idx="1023">
                  <c:v>6.00312E-2</c:v>
                </c:pt>
                <c:pt idx="1024">
                  <c:v>7.0482600000000006E-2</c:v>
                </c:pt>
                <c:pt idx="1025">
                  <c:v>4.1251599999999999E-2</c:v>
                </c:pt>
                <c:pt idx="1026">
                  <c:v>3.7763999999999999E-2</c:v>
                </c:pt>
                <c:pt idx="1027">
                  <c:v>2.03016E-2</c:v>
                </c:pt>
                <c:pt idx="1028">
                  <c:v>2.20593E-2</c:v>
                </c:pt>
                <c:pt idx="1029">
                  <c:v>2.6288599999999999E-2</c:v>
                </c:pt>
                <c:pt idx="1030">
                  <c:v>3.4128400000000003E-2</c:v>
                </c:pt>
                <c:pt idx="1031">
                  <c:v>1.9974200000000001E-2</c:v>
                </c:pt>
                <c:pt idx="1032">
                  <c:v>2.6816099999999999E-2</c:v>
                </c:pt>
                <c:pt idx="1033">
                  <c:v>2.8946400000000001E-2</c:v>
                </c:pt>
                <c:pt idx="1034">
                  <c:v>3.3913499999999999E-2</c:v>
                </c:pt>
                <c:pt idx="1035">
                  <c:v>3.4130899999999999E-2</c:v>
                </c:pt>
                <c:pt idx="1036">
                  <c:v>3.3326000000000001E-2</c:v>
                </c:pt>
                <c:pt idx="1037">
                  <c:v>3.2690499999999997E-2</c:v>
                </c:pt>
                <c:pt idx="1038">
                  <c:v>3.8911099999999997E-2</c:v>
                </c:pt>
                <c:pt idx="1039">
                  <c:v>3.8689800000000003E-2</c:v>
                </c:pt>
                <c:pt idx="1040">
                  <c:v>3.14568E-2</c:v>
                </c:pt>
                <c:pt idx="1041">
                  <c:v>3.5506299999999998E-2</c:v>
                </c:pt>
                <c:pt idx="1042">
                  <c:v>3.1502799999999997E-2</c:v>
                </c:pt>
                <c:pt idx="1043">
                  <c:v>2.9152899999999999E-2</c:v>
                </c:pt>
                <c:pt idx="1044">
                  <c:v>2.9414200000000001E-2</c:v>
                </c:pt>
                <c:pt idx="1045">
                  <c:v>3.3936599999999997E-2</c:v>
                </c:pt>
                <c:pt idx="1046">
                  <c:v>3.5708499999999997E-2</c:v>
                </c:pt>
                <c:pt idx="1047">
                  <c:v>3.7830200000000001E-2</c:v>
                </c:pt>
                <c:pt idx="1048">
                  <c:v>3.6703E-2</c:v>
                </c:pt>
                <c:pt idx="1049">
                  <c:v>2.34457E-2</c:v>
                </c:pt>
                <c:pt idx="1050">
                  <c:v>2.27745E-2</c:v>
                </c:pt>
                <c:pt idx="1051">
                  <c:v>2.1998899999999998E-2</c:v>
                </c:pt>
                <c:pt idx="1052">
                  <c:v>1.9299299999999998E-2</c:v>
                </c:pt>
                <c:pt idx="1053">
                  <c:v>3.05437E-2</c:v>
                </c:pt>
                <c:pt idx="1054">
                  <c:v>3.4510100000000002E-2</c:v>
                </c:pt>
                <c:pt idx="1055">
                  <c:v>4.2373099999999997E-2</c:v>
                </c:pt>
                <c:pt idx="1056">
                  <c:v>3.95748E-2</c:v>
                </c:pt>
                <c:pt idx="1057">
                  <c:v>4.2273900000000003E-2</c:v>
                </c:pt>
                <c:pt idx="1058">
                  <c:v>4.8172899999999998E-2</c:v>
                </c:pt>
                <c:pt idx="1059">
                  <c:v>4.9343900000000003E-2</c:v>
                </c:pt>
                <c:pt idx="1060">
                  <c:v>5.2295700000000001E-2</c:v>
                </c:pt>
                <c:pt idx="1061">
                  <c:v>5.8072699999999998E-2</c:v>
                </c:pt>
                <c:pt idx="1062">
                  <c:v>5.5739799999999999E-2</c:v>
                </c:pt>
                <c:pt idx="1063">
                  <c:v>5.18179E-2</c:v>
                </c:pt>
                <c:pt idx="1064">
                  <c:v>5.3006600000000001E-2</c:v>
                </c:pt>
                <c:pt idx="1065">
                  <c:v>5.9857100000000003E-2</c:v>
                </c:pt>
                <c:pt idx="1066">
                  <c:v>5.7402500000000002E-2</c:v>
                </c:pt>
                <c:pt idx="1067">
                  <c:v>5.4923899999999998E-2</c:v>
                </c:pt>
                <c:pt idx="1068">
                  <c:v>6.8493299999999993E-2</c:v>
                </c:pt>
                <c:pt idx="1069">
                  <c:v>5.12069E-2</c:v>
                </c:pt>
                <c:pt idx="1070">
                  <c:v>5.0001299999999999E-2</c:v>
                </c:pt>
                <c:pt idx="1071">
                  <c:v>6.6357100000000002E-2</c:v>
                </c:pt>
                <c:pt idx="1072">
                  <c:v>6.9593600000000005E-2</c:v>
                </c:pt>
                <c:pt idx="1073">
                  <c:v>8.32233E-2</c:v>
                </c:pt>
                <c:pt idx="1074">
                  <c:v>8.9922799999999997E-2</c:v>
                </c:pt>
                <c:pt idx="1075">
                  <c:v>9.1299199999999997E-2</c:v>
                </c:pt>
                <c:pt idx="1076">
                  <c:v>8.8173299999999996E-2</c:v>
                </c:pt>
                <c:pt idx="1077">
                  <c:v>8.8373199999999999E-2</c:v>
                </c:pt>
                <c:pt idx="1078">
                  <c:v>9.3545699999999996E-2</c:v>
                </c:pt>
                <c:pt idx="1079">
                  <c:v>8.8395399999999999E-2</c:v>
                </c:pt>
                <c:pt idx="1080">
                  <c:v>8.7648000000000004E-2</c:v>
                </c:pt>
                <c:pt idx="1081">
                  <c:v>8.9329800000000001E-2</c:v>
                </c:pt>
                <c:pt idx="1082">
                  <c:v>9.2833600000000002E-2</c:v>
                </c:pt>
                <c:pt idx="1083">
                  <c:v>0.111332</c:v>
                </c:pt>
                <c:pt idx="1084">
                  <c:v>0.11902</c:v>
                </c:pt>
                <c:pt idx="1085">
                  <c:v>0.10298300000000001</c:v>
                </c:pt>
                <c:pt idx="1086">
                  <c:v>0.10427599999999999</c:v>
                </c:pt>
                <c:pt idx="1087">
                  <c:v>0.111456</c:v>
                </c:pt>
                <c:pt idx="1088">
                  <c:v>0.101437</c:v>
                </c:pt>
                <c:pt idx="1089">
                  <c:v>7.8031199999999995E-2</c:v>
                </c:pt>
                <c:pt idx="1090">
                  <c:v>7.7137300000000006E-2</c:v>
                </c:pt>
                <c:pt idx="1091">
                  <c:v>7.1231600000000006E-2</c:v>
                </c:pt>
                <c:pt idx="1092">
                  <c:v>7.3578500000000005E-2</c:v>
                </c:pt>
                <c:pt idx="1093">
                  <c:v>9.2305100000000001E-2</c:v>
                </c:pt>
                <c:pt idx="1094">
                  <c:v>9.7143699999999999E-2</c:v>
                </c:pt>
                <c:pt idx="1095">
                  <c:v>9.7893900000000006E-2</c:v>
                </c:pt>
                <c:pt idx="1096">
                  <c:v>0.104458</c:v>
                </c:pt>
                <c:pt idx="1097">
                  <c:v>0.11776499999999999</c:v>
                </c:pt>
                <c:pt idx="1098">
                  <c:v>0.118327</c:v>
                </c:pt>
                <c:pt idx="1099">
                  <c:v>0.118108</c:v>
                </c:pt>
                <c:pt idx="1100">
                  <c:v>0.104376</c:v>
                </c:pt>
                <c:pt idx="1101">
                  <c:v>0.10309</c:v>
                </c:pt>
                <c:pt idx="1102">
                  <c:v>8.72507E-2</c:v>
                </c:pt>
                <c:pt idx="1103">
                  <c:v>9.4511399999999995E-2</c:v>
                </c:pt>
                <c:pt idx="1104">
                  <c:v>8.8172899999999998E-2</c:v>
                </c:pt>
                <c:pt idx="1105">
                  <c:v>8.2068100000000005E-2</c:v>
                </c:pt>
                <c:pt idx="1106">
                  <c:v>7.6272099999999995E-2</c:v>
                </c:pt>
                <c:pt idx="1107">
                  <c:v>8.4831500000000004E-2</c:v>
                </c:pt>
                <c:pt idx="1108">
                  <c:v>7.8484700000000004E-2</c:v>
                </c:pt>
                <c:pt idx="1109">
                  <c:v>7.8654199999999994E-2</c:v>
                </c:pt>
                <c:pt idx="1110">
                  <c:v>7.0324300000000006E-2</c:v>
                </c:pt>
                <c:pt idx="1111">
                  <c:v>6.0739700000000001E-2</c:v>
                </c:pt>
                <c:pt idx="1112">
                  <c:v>5.8261399999999998E-2</c:v>
                </c:pt>
                <c:pt idx="1113">
                  <c:v>6.3925200000000001E-2</c:v>
                </c:pt>
                <c:pt idx="1114">
                  <c:v>6.8868799999999994E-2</c:v>
                </c:pt>
                <c:pt idx="1115">
                  <c:v>7.7582799999999993E-2</c:v>
                </c:pt>
                <c:pt idx="1116">
                  <c:v>7.4457899999999994E-2</c:v>
                </c:pt>
                <c:pt idx="1117">
                  <c:v>9.2037599999999997E-2</c:v>
                </c:pt>
                <c:pt idx="1118">
                  <c:v>9.9824700000000002E-2</c:v>
                </c:pt>
                <c:pt idx="1119">
                  <c:v>8.4609100000000007E-2</c:v>
                </c:pt>
                <c:pt idx="1120">
                  <c:v>8.18609E-2</c:v>
                </c:pt>
                <c:pt idx="1121">
                  <c:v>8.3802299999999996E-2</c:v>
                </c:pt>
                <c:pt idx="1122">
                  <c:v>8.5234099999999993E-2</c:v>
                </c:pt>
                <c:pt idx="1123">
                  <c:v>8.9810000000000001E-2</c:v>
                </c:pt>
                <c:pt idx="1124">
                  <c:v>8.0699099999999996E-2</c:v>
                </c:pt>
                <c:pt idx="1125">
                  <c:v>7.0164900000000002E-2</c:v>
                </c:pt>
                <c:pt idx="1126">
                  <c:v>6.6047700000000001E-2</c:v>
                </c:pt>
                <c:pt idx="1127">
                  <c:v>7.8865400000000002E-2</c:v>
                </c:pt>
                <c:pt idx="1128">
                  <c:v>8.1781199999999998E-2</c:v>
                </c:pt>
                <c:pt idx="1129">
                  <c:v>8.7934499999999999E-2</c:v>
                </c:pt>
                <c:pt idx="1130">
                  <c:v>7.9278299999999996E-2</c:v>
                </c:pt>
                <c:pt idx="1131">
                  <c:v>8.4775500000000004E-2</c:v>
                </c:pt>
                <c:pt idx="1132">
                  <c:v>9.9429400000000001E-2</c:v>
                </c:pt>
                <c:pt idx="1133">
                  <c:v>9.6842600000000001E-2</c:v>
                </c:pt>
                <c:pt idx="1134">
                  <c:v>0.109191</c:v>
                </c:pt>
                <c:pt idx="1135">
                  <c:v>0.105883</c:v>
                </c:pt>
                <c:pt idx="1136">
                  <c:v>0.100771</c:v>
                </c:pt>
                <c:pt idx="1137">
                  <c:v>0.104114</c:v>
                </c:pt>
                <c:pt idx="1138">
                  <c:v>0.108498</c:v>
                </c:pt>
                <c:pt idx="1139">
                  <c:v>9.9588300000000005E-2</c:v>
                </c:pt>
                <c:pt idx="1140">
                  <c:v>0.102622</c:v>
                </c:pt>
                <c:pt idx="1141">
                  <c:v>9.9008100000000002E-2</c:v>
                </c:pt>
                <c:pt idx="1142">
                  <c:v>9.3274399999999993E-2</c:v>
                </c:pt>
                <c:pt idx="1143">
                  <c:v>9.2169600000000004E-2</c:v>
                </c:pt>
                <c:pt idx="1144">
                  <c:v>0.100104</c:v>
                </c:pt>
                <c:pt idx="1145">
                  <c:v>9.9248900000000001E-2</c:v>
                </c:pt>
                <c:pt idx="1146">
                  <c:v>0.102488</c:v>
                </c:pt>
                <c:pt idx="1147">
                  <c:v>9.2861600000000002E-2</c:v>
                </c:pt>
                <c:pt idx="1148">
                  <c:v>9.6811800000000003E-2</c:v>
                </c:pt>
                <c:pt idx="1149">
                  <c:v>9.9491399999999994E-2</c:v>
                </c:pt>
                <c:pt idx="1150">
                  <c:v>9.51346E-2</c:v>
                </c:pt>
                <c:pt idx="1151">
                  <c:v>0.104056</c:v>
                </c:pt>
                <c:pt idx="1152">
                  <c:v>9.6904000000000004E-2</c:v>
                </c:pt>
                <c:pt idx="1153">
                  <c:v>9.3539200000000003E-2</c:v>
                </c:pt>
                <c:pt idx="1154">
                  <c:v>8.8609800000000002E-2</c:v>
                </c:pt>
                <c:pt idx="1155">
                  <c:v>8.3396399999999996E-2</c:v>
                </c:pt>
                <c:pt idx="1156">
                  <c:v>7.5887700000000002E-2</c:v>
                </c:pt>
                <c:pt idx="1157">
                  <c:v>7.9794299999999999E-2</c:v>
                </c:pt>
                <c:pt idx="1158">
                  <c:v>8.5402800000000001E-2</c:v>
                </c:pt>
                <c:pt idx="1159">
                  <c:v>9.6455600000000002E-2</c:v>
                </c:pt>
                <c:pt idx="1160">
                  <c:v>0.105459</c:v>
                </c:pt>
                <c:pt idx="1161">
                  <c:v>9.8560499999999995E-2</c:v>
                </c:pt>
                <c:pt idx="1162">
                  <c:v>0.118669</c:v>
                </c:pt>
                <c:pt idx="1163">
                  <c:v>0.127052</c:v>
                </c:pt>
                <c:pt idx="1164">
                  <c:v>0.133852</c:v>
                </c:pt>
                <c:pt idx="1165">
                  <c:v>0.13825599999999999</c:v>
                </c:pt>
                <c:pt idx="1166">
                  <c:v>0.14358899999999999</c:v>
                </c:pt>
                <c:pt idx="1167">
                  <c:v>0.12795899999999999</c:v>
                </c:pt>
                <c:pt idx="1168">
                  <c:v>0.12039900000000001</c:v>
                </c:pt>
                <c:pt idx="1169">
                  <c:v>0.117643</c:v>
                </c:pt>
                <c:pt idx="1170">
                  <c:v>0.11765100000000001</c:v>
                </c:pt>
                <c:pt idx="1171">
                  <c:v>0.116064</c:v>
                </c:pt>
                <c:pt idx="1172">
                  <c:v>0.108151</c:v>
                </c:pt>
                <c:pt idx="1173">
                  <c:v>0.114012</c:v>
                </c:pt>
                <c:pt idx="1174">
                  <c:v>0.10262400000000001</c:v>
                </c:pt>
                <c:pt idx="1175">
                  <c:v>0.104376</c:v>
                </c:pt>
                <c:pt idx="1176">
                  <c:v>9.5869499999999996E-2</c:v>
                </c:pt>
                <c:pt idx="1177">
                  <c:v>9.5779299999999998E-2</c:v>
                </c:pt>
                <c:pt idx="1178">
                  <c:v>0.102164</c:v>
                </c:pt>
                <c:pt idx="1179">
                  <c:v>0.12166</c:v>
                </c:pt>
                <c:pt idx="1180">
                  <c:v>0.153281</c:v>
                </c:pt>
                <c:pt idx="1181">
                  <c:v>0.13663500000000001</c:v>
                </c:pt>
                <c:pt idx="1182">
                  <c:v>0.12264899999999999</c:v>
                </c:pt>
                <c:pt idx="1183">
                  <c:v>0.122558</c:v>
                </c:pt>
                <c:pt idx="1184">
                  <c:v>0.120446</c:v>
                </c:pt>
                <c:pt idx="1185">
                  <c:v>0.10910300000000001</c:v>
                </c:pt>
                <c:pt idx="1186">
                  <c:v>8.1439200000000003E-2</c:v>
                </c:pt>
                <c:pt idx="1187">
                  <c:v>7.8259400000000007E-2</c:v>
                </c:pt>
                <c:pt idx="1188">
                  <c:v>7.0274799999999998E-2</c:v>
                </c:pt>
                <c:pt idx="1189">
                  <c:v>5.7693099999999997E-2</c:v>
                </c:pt>
                <c:pt idx="1190">
                  <c:v>7.1554999999999994E-2</c:v>
                </c:pt>
                <c:pt idx="1191">
                  <c:v>7.7323100000000006E-2</c:v>
                </c:pt>
                <c:pt idx="1192">
                  <c:v>9.0063299999999999E-2</c:v>
                </c:pt>
                <c:pt idx="1193">
                  <c:v>6.5562499999999996E-2</c:v>
                </c:pt>
                <c:pt idx="1194">
                  <c:v>6.9291199999999997E-2</c:v>
                </c:pt>
                <c:pt idx="1195">
                  <c:v>6.8047399999999994E-2</c:v>
                </c:pt>
                <c:pt idx="1196">
                  <c:v>6.4992099999999997E-2</c:v>
                </c:pt>
                <c:pt idx="1197">
                  <c:v>5.4570199999999999E-2</c:v>
                </c:pt>
                <c:pt idx="1198">
                  <c:v>4.3523100000000002E-2</c:v>
                </c:pt>
                <c:pt idx="1199">
                  <c:v>6.0215699999999997E-2</c:v>
                </c:pt>
                <c:pt idx="1200">
                  <c:v>6.2932199999999994E-2</c:v>
                </c:pt>
                <c:pt idx="1201">
                  <c:v>5.77154E-2</c:v>
                </c:pt>
                <c:pt idx="1202">
                  <c:v>4.0248100000000002E-2</c:v>
                </c:pt>
                <c:pt idx="1203">
                  <c:v>4.3351300000000002E-2</c:v>
                </c:pt>
                <c:pt idx="1204">
                  <c:v>4.3549900000000002E-2</c:v>
                </c:pt>
                <c:pt idx="1205">
                  <c:v>5.1964700000000003E-2</c:v>
                </c:pt>
                <c:pt idx="1206">
                  <c:v>3.9158999999999999E-2</c:v>
                </c:pt>
                <c:pt idx="1207">
                  <c:v>3.4008700000000003E-2</c:v>
                </c:pt>
                <c:pt idx="1208">
                  <c:v>3.5111099999999999E-2</c:v>
                </c:pt>
                <c:pt idx="1209">
                  <c:v>3.2493399999999999E-2</c:v>
                </c:pt>
                <c:pt idx="1210">
                  <c:v>2.88794E-2</c:v>
                </c:pt>
                <c:pt idx="1211">
                  <c:v>2.3669699999999998E-2</c:v>
                </c:pt>
                <c:pt idx="1212">
                  <c:v>2.3237600000000001E-2</c:v>
                </c:pt>
                <c:pt idx="1213">
                  <c:v>1.7696900000000002E-2</c:v>
                </c:pt>
                <c:pt idx="1214">
                  <c:v>2.3237500000000001E-2</c:v>
                </c:pt>
                <c:pt idx="1215">
                  <c:v>1.9403699999999999E-2</c:v>
                </c:pt>
                <c:pt idx="1216">
                  <c:v>1.61E-2</c:v>
                </c:pt>
                <c:pt idx="1217">
                  <c:v>1.6025600000000001E-2</c:v>
                </c:pt>
                <c:pt idx="1218">
                  <c:v>2.1973699999999999E-2</c:v>
                </c:pt>
                <c:pt idx="1219">
                  <c:v>2.8544E-2</c:v>
                </c:pt>
                <c:pt idx="1220">
                  <c:v>2.8728699999999999E-2</c:v>
                </c:pt>
                <c:pt idx="1221">
                  <c:v>2.3012299999999999E-2</c:v>
                </c:pt>
                <c:pt idx="1222">
                  <c:v>1.93289E-2</c:v>
                </c:pt>
                <c:pt idx="1223">
                  <c:v>1.91069E-2</c:v>
                </c:pt>
                <c:pt idx="1224">
                  <c:v>2.5187899999999999E-2</c:v>
                </c:pt>
                <c:pt idx="1225">
                  <c:v>2.8369700000000001E-2</c:v>
                </c:pt>
                <c:pt idx="1226">
                  <c:v>2.81882E-2</c:v>
                </c:pt>
                <c:pt idx="1227">
                  <c:v>3.03434E-2</c:v>
                </c:pt>
                <c:pt idx="1228">
                  <c:v>2.97422E-2</c:v>
                </c:pt>
                <c:pt idx="1229">
                  <c:v>3.0799699999999999E-2</c:v>
                </c:pt>
                <c:pt idx="1230">
                  <c:v>2.82467E-2</c:v>
                </c:pt>
                <c:pt idx="1231">
                  <c:v>1.94509E-2</c:v>
                </c:pt>
                <c:pt idx="1232">
                  <c:v>2.66132E-2</c:v>
                </c:pt>
                <c:pt idx="1233">
                  <c:v>2.57573E-2</c:v>
                </c:pt>
                <c:pt idx="1234">
                  <c:v>3.1903599999999997E-2</c:v>
                </c:pt>
                <c:pt idx="1235">
                  <c:v>3.11092E-2</c:v>
                </c:pt>
                <c:pt idx="1236">
                  <c:v>2.46257E-2</c:v>
                </c:pt>
                <c:pt idx="1237">
                  <c:v>2.96914E-2</c:v>
                </c:pt>
                <c:pt idx="1238">
                  <c:v>2.9194600000000001E-2</c:v>
                </c:pt>
                <c:pt idx="1239">
                  <c:v>2.2747699999999999E-2</c:v>
                </c:pt>
                <c:pt idx="1240">
                  <c:v>3.4387300000000003E-2</c:v>
                </c:pt>
                <c:pt idx="1241">
                  <c:v>2.09231E-2</c:v>
                </c:pt>
                <c:pt idx="1242">
                  <c:v>2.6229499999999999E-2</c:v>
                </c:pt>
                <c:pt idx="1243">
                  <c:v>3.4865899999999998E-2</c:v>
                </c:pt>
                <c:pt idx="1244">
                  <c:v>3.3425999999999997E-2</c:v>
                </c:pt>
                <c:pt idx="1245">
                  <c:v>1.8667E-2</c:v>
                </c:pt>
                <c:pt idx="1246">
                  <c:v>2.4351500000000002E-2</c:v>
                </c:pt>
                <c:pt idx="1247">
                  <c:v>2.2815599999999998E-2</c:v>
                </c:pt>
                <c:pt idx="1248">
                  <c:v>3.1283699999999998E-2</c:v>
                </c:pt>
                <c:pt idx="1249">
                  <c:v>3.48481E-2</c:v>
                </c:pt>
                <c:pt idx="1250">
                  <c:v>3.14703E-2</c:v>
                </c:pt>
                <c:pt idx="1251">
                  <c:v>4.0362000000000002E-2</c:v>
                </c:pt>
                <c:pt idx="1252">
                  <c:v>4.5288399999999999E-2</c:v>
                </c:pt>
                <c:pt idx="1253">
                  <c:v>3.6257400000000002E-2</c:v>
                </c:pt>
                <c:pt idx="1254">
                  <c:v>3.7061999999999998E-2</c:v>
                </c:pt>
                <c:pt idx="1255">
                  <c:v>4.7391200000000001E-2</c:v>
                </c:pt>
                <c:pt idx="1256">
                  <c:v>4.0538900000000003E-2</c:v>
                </c:pt>
                <c:pt idx="1257">
                  <c:v>4.4495E-2</c:v>
                </c:pt>
                <c:pt idx="1258">
                  <c:v>3.7872799999999998E-2</c:v>
                </c:pt>
                <c:pt idx="1259">
                  <c:v>3.5656599999999997E-2</c:v>
                </c:pt>
                <c:pt idx="1260">
                  <c:v>3.6924800000000001E-2</c:v>
                </c:pt>
                <c:pt idx="1261">
                  <c:v>2.59934E-2</c:v>
                </c:pt>
                <c:pt idx="1262">
                  <c:v>1.15893E-2</c:v>
                </c:pt>
                <c:pt idx="1263">
                  <c:v>1.26435E-2</c:v>
                </c:pt>
                <c:pt idx="1264">
                  <c:v>9.3046399999999994E-3</c:v>
                </c:pt>
                <c:pt idx="1265">
                  <c:v>2.0635199999999999E-2</c:v>
                </c:pt>
                <c:pt idx="1266">
                  <c:v>2.20658E-2</c:v>
                </c:pt>
                <c:pt idx="1267">
                  <c:v>2.2070599999999999E-2</c:v>
                </c:pt>
                <c:pt idx="1268">
                  <c:v>2.4577399999999999E-2</c:v>
                </c:pt>
                <c:pt idx="1269">
                  <c:v>2.3984200000000001E-2</c:v>
                </c:pt>
                <c:pt idx="1270">
                  <c:v>3.1102299999999999E-2</c:v>
                </c:pt>
                <c:pt idx="1271">
                  <c:v>4.3206700000000001E-2</c:v>
                </c:pt>
                <c:pt idx="1272">
                  <c:v>3.8999399999999997E-2</c:v>
                </c:pt>
                <c:pt idx="1273">
                  <c:v>4.6025900000000002E-2</c:v>
                </c:pt>
                <c:pt idx="1274">
                  <c:v>4.0212499999999998E-2</c:v>
                </c:pt>
                <c:pt idx="1275">
                  <c:v>3.9110600000000002E-2</c:v>
                </c:pt>
                <c:pt idx="1276">
                  <c:v>4.7372200000000003E-2</c:v>
                </c:pt>
                <c:pt idx="1277">
                  <c:v>4.90231E-2</c:v>
                </c:pt>
                <c:pt idx="1278">
                  <c:v>4.8078900000000001E-2</c:v>
                </c:pt>
                <c:pt idx="1279">
                  <c:v>4.6821099999999997E-2</c:v>
                </c:pt>
                <c:pt idx="1280">
                  <c:v>6.0309599999999998E-2</c:v>
                </c:pt>
                <c:pt idx="1281">
                  <c:v>5.7364100000000001E-2</c:v>
                </c:pt>
                <c:pt idx="1282">
                  <c:v>5.4468799999999998E-2</c:v>
                </c:pt>
                <c:pt idx="1283">
                  <c:v>5.0154200000000003E-2</c:v>
                </c:pt>
                <c:pt idx="1284">
                  <c:v>4.9716700000000003E-2</c:v>
                </c:pt>
                <c:pt idx="1285">
                  <c:v>4.6998100000000001E-2</c:v>
                </c:pt>
                <c:pt idx="1286">
                  <c:v>4.2973499999999998E-2</c:v>
                </c:pt>
                <c:pt idx="1287">
                  <c:v>5.40104E-2</c:v>
                </c:pt>
                <c:pt idx="1288">
                  <c:v>6.0470500000000003E-2</c:v>
                </c:pt>
                <c:pt idx="1289">
                  <c:v>5.4362300000000002E-2</c:v>
                </c:pt>
                <c:pt idx="1290">
                  <c:v>4.9658800000000003E-2</c:v>
                </c:pt>
                <c:pt idx="1291">
                  <c:v>6.1702300000000002E-2</c:v>
                </c:pt>
                <c:pt idx="1292">
                  <c:v>7.5720499999999996E-2</c:v>
                </c:pt>
                <c:pt idx="1293">
                  <c:v>7.0651699999999998E-2</c:v>
                </c:pt>
                <c:pt idx="1294">
                  <c:v>6.9677799999999998E-2</c:v>
                </c:pt>
                <c:pt idx="1295">
                  <c:v>6.04687E-2</c:v>
                </c:pt>
                <c:pt idx="1296">
                  <c:v>6.2101700000000003E-2</c:v>
                </c:pt>
                <c:pt idx="1297">
                  <c:v>7.1165800000000001E-2</c:v>
                </c:pt>
                <c:pt idx="1298">
                  <c:v>5.5259500000000003E-2</c:v>
                </c:pt>
                <c:pt idx="1299">
                  <c:v>5.0181000000000003E-2</c:v>
                </c:pt>
                <c:pt idx="1300">
                  <c:v>5.7655999999999999E-2</c:v>
                </c:pt>
                <c:pt idx="1301">
                  <c:v>5.3792199999999998E-2</c:v>
                </c:pt>
                <c:pt idx="1302">
                  <c:v>4.2638200000000001E-2</c:v>
                </c:pt>
                <c:pt idx="1303">
                  <c:v>4.5807899999999999E-2</c:v>
                </c:pt>
                <c:pt idx="1304">
                  <c:v>4.3230999999999999E-2</c:v>
                </c:pt>
                <c:pt idx="1305">
                  <c:v>4.2249799999999997E-2</c:v>
                </c:pt>
                <c:pt idx="1306">
                  <c:v>4.88105E-2</c:v>
                </c:pt>
                <c:pt idx="1307">
                  <c:v>5.0921899999999999E-2</c:v>
                </c:pt>
                <c:pt idx="1308">
                  <c:v>5.0438499999999997E-2</c:v>
                </c:pt>
                <c:pt idx="1309">
                  <c:v>5.5199499999999999E-2</c:v>
                </c:pt>
                <c:pt idx="1310">
                  <c:v>6.1109700000000003E-2</c:v>
                </c:pt>
                <c:pt idx="1311">
                  <c:v>5.4914200000000003E-2</c:v>
                </c:pt>
                <c:pt idx="1312">
                  <c:v>4.7748600000000002E-2</c:v>
                </c:pt>
                <c:pt idx="1313">
                  <c:v>4.6916100000000002E-2</c:v>
                </c:pt>
                <c:pt idx="1314">
                  <c:v>5.0747100000000003E-2</c:v>
                </c:pt>
                <c:pt idx="1315">
                  <c:v>5.4114299999999997E-2</c:v>
                </c:pt>
                <c:pt idx="1316">
                  <c:v>5.9327199999999997E-2</c:v>
                </c:pt>
                <c:pt idx="1317">
                  <c:v>6.3625799999999996E-2</c:v>
                </c:pt>
                <c:pt idx="1318">
                  <c:v>6.20893E-2</c:v>
                </c:pt>
                <c:pt idx="1319">
                  <c:v>5.2295500000000002E-2</c:v>
                </c:pt>
                <c:pt idx="1320">
                  <c:v>4.7686100000000002E-2</c:v>
                </c:pt>
                <c:pt idx="1321">
                  <c:v>4.6641200000000001E-2</c:v>
                </c:pt>
                <c:pt idx="1322">
                  <c:v>3.7773300000000003E-2</c:v>
                </c:pt>
                <c:pt idx="1323">
                  <c:v>3.9422100000000002E-2</c:v>
                </c:pt>
                <c:pt idx="1324">
                  <c:v>3.11694E-2</c:v>
                </c:pt>
                <c:pt idx="1325">
                  <c:v>2.0450699999999999E-2</c:v>
                </c:pt>
                <c:pt idx="1326">
                  <c:v>2.9531399999999999E-2</c:v>
                </c:pt>
                <c:pt idx="1327">
                  <c:v>3.8873699999999997E-2</c:v>
                </c:pt>
                <c:pt idx="1328">
                  <c:v>3.0739099999999998E-2</c:v>
                </c:pt>
                <c:pt idx="1329">
                  <c:v>2.1175300000000001E-2</c:v>
                </c:pt>
                <c:pt idx="1330">
                  <c:v>2.93438E-2</c:v>
                </c:pt>
                <c:pt idx="1331">
                  <c:v>1.50327E-2</c:v>
                </c:pt>
                <c:pt idx="1332">
                  <c:v>3.1139699999999999E-2</c:v>
                </c:pt>
                <c:pt idx="1333">
                  <c:v>3.0222700000000002E-2</c:v>
                </c:pt>
                <c:pt idx="1334">
                  <c:v>3.11934E-2</c:v>
                </c:pt>
                <c:pt idx="1335">
                  <c:v>3.47745E-2</c:v>
                </c:pt>
                <c:pt idx="1336">
                  <c:v>4.4867999999999998E-2</c:v>
                </c:pt>
                <c:pt idx="1337">
                  <c:v>4.47614E-2</c:v>
                </c:pt>
                <c:pt idx="1338">
                  <c:v>4.5008600000000003E-2</c:v>
                </c:pt>
                <c:pt idx="1339">
                  <c:v>3.6951299999999999E-2</c:v>
                </c:pt>
                <c:pt idx="1340">
                  <c:v>4.4095599999999999E-2</c:v>
                </c:pt>
                <c:pt idx="1341">
                  <c:v>4.2457599999999998E-2</c:v>
                </c:pt>
                <c:pt idx="1342">
                  <c:v>3.7867199999999997E-2</c:v>
                </c:pt>
                <c:pt idx="1343">
                  <c:v>4.1866100000000003E-2</c:v>
                </c:pt>
                <c:pt idx="1344">
                  <c:v>4.5424699999999998E-2</c:v>
                </c:pt>
                <c:pt idx="1345">
                  <c:v>5.6329999999999998E-2</c:v>
                </c:pt>
                <c:pt idx="1346">
                  <c:v>3.9925700000000001E-2</c:v>
                </c:pt>
                <c:pt idx="1347">
                  <c:v>5.0259999999999999E-2</c:v>
                </c:pt>
                <c:pt idx="1348">
                  <c:v>6.1592300000000003E-2</c:v>
                </c:pt>
                <c:pt idx="1349">
                  <c:v>3.9995500000000003E-2</c:v>
                </c:pt>
                <c:pt idx="1350">
                  <c:v>4.4086399999999998E-2</c:v>
                </c:pt>
                <c:pt idx="1351">
                  <c:v>3.7494100000000002E-2</c:v>
                </c:pt>
                <c:pt idx="1352">
                  <c:v>3.7701400000000003E-2</c:v>
                </c:pt>
                <c:pt idx="1353">
                  <c:v>3.7461899999999999E-2</c:v>
                </c:pt>
                <c:pt idx="1354">
                  <c:v>3.4842999999999999E-2</c:v>
                </c:pt>
                <c:pt idx="1355">
                  <c:v>3.5534200000000002E-2</c:v>
                </c:pt>
                <c:pt idx="1356">
                  <c:v>4.5530500000000002E-2</c:v>
                </c:pt>
                <c:pt idx="1357">
                  <c:v>5.2535999999999999E-2</c:v>
                </c:pt>
                <c:pt idx="1358">
                  <c:v>5.0442899999999999E-2</c:v>
                </c:pt>
                <c:pt idx="1359">
                  <c:v>5.90083E-2</c:v>
                </c:pt>
                <c:pt idx="1360">
                  <c:v>5.0793900000000003E-2</c:v>
                </c:pt>
                <c:pt idx="1361">
                  <c:v>5.22742E-2</c:v>
                </c:pt>
                <c:pt idx="1362">
                  <c:v>4.8479500000000002E-2</c:v>
                </c:pt>
                <c:pt idx="1363">
                  <c:v>4.4259899999999998E-2</c:v>
                </c:pt>
                <c:pt idx="1364">
                  <c:v>3.6353999999999997E-2</c:v>
                </c:pt>
                <c:pt idx="1365">
                  <c:v>3.7515800000000002E-2</c:v>
                </c:pt>
                <c:pt idx="1366">
                  <c:v>4.2427699999999999E-2</c:v>
                </c:pt>
                <c:pt idx="1367">
                  <c:v>4.6592799999999997E-2</c:v>
                </c:pt>
                <c:pt idx="1368">
                  <c:v>5.5320399999999999E-2</c:v>
                </c:pt>
                <c:pt idx="1369">
                  <c:v>4.5518000000000003E-2</c:v>
                </c:pt>
                <c:pt idx="1370">
                  <c:v>3.3002700000000003E-2</c:v>
                </c:pt>
                <c:pt idx="1371">
                  <c:v>2.2719300000000001E-2</c:v>
                </c:pt>
                <c:pt idx="1372">
                  <c:v>1.9726400000000002E-2</c:v>
                </c:pt>
                <c:pt idx="1373">
                  <c:v>2.9523899999999999E-2</c:v>
                </c:pt>
                <c:pt idx="1374">
                  <c:v>2.56142E-2</c:v>
                </c:pt>
                <c:pt idx="1375">
                  <c:v>3.7964499999999998E-2</c:v>
                </c:pt>
                <c:pt idx="1376">
                  <c:v>4.1050900000000001E-2</c:v>
                </c:pt>
                <c:pt idx="1377">
                  <c:v>4.05926E-2</c:v>
                </c:pt>
                <c:pt idx="1378">
                  <c:v>3.23291E-2</c:v>
                </c:pt>
                <c:pt idx="1379">
                  <c:v>2.4760899999999999E-2</c:v>
                </c:pt>
                <c:pt idx="1380">
                  <c:v>2.2664E-2</c:v>
                </c:pt>
                <c:pt idx="1381">
                  <c:v>2.0908599999999999E-2</c:v>
                </c:pt>
                <c:pt idx="1382">
                  <c:v>2.7512700000000001E-2</c:v>
                </c:pt>
                <c:pt idx="1383">
                  <c:v>2.25121E-2</c:v>
                </c:pt>
                <c:pt idx="1384">
                  <c:v>2.36835E-2</c:v>
                </c:pt>
                <c:pt idx="1385">
                  <c:v>2.56679E-2</c:v>
                </c:pt>
                <c:pt idx="1386">
                  <c:v>2.4044800000000002E-2</c:v>
                </c:pt>
                <c:pt idx="1387">
                  <c:v>3.4613900000000003E-2</c:v>
                </c:pt>
                <c:pt idx="1388">
                  <c:v>4.2722400000000001E-2</c:v>
                </c:pt>
                <c:pt idx="1389">
                  <c:v>4.7110100000000002E-2</c:v>
                </c:pt>
                <c:pt idx="1390">
                  <c:v>3.6678799999999998E-2</c:v>
                </c:pt>
                <c:pt idx="1391">
                  <c:v>4.0625300000000003E-2</c:v>
                </c:pt>
                <c:pt idx="1392">
                  <c:v>3.8009399999999999E-2</c:v>
                </c:pt>
                <c:pt idx="1393">
                  <c:v>4.2550999999999999E-2</c:v>
                </c:pt>
                <c:pt idx="1394">
                  <c:v>4.1012699999999999E-2</c:v>
                </c:pt>
                <c:pt idx="1395">
                  <c:v>4.5985400000000003E-2</c:v>
                </c:pt>
                <c:pt idx="1396">
                  <c:v>4.6731000000000002E-2</c:v>
                </c:pt>
                <c:pt idx="1397">
                  <c:v>5.08336E-2</c:v>
                </c:pt>
                <c:pt idx="1398">
                  <c:v>5.64541E-2</c:v>
                </c:pt>
                <c:pt idx="1399">
                  <c:v>5.5744000000000002E-2</c:v>
                </c:pt>
                <c:pt idx="1400">
                  <c:v>5.0421300000000002E-2</c:v>
                </c:pt>
                <c:pt idx="1401">
                  <c:v>5.3699200000000002E-2</c:v>
                </c:pt>
                <c:pt idx="1402">
                  <c:v>5.0055700000000002E-2</c:v>
                </c:pt>
                <c:pt idx="1403">
                  <c:v>5.7802399999999997E-2</c:v>
                </c:pt>
                <c:pt idx="1404">
                  <c:v>5.7134600000000001E-2</c:v>
                </c:pt>
                <c:pt idx="1405">
                  <c:v>3.7630999999999998E-2</c:v>
                </c:pt>
                <c:pt idx="1406">
                  <c:v>2.8242E-2</c:v>
                </c:pt>
                <c:pt idx="1407">
                  <c:v>2.68585E-2</c:v>
                </c:pt>
                <c:pt idx="1408">
                  <c:v>2.86211E-2</c:v>
                </c:pt>
                <c:pt idx="1409">
                  <c:v>2.60033E-2</c:v>
                </c:pt>
                <c:pt idx="1410">
                  <c:v>2.47782E-2</c:v>
                </c:pt>
                <c:pt idx="1411">
                  <c:v>2.39867E-2</c:v>
                </c:pt>
                <c:pt idx="1412">
                  <c:v>2.5467199999999999E-2</c:v>
                </c:pt>
                <c:pt idx="1413">
                  <c:v>2.0763E-2</c:v>
                </c:pt>
                <c:pt idx="1414">
                  <c:v>2.37524E-2</c:v>
                </c:pt>
                <c:pt idx="1415">
                  <c:v>1.9483799999999999E-2</c:v>
                </c:pt>
                <c:pt idx="1416">
                  <c:v>2.1754200000000001E-2</c:v>
                </c:pt>
                <c:pt idx="1417">
                  <c:v>1.69739E-2</c:v>
                </c:pt>
                <c:pt idx="1418">
                  <c:v>2.20085E-2</c:v>
                </c:pt>
                <c:pt idx="1419">
                  <c:v>2.4676900000000002E-2</c:v>
                </c:pt>
                <c:pt idx="1420">
                  <c:v>3.3036299999999998E-2</c:v>
                </c:pt>
                <c:pt idx="1421">
                  <c:v>4.3299499999999998E-2</c:v>
                </c:pt>
                <c:pt idx="1422">
                  <c:v>3.1525600000000001E-2</c:v>
                </c:pt>
                <c:pt idx="1423">
                  <c:v>2.8725899999999999E-2</c:v>
                </c:pt>
                <c:pt idx="1424">
                  <c:v>3.1378799999999998E-2</c:v>
                </c:pt>
                <c:pt idx="1425">
                  <c:v>3.08306E-2</c:v>
                </c:pt>
                <c:pt idx="1426">
                  <c:v>2.3739E-2</c:v>
                </c:pt>
                <c:pt idx="1427">
                  <c:v>2.7441199999999999E-2</c:v>
                </c:pt>
                <c:pt idx="1428">
                  <c:v>2.5984299999999998E-2</c:v>
                </c:pt>
                <c:pt idx="1429">
                  <c:v>2.08092E-2</c:v>
                </c:pt>
                <c:pt idx="1430">
                  <c:v>2.3848000000000001E-2</c:v>
                </c:pt>
                <c:pt idx="1431">
                  <c:v>2.1939199999999999E-2</c:v>
                </c:pt>
                <c:pt idx="1432">
                  <c:v>1.9110100000000001E-2</c:v>
                </c:pt>
                <c:pt idx="1433">
                  <c:v>3.8590800000000001E-2</c:v>
                </c:pt>
                <c:pt idx="1434">
                  <c:v>3.04408E-2</c:v>
                </c:pt>
                <c:pt idx="1435">
                  <c:v>3.2245200000000002E-2</c:v>
                </c:pt>
                <c:pt idx="1436">
                  <c:v>4.3714700000000002E-2</c:v>
                </c:pt>
                <c:pt idx="1437">
                  <c:v>4.2618299999999998E-2</c:v>
                </c:pt>
                <c:pt idx="1438">
                  <c:v>4.6080099999999999E-2</c:v>
                </c:pt>
                <c:pt idx="1439">
                  <c:v>4.6705900000000002E-2</c:v>
                </c:pt>
                <c:pt idx="1440">
                  <c:v>5.4222899999999997E-2</c:v>
                </c:pt>
                <c:pt idx="1441">
                  <c:v>5.0778299999999998E-2</c:v>
                </c:pt>
                <c:pt idx="1442">
                  <c:v>5.6668700000000002E-2</c:v>
                </c:pt>
                <c:pt idx="1443">
                  <c:v>6.5009200000000003E-2</c:v>
                </c:pt>
                <c:pt idx="1444">
                  <c:v>5.5413999999999998E-2</c:v>
                </c:pt>
                <c:pt idx="1445">
                  <c:v>4.91884E-2</c:v>
                </c:pt>
                <c:pt idx="1446">
                  <c:v>5.3134500000000001E-2</c:v>
                </c:pt>
                <c:pt idx="1447">
                  <c:v>5.2187400000000002E-2</c:v>
                </c:pt>
                <c:pt idx="1448">
                  <c:v>5.7627400000000002E-2</c:v>
                </c:pt>
                <c:pt idx="1449">
                  <c:v>6.9822400000000007E-2</c:v>
                </c:pt>
                <c:pt idx="1450">
                  <c:v>7.5121300000000002E-2</c:v>
                </c:pt>
                <c:pt idx="1451">
                  <c:v>7.1848300000000004E-2</c:v>
                </c:pt>
                <c:pt idx="1452">
                  <c:v>6.7007300000000006E-2</c:v>
                </c:pt>
                <c:pt idx="1453">
                  <c:v>7.0870500000000003E-2</c:v>
                </c:pt>
                <c:pt idx="1454">
                  <c:v>7.8143099999999993E-2</c:v>
                </c:pt>
                <c:pt idx="1455">
                  <c:v>7.86332E-2</c:v>
                </c:pt>
                <c:pt idx="1456">
                  <c:v>9.0266100000000002E-2</c:v>
                </c:pt>
                <c:pt idx="1457">
                  <c:v>8.5666099999999995E-2</c:v>
                </c:pt>
                <c:pt idx="1458">
                  <c:v>8.6770700000000006E-2</c:v>
                </c:pt>
                <c:pt idx="1459">
                  <c:v>7.7594499999999997E-2</c:v>
                </c:pt>
                <c:pt idx="1460">
                  <c:v>8.3437200000000003E-2</c:v>
                </c:pt>
                <c:pt idx="1461">
                  <c:v>9.1451500000000005E-2</c:v>
                </c:pt>
                <c:pt idx="1462">
                  <c:v>9.0244199999999997E-2</c:v>
                </c:pt>
                <c:pt idx="1463">
                  <c:v>8.4623100000000007E-2</c:v>
                </c:pt>
                <c:pt idx="1464">
                  <c:v>7.5001799999999993E-2</c:v>
                </c:pt>
                <c:pt idx="1465">
                  <c:v>5.3780399999999999E-2</c:v>
                </c:pt>
                <c:pt idx="1466">
                  <c:v>4.3864E-2</c:v>
                </c:pt>
                <c:pt idx="1467">
                  <c:v>3.6068799999999998E-2</c:v>
                </c:pt>
                <c:pt idx="1468">
                  <c:v>2.9778300000000001E-2</c:v>
                </c:pt>
                <c:pt idx="1469">
                  <c:v>2.6033500000000001E-2</c:v>
                </c:pt>
                <c:pt idx="1470">
                  <c:v>3.6406800000000003E-2</c:v>
                </c:pt>
                <c:pt idx="1471">
                  <c:v>4.13935E-2</c:v>
                </c:pt>
                <c:pt idx="1472">
                  <c:v>3.7428400000000001E-2</c:v>
                </c:pt>
                <c:pt idx="1473">
                  <c:v>2.5715399999999999E-2</c:v>
                </c:pt>
                <c:pt idx="1474">
                  <c:v>3.1858900000000002E-2</c:v>
                </c:pt>
                <c:pt idx="1475">
                  <c:v>3.4321699999999997E-2</c:v>
                </c:pt>
                <c:pt idx="1476">
                  <c:v>3.4699099999999997E-2</c:v>
                </c:pt>
                <c:pt idx="1477">
                  <c:v>3.04122E-2</c:v>
                </c:pt>
                <c:pt idx="1478">
                  <c:v>2.32236E-2</c:v>
                </c:pt>
                <c:pt idx="1479">
                  <c:v>2.5641400000000002E-2</c:v>
                </c:pt>
                <c:pt idx="1480">
                  <c:v>3.1624600000000003E-2</c:v>
                </c:pt>
                <c:pt idx="1481">
                  <c:v>3.3933999999999999E-2</c:v>
                </c:pt>
                <c:pt idx="1482">
                  <c:v>3.4146999999999997E-2</c:v>
                </c:pt>
                <c:pt idx="1483">
                  <c:v>4.0970800000000002E-2</c:v>
                </c:pt>
                <c:pt idx="1484">
                  <c:v>5.1228000000000003E-2</c:v>
                </c:pt>
                <c:pt idx="1485">
                  <c:v>7.1981100000000006E-2</c:v>
                </c:pt>
                <c:pt idx="1486">
                  <c:v>8.1376000000000004E-2</c:v>
                </c:pt>
                <c:pt idx="1487">
                  <c:v>8.1921599999999997E-2</c:v>
                </c:pt>
                <c:pt idx="1488">
                  <c:v>8.0403000000000002E-2</c:v>
                </c:pt>
                <c:pt idx="1489">
                  <c:v>8.5265599999999997E-2</c:v>
                </c:pt>
                <c:pt idx="1490">
                  <c:v>9.2348E-2</c:v>
                </c:pt>
                <c:pt idx="1491">
                  <c:v>8.4453500000000001E-2</c:v>
                </c:pt>
                <c:pt idx="1492">
                  <c:v>8.8991700000000007E-2</c:v>
                </c:pt>
                <c:pt idx="1493">
                  <c:v>8.2549399999999995E-2</c:v>
                </c:pt>
                <c:pt idx="1494">
                  <c:v>7.8768599999999994E-2</c:v>
                </c:pt>
                <c:pt idx="1495">
                  <c:v>7.3769600000000005E-2</c:v>
                </c:pt>
                <c:pt idx="1496">
                  <c:v>7.7747300000000005E-2</c:v>
                </c:pt>
                <c:pt idx="1497">
                  <c:v>7.0985999999999994E-2</c:v>
                </c:pt>
                <c:pt idx="1498">
                  <c:v>8.3541599999999994E-2</c:v>
                </c:pt>
                <c:pt idx="1499">
                  <c:v>8.3363300000000001E-2</c:v>
                </c:pt>
                <c:pt idx="1500">
                  <c:v>7.7968899999999994E-2</c:v>
                </c:pt>
                <c:pt idx="1501">
                  <c:v>7.0666000000000007E-2</c:v>
                </c:pt>
                <c:pt idx="1502">
                  <c:v>0.100289</c:v>
                </c:pt>
                <c:pt idx="1503">
                  <c:v>0.10369399999999999</c:v>
                </c:pt>
                <c:pt idx="1504">
                  <c:v>0.108667</c:v>
                </c:pt>
                <c:pt idx="1505">
                  <c:v>0.11165899999999999</c:v>
                </c:pt>
                <c:pt idx="1506">
                  <c:v>0.115104</c:v>
                </c:pt>
                <c:pt idx="1507">
                  <c:v>0.11325499999999999</c:v>
                </c:pt>
                <c:pt idx="1508">
                  <c:v>0.109097</c:v>
                </c:pt>
                <c:pt idx="1509">
                  <c:v>0.10975600000000001</c:v>
                </c:pt>
                <c:pt idx="1510">
                  <c:v>0.106018</c:v>
                </c:pt>
                <c:pt idx="1511">
                  <c:v>0.103397</c:v>
                </c:pt>
                <c:pt idx="1512">
                  <c:v>0.106027</c:v>
                </c:pt>
                <c:pt idx="1513">
                  <c:v>0.10528899999999999</c:v>
                </c:pt>
                <c:pt idx="1514">
                  <c:v>0.103867</c:v>
                </c:pt>
                <c:pt idx="1515">
                  <c:v>9.6727300000000002E-2</c:v>
                </c:pt>
                <c:pt idx="1516">
                  <c:v>9.7004800000000002E-2</c:v>
                </c:pt>
                <c:pt idx="1517">
                  <c:v>0.10163999999999999</c:v>
                </c:pt>
                <c:pt idx="1518">
                  <c:v>0.10466</c:v>
                </c:pt>
                <c:pt idx="1519">
                  <c:v>0.106584</c:v>
                </c:pt>
                <c:pt idx="1520">
                  <c:v>0.107011</c:v>
                </c:pt>
                <c:pt idx="1521">
                  <c:v>0.106334</c:v>
                </c:pt>
                <c:pt idx="1522">
                  <c:v>0.103798</c:v>
                </c:pt>
                <c:pt idx="1523">
                  <c:v>0.10911</c:v>
                </c:pt>
                <c:pt idx="1524">
                  <c:v>0.106437</c:v>
                </c:pt>
                <c:pt idx="1525">
                  <c:v>0.107516</c:v>
                </c:pt>
                <c:pt idx="1526">
                  <c:v>0.108046</c:v>
                </c:pt>
                <c:pt idx="1527">
                  <c:v>0.110204</c:v>
                </c:pt>
                <c:pt idx="1528">
                  <c:v>0.115498</c:v>
                </c:pt>
                <c:pt idx="1529">
                  <c:v>0.120824</c:v>
                </c:pt>
                <c:pt idx="1530">
                  <c:v>0.119404</c:v>
                </c:pt>
                <c:pt idx="1531">
                  <c:v>0.110906</c:v>
                </c:pt>
                <c:pt idx="1532">
                  <c:v>0.114207</c:v>
                </c:pt>
                <c:pt idx="1533">
                  <c:v>0.11385000000000001</c:v>
                </c:pt>
                <c:pt idx="1534">
                  <c:v>0.11605699999999999</c:v>
                </c:pt>
                <c:pt idx="1535">
                  <c:v>0.12070699999999999</c:v>
                </c:pt>
                <c:pt idx="1536">
                  <c:v>0.120686</c:v>
                </c:pt>
                <c:pt idx="1537">
                  <c:v>0.118702</c:v>
                </c:pt>
                <c:pt idx="1538">
                  <c:v>0.118376</c:v>
                </c:pt>
                <c:pt idx="1539">
                  <c:v>0.11032699999999999</c:v>
                </c:pt>
                <c:pt idx="1540">
                  <c:v>0.109211</c:v>
                </c:pt>
                <c:pt idx="1541">
                  <c:v>0.107018</c:v>
                </c:pt>
                <c:pt idx="1542">
                  <c:v>0.112012</c:v>
                </c:pt>
                <c:pt idx="1543">
                  <c:v>0.109278</c:v>
                </c:pt>
                <c:pt idx="1544">
                  <c:v>0.11064400000000001</c:v>
                </c:pt>
                <c:pt idx="1545">
                  <c:v>0.10773199999999999</c:v>
                </c:pt>
                <c:pt idx="1546">
                  <c:v>0.107421</c:v>
                </c:pt>
                <c:pt idx="1547">
                  <c:v>0.10644000000000001</c:v>
                </c:pt>
                <c:pt idx="1548">
                  <c:v>0.10991099999999999</c:v>
                </c:pt>
                <c:pt idx="1549">
                  <c:v>0.108668</c:v>
                </c:pt>
                <c:pt idx="1550">
                  <c:v>0.10900600000000001</c:v>
                </c:pt>
                <c:pt idx="1551">
                  <c:v>0.113653</c:v>
                </c:pt>
                <c:pt idx="1552">
                  <c:v>0.115812</c:v>
                </c:pt>
                <c:pt idx="1553">
                  <c:v>0.122657</c:v>
                </c:pt>
                <c:pt idx="1554">
                  <c:v>0.11640200000000001</c:v>
                </c:pt>
                <c:pt idx="1555">
                  <c:v>0.11187800000000001</c:v>
                </c:pt>
                <c:pt idx="1556">
                  <c:v>0.10972899999999999</c:v>
                </c:pt>
                <c:pt idx="1557">
                  <c:v>0.106263</c:v>
                </c:pt>
                <c:pt idx="1558">
                  <c:v>0.10433099999999999</c:v>
                </c:pt>
                <c:pt idx="1559">
                  <c:v>9.1346200000000002E-2</c:v>
                </c:pt>
                <c:pt idx="1560">
                  <c:v>8.52266E-2</c:v>
                </c:pt>
                <c:pt idx="1561">
                  <c:v>7.6179499999999997E-2</c:v>
                </c:pt>
                <c:pt idx="1562">
                  <c:v>7.1278800000000003E-2</c:v>
                </c:pt>
                <c:pt idx="1563">
                  <c:v>6.4085000000000003E-2</c:v>
                </c:pt>
                <c:pt idx="1564">
                  <c:v>6.3179600000000002E-2</c:v>
                </c:pt>
                <c:pt idx="1565">
                  <c:v>5.3219099999999998E-2</c:v>
                </c:pt>
                <c:pt idx="1566">
                  <c:v>5.3926599999999998E-2</c:v>
                </c:pt>
                <c:pt idx="1567">
                  <c:v>5.6510400000000002E-2</c:v>
                </c:pt>
                <c:pt idx="1568">
                  <c:v>4.6216599999999997E-2</c:v>
                </c:pt>
                <c:pt idx="1569">
                  <c:v>4.0987299999999997E-2</c:v>
                </c:pt>
                <c:pt idx="1570">
                  <c:v>3.9513800000000002E-2</c:v>
                </c:pt>
                <c:pt idx="1571">
                  <c:v>3.1819199999999999E-2</c:v>
                </c:pt>
                <c:pt idx="1572">
                  <c:v>2.41175E-2</c:v>
                </c:pt>
                <c:pt idx="1573">
                  <c:v>2.3691500000000001E-2</c:v>
                </c:pt>
                <c:pt idx="1574">
                  <c:v>2.2646900000000001E-2</c:v>
                </c:pt>
                <c:pt idx="1575">
                  <c:v>2.4456100000000001E-2</c:v>
                </c:pt>
                <c:pt idx="1576">
                  <c:v>2.0930899999999999E-2</c:v>
                </c:pt>
                <c:pt idx="1577">
                  <c:v>1.99645E-2</c:v>
                </c:pt>
                <c:pt idx="1578">
                  <c:v>2.6583499999999999E-2</c:v>
                </c:pt>
                <c:pt idx="1579">
                  <c:v>1.9956499999999999E-2</c:v>
                </c:pt>
                <c:pt idx="1580">
                  <c:v>1.60755E-2</c:v>
                </c:pt>
                <c:pt idx="1581">
                  <c:v>9.5643900000000007E-3</c:v>
                </c:pt>
                <c:pt idx="1582">
                  <c:v>5.2540800000000004E-3</c:v>
                </c:pt>
                <c:pt idx="1583">
                  <c:v>5.8358300000000002E-3</c:v>
                </c:pt>
                <c:pt idx="1584">
                  <c:v>6.3635200000000001E-3</c:v>
                </c:pt>
                <c:pt idx="1585">
                  <c:v>7.45965E-3</c:v>
                </c:pt>
                <c:pt idx="1586">
                  <c:v>6.6273299999999999E-3</c:v>
                </c:pt>
                <c:pt idx="1587">
                  <c:v>5.8063699999999999E-3</c:v>
                </c:pt>
                <c:pt idx="1588">
                  <c:v>8.1342500000000009E-3</c:v>
                </c:pt>
                <c:pt idx="1589">
                  <c:v>1.16945E-2</c:v>
                </c:pt>
                <c:pt idx="1590">
                  <c:v>6.2199500000000001E-3</c:v>
                </c:pt>
                <c:pt idx="1591">
                  <c:v>4.8580400000000001E-3</c:v>
                </c:pt>
                <c:pt idx="1592">
                  <c:v>6.6081200000000003E-3</c:v>
                </c:pt>
                <c:pt idx="1593">
                  <c:v>8.7682999999999997E-3</c:v>
                </c:pt>
                <c:pt idx="1594">
                  <c:v>1.0279E-2</c:v>
                </c:pt>
                <c:pt idx="1595">
                  <c:v>1.0875599999999999E-2</c:v>
                </c:pt>
                <c:pt idx="1596">
                  <c:v>1.22802E-2</c:v>
                </c:pt>
                <c:pt idx="1597">
                  <c:v>1.1784899999999999E-2</c:v>
                </c:pt>
                <c:pt idx="1598">
                  <c:v>1.4404200000000001E-2</c:v>
                </c:pt>
                <c:pt idx="1599">
                  <c:v>1.6414000000000002E-2</c:v>
                </c:pt>
                <c:pt idx="1600">
                  <c:v>1.9232200000000001E-2</c:v>
                </c:pt>
                <c:pt idx="1601">
                  <c:v>2.72552E-2</c:v>
                </c:pt>
                <c:pt idx="1602">
                  <c:v>2.72909E-2</c:v>
                </c:pt>
                <c:pt idx="1603">
                  <c:v>2.5527999999999999E-2</c:v>
                </c:pt>
                <c:pt idx="1604">
                  <c:v>3.04982E-2</c:v>
                </c:pt>
                <c:pt idx="1605">
                  <c:v>3.0721499999999999E-2</c:v>
                </c:pt>
                <c:pt idx="1606">
                  <c:v>2.32716E-2</c:v>
                </c:pt>
                <c:pt idx="1607">
                  <c:v>1.22489E-2</c:v>
                </c:pt>
                <c:pt idx="1608">
                  <c:v>1.5866499999999999E-2</c:v>
                </c:pt>
                <c:pt idx="1609">
                  <c:v>2.2705199999999998E-2</c:v>
                </c:pt>
                <c:pt idx="1610">
                  <c:v>1.6398900000000001E-2</c:v>
                </c:pt>
                <c:pt idx="1611">
                  <c:v>2.8728199999999999E-2</c:v>
                </c:pt>
                <c:pt idx="1612">
                  <c:v>3.5046300000000002E-2</c:v>
                </c:pt>
                <c:pt idx="1613">
                  <c:v>4.57551E-2</c:v>
                </c:pt>
                <c:pt idx="1614">
                  <c:v>4.1377799999999999E-2</c:v>
                </c:pt>
                <c:pt idx="1615">
                  <c:v>4.0564799999999998E-2</c:v>
                </c:pt>
                <c:pt idx="1616">
                  <c:v>3.49526E-2</c:v>
                </c:pt>
                <c:pt idx="1617">
                  <c:v>4.0615800000000001E-2</c:v>
                </c:pt>
                <c:pt idx="1618">
                  <c:v>4.0396399999999999E-2</c:v>
                </c:pt>
                <c:pt idx="1619">
                  <c:v>4.87451E-2</c:v>
                </c:pt>
                <c:pt idx="1620">
                  <c:v>4.8628400000000002E-2</c:v>
                </c:pt>
                <c:pt idx="1621">
                  <c:v>4.7633799999999997E-2</c:v>
                </c:pt>
                <c:pt idx="1622">
                  <c:v>5.3358000000000003E-2</c:v>
                </c:pt>
                <c:pt idx="1623">
                  <c:v>5.7184699999999998E-2</c:v>
                </c:pt>
                <c:pt idx="1624">
                  <c:v>6.3821500000000003E-2</c:v>
                </c:pt>
                <c:pt idx="1625">
                  <c:v>5.1163399999999998E-2</c:v>
                </c:pt>
                <c:pt idx="1626">
                  <c:v>3.70744E-2</c:v>
                </c:pt>
                <c:pt idx="1627">
                  <c:v>3.5077999999999998E-2</c:v>
                </c:pt>
                <c:pt idx="1628">
                  <c:v>3.6333600000000001E-2</c:v>
                </c:pt>
                <c:pt idx="1629">
                  <c:v>3.3880899999999999E-2</c:v>
                </c:pt>
                <c:pt idx="1630">
                  <c:v>4.3455100000000003E-2</c:v>
                </c:pt>
                <c:pt idx="1631">
                  <c:v>4.0279599999999999E-2</c:v>
                </c:pt>
                <c:pt idx="1632">
                  <c:v>4.7330200000000003E-2</c:v>
                </c:pt>
                <c:pt idx="1633">
                  <c:v>5.4965E-2</c:v>
                </c:pt>
                <c:pt idx="1634">
                  <c:v>5.1032599999999997E-2</c:v>
                </c:pt>
                <c:pt idx="1635">
                  <c:v>6.2937000000000007E-2</c:v>
                </c:pt>
                <c:pt idx="1636">
                  <c:v>5.5843299999999998E-2</c:v>
                </c:pt>
                <c:pt idx="1637">
                  <c:v>5.6524600000000001E-2</c:v>
                </c:pt>
                <c:pt idx="1638">
                  <c:v>3.9488299999999997E-2</c:v>
                </c:pt>
                <c:pt idx="1639">
                  <c:v>3.5853700000000002E-2</c:v>
                </c:pt>
                <c:pt idx="1640">
                  <c:v>3.4080699999999998E-2</c:v>
                </c:pt>
                <c:pt idx="1641">
                  <c:v>3.8641000000000002E-2</c:v>
                </c:pt>
                <c:pt idx="1642">
                  <c:v>5.1549200000000003E-2</c:v>
                </c:pt>
                <c:pt idx="1643">
                  <c:v>7.8157199999999996E-2</c:v>
                </c:pt>
                <c:pt idx="1644">
                  <c:v>8.57131E-2</c:v>
                </c:pt>
                <c:pt idx="1645">
                  <c:v>8.9114700000000005E-2</c:v>
                </c:pt>
                <c:pt idx="1646">
                  <c:v>9.3971600000000002E-2</c:v>
                </c:pt>
                <c:pt idx="1647">
                  <c:v>8.4842299999999995E-2</c:v>
                </c:pt>
                <c:pt idx="1648">
                  <c:v>0.100212</c:v>
                </c:pt>
                <c:pt idx="1649">
                  <c:v>0.10361099999999999</c:v>
                </c:pt>
                <c:pt idx="1650">
                  <c:v>8.8777099999999998E-2</c:v>
                </c:pt>
                <c:pt idx="1651">
                  <c:v>8.5532899999999995E-2</c:v>
                </c:pt>
                <c:pt idx="1652">
                  <c:v>8.4330299999999997E-2</c:v>
                </c:pt>
                <c:pt idx="1653">
                  <c:v>8.7156700000000004E-2</c:v>
                </c:pt>
                <c:pt idx="1654">
                  <c:v>8.3710900000000005E-2</c:v>
                </c:pt>
                <c:pt idx="1655">
                  <c:v>8.7015800000000004E-2</c:v>
                </c:pt>
                <c:pt idx="1656">
                  <c:v>6.0963299999999998E-2</c:v>
                </c:pt>
                <c:pt idx="1657">
                  <c:v>5.6297E-2</c:v>
                </c:pt>
                <c:pt idx="1658">
                  <c:v>4.5329599999999998E-2</c:v>
                </c:pt>
                <c:pt idx="1659">
                  <c:v>2.6757800000000002E-2</c:v>
                </c:pt>
                <c:pt idx="1660">
                  <c:v>2.0494399999999999E-2</c:v>
                </c:pt>
                <c:pt idx="1661">
                  <c:v>2.4537300000000001E-2</c:v>
                </c:pt>
                <c:pt idx="1662">
                  <c:v>1.6511700000000001E-2</c:v>
                </c:pt>
                <c:pt idx="1663">
                  <c:v>1.6707799999999998E-2</c:v>
                </c:pt>
                <c:pt idx="1664">
                  <c:v>1.7220099999999999E-2</c:v>
                </c:pt>
                <c:pt idx="1665">
                  <c:v>2.6134500000000001E-2</c:v>
                </c:pt>
                <c:pt idx="1666">
                  <c:v>2.5976200000000001E-2</c:v>
                </c:pt>
                <c:pt idx="1667">
                  <c:v>2.36736E-2</c:v>
                </c:pt>
                <c:pt idx="1668">
                  <c:v>2.4060600000000001E-2</c:v>
                </c:pt>
                <c:pt idx="1669">
                  <c:v>3.02528E-2</c:v>
                </c:pt>
                <c:pt idx="1670">
                  <c:v>3.2424000000000001E-2</c:v>
                </c:pt>
                <c:pt idx="1671">
                  <c:v>3.16998E-2</c:v>
                </c:pt>
                <c:pt idx="1672">
                  <c:v>4.4606E-2</c:v>
                </c:pt>
                <c:pt idx="1673">
                  <c:v>2.4626499999999999E-2</c:v>
                </c:pt>
                <c:pt idx="1674">
                  <c:v>1.6857E-2</c:v>
                </c:pt>
                <c:pt idx="1675">
                  <c:v>9.0066299999999998E-3</c:v>
                </c:pt>
                <c:pt idx="1676">
                  <c:v>1.12435E-2</c:v>
                </c:pt>
                <c:pt idx="1677">
                  <c:v>1.244E-2</c:v>
                </c:pt>
                <c:pt idx="1678">
                  <c:v>1.4173099999999999E-2</c:v>
                </c:pt>
                <c:pt idx="1679">
                  <c:v>1.6398599999999999E-2</c:v>
                </c:pt>
                <c:pt idx="1680">
                  <c:v>1.27501E-2</c:v>
                </c:pt>
                <c:pt idx="1681">
                  <c:v>1.3266E-2</c:v>
                </c:pt>
                <c:pt idx="1682">
                  <c:v>1.4613299999999999E-2</c:v>
                </c:pt>
                <c:pt idx="1683">
                  <c:v>1.7448600000000002E-2</c:v>
                </c:pt>
                <c:pt idx="1684">
                  <c:v>2.07116E-2</c:v>
                </c:pt>
                <c:pt idx="1685">
                  <c:v>2.15955E-2</c:v>
                </c:pt>
                <c:pt idx="1686">
                  <c:v>2.74112E-2</c:v>
                </c:pt>
                <c:pt idx="1687">
                  <c:v>1.9413400000000001E-2</c:v>
                </c:pt>
                <c:pt idx="1688">
                  <c:v>1.5373100000000001E-2</c:v>
                </c:pt>
                <c:pt idx="1689">
                  <c:v>9.2577800000000002E-3</c:v>
                </c:pt>
                <c:pt idx="1690">
                  <c:v>2.3121200000000001E-2</c:v>
                </c:pt>
                <c:pt idx="1691">
                  <c:v>2.45556E-2</c:v>
                </c:pt>
                <c:pt idx="1692">
                  <c:v>3.6267000000000001E-2</c:v>
                </c:pt>
                <c:pt idx="1693">
                  <c:v>1.9995599999999999E-2</c:v>
                </c:pt>
                <c:pt idx="1694">
                  <c:v>1.33125E-2</c:v>
                </c:pt>
                <c:pt idx="1695">
                  <c:v>9.044E-3</c:v>
                </c:pt>
                <c:pt idx="1696">
                  <c:v>1.02296E-2</c:v>
                </c:pt>
                <c:pt idx="1697">
                  <c:v>8.9686200000000001E-3</c:v>
                </c:pt>
                <c:pt idx="1698">
                  <c:v>1.42805E-2</c:v>
                </c:pt>
                <c:pt idx="1699">
                  <c:v>1.17521E-2</c:v>
                </c:pt>
                <c:pt idx="1700">
                  <c:v>1.15786E-2</c:v>
                </c:pt>
                <c:pt idx="1701">
                  <c:v>1.58102E-2</c:v>
                </c:pt>
                <c:pt idx="1702">
                  <c:v>1.49602E-2</c:v>
                </c:pt>
                <c:pt idx="1703">
                  <c:v>2.4277900000000002E-2</c:v>
                </c:pt>
                <c:pt idx="1704">
                  <c:v>2.3543499999999998E-2</c:v>
                </c:pt>
                <c:pt idx="1705">
                  <c:v>1.5249800000000001E-2</c:v>
                </c:pt>
                <c:pt idx="1706">
                  <c:v>2.4910000000000002E-2</c:v>
                </c:pt>
                <c:pt idx="1707">
                  <c:v>2.91065E-2</c:v>
                </c:pt>
                <c:pt idx="1708">
                  <c:v>2.5701999999999999E-2</c:v>
                </c:pt>
                <c:pt idx="1709">
                  <c:v>2.9560199999999998E-2</c:v>
                </c:pt>
                <c:pt idx="1710">
                  <c:v>2.1772199999999998E-2</c:v>
                </c:pt>
                <c:pt idx="1711">
                  <c:v>1.5695500000000001E-2</c:v>
                </c:pt>
                <c:pt idx="1712">
                  <c:v>1.4687800000000001E-2</c:v>
                </c:pt>
                <c:pt idx="1713">
                  <c:v>2.40743E-2</c:v>
                </c:pt>
                <c:pt idx="1714">
                  <c:v>3.0954300000000001E-2</c:v>
                </c:pt>
                <c:pt idx="1715">
                  <c:v>2.5790799999999999E-2</c:v>
                </c:pt>
                <c:pt idx="1716">
                  <c:v>3.5921500000000002E-2</c:v>
                </c:pt>
                <c:pt idx="1717">
                  <c:v>3.1274000000000003E-2</c:v>
                </c:pt>
                <c:pt idx="1718">
                  <c:v>3.08813E-2</c:v>
                </c:pt>
                <c:pt idx="1719">
                  <c:v>3.2476499999999998E-2</c:v>
                </c:pt>
                <c:pt idx="1720">
                  <c:v>3.4879800000000002E-2</c:v>
                </c:pt>
                <c:pt idx="1721">
                  <c:v>4.4179000000000003E-2</c:v>
                </c:pt>
                <c:pt idx="1722">
                  <c:v>4.6708300000000001E-2</c:v>
                </c:pt>
                <c:pt idx="1723">
                  <c:v>4.7149200000000002E-2</c:v>
                </c:pt>
                <c:pt idx="1724">
                  <c:v>4.4983299999999997E-2</c:v>
                </c:pt>
                <c:pt idx="1725">
                  <c:v>2.9599199999999999E-2</c:v>
                </c:pt>
                <c:pt idx="1726">
                  <c:v>2.6271300000000001E-2</c:v>
                </c:pt>
                <c:pt idx="1727">
                  <c:v>2.7938000000000001E-2</c:v>
                </c:pt>
                <c:pt idx="1728">
                  <c:v>4.0966599999999999E-2</c:v>
                </c:pt>
                <c:pt idx="1729">
                  <c:v>3.6934300000000003E-2</c:v>
                </c:pt>
                <c:pt idx="1730">
                  <c:v>3.3979200000000001E-2</c:v>
                </c:pt>
                <c:pt idx="1731">
                  <c:v>4.0935100000000002E-2</c:v>
                </c:pt>
                <c:pt idx="1732">
                  <c:v>4.36555E-2</c:v>
                </c:pt>
                <c:pt idx="1733">
                  <c:v>4.6125199999999998E-2</c:v>
                </c:pt>
                <c:pt idx="1734">
                  <c:v>5.0101600000000003E-2</c:v>
                </c:pt>
                <c:pt idx="1735">
                  <c:v>4.0936E-2</c:v>
                </c:pt>
                <c:pt idx="1736">
                  <c:v>4.1310100000000002E-2</c:v>
                </c:pt>
                <c:pt idx="1737">
                  <c:v>4.8475900000000002E-2</c:v>
                </c:pt>
                <c:pt idx="1738">
                  <c:v>5.4287599999999998E-2</c:v>
                </c:pt>
                <c:pt idx="1739">
                  <c:v>5.2475500000000001E-2</c:v>
                </c:pt>
                <c:pt idx="1740">
                  <c:v>5.2696399999999997E-2</c:v>
                </c:pt>
                <c:pt idx="1741">
                  <c:v>5.1996899999999999E-2</c:v>
                </c:pt>
                <c:pt idx="1742">
                  <c:v>4.5335E-2</c:v>
                </c:pt>
                <c:pt idx="1743">
                  <c:v>4.3742200000000002E-2</c:v>
                </c:pt>
                <c:pt idx="1744">
                  <c:v>3.81675E-2</c:v>
                </c:pt>
                <c:pt idx="1745">
                  <c:v>4.2555200000000001E-2</c:v>
                </c:pt>
                <c:pt idx="1746">
                  <c:v>3.3179899999999998E-2</c:v>
                </c:pt>
                <c:pt idx="1747">
                  <c:v>2.12012E-2</c:v>
                </c:pt>
                <c:pt idx="1748">
                  <c:v>2.3917899999999999E-2</c:v>
                </c:pt>
                <c:pt idx="1749">
                  <c:v>2.12812E-2</c:v>
                </c:pt>
                <c:pt idx="1750">
                  <c:v>1.3593600000000001E-2</c:v>
                </c:pt>
                <c:pt idx="1751">
                  <c:v>2.0901599999999999E-2</c:v>
                </c:pt>
                <c:pt idx="1752">
                  <c:v>1.9554599999999998E-2</c:v>
                </c:pt>
                <c:pt idx="1753">
                  <c:v>2.3206399999999999E-2</c:v>
                </c:pt>
                <c:pt idx="1754">
                  <c:v>2.08395E-2</c:v>
                </c:pt>
                <c:pt idx="1755">
                  <c:v>3.0906300000000001E-2</c:v>
                </c:pt>
                <c:pt idx="1756">
                  <c:v>3.2080499999999998E-2</c:v>
                </c:pt>
                <c:pt idx="1757">
                  <c:v>3.54772E-2</c:v>
                </c:pt>
                <c:pt idx="1758">
                  <c:v>3.8274000000000002E-2</c:v>
                </c:pt>
                <c:pt idx="1759">
                  <c:v>4.3690100000000003E-2</c:v>
                </c:pt>
                <c:pt idx="1760">
                  <c:v>4.41147E-2</c:v>
                </c:pt>
                <c:pt idx="1761">
                  <c:v>4.7320599999999997E-2</c:v>
                </c:pt>
                <c:pt idx="1762">
                  <c:v>5.1085400000000003E-2</c:v>
                </c:pt>
                <c:pt idx="1763">
                  <c:v>4.6642999999999997E-2</c:v>
                </c:pt>
                <c:pt idx="1764">
                  <c:v>4.51359E-2</c:v>
                </c:pt>
                <c:pt idx="1765">
                  <c:v>4.4753300000000003E-2</c:v>
                </c:pt>
                <c:pt idx="1766">
                  <c:v>4.24543E-2</c:v>
                </c:pt>
                <c:pt idx="1767">
                  <c:v>2.9745199999999999E-2</c:v>
                </c:pt>
                <c:pt idx="1768">
                  <c:v>4.1609899999999998E-2</c:v>
                </c:pt>
                <c:pt idx="1769">
                  <c:v>4.0877200000000002E-2</c:v>
                </c:pt>
                <c:pt idx="1770">
                  <c:v>4.0488200000000002E-2</c:v>
                </c:pt>
                <c:pt idx="1771">
                  <c:v>3.4085499999999998E-2</c:v>
                </c:pt>
                <c:pt idx="1772">
                  <c:v>2.8483399999999999E-2</c:v>
                </c:pt>
                <c:pt idx="1773">
                  <c:v>2.9527999999999999E-2</c:v>
                </c:pt>
                <c:pt idx="1774">
                  <c:v>2.3331899999999999E-2</c:v>
                </c:pt>
                <c:pt idx="1775">
                  <c:v>2.68089E-2</c:v>
                </c:pt>
                <c:pt idx="1776">
                  <c:v>2.2325899999999999E-2</c:v>
                </c:pt>
                <c:pt idx="1777">
                  <c:v>2.0575199999999998E-2</c:v>
                </c:pt>
                <c:pt idx="1778">
                  <c:v>1.9196000000000001E-2</c:v>
                </c:pt>
                <c:pt idx="1779">
                  <c:v>3.2375500000000001E-2</c:v>
                </c:pt>
                <c:pt idx="1780">
                  <c:v>2.6733699999999999E-2</c:v>
                </c:pt>
                <c:pt idx="1781">
                  <c:v>3.0850599999999999E-2</c:v>
                </c:pt>
                <c:pt idx="1782">
                  <c:v>3.1658100000000002E-2</c:v>
                </c:pt>
                <c:pt idx="1783">
                  <c:v>3.3021000000000002E-2</c:v>
                </c:pt>
                <c:pt idx="1784">
                  <c:v>2.8473399999999999E-2</c:v>
                </c:pt>
                <c:pt idx="1785">
                  <c:v>4.1977300000000002E-2</c:v>
                </c:pt>
                <c:pt idx="1786">
                  <c:v>4.4182100000000002E-2</c:v>
                </c:pt>
                <c:pt idx="1787">
                  <c:v>5.0303800000000003E-2</c:v>
                </c:pt>
                <c:pt idx="1788">
                  <c:v>4.2209000000000003E-2</c:v>
                </c:pt>
                <c:pt idx="1789">
                  <c:v>4.6112599999999997E-2</c:v>
                </c:pt>
                <c:pt idx="1790">
                  <c:v>3.4019000000000001E-2</c:v>
                </c:pt>
                <c:pt idx="1791">
                  <c:v>3.8741999999999999E-2</c:v>
                </c:pt>
                <c:pt idx="1792">
                  <c:v>5.5033499999999999E-2</c:v>
                </c:pt>
                <c:pt idx="1793">
                  <c:v>5.3276799999999999E-2</c:v>
                </c:pt>
                <c:pt idx="1794">
                  <c:v>7.51975E-2</c:v>
                </c:pt>
                <c:pt idx="1795">
                  <c:v>6.2968999999999997E-2</c:v>
                </c:pt>
                <c:pt idx="1796">
                  <c:v>6.1174699999999999E-2</c:v>
                </c:pt>
                <c:pt idx="1797">
                  <c:v>5.5645E-2</c:v>
                </c:pt>
                <c:pt idx="1798">
                  <c:v>5.4493800000000002E-2</c:v>
                </c:pt>
                <c:pt idx="1799">
                  <c:v>4.9286700000000003E-2</c:v>
                </c:pt>
                <c:pt idx="1800">
                  <c:v>5.1847400000000002E-2</c:v>
                </c:pt>
                <c:pt idx="1801">
                  <c:v>4.8349700000000002E-2</c:v>
                </c:pt>
                <c:pt idx="1802">
                  <c:v>4.5888400000000003E-2</c:v>
                </c:pt>
                <c:pt idx="1803">
                  <c:v>4.7759900000000001E-2</c:v>
                </c:pt>
                <c:pt idx="1804">
                  <c:v>5.8812999999999997E-2</c:v>
                </c:pt>
                <c:pt idx="1805">
                  <c:v>5.2319699999999997E-2</c:v>
                </c:pt>
                <c:pt idx="1806">
                  <c:v>6.7616899999999994E-2</c:v>
                </c:pt>
                <c:pt idx="1807">
                  <c:v>7.4134900000000004E-2</c:v>
                </c:pt>
                <c:pt idx="1808">
                  <c:v>6.9930000000000006E-2</c:v>
                </c:pt>
                <c:pt idx="1809">
                  <c:v>8.8674299999999998E-2</c:v>
                </c:pt>
                <c:pt idx="1810">
                  <c:v>8.6036299999999996E-2</c:v>
                </c:pt>
                <c:pt idx="1811">
                  <c:v>7.0656399999999994E-2</c:v>
                </c:pt>
                <c:pt idx="1812">
                  <c:v>3.9484600000000002E-2</c:v>
                </c:pt>
                <c:pt idx="1813">
                  <c:v>3.19119E-2</c:v>
                </c:pt>
                <c:pt idx="1814">
                  <c:v>2.85954E-2</c:v>
                </c:pt>
                <c:pt idx="1815">
                  <c:v>2.6133099999999999E-2</c:v>
                </c:pt>
                <c:pt idx="1816">
                  <c:v>2.57848E-2</c:v>
                </c:pt>
                <c:pt idx="1817">
                  <c:v>3.1982099999999999E-2</c:v>
                </c:pt>
                <c:pt idx="1818">
                  <c:v>4.3051100000000002E-2</c:v>
                </c:pt>
                <c:pt idx="1819">
                  <c:v>4.2396999999999997E-2</c:v>
                </c:pt>
                <c:pt idx="1820">
                  <c:v>2.9932299999999998E-2</c:v>
                </c:pt>
                <c:pt idx="1821">
                  <c:v>2.54174E-2</c:v>
                </c:pt>
                <c:pt idx="1822">
                  <c:v>2.9476599999999999E-2</c:v>
                </c:pt>
                <c:pt idx="1823">
                  <c:v>3.9736599999999997E-2</c:v>
                </c:pt>
                <c:pt idx="1824">
                  <c:v>3.5436299999999997E-2</c:v>
                </c:pt>
                <c:pt idx="1825">
                  <c:v>3.21199E-2</c:v>
                </c:pt>
                <c:pt idx="1826">
                  <c:v>4.30368E-2</c:v>
                </c:pt>
                <c:pt idx="1827">
                  <c:v>5.4660300000000002E-2</c:v>
                </c:pt>
                <c:pt idx="1828">
                  <c:v>6.9843000000000002E-2</c:v>
                </c:pt>
                <c:pt idx="1829">
                  <c:v>5.7519800000000003E-2</c:v>
                </c:pt>
                <c:pt idx="1830">
                  <c:v>6.9382100000000002E-2</c:v>
                </c:pt>
                <c:pt idx="1831">
                  <c:v>7.3709700000000003E-2</c:v>
                </c:pt>
                <c:pt idx="1832">
                  <c:v>7.2574100000000002E-2</c:v>
                </c:pt>
                <c:pt idx="1833">
                  <c:v>7.4070399999999995E-2</c:v>
                </c:pt>
                <c:pt idx="1834">
                  <c:v>6.6021499999999997E-2</c:v>
                </c:pt>
                <c:pt idx="1835">
                  <c:v>8.66923E-2</c:v>
                </c:pt>
                <c:pt idx="1836">
                  <c:v>6.1825199999999997E-2</c:v>
                </c:pt>
                <c:pt idx="1837">
                  <c:v>5.0373399999999999E-2</c:v>
                </c:pt>
                <c:pt idx="1838">
                  <c:v>4.1509400000000002E-2</c:v>
                </c:pt>
                <c:pt idx="1839">
                  <c:v>3.4978000000000002E-2</c:v>
                </c:pt>
                <c:pt idx="1840">
                  <c:v>2.6971999999999999E-2</c:v>
                </c:pt>
                <c:pt idx="1841">
                  <c:v>1.65194E-2</c:v>
                </c:pt>
                <c:pt idx="1842">
                  <c:v>8.8504299999999994E-3</c:v>
                </c:pt>
                <c:pt idx="1843">
                  <c:v>9.0481599999999995E-3</c:v>
                </c:pt>
                <c:pt idx="1844">
                  <c:v>1.7445499999999999E-2</c:v>
                </c:pt>
                <c:pt idx="1845">
                  <c:v>1.6443200000000002E-2</c:v>
                </c:pt>
                <c:pt idx="1846">
                  <c:v>1.23187E-2</c:v>
                </c:pt>
                <c:pt idx="1847">
                  <c:v>1.4314199999999999E-2</c:v>
                </c:pt>
                <c:pt idx="1848">
                  <c:v>1.2928800000000001E-2</c:v>
                </c:pt>
                <c:pt idx="1849">
                  <c:v>1.95134E-2</c:v>
                </c:pt>
                <c:pt idx="1850">
                  <c:v>2.7416200000000002E-2</c:v>
                </c:pt>
                <c:pt idx="1851">
                  <c:v>1.9869700000000001E-2</c:v>
                </c:pt>
                <c:pt idx="1852">
                  <c:v>2.4680500000000001E-2</c:v>
                </c:pt>
                <c:pt idx="1853">
                  <c:v>2.0486500000000001E-2</c:v>
                </c:pt>
                <c:pt idx="1854">
                  <c:v>2.10633E-2</c:v>
                </c:pt>
                <c:pt idx="1855">
                  <c:v>1.50072E-2</c:v>
                </c:pt>
                <c:pt idx="1856">
                  <c:v>1.11225E-2</c:v>
                </c:pt>
                <c:pt idx="1857">
                  <c:v>9.4333500000000001E-3</c:v>
                </c:pt>
                <c:pt idx="1858">
                  <c:v>1.4498199999999999E-2</c:v>
                </c:pt>
                <c:pt idx="1859">
                  <c:v>1.2309799999999999E-2</c:v>
                </c:pt>
                <c:pt idx="1860">
                  <c:v>1.84379E-2</c:v>
                </c:pt>
                <c:pt idx="1861">
                  <c:v>1.4127199999999999E-2</c:v>
                </c:pt>
                <c:pt idx="1862">
                  <c:v>1.46718E-2</c:v>
                </c:pt>
                <c:pt idx="1863">
                  <c:v>1.9348600000000001E-2</c:v>
                </c:pt>
                <c:pt idx="1864">
                  <c:v>2.29883E-2</c:v>
                </c:pt>
                <c:pt idx="1865">
                  <c:v>2.7343800000000001E-2</c:v>
                </c:pt>
                <c:pt idx="1866">
                  <c:v>3.93516E-2</c:v>
                </c:pt>
                <c:pt idx="1867">
                  <c:v>4.7780799999999998E-2</c:v>
                </c:pt>
                <c:pt idx="1868">
                  <c:v>4.3388999999999997E-2</c:v>
                </c:pt>
                <c:pt idx="1869">
                  <c:v>5.3118600000000002E-2</c:v>
                </c:pt>
                <c:pt idx="1870">
                  <c:v>4.7171299999999999E-2</c:v>
                </c:pt>
                <c:pt idx="1871">
                  <c:v>3.04151E-2</c:v>
                </c:pt>
                <c:pt idx="1872">
                  <c:v>1.5774900000000001E-2</c:v>
                </c:pt>
                <c:pt idx="1873">
                  <c:v>1.65544E-2</c:v>
                </c:pt>
                <c:pt idx="1874">
                  <c:v>2.0766300000000001E-2</c:v>
                </c:pt>
                <c:pt idx="1875">
                  <c:v>1.7544000000000001E-2</c:v>
                </c:pt>
                <c:pt idx="1876">
                  <c:v>3.00103E-2</c:v>
                </c:pt>
                <c:pt idx="1877">
                  <c:v>4.3612400000000003E-2</c:v>
                </c:pt>
                <c:pt idx="1878">
                  <c:v>5.1395099999999999E-2</c:v>
                </c:pt>
                <c:pt idx="1879">
                  <c:v>4.5490599999999999E-2</c:v>
                </c:pt>
                <c:pt idx="1880">
                  <c:v>5.3501100000000003E-2</c:v>
                </c:pt>
                <c:pt idx="1881">
                  <c:v>5.2538099999999997E-2</c:v>
                </c:pt>
                <c:pt idx="1882">
                  <c:v>5.4604899999999998E-2</c:v>
                </c:pt>
                <c:pt idx="1883">
                  <c:v>5.7347700000000001E-2</c:v>
                </c:pt>
                <c:pt idx="1884">
                  <c:v>4.9994499999999997E-2</c:v>
                </c:pt>
                <c:pt idx="1885">
                  <c:v>5.8506900000000001E-2</c:v>
                </c:pt>
                <c:pt idx="1886">
                  <c:v>6.4188899999999993E-2</c:v>
                </c:pt>
                <c:pt idx="1887">
                  <c:v>6.3102099999999994E-2</c:v>
                </c:pt>
                <c:pt idx="1888">
                  <c:v>6.7688499999999999E-2</c:v>
                </c:pt>
                <c:pt idx="1889">
                  <c:v>5.7741800000000003E-2</c:v>
                </c:pt>
                <c:pt idx="1890">
                  <c:v>5.1862100000000001E-2</c:v>
                </c:pt>
                <c:pt idx="1891">
                  <c:v>4.7728199999999998E-2</c:v>
                </c:pt>
                <c:pt idx="1892">
                  <c:v>4.1727399999999998E-2</c:v>
                </c:pt>
                <c:pt idx="1893">
                  <c:v>5.4049E-2</c:v>
                </c:pt>
                <c:pt idx="1894">
                  <c:v>3.1679400000000003E-2</c:v>
                </c:pt>
                <c:pt idx="1895">
                  <c:v>2.2893699999999999E-2</c:v>
                </c:pt>
                <c:pt idx="1896">
                  <c:v>2.5263399999999998E-2</c:v>
                </c:pt>
                <c:pt idx="1897">
                  <c:v>2.28306E-2</c:v>
                </c:pt>
                <c:pt idx="1898">
                  <c:v>9.5332200000000002E-3</c:v>
                </c:pt>
                <c:pt idx="1899">
                  <c:v>9.2671899999999998E-3</c:v>
                </c:pt>
                <c:pt idx="1900">
                  <c:v>1.2293699999999999E-2</c:v>
                </c:pt>
                <c:pt idx="1901">
                  <c:v>1.58488E-2</c:v>
                </c:pt>
                <c:pt idx="1902">
                  <c:v>1.9778799999999999E-2</c:v>
                </c:pt>
                <c:pt idx="1903">
                  <c:v>1.4313899999999999E-2</c:v>
                </c:pt>
                <c:pt idx="1904">
                  <c:v>1.8966899999999998E-2</c:v>
                </c:pt>
                <c:pt idx="1905">
                  <c:v>2.34696E-2</c:v>
                </c:pt>
                <c:pt idx="1906">
                  <c:v>2.3139099999999999E-2</c:v>
                </c:pt>
                <c:pt idx="1907">
                  <c:v>1.5759200000000001E-2</c:v>
                </c:pt>
                <c:pt idx="1908">
                  <c:v>2.1639200000000001E-2</c:v>
                </c:pt>
                <c:pt idx="1909">
                  <c:v>1.6437799999999999E-2</c:v>
                </c:pt>
                <c:pt idx="1910">
                  <c:v>1.01785E-2</c:v>
                </c:pt>
                <c:pt idx="1911">
                  <c:v>1.6564300000000001E-2</c:v>
                </c:pt>
                <c:pt idx="1912">
                  <c:v>2.27791E-2</c:v>
                </c:pt>
                <c:pt idx="1913">
                  <c:v>2.0895500000000001E-2</c:v>
                </c:pt>
                <c:pt idx="1914">
                  <c:v>3.2287200000000002E-2</c:v>
                </c:pt>
                <c:pt idx="1915">
                  <c:v>3.9658600000000002E-2</c:v>
                </c:pt>
                <c:pt idx="1916">
                  <c:v>2.64169E-2</c:v>
                </c:pt>
                <c:pt idx="1917">
                  <c:v>3.28583E-2</c:v>
                </c:pt>
                <c:pt idx="1918">
                  <c:v>2.77576E-2</c:v>
                </c:pt>
                <c:pt idx="1919">
                  <c:v>2.8958399999999999E-2</c:v>
                </c:pt>
                <c:pt idx="1920">
                  <c:v>2.9356199999999999E-2</c:v>
                </c:pt>
                <c:pt idx="1921">
                  <c:v>3.1839199999999998E-2</c:v>
                </c:pt>
                <c:pt idx="1922">
                  <c:v>3.7534900000000003E-2</c:v>
                </c:pt>
                <c:pt idx="1923">
                  <c:v>4.2391900000000003E-2</c:v>
                </c:pt>
                <c:pt idx="1924">
                  <c:v>4.7970899999999997E-2</c:v>
                </c:pt>
                <c:pt idx="1925">
                  <c:v>5.7648900000000003E-2</c:v>
                </c:pt>
                <c:pt idx="1926">
                  <c:v>4.6812600000000003E-2</c:v>
                </c:pt>
                <c:pt idx="1927">
                  <c:v>5.85636E-2</c:v>
                </c:pt>
                <c:pt idx="1928">
                  <c:v>5.5020199999999998E-2</c:v>
                </c:pt>
                <c:pt idx="1929">
                  <c:v>4.7444199999999999E-2</c:v>
                </c:pt>
                <c:pt idx="1930">
                  <c:v>5.1182900000000003E-2</c:v>
                </c:pt>
                <c:pt idx="1931">
                  <c:v>6.1299899999999997E-2</c:v>
                </c:pt>
                <c:pt idx="1932">
                  <c:v>7.2365399999999996E-2</c:v>
                </c:pt>
                <c:pt idx="1933">
                  <c:v>7.5365399999999999E-2</c:v>
                </c:pt>
                <c:pt idx="1934">
                  <c:v>8.3579299999999995E-2</c:v>
                </c:pt>
                <c:pt idx="1935">
                  <c:v>7.49581E-2</c:v>
                </c:pt>
                <c:pt idx="1936">
                  <c:v>8.5710999999999996E-2</c:v>
                </c:pt>
                <c:pt idx="1937">
                  <c:v>8.0882300000000004E-2</c:v>
                </c:pt>
                <c:pt idx="1938">
                  <c:v>8.4700300000000006E-2</c:v>
                </c:pt>
                <c:pt idx="1939">
                  <c:v>8.0497600000000002E-2</c:v>
                </c:pt>
                <c:pt idx="1940">
                  <c:v>7.7834299999999995E-2</c:v>
                </c:pt>
                <c:pt idx="1941">
                  <c:v>7.2035100000000005E-2</c:v>
                </c:pt>
                <c:pt idx="1942">
                  <c:v>7.7411800000000003E-2</c:v>
                </c:pt>
                <c:pt idx="1943">
                  <c:v>7.8772900000000007E-2</c:v>
                </c:pt>
                <c:pt idx="1944">
                  <c:v>7.36816E-2</c:v>
                </c:pt>
                <c:pt idx="1945">
                  <c:v>7.9395999999999994E-2</c:v>
                </c:pt>
                <c:pt idx="1946">
                  <c:v>6.5998299999999996E-2</c:v>
                </c:pt>
                <c:pt idx="1947">
                  <c:v>6.0330599999999998E-2</c:v>
                </c:pt>
                <c:pt idx="1948">
                  <c:v>7.87355E-2</c:v>
                </c:pt>
                <c:pt idx="1949">
                  <c:v>6.02858E-2</c:v>
                </c:pt>
                <c:pt idx="1950">
                  <c:v>5.4250899999999998E-2</c:v>
                </c:pt>
                <c:pt idx="1951">
                  <c:v>9.2616100000000007E-2</c:v>
                </c:pt>
                <c:pt idx="1952">
                  <c:v>0.105712</c:v>
                </c:pt>
                <c:pt idx="1953">
                  <c:v>9.7254999999999994E-2</c:v>
                </c:pt>
                <c:pt idx="1954">
                  <c:v>8.8733500000000007E-2</c:v>
                </c:pt>
                <c:pt idx="1955">
                  <c:v>8.7966500000000003E-2</c:v>
                </c:pt>
                <c:pt idx="1956">
                  <c:v>8.5030400000000006E-2</c:v>
                </c:pt>
                <c:pt idx="1957">
                  <c:v>8.23348E-2</c:v>
                </c:pt>
                <c:pt idx="1958">
                  <c:v>0.11226800000000001</c:v>
                </c:pt>
                <c:pt idx="1959">
                  <c:v>0.118548</c:v>
                </c:pt>
                <c:pt idx="1960">
                  <c:v>0.118282</c:v>
                </c:pt>
                <c:pt idx="1961">
                  <c:v>0.13464699999999999</c:v>
                </c:pt>
                <c:pt idx="1962">
                  <c:v>0.14202699999999999</c:v>
                </c:pt>
                <c:pt idx="1963">
                  <c:v>0.14124100000000001</c:v>
                </c:pt>
                <c:pt idx="1964">
                  <c:v>0.145288</c:v>
                </c:pt>
                <c:pt idx="1965">
                  <c:v>0.13659299999999999</c:v>
                </c:pt>
                <c:pt idx="1966">
                  <c:v>0.13477700000000001</c:v>
                </c:pt>
                <c:pt idx="1967">
                  <c:v>0.14980599999999999</c:v>
                </c:pt>
                <c:pt idx="1968">
                  <c:v>0.15371299999999999</c:v>
                </c:pt>
                <c:pt idx="1969">
                  <c:v>0.15534400000000001</c:v>
                </c:pt>
                <c:pt idx="1970">
                  <c:v>0.14746100000000001</c:v>
                </c:pt>
                <c:pt idx="1971">
                  <c:v>0.15311</c:v>
                </c:pt>
                <c:pt idx="1972">
                  <c:v>0.15687200000000001</c:v>
                </c:pt>
                <c:pt idx="1973">
                  <c:v>0.15740299999999999</c:v>
                </c:pt>
                <c:pt idx="1974">
                  <c:v>0.15521199999999999</c:v>
                </c:pt>
                <c:pt idx="1975">
                  <c:v>0.15551400000000001</c:v>
                </c:pt>
                <c:pt idx="1976">
                  <c:v>0.161744</c:v>
                </c:pt>
                <c:pt idx="1977">
                  <c:v>0.16230900000000001</c:v>
                </c:pt>
                <c:pt idx="1978">
                  <c:v>0.14066899999999999</c:v>
                </c:pt>
                <c:pt idx="1979">
                  <c:v>0.14278199999999999</c:v>
                </c:pt>
                <c:pt idx="1980">
                  <c:v>0.14363400000000001</c:v>
                </c:pt>
                <c:pt idx="1981">
                  <c:v>0.13695199999999999</c:v>
                </c:pt>
                <c:pt idx="1982">
                  <c:v>0.13714499999999999</c:v>
                </c:pt>
                <c:pt idx="1983">
                  <c:v>0.14103199999999999</c:v>
                </c:pt>
                <c:pt idx="1984">
                  <c:v>0.14103499999999999</c:v>
                </c:pt>
                <c:pt idx="1985">
                  <c:v>0.13230500000000001</c:v>
                </c:pt>
                <c:pt idx="1986">
                  <c:v>0.13117100000000001</c:v>
                </c:pt>
                <c:pt idx="1987">
                  <c:v>0.112132</c:v>
                </c:pt>
                <c:pt idx="1988">
                  <c:v>0.108529</c:v>
                </c:pt>
                <c:pt idx="1989">
                  <c:v>0.118059</c:v>
                </c:pt>
                <c:pt idx="1990">
                  <c:v>0.138015</c:v>
                </c:pt>
                <c:pt idx="1991">
                  <c:v>0.130248</c:v>
                </c:pt>
                <c:pt idx="1992">
                  <c:v>0.14288899999999999</c:v>
                </c:pt>
                <c:pt idx="1993">
                  <c:v>0.13682800000000001</c:v>
                </c:pt>
                <c:pt idx="1994">
                  <c:v>9.9104899999999996E-2</c:v>
                </c:pt>
                <c:pt idx="1995">
                  <c:v>0.13364500000000001</c:v>
                </c:pt>
                <c:pt idx="1996">
                  <c:v>0.121464</c:v>
                </c:pt>
                <c:pt idx="1997">
                  <c:v>0.106764</c:v>
                </c:pt>
                <c:pt idx="1998">
                  <c:v>0.12804199999999999</c:v>
                </c:pt>
                <c:pt idx="1999">
                  <c:v>0.12560099999999999</c:v>
                </c:pt>
                <c:pt idx="2000">
                  <c:v>0.13236300000000001</c:v>
                </c:pt>
                <c:pt idx="2001">
                  <c:v>0.109287</c:v>
                </c:pt>
                <c:pt idx="2002">
                  <c:v>7.0735900000000004E-2</c:v>
                </c:pt>
                <c:pt idx="2003">
                  <c:v>5.0397200000000003E-2</c:v>
                </c:pt>
                <c:pt idx="2004">
                  <c:v>6.5052499999999999E-2</c:v>
                </c:pt>
                <c:pt idx="2005">
                  <c:v>4.3166200000000002E-2</c:v>
                </c:pt>
                <c:pt idx="2006">
                  <c:v>5.3490200000000002E-2</c:v>
                </c:pt>
                <c:pt idx="2007">
                  <c:v>4.8916099999999997E-2</c:v>
                </c:pt>
                <c:pt idx="2008">
                  <c:v>5.9656800000000003E-2</c:v>
                </c:pt>
                <c:pt idx="2009">
                  <c:v>5.4040100000000001E-2</c:v>
                </c:pt>
                <c:pt idx="2010">
                  <c:v>5.5021E-2</c:v>
                </c:pt>
                <c:pt idx="2011">
                  <c:v>6.4136600000000002E-2</c:v>
                </c:pt>
                <c:pt idx="2012">
                  <c:v>5.6848599999999999E-2</c:v>
                </c:pt>
                <c:pt idx="2013">
                  <c:v>6.2440500000000003E-2</c:v>
                </c:pt>
                <c:pt idx="2014">
                  <c:v>6.8889300000000001E-2</c:v>
                </c:pt>
                <c:pt idx="2015">
                  <c:v>6.4587000000000006E-2</c:v>
                </c:pt>
                <c:pt idx="2016">
                  <c:v>6.7018599999999998E-2</c:v>
                </c:pt>
                <c:pt idx="2017">
                  <c:v>7.1415300000000001E-2</c:v>
                </c:pt>
                <c:pt idx="2018">
                  <c:v>7.5660900000000003E-2</c:v>
                </c:pt>
                <c:pt idx="2019">
                  <c:v>7.5187900000000002E-2</c:v>
                </c:pt>
                <c:pt idx="2020">
                  <c:v>6.5487900000000002E-2</c:v>
                </c:pt>
                <c:pt idx="2021">
                  <c:v>6.0231E-2</c:v>
                </c:pt>
                <c:pt idx="2022">
                  <c:v>4.1159899999999999E-2</c:v>
                </c:pt>
                <c:pt idx="2023">
                  <c:v>4.8092900000000001E-2</c:v>
                </c:pt>
                <c:pt idx="2024">
                  <c:v>4.2955100000000003E-2</c:v>
                </c:pt>
                <c:pt idx="2025">
                  <c:v>3.2248199999999998E-2</c:v>
                </c:pt>
                <c:pt idx="2026">
                  <c:v>2.8989500000000001E-2</c:v>
                </c:pt>
                <c:pt idx="2027">
                  <c:v>1.6581800000000001E-2</c:v>
                </c:pt>
                <c:pt idx="2028">
                  <c:v>1.44353E-2</c:v>
                </c:pt>
                <c:pt idx="2029">
                  <c:v>1.5414300000000001E-2</c:v>
                </c:pt>
                <c:pt idx="2030">
                  <c:v>2.2368499999999999E-2</c:v>
                </c:pt>
                <c:pt idx="2031">
                  <c:v>2.2868800000000002E-2</c:v>
                </c:pt>
                <c:pt idx="2032">
                  <c:v>1.47318E-2</c:v>
                </c:pt>
                <c:pt idx="2033">
                  <c:v>7.5584299999999997E-3</c:v>
                </c:pt>
                <c:pt idx="2034">
                  <c:v>7.3009900000000003E-3</c:v>
                </c:pt>
                <c:pt idx="2035">
                  <c:v>5.8020399999999996E-3</c:v>
                </c:pt>
                <c:pt idx="2036">
                  <c:v>7.4388700000000002E-3</c:v>
                </c:pt>
                <c:pt idx="2037">
                  <c:v>8.5007999999999993E-3</c:v>
                </c:pt>
                <c:pt idx="2038">
                  <c:v>1.28141E-2</c:v>
                </c:pt>
                <c:pt idx="2039">
                  <c:v>1.82037E-2</c:v>
                </c:pt>
                <c:pt idx="2040">
                  <c:v>1.8734600000000001E-2</c:v>
                </c:pt>
                <c:pt idx="2041">
                  <c:v>1.44843E-2</c:v>
                </c:pt>
                <c:pt idx="2042">
                  <c:v>1.4052E-2</c:v>
                </c:pt>
                <c:pt idx="2043">
                  <c:v>1.6755900000000001E-2</c:v>
                </c:pt>
                <c:pt idx="2044">
                  <c:v>2.6268799999999998E-2</c:v>
                </c:pt>
                <c:pt idx="2045">
                  <c:v>2.6249999999999999E-2</c:v>
                </c:pt>
                <c:pt idx="2046">
                  <c:v>3.45279E-2</c:v>
                </c:pt>
                <c:pt idx="2047">
                  <c:v>4.49472E-2</c:v>
                </c:pt>
                <c:pt idx="2048">
                  <c:v>3.7130099999999999E-2</c:v>
                </c:pt>
                <c:pt idx="2049">
                  <c:v>3.9303299999999999E-2</c:v>
                </c:pt>
                <c:pt idx="2050">
                  <c:v>5.0276099999999997E-2</c:v>
                </c:pt>
                <c:pt idx="2051">
                  <c:v>4.8119599999999998E-2</c:v>
                </c:pt>
                <c:pt idx="2052">
                  <c:v>4.2631200000000001E-2</c:v>
                </c:pt>
                <c:pt idx="2053">
                  <c:v>4.0424300000000003E-2</c:v>
                </c:pt>
                <c:pt idx="2054">
                  <c:v>4.2501200000000003E-2</c:v>
                </c:pt>
                <c:pt idx="2055">
                  <c:v>4.0541099999999997E-2</c:v>
                </c:pt>
                <c:pt idx="2056">
                  <c:v>4.8208899999999999E-2</c:v>
                </c:pt>
                <c:pt idx="2057">
                  <c:v>4.8413499999999998E-2</c:v>
                </c:pt>
                <c:pt idx="2058">
                  <c:v>6.4493300000000003E-2</c:v>
                </c:pt>
                <c:pt idx="2059">
                  <c:v>6.6931500000000005E-2</c:v>
                </c:pt>
                <c:pt idx="2060">
                  <c:v>8.4715700000000005E-2</c:v>
                </c:pt>
                <c:pt idx="2061">
                  <c:v>6.9416699999999998E-2</c:v>
                </c:pt>
                <c:pt idx="2062">
                  <c:v>7.3228199999999993E-2</c:v>
                </c:pt>
                <c:pt idx="2063">
                  <c:v>6.0646600000000002E-2</c:v>
                </c:pt>
                <c:pt idx="2064">
                  <c:v>5.9880000000000003E-2</c:v>
                </c:pt>
                <c:pt idx="2065">
                  <c:v>4.63183E-2</c:v>
                </c:pt>
                <c:pt idx="2066">
                  <c:v>5.5225200000000002E-2</c:v>
                </c:pt>
                <c:pt idx="2067">
                  <c:v>6.0399300000000003E-2</c:v>
                </c:pt>
                <c:pt idx="2068">
                  <c:v>6.8663699999999994E-2</c:v>
                </c:pt>
                <c:pt idx="2069">
                  <c:v>9.2262999999999998E-2</c:v>
                </c:pt>
                <c:pt idx="2070">
                  <c:v>8.65707E-2</c:v>
                </c:pt>
                <c:pt idx="2071">
                  <c:v>5.8097799999999998E-2</c:v>
                </c:pt>
                <c:pt idx="2072">
                  <c:v>6.2157499999999997E-2</c:v>
                </c:pt>
                <c:pt idx="2073">
                  <c:v>4.5363100000000003E-2</c:v>
                </c:pt>
                <c:pt idx="2074">
                  <c:v>5.20288E-2</c:v>
                </c:pt>
                <c:pt idx="2075">
                  <c:v>4.3602799999999997E-2</c:v>
                </c:pt>
                <c:pt idx="2076">
                  <c:v>3.3923799999999997E-2</c:v>
                </c:pt>
                <c:pt idx="2077">
                  <c:v>3.0072399999999999E-2</c:v>
                </c:pt>
                <c:pt idx="2078">
                  <c:v>2.1461000000000001E-2</c:v>
                </c:pt>
                <c:pt idx="2079">
                  <c:v>3.2704900000000002E-2</c:v>
                </c:pt>
                <c:pt idx="2080">
                  <c:v>2.63812E-2</c:v>
                </c:pt>
                <c:pt idx="2081">
                  <c:v>1.7630099999999999E-2</c:v>
                </c:pt>
                <c:pt idx="2082">
                  <c:v>1.00704E-2</c:v>
                </c:pt>
                <c:pt idx="2083">
                  <c:v>1.11111E-2</c:v>
                </c:pt>
                <c:pt idx="2084">
                  <c:v>1.3809399999999999E-2</c:v>
                </c:pt>
                <c:pt idx="2085">
                  <c:v>1.8002199999999999E-2</c:v>
                </c:pt>
                <c:pt idx="2086">
                  <c:v>2.5104600000000001E-2</c:v>
                </c:pt>
                <c:pt idx="2087">
                  <c:v>2.5583999999999999E-2</c:v>
                </c:pt>
                <c:pt idx="2088">
                  <c:v>3.2473599999999998E-2</c:v>
                </c:pt>
                <c:pt idx="2089">
                  <c:v>3.6479499999999998E-2</c:v>
                </c:pt>
                <c:pt idx="2090">
                  <c:v>3.5715200000000003E-2</c:v>
                </c:pt>
                <c:pt idx="2091">
                  <c:v>3.5722400000000001E-2</c:v>
                </c:pt>
                <c:pt idx="2092">
                  <c:v>3.4968100000000002E-2</c:v>
                </c:pt>
                <c:pt idx="2093">
                  <c:v>4.0121799999999999E-2</c:v>
                </c:pt>
                <c:pt idx="2094">
                  <c:v>3.8384700000000001E-2</c:v>
                </c:pt>
                <c:pt idx="2095">
                  <c:v>2.9906700000000001E-2</c:v>
                </c:pt>
                <c:pt idx="2096">
                  <c:v>3.7532099999999999E-2</c:v>
                </c:pt>
                <c:pt idx="2097">
                  <c:v>3.0506499999999999E-2</c:v>
                </c:pt>
                <c:pt idx="2098">
                  <c:v>3.4985700000000002E-2</c:v>
                </c:pt>
                <c:pt idx="2099">
                  <c:v>4.1540000000000001E-2</c:v>
                </c:pt>
                <c:pt idx="2100">
                  <c:v>3.6527700000000003E-2</c:v>
                </c:pt>
                <c:pt idx="2101">
                  <c:v>4.8457699999999999E-2</c:v>
                </c:pt>
                <c:pt idx="2102">
                  <c:v>4.4785600000000002E-2</c:v>
                </c:pt>
                <c:pt idx="2103">
                  <c:v>3.5419600000000002E-2</c:v>
                </c:pt>
                <c:pt idx="2104">
                  <c:v>2.8618500000000002E-2</c:v>
                </c:pt>
                <c:pt idx="2105">
                  <c:v>2.0868500000000002E-2</c:v>
                </c:pt>
                <c:pt idx="2106">
                  <c:v>1.8494099999999999E-2</c:v>
                </c:pt>
                <c:pt idx="2107">
                  <c:v>2.3037800000000001E-2</c:v>
                </c:pt>
                <c:pt idx="2108">
                  <c:v>2.6723199999999999E-2</c:v>
                </c:pt>
                <c:pt idx="2109">
                  <c:v>2.63719E-2</c:v>
                </c:pt>
                <c:pt idx="2110">
                  <c:v>2.98794E-2</c:v>
                </c:pt>
                <c:pt idx="2111">
                  <c:v>3.1139699999999999E-2</c:v>
                </c:pt>
                <c:pt idx="2112">
                  <c:v>3.03761E-2</c:v>
                </c:pt>
                <c:pt idx="2113">
                  <c:v>2.8384800000000002E-2</c:v>
                </c:pt>
                <c:pt idx="2114">
                  <c:v>4.0329900000000002E-2</c:v>
                </c:pt>
                <c:pt idx="2115">
                  <c:v>3.5975699999999999E-2</c:v>
                </c:pt>
                <c:pt idx="2116">
                  <c:v>3.4393E-2</c:v>
                </c:pt>
                <c:pt idx="2117">
                  <c:v>2.4262100000000002E-2</c:v>
                </c:pt>
                <c:pt idx="2118">
                  <c:v>4.4848499999999999E-2</c:v>
                </c:pt>
                <c:pt idx="2119">
                  <c:v>3.8861600000000003E-2</c:v>
                </c:pt>
                <c:pt idx="2120">
                  <c:v>4.0508799999999998E-2</c:v>
                </c:pt>
                <c:pt idx="2121">
                  <c:v>4.4736400000000003E-2</c:v>
                </c:pt>
                <c:pt idx="2122">
                  <c:v>4.10289E-2</c:v>
                </c:pt>
                <c:pt idx="2123">
                  <c:v>3.9568399999999997E-2</c:v>
                </c:pt>
                <c:pt idx="2124">
                  <c:v>4.1999399999999999E-2</c:v>
                </c:pt>
                <c:pt idx="2125">
                  <c:v>3.8085500000000001E-2</c:v>
                </c:pt>
                <c:pt idx="2126">
                  <c:v>4.0418599999999999E-2</c:v>
                </c:pt>
                <c:pt idx="2127">
                  <c:v>3.5269500000000002E-2</c:v>
                </c:pt>
                <c:pt idx="2128">
                  <c:v>3.1270800000000001E-2</c:v>
                </c:pt>
                <c:pt idx="2129">
                  <c:v>2.5839600000000001E-2</c:v>
                </c:pt>
                <c:pt idx="2130">
                  <c:v>3.2664600000000002E-2</c:v>
                </c:pt>
                <c:pt idx="2131">
                  <c:v>2.5874299999999999E-2</c:v>
                </c:pt>
                <c:pt idx="2132">
                  <c:v>2.46456E-2</c:v>
                </c:pt>
                <c:pt idx="2133">
                  <c:v>1.98798E-2</c:v>
                </c:pt>
                <c:pt idx="2134">
                  <c:v>1.01081E-2</c:v>
                </c:pt>
                <c:pt idx="2135">
                  <c:v>1.37056E-2</c:v>
                </c:pt>
                <c:pt idx="2136">
                  <c:v>1.34868E-2</c:v>
                </c:pt>
                <c:pt idx="2137">
                  <c:v>1.16566E-2</c:v>
                </c:pt>
                <c:pt idx="2138">
                  <c:v>1.0751399999999999E-2</c:v>
                </c:pt>
                <c:pt idx="2139">
                  <c:v>1.4396000000000001E-2</c:v>
                </c:pt>
                <c:pt idx="2140">
                  <c:v>1.4871000000000001E-2</c:v>
                </c:pt>
                <c:pt idx="2141">
                  <c:v>1.5987600000000001E-2</c:v>
                </c:pt>
                <c:pt idx="2142">
                  <c:v>2.0942200000000001E-2</c:v>
                </c:pt>
                <c:pt idx="2143">
                  <c:v>2.0915699999999999E-2</c:v>
                </c:pt>
                <c:pt idx="2144">
                  <c:v>3.1715199999999999E-2</c:v>
                </c:pt>
                <c:pt idx="2145">
                  <c:v>3.2001099999999998E-2</c:v>
                </c:pt>
                <c:pt idx="2146">
                  <c:v>3.9491400000000003E-2</c:v>
                </c:pt>
                <c:pt idx="2147">
                  <c:v>4.17487E-2</c:v>
                </c:pt>
                <c:pt idx="2148">
                  <c:v>4.1729599999999999E-2</c:v>
                </c:pt>
                <c:pt idx="2149">
                  <c:v>3.1534899999999998E-2</c:v>
                </c:pt>
                <c:pt idx="2150">
                  <c:v>3.9988700000000002E-2</c:v>
                </c:pt>
                <c:pt idx="2151">
                  <c:v>3.8285100000000002E-2</c:v>
                </c:pt>
                <c:pt idx="2152">
                  <c:v>4.1002900000000002E-2</c:v>
                </c:pt>
                <c:pt idx="2153">
                  <c:v>4.6577300000000002E-2</c:v>
                </c:pt>
                <c:pt idx="2154">
                  <c:v>4.6437800000000001E-2</c:v>
                </c:pt>
                <c:pt idx="2155">
                  <c:v>4.7576E-2</c:v>
                </c:pt>
                <c:pt idx="2156">
                  <c:v>4.7817199999999997E-2</c:v>
                </c:pt>
                <c:pt idx="2157">
                  <c:v>4.4090400000000002E-2</c:v>
                </c:pt>
                <c:pt idx="2158">
                  <c:v>4.9208399999999999E-2</c:v>
                </c:pt>
                <c:pt idx="2159">
                  <c:v>3.8004200000000002E-2</c:v>
                </c:pt>
                <c:pt idx="2160">
                  <c:v>3.5181799999999999E-2</c:v>
                </c:pt>
                <c:pt idx="2161">
                  <c:v>2.7696999999999999E-2</c:v>
                </c:pt>
                <c:pt idx="2162">
                  <c:v>2.4713599999999999E-2</c:v>
                </c:pt>
                <c:pt idx="2163">
                  <c:v>2.4277900000000002E-2</c:v>
                </c:pt>
                <c:pt idx="2164">
                  <c:v>3.0088299999999998E-2</c:v>
                </c:pt>
                <c:pt idx="2165">
                  <c:v>2.7501399999999999E-2</c:v>
                </c:pt>
                <c:pt idx="2166">
                  <c:v>2.39136E-2</c:v>
                </c:pt>
                <c:pt idx="2167">
                  <c:v>2.8926299999999999E-2</c:v>
                </c:pt>
                <c:pt idx="2168">
                  <c:v>3.0709799999999999E-2</c:v>
                </c:pt>
                <c:pt idx="2169">
                  <c:v>2.5388999999999998E-2</c:v>
                </c:pt>
                <c:pt idx="2170">
                  <c:v>3.2515599999999999E-2</c:v>
                </c:pt>
                <c:pt idx="2171">
                  <c:v>3.0946600000000001E-2</c:v>
                </c:pt>
                <c:pt idx="2172">
                  <c:v>2.21756E-2</c:v>
                </c:pt>
                <c:pt idx="2173">
                  <c:v>1.8261400000000001E-2</c:v>
                </c:pt>
                <c:pt idx="2174">
                  <c:v>2.7325200000000001E-2</c:v>
                </c:pt>
                <c:pt idx="2175">
                  <c:v>2.0409299999999998E-2</c:v>
                </c:pt>
                <c:pt idx="2176">
                  <c:v>1.6768000000000002E-2</c:v>
                </c:pt>
                <c:pt idx="2177">
                  <c:v>1.6972999999999999E-2</c:v>
                </c:pt>
                <c:pt idx="2178">
                  <c:v>1.1487000000000001E-2</c:v>
                </c:pt>
                <c:pt idx="2179">
                  <c:v>1.20486E-2</c:v>
                </c:pt>
                <c:pt idx="2180">
                  <c:v>1.7018599999999998E-2</c:v>
                </c:pt>
                <c:pt idx="2181">
                  <c:v>1.5282799999999999E-2</c:v>
                </c:pt>
                <c:pt idx="2182">
                  <c:v>2.29106E-2</c:v>
                </c:pt>
                <c:pt idx="2183">
                  <c:v>2.0966800000000001E-2</c:v>
                </c:pt>
                <c:pt idx="2184">
                  <c:v>1.9462500000000001E-2</c:v>
                </c:pt>
                <c:pt idx="2185">
                  <c:v>1.9432899999999999E-2</c:v>
                </c:pt>
                <c:pt idx="2186">
                  <c:v>2.1991799999999999E-2</c:v>
                </c:pt>
                <c:pt idx="2187">
                  <c:v>1.9420400000000001E-2</c:v>
                </c:pt>
                <c:pt idx="2188">
                  <c:v>2.5928300000000001E-2</c:v>
                </c:pt>
                <c:pt idx="2189">
                  <c:v>2.9964899999999999E-2</c:v>
                </c:pt>
                <c:pt idx="2190">
                  <c:v>2.3516599999999999E-2</c:v>
                </c:pt>
                <c:pt idx="2191">
                  <c:v>3.3832599999999997E-2</c:v>
                </c:pt>
                <c:pt idx="2192">
                  <c:v>1.3089699999999999E-2</c:v>
                </c:pt>
                <c:pt idx="2193">
                  <c:v>9.9272900000000001E-3</c:v>
                </c:pt>
                <c:pt idx="2194">
                  <c:v>1.5079800000000001E-2</c:v>
                </c:pt>
                <c:pt idx="2195">
                  <c:v>1.3475600000000001E-2</c:v>
                </c:pt>
                <c:pt idx="2196">
                  <c:v>2.4061699999999998E-2</c:v>
                </c:pt>
                <c:pt idx="2197">
                  <c:v>1.5399299999999999E-2</c:v>
                </c:pt>
                <c:pt idx="2198">
                  <c:v>1.3478199999999999E-2</c:v>
                </c:pt>
                <c:pt idx="2199">
                  <c:v>1.02883E-2</c:v>
                </c:pt>
                <c:pt idx="2200">
                  <c:v>1.0284400000000001E-2</c:v>
                </c:pt>
                <c:pt idx="2201">
                  <c:v>1.6319899999999998E-2</c:v>
                </c:pt>
                <c:pt idx="2202">
                  <c:v>2.34521E-2</c:v>
                </c:pt>
                <c:pt idx="2203">
                  <c:v>1.8804899999999999E-2</c:v>
                </c:pt>
                <c:pt idx="2204">
                  <c:v>1.83929E-2</c:v>
                </c:pt>
                <c:pt idx="2205">
                  <c:v>2.95155E-2</c:v>
                </c:pt>
                <c:pt idx="2206">
                  <c:v>2.1779099999999999E-2</c:v>
                </c:pt>
                <c:pt idx="2207">
                  <c:v>2.57054E-2</c:v>
                </c:pt>
                <c:pt idx="2208">
                  <c:v>4.0147099999999998E-2</c:v>
                </c:pt>
                <c:pt idx="2209">
                  <c:v>4.4453100000000002E-2</c:v>
                </c:pt>
                <c:pt idx="2210">
                  <c:v>4.1205600000000002E-2</c:v>
                </c:pt>
                <c:pt idx="2211">
                  <c:v>4.2010499999999999E-2</c:v>
                </c:pt>
                <c:pt idx="2212">
                  <c:v>5.6186100000000003E-2</c:v>
                </c:pt>
                <c:pt idx="2213">
                  <c:v>6.2117699999999998E-2</c:v>
                </c:pt>
                <c:pt idx="2214">
                  <c:v>6.1574799999999999E-2</c:v>
                </c:pt>
                <c:pt idx="2215">
                  <c:v>5.3240799999999998E-2</c:v>
                </c:pt>
                <c:pt idx="2216">
                  <c:v>4.5130799999999999E-2</c:v>
                </c:pt>
                <c:pt idx="2217">
                  <c:v>3.7115799999999997E-2</c:v>
                </c:pt>
                <c:pt idx="2218">
                  <c:v>3.5257400000000001E-2</c:v>
                </c:pt>
                <c:pt idx="2219">
                  <c:v>3.6653900000000003E-2</c:v>
                </c:pt>
                <c:pt idx="2220">
                  <c:v>3.74378E-2</c:v>
                </c:pt>
                <c:pt idx="2221">
                  <c:v>2.70928E-2</c:v>
                </c:pt>
                <c:pt idx="2222">
                  <c:v>2.85604E-2</c:v>
                </c:pt>
                <c:pt idx="2223">
                  <c:v>1.5918600000000001E-2</c:v>
                </c:pt>
                <c:pt idx="2224">
                  <c:v>1.3957000000000001E-2</c:v>
                </c:pt>
                <c:pt idx="2225">
                  <c:v>1.7389600000000002E-2</c:v>
                </c:pt>
                <c:pt idx="2226">
                  <c:v>2.54909E-2</c:v>
                </c:pt>
                <c:pt idx="2227">
                  <c:v>2.0538899999999999E-2</c:v>
                </c:pt>
                <c:pt idx="2228">
                  <c:v>2.51854E-2</c:v>
                </c:pt>
                <c:pt idx="2229">
                  <c:v>2.7806299999999999E-2</c:v>
                </c:pt>
                <c:pt idx="2230">
                  <c:v>2.67669E-2</c:v>
                </c:pt>
                <c:pt idx="2231">
                  <c:v>1.89445E-2</c:v>
                </c:pt>
                <c:pt idx="2232">
                  <c:v>9.3647599999999998E-3</c:v>
                </c:pt>
                <c:pt idx="2233">
                  <c:v>4.2228099999999996E-3</c:v>
                </c:pt>
                <c:pt idx="2234">
                  <c:v>6.8702299999999997E-3</c:v>
                </c:pt>
                <c:pt idx="2235">
                  <c:v>2.1790799999999999E-2</c:v>
                </c:pt>
                <c:pt idx="2236">
                  <c:v>1.9904000000000002E-2</c:v>
                </c:pt>
                <c:pt idx="2237">
                  <c:v>2.0070399999999999E-2</c:v>
                </c:pt>
                <c:pt idx="2238">
                  <c:v>2.1080100000000001E-2</c:v>
                </c:pt>
                <c:pt idx="2239">
                  <c:v>2.08992E-2</c:v>
                </c:pt>
                <c:pt idx="2240">
                  <c:v>1.6976700000000001E-2</c:v>
                </c:pt>
                <c:pt idx="2241">
                  <c:v>2.3601500000000001E-2</c:v>
                </c:pt>
                <c:pt idx="2242">
                  <c:v>1.84338E-2</c:v>
                </c:pt>
                <c:pt idx="2243">
                  <c:v>1.9090300000000001E-2</c:v>
                </c:pt>
                <c:pt idx="2244">
                  <c:v>1.68174E-2</c:v>
                </c:pt>
                <c:pt idx="2245">
                  <c:v>2.2045700000000001E-2</c:v>
                </c:pt>
                <c:pt idx="2246">
                  <c:v>3.0968900000000001E-2</c:v>
                </c:pt>
                <c:pt idx="2247">
                  <c:v>2.4319500000000001E-2</c:v>
                </c:pt>
                <c:pt idx="2248">
                  <c:v>1.8067699999999999E-2</c:v>
                </c:pt>
                <c:pt idx="2249">
                  <c:v>2.1061699999999999E-2</c:v>
                </c:pt>
                <c:pt idx="2250">
                  <c:v>1.5662700000000002E-2</c:v>
                </c:pt>
                <c:pt idx="2251">
                  <c:v>1.66626E-2</c:v>
                </c:pt>
                <c:pt idx="2252">
                  <c:v>1.6673199999999999E-2</c:v>
                </c:pt>
                <c:pt idx="2253">
                  <c:v>2.1513000000000001E-2</c:v>
                </c:pt>
                <c:pt idx="2254">
                  <c:v>1.7313100000000001E-2</c:v>
                </c:pt>
                <c:pt idx="2255">
                  <c:v>2.23737E-2</c:v>
                </c:pt>
                <c:pt idx="2256">
                  <c:v>2.86784E-2</c:v>
                </c:pt>
                <c:pt idx="2257">
                  <c:v>2.96907E-2</c:v>
                </c:pt>
                <c:pt idx="2258">
                  <c:v>2.7220500000000002E-2</c:v>
                </c:pt>
                <c:pt idx="2259">
                  <c:v>1.8685500000000001E-2</c:v>
                </c:pt>
                <c:pt idx="2260">
                  <c:v>2.2049800000000001E-2</c:v>
                </c:pt>
                <c:pt idx="2261">
                  <c:v>2.96815E-2</c:v>
                </c:pt>
                <c:pt idx="2262">
                  <c:v>2.88794E-2</c:v>
                </c:pt>
                <c:pt idx="2263">
                  <c:v>2.0046700000000001E-2</c:v>
                </c:pt>
                <c:pt idx="2264">
                  <c:v>3.1527100000000002E-2</c:v>
                </c:pt>
                <c:pt idx="2265">
                  <c:v>2.60927E-2</c:v>
                </c:pt>
                <c:pt idx="2266">
                  <c:v>2.2880600000000001E-2</c:v>
                </c:pt>
                <c:pt idx="2267">
                  <c:v>2.4105100000000001E-2</c:v>
                </c:pt>
                <c:pt idx="2268">
                  <c:v>1.38175E-2</c:v>
                </c:pt>
                <c:pt idx="2269">
                  <c:v>1.5006200000000001E-2</c:v>
                </c:pt>
                <c:pt idx="2270">
                  <c:v>2.5202499999999999E-2</c:v>
                </c:pt>
                <c:pt idx="2271">
                  <c:v>2.0939300000000001E-2</c:v>
                </c:pt>
                <c:pt idx="2272">
                  <c:v>2.44733E-2</c:v>
                </c:pt>
                <c:pt idx="2273">
                  <c:v>2.7045E-2</c:v>
                </c:pt>
                <c:pt idx="2274">
                  <c:v>2.9633199999999998E-2</c:v>
                </c:pt>
                <c:pt idx="2275">
                  <c:v>3.0959E-2</c:v>
                </c:pt>
                <c:pt idx="2276">
                  <c:v>2.52082E-2</c:v>
                </c:pt>
                <c:pt idx="2277">
                  <c:v>2.28293E-2</c:v>
                </c:pt>
                <c:pt idx="2278">
                  <c:v>2.5867500000000002E-2</c:v>
                </c:pt>
                <c:pt idx="2279">
                  <c:v>2.9360299999999999E-2</c:v>
                </c:pt>
                <c:pt idx="2280">
                  <c:v>4.0053900000000003E-2</c:v>
                </c:pt>
                <c:pt idx="2281">
                  <c:v>4.37233E-2</c:v>
                </c:pt>
                <c:pt idx="2282">
                  <c:v>3.9072700000000002E-2</c:v>
                </c:pt>
                <c:pt idx="2283">
                  <c:v>3.8558799999999997E-2</c:v>
                </c:pt>
                <c:pt idx="2284">
                  <c:v>3.2885200000000003E-2</c:v>
                </c:pt>
                <c:pt idx="2285">
                  <c:v>2.7279100000000001E-2</c:v>
                </c:pt>
                <c:pt idx="2286">
                  <c:v>3.4129600000000003E-2</c:v>
                </c:pt>
                <c:pt idx="2287">
                  <c:v>2.2729699999999999E-2</c:v>
                </c:pt>
                <c:pt idx="2288">
                  <c:v>1.04545E-2</c:v>
                </c:pt>
                <c:pt idx="2289">
                  <c:v>1.12496E-2</c:v>
                </c:pt>
                <c:pt idx="2290">
                  <c:v>1.3024000000000001E-2</c:v>
                </c:pt>
                <c:pt idx="2291">
                  <c:v>1.44627E-2</c:v>
                </c:pt>
                <c:pt idx="2292">
                  <c:v>1.5675999999999999E-2</c:v>
                </c:pt>
                <c:pt idx="2293">
                  <c:v>2.0780199999999999E-2</c:v>
                </c:pt>
                <c:pt idx="2294">
                  <c:v>1.6775600000000002E-2</c:v>
                </c:pt>
                <c:pt idx="2295">
                  <c:v>2.1319000000000001E-2</c:v>
                </c:pt>
                <c:pt idx="2296">
                  <c:v>1.8893400000000001E-2</c:v>
                </c:pt>
                <c:pt idx="2297">
                  <c:v>1.4932000000000001E-2</c:v>
                </c:pt>
                <c:pt idx="2298">
                  <c:v>1.4646299999999999E-2</c:v>
                </c:pt>
                <c:pt idx="2299">
                  <c:v>1.1141699999999999E-2</c:v>
                </c:pt>
                <c:pt idx="2300">
                  <c:v>2.0487499999999999E-2</c:v>
                </c:pt>
                <c:pt idx="2301">
                  <c:v>1.40888E-2</c:v>
                </c:pt>
                <c:pt idx="2302">
                  <c:v>2.0684600000000001E-2</c:v>
                </c:pt>
                <c:pt idx="2303">
                  <c:v>2.6527800000000001E-2</c:v>
                </c:pt>
                <c:pt idx="2304">
                  <c:v>3.3911700000000003E-2</c:v>
                </c:pt>
                <c:pt idx="2305">
                  <c:v>3.8976799999999999E-2</c:v>
                </c:pt>
                <c:pt idx="2306">
                  <c:v>4.3874999999999997E-2</c:v>
                </c:pt>
                <c:pt idx="2307">
                  <c:v>3.65814E-2</c:v>
                </c:pt>
                <c:pt idx="2308">
                  <c:v>4.1560800000000002E-2</c:v>
                </c:pt>
                <c:pt idx="2309">
                  <c:v>4.1091700000000002E-2</c:v>
                </c:pt>
                <c:pt idx="2310">
                  <c:v>4.9669400000000002E-2</c:v>
                </c:pt>
                <c:pt idx="2311">
                  <c:v>5.4347600000000003E-2</c:v>
                </c:pt>
                <c:pt idx="2312">
                  <c:v>5.6450699999999999E-2</c:v>
                </c:pt>
                <c:pt idx="2313">
                  <c:v>5.4480199999999999E-2</c:v>
                </c:pt>
                <c:pt idx="2314">
                  <c:v>6.8237400000000004E-2</c:v>
                </c:pt>
                <c:pt idx="2315">
                  <c:v>7.3371400000000003E-2</c:v>
                </c:pt>
                <c:pt idx="2316">
                  <c:v>7.2165099999999996E-2</c:v>
                </c:pt>
                <c:pt idx="2317">
                  <c:v>7.4724799999999994E-2</c:v>
                </c:pt>
                <c:pt idx="2318">
                  <c:v>8.1897499999999998E-2</c:v>
                </c:pt>
                <c:pt idx="2319">
                  <c:v>8.1362000000000004E-2</c:v>
                </c:pt>
                <c:pt idx="2320">
                  <c:v>8.6110699999999998E-2</c:v>
                </c:pt>
                <c:pt idx="2321">
                  <c:v>9.0721999999999997E-2</c:v>
                </c:pt>
                <c:pt idx="2322">
                  <c:v>7.6844300000000004E-2</c:v>
                </c:pt>
                <c:pt idx="2323">
                  <c:v>7.2277800000000003E-2</c:v>
                </c:pt>
                <c:pt idx="2324">
                  <c:v>6.06171E-2</c:v>
                </c:pt>
                <c:pt idx="2325">
                  <c:v>5.3651200000000003E-2</c:v>
                </c:pt>
                <c:pt idx="2326">
                  <c:v>5.24827E-2</c:v>
                </c:pt>
                <c:pt idx="2327">
                  <c:v>4.70333E-2</c:v>
                </c:pt>
                <c:pt idx="2328">
                  <c:v>3.3701200000000001E-2</c:v>
                </c:pt>
                <c:pt idx="2329">
                  <c:v>3.9106599999999998E-2</c:v>
                </c:pt>
                <c:pt idx="2330">
                  <c:v>3.9028E-2</c:v>
                </c:pt>
                <c:pt idx="2331">
                  <c:v>2.9026400000000001E-2</c:v>
                </c:pt>
                <c:pt idx="2332">
                  <c:v>4.1044200000000003E-2</c:v>
                </c:pt>
                <c:pt idx="2333">
                  <c:v>4.3274699999999999E-2</c:v>
                </c:pt>
                <c:pt idx="2334">
                  <c:v>4.5107300000000003E-2</c:v>
                </c:pt>
                <c:pt idx="2335">
                  <c:v>6.59912E-2</c:v>
                </c:pt>
                <c:pt idx="2336">
                  <c:v>4.4208400000000002E-2</c:v>
                </c:pt>
                <c:pt idx="2337">
                  <c:v>4.18894E-2</c:v>
                </c:pt>
                <c:pt idx="2338">
                  <c:v>4.6708699999999999E-2</c:v>
                </c:pt>
                <c:pt idx="2339">
                  <c:v>3.2118800000000003E-2</c:v>
                </c:pt>
                <c:pt idx="2340">
                  <c:v>3.8688199999999999E-2</c:v>
                </c:pt>
                <c:pt idx="2341">
                  <c:v>3.5703400000000003E-2</c:v>
                </c:pt>
                <c:pt idx="2342">
                  <c:v>3.4675999999999998E-2</c:v>
                </c:pt>
                <c:pt idx="2343">
                  <c:v>4.07128E-2</c:v>
                </c:pt>
                <c:pt idx="2344">
                  <c:v>3.7534199999999997E-2</c:v>
                </c:pt>
                <c:pt idx="2345">
                  <c:v>3.4298299999999997E-2</c:v>
                </c:pt>
                <c:pt idx="2346">
                  <c:v>3.80215E-2</c:v>
                </c:pt>
                <c:pt idx="2347">
                  <c:v>4.2343400000000003E-2</c:v>
                </c:pt>
                <c:pt idx="2348">
                  <c:v>4.5746200000000001E-2</c:v>
                </c:pt>
                <c:pt idx="2349">
                  <c:v>5.90544E-2</c:v>
                </c:pt>
                <c:pt idx="2350">
                  <c:v>7.4054300000000003E-2</c:v>
                </c:pt>
                <c:pt idx="2351">
                  <c:v>6.6002699999999997E-2</c:v>
                </c:pt>
                <c:pt idx="2352">
                  <c:v>5.18372E-2</c:v>
                </c:pt>
                <c:pt idx="2353">
                  <c:v>6.3451499999999994E-2</c:v>
                </c:pt>
                <c:pt idx="2354">
                  <c:v>5.3316299999999997E-2</c:v>
                </c:pt>
                <c:pt idx="2355">
                  <c:v>5.7216299999999998E-2</c:v>
                </c:pt>
                <c:pt idx="2356">
                  <c:v>5.6580600000000002E-2</c:v>
                </c:pt>
                <c:pt idx="2357">
                  <c:v>5.0343899999999997E-2</c:v>
                </c:pt>
                <c:pt idx="2358">
                  <c:v>5.9820499999999999E-2</c:v>
                </c:pt>
                <c:pt idx="2359">
                  <c:v>5.9470799999999997E-2</c:v>
                </c:pt>
                <c:pt idx="2360">
                  <c:v>5.8125999999999997E-2</c:v>
                </c:pt>
                <c:pt idx="2361">
                  <c:v>6.9064299999999995E-2</c:v>
                </c:pt>
                <c:pt idx="2362">
                  <c:v>6.4311400000000005E-2</c:v>
                </c:pt>
                <c:pt idx="2363">
                  <c:v>5.9733399999999999E-2</c:v>
                </c:pt>
                <c:pt idx="2364">
                  <c:v>6.1607599999999998E-2</c:v>
                </c:pt>
                <c:pt idx="2365">
                  <c:v>4.8752499999999997E-2</c:v>
                </c:pt>
                <c:pt idx="2366">
                  <c:v>5.9653699999999997E-2</c:v>
                </c:pt>
                <c:pt idx="2367">
                  <c:v>5.16024E-2</c:v>
                </c:pt>
                <c:pt idx="2368">
                  <c:v>4.6851499999999997E-2</c:v>
                </c:pt>
                <c:pt idx="2369">
                  <c:v>4.2792299999999998E-2</c:v>
                </c:pt>
                <c:pt idx="2370">
                  <c:v>3.8786000000000001E-2</c:v>
                </c:pt>
                <c:pt idx="2371">
                  <c:v>3.8865900000000002E-2</c:v>
                </c:pt>
                <c:pt idx="2372">
                  <c:v>4.0125300000000003E-2</c:v>
                </c:pt>
                <c:pt idx="2373">
                  <c:v>3.3289300000000001E-2</c:v>
                </c:pt>
                <c:pt idx="2374">
                  <c:v>3.9544900000000001E-2</c:v>
                </c:pt>
                <c:pt idx="2375">
                  <c:v>3.2317199999999997E-2</c:v>
                </c:pt>
                <c:pt idx="2376">
                  <c:v>3.4514200000000002E-2</c:v>
                </c:pt>
                <c:pt idx="2377">
                  <c:v>3.2983800000000001E-2</c:v>
                </c:pt>
                <c:pt idx="2378">
                  <c:v>3.3966900000000001E-2</c:v>
                </c:pt>
                <c:pt idx="2379">
                  <c:v>3.7778899999999997E-2</c:v>
                </c:pt>
                <c:pt idx="2380">
                  <c:v>2.7749300000000001E-2</c:v>
                </c:pt>
                <c:pt idx="2381">
                  <c:v>2.5694999999999999E-2</c:v>
                </c:pt>
                <c:pt idx="2382">
                  <c:v>2.2840599999999999E-2</c:v>
                </c:pt>
                <c:pt idx="2383">
                  <c:v>2.4542999999999999E-2</c:v>
                </c:pt>
                <c:pt idx="2384">
                  <c:v>3.6976299999999997E-2</c:v>
                </c:pt>
                <c:pt idx="2385">
                  <c:v>2.8716100000000001E-2</c:v>
                </c:pt>
                <c:pt idx="2386">
                  <c:v>2.45153E-2</c:v>
                </c:pt>
                <c:pt idx="2387">
                  <c:v>2.1448200000000001E-2</c:v>
                </c:pt>
                <c:pt idx="2388">
                  <c:v>1.4188600000000001E-2</c:v>
                </c:pt>
                <c:pt idx="2389">
                  <c:v>1.2815999999999999E-2</c:v>
                </c:pt>
                <c:pt idx="2390">
                  <c:v>1.0919999999999999E-2</c:v>
                </c:pt>
                <c:pt idx="2391">
                  <c:v>7.1512099999999999E-3</c:v>
                </c:pt>
                <c:pt idx="2392">
                  <c:v>1.04105E-2</c:v>
                </c:pt>
                <c:pt idx="2393">
                  <c:v>1.16939E-2</c:v>
                </c:pt>
                <c:pt idx="2394">
                  <c:v>1.5281899999999999E-2</c:v>
                </c:pt>
                <c:pt idx="2395">
                  <c:v>1.5222299999999999E-2</c:v>
                </c:pt>
                <c:pt idx="2396">
                  <c:v>1.3179E-2</c:v>
                </c:pt>
                <c:pt idx="2397">
                  <c:v>1.08044E-2</c:v>
                </c:pt>
                <c:pt idx="2398">
                  <c:v>1.46038E-2</c:v>
                </c:pt>
                <c:pt idx="2399">
                  <c:v>1.40786E-2</c:v>
                </c:pt>
                <c:pt idx="2400">
                  <c:v>1.3605000000000001E-2</c:v>
                </c:pt>
                <c:pt idx="2401">
                  <c:v>1.55046E-2</c:v>
                </c:pt>
                <c:pt idx="2402">
                  <c:v>1.9099600000000001E-2</c:v>
                </c:pt>
                <c:pt idx="2403">
                  <c:v>2.2521699999999999E-2</c:v>
                </c:pt>
                <c:pt idx="2404">
                  <c:v>2.25804E-2</c:v>
                </c:pt>
                <c:pt idx="2405">
                  <c:v>2.17001E-2</c:v>
                </c:pt>
                <c:pt idx="2406">
                  <c:v>2.37904E-2</c:v>
                </c:pt>
                <c:pt idx="2407">
                  <c:v>2.5083600000000001E-2</c:v>
                </c:pt>
                <c:pt idx="2408">
                  <c:v>2.63743E-2</c:v>
                </c:pt>
                <c:pt idx="2409">
                  <c:v>2.0888199999999999E-2</c:v>
                </c:pt>
                <c:pt idx="2410">
                  <c:v>1.7832799999999999E-2</c:v>
                </c:pt>
                <c:pt idx="2411">
                  <c:v>2.4662300000000002E-2</c:v>
                </c:pt>
                <c:pt idx="2412">
                  <c:v>2.8679099999999999E-2</c:v>
                </c:pt>
                <c:pt idx="2413">
                  <c:v>3.6740099999999998E-2</c:v>
                </c:pt>
                <c:pt idx="2414">
                  <c:v>2.90932E-2</c:v>
                </c:pt>
                <c:pt idx="2415">
                  <c:v>3.37439E-2</c:v>
                </c:pt>
                <c:pt idx="2416">
                  <c:v>4.00043E-2</c:v>
                </c:pt>
                <c:pt idx="2417">
                  <c:v>3.3150800000000001E-2</c:v>
                </c:pt>
                <c:pt idx="2418">
                  <c:v>3.0528199999999998E-2</c:v>
                </c:pt>
                <c:pt idx="2419">
                  <c:v>3.3745699999999997E-2</c:v>
                </c:pt>
                <c:pt idx="2420">
                  <c:v>3.10414E-2</c:v>
                </c:pt>
                <c:pt idx="2421">
                  <c:v>2.57387E-2</c:v>
                </c:pt>
                <c:pt idx="2422">
                  <c:v>3.28378E-2</c:v>
                </c:pt>
                <c:pt idx="2423">
                  <c:v>3.0635800000000001E-2</c:v>
                </c:pt>
                <c:pt idx="2424">
                  <c:v>2.7614099999999999E-2</c:v>
                </c:pt>
                <c:pt idx="2425">
                  <c:v>3.3256099999999997E-2</c:v>
                </c:pt>
                <c:pt idx="2426">
                  <c:v>5.19453E-2</c:v>
                </c:pt>
                <c:pt idx="2427">
                  <c:v>4.9940900000000003E-2</c:v>
                </c:pt>
                <c:pt idx="2428">
                  <c:v>4.8800700000000002E-2</c:v>
                </c:pt>
                <c:pt idx="2429">
                  <c:v>4.97393E-2</c:v>
                </c:pt>
                <c:pt idx="2430">
                  <c:v>4.37308E-2</c:v>
                </c:pt>
                <c:pt idx="2431">
                  <c:v>4.7359699999999998E-2</c:v>
                </c:pt>
                <c:pt idx="2432">
                  <c:v>4.5576199999999997E-2</c:v>
                </c:pt>
                <c:pt idx="2433">
                  <c:v>4.7523099999999999E-2</c:v>
                </c:pt>
                <c:pt idx="2434">
                  <c:v>4.9263500000000002E-2</c:v>
                </c:pt>
                <c:pt idx="2435">
                  <c:v>5.50632E-2</c:v>
                </c:pt>
                <c:pt idx="2436">
                  <c:v>5.0851800000000003E-2</c:v>
                </c:pt>
                <c:pt idx="2437">
                  <c:v>5.54148E-2</c:v>
                </c:pt>
                <c:pt idx="2438">
                  <c:v>5.4601999999999998E-2</c:v>
                </c:pt>
                <c:pt idx="2439">
                  <c:v>5.1443700000000002E-2</c:v>
                </c:pt>
                <c:pt idx="2440">
                  <c:v>5.2539299999999997E-2</c:v>
                </c:pt>
                <c:pt idx="2441">
                  <c:v>5.0258400000000002E-2</c:v>
                </c:pt>
                <c:pt idx="2442">
                  <c:v>5.8190800000000001E-2</c:v>
                </c:pt>
                <c:pt idx="2443">
                  <c:v>6.3200900000000004E-2</c:v>
                </c:pt>
                <c:pt idx="2444">
                  <c:v>5.5587499999999998E-2</c:v>
                </c:pt>
                <c:pt idx="2445">
                  <c:v>6.1407299999999998E-2</c:v>
                </c:pt>
                <c:pt idx="2446">
                  <c:v>6.4107800000000006E-2</c:v>
                </c:pt>
                <c:pt idx="2447">
                  <c:v>6.4667500000000003E-2</c:v>
                </c:pt>
                <c:pt idx="2448">
                  <c:v>3.8378700000000002E-2</c:v>
                </c:pt>
                <c:pt idx="2449">
                  <c:v>4.2429000000000001E-2</c:v>
                </c:pt>
                <c:pt idx="2450">
                  <c:v>4.6448999999999997E-2</c:v>
                </c:pt>
                <c:pt idx="2451">
                  <c:v>4.69223E-2</c:v>
                </c:pt>
                <c:pt idx="2452">
                  <c:v>5.0559300000000001E-2</c:v>
                </c:pt>
                <c:pt idx="2453">
                  <c:v>5.57432E-2</c:v>
                </c:pt>
                <c:pt idx="2454">
                  <c:v>6.0702199999999998E-2</c:v>
                </c:pt>
                <c:pt idx="2455">
                  <c:v>5.8229200000000002E-2</c:v>
                </c:pt>
                <c:pt idx="2456">
                  <c:v>6.3964699999999999E-2</c:v>
                </c:pt>
                <c:pt idx="2457">
                  <c:v>6.3812999999999995E-2</c:v>
                </c:pt>
                <c:pt idx="2458">
                  <c:v>6.1683399999999999E-2</c:v>
                </c:pt>
                <c:pt idx="2459">
                  <c:v>5.7570900000000001E-2</c:v>
                </c:pt>
                <c:pt idx="2460">
                  <c:v>6.4408199999999999E-2</c:v>
                </c:pt>
                <c:pt idx="2461">
                  <c:v>6.2371099999999999E-2</c:v>
                </c:pt>
                <c:pt idx="2462">
                  <c:v>5.8115800000000002E-2</c:v>
                </c:pt>
                <c:pt idx="2463">
                  <c:v>5.4970999999999999E-2</c:v>
                </c:pt>
                <c:pt idx="2464">
                  <c:v>3.7258600000000003E-2</c:v>
                </c:pt>
                <c:pt idx="2465">
                  <c:v>4.2036200000000003E-2</c:v>
                </c:pt>
                <c:pt idx="2466">
                  <c:v>3.8838200000000003E-2</c:v>
                </c:pt>
                <c:pt idx="2467">
                  <c:v>3.07055E-2</c:v>
                </c:pt>
                <c:pt idx="2468">
                  <c:v>3.1470699999999997E-2</c:v>
                </c:pt>
                <c:pt idx="2469">
                  <c:v>2.3462899999999998E-2</c:v>
                </c:pt>
                <c:pt idx="2470">
                  <c:v>1.88848E-2</c:v>
                </c:pt>
                <c:pt idx="2471">
                  <c:v>1.31301E-2</c:v>
                </c:pt>
                <c:pt idx="2472">
                  <c:v>1.804E-2</c:v>
                </c:pt>
                <c:pt idx="2473">
                  <c:v>1.93131E-2</c:v>
                </c:pt>
                <c:pt idx="2474">
                  <c:v>1.57266E-2</c:v>
                </c:pt>
                <c:pt idx="2475">
                  <c:v>1.42433E-2</c:v>
                </c:pt>
                <c:pt idx="2476">
                  <c:v>1.72829E-2</c:v>
                </c:pt>
                <c:pt idx="2477">
                  <c:v>1.7745500000000001E-2</c:v>
                </c:pt>
                <c:pt idx="2478">
                  <c:v>2.50984E-2</c:v>
                </c:pt>
                <c:pt idx="2479">
                  <c:v>2.4953800000000002E-2</c:v>
                </c:pt>
                <c:pt idx="2480">
                  <c:v>2.7170799999999998E-2</c:v>
                </c:pt>
                <c:pt idx="2481">
                  <c:v>3.4472999999999997E-2</c:v>
                </c:pt>
                <c:pt idx="2482">
                  <c:v>4.2665799999999997E-2</c:v>
                </c:pt>
                <c:pt idx="2483">
                  <c:v>4.1554399999999998E-2</c:v>
                </c:pt>
                <c:pt idx="2484">
                  <c:v>3.9151100000000001E-2</c:v>
                </c:pt>
                <c:pt idx="2485">
                  <c:v>4.1517499999999999E-2</c:v>
                </c:pt>
                <c:pt idx="2486">
                  <c:v>5.3598100000000003E-2</c:v>
                </c:pt>
                <c:pt idx="2487">
                  <c:v>4.71402E-2</c:v>
                </c:pt>
                <c:pt idx="2488">
                  <c:v>5.84842E-2</c:v>
                </c:pt>
                <c:pt idx="2489">
                  <c:v>5.92735E-2</c:v>
                </c:pt>
                <c:pt idx="2490">
                  <c:v>6.1407400000000001E-2</c:v>
                </c:pt>
                <c:pt idx="2491">
                  <c:v>6.8019099999999999E-2</c:v>
                </c:pt>
                <c:pt idx="2492">
                  <c:v>7.5259300000000001E-2</c:v>
                </c:pt>
                <c:pt idx="2493">
                  <c:v>6.5423400000000007E-2</c:v>
                </c:pt>
                <c:pt idx="2494">
                  <c:v>7.6409000000000005E-2</c:v>
                </c:pt>
                <c:pt idx="2495">
                  <c:v>7.6181700000000005E-2</c:v>
                </c:pt>
                <c:pt idx="2496">
                  <c:v>8.0027899999999999E-2</c:v>
                </c:pt>
                <c:pt idx="2497">
                  <c:v>7.57192E-2</c:v>
                </c:pt>
                <c:pt idx="2498">
                  <c:v>7.9702300000000004E-2</c:v>
                </c:pt>
                <c:pt idx="2499">
                  <c:v>8.3998400000000001E-2</c:v>
                </c:pt>
                <c:pt idx="2500">
                  <c:v>8.4065000000000001E-2</c:v>
                </c:pt>
                <c:pt idx="2501">
                  <c:v>8.5446900000000006E-2</c:v>
                </c:pt>
                <c:pt idx="2502">
                  <c:v>8.4972300000000001E-2</c:v>
                </c:pt>
                <c:pt idx="2503">
                  <c:v>9.2234399999999994E-2</c:v>
                </c:pt>
                <c:pt idx="2504">
                  <c:v>9.1748800000000005E-2</c:v>
                </c:pt>
                <c:pt idx="2505">
                  <c:v>9.2389600000000002E-2</c:v>
                </c:pt>
                <c:pt idx="2506">
                  <c:v>8.9825500000000003E-2</c:v>
                </c:pt>
                <c:pt idx="2507">
                  <c:v>8.9411400000000002E-2</c:v>
                </c:pt>
                <c:pt idx="2508">
                  <c:v>8.9878799999999995E-2</c:v>
                </c:pt>
                <c:pt idx="2509">
                  <c:v>8.8195599999999999E-2</c:v>
                </c:pt>
                <c:pt idx="2510">
                  <c:v>8.8477E-2</c:v>
                </c:pt>
                <c:pt idx="2511">
                  <c:v>9.2819700000000005E-2</c:v>
                </c:pt>
                <c:pt idx="2512">
                  <c:v>0.102419</c:v>
                </c:pt>
                <c:pt idx="2513">
                  <c:v>0.10234</c:v>
                </c:pt>
                <c:pt idx="2514">
                  <c:v>9.7613199999999997E-2</c:v>
                </c:pt>
                <c:pt idx="2515">
                  <c:v>0.101813</c:v>
                </c:pt>
                <c:pt idx="2516">
                  <c:v>0.104494</c:v>
                </c:pt>
                <c:pt idx="2517">
                  <c:v>0.10863100000000001</c:v>
                </c:pt>
                <c:pt idx="2518">
                  <c:v>0.112738</c:v>
                </c:pt>
                <c:pt idx="2519">
                  <c:v>0.103585</c:v>
                </c:pt>
                <c:pt idx="2520">
                  <c:v>0.10599</c:v>
                </c:pt>
                <c:pt idx="2521">
                  <c:v>0.102077</c:v>
                </c:pt>
                <c:pt idx="2522">
                  <c:v>9.8871500000000001E-2</c:v>
                </c:pt>
                <c:pt idx="2523">
                  <c:v>9.3723100000000004E-2</c:v>
                </c:pt>
                <c:pt idx="2524">
                  <c:v>9.2933399999999999E-2</c:v>
                </c:pt>
                <c:pt idx="2525">
                  <c:v>0.107506</c:v>
                </c:pt>
                <c:pt idx="2526">
                  <c:v>9.9886299999999997E-2</c:v>
                </c:pt>
                <c:pt idx="2527">
                  <c:v>0.11437899999999999</c:v>
                </c:pt>
                <c:pt idx="2528">
                  <c:v>0.10603600000000001</c:v>
                </c:pt>
                <c:pt idx="2529">
                  <c:v>0.107776</c:v>
                </c:pt>
                <c:pt idx="2530">
                  <c:v>0.11246299999999999</c:v>
                </c:pt>
                <c:pt idx="2531">
                  <c:v>0.105299</c:v>
                </c:pt>
                <c:pt idx="2532">
                  <c:v>0.106174</c:v>
                </c:pt>
                <c:pt idx="2533">
                  <c:v>0.112052</c:v>
                </c:pt>
                <c:pt idx="2534">
                  <c:v>0.117758</c:v>
                </c:pt>
                <c:pt idx="2535">
                  <c:v>0.117719</c:v>
                </c:pt>
                <c:pt idx="2536">
                  <c:v>0.115623</c:v>
                </c:pt>
                <c:pt idx="2537">
                  <c:v>0.109128</c:v>
                </c:pt>
                <c:pt idx="2538">
                  <c:v>0.10645499999999999</c:v>
                </c:pt>
                <c:pt idx="2539">
                  <c:v>0.11334900000000001</c:v>
                </c:pt>
                <c:pt idx="2540">
                  <c:v>0.12321</c:v>
                </c:pt>
                <c:pt idx="2541">
                  <c:v>0.11914</c:v>
                </c:pt>
                <c:pt idx="2542">
                  <c:v>0.118272</c:v>
                </c:pt>
                <c:pt idx="2543">
                  <c:v>0.11543100000000001</c:v>
                </c:pt>
                <c:pt idx="2544">
                  <c:v>9.8091200000000003E-2</c:v>
                </c:pt>
                <c:pt idx="2545">
                  <c:v>8.2760399999999998E-2</c:v>
                </c:pt>
                <c:pt idx="2546">
                  <c:v>8.9144600000000004E-2</c:v>
                </c:pt>
                <c:pt idx="2547">
                  <c:v>9.1241100000000006E-2</c:v>
                </c:pt>
                <c:pt idx="2548">
                  <c:v>0.100052</c:v>
                </c:pt>
                <c:pt idx="2549">
                  <c:v>0.102326</c:v>
                </c:pt>
                <c:pt idx="2550">
                  <c:v>0.10145700000000001</c:v>
                </c:pt>
                <c:pt idx="2551">
                  <c:v>9.95698E-2</c:v>
                </c:pt>
                <c:pt idx="2552">
                  <c:v>0.100665</c:v>
                </c:pt>
                <c:pt idx="2553">
                  <c:v>0.100161</c:v>
                </c:pt>
                <c:pt idx="2554">
                  <c:v>0.10885300000000001</c:v>
                </c:pt>
                <c:pt idx="2555">
                  <c:v>0.109571</c:v>
                </c:pt>
                <c:pt idx="2556">
                  <c:v>0.110404</c:v>
                </c:pt>
                <c:pt idx="2557">
                  <c:v>0.11972099999999999</c:v>
                </c:pt>
                <c:pt idx="2558">
                  <c:v>0.11716699999999999</c:v>
                </c:pt>
                <c:pt idx="2559">
                  <c:v>0.110281</c:v>
                </c:pt>
                <c:pt idx="2560">
                  <c:v>0.11723600000000001</c:v>
                </c:pt>
                <c:pt idx="2561">
                  <c:v>9.4712199999999996E-2</c:v>
                </c:pt>
                <c:pt idx="2562">
                  <c:v>9.1242799999999999E-2</c:v>
                </c:pt>
                <c:pt idx="2563">
                  <c:v>8.8945200000000002E-2</c:v>
                </c:pt>
                <c:pt idx="2564">
                  <c:v>7.9061599999999996E-2</c:v>
                </c:pt>
                <c:pt idx="2565">
                  <c:v>8.0398899999999995E-2</c:v>
                </c:pt>
                <c:pt idx="2566">
                  <c:v>7.7139200000000005E-2</c:v>
                </c:pt>
                <c:pt idx="2567">
                  <c:v>7.1833300000000003E-2</c:v>
                </c:pt>
                <c:pt idx="2568">
                  <c:v>7.33935E-2</c:v>
                </c:pt>
                <c:pt idx="2569">
                  <c:v>6.6756599999999999E-2</c:v>
                </c:pt>
                <c:pt idx="2570">
                  <c:v>6.5770300000000004E-2</c:v>
                </c:pt>
                <c:pt idx="2571">
                  <c:v>6.6921300000000003E-2</c:v>
                </c:pt>
                <c:pt idx="2572">
                  <c:v>5.7883400000000002E-2</c:v>
                </c:pt>
                <c:pt idx="2573">
                  <c:v>4.3919399999999997E-2</c:v>
                </c:pt>
                <c:pt idx="2574">
                  <c:v>5.1236400000000001E-2</c:v>
                </c:pt>
                <c:pt idx="2575">
                  <c:v>5.55246E-2</c:v>
                </c:pt>
                <c:pt idx="2576">
                  <c:v>4.7094799999999999E-2</c:v>
                </c:pt>
                <c:pt idx="2577">
                  <c:v>6.02363E-2</c:v>
                </c:pt>
                <c:pt idx="2578">
                  <c:v>5.6739900000000003E-2</c:v>
                </c:pt>
                <c:pt idx="2579">
                  <c:v>7.2602100000000003E-2</c:v>
                </c:pt>
                <c:pt idx="2580">
                  <c:v>6.6913299999999995E-2</c:v>
                </c:pt>
                <c:pt idx="2581">
                  <c:v>5.1975599999999997E-2</c:v>
                </c:pt>
                <c:pt idx="2582">
                  <c:v>4.7793200000000001E-2</c:v>
                </c:pt>
                <c:pt idx="2583">
                  <c:v>4.8372199999999997E-2</c:v>
                </c:pt>
                <c:pt idx="2584">
                  <c:v>4.6201100000000002E-2</c:v>
                </c:pt>
                <c:pt idx="2585">
                  <c:v>4.3161600000000001E-2</c:v>
                </c:pt>
                <c:pt idx="2586">
                  <c:v>4.59532E-2</c:v>
                </c:pt>
                <c:pt idx="2587">
                  <c:v>5.0021599999999999E-2</c:v>
                </c:pt>
                <c:pt idx="2588">
                  <c:v>4.74814E-2</c:v>
                </c:pt>
                <c:pt idx="2589">
                  <c:v>5.2858000000000002E-2</c:v>
                </c:pt>
                <c:pt idx="2590">
                  <c:v>5.0302699999999999E-2</c:v>
                </c:pt>
                <c:pt idx="2591">
                  <c:v>5.9577999999999999E-2</c:v>
                </c:pt>
                <c:pt idx="2592">
                  <c:v>5.6030400000000001E-2</c:v>
                </c:pt>
                <c:pt idx="2593">
                  <c:v>2.89722E-2</c:v>
                </c:pt>
                <c:pt idx="2594">
                  <c:v>2.7990399999999999E-2</c:v>
                </c:pt>
                <c:pt idx="2595">
                  <c:v>3.1453000000000002E-2</c:v>
                </c:pt>
                <c:pt idx="2596">
                  <c:v>3.6072199999999999E-2</c:v>
                </c:pt>
                <c:pt idx="2597">
                  <c:v>3.2558999999999998E-2</c:v>
                </c:pt>
                <c:pt idx="2598">
                  <c:v>2.9117400000000002E-2</c:v>
                </c:pt>
                <c:pt idx="2599">
                  <c:v>1.6411599999999998E-2</c:v>
                </c:pt>
                <c:pt idx="2600">
                  <c:v>3.3043599999999999E-2</c:v>
                </c:pt>
                <c:pt idx="2601">
                  <c:v>3.3037299999999999E-2</c:v>
                </c:pt>
                <c:pt idx="2602">
                  <c:v>3.8448400000000001E-2</c:v>
                </c:pt>
                <c:pt idx="2603">
                  <c:v>3.5756099999999999E-2</c:v>
                </c:pt>
                <c:pt idx="2604">
                  <c:v>4.7802600000000001E-2</c:v>
                </c:pt>
                <c:pt idx="2605">
                  <c:v>4.2906199999999999E-2</c:v>
                </c:pt>
                <c:pt idx="2606">
                  <c:v>4.1419999999999998E-2</c:v>
                </c:pt>
                <c:pt idx="2607">
                  <c:v>3.4796000000000001E-2</c:v>
                </c:pt>
                <c:pt idx="2608">
                  <c:v>3.8790600000000001E-2</c:v>
                </c:pt>
                <c:pt idx="2609">
                  <c:v>3.7885700000000001E-2</c:v>
                </c:pt>
                <c:pt idx="2610">
                  <c:v>2.4839E-2</c:v>
                </c:pt>
                <c:pt idx="2611">
                  <c:v>2.8674000000000002E-2</c:v>
                </c:pt>
                <c:pt idx="2612">
                  <c:v>2.4779599999999999E-2</c:v>
                </c:pt>
                <c:pt idx="2613">
                  <c:v>2.36075E-2</c:v>
                </c:pt>
                <c:pt idx="2614">
                  <c:v>1.74313E-2</c:v>
                </c:pt>
                <c:pt idx="2615">
                  <c:v>1.59737E-2</c:v>
                </c:pt>
                <c:pt idx="2616">
                  <c:v>1.7451500000000002E-2</c:v>
                </c:pt>
                <c:pt idx="2617">
                  <c:v>1.31103E-2</c:v>
                </c:pt>
                <c:pt idx="2618">
                  <c:v>1.61964E-2</c:v>
                </c:pt>
                <c:pt idx="2619">
                  <c:v>1.66882E-2</c:v>
                </c:pt>
                <c:pt idx="2620">
                  <c:v>1.9342000000000002E-2</c:v>
                </c:pt>
                <c:pt idx="2621">
                  <c:v>1.46137E-2</c:v>
                </c:pt>
                <c:pt idx="2622">
                  <c:v>1.9591299999999999E-2</c:v>
                </c:pt>
                <c:pt idx="2623">
                  <c:v>1.5843900000000001E-2</c:v>
                </c:pt>
                <c:pt idx="2624">
                  <c:v>1.7182900000000001E-2</c:v>
                </c:pt>
                <c:pt idx="2625">
                  <c:v>1.5658100000000001E-2</c:v>
                </c:pt>
                <c:pt idx="2626">
                  <c:v>1.44694E-2</c:v>
                </c:pt>
                <c:pt idx="2627">
                  <c:v>1.20716E-2</c:v>
                </c:pt>
                <c:pt idx="2628">
                  <c:v>1.38344E-2</c:v>
                </c:pt>
                <c:pt idx="2629">
                  <c:v>1.2344000000000001E-2</c:v>
                </c:pt>
                <c:pt idx="2630">
                  <c:v>1.89134E-2</c:v>
                </c:pt>
                <c:pt idx="2631">
                  <c:v>1.11567E-2</c:v>
                </c:pt>
                <c:pt idx="2632">
                  <c:v>1.88253E-2</c:v>
                </c:pt>
                <c:pt idx="2633">
                  <c:v>1.8093499999999998E-2</c:v>
                </c:pt>
                <c:pt idx="2634">
                  <c:v>2.5111600000000001E-2</c:v>
                </c:pt>
                <c:pt idx="2635">
                  <c:v>1.9074799999999999E-2</c:v>
                </c:pt>
                <c:pt idx="2636">
                  <c:v>2.2657699999999999E-2</c:v>
                </c:pt>
                <c:pt idx="2637">
                  <c:v>2.47111E-2</c:v>
                </c:pt>
                <c:pt idx="2638">
                  <c:v>3.00127E-2</c:v>
                </c:pt>
                <c:pt idx="2639">
                  <c:v>3.2303600000000002E-2</c:v>
                </c:pt>
                <c:pt idx="2640">
                  <c:v>2.6004200000000002E-2</c:v>
                </c:pt>
                <c:pt idx="2641">
                  <c:v>2.18519E-2</c:v>
                </c:pt>
                <c:pt idx="2642">
                  <c:v>2.1394400000000001E-2</c:v>
                </c:pt>
                <c:pt idx="2643">
                  <c:v>1.87177E-2</c:v>
                </c:pt>
                <c:pt idx="2644">
                  <c:v>2.0304800000000001E-2</c:v>
                </c:pt>
                <c:pt idx="2645">
                  <c:v>1.4173099999999999E-2</c:v>
                </c:pt>
                <c:pt idx="2646">
                  <c:v>1.2401300000000001E-2</c:v>
                </c:pt>
                <c:pt idx="2647">
                  <c:v>1.21563E-2</c:v>
                </c:pt>
                <c:pt idx="2648">
                  <c:v>1.8034499999999998E-2</c:v>
                </c:pt>
                <c:pt idx="2649">
                  <c:v>1.8693299999999999E-2</c:v>
                </c:pt>
                <c:pt idx="2650">
                  <c:v>1.6794799999999999E-2</c:v>
                </c:pt>
                <c:pt idx="2651">
                  <c:v>1.66368E-2</c:v>
                </c:pt>
                <c:pt idx="2652">
                  <c:v>2.0120599999999999E-2</c:v>
                </c:pt>
                <c:pt idx="2653">
                  <c:v>2.2076200000000001E-2</c:v>
                </c:pt>
                <c:pt idx="2654">
                  <c:v>2.3793499999999999E-2</c:v>
                </c:pt>
                <c:pt idx="2655">
                  <c:v>2.60927E-2</c:v>
                </c:pt>
                <c:pt idx="2656">
                  <c:v>2.83308E-2</c:v>
                </c:pt>
                <c:pt idx="2657">
                  <c:v>2.9478899999999999E-2</c:v>
                </c:pt>
                <c:pt idx="2658">
                  <c:v>2.1082099999999999E-2</c:v>
                </c:pt>
                <c:pt idx="2659">
                  <c:v>2.8294900000000001E-2</c:v>
                </c:pt>
                <c:pt idx="2660">
                  <c:v>2.99414E-2</c:v>
                </c:pt>
                <c:pt idx="2661">
                  <c:v>3.3441899999999997E-2</c:v>
                </c:pt>
                <c:pt idx="2662">
                  <c:v>1.9465E-2</c:v>
                </c:pt>
                <c:pt idx="2663">
                  <c:v>2.57977E-2</c:v>
                </c:pt>
                <c:pt idx="2664">
                  <c:v>2.3543499999999998E-2</c:v>
                </c:pt>
                <c:pt idx="2665">
                  <c:v>1.61362E-2</c:v>
                </c:pt>
                <c:pt idx="2666">
                  <c:v>1.4560399999999999E-2</c:v>
                </c:pt>
                <c:pt idx="2667">
                  <c:v>2.2330099999999999E-2</c:v>
                </c:pt>
                <c:pt idx="2668">
                  <c:v>2.00141E-2</c:v>
                </c:pt>
                <c:pt idx="2669">
                  <c:v>2.2366E-2</c:v>
                </c:pt>
                <c:pt idx="2670">
                  <c:v>2.04499E-2</c:v>
                </c:pt>
                <c:pt idx="2671">
                  <c:v>2.9262699999999999E-2</c:v>
                </c:pt>
                <c:pt idx="2672">
                  <c:v>2.92334E-2</c:v>
                </c:pt>
                <c:pt idx="2673">
                  <c:v>3.2910000000000002E-2</c:v>
                </c:pt>
                <c:pt idx="2674">
                  <c:v>4.33855E-2</c:v>
                </c:pt>
                <c:pt idx="2675">
                  <c:v>4.4787599999999997E-2</c:v>
                </c:pt>
                <c:pt idx="2676">
                  <c:v>4.5558500000000002E-2</c:v>
                </c:pt>
                <c:pt idx="2677">
                  <c:v>4.6645600000000002E-2</c:v>
                </c:pt>
                <c:pt idx="2678">
                  <c:v>5.1117500000000003E-2</c:v>
                </c:pt>
                <c:pt idx="2679">
                  <c:v>4.7870599999999999E-2</c:v>
                </c:pt>
                <c:pt idx="2680">
                  <c:v>3.5702299999999999E-2</c:v>
                </c:pt>
                <c:pt idx="2681">
                  <c:v>3.2264000000000001E-2</c:v>
                </c:pt>
                <c:pt idx="2682">
                  <c:v>2.74795E-2</c:v>
                </c:pt>
                <c:pt idx="2683">
                  <c:v>1.33639E-2</c:v>
                </c:pt>
                <c:pt idx="2684">
                  <c:v>1.5218199999999999E-2</c:v>
                </c:pt>
                <c:pt idx="2685">
                  <c:v>1.6702499999999999E-2</c:v>
                </c:pt>
                <c:pt idx="2686">
                  <c:v>1.11582E-2</c:v>
                </c:pt>
                <c:pt idx="2687">
                  <c:v>9.9745100000000007E-3</c:v>
                </c:pt>
                <c:pt idx="2688">
                  <c:v>6.2641099999999998E-3</c:v>
                </c:pt>
                <c:pt idx="2689">
                  <c:v>8.1166599999999995E-3</c:v>
                </c:pt>
                <c:pt idx="2690">
                  <c:v>1.1476399999999999E-2</c:v>
                </c:pt>
                <c:pt idx="2691">
                  <c:v>1.4180099999999999E-2</c:v>
                </c:pt>
                <c:pt idx="2692">
                  <c:v>1.2397E-2</c:v>
                </c:pt>
                <c:pt idx="2693">
                  <c:v>1.23392E-2</c:v>
                </c:pt>
                <c:pt idx="2694">
                  <c:v>1.3445500000000001E-2</c:v>
                </c:pt>
                <c:pt idx="2695">
                  <c:v>1.2593200000000001E-2</c:v>
                </c:pt>
                <c:pt idx="2696">
                  <c:v>7.9203899999999994E-3</c:v>
                </c:pt>
                <c:pt idx="2697">
                  <c:v>7.9811199999999995E-3</c:v>
                </c:pt>
                <c:pt idx="2698">
                  <c:v>4.51192E-3</c:v>
                </c:pt>
                <c:pt idx="2699">
                  <c:v>7.0186299999999997E-3</c:v>
                </c:pt>
                <c:pt idx="2700">
                  <c:v>1.17158E-2</c:v>
                </c:pt>
                <c:pt idx="2701">
                  <c:v>1.28807E-2</c:v>
                </c:pt>
                <c:pt idx="2702">
                  <c:v>1.36767E-2</c:v>
                </c:pt>
                <c:pt idx="2703">
                  <c:v>1.5630600000000001E-2</c:v>
                </c:pt>
                <c:pt idx="2704">
                  <c:v>1.5965300000000002E-2</c:v>
                </c:pt>
                <c:pt idx="2705">
                  <c:v>1.6682599999999999E-2</c:v>
                </c:pt>
                <c:pt idx="2706">
                  <c:v>1.68378E-2</c:v>
                </c:pt>
                <c:pt idx="2707">
                  <c:v>1.9876999999999999E-2</c:v>
                </c:pt>
                <c:pt idx="2708">
                  <c:v>1.9354699999999999E-2</c:v>
                </c:pt>
                <c:pt idx="2709">
                  <c:v>2.0661100000000002E-2</c:v>
                </c:pt>
                <c:pt idx="2710">
                  <c:v>2.0852599999999999E-2</c:v>
                </c:pt>
                <c:pt idx="2711">
                  <c:v>2.7031199999999998E-2</c:v>
                </c:pt>
                <c:pt idx="2712">
                  <c:v>3.2068399999999997E-2</c:v>
                </c:pt>
                <c:pt idx="2713">
                  <c:v>3.7483599999999999E-2</c:v>
                </c:pt>
                <c:pt idx="2714">
                  <c:v>3.6994300000000001E-2</c:v>
                </c:pt>
                <c:pt idx="2715">
                  <c:v>4.0126099999999998E-2</c:v>
                </c:pt>
                <c:pt idx="2716">
                  <c:v>2.8074200000000001E-2</c:v>
                </c:pt>
                <c:pt idx="2717">
                  <c:v>3.6634600000000003E-2</c:v>
                </c:pt>
                <c:pt idx="2718">
                  <c:v>4.7785800000000003E-2</c:v>
                </c:pt>
                <c:pt idx="2719">
                  <c:v>3.6287300000000001E-2</c:v>
                </c:pt>
                <c:pt idx="2720">
                  <c:v>3.65768E-2</c:v>
                </c:pt>
                <c:pt idx="2721">
                  <c:v>4.9124000000000001E-2</c:v>
                </c:pt>
                <c:pt idx="2722">
                  <c:v>5.12226E-2</c:v>
                </c:pt>
                <c:pt idx="2723">
                  <c:v>6.2005499999999998E-2</c:v>
                </c:pt>
                <c:pt idx="2724">
                  <c:v>7.7221499999999998E-2</c:v>
                </c:pt>
                <c:pt idx="2725">
                  <c:v>5.60762E-2</c:v>
                </c:pt>
                <c:pt idx="2726">
                  <c:v>4.3571400000000003E-2</c:v>
                </c:pt>
                <c:pt idx="2727">
                  <c:v>4.8599900000000001E-2</c:v>
                </c:pt>
                <c:pt idx="2728">
                  <c:v>5.6300599999999999E-2</c:v>
                </c:pt>
                <c:pt idx="2729">
                  <c:v>6.4503500000000005E-2</c:v>
                </c:pt>
                <c:pt idx="2730">
                  <c:v>6.7327899999999996E-2</c:v>
                </c:pt>
                <c:pt idx="2731">
                  <c:v>6.9120000000000001E-2</c:v>
                </c:pt>
                <c:pt idx="2732">
                  <c:v>5.6247999999999999E-2</c:v>
                </c:pt>
                <c:pt idx="2733">
                  <c:v>7.2580199999999997E-2</c:v>
                </c:pt>
                <c:pt idx="2734">
                  <c:v>4.8100499999999997E-2</c:v>
                </c:pt>
                <c:pt idx="2735">
                  <c:v>3.7118199999999997E-2</c:v>
                </c:pt>
                <c:pt idx="2736">
                  <c:v>4.2873099999999997E-2</c:v>
                </c:pt>
                <c:pt idx="2737">
                  <c:v>4.1891499999999998E-2</c:v>
                </c:pt>
                <c:pt idx="2738">
                  <c:v>4.0020100000000003E-2</c:v>
                </c:pt>
                <c:pt idx="2739">
                  <c:v>3.8941999999999997E-2</c:v>
                </c:pt>
                <c:pt idx="2740">
                  <c:v>3.6716100000000002E-2</c:v>
                </c:pt>
                <c:pt idx="2741">
                  <c:v>2.5614600000000001E-2</c:v>
                </c:pt>
                <c:pt idx="2742">
                  <c:v>3.1102600000000001E-2</c:v>
                </c:pt>
                <c:pt idx="2743">
                  <c:v>2.89343E-2</c:v>
                </c:pt>
                <c:pt idx="2744">
                  <c:v>3.3849600000000001E-2</c:v>
                </c:pt>
                <c:pt idx="2745">
                  <c:v>2.67779E-2</c:v>
                </c:pt>
                <c:pt idx="2746">
                  <c:v>3.6724699999999999E-2</c:v>
                </c:pt>
                <c:pt idx="2747">
                  <c:v>4.0401699999999999E-2</c:v>
                </c:pt>
                <c:pt idx="2748">
                  <c:v>5.0992299999999997E-2</c:v>
                </c:pt>
                <c:pt idx="2749">
                  <c:v>4.0920100000000001E-2</c:v>
                </c:pt>
                <c:pt idx="2750">
                  <c:v>3.2671199999999997E-2</c:v>
                </c:pt>
                <c:pt idx="2751">
                  <c:v>3.9703700000000001E-2</c:v>
                </c:pt>
                <c:pt idx="2752">
                  <c:v>4.0071599999999999E-2</c:v>
                </c:pt>
                <c:pt idx="2753">
                  <c:v>4.0496400000000002E-2</c:v>
                </c:pt>
                <c:pt idx="2754">
                  <c:v>4.5014899999999997E-2</c:v>
                </c:pt>
                <c:pt idx="2755">
                  <c:v>4.3209999999999998E-2</c:v>
                </c:pt>
                <c:pt idx="2756">
                  <c:v>4.9068599999999997E-2</c:v>
                </c:pt>
                <c:pt idx="2757">
                  <c:v>5.9032800000000003E-2</c:v>
                </c:pt>
                <c:pt idx="2758">
                  <c:v>6.5860399999999999E-2</c:v>
                </c:pt>
                <c:pt idx="2759">
                  <c:v>6.3564300000000004E-2</c:v>
                </c:pt>
                <c:pt idx="2760">
                  <c:v>6.5288899999999997E-2</c:v>
                </c:pt>
                <c:pt idx="2761">
                  <c:v>5.75103E-2</c:v>
                </c:pt>
                <c:pt idx="2762">
                  <c:v>5.6141400000000001E-2</c:v>
                </c:pt>
                <c:pt idx="2763">
                  <c:v>7.49779E-2</c:v>
                </c:pt>
                <c:pt idx="2764">
                  <c:v>7.2565500000000005E-2</c:v>
                </c:pt>
                <c:pt idx="2765">
                  <c:v>7.0403999999999994E-2</c:v>
                </c:pt>
                <c:pt idx="2766">
                  <c:v>7.8439900000000007E-2</c:v>
                </c:pt>
                <c:pt idx="2767">
                  <c:v>8.2148600000000002E-2</c:v>
                </c:pt>
                <c:pt idx="2768">
                  <c:v>7.9176399999999994E-2</c:v>
                </c:pt>
                <c:pt idx="2769">
                  <c:v>7.5296600000000005E-2</c:v>
                </c:pt>
                <c:pt idx="2770">
                  <c:v>6.7082600000000006E-2</c:v>
                </c:pt>
                <c:pt idx="2771">
                  <c:v>6.3142799999999999E-2</c:v>
                </c:pt>
                <c:pt idx="2772">
                  <c:v>6.9077399999999997E-2</c:v>
                </c:pt>
                <c:pt idx="2773">
                  <c:v>7.1171200000000004E-2</c:v>
                </c:pt>
                <c:pt idx="2774">
                  <c:v>7.9064200000000001E-2</c:v>
                </c:pt>
                <c:pt idx="2775">
                  <c:v>7.2761099999999995E-2</c:v>
                </c:pt>
                <c:pt idx="2776">
                  <c:v>6.3105900000000006E-2</c:v>
                </c:pt>
                <c:pt idx="2777">
                  <c:v>4.1191899999999997E-2</c:v>
                </c:pt>
                <c:pt idx="2778">
                  <c:v>3.75652E-2</c:v>
                </c:pt>
                <c:pt idx="2779">
                  <c:v>2.9443199999999999E-2</c:v>
                </c:pt>
                <c:pt idx="2780">
                  <c:v>2.0320100000000001E-2</c:v>
                </c:pt>
                <c:pt idx="2781">
                  <c:v>1.6558099999999999E-2</c:v>
                </c:pt>
                <c:pt idx="2782">
                  <c:v>1.7484099999999999E-2</c:v>
                </c:pt>
                <c:pt idx="2783">
                  <c:v>2.0627800000000002E-2</c:v>
                </c:pt>
                <c:pt idx="2784">
                  <c:v>1.7261599999999998E-2</c:v>
                </c:pt>
                <c:pt idx="2785">
                  <c:v>1.8478899999999999E-2</c:v>
                </c:pt>
                <c:pt idx="2786">
                  <c:v>1.7226700000000001E-2</c:v>
                </c:pt>
                <c:pt idx="2787">
                  <c:v>1.83321E-2</c:v>
                </c:pt>
                <c:pt idx="2788">
                  <c:v>1.5952600000000001E-2</c:v>
                </c:pt>
                <c:pt idx="2789">
                  <c:v>1.8215100000000001E-2</c:v>
                </c:pt>
                <c:pt idx="2790">
                  <c:v>2.03435E-2</c:v>
                </c:pt>
                <c:pt idx="2791">
                  <c:v>1.80407E-2</c:v>
                </c:pt>
                <c:pt idx="2792">
                  <c:v>2.12958E-2</c:v>
                </c:pt>
                <c:pt idx="2793">
                  <c:v>2.2303699999999999E-2</c:v>
                </c:pt>
                <c:pt idx="2794">
                  <c:v>1.9975E-2</c:v>
                </c:pt>
                <c:pt idx="2795">
                  <c:v>2.23222E-2</c:v>
                </c:pt>
                <c:pt idx="2796">
                  <c:v>3.0966400000000002E-2</c:v>
                </c:pt>
                <c:pt idx="2797">
                  <c:v>4.2537800000000001E-2</c:v>
                </c:pt>
                <c:pt idx="2798">
                  <c:v>4.6072599999999998E-2</c:v>
                </c:pt>
                <c:pt idx="2799">
                  <c:v>4.8474700000000003E-2</c:v>
                </c:pt>
                <c:pt idx="2800">
                  <c:v>5.3630499999999998E-2</c:v>
                </c:pt>
                <c:pt idx="2801">
                  <c:v>5.7807699999999997E-2</c:v>
                </c:pt>
                <c:pt idx="2802">
                  <c:v>6.0255400000000001E-2</c:v>
                </c:pt>
                <c:pt idx="2803">
                  <c:v>6.3817200000000004E-2</c:v>
                </c:pt>
                <c:pt idx="2804">
                  <c:v>7.3635999999999993E-2</c:v>
                </c:pt>
                <c:pt idx="2805">
                  <c:v>8.6720599999999995E-2</c:v>
                </c:pt>
                <c:pt idx="2806">
                  <c:v>7.7979499999999993E-2</c:v>
                </c:pt>
                <c:pt idx="2807">
                  <c:v>7.8009200000000001E-2</c:v>
                </c:pt>
                <c:pt idx="2808">
                  <c:v>8.3810599999999999E-2</c:v>
                </c:pt>
                <c:pt idx="2809">
                  <c:v>7.6586799999999997E-2</c:v>
                </c:pt>
                <c:pt idx="2810">
                  <c:v>7.3738200000000004E-2</c:v>
                </c:pt>
                <c:pt idx="2811">
                  <c:v>6.9986099999999996E-2</c:v>
                </c:pt>
                <c:pt idx="2812">
                  <c:v>7.0703299999999997E-2</c:v>
                </c:pt>
                <c:pt idx="2813">
                  <c:v>7.7915600000000002E-2</c:v>
                </c:pt>
                <c:pt idx="2814">
                  <c:v>7.5780799999999995E-2</c:v>
                </c:pt>
                <c:pt idx="2815">
                  <c:v>8.1153299999999998E-2</c:v>
                </c:pt>
                <c:pt idx="2816">
                  <c:v>8.4970799999999999E-2</c:v>
                </c:pt>
                <c:pt idx="2817">
                  <c:v>8.8442699999999999E-2</c:v>
                </c:pt>
                <c:pt idx="2818">
                  <c:v>8.7912900000000002E-2</c:v>
                </c:pt>
                <c:pt idx="2819">
                  <c:v>9.1468300000000002E-2</c:v>
                </c:pt>
                <c:pt idx="2820">
                  <c:v>8.97144E-2</c:v>
                </c:pt>
                <c:pt idx="2821">
                  <c:v>9.7119700000000003E-2</c:v>
                </c:pt>
                <c:pt idx="2822">
                  <c:v>8.6051600000000006E-2</c:v>
                </c:pt>
                <c:pt idx="2823">
                  <c:v>7.1039000000000005E-2</c:v>
                </c:pt>
                <c:pt idx="2824">
                  <c:v>5.7888700000000001E-2</c:v>
                </c:pt>
                <c:pt idx="2825">
                  <c:v>4.5121099999999997E-2</c:v>
                </c:pt>
                <c:pt idx="2826">
                  <c:v>4.4517399999999999E-2</c:v>
                </c:pt>
                <c:pt idx="2827">
                  <c:v>4.4478799999999999E-2</c:v>
                </c:pt>
                <c:pt idx="2828">
                  <c:v>4.5877500000000002E-2</c:v>
                </c:pt>
                <c:pt idx="2829">
                  <c:v>5.4353499999999999E-2</c:v>
                </c:pt>
                <c:pt idx="2830">
                  <c:v>6.0190100000000003E-2</c:v>
                </c:pt>
                <c:pt idx="2831">
                  <c:v>7.2288500000000006E-2</c:v>
                </c:pt>
                <c:pt idx="2832">
                  <c:v>5.8382400000000001E-2</c:v>
                </c:pt>
                <c:pt idx="2833">
                  <c:v>8.0272999999999997E-2</c:v>
                </c:pt>
                <c:pt idx="2834">
                  <c:v>8.4174700000000005E-2</c:v>
                </c:pt>
                <c:pt idx="2835">
                  <c:v>7.8974900000000001E-2</c:v>
                </c:pt>
                <c:pt idx="2836">
                  <c:v>8.2703600000000002E-2</c:v>
                </c:pt>
                <c:pt idx="2837">
                  <c:v>8.5877599999999998E-2</c:v>
                </c:pt>
                <c:pt idx="2838">
                  <c:v>8.6314799999999997E-2</c:v>
                </c:pt>
                <c:pt idx="2839">
                  <c:v>8.5598599999999997E-2</c:v>
                </c:pt>
                <c:pt idx="2840">
                  <c:v>7.8034099999999995E-2</c:v>
                </c:pt>
                <c:pt idx="2841">
                  <c:v>6.9719799999999998E-2</c:v>
                </c:pt>
                <c:pt idx="2842">
                  <c:v>7.4188699999999996E-2</c:v>
                </c:pt>
                <c:pt idx="2843">
                  <c:v>7.8655699999999995E-2</c:v>
                </c:pt>
                <c:pt idx="2844">
                  <c:v>7.1454699999999996E-2</c:v>
                </c:pt>
                <c:pt idx="2845">
                  <c:v>7.3565099999999994E-2</c:v>
                </c:pt>
                <c:pt idx="2846">
                  <c:v>6.8780499999999994E-2</c:v>
                </c:pt>
                <c:pt idx="2847">
                  <c:v>6.4207899999999998E-2</c:v>
                </c:pt>
                <c:pt idx="2848">
                  <c:v>7.1094900000000003E-2</c:v>
                </c:pt>
                <c:pt idx="2849">
                  <c:v>7.3749400000000007E-2</c:v>
                </c:pt>
                <c:pt idx="2850">
                  <c:v>6.5044199999999996E-2</c:v>
                </c:pt>
                <c:pt idx="2851">
                  <c:v>6.0492799999999999E-2</c:v>
                </c:pt>
                <c:pt idx="2852">
                  <c:v>5.9731600000000003E-2</c:v>
                </c:pt>
                <c:pt idx="2853">
                  <c:v>6.5646499999999997E-2</c:v>
                </c:pt>
                <c:pt idx="2854">
                  <c:v>7.1306900000000006E-2</c:v>
                </c:pt>
                <c:pt idx="2855">
                  <c:v>7.5239500000000001E-2</c:v>
                </c:pt>
                <c:pt idx="2856">
                  <c:v>6.9887900000000003E-2</c:v>
                </c:pt>
                <c:pt idx="2857">
                  <c:v>5.5546999999999999E-2</c:v>
                </c:pt>
                <c:pt idx="2858">
                  <c:v>5.6852100000000003E-2</c:v>
                </c:pt>
                <c:pt idx="2859">
                  <c:v>6.8587899999999993E-2</c:v>
                </c:pt>
                <c:pt idx="2860">
                  <c:v>4.5592399999999998E-2</c:v>
                </c:pt>
                <c:pt idx="2861">
                  <c:v>6.2900899999999996E-2</c:v>
                </c:pt>
                <c:pt idx="2862">
                  <c:v>6.6766900000000004E-2</c:v>
                </c:pt>
                <c:pt idx="2863">
                  <c:v>6.4241800000000002E-2</c:v>
                </c:pt>
                <c:pt idx="2864">
                  <c:v>5.4299300000000002E-2</c:v>
                </c:pt>
                <c:pt idx="2865">
                  <c:v>3.5009800000000001E-2</c:v>
                </c:pt>
                <c:pt idx="2866">
                  <c:v>1.53083E-2</c:v>
                </c:pt>
                <c:pt idx="2867">
                  <c:v>1.43581E-2</c:v>
                </c:pt>
                <c:pt idx="2868">
                  <c:v>2.3420300000000002E-2</c:v>
                </c:pt>
                <c:pt idx="2869">
                  <c:v>2.0083799999999999E-2</c:v>
                </c:pt>
                <c:pt idx="2870">
                  <c:v>1.7069000000000001E-2</c:v>
                </c:pt>
                <c:pt idx="2871">
                  <c:v>2.4886200000000001E-2</c:v>
                </c:pt>
                <c:pt idx="2872">
                  <c:v>1.5944E-2</c:v>
                </c:pt>
                <c:pt idx="2873">
                  <c:v>1.52637E-2</c:v>
                </c:pt>
                <c:pt idx="2874">
                  <c:v>6.4611499999999997E-3</c:v>
                </c:pt>
                <c:pt idx="2875">
                  <c:v>9.3295300000000008E-3</c:v>
                </c:pt>
                <c:pt idx="2876">
                  <c:v>1.40654E-2</c:v>
                </c:pt>
                <c:pt idx="2877">
                  <c:v>1.7408699999999999E-2</c:v>
                </c:pt>
                <c:pt idx="2878">
                  <c:v>2.3530200000000001E-2</c:v>
                </c:pt>
                <c:pt idx="2879">
                  <c:v>1.9061499999999999E-2</c:v>
                </c:pt>
                <c:pt idx="2880">
                  <c:v>2.0940799999999999E-2</c:v>
                </c:pt>
                <c:pt idx="2881">
                  <c:v>2.12047E-2</c:v>
                </c:pt>
                <c:pt idx="2882">
                  <c:v>2.0227499999999999E-2</c:v>
                </c:pt>
                <c:pt idx="2883">
                  <c:v>1.8345299999999998E-2</c:v>
                </c:pt>
                <c:pt idx="2884">
                  <c:v>7.0827399999999997E-3</c:v>
                </c:pt>
                <c:pt idx="2885">
                  <c:v>7.4681900000000004E-3</c:v>
                </c:pt>
                <c:pt idx="2886">
                  <c:v>1.05293E-2</c:v>
                </c:pt>
                <c:pt idx="2887">
                  <c:v>1.45624E-2</c:v>
                </c:pt>
                <c:pt idx="2888">
                  <c:v>1.5525600000000001E-2</c:v>
                </c:pt>
                <c:pt idx="2889">
                  <c:v>1.42489E-2</c:v>
                </c:pt>
                <c:pt idx="2890">
                  <c:v>1.01207E-2</c:v>
                </c:pt>
                <c:pt idx="2891">
                  <c:v>1.38497E-2</c:v>
                </c:pt>
                <c:pt idx="2892">
                  <c:v>2.48268E-2</c:v>
                </c:pt>
                <c:pt idx="2893">
                  <c:v>3.3202599999999999E-2</c:v>
                </c:pt>
                <c:pt idx="2894">
                  <c:v>3.6015900000000003E-2</c:v>
                </c:pt>
                <c:pt idx="2895">
                  <c:v>3.34396E-2</c:v>
                </c:pt>
                <c:pt idx="2896">
                  <c:v>3.1427200000000002E-2</c:v>
                </c:pt>
                <c:pt idx="2897">
                  <c:v>3.2570000000000002E-2</c:v>
                </c:pt>
                <c:pt idx="2898">
                  <c:v>2.23141E-2</c:v>
                </c:pt>
                <c:pt idx="2899">
                  <c:v>1.5869100000000001E-2</c:v>
                </c:pt>
                <c:pt idx="2900">
                  <c:v>1.88118E-2</c:v>
                </c:pt>
                <c:pt idx="2901">
                  <c:v>1.7551899999999999E-2</c:v>
                </c:pt>
                <c:pt idx="2902">
                  <c:v>1.43444E-2</c:v>
                </c:pt>
                <c:pt idx="2903">
                  <c:v>1.6385199999999999E-2</c:v>
                </c:pt>
                <c:pt idx="2904">
                  <c:v>1.71989E-2</c:v>
                </c:pt>
                <c:pt idx="2905">
                  <c:v>1.8227299999999998E-2</c:v>
                </c:pt>
                <c:pt idx="2906">
                  <c:v>2.7983000000000001E-2</c:v>
                </c:pt>
                <c:pt idx="2907">
                  <c:v>2.2085299999999999E-2</c:v>
                </c:pt>
                <c:pt idx="2908">
                  <c:v>2.24771E-2</c:v>
                </c:pt>
                <c:pt idx="2909">
                  <c:v>2.1458100000000001E-2</c:v>
                </c:pt>
                <c:pt idx="2910">
                  <c:v>3.95345E-2</c:v>
                </c:pt>
                <c:pt idx="2911">
                  <c:v>4.6845999999999999E-2</c:v>
                </c:pt>
                <c:pt idx="2912">
                  <c:v>3.6593000000000001E-2</c:v>
                </c:pt>
                <c:pt idx="2913">
                  <c:v>3.9161899999999999E-2</c:v>
                </c:pt>
                <c:pt idx="2914">
                  <c:v>3.4578999999999999E-2</c:v>
                </c:pt>
                <c:pt idx="2915">
                  <c:v>3.5632200000000003E-2</c:v>
                </c:pt>
                <c:pt idx="2916">
                  <c:v>3.9881600000000003E-2</c:v>
                </c:pt>
                <c:pt idx="2917">
                  <c:v>4.6212999999999997E-2</c:v>
                </c:pt>
                <c:pt idx="2918">
                  <c:v>3.9014600000000003E-2</c:v>
                </c:pt>
                <c:pt idx="2919">
                  <c:v>4.8882000000000002E-2</c:v>
                </c:pt>
                <c:pt idx="2920">
                  <c:v>4.7350200000000002E-2</c:v>
                </c:pt>
                <c:pt idx="2921">
                  <c:v>4.7662799999999998E-2</c:v>
                </c:pt>
                <c:pt idx="2922">
                  <c:v>4.3020099999999999E-2</c:v>
                </c:pt>
                <c:pt idx="2923">
                  <c:v>4.1657E-2</c:v>
                </c:pt>
                <c:pt idx="2924">
                  <c:v>4.0487099999999998E-2</c:v>
                </c:pt>
                <c:pt idx="2925">
                  <c:v>4.5869199999999999E-2</c:v>
                </c:pt>
                <c:pt idx="2926">
                  <c:v>4.7456600000000002E-2</c:v>
                </c:pt>
                <c:pt idx="2927">
                  <c:v>5.9197699999999999E-2</c:v>
                </c:pt>
                <c:pt idx="2928">
                  <c:v>5.3548699999999998E-2</c:v>
                </c:pt>
                <c:pt idx="2929">
                  <c:v>5.79538E-2</c:v>
                </c:pt>
                <c:pt idx="2930">
                  <c:v>6.3617699999999999E-2</c:v>
                </c:pt>
                <c:pt idx="2931">
                  <c:v>6.3504000000000005E-2</c:v>
                </c:pt>
                <c:pt idx="2932">
                  <c:v>6.0230199999999998E-2</c:v>
                </c:pt>
                <c:pt idx="2933">
                  <c:v>6.2925400000000006E-2</c:v>
                </c:pt>
                <c:pt idx="2934">
                  <c:v>6.7258399999999996E-2</c:v>
                </c:pt>
                <c:pt idx="2935">
                  <c:v>6.9609000000000004E-2</c:v>
                </c:pt>
                <c:pt idx="2936">
                  <c:v>7.9636700000000005E-2</c:v>
                </c:pt>
                <c:pt idx="2937">
                  <c:v>8.0367300000000003E-2</c:v>
                </c:pt>
                <c:pt idx="2938">
                  <c:v>8.8213899999999998E-2</c:v>
                </c:pt>
                <c:pt idx="2939">
                  <c:v>9.8150899999999999E-2</c:v>
                </c:pt>
                <c:pt idx="2940">
                  <c:v>9.5932799999999999E-2</c:v>
                </c:pt>
                <c:pt idx="2941">
                  <c:v>0.110954</c:v>
                </c:pt>
                <c:pt idx="2942">
                  <c:v>0.11035399999999999</c:v>
                </c:pt>
                <c:pt idx="2943">
                  <c:v>0.114844</c:v>
                </c:pt>
                <c:pt idx="2944">
                  <c:v>0.115949</c:v>
                </c:pt>
                <c:pt idx="2945">
                  <c:v>0.11561399999999999</c:v>
                </c:pt>
                <c:pt idx="2946">
                  <c:v>0.11870600000000001</c:v>
                </c:pt>
                <c:pt idx="2947">
                  <c:v>0.119217</c:v>
                </c:pt>
                <c:pt idx="2948">
                  <c:v>0.118605</c:v>
                </c:pt>
                <c:pt idx="2949">
                  <c:v>0.116272</c:v>
                </c:pt>
                <c:pt idx="2950">
                  <c:v>0.115741</c:v>
                </c:pt>
                <c:pt idx="2951">
                  <c:v>0.11249199999999999</c:v>
                </c:pt>
                <c:pt idx="2952">
                  <c:v>0.116048</c:v>
                </c:pt>
                <c:pt idx="2953">
                  <c:v>0.11207300000000001</c:v>
                </c:pt>
                <c:pt idx="2954">
                  <c:v>0.10917200000000001</c:v>
                </c:pt>
                <c:pt idx="2955">
                  <c:v>0.10434300000000001</c:v>
                </c:pt>
                <c:pt idx="2956">
                  <c:v>9.7986100000000007E-2</c:v>
                </c:pt>
                <c:pt idx="2957">
                  <c:v>9.1044299999999995E-2</c:v>
                </c:pt>
                <c:pt idx="2958">
                  <c:v>9.0171399999999999E-2</c:v>
                </c:pt>
                <c:pt idx="2959">
                  <c:v>9.6224299999999999E-2</c:v>
                </c:pt>
                <c:pt idx="2960">
                  <c:v>9.1629699999999994E-2</c:v>
                </c:pt>
                <c:pt idx="2961">
                  <c:v>8.4470000000000003E-2</c:v>
                </c:pt>
                <c:pt idx="2962">
                  <c:v>8.2420300000000002E-2</c:v>
                </c:pt>
                <c:pt idx="2963">
                  <c:v>9.6035999999999996E-2</c:v>
                </c:pt>
                <c:pt idx="2964">
                  <c:v>0.10216600000000001</c:v>
                </c:pt>
                <c:pt idx="2965">
                  <c:v>9.0318800000000005E-2</c:v>
                </c:pt>
                <c:pt idx="2966">
                  <c:v>8.4646100000000002E-2</c:v>
                </c:pt>
                <c:pt idx="2967">
                  <c:v>7.5628600000000004E-2</c:v>
                </c:pt>
                <c:pt idx="2968">
                  <c:v>9.1864799999999996E-2</c:v>
                </c:pt>
                <c:pt idx="2969">
                  <c:v>0.105832</c:v>
                </c:pt>
                <c:pt idx="2970">
                  <c:v>9.6329200000000004E-2</c:v>
                </c:pt>
                <c:pt idx="2971">
                  <c:v>8.7074799999999994E-2</c:v>
                </c:pt>
                <c:pt idx="2972">
                  <c:v>6.8652199999999997E-2</c:v>
                </c:pt>
                <c:pt idx="2973">
                  <c:v>6.5132099999999998E-2</c:v>
                </c:pt>
                <c:pt idx="2974">
                  <c:v>6.4666600000000005E-2</c:v>
                </c:pt>
                <c:pt idx="2975">
                  <c:v>7.3012499999999994E-2</c:v>
                </c:pt>
                <c:pt idx="2976">
                  <c:v>7.1353600000000003E-2</c:v>
                </c:pt>
                <c:pt idx="2977">
                  <c:v>7.52134E-2</c:v>
                </c:pt>
                <c:pt idx="2978">
                  <c:v>8.0209199999999994E-2</c:v>
                </c:pt>
                <c:pt idx="2979">
                  <c:v>7.4844599999999997E-2</c:v>
                </c:pt>
                <c:pt idx="2980">
                  <c:v>6.2870499999999996E-2</c:v>
                </c:pt>
                <c:pt idx="2981">
                  <c:v>6.4883899999999994E-2</c:v>
                </c:pt>
                <c:pt idx="2982">
                  <c:v>5.0769099999999998E-2</c:v>
                </c:pt>
                <c:pt idx="2983">
                  <c:v>5.0482600000000002E-2</c:v>
                </c:pt>
                <c:pt idx="2984">
                  <c:v>4.48806E-2</c:v>
                </c:pt>
                <c:pt idx="2985">
                  <c:v>4.0658300000000001E-2</c:v>
                </c:pt>
                <c:pt idx="2986">
                  <c:v>2.6348900000000001E-2</c:v>
                </c:pt>
                <c:pt idx="2987">
                  <c:v>3.1043999999999999E-2</c:v>
                </c:pt>
                <c:pt idx="2988">
                  <c:v>3.0303500000000001E-2</c:v>
                </c:pt>
                <c:pt idx="2989">
                  <c:v>3.1942400000000003E-2</c:v>
                </c:pt>
                <c:pt idx="2990">
                  <c:v>2.2068000000000001E-2</c:v>
                </c:pt>
                <c:pt idx="2991">
                  <c:v>2.1732499999999998E-2</c:v>
                </c:pt>
                <c:pt idx="2992">
                  <c:v>2.1873400000000001E-2</c:v>
                </c:pt>
                <c:pt idx="2993">
                  <c:v>1.6028500000000001E-2</c:v>
                </c:pt>
                <c:pt idx="2994">
                  <c:v>1.55371E-2</c:v>
                </c:pt>
                <c:pt idx="2995">
                  <c:v>1.9964699999999998E-2</c:v>
                </c:pt>
                <c:pt idx="2996">
                  <c:v>2.11691E-2</c:v>
                </c:pt>
                <c:pt idx="2997">
                  <c:v>1.34667E-2</c:v>
                </c:pt>
                <c:pt idx="2998">
                  <c:v>2.2065399999999999E-2</c:v>
                </c:pt>
                <c:pt idx="2999">
                  <c:v>3.5334900000000002E-2</c:v>
                </c:pt>
                <c:pt idx="3000">
                  <c:v>4.1990699999999999E-2</c:v>
                </c:pt>
                <c:pt idx="3001">
                  <c:v>4.2177300000000001E-2</c:v>
                </c:pt>
                <c:pt idx="3002">
                  <c:v>4.1234899999999998E-2</c:v>
                </c:pt>
                <c:pt idx="3003">
                  <c:v>3.5698000000000001E-2</c:v>
                </c:pt>
                <c:pt idx="3004">
                  <c:v>3.56548E-2</c:v>
                </c:pt>
                <c:pt idx="3005">
                  <c:v>2.7764400000000002E-2</c:v>
                </c:pt>
                <c:pt idx="3006">
                  <c:v>3.7850599999999998E-2</c:v>
                </c:pt>
                <c:pt idx="3007">
                  <c:v>3.4274600000000002E-2</c:v>
                </c:pt>
                <c:pt idx="3008">
                  <c:v>3.9813099999999997E-2</c:v>
                </c:pt>
                <c:pt idx="3009">
                  <c:v>2.63351E-2</c:v>
                </c:pt>
                <c:pt idx="3010">
                  <c:v>3.5138999999999997E-2</c:v>
                </c:pt>
                <c:pt idx="3011">
                  <c:v>3.6018799999999997E-2</c:v>
                </c:pt>
                <c:pt idx="3012">
                  <c:v>4.53724E-2</c:v>
                </c:pt>
                <c:pt idx="3013">
                  <c:v>4.8788400000000003E-2</c:v>
                </c:pt>
                <c:pt idx="3014">
                  <c:v>5.5908100000000002E-2</c:v>
                </c:pt>
                <c:pt idx="3015">
                  <c:v>5.0666799999999998E-2</c:v>
                </c:pt>
                <c:pt idx="3016">
                  <c:v>5.98466E-2</c:v>
                </c:pt>
                <c:pt idx="3017">
                  <c:v>4.6784800000000001E-2</c:v>
                </c:pt>
                <c:pt idx="3018">
                  <c:v>5.0003699999999998E-2</c:v>
                </c:pt>
                <c:pt idx="3019">
                  <c:v>6.7313499999999998E-2</c:v>
                </c:pt>
                <c:pt idx="3020">
                  <c:v>9.0311900000000001E-2</c:v>
                </c:pt>
                <c:pt idx="3021">
                  <c:v>9.8349199999999998E-2</c:v>
                </c:pt>
                <c:pt idx="3022">
                  <c:v>0.102427</c:v>
                </c:pt>
                <c:pt idx="3023">
                  <c:v>0.106545</c:v>
                </c:pt>
                <c:pt idx="3024">
                  <c:v>0.113177</c:v>
                </c:pt>
                <c:pt idx="3025">
                  <c:v>0.113049</c:v>
                </c:pt>
                <c:pt idx="3026">
                  <c:v>0.123406</c:v>
                </c:pt>
                <c:pt idx="3027">
                  <c:v>0.12676799999999999</c:v>
                </c:pt>
                <c:pt idx="3028">
                  <c:v>0.119876</c:v>
                </c:pt>
                <c:pt idx="3029">
                  <c:v>0.109657</c:v>
                </c:pt>
                <c:pt idx="3030">
                  <c:v>0.11387</c:v>
                </c:pt>
                <c:pt idx="3031">
                  <c:v>0.10877100000000001</c:v>
                </c:pt>
                <c:pt idx="3032">
                  <c:v>0.101341</c:v>
                </c:pt>
                <c:pt idx="3033">
                  <c:v>9.5444699999999993E-2</c:v>
                </c:pt>
                <c:pt idx="3034">
                  <c:v>9.3360899999999997E-2</c:v>
                </c:pt>
                <c:pt idx="3035">
                  <c:v>9.3539700000000003E-2</c:v>
                </c:pt>
                <c:pt idx="3036">
                  <c:v>9.5663100000000001E-2</c:v>
                </c:pt>
                <c:pt idx="3037">
                  <c:v>0.104835</c:v>
                </c:pt>
                <c:pt idx="3038">
                  <c:v>9.5877299999999999E-2</c:v>
                </c:pt>
                <c:pt idx="3039">
                  <c:v>9.2191700000000001E-2</c:v>
                </c:pt>
                <c:pt idx="3040">
                  <c:v>0.105087</c:v>
                </c:pt>
                <c:pt idx="3041">
                  <c:v>0.107948</c:v>
                </c:pt>
                <c:pt idx="3042">
                  <c:v>0.105388</c:v>
                </c:pt>
                <c:pt idx="3043">
                  <c:v>0.10388799999999999</c:v>
                </c:pt>
                <c:pt idx="3044">
                  <c:v>0.12563099999999999</c:v>
                </c:pt>
                <c:pt idx="3045">
                  <c:v>0.128465</c:v>
                </c:pt>
                <c:pt idx="3046">
                  <c:v>0.12978300000000001</c:v>
                </c:pt>
                <c:pt idx="3047">
                  <c:v>0.141178</c:v>
                </c:pt>
                <c:pt idx="3048">
                  <c:v>0.13719899999999999</c:v>
                </c:pt>
                <c:pt idx="3049">
                  <c:v>0.14991599999999999</c:v>
                </c:pt>
                <c:pt idx="3050">
                  <c:v>0.15728300000000001</c:v>
                </c:pt>
                <c:pt idx="3051">
                  <c:v>0.13902900000000001</c:v>
                </c:pt>
                <c:pt idx="3052">
                  <c:v>0.14121</c:v>
                </c:pt>
                <c:pt idx="3053">
                  <c:v>0.14324100000000001</c:v>
                </c:pt>
                <c:pt idx="3054">
                  <c:v>0.141486</c:v>
                </c:pt>
                <c:pt idx="3055">
                  <c:v>0.14394699999999999</c:v>
                </c:pt>
                <c:pt idx="3056">
                  <c:v>0.146175</c:v>
                </c:pt>
                <c:pt idx="3057">
                  <c:v>0.15731700000000001</c:v>
                </c:pt>
                <c:pt idx="3058">
                  <c:v>0.15464800000000001</c:v>
                </c:pt>
                <c:pt idx="3059">
                  <c:v>0.15511</c:v>
                </c:pt>
                <c:pt idx="3060">
                  <c:v>0.14436199999999999</c:v>
                </c:pt>
                <c:pt idx="3061">
                  <c:v>0.14909500000000001</c:v>
                </c:pt>
                <c:pt idx="3062">
                  <c:v>0.145984</c:v>
                </c:pt>
                <c:pt idx="3063">
                  <c:v>0.15304300000000001</c:v>
                </c:pt>
                <c:pt idx="3064">
                  <c:v>0.153499</c:v>
                </c:pt>
                <c:pt idx="3065">
                  <c:v>0.16054299999999999</c:v>
                </c:pt>
                <c:pt idx="3066">
                  <c:v>0.15404699999999999</c:v>
                </c:pt>
                <c:pt idx="3067">
                  <c:v>0.167577</c:v>
                </c:pt>
                <c:pt idx="3068">
                  <c:v>0.15754799999999999</c:v>
                </c:pt>
                <c:pt idx="3069">
                  <c:v>0.16134299999999999</c:v>
                </c:pt>
                <c:pt idx="3070">
                  <c:v>0.16817099999999999</c:v>
                </c:pt>
                <c:pt idx="3071">
                  <c:v>0.15528800000000001</c:v>
                </c:pt>
                <c:pt idx="3072">
                  <c:v>0.16345599999999999</c:v>
                </c:pt>
                <c:pt idx="3073">
                  <c:v>0.169738</c:v>
                </c:pt>
                <c:pt idx="3074">
                  <c:v>0.17336299999999999</c:v>
                </c:pt>
                <c:pt idx="3075">
                  <c:v>0.17349300000000001</c:v>
                </c:pt>
                <c:pt idx="3076">
                  <c:v>0.17526</c:v>
                </c:pt>
                <c:pt idx="3077">
                  <c:v>0.17263700000000001</c:v>
                </c:pt>
                <c:pt idx="3078">
                  <c:v>0.158494</c:v>
                </c:pt>
                <c:pt idx="3079">
                  <c:v>0.13997299999999999</c:v>
                </c:pt>
                <c:pt idx="3080">
                  <c:v>0.137243</c:v>
                </c:pt>
                <c:pt idx="3081">
                  <c:v>0.128002</c:v>
                </c:pt>
                <c:pt idx="3082">
                  <c:v>0.13456299999999999</c:v>
                </c:pt>
                <c:pt idx="3083">
                  <c:v>0.12701100000000001</c:v>
                </c:pt>
                <c:pt idx="3084">
                  <c:v>0.119606</c:v>
                </c:pt>
                <c:pt idx="3085">
                  <c:v>0.119479</c:v>
                </c:pt>
                <c:pt idx="3086">
                  <c:v>0.120405</c:v>
                </c:pt>
                <c:pt idx="3087">
                  <c:v>0.11831700000000001</c:v>
                </c:pt>
                <c:pt idx="3088">
                  <c:v>0.12320200000000001</c:v>
                </c:pt>
                <c:pt idx="3089">
                  <c:v>0.12506200000000001</c:v>
                </c:pt>
                <c:pt idx="3090">
                  <c:v>0.12693399999999999</c:v>
                </c:pt>
                <c:pt idx="3091">
                  <c:v>0.13100600000000001</c:v>
                </c:pt>
                <c:pt idx="3092">
                  <c:v>0.132355</c:v>
                </c:pt>
                <c:pt idx="3093">
                  <c:v>0.14835599999999999</c:v>
                </c:pt>
                <c:pt idx="3094">
                  <c:v>0.15726399999999999</c:v>
                </c:pt>
                <c:pt idx="3095">
                  <c:v>0.161688</c:v>
                </c:pt>
                <c:pt idx="3096">
                  <c:v>0.177399</c:v>
                </c:pt>
                <c:pt idx="3097">
                  <c:v>0.17064399999999999</c:v>
                </c:pt>
                <c:pt idx="3098">
                  <c:v>0.14396300000000001</c:v>
                </c:pt>
                <c:pt idx="3099">
                  <c:v>0.14752999999999999</c:v>
                </c:pt>
                <c:pt idx="3100">
                  <c:v>0.15751899999999999</c:v>
                </c:pt>
                <c:pt idx="3101">
                  <c:v>0.16389899999999999</c:v>
                </c:pt>
                <c:pt idx="3102">
                  <c:v>0.155975</c:v>
                </c:pt>
                <c:pt idx="3103">
                  <c:v>0.149393</c:v>
                </c:pt>
                <c:pt idx="3104">
                  <c:v>0.12770200000000001</c:v>
                </c:pt>
                <c:pt idx="3105">
                  <c:v>0.126419</c:v>
                </c:pt>
                <c:pt idx="3106">
                  <c:v>0.146596</c:v>
                </c:pt>
                <c:pt idx="3107">
                  <c:v>0.16300000000000001</c:v>
                </c:pt>
                <c:pt idx="3108">
                  <c:v>0.15697700000000001</c:v>
                </c:pt>
                <c:pt idx="3109">
                  <c:v>0.164356</c:v>
                </c:pt>
                <c:pt idx="3110">
                  <c:v>0.143819</c:v>
                </c:pt>
                <c:pt idx="3111">
                  <c:v>0.10348300000000001</c:v>
                </c:pt>
                <c:pt idx="3112">
                  <c:v>6.3958299999999996E-2</c:v>
                </c:pt>
                <c:pt idx="3113">
                  <c:v>6.5271499999999996E-2</c:v>
                </c:pt>
                <c:pt idx="3114">
                  <c:v>3.8535800000000002E-2</c:v>
                </c:pt>
                <c:pt idx="3115">
                  <c:v>2.21389E-2</c:v>
                </c:pt>
                <c:pt idx="3116">
                  <c:v>1.9388499999999999E-2</c:v>
                </c:pt>
                <c:pt idx="3117">
                  <c:v>1.8468100000000001E-2</c:v>
                </c:pt>
                <c:pt idx="3118">
                  <c:v>2.1606299999999998E-2</c:v>
                </c:pt>
                <c:pt idx="3119">
                  <c:v>2.4450099999999999E-2</c:v>
                </c:pt>
                <c:pt idx="3120">
                  <c:v>2.4949200000000001E-2</c:v>
                </c:pt>
                <c:pt idx="3121">
                  <c:v>2.16394E-2</c:v>
                </c:pt>
                <c:pt idx="3122">
                  <c:v>1.5944199999999999E-2</c:v>
                </c:pt>
                <c:pt idx="3123">
                  <c:v>1.5236299999999999E-2</c:v>
                </c:pt>
                <c:pt idx="3124">
                  <c:v>1.5317799999999999E-2</c:v>
                </c:pt>
                <c:pt idx="3125">
                  <c:v>1.06909E-2</c:v>
                </c:pt>
                <c:pt idx="3126">
                  <c:v>1.3213600000000001E-2</c:v>
                </c:pt>
                <c:pt idx="3127">
                  <c:v>1.6069E-2</c:v>
                </c:pt>
                <c:pt idx="3128">
                  <c:v>1.9726400000000002E-2</c:v>
                </c:pt>
                <c:pt idx="3129">
                  <c:v>1.4637600000000001E-2</c:v>
                </c:pt>
                <c:pt idx="3130">
                  <c:v>1.1329000000000001E-2</c:v>
                </c:pt>
                <c:pt idx="3131">
                  <c:v>1.00979E-2</c:v>
                </c:pt>
                <c:pt idx="3132">
                  <c:v>9.6224399999999995E-3</c:v>
                </c:pt>
                <c:pt idx="3133">
                  <c:v>9.2534899999999996E-3</c:v>
                </c:pt>
                <c:pt idx="3134">
                  <c:v>1.4259000000000001E-2</c:v>
                </c:pt>
                <c:pt idx="3135">
                  <c:v>1.7936000000000001E-2</c:v>
                </c:pt>
                <c:pt idx="3136">
                  <c:v>1.23134E-2</c:v>
                </c:pt>
                <c:pt idx="3137">
                  <c:v>5.4981199999999996E-3</c:v>
                </c:pt>
                <c:pt idx="3138">
                  <c:v>8.7323599999999998E-3</c:v>
                </c:pt>
                <c:pt idx="3139">
                  <c:v>4.0493899999999999E-3</c:v>
                </c:pt>
                <c:pt idx="3140">
                  <c:v>4.6246799999999999E-3</c:v>
                </c:pt>
                <c:pt idx="3141">
                  <c:v>8.1219499999999993E-3</c:v>
                </c:pt>
                <c:pt idx="3142">
                  <c:v>6.27971E-3</c:v>
                </c:pt>
                <c:pt idx="3143">
                  <c:v>1.13835E-2</c:v>
                </c:pt>
                <c:pt idx="3144">
                  <c:v>1.7062299999999999E-2</c:v>
                </c:pt>
                <c:pt idx="3145">
                  <c:v>2.11568E-2</c:v>
                </c:pt>
                <c:pt idx="3146">
                  <c:v>2.18578E-2</c:v>
                </c:pt>
                <c:pt idx="3147">
                  <c:v>2.2026400000000002E-2</c:v>
                </c:pt>
                <c:pt idx="3148">
                  <c:v>2.32085E-2</c:v>
                </c:pt>
                <c:pt idx="3149">
                  <c:v>2.5313800000000001E-2</c:v>
                </c:pt>
                <c:pt idx="3150">
                  <c:v>3.4462399999999997E-2</c:v>
                </c:pt>
                <c:pt idx="3151">
                  <c:v>3.1736899999999998E-2</c:v>
                </c:pt>
                <c:pt idx="3152">
                  <c:v>2.2927199999999998E-2</c:v>
                </c:pt>
                <c:pt idx="3153">
                  <c:v>2.2505399999999998E-2</c:v>
                </c:pt>
                <c:pt idx="3154">
                  <c:v>1.9677E-2</c:v>
                </c:pt>
                <c:pt idx="3155">
                  <c:v>2.0872499999999999E-2</c:v>
                </c:pt>
                <c:pt idx="3156">
                  <c:v>2.1948700000000002E-2</c:v>
                </c:pt>
                <c:pt idx="3157">
                  <c:v>1.7616699999999999E-2</c:v>
                </c:pt>
                <c:pt idx="3158">
                  <c:v>1.18855E-2</c:v>
                </c:pt>
                <c:pt idx="3159">
                  <c:v>1.5140799999999999E-2</c:v>
                </c:pt>
                <c:pt idx="3160">
                  <c:v>2.0679099999999999E-2</c:v>
                </c:pt>
                <c:pt idx="3161">
                  <c:v>2.3308300000000001E-2</c:v>
                </c:pt>
                <c:pt idx="3162">
                  <c:v>1.9885099999999999E-2</c:v>
                </c:pt>
                <c:pt idx="3163">
                  <c:v>1.8347200000000001E-2</c:v>
                </c:pt>
                <c:pt idx="3164">
                  <c:v>2.41246E-2</c:v>
                </c:pt>
                <c:pt idx="3165">
                  <c:v>3.5377499999999999E-2</c:v>
                </c:pt>
                <c:pt idx="3166">
                  <c:v>2.7848500000000002E-2</c:v>
                </c:pt>
                <c:pt idx="3167">
                  <c:v>3.4390400000000002E-2</c:v>
                </c:pt>
                <c:pt idx="3168">
                  <c:v>2.9805600000000002E-2</c:v>
                </c:pt>
                <c:pt idx="3169">
                  <c:v>3.60235E-2</c:v>
                </c:pt>
                <c:pt idx="3170">
                  <c:v>3.63618E-2</c:v>
                </c:pt>
                <c:pt idx="3171">
                  <c:v>3.6094500000000002E-2</c:v>
                </c:pt>
                <c:pt idx="3172">
                  <c:v>3.0935899999999999E-2</c:v>
                </c:pt>
                <c:pt idx="3173">
                  <c:v>2.36099E-2</c:v>
                </c:pt>
                <c:pt idx="3174">
                  <c:v>2.4464099999999999E-2</c:v>
                </c:pt>
                <c:pt idx="3175">
                  <c:v>2.18421E-2</c:v>
                </c:pt>
                <c:pt idx="3176">
                  <c:v>2.5426000000000001E-2</c:v>
                </c:pt>
                <c:pt idx="3177">
                  <c:v>3.1890799999999997E-2</c:v>
                </c:pt>
                <c:pt idx="3178">
                  <c:v>2.7992599999999999E-2</c:v>
                </c:pt>
                <c:pt idx="3179">
                  <c:v>2.8861600000000001E-2</c:v>
                </c:pt>
                <c:pt idx="3180">
                  <c:v>2.7852700000000001E-2</c:v>
                </c:pt>
                <c:pt idx="3181">
                  <c:v>3.4683100000000001E-2</c:v>
                </c:pt>
                <c:pt idx="3182">
                  <c:v>4.4859799999999998E-2</c:v>
                </c:pt>
                <c:pt idx="3183">
                  <c:v>4.9523299999999999E-2</c:v>
                </c:pt>
                <c:pt idx="3184">
                  <c:v>4.0478100000000003E-2</c:v>
                </c:pt>
                <c:pt idx="3185">
                  <c:v>3.2626299999999997E-2</c:v>
                </c:pt>
                <c:pt idx="3186">
                  <c:v>3.4488999999999999E-2</c:v>
                </c:pt>
                <c:pt idx="3187">
                  <c:v>3.7265899999999998E-2</c:v>
                </c:pt>
                <c:pt idx="3188">
                  <c:v>3.28904E-2</c:v>
                </c:pt>
                <c:pt idx="3189">
                  <c:v>3.9766099999999999E-2</c:v>
                </c:pt>
                <c:pt idx="3190">
                  <c:v>3.5385E-2</c:v>
                </c:pt>
                <c:pt idx="3191">
                  <c:v>5.1688499999999998E-2</c:v>
                </c:pt>
                <c:pt idx="3192">
                  <c:v>5.5167000000000001E-2</c:v>
                </c:pt>
                <c:pt idx="3193">
                  <c:v>5.3506100000000001E-2</c:v>
                </c:pt>
                <c:pt idx="3194">
                  <c:v>5.4371799999999998E-2</c:v>
                </c:pt>
                <c:pt idx="3195">
                  <c:v>6.0191700000000001E-2</c:v>
                </c:pt>
                <c:pt idx="3196">
                  <c:v>5.8299299999999998E-2</c:v>
                </c:pt>
                <c:pt idx="3197">
                  <c:v>5.8296599999999997E-2</c:v>
                </c:pt>
                <c:pt idx="3198">
                  <c:v>5.94504E-2</c:v>
                </c:pt>
                <c:pt idx="3199">
                  <c:v>6.85394E-2</c:v>
                </c:pt>
                <c:pt idx="3200">
                  <c:v>7.7562400000000004E-2</c:v>
                </c:pt>
                <c:pt idx="3201">
                  <c:v>6.8118200000000004E-2</c:v>
                </c:pt>
                <c:pt idx="3202">
                  <c:v>6.1418399999999998E-2</c:v>
                </c:pt>
                <c:pt idx="3203">
                  <c:v>6.46172E-2</c:v>
                </c:pt>
                <c:pt idx="3204">
                  <c:v>6.3119300000000003E-2</c:v>
                </c:pt>
                <c:pt idx="3205">
                  <c:v>7.1641200000000002E-2</c:v>
                </c:pt>
                <c:pt idx="3206">
                  <c:v>6.7666799999999999E-2</c:v>
                </c:pt>
                <c:pt idx="3207">
                  <c:v>6.84173E-2</c:v>
                </c:pt>
                <c:pt idx="3208">
                  <c:v>7.9848600000000006E-2</c:v>
                </c:pt>
                <c:pt idx="3209">
                  <c:v>7.8155299999999997E-2</c:v>
                </c:pt>
                <c:pt idx="3210">
                  <c:v>7.9897499999999996E-2</c:v>
                </c:pt>
                <c:pt idx="3211">
                  <c:v>7.9063099999999997E-2</c:v>
                </c:pt>
                <c:pt idx="3212">
                  <c:v>6.9139099999999995E-2</c:v>
                </c:pt>
                <c:pt idx="3213">
                  <c:v>4.0533699999999999E-2</c:v>
                </c:pt>
                <c:pt idx="3214">
                  <c:v>4.0666000000000001E-2</c:v>
                </c:pt>
                <c:pt idx="3215">
                  <c:v>4.14261E-2</c:v>
                </c:pt>
                <c:pt idx="3216">
                  <c:v>3.2803300000000001E-2</c:v>
                </c:pt>
                <c:pt idx="3217">
                  <c:v>2.2003399999999999E-2</c:v>
                </c:pt>
                <c:pt idx="3218">
                  <c:v>1.82936E-2</c:v>
                </c:pt>
                <c:pt idx="3219">
                  <c:v>2.2848899999999998E-2</c:v>
                </c:pt>
                <c:pt idx="3220">
                  <c:v>1.4624E-2</c:v>
                </c:pt>
                <c:pt idx="3221">
                  <c:v>1.38207E-2</c:v>
                </c:pt>
                <c:pt idx="3222">
                  <c:v>1.10224E-2</c:v>
                </c:pt>
                <c:pt idx="3223">
                  <c:v>2.1184100000000001E-2</c:v>
                </c:pt>
                <c:pt idx="3224">
                  <c:v>2.3862100000000001E-2</c:v>
                </c:pt>
                <c:pt idx="3225">
                  <c:v>2.7170900000000001E-2</c:v>
                </c:pt>
                <c:pt idx="3226">
                  <c:v>3.4994200000000003E-2</c:v>
                </c:pt>
                <c:pt idx="3227">
                  <c:v>1.48947E-2</c:v>
                </c:pt>
                <c:pt idx="3228">
                  <c:v>2.58327E-2</c:v>
                </c:pt>
                <c:pt idx="3229">
                  <c:v>2.0731699999999999E-2</c:v>
                </c:pt>
                <c:pt idx="3230">
                  <c:v>2.5376200000000002E-2</c:v>
                </c:pt>
                <c:pt idx="3231">
                  <c:v>2.5426600000000001E-2</c:v>
                </c:pt>
                <c:pt idx="3232">
                  <c:v>1.8649700000000002E-2</c:v>
                </c:pt>
                <c:pt idx="3233">
                  <c:v>2.7084899999999999E-2</c:v>
                </c:pt>
                <c:pt idx="3234">
                  <c:v>3.3490699999999998E-2</c:v>
                </c:pt>
                <c:pt idx="3235">
                  <c:v>2.89038E-2</c:v>
                </c:pt>
                <c:pt idx="3236">
                  <c:v>2.5657800000000001E-2</c:v>
                </c:pt>
                <c:pt idx="3237">
                  <c:v>2.4566399999999999E-2</c:v>
                </c:pt>
                <c:pt idx="3238">
                  <c:v>1.7806700000000002E-2</c:v>
                </c:pt>
                <c:pt idx="3239">
                  <c:v>1.63984E-2</c:v>
                </c:pt>
                <c:pt idx="3240">
                  <c:v>1.23797E-2</c:v>
                </c:pt>
                <c:pt idx="3241">
                  <c:v>1.06883E-2</c:v>
                </c:pt>
                <c:pt idx="3242">
                  <c:v>1.04832E-2</c:v>
                </c:pt>
                <c:pt idx="3243">
                  <c:v>1.47078E-2</c:v>
                </c:pt>
                <c:pt idx="3244">
                  <c:v>1.7267299999999999E-2</c:v>
                </c:pt>
                <c:pt idx="3245">
                  <c:v>1.7948599999999999E-2</c:v>
                </c:pt>
                <c:pt idx="3246">
                  <c:v>1.7712100000000001E-2</c:v>
                </c:pt>
                <c:pt idx="3247">
                  <c:v>2.0976399999999999E-2</c:v>
                </c:pt>
                <c:pt idx="3248">
                  <c:v>2.8711500000000001E-2</c:v>
                </c:pt>
                <c:pt idx="3249">
                  <c:v>1.8908399999999999E-2</c:v>
                </c:pt>
                <c:pt idx="3250">
                  <c:v>2.12386E-2</c:v>
                </c:pt>
                <c:pt idx="3251">
                  <c:v>2.8132999999999998E-2</c:v>
                </c:pt>
                <c:pt idx="3252">
                  <c:v>2.78307E-2</c:v>
                </c:pt>
                <c:pt idx="3253">
                  <c:v>1.52505E-2</c:v>
                </c:pt>
                <c:pt idx="3254">
                  <c:v>1.13224E-2</c:v>
                </c:pt>
                <c:pt idx="3255">
                  <c:v>1.24376E-2</c:v>
                </c:pt>
                <c:pt idx="3256">
                  <c:v>1.15785E-2</c:v>
                </c:pt>
                <c:pt idx="3257">
                  <c:v>1.32827E-2</c:v>
                </c:pt>
                <c:pt idx="3258">
                  <c:v>3.2753299999999999E-2</c:v>
                </c:pt>
                <c:pt idx="3259">
                  <c:v>4.37407E-2</c:v>
                </c:pt>
                <c:pt idx="3260">
                  <c:v>4.20839E-2</c:v>
                </c:pt>
                <c:pt idx="3261">
                  <c:v>3.1963499999999999E-2</c:v>
                </c:pt>
                <c:pt idx="3262">
                  <c:v>2.2266899999999999E-2</c:v>
                </c:pt>
                <c:pt idx="3263">
                  <c:v>1.9798E-2</c:v>
                </c:pt>
                <c:pt idx="3264">
                  <c:v>2.0532999999999999E-2</c:v>
                </c:pt>
                <c:pt idx="3265">
                  <c:v>1.77532E-2</c:v>
                </c:pt>
                <c:pt idx="3266">
                  <c:v>1.22854E-2</c:v>
                </c:pt>
                <c:pt idx="3267">
                  <c:v>1.29111E-2</c:v>
                </c:pt>
                <c:pt idx="3268">
                  <c:v>1.34348E-2</c:v>
                </c:pt>
                <c:pt idx="3269">
                  <c:v>1.63232E-2</c:v>
                </c:pt>
                <c:pt idx="3270">
                  <c:v>2.16201E-2</c:v>
                </c:pt>
                <c:pt idx="3271">
                  <c:v>1.4440400000000001E-2</c:v>
                </c:pt>
                <c:pt idx="3272">
                  <c:v>1.4601899999999999E-2</c:v>
                </c:pt>
                <c:pt idx="3273">
                  <c:v>1.29499E-2</c:v>
                </c:pt>
                <c:pt idx="3274">
                  <c:v>1.3739299999999999E-2</c:v>
                </c:pt>
                <c:pt idx="3275">
                  <c:v>1.7336899999999999E-2</c:v>
                </c:pt>
                <c:pt idx="3276">
                  <c:v>1.7135000000000001E-2</c:v>
                </c:pt>
                <c:pt idx="3277">
                  <c:v>3.1062099999999999E-2</c:v>
                </c:pt>
                <c:pt idx="3278">
                  <c:v>1.53545E-2</c:v>
                </c:pt>
                <c:pt idx="3279">
                  <c:v>2.68919E-2</c:v>
                </c:pt>
                <c:pt idx="3280">
                  <c:v>4.10506E-2</c:v>
                </c:pt>
                <c:pt idx="3281">
                  <c:v>3.4021500000000003E-2</c:v>
                </c:pt>
                <c:pt idx="3282">
                  <c:v>3.1670499999999997E-2</c:v>
                </c:pt>
                <c:pt idx="3283">
                  <c:v>3.3868799999999998E-2</c:v>
                </c:pt>
                <c:pt idx="3284">
                  <c:v>4.0993700000000001E-2</c:v>
                </c:pt>
                <c:pt idx="3285">
                  <c:v>2.57194E-2</c:v>
                </c:pt>
                <c:pt idx="3286">
                  <c:v>1.8793299999999999E-2</c:v>
                </c:pt>
                <c:pt idx="3287">
                  <c:v>1.12671E-2</c:v>
                </c:pt>
                <c:pt idx="3288">
                  <c:v>1.5642799999999998E-2</c:v>
                </c:pt>
                <c:pt idx="3289">
                  <c:v>1.86331E-2</c:v>
                </c:pt>
                <c:pt idx="3290">
                  <c:v>2.1299599999999998E-2</c:v>
                </c:pt>
                <c:pt idx="3291">
                  <c:v>2.11626E-2</c:v>
                </c:pt>
                <c:pt idx="3292">
                  <c:v>2.4492900000000001E-2</c:v>
                </c:pt>
                <c:pt idx="3293">
                  <c:v>3.01382E-2</c:v>
                </c:pt>
                <c:pt idx="3294">
                  <c:v>2.5871399999999999E-2</c:v>
                </c:pt>
                <c:pt idx="3295">
                  <c:v>3.0087099999999999E-2</c:v>
                </c:pt>
                <c:pt idx="3296">
                  <c:v>3.0664400000000001E-2</c:v>
                </c:pt>
                <c:pt idx="3297">
                  <c:v>2.5385600000000001E-2</c:v>
                </c:pt>
                <c:pt idx="3298">
                  <c:v>2.2733900000000001E-2</c:v>
                </c:pt>
                <c:pt idx="3299">
                  <c:v>1.8847099999999999E-2</c:v>
                </c:pt>
                <c:pt idx="3300">
                  <c:v>1.53124E-2</c:v>
                </c:pt>
                <c:pt idx="3301">
                  <c:v>2.0377800000000001E-2</c:v>
                </c:pt>
                <c:pt idx="3302">
                  <c:v>2.2352500000000001E-2</c:v>
                </c:pt>
                <c:pt idx="3303">
                  <c:v>1.89228E-2</c:v>
                </c:pt>
                <c:pt idx="3304">
                  <c:v>1.62092E-2</c:v>
                </c:pt>
                <c:pt idx="3305">
                  <c:v>1.76299E-2</c:v>
                </c:pt>
                <c:pt idx="3306">
                  <c:v>1.4175200000000001E-2</c:v>
                </c:pt>
                <c:pt idx="3307">
                  <c:v>1.20433E-2</c:v>
                </c:pt>
                <c:pt idx="3308">
                  <c:v>1.4267999999999999E-2</c:v>
                </c:pt>
                <c:pt idx="3309">
                  <c:v>1.9857799999999998E-2</c:v>
                </c:pt>
                <c:pt idx="3310">
                  <c:v>1.7061199999999999E-2</c:v>
                </c:pt>
                <c:pt idx="3311">
                  <c:v>1.7415300000000002E-2</c:v>
                </c:pt>
                <c:pt idx="3312">
                  <c:v>1.95398E-2</c:v>
                </c:pt>
                <c:pt idx="3313">
                  <c:v>1.7075300000000002E-2</c:v>
                </c:pt>
                <c:pt idx="3314">
                  <c:v>1.99218E-2</c:v>
                </c:pt>
                <c:pt idx="3315">
                  <c:v>1.8308999999999999E-2</c:v>
                </c:pt>
                <c:pt idx="3316">
                  <c:v>8.1952199999999996E-3</c:v>
                </c:pt>
                <c:pt idx="3317">
                  <c:v>9.9799099999999998E-3</c:v>
                </c:pt>
                <c:pt idx="3318">
                  <c:v>1.3184299999999999E-2</c:v>
                </c:pt>
                <c:pt idx="3319">
                  <c:v>1.22615E-2</c:v>
                </c:pt>
                <c:pt idx="3320">
                  <c:v>1.27887E-2</c:v>
                </c:pt>
                <c:pt idx="3321">
                  <c:v>1.9186700000000001E-2</c:v>
                </c:pt>
                <c:pt idx="3322">
                  <c:v>1.25066E-2</c:v>
                </c:pt>
                <c:pt idx="3323">
                  <c:v>1.43543E-2</c:v>
                </c:pt>
                <c:pt idx="3324">
                  <c:v>1.55053E-2</c:v>
                </c:pt>
                <c:pt idx="3325">
                  <c:v>1.3059299999999999E-2</c:v>
                </c:pt>
                <c:pt idx="3326">
                  <c:v>2.27867E-2</c:v>
                </c:pt>
                <c:pt idx="3327">
                  <c:v>2.0976399999999999E-2</c:v>
                </c:pt>
                <c:pt idx="3328">
                  <c:v>1.5430299999999999E-2</c:v>
                </c:pt>
                <c:pt idx="3329">
                  <c:v>9.0969699999999994E-3</c:v>
                </c:pt>
                <c:pt idx="3330">
                  <c:v>1.9268799999999999E-2</c:v>
                </c:pt>
                <c:pt idx="3331">
                  <c:v>2.3505600000000001E-2</c:v>
                </c:pt>
                <c:pt idx="3332">
                  <c:v>2.18047E-2</c:v>
                </c:pt>
                <c:pt idx="3333">
                  <c:v>2.6196199999999999E-2</c:v>
                </c:pt>
                <c:pt idx="3334">
                  <c:v>2.49593E-2</c:v>
                </c:pt>
                <c:pt idx="3335">
                  <c:v>3.2019499999999999E-2</c:v>
                </c:pt>
                <c:pt idx="3336">
                  <c:v>2.77998E-2</c:v>
                </c:pt>
                <c:pt idx="3337">
                  <c:v>2.50896E-2</c:v>
                </c:pt>
                <c:pt idx="3338">
                  <c:v>1.48781E-2</c:v>
                </c:pt>
                <c:pt idx="3339">
                  <c:v>2.91171E-2</c:v>
                </c:pt>
                <c:pt idx="3340">
                  <c:v>2.0894099999999999E-2</c:v>
                </c:pt>
                <c:pt idx="3341">
                  <c:v>3.6380500000000003E-2</c:v>
                </c:pt>
                <c:pt idx="3342">
                  <c:v>3.9651699999999998E-2</c:v>
                </c:pt>
                <c:pt idx="3343">
                  <c:v>3.8006199999999997E-2</c:v>
                </c:pt>
                <c:pt idx="3344">
                  <c:v>4.8606099999999999E-2</c:v>
                </c:pt>
                <c:pt idx="3345">
                  <c:v>4.7888500000000001E-2</c:v>
                </c:pt>
                <c:pt idx="3346">
                  <c:v>4.6440099999999998E-2</c:v>
                </c:pt>
                <c:pt idx="3347">
                  <c:v>4.9622600000000003E-2</c:v>
                </c:pt>
                <c:pt idx="3348">
                  <c:v>4.9361200000000001E-2</c:v>
                </c:pt>
                <c:pt idx="3349">
                  <c:v>5.1557699999999998E-2</c:v>
                </c:pt>
                <c:pt idx="3350">
                  <c:v>3.5721299999999997E-2</c:v>
                </c:pt>
                <c:pt idx="3351">
                  <c:v>2.8549499999999998E-2</c:v>
                </c:pt>
                <c:pt idx="3352">
                  <c:v>2.2279400000000001E-2</c:v>
                </c:pt>
                <c:pt idx="3353">
                  <c:v>2.2436899999999999E-2</c:v>
                </c:pt>
                <c:pt idx="3354">
                  <c:v>2.2090800000000001E-2</c:v>
                </c:pt>
                <c:pt idx="3355">
                  <c:v>2.3464700000000002E-2</c:v>
                </c:pt>
                <c:pt idx="3356">
                  <c:v>1.8505899999999999E-2</c:v>
                </c:pt>
                <c:pt idx="3357">
                  <c:v>1.9558599999999999E-2</c:v>
                </c:pt>
                <c:pt idx="3358">
                  <c:v>2.0709000000000002E-2</c:v>
                </c:pt>
                <c:pt idx="3359">
                  <c:v>2.0417299999999999E-2</c:v>
                </c:pt>
                <c:pt idx="3360">
                  <c:v>1.2925900000000001E-2</c:v>
                </c:pt>
                <c:pt idx="3361">
                  <c:v>3.6334199999999997E-2</c:v>
                </c:pt>
                <c:pt idx="3362">
                  <c:v>2.1332299999999998E-2</c:v>
                </c:pt>
                <c:pt idx="3363">
                  <c:v>1.43082E-2</c:v>
                </c:pt>
                <c:pt idx="3364">
                  <c:v>7.4471700000000004E-3</c:v>
                </c:pt>
                <c:pt idx="3365">
                  <c:v>1.0273300000000001E-2</c:v>
                </c:pt>
                <c:pt idx="3366">
                  <c:v>1.8770200000000001E-2</c:v>
                </c:pt>
                <c:pt idx="3367">
                  <c:v>1.7308199999999999E-2</c:v>
                </c:pt>
                <c:pt idx="3368">
                  <c:v>1.24677E-2</c:v>
                </c:pt>
                <c:pt idx="3369">
                  <c:v>8.08473E-3</c:v>
                </c:pt>
                <c:pt idx="3370">
                  <c:v>8.1482800000000008E-3</c:v>
                </c:pt>
                <c:pt idx="3371">
                  <c:v>1.19176E-2</c:v>
                </c:pt>
                <c:pt idx="3372">
                  <c:v>8.4252700000000003E-3</c:v>
                </c:pt>
                <c:pt idx="3373">
                  <c:v>7.9164500000000002E-3</c:v>
                </c:pt>
                <c:pt idx="3374">
                  <c:v>1.25392E-2</c:v>
                </c:pt>
                <c:pt idx="3375">
                  <c:v>1.22148E-2</c:v>
                </c:pt>
                <c:pt idx="3376">
                  <c:v>1.12599E-2</c:v>
                </c:pt>
                <c:pt idx="3377">
                  <c:v>1.6357500000000001E-2</c:v>
                </c:pt>
                <c:pt idx="3378">
                  <c:v>1.1886600000000001E-2</c:v>
                </c:pt>
                <c:pt idx="3379">
                  <c:v>1.1076799999999999E-2</c:v>
                </c:pt>
                <c:pt idx="3380">
                  <c:v>6.4426199999999996E-3</c:v>
                </c:pt>
                <c:pt idx="3381">
                  <c:v>9.1110500000000007E-3</c:v>
                </c:pt>
                <c:pt idx="3382">
                  <c:v>1.43307E-2</c:v>
                </c:pt>
                <c:pt idx="3383">
                  <c:v>2.0458899999999999E-2</c:v>
                </c:pt>
                <c:pt idx="3384">
                  <c:v>1.51129E-2</c:v>
                </c:pt>
                <c:pt idx="3385">
                  <c:v>2.1720099999999999E-2</c:v>
                </c:pt>
                <c:pt idx="3386">
                  <c:v>1.9102999999999998E-2</c:v>
                </c:pt>
                <c:pt idx="3387">
                  <c:v>1.89099E-2</c:v>
                </c:pt>
                <c:pt idx="3388">
                  <c:v>2.7962299999999999E-2</c:v>
                </c:pt>
                <c:pt idx="3389">
                  <c:v>3.7366299999999998E-2</c:v>
                </c:pt>
                <c:pt idx="3390">
                  <c:v>4.6198700000000002E-2</c:v>
                </c:pt>
                <c:pt idx="3391">
                  <c:v>5.3032999999999997E-2</c:v>
                </c:pt>
                <c:pt idx="3392">
                  <c:v>5.4974200000000001E-2</c:v>
                </c:pt>
                <c:pt idx="3393">
                  <c:v>6.2049100000000003E-2</c:v>
                </c:pt>
                <c:pt idx="3394">
                  <c:v>6.4943000000000001E-2</c:v>
                </c:pt>
                <c:pt idx="3395">
                  <c:v>6.9867899999999997E-2</c:v>
                </c:pt>
                <c:pt idx="3396">
                  <c:v>6.9832500000000006E-2</c:v>
                </c:pt>
                <c:pt idx="3397">
                  <c:v>7.42371E-2</c:v>
                </c:pt>
                <c:pt idx="3398">
                  <c:v>7.7464900000000003E-2</c:v>
                </c:pt>
                <c:pt idx="3399">
                  <c:v>8.74307E-2</c:v>
                </c:pt>
                <c:pt idx="3400">
                  <c:v>8.7101799999999993E-2</c:v>
                </c:pt>
                <c:pt idx="3401">
                  <c:v>8.1828499999999998E-2</c:v>
                </c:pt>
                <c:pt idx="3402">
                  <c:v>8.6260699999999996E-2</c:v>
                </c:pt>
                <c:pt idx="3403">
                  <c:v>9.2573100000000005E-2</c:v>
                </c:pt>
                <c:pt idx="3404">
                  <c:v>9.7376599999999994E-2</c:v>
                </c:pt>
                <c:pt idx="3405">
                  <c:v>9.7668000000000005E-2</c:v>
                </c:pt>
                <c:pt idx="3406">
                  <c:v>9.4688499999999995E-2</c:v>
                </c:pt>
                <c:pt idx="3407">
                  <c:v>9.1341400000000003E-2</c:v>
                </c:pt>
                <c:pt idx="3408">
                  <c:v>9.3534000000000006E-2</c:v>
                </c:pt>
                <c:pt idx="3409">
                  <c:v>9.2869199999999999E-2</c:v>
                </c:pt>
                <c:pt idx="3410">
                  <c:v>9.5892000000000005E-2</c:v>
                </c:pt>
                <c:pt idx="3411">
                  <c:v>9.5723900000000001E-2</c:v>
                </c:pt>
                <c:pt idx="3412">
                  <c:v>0.103674</c:v>
                </c:pt>
                <c:pt idx="3413">
                  <c:v>9.9900500000000003E-2</c:v>
                </c:pt>
                <c:pt idx="3414">
                  <c:v>0.11462799999999999</c:v>
                </c:pt>
                <c:pt idx="3415">
                  <c:v>0.10922900000000001</c:v>
                </c:pt>
                <c:pt idx="3416">
                  <c:v>0.11478099999999999</c:v>
                </c:pt>
                <c:pt idx="3417">
                  <c:v>0.10764600000000001</c:v>
                </c:pt>
                <c:pt idx="3418">
                  <c:v>0.109138</c:v>
                </c:pt>
                <c:pt idx="3419">
                  <c:v>9.8637000000000002E-2</c:v>
                </c:pt>
                <c:pt idx="3420">
                  <c:v>9.4574699999999998E-2</c:v>
                </c:pt>
                <c:pt idx="3421">
                  <c:v>9.1674699999999998E-2</c:v>
                </c:pt>
                <c:pt idx="3422">
                  <c:v>9.1257400000000002E-2</c:v>
                </c:pt>
                <c:pt idx="3423">
                  <c:v>9.1057899999999997E-2</c:v>
                </c:pt>
                <c:pt idx="3424">
                  <c:v>8.7649599999999994E-2</c:v>
                </c:pt>
                <c:pt idx="3425">
                  <c:v>7.7592900000000006E-2</c:v>
                </c:pt>
                <c:pt idx="3426">
                  <c:v>7.8134499999999996E-2</c:v>
                </c:pt>
                <c:pt idx="3427">
                  <c:v>6.2405299999999997E-2</c:v>
                </c:pt>
                <c:pt idx="3428">
                  <c:v>6.6289200000000006E-2</c:v>
                </c:pt>
                <c:pt idx="3429">
                  <c:v>4.5974500000000001E-2</c:v>
                </c:pt>
                <c:pt idx="3430">
                  <c:v>5.8631799999999998E-2</c:v>
                </c:pt>
                <c:pt idx="3431">
                  <c:v>5.9461E-2</c:v>
                </c:pt>
                <c:pt idx="3432">
                  <c:v>5.8506799999999998E-2</c:v>
                </c:pt>
                <c:pt idx="3433">
                  <c:v>6.2126899999999999E-2</c:v>
                </c:pt>
                <c:pt idx="3434">
                  <c:v>5.2067700000000001E-2</c:v>
                </c:pt>
                <c:pt idx="3435">
                  <c:v>4.3748099999999998E-2</c:v>
                </c:pt>
                <c:pt idx="3436">
                  <c:v>3.47173E-2</c:v>
                </c:pt>
                <c:pt idx="3437">
                  <c:v>3.7410499999999999E-2</c:v>
                </c:pt>
                <c:pt idx="3438">
                  <c:v>3.9061800000000001E-2</c:v>
                </c:pt>
                <c:pt idx="3439">
                  <c:v>2.869E-2</c:v>
                </c:pt>
                <c:pt idx="3440">
                  <c:v>2.45235E-2</c:v>
                </c:pt>
                <c:pt idx="3441">
                  <c:v>1.9357099999999999E-2</c:v>
                </c:pt>
                <c:pt idx="3442">
                  <c:v>2.7481499999999999E-2</c:v>
                </c:pt>
                <c:pt idx="3443">
                  <c:v>2.7474200000000001E-2</c:v>
                </c:pt>
                <c:pt idx="3444">
                  <c:v>3.2439900000000001E-2</c:v>
                </c:pt>
                <c:pt idx="3445">
                  <c:v>3.4811799999999997E-2</c:v>
                </c:pt>
                <c:pt idx="3446">
                  <c:v>3.8364599999999999E-2</c:v>
                </c:pt>
                <c:pt idx="3447">
                  <c:v>3.7425E-2</c:v>
                </c:pt>
                <c:pt idx="3448">
                  <c:v>4.4671200000000001E-2</c:v>
                </c:pt>
                <c:pt idx="3449">
                  <c:v>4.9755199999999999E-2</c:v>
                </c:pt>
                <c:pt idx="3450">
                  <c:v>5.85023E-2</c:v>
                </c:pt>
                <c:pt idx="3451">
                  <c:v>6.1502599999999998E-2</c:v>
                </c:pt>
                <c:pt idx="3452">
                  <c:v>6.5278000000000003E-2</c:v>
                </c:pt>
                <c:pt idx="3453">
                  <c:v>6.8750099999999995E-2</c:v>
                </c:pt>
                <c:pt idx="3454">
                  <c:v>7.0266400000000007E-2</c:v>
                </c:pt>
                <c:pt idx="3455">
                  <c:v>7.0307800000000004E-2</c:v>
                </c:pt>
                <c:pt idx="3456">
                  <c:v>6.1713499999999998E-2</c:v>
                </c:pt>
                <c:pt idx="3457">
                  <c:v>6.9140699999999999E-2</c:v>
                </c:pt>
                <c:pt idx="3458">
                  <c:v>6.9760299999999997E-2</c:v>
                </c:pt>
                <c:pt idx="3459">
                  <c:v>7.1562000000000001E-2</c:v>
                </c:pt>
                <c:pt idx="3460">
                  <c:v>7.3742199999999994E-2</c:v>
                </c:pt>
                <c:pt idx="3461">
                  <c:v>7.8257699999999999E-2</c:v>
                </c:pt>
                <c:pt idx="3462">
                  <c:v>7.8867199999999998E-2</c:v>
                </c:pt>
                <c:pt idx="3463">
                  <c:v>7.1791300000000002E-2</c:v>
                </c:pt>
                <c:pt idx="3464">
                  <c:v>6.9929699999999997E-2</c:v>
                </c:pt>
                <c:pt idx="3465">
                  <c:v>6.2244899999999999E-2</c:v>
                </c:pt>
                <c:pt idx="3466">
                  <c:v>7.3316900000000004E-2</c:v>
                </c:pt>
                <c:pt idx="3467">
                  <c:v>4.9490199999999998E-2</c:v>
                </c:pt>
                <c:pt idx="3468">
                  <c:v>4.3475300000000001E-2</c:v>
                </c:pt>
                <c:pt idx="3469">
                  <c:v>5.04263E-2</c:v>
                </c:pt>
                <c:pt idx="3470">
                  <c:v>5.4761499999999998E-2</c:v>
                </c:pt>
                <c:pt idx="3471">
                  <c:v>8.4685899999999995E-2</c:v>
                </c:pt>
                <c:pt idx="3472">
                  <c:v>6.8981899999999999E-2</c:v>
                </c:pt>
                <c:pt idx="3473">
                  <c:v>8.6335800000000004E-2</c:v>
                </c:pt>
                <c:pt idx="3474">
                  <c:v>8.3769399999999994E-2</c:v>
                </c:pt>
                <c:pt idx="3475">
                  <c:v>5.8769099999999998E-2</c:v>
                </c:pt>
                <c:pt idx="3476">
                  <c:v>6.7189700000000005E-2</c:v>
                </c:pt>
                <c:pt idx="3477">
                  <c:v>5.0220800000000003E-2</c:v>
                </c:pt>
                <c:pt idx="3478">
                  <c:v>4.3769200000000001E-2</c:v>
                </c:pt>
                <c:pt idx="3479">
                  <c:v>2.85165E-2</c:v>
                </c:pt>
                <c:pt idx="3480">
                  <c:v>3.6675800000000001E-2</c:v>
                </c:pt>
                <c:pt idx="3481">
                  <c:v>3.2352800000000001E-2</c:v>
                </c:pt>
                <c:pt idx="3482">
                  <c:v>4.5094099999999998E-2</c:v>
                </c:pt>
                <c:pt idx="3483">
                  <c:v>4.4431699999999998E-2</c:v>
                </c:pt>
                <c:pt idx="3484">
                  <c:v>4.6611100000000003E-2</c:v>
                </c:pt>
                <c:pt idx="3485">
                  <c:v>5.44778E-2</c:v>
                </c:pt>
                <c:pt idx="3486">
                  <c:v>6.4099699999999996E-2</c:v>
                </c:pt>
                <c:pt idx="3487">
                  <c:v>6.7572900000000005E-2</c:v>
                </c:pt>
                <c:pt idx="3488">
                  <c:v>7.25634E-2</c:v>
                </c:pt>
                <c:pt idx="3489">
                  <c:v>6.1442400000000001E-2</c:v>
                </c:pt>
                <c:pt idx="3490">
                  <c:v>6.9021799999999994E-2</c:v>
                </c:pt>
                <c:pt idx="3491">
                  <c:v>7.4048500000000003E-2</c:v>
                </c:pt>
                <c:pt idx="3492">
                  <c:v>6.9396799999999995E-2</c:v>
                </c:pt>
                <c:pt idx="3493">
                  <c:v>6.9148200000000007E-2</c:v>
                </c:pt>
                <c:pt idx="3494">
                  <c:v>6.7162899999999998E-2</c:v>
                </c:pt>
                <c:pt idx="3495">
                  <c:v>5.6931000000000002E-2</c:v>
                </c:pt>
                <c:pt idx="3496">
                  <c:v>5.6266700000000003E-2</c:v>
                </c:pt>
                <c:pt idx="3497">
                  <c:v>5.7322199999999997E-2</c:v>
                </c:pt>
                <c:pt idx="3498">
                  <c:v>4.88344E-2</c:v>
                </c:pt>
                <c:pt idx="3499">
                  <c:v>4.4891800000000003E-2</c:v>
                </c:pt>
                <c:pt idx="3500">
                  <c:v>5.52384E-2</c:v>
                </c:pt>
                <c:pt idx="3501">
                  <c:v>5.2607800000000003E-2</c:v>
                </c:pt>
                <c:pt idx="3502">
                  <c:v>4.8259000000000003E-2</c:v>
                </c:pt>
                <c:pt idx="3503">
                  <c:v>4.45464E-2</c:v>
                </c:pt>
                <c:pt idx="3504">
                  <c:v>5.6070099999999998E-2</c:v>
                </c:pt>
                <c:pt idx="3505">
                  <c:v>5.1088799999999997E-2</c:v>
                </c:pt>
                <c:pt idx="3506">
                  <c:v>5.2172200000000002E-2</c:v>
                </c:pt>
                <c:pt idx="3507">
                  <c:v>4.6762699999999997E-2</c:v>
                </c:pt>
                <c:pt idx="3508">
                  <c:v>4.2416000000000002E-2</c:v>
                </c:pt>
                <c:pt idx="3509">
                  <c:v>4.1475400000000003E-2</c:v>
                </c:pt>
                <c:pt idx="3510">
                  <c:v>5.1526799999999998E-2</c:v>
                </c:pt>
                <c:pt idx="3511">
                  <c:v>5.2838999999999997E-2</c:v>
                </c:pt>
                <c:pt idx="3512">
                  <c:v>6.0499400000000002E-2</c:v>
                </c:pt>
                <c:pt idx="3513">
                  <c:v>6.5683400000000003E-2</c:v>
                </c:pt>
                <c:pt idx="3514">
                  <c:v>6.1899999999999997E-2</c:v>
                </c:pt>
                <c:pt idx="3515">
                  <c:v>6.1111199999999997E-2</c:v>
                </c:pt>
                <c:pt idx="3516">
                  <c:v>5.3504500000000003E-2</c:v>
                </c:pt>
                <c:pt idx="3517">
                  <c:v>6.74342E-2</c:v>
                </c:pt>
                <c:pt idx="3518">
                  <c:v>7.1725999999999998E-2</c:v>
                </c:pt>
                <c:pt idx="3519">
                  <c:v>7.9121700000000003E-2</c:v>
                </c:pt>
                <c:pt idx="3520">
                  <c:v>8.3733699999999994E-2</c:v>
                </c:pt>
                <c:pt idx="3521">
                  <c:v>8.1686999999999996E-2</c:v>
                </c:pt>
                <c:pt idx="3522">
                  <c:v>8.16524E-2</c:v>
                </c:pt>
                <c:pt idx="3523">
                  <c:v>8.6530899999999994E-2</c:v>
                </c:pt>
                <c:pt idx="3524">
                  <c:v>8.6714100000000002E-2</c:v>
                </c:pt>
                <c:pt idx="3525">
                  <c:v>8.3388299999999999E-2</c:v>
                </c:pt>
                <c:pt idx="3526">
                  <c:v>8.8448600000000002E-2</c:v>
                </c:pt>
                <c:pt idx="3527">
                  <c:v>9.4298499999999993E-2</c:v>
                </c:pt>
                <c:pt idx="3528">
                  <c:v>9.7423999999999997E-2</c:v>
                </c:pt>
                <c:pt idx="3529">
                  <c:v>0.10470400000000001</c:v>
                </c:pt>
                <c:pt idx="3530">
                  <c:v>0.10138999999999999</c:v>
                </c:pt>
                <c:pt idx="3531">
                  <c:v>9.9976200000000001E-2</c:v>
                </c:pt>
                <c:pt idx="3532">
                  <c:v>0.106545</c:v>
                </c:pt>
                <c:pt idx="3533">
                  <c:v>0.105425</c:v>
                </c:pt>
                <c:pt idx="3534">
                  <c:v>0.109606</c:v>
                </c:pt>
                <c:pt idx="3535">
                  <c:v>0.108566</c:v>
                </c:pt>
                <c:pt idx="3536">
                  <c:v>0.10045999999999999</c:v>
                </c:pt>
                <c:pt idx="3537">
                  <c:v>0.102022</c:v>
                </c:pt>
                <c:pt idx="3538">
                  <c:v>0.10936899999999999</c:v>
                </c:pt>
                <c:pt idx="3539">
                  <c:v>0.10785599999999999</c:v>
                </c:pt>
                <c:pt idx="3540">
                  <c:v>9.0818999999999997E-2</c:v>
                </c:pt>
                <c:pt idx="3541">
                  <c:v>8.5316799999999998E-2</c:v>
                </c:pt>
                <c:pt idx="3542">
                  <c:v>9.8560800000000004E-2</c:v>
                </c:pt>
                <c:pt idx="3543">
                  <c:v>9.5857700000000004E-2</c:v>
                </c:pt>
                <c:pt idx="3544">
                  <c:v>0.11378099999999999</c:v>
                </c:pt>
                <c:pt idx="3545">
                  <c:v>0.12019100000000001</c:v>
                </c:pt>
                <c:pt idx="3546">
                  <c:v>0.12643099999999999</c:v>
                </c:pt>
                <c:pt idx="3547">
                  <c:v>0.14091600000000001</c:v>
                </c:pt>
                <c:pt idx="3548">
                  <c:v>0.13286100000000001</c:v>
                </c:pt>
                <c:pt idx="3549">
                  <c:v>0.13661799999999999</c:v>
                </c:pt>
                <c:pt idx="3550">
                  <c:v>0.143432</c:v>
                </c:pt>
                <c:pt idx="3551">
                  <c:v>0.15190600000000001</c:v>
                </c:pt>
                <c:pt idx="3552">
                  <c:v>0.16192400000000001</c:v>
                </c:pt>
                <c:pt idx="3553">
                  <c:v>0.17808299999999999</c:v>
                </c:pt>
                <c:pt idx="3554">
                  <c:v>0.169187</c:v>
                </c:pt>
                <c:pt idx="3555">
                  <c:v>0.17203099999999999</c:v>
                </c:pt>
                <c:pt idx="3556">
                  <c:v>0.18271999999999999</c:v>
                </c:pt>
                <c:pt idx="3557">
                  <c:v>0.185028</c:v>
                </c:pt>
                <c:pt idx="3558">
                  <c:v>0.18751899999999999</c:v>
                </c:pt>
                <c:pt idx="3559">
                  <c:v>0.18720700000000001</c:v>
                </c:pt>
                <c:pt idx="3560">
                  <c:v>0.18058199999999999</c:v>
                </c:pt>
                <c:pt idx="3561">
                  <c:v>0.18532799999999999</c:v>
                </c:pt>
                <c:pt idx="3562">
                  <c:v>0.17937400000000001</c:v>
                </c:pt>
                <c:pt idx="3563">
                  <c:v>0.175064</c:v>
                </c:pt>
                <c:pt idx="3564">
                  <c:v>0.174646</c:v>
                </c:pt>
                <c:pt idx="3565">
                  <c:v>0.17027999999999999</c:v>
                </c:pt>
                <c:pt idx="3566">
                  <c:v>0.168266</c:v>
                </c:pt>
                <c:pt idx="3567">
                  <c:v>0.15889400000000001</c:v>
                </c:pt>
                <c:pt idx="3568">
                  <c:v>0.16103100000000001</c:v>
                </c:pt>
                <c:pt idx="3569">
                  <c:v>0.15425800000000001</c:v>
                </c:pt>
                <c:pt idx="3570">
                  <c:v>0.15084700000000001</c:v>
                </c:pt>
                <c:pt idx="3571">
                  <c:v>0.14272599999999999</c:v>
                </c:pt>
                <c:pt idx="3572">
                  <c:v>0.14653099999999999</c:v>
                </c:pt>
                <c:pt idx="3573">
                  <c:v>0.13982700000000001</c:v>
                </c:pt>
                <c:pt idx="3574">
                  <c:v>0.14225199999999999</c:v>
                </c:pt>
                <c:pt idx="3575">
                  <c:v>0.13412099999999999</c:v>
                </c:pt>
                <c:pt idx="3576">
                  <c:v>0.12571399999999999</c:v>
                </c:pt>
                <c:pt idx="3577">
                  <c:v>0.12071900000000001</c:v>
                </c:pt>
                <c:pt idx="3578">
                  <c:v>0.114874</c:v>
                </c:pt>
                <c:pt idx="3579">
                  <c:v>0.119357</c:v>
                </c:pt>
                <c:pt idx="3580">
                  <c:v>0.115741</c:v>
                </c:pt>
                <c:pt idx="3581">
                  <c:v>0.11336300000000001</c:v>
                </c:pt>
                <c:pt idx="3582">
                  <c:v>0.12515899999999999</c:v>
                </c:pt>
                <c:pt idx="3583">
                  <c:v>0.117977</c:v>
                </c:pt>
                <c:pt idx="3584">
                  <c:v>0.11010399999999999</c:v>
                </c:pt>
                <c:pt idx="3585">
                  <c:v>8.8454400000000002E-2</c:v>
                </c:pt>
                <c:pt idx="3586">
                  <c:v>0.10385800000000001</c:v>
                </c:pt>
                <c:pt idx="3587">
                  <c:v>0.13045699999999999</c:v>
                </c:pt>
                <c:pt idx="3588">
                  <c:v>0.14072699999999999</c:v>
                </c:pt>
                <c:pt idx="3589">
                  <c:v>0.13062199999999999</c:v>
                </c:pt>
                <c:pt idx="3590">
                  <c:v>0.11448800000000001</c:v>
                </c:pt>
                <c:pt idx="3591">
                  <c:v>0.140489</c:v>
                </c:pt>
                <c:pt idx="3592">
                  <c:v>0.14589299999999999</c:v>
                </c:pt>
                <c:pt idx="3593">
                  <c:v>0.13688800000000001</c:v>
                </c:pt>
                <c:pt idx="3594">
                  <c:v>0.113424</c:v>
                </c:pt>
                <c:pt idx="3595">
                  <c:v>0.12947400000000001</c:v>
                </c:pt>
                <c:pt idx="3596">
                  <c:v>0.126196</c:v>
                </c:pt>
                <c:pt idx="3597">
                  <c:v>0.13364599999999999</c:v>
                </c:pt>
                <c:pt idx="3598">
                  <c:v>0.14091999999999999</c:v>
                </c:pt>
                <c:pt idx="3599">
                  <c:v>0.14524400000000001</c:v>
                </c:pt>
                <c:pt idx="3600">
                  <c:v>0.154338</c:v>
                </c:pt>
                <c:pt idx="3601">
                  <c:v>0.15360099999999999</c:v>
                </c:pt>
                <c:pt idx="3602">
                  <c:v>0.14843600000000001</c:v>
                </c:pt>
                <c:pt idx="3603">
                  <c:v>0.14511599999999999</c:v>
                </c:pt>
                <c:pt idx="3604">
                  <c:v>0.140961</c:v>
                </c:pt>
                <c:pt idx="3605">
                  <c:v>0.133849</c:v>
                </c:pt>
                <c:pt idx="3606">
                  <c:v>0.141237</c:v>
                </c:pt>
                <c:pt idx="3607">
                  <c:v>0.150503</c:v>
                </c:pt>
                <c:pt idx="3608">
                  <c:v>0.15288299999999999</c:v>
                </c:pt>
                <c:pt idx="3609">
                  <c:v>0.13769700000000001</c:v>
                </c:pt>
                <c:pt idx="3610">
                  <c:v>0.124365</c:v>
                </c:pt>
                <c:pt idx="3611">
                  <c:v>0.140264</c:v>
                </c:pt>
                <c:pt idx="3612">
                  <c:v>0.13994300000000001</c:v>
                </c:pt>
                <c:pt idx="3613">
                  <c:v>0.14982599999999999</c:v>
                </c:pt>
                <c:pt idx="3614">
                  <c:v>0.141538</c:v>
                </c:pt>
                <c:pt idx="3615">
                  <c:v>0.14896300000000001</c:v>
                </c:pt>
                <c:pt idx="3616">
                  <c:v>0.150252</c:v>
                </c:pt>
                <c:pt idx="3617">
                  <c:v>0.154609</c:v>
                </c:pt>
                <c:pt idx="3618">
                  <c:v>0.152198</c:v>
                </c:pt>
                <c:pt idx="3619">
                  <c:v>0.15425800000000001</c:v>
                </c:pt>
                <c:pt idx="3620">
                  <c:v>0.16531799999999999</c:v>
                </c:pt>
                <c:pt idx="3621">
                  <c:v>0.15137500000000001</c:v>
                </c:pt>
                <c:pt idx="3622">
                  <c:v>0.149337</c:v>
                </c:pt>
                <c:pt idx="3623">
                  <c:v>0.15132599999999999</c:v>
                </c:pt>
                <c:pt idx="3624">
                  <c:v>0.15942300000000001</c:v>
                </c:pt>
                <c:pt idx="3625">
                  <c:v>0.157803</c:v>
                </c:pt>
                <c:pt idx="3626">
                  <c:v>0.16186800000000001</c:v>
                </c:pt>
                <c:pt idx="3627">
                  <c:v>0.166716</c:v>
                </c:pt>
                <c:pt idx="3628">
                  <c:v>0.16373299999999999</c:v>
                </c:pt>
                <c:pt idx="3629">
                  <c:v>0.16287499999999999</c:v>
                </c:pt>
                <c:pt idx="3630">
                  <c:v>0.15414</c:v>
                </c:pt>
                <c:pt idx="3631">
                  <c:v>0.165879</c:v>
                </c:pt>
                <c:pt idx="3632">
                  <c:v>0.16511000000000001</c:v>
                </c:pt>
                <c:pt idx="3633">
                  <c:v>0.16092999999999999</c:v>
                </c:pt>
                <c:pt idx="3634">
                  <c:v>0.157359</c:v>
                </c:pt>
                <c:pt idx="3635">
                  <c:v>0.15914500000000001</c:v>
                </c:pt>
                <c:pt idx="3636">
                  <c:v>0.15700600000000001</c:v>
                </c:pt>
                <c:pt idx="3637">
                  <c:v>0.173181</c:v>
                </c:pt>
                <c:pt idx="3638">
                  <c:v>0.17938499999999999</c:v>
                </c:pt>
                <c:pt idx="3639">
                  <c:v>0.18135799999999999</c:v>
                </c:pt>
                <c:pt idx="3640">
                  <c:v>0.17574899999999999</c:v>
                </c:pt>
                <c:pt idx="3641">
                  <c:v>0.19003400000000001</c:v>
                </c:pt>
                <c:pt idx="3642">
                  <c:v>0.195247</c:v>
                </c:pt>
                <c:pt idx="3643">
                  <c:v>0.19958200000000001</c:v>
                </c:pt>
                <c:pt idx="3644">
                  <c:v>0.20584</c:v>
                </c:pt>
                <c:pt idx="3645">
                  <c:v>0.20234199999999999</c:v>
                </c:pt>
                <c:pt idx="3646">
                  <c:v>0.204347</c:v>
                </c:pt>
                <c:pt idx="3647">
                  <c:v>0.20455100000000001</c:v>
                </c:pt>
                <c:pt idx="3648">
                  <c:v>0.20524000000000001</c:v>
                </c:pt>
                <c:pt idx="3649">
                  <c:v>0.21144199999999999</c:v>
                </c:pt>
                <c:pt idx="3650">
                  <c:v>0.20514099999999999</c:v>
                </c:pt>
                <c:pt idx="3651">
                  <c:v>0.19798299999999999</c:v>
                </c:pt>
                <c:pt idx="3652">
                  <c:v>0.184007</c:v>
                </c:pt>
                <c:pt idx="3653">
                  <c:v>0.17960000000000001</c:v>
                </c:pt>
                <c:pt idx="3654">
                  <c:v>0.178976</c:v>
                </c:pt>
                <c:pt idx="3655">
                  <c:v>0.17929999999999999</c:v>
                </c:pt>
                <c:pt idx="3656">
                  <c:v>0.174846</c:v>
                </c:pt>
                <c:pt idx="3657">
                  <c:v>0.18060000000000001</c:v>
                </c:pt>
                <c:pt idx="3658">
                  <c:v>0.18257999999999999</c:v>
                </c:pt>
                <c:pt idx="3659">
                  <c:v>0.18918499999999999</c:v>
                </c:pt>
                <c:pt idx="3660">
                  <c:v>0.19719500000000001</c:v>
                </c:pt>
                <c:pt idx="3661">
                  <c:v>0.19599800000000001</c:v>
                </c:pt>
                <c:pt idx="3662">
                  <c:v>0.19730200000000001</c:v>
                </c:pt>
                <c:pt idx="3663">
                  <c:v>0.19794500000000001</c:v>
                </c:pt>
                <c:pt idx="3664">
                  <c:v>0.19667799999999999</c:v>
                </c:pt>
                <c:pt idx="3665">
                  <c:v>0.189554</c:v>
                </c:pt>
                <c:pt idx="3666">
                  <c:v>0.18437000000000001</c:v>
                </c:pt>
                <c:pt idx="3667">
                  <c:v>0.182228</c:v>
                </c:pt>
                <c:pt idx="3668">
                  <c:v>0.184222</c:v>
                </c:pt>
                <c:pt idx="3669">
                  <c:v>0.18707099999999999</c:v>
                </c:pt>
                <c:pt idx="3670">
                  <c:v>0.18803800000000001</c:v>
                </c:pt>
                <c:pt idx="3671">
                  <c:v>0.18127299999999999</c:v>
                </c:pt>
                <c:pt idx="3672">
                  <c:v>0.18454499999999999</c:v>
                </c:pt>
                <c:pt idx="3673">
                  <c:v>0.188801</c:v>
                </c:pt>
                <c:pt idx="3674">
                  <c:v>0.19022900000000001</c:v>
                </c:pt>
                <c:pt idx="3675">
                  <c:v>0.19276399999999999</c:v>
                </c:pt>
                <c:pt idx="3676">
                  <c:v>0.20056099999999999</c:v>
                </c:pt>
                <c:pt idx="3677">
                  <c:v>0.203959</c:v>
                </c:pt>
                <c:pt idx="3678">
                  <c:v>0.20155000000000001</c:v>
                </c:pt>
                <c:pt idx="3679">
                  <c:v>0.19250700000000001</c:v>
                </c:pt>
                <c:pt idx="3680">
                  <c:v>0.195078</c:v>
                </c:pt>
                <c:pt idx="3681">
                  <c:v>0.199208</c:v>
                </c:pt>
                <c:pt idx="3682">
                  <c:v>0.19587599999999999</c:v>
                </c:pt>
                <c:pt idx="3683">
                  <c:v>0.19356699999999999</c:v>
                </c:pt>
                <c:pt idx="3684">
                  <c:v>0.201289</c:v>
                </c:pt>
                <c:pt idx="3685">
                  <c:v>0.218999</c:v>
                </c:pt>
                <c:pt idx="3686">
                  <c:v>0.21960099999999999</c:v>
                </c:pt>
                <c:pt idx="3687">
                  <c:v>0.22351399999999999</c:v>
                </c:pt>
                <c:pt idx="3688">
                  <c:v>0.22402900000000001</c:v>
                </c:pt>
                <c:pt idx="3689">
                  <c:v>0.22704199999999999</c:v>
                </c:pt>
                <c:pt idx="3690">
                  <c:v>0.22326199999999999</c:v>
                </c:pt>
                <c:pt idx="3691">
                  <c:v>0.23704700000000001</c:v>
                </c:pt>
                <c:pt idx="3692">
                  <c:v>0.21898999999999999</c:v>
                </c:pt>
                <c:pt idx="3693">
                  <c:v>0.242477</c:v>
                </c:pt>
                <c:pt idx="3694">
                  <c:v>0.24114099999999999</c:v>
                </c:pt>
                <c:pt idx="3695">
                  <c:v>0.23217099999999999</c:v>
                </c:pt>
                <c:pt idx="3696">
                  <c:v>0.22989100000000001</c:v>
                </c:pt>
                <c:pt idx="3697">
                  <c:v>0.231402</c:v>
                </c:pt>
                <c:pt idx="3698">
                  <c:v>0.234901</c:v>
                </c:pt>
                <c:pt idx="3699">
                  <c:v>0.24712000000000001</c:v>
                </c:pt>
                <c:pt idx="3700">
                  <c:v>0.25992500000000002</c:v>
                </c:pt>
                <c:pt idx="3701">
                  <c:v>0.26749899999999999</c:v>
                </c:pt>
                <c:pt idx="3702">
                  <c:v>0.28274100000000002</c:v>
                </c:pt>
                <c:pt idx="3703">
                  <c:v>0.265986</c:v>
                </c:pt>
                <c:pt idx="3704">
                  <c:v>0.29675000000000001</c:v>
                </c:pt>
                <c:pt idx="3705">
                  <c:v>0.32015100000000002</c:v>
                </c:pt>
                <c:pt idx="3706">
                  <c:v>0.31052299999999999</c:v>
                </c:pt>
                <c:pt idx="3707">
                  <c:v>0.33391500000000002</c:v>
                </c:pt>
                <c:pt idx="3708">
                  <c:v>0.336225</c:v>
                </c:pt>
                <c:pt idx="3709">
                  <c:v>0.32569799999999999</c:v>
                </c:pt>
                <c:pt idx="3710">
                  <c:v>0.34714299999999998</c:v>
                </c:pt>
                <c:pt idx="3711">
                  <c:v>0.34890700000000002</c:v>
                </c:pt>
                <c:pt idx="3712">
                  <c:v>0.34714200000000001</c:v>
                </c:pt>
                <c:pt idx="3713">
                  <c:v>0.34713300000000002</c:v>
                </c:pt>
                <c:pt idx="3714">
                  <c:v>0.35313600000000001</c:v>
                </c:pt>
                <c:pt idx="3715">
                  <c:v>0.36559700000000001</c:v>
                </c:pt>
                <c:pt idx="3716">
                  <c:v>0.350908</c:v>
                </c:pt>
                <c:pt idx="3717">
                  <c:v>0.35792600000000002</c:v>
                </c:pt>
                <c:pt idx="3718">
                  <c:v>0.35419</c:v>
                </c:pt>
                <c:pt idx="3719">
                  <c:v>0.387793</c:v>
                </c:pt>
                <c:pt idx="3720">
                  <c:v>0.35681299999999999</c:v>
                </c:pt>
                <c:pt idx="3721">
                  <c:v>0.364506</c:v>
                </c:pt>
                <c:pt idx="3722">
                  <c:v>0.38052900000000001</c:v>
                </c:pt>
                <c:pt idx="3723">
                  <c:v>0.36809799999999998</c:v>
                </c:pt>
                <c:pt idx="3724">
                  <c:v>0.38108399999999998</c:v>
                </c:pt>
                <c:pt idx="3725">
                  <c:v>0.369587</c:v>
                </c:pt>
                <c:pt idx="3726">
                  <c:v>0.37286900000000001</c:v>
                </c:pt>
                <c:pt idx="3727">
                  <c:v>0.35735299999999998</c:v>
                </c:pt>
                <c:pt idx="3728">
                  <c:v>0.390932</c:v>
                </c:pt>
                <c:pt idx="3729">
                  <c:v>0.399538</c:v>
                </c:pt>
                <c:pt idx="3730">
                  <c:v>0.400339</c:v>
                </c:pt>
                <c:pt idx="3731">
                  <c:v>0.41452099999999997</c:v>
                </c:pt>
                <c:pt idx="3732">
                  <c:v>0.39679399999999998</c:v>
                </c:pt>
                <c:pt idx="3733">
                  <c:v>0.42257400000000001</c:v>
                </c:pt>
                <c:pt idx="3734">
                  <c:v>0.42164299999999999</c:v>
                </c:pt>
                <c:pt idx="3735">
                  <c:v>0.445772</c:v>
                </c:pt>
                <c:pt idx="3736">
                  <c:v>0.42172399999999999</c:v>
                </c:pt>
                <c:pt idx="3737">
                  <c:v>0.40949000000000002</c:v>
                </c:pt>
                <c:pt idx="3738">
                  <c:v>0.42682300000000001</c:v>
                </c:pt>
                <c:pt idx="3739">
                  <c:v>0.44099699999999997</c:v>
                </c:pt>
                <c:pt idx="3740">
                  <c:v>0.432612</c:v>
                </c:pt>
                <c:pt idx="3741">
                  <c:v>0.42682399999999998</c:v>
                </c:pt>
                <c:pt idx="3742">
                  <c:v>0.41103699999999999</c:v>
                </c:pt>
                <c:pt idx="3743">
                  <c:v>0.43322699999999997</c:v>
                </c:pt>
                <c:pt idx="3744">
                  <c:v>0.46073799999999998</c:v>
                </c:pt>
                <c:pt idx="3745">
                  <c:v>0.443133</c:v>
                </c:pt>
                <c:pt idx="3746">
                  <c:v>0.47430099999999997</c:v>
                </c:pt>
                <c:pt idx="3747">
                  <c:v>0.46682000000000001</c:v>
                </c:pt>
                <c:pt idx="3748">
                  <c:v>0.46964699999999998</c:v>
                </c:pt>
                <c:pt idx="3749">
                  <c:v>0.50002199999999997</c:v>
                </c:pt>
                <c:pt idx="3750">
                  <c:v>0.51707999999999998</c:v>
                </c:pt>
                <c:pt idx="3751">
                  <c:v>0.49228899999999998</c:v>
                </c:pt>
                <c:pt idx="3752">
                  <c:v>0.491643</c:v>
                </c:pt>
                <c:pt idx="3753">
                  <c:v>0.49051600000000001</c:v>
                </c:pt>
                <c:pt idx="3754">
                  <c:v>0.47065000000000001</c:v>
                </c:pt>
                <c:pt idx="3755">
                  <c:v>0.485458</c:v>
                </c:pt>
                <c:pt idx="3756">
                  <c:v>0.47449200000000002</c:v>
                </c:pt>
                <c:pt idx="3757">
                  <c:v>0.50679200000000002</c:v>
                </c:pt>
                <c:pt idx="3758">
                  <c:v>0.47537699999999999</c:v>
                </c:pt>
                <c:pt idx="3759">
                  <c:v>0.49656</c:v>
                </c:pt>
                <c:pt idx="3760">
                  <c:v>0.49084800000000001</c:v>
                </c:pt>
                <c:pt idx="3761">
                  <c:v>0.47545100000000001</c:v>
                </c:pt>
                <c:pt idx="3762">
                  <c:v>0.51036899999999996</c:v>
                </c:pt>
                <c:pt idx="3763">
                  <c:v>0.51500100000000004</c:v>
                </c:pt>
                <c:pt idx="3764">
                  <c:v>0.50276699999999996</c:v>
                </c:pt>
                <c:pt idx="3765">
                  <c:v>0.51380899999999996</c:v>
                </c:pt>
                <c:pt idx="3766">
                  <c:v>0.50331400000000004</c:v>
                </c:pt>
                <c:pt idx="3767">
                  <c:v>0.50221800000000005</c:v>
                </c:pt>
                <c:pt idx="3768">
                  <c:v>0.51128200000000001</c:v>
                </c:pt>
                <c:pt idx="3769">
                  <c:v>0.50547399999999998</c:v>
                </c:pt>
                <c:pt idx="3770">
                  <c:v>0.52894600000000003</c:v>
                </c:pt>
                <c:pt idx="3771">
                  <c:v>0.54610099999999995</c:v>
                </c:pt>
                <c:pt idx="3772">
                  <c:v>0.52512300000000001</c:v>
                </c:pt>
                <c:pt idx="3773">
                  <c:v>0.55435999999999996</c:v>
                </c:pt>
                <c:pt idx="3774">
                  <c:v>0.53677200000000003</c:v>
                </c:pt>
                <c:pt idx="3775">
                  <c:v>0.54073899999999997</c:v>
                </c:pt>
                <c:pt idx="3776">
                  <c:v>0.51417100000000004</c:v>
                </c:pt>
                <c:pt idx="3777">
                  <c:v>0.56357500000000005</c:v>
                </c:pt>
                <c:pt idx="3778">
                  <c:v>0.56468799999999997</c:v>
                </c:pt>
                <c:pt idx="3779">
                  <c:v>0.55374999999999996</c:v>
                </c:pt>
                <c:pt idx="3780">
                  <c:v>0.53480099999999997</c:v>
                </c:pt>
                <c:pt idx="3781">
                  <c:v>0.55471999999999999</c:v>
                </c:pt>
                <c:pt idx="3782">
                  <c:v>0.54150699999999996</c:v>
                </c:pt>
                <c:pt idx="3783">
                  <c:v>0.56179699999999999</c:v>
                </c:pt>
                <c:pt idx="3784">
                  <c:v>0.56438500000000003</c:v>
                </c:pt>
                <c:pt idx="3785">
                  <c:v>0.54050200000000004</c:v>
                </c:pt>
                <c:pt idx="3786">
                  <c:v>0.52333300000000005</c:v>
                </c:pt>
                <c:pt idx="3787">
                  <c:v>0.550979</c:v>
                </c:pt>
                <c:pt idx="3788">
                  <c:v>0.55410700000000002</c:v>
                </c:pt>
                <c:pt idx="3789">
                  <c:v>0.537269</c:v>
                </c:pt>
                <c:pt idx="3790">
                  <c:v>0.57145999999999997</c:v>
                </c:pt>
                <c:pt idx="3791">
                  <c:v>0.52797799999999995</c:v>
                </c:pt>
                <c:pt idx="3792">
                  <c:v>0.53948099999999999</c:v>
                </c:pt>
                <c:pt idx="3793">
                  <c:v>0.57451099999999999</c:v>
                </c:pt>
                <c:pt idx="3794">
                  <c:v>0.54905499999999996</c:v>
                </c:pt>
                <c:pt idx="3795">
                  <c:v>0.55349899999999996</c:v>
                </c:pt>
                <c:pt idx="3796">
                  <c:v>0.55413199999999996</c:v>
                </c:pt>
                <c:pt idx="3797">
                  <c:v>0.578851</c:v>
                </c:pt>
                <c:pt idx="3798">
                  <c:v>0.54261099999999995</c:v>
                </c:pt>
                <c:pt idx="3799">
                  <c:v>0.55305899999999997</c:v>
                </c:pt>
                <c:pt idx="3800">
                  <c:v>0.55228200000000005</c:v>
                </c:pt>
                <c:pt idx="3801">
                  <c:v>0.55642000000000003</c:v>
                </c:pt>
                <c:pt idx="3802">
                  <c:v>0.55911200000000005</c:v>
                </c:pt>
                <c:pt idx="3803">
                  <c:v>0.55205599999999999</c:v>
                </c:pt>
                <c:pt idx="3804">
                  <c:v>0.58720099999999997</c:v>
                </c:pt>
                <c:pt idx="3805">
                  <c:v>0.54635400000000001</c:v>
                </c:pt>
                <c:pt idx="3806">
                  <c:v>0.56730100000000006</c:v>
                </c:pt>
                <c:pt idx="3807">
                  <c:v>0.55902399999999997</c:v>
                </c:pt>
                <c:pt idx="3808">
                  <c:v>0.56593899999999997</c:v>
                </c:pt>
                <c:pt idx="3809">
                  <c:v>0.55904500000000001</c:v>
                </c:pt>
                <c:pt idx="3810">
                  <c:v>0.52565700000000004</c:v>
                </c:pt>
                <c:pt idx="3811">
                  <c:v>0.58356600000000003</c:v>
                </c:pt>
                <c:pt idx="3812">
                  <c:v>0.57012200000000002</c:v>
                </c:pt>
                <c:pt idx="3813">
                  <c:v>0.54261099999999995</c:v>
                </c:pt>
                <c:pt idx="3814">
                  <c:v>0.55460900000000002</c:v>
                </c:pt>
                <c:pt idx="3815">
                  <c:v>0.55883000000000005</c:v>
                </c:pt>
                <c:pt idx="3816">
                  <c:v>0.54174599999999995</c:v>
                </c:pt>
                <c:pt idx="3817">
                  <c:v>0.56135299999999999</c:v>
                </c:pt>
                <c:pt idx="3818">
                  <c:v>0.584592</c:v>
                </c:pt>
                <c:pt idx="3819">
                  <c:v>0.54235100000000003</c:v>
                </c:pt>
                <c:pt idx="3820">
                  <c:v>0.57789999999999997</c:v>
                </c:pt>
                <c:pt idx="3821">
                  <c:v>0.620583</c:v>
                </c:pt>
                <c:pt idx="3822">
                  <c:v>0.58358900000000002</c:v>
                </c:pt>
                <c:pt idx="3823">
                  <c:v>0.56182500000000002</c:v>
                </c:pt>
                <c:pt idx="3824">
                  <c:v>0.59115200000000001</c:v>
                </c:pt>
                <c:pt idx="3825">
                  <c:v>0.56651899999999999</c:v>
                </c:pt>
                <c:pt idx="3826">
                  <c:v>0.52613399999999999</c:v>
                </c:pt>
                <c:pt idx="3827">
                  <c:v>0.58454700000000004</c:v>
                </c:pt>
                <c:pt idx="3828">
                  <c:v>0.58012300000000006</c:v>
                </c:pt>
                <c:pt idx="3829">
                  <c:v>0.53548799999999996</c:v>
                </c:pt>
                <c:pt idx="3830">
                  <c:v>0.54415899999999995</c:v>
                </c:pt>
                <c:pt idx="3831">
                  <c:v>0.55105800000000005</c:v>
                </c:pt>
                <c:pt idx="3832">
                  <c:v>0.55591299999999999</c:v>
                </c:pt>
                <c:pt idx="3833">
                  <c:v>0.55755299999999997</c:v>
                </c:pt>
                <c:pt idx="3834">
                  <c:v>0.58068299999999995</c:v>
                </c:pt>
                <c:pt idx="3835">
                  <c:v>0.53739400000000004</c:v>
                </c:pt>
                <c:pt idx="3836">
                  <c:v>0.55593199999999998</c:v>
                </c:pt>
                <c:pt idx="3837">
                  <c:v>0.54170799999999997</c:v>
                </c:pt>
                <c:pt idx="3838">
                  <c:v>0.54623999999999995</c:v>
                </c:pt>
                <c:pt idx="3839">
                  <c:v>0.555477</c:v>
                </c:pt>
                <c:pt idx="3840">
                  <c:v>0.55332499999999996</c:v>
                </c:pt>
                <c:pt idx="3841">
                  <c:v>0.56066899999999997</c:v>
                </c:pt>
                <c:pt idx="3842">
                  <c:v>0.56366300000000003</c:v>
                </c:pt>
                <c:pt idx="3843">
                  <c:v>0.53062299999999996</c:v>
                </c:pt>
                <c:pt idx="3844">
                  <c:v>0.54192899999999999</c:v>
                </c:pt>
                <c:pt idx="3845">
                  <c:v>0.556616</c:v>
                </c:pt>
                <c:pt idx="3846">
                  <c:v>0.54950200000000005</c:v>
                </c:pt>
                <c:pt idx="3847">
                  <c:v>0.53127199999999997</c:v>
                </c:pt>
                <c:pt idx="3848">
                  <c:v>0.566272</c:v>
                </c:pt>
                <c:pt idx="3849">
                  <c:v>0.53265700000000005</c:v>
                </c:pt>
                <c:pt idx="3850">
                  <c:v>0.57805499999999999</c:v>
                </c:pt>
                <c:pt idx="3851">
                  <c:v>0.55171599999999998</c:v>
                </c:pt>
                <c:pt idx="3852">
                  <c:v>0.55895499999999998</c:v>
                </c:pt>
                <c:pt idx="3853">
                  <c:v>0.559307</c:v>
                </c:pt>
                <c:pt idx="3854">
                  <c:v>0.52300999999999997</c:v>
                </c:pt>
                <c:pt idx="3855">
                  <c:v>0.55606900000000004</c:v>
                </c:pt>
                <c:pt idx="3856">
                  <c:v>0.52457100000000001</c:v>
                </c:pt>
                <c:pt idx="3857">
                  <c:v>0.56040100000000004</c:v>
                </c:pt>
                <c:pt idx="3858">
                  <c:v>0.565276</c:v>
                </c:pt>
                <c:pt idx="3859">
                  <c:v>0.52643200000000001</c:v>
                </c:pt>
                <c:pt idx="3860">
                  <c:v>0.57125499999999996</c:v>
                </c:pt>
                <c:pt idx="3861">
                  <c:v>0.56686499999999995</c:v>
                </c:pt>
                <c:pt idx="3862">
                  <c:v>0.57008899999999996</c:v>
                </c:pt>
                <c:pt idx="3863">
                  <c:v>0.557639</c:v>
                </c:pt>
                <c:pt idx="3864">
                  <c:v>0.53237699999999999</c:v>
                </c:pt>
                <c:pt idx="3865">
                  <c:v>0.57012200000000002</c:v>
                </c:pt>
                <c:pt idx="3866">
                  <c:v>0.58052899999999996</c:v>
                </c:pt>
                <c:pt idx="3867">
                  <c:v>0.57105300000000003</c:v>
                </c:pt>
                <c:pt idx="3868">
                  <c:v>0.55857299999999999</c:v>
                </c:pt>
                <c:pt idx="3869">
                  <c:v>0.55059800000000003</c:v>
                </c:pt>
                <c:pt idx="3870">
                  <c:v>0.55807300000000004</c:v>
                </c:pt>
                <c:pt idx="3871">
                  <c:v>0.55571899999999996</c:v>
                </c:pt>
                <c:pt idx="3872">
                  <c:v>0.55937800000000004</c:v>
                </c:pt>
                <c:pt idx="3873">
                  <c:v>0.56282399999999999</c:v>
                </c:pt>
                <c:pt idx="3874">
                  <c:v>0.56016299999999997</c:v>
                </c:pt>
                <c:pt idx="3875">
                  <c:v>0.55942599999999998</c:v>
                </c:pt>
                <c:pt idx="3876">
                  <c:v>0.54272100000000001</c:v>
                </c:pt>
                <c:pt idx="3877">
                  <c:v>0.54121699999999995</c:v>
                </c:pt>
                <c:pt idx="3878">
                  <c:v>0.56096299999999999</c:v>
                </c:pt>
                <c:pt idx="3879">
                  <c:v>0.576627</c:v>
                </c:pt>
                <c:pt idx="3880">
                  <c:v>0.56414900000000001</c:v>
                </c:pt>
                <c:pt idx="3881">
                  <c:v>0.56629799999999997</c:v>
                </c:pt>
                <c:pt idx="3882">
                  <c:v>0.55762599999999996</c:v>
                </c:pt>
                <c:pt idx="3883">
                  <c:v>0.54319600000000001</c:v>
                </c:pt>
                <c:pt idx="3884">
                  <c:v>0.57122200000000001</c:v>
                </c:pt>
                <c:pt idx="3885">
                  <c:v>0.52665700000000004</c:v>
                </c:pt>
                <c:pt idx="3886">
                  <c:v>0.55615199999999998</c:v>
                </c:pt>
                <c:pt idx="3887">
                  <c:v>0.55042400000000002</c:v>
                </c:pt>
                <c:pt idx="3888">
                  <c:v>0.57378399999999996</c:v>
                </c:pt>
                <c:pt idx="3889">
                  <c:v>0.55075499999999999</c:v>
                </c:pt>
                <c:pt idx="3890">
                  <c:v>0.53731099999999998</c:v>
                </c:pt>
                <c:pt idx="3891">
                  <c:v>0.571048</c:v>
                </c:pt>
                <c:pt idx="3892">
                  <c:v>0.57154000000000005</c:v>
                </c:pt>
                <c:pt idx="3893">
                  <c:v>0.56622300000000003</c:v>
                </c:pt>
                <c:pt idx="3894">
                  <c:v>0.55666599999999999</c:v>
                </c:pt>
                <c:pt idx="3895">
                  <c:v>0.53676299999999999</c:v>
                </c:pt>
                <c:pt idx="3896">
                  <c:v>0.55044599999999999</c:v>
                </c:pt>
                <c:pt idx="3897">
                  <c:v>0.550566</c:v>
                </c:pt>
                <c:pt idx="3898">
                  <c:v>0.59101400000000004</c:v>
                </c:pt>
                <c:pt idx="3899">
                  <c:v>0.52297899999999997</c:v>
                </c:pt>
                <c:pt idx="3900">
                  <c:v>0.56076099999999995</c:v>
                </c:pt>
                <c:pt idx="3901">
                  <c:v>0.56858600000000004</c:v>
                </c:pt>
                <c:pt idx="3902">
                  <c:v>0.55143299999999995</c:v>
                </c:pt>
                <c:pt idx="3903">
                  <c:v>0.53838299999999994</c:v>
                </c:pt>
                <c:pt idx="3904">
                  <c:v>0.57352899999999996</c:v>
                </c:pt>
                <c:pt idx="3905">
                  <c:v>0.55013299999999998</c:v>
                </c:pt>
                <c:pt idx="3906">
                  <c:v>0.55734300000000003</c:v>
                </c:pt>
                <c:pt idx="3907">
                  <c:v>0.55232300000000001</c:v>
                </c:pt>
                <c:pt idx="3908">
                  <c:v>0.56854800000000005</c:v>
                </c:pt>
                <c:pt idx="3909">
                  <c:v>0.58538400000000002</c:v>
                </c:pt>
                <c:pt idx="3910">
                  <c:v>0.59106599999999998</c:v>
                </c:pt>
                <c:pt idx="3911">
                  <c:v>0.52929999999999999</c:v>
                </c:pt>
                <c:pt idx="3912">
                  <c:v>0.54610899999999996</c:v>
                </c:pt>
                <c:pt idx="3913">
                  <c:v>0.55165799999999998</c:v>
                </c:pt>
                <c:pt idx="3914">
                  <c:v>0.54274699999999998</c:v>
                </c:pt>
                <c:pt idx="3915">
                  <c:v>0.55440699999999998</c:v>
                </c:pt>
                <c:pt idx="3916">
                  <c:v>0.57377400000000001</c:v>
                </c:pt>
                <c:pt idx="3917">
                  <c:v>0.55820000000000003</c:v>
                </c:pt>
                <c:pt idx="3918">
                  <c:v>0.55659199999999998</c:v>
                </c:pt>
                <c:pt idx="3919">
                  <c:v>0.53156000000000003</c:v>
                </c:pt>
                <c:pt idx="3920">
                  <c:v>0.53443799999999997</c:v>
                </c:pt>
                <c:pt idx="3921">
                  <c:v>0.52081699999999997</c:v>
                </c:pt>
                <c:pt idx="3922">
                  <c:v>0.53275499999999998</c:v>
                </c:pt>
                <c:pt idx="3923">
                  <c:v>0.53431899999999999</c:v>
                </c:pt>
                <c:pt idx="3924">
                  <c:v>0.54732700000000001</c:v>
                </c:pt>
                <c:pt idx="3925">
                  <c:v>0.55939799999999995</c:v>
                </c:pt>
                <c:pt idx="3926">
                  <c:v>0.56682100000000002</c:v>
                </c:pt>
                <c:pt idx="3927">
                  <c:v>0.57458699999999996</c:v>
                </c:pt>
                <c:pt idx="3928">
                  <c:v>0.574909</c:v>
                </c:pt>
                <c:pt idx="3929">
                  <c:v>0.56118800000000002</c:v>
                </c:pt>
                <c:pt idx="3930">
                  <c:v>0.56843100000000002</c:v>
                </c:pt>
                <c:pt idx="3931">
                  <c:v>0.56541300000000005</c:v>
                </c:pt>
                <c:pt idx="3932">
                  <c:v>0.55450200000000005</c:v>
                </c:pt>
                <c:pt idx="3933">
                  <c:v>0.55771499999999996</c:v>
                </c:pt>
                <c:pt idx="3934">
                  <c:v>0.56235800000000002</c:v>
                </c:pt>
                <c:pt idx="3935">
                  <c:v>0.56281300000000001</c:v>
                </c:pt>
                <c:pt idx="3936">
                  <c:v>0.56391899999999995</c:v>
                </c:pt>
                <c:pt idx="3937">
                  <c:v>0.56562000000000001</c:v>
                </c:pt>
                <c:pt idx="3938">
                  <c:v>0.57788399999999995</c:v>
                </c:pt>
                <c:pt idx="3939">
                  <c:v>0.57144099999999998</c:v>
                </c:pt>
                <c:pt idx="3940">
                  <c:v>0.57491800000000004</c:v>
                </c:pt>
                <c:pt idx="3941">
                  <c:v>0.574264</c:v>
                </c:pt>
                <c:pt idx="3942">
                  <c:v>0.57466300000000003</c:v>
                </c:pt>
                <c:pt idx="3943">
                  <c:v>0.57309100000000002</c:v>
                </c:pt>
                <c:pt idx="3944">
                  <c:v>0.57499599999999995</c:v>
                </c:pt>
                <c:pt idx="3945">
                  <c:v>0.56710300000000002</c:v>
                </c:pt>
                <c:pt idx="3946">
                  <c:v>0.56758699999999995</c:v>
                </c:pt>
                <c:pt idx="3947">
                  <c:v>0.56646300000000005</c:v>
                </c:pt>
                <c:pt idx="3948">
                  <c:v>0.56392100000000001</c:v>
                </c:pt>
                <c:pt idx="3949">
                  <c:v>0.56574199999999997</c:v>
                </c:pt>
                <c:pt idx="3950">
                  <c:v>0.56267699999999998</c:v>
                </c:pt>
                <c:pt idx="3951">
                  <c:v>0.56938</c:v>
                </c:pt>
                <c:pt idx="3952">
                  <c:v>0.57031799999999999</c:v>
                </c:pt>
                <c:pt idx="3953">
                  <c:v>0.56857199999999997</c:v>
                </c:pt>
                <c:pt idx="3954">
                  <c:v>0.55809299999999995</c:v>
                </c:pt>
                <c:pt idx="3955">
                  <c:v>0.55187299999999995</c:v>
                </c:pt>
                <c:pt idx="3956">
                  <c:v>0.54205000000000003</c:v>
                </c:pt>
                <c:pt idx="3957">
                  <c:v>0.54806500000000002</c:v>
                </c:pt>
                <c:pt idx="3958">
                  <c:v>0.54011399999999998</c:v>
                </c:pt>
                <c:pt idx="3959">
                  <c:v>0.53266199999999997</c:v>
                </c:pt>
                <c:pt idx="3960">
                  <c:v>0.54882500000000001</c:v>
                </c:pt>
                <c:pt idx="3961">
                  <c:v>0.55123800000000001</c:v>
                </c:pt>
                <c:pt idx="3962">
                  <c:v>0.57538</c:v>
                </c:pt>
                <c:pt idx="3963">
                  <c:v>0.55059800000000003</c:v>
                </c:pt>
                <c:pt idx="3964">
                  <c:v>0.54844300000000001</c:v>
                </c:pt>
                <c:pt idx="3965">
                  <c:v>0.55141799999999996</c:v>
                </c:pt>
                <c:pt idx="3966">
                  <c:v>0.54388000000000003</c:v>
                </c:pt>
                <c:pt idx="3967">
                  <c:v>0.54891100000000004</c:v>
                </c:pt>
                <c:pt idx="3968">
                  <c:v>0.53337699999999999</c:v>
                </c:pt>
                <c:pt idx="3969">
                  <c:v>0.53386999999999996</c:v>
                </c:pt>
                <c:pt idx="3970">
                  <c:v>0.53357900000000003</c:v>
                </c:pt>
                <c:pt idx="3971">
                  <c:v>0.53869100000000003</c:v>
                </c:pt>
                <c:pt idx="3972">
                  <c:v>0.53562699999999996</c:v>
                </c:pt>
                <c:pt idx="3973">
                  <c:v>0.53390400000000005</c:v>
                </c:pt>
                <c:pt idx="3974">
                  <c:v>0.53877699999999995</c:v>
                </c:pt>
                <c:pt idx="3975">
                  <c:v>0.54647199999999996</c:v>
                </c:pt>
                <c:pt idx="3976">
                  <c:v>0.55023200000000005</c:v>
                </c:pt>
                <c:pt idx="3977">
                  <c:v>0.55711100000000002</c:v>
                </c:pt>
                <c:pt idx="3978">
                  <c:v>0.55147500000000005</c:v>
                </c:pt>
                <c:pt idx="3979">
                  <c:v>0.54882500000000001</c:v>
                </c:pt>
                <c:pt idx="3980">
                  <c:v>0.55155200000000004</c:v>
                </c:pt>
                <c:pt idx="3981">
                  <c:v>0.55142199999999997</c:v>
                </c:pt>
                <c:pt idx="3982">
                  <c:v>0.55197099999999999</c:v>
                </c:pt>
                <c:pt idx="3983">
                  <c:v>0.56614200000000003</c:v>
                </c:pt>
                <c:pt idx="3984">
                  <c:v>0.57669999999999999</c:v>
                </c:pt>
                <c:pt idx="3985">
                  <c:v>0.574542</c:v>
                </c:pt>
                <c:pt idx="3986">
                  <c:v>0.57669700000000002</c:v>
                </c:pt>
                <c:pt idx="3987">
                  <c:v>0.56744899999999998</c:v>
                </c:pt>
                <c:pt idx="3988">
                  <c:v>0.56792900000000002</c:v>
                </c:pt>
                <c:pt idx="3989">
                  <c:v>0.56709500000000002</c:v>
                </c:pt>
                <c:pt idx="3990">
                  <c:v>0.56362100000000004</c:v>
                </c:pt>
                <c:pt idx="3991">
                  <c:v>0.54913800000000001</c:v>
                </c:pt>
                <c:pt idx="3992">
                  <c:v>0.55479599999999996</c:v>
                </c:pt>
                <c:pt idx="3993">
                  <c:v>0.55871499999999996</c:v>
                </c:pt>
                <c:pt idx="3994">
                  <c:v>0.55537800000000004</c:v>
                </c:pt>
                <c:pt idx="3995">
                  <c:v>0.55715499999999996</c:v>
                </c:pt>
                <c:pt idx="3996">
                  <c:v>0.56307600000000002</c:v>
                </c:pt>
                <c:pt idx="3997">
                  <c:v>0.56832099999999997</c:v>
                </c:pt>
                <c:pt idx="3998">
                  <c:v>0.56447400000000003</c:v>
                </c:pt>
                <c:pt idx="3999">
                  <c:v>0.56299200000000005</c:v>
                </c:pt>
                <c:pt idx="4000">
                  <c:v>0.56004399999999999</c:v>
                </c:pt>
                <c:pt idx="4001">
                  <c:v>0.56301999999999996</c:v>
                </c:pt>
                <c:pt idx="4002">
                  <c:v>0.55255399999999999</c:v>
                </c:pt>
                <c:pt idx="4003">
                  <c:v>0.55848200000000003</c:v>
                </c:pt>
                <c:pt idx="4004">
                  <c:v>0.560307</c:v>
                </c:pt>
                <c:pt idx="4005">
                  <c:v>0.55413100000000004</c:v>
                </c:pt>
                <c:pt idx="4006">
                  <c:v>0.55649899999999997</c:v>
                </c:pt>
                <c:pt idx="4007">
                  <c:v>0.55178799999999995</c:v>
                </c:pt>
                <c:pt idx="4008">
                  <c:v>0.55153300000000005</c:v>
                </c:pt>
                <c:pt idx="4009">
                  <c:v>0.55191500000000004</c:v>
                </c:pt>
                <c:pt idx="4010">
                  <c:v>0.55946399999999996</c:v>
                </c:pt>
                <c:pt idx="4011">
                  <c:v>0.56031500000000001</c:v>
                </c:pt>
                <c:pt idx="4012">
                  <c:v>0.56500399999999995</c:v>
                </c:pt>
                <c:pt idx="4013">
                  <c:v>0.57615400000000005</c:v>
                </c:pt>
                <c:pt idx="4014">
                  <c:v>0.57368399999999997</c:v>
                </c:pt>
                <c:pt idx="4015">
                  <c:v>0.57334600000000002</c:v>
                </c:pt>
                <c:pt idx="4016">
                  <c:v>0.57158699999999996</c:v>
                </c:pt>
                <c:pt idx="4017">
                  <c:v>0.56170399999999998</c:v>
                </c:pt>
                <c:pt idx="4018">
                  <c:v>0.57044899999999998</c:v>
                </c:pt>
                <c:pt idx="4019">
                  <c:v>0.56560299999999997</c:v>
                </c:pt>
                <c:pt idx="4020">
                  <c:v>0.57244200000000001</c:v>
                </c:pt>
                <c:pt idx="4021">
                  <c:v>0.55873499999999998</c:v>
                </c:pt>
                <c:pt idx="4022">
                  <c:v>0.56266300000000002</c:v>
                </c:pt>
                <c:pt idx="4023">
                  <c:v>0.55828299999999997</c:v>
                </c:pt>
                <c:pt idx="4024">
                  <c:v>0.55871300000000002</c:v>
                </c:pt>
                <c:pt idx="4025">
                  <c:v>0.553705</c:v>
                </c:pt>
                <c:pt idx="4026">
                  <c:v>0.55371700000000001</c:v>
                </c:pt>
                <c:pt idx="4027">
                  <c:v>0.57337800000000005</c:v>
                </c:pt>
                <c:pt idx="4028">
                  <c:v>0.56407700000000005</c:v>
                </c:pt>
                <c:pt idx="4029">
                  <c:v>0.56895399999999996</c:v>
                </c:pt>
                <c:pt idx="4030">
                  <c:v>0.57005600000000001</c:v>
                </c:pt>
                <c:pt idx="4031">
                  <c:v>0.56696800000000003</c:v>
                </c:pt>
                <c:pt idx="4032">
                  <c:v>0.57025800000000004</c:v>
                </c:pt>
                <c:pt idx="4033">
                  <c:v>0.57587699999999997</c:v>
                </c:pt>
                <c:pt idx="4034">
                  <c:v>0.57755500000000004</c:v>
                </c:pt>
                <c:pt idx="4035">
                  <c:v>0.58199699999999999</c:v>
                </c:pt>
                <c:pt idx="4036">
                  <c:v>0.56984100000000004</c:v>
                </c:pt>
                <c:pt idx="4037">
                  <c:v>0.55586199999999997</c:v>
                </c:pt>
                <c:pt idx="4038">
                  <c:v>0.55315099999999995</c:v>
                </c:pt>
                <c:pt idx="4039">
                  <c:v>0.55062699999999998</c:v>
                </c:pt>
                <c:pt idx="4040">
                  <c:v>0.56712799999999997</c:v>
                </c:pt>
                <c:pt idx="4041">
                  <c:v>0.57413999999999998</c:v>
                </c:pt>
                <c:pt idx="4042">
                  <c:v>0.57595799999999997</c:v>
                </c:pt>
                <c:pt idx="4043">
                  <c:v>0.57544399999999996</c:v>
                </c:pt>
                <c:pt idx="4044">
                  <c:v>0.57294800000000001</c:v>
                </c:pt>
                <c:pt idx="4045">
                  <c:v>0.56820999999999999</c:v>
                </c:pt>
                <c:pt idx="4046">
                  <c:v>0.57066099999999997</c:v>
                </c:pt>
                <c:pt idx="4047">
                  <c:v>0.59971799999999997</c:v>
                </c:pt>
                <c:pt idx="4048">
                  <c:v>0.60970000000000002</c:v>
                </c:pt>
                <c:pt idx="4049">
                  <c:v>0.60888799999999998</c:v>
                </c:pt>
                <c:pt idx="4050">
                  <c:v>0.60585299999999997</c:v>
                </c:pt>
                <c:pt idx="4051">
                  <c:v>0.59807399999999999</c:v>
                </c:pt>
                <c:pt idx="4052">
                  <c:v>0.58442700000000003</c:v>
                </c:pt>
                <c:pt idx="4053">
                  <c:v>0.57840000000000003</c:v>
                </c:pt>
                <c:pt idx="4054">
                  <c:v>0.57518000000000002</c:v>
                </c:pt>
                <c:pt idx="4055">
                  <c:v>0.57628699999999999</c:v>
                </c:pt>
                <c:pt idx="4056">
                  <c:v>0.57427499999999998</c:v>
                </c:pt>
                <c:pt idx="4057">
                  <c:v>0.57897500000000002</c:v>
                </c:pt>
                <c:pt idx="4058">
                  <c:v>0.58408199999999999</c:v>
                </c:pt>
                <c:pt idx="4059">
                  <c:v>0.58754899999999999</c:v>
                </c:pt>
                <c:pt idx="4060">
                  <c:v>0.58023199999999997</c:v>
                </c:pt>
                <c:pt idx="4061">
                  <c:v>0.57725300000000002</c:v>
                </c:pt>
                <c:pt idx="4062">
                  <c:v>0.58542899999999998</c:v>
                </c:pt>
                <c:pt idx="4063">
                  <c:v>0.59005700000000005</c:v>
                </c:pt>
                <c:pt idx="4064">
                  <c:v>0.57894400000000001</c:v>
                </c:pt>
                <c:pt idx="4065">
                  <c:v>0.58673200000000003</c:v>
                </c:pt>
                <c:pt idx="4066">
                  <c:v>0.582677</c:v>
                </c:pt>
                <c:pt idx="4067">
                  <c:v>0.58406999999999998</c:v>
                </c:pt>
                <c:pt idx="4068">
                  <c:v>0.57611100000000004</c:v>
                </c:pt>
                <c:pt idx="4069">
                  <c:v>0.57314600000000004</c:v>
                </c:pt>
                <c:pt idx="4070">
                  <c:v>0.57263299999999995</c:v>
                </c:pt>
                <c:pt idx="4071">
                  <c:v>0.57947800000000005</c:v>
                </c:pt>
                <c:pt idx="4072">
                  <c:v>0.59035700000000002</c:v>
                </c:pt>
                <c:pt idx="4073">
                  <c:v>0.58455999999999997</c:v>
                </c:pt>
                <c:pt idx="4074">
                  <c:v>0.58131500000000003</c:v>
                </c:pt>
                <c:pt idx="4075">
                  <c:v>0.57473200000000002</c:v>
                </c:pt>
                <c:pt idx="4076">
                  <c:v>0.57199699999999998</c:v>
                </c:pt>
                <c:pt idx="4077">
                  <c:v>0.56934399999999996</c:v>
                </c:pt>
                <c:pt idx="4078">
                  <c:v>0.57645299999999999</c:v>
                </c:pt>
                <c:pt idx="4079">
                  <c:v>0.57542099999999996</c:v>
                </c:pt>
                <c:pt idx="4080">
                  <c:v>0.57785200000000003</c:v>
                </c:pt>
                <c:pt idx="4081">
                  <c:v>0.58141299999999996</c:v>
                </c:pt>
                <c:pt idx="4082">
                  <c:v>0.58380799999999999</c:v>
                </c:pt>
                <c:pt idx="4083">
                  <c:v>0.57005899999999998</c:v>
                </c:pt>
                <c:pt idx="4084">
                  <c:v>0.574264</c:v>
                </c:pt>
                <c:pt idx="4085">
                  <c:v>0.57529799999999998</c:v>
                </c:pt>
                <c:pt idx="4086">
                  <c:v>0.56894699999999998</c:v>
                </c:pt>
                <c:pt idx="4087">
                  <c:v>0.567334</c:v>
                </c:pt>
                <c:pt idx="4088">
                  <c:v>0.57424799999999998</c:v>
                </c:pt>
                <c:pt idx="4089">
                  <c:v>0.57013000000000003</c:v>
                </c:pt>
                <c:pt idx="4090">
                  <c:v>0.56893000000000005</c:v>
                </c:pt>
                <c:pt idx="4091">
                  <c:v>0.57401899999999995</c:v>
                </c:pt>
                <c:pt idx="4092">
                  <c:v>0.55760299999999996</c:v>
                </c:pt>
                <c:pt idx="4093">
                  <c:v>0.55472999999999995</c:v>
                </c:pt>
                <c:pt idx="4094">
                  <c:v>0.55813800000000002</c:v>
                </c:pt>
                <c:pt idx="4095">
                  <c:v>0.55530800000000002</c:v>
                </c:pt>
                <c:pt idx="4096">
                  <c:v>0.54291299999999998</c:v>
                </c:pt>
                <c:pt idx="4097">
                  <c:v>0.54962900000000003</c:v>
                </c:pt>
                <c:pt idx="4098">
                  <c:v>0.54382399999999997</c:v>
                </c:pt>
                <c:pt idx="4099">
                  <c:v>0.55376499999999995</c:v>
                </c:pt>
                <c:pt idx="4100">
                  <c:v>0.54669400000000001</c:v>
                </c:pt>
                <c:pt idx="4101">
                  <c:v>0.55169699999999999</c:v>
                </c:pt>
                <c:pt idx="4102">
                  <c:v>0.56678499999999998</c:v>
                </c:pt>
                <c:pt idx="4103">
                  <c:v>0.56644000000000005</c:v>
                </c:pt>
                <c:pt idx="4104">
                  <c:v>0.575573</c:v>
                </c:pt>
                <c:pt idx="4105">
                  <c:v>0.58234799999999998</c:v>
                </c:pt>
                <c:pt idx="4106">
                  <c:v>0.58248100000000003</c:v>
                </c:pt>
                <c:pt idx="4107">
                  <c:v>0.58177400000000001</c:v>
                </c:pt>
                <c:pt idx="4108">
                  <c:v>0.58243599999999995</c:v>
                </c:pt>
                <c:pt idx="4109">
                  <c:v>0.58753200000000005</c:v>
                </c:pt>
                <c:pt idx="4110">
                  <c:v>0.58001199999999997</c:v>
                </c:pt>
                <c:pt idx="4111">
                  <c:v>0.57699199999999995</c:v>
                </c:pt>
                <c:pt idx="4112">
                  <c:v>0.57181700000000002</c:v>
                </c:pt>
                <c:pt idx="4113">
                  <c:v>0.57281199999999999</c:v>
                </c:pt>
                <c:pt idx="4114">
                  <c:v>0.57359000000000004</c:v>
                </c:pt>
                <c:pt idx="4115">
                  <c:v>0.57601599999999997</c:v>
                </c:pt>
                <c:pt idx="4116">
                  <c:v>0.57567599999999997</c:v>
                </c:pt>
                <c:pt idx="4117">
                  <c:v>0.57580699999999996</c:v>
                </c:pt>
                <c:pt idx="4118">
                  <c:v>0.56444399999999995</c:v>
                </c:pt>
                <c:pt idx="4119">
                  <c:v>0.56912200000000002</c:v>
                </c:pt>
                <c:pt idx="4120">
                  <c:v>0.58130800000000005</c:v>
                </c:pt>
                <c:pt idx="4121">
                  <c:v>0.56891400000000003</c:v>
                </c:pt>
                <c:pt idx="4122">
                  <c:v>0.56635000000000002</c:v>
                </c:pt>
                <c:pt idx="4123">
                  <c:v>0.56707099999999999</c:v>
                </c:pt>
                <c:pt idx="4124">
                  <c:v>0.55156700000000003</c:v>
                </c:pt>
                <c:pt idx="4125">
                  <c:v>0.56241799999999997</c:v>
                </c:pt>
                <c:pt idx="4126">
                  <c:v>0.55927700000000002</c:v>
                </c:pt>
                <c:pt idx="4127">
                  <c:v>0.562531</c:v>
                </c:pt>
                <c:pt idx="4128">
                  <c:v>0.55382500000000001</c:v>
                </c:pt>
                <c:pt idx="4129">
                  <c:v>0.546234</c:v>
                </c:pt>
                <c:pt idx="4130">
                  <c:v>0.54543900000000001</c:v>
                </c:pt>
                <c:pt idx="4131">
                  <c:v>0.55406900000000003</c:v>
                </c:pt>
                <c:pt idx="4132">
                  <c:v>0.57120400000000005</c:v>
                </c:pt>
                <c:pt idx="4133">
                  <c:v>0.57147599999999998</c:v>
                </c:pt>
                <c:pt idx="4134">
                  <c:v>0.56814299999999995</c:v>
                </c:pt>
                <c:pt idx="4135">
                  <c:v>0.56998300000000002</c:v>
                </c:pt>
                <c:pt idx="4136">
                  <c:v>0.56906999999999996</c:v>
                </c:pt>
                <c:pt idx="4137">
                  <c:v>0.56928900000000004</c:v>
                </c:pt>
                <c:pt idx="4138">
                  <c:v>0.57646399999999998</c:v>
                </c:pt>
                <c:pt idx="4139">
                  <c:v>0.55856700000000004</c:v>
                </c:pt>
                <c:pt idx="4140">
                  <c:v>0.54803800000000003</c:v>
                </c:pt>
                <c:pt idx="4141">
                  <c:v>0.55193899999999996</c:v>
                </c:pt>
                <c:pt idx="4142">
                  <c:v>0.544238</c:v>
                </c:pt>
                <c:pt idx="4143">
                  <c:v>0.54454400000000003</c:v>
                </c:pt>
                <c:pt idx="4144">
                  <c:v>0.55247400000000002</c:v>
                </c:pt>
                <c:pt idx="4145">
                  <c:v>0.55044599999999999</c:v>
                </c:pt>
                <c:pt idx="4146">
                  <c:v>0.54588700000000001</c:v>
                </c:pt>
                <c:pt idx="4147">
                  <c:v>0.54610300000000001</c:v>
                </c:pt>
                <c:pt idx="4148">
                  <c:v>0.54977200000000004</c:v>
                </c:pt>
                <c:pt idx="4149">
                  <c:v>0.54740500000000003</c:v>
                </c:pt>
                <c:pt idx="4150">
                  <c:v>0.55018299999999998</c:v>
                </c:pt>
                <c:pt idx="4151">
                  <c:v>0.55905099999999996</c:v>
                </c:pt>
                <c:pt idx="4152">
                  <c:v>0.56489299999999998</c:v>
                </c:pt>
                <c:pt idx="4153">
                  <c:v>0.56737000000000004</c:v>
                </c:pt>
                <c:pt idx="4154">
                  <c:v>0.57566700000000004</c:v>
                </c:pt>
                <c:pt idx="4155">
                  <c:v>0.570967</c:v>
                </c:pt>
                <c:pt idx="4156">
                  <c:v>0.57142300000000001</c:v>
                </c:pt>
                <c:pt idx="4157">
                  <c:v>0.57584800000000003</c:v>
                </c:pt>
                <c:pt idx="4158">
                  <c:v>0.57603899999999997</c:v>
                </c:pt>
                <c:pt idx="4159">
                  <c:v>0.58308800000000005</c:v>
                </c:pt>
                <c:pt idx="4160">
                  <c:v>0.580847</c:v>
                </c:pt>
                <c:pt idx="4161">
                  <c:v>0.58176700000000003</c:v>
                </c:pt>
                <c:pt idx="4162">
                  <c:v>0.57766399999999996</c:v>
                </c:pt>
                <c:pt idx="4163">
                  <c:v>0.571349</c:v>
                </c:pt>
                <c:pt idx="4164">
                  <c:v>0.57160699999999998</c:v>
                </c:pt>
                <c:pt idx="4165">
                  <c:v>0.568662</c:v>
                </c:pt>
                <c:pt idx="4166">
                  <c:v>0.57171499999999997</c:v>
                </c:pt>
                <c:pt idx="4167">
                  <c:v>0.57507399999999997</c:v>
                </c:pt>
                <c:pt idx="4168">
                  <c:v>0.57917099999999999</c:v>
                </c:pt>
                <c:pt idx="4169">
                  <c:v>0.58155900000000005</c:v>
                </c:pt>
                <c:pt idx="4170">
                  <c:v>0.58389400000000002</c:v>
                </c:pt>
                <c:pt idx="4171">
                  <c:v>0.57896499999999995</c:v>
                </c:pt>
                <c:pt idx="4172">
                  <c:v>0.57316800000000001</c:v>
                </c:pt>
                <c:pt idx="4173">
                  <c:v>0.57467699999999999</c:v>
                </c:pt>
                <c:pt idx="4174">
                  <c:v>0.58133400000000002</c:v>
                </c:pt>
                <c:pt idx="4175">
                  <c:v>0.56760900000000003</c:v>
                </c:pt>
                <c:pt idx="4176">
                  <c:v>0.55321200000000004</c:v>
                </c:pt>
                <c:pt idx="4177">
                  <c:v>0.54894799999999999</c:v>
                </c:pt>
                <c:pt idx="4178">
                  <c:v>0.55242899999999995</c:v>
                </c:pt>
                <c:pt idx="4179">
                  <c:v>0.55707700000000004</c:v>
                </c:pt>
                <c:pt idx="4180">
                  <c:v>0.54822800000000005</c:v>
                </c:pt>
                <c:pt idx="4181">
                  <c:v>0.54868899999999998</c:v>
                </c:pt>
                <c:pt idx="4182">
                  <c:v>0.53559699999999999</c:v>
                </c:pt>
                <c:pt idx="4183">
                  <c:v>0.57051399999999997</c:v>
                </c:pt>
                <c:pt idx="4184">
                  <c:v>0.56967699999999999</c:v>
                </c:pt>
                <c:pt idx="4185">
                  <c:v>0.578349</c:v>
                </c:pt>
                <c:pt idx="4186">
                  <c:v>0.57637300000000002</c:v>
                </c:pt>
                <c:pt idx="4187">
                  <c:v>0.575241</c:v>
                </c:pt>
                <c:pt idx="4188">
                  <c:v>0.56939499999999998</c:v>
                </c:pt>
                <c:pt idx="4189">
                  <c:v>0.57249700000000003</c:v>
                </c:pt>
                <c:pt idx="4190">
                  <c:v>0.57538299999999998</c:v>
                </c:pt>
                <c:pt idx="4191">
                  <c:v>0.58688099999999999</c:v>
                </c:pt>
                <c:pt idx="4192">
                  <c:v>0.58584999999999998</c:v>
                </c:pt>
                <c:pt idx="4193">
                  <c:v>0.58039700000000005</c:v>
                </c:pt>
                <c:pt idx="4194">
                  <c:v>0.57350800000000002</c:v>
                </c:pt>
                <c:pt idx="4195">
                  <c:v>0.58034600000000003</c:v>
                </c:pt>
                <c:pt idx="4196">
                  <c:v>0.59019999999999995</c:v>
                </c:pt>
                <c:pt idx="4197">
                  <c:v>0.58877199999999996</c:v>
                </c:pt>
                <c:pt idx="4198">
                  <c:v>0.58949600000000002</c:v>
                </c:pt>
                <c:pt idx="4199">
                  <c:v>0.58634900000000001</c:v>
                </c:pt>
                <c:pt idx="4200">
                  <c:v>0.57643900000000003</c:v>
                </c:pt>
                <c:pt idx="4201">
                  <c:v>0.57150500000000004</c:v>
                </c:pt>
                <c:pt idx="4202">
                  <c:v>0.57229600000000003</c:v>
                </c:pt>
                <c:pt idx="4203">
                  <c:v>0.58071799999999996</c:v>
                </c:pt>
                <c:pt idx="4204">
                  <c:v>0.57436100000000001</c:v>
                </c:pt>
                <c:pt idx="4205">
                  <c:v>0.575932</c:v>
                </c:pt>
                <c:pt idx="4206">
                  <c:v>0.58759799999999995</c:v>
                </c:pt>
                <c:pt idx="4207">
                  <c:v>0.59073900000000001</c:v>
                </c:pt>
                <c:pt idx="4208">
                  <c:v>0.587924</c:v>
                </c:pt>
                <c:pt idx="4209">
                  <c:v>0.58604100000000003</c:v>
                </c:pt>
                <c:pt idx="4210">
                  <c:v>0.59045800000000004</c:v>
                </c:pt>
                <c:pt idx="4211">
                  <c:v>0.58036799999999999</c:v>
                </c:pt>
                <c:pt idx="4212">
                  <c:v>0.58321299999999998</c:v>
                </c:pt>
                <c:pt idx="4213">
                  <c:v>0.58987299999999998</c:v>
                </c:pt>
                <c:pt idx="4214">
                  <c:v>0.59650199999999998</c:v>
                </c:pt>
                <c:pt idx="4215">
                  <c:v>0.58680200000000005</c:v>
                </c:pt>
                <c:pt idx="4216">
                  <c:v>0.581009</c:v>
                </c:pt>
                <c:pt idx="4217">
                  <c:v>0.57757099999999995</c:v>
                </c:pt>
                <c:pt idx="4218">
                  <c:v>0.55828999999999995</c:v>
                </c:pt>
                <c:pt idx="4219">
                  <c:v>0.55451700000000004</c:v>
                </c:pt>
                <c:pt idx="4220">
                  <c:v>0.55836399999999997</c:v>
                </c:pt>
                <c:pt idx="4221">
                  <c:v>0.55418100000000003</c:v>
                </c:pt>
                <c:pt idx="4222">
                  <c:v>0.57748500000000003</c:v>
                </c:pt>
                <c:pt idx="4223">
                  <c:v>0.57212499999999999</c:v>
                </c:pt>
                <c:pt idx="4224">
                  <c:v>0.57806900000000006</c:v>
                </c:pt>
                <c:pt idx="4225">
                  <c:v>0.58938199999999996</c:v>
                </c:pt>
                <c:pt idx="4226">
                  <c:v>0.59302299999999997</c:v>
                </c:pt>
                <c:pt idx="4227">
                  <c:v>0.59598200000000001</c:v>
                </c:pt>
                <c:pt idx="4228">
                  <c:v>0.59236900000000003</c:v>
                </c:pt>
                <c:pt idx="4229">
                  <c:v>0.58686099999999997</c:v>
                </c:pt>
                <c:pt idx="4230">
                  <c:v>0.59626900000000005</c:v>
                </c:pt>
                <c:pt idx="4231">
                  <c:v>0.594136</c:v>
                </c:pt>
                <c:pt idx="4232">
                  <c:v>0.59070299999999998</c:v>
                </c:pt>
                <c:pt idx="4233">
                  <c:v>0.581789</c:v>
                </c:pt>
                <c:pt idx="4234">
                  <c:v>0.58568100000000001</c:v>
                </c:pt>
                <c:pt idx="4235">
                  <c:v>0.58374700000000002</c:v>
                </c:pt>
                <c:pt idx="4236">
                  <c:v>0.58682400000000001</c:v>
                </c:pt>
                <c:pt idx="4237">
                  <c:v>0.56298599999999999</c:v>
                </c:pt>
                <c:pt idx="4238">
                  <c:v>0.58767899999999995</c:v>
                </c:pt>
                <c:pt idx="4239">
                  <c:v>0.57450100000000004</c:v>
                </c:pt>
                <c:pt idx="4240">
                  <c:v>0.55707600000000002</c:v>
                </c:pt>
                <c:pt idx="4241">
                  <c:v>0.55123599999999995</c:v>
                </c:pt>
                <c:pt idx="4242">
                  <c:v>0.54867299999999997</c:v>
                </c:pt>
                <c:pt idx="4243">
                  <c:v>0.55303899999999995</c:v>
                </c:pt>
                <c:pt idx="4244">
                  <c:v>0.55866400000000005</c:v>
                </c:pt>
                <c:pt idx="4245">
                  <c:v>0.55457100000000004</c:v>
                </c:pt>
                <c:pt idx="4246">
                  <c:v>0.56082299999999996</c:v>
                </c:pt>
                <c:pt idx="4247">
                  <c:v>0.56676199999999999</c:v>
                </c:pt>
                <c:pt idx="4248">
                  <c:v>0.56685300000000005</c:v>
                </c:pt>
                <c:pt idx="4249">
                  <c:v>0.58064800000000005</c:v>
                </c:pt>
                <c:pt idx="4250">
                  <c:v>0.58125599999999999</c:v>
                </c:pt>
                <c:pt idx="4251">
                  <c:v>0.57164800000000004</c:v>
                </c:pt>
                <c:pt idx="4252">
                  <c:v>0.55940100000000004</c:v>
                </c:pt>
                <c:pt idx="4253">
                  <c:v>0.55521699999999996</c:v>
                </c:pt>
                <c:pt idx="4254">
                  <c:v>0.54915700000000001</c:v>
                </c:pt>
                <c:pt idx="4255">
                  <c:v>0.53964800000000002</c:v>
                </c:pt>
                <c:pt idx="4256">
                  <c:v>0.54888499999999996</c:v>
                </c:pt>
                <c:pt idx="4257">
                  <c:v>0.54709799999999997</c:v>
                </c:pt>
                <c:pt idx="4258">
                  <c:v>0.546458</c:v>
                </c:pt>
                <c:pt idx="4259">
                  <c:v>0.55571099999999996</c:v>
                </c:pt>
                <c:pt idx="4260">
                  <c:v>0.54149899999999995</c:v>
                </c:pt>
                <c:pt idx="4261">
                  <c:v>0.53853200000000001</c:v>
                </c:pt>
                <c:pt idx="4262">
                  <c:v>0.54469699999999999</c:v>
                </c:pt>
                <c:pt idx="4263">
                  <c:v>0.55049599999999999</c:v>
                </c:pt>
                <c:pt idx="4264">
                  <c:v>0.55424600000000002</c:v>
                </c:pt>
                <c:pt idx="4265">
                  <c:v>0.55363700000000005</c:v>
                </c:pt>
                <c:pt idx="4266">
                  <c:v>0.55486899999999995</c:v>
                </c:pt>
                <c:pt idx="4267">
                  <c:v>0.558944</c:v>
                </c:pt>
                <c:pt idx="4268">
                  <c:v>0.55150200000000005</c:v>
                </c:pt>
                <c:pt idx="4269">
                  <c:v>0.55817799999999995</c:v>
                </c:pt>
                <c:pt idx="4270">
                  <c:v>0.54587799999999997</c:v>
                </c:pt>
                <c:pt idx="4271">
                  <c:v>0.54603199999999996</c:v>
                </c:pt>
                <c:pt idx="4272">
                  <c:v>0.54886299999999999</c:v>
                </c:pt>
                <c:pt idx="4273">
                  <c:v>0.56555900000000003</c:v>
                </c:pt>
                <c:pt idx="4274">
                  <c:v>0.558813</c:v>
                </c:pt>
                <c:pt idx="4275">
                  <c:v>0.56551799999999997</c:v>
                </c:pt>
                <c:pt idx="4276">
                  <c:v>0.58001400000000003</c:v>
                </c:pt>
                <c:pt idx="4277">
                  <c:v>0.57774199999999998</c:v>
                </c:pt>
                <c:pt idx="4278">
                  <c:v>0.56946399999999997</c:v>
                </c:pt>
                <c:pt idx="4279">
                  <c:v>0.56113800000000003</c:v>
                </c:pt>
                <c:pt idx="4280">
                  <c:v>0.56506199999999995</c:v>
                </c:pt>
                <c:pt idx="4281">
                  <c:v>0.55493800000000004</c:v>
                </c:pt>
                <c:pt idx="4282">
                  <c:v>0.56934099999999999</c:v>
                </c:pt>
                <c:pt idx="4283">
                  <c:v>0.579264</c:v>
                </c:pt>
                <c:pt idx="4284">
                  <c:v>0.58797200000000005</c:v>
                </c:pt>
                <c:pt idx="4285">
                  <c:v>0.58330300000000002</c:v>
                </c:pt>
                <c:pt idx="4286">
                  <c:v>0.57974700000000001</c:v>
                </c:pt>
                <c:pt idx="4287">
                  <c:v>0.58061200000000002</c:v>
                </c:pt>
                <c:pt idx="4288">
                  <c:v>0.58355299999999999</c:v>
                </c:pt>
                <c:pt idx="4289">
                  <c:v>0.58550100000000005</c:v>
                </c:pt>
                <c:pt idx="4290">
                  <c:v>0.56510300000000002</c:v>
                </c:pt>
                <c:pt idx="4291">
                  <c:v>0.56407600000000002</c:v>
                </c:pt>
                <c:pt idx="4292">
                  <c:v>0.54277600000000004</c:v>
                </c:pt>
                <c:pt idx="4293">
                  <c:v>0.55052699999999999</c:v>
                </c:pt>
                <c:pt idx="4294">
                  <c:v>0.53638600000000003</c:v>
                </c:pt>
                <c:pt idx="4295">
                  <c:v>0.53910599999999997</c:v>
                </c:pt>
                <c:pt idx="4296">
                  <c:v>0.54005700000000001</c:v>
                </c:pt>
                <c:pt idx="4297">
                  <c:v>0.54704600000000003</c:v>
                </c:pt>
                <c:pt idx="4298">
                  <c:v>0.54112899999999997</c:v>
                </c:pt>
                <c:pt idx="4299">
                  <c:v>0.54087399999999997</c:v>
                </c:pt>
                <c:pt idx="4300">
                  <c:v>0.537663</c:v>
                </c:pt>
                <c:pt idx="4301">
                  <c:v>0.53901900000000003</c:v>
                </c:pt>
                <c:pt idx="4302">
                  <c:v>0.54365300000000005</c:v>
                </c:pt>
                <c:pt idx="4303">
                  <c:v>0.53652599999999995</c:v>
                </c:pt>
                <c:pt idx="4304">
                  <c:v>0.53288500000000005</c:v>
                </c:pt>
                <c:pt idx="4305">
                  <c:v>0.52746999999999999</c:v>
                </c:pt>
                <c:pt idx="4306">
                  <c:v>0.52584299999999995</c:v>
                </c:pt>
                <c:pt idx="4307">
                  <c:v>0.53908599999999995</c:v>
                </c:pt>
                <c:pt idx="4308">
                  <c:v>0.53905700000000001</c:v>
                </c:pt>
                <c:pt idx="4309">
                  <c:v>0.54549000000000003</c:v>
                </c:pt>
                <c:pt idx="4310">
                  <c:v>0.53391299999999997</c:v>
                </c:pt>
                <c:pt idx="4311">
                  <c:v>0.54917700000000003</c:v>
                </c:pt>
                <c:pt idx="4312">
                  <c:v>0.54940299999999997</c:v>
                </c:pt>
                <c:pt idx="4313">
                  <c:v>0.554172</c:v>
                </c:pt>
                <c:pt idx="4314">
                  <c:v>0.54968099999999998</c:v>
                </c:pt>
                <c:pt idx="4315">
                  <c:v>0.53695700000000002</c:v>
                </c:pt>
                <c:pt idx="4316">
                  <c:v>0.52418200000000004</c:v>
                </c:pt>
                <c:pt idx="4317">
                  <c:v>0.53027199999999997</c:v>
                </c:pt>
                <c:pt idx="4318">
                  <c:v>0.52734000000000003</c:v>
                </c:pt>
                <c:pt idx="4319">
                  <c:v>0.53106799999999998</c:v>
                </c:pt>
                <c:pt idx="4320">
                  <c:v>0.53346199999999999</c:v>
                </c:pt>
                <c:pt idx="4321">
                  <c:v>0.53597899999999998</c:v>
                </c:pt>
                <c:pt idx="4322">
                  <c:v>0.53255300000000005</c:v>
                </c:pt>
                <c:pt idx="4323">
                  <c:v>0.53106600000000004</c:v>
                </c:pt>
                <c:pt idx="4324">
                  <c:v>0.52513399999999999</c:v>
                </c:pt>
                <c:pt idx="4325">
                  <c:v>0.52892099999999997</c:v>
                </c:pt>
                <c:pt idx="4326">
                  <c:v>0.51676599999999995</c:v>
                </c:pt>
                <c:pt idx="4327">
                  <c:v>0.52265499999999998</c:v>
                </c:pt>
                <c:pt idx="4328">
                  <c:v>0.52757500000000002</c:v>
                </c:pt>
                <c:pt idx="4329">
                  <c:v>0.54449199999999998</c:v>
                </c:pt>
                <c:pt idx="4330">
                  <c:v>0.56548299999999996</c:v>
                </c:pt>
                <c:pt idx="4331">
                  <c:v>0.565635</c:v>
                </c:pt>
                <c:pt idx="4332">
                  <c:v>0.55607300000000004</c:v>
                </c:pt>
                <c:pt idx="4333">
                  <c:v>0.54566199999999998</c:v>
                </c:pt>
                <c:pt idx="4334">
                  <c:v>0.56172500000000003</c:v>
                </c:pt>
                <c:pt idx="4335">
                  <c:v>0.56045900000000004</c:v>
                </c:pt>
                <c:pt idx="4336">
                  <c:v>0.55948500000000001</c:v>
                </c:pt>
                <c:pt idx="4337">
                  <c:v>0.56151300000000004</c:v>
                </c:pt>
                <c:pt idx="4338">
                  <c:v>0.56524099999999999</c:v>
                </c:pt>
                <c:pt idx="4339">
                  <c:v>0.56860900000000003</c:v>
                </c:pt>
                <c:pt idx="4340">
                  <c:v>0.56173300000000004</c:v>
                </c:pt>
                <c:pt idx="4341">
                  <c:v>0.54158899999999999</c:v>
                </c:pt>
                <c:pt idx="4342">
                  <c:v>0.55019600000000002</c:v>
                </c:pt>
                <c:pt idx="4343">
                  <c:v>0.56120000000000003</c:v>
                </c:pt>
                <c:pt idx="4344">
                  <c:v>0.53822999999999999</c:v>
                </c:pt>
                <c:pt idx="4345">
                  <c:v>0.53570200000000001</c:v>
                </c:pt>
                <c:pt idx="4346">
                  <c:v>0.58073200000000003</c:v>
                </c:pt>
                <c:pt idx="4347">
                  <c:v>0.57941399999999998</c:v>
                </c:pt>
                <c:pt idx="4348">
                  <c:v>0.580681</c:v>
                </c:pt>
                <c:pt idx="4349">
                  <c:v>0.58052599999999999</c:v>
                </c:pt>
                <c:pt idx="4350">
                  <c:v>0.553844</c:v>
                </c:pt>
                <c:pt idx="4351">
                  <c:v>0.54371100000000006</c:v>
                </c:pt>
                <c:pt idx="4352">
                  <c:v>0.55085600000000001</c:v>
                </c:pt>
                <c:pt idx="4353">
                  <c:v>0.52827299999999999</c:v>
                </c:pt>
                <c:pt idx="4354">
                  <c:v>0.56233</c:v>
                </c:pt>
                <c:pt idx="4355">
                  <c:v>0.56150299999999997</c:v>
                </c:pt>
                <c:pt idx="4356">
                  <c:v>0.56581300000000001</c:v>
                </c:pt>
                <c:pt idx="4357">
                  <c:v>0.54850699999999997</c:v>
                </c:pt>
                <c:pt idx="4358">
                  <c:v>0.54325900000000005</c:v>
                </c:pt>
                <c:pt idx="4359">
                  <c:v>0.550234</c:v>
                </c:pt>
                <c:pt idx="4360">
                  <c:v>0.55939000000000005</c:v>
                </c:pt>
                <c:pt idx="4361">
                  <c:v>0.55195700000000003</c:v>
                </c:pt>
                <c:pt idx="4362">
                  <c:v>0.54057200000000005</c:v>
                </c:pt>
                <c:pt idx="4363">
                  <c:v>0.55499699999999996</c:v>
                </c:pt>
                <c:pt idx="4364">
                  <c:v>0.54758799999999996</c:v>
                </c:pt>
                <c:pt idx="4365">
                  <c:v>0.54734499999999997</c:v>
                </c:pt>
                <c:pt idx="4366">
                  <c:v>0.568882</c:v>
                </c:pt>
                <c:pt idx="4367">
                  <c:v>0.53193000000000001</c:v>
                </c:pt>
                <c:pt idx="4368">
                  <c:v>0.54671400000000003</c:v>
                </c:pt>
                <c:pt idx="4369">
                  <c:v>0.53889399999999998</c:v>
                </c:pt>
                <c:pt idx="4370">
                  <c:v>0.56310199999999999</c:v>
                </c:pt>
                <c:pt idx="4371">
                  <c:v>0.56232400000000005</c:v>
                </c:pt>
                <c:pt idx="4372">
                  <c:v>0.55632700000000002</c:v>
                </c:pt>
                <c:pt idx="4373">
                  <c:v>0.54714300000000005</c:v>
                </c:pt>
                <c:pt idx="4374">
                  <c:v>0.55561400000000005</c:v>
                </c:pt>
                <c:pt idx="4375">
                  <c:v>0.55722000000000005</c:v>
                </c:pt>
                <c:pt idx="4376">
                  <c:v>0.56676899999999997</c:v>
                </c:pt>
                <c:pt idx="4377">
                  <c:v>0.56279900000000005</c:v>
                </c:pt>
                <c:pt idx="4378">
                  <c:v>0.56028900000000004</c:v>
                </c:pt>
                <c:pt idx="4379">
                  <c:v>0.56095700000000004</c:v>
                </c:pt>
                <c:pt idx="4380">
                  <c:v>0.56876199999999999</c:v>
                </c:pt>
                <c:pt idx="4381">
                  <c:v>0.56727000000000005</c:v>
                </c:pt>
                <c:pt idx="4382">
                  <c:v>0.56770200000000004</c:v>
                </c:pt>
                <c:pt idx="4383">
                  <c:v>0.56929600000000002</c:v>
                </c:pt>
                <c:pt idx="4384">
                  <c:v>0.571577</c:v>
                </c:pt>
                <c:pt idx="4385">
                  <c:v>0.56770699999999996</c:v>
                </c:pt>
                <c:pt idx="4386">
                  <c:v>0.57136900000000002</c:v>
                </c:pt>
                <c:pt idx="4387">
                  <c:v>0.56935500000000006</c:v>
                </c:pt>
                <c:pt idx="4388">
                  <c:v>0.57399299999999998</c:v>
                </c:pt>
                <c:pt idx="4389">
                  <c:v>0.57125400000000004</c:v>
                </c:pt>
                <c:pt idx="4390">
                  <c:v>0.57970100000000002</c:v>
                </c:pt>
                <c:pt idx="4391">
                  <c:v>0.58673799999999998</c:v>
                </c:pt>
                <c:pt idx="4392">
                  <c:v>0.59141299999999997</c:v>
                </c:pt>
                <c:pt idx="4393">
                  <c:v>0.59243199999999996</c:v>
                </c:pt>
                <c:pt idx="4394">
                  <c:v>0.597943</c:v>
                </c:pt>
                <c:pt idx="4395">
                  <c:v>0.59435499999999997</c:v>
                </c:pt>
                <c:pt idx="4396">
                  <c:v>0.58604900000000004</c:v>
                </c:pt>
                <c:pt idx="4397">
                  <c:v>0.57896199999999998</c:v>
                </c:pt>
                <c:pt idx="4398">
                  <c:v>0.57349799999999995</c:v>
                </c:pt>
                <c:pt idx="4399">
                  <c:v>0.55896400000000002</c:v>
                </c:pt>
                <c:pt idx="4400">
                  <c:v>0.56686400000000003</c:v>
                </c:pt>
                <c:pt idx="4401">
                  <c:v>0.57461499999999999</c:v>
                </c:pt>
                <c:pt idx="4402">
                  <c:v>0.56986899999999996</c:v>
                </c:pt>
                <c:pt idx="4403">
                  <c:v>0.581596</c:v>
                </c:pt>
                <c:pt idx="4404">
                  <c:v>0.57334600000000002</c:v>
                </c:pt>
                <c:pt idx="4405">
                  <c:v>0.57110300000000003</c:v>
                </c:pt>
                <c:pt idx="4406">
                  <c:v>0.56759499999999996</c:v>
                </c:pt>
                <c:pt idx="4407">
                  <c:v>0.55144499999999996</c:v>
                </c:pt>
                <c:pt idx="4408">
                  <c:v>0.55184599999999995</c:v>
                </c:pt>
                <c:pt idx="4409">
                  <c:v>0.55856700000000004</c:v>
                </c:pt>
                <c:pt idx="4410">
                  <c:v>0.54322700000000002</c:v>
                </c:pt>
                <c:pt idx="4411">
                  <c:v>0.56499600000000005</c:v>
                </c:pt>
                <c:pt idx="4412">
                  <c:v>0.56008899999999995</c:v>
                </c:pt>
                <c:pt idx="4413">
                  <c:v>0.544686</c:v>
                </c:pt>
                <c:pt idx="4414">
                  <c:v>0.54296</c:v>
                </c:pt>
                <c:pt idx="4415">
                  <c:v>0.54812799999999995</c:v>
                </c:pt>
                <c:pt idx="4416">
                  <c:v>0.55864199999999997</c:v>
                </c:pt>
                <c:pt idx="4417">
                  <c:v>0.54855399999999999</c:v>
                </c:pt>
                <c:pt idx="4418">
                  <c:v>0.53625299999999998</c:v>
                </c:pt>
                <c:pt idx="4419">
                  <c:v>0.52224300000000001</c:v>
                </c:pt>
                <c:pt idx="4420">
                  <c:v>0.53066800000000003</c:v>
                </c:pt>
                <c:pt idx="4421">
                  <c:v>0.53571899999999995</c:v>
                </c:pt>
                <c:pt idx="4422">
                  <c:v>0.53785799999999995</c:v>
                </c:pt>
                <c:pt idx="4423">
                  <c:v>0.54554100000000005</c:v>
                </c:pt>
                <c:pt idx="4424">
                  <c:v>0.53906900000000002</c:v>
                </c:pt>
                <c:pt idx="4425">
                  <c:v>0.54463899999999998</c:v>
                </c:pt>
                <c:pt idx="4426">
                  <c:v>0.56603999999999999</c:v>
                </c:pt>
                <c:pt idx="4427">
                  <c:v>0.54790799999999995</c:v>
                </c:pt>
                <c:pt idx="4428">
                  <c:v>0.53208200000000005</c:v>
                </c:pt>
                <c:pt idx="4429">
                  <c:v>0.55664000000000002</c:v>
                </c:pt>
                <c:pt idx="4430">
                  <c:v>0.56343500000000002</c:v>
                </c:pt>
                <c:pt idx="4431">
                  <c:v>0.54944999999999999</c:v>
                </c:pt>
                <c:pt idx="4432">
                  <c:v>0.56130000000000002</c:v>
                </c:pt>
                <c:pt idx="4433">
                  <c:v>0.58027200000000001</c:v>
                </c:pt>
                <c:pt idx="4434">
                  <c:v>0.56716299999999997</c:v>
                </c:pt>
                <c:pt idx="4435">
                  <c:v>0.57172100000000003</c:v>
                </c:pt>
                <c:pt idx="4436">
                  <c:v>0.56490899999999999</c:v>
                </c:pt>
                <c:pt idx="4437">
                  <c:v>0.568608</c:v>
                </c:pt>
                <c:pt idx="4438">
                  <c:v>0.57422600000000001</c:v>
                </c:pt>
                <c:pt idx="4439">
                  <c:v>0.554257</c:v>
                </c:pt>
                <c:pt idx="4440">
                  <c:v>0.51868099999999995</c:v>
                </c:pt>
                <c:pt idx="4441">
                  <c:v>0.52212700000000001</c:v>
                </c:pt>
                <c:pt idx="4442">
                  <c:v>0.53508699999999998</c:v>
                </c:pt>
                <c:pt idx="4443">
                  <c:v>0.53697600000000001</c:v>
                </c:pt>
                <c:pt idx="4444">
                  <c:v>0.53963799999999995</c:v>
                </c:pt>
                <c:pt idx="4445">
                  <c:v>0.54047699999999999</c:v>
                </c:pt>
                <c:pt idx="4446">
                  <c:v>0.54604900000000001</c:v>
                </c:pt>
                <c:pt idx="4447">
                  <c:v>0.54317400000000005</c:v>
                </c:pt>
                <c:pt idx="4448">
                  <c:v>0.54166300000000001</c:v>
                </c:pt>
                <c:pt idx="4449">
                  <c:v>0.55045100000000002</c:v>
                </c:pt>
                <c:pt idx="4450">
                  <c:v>0.55183099999999996</c:v>
                </c:pt>
                <c:pt idx="4451">
                  <c:v>0.568581</c:v>
                </c:pt>
                <c:pt idx="4452">
                  <c:v>0.57263600000000003</c:v>
                </c:pt>
                <c:pt idx="4453">
                  <c:v>0.57748299999999997</c:v>
                </c:pt>
                <c:pt idx="4454">
                  <c:v>0.57728800000000002</c:v>
                </c:pt>
                <c:pt idx="4455">
                  <c:v>0.57208099999999995</c:v>
                </c:pt>
                <c:pt idx="4456">
                  <c:v>0.58060100000000003</c:v>
                </c:pt>
                <c:pt idx="4457">
                  <c:v>0.57784599999999997</c:v>
                </c:pt>
                <c:pt idx="4458">
                  <c:v>0.57960999999999996</c:v>
                </c:pt>
                <c:pt idx="4459">
                  <c:v>0.57642700000000002</c:v>
                </c:pt>
                <c:pt idx="4460">
                  <c:v>0.57605200000000001</c:v>
                </c:pt>
                <c:pt idx="4461">
                  <c:v>0.56819699999999995</c:v>
                </c:pt>
                <c:pt idx="4462">
                  <c:v>0.56968099999999999</c:v>
                </c:pt>
                <c:pt idx="4463">
                  <c:v>0.56479199999999996</c:v>
                </c:pt>
                <c:pt idx="4464">
                  <c:v>0.55828800000000001</c:v>
                </c:pt>
                <c:pt idx="4465">
                  <c:v>0.56086599999999998</c:v>
                </c:pt>
                <c:pt idx="4466">
                  <c:v>0.56642700000000001</c:v>
                </c:pt>
                <c:pt idx="4467">
                  <c:v>0.56479000000000001</c:v>
                </c:pt>
                <c:pt idx="4468">
                  <c:v>0.57208999999999999</c:v>
                </c:pt>
                <c:pt idx="4469">
                  <c:v>0.57497299999999996</c:v>
                </c:pt>
                <c:pt idx="4470">
                  <c:v>0.57384599999999997</c:v>
                </c:pt>
                <c:pt idx="4471">
                  <c:v>0.57994199999999996</c:v>
                </c:pt>
                <c:pt idx="4472">
                  <c:v>0.57077999999999995</c:v>
                </c:pt>
                <c:pt idx="4473">
                  <c:v>0.57448600000000005</c:v>
                </c:pt>
                <c:pt idx="4474">
                  <c:v>0.56839099999999998</c:v>
                </c:pt>
                <c:pt idx="4475">
                  <c:v>0.56417300000000004</c:v>
                </c:pt>
                <c:pt idx="4476">
                  <c:v>0.55478099999999997</c:v>
                </c:pt>
                <c:pt idx="4477">
                  <c:v>0.56940900000000005</c:v>
                </c:pt>
                <c:pt idx="4478">
                  <c:v>0.57551799999999997</c:v>
                </c:pt>
                <c:pt idx="4479">
                  <c:v>0.58680200000000005</c:v>
                </c:pt>
                <c:pt idx="4480">
                  <c:v>0.59199100000000004</c:v>
                </c:pt>
                <c:pt idx="4481">
                  <c:v>0.59131999999999996</c:v>
                </c:pt>
                <c:pt idx="4482">
                  <c:v>0.58920799999999995</c:v>
                </c:pt>
                <c:pt idx="4483">
                  <c:v>0.58982999999999997</c:v>
                </c:pt>
                <c:pt idx="4484">
                  <c:v>0.58363500000000001</c:v>
                </c:pt>
                <c:pt idx="4485">
                  <c:v>0.58910899999999999</c:v>
                </c:pt>
                <c:pt idx="4486">
                  <c:v>0.58247899999999997</c:v>
                </c:pt>
                <c:pt idx="4487">
                  <c:v>0.57820899999999997</c:v>
                </c:pt>
                <c:pt idx="4488">
                  <c:v>0.58013400000000004</c:v>
                </c:pt>
                <c:pt idx="4489">
                  <c:v>0.57791099999999995</c:v>
                </c:pt>
                <c:pt idx="4490">
                  <c:v>0.57531299999999996</c:v>
                </c:pt>
                <c:pt idx="4491">
                  <c:v>0.56548799999999999</c:v>
                </c:pt>
                <c:pt idx="4492">
                  <c:v>0.56664400000000004</c:v>
                </c:pt>
                <c:pt idx="4493">
                  <c:v>0.56215999999999999</c:v>
                </c:pt>
                <c:pt idx="4494">
                  <c:v>0.57168799999999997</c:v>
                </c:pt>
                <c:pt idx="4495">
                  <c:v>0.57317099999999999</c:v>
                </c:pt>
                <c:pt idx="4496">
                  <c:v>0.56186400000000003</c:v>
                </c:pt>
                <c:pt idx="4497">
                  <c:v>0.56470799999999999</c:v>
                </c:pt>
                <c:pt idx="4498">
                  <c:v>0.56330599999999997</c:v>
                </c:pt>
                <c:pt idx="4499">
                  <c:v>0.55571899999999996</c:v>
                </c:pt>
                <c:pt idx="4500">
                  <c:v>0.55565299999999995</c:v>
                </c:pt>
                <c:pt idx="4501">
                  <c:v>0.56721500000000002</c:v>
                </c:pt>
                <c:pt idx="4502">
                  <c:v>0.56334600000000001</c:v>
                </c:pt>
                <c:pt idx="4503">
                  <c:v>0.57861399999999996</c:v>
                </c:pt>
                <c:pt idx="4504">
                  <c:v>0.57409200000000005</c:v>
                </c:pt>
                <c:pt idx="4505">
                  <c:v>0.56688000000000005</c:v>
                </c:pt>
                <c:pt idx="4506">
                  <c:v>0.55827499999999997</c:v>
                </c:pt>
                <c:pt idx="4507">
                  <c:v>0.56755699999999998</c:v>
                </c:pt>
                <c:pt idx="4508">
                  <c:v>0.54849199999999998</c:v>
                </c:pt>
                <c:pt idx="4509">
                  <c:v>0.53824300000000003</c:v>
                </c:pt>
                <c:pt idx="4510">
                  <c:v>0.54583899999999996</c:v>
                </c:pt>
                <c:pt idx="4511">
                  <c:v>0.542292</c:v>
                </c:pt>
                <c:pt idx="4512">
                  <c:v>0.53562200000000004</c:v>
                </c:pt>
                <c:pt idx="4513">
                  <c:v>0.55129499999999998</c:v>
                </c:pt>
                <c:pt idx="4514">
                  <c:v>0.53993500000000005</c:v>
                </c:pt>
                <c:pt idx="4515">
                  <c:v>0.540578</c:v>
                </c:pt>
                <c:pt idx="4516">
                  <c:v>0.54308000000000001</c:v>
                </c:pt>
                <c:pt idx="4517">
                  <c:v>0.54341799999999996</c:v>
                </c:pt>
                <c:pt idx="4518">
                  <c:v>0.55332000000000003</c:v>
                </c:pt>
                <c:pt idx="4519">
                  <c:v>0.55693599999999999</c:v>
                </c:pt>
                <c:pt idx="4520">
                  <c:v>0.55907799999999996</c:v>
                </c:pt>
                <c:pt idx="4521">
                  <c:v>0.56428999999999996</c:v>
                </c:pt>
                <c:pt idx="4522">
                  <c:v>0.57091899999999995</c:v>
                </c:pt>
                <c:pt idx="4523">
                  <c:v>0.56360100000000002</c:v>
                </c:pt>
                <c:pt idx="4524">
                  <c:v>0.56476599999999999</c:v>
                </c:pt>
                <c:pt idx="4525">
                  <c:v>0.55057599999999995</c:v>
                </c:pt>
                <c:pt idx="4526">
                  <c:v>0.56093899999999997</c:v>
                </c:pt>
                <c:pt idx="4527">
                  <c:v>0.55945100000000003</c:v>
                </c:pt>
                <c:pt idx="4528">
                  <c:v>0.57263600000000003</c:v>
                </c:pt>
                <c:pt idx="4529">
                  <c:v>0.57269599999999998</c:v>
                </c:pt>
                <c:pt idx="4530">
                  <c:v>0.558419</c:v>
                </c:pt>
                <c:pt idx="4531">
                  <c:v>0.56142700000000001</c:v>
                </c:pt>
                <c:pt idx="4532">
                  <c:v>0.561836</c:v>
                </c:pt>
                <c:pt idx="4533">
                  <c:v>0.55710400000000004</c:v>
                </c:pt>
                <c:pt idx="4534">
                  <c:v>0.54947599999999996</c:v>
                </c:pt>
                <c:pt idx="4535">
                  <c:v>0.52785000000000004</c:v>
                </c:pt>
                <c:pt idx="4536">
                  <c:v>0.52810800000000002</c:v>
                </c:pt>
                <c:pt idx="4537">
                  <c:v>0.53125500000000003</c:v>
                </c:pt>
                <c:pt idx="4538">
                  <c:v>0.52430900000000003</c:v>
                </c:pt>
                <c:pt idx="4539">
                  <c:v>0.53479200000000005</c:v>
                </c:pt>
                <c:pt idx="4540">
                  <c:v>0.54315400000000003</c:v>
                </c:pt>
                <c:pt idx="4541">
                  <c:v>0.54134400000000005</c:v>
                </c:pt>
                <c:pt idx="4542">
                  <c:v>0.54263799999999995</c:v>
                </c:pt>
                <c:pt idx="4543">
                  <c:v>0.53593400000000002</c:v>
                </c:pt>
                <c:pt idx="4544">
                  <c:v>0.53885799999999995</c:v>
                </c:pt>
                <c:pt idx="4545">
                  <c:v>0.55110099999999995</c:v>
                </c:pt>
                <c:pt idx="4546">
                  <c:v>0.55924700000000005</c:v>
                </c:pt>
                <c:pt idx="4547">
                  <c:v>0.56593099999999996</c:v>
                </c:pt>
                <c:pt idx="4548">
                  <c:v>0.564805</c:v>
                </c:pt>
                <c:pt idx="4549">
                  <c:v>0.56714399999999998</c:v>
                </c:pt>
                <c:pt idx="4550">
                  <c:v>0.56525099999999995</c:v>
                </c:pt>
                <c:pt idx="4551">
                  <c:v>0.55664899999999995</c:v>
                </c:pt>
                <c:pt idx="4552">
                  <c:v>0.55536200000000002</c:v>
                </c:pt>
                <c:pt idx="4553">
                  <c:v>0.55350900000000003</c:v>
                </c:pt>
                <c:pt idx="4554">
                  <c:v>0.55254899999999996</c:v>
                </c:pt>
                <c:pt idx="4555">
                  <c:v>0.54923599999999995</c:v>
                </c:pt>
                <c:pt idx="4556">
                  <c:v>0.55752400000000002</c:v>
                </c:pt>
                <c:pt idx="4557">
                  <c:v>0.56418299999999999</c:v>
                </c:pt>
                <c:pt idx="4558">
                  <c:v>0.56332800000000005</c:v>
                </c:pt>
                <c:pt idx="4559">
                  <c:v>0.56175399999999998</c:v>
                </c:pt>
                <c:pt idx="4560">
                  <c:v>0.56870799999999999</c:v>
                </c:pt>
                <c:pt idx="4561">
                  <c:v>0.56181999999999999</c:v>
                </c:pt>
                <c:pt idx="4562">
                  <c:v>0.56934899999999999</c:v>
                </c:pt>
                <c:pt idx="4563">
                  <c:v>0.57445900000000005</c:v>
                </c:pt>
                <c:pt idx="4564">
                  <c:v>0.58321199999999995</c:v>
                </c:pt>
                <c:pt idx="4565">
                  <c:v>0.609707</c:v>
                </c:pt>
                <c:pt idx="4566">
                  <c:v>0.605348</c:v>
                </c:pt>
                <c:pt idx="4567">
                  <c:v>0.56832899999999997</c:v>
                </c:pt>
                <c:pt idx="4568">
                  <c:v>0.57452599999999998</c:v>
                </c:pt>
                <c:pt idx="4569">
                  <c:v>0.55439000000000005</c:v>
                </c:pt>
                <c:pt idx="4570">
                  <c:v>0.56024799999999997</c:v>
                </c:pt>
                <c:pt idx="4571">
                  <c:v>0.55875600000000003</c:v>
                </c:pt>
                <c:pt idx="4572">
                  <c:v>0.59071300000000004</c:v>
                </c:pt>
                <c:pt idx="4573">
                  <c:v>0.57479400000000003</c:v>
                </c:pt>
                <c:pt idx="4574">
                  <c:v>0.566917</c:v>
                </c:pt>
                <c:pt idx="4575">
                  <c:v>0.54701</c:v>
                </c:pt>
                <c:pt idx="4576">
                  <c:v>0.54569699999999999</c:v>
                </c:pt>
                <c:pt idx="4577">
                  <c:v>0.54384200000000005</c:v>
                </c:pt>
                <c:pt idx="4578">
                  <c:v>0.55673399999999995</c:v>
                </c:pt>
                <c:pt idx="4579">
                  <c:v>0.55728</c:v>
                </c:pt>
                <c:pt idx="4580">
                  <c:v>0.56582500000000002</c:v>
                </c:pt>
                <c:pt idx="4581">
                  <c:v>0.55354300000000001</c:v>
                </c:pt>
                <c:pt idx="4582">
                  <c:v>0.56443299999999996</c:v>
                </c:pt>
                <c:pt idx="4583">
                  <c:v>0.57253299999999996</c:v>
                </c:pt>
                <c:pt idx="4584">
                  <c:v>0.56911299999999998</c:v>
                </c:pt>
                <c:pt idx="4585">
                  <c:v>0.55656300000000003</c:v>
                </c:pt>
                <c:pt idx="4586">
                  <c:v>0.56157199999999996</c:v>
                </c:pt>
                <c:pt idx="4587">
                  <c:v>0.557728</c:v>
                </c:pt>
                <c:pt idx="4588">
                  <c:v>0.55913100000000004</c:v>
                </c:pt>
                <c:pt idx="4589">
                  <c:v>0.564114</c:v>
                </c:pt>
                <c:pt idx="4590">
                  <c:v>0.57445500000000005</c:v>
                </c:pt>
                <c:pt idx="4591">
                  <c:v>0.56139899999999998</c:v>
                </c:pt>
                <c:pt idx="4592">
                  <c:v>0.57042000000000004</c:v>
                </c:pt>
                <c:pt idx="4593">
                  <c:v>0.58087</c:v>
                </c:pt>
                <c:pt idx="4594">
                  <c:v>0.58303400000000005</c:v>
                </c:pt>
                <c:pt idx="4595">
                  <c:v>0.57533400000000001</c:v>
                </c:pt>
                <c:pt idx="4596">
                  <c:v>0.57382900000000003</c:v>
                </c:pt>
                <c:pt idx="4597">
                  <c:v>0.58205099999999999</c:v>
                </c:pt>
                <c:pt idx="4598">
                  <c:v>0.58964499999999997</c:v>
                </c:pt>
                <c:pt idx="4599">
                  <c:v>0.58732099999999998</c:v>
                </c:pt>
                <c:pt idx="4600">
                  <c:v>0.57125099999999995</c:v>
                </c:pt>
                <c:pt idx="4601">
                  <c:v>0.57079299999999999</c:v>
                </c:pt>
                <c:pt idx="4602">
                  <c:v>0.56437700000000002</c:v>
                </c:pt>
                <c:pt idx="4603">
                  <c:v>0.54311399999999999</c:v>
                </c:pt>
                <c:pt idx="4604">
                  <c:v>0.54755500000000001</c:v>
                </c:pt>
                <c:pt idx="4605">
                  <c:v>0.55147900000000005</c:v>
                </c:pt>
                <c:pt idx="4606">
                  <c:v>0.54352299999999998</c:v>
                </c:pt>
                <c:pt idx="4607">
                  <c:v>0.54036899999999999</c:v>
                </c:pt>
                <c:pt idx="4608">
                  <c:v>0.52648600000000001</c:v>
                </c:pt>
                <c:pt idx="4609">
                  <c:v>0.53680799999999995</c:v>
                </c:pt>
                <c:pt idx="4610">
                  <c:v>0.53475200000000001</c:v>
                </c:pt>
                <c:pt idx="4611">
                  <c:v>0.54758200000000001</c:v>
                </c:pt>
                <c:pt idx="4612">
                  <c:v>0.55844199999999999</c:v>
                </c:pt>
                <c:pt idx="4613">
                  <c:v>0.55392799999999998</c:v>
                </c:pt>
                <c:pt idx="4614">
                  <c:v>0.55127800000000005</c:v>
                </c:pt>
                <c:pt idx="4615">
                  <c:v>0.54752800000000001</c:v>
                </c:pt>
                <c:pt idx="4616">
                  <c:v>0.53769500000000003</c:v>
                </c:pt>
                <c:pt idx="4617">
                  <c:v>0.54426699999999995</c:v>
                </c:pt>
                <c:pt idx="4618">
                  <c:v>0.54138500000000001</c:v>
                </c:pt>
                <c:pt idx="4619">
                  <c:v>0.53221300000000005</c:v>
                </c:pt>
                <c:pt idx="4620">
                  <c:v>0.53322499999999995</c:v>
                </c:pt>
                <c:pt idx="4621">
                  <c:v>0.53851499999999997</c:v>
                </c:pt>
                <c:pt idx="4622">
                  <c:v>0.53977200000000003</c:v>
                </c:pt>
                <c:pt idx="4623">
                  <c:v>0.54623900000000003</c:v>
                </c:pt>
                <c:pt idx="4624">
                  <c:v>0.56501800000000002</c:v>
                </c:pt>
                <c:pt idx="4625">
                  <c:v>0.55541099999999999</c:v>
                </c:pt>
                <c:pt idx="4626">
                  <c:v>0.57381800000000005</c:v>
                </c:pt>
                <c:pt idx="4627">
                  <c:v>0.56694999999999995</c:v>
                </c:pt>
                <c:pt idx="4628">
                  <c:v>0.56203999999999998</c:v>
                </c:pt>
                <c:pt idx="4629">
                  <c:v>0.57290799999999997</c:v>
                </c:pt>
                <c:pt idx="4630">
                  <c:v>0.558508</c:v>
                </c:pt>
                <c:pt idx="4631">
                  <c:v>0.56480300000000006</c:v>
                </c:pt>
                <c:pt idx="4632">
                  <c:v>0.55446499999999999</c:v>
                </c:pt>
                <c:pt idx="4633">
                  <c:v>0.55178000000000005</c:v>
                </c:pt>
                <c:pt idx="4634">
                  <c:v>0.56290200000000001</c:v>
                </c:pt>
                <c:pt idx="4635">
                  <c:v>0.55946799999999997</c:v>
                </c:pt>
                <c:pt idx="4636">
                  <c:v>0.56091299999999999</c:v>
                </c:pt>
                <c:pt idx="4637">
                  <c:v>0.55317499999999997</c:v>
                </c:pt>
                <c:pt idx="4638">
                  <c:v>0.54813100000000003</c:v>
                </c:pt>
                <c:pt idx="4639">
                  <c:v>0.55318800000000001</c:v>
                </c:pt>
                <c:pt idx="4640">
                  <c:v>0.56234899999999999</c:v>
                </c:pt>
                <c:pt idx="4641">
                  <c:v>0.55005199999999999</c:v>
                </c:pt>
                <c:pt idx="4642">
                  <c:v>0.54393800000000003</c:v>
                </c:pt>
                <c:pt idx="4643">
                  <c:v>0.54099699999999995</c:v>
                </c:pt>
                <c:pt idx="4644">
                  <c:v>0.54174500000000003</c:v>
                </c:pt>
                <c:pt idx="4645">
                  <c:v>0.54555699999999996</c:v>
                </c:pt>
                <c:pt idx="4646">
                  <c:v>0.549848</c:v>
                </c:pt>
                <c:pt idx="4647">
                  <c:v>0.54143699999999995</c:v>
                </c:pt>
                <c:pt idx="4648">
                  <c:v>0.54037000000000002</c:v>
                </c:pt>
                <c:pt idx="4649">
                  <c:v>0.53834599999999999</c:v>
                </c:pt>
                <c:pt idx="4650">
                  <c:v>0.55121500000000001</c:v>
                </c:pt>
                <c:pt idx="4651">
                  <c:v>0.56004399999999999</c:v>
                </c:pt>
                <c:pt idx="4652">
                  <c:v>0.56014600000000003</c:v>
                </c:pt>
                <c:pt idx="4653">
                  <c:v>0.561029</c:v>
                </c:pt>
                <c:pt idx="4654">
                  <c:v>0.56274900000000005</c:v>
                </c:pt>
                <c:pt idx="4655">
                  <c:v>0.56366400000000005</c:v>
                </c:pt>
                <c:pt idx="4656">
                  <c:v>0.56228199999999995</c:v>
                </c:pt>
                <c:pt idx="4657">
                  <c:v>0.56179500000000004</c:v>
                </c:pt>
                <c:pt idx="4658">
                  <c:v>0.55780600000000002</c:v>
                </c:pt>
                <c:pt idx="4659">
                  <c:v>0.55030500000000004</c:v>
                </c:pt>
                <c:pt idx="4660">
                  <c:v>0.54090099999999997</c:v>
                </c:pt>
                <c:pt idx="4661">
                  <c:v>0.54719300000000004</c:v>
                </c:pt>
                <c:pt idx="4662">
                  <c:v>0.54512300000000002</c:v>
                </c:pt>
                <c:pt idx="4663">
                  <c:v>0.556307</c:v>
                </c:pt>
                <c:pt idx="4664">
                  <c:v>0.54690000000000005</c:v>
                </c:pt>
                <c:pt idx="4665">
                  <c:v>0.53949000000000003</c:v>
                </c:pt>
                <c:pt idx="4666">
                  <c:v>0.52986299999999997</c:v>
                </c:pt>
                <c:pt idx="4667">
                  <c:v>0.52459199999999995</c:v>
                </c:pt>
                <c:pt idx="4668">
                  <c:v>0.54128500000000002</c:v>
                </c:pt>
                <c:pt idx="4669">
                  <c:v>0.52923399999999998</c:v>
                </c:pt>
                <c:pt idx="4670">
                  <c:v>0.53442900000000004</c:v>
                </c:pt>
                <c:pt idx="4671">
                  <c:v>0.54516500000000001</c:v>
                </c:pt>
                <c:pt idx="4672">
                  <c:v>0.54113</c:v>
                </c:pt>
                <c:pt idx="4673">
                  <c:v>0.53885000000000005</c:v>
                </c:pt>
                <c:pt idx="4674">
                  <c:v>0.53627999999999998</c:v>
                </c:pt>
                <c:pt idx="4675">
                  <c:v>0.53614399999999995</c:v>
                </c:pt>
                <c:pt idx="4676">
                  <c:v>0.54037999999999997</c:v>
                </c:pt>
                <c:pt idx="4677">
                  <c:v>0.54082699999999995</c:v>
                </c:pt>
                <c:pt idx="4678">
                  <c:v>0.55414600000000003</c:v>
                </c:pt>
                <c:pt idx="4679">
                  <c:v>0.56027000000000005</c:v>
                </c:pt>
                <c:pt idx="4680">
                  <c:v>0.55753200000000003</c:v>
                </c:pt>
                <c:pt idx="4681">
                  <c:v>0.56534200000000001</c:v>
                </c:pt>
                <c:pt idx="4682">
                  <c:v>0.56114699999999995</c:v>
                </c:pt>
                <c:pt idx="4683">
                  <c:v>0.54853399999999997</c:v>
                </c:pt>
                <c:pt idx="4684">
                  <c:v>0.55699299999999996</c:v>
                </c:pt>
                <c:pt idx="4685">
                  <c:v>0.55905300000000002</c:v>
                </c:pt>
                <c:pt idx="4686">
                  <c:v>0.56228</c:v>
                </c:pt>
                <c:pt idx="4687">
                  <c:v>0.55914699999999995</c:v>
                </c:pt>
                <c:pt idx="4688">
                  <c:v>0.55861300000000003</c:v>
                </c:pt>
                <c:pt idx="4689">
                  <c:v>0.559562</c:v>
                </c:pt>
                <c:pt idx="4690">
                  <c:v>0.56448100000000001</c:v>
                </c:pt>
                <c:pt idx="4691">
                  <c:v>0.55955600000000005</c:v>
                </c:pt>
                <c:pt idx="4692">
                  <c:v>0.556531</c:v>
                </c:pt>
                <c:pt idx="4693">
                  <c:v>0.55031200000000002</c:v>
                </c:pt>
                <c:pt idx="4694">
                  <c:v>0.55865399999999998</c:v>
                </c:pt>
                <c:pt idx="4695">
                  <c:v>0.55401100000000003</c:v>
                </c:pt>
                <c:pt idx="4696">
                  <c:v>0.54933299999999996</c:v>
                </c:pt>
                <c:pt idx="4697">
                  <c:v>0.53900700000000001</c:v>
                </c:pt>
                <c:pt idx="4698">
                  <c:v>0.54183800000000004</c:v>
                </c:pt>
                <c:pt idx="4699">
                  <c:v>0.54039499999999996</c:v>
                </c:pt>
                <c:pt idx="4700">
                  <c:v>0.54270399999999996</c:v>
                </c:pt>
                <c:pt idx="4701">
                  <c:v>0.54192300000000004</c:v>
                </c:pt>
                <c:pt idx="4702">
                  <c:v>0.53767900000000002</c:v>
                </c:pt>
                <c:pt idx="4703">
                  <c:v>0.535049</c:v>
                </c:pt>
                <c:pt idx="4704">
                  <c:v>0.53824700000000003</c:v>
                </c:pt>
                <c:pt idx="4705">
                  <c:v>0.54133900000000001</c:v>
                </c:pt>
                <c:pt idx="4706">
                  <c:v>0.54567299999999996</c:v>
                </c:pt>
                <c:pt idx="4707">
                  <c:v>0.536435</c:v>
                </c:pt>
                <c:pt idx="4708">
                  <c:v>0.532003</c:v>
                </c:pt>
                <c:pt idx="4709">
                  <c:v>0.54201900000000003</c:v>
                </c:pt>
                <c:pt idx="4710">
                  <c:v>0.55118</c:v>
                </c:pt>
                <c:pt idx="4711">
                  <c:v>0.55692699999999995</c:v>
                </c:pt>
                <c:pt idx="4712">
                  <c:v>0.58377299999999999</c:v>
                </c:pt>
                <c:pt idx="4713">
                  <c:v>0.57998499999999997</c:v>
                </c:pt>
                <c:pt idx="4714">
                  <c:v>0.57108499999999995</c:v>
                </c:pt>
                <c:pt idx="4715">
                  <c:v>0.58558900000000003</c:v>
                </c:pt>
                <c:pt idx="4716">
                  <c:v>0.57067500000000004</c:v>
                </c:pt>
                <c:pt idx="4717">
                  <c:v>0.563724</c:v>
                </c:pt>
                <c:pt idx="4718">
                  <c:v>0.56994800000000001</c:v>
                </c:pt>
                <c:pt idx="4719">
                  <c:v>0.56886300000000001</c:v>
                </c:pt>
                <c:pt idx="4720">
                  <c:v>0.54656899999999997</c:v>
                </c:pt>
                <c:pt idx="4721">
                  <c:v>0.54444499999999996</c:v>
                </c:pt>
                <c:pt idx="4722">
                  <c:v>0.54449999999999998</c:v>
                </c:pt>
                <c:pt idx="4723">
                  <c:v>0.54521600000000003</c:v>
                </c:pt>
                <c:pt idx="4724">
                  <c:v>0.54631099999999999</c:v>
                </c:pt>
                <c:pt idx="4725">
                  <c:v>0.53705999999999998</c:v>
                </c:pt>
                <c:pt idx="4726">
                  <c:v>0.54933600000000005</c:v>
                </c:pt>
                <c:pt idx="4727">
                  <c:v>0.536026</c:v>
                </c:pt>
                <c:pt idx="4728">
                  <c:v>0.534578</c:v>
                </c:pt>
                <c:pt idx="4729">
                  <c:v>0.54750299999999996</c:v>
                </c:pt>
                <c:pt idx="4730">
                  <c:v>0.53695499999999996</c:v>
                </c:pt>
                <c:pt idx="4731">
                  <c:v>0.558257</c:v>
                </c:pt>
                <c:pt idx="4732">
                  <c:v>0.57962999999999998</c:v>
                </c:pt>
                <c:pt idx="4733">
                  <c:v>0.54563600000000001</c:v>
                </c:pt>
                <c:pt idx="4734">
                  <c:v>0.555558</c:v>
                </c:pt>
                <c:pt idx="4735">
                  <c:v>0.58808099999999996</c:v>
                </c:pt>
                <c:pt idx="4736">
                  <c:v>0.56127700000000003</c:v>
                </c:pt>
                <c:pt idx="4737">
                  <c:v>0.56139899999999998</c:v>
                </c:pt>
                <c:pt idx="4738">
                  <c:v>0.57306999999999997</c:v>
                </c:pt>
                <c:pt idx="4739">
                  <c:v>0.577206</c:v>
                </c:pt>
                <c:pt idx="4740">
                  <c:v>0.56684100000000004</c:v>
                </c:pt>
                <c:pt idx="4741">
                  <c:v>0.53633299999999995</c:v>
                </c:pt>
                <c:pt idx="4742">
                  <c:v>0.54429799999999995</c:v>
                </c:pt>
                <c:pt idx="4743">
                  <c:v>0.56212300000000004</c:v>
                </c:pt>
                <c:pt idx="4744">
                  <c:v>0.55254199999999998</c:v>
                </c:pt>
                <c:pt idx="4745">
                  <c:v>0.558195</c:v>
                </c:pt>
                <c:pt idx="4746">
                  <c:v>0.56299500000000002</c:v>
                </c:pt>
                <c:pt idx="4747">
                  <c:v>0.55928500000000003</c:v>
                </c:pt>
                <c:pt idx="4748">
                  <c:v>0.56296000000000002</c:v>
                </c:pt>
                <c:pt idx="4749">
                  <c:v>0.56583000000000006</c:v>
                </c:pt>
                <c:pt idx="4750">
                  <c:v>0.56083300000000003</c:v>
                </c:pt>
                <c:pt idx="4751">
                  <c:v>0.55032899999999996</c:v>
                </c:pt>
                <c:pt idx="4752">
                  <c:v>0.55667299999999997</c:v>
                </c:pt>
                <c:pt idx="4753">
                  <c:v>0.55230199999999996</c:v>
                </c:pt>
                <c:pt idx="4754">
                  <c:v>0.55472999999999995</c:v>
                </c:pt>
                <c:pt idx="4755">
                  <c:v>0.56328999999999996</c:v>
                </c:pt>
                <c:pt idx="4756">
                  <c:v>0.563276</c:v>
                </c:pt>
                <c:pt idx="4757">
                  <c:v>0.56118699999999999</c:v>
                </c:pt>
                <c:pt idx="4758">
                  <c:v>0.55979699999999999</c:v>
                </c:pt>
                <c:pt idx="4759">
                  <c:v>0.563585</c:v>
                </c:pt>
                <c:pt idx="4760">
                  <c:v>0.55150699999999997</c:v>
                </c:pt>
                <c:pt idx="4761">
                  <c:v>0.54647699999999999</c:v>
                </c:pt>
                <c:pt idx="4762">
                  <c:v>0.54818599999999995</c:v>
                </c:pt>
                <c:pt idx="4763">
                  <c:v>0.534582</c:v>
                </c:pt>
                <c:pt idx="4764">
                  <c:v>0.53576100000000004</c:v>
                </c:pt>
                <c:pt idx="4765">
                  <c:v>0.54154899999999995</c:v>
                </c:pt>
                <c:pt idx="4766">
                  <c:v>0.54381000000000002</c:v>
                </c:pt>
                <c:pt idx="4767">
                  <c:v>0.53649999999999998</c:v>
                </c:pt>
                <c:pt idx="4768">
                  <c:v>0.53454699999999999</c:v>
                </c:pt>
                <c:pt idx="4769">
                  <c:v>0.53507499999999997</c:v>
                </c:pt>
                <c:pt idx="4770">
                  <c:v>0.53855399999999998</c:v>
                </c:pt>
                <c:pt idx="4771">
                  <c:v>0.55019899999999999</c:v>
                </c:pt>
                <c:pt idx="4772">
                  <c:v>0.55088800000000004</c:v>
                </c:pt>
                <c:pt idx="4773">
                  <c:v>0.55708999999999997</c:v>
                </c:pt>
                <c:pt idx="4774">
                  <c:v>0.54873000000000005</c:v>
                </c:pt>
                <c:pt idx="4775">
                  <c:v>0.55225299999999999</c:v>
                </c:pt>
                <c:pt idx="4776">
                  <c:v>0.55476800000000004</c:v>
                </c:pt>
                <c:pt idx="4777">
                  <c:v>0.56133500000000003</c:v>
                </c:pt>
                <c:pt idx="4778">
                  <c:v>0.56928500000000004</c:v>
                </c:pt>
                <c:pt idx="4779">
                  <c:v>0.55854199999999998</c:v>
                </c:pt>
                <c:pt idx="4780">
                  <c:v>0.563442</c:v>
                </c:pt>
                <c:pt idx="4781">
                  <c:v>0.56631900000000002</c:v>
                </c:pt>
                <c:pt idx="4782">
                  <c:v>0.57221100000000003</c:v>
                </c:pt>
                <c:pt idx="4783">
                  <c:v>0.56045800000000001</c:v>
                </c:pt>
                <c:pt idx="4784">
                  <c:v>0.56752599999999997</c:v>
                </c:pt>
                <c:pt idx="4785">
                  <c:v>0.56690799999999997</c:v>
                </c:pt>
                <c:pt idx="4786">
                  <c:v>0.56281700000000001</c:v>
                </c:pt>
                <c:pt idx="4787">
                  <c:v>0.56246700000000005</c:v>
                </c:pt>
                <c:pt idx="4788">
                  <c:v>0.56202399999999997</c:v>
                </c:pt>
                <c:pt idx="4789">
                  <c:v>0.56329300000000004</c:v>
                </c:pt>
                <c:pt idx="4790">
                  <c:v>0.56186700000000001</c:v>
                </c:pt>
                <c:pt idx="4791">
                  <c:v>0.56057299999999999</c:v>
                </c:pt>
                <c:pt idx="4792">
                  <c:v>0.56001999999999996</c:v>
                </c:pt>
                <c:pt idx="4793">
                  <c:v>0.558639</c:v>
                </c:pt>
                <c:pt idx="4794">
                  <c:v>0.55389299999999997</c:v>
                </c:pt>
                <c:pt idx="4795">
                  <c:v>0.56735400000000002</c:v>
                </c:pt>
                <c:pt idx="4796">
                  <c:v>0.57070299999999996</c:v>
                </c:pt>
                <c:pt idx="4797">
                  <c:v>0.570766</c:v>
                </c:pt>
                <c:pt idx="4798">
                  <c:v>0.573882</c:v>
                </c:pt>
                <c:pt idx="4799">
                  <c:v>0.57867000000000002</c:v>
                </c:pt>
                <c:pt idx="4800">
                  <c:v>0.58561200000000002</c:v>
                </c:pt>
                <c:pt idx="4801">
                  <c:v>0.59549700000000005</c:v>
                </c:pt>
                <c:pt idx="4802">
                  <c:v>0.56000300000000003</c:v>
                </c:pt>
                <c:pt idx="4803">
                  <c:v>0.55133100000000002</c:v>
                </c:pt>
                <c:pt idx="4804">
                  <c:v>0.555423</c:v>
                </c:pt>
                <c:pt idx="4805">
                  <c:v>0.56792799999999999</c:v>
                </c:pt>
                <c:pt idx="4806">
                  <c:v>0.57590799999999998</c:v>
                </c:pt>
                <c:pt idx="4807">
                  <c:v>0.56333500000000003</c:v>
                </c:pt>
                <c:pt idx="4808">
                  <c:v>0.56598999999999999</c:v>
                </c:pt>
                <c:pt idx="4809">
                  <c:v>0.56482600000000005</c:v>
                </c:pt>
                <c:pt idx="4810">
                  <c:v>0.56854899999999997</c:v>
                </c:pt>
                <c:pt idx="4811">
                  <c:v>0.55591199999999996</c:v>
                </c:pt>
                <c:pt idx="4812">
                  <c:v>0.53782200000000002</c:v>
                </c:pt>
                <c:pt idx="4813">
                  <c:v>0.53641700000000003</c:v>
                </c:pt>
                <c:pt idx="4814">
                  <c:v>0.53037999999999996</c:v>
                </c:pt>
                <c:pt idx="4815">
                  <c:v>0.55266599999999999</c:v>
                </c:pt>
                <c:pt idx="4816">
                  <c:v>0.55545500000000003</c:v>
                </c:pt>
                <c:pt idx="4817">
                  <c:v>0.54749400000000004</c:v>
                </c:pt>
                <c:pt idx="4818">
                  <c:v>0.55890200000000001</c:v>
                </c:pt>
                <c:pt idx="4819">
                  <c:v>0.59296599999999999</c:v>
                </c:pt>
                <c:pt idx="4820">
                  <c:v>0.58257700000000001</c:v>
                </c:pt>
                <c:pt idx="4821">
                  <c:v>0.54741499999999998</c:v>
                </c:pt>
                <c:pt idx="4822">
                  <c:v>0.56083000000000005</c:v>
                </c:pt>
                <c:pt idx="4823">
                  <c:v>0.56978799999999996</c:v>
                </c:pt>
                <c:pt idx="4824">
                  <c:v>0.56322000000000005</c:v>
                </c:pt>
                <c:pt idx="4825">
                  <c:v>0.56054000000000004</c:v>
                </c:pt>
                <c:pt idx="4826">
                  <c:v>0.57008599999999998</c:v>
                </c:pt>
                <c:pt idx="4827">
                  <c:v>0.56640299999999999</c:v>
                </c:pt>
                <c:pt idx="4828">
                  <c:v>0.56172999999999995</c:v>
                </c:pt>
                <c:pt idx="4829">
                  <c:v>0.58934299999999995</c:v>
                </c:pt>
                <c:pt idx="4830">
                  <c:v>0.56310099999999996</c:v>
                </c:pt>
                <c:pt idx="4831">
                  <c:v>0.58646900000000002</c:v>
                </c:pt>
                <c:pt idx="4832">
                  <c:v>0.54675300000000004</c:v>
                </c:pt>
                <c:pt idx="4833">
                  <c:v>0.533582</c:v>
                </c:pt>
                <c:pt idx="4834">
                  <c:v>0.554257</c:v>
                </c:pt>
                <c:pt idx="4835">
                  <c:v>0.53928299999999996</c:v>
                </c:pt>
                <c:pt idx="4836">
                  <c:v>0.55787600000000004</c:v>
                </c:pt>
                <c:pt idx="4837">
                  <c:v>0.57669499999999996</c:v>
                </c:pt>
                <c:pt idx="4838">
                  <c:v>0.57326600000000005</c:v>
                </c:pt>
                <c:pt idx="4839">
                  <c:v>0.57220400000000005</c:v>
                </c:pt>
                <c:pt idx="4840">
                  <c:v>0.54251499999999997</c:v>
                </c:pt>
                <c:pt idx="4841">
                  <c:v>0.58235999999999999</c:v>
                </c:pt>
                <c:pt idx="4842">
                  <c:v>0.58143199999999995</c:v>
                </c:pt>
                <c:pt idx="4843">
                  <c:v>0.57726500000000003</c:v>
                </c:pt>
                <c:pt idx="4844">
                  <c:v>0.56224499999999999</c:v>
                </c:pt>
                <c:pt idx="4845">
                  <c:v>0.54538500000000001</c:v>
                </c:pt>
                <c:pt idx="4846">
                  <c:v>0.56892900000000002</c:v>
                </c:pt>
                <c:pt idx="4847">
                  <c:v>0.53135600000000005</c:v>
                </c:pt>
                <c:pt idx="4848">
                  <c:v>0.56433299999999997</c:v>
                </c:pt>
                <c:pt idx="4849">
                  <c:v>0.548064</c:v>
                </c:pt>
                <c:pt idx="4850">
                  <c:v>0.56226200000000004</c:v>
                </c:pt>
                <c:pt idx="4851">
                  <c:v>0.60861799999999999</c:v>
                </c:pt>
                <c:pt idx="4852">
                  <c:v>0.539686</c:v>
                </c:pt>
                <c:pt idx="4853">
                  <c:v>0.55481400000000003</c:v>
                </c:pt>
                <c:pt idx="4854">
                  <c:v>0.57950100000000004</c:v>
                </c:pt>
                <c:pt idx="4855">
                  <c:v>0.58998300000000004</c:v>
                </c:pt>
                <c:pt idx="4856">
                  <c:v>0.56112099999999998</c:v>
                </c:pt>
                <c:pt idx="4857">
                  <c:v>0.57248200000000005</c:v>
                </c:pt>
                <c:pt idx="4858">
                  <c:v>0.52613100000000002</c:v>
                </c:pt>
                <c:pt idx="4859">
                  <c:v>0.54788899999999996</c:v>
                </c:pt>
                <c:pt idx="4860">
                  <c:v>0.54832899999999996</c:v>
                </c:pt>
                <c:pt idx="4861">
                  <c:v>0.53765300000000005</c:v>
                </c:pt>
                <c:pt idx="4862">
                  <c:v>0.54630800000000002</c:v>
                </c:pt>
                <c:pt idx="4863">
                  <c:v>0.59649799999999997</c:v>
                </c:pt>
                <c:pt idx="4864">
                  <c:v>0.57780500000000001</c:v>
                </c:pt>
                <c:pt idx="4865">
                  <c:v>0.57672800000000002</c:v>
                </c:pt>
                <c:pt idx="4866">
                  <c:v>0.54477299999999995</c:v>
                </c:pt>
                <c:pt idx="4867">
                  <c:v>0.58341900000000002</c:v>
                </c:pt>
                <c:pt idx="4868">
                  <c:v>0.57323400000000002</c:v>
                </c:pt>
                <c:pt idx="4869">
                  <c:v>0.57727200000000001</c:v>
                </c:pt>
                <c:pt idx="4870">
                  <c:v>0.54324399999999995</c:v>
                </c:pt>
                <c:pt idx="4871">
                  <c:v>0.55040199999999995</c:v>
                </c:pt>
                <c:pt idx="4872">
                  <c:v>0.56081499999999995</c:v>
                </c:pt>
                <c:pt idx="4873">
                  <c:v>0.54375499999999999</c:v>
                </c:pt>
                <c:pt idx="4874">
                  <c:v>0.54623100000000002</c:v>
                </c:pt>
                <c:pt idx="4875">
                  <c:v>0.56137899999999996</c:v>
                </c:pt>
                <c:pt idx="4876">
                  <c:v>0.539439</c:v>
                </c:pt>
                <c:pt idx="4877">
                  <c:v>0.55253600000000003</c:v>
                </c:pt>
                <c:pt idx="4878">
                  <c:v>0.52634800000000004</c:v>
                </c:pt>
                <c:pt idx="4879">
                  <c:v>0.54846600000000001</c:v>
                </c:pt>
                <c:pt idx="4880">
                  <c:v>0.56957599999999997</c:v>
                </c:pt>
                <c:pt idx="4881">
                  <c:v>0.53752200000000006</c:v>
                </c:pt>
                <c:pt idx="4882">
                  <c:v>0.53320400000000001</c:v>
                </c:pt>
                <c:pt idx="4883">
                  <c:v>0.54839700000000002</c:v>
                </c:pt>
                <c:pt idx="4884">
                  <c:v>0.56775799999999998</c:v>
                </c:pt>
                <c:pt idx="4885">
                  <c:v>0.54672600000000005</c:v>
                </c:pt>
                <c:pt idx="4886">
                  <c:v>0.54457999999999995</c:v>
                </c:pt>
                <c:pt idx="4887">
                  <c:v>0.54222499999999996</c:v>
                </c:pt>
                <c:pt idx="4888">
                  <c:v>0.53548399999999996</c:v>
                </c:pt>
                <c:pt idx="4889">
                  <c:v>0.52242100000000002</c:v>
                </c:pt>
                <c:pt idx="4890">
                  <c:v>0.52823200000000003</c:v>
                </c:pt>
                <c:pt idx="4891">
                  <c:v>0.52141499999999996</c:v>
                </c:pt>
                <c:pt idx="4892">
                  <c:v>0.53231499999999998</c:v>
                </c:pt>
                <c:pt idx="4893">
                  <c:v>0.51975199999999999</c:v>
                </c:pt>
                <c:pt idx="4894">
                  <c:v>0.53864599999999996</c:v>
                </c:pt>
                <c:pt idx="4895">
                  <c:v>0.55768200000000001</c:v>
                </c:pt>
                <c:pt idx="4896">
                  <c:v>0.57627399999999995</c:v>
                </c:pt>
                <c:pt idx="4897">
                  <c:v>0.58265699999999998</c:v>
                </c:pt>
                <c:pt idx="4898">
                  <c:v>0.58024699999999996</c:v>
                </c:pt>
                <c:pt idx="4899">
                  <c:v>0.598105</c:v>
                </c:pt>
                <c:pt idx="4900">
                  <c:v>0.56141099999999999</c:v>
                </c:pt>
                <c:pt idx="4901">
                  <c:v>0.59928899999999996</c:v>
                </c:pt>
                <c:pt idx="4902">
                  <c:v>0.57609299999999997</c:v>
                </c:pt>
                <c:pt idx="4903">
                  <c:v>0.55818199999999996</c:v>
                </c:pt>
                <c:pt idx="4904">
                  <c:v>0.57515099999999997</c:v>
                </c:pt>
                <c:pt idx="4905">
                  <c:v>0.56664499999999995</c:v>
                </c:pt>
                <c:pt idx="4906">
                  <c:v>0.58635400000000004</c:v>
                </c:pt>
                <c:pt idx="4907">
                  <c:v>0.54948900000000001</c:v>
                </c:pt>
                <c:pt idx="4908">
                  <c:v>0.53310999999999997</c:v>
                </c:pt>
                <c:pt idx="4909">
                  <c:v>0.55410099999999995</c:v>
                </c:pt>
                <c:pt idx="4910">
                  <c:v>0.53719899999999998</c:v>
                </c:pt>
                <c:pt idx="4911">
                  <c:v>0.53991900000000004</c:v>
                </c:pt>
                <c:pt idx="4912">
                  <c:v>0.53888999999999998</c:v>
                </c:pt>
                <c:pt idx="4913">
                  <c:v>0.55362</c:v>
                </c:pt>
                <c:pt idx="4914">
                  <c:v>0.553423</c:v>
                </c:pt>
                <c:pt idx="4915">
                  <c:v>0.54991699999999999</c:v>
                </c:pt>
                <c:pt idx="4916">
                  <c:v>0.57485600000000003</c:v>
                </c:pt>
                <c:pt idx="4917">
                  <c:v>0.57619600000000004</c:v>
                </c:pt>
                <c:pt idx="4918">
                  <c:v>0.57234799999999997</c:v>
                </c:pt>
                <c:pt idx="4919">
                  <c:v>0.57172199999999995</c:v>
                </c:pt>
                <c:pt idx="4920">
                  <c:v>0.59056399999999998</c:v>
                </c:pt>
                <c:pt idx="4921">
                  <c:v>0.59633000000000003</c:v>
                </c:pt>
                <c:pt idx="4922">
                  <c:v>0.59830499999999998</c:v>
                </c:pt>
                <c:pt idx="4923">
                  <c:v>0.58219500000000002</c:v>
                </c:pt>
                <c:pt idx="4924">
                  <c:v>0.59482400000000002</c:v>
                </c:pt>
                <c:pt idx="4925">
                  <c:v>0.59547300000000003</c:v>
                </c:pt>
                <c:pt idx="4926">
                  <c:v>0.57590799999999998</c:v>
                </c:pt>
                <c:pt idx="4927">
                  <c:v>0.56422799999999995</c:v>
                </c:pt>
                <c:pt idx="4928">
                  <c:v>0.556728</c:v>
                </c:pt>
                <c:pt idx="4929">
                  <c:v>0.57162199999999996</c:v>
                </c:pt>
                <c:pt idx="4930">
                  <c:v>0.58760400000000002</c:v>
                </c:pt>
                <c:pt idx="4931">
                  <c:v>0.58644499999999999</c:v>
                </c:pt>
                <c:pt idx="4932">
                  <c:v>0.58574700000000002</c:v>
                </c:pt>
                <c:pt idx="4933">
                  <c:v>0.59132200000000001</c:v>
                </c:pt>
                <c:pt idx="4934">
                  <c:v>0.59947499999999998</c:v>
                </c:pt>
                <c:pt idx="4935">
                  <c:v>0.600186</c:v>
                </c:pt>
                <c:pt idx="4936">
                  <c:v>0.60509299999999999</c:v>
                </c:pt>
                <c:pt idx="4937">
                  <c:v>0.59667899999999996</c:v>
                </c:pt>
                <c:pt idx="4938">
                  <c:v>0.59529600000000005</c:v>
                </c:pt>
                <c:pt idx="4939">
                  <c:v>0.59399500000000005</c:v>
                </c:pt>
                <c:pt idx="4940">
                  <c:v>0.599163</c:v>
                </c:pt>
                <c:pt idx="4941">
                  <c:v>0.58375900000000003</c:v>
                </c:pt>
                <c:pt idx="4942">
                  <c:v>0.57658900000000002</c:v>
                </c:pt>
                <c:pt idx="4943">
                  <c:v>0.58386099999999996</c:v>
                </c:pt>
                <c:pt idx="4944">
                  <c:v>0.58824299999999996</c:v>
                </c:pt>
                <c:pt idx="4945">
                  <c:v>0.58833299999999999</c:v>
                </c:pt>
                <c:pt idx="4946">
                  <c:v>0.57689699999999999</c:v>
                </c:pt>
                <c:pt idx="4947">
                  <c:v>0.58329600000000004</c:v>
                </c:pt>
                <c:pt idx="4948">
                  <c:v>0.57606000000000002</c:v>
                </c:pt>
                <c:pt idx="4949">
                  <c:v>0.56569199999999997</c:v>
                </c:pt>
                <c:pt idx="4950">
                  <c:v>0.55326900000000001</c:v>
                </c:pt>
                <c:pt idx="4951">
                  <c:v>0.55383199999999999</c:v>
                </c:pt>
                <c:pt idx="4952">
                  <c:v>0.56587200000000004</c:v>
                </c:pt>
                <c:pt idx="4953">
                  <c:v>0.55866099999999996</c:v>
                </c:pt>
                <c:pt idx="4954">
                  <c:v>0.55923999999999996</c:v>
                </c:pt>
                <c:pt idx="4955">
                  <c:v>0.55136200000000002</c:v>
                </c:pt>
                <c:pt idx="4956">
                  <c:v>0.54969500000000004</c:v>
                </c:pt>
                <c:pt idx="4957">
                  <c:v>0.54703999999999997</c:v>
                </c:pt>
                <c:pt idx="4958">
                  <c:v>0.543076</c:v>
                </c:pt>
                <c:pt idx="4959">
                  <c:v>0.52607099999999996</c:v>
                </c:pt>
                <c:pt idx="4960">
                  <c:v>0.53754100000000005</c:v>
                </c:pt>
                <c:pt idx="4961">
                  <c:v>0.52578400000000003</c:v>
                </c:pt>
                <c:pt idx="4962">
                  <c:v>0.532439</c:v>
                </c:pt>
                <c:pt idx="4963">
                  <c:v>0.53787600000000002</c:v>
                </c:pt>
                <c:pt idx="4964">
                  <c:v>0.53601900000000002</c:v>
                </c:pt>
                <c:pt idx="4965">
                  <c:v>0.54456499999999997</c:v>
                </c:pt>
                <c:pt idx="4966">
                  <c:v>0.549265</c:v>
                </c:pt>
                <c:pt idx="4967">
                  <c:v>0.55757800000000002</c:v>
                </c:pt>
                <c:pt idx="4968">
                  <c:v>0.55536399999999997</c:v>
                </c:pt>
                <c:pt idx="4969">
                  <c:v>0.553813</c:v>
                </c:pt>
                <c:pt idx="4970">
                  <c:v>0.54978499999999997</c:v>
                </c:pt>
                <c:pt idx="4971">
                  <c:v>0.55548500000000001</c:v>
                </c:pt>
                <c:pt idx="4972">
                  <c:v>0.56616999999999995</c:v>
                </c:pt>
                <c:pt idx="4973">
                  <c:v>0.57134200000000002</c:v>
                </c:pt>
                <c:pt idx="4974">
                  <c:v>0.56607099999999999</c:v>
                </c:pt>
                <c:pt idx="4975">
                  <c:v>0.56539799999999996</c:v>
                </c:pt>
                <c:pt idx="4976">
                  <c:v>0.55945199999999995</c:v>
                </c:pt>
                <c:pt idx="4977">
                  <c:v>0.55537999999999998</c:v>
                </c:pt>
                <c:pt idx="4978">
                  <c:v>0.55638200000000004</c:v>
                </c:pt>
                <c:pt idx="4979">
                  <c:v>0.55261700000000002</c:v>
                </c:pt>
                <c:pt idx="4980">
                  <c:v>0.54898499999999995</c:v>
                </c:pt>
                <c:pt idx="4981">
                  <c:v>0.54537899999999995</c:v>
                </c:pt>
                <c:pt idx="4982">
                  <c:v>0.53849000000000002</c:v>
                </c:pt>
                <c:pt idx="4983">
                  <c:v>0.54975200000000002</c:v>
                </c:pt>
                <c:pt idx="4984">
                  <c:v>0.55463499999999999</c:v>
                </c:pt>
                <c:pt idx="4985">
                  <c:v>0.56514399999999998</c:v>
                </c:pt>
                <c:pt idx="4986">
                  <c:v>0.57019799999999998</c:v>
                </c:pt>
                <c:pt idx="4987">
                  <c:v>0.56106800000000001</c:v>
                </c:pt>
                <c:pt idx="4988">
                  <c:v>0.56928999999999996</c:v>
                </c:pt>
                <c:pt idx="4989">
                  <c:v>0.56774100000000005</c:v>
                </c:pt>
                <c:pt idx="4990">
                  <c:v>0.57304999999999995</c:v>
                </c:pt>
                <c:pt idx="4991">
                  <c:v>0.56122499999999997</c:v>
                </c:pt>
                <c:pt idx="4992">
                  <c:v>0.55599200000000004</c:v>
                </c:pt>
                <c:pt idx="4993">
                  <c:v>0.54235500000000003</c:v>
                </c:pt>
                <c:pt idx="4994">
                  <c:v>0.53435699999999997</c:v>
                </c:pt>
                <c:pt idx="4995">
                  <c:v>0.53836499999999998</c:v>
                </c:pt>
                <c:pt idx="4996">
                  <c:v>0.54364500000000004</c:v>
                </c:pt>
                <c:pt idx="4997">
                  <c:v>0.54744199999999998</c:v>
                </c:pt>
                <c:pt idx="4998">
                  <c:v>0.543956</c:v>
                </c:pt>
                <c:pt idx="4999">
                  <c:v>0.55430400000000002</c:v>
                </c:pt>
                <c:pt idx="5000">
                  <c:v>0.56378399999999995</c:v>
                </c:pt>
              </c:numCache>
            </c:numRef>
          </c:yVal>
          <c:smooth val="0"/>
          <c:extLst>
            <c:ext xmlns:c16="http://schemas.microsoft.com/office/drawing/2014/chart" uri="{C3380CC4-5D6E-409C-BE32-E72D297353CC}">
              <c16:uniqueId val="{00000000-8D55-483B-842B-2EA783D95E9E}"/>
            </c:ext>
          </c:extLst>
        </c:ser>
        <c:dLbls>
          <c:showLegendKey val="0"/>
          <c:showVal val="0"/>
          <c:showCatName val="0"/>
          <c:showSerName val="0"/>
          <c:showPercent val="0"/>
          <c:showBubbleSize val="0"/>
        </c:dLbls>
        <c:axId val="2030965407"/>
        <c:axId val="2030966239"/>
      </c:scatterChart>
      <c:valAx>
        <c:axId val="2030965407"/>
        <c:scaling>
          <c:orientation val="minMax"/>
          <c:max val="5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GB" sz="1600" dirty="0"/>
                  <a:t>Generation</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030966239"/>
        <c:crosses val="autoZero"/>
        <c:crossBetween val="midCat"/>
      </c:valAx>
      <c:valAx>
        <c:axId val="2030966239"/>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dirty="0"/>
                  <a:t>Fraction </a:t>
                </a:r>
                <a:r>
                  <a:rPr lang="en-GB" sz="1400" dirty="0" err="1"/>
                  <a:t>responstives</a:t>
                </a:r>
                <a:endParaRPr lang="en-GB" sz="1400" dirty="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030965407"/>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nl-NL" sz="2000" dirty="0"/>
              <a:t>Simple model</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manualLayout>
          <c:layoutTarget val="inner"/>
          <c:xMode val="edge"/>
          <c:yMode val="edge"/>
          <c:x val="0.14858762574167736"/>
          <c:y val="0.18417785710196957"/>
          <c:w val="0.79392433748045799"/>
          <c:h val="0.66706452706620034"/>
        </c:manualLayout>
      </c:layout>
      <c:scatterChart>
        <c:scatterStyle val="lineMarker"/>
        <c:varyColors val="0"/>
        <c:ser>
          <c:idx val="0"/>
          <c:order val="0"/>
          <c:tx>
            <c:v>High initial cooperativeness</c:v>
          </c:tx>
          <c:spPr>
            <a:ln w="19050" cap="rnd">
              <a:noFill/>
              <a:round/>
            </a:ln>
            <a:effectLst/>
          </c:spPr>
          <c:marker>
            <c:symbol val="circle"/>
            <c:size val="5"/>
            <c:spPr>
              <a:solidFill>
                <a:schemeClr val="accent1"/>
              </a:solidFill>
              <a:ln w="9525">
                <a:solidFill>
                  <a:schemeClr val="accent1"/>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0.1'!$B$1:$B$101</c:f>
              <c:numCache>
                <c:formatCode>General</c:formatCode>
                <c:ptCount val="101"/>
                <c:pt idx="0">
                  <c:v>0.95</c:v>
                </c:pt>
                <c:pt idx="1">
                  <c:v>0.94874099999999995</c:v>
                </c:pt>
                <c:pt idx="2">
                  <c:v>0.94453399999999998</c:v>
                </c:pt>
                <c:pt idx="3">
                  <c:v>0.93840400000000002</c:v>
                </c:pt>
                <c:pt idx="4">
                  <c:v>0.923956</c:v>
                </c:pt>
                <c:pt idx="5">
                  <c:v>0.91777799999999998</c:v>
                </c:pt>
                <c:pt idx="6">
                  <c:v>0.90808699999999998</c:v>
                </c:pt>
                <c:pt idx="7">
                  <c:v>0.90356700000000001</c:v>
                </c:pt>
                <c:pt idx="8">
                  <c:v>0.89607499999999995</c:v>
                </c:pt>
                <c:pt idx="9">
                  <c:v>0.88901399999999997</c:v>
                </c:pt>
                <c:pt idx="10">
                  <c:v>0.89051100000000005</c:v>
                </c:pt>
                <c:pt idx="11">
                  <c:v>0.88764200000000004</c:v>
                </c:pt>
                <c:pt idx="12">
                  <c:v>0.87782199999999999</c:v>
                </c:pt>
                <c:pt idx="13">
                  <c:v>0.87720799999999999</c:v>
                </c:pt>
                <c:pt idx="14">
                  <c:v>0.86440399999999995</c:v>
                </c:pt>
                <c:pt idx="15">
                  <c:v>0.84855899999999995</c:v>
                </c:pt>
                <c:pt idx="16">
                  <c:v>0.82747999999999999</c:v>
                </c:pt>
                <c:pt idx="17">
                  <c:v>0.81955</c:v>
                </c:pt>
                <c:pt idx="18">
                  <c:v>0.81252100000000005</c:v>
                </c:pt>
                <c:pt idx="19">
                  <c:v>0.81530100000000005</c:v>
                </c:pt>
                <c:pt idx="20">
                  <c:v>0.80261300000000002</c:v>
                </c:pt>
                <c:pt idx="21">
                  <c:v>0.79834000000000005</c:v>
                </c:pt>
                <c:pt idx="22">
                  <c:v>0.78887799999999997</c:v>
                </c:pt>
                <c:pt idx="23">
                  <c:v>0.79000599999999999</c:v>
                </c:pt>
                <c:pt idx="24">
                  <c:v>0.78092300000000003</c:v>
                </c:pt>
                <c:pt idx="25">
                  <c:v>0.78048300000000004</c:v>
                </c:pt>
                <c:pt idx="26">
                  <c:v>0.78375799999999995</c:v>
                </c:pt>
                <c:pt idx="27">
                  <c:v>0.78351700000000002</c:v>
                </c:pt>
                <c:pt idx="28">
                  <c:v>0.76890099999999995</c:v>
                </c:pt>
                <c:pt idx="29">
                  <c:v>0.77057500000000001</c:v>
                </c:pt>
                <c:pt idx="30">
                  <c:v>0.77045600000000003</c:v>
                </c:pt>
                <c:pt idx="31">
                  <c:v>0.75922299999999998</c:v>
                </c:pt>
                <c:pt idx="32">
                  <c:v>0.76812599999999998</c:v>
                </c:pt>
                <c:pt idx="33">
                  <c:v>0.75785400000000003</c:v>
                </c:pt>
                <c:pt idx="34">
                  <c:v>0.75300800000000001</c:v>
                </c:pt>
                <c:pt idx="35">
                  <c:v>0.76327699999999998</c:v>
                </c:pt>
                <c:pt idx="36">
                  <c:v>0.76265799999999995</c:v>
                </c:pt>
                <c:pt idx="37">
                  <c:v>0.75865400000000005</c:v>
                </c:pt>
                <c:pt idx="38">
                  <c:v>0.74321300000000001</c:v>
                </c:pt>
                <c:pt idx="39">
                  <c:v>0.735815</c:v>
                </c:pt>
                <c:pt idx="40">
                  <c:v>0.74043599999999998</c:v>
                </c:pt>
                <c:pt idx="41">
                  <c:v>0.74085599999999996</c:v>
                </c:pt>
                <c:pt idx="42">
                  <c:v>0.74498500000000001</c:v>
                </c:pt>
                <c:pt idx="43">
                  <c:v>0.73846800000000001</c:v>
                </c:pt>
                <c:pt idx="44">
                  <c:v>0.737236</c:v>
                </c:pt>
                <c:pt idx="45">
                  <c:v>0.74704999999999999</c:v>
                </c:pt>
                <c:pt idx="46">
                  <c:v>0.75213200000000002</c:v>
                </c:pt>
                <c:pt idx="47">
                  <c:v>0.75453599999999998</c:v>
                </c:pt>
                <c:pt idx="48">
                  <c:v>0.75555899999999998</c:v>
                </c:pt>
                <c:pt idx="49">
                  <c:v>0.74756199999999995</c:v>
                </c:pt>
                <c:pt idx="50">
                  <c:v>0.74191200000000002</c:v>
                </c:pt>
                <c:pt idx="51">
                  <c:v>0.73500699999999997</c:v>
                </c:pt>
                <c:pt idx="52">
                  <c:v>0.73305100000000001</c:v>
                </c:pt>
                <c:pt idx="53">
                  <c:v>0.73951299999999998</c:v>
                </c:pt>
                <c:pt idx="54">
                  <c:v>0.73322799999999999</c:v>
                </c:pt>
                <c:pt idx="55">
                  <c:v>0.73237799999999997</c:v>
                </c:pt>
                <c:pt idx="56">
                  <c:v>0.73436100000000004</c:v>
                </c:pt>
                <c:pt idx="57">
                  <c:v>0.73509999999999998</c:v>
                </c:pt>
                <c:pt idx="58">
                  <c:v>0.72958100000000004</c:v>
                </c:pt>
                <c:pt idx="59">
                  <c:v>0.72660999999999998</c:v>
                </c:pt>
                <c:pt idx="60">
                  <c:v>0.72177199999999997</c:v>
                </c:pt>
                <c:pt idx="61">
                  <c:v>0.72172599999999998</c:v>
                </c:pt>
                <c:pt idx="62">
                  <c:v>0.72114500000000004</c:v>
                </c:pt>
                <c:pt idx="63">
                  <c:v>0.71397900000000003</c:v>
                </c:pt>
                <c:pt idx="64">
                  <c:v>0.72046399999999999</c:v>
                </c:pt>
                <c:pt idx="65">
                  <c:v>0.72865999999999997</c:v>
                </c:pt>
                <c:pt idx="66">
                  <c:v>0.72082999999999997</c:v>
                </c:pt>
                <c:pt idx="67">
                  <c:v>0.72170000000000001</c:v>
                </c:pt>
                <c:pt idx="68">
                  <c:v>0.70780399999999999</c:v>
                </c:pt>
                <c:pt idx="69">
                  <c:v>0.69950400000000001</c:v>
                </c:pt>
                <c:pt idx="70">
                  <c:v>0.71508099999999997</c:v>
                </c:pt>
                <c:pt idx="71">
                  <c:v>0.71847899999999998</c:v>
                </c:pt>
                <c:pt idx="72">
                  <c:v>0.69214799999999999</c:v>
                </c:pt>
                <c:pt idx="73">
                  <c:v>0.69393400000000005</c:v>
                </c:pt>
                <c:pt idx="74">
                  <c:v>0.69449799999999995</c:v>
                </c:pt>
                <c:pt idx="75">
                  <c:v>0.68421900000000002</c:v>
                </c:pt>
                <c:pt idx="76">
                  <c:v>0.67128900000000002</c:v>
                </c:pt>
                <c:pt idx="77">
                  <c:v>0.66786400000000001</c:v>
                </c:pt>
                <c:pt idx="78">
                  <c:v>0.66508800000000001</c:v>
                </c:pt>
                <c:pt idx="79">
                  <c:v>0.65867600000000004</c:v>
                </c:pt>
                <c:pt idx="80">
                  <c:v>0.65093000000000001</c:v>
                </c:pt>
                <c:pt idx="81">
                  <c:v>0.65327400000000002</c:v>
                </c:pt>
                <c:pt idx="82">
                  <c:v>0.64940799999999999</c:v>
                </c:pt>
                <c:pt idx="83">
                  <c:v>0.64491799999999999</c:v>
                </c:pt>
                <c:pt idx="84">
                  <c:v>0.64620200000000005</c:v>
                </c:pt>
                <c:pt idx="85">
                  <c:v>0.63793800000000001</c:v>
                </c:pt>
                <c:pt idx="86">
                  <c:v>0.64548300000000003</c:v>
                </c:pt>
                <c:pt idx="87">
                  <c:v>0.63944100000000004</c:v>
                </c:pt>
                <c:pt idx="88">
                  <c:v>0.63864200000000004</c:v>
                </c:pt>
                <c:pt idx="89">
                  <c:v>0.64308500000000002</c:v>
                </c:pt>
                <c:pt idx="90">
                  <c:v>0.63502800000000004</c:v>
                </c:pt>
                <c:pt idx="91">
                  <c:v>0.63083500000000003</c:v>
                </c:pt>
                <c:pt idx="92">
                  <c:v>0.62353499999999995</c:v>
                </c:pt>
                <c:pt idx="93">
                  <c:v>0.63955399999999996</c:v>
                </c:pt>
                <c:pt idx="94">
                  <c:v>0.64780400000000005</c:v>
                </c:pt>
                <c:pt idx="95">
                  <c:v>0.64963700000000002</c:v>
                </c:pt>
                <c:pt idx="96">
                  <c:v>0.65502099999999996</c:v>
                </c:pt>
                <c:pt idx="97">
                  <c:v>0.66130800000000001</c:v>
                </c:pt>
                <c:pt idx="98">
                  <c:v>0.64661000000000002</c:v>
                </c:pt>
                <c:pt idx="99">
                  <c:v>0.64163099999999995</c:v>
                </c:pt>
                <c:pt idx="100">
                  <c:v>0.64441700000000002</c:v>
                </c:pt>
              </c:numCache>
            </c:numRef>
          </c:yVal>
          <c:smooth val="0"/>
          <c:extLst>
            <c:ext xmlns:c16="http://schemas.microsoft.com/office/drawing/2014/chart" uri="{C3380CC4-5D6E-409C-BE32-E72D297353CC}">
              <c16:uniqueId val="{00000000-4454-414D-B4E2-01A2C4C23675}"/>
            </c:ext>
          </c:extLst>
        </c:ser>
        <c:ser>
          <c:idx val="1"/>
          <c:order val="1"/>
          <c:tx>
            <c:v>Low initial cooperativeness</c:v>
          </c:tx>
          <c:spPr>
            <a:ln w="19050" cap="rnd">
              <a:noFill/>
              <a:round/>
            </a:ln>
            <a:effectLst/>
          </c:spPr>
          <c:marker>
            <c:symbol val="circle"/>
            <c:size val="5"/>
            <c:spPr>
              <a:solidFill>
                <a:schemeClr val="accent2"/>
              </a:solidFill>
              <a:ln w="9525">
                <a:solidFill>
                  <a:schemeClr val="accent2"/>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0.1'!$D$1:$D$101</c:f>
              <c:numCache>
                <c:formatCode>General</c:formatCode>
                <c:ptCount val="101"/>
                <c:pt idx="0">
                  <c:v>0.05</c:v>
                </c:pt>
                <c:pt idx="1">
                  <c:v>0.111039</c:v>
                </c:pt>
                <c:pt idx="2">
                  <c:v>0.159328</c:v>
                </c:pt>
                <c:pt idx="3">
                  <c:v>0.19351399999999999</c:v>
                </c:pt>
                <c:pt idx="4">
                  <c:v>0.23888899999999999</c:v>
                </c:pt>
                <c:pt idx="5">
                  <c:v>0.25938699999999998</c:v>
                </c:pt>
                <c:pt idx="6">
                  <c:v>0.28411599999999998</c:v>
                </c:pt>
                <c:pt idx="7">
                  <c:v>0.31525500000000001</c:v>
                </c:pt>
                <c:pt idx="8">
                  <c:v>0.33067999999999997</c:v>
                </c:pt>
                <c:pt idx="9">
                  <c:v>0.35164800000000002</c:v>
                </c:pt>
                <c:pt idx="10">
                  <c:v>0.37684499999999999</c:v>
                </c:pt>
                <c:pt idx="11">
                  <c:v>0.38721</c:v>
                </c:pt>
                <c:pt idx="12">
                  <c:v>0.397951</c:v>
                </c:pt>
                <c:pt idx="13">
                  <c:v>0.42649799999999999</c:v>
                </c:pt>
                <c:pt idx="14">
                  <c:v>0.44608500000000001</c:v>
                </c:pt>
                <c:pt idx="15">
                  <c:v>0.45074599999999998</c:v>
                </c:pt>
                <c:pt idx="16">
                  <c:v>0.456563</c:v>
                </c:pt>
                <c:pt idx="17">
                  <c:v>0.46092100000000003</c:v>
                </c:pt>
                <c:pt idx="18">
                  <c:v>0.46661599999999998</c:v>
                </c:pt>
                <c:pt idx="19">
                  <c:v>0.47038400000000002</c:v>
                </c:pt>
                <c:pt idx="20">
                  <c:v>0.48674000000000001</c:v>
                </c:pt>
                <c:pt idx="21">
                  <c:v>0.49926100000000001</c:v>
                </c:pt>
                <c:pt idx="22">
                  <c:v>0.50935399999999997</c:v>
                </c:pt>
                <c:pt idx="23">
                  <c:v>0.51549199999999995</c:v>
                </c:pt>
                <c:pt idx="24">
                  <c:v>0.52392300000000003</c:v>
                </c:pt>
                <c:pt idx="25">
                  <c:v>0.52774299999999996</c:v>
                </c:pt>
                <c:pt idx="26">
                  <c:v>0.53507400000000005</c:v>
                </c:pt>
                <c:pt idx="27">
                  <c:v>0.56139399999999995</c:v>
                </c:pt>
                <c:pt idx="28">
                  <c:v>0.57326900000000003</c:v>
                </c:pt>
                <c:pt idx="29">
                  <c:v>0.57777699999999999</c:v>
                </c:pt>
                <c:pt idx="30">
                  <c:v>0.59037799999999996</c:v>
                </c:pt>
                <c:pt idx="31">
                  <c:v>0.60245400000000005</c:v>
                </c:pt>
                <c:pt idx="32">
                  <c:v>0.60329200000000005</c:v>
                </c:pt>
                <c:pt idx="33">
                  <c:v>0.59748900000000005</c:v>
                </c:pt>
                <c:pt idx="34">
                  <c:v>0.60527500000000001</c:v>
                </c:pt>
                <c:pt idx="35">
                  <c:v>0.60330099999999998</c:v>
                </c:pt>
                <c:pt idx="36">
                  <c:v>0.602244</c:v>
                </c:pt>
                <c:pt idx="37">
                  <c:v>0.61531800000000003</c:v>
                </c:pt>
                <c:pt idx="38">
                  <c:v>0.61000100000000002</c:v>
                </c:pt>
                <c:pt idx="39">
                  <c:v>0.604491</c:v>
                </c:pt>
                <c:pt idx="40">
                  <c:v>0.61791799999999997</c:v>
                </c:pt>
                <c:pt idx="41">
                  <c:v>0.61561900000000003</c:v>
                </c:pt>
                <c:pt idx="42">
                  <c:v>0.61395500000000003</c:v>
                </c:pt>
                <c:pt idx="43">
                  <c:v>0.61101300000000003</c:v>
                </c:pt>
                <c:pt idx="44">
                  <c:v>0.61535200000000001</c:v>
                </c:pt>
                <c:pt idx="45">
                  <c:v>0.61261900000000002</c:v>
                </c:pt>
                <c:pt idx="46">
                  <c:v>0.61599000000000004</c:v>
                </c:pt>
                <c:pt idx="47">
                  <c:v>0.61693299999999995</c:v>
                </c:pt>
                <c:pt idx="48">
                  <c:v>0.62407400000000002</c:v>
                </c:pt>
                <c:pt idx="49">
                  <c:v>0.63245600000000002</c:v>
                </c:pt>
                <c:pt idx="50">
                  <c:v>0.64014400000000005</c:v>
                </c:pt>
                <c:pt idx="51">
                  <c:v>0.63990400000000003</c:v>
                </c:pt>
                <c:pt idx="52">
                  <c:v>0.64982899999999999</c:v>
                </c:pt>
                <c:pt idx="53">
                  <c:v>0.64900100000000005</c:v>
                </c:pt>
                <c:pt idx="54">
                  <c:v>0.65728900000000001</c:v>
                </c:pt>
                <c:pt idx="55">
                  <c:v>0.66319099999999997</c:v>
                </c:pt>
                <c:pt idx="56">
                  <c:v>0.66687799999999997</c:v>
                </c:pt>
                <c:pt idx="57">
                  <c:v>0.68090099999999998</c:v>
                </c:pt>
                <c:pt idx="58">
                  <c:v>0.69328699999999999</c:v>
                </c:pt>
                <c:pt idx="59">
                  <c:v>0.66352199999999995</c:v>
                </c:pt>
                <c:pt idx="60">
                  <c:v>0.64331799999999995</c:v>
                </c:pt>
                <c:pt idx="61">
                  <c:v>0.65317999999999998</c:v>
                </c:pt>
                <c:pt idx="62">
                  <c:v>0.68293000000000004</c:v>
                </c:pt>
                <c:pt idx="63">
                  <c:v>0.71485200000000004</c:v>
                </c:pt>
                <c:pt idx="64">
                  <c:v>0.70872800000000002</c:v>
                </c:pt>
                <c:pt idx="65">
                  <c:v>0.70733800000000002</c:v>
                </c:pt>
                <c:pt idx="66">
                  <c:v>0.68390099999999998</c:v>
                </c:pt>
                <c:pt idx="67">
                  <c:v>0.66897200000000001</c:v>
                </c:pt>
                <c:pt idx="68">
                  <c:v>0.67501900000000004</c:v>
                </c:pt>
                <c:pt idx="69">
                  <c:v>0.666632</c:v>
                </c:pt>
                <c:pt idx="70">
                  <c:v>0.66754000000000002</c:v>
                </c:pt>
                <c:pt idx="71">
                  <c:v>0.65812099999999996</c:v>
                </c:pt>
                <c:pt idx="72">
                  <c:v>0.66676299999999999</c:v>
                </c:pt>
                <c:pt idx="73">
                  <c:v>0.68013400000000002</c:v>
                </c:pt>
                <c:pt idx="74">
                  <c:v>0.68122499999999997</c:v>
                </c:pt>
                <c:pt idx="75">
                  <c:v>0.68150500000000003</c:v>
                </c:pt>
                <c:pt idx="76">
                  <c:v>0.68435199999999996</c:v>
                </c:pt>
                <c:pt idx="77">
                  <c:v>0.68160399999999999</c:v>
                </c:pt>
                <c:pt idx="78">
                  <c:v>0.67260900000000001</c:v>
                </c:pt>
                <c:pt idx="79">
                  <c:v>0.66353600000000001</c:v>
                </c:pt>
                <c:pt idx="80">
                  <c:v>0.67291599999999996</c:v>
                </c:pt>
                <c:pt idx="81">
                  <c:v>0.65998599999999996</c:v>
                </c:pt>
                <c:pt idx="82">
                  <c:v>0.65678800000000004</c:v>
                </c:pt>
                <c:pt idx="83">
                  <c:v>0.65658000000000005</c:v>
                </c:pt>
                <c:pt idx="84">
                  <c:v>0.66696800000000001</c:v>
                </c:pt>
                <c:pt idx="85">
                  <c:v>0.68351099999999998</c:v>
                </c:pt>
                <c:pt idx="86">
                  <c:v>0.69393499999999997</c:v>
                </c:pt>
                <c:pt idx="87">
                  <c:v>0.68986700000000001</c:v>
                </c:pt>
                <c:pt idx="88">
                  <c:v>0.68738900000000003</c:v>
                </c:pt>
                <c:pt idx="89">
                  <c:v>0.69026900000000002</c:v>
                </c:pt>
                <c:pt idx="90">
                  <c:v>0.68279699999999999</c:v>
                </c:pt>
                <c:pt idx="91">
                  <c:v>0.68009399999999998</c:v>
                </c:pt>
                <c:pt idx="92">
                  <c:v>0.67630000000000001</c:v>
                </c:pt>
                <c:pt idx="93">
                  <c:v>0.68650100000000003</c:v>
                </c:pt>
                <c:pt idx="94">
                  <c:v>0.67903500000000006</c:v>
                </c:pt>
                <c:pt idx="95">
                  <c:v>0.68237599999999998</c:v>
                </c:pt>
                <c:pt idx="96">
                  <c:v>0.69717200000000001</c:v>
                </c:pt>
                <c:pt idx="97">
                  <c:v>0.67780700000000005</c:v>
                </c:pt>
                <c:pt idx="98">
                  <c:v>0.67575600000000002</c:v>
                </c:pt>
                <c:pt idx="99">
                  <c:v>0.671983</c:v>
                </c:pt>
                <c:pt idx="100">
                  <c:v>0.667987</c:v>
                </c:pt>
              </c:numCache>
            </c:numRef>
          </c:yVal>
          <c:smooth val="0"/>
          <c:extLst>
            <c:ext xmlns:c16="http://schemas.microsoft.com/office/drawing/2014/chart" uri="{C3380CC4-5D6E-409C-BE32-E72D297353CC}">
              <c16:uniqueId val="{00000001-4454-414D-B4E2-01A2C4C23675}"/>
            </c:ext>
          </c:extLst>
        </c:ser>
        <c:ser>
          <c:idx val="2"/>
          <c:order val="2"/>
          <c:tx>
            <c:v>Medium initial cooperativeness</c:v>
          </c:tx>
          <c:spPr>
            <a:ln w="19050" cap="rnd">
              <a:noFill/>
              <a:round/>
            </a:ln>
            <a:effectLst/>
          </c:spPr>
          <c:marker>
            <c:symbol val="circle"/>
            <c:size val="5"/>
            <c:spPr>
              <a:solidFill>
                <a:schemeClr val="accent3"/>
              </a:solidFill>
              <a:ln w="9525">
                <a:solidFill>
                  <a:schemeClr val="accent3"/>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0.1'!$F$1:$F$101</c:f>
              <c:numCache>
                <c:formatCode>General</c:formatCode>
                <c:ptCount val="101"/>
                <c:pt idx="0">
                  <c:v>0.67</c:v>
                </c:pt>
                <c:pt idx="1">
                  <c:v>0.66920400000000002</c:v>
                </c:pt>
                <c:pt idx="2">
                  <c:v>0.67193599999999998</c:v>
                </c:pt>
                <c:pt idx="3">
                  <c:v>0.66486800000000001</c:v>
                </c:pt>
                <c:pt idx="4">
                  <c:v>0.66935299999999998</c:v>
                </c:pt>
                <c:pt idx="5">
                  <c:v>0.65782600000000002</c:v>
                </c:pt>
                <c:pt idx="6">
                  <c:v>0.65578599999999998</c:v>
                </c:pt>
                <c:pt idx="7">
                  <c:v>0.65441700000000003</c:v>
                </c:pt>
                <c:pt idx="8">
                  <c:v>0.65171299999999999</c:v>
                </c:pt>
                <c:pt idx="9">
                  <c:v>0.646845</c:v>
                </c:pt>
                <c:pt idx="10">
                  <c:v>0.65492799999999995</c:v>
                </c:pt>
                <c:pt idx="11">
                  <c:v>0.65347599999999995</c:v>
                </c:pt>
                <c:pt idx="12">
                  <c:v>0.64701399999999998</c:v>
                </c:pt>
                <c:pt idx="13">
                  <c:v>0.64818100000000001</c:v>
                </c:pt>
                <c:pt idx="14">
                  <c:v>0.66736200000000001</c:v>
                </c:pt>
                <c:pt idx="15">
                  <c:v>0.66985700000000004</c:v>
                </c:pt>
                <c:pt idx="16">
                  <c:v>0.66626200000000002</c:v>
                </c:pt>
                <c:pt idx="17">
                  <c:v>0.65461899999999995</c:v>
                </c:pt>
                <c:pt idx="18">
                  <c:v>0.65292300000000003</c:v>
                </c:pt>
                <c:pt idx="19">
                  <c:v>0.65025299999999997</c:v>
                </c:pt>
                <c:pt idx="20">
                  <c:v>0.63902899999999996</c:v>
                </c:pt>
                <c:pt idx="21">
                  <c:v>0.63634199999999996</c:v>
                </c:pt>
                <c:pt idx="22">
                  <c:v>0.63479200000000002</c:v>
                </c:pt>
                <c:pt idx="23">
                  <c:v>0.63574699999999995</c:v>
                </c:pt>
                <c:pt idx="24">
                  <c:v>0.63080099999999995</c:v>
                </c:pt>
                <c:pt idx="25">
                  <c:v>0.64129599999999998</c:v>
                </c:pt>
                <c:pt idx="26">
                  <c:v>0.64686999999999995</c:v>
                </c:pt>
                <c:pt idx="27">
                  <c:v>0.65276500000000004</c:v>
                </c:pt>
                <c:pt idx="28">
                  <c:v>0.66064100000000003</c:v>
                </c:pt>
                <c:pt idx="29">
                  <c:v>0.663219</c:v>
                </c:pt>
                <c:pt idx="30">
                  <c:v>0.66142699999999999</c:v>
                </c:pt>
                <c:pt idx="31">
                  <c:v>0.665709</c:v>
                </c:pt>
                <c:pt idx="32">
                  <c:v>0.653868</c:v>
                </c:pt>
                <c:pt idx="33">
                  <c:v>0.65097700000000003</c:v>
                </c:pt>
                <c:pt idx="34">
                  <c:v>0.659084</c:v>
                </c:pt>
                <c:pt idx="35">
                  <c:v>0.66409399999999996</c:v>
                </c:pt>
                <c:pt idx="36">
                  <c:v>0.65768800000000005</c:v>
                </c:pt>
                <c:pt idx="37">
                  <c:v>0.673211</c:v>
                </c:pt>
                <c:pt idx="38">
                  <c:v>0.67036300000000004</c:v>
                </c:pt>
                <c:pt idx="39">
                  <c:v>0.66115199999999996</c:v>
                </c:pt>
                <c:pt idx="40">
                  <c:v>0.66270099999999998</c:v>
                </c:pt>
                <c:pt idx="41">
                  <c:v>0.68471800000000005</c:v>
                </c:pt>
                <c:pt idx="42">
                  <c:v>0.67345299999999997</c:v>
                </c:pt>
                <c:pt idx="43">
                  <c:v>0.65951800000000005</c:v>
                </c:pt>
                <c:pt idx="44">
                  <c:v>0.67122000000000004</c:v>
                </c:pt>
                <c:pt idx="45">
                  <c:v>0.66949400000000003</c:v>
                </c:pt>
                <c:pt idx="46">
                  <c:v>0.65485099999999996</c:v>
                </c:pt>
                <c:pt idx="47">
                  <c:v>0.66761700000000002</c:v>
                </c:pt>
                <c:pt idx="48">
                  <c:v>0.65645600000000004</c:v>
                </c:pt>
                <c:pt idx="49">
                  <c:v>0.66417800000000005</c:v>
                </c:pt>
                <c:pt idx="50">
                  <c:v>0.65465799999999996</c:v>
                </c:pt>
                <c:pt idx="51">
                  <c:v>0.65484100000000001</c:v>
                </c:pt>
                <c:pt idx="52">
                  <c:v>0.66336700000000004</c:v>
                </c:pt>
                <c:pt idx="53">
                  <c:v>0.68632199999999999</c:v>
                </c:pt>
                <c:pt idx="54">
                  <c:v>0.69133</c:v>
                </c:pt>
                <c:pt idx="55">
                  <c:v>0.69559800000000005</c:v>
                </c:pt>
                <c:pt idx="56">
                  <c:v>0.68950599999999995</c:v>
                </c:pt>
                <c:pt idx="57">
                  <c:v>0.69034700000000004</c:v>
                </c:pt>
                <c:pt idx="58">
                  <c:v>0.69201800000000002</c:v>
                </c:pt>
                <c:pt idx="59">
                  <c:v>0.69847800000000004</c:v>
                </c:pt>
                <c:pt idx="60">
                  <c:v>0.70055999999999996</c:v>
                </c:pt>
                <c:pt idx="61">
                  <c:v>0.69583499999999998</c:v>
                </c:pt>
                <c:pt idx="62">
                  <c:v>0.69627399999999995</c:v>
                </c:pt>
                <c:pt idx="63">
                  <c:v>0.69386000000000003</c:v>
                </c:pt>
                <c:pt idx="64">
                  <c:v>0.69418899999999994</c:v>
                </c:pt>
                <c:pt idx="65">
                  <c:v>0.68682900000000002</c:v>
                </c:pt>
                <c:pt idx="66">
                  <c:v>0.69083300000000003</c:v>
                </c:pt>
                <c:pt idx="67">
                  <c:v>0.68582100000000001</c:v>
                </c:pt>
                <c:pt idx="68">
                  <c:v>0.67398400000000003</c:v>
                </c:pt>
                <c:pt idx="69">
                  <c:v>0.67334499999999997</c:v>
                </c:pt>
                <c:pt idx="70">
                  <c:v>0.66614700000000004</c:v>
                </c:pt>
                <c:pt idx="71">
                  <c:v>0.66094200000000003</c:v>
                </c:pt>
                <c:pt idx="72">
                  <c:v>0.66350500000000001</c:v>
                </c:pt>
                <c:pt idx="73">
                  <c:v>0.66596100000000003</c:v>
                </c:pt>
                <c:pt idx="74">
                  <c:v>0.658443</c:v>
                </c:pt>
                <c:pt idx="75">
                  <c:v>0.66211600000000004</c:v>
                </c:pt>
                <c:pt idx="76">
                  <c:v>0.67243299999999995</c:v>
                </c:pt>
                <c:pt idx="77">
                  <c:v>0.66939700000000002</c:v>
                </c:pt>
                <c:pt idx="78">
                  <c:v>0.66788700000000001</c:v>
                </c:pt>
                <c:pt idx="79">
                  <c:v>0.66299699999999995</c:v>
                </c:pt>
                <c:pt idx="80">
                  <c:v>0.64854699999999998</c:v>
                </c:pt>
                <c:pt idx="81">
                  <c:v>0.63801399999999997</c:v>
                </c:pt>
                <c:pt idx="82">
                  <c:v>0.64426700000000003</c:v>
                </c:pt>
                <c:pt idx="83">
                  <c:v>0.63465400000000005</c:v>
                </c:pt>
                <c:pt idx="84">
                  <c:v>0.632575</c:v>
                </c:pt>
                <c:pt idx="85">
                  <c:v>0.62775099999999995</c:v>
                </c:pt>
                <c:pt idx="86">
                  <c:v>0.65999099999999999</c:v>
                </c:pt>
                <c:pt idx="87">
                  <c:v>0.66299799999999998</c:v>
                </c:pt>
                <c:pt idx="88">
                  <c:v>0.66491199999999995</c:v>
                </c:pt>
                <c:pt idx="89">
                  <c:v>0.65595099999999995</c:v>
                </c:pt>
                <c:pt idx="90">
                  <c:v>0.63488199999999995</c:v>
                </c:pt>
                <c:pt idx="91">
                  <c:v>0.68530999999999997</c:v>
                </c:pt>
                <c:pt idx="92">
                  <c:v>0.67961099999999997</c:v>
                </c:pt>
                <c:pt idx="93">
                  <c:v>0.67095499999999997</c:v>
                </c:pt>
                <c:pt idx="94">
                  <c:v>0.67584200000000005</c:v>
                </c:pt>
                <c:pt idx="95">
                  <c:v>0.69181400000000004</c:v>
                </c:pt>
                <c:pt idx="96">
                  <c:v>0.65003299999999997</c:v>
                </c:pt>
                <c:pt idx="97">
                  <c:v>0.63237699999999997</c:v>
                </c:pt>
                <c:pt idx="98">
                  <c:v>0.65154699999999999</c:v>
                </c:pt>
                <c:pt idx="99">
                  <c:v>0.68671300000000002</c:v>
                </c:pt>
                <c:pt idx="100">
                  <c:v>0.66108100000000003</c:v>
                </c:pt>
              </c:numCache>
            </c:numRef>
          </c:yVal>
          <c:smooth val="0"/>
          <c:extLst>
            <c:ext xmlns:c16="http://schemas.microsoft.com/office/drawing/2014/chart" uri="{C3380CC4-5D6E-409C-BE32-E72D297353CC}">
              <c16:uniqueId val="{00000002-4454-414D-B4E2-01A2C4C23675}"/>
            </c:ext>
          </c:extLst>
        </c:ser>
        <c:dLbls>
          <c:showLegendKey val="0"/>
          <c:showVal val="0"/>
          <c:showCatName val="0"/>
          <c:showSerName val="0"/>
          <c:showPercent val="0"/>
          <c:showBubbleSize val="0"/>
        </c:dLbls>
        <c:axId val="349985296"/>
        <c:axId val="349988040"/>
      </c:scatterChart>
      <c:valAx>
        <c:axId val="349985296"/>
        <c:scaling>
          <c:orientation val="minMax"/>
          <c:max val="1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crossAx val="349988040"/>
        <c:crosses val="autoZero"/>
        <c:crossBetween val="midCat"/>
      </c:valAx>
      <c:valAx>
        <c:axId val="349988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dirty="0" err="1"/>
                  <a:t>Mean</a:t>
                </a:r>
                <a:r>
                  <a:rPr lang="nl-NL" sz="1600" dirty="0"/>
                  <a:t> </a:t>
                </a:r>
                <a:r>
                  <a:rPr lang="nl-NL" sz="1600" dirty="0" err="1"/>
                  <a:t>cooperativeness</a:t>
                </a:r>
                <a:endParaRPr lang="nl-NL" sz="1600" dirty="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crossAx val="3499852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'Model 1.2 price0.0'!$U$1</c:f>
              <c:strCache>
                <c:ptCount val="1"/>
                <c:pt idx="0">
                  <c:v>MeanInfo</c:v>
                </c:pt>
              </c:strCache>
            </c:strRef>
          </c:tx>
          <c:spPr>
            <a:ln w="19050" cap="rnd">
              <a:noFill/>
              <a:round/>
            </a:ln>
            <a:effectLst/>
          </c:spPr>
          <c:marker>
            <c:symbol val="circle"/>
            <c:size val="5"/>
            <c:spPr>
              <a:solidFill>
                <a:schemeClr val="accent2">
                  <a:lumMod val="75000"/>
                </a:schemeClr>
              </a:solidFill>
              <a:ln w="9525">
                <a:noFill/>
              </a:ln>
              <a:effectLst/>
            </c:spPr>
          </c:marker>
          <c:xVal>
            <c:numRef>
              <c:f>'Model 1.2 price0.0'!$A$2:$A$5002</c:f>
              <c:numCache>
                <c:formatCode>General</c:formatCode>
                <c:ptCount val="5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pt idx="2001">
                  <c:v>200100</c:v>
                </c:pt>
                <c:pt idx="2002">
                  <c:v>200200</c:v>
                </c:pt>
                <c:pt idx="2003">
                  <c:v>200300</c:v>
                </c:pt>
                <c:pt idx="2004">
                  <c:v>200400</c:v>
                </c:pt>
                <c:pt idx="2005">
                  <c:v>200500</c:v>
                </c:pt>
                <c:pt idx="2006">
                  <c:v>200600</c:v>
                </c:pt>
                <c:pt idx="2007">
                  <c:v>200700</c:v>
                </c:pt>
                <c:pt idx="2008">
                  <c:v>200800</c:v>
                </c:pt>
                <c:pt idx="2009">
                  <c:v>200900</c:v>
                </c:pt>
                <c:pt idx="2010">
                  <c:v>201000</c:v>
                </c:pt>
                <c:pt idx="2011">
                  <c:v>201100</c:v>
                </c:pt>
                <c:pt idx="2012">
                  <c:v>201200</c:v>
                </c:pt>
                <c:pt idx="2013">
                  <c:v>201300</c:v>
                </c:pt>
                <c:pt idx="2014">
                  <c:v>201400</c:v>
                </c:pt>
                <c:pt idx="2015">
                  <c:v>201500</c:v>
                </c:pt>
                <c:pt idx="2016">
                  <c:v>201600</c:v>
                </c:pt>
                <c:pt idx="2017">
                  <c:v>201700</c:v>
                </c:pt>
                <c:pt idx="2018">
                  <c:v>201800</c:v>
                </c:pt>
                <c:pt idx="2019">
                  <c:v>201900</c:v>
                </c:pt>
                <c:pt idx="2020">
                  <c:v>202000</c:v>
                </c:pt>
                <c:pt idx="2021">
                  <c:v>202100</c:v>
                </c:pt>
                <c:pt idx="2022">
                  <c:v>202200</c:v>
                </c:pt>
                <c:pt idx="2023">
                  <c:v>202300</c:v>
                </c:pt>
                <c:pt idx="2024">
                  <c:v>202400</c:v>
                </c:pt>
                <c:pt idx="2025">
                  <c:v>202500</c:v>
                </c:pt>
                <c:pt idx="2026">
                  <c:v>202600</c:v>
                </c:pt>
                <c:pt idx="2027">
                  <c:v>202700</c:v>
                </c:pt>
                <c:pt idx="2028">
                  <c:v>202800</c:v>
                </c:pt>
                <c:pt idx="2029">
                  <c:v>202900</c:v>
                </c:pt>
                <c:pt idx="2030">
                  <c:v>203000</c:v>
                </c:pt>
                <c:pt idx="2031">
                  <c:v>203100</c:v>
                </c:pt>
                <c:pt idx="2032">
                  <c:v>203200</c:v>
                </c:pt>
                <c:pt idx="2033">
                  <c:v>203300</c:v>
                </c:pt>
                <c:pt idx="2034">
                  <c:v>203400</c:v>
                </c:pt>
                <c:pt idx="2035">
                  <c:v>203500</c:v>
                </c:pt>
                <c:pt idx="2036">
                  <c:v>203600</c:v>
                </c:pt>
                <c:pt idx="2037">
                  <c:v>203700</c:v>
                </c:pt>
                <c:pt idx="2038">
                  <c:v>203800</c:v>
                </c:pt>
                <c:pt idx="2039">
                  <c:v>203900</c:v>
                </c:pt>
                <c:pt idx="2040">
                  <c:v>204000</c:v>
                </c:pt>
                <c:pt idx="2041">
                  <c:v>204100</c:v>
                </c:pt>
                <c:pt idx="2042">
                  <c:v>204200</c:v>
                </c:pt>
                <c:pt idx="2043">
                  <c:v>204300</c:v>
                </c:pt>
                <c:pt idx="2044">
                  <c:v>204400</c:v>
                </c:pt>
                <c:pt idx="2045">
                  <c:v>204500</c:v>
                </c:pt>
                <c:pt idx="2046">
                  <c:v>204600</c:v>
                </c:pt>
                <c:pt idx="2047">
                  <c:v>204700</c:v>
                </c:pt>
                <c:pt idx="2048">
                  <c:v>204800</c:v>
                </c:pt>
                <c:pt idx="2049">
                  <c:v>204900</c:v>
                </c:pt>
                <c:pt idx="2050">
                  <c:v>205000</c:v>
                </c:pt>
                <c:pt idx="2051">
                  <c:v>205100</c:v>
                </c:pt>
                <c:pt idx="2052">
                  <c:v>205200</c:v>
                </c:pt>
                <c:pt idx="2053">
                  <c:v>205300</c:v>
                </c:pt>
                <c:pt idx="2054">
                  <c:v>205400</c:v>
                </c:pt>
                <c:pt idx="2055">
                  <c:v>205500</c:v>
                </c:pt>
                <c:pt idx="2056">
                  <c:v>205600</c:v>
                </c:pt>
                <c:pt idx="2057">
                  <c:v>205700</c:v>
                </c:pt>
                <c:pt idx="2058">
                  <c:v>205800</c:v>
                </c:pt>
                <c:pt idx="2059">
                  <c:v>205900</c:v>
                </c:pt>
                <c:pt idx="2060">
                  <c:v>206000</c:v>
                </c:pt>
                <c:pt idx="2061">
                  <c:v>206100</c:v>
                </c:pt>
                <c:pt idx="2062">
                  <c:v>206200</c:v>
                </c:pt>
                <c:pt idx="2063">
                  <c:v>206300</c:v>
                </c:pt>
                <c:pt idx="2064">
                  <c:v>206400</c:v>
                </c:pt>
                <c:pt idx="2065">
                  <c:v>206500</c:v>
                </c:pt>
                <c:pt idx="2066">
                  <c:v>206600</c:v>
                </c:pt>
                <c:pt idx="2067">
                  <c:v>206700</c:v>
                </c:pt>
                <c:pt idx="2068">
                  <c:v>206800</c:v>
                </c:pt>
                <c:pt idx="2069">
                  <c:v>206900</c:v>
                </c:pt>
                <c:pt idx="2070">
                  <c:v>207000</c:v>
                </c:pt>
                <c:pt idx="2071">
                  <c:v>207100</c:v>
                </c:pt>
                <c:pt idx="2072">
                  <c:v>207200</c:v>
                </c:pt>
                <c:pt idx="2073">
                  <c:v>207300</c:v>
                </c:pt>
                <c:pt idx="2074">
                  <c:v>207400</c:v>
                </c:pt>
                <c:pt idx="2075">
                  <c:v>207500</c:v>
                </c:pt>
                <c:pt idx="2076">
                  <c:v>207600</c:v>
                </c:pt>
                <c:pt idx="2077">
                  <c:v>207700</c:v>
                </c:pt>
                <c:pt idx="2078">
                  <c:v>207800</c:v>
                </c:pt>
                <c:pt idx="2079">
                  <c:v>207900</c:v>
                </c:pt>
                <c:pt idx="2080">
                  <c:v>208000</c:v>
                </c:pt>
                <c:pt idx="2081">
                  <c:v>208100</c:v>
                </c:pt>
                <c:pt idx="2082">
                  <c:v>208200</c:v>
                </c:pt>
                <c:pt idx="2083">
                  <c:v>208300</c:v>
                </c:pt>
                <c:pt idx="2084">
                  <c:v>208400</c:v>
                </c:pt>
                <c:pt idx="2085">
                  <c:v>208500</c:v>
                </c:pt>
                <c:pt idx="2086">
                  <c:v>208600</c:v>
                </c:pt>
                <c:pt idx="2087">
                  <c:v>208700</c:v>
                </c:pt>
                <c:pt idx="2088">
                  <c:v>208800</c:v>
                </c:pt>
                <c:pt idx="2089">
                  <c:v>208900</c:v>
                </c:pt>
                <c:pt idx="2090">
                  <c:v>209000</c:v>
                </c:pt>
                <c:pt idx="2091">
                  <c:v>209100</c:v>
                </c:pt>
                <c:pt idx="2092">
                  <c:v>209200</c:v>
                </c:pt>
                <c:pt idx="2093">
                  <c:v>209300</c:v>
                </c:pt>
                <c:pt idx="2094">
                  <c:v>209400</c:v>
                </c:pt>
                <c:pt idx="2095">
                  <c:v>209500</c:v>
                </c:pt>
                <c:pt idx="2096">
                  <c:v>209600</c:v>
                </c:pt>
                <c:pt idx="2097">
                  <c:v>209700</c:v>
                </c:pt>
                <c:pt idx="2098">
                  <c:v>209800</c:v>
                </c:pt>
                <c:pt idx="2099">
                  <c:v>209900</c:v>
                </c:pt>
                <c:pt idx="2100">
                  <c:v>210000</c:v>
                </c:pt>
                <c:pt idx="2101">
                  <c:v>210100</c:v>
                </c:pt>
                <c:pt idx="2102">
                  <c:v>210200</c:v>
                </c:pt>
                <c:pt idx="2103">
                  <c:v>210300</c:v>
                </c:pt>
                <c:pt idx="2104">
                  <c:v>210400</c:v>
                </c:pt>
                <c:pt idx="2105">
                  <c:v>210500</c:v>
                </c:pt>
                <c:pt idx="2106">
                  <c:v>210600</c:v>
                </c:pt>
                <c:pt idx="2107">
                  <c:v>210700</c:v>
                </c:pt>
                <c:pt idx="2108">
                  <c:v>210800</c:v>
                </c:pt>
                <c:pt idx="2109">
                  <c:v>210900</c:v>
                </c:pt>
                <c:pt idx="2110">
                  <c:v>211000</c:v>
                </c:pt>
                <c:pt idx="2111">
                  <c:v>211100</c:v>
                </c:pt>
                <c:pt idx="2112">
                  <c:v>211200</c:v>
                </c:pt>
                <c:pt idx="2113">
                  <c:v>211300</c:v>
                </c:pt>
                <c:pt idx="2114">
                  <c:v>211400</c:v>
                </c:pt>
                <c:pt idx="2115">
                  <c:v>211500</c:v>
                </c:pt>
                <c:pt idx="2116">
                  <c:v>211600</c:v>
                </c:pt>
                <c:pt idx="2117">
                  <c:v>211700</c:v>
                </c:pt>
                <c:pt idx="2118">
                  <c:v>211800</c:v>
                </c:pt>
                <c:pt idx="2119">
                  <c:v>211900</c:v>
                </c:pt>
                <c:pt idx="2120">
                  <c:v>212000</c:v>
                </c:pt>
                <c:pt idx="2121">
                  <c:v>212100</c:v>
                </c:pt>
                <c:pt idx="2122">
                  <c:v>212200</c:v>
                </c:pt>
                <c:pt idx="2123">
                  <c:v>212300</c:v>
                </c:pt>
                <c:pt idx="2124">
                  <c:v>212400</c:v>
                </c:pt>
                <c:pt idx="2125">
                  <c:v>212500</c:v>
                </c:pt>
                <c:pt idx="2126">
                  <c:v>212600</c:v>
                </c:pt>
                <c:pt idx="2127">
                  <c:v>212700</c:v>
                </c:pt>
                <c:pt idx="2128">
                  <c:v>212800</c:v>
                </c:pt>
                <c:pt idx="2129">
                  <c:v>212900</c:v>
                </c:pt>
                <c:pt idx="2130">
                  <c:v>213000</c:v>
                </c:pt>
                <c:pt idx="2131">
                  <c:v>213100</c:v>
                </c:pt>
                <c:pt idx="2132">
                  <c:v>213200</c:v>
                </c:pt>
                <c:pt idx="2133">
                  <c:v>213300</c:v>
                </c:pt>
                <c:pt idx="2134">
                  <c:v>213400</c:v>
                </c:pt>
                <c:pt idx="2135">
                  <c:v>213500</c:v>
                </c:pt>
                <c:pt idx="2136">
                  <c:v>213600</c:v>
                </c:pt>
                <c:pt idx="2137">
                  <c:v>213700</c:v>
                </c:pt>
                <c:pt idx="2138">
                  <c:v>213800</c:v>
                </c:pt>
                <c:pt idx="2139">
                  <c:v>213900</c:v>
                </c:pt>
                <c:pt idx="2140">
                  <c:v>214000</c:v>
                </c:pt>
                <c:pt idx="2141">
                  <c:v>214100</c:v>
                </c:pt>
                <c:pt idx="2142">
                  <c:v>214200</c:v>
                </c:pt>
                <c:pt idx="2143">
                  <c:v>214300</c:v>
                </c:pt>
                <c:pt idx="2144">
                  <c:v>214400</c:v>
                </c:pt>
                <c:pt idx="2145">
                  <c:v>214500</c:v>
                </c:pt>
                <c:pt idx="2146">
                  <c:v>214600</c:v>
                </c:pt>
                <c:pt idx="2147">
                  <c:v>214700</c:v>
                </c:pt>
                <c:pt idx="2148">
                  <c:v>214800</c:v>
                </c:pt>
                <c:pt idx="2149">
                  <c:v>214900</c:v>
                </c:pt>
                <c:pt idx="2150">
                  <c:v>215000</c:v>
                </c:pt>
                <c:pt idx="2151">
                  <c:v>215100</c:v>
                </c:pt>
                <c:pt idx="2152">
                  <c:v>215200</c:v>
                </c:pt>
                <c:pt idx="2153">
                  <c:v>215300</c:v>
                </c:pt>
                <c:pt idx="2154">
                  <c:v>215400</c:v>
                </c:pt>
                <c:pt idx="2155">
                  <c:v>215500</c:v>
                </c:pt>
                <c:pt idx="2156">
                  <c:v>215600</c:v>
                </c:pt>
                <c:pt idx="2157">
                  <c:v>215700</c:v>
                </c:pt>
                <c:pt idx="2158">
                  <c:v>215800</c:v>
                </c:pt>
                <c:pt idx="2159">
                  <c:v>215900</c:v>
                </c:pt>
                <c:pt idx="2160">
                  <c:v>216000</c:v>
                </c:pt>
                <c:pt idx="2161">
                  <c:v>216100</c:v>
                </c:pt>
                <c:pt idx="2162">
                  <c:v>216200</c:v>
                </c:pt>
                <c:pt idx="2163">
                  <c:v>216300</c:v>
                </c:pt>
                <c:pt idx="2164">
                  <c:v>216400</c:v>
                </c:pt>
                <c:pt idx="2165">
                  <c:v>216500</c:v>
                </c:pt>
                <c:pt idx="2166">
                  <c:v>216600</c:v>
                </c:pt>
                <c:pt idx="2167">
                  <c:v>216700</c:v>
                </c:pt>
                <c:pt idx="2168">
                  <c:v>216800</c:v>
                </c:pt>
                <c:pt idx="2169">
                  <c:v>216900</c:v>
                </c:pt>
                <c:pt idx="2170">
                  <c:v>217000</c:v>
                </c:pt>
                <c:pt idx="2171">
                  <c:v>217100</c:v>
                </c:pt>
                <c:pt idx="2172">
                  <c:v>217200</c:v>
                </c:pt>
                <c:pt idx="2173">
                  <c:v>217300</c:v>
                </c:pt>
                <c:pt idx="2174">
                  <c:v>217400</c:v>
                </c:pt>
                <c:pt idx="2175">
                  <c:v>217500</c:v>
                </c:pt>
                <c:pt idx="2176">
                  <c:v>217600</c:v>
                </c:pt>
                <c:pt idx="2177">
                  <c:v>217700</c:v>
                </c:pt>
                <c:pt idx="2178">
                  <c:v>217800</c:v>
                </c:pt>
                <c:pt idx="2179">
                  <c:v>217900</c:v>
                </c:pt>
                <c:pt idx="2180">
                  <c:v>218000</c:v>
                </c:pt>
                <c:pt idx="2181">
                  <c:v>218100</c:v>
                </c:pt>
                <c:pt idx="2182">
                  <c:v>218200</c:v>
                </c:pt>
                <c:pt idx="2183">
                  <c:v>218300</c:v>
                </c:pt>
                <c:pt idx="2184">
                  <c:v>218400</c:v>
                </c:pt>
                <c:pt idx="2185">
                  <c:v>218500</c:v>
                </c:pt>
                <c:pt idx="2186">
                  <c:v>218600</c:v>
                </c:pt>
                <c:pt idx="2187">
                  <c:v>218700</c:v>
                </c:pt>
                <c:pt idx="2188">
                  <c:v>218800</c:v>
                </c:pt>
                <c:pt idx="2189">
                  <c:v>218900</c:v>
                </c:pt>
                <c:pt idx="2190">
                  <c:v>219000</c:v>
                </c:pt>
                <c:pt idx="2191">
                  <c:v>219100</c:v>
                </c:pt>
                <c:pt idx="2192">
                  <c:v>219200</c:v>
                </c:pt>
                <c:pt idx="2193">
                  <c:v>219300</c:v>
                </c:pt>
                <c:pt idx="2194">
                  <c:v>219400</c:v>
                </c:pt>
                <c:pt idx="2195">
                  <c:v>219500</c:v>
                </c:pt>
                <c:pt idx="2196">
                  <c:v>219600</c:v>
                </c:pt>
                <c:pt idx="2197">
                  <c:v>219700</c:v>
                </c:pt>
                <c:pt idx="2198">
                  <c:v>219800</c:v>
                </c:pt>
                <c:pt idx="2199">
                  <c:v>219900</c:v>
                </c:pt>
                <c:pt idx="2200">
                  <c:v>220000</c:v>
                </c:pt>
                <c:pt idx="2201">
                  <c:v>220100</c:v>
                </c:pt>
                <c:pt idx="2202">
                  <c:v>220200</c:v>
                </c:pt>
                <c:pt idx="2203">
                  <c:v>220300</c:v>
                </c:pt>
                <c:pt idx="2204">
                  <c:v>220400</c:v>
                </c:pt>
                <c:pt idx="2205">
                  <c:v>220500</c:v>
                </c:pt>
                <c:pt idx="2206">
                  <c:v>220600</c:v>
                </c:pt>
                <c:pt idx="2207">
                  <c:v>220700</c:v>
                </c:pt>
                <c:pt idx="2208">
                  <c:v>220800</c:v>
                </c:pt>
                <c:pt idx="2209">
                  <c:v>220900</c:v>
                </c:pt>
                <c:pt idx="2210">
                  <c:v>221000</c:v>
                </c:pt>
                <c:pt idx="2211">
                  <c:v>221100</c:v>
                </c:pt>
                <c:pt idx="2212">
                  <c:v>221200</c:v>
                </c:pt>
                <c:pt idx="2213">
                  <c:v>221300</c:v>
                </c:pt>
                <c:pt idx="2214">
                  <c:v>221400</c:v>
                </c:pt>
                <c:pt idx="2215">
                  <c:v>221500</c:v>
                </c:pt>
                <c:pt idx="2216">
                  <c:v>221600</c:v>
                </c:pt>
                <c:pt idx="2217">
                  <c:v>221700</c:v>
                </c:pt>
                <c:pt idx="2218">
                  <c:v>221800</c:v>
                </c:pt>
                <c:pt idx="2219">
                  <c:v>221900</c:v>
                </c:pt>
                <c:pt idx="2220">
                  <c:v>222000</c:v>
                </c:pt>
                <c:pt idx="2221">
                  <c:v>222100</c:v>
                </c:pt>
                <c:pt idx="2222">
                  <c:v>222200</c:v>
                </c:pt>
                <c:pt idx="2223">
                  <c:v>222300</c:v>
                </c:pt>
                <c:pt idx="2224">
                  <c:v>222400</c:v>
                </c:pt>
                <c:pt idx="2225">
                  <c:v>222500</c:v>
                </c:pt>
                <c:pt idx="2226">
                  <c:v>222600</c:v>
                </c:pt>
                <c:pt idx="2227">
                  <c:v>222700</c:v>
                </c:pt>
                <c:pt idx="2228">
                  <c:v>222800</c:v>
                </c:pt>
                <c:pt idx="2229">
                  <c:v>222900</c:v>
                </c:pt>
                <c:pt idx="2230">
                  <c:v>223000</c:v>
                </c:pt>
                <c:pt idx="2231">
                  <c:v>223100</c:v>
                </c:pt>
                <c:pt idx="2232">
                  <c:v>223200</c:v>
                </c:pt>
                <c:pt idx="2233">
                  <c:v>223300</c:v>
                </c:pt>
                <c:pt idx="2234">
                  <c:v>223400</c:v>
                </c:pt>
                <c:pt idx="2235">
                  <c:v>223500</c:v>
                </c:pt>
                <c:pt idx="2236">
                  <c:v>223600</c:v>
                </c:pt>
                <c:pt idx="2237">
                  <c:v>223700</c:v>
                </c:pt>
                <c:pt idx="2238">
                  <c:v>223800</c:v>
                </c:pt>
                <c:pt idx="2239">
                  <c:v>223900</c:v>
                </c:pt>
                <c:pt idx="2240">
                  <c:v>224000</c:v>
                </c:pt>
                <c:pt idx="2241">
                  <c:v>224100</c:v>
                </c:pt>
                <c:pt idx="2242">
                  <c:v>224200</c:v>
                </c:pt>
                <c:pt idx="2243">
                  <c:v>224300</c:v>
                </c:pt>
                <c:pt idx="2244">
                  <c:v>224400</c:v>
                </c:pt>
                <c:pt idx="2245">
                  <c:v>224500</c:v>
                </c:pt>
                <c:pt idx="2246">
                  <c:v>224600</c:v>
                </c:pt>
                <c:pt idx="2247">
                  <c:v>224700</c:v>
                </c:pt>
                <c:pt idx="2248">
                  <c:v>224800</c:v>
                </c:pt>
                <c:pt idx="2249">
                  <c:v>224900</c:v>
                </c:pt>
                <c:pt idx="2250">
                  <c:v>225000</c:v>
                </c:pt>
                <c:pt idx="2251">
                  <c:v>225100</c:v>
                </c:pt>
                <c:pt idx="2252">
                  <c:v>225200</c:v>
                </c:pt>
                <c:pt idx="2253">
                  <c:v>225300</c:v>
                </c:pt>
                <c:pt idx="2254">
                  <c:v>225400</c:v>
                </c:pt>
                <c:pt idx="2255">
                  <c:v>225500</c:v>
                </c:pt>
                <c:pt idx="2256">
                  <c:v>225600</c:v>
                </c:pt>
                <c:pt idx="2257">
                  <c:v>225700</c:v>
                </c:pt>
                <c:pt idx="2258">
                  <c:v>225800</c:v>
                </c:pt>
                <c:pt idx="2259">
                  <c:v>225900</c:v>
                </c:pt>
                <c:pt idx="2260">
                  <c:v>226000</c:v>
                </c:pt>
                <c:pt idx="2261">
                  <c:v>226100</c:v>
                </c:pt>
                <c:pt idx="2262">
                  <c:v>226200</c:v>
                </c:pt>
                <c:pt idx="2263">
                  <c:v>226300</c:v>
                </c:pt>
                <c:pt idx="2264">
                  <c:v>226400</c:v>
                </c:pt>
                <c:pt idx="2265">
                  <c:v>226500</c:v>
                </c:pt>
                <c:pt idx="2266">
                  <c:v>226600</c:v>
                </c:pt>
                <c:pt idx="2267">
                  <c:v>226700</c:v>
                </c:pt>
                <c:pt idx="2268">
                  <c:v>226800</c:v>
                </c:pt>
                <c:pt idx="2269">
                  <c:v>226900</c:v>
                </c:pt>
                <c:pt idx="2270">
                  <c:v>227000</c:v>
                </c:pt>
                <c:pt idx="2271">
                  <c:v>227100</c:v>
                </c:pt>
                <c:pt idx="2272">
                  <c:v>227200</c:v>
                </c:pt>
                <c:pt idx="2273">
                  <c:v>227300</c:v>
                </c:pt>
                <c:pt idx="2274">
                  <c:v>227400</c:v>
                </c:pt>
                <c:pt idx="2275">
                  <c:v>227500</c:v>
                </c:pt>
                <c:pt idx="2276">
                  <c:v>227600</c:v>
                </c:pt>
                <c:pt idx="2277">
                  <c:v>227700</c:v>
                </c:pt>
                <c:pt idx="2278">
                  <c:v>227800</c:v>
                </c:pt>
                <c:pt idx="2279">
                  <c:v>227900</c:v>
                </c:pt>
                <c:pt idx="2280">
                  <c:v>228000</c:v>
                </c:pt>
                <c:pt idx="2281">
                  <c:v>228100</c:v>
                </c:pt>
                <c:pt idx="2282">
                  <c:v>228200</c:v>
                </c:pt>
                <c:pt idx="2283">
                  <c:v>228300</c:v>
                </c:pt>
                <c:pt idx="2284">
                  <c:v>228400</c:v>
                </c:pt>
                <c:pt idx="2285">
                  <c:v>228500</c:v>
                </c:pt>
                <c:pt idx="2286">
                  <c:v>228600</c:v>
                </c:pt>
                <c:pt idx="2287">
                  <c:v>228700</c:v>
                </c:pt>
                <c:pt idx="2288">
                  <c:v>228800</c:v>
                </c:pt>
                <c:pt idx="2289">
                  <c:v>228900</c:v>
                </c:pt>
                <c:pt idx="2290">
                  <c:v>229000</c:v>
                </c:pt>
                <c:pt idx="2291">
                  <c:v>229100</c:v>
                </c:pt>
                <c:pt idx="2292">
                  <c:v>229200</c:v>
                </c:pt>
                <c:pt idx="2293">
                  <c:v>229300</c:v>
                </c:pt>
                <c:pt idx="2294">
                  <c:v>229400</c:v>
                </c:pt>
                <c:pt idx="2295">
                  <c:v>229500</c:v>
                </c:pt>
                <c:pt idx="2296">
                  <c:v>229600</c:v>
                </c:pt>
                <c:pt idx="2297">
                  <c:v>229700</c:v>
                </c:pt>
                <c:pt idx="2298">
                  <c:v>229800</c:v>
                </c:pt>
                <c:pt idx="2299">
                  <c:v>229900</c:v>
                </c:pt>
                <c:pt idx="2300">
                  <c:v>230000</c:v>
                </c:pt>
                <c:pt idx="2301">
                  <c:v>230100</c:v>
                </c:pt>
                <c:pt idx="2302">
                  <c:v>230200</c:v>
                </c:pt>
                <c:pt idx="2303">
                  <c:v>230300</c:v>
                </c:pt>
                <c:pt idx="2304">
                  <c:v>230400</c:v>
                </c:pt>
                <c:pt idx="2305">
                  <c:v>230500</c:v>
                </c:pt>
                <c:pt idx="2306">
                  <c:v>230600</c:v>
                </c:pt>
                <c:pt idx="2307">
                  <c:v>230700</c:v>
                </c:pt>
                <c:pt idx="2308">
                  <c:v>230800</c:v>
                </c:pt>
                <c:pt idx="2309">
                  <c:v>230900</c:v>
                </c:pt>
                <c:pt idx="2310">
                  <c:v>231000</c:v>
                </c:pt>
                <c:pt idx="2311">
                  <c:v>231100</c:v>
                </c:pt>
                <c:pt idx="2312">
                  <c:v>231200</c:v>
                </c:pt>
                <c:pt idx="2313">
                  <c:v>231300</c:v>
                </c:pt>
                <c:pt idx="2314">
                  <c:v>231400</c:v>
                </c:pt>
                <c:pt idx="2315">
                  <c:v>231500</c:v>
                </c:pt>
                <c:pt idx="2316">
                  <c:v>231600</c:v>
                </c:pt>
                <c:pt idx="2317">
                  <c:v>231700</c:v>
                </c:pt>
                <c:pt idx="2318">
                  <c:v>231800</c:v>
                </c:pt>
                <c:pt idx="2319">
                  <c:v>231900</c:v>
                </c:pt>
                <c:pt idx="2320">
                  <c:v>232000</c:v>
                </c:pt>
                <c:pt idx="2321">
                  <c:v>232100</c:v>
                </c:pt>
                <c:pt idx="2322">
                  <c:v>232200</c:v>
                </c:pt>
                <c:pt idx="2323">
                  <c:v>232300</c:v>
                </c:pt>
                <c:pt idx="2324">
                  <c:v>232400</c:v>
                </c:pt>
                <c:pt idx="2325">
                  <c:v>232500</c:v>
                </c:pt>
                <c:pt idx="2326">
                  <c:v>232600</c:v>
                </c:pt>
                <c:pt idx="2327">
                  <c:v>232700</c:v>
                </c:pt>
                <c:pt idx="2328">
                  <c:v>232800</c:v>
                </c:pt>
                <c:pt idx="2329">
                  <c:v>232900</c:v>
                </c:pt>
                <c:pt idx="2330">
                  <c:v>233000</c:v>
                </c:pt>
                <c:pt idx="2331">
                  <c:v>233100</c:v>
                </c:pt>
                <c:pt idx="2332">
                  <c:v>233200</c:v>
                </c:pt>
                <c:pt idx="2333">
                  <c:v>233300</c:v>
                </c:pt>
                <c:pt idx="2334">
                  <c:v>233400</c:v>
                </c:pt>
                <c:pt idx="2335">
                  <c:v>233500</c:v>
                </c:pt>
                <c:pt idx="2336">
                  <c:v>233600</c:v>
                </c:pt>
                <c:pt idx="2337">
                  <c:v>233700</c:v>
                </c:pt>
                <c:pt idx="2338">
                  <c:v>233800</c:v>
                </c:pt>
                <c:pt idx="2339">
                  <c:v>233900</c:v>
                </c:pt>
                <c:pt idx="2340">
                  <c:v>234000</c:v>
                </c:pt>
                <c:pt idx="2341">
                  <c:v>234100</c:v>
                </c:pt>
                <c:pt idx="2342">
                  <c:v>234200</c:v>
                </c:pt>
                <c:pt idx="2343">
                  <c:v>234300</c:v>
                </c:pt>
                <c:pt idx="2344">
                  <c:v>234400</c:v>
                </c:pt>
                <c:pt idx="2345">
                  <c:v>234500</c:v>
                </c:pt>
                <c:pt idx="2346">
                  <c:v>234600</c:v>
                </c:pt>
                <c:pt idx="2347">
                  <c:v>234700</c:v>
                </c:pt>
                <c:pt idx="2348">
                  <c:v>234800</c:v>
                </c:pt>
                <c:pt idx="2349">
                  <c:v>234900</c:v>
                </c:pt>
                <c:pt idx="2350">
                  <c:v>235000</c:v>
                </c:pt>
                <c:pt idx="2351">
                  <c:v>235100</c:v>
                </c:pt>
                <c:pt idx="2352">
                  <c:v>235200</c:v>
                </c:pt>
                <c:pt idx="2353">
                  <c:v>235300</c:v>
                </c:pt>
                <c:pt idx="2354">
                  <c:v>235400</c:v>
                </c:pt>
                <c:pt idx="2355">
                  <c:v>235500</c:v>
                </c:pt>
                <c:pt idx="2356">
                  <c:v>235600</c:v>
                </c:pt>
                <c:pt idx="2357">
                  <c:v>235700</c:v>
                </c:pt>
                <c:pt idx="2358">
                  <c:v>235800</c:v>
                </c:pt>
                <c:pt idx="2359">
                  <c:v>235900</c:v>
                </c:pt>
                <c:pt idx="2360">
                  <c:v>236000</c:v>
                </c:pt>
                <c:pt idx="2361">
                  <c:v>236100</c:v>
                </c:pt>
                <c:pt idx="2362">
                  <c:v>236200</c:v>
                </c:pt>
                <c:pt idx="2363">
                  <c:v>236300</c:v>
                </c:pt>
                <c:pt idx="2364">
                  <c:v>236400</c:v>
                </c:pt>
                <c:pt idx="2365">
                  <c:v>236500</c:v>
                </c:pt>
                <c:pt idx="2366">
                  <c:v>236600</c:v>
                </c:pt>
                <c:pt idx="2367">
                  <c:v>236700</c:v>
                </c:pt>
                <c:pt idx="2368">
                  <c:v>236800</c:v>
                </c:pt>
                <c:pt idx="2369">
                  <c:v>236900</c:v>
                </c:pt>
                <c:pt idx="2370">
                  <c:v>237000</c:v>
                </c:pt>
                <c:pt idx="2371">
                  <c:v>237100</c:v>
                </c:pt>
                <c:pt idx="2372">
                  <c:v>237200</c:v>
                </c:pt>
                <c:pt idx="2373">
                  <c:v>237300</c:v>
                </c:pt>
                <c:pt idx="2374">
                  <c:v>237400</c:v>
                </c:pt>
                <c:pt idx="2375">
                  <c:v>237500</c:v>
                </c:pt>
                <c:pt idx="2376">
                  <c:v>237600</c:v>
                </c:pt>
                <c:pt idx="2377">
                  <c:v>237700</c:v>
                </c:pt>
                <c:pt idx="2378">
                  <c:v>237800</c:v>
                </c:pt>
                <c:pt idx="2379">
                  <c:v>237900</c:v>
                </c:pt>
                <c:pt idx="2380">
                  <c:v>238000</c:v>
                </c:pt>
                <c:pt idx="2381">
                  <c:v>238100</c:v>
                </c:pt>
                <c:pt idx="2382">
                  <c:v>238200</c:v>
                </c:pt>
                <c:pt idx="2383">
                  <c:v>238300</c:v>
                </c:pt>
                <c:pt idx="2384">
                  <c:v>238400</c:v>
                </c:pt>
                <c:pt idx="2385">
                  <c:v>238500</c:v>
                </c:pt>
                <c:pt idx="2386">
                  <c:v>238600</c:v>
                </c:pt>
                <c:pt idx="2387">
                  <c:v>238700</c:v>
                </c:pt>
                <c:pt idx="2388">
                  <c:v>238800</c:v>
                </c:pt>
                <c:pt idx="2389">
                  <c:v>238900</c:v>
                </c:pt>
                <c:pt idx="2390">
                  <c:v>239000</c:v>
                </c:pt>
                <c:pt idx="2391">
                  <c:v>239100</c:v>
                </c:pt>
                <c:pt idx="2392">
                  <c:v>239200</c:v>
                </c:pt>
                <c:pt idx="2393">
                  <c:v>239300</c:v>
                </c:pt>
                <c:pt idx="2394">
                  <c:v>239400</c:v>
                </c:pt>
                <c:pt idx="2395">
                  <c:v>239500</c:v>
                </c:pt>
                <c:pt idx="2396">
                  <c:v>239600</c:v>
                </c:pt>
                <c:pt idx="2397">
                  <c:v>239700</c:v>
                </c:pt>
                <c:pt idx="2398">
                  <c:v>239800</c:v>
                </c:pt>
                <c:pt idx="2399">
                  <c:v>239900</c:v>
                </c:pt>
                <c:pt idx="2400">
                  <c:v>240000</c:v>
                </c:pt>
                <c:pt idx="2401">
                  <c:v>240100</c:v>
                </c:pt>
                <c:pt idx="2402">
                  <c:v>240200</c:v>
                </c:pt>
                <c:pt idx="2403">
                  <c:v>240300</c:v>
                </c:pt>
                <c:pt idx="2404">
                  <c:v>240400</c:v>
                </c:pt>
                <c:pt idx="2405">
                  <c:v>240500</c:v>
                </c:pt>
                <c:pt idx="2406">
                  <c:v>240600</c:v>
                </c:pt>
                <c:pt idx="2407">
                  <c:v>240700</c:v>
                </c:pt>
                <c:pt idx="2408">
                  <c:v>240800</c:v>
                </c:pt>
                <c:pt idx="2409">
                  <c:v>240900</c:v>
                </c:pt>
                <c:pt idx="2410">
                  <c:v>241000</c:v>
                </c:pt>
                <c:pt idx="2411">
                  <c:v>241100</c:v>
                </c:pt>
                <c:pt idx="2412">
                  <c:v>241200</c:v>
                </c:pt>
                <c:pt idx="2413">
                  <c:v>241300</c:v>
                </c:pt>
                <c:pt idx="2414">
                  <c:v>241400</c:v>
                </c:pt>
                <c:pt idx="2415">
                  <c:v>241500</c:v>
                </c:pt>
                <c:pt idx="2416">
                  <c:v>241600</c:v>
                </c:pt>
                <c:pt idx="2417">
                  <c:v>241700</c:v>
                </c:pt>
                <c:pt idx="2418">
                  <c:v>241800</c:v>
                </c:pt>
                <c:pt idx="2419">
                  <c:v>241900</c:v>
                </c:pt>
                <c:pt idx="2420">
                  <c:v>242000</c:v>
                </c:pt>
                <c:pt idx="2421">
                  <c:v>242100</c:v>
                </c:pt>
                <c:pt idx="2422">
                  <c:v>242200</c:v>
                </c:pt>
                <c:pt idx="2423">
                  <c:v>242300</c:v>
                </c:pt>
                <c:pt idx="2424">
                  <c:v>242400</c:v>
                </c:pt>
                <c:pt idx="2425">
                  <c:v>242500</c:v>
                </c:pt>
                <c:pt idx="2426">
                  <c:v>242600</c:v>
                </c:pt>
                <c:pt idx="2427">
                  <c:v>242700</c:v>
                </c:pt>
                <c:pt idx="2428">
                  <c:v>242800</c:v>
                </c:pt>
                <c:pt idx="2429">
                  <c:v>242900</c:v>
                </c:pt>
                <c:pt idx="2430">
                  <c:v>243000</c:v>
                </c:pt>
                <c:pt idx="2431">
                  <c:v>243100</c:v>
                </c:pt>
                <c:pt idx="2432">
                  <c:v>243200</c:v>
                </c:pt>
                <c:pt idx="2433">
                  <c:v>243300</c:v>
                </c:pt>
                <c:pt idx="2434">
                  <c:v>243400</c:v>
                </c:pt>
                <c:pt idx="2435">
                  <c:v>243500</c:v>
                </c:pt>
                <c:pt idx="2436">
                  <c:v>243600</c:v>
                </c:pt>
                <c:pt idx="2437">
                  <c:v>243700</c:v>
                </c:pt>
                <c:pt idx="2438">
                  <c:v>243800</c:v>
                </c:pt>
                <c:pt idx="2439">
                  <c:v>243900</c:v>
                </c:pt>
                <c:pt idx="2440">
                  <c:v>244000</c:v>
                </c:pt>
                <c:pt idx="2441">
                  <c:v>244100</c:v>
                </c:pt>
                <c:pt idx="2442">
                  <c:v>244200</c:v>
                </c:pt>
                <c:pt idx="2443">
                  <c:v>244300</c:v>
                </c:pt>
                <c:pt idx="2444">
                  <c:v>244400</c:v>
                </c:pt>
                <c:pt idx="2445">
                  <c:v>244500</c:v>
                </c:pt>
                <c:pt idx="2446">
                  <c:v>244600</c:v>
                </c:pt>
                <c:pt idx="2447">
                  <c:v>244700</c:v>
                </c:pt>
                <c:pt idx="2448">
                  <c:v>244800</c:v>
                </c:pt>
                <c:pt idx="2449">
                  <c:v>244900</c:v>
                </c:pt>
                <c:pt idx="2450">
                  <c:v>245000</c:v>
                </c:pt>
                <c:pt idx="2451">
                  <c:v>245100</c:v>
                </c:pt>
                <c:pt idx="2452">
                  <c:v>245200</c:v>
                </c:pt>
                <c:pt idx="2453">
                  <c:v>245300</c:v>
                </c:pt>
                <c:pt idx="2454">
                  <c:v>245400</c:v>
                </c:pt>
                <c:pt idx="2455">
                  <c:v>245500</c:v>
                </c:pt>
                <c:pt idx="2456">
                  <c:v>245600</c:v>
                </c:pt>
                <c:pt idx="2457">
                  <c:v>245700</c:v>
                </c:pt>
                <c:pt idx="2458">
                  <c:v>245800</c:v>
                </c:pt>
                <c:pt idx="2459">
                  <c:v>245900</c:v>
                </c:pt>
                <c:pt idx="2460">
                  <c:v>246000</c:v>
                </c:pt>
                <c:pt idx="2461">
                  <c:v>246100</c:v>
                </c:pt>
                <c:pt idx="2462">
                  <c:v>246200</c:v>
                </c:pt>
                <c:pt idx="2463">
                  <c:v>246300</c:v>
                </c:pt>
                <c:pt idx="2464">
                  <c:v>246400</c:v>
                </c:pt>
                <c:pt idx="2465">
                  <c:v>246500</c:v>
                </c:pt>
                <c:pt idx="2466">
                  <c:v>246600</c:v>
                </c:pt>
                <c:pt idx="2467">
                  <c:v>246700</c:v>
                </c:pt>
                <c:pt idx="2468">
                  <c:v>246800</c:v>
                </c:pt>
                <c:pt idx="2469">
                  <c:v>246900</c:v>
                </c:pt>
                <c:pt idx="2470">
                  <c:v>247000</c:v>
                </c:pt>
                <c:pt idx="2471">
                  <c:v>247100</c:v>
                </c:pt>
                <c:pt idx="2472">
                  <c:v>247200</c:v>
                </c:pt>
                <c:pt idx="2473">
                  <c:v>247300</c:v>
                </c:pt>
                <c:pt idx="2474">
                  <c:v>247400</c:v>
                </c:pt>
                <c:pt idx="2475">
                  <c:v>247500</c:v>
                </c:pt>
                <c:pt idx="2476">
                  <c:v>247600</c:v>
                </c:pt>
                <c:pt idx="2477">
                  <c:v>247700</c:v>
                </c:pt>
                <c:pt idx="2478">
                  <c:v>247800</c:v>
                </c:pt>
                <c:pt idx="2479">
                  <c:v>247900</c:v>
                </c:pt>
                <c:pt idx="2480">
                  <c:v>248000</c:v>
                </c:pt>
                <c:pt idx="2481">
                  <c:v>248100</c:v>
                </c:pt>
                <c:pt idx="2482">
                  <c:v>248200</c:v>
                </c:pt>
                <c:pt idx="2483">
                  <c:v>248300</c:v>
                </c:pt>
                <c:pt idx="2484">
                  <c:v>248400</c:v>
                </c:pt>
                <c:pt idx="2485">
                  <c:v>248500</c:v>
                </c:pt>
                <c:pt idx="2486">
                  <c:v>248600</c:v>
                </c:pt>
                <c:pt idx="2487">
                  <c:v>248700</c:v>
                </c:pt>
                <c:pt idx="2488">
                  <c:v>248800</c:v>
                </c:pt>
                <c:pt idx="2489">
                  <c:v>248900</c:v>
                </c:pt>
                <c:pt idx="2490">
                  <c:v>249000</c:v>
                </c:pt>
                <c:pt idx="2491">
                  <c:v>249100</c:v>
                </c:pt>
                <c:pt idx="2492">
                  <c:v>249200</c:v>
                </c:pt>
                <c:pt idx="2493">
                  <c:v>249300</c:v>
                </c:pt>
                <c:pt idx="2494">
                  <c:v>249400</c:v>
                </c:pt>
                <c:pt idx="2495">
                  <c:v>249500</c:v>
                </c:pt>
                <c:pt idx="2496">
                  <c:v>249600</c:v>
                </c:pt>
                <c:pt idx="2497">
                  <c:v>249700</c:v>
                </c:pt>
                <c:pt idx="2498">
                  <c:v>249800</c:v>
                </c:pt>
                <c:pt idx="2499">
                  <c:v>249900</c:v>
                </c:pt>
                <c:pt idx="2500">
                  <c:v>250000</c:v>
                </c:pt>
                <c:pt idx="2501">
                  <c:v>250100</c:v>
                </c:pt>
                <c:pt idx="2502">
                  <c:v>250200</c:v>
                </c:pt>
                <c:pt idx="2503">
                  <c:v>250300</c:v>
                </c:pt>
                <c:pt idx="2504">
                  <c:v>250400</c:v>
                </c:pt>
                <c:pt idx="2505">
                  <c:v>250500</c:v>
                </c:pt>
                <c:pt idx="2506">
                  <c:v>250600</c:v>
                </c:pt>
                <c:pt idx="2507">
                  <c:v>250700</c:v>
                </c:pt>
                <c:pt idx="2508">
                  <c:v>250800</c:v>
                </c:pt>
                <c:pt idx="2509">
                  <c:v>250900</c:v>
                </c:pt>
                <c:pt idx="2510">
                  <c:v>251000</c:v>
                </c:pt>
                <c:pt idx="2511">
                  <c:v>251100</c:v>
                </c:pt>
                <c:pt idx="2512">
                  <c:v>251200</c:v>
                </c:pt>
                <c:pt idx="2513">
                  <c:v>251300</c:v>
                </c:pt>
                <c:pt idx="2514">
                  <c:v>251400</c:v>
                </c:pt>
                <c:pt idx="2515">
                  <c:v>251500</c:v>
                </c:pt>
                <c:pt idx="2516">
                  <c:v>251600</c:v>
                </c:pt>
                <c:pt idx="2517">
                  <c:v>251700</c:v>
                </c:pt>
                <c:pt idx="2518">
                  <c:v>251800</c:v>
                </c:pt>
                <c:pt idx="2519">
                  <c:v>251900</c:v>
                </c:pt>
                <c:pt idx="2520">
                  <c:v>252000</c:v>
                </c:pt>
                <c:pt idx="2521">
                  <c:v>252100</c:v>
                </c:pt>
                <c:pt idx="2522">
                  <c:v>252200</c:v>
                </c:pt>
                <c:pt idx="2523">
                  <c:v>252300</c:v>
                </c:pt>
                <c:pt idx="2524">
                  <c:v>252400</c:v>
                </c:pt>
                <c:pt idx="2525">
                  <c:v>252500</c:v>
                </c:pt>
                <c:pt idx="2526">
                  <c:v>252600</c:v>
                </c:pt>
                <c:pt idx="2527">
                  <c:v>252700</c:v>
                </c:pt>
                <c:pt idx="2528">
                  <c:v>252800</c:v>
                </c:pt>
                <c:pt idx="2529">
                  <c:v>252900</c:v>
                </c:pt>
                <c:pt idx="2530">
                  <c:v>253000</c:v>
                </c:pt>
                <c:pt idx="2531">
                  <c:v>253100</c:v>
                </c:pt>
                <c:pt idx="2532">
                  <c:v>253200</c:v>
                </c:pt>
                <c:pt idx="2533">
                  <c:v>253300</c:v>
                </c:pt>
                <c:pt idx="2534">
                  <c:v>253400</c:v>
                </c:pt>
                <c:pt idx="2535">
                  <c:v>253500</c:v>
                </c:pt>
                <c:pt idx="2536">
                  <c:v>253600</c:v>
                </c:pt>
                <c:pt idx="2537">
                  <c:v>253700</c:v>
                </c:pt>
                <c:pt idx="2538">
                  <c:v>253800</c:v>
                </c:pt>
                <c:pt idx="2539">
                  <c:v>253900</c:v>
                </c:pt>
                <c:pt idx="2540">
                  <c:v>254000</c:v>
                </c:pt>
                <c:pt idx="2541">
                  <c:v>254100</c:v>
                </c:pt>
                <c:pt idx="2542">
                  <c:v>254200</c:v>
                </c:pt>
                <c:pt idx="2543">
                  <c:v>254300</c:v>
                </c:pt>
                <c:pt idx="2544">
                  <c:v>254400</c:v>
                </c:pt>
                <c:pt idx="2545">
                  <c:v>254500</c:v>
                </c:pt>
                <c:pt idx="2546">
                  <c:v>254600</c:v>
                </c:pt>
                <c:pt idx="2547">
                  <c:v>254700</c:v>
                </c:pt>
                <c:pt idx="2548">
                  <c:v>254800</c:v>
                </c:pt>
                <c:pt idx="2549">
                  <c:v>254900</c:v>
                </c:pt>
                <c:pt idx="2550">
                  <c:v>255000</c:v>
                </c:pt>
                <c:pt idx="2551">
                  <c:v>255100</c:v>
                </c:pt>
                <c:pt idx="2552">
                  <c:v>255200</c:v>
                </c:pt>
                <c:pt idx="2553">
                  <c:v>255300</c:v>
                </c:pt>
                <c:pt idx="2554">
                  <c:v>255400</c:v>
                </c:pt>
                <c:pt idx="2555">
                  <c:v>255500</c:v>
                </c:pt>
                <c:pt idx="2556">
                  <c:v>255600</c:v>
                </c:pt>
                <c:pt idx="2557">
                  <c:v>255700</c:v>
                </c:pt>
                <c:pt idx="2558">
                  <c:v>255800</c:v>
                </c:pt>
                <c:pt idx="2559">
                  <c:v>255900</c:v>
                </c:pt>
                <c:pt idx="2560">
                  <c:v>256000</c:v>
                </c:pt>
                <c:pt idx="2561">
                  <c:v>256100</c:v>
                </c:pt>
                <c:pt idx="2562">
                  <c:v>256200</c:v>
                </c:pt>
                <c:pt idx="2563">
                  <c:v>256300</c:v>
                </c:pt>
                <c:pt idx="2564">
                  <c:v>256400</c:v>
                </c:pt>
                <c:pt idx="2565">
                  <c:v>256500</c:v>
                </c:pt>
                <c:pt idx="2566">
                  <c:v>256600</c:v>
                </c:pt>
                <c:pt idx="2567">
                  <c:v>256700</c:v>
                </c:pt>
                <c:pt idx="2568">
                  <c:v>256800</c:v>
                </c:pt>
                <c:pt idx="2569">
                  <c:v>256900</c:v>
                </c:pt>
                <c:pt idx="2570">
                  <c:v>257000</c:v>
                </c:pt>
                <c:pt idx="2571">
                  <c:v>257100</c:v>
                </c:pt>
                <c:pt idx="2572">
                  <c:v>257200</c:v>
                </c:pt>
                <c:pt idx="2573">
                  <c:v>257300</c:v>
                </c:pt>
                <c:pt idx="2574">
                  <c:v>257400</c:v>
                </c:pt>
                <c:pt idx="2575">
                  <c:v>257500</c:v>
                </c:pt>
                <c:pt idx="2576">
                  <c:v>257600</c:v>
                </c:pt>
                <c:pt idx="2577">
                  <c:v>257700</c:v>
                </c:pt>
                <c:pt idx="2578">
                  <c:v>257800</c:v>
                </c:pt>
                <c:pt idx="2579">
                  <c:v>257900</c:v>
                </c:pt>
                <c:pt idx="2580">
                  <c:v>258000</c:v>
                </c:pt>
                <c:pt idx="2581">
                  <c:v>258100</c:v>
                </c:pt>
                <c:pt idx="2582">
                  <c:v>258200</c:v>
                </c:pt>
                <c:pt idx="2583">
                  <c:v>258300</c:v>
                </c:pt>
                <c:pt idx="2584">
                  <c:v>258400</c:v>
                </c:pt>
                <c:pt idx="2585">
                  <c:v>258500</c:v>
                </c:pt>
                <c:pt idx="2586">
                  <c:v>258600</c:v>
                </c:pt>
                <c:pt idx="2587">
                  <c:v>258700</c:v>
                </c:pt>
                <c:pt idx="2588">
                  <c:v>258800</c:v>
                </c:pt>
                <c:pt idx="2589">
                  <c:v>258900</c:v>
                </c:pt>
                <c:pt idx="2590">
                  <c:v>259000</c:v>
                </c:pt>
                <c:pt idx="2591">
                  <c:v>259100</c:v>
                </c:pt>
                <c:pt idx="2592">
                  <c:v>259200</c:v>
                </c:pt>
                <c:pt idx="2593">
                  <c:v>259300</c:v>
                </c:pt>
                <c:pt idx="2594">
                  <c:v>259400</c:v>
                </c:pt>
                <c:pt idx="2595">
                  <c:v>259500</c:v>
                </c:pt>
                <c:pt idx="2596">
                  <c:v>259600</c:v>
                </c:pt>
                <c:pt idx="2597">
                  <c:v>259700</c:v>
                </c:pt>
                <c:pt idx="2598">
                  <c:v>259800</c:v>
                </c:pt>
                <c:pt idx="2599">
                  <c:v>259900</c:v>
                </c:pt>
                <c:pt idx="2600">
                  <c:v>260000</c:v>
                </c:pt>
                <c:pt idx="2601">
                  <c:v>260100</c:v>
                </c:pt>
                <c:pt idx="2602">
                  <c:v>260200</c:v>
                </c:pt>
                <c:pt idx="2603">
                  <c:v>260300</c:v>
                </c:pt>
                <c:pt idx="2604">
                  <c:v>260400</c:v>
                </c:pt>
                <c:pt idx="2605">
                  <c:v>260500</c:v>
                </c:pt>
                <c:pt idx="2606">
                  <c:v>260600</c:v>
                </c:pt>
                <c:pt idx="2607">
                  <c:v>260700</c:v>
                </c:pt>
                <c:pt idx="2608">
                  <c:v>260800</c:v>
                </c:pt>
                <c:pt idx="2609">
                  <c:v>260900</c:v>
                </c:pt>
                <c:pt idx="2610">
                  <c:v>261000</c:v>
                </c:pt>
                <c:pt idx="2611">
                  <c:v>261100</c:v>
                </c:pt>
                <c:pt idx="2612">
                  <c:v>261200</c:v>
                </c:pt>
                <c:pt idx="2613">
                  <c:v>261300</c:v>
                </c:pt>
                <c:pt idx="2614">
                  <c:v>261400</c:v>
                </c:pt>
                <c:pt idx="2615">
                  <c:v>261500</c:v>
                </c:pt>
                <c:pt idx="2616">
                  <c:v>261600</c:v>
                </c:pt>
                <c:pt idx="2617">
                  <c:v>261700</c:v>
                </c:pt>
                <c:pt idx="2618">
                  <c:v>261800</c:v>
                </c:pt>
                <c:pt idx="2619">
                  <c:v>261900</c:v>
                </c:pt>
                <c:pt idx="2620">
                  <c:v>262000</c:v>
                </c:pt>
                <c:pt idx="2621">
                  <c:v>262100</c:v>
                </c:pt>
                <c:pt idx="2622">
                  <c:v>262200</c:v>
                </c:pt>
                <c:pt idx="2623">
                  <c:v>262300</c:v>
                </c:pt>
                <c:pt idx="2624">
                  <c:v>262400</c:v>
                </c:pt>
                <c:pt idx="2625">
                  <c:v>262500</c:v>
                </c:pt>
                <c:pt idx="2626">
                  <c:v>262600</c:v>
                </c:pt>
                <c:pt idx="2627">
                  <c:v>262700</c:v>
                </c:pt>
                <c:pt idx="2628">
                  <c:v>262800</c:v>
                </c:pt>
                <c:pt idx="2629">
                  <c:v>262900</c:v>
                </c:pt>
                <c:pt idx="2630">
                  <c:v>263000</c:v>
                </c:pt>
                <c:pt idx="2631">
                  <c:v>263100</c:v>
                </c:pt>
                <c:pt idx="2632">
                  <c:v>263200</c:v>
                </c:pt>
                <c:pt idx="2633">
                  <c:v>263300</c:v>
                </c:pt>
                <c:pt idx="2634">
                  <c:v>263400</c:v>
                </c:pt>
                <c:pt idx="2635">
                  <c:v>263500</c:v>
                </c:pt>
                <c:pt idx="2636">
                  <c:v>263600</c:v>
                </c:pt>
                <c:pt idx="2637">
                  <c:v>263700</c:v>
                </c:pt>
                <c:pt idx="2638">
                  <c:v>263800</c:v>
                </c:pt>
                <c:pt idx="2639">
                  <c:v>263900</c:v>
                </c:pt>
                <c:pt idx="2640">
                  <c:v>264000</c:v>
                </c:pt>
                <c:pt idx="2641">
                  <c:v>264100</c:v>
                </c:pt>
                <c:pt idx="2642">
                  <c:v>264200</c:v>
                </c:pt>
                <c:pt idx="2643">
                  <c:v>264300</c:v>
                </c:pt>
                <c:pt idx="2644">
                  <c:v>264400</c:v>
                </c:pt>
                <c:pt idx="2645">
                  <c:v>264500</c:v>
                </c:pt>
                <c:pt idx="2646">
                  <c:v>264600</c:v>
                </c:pt>
                <c:pt idx="2647">
                  <c:v>264700</c:v>
                </c:pt>
                <c:pt idx="2648">
                  <c:v>264800</c:v>
                </c:pt>
                <c:pt idx="2649">
                  <c:v>264900</c:v>
                </c:pt>
                <c:pt idx="2650">
                  <c:v>265000</c:v>
                </c:pt>
                <c:pt idx="2651">
                  <c:v>265100</c:v>
                </c:pt>
                <c:pt idx="2652">
                  <c:v>265200</c:v>
                </c:pt>
                <c:pt idx="2653">
                  <c:v>265300</c:v>
                </c:pt>
                <c:pt idx="2654">
                  <c:v>265400</c:v>
                </c:pt>
                <c:pt idx="2655">
                  <c:v>265500</c:v>
                </c:pt>
                <c:pt idx="2656">
                  <c:v>265600</c:v>
                </c:pt>
                <c:pt idx="2657">
                  <c:v>265700</c:v>
                </c:pt>
                <c:pt idx="2658">
                  <c:v>265800</c:v>
                </c:pt>
                <c:pt idx="2659">
                  <c:v>265900</c:v>
                </c:pt>
                <c:pt idx="2660">
                  <c:v>266000</c:v>
                </c:pt>
                <c:pt idx="2661">
                  <c:v>266100</c:v>
                </c:pt>
                <c:pt idx="2662">
                  <c:v>266200</c:v>
                </c:pt>
                <c:pt idx="2663">
                  <c:v>266300</c:v>
                </c:pt>
                <c:pt idx="2664">
                  <c:v>266400</c:v>
                </c:pt>
                <c:pt idx="2665">
                  <c:v>266500</c:v>
                </c:pt>
                <c:pt idx="2666">
                  <c:v>266600</c:v>
                </c:pt>
                <c:pt idx="2667">
                  <c:v>266700</c:v>
                </c:pt>
                <c:pt idx="2668">
                  <c:v>266800</c:v>
                </c:pt>
                <c:pt idx="2669">
                  <c:v>266900</c:v>
                </c:pt>
                <c:pt idx="2670">
                  <c:v>267000</c:v>
                </c:pt>
                <c:pt idx="2671">
                  <c:v>267100</c:v>
                </c:pt>
                <c:pt idx="2672">
                  <c:v>267200</c:v>
                </c:pt>
                <c:pt idx="2673">
                  <c:v>267300</c:v>
                </c:pt>
                <c:pt idx="2674">
                  <c:v>267400</c:v>
                </c:pt>
                <c:pt idx="2675">
                  <c:v>267500</c:v>
                </c:pt>
                <c:pt idx="2676">
                  <c:v>267600</c:v>
                </c:pt>
                <c:pt idx="2677">
                  <c:v>267700</c:v>
                </c:pt>
                <c:pt idx="2678">
                  <c:v>267800</c:v>
                </c:pt>
                <c:pt idx="2679">
                  <c:v>267900</c:v>
                </c:pt>
                <c:pt idx="2680">
                  <c:v>268000</c:v>
                </c:pt>
                <c:pt idx="2681">
                  <c:v>268100</c:v>
                </c:pt>
                <c:pt idx="2682">
                  <c:v>268200</c:v>
                </c:pt>
                <c:pt idx="2683">
                  <c:v>268300</c:v>
                </c:pt>
                <c:pt idx="2684">
                  <c:v>268400</c:v>
                </c:pt>
                <c:pt idx="2685">
                  <c:v>268500</c:v>
                </c:pt>
                <c:pt idx="2686">
                  <c:v>268600</c:v>
                </c:pt>
                <c:pt idx="2687">
                  <c:v>268700</c:v>
                </c:pt>
                <c:pt idx="2688">
                  <c:v>268800</c:v>
                </c:pt>
                <c:pt idx="2689">
                  <c:v>268900</c:v>
                </c:pt>
                <c:pt idx="2690">
                  <c:v>269000</c:v>
                </c:pt>
                <c:pt idx="2691">
                  <c:v>269100</c:v>
                </c:pt>
                <c:pt idx="2692">
                  <c:v>269200</c:v>
                </c:pt>
                <c:pt idx="2693">
                  <c:v>269300</c:v>
                </c:pt>
                <c:pt idx="2694">
                  <c:v>269400</c:v>
                </c:pt>
                <c:pt idx="2695">
                  <c:v>269500</c:v>
                </c:pt>
                <c:pt idx="2696">
                  <c:v>269600</c:v>
                </c:pt>
                <c:pt idx="2697">
                  <c:v>269700</c:v>
                </c:pt>
                <c:pt idx="2698">
                  <c:v>269800</c:v>
                </c:pt>
                <c:pt idx="2699">
                  <c:v>269900</c:v>
                </c:pt>
                <c:pt idx="2700">
                  <c:v>270000</c:v>
                </c:pt>
                <c:pt idx="2701">
                  <c:v>270100</c:v>
                </c:pt>
                <c:pt idx="2702">
                  <c:v>270200</c:v>
                </c:pt>
                <c:pt idx="2703">
                  <c:v>270300</c:v>
                </c:pt>
                <c:pt idx="2704">
                  <c:v>270400</c:v>
                </c:pt>
                <c:pt idx="2705">
                  <c:v>270500</c:v>
                </c:pt>
                <c:pt idx="2706">
                  <c:v>270600</c:v>
                </c:pt>
                <c:pt idx="2707">
                  <c:v>270700</c:v>
                </c:pt>
                <c:pt idx="2708">
                  <c:v>270800</c:v>
                </c:pt>
                <c:pt idx="2709">
                  <c:v>270900</c:v>
                </c:pt>
                <c:pt idx="2710">
                  <c:v>271000</c:v>
                </c:pt>
                <c:pt idx="2711">
                  <c:v>271100</c:v>
                </c:pt>
                <c:pt idx="2712">
                  <c:v>271200</c:v>
                </c:pt>
                <c:pt idx="2713">
                  <c:v>271300</c:v>
                </c:pt>
                <c:pt idx="2714">
                  <c:v>271400</c:v>
                </c:pt>
                <c:pt idx="2715">
                  <c:v>271500</c:v>
                </c:pt>
                <c:pt idx="2716">
                  <c:v>271600</c:v>
                </c:pt>
                <c:pt idx="2717">
                  <c:v>271700</c:v>
                </c:pt>
                <c:pt idx="2718">
                  <c:v>271800</c:v>
                </c:pt>
                <c:pt idx="2719">
                  <c:v>271900</c:v>
                </c:pt>
                <c:pt idx="2720">
                  <c:v>272000</c:v>
                </c:pt>
                <c:pt idx="2721">
                  <c:v>272100</c:v>
                </c:pt>
                <c:pt idx="2722">
                  <c:v>272200</c:v>
                </c:pt>
                <c:pt idx="2723">
                  <c:v>272300</c:v>
                </c:pt>
                <c:pt idx="2724">
                  <c:v>272400</c:v>
                </c:pt>
                <c:pt idx="2725">
                  <c:v>272500</c:v>
                </c:pt>
                <c:pt idx="2726">
                  <c:v>272600</c:v>
                </c:pt>
                <c:pt idx="2727">
                  <c:v>272700</c:v>
                </c:pt>
                <c:pt idx="2728">
                  <c:v>272800</c:v>
                </c:pt>
                <c:pt idx="2729">
                  <c:v>272900</c:v>
                </c:pt>
                <c:pt idx="2730">
                  <c:v>273000</c:v>
                </c:pt>
                <c:pt idx="2731">
                  <c:v>273100</c:v>
                </c:pt>
                <c:pt idx="2732">
                  <c:v>273200</c:v>
                </c:pt>
                <c:pt idx="2733">
                  <c:v>273300</c:v>
                </c:pt>
                <c:pt idx="2734">
                  <c:v>273400</c:v>
                </c:pt>
                <c:pt idx="2735">
                  <c:v>273500</c:v>
                </c:pt>
                <c:pt idx="2736">
                  <c:v>273600</c:v>
                </c:pt>
                <c:pt idx="2737">
                  <c:v>273700</c:v>
                </c:pt>
                <c:pt idx="2738">
                  <c:v>273800</c:v>
                </c:pt>
                <c:pt idx="2739">
                  <c:v>273900</c:v>
                </c:pt>
                <c:pt idx="2740">
                  <c:v>274000</c:v>
                </c:pt>
                <c:pt idx="2741">
                  <c:v>274100</c:v>
                </c:pt>
                <c:pt idx="2742">
                  <c:v>274200</c:v>
                </c:pt>
                <c:pt idx="2743">
                  <c:v>274300</c:v>
                </c:pt>
                <c:pt idx="2744">
                  <c:v>274400</c:v>
                </c:pt>
                <c:pt idx="2745">
                  <c:v>274500</c:v>
                </c:pt>
                <c:pt idx="2746">
                  <c:v>274600</c:v>
                </c:pt>
                <c:pt idx="2747">
                  <c:v>274700</c:v>
                </c:pt>
                <c:pt idx="2748">
                  <c:v>274800</c:v>
                </c:pt>
                <c:pt idx="2749">
                  <c:v>274900</c:v>
                </c:pt>
                <c:pt idx="2750">
                  <c:v>275000</c:v>
                </c:pt>
                <c:pt idx="2751">
                  <c:v>275100</c:v>
                </c:pt>
                <c:pt idx="2752">
                  <c:v>275200</c:v>
                </c:pt>
                <c:pt idx="2753">
                  <c:v>275300</c:v>
                </c:pt>
                <c:pt idx="2754">
                  <c:v>275400</c:v>
                </c:pt>
                <c:pt idx="2755">
                  <c:v>275500</c:v>
                </c:pt>
                <c:pt idx="2756">
                  <c:v>275600</c:v>
                </c:pt>
                <c:pt idx="2757">
                  <c:v>275700</c:v>
                </c:pt>
                <c:pt idx="2758">
                  <c:v>275800</c:v>
                </c:pt>
                <c:pt idx="2759">
                  <c:v>275900</c:v>
                </c:pt>
                <c:pt idx="2760">
                  <c:v>276000</c:v>
                </c:pt>
                <c:pt idx="2761">
                  <c:v>276100</c:v>
                </c:pt>
                <c:pt idx="2762">
                  <c:v>276200</c:v>
                </c:pt>
                <c:pt idx="2763">
                  <c:v>276300</c:v>
                </c:pt>
                <c:pt idx="2764">
                  <c:v>276400</c:v>
                </c:pt>
                <c:pt idx="2765">
                  <c:v>276500</c:v>
                </c:pt>
                <c:pt idx="2766">
                  <c:v>276600</c:v>
                </c:pt>
                <c:pt idx="2767">
                  <c:v>276700</c:v>
                </c:pt>
                <c:pt idx="2768">
                  <c:v>276800</c:v>
                </c:pt>
                <c:pt idx="2769">
                  <c:v>276900</c:v>
                </c:pt>
                <c:pt idx="2770">
                  <c:v>277000</c:v>
                </c:pt>
                <c:pt idx="2771">
                  <c:v>277100</c:v>
                </c:pt>
                <c:pt idx="2772">
                  <c:v>277200</c:v>
                </c:pt>
                <c:pt idx="2773">
                  <c:v>277300</c:v>
                </c:pt>
                <c:pt idx="2774">
                  <c:v>277400</c:v>
                </c:pt>
                <c:pt idx="2775">
                  <c:v>277500</c:v>
                </c:pt>
                <c:pt idx="2776">
                  <c:v>277600</c:v>
                </c:pt>
                <c:pt idx="2777">
                  <c:v>277700</c:v>
                </c:pt>
                <c:pt idx="2778">
                  <c:v>277800</c:v>
                </c:pt>
                <c:pt idx="2779">
                  <c:v>277900</c:v>
                </c:pt>
                <c:pt idx="2780">
                  <c:v>278000</c:v>
                </c:pt>
                <c:pt idx="2781">
                  <c:v>278100</c:v>
                </c:pt>
                <c:pt idx="2782">
                  <c:v>278200</c:v>
                </c:pt>
                <c:pt idx="2783">
                  <c:v>278300</c:v>
                </c:pt>
                <c:pt idx="2784">
                  <c:v>278400</c:v>
                </c:pt>
                <c:pt idx="2785">
                  <c:v>278500</c:v>
                </c:pt>
                <c:pt idx="2786">
                  <c:v>278600</c:v>
                </c:pt>
                <c:pt idx="2787">
                  <c:v>278700</c:v>
                </c:pt>
                <c:pt idx="2788">
                  <c:v>278800</c:v>
                </c:pt>
                <c:pt idx="2789">
                  <c:v>278900</c:v>
                </c:pt>
                <c:pt idx="2790">
                  <c:v>279000</c:v>
                </c:pt>
                <c:pt idx="2791">
                  <c:v>279100</c:v>
                </c:pt>
                <c:pt idx="2792">
                  <c:v>279200</c:v>
                </c:pt>
                <c:pt idx="2793">
                  <c:v>279300</c:v>
                </c:pt>
                <c:pt idx="2794">
                  <c:v>279400</c:v>
                </c:pt>
                <c:pt idx="2795">
                  <c:v>279500</c:v>
                </c:pt>
                <c:pt idx="2796">
                  <c:v>279600</c:v>
                </c:pt>
                <c:pt idx="2797">
                  <c:v>279700</c:v>
                </c:pt>
                <c:pt idx="2798">
                  <c:v>279800</c:v>
                </c:pt>
                <c:pt idx="2799">
                  <c:v>279900</c:v>
                </c:pt>
                <c:pt idx="2800">
                  <c:v>280000</c:v>
                </c:pt>
                <c:pt idx="2801">
                  <c:v>280100</c:v>
                </c:pt>
                <c:pt idx="2802">
                  <c:v>280200</c:v>
                </c:pt>
                <c:pt idx="2803">
                  <c:v>280300</c:v>
                </c:pt>
                <c:pt idx="2804">
                  <c:v>280400</c:v>
                </c:pt>
                <c:pt idx="2805">
                  <c:v>280500</c:v>
                </c:pt>
                <c:pt idx="2806">
                  <c:v>280600</c:v>
                </c:pt>
                <c:pt idx="2807">
                  <c:v>280700</c:v>
                </c:pt>
                <c:pt idx="2808">
                  <c:v>280800</c:v>
                </c:pt>
                <c:pt idx="2809">
                  <c:v>280900</c:v>
                </c:pt>
                <c:pt idx="2810">
                  <c:v>281000</c:v>
                </c:pt>
                <c:pt idx="2811">
                  <c:v>281100</c:v>
                </c:pt>
                <c:pt idx="2812">
                  <c:v>281200</c:v>
                </c:pt>
                <c:pt idx="2813">
                  <c:v>281300</c:v>
                </c:pt>
                <c:pt idx="2814">
                  <c:v>281400</c:v>
                </c:pt>
                <c:pt idx="2815">
                  <c:v>281500</c:v>
                </c:pt>
                <c:pt idx="2816">
                  <c:v>281600</c:v>
                </c:pt>
                <c:pt idx="2817">
                  <c:v>281700</c:v>
                </c:pt>
                <c:pt idx="2818">
                  <c:v>281800</c:v>
                </c:pt>
                <c:pt idx="2819">
                  <c:v>281900</c:v>
                </c:pt>
                <c:pt idx="2820">
                  <c:v>282000</c:v>
                </c:pt>
                <c:pt idx="2821">
                  <c:v>282100</c:v>
                </c:pt>
                <c:pt idx="2822">
                  <c:v>282200</c:v>
                </c:pt>
                <c:pt idx="2823">
                  <c:v>282300</c:v>
                </c:pt>
                <c:pt idx="2824">
                  <c:v>282400</c:v>
                </c:pt>
                <c:pt idx="2825">
                  <c:v>282500</c:v>
                </c:pt>
                <c:pt idx="2826">
                  <c:v>282600</c:v>
                </c:pt>
                <c:pt idx="2827">
                  <c:v>282700</c:v>
                </c:pt>
                <c:pt idx="2828">
                  <c:v>282800</c:v>
                </c:pt>
                <c:pt idx="2829">
                  <c:v>282900</c:v>
                </c:pt>
                <c:pt idx="2830">
                  <c:v>283000</c:v>
                </c:pt>
                <c:pt idx="2831">
                  <c:v>283100</c:v>
                </c:pt>
                <c:pt idx="2832">
                  <c:v>283200</c:v>
                </c:pt>
                <c:pt idx="2833">
                  <c:v>283300</c:v>
                </c:pt>
                <c:pt idx="2834">
                  <c:v>283400</c:v>
                </c:pt>
                <c:pt idx="2835">
                  <c:v>283500</c:v>
                </c:pt>
                <c:pt idx="2836">
                  <c:v>283600</c:v>
                </c:pt>
                <c:pt idx="2837">
                  <c:v>283700</c:v>
                </c:pt>
                <c:pt idx="2838">
                  <c:v>283800</c:v>
                </c:pt>
                <c:pt idx="2839">
                  <c:v>283900</c:v>
                </c:pt>
                <c:pt idx="2840">
                  <c:v>284000</c:v>
                </c:pt>
                <c:pt idx="2841">
                  <c:v>284100</c:v>
                </c:pt>
                <c:pt idx="2842">
                  <c:v>284200</c:v>
                </c:pt>
                <c:pt idx="2843">
                  <c:v>284300</c:v>
                </c:pt>
                <c:pt idx="2844">
                  <c:v>284400</c:v>
                </c:pt>
                <c:pt idx="2845">
                  <c:v>284500</c:v>
                </c:pt>
                <c:pt idx="2846">
                  <c:v>284600</c:v>
                </c:pt>
                <c:pt idx="2847">
                  <c:v>284700</c:v>
                </c:pt>
                <c:pt idx="2848">
                  <c:v>284800</c:v>
                </c:pt>
                <c:pt idx="2849">
                  <c:v>284900</c:v>
                </c:pt>
                <c:pt idx="2850">
                  <c:v>285000</c:v>
                </c:pt>
                <c:pt idx="2851">
                  <c:v>285100</c:v>
                </c:pt>
                <c:pt idx="2852">
                  <c:v>285200</c:v>
                </c:pt>
                <c:pt idx="2853">
                  <c:v>285300</c:v>
                </c:pt>
                <c:pt idx="2854">
                  <c:v>285400</c:v>
                </c:pt>
                <c:pt idx="2855">
                  <c:v>285500</c:v>
                </c:pt>
                <c:pt idx="2856">
                  <c:v>285600</c:v>
                </c:pt>
                <c:pt idx="2857">
                  <c:v>285700</c:v>
                </c:pt>
                <c:pt idx="2858">
                  <c:v>285800</c:v>
                </c:pt>
                <c:pt idx="2859">
                  <c:v>285900</c:v>
                </c:pt>
                <c:pt idx="2860">
                  <c:v>286000</c:v>
                </c:pt>
                <c:pt idx="2861">
                  <c:v>286100</c:v>
                </c:pt>
                <c:pt idx="2862">
                  <c:v>286200</c:v>
                </c:pt>
                <c:pt idx="2863">
                  <c:v>286300</c:v>
                </c:pt>
                <c:pt idx="2864">
                  <c:v>286400</c:v>
                </c:pt>
                <c:pt idx="2865">
                  <c:v>286500</c:v>
                </c:pt>
                <c:pt idx="2866">
                  <c:v>286600</c:v>
                </c:pt>
                <c:pt idx="2867">
                  <c:v>286700</c:v>
                </c:pt>
                <c:pt idx="2868">
                  <c:v>286800</c:v>
                </c:pt>
                <c:pt idx="2869">
                  <c:v>286900</c:v>
                </c:pt>
                <c:pt idx="2870">
                  <c:v>287000</c:v>
                </c:pt>
                <c:pt idx="2871">
                  <c:v>287100</c:v>
                </c:pt>
                <c:pt idx="2872">
                  <c:v>287200</c:v>
                </c:pt>
                <c:pt idx="2873">
                  <c:v>287300</c:v>
                </c:pt>
                <c:pt idx="2874">
                  <c:v>287400</c:v>
                </c:pt>
                <c:pt idx="2875">
                  <c:v>287500</c:v>
                </c:pt>
                <c:pt idx="2876">
                  <c:v>287600</c:v>
                </c:pt>
                <c:pt idx="2877">
                  <c:v>287700</c:v>
                </c:pt>
                <c:pt idx="2878">
                  <c:v>287800</c:v>
                </c:pt>
                <c:pt idx="2879">
                  <c:v>287900</c:v>
                </c:pt>
                <c:pt idx="2880">
                  <c:v>288000</c:v>
                </c:pt>
                <c:pt idx="2881">
                  <c:v>288100</c:v>
                </c:pt>
                <c:pt idx="2882">
                  <c:v>288200</c:v>
                </c:pt>
                <c:pt idx="2883">
                  <c:v>288300</c:v>
                </c:pt>
                <c:pt idx="2884">
                  <c:v>288400</c:v>
                </c:pt>
                <c:pt idx="2885">
                  <c:v>288500</c:v>
                </c:pt>
                <c:pt idx="2886">
                  <c:v>288600</c:v>
                </c:pt>
                <c:pt idx="2887">
                  <c:v>288700</c:v>
                </c:pt>
                <c:pt idx="2888">
                  <c:v>288800</c:v>
                </c:pt>
                <c:pt idx="2889">
                  <c:v>288900</c:v>
                </c:pt>
                <c:pt idx="2890">
                  <c:v>289000</c:v>
                </c:pt>
                <c:pt idx="2891">
                  <c:v>289100</c:v>
                </c:pt>
                <c:pt idx="2892">
                  <c:v>289200</c:v>
                </c:pt>
                <c:pt idx="2893">
                  <c:v>289300</c:v>
                </c:pt>
                <c:pt idx="2894">
                  <c:v>289400</c:v>
                </c:pt>
                <c:pt idx="2895">
                  <c:v>289500</c:v>
                </c:pt>
                <c:pt idx="2896">
                  <c:v>289600</c:v>
                </c:pt>
                <c:pt idx="2897">
                  <c:v>289700</c:v>
                </c:pt>
                <c:pt idx="2898">
                  <c:v>289800</c:v>
                </c:pt>
                <c:pt idx="2899">
                  <c:v>289900</c:v>
                </c:pt>
                <c:pt idx="2900">
                  <c:v>290000</c:v>
                </c:pt>
                <c:pt idx="2901">
                  <c:v>290100</c:v>
                </c:pt>
                <c:pt idx="2902">
                  <c:v>290200</c:v>
                </c:pt>
                <c:pt idx="2903">
                  <c:v>290300</c:v>
                </c:pt>
                <c:pt idx="2904">
                  <c:v>290400</c:v>
                </c:pt>
                <c:pt idx="2905">
                  <c:v>290500</c:v>
                </c:pt>
                <c:pt idx="2906">
                  <c:v>290600</c:v>
                </c:pt>
                <c:pt idx="2907">
                  <c:v>290700</c:v>
                </c:pt>
                <c:pt idx="2908">
                  <c:v>290800</c:v>
                </c:pt>
                <c:pt idx="2909">
                  <c:v>290900</c:v>
                </c:pt>
                <c:pt idx="2910">
                  <c:v>291000</c:v>
                </c:pt>
                <c:pt idx="2911">
                  <c:v>291100</c:v>
                </c:pt>
                <c:pt idx="2912">
                  <c:v>291200</c:v>
                </c:pt>
                <c:pt idx="2913">
                  <c:v>291300</c:v>
                </c:pt>
                <c:pt idx="2914">
                  <c:v>291400</c:v>
                </c:pt>
                <c:pt idx="2915">
                  <c:v>291500</c:v>
                </c:pt>
                <c:pt idx="2916">
                  <c:v>291600</c:v>
                </c:pt>
                <c:pt idx="2917">
                  <c:v>291700</c:v>
                </c:pt>
                <c:pt idx="2918">
                  <c:v>291800</c:v>
                </c:pt>
                <c:pt idx="2919">
                  <c:v>291900</c:v>
                </c:pt>
                <c:pt idx="2920">
                  <c:v>292000</c:v>
                </c:pt>
                <c:pt idx="2921">
                  <c:v>292100</c:v>
                </c:pt>
                <c:pt idx="2922">
                  <c:v>292200</c:v>
                </c:pt>
                <c:pt idx="2923">
                  <c:v>292300</c:v>
                </c:pt>
                <c:pt idx="2924">
                  <c:v>292400</c:v>
                </c:pt>
                <c:pt idx="2925">
                  <c:v>292500</c:v>
                </c:pt>
                <c:pt idx="2926">
                  <c:v>292600</c:v>
                </c:pt>
                <c:pt idx="2927">
                  <c:v>292700</c:v>
                </c:pt>
                <c:pt idx="2928">
                  <c:v>292800</c:v>
                </c:pt>
                <c:pt idx="2929">
                  <c:v>292900</c:v>
                </c:pt>
                <c:pt idx="2930">
                  <c:v>293000</c:v>
                </c:pt>
                <c:pt idx="2931">
                  <c:v>293100</c:v>
                </c:pt>
                <c:pt idx="2932">
                  <c:v>293200</c:v>
                </c:pt>
                <c:pt idx="2933">
                  <c:v>293300</c:v>
                </c:pt>
                <c:pt idx="2934">
                  <c:v>293400</c:v>
                </c:pt>
                <c:pt idx="2935">
                  <c:v>293500</c:v>
                </c:pt>
                <c:pt idx="2936">
                  <c:v>293600</c:v>
                </c:pt>
                <c:pt idx="2937">
                  <c:v>293700</c:v>
                </c:pt>
                <c:pt idx="2938">
                  <c:v>293800</c:v>
                </c:pt>
                <c:pt idx="2939">
                  <c:v>293900</c:v>
                </c:pt>
                <c:pt idx="2940">
                  <c:v>294000</c:v>
                </c:pt>
                <c:pt idx="2941">
                  <c:v>294100</c:v>
                </c:pt>
                <c:pt idx="2942">
                  <c:v>294200</c:v>
                </c:pt>
                <c:pt idx="2943">
                  <c:v>294300</c:v>
                </c:pt>
                <c:pt idx="2944">
                  <c:v>294400</c:v>
                </c:pt>
                <c:pt idx="2945">
                  <c:v>294500</c:v>
                </c:pt>
                <c:pt idx="2946">
                  <c:v>294600</c:v>
                </c:pt>
                <c:pt idx="2947">
                  <c:v>294700</c:v>
                </c:pt>
                <c:pt idx="2948">
                  <c:v>294800</c:v>
                </c:pt>
                <c:pt idx="2949">
                  <c:v>294900</c:v>
                </c:pt>
                <c:pt idx="2950">
                  <c:v>295000</c:v>
                </c:pt>
                <c:pt idx="2951">
                  <c:v>295100</c:v>
                </c:pt>
                <c:pt idx="2952">
                  <c:v>295200</c:v>
                </c:pt>
                <c:pt idx="2953">
                  <c:v>295300</c:v>
                </c:pt>
                <c:pt idx="2954">
                  <c:v>295400</c:v>
                </c:pt>
                <c:pt idx="2955">
                  <c:v>295500</c:v>
                </c:pt>
                <c:pt idx="2956">
                  <c:v>295600</c:v>
                </c:pt>
                <c:pt idx="2957">
                  <c:v>295700</c:v>
                </c:pt>
                <c:pt idx="2958">
                  <c:v>295800</c:v>
                </c:pt>
                <c:pt idx="2959">
                  <c:v>295900</c:v>
                </c:pt>
                <c:pt idx="2960">
                  <c:v>296000</c:v>
                </c:pt>
                <c:pt idx="2961">
                  <c:v>296100</c:v>
                </c:pt>
                <c:pt idx="2962">
                  <c:v>296200</c:v>
                </c:pt>
                <c:pt idx="2963">
                  <c:v>296300</c:v>
                </c:pt>
                <c:pt idx="2964">
                  <c:v>296400</c:v>
                </c:pt>
                <c:pt idx="2965">
                  <c:v>296500</c:v>
                </c:pt>
                <c:pt idx="2966">
                  <c:v>296600</c:v>
                </c:pt>
                <c:pt idx="2967">
                  <c:v>296700</c:v>
                </c:pt>
                <c:pt idx="2968">
                  <c:v>296800</c:v>
                </c:pt>
                <c:pt idx="2969">
                  <c:v>296900</c:v>
                </c:pt>
                <c:pt idx="2970">
                  <c:v>297000</c:v>
                </c:pt>
                <c:pt idx="2971">
                  <c:v>297100</c:v>
                </c:pt>
                <c:pt idx="2972">
                  <c:v>297200</c:v>
                </c:pt>
                <c:pt idx="2973">
                  <c:v>297300</c:v>
                </c:pt>
                <c:pt idx="2974">
                  <c:v>297400</c:v>
                </c:pt>
                <c:pt idx="2975">
                  <c:v>297500</c:v>
                </c:pt>
                <c:pt idx="2976">
                  <c:v>297600</c:v>
                </c:pt>
                <c:pt idx="2977">
                  <c:v>297700</c:v>
                </c:pt>
                <c:pt idx="2978">
                  <c:v>297800</c:v>
                </c:pt>
                <c:pt idx="2979">
                  <c:v>297900</c:v>
                </c:pt>
                <c:pt idx="2980">
                  <c:v>298000</c:v>
                </c:pt>
                <c:pt idx="2981">
                  <c:v>298100</c:v>
                </c:pt>
                <c:pt idx="2982">
                  <c:v>298200</c:v>
                </c:pt>
                <c:pt idx="2983">
                  <c:v>298300</c:v>
                </c:pt>
                <c:pt idx="2984">
                  <c:v>298400</c:v>
                </c:pt>
                <c:pt idx="2985">
                  <c:v>298500</c:v>
                </c:pt>
                <c:pt idx="2986">
                  <c:v>298600</c:v>
                </c:pt>
                <c:pt idx="2987">
                  <c:v>298700</c:v>
                </c:pt>
                <c:pt idx="2988">
                  <c:v>298800</c:v>
                </c:pt>
                <c:pt idx="2989">
                  <c:v>298900</c:v>
                </c:pt>
                <c:pt idx="2990">
                  <c:v>299000</c:v>
                </c:pt>
                <c:pt idx="2991">
                  <c:v>299100</c:v>
                </c:pt>
                <c:pt idx="2992">
                  <c:v>299200</c:v>
                </c:pt>
                <c:pt idx="2993">
                  <c:v>299300</c:v>
                </c:pt>
                <c:pt idx="2994">
                  <c:v>299400</c:v>
                </c:pt>
                <c:pt idx="2995">
                  <c:v>299500</c:v>
                </c:pt>
                <c:pt idx="2996">
                  <c:v>299600</c:v>
                </c:pt>
                <c:pt idx="2997">
                  <c:v>299700</c:v>
                </c:pt>
                <c:pt idx="2998">
                  <c:v>299800</c:v>
                </c:pt>
                <c:pt idx="2999">
                  <c:v>299900</c:v>
                </c:pt>
                <c:pt idx="3000">
                  <c:v>300000</c:v>
                </c:pt>
                <c:pt idx="3001">
                  <c:v>300100</c:v>
                </c:pt>
                <c:pt idx="3002">
                  <c:v>300200</c:v>
                </c:pt>
                <c:pt idx="3003">
                  <c:v>300300</c:v>
                </c:pt>
                <c:pt idx="3004">
                  <c:v>300400</c:v>
                </c:pt>
                <c:pt idx="3005">
                  <c:v>300500</c:v>
                </c:pt>
                <c:pt idx="3006">
                  <c:v>300600</c:v>
                </c:pt>
                <c:pt idx="3007">
                  <c:v>300700</c:v>
                </c:pt>
                <c:pt idx="3008">
                  <c:v>300800</c:v>
                </c:pt>
                <c:pt idx="3009">
                  <c:v>300900</c:v>
                </c:pt>
                <c:pt idx="3010">
                  <c:v>301000</c:v>
                </c:pt>
                <c:pt idx="3011">
                  <c:v>301100</c:v>
                </c:pt>
                <c:pt idx="3012">
                  <c:v>301200</c:v>
                </c:pt>
                <c:pt idx="3013">
                  <c:v>301300</c:v>
                </c:pt>
                <c:pt idx="3014">
                  <c:v>301400</c:v>
                </c:pt>
                <c:pt idx="3015">
                  <c:v>301500</c:v>
                </c:pt>
                <c:pt idx="3016">
                  <c:v>301600</c:v>
                </c:pt>
                <c:pt idx="3017">
                  <c:v>301700</c:v>
                </c:pt>
                <c:pt idx="3018">
                  <c:v>301800</c:v>
                </c:pt>
                <c:pt idx="3019">
                  <c:v>301900</c:v>
                </c:pt>
                <c:pt idx="3020">
                  <c:v>302000</c:v>
                </c:pt>
                <c:pt idx="3021">
                  <c:v>302100</c:v>
                </c:pt>
                <c:pt idx="3022">
                  <c:v>302200</c:v>
                </c:pt>
                <c:pt idx="3023">
                  <c:v>302300</c:v>
                </c:pt>
                <c:pt idx="3024">
                  <c:v>302400</c:v>
                </c:pt>
                <c:pt idx="3025">
                  <c:v>302500</c:v>
                </c:pt>
                <c:pt idx="3026">
                  <c:v>302600</c:v>
                </c:pt>
                <c:pt idx="3027">
                  <c:v>302700</c:v>
                </c:pt>
                <c:pt idx="3028">
                  <c:v>302800</c:v>
                </c:pt>
                <c:pt idx="3029">
                  <c:v>302900</c:v>
                </c:pt>
                <c:pt idx="3030">
                  <c:v>303000</c:v>
                </c:pt>
                <c:pt idx="3031">
                  <c:v>303100</c:v>
                </c:pt>
                <c:pt idx="3032">
                  <c:v>303200</c:v>
                </c:pt>
                <c:pt idx="3033">
                  <c:v>303300</c:v>
                </c:pt>
                <c:pt idx="3034">
                  <c:v>303400</c:v>
                </c:pt>
                <c:pt idx="3035">
                  <c:v>303500</c:v>
                </c:pt>
                <c:pt idx="3036">
                  <c:v>303600</c:v>
                </c:pt>
                <c:pt idx="3037">
                  <c:v>303700</c:v>
                </c:pt>
                <c:pt idx="3038">
                  <c:v>303800</c:v>
                </c:pt>
                <c:pt idx="3039">
                  <c:v>303900</c:v>
                </c:pt>
                <c:pt idx="3040">
                  <c:v>304000</c:v>
                </c:pt>
                <c:pt idx="3041">
                  <c:v>304100</c:v>
                </c:pt>
                <c:pt idx="3042">
                  <c:v>304200</c:v>
                </c:pt>
                <c:pt idx="3043">
                  <c:v>304300</c:v>
                </c:pt>
                <c:pt idx="3044">
                  <c:v>304400</c:v>
                </c:pt>
                <c:pt idx="3045">
                  <c:v>304500</c:v>
                </c:pt>
                <c:pt idx="3046">
                  <c:v>304600</c:v>
                </c:pt>
                <c:pt idx="3047">
                  <c:v>304700</c:v>
                </c:pt>
                <c:pt idx="3048">
                  <c:v>304800</c:v>
                </c:pt>
                <c:pt idx="3049">
                  <c:v>304900</c:v>
                </c:pt>
                <c:pt idx="3050">
                  <c:v>305000</c:v>
                </c:pt>
                <c:pt idx="3051">
                  <c:v>305100</c:v>
                </c:pt>
                <c:pt idx="3052">
                  <c:v>305200</c:v>
                </c:pt>
                <c:pt idx="3053">
                  <c:v>305300</c:v>
                </c:pt>
                <c:pt idx="3054">
                  <c:v>305400</c:v>
                </c:pt>
                <c:pt idx="3055">
                  <c:v>305500</c:v>
                </c:pt>
                <c:pt idx="3056">
                  <c:v>305600</c:v>
                </c:pt>
                <c:pt idx="3057">
                  <c:v>305700</c:v>
                </c:pt>
                <c:pt idx="3058">
                  <c:v>305800</c:v>
                </c:pt>
                <c:pt idx="3059">
                  <c:v>305900</c:v>
                </c:pt>
                <c:pt idx="3060">
                  <c:v>306000</c:v>
                </c:pt>
                <c:pt idx="3061">
                  <c:v>306100</c:v>
                </c:pt>
                <c:pt idx="3062">
                  <c:v>306200</c:v>
                </c:pt>
                <c:pt idx="3063">
                  <c:v>306300</c:v>
                </c:pt>
                <c:pt idx="3064">
                  <c:v>306400</c:v>
                </c:pt>
                <c:pt idx="3065">
                  <c:v>306500</c:v>
                </c:pt>
                <c:pt idx="3066">
                  <c:v>306600</c:v>
                </c:pt>
                <c:pt idx="3067">
                  <c:v>306700</c:v>
                </c:pt>
                <c:pt idx="3068">
                  <c:v>306800</c:v>
                </c:pt>
                <c:pt idx="3069">
                  <c:v>306900</c:v>
                </c:pt>
                <c:pt idx="3070">
                  <c:v>307000</c:v>
                </c:pt>
                <c:pt idx="3071">
                  <c:v>307100</c:v>
                </c:pt>
                <c:pt idx="3072">
                  <c:v>307200</c:v>
                </c:pt>
                <c:pt idx="3073">
                  <c:v>307300</c:v>
                </c:pt>
                <c:pt idx="3074">
                  <c:v>307400</c:v>
                </c:pt>
                <c:pt idx="3075">
                  <c:v>307500</c:v>
                </c:pt>
                <c:pt idx="3076">
                  <c:v>307600</c:v>
                </c:pt>
                <c:pt idx="3077">
                  <c:v>307700</c:v>
                </c:pt>
                <c:pt idx="3078">
                  <c:v>307800</c:v>
                </c:pt>
                <c:pt idx="3079">
                  <c:v>307900</c:v>
                </c:pt>
                <c:pt idx="3080">
                  <c:v>308000</c:v>
                </c:pt>
                <c:pt idx="3081">
                  <c:v>308100</c:v>
                </c:pt>
                <c:pt idx="3082">
                  <c:v>308200</c:v>
                </c:pt>
                <c:pt idx="3083">
                  <c:v>308300</c:v>
                </c:pt>
                <c:pt idx="3084">
                  <c:v>308400</c:v>
                </c:pt>
                <c:pt idx="3085">
                  <c:v>308500</c:v>
                </c:pt>
                <c:pt idx="3086">
                  <c:v>308600</c:v>
                </c:pt>
                <c:pt idx="3087">
                  <c:v>308700</c:v>
                </c:pt>
                <c:pt idx="3088">
                  <c:v>308800</c:v>
                </c:pt>
                <c:pt idx="3089">
                  <c:v>308900</c:v>
                </c:pt>
                <c:pt idx="3090">
                  <c:v>309000</c:v>
                </c:pt>
                <c:pt idx="3091">
                  <c:v>309100</c:v>
                </c:pt>
                <c:pt idx="3092">
                  <c:v>309200</c:v>
                </c:pt>
                <c:pt idx="3093">
                  <c:v>309300</c:v>
                </c:pt>
                <c:pt idx="3094">
                  <c:v>309400</c:v>
                </c:pt>
                <c:pt idx="3095">
                  <c:v>309500</c:v>
                </c:pt>
                <c:pt idx="3096">
                  <c:v>309600</c:v>
                </c:pt>
                <c:pt idx="3097">
                  <c:v>309700</c:v>
                </c:pt>
                <c:pt idx="3098">
                  <c:v>309800</c:v>
                </c:pt>
                <c:pt idx="3099">
                  <c:v>309900</c:v>
                </c:pt>
                <c:pt idx="3100">
                  <c:v>310000</c:v>
                </c:pt>
                <c:pt idx="3101">
                  <c:v>310100</c:v>
                </c:pt>
                <c:pt idx="3102">
                  <c:v>310200</c:v>
                </c:pt>
                <c:pt idx="3103">
                  <c:v>310300</c:v>
                </c:pt>
                <c:pt idx="3104">
                  <c:v>310400</c:v>
                </c:pt>
                <c:pt idx="3105">
                  <c:v>310500</c:v>
                </c:pt>
                <c:pt idx="3106">
                  <c:v>310600</c:v>
                </c:pt>
                <c:pt idx="3107">
                  <c:v>310700</c:v>
                </c:pt>
                <c:pt idx="3108">
                  <c:v>310800</c:v>
                </c:pt>
                <c:pt idx="3109">
                  <c:v>310900</c:v>
                </c:pt>
                <c:pt idx="3110">
                  <c:v>311000</c:v>
                </c:pt>
                <c:pt idx="3111">
                  <c:v>311100</c:v>
                </c:pt>
                <c:pt idx="3112">
                  <c:v>311200</c:v>
                </c:pt>
                <c:pt idx="3113">
                  <c:v>311300</c:v>
                </c:pt>
                <c:pt idx="3114">
                  <c:v>311400</c:v>
                </c:pt>
                <c:pt idx="3115">
                  <c:v>311500</c:v>
                </c:pt>
                <c:pt idx="3116">
                  <c:v>311600</c:v>
                </c:pt>
                <c:pt idx="3117">
                  <c:v>311700</c:v>
                </c:pt>
                <c:pt idx="3118">
                  <c:v>311800</c:v>
                </c:pt>
                <c:pt idx="3119">
                  <c:v>311900</c:v>
                </c:pt>
                <c:pt idx="3120">
                  <c:v>312000</c:v>
                </c:pt>
                <c:pt idx="3121">
                  <c:v>312100</c:v>
                </c:pt>
                <c:pt idx="3122">
                  <c:v>312200</c:v>
                </c:pt>
                <c:pt idx="3123">
                  <c:v>312300</c:v>
                </c:pt>
                <c:pt idx="3124">
                  <c:v>312400</c:v>
                </c:pt>
                <c:pt idx="3125">
                  <c:v>312500</c:v>
                </c:pt>
                <c:pt idx="3126">
                  <c:v>312600</c:v>
                </c:pt>
                <c:pt idx="3127">
                  <c:v>312700</c:v>
                </c:pt>
                <c:pt idx="3128">
                  <c:v>312800</c:v>
                </c:pt>
                <c:pt idx="3129">
                  <c:v>312900</c:v>
                </c:pt>
                <c:pt idx="3130">
                  <c:v>313000</c:v>
                </c:pt>
                <c:pt idx="3131">
                  <c:v>313100</c:v>
                </c:pt>
                <c:pt idx="3132">
                  <c:v>313200</c:v>
                </c:pt>
                <c:pt idx="3133">
                  <c:v>313300</c:v>
                </c:pt>
                <c:pt idx="3134">
                  <c:v>313400</c:v>
                </c:pt>
                <c:pt idx="3135">
                  <c:v>313500</c:v>
                </c:pt>
                <c:pt idx="3136">
                  <c:v>313600</c:v>
                </c:pt>
                <c:pt idx="3137">
                  <c:v>313700</c:v>
                </c:pt>
                <c:pt idx="3138">
                  <c:v>313800</c:v>
                </c:pt>
                <c:pt idx="3139">
                  <c:v>313900</c:v>
                </c:pt>
                <c:pt idx="3140">
                  <c:v>314000</c:v>
                </c:pt>
                <c:pt idx="3141">
                  <c:v>314100</c:v>
                </c:pt>
                <c:pt idx="3142">
                  <c:v>314200</c:v>
                </c:pt>
                <c:pt idx="3143">
                  <c:v>314300</c:v>
                </c:pt>
                <c:pt idx="3144">
                  <c:v>314400</c:v>
                </c:pt>
                <c:pt idx="3145">
                  <c:v>314500</c:v>
                </c:pt>
                <c:pt idx="3146">
                  <c:v>314600</c:v>
                </c:pt>
                <c:pt idx="3147">
                  <c:v>314700</c:v>
                </c:pt>
                <c:pt idx="3148">
                  <c:v>314800</c:v>
                </c:pt>
                <c:pt idx="3149">
                  <c:v>314900</c:v>
                </c:pt>
                <c:pt idx="3150">
                  <c:v>315000</c:v>
                </c:pt>
                <c:pt idx="3151">
                  <c:v>315100</c:v>
                </c:pt>
                <c:pt idx="3152">
                  <c:v>315200</c:v>
                </c:pt>
                <c:pt idx="3153">
                  <c:v>315300</c:v>
                </c:pt>
                <c:pt idx="3154">
                  <c:v>315400</c:v>
                </c:pt>
                <c:pt idx="3155">
                  <c:v>315500</c:v>
                </c:pt>
                <c:pt idx="3156">
                  <c:v>315600</c:v>
                </c:pt>
                <c:pt idx="3157">
                  <c:v>315700</c:v>
                </c:pt>
                <c:pt idx="3158">
                  <c:v>315800</c:v>
                </c:pt>
                <c:pt idx="3159">
                  <c:v>315900</c:v>
                </c:pt>
                <c:pt idx="3160">
                  <c:v>316000</c:v>
                </c:pt>
                <c:pt idx="3161">
                  <c:v>316100</c:v>
                </c:pt>
                <c:pt idx="3162">
                  <c:v>316200</c:v>
                </c:pt>
                <c:pt idx="3163">
                  <c:v>316300</c:v>
                </c:pt>
                <c:pt idx="3164">
                  <c:v>316400</c:v>
                </c:pt>
                <c:pt idx="3165">
                  <c:v>316500</c:v>
                </c:pt>
                <c:pt idx="3166">
                  <c:v>316600</c:v>
                </c:pt>
                <c:pt idx="3167">
                  <c:v>316700</c:v>
                </c:pt>
                <c:pt idx="3168">
                  <c:v>316800</c:v>
                </c:pt>
                <c:pt idx="3169">
                  <c:v>316900</c:v>
                </c:pt>
                <c:pt idx="3170">
                  <c:v>317000</c:v>
                </c:pt>
                <c:pt idx="3171">
                  <c:v>317100</c:v>
                </c:pt>
                <c:pt idx="3172">
                  <c:v>317200</c:v>
                </c:pt>
                <c:pt idx="3173">
                  <c:v>317300</c:v>
                </c:pt>
                <c:pt idx="3174">
                  <c:v>317400</c:v>
                </c:pt>
                <c:pt idx="3175">
                  <c:v>317500</c:v>
                </c:pt>
                <c:pt idx="3176">
                  <c:v>317600</c:v>
                </c:pt>
                <c:pt idx="3177">
                  <c:v>317700</c:v>
                </c:pt>
                <c:pt idx="3178">
                  <c:v>317800</c:v>
                </c:pt>
                <c:pt idx="3179">
                  <c:v>317900</c:v>
                </c:pt>
                <c:pt idx="3180">
                  <c:v>318000</c:v>
                </c:pt>
                <c:pt idx="3181">
                  <c:v>318100</c:v>
                </c:pt>
                <c:pt idx="3182">
                  <c:v>318200</c:v>
                </c:pt>
                <c:pt idx="3183">
                  <c:v>318300</c:v>
                </c:pt>
                <c:pt idx="3184">
                  <c:v>318400</c:v>
                </c:pt>
                <c:pt idx="3185">
                  <c:v>318500</c:v>
                </c:pt>
                <c:pt idx="3186">
                  <c:v>318600</c:v>
                </c:pt>
                <c:pt idx="3187">
                  <c:v>318700</c:v>
                </c:pt>
                <c:pt idx="3188">
                  <c:v>318800</c:v>
                </c:pt>
                <c:pt idx="3189">
                  <c:v>318900</c:v>
                </c:pt>
                <c:pt idx="3190">
                  <c:v>319000</c:v>
                </c:pt>
                <c:pt idx="3191">
                  <c:v>319100</c:v>
                </c:pt>
                <c:pt idx="3192">
                  <c:v>319200</c:v>
                </c:pt>
                <c:pt idx="3193">
                  <c:v>319300</c:v>
                </c:pt>
                <c:pt idx="3194">
                  <c:v>319400</c:v>
                </c:pt>
                <c:pt idx="3195">
                  <c:v>319500</c:v>
                </c:pt>
                <c:pt idx="3196">
                  <c:v>319600</c:v>
                </c:pt>
                <c:pt idx="3197">
                  <c:v>319700</c:v>
                </c:pt>
                <c:pt idx="3198">
                  <c:v>319800</c:v>
                </c:pt>
                <c:pt idx="3199">
                  <c:v>319900</c:v>
                </c:pt>
                <c:pt idx="3200">
                  <c:v>320000</c:v>
                </c:pt>
                <c:pt idx="3201">
                  <c:v>320100</c:v>
                </c:pt>
                <c:pt idx="3202">
                  <c:v>320200</c:v>
                </c:pt>
                <c:pt idx="3203">
                  <c:v>320300</c:v>
                </c:pt>
                <c:pt idx="3204">
                  <c:v>320400</c:v>
                </c:pt>
                <c:pt idx="3205">
                  <c:v>320500</c:v>
                </c:pt>
                <c:pt idx="3206">
                  <c:v>320600</c:v>
                </c:pt>
                <c:pt idx="3207">
                  <c:v>320700</c:v>
                </c:pt>
                <c:pt idx="3208">
                  <c:v>320800</c:v>
                </c:pt>
                <c:pt idx="3209">
                  <c:v>320900</c:v>
                </c:pt>
                <c:pt idx="3210">
                  <c:v>321000</c:v>
                </c:pt>
                <c:pt idx="3211">
                  <c:v>321100</c:v>
                </c:pt>
                <c:pt idx="3212">
                  <c:v>321200</c:v>
                </c:pt>
                <c:pt idx="3213">
                  <c:v>321300</c:v>
                </c:pt>
                <c:pt idx="3214">
                  <c:v>321400</c:v>
                </c:pt>
                <c:pt idx="3215">
                  <c:v>321500</c:v>
                </c:pt>
                <c:pt idx="3216">
                  <c:v>321600</c:v>
                </c:pt>
                <c:pt idx="3217">
                  <c:v>321700</c:v>
                </c:pt>
                <c:pt idx="3218">
                  <c:v>321800</c:v>
                </c:pt>
                <c:pt idx="3219">
                  <c:v>321900</c:v>
                </c:pt>
                <c:pt idx="3220">
                  <c:v>322000</c:v>
                </c:pt>
                <c:pt idx="3221">
                  <c:v>322100</c:v>
                </c:pt>
                <c:pt idx="3222">
                  <c:v>322200</c:v>
                </c:pt>
                <c:pt idx="3223">
                  <c:v>322300</c:v>
                </c:pt>
                <c:pt idx="3224">
                  <c:v>322400</c:v>
                </c:pt>
                <c:pt idx="3225">
                  <c:v>322500</c:v>
                </c:pt>
                <c:pt idx="3226">
                  <c:v>322600</c:v>
                </c:pt>
                <c:pt idx="3227">
                  <c:v>322700</c:v>
                </c:pt>
                <c:pt idx="3228">
                  <c:v>322800</c:v>
                </c:pt>
                <c:pt idx="3229">
                  <c:v>322900</c:v>
                </c:pt>
                <c:pt idx="3230">
                  <c:v>323000</c:v>
                </c:pt>
                <c:pt idx="3231">
                  <c:v>323100</c:v>
                </c:pt>
                <c:pt idx="3232">
                  <c:v>323200</c:v>
                </c:pt>
                <c:pt idx="3233">
                  <c:v>323300</c:v>
                </c:pt>
                <c:pt idx="3234">
                  <c:v>323400</c:v>
                </c:pt>
                <c:pt idx="3235">
                  <c:v>323500</c:v>
                </c:pt>
                <c:pt idx="3236">
                  <c:v>323600</c:v>
                </c:pt>
                <c:pt idx="3237">
                  <c:v>323700</c:v>
                </c:pt>
                <c:pt idx="3238">
                  <c:v>323800</c:v>
                </c:pt>
                <c:pt idx="3239">
                  <c:v>323900</c:v>
                </c:pt>
                <c:pt idx="3240">
                  <c:v>324000</c:v>
                </c:pt>
                <c:pt idx="3241">
                  <c:v>324100</c:v>
                </c:pt>
                <c:pt idx="3242">
                  <c:v>324200</c:v>
                </c:pt>
                <c:pt idx="3243">
                  <c:v>324300</c:v>
                </c:pt>
                <c:pt idx="3244">
                  <c:v>324400</c:v>
                </c:pt>
                <c:pt idx="3245">
                  <c:v>324500</c:v>
                </c:pt>
                <c:pt idx="3246">
                  <c:v>324600</c:v>
                </c:pt>
                <c:pt idx="3247">
                  <c:v>324700</c:v>
                </c:pt>
                <c:pt idx="3248">
                  <c:v>324800</c:v>
                </c:pt>
                <c:pt idx="3249">
                  <c:v>324900</c:v>
                </c:pt>
                <c:pt idx="3250">
                  <c:v>325000</c:v>
                </c:pt>
                <c:pt idx="3251">
                  <c:v>325100</c:v>
                </c:pt>
                <c:pt idx="3252">
                  <c:v>325200</c:v>
                </c:pt>
                <c:pt idx="3253">
                  <c:v>325300</c:v>
                </c:pt>
                <c:pt idx="3254">
                  <c:v>325400</c:v>
                </c:pt>
                <c:pt idx="3255">
                  <c:v>325500</c:v>
                </c:pt>
                <c:pt idx="3256">
                  <c:v>325600</c:v>
                </c:pt>
                <c:pt idx="3257">
                  <c:v>325700</c:v>
                </c:pt>
                <c:pt idx="3258">
                  <c:v>325800</c:v>
                </c:pt>
                <c:pt idx="3259">
                  <c:v>325900</c:v>
                </c:pt>
                <c:pt idx="3260">
                  <c:v>326000</c:v>
                </c:pt>
                <c:pt idx="3261">
                  <c:v>326100</c:v>
                </c:pt>
                <c:pt idx="3262">
                  <c:v>326200</c:v>
                </c:pt>
                <c:pt idx="3263">
                  <c:v>326300</c:v>
                </c:pt>
                <c:pt idx="3264">
                  <c:v>326400</c:v>
                </c:pt>
                <c:pt idx="3265">
                  <c:v>326500</c:v>
                </c:pt>
                <c:pt idx="3266">
                  <c:v>326600</c:v>
                </c:pt>
                <c:pt idx="3267">
                  <c:v>326700</c:v>
                </c:pt>
                <c:pt idx="3268">
                  <c:v>326800</c:v>
                </c:pt>
                <c:pt idx="3269">
                  <c:v>326900</c:v>
                </c:pt>
                <c:pt idx="3270">
                  <c:v>327000</c:v>
                </c:pt>
                <c:pt idx="3271">
                  <c:v>327100</c:v>
                </c:pt>
                <c:pt idx="3272">
                  <c:v>327200</c:v>
                </c:pt>
                <c:pt idx="3273">
                  <c:v>327300</c:v>
                </c:pt>
                <c:pt idx="3274">
                  <c:v>327400</c:v>
                </c:pt>
                <c:pt idx="3275">
                  <c:v>327500</c:v>
                </c:pt>
                <c:pt idx="3276">
                  <c:v>327600</c:v>
                </c:pt>
                <c:pt idx="3277">
                  <c:v>327700</c:v>
                </c:pt>
                <c:pt idx="3278">
                  <c:v>327800</c:v>
                </c:pt>
                <c:pt idx="3279">
                  <c:v>327900</c:v>
                </c:pt>
                <c:pt idx="3280">
                  <c:v>328000</c:v>
                </c:pt>
                <c:pt idx="3281">
                  <c:v>328100</c:v>
                </c:pt>
                <c:pt idx="3282">
                  <c:v>328200</c:v>
                </c:pt>
                <c:pt idx="3283">
                  <c:v>328300</c:v>
                </c:pt>
                <c:pt idx="3284">
                  <c:v>328400</c:v>
                </c:pt>
                <c:pt idx="3285">
                  <c:v>328500</c:v>
                </c:pt>
                <c:pt idx="3286">
                  <c:v>328600</c:v>
                </c:pt>
                <c:pt idx="3287">
                  <c:v>328700</c:v>
                </c:pt>
                <c:pt idx="3288">
                  <c:v>328800</c:v>
                </c:pt>
                <c:pt idx="3289">
                  <c:v>328900</c:v>
                </c:pt>
                <c:pt idx="3290">
                  <c:v>329000</c:v>
                </c:pt>
                <c:pt idx="3291">
                  <c:v>329100</c:v>
                </c:pt>
                <c:pt idx="3292">
                  <c:v>329200</c:v>
                </c:pt>
                <c:pt idx="3293">
                  <c:v>329300</c:v>
                </c:pt>
                <c:pt idx="3294">
                  <c:v>329400</c:v>
                </c:pt>
                <c:pt idx="3295">
                  <c:v>329500</c:v>
                </c:pt>
                <c:pt idx="3296">
                  <c:v>329600</c:v>
                </c:pt>
                <c:pt idx="3297">
                  <c:v>329700</c:v>
                </c:pt>
                <c:pt idx="3298">
                  <c:v>329800</c:v>
                </c:pt>
                <c:pt idx="3299">
                  <c:v>329900</c:v>
                </c:pt>
                <c:pt idx="3300">
                  <c:v>330000</c:v>
                </c:pt>
                <c:pt idx="3301">
                  <c:v>330100</c:v>
                </c:pt>
                <c:pt idx="3302">
                  <c:v>330200</c:v>
                </c:pt>
                <c:pt idx="3303">
                  <c:v>330300</c:v>
                </c:pt>
                <c:pt idx="3304">
                  <c:v>330400</c:v>
                </c:pt>
                <c:pt idx="3305">
                  <c:v>330500</c:v>
                </c:pt>
                <c:pt idx="3306">
                  <c:v>330600</c:v>
                </c:pt>
                <c:pt idx="3307">
                  <c:v>330700</c:v>
                </c:pt>
                <c:pt idx="3308">
                  <c:v>330800</c:v>
                </c:pt>
                <c:pt idx="3309">
                  <c:v>330900</c:v>
                </c:pt>
                <c:pt idx="3310">
                  <c:v>331000</c:v>
                </c:pt>
                <c:pt idx="3311">
                  <c:v>331100</c:v>
                </c:pt>
                <c:pt idx="3312">
                  <c:v>331200</c:v>
                </c:pt>
                <c:pt idx="3313">
                  <c:v>331300</c:v>
                </c:pt>
                <c:pt idx="3314">
                  <c:v>331400</c:v>
                </c:pt>
                <c:pt idx="3315">
                  <c:v>331500</c:v>
                </c:pt>
                <c:pt idx="3316">
                  <c:v>331600</c:v>
                </c:pt>
                <c:pt idx="3317">
                  <c:v>331700</c:v>
                </c:pt>
                <c:pt idx="3318">
                  <c:v>331800</c:v>
                </c:pt>
                <c:pt idx="3319">
                  <c:v>331900</c:v>
                </c:pt>
                <c:pt idx="3320">
                  <c:v>332000</c:v>
                </c:pt>
                <c:pt idx="3321">
                  <c:v>332100</c:v>
                </c:pt>
                <c:pt idx="3322">
                  <c:v>332200</c:v>
                </c:pt>
                <c:pt idx="3323">
                  <c:v>332300</c:v>
                </c:pt>
                <c:pt idx="3324">
                  <c:v>332400</c:v>
                </c:pt>
                <c:pt idx="3325">
                  <c:v>332500</c:v>
                </c:pt>
                <c:pt idx="3326">
                  <c:v>332600</c:v>
                </c:pt>
                <c:pt idx="3327">
                  <c:v>332700</c:v>
                </c:pt>
                <c:pt idx="3328">
                  <c:v>332800</c:v>
                </c:pt>
                <c:pt idx="3329">
                  <c:v>332900</c:v>
                </c:pt>
                <c:pt idx="3330">
                  <c:v>333000</c:v>
                </c:pt>
                <c:pt idx="3331">
                  <c:v>333100</c:v>
                </c:pt>
                <c:pt idx="3332">
                  <c:v>333200</c:v>
                </c:pt>
                <c:pt idx="3333">
                  <c:v>333300</c:v>
                </c:pt>
                <c:pt idx="3334">
                  <c:v>333400</c:v>
                </c:pt>
                <c:pt idx="3335">
                  <c:v>333500</c:v>
                </c:pt>
                <c:pt idx="3336">
                  <c:v>333600</c:v>
                </c:pt>
                <c:pt idx="3337">
                  <c:v>333700</c:v>
                </c:pt>
                <c:pt idx="3338">
                  <c:v>333800</c:v>
                </c:pt>
                <c:pt idx="3339">
                  <c:v>333900</c:v>
                </c:pt>
                <c:pt idx="3340">
                  <c:v>334000</c:v>
                </c:pt>
                <c:pt idx="3341">
                  <c:v>334100</c:v>
                </c:pt>
                <c:pt idx="3342">
                  <c:v>334200</c:v>
                </c:pt>
                <c:pt idx="3343">
                  <c:v>334300</c:v>
                </c:pt>
                <c:pt idx="3344">
                  <c:v>334400</c:v>
                </c:pt>
                <c:pt idx="3345">
                  <c:v>334500</c:v>
                </c:pt>
                <c:pt idx="3346">
                  <c:v>334600</c:v>
                </c:pt>
                <c:pt idx="3347">
                  <c:v>334700</c:v>
                </c:pt>
                <c:pt idx="3348">
                  <c:v>334800</c:v>
                </c:pt>
                <c:pt idx="3349">
                  <c:v>334900</c:v>
                </c:pt>
                <c:pt idx="3350">
                  <c:v>335000</c:v>
                </c:pt>
                <c:pt idx="3351">
                  <c:v>335100</c:v>
                </c:pt>
                <c:pt idx="3352">
                  <c:v>335200</c:v>
                </c:pt>
                <c:pt idx="3353">
                  <c:v>335300</c:v>
                </c:pt>
                <c:pt idx="3354">
                  <c:v>335400</c:v>
                </c:pt>
                <c:pt idx="3355">
                  <c:v>335500</c:v>
                </c:pt>
                <c:pt idx="3356">
                  <c:v>335600</c:v>
                </c:pt>
                <c:pt idx="3357">
                  <c:v>335700</c:v>
                </c:pt>
                <c:pt idx="3358">
                  <c:v>335800</c:v>
                </c:pt>
                <c:pt idx="3359">
                  <c:v>335900</c:v>
                </c:pt>
                <c:pt idx="3360">
                  <c:v>336000</c:v>
                </c:pt>
                <c:pt idx="3361">
                  <c:v>336100</c:v>
                </c:pt>
                <c:pt idx="3362">
                  <c:v>336200</c:v>
                </c:pt>
                <c:pt idx="3363">
                  <c:v>336300</c:v>
                </c:pt>
                <c:pt idx="3364">
                  <c:v>336400</c:v>
                </c:pt>
                <c:pt idx="3365">
                  <c:v>336500</c:v>
                </c:pt>
                <c:pt idx="3366">
                  <c:v>336600</c:v>
                </c:pt>
                <c:pt idx="3367">
                  <c:v>336700</c:v>
                </c:pt>
                <c:pt idx="3368">
                  <c:v>336800</c:v>
                </c:pt>
                <c:pt idx="3369">
                  <c:v>336900</c:v>
                </c:pt>
                <c:pt idx="3370">
                  <c:v>337000</c:v>
                </c:pt>
                <c:pt idx="3371">
                  <c:v>337100</c:v>
                </c:pt>
                <c:pt idx="3372">
                  <c:v>337200</c:v>
                </c:pt>
                <c:pt idx="3373">
                  <c:v>337300</c:v>
                </c:pt>
                <c:pt idx="3374">
                  <c:v>337400</c:v>
                </c:pt>
                <c:pt idx="3375">
                  <c:v>337500</c:v>
                </c:pt>
                <c:pt idx="3376">
                  <c:v>337600</c:v>
                </c:pt>
                <c:pt idx="3377">
                  <c:v>337700</c:v>
                </c:pt>
                <c:pt idx="3378">
                  <c:v>337800</c:v>
                </c:pt>
                <c:pt idx="3379">
                  <c:v>337900</c:v>
                </c:pt>
                <c:pt idx="3380">
                  <c:v>338000</c:v>
                </c:pt>
                <c:pt idx="3381">
                  <c:v>338100</c:v>
                </c:pt>
                <c:pt idx="3382">
                  <c:v>338200</c:v>
                </c:pt>
                <c:pt idx="3383">
                  <c:v>338300</c:v>
                </c:pt>
                <c:pt idx="3384">
                  <c:v>338400</c:v>
                </c:pt>
                <c:pt idx="3385">
                  <c:v>338500</c:v>
                </c:pt>
                <c:pt idx="3386">
                  <c:v>338600</c:v>
                </c:pt>
                <c:pt idx="3387">
                  <c:v>338700</c:v>
                </c:pt>
                <c:pt idx="3388">
                  <c:v>338800</c:v>
                </c:pt>
                <c:pt idx="3389">
                  <c:v>338900</c:v>
                </c:pt>
                <c:pt idx="3390">
                  <c:v>339000</c:v>
                </c:pt>
                <c:pt idx="3391">
                  <c:v>339100</c:v>
                </c:pt>
                <c:pt idx="3392">
                  <c:v>339200</c:v>
                </c:pt>
                <c:pt idx="3393">
                  <c:v>339300</c:v>
                </c:pt>
                <c:pt idx="3394">
                  <c:v>339400</c:v>
                </c:pt>
                <c:pt idx="3395">
                  <c:v>339500</c:v>
                </c:pt>
                <c:pt idx="3396">
                  <c:v>339600</c:v>
                </c:pt>
                <c:pt idx="3397">
                  <c:v>339700</c:v>
                </c:pt>
                <c:pt idx="3398">
                  <c:v>339800</c:v>
                </c:pt>
                <c:pt idx="3399">
                  <c:v>339900</c:v>
                </c:pt>
                <c:pt idx="3400">
                  <c:v>340000</c:v>
                </c:pt>
                <c:pt idx="3401">
                  <c:v>340100</c:v>
                </c:pt>
                <c:pt idx="3402">
                  <c:v>340200</c:v>
                </c:pt>
                <c:pt idx="3403">
                  <c:v>340300</c:v>
                </c:pt>
                <c:pt idx="3404">
                  <c:v>340400</c:v>
                </c:pt>
                <c:pt idx="3405">
                  <c:v>340500</c:v>
                </c:pt>
                <c:pt idx="3406">
                  <c:v>340600</c:v>
                </c:pt>
                <c:pt idx="3407">
                  <c:v>340700</c:v>
                </c:pt>
                <c:pt idx="3408">
                  <c:v>340800</c:v>
                </c:pt>
                <c:pt idx="3409">
                  <c:v>340900</c:v>
                </c:pt>
                <c:pt idx="3410">
                  <c:v>341000</c:v>
                </c:pt>
                <c:pt idx="3411">
                  <c:v>341100</c:v>
                </c:pt>
                <c:pt idx="3412">
                  <c:v>341200</c:v>
                </c:pt>
                <c:pt idx="3413">
                  <c:v>341300</c:v>
                </c:pt>
                <c:pt idx="3414">
                  <c:v>341400</c:v>
                </c:pt>
                <c:pt idx="3415">
                  <c:v>341500</c:v>
                </c:pt>
                <c:pt idx="3416">
                  <c:v>341600</c:v>
                </c:pt>
                <c:pt idx="3417">
                  <c:v>341700</c:v>
                </c:pt>
                <c:pt idx="3418">
                  <c:v>341800</c:v>
                </c:pt>
                <c:pt idx="3419">
                  <c:v>341900</c:v>
                </c:pt>
                <c:pt idx="3420">
                  <c:v>342000</c:v>
                </c:pt>
                <c:pt idx="3421">
                  <c:v>342100</c:v>
                </c:pt>
                <c:pt idx="3422">
                  <c:v>342200</c:v>
                </c:pt>
                <c:pt idx="3423">
                  <c:v>342300</c:v>
                </c:pt>
                <c:pt idx="3424">
                  <c:v>342400</c:v>
                </c:pt>
                <c:pt idx="3425">
                  <c:v>342500</c:v>
                </c:pt>
                <c:pt idx="3426">
                  <c:v>342600</c:v>
                </c:pt>
                <c:pt idx="3427">
                  <c:v>342700</c:v>
                </c:pt>
                <c:pt idx="3428">
                  <c:v>342800</c:v>
                </c:pt>
                <c:pt idx="3429">
                  <c:v>342900</c:v>
                </c:pt>
                <c:pt idx="3430">
                  <c:v>343000</c:v>
                </c:pt>
                <c:pt idx="3431">
                  <c:v>343100</c:v>
                </c:pt>
                <c:pt idx="3432">
                  <c:v>343200</c:v>
                </c:pt>
                <c:pt idx="3433">
                  <c:v>343300</c:v>
                </c:pt>
                <c:pt idx="3434">
                  <c:v>343400</c:v>
                </c:pt>
                <c:pt idx="3435">
                  <c:v>343500</c:v>
                </c:pt>
                <c:pt idx="3436">
                  <c:v>343600</c:v>
                </c:pt>
                <c:pt idx="3437">
                  <c:v>343700</c:v>
                </c:pt>
                <c:pt idx="3438">
                  <c:v>343800</c:v>
                </c:pt>
                <c:pt idx="3439">
                  <c:v>343900</c:v>
                </c:pt>
                <c:pt idx="3440">
                  <c:v>344000</c:v>
                </c:pt>
                <c:pt idx="3441">
                  <c:v>344100</c:v>
                </c:pt>
                <c:pt idx="3442">
                  <c:v>344200</c:v>
                </c:pt>
                <c:pt idx="3443">
                  <c:v>344300</c:v>
                </c:pt>
                <c:pt idx="3444">
                  <c:v>344400</c:v>
                </c:pt>
                <c:pt idx="3445">
                  <c:v>344500</c:v>
                </c:pt>
                <c:pt idx="3446">
                  <c:v>344600</c:v>
                </c:pt>
                <c:pt idx="3447">
                  <c:v>344700</c:v>
                </c:pt>
                <c:pt idx="3448">
                  <c:v>344800</c:v>
                </c:pt>
                <c:pt idx="3449">
                  <c:v>344900</c:v>
                </c:pt>
                <c:pt idx="3450">
                  <c:v>345000</c:v>
                </c:pt>
                <c:pt idx="3451">
                  <c:v>345100</c:v>
                </c:pt>
                <c:pt idx="3452">
                  <c:v>345200</c:v>
                </c:pt>
                <c:pt idx="3453">
                  <c:v>345300</c:v>
                </c:pt>
                <c:pt idx="3454">
                  <c:v>345400</c:v>
                </c:pt>
                <c:pt idx="3455">
                  <c:v>345500</c:v>
                </c:pt>
                <c:pt idx="3456">
                  <c:v>345600</c:v>
                </c:pt>
                <c:pt idx="3457">
                  <c:v>345700</c:v>
                </c:pt>
                <c:pt idx="3458">
                  <c:v>345800</c:v>
                </c:pt>
                <c:pt idx="3459">
                  <c:v>345900</c:v>
                </c:pt>
                <c:pt idx="3460">
                  <c:v>346000</c:v>
                </c:pt>
                <c:pt idx="3461">
                  <c:v>346100</c:v>
                </c:pt>
                <c:pt idx="3462">
                  <c:v>346200</c:v>
                </c:pt>
                <c:pt idx="3463">
                  <c:v>346300</c:v>
                </c:pt>
                <c:pt idx="3464">
                  <c:v>346400</c:v>
                </c:pt>
                <c:pt idx="3465">
                  <c:v>346500</c:v>
                </c:pt>
                <c:pt idx="3466">
                  <c:v>346600</c:v>
                </c:pt>
                <c:pt idx="3467">
                  <c:v>346700</c:v>
                </c:pt>
                <c:pt idx="3468">
                  <c:v>346800</c:v>
                </c:pt>
                <c:pt idx="3469">
                  <c:v>346900</c:v>
                </c:pt>
                <c:pt idx="3470">
                  <c:v>347000</c:v>
                </c:pt>
                <c:pt idx="3471">
                  <c:v>347100</c:v>
                </c:pt>
                <c:pt idx="3472">
                  <c:v>347200</c:v>
                </c:pt>
                <c:pt idx="3473">
                  <c:v>347300</c:v>
                </c:pt>
                <c:pt idx="3474">
                  <c:v>347400</c:v>
                </c:pt>
                <c:pt idx="3475">
                  <c:v>347500</c:v>
                </c:pt>
                <c:pt idx="3476">
                  <c:v>347600</c:v>
                </c:pt>
                <c:pt idx="3477">
                  <c:v>347700</c:v>
                </c:pt>
                <c:pt idx="3478">
                  <c:v>347800</c:v>
                </c:pt>
                <c:pt idx="3479">
                  <c:v>347900</c:v>
                </c:pt>
                <c:pt idx="3480">
                  <c:v>348000</c:v>
                </c:pt>
                <c:pt idx="3481">
                  <c:v>348100</c:v>
                </c:pt>
                <c:pt idx="3482">
                  <c:v>348200</c:v>
                </c:pt>
                <c:pt idx="3483">
                  <c:v>348300</c:v>
                </c:pt>
                <c:pt idx="3484">
                  <c:v>348400</c:v>
                </c:pt>
                <c:pt idx="3485">
                  <c:v>348500</c:v>
                </c:pt>
                <c:pt idx="3486">
                  <c:v>348600</c:v>
                </c:pt>
                <c:pt idx="3487">
                  <c:v>348700</c:v>
                </c:pt>
                <c:pt idx="3488">
                  <c:v>348800</c:v>
                </c:pt>
                <c:pt idx="3489">
                  <c:v>348900</c:v>
                </c:pt>
                <c:pt idx="3490">
                  <c:v>349000</c:v>
                </c:pt>
                <c:pt idx="3491">
                  <c:v>349100</c:v>
                </c:pt>
                <c:pt idx="3492">
                  <c:v>349200</c:v>
                </c:pt>
                <c:pt idx="3493">
                  <c:v>349300</c:v>
                </c:pt>
                <c:pt idx="3494">
                  <c:v>349400</c:v>
                </c:pt>
                <c:pt idx="3495">
                  <c:v>349500</c:v>
                </c:pt>
                <c:pt idx="3496">
                  <c:v>349600</c:v>
                </c:pt>
                <c:pt idx="3497">
                  <c:v>349700</c:v>
                </c:pt>
                <c:pt idx="3498">
                  <c:v>349800</c:v>
                </c:pt>
                <c:pt idx="3499">
                  <c:v>349900</c:v>
                </c:pt>
                <c:pt idx="3500">
                  <c:v>350000</c:v>
                </c:pt>
                <c:pt idx="3501">
                  <c:v>350100</c:v>
                </c:pt>
                <c:pt idx="3502">
                  <c:v>350200</c:v>
                </c:pt>
                <c:pt idx="3503">
                  <c:v>350300</c:v>
                </c:pt>
                <c:pt idx="3504">
                  <c:v>350400</c:v>
                </c:pt>
                <c:pt idx="3505">
                  <c:v>350500</c:v>
                </c:pt>
                <c:pt idx="3506">
                  <c:v>350600</c:v>
                </c:pt>
                <c:pt idx="3507">
                  <c:v>350700</c:v>
                </c:pt>
                <c:pt idx="3508">
                  <c:v>350800</c:v>
                </c:pt>
                <c:pt idx="3509">
                  <c:v>350900</c:v>
                </c:pt>
                <c:pt idx="3510">
                  <c:v>351000</c:v>
                </c:pt>
                <c:pt idx="3511">
                  <c:v>351100</c:v>
                </c:pt>
                <c:pt idx="3512">
                  <c:v>351200</c:v>
                </c:pt>
                <c:pt idx="3513">
                  <c:v>351300</c:v>
                </c:pt>
                <c:pt idx="3514">
                  <c:v>351400</c:v>
                </c:pt>
                <c:pt idx="3515">
                  <c:v>351500</c:v>
                </c:pt>
                <c:pt idx="3516">
                  <c:v>351600</c:v>
                </c:pt>
                <c:pt idx="3517">
                  <c:v>351700</c:v>
                </c:pt>
                <c:pt idx="3518">
                  <c:v>351800</c:v>
                </c:pt>
                <c:pt idx="3519">
                  <c:v>351900</c:v>
                </c:pt>
                <c:pt idx="3520">
                  <c:v>352000</c:v>
                </c:pt>
                <c:pt idx="3521">
                  <c:v>352100</c:v>
                </c:pt>
                <c:pt idx="3522">
                  <c:v>352200</c:v>
                </c:pt>
                <c:pt idx="3523">
                  <c:v>352300</c:v>
                </c:pt>
                <c:pt idx="3524">
                  <c:v>352400</c:v>
                </c:pt>
                <c:pt idx="3525">
                  <c:v>352500</c:v>
                </c:pt>
                <c:pt idx="3526">
                  <c:v>352600</c:v>
                </c:pt>
                <c:pt idx="3527">
                  <c:v>352700</c:v>
                </c:pt>
                <c:pt idx="3528">
                  <c:v>352800</c:v>
                </c:pt>
                <c:pt idx="3529">
                  <c:v>352900</c:v>
                </c:pt>
                <c:pt idx="3530">
                  <c:v>353000</c:v>
                </c:pt>
                <c:pt idx="3531">
                  <c:v>353100</c:v>
                </c:pt>
                <c:pt idx="3532">
                  <c:v>353200</c:v>
                </c:pt>
                <c:pt idx="3533">
                  <c:v>353300</c:v>
                </c:pt>
                <c:pt idx="3534">
                  <c:v>353400</c:v>
                </c:pt>
                <c:pt idx="3535">
                  <c:v>353500</c:v>
                </c:pt>
                <c:pt idx="3536">
                  <c:v>353600</c:v>
                </c:pt>
                <c:pt idx="3537">
                  <c:v>353700</c:v>
                </c:pt>
                <c:pt idx="3538">
                  <c:v>353800</c:v>
                </c:pt>
                <c:pt idx="3539">
                  <c:v>353900</c:v>
                </c:pt>
                <c:pt idx="3540">
                  <c:v>354000</c:v>
                </c:pt>
                <c:pt idx="3541">
                  <c:v>354100</c:v>
                </c:pt>
                <c:pt idx="3542">
                  <c:v>354200</c:v>
                </c:pt>
                <c:pt idx="3543">
                  <c:v>354300</c:v>
                </c:pt>
                <c:pt idx="3544">
                  <c:v>354400</c:v>
                </c:pt>
                <c:pt idx="3545">
                  <c:v>354500</c:v>
                </c:pt>
                <c:pt idx="3546">
                  <c:v>354600</c:v>
                </c:pt>
                <c:pt idx="3547">
                  <c:v>354700</c:v>
                </c:pt>
                <c:pt idx="3548">
                  <c:v>354800</c:v>
                </c:pt>
                <c:pt idx="3549">
                  <c:v>354900</c:v>
                </c:pt>
                <c:pt idx="3550">
                  <c:v>355000</c:v>
                </c:pt>
                <c:pt idx="3551">
                  <c:v>355100</c:v>
                </c:pt>
                <c:pt idx="3552">
                  <c:v>355200</c:v>
                </c:pt>
                <c:pt idx="3553">
                  <c:v>355300</c:v>
                </c:pt>
                <c:pt idx="3554">
                  <c:v>355400</c:v>
                </c:pt>
                <c:pt idx="3555">
                  <c:v>355500</c:v>
                </c:pt>
                <c:pt idx="3556">
                  <c:v>355600</c:v>
                </c:pt>
                <c:pt idx="3557">
                  <c:v>355700</c:v>
                </c:pt>
                <c:pt idx="3558">
                  <c:v>355800</c:v>
                </c:pt>
                <c:pt idx="3559">
                  <c:v>355900</c:v>
                </c:pt>
                <c:pt idx="3560">
                  <c:v>356000</c:v>
                </c:pt>
                <c:pt idx="3561">
                  <c:v>356100</c:v>
                </c:pt>
                <c:pt idx="3562">
                  <c:v>356200</c:v>
                </c:pt>
                <c:pt idx="3563">
                  <c:v>356300</c:v>
                </c:pt>
                <c:pt idx="3564">
                  <c:v>356400</c:v>
                </c:pt>
                <c:pt idx="3565">
                  <c:v>356500</c:v>
                </c:pt>
                <c:pt idx="3566">
                  <c:v>356600</c:v>
                </c:pt>
                <c:pt idx="3567">
                  <c:v>356700</c:v>
                </c:pt>
                <c:pt idx="3568">
                  <c:v>356800</c:v>
                </c:pt>
                <c:pt idx="3569">
                  <c:v>356900</c:v>
                </c:pt>
                <c:pt idx="3570">
                  <c:v>357000</c:v>
                </c:pt>
                <c:pt idx="3571">
                  <c:v>357100</c:v>
                </c:pt>
                <c:pt idx="3572">
                  <c:v>357200</c:v>
                </c:pt>
                <c:pt idx="3573">
                  <c:v>357300</c:v>
                </c:pt>
                <c:pt idx="3574">
                  <c:v>357400</c:v>
                </c:pt>
                <c:pt idx="3575">
                  <c:v>357500</c:v>
                </c:pt>
                <c:pt idx="3576">
                  <c:v>357600</c:v>
                </c:pt>
                <c:pt idx="3577">
                  <c:v>357700</c:v>
                </c:pt>
                <c:pt idx="3578">
                  <c:v>357800</c:v>
                </c:pt>
                <c:pt idx="3579">
                  <c:v>357900</c:v>
                </c:pt>
                <c:pt idx="3580">
                  <c:v>358000</c:v>
                </c:pt>
                <c:pt idx="3581">
                  <c:v>358100</c:v>
                </c:pt>
                <c:pt idx="3582">
                  <c:v>358200</c:v>
                </c:pt>
                <c:pt idx="3583">
                  <c:v>358300</c:v>
                </c:pt>
                <c:pt idx="3584">
                  <c:v>358400</c:v>
                </c:pt>
                <c:pt idx="3585">
                  <c:v>358500</c:v>
                </c:pt>
                <c:pt idx="3586">
                  <c:v>358600</c:v>
                </c:pt>
                <c:pt idx="3587">
                  <c:v>358700</c:v>
                </c:pt>
                <c:pt idx="3588">
                  <c:v>358800</c:v>
                </c:pt>
                <c:pt idx="3589">
                  <c:v>358900</c:v>
                </c:pt>
                <c:pt idx="3590">
                  <c:v>359000</c:v>
                </c:pt>
                <c:pt idx="3591">
                  <c:v>359100</c:v>
                </c:pt>
                <c:pt idx="3592">
                  <c:v>359200</c:v>
                </c:pt>
                <c:pt idx="3593">
                  <c:v>359300</c:v>
                </c:pt>
                <c:pt idx="3594">
                  <c:v>359400</c:v>
                </c:pt>
                <c:pt idx="3595">
                  <c:v>359500</c:v>
                </c:pt>
                <c:pt idx="3596">
                  <c:v>359600</c:v>
                </c:pt>
                <c:pt idx="3597">
                  <c:v>359700</c:v>
                </c:pt>
                <c:pt idx="3598">
                  <c:v>359800</c:v>
                </c:pt>
                <c:pt idx="3599">
                  <c:v>359900</c:v>
                </c:pt>
                <c:pt idx="3600">
                  <c:v>360000</c:v>
                </c:pt>
                <c:pt idx="3601">
                  <c:v>360100</c:v>
                </c:pt>
                <c:pt idx="3602">
                  <c:v>360200</c:v>
                </c:pt>
                <c:pt idx="3603">
                  <c:v>360300</c:v>
                </c:pt>
                <c:pt idx="3604">
                  <c:v>360400</c:v>
                </c:pt>
                <c:pt idx="3605">
                  <c:v>360500</c:v>
                </c:pt>
                <c:pt idx="3606">
                  <c:v>360600</c:v>
                </c:pt>
                <c:pt idx="3607">
                  <c:v>360700</c:v>
                </c:pt>
                <c:pt idx="3608">
                  <c:v>360800</c:v>
                </c:pt>
                <c:pt idx="3609">
                  <c:v>360900</c:v>
                </c:pt>
                <c:pt idx="3610">
                  <c:v>361000</c:v>
                </c:pt>
                <c:pt idx="3611">
                  <c:v>361100</c:v>
                </c:pt>
                <c:pt idx="3612">
                  <c:v>361200</c:v>
                </c:pt>
                <c:pt idx="3613">
                  <c:v>361300</c:v>
                </c:pt>
                <c:pt idx="3614">
                  <c:v>361400</c:v>
                </c:pt>
                <c:pt idx="3615">
                  <c:v>361500</c:v>
                </c:pt>
                <c:pt idx="3616">
                  <c:v>361600</c:v>
                </c:pt>
                <c:pt idx="3617">
                  <c:v>361700</c:v>
                </c:pt>
                <c:pt idx="3618">
                  <c:v>361800</c:v>
                </c:pt>
                <c:pt idx="3619">
                  <c:v>361900</c:v>
                </c:pt>
                <c:pt idx="3620">
                  <c:v>362000</c:v>
                </c:pt>
                <c:pt idx="3621">
                  <c:v>362100</c:v>
                </c:pt>
                <c:pt idx="3622">
                  <c:v>362200</c:v>
                </c:pt>
                <c:pt idx="3623">
                  <c:v>362300</c:v>
                </c:pt>
                <c:pt idx="3624">
                  <c:v>362400</c:v>
                </c:pt>
                <c:pt idx="3625">
                  <c:v>362500</c:v>
                </c:pt>
                <c:pt idx="3626">
                  <c:v>362600</c:v>
                </c:pt>
                <c:pt idx="3627">
                  <c:v>362700</c:v>
                </c:pt>
                <c:pt idx="3628">
                  <c:v>362800</c:v>
                </c:pt>
                <c:pt idx="3629">
                  <c:v>362900</c:v>
                </c:pt>
                <c:pt idx="3630">
                  <c:v>363000</c:v>
                </c:pt>
                <c:pt idx="3631">
                  <c:v>363100</c:v>
                </c:pt>
                <c:pt idx="3632">
                  <c:v>363200</c:v>
                </c:pt>
                <c:pt idx="3633">
                  <c:v>363300</c:v>
                </c:pt>
                <c:pt idx="3634">
                  <c:v>363400</c:v>
                </c:pt>
                <c:pt idx="3635">
                  <c:v>363500</c:v>
                </c:pt>
                <c:pt idx="3636">
                  <c:v>363600</c:v>
                </c:pt>
                <c:pt idx="3637">
                  <c:v>363700</c:v>
                </c:pt>
                <c:pt idx="3638">
                  <c:v>363800</c:v>
                </c:pt>
                <c:pt idx="3639">
                  <c:v>363900</c:v>
                </c:pt>
                <c:pt idx="3640">
                  <c:v>364000</c:v>
                </c:pt>
                <c:pt idx="3641">
                  <c:v>364100</c:v>
                </c:pt>
                <c:pt idx="3642">
                  <c:v>364200</c:v>
                </c:pt>
                <c:pt idx="3643">
                  <c:v>364300</c:v>
                </c:pt>
                <c:pt idx="3644">
                  <c:v>364400</c:v>
                </c:pt>
                <c:pt idx="3645">
                  <c:v>364500</c:v>
                </c:pt>
                <c:pt idx="3646">
                  <c:v>364600</c:v>
                </c:pt>
                <c:pt idx="3647">
                  <c:v>364700</c:v>
                </c:pt>
                <c:pt idx="3648">
                  <c:v>364800</c:v>
                </c:pt>
                <c:pt idx="3649">
                  <c:v>364900</c:v>
                </c:pt>
                <c:pt idx="3650">
                  <c:v>365000</c:v>
                </c:pt>
                <c:pt idx="3651">
                  <c:v>365100</c:v>
                </c:pt>
                <c:pt idx="3652">
                  <c:v>365200</c:v>
                </c:pt>
                <c:pt idx="3653">
                  <c:v>365300</c:v>
                </c:pt>
                <c:pt idx="3654">
                  <c:v>365400</c:v>
                </c:pt>
                <c:pt idx="3655">
                  <c:v>365500</c:v>
                </c:pt>
                <c:pt idx="3656">
                  <c:v>365600</c:v>
                </c:pt>
                <c:pt idx="3657">
                  <c:v>365700</c:v>
                </c:pt>
                <c:pt idx="3658">
                  <c:v>365800</c:v>
                </c:pt>
                <c:pt idx="3659">
                  <c:v>365900</c:v>
                </c:pt>
                <c:pt idx="3660">
                  <c:v>366000</c:v>
                </c:pt>
                <c:pt idx="3661">
                  <c:v>366100</c:v>
                </c:pt>
                <c:pt idx="3662">
                  <c:v>366200</c:v>
                </c:pt>
                <c:pt idx="3663">
                  <c:v>366300</c:v>
                </c:pt>
                <c:pt idx="3664">
                  <c:v>366400</c:v>
                </c:pt>
                <c:pt idx="3665">
                  <c:v>366500</c:v>
                </c:pt>
                <c:pt idx="3666">
                  <c:v>366600</c:v>
                </c:pt>
                <c:pt idx="3667">
                  <c:v>366700</c:v>
                </c:pt>
                <c:pt idx="3668">
                  <c:v>366800</c:v>
                </c:pt>
                <c:pt idx="3669">
                  <c:v>366900</c:v>
                </c:pt>
                <c:pt idx="3670">
                  <c:v>367000</c:v>
                </c:pt>
                <c:pt idx="3671">
                  <c:v>367100</c:v>
                </c:pt>
                <c:pt idx="3672">
                  <c:v>367200</c:v>
                </c:pt>
                <c:pt idx="3673">
                  <c:v>367300</c:v>
                </c:pt>
                <c:pt idx="3674">
                  <c:v>367400</c:v>
                </c:pt>
                <c:pt idx="3675">
                  <c:v>367500</c:v>
                </c:pt>
                <c:pt idx="3676">
                  <c:v>367600</c:v>
                </c:pt>
                <c:pt idx="3677">
                  <c:v>367700</c:v>
                </c:pt>
                <c:pt idx="3678">
                  <c:v>367800</c:v>
                </c:pt>
                <c:pt idx="3679">
                  <c:v>367900</c:v>
                </c:pt>
                <c:pt idx="3680">
                  <c:v>368000</c:v>
                </c:pt>
                <c:pt idx="3681">
                  <c:v>368100</c:v>
                </c:pt>
                <c:pt idx="3682">
                  <c:v>368200</c:v>
                </c:pt>
                <c:pt idx="3683">
                  <c:v>368300</c:v>
                </c:pt>
                <c:pt idx="3684">
                  <c:v>368400</c:v>
                </c:pt>
                <c:pt idx="3685">
                  <c:v>368500</c:v>
                </c:pt>
                <c:pt idx="3686">
                  <c:v>368600</c:v>
                </c:pt>
                <c:pt idx="3687">
                  <c:v>368700</c:v>
                </c:pt>
                <c:pt idx="3688">
                  <c:v>368800</c:v>
                </c:pt>
                <c:pt idx="3689">
                  <c:v>368900</c:v>
                </c:pt>
                <c:pt idx="3690">
                  <c:v>369000</c:v>
                </c:pt>
                <c:pt idx="3691">
                  <c:v>369100</c:v>
                </c:pt>
                <c:pt idx="3692">
                  <c:v>369200</c:v>
                </c:pt>
                <c:pt idx="3693">
                  <c:v>369300</c:v>
                </c:pt>
                <c:pt idx="3694">
                  <c:v>369400</c:v>
                </c:pt>
                <c:pt idx="3695">
                  <c:v>369500</c:v>
                </c:pt>
                <c:pt idx="3696">
                  <c:v>369600</c:v>
                </c:pt>
                <c:pt idx="3697">
                  <c:v>369700</c:v>
                </c:pt>
                <c:pt idx="3698">
                  <c:v>369800</c:v>
                </c:pt>
                <c:pt idx="3699">
                  <c:v>369900</c:v>
                </c:pt>
                <c:pt idx="3700">
                  <c:v>370000</c:v>
                </c:pt>
                <c:pt idx="3701">
                  <c:v>370100</c:v>
                </c:pt>
                <c:pt idx="3702">
                  <c:v>370200</c:v>
                </c:pt>
                <c:pt idx="3703">
                  <c:v>370300</c:v>
                </c:pt>
                <c:pt idx="3704">
                  <c:v>370400</c:v>
                </c:pt>
                <c:pt idx="3705">
                  <c:v>370500</c:v>
                </c:pt>
                <c:pt idx="3706">
                  <c:v>370600</c:v>
                </c:pt>
                <c:pt idx="3707">
                  <c:v>370700</c:v>
                </c:pt>
                <c:pt idx="3708">
                  <c:v>370800</c:v>
                </c:pt>
                <c:pt idx="3709">
                  <c:v>370900</c:v>
                </c:pt>
                <c:pt idx="3710">
                  <c:v>371000</c:v>
                </c:pt>
                <c:pt idx="3711">
                  <c:v>371100</c:v>
                </c:pt>
                <c:pt idx="3712">
                  <c:v>371200</c:v>
                </c:pt>
                <c:pt idx="3713">
                  <c:v>371300</c:v>
                </c:pt>
                <c:pt idx="3714">
                  <c:v>371400</c:v>
                </c:pt>
                <c:pt idx="3715">
                  <c:v>371500</c:v>
                </c:pt>
                <c:pt idx="3716">
                  <c:v>371600</c:v>
                </c:pt>
                <c:pt idx="3717">
                  <c:v>371700</c:v>
                </c:pt>
                <c:pt idx="3718">
                  <c:v>371800</c:v>
                </c:pt>
                <c:pt idx="3719">
                  <c:v>371900</c:v>
                </c:pt>
                <c:pt idx="3720">
                  <c:v>372000</c:v>
                </c:pt>
                <c:pt idx="3721">
                  <c:v>372100</c:v>
                </c:pt>
                <c:pt idx="3722">
                  <c:v>372200</c:v>
                </c:pt>
                <c:pt idx="3723">
                  <c:v>372300</c:v>
                </c:pt>
                <c:pt idx="3724">
                  <c:v>372400</c:v>
                </c:pt>
                <c:pt idx="3725">
                  <c:v>372500</c:v>
                </c:pt>
                <c:pt idx="3726">
                  <c:v>372600</c:v>
                </c:pt>
                <c:pt idx="3727">
                  <c:v>372700</c:v>
                </c:pt>
                <c:pt idx="3728">
                  <c:v>372800</c:v>
                </c:pt>
                <c:pt idx="3729">
                  <c:v>372900</c:v>
                </c:pt>
                <c:pt idx="3730">
                  <c:v>373000</c:v>
                </c:pt>
                <c:pt idx="3731">
                  <c:v>373100</c:v>
                </c:pt>
                <c:pt idx="3732">
                  <c:v>373200</c:v>
                </c:pt>
                <c:pt idx="3733">
                  <c:v>373300</c:v>
                </c:pt>
                <c:pt idx="3734">
                  <c:v>373400</c:v>
                </c:pt>
                <c:pt idx="3735">
                  <c:v>373500</c:v>
                </c:pt>
                <c:pt idx="3736">
                  <c:v>373600</c:v>
                </c:pt>
                <c:pt idx="3737">
                  <c:v>373700</c:v>
                </c:pt>
                <c:pt idx="3738">
                  <c:v>373800</c:v>
                </c:pt>
                <c:pt idx="3739">
                  <c:v>373900</c:v>
                </c:pt>
                <c:pt idx="3740">
                  <c:v>374000</c:v>
                </c:pt>
                <c:pt idx="3741">
                  <c:v>374100</c:v>
                </c:pt>
                <c:pt idx="3742">
                  <c:v>374200</c:v>
                </c:pt>
                <c:pt idx="3743">
                  <c:v>374300</c:v>
                </c:pt>
                <c:pt idx="3744">
                  <c:v>374400</c:v>
                </c:pt>
                <c:pt idx="3745">
                  <c:v>374500</c:v>
                </c:pt>
                <c:pt idx="3746">
                  <c:v>374600</c:v>
                </c:pt>
                <c:pt idx="3747">
                  <c:v>374700</c:v>
                </c:pt>
                <c:pt idx="3748">
                  <c:v>374800</c:v>
                </c:pt>
                <c:pt idx="3749">
                  <c:v>374900</c:v>
                </c:pt>
                <c:pt idx="3750">
                  <c:v>375000</c:v>
                </c:pt>
                <c:pt idx="3751">
                  <c:v>375100</c:v>
                </c:pt>
                <c:pt idx="3752">
                  <c:v>375200</c:v>
                </c:pt>
                <c:pt idx="3753">
                  <c:v>375300</c:v>
                </c:pt>
                <c:pt idx="3754">
                  <c:v>375400</c:v>
                </c:pt>
                <c:pt idx="3755">
                  <c:v>375500</c:v>
                </c:pt>
                <c:pt idx="3756">
                  <c:v>375600</c:v>
                </c:pt>
                <c:pt idx="3757">
                  <c:v>375700</c:v>
                </c:pt>
                <c:pt idx="3758">
                  <c:v>375800</c:v>
                </c:pt>
                <c:pt idx="3759">
                  <c:v>375900</c:v>
                </c:pt>
                <c:pt idx="3760">
                  <c:v>376000</c:v>
                </c:pt>
                <c:pt idx="3761">
                  <c:v>376100</c:v>
                </c:pt>
                <c:pt idx="3762">
                  <c:v>376200</c:v>
                </c:pt>
                <c:pt idx="3763">
                  <c:v>376300</c:v>
                </c:pt>
                <c:pt idx="3764">
                  <c:v>376400</c:v>
                </c:pt>
                <c:pt idx="3765">
                  <c:v>376500</c:v>
                </c:pt>
                <c:pt idx="3766">
                  <c:v>376600</c:v>
                </c:pt>
                <c:pt idx="3767">
                  <c:v>376700</c:v>
                </c:pt>
                <c:pt idx="3768">
                  <c:v>376800</c:v>
                </c:pt>
                <c:pt idx="3769">
                  <c:v>376900</c:v>
                </c:pt>
                <c:pt idx="3770">
                  <c:v>377000</c:v>
                </c:pt>
                <c:pt idx="3771">
                  <c:v>377100</c:v>
                </c:pt>
                <c:pt idx="3772">
                  <c:v>377200</c:v>
                </c:pt>
                <c:pt idx="3773">
                  <c:v>377300</c:v>
                </c:pt>
                <c:pt idx="3774">
                  <c:v>377400</c:v>
                </c:pt>
                <c:pt idx="3775">
                  <c:v>377500</c:v>
                </c:pt>
                <c:pt idx="3776">
                  <c:v>377600</c:v>
                </c:pt>
                <c:pt idx="3777">
                  <c:v>377700</c:v>
                </c:pt>
                <c:pt idx="3778">
                  <c:v>377800</c:v>
                </c:pt>
                <c:pt idx="3779">
                  <c:v>377900</c:v>
                </c:pt>
                <c:pt idx="3780">
                  <c:v>378000</c:v>
                </c:pt>
                <c:pt idx="3781">
                  <c:v>378100</c:v>
                </c:pt>
                <c:pt idx="3782">
                  <c:v>378200</c:v>
                </c:pt>
                <c:pt idx="3783">
                  <c:v>378300</c:v>
                </c:pt>
                <c:pt idx="3784">
                  <c:v>378400</c:v>
                </c:pt>
                <c:pt idx="3785">
                  <c:v>378500</c:v>
                </c:pt>
                <c:pt idx="3786">
                  <c:v>378600</c:v>
                </c:pt>
                <c:pt idx="3787">
                  <c:v>378700</c:v>
                </c:pt>
                <c:pt idx="3788">
                  <c:v>378800</c:v>
                </c:pt>
                <c:pt idx="3789">
                  <c:v>378900</c:v>
                </c:pt>
                <c:pt idx="3790">
                  <c:v>379000</c:v>
                </c:pt>
                <c:pt idx="3791">
                  <c:v>379100</c:v>
                </c:pt>
                <c:pt idx="3792">
                  <c:v>379200</c:v>
                </c:pt>
                <c:pt idx="3793">
                  <c:v>379300</c:v>
                </c:pt>
                <c:pt idx="3794">
                  <c:v>379400</c:v>
                </c:pt>
                <c:pt idx="3795">
                  <c:v>379500</c:v>
                </c:pt>
                <c:pt idx="3796">
                  <c:v>379600</c:v>
                </c:pt>
                <c:pt idx="3797">
                  <c:v>379700</c:v>
                </c:pt>
                <c:pt idx="3798">
                  <c:v>379800</c:v>
                </c:pt>
                <c:pt idx="3799">
                  <c:v>379900</c:v>
                </c:pt>
                <c:pt idx="3800">
                  <c:v>380000</c:v>
                </c:pt>
                <c:pt idx="3801">
                  <c:v>380100</c:v>
                </c:pt>
                <c:pt idx="3802">
                  <c:v>380200</c:v>
                </c:pt>
                <c:pt idx="3803">
                  <c:v>380300</c:v>
                </c:pt>
                <c:pt idx="3804">
                  <c:v>380400</c:v>
                </c:pt>
                <c:pt idx="3805">
                  <c:v>380500</c:v>
                </c:pt>
                <c:pt idx="3806">
                  <c:v>380600</c:v>
                </c:pt>
                <c:pt idx="3807">
                  <c:v>380700</c:v>
                </c:pt>
                <c:pt idx="3808">
                  <c:v>380800</c:v>
                </c:pt>
                <c:pt idx="3809">
                  <c:v>380900</c:v>
                </c:pt>
                <c:pt idx="3810">
                  <c:v>381000</c:v>
                </c:pt>
                <c:pt idx="3811">
                  <c:v>381100</c:v>
                </c:pt>
                <c:pt idx="3812">
                  <c:v>381200</c:v>
                </c:pt>
                <c:pt idx="3813">
                  <c:v>381300</c:v>
                </c:pt>
                <c:pt idx="3814">
                  <c:v>381400</c:v>
                </c:pt>
                <c:pt idx="3815">
                  <c:v>381500</c:v>
                </c:pt>
                <c:pt idx="3816">
                  <c:v>381600</c:v>
                </c:pt>
                <c:pt idx="3817">
                  <c:v>381700</c:v>
                </c:pt>
                <c:pt idx="3818">
                  <c:v>381800</c:v>
                </c:pt>
                <c:pt idx="3819">
                  <c:v>381900</c:v>
                </c:pt>
                <c:pt idx="3820">
                  <c:v>382000</c:v>
                </c:pt>
                <c:pt idx="3821">
                  <c:v>382100</c:v>
                </c:pt>
                <c:pt idx="3822">
                  <c:v>382200</c:v>
                </c:pt>
                <c:pt idx="3823">
                  <c:v>382300</c:v>
                </c:pt>
                <c:pt idx="3824">
                  <c:v>382400</c:v>
                </c:pt>
                <c:pt idx="3825">
                  <c:v>382500</c:v>
                </c:pt>
                <c:pt idx="3826">
                  <c:v>382600</c:v>
                </c:pt>
                <c:pt idx="3827">
                  <c:v>382700</c:v>
                </c:pt>
                <c:pt idx="3828">
                  <c:v>382800</c:v>
                </c:pt>
                <c:pt idx="3829">
                  <c:v>382900</c:v>
                </c:pt>
                <c:pt idx="3830">
                  <c:v>383000</c:v>
                </c:pt>
                <c:pt idx="3831">
                  <c:v>383100</c:v>
                </c:pt>
                <c:pt idx="3832">
                  <c:v>383200</c:v>
                </c:pt>
                <c:pt idx="3833">
                  <c:v>383300</c:v>
                </c:pt>
                <c:pt idx="3834">
                  <c:v>383400</c:v>
                </c:pt>
                <c:pt idx="3835">
                  <c:v>383500</c:v>
                </c:pt>
                <c:pt idx="3836">
                  <c:v>383600</c:v>
                </c:pt>
                <c:pt idx="3837">
                  <c:v>383700</c:v>
                </c:pt>
                <c:pt idx="3838">
                  <c:v>383800</c:v>
                </c:pt>
                <c:pt idx="3839">
                  <c:v>383900</c:v>
                </c:pt>
                <c:pt idx="3840">
                  <c:v>384000</c:v>
                </c:pt>
                <c:pt idx="3841">
                  <c:v>384100</c:v>
                </c:pt>
                <c:pt idx="3842">
                  <c:v>384200</c:v>
                </c:pt>
                <c:pt idx="3843">
                  <c:v>384300</c:v>
                </c:pt>
                <c:pt idx="3844">
                  <c:v>384400</c:v>
                </c:pt>
                <c:pt idx="3845">
                  <c:v>384500</c:v>
                </c:pt>
                <c:pt idx="3846">
                  <c:v>384600</c:v>
                </c:pt>
                <c:pt idx="3847">
                  <c:v>384700</c:v>
                </c:pt>
                <c:pt idx="3848">
                  <c:v>384800</c:v>
                </c:pt>
                <c:pt idx="3849">
                  <c:v>384900</c:v>
                </c:pt>
                <c:pt idx="3850">
                  <c:v>385000</c:v>
                </c:pt>
                <c:pt idx="3851">
                  <c:v>385100</c:v>
                </c:pt>
                <c:pt idx="3852">
                  <c:v>385200</c:v>
                </c:pt>
                <c:pt idx="3853">
                  <c:v>385300</c:v>
                </c:pt>
                <c:pt idx="3854">
                  <c:v>385400</c:v>
                </c:pt>
                <c:pt idx="3855">
                  <c:v>385500</c:v>
                </c:pt>
                <c:pt idx="3856">
                  <c:v>385600</c:v>
                </c:pt>
                <c:pt idx="3857">
                  <c:v>385700</c:v>
                </c:pt>
                <c:pt idx="3858">
                  <c:v>385800</c:v>
                </c:pt>
                <c:pt idx="3859">
                  <c:v>385900</c:v>
                </c:pt>
                <c:pt idx="3860">
                  <c:v>386000</c:v>
                </c:pt>
                <c:pt idx="3861">
                  <c:v>386100</c:v>
                </c:pt>
                <c:pt idx="3862">
                  <c:v>386200</c:v>
                </c:pt>
                <c:pt idx="3863">
                  <c:v>386300</c:v>
                </c:pt>
                <c:pt idx="3864">
                  <c:v>386400</c:v>
                </c:pt>
                <c:pt idx="3865">
                  <c:v>386500</c:v>
                </c:pt>
                <c:pt idx="3866">
                  <c:v>386600</c:v>
                </c:pt>
                <c:pt idx="3867">
                  <c:v>386700</c:v>
                </c:pt>
                <c:pt idx="3868">
                  <c:v>386800</c:v>
                </c:pt>
                <c:pt idx="3869">
                  <c:v>386900</c:v>
                </c:pt>
                <c:pt idx="3870">
                  <c:v>387000</c:v>
                </c:pt>
                <c:pt idx="3871">
                  <c:v>387100</c:v>
                </c:pt>
                <c:pt idx="3872">
                  <c:v>387200</c:v>
                </c:pt>
                <c:pt idx="3873">
                  <c:v>387300</c:v>
                </c:pt>
                <c:pt idx="3874">
                  <c:v>387400</c:v>
                </c:pt>
                <c:pt idx="3875">
                  <c:v>387500</c:v>
                </c:pt>
                <c:pt idx="3876">
                  <c:v>387600</c:v>
                </c:pt>
                <c:pt idx="3877">
                  <c:v>387700</c:v>
                </c:pt>
                <c:pt idx="3878">
                  <c:v>387800</c:v>
                </c:pt>
                <c:pt idx="3879">
                  <c:v>387900</c:v>
                </c:pt>
                <c:pt idx="3880">
                  <c:v>388000</c:v>
                </c:pt>
                <c:pt idx="3881">
                  <c:v>388100</c:v>
                </c:pt>
                <c:pt idx="3882">
                  <c:v>388200</c:v>
                </c:pt>
                <c:pt idx="3883">
                  <c:v>388300</c:v>
                </c:pt>
                <c:pt idx="3884">
                  <c:v>388400</c:v>
                </c:pt>
                <c:pt idx="3885">
                  <c:v>388500</c:v>
                </c:pt>
                <c:pt idx="3886">
                  <c:v>388600</c:v>
                </c:pt>
                <c:pt idx="3887">
                  <c:v>388700</c:v>
                </c:pt>
                <c:pt idx="3888">
                  <c:v>388800</c:v>
                </c:pt>
                <c:pt idx="3889">
                  <c:v>388900</c:v>
                </c:pt>
                <c:pt idx="3890">
                  <c:v>389000</c:v>
                </c:pt>
                <c:pt idx="3891">
                  <c:v>389100</c:v>
                </c:pt>
                <c:pt idx="3892">
                  <c:v>389200</c:v>
                </c:pt>
                <c:pt idx="3893">
                  <c:v>389300</c:v>
                </c:pt>
                <c:pt idx="3894">
                  <c:v>389400</c:v>
                </c:pt>
                <c:pt idx="3895">
                  <c:v>389500</c:v>
                </c:pt>
                <c:pt idx="3896">
                  <c:v>389600</c:v>
                </c:pt>
                <c:pt idx="3897">
                  <c:v>389700</c:v>
                </c:pt>
                <c:pt idx="3898">
                  <c:v>389800</c:v>
                </c:pt>
                <c:pt idx="3899">
                  <c:v>389900</c:v>
                </c:pt>
                <c:pt idx="3900">
                  <c:v>390000</c:v>
                </c:pt>
                <c:pt idx="3901">
                  <c:v>390100</c:v>
                </c:pt>
                <c:pt idx="3902">
                  <c:v>390200</c:v>
                </c:pt>
                <c:pt idx="3903">
                  <c:v>390300</c:v>
                </c:pt>
                <c:pt idx="3904">
                  <c:v>390400</c:v>
                </c:pt>
                <c:pt idx="3905">
                  <c:v>390500</c:v>
                </c:pt>
                <c:pt idx="3906">
                  <c:v>390600</c:v>
                </c:pt>
                <c:pt idx="3907">
                  <c:v>390700</c:v>
                </c:pt>
                <c:pt idx="3908">
                  <c:v>390800</c:v>
                </c:pt>
                <c:pt idx="3909">
                  <c:v>390900</c:v>
                </c:pt>
                <c:pt idx="3910">
                  <c:v>391000</c:v>
                </c:pt>
                <c:pt idx="3911">
                  <c:v>391100</c:v>
                </c:pt>
                <c:pt idx="3912">
                  <c:v>391200</c:v>
                </c:pt>
                <c:pt idx="3913">
                  <c:v>391300</c:v>
                </c:pt>
                <c:pt idx="3914">
                  <c:v>391400</c:v>
                </c:pt>
                <c:pt idx="3915">
                  <c:v>391500</c:v>
                </c:pt>
                <c:pt idx="3916">
                  <c:v>391600</c:v>
                </c:pt>
                <c:pt idx="3917">
                  <c:v>391700</c:v>
                </c:pt>
                <c:pt idx="3918">
                  <c:v>391800</c:v>
                </c:pt>
                <c:pt idx="3919">
                  <c:v>391900</c:v>
                </c:pt>
                <c:pt idx="3920">
                  <c:v>392000</c:v>
                </c:pt>
                <c:pt idx="3921">
                  <c:v>392100</c:v>
                </c:pt>
                <c:pt idx="3922">
                  <c:v>392200</c:v>
                </c:pt>
                <c:pt idx="3923">
                  <c:v>392300</c:v>
                </c:pt>
                <c:pt idx="3924">
                  <c:v>392400</c:v>
                </c:pt>
                <c:pt idx="3925">
                  <c:v>392500</c:v>
                </c:pt>
                <c:pt idx="3926">
                  <c:v>392600</c:v>
                </c:pt>
                <c:pt idx="3927">
                  <c:v>392700</c:v>
                </c:pt>
                <c:pt idx="3928">
                  <c:v>392800</c:v>
                </c:pt>
                <c:pt idx="3929">
                  <c:v>392900</c:v>
                </c:pt>
                <c:pt idx="3930">
                  <c:v>393000</c:v>
                </c:pt>
                <c:pt idx="3931">
                  <c:v>393100</c:v>
                </c:pt>
                <c:pt idx="3932">
                  <c:v>393200</c:v>
                </c:pt>
                <c:pt idx="3933">
                  <c:v>393300</c:v>
                </c:pt>
                <c:pt idx="3934">
                  <c:v>393400</c:v>
                </c:pt>
                <c:pt idx="3935">
                  <c:v>393500</c:v>
                </c:pt>
                <c:pt idx="3936">
                  <c:v>393600</c:v>
                </c:pt>
                <c:pt idx="3937">
                  <c:v>393700</c:v>
                </c:pt>
                <c:pt idx="3938">
                  <c:v>393800</c:v>
                </c:pt>
                <c:pt idx="3939">
                  <c:v>393900</c:v>
                </c:pt>
                <c:pt idx="3940">
                  <c:v>394000</c:v>
                </c:pt>
                <c:pt idx="3941">
                  <c:v>394100</c:v>
                </c:pt>
                <c:pt idx="3942">
                  <c:v>394200</c:v>
                </c:pt>
                <c:pt idx="3943">
                  <c:v>394300</c:v>
                </c:pt>
                <c:pt idx="3944">
                  <c:v>394400</c:v>
                </c:pt>
                <c:pt idx="3945">
                  <c:v>394500</c:v>
                </c:pt>
                <c:pt idx="3946">
                  <c:v>394600</c:v>
                </c:pt>
                <c:pt idx="3947">
                  <c:v>394700</c:v>
                </c:pt>
                <c:pt idx="3948">
                  <c:v>394800</c:v>
                </c:pt>
                <c:pt idx="3949">
                  <c:v>394900</c:v>
                </c:pt>
                <c:pt idx="3950">
                  <c:v>395000</c:v>
                </c:pt>
                <c:pt idx="3951">
                  <c:v>395100</c:v>
                </c:pt>
                <c:pt idx="3952">
                  <c:v>395200</c:v>
                </c:pt>
                <c:pt idx="3953">
                  <c:v>395300</c:v>
                </c:pt>
                <c:pt idx="3954">
                  <c:v>395400</c:v>
                </c:pt>
                <c:pt idx="3955">
                  <c:v>395500</c:v>
                </c:pt>
                <c:pt idx="3956">
                  <c:v>395600</c:v>
                </c:pt>
                <c:pt idx="3957">
                  <c:v>395700</c:v>
                </c:pt>
                <c:pt idx="3958">
                  <c:v>395800</c:v>
                </c:pt>
                <c:pt idx="3959">
                  <c:v>395900</c:v>
                </c:pt>
                <c:pt idx="3960">
                  <c:v>396000</c:v>
                </c:pt>
                <c:pt idx="3961">
                  <c:v>396100</c:v>
                </c:pt>
                <c:pt idx="3962">
                  <c:v>396200</c:v>
                </c:pt>
                <c:pt idx="3963">
                  <c:v>396300</c:v>
                </c:pt>
                <c:pt idx="3964">
                  <c:v>396400</c:v>
                </c:pt>
                <c:pt idx="3965">
                  <c:v>396500</c:v>
                </c:pt>
                <c:pt idx="3966">
                  <c:v>396600</c:v>
                </c:pt>
                <c:pt idx="3967">
                  <c:v>396700</c:v>
                </c:pt>
                <c:pt idx="3968">
                  <c:v>396800</c:v>
                </c:pt>
                <c:pt idx="3969">
                  <c:v>396900</c:v>
                </c:pt>
                <c:pt idx="3970">
                  <c:v>397000</c:v>
                </c:pt>
                <c:pt idx="3971">
                  <c:v>397100</c:v>
                </c:pt>
                <c:pt idx="3972">
                  <c:v>397200</c:v>
                </c:pt>
                <c:pt idx="3973">
                  <c:v>397300</c:v>
                </c:pt>
                <c:pt idx="3974">
                  <c:v>397400</c:v>
                </c:pt>
                <c:pt idx="3975">
                  <c:v>397500</c:v>
                </c:pt>
                <c:pt idx="3976">
                  <c:v>397600</c:v>
                </c:pt>
                <c:pt idx="3977">
                  <c:v>397700</c:v>
                </c:pt>
                <c:pt idx="3978">
                  <c:v>397800</c:v>
                </c:pt>
                <c:pt idx="3979">
                  <c:v>397900</c:v>
                </c:pt>
                <c:pt idx="3980">
                  <c:v>398000</c:v>
                </c:pt>
                <c:pt idx="3981">
                  <c:v>398100</c:v>
                </c:pt>
                <c:pt idx="3982">
                  <c:v>398200</c:v>
                </c:pt>
                <c:pt idx="3983">
                  <c:v>398300</c:v>
                </c:pt>
                <c:pt idx="3984">
                  <c:v>398400</c:v>
                </c:pt>
                <c:pt idx="3985">
                  <c:v>398500</c:v>
                </c:pt>
                <c:pt idx="3986">
                  <c:v>398600</c:v>
                </c:pt>
                <c:pt idx="3987">
                  <c:v>398700</c:v>
                </c:pt>
                <c:pt idx="3988">
                  <c:v>398800</c:v>
                </c:pt>
                <c:pt idx="3989">
                  <c:v>398900</c:v>
                </c:pt>
                <c:pt idx="3990">
                  <c:v>399000</c:v>
                </c:pt>
                <c:pt idx="3991">
                  <c:v>399100</c:v>
                </c:pt>
                <c:pt idx="3992">
                  <c:v>399200</c:v>
                </c:pt>
                <c:pt idx="3993">
                  <c:v>399300</c:v>
                </c:pt>
                <c:pt idx="3994">
                  <c:v>399400</c:v>
                </c:pt>
                <c:pt idx="3995">
                  <c:v>399500</c:v>
                </c:pt>
                <c:pt idx="3996">
                  <c:v>399600</c:v>
                </c:pt>
                <c:pt idx="3997">
                  <c:v>399700</c:v>
                </c:pt>
                <c:pt idx="3998">
                  <c:v>399800</c:v>
                </c:pt>
                <c:pt idx="3999">
                  <c:v>399900</c:v>
                </c:pt>
                <c:pt idx="4000">
                  <c:v>400000</c:v>
                </c:pt>
                <c:pt idx="4001">
                  <c:v>400100</c:v>
                </c:pt>
                <c:pt idx="4002">
                  <c:v>400200</c:v>
                </c:pt>
                <c:pt idx="4003">
                  <c:v>400300</c:v>
                </c:pt>
                <c:pt idx="4004">
                  <c:v>400400</c:v>
                </c:pt>
                <c:pt idx="4005">
                  <c:v>400500</c:v>
                </c:pt>
                <c:pt idx="4006">
                  <c:v>400600</c:v>
                </c:pt>
                <c:pt idx="4007">
                  <c:v>400700</c:v>
                </c:pt>
                <c:pt idx="4008">
                  <c:v>400800</c:v>
                </c:pt>
                <c:pt idx="4009">
                  <c:v>400900</c:v>
                </c:pt>
                <c:pt idx="4010">
                  <c:v>401000</c:v>
                </c:pt>
                <c:pt idx="4011">
                  <c:v>401100</c:v>
                </c:pt>
                <c:pt idx="4012">
                  <c:v>401200</c:v>
                </c:pt>
                <c:pt idx="4013">
                  <c:v>401300</c:v>
                </c:pt>
                <c:pt idx="4014">
                  <c:v>401400</c:v>
                </c:pt>
                <c:pt idx="4015">
                  <c:v>401500</c:v>
                </c:pt>
                <c:pt idx="4016">
                  <c:v>401600</c:v>
                </c:pt>
                <c:pt idx="4017">
                  <c:v>401700</c:v>
                </c:pt>
                <c:pt idx="4018">
                  <c:v>401800</c:v>
                </c:pt>
                <c:pt idx="4019">
                  <c:v>401900</c:v>
                </c:pt>
                <c:pt idx="4020">
                  <c:v>402000</c:v>
                </c:pt>
                <c:pt idx="4021">
                  <c:v>402100</c:v>
                </c:pt>
                <c:pt idx="4022">
                  <c:v>402200</c:v>
                </c:pt>
                <c:pt idx="4023">
                  <c:v>402300</c:v>
                </c:pt>
                <c:pt idx="4024">
                  <c:v>402400</c:v>
                </c:pt>
                <c:pt idx="4025">
                  <c:v>402500</c:v>
                </c:pt>
                <c:pt idx="4026">
                  <c:v>402600</c:v>
                </c:pt>
                <c:pt idx="4027">
                  <c:v>402700</c:v>
                </c:pt>
                <c:pt idx="4028">
                  <c:v>402800</c:v>
                </c:pt>
                <c:pt idx="4029">
                  <c:v>402900</c:v>
                </c:pt>
                <c:pt idx="4030">
                  <c:v>403000</c:v>
                </c:pt>
                <c:pt idx="4031">
                  <c:v>403100</c:v>
                </c:pt>
                <c:pt idx="4032">
                  <c:v>403200</c:v>
                </c:pt>
                <c:pt idx="4033">
                  <c:v>403300</c:v>
                </c:pt>
                <c:pt idx="4034">
                  <c:v>403400</c:v>
                </c:pt>
                <c:pt idx="4035">
                  <c:v>403500</c:v>
                </c:pt>
                <c:pt idx="4036">
                  <c:v>403600</c:v>
                </c:pt>
                <c:pt idx="4037">
                  <c:v>403700</c:v>
                </c:pt>
                <c:pt idx="4038">
                  <c:v>403800</c:v>
                </c:pt>
                <c:pt idx="4039">
                  <c:v>403900</c:v>
                </c:pt>
                <c:pt idx="4040">
                  <c:v>404000</c:v>
                </c:pt>
                <c:pt idx="4041">
                  <c:v>404100</c:v>
                </c:pt>
                <c:pt idx="4042">
                  <c:v>404200</c:v>
                </c:pt>
                <c:pt idx="4043">
                  <c:v>404300</c:v>
                </c:pt>
                <c:pt idx="4044">
                  <c:v>404400</c:v>
                </c:pt>
                <c:pt idx="4045">
                  <c:v>404500</c:v>
                </c:pt>
                <c:pt idx="4046">
                  <c:v>404600</c:v>
                </c:pt>
                <c:pt idx="4047">
                  <c:v>404700</c:v>
                </c:pt>
                <c:pt idx="4048">
                  <c:v>404800</c:v>
                </c:pt>
                <c:pt idx="4049">
                  <c:v>404900</c:v>
                </c:pt>
                <c:pt idx="4050">
                  <c:v>405000</c:v>
                </c:pt>
                <c:pt idx="4051">
                  <c:v>405100</c:v>
                </c:pt>
                <c:pt idx="4052">
                  <c:v>405200</c:v>
                </c:pt>
                <c:pt idx="4053">
                  <c:v>405300</c:v>
                </c:pt>
                <c:pt idx="4054">
                  <c:v>405400</c:v>
                </c:pt>
                <c:pt idx="4055">
                  <c:v>405500</c:v>
                </c:pt>
                <c:pt idx="4056">
                  <c:v>405600</c:v>
                </c:pt>
                <c:pt idx="4057">
                  <c:v>405700</c:v>
                </c:pt>
                <c:pt idx="4058">
                  <c:v>405800</c:v>
                </c:pt>
                <c:pt idx="4059">
                  <c:v>405900</c:v>
                </c:pt>
                <c:pt idx="4060">
                  <c:v>406000</c:v>
                </c:pt>
                <c:pt idx="4061">
                  <c:v>406100</c:v>
                </c:pt>
                <c:pt idx="4062">
                  <c:v>406200</c:v>
                </c:pt>
                <c:pt idx="4063">
                  <c:v>406300</c:v>
                </c:pt>
                <c:pt idx="4064">
                  <c:v>406400</c:v>
                </c:pt>
                <c:pt idx="4065">
                  <c:v>406500</c:v>
                </c:pt>
                <c:pt idx="4066">
                  <c:v>406600</c:v>
                </c:pt>
                <c:pt idx="4067">
                  <c:v>406700</c:v>
                </c:pt>
                <c:pt idx="4068">
                  <c:v>406800</c:v>
                </c:pt>
                <c:pt idx="4069">
                  <c:v>406900</c:v>
                </c:pt>
                <c:pt idx="4070">
                  <c:v>407000</c:v>
                </c:pt>
                <c:pt idx="4071">
                  <c:v>407100</c:v>
                </c:pt>
                <c:pt idx="4072">
                  <c:v>407200</c:v>
                </c:pt>
                <c:pt idx="4073">
                  <c:v>407300</c:v>
                </c:pt>
                <c:pt idx="4074">
                  <c:v>407400</c:v>
                </c:pt>
                <c:pt idx="4075">
                  <c:v>407500</c:v>
                </c:pt>
                <c:pt idx="4076">
                  <c:v>407600</c:v>
                </c:pt>
                <c:pt idx="4077">
                  <c:v>407700</c:v>
                </c:pt>
                <c:pt idx="4078">
                  <c:v>407800</c:v>
                </c:pt>
                <c:pt idx="4079">
                  <c:v>407900</c:v>
                </c:pt>
                <c:pt idx="4080">
                  <c:v>408000</c:v>
                </c:pt>
                <c:pt idx="4081">
                  <c:v>408100</c:v>
                </c:pt>
                <c:pt idx="4082">
                  <c:v>408200</c:v>
                </c:pt>
                <c:pt idx="4083">
                  <c:v>408300</c:v>
                </c:pt>
                <c:pt idx="4084">
                  <c:v>408400</c:v>
                </c:pt>
                <c:pt idx="4085">
                  <c:v>408500</c:v>
                </c:pt>
                <c:pt idx="4086">
                  <c:v>408600</c:v>
                </c:pt>
                <c:pt idx="4087">
                  <c:v>408700</c:v>
                </c:pt>
                <c:pt idx="4088">
                  <c:v>408800</c:v>
                </c:pt>
                <c:pt idx="4089">
                  <c:v>408900</c:v>
                </c:pt>
                <c:pt idx="4090">
                  <c:v>409000</c:v>
                </c:pt>
                <c:pt idx="4091">
                  <c:v>409100</c:v>
                </c:pt>
                <c:pt idx="4092">
                  <c:v>409200</c:v>
                </c:pt>
                <c:pt idx="4093">
                  <c:v>409300</c:v>
                </c:pt>
                <c:pt idx="4094">
                  <c:v>409400</c:v>
                </c:pt>
                <c:pt idx="4095">
                  <c:v>409500</c:v>
                </c:pt>
                <c:pt idx="4096">
                  <c:v>409600</c:v>
                </c:pt>
                <c:pt idx="4097">
                  <c:v>409700</c:v>
                </c:pt>
                <c:pt idx="4098">
                  <c:v>409800</c:v>
                </c:pt>
                <c:pt idx="4099">
                  <c:v>409900</c:v>
                </c:pt>
                <c:pt idx="4100">
                  <c:v>410000</c:v>
                </c:pt>
                <c:pt idx="4101">
                  <c:v>410100</c:v>
                </c:pt>
                <c:pt idx="4102">
                  <c:v>410200</c:v>
                </c:pt>
                <c:pt idx="4103">
                  <c:v>410300</c:v>
                </c:pt>
                <c:pt idx="4104">
                  <c:v>410400</c:v>
                </c:pt>
                <c:pt idx="4105">
                  <c:v>410500</c:v>
                </c:pt>
                <c:pt idx="4106">
                  <c:v>410600</c:v>
                </c:pt>
                <c:pt idx="4107">
                  <c:v>410700</c:v>
                </c:pt>
                <c:pt idx="4108">
                  <c:v>410800</c:v>
                </c:pt>
                <c:pt idx="4109">
                  <c:v>410900</c:v>
                </c:pt>
                <c:pt idx="4110">
                  <c:v>411000</c:v>
                </c:pt>
                <c:pt idx="4111">
                  <c:v>411100</c:v>
                </c:pt>
                <c:pt idx="4112">
                  <c:v>411200</c:v>
                </c:pt>
                <c:pt idx="4113">
                  <c:v>411300</c:v>
                </c:pt>
                <c:pt idx="4114">
                  <c:v>411400</c:v>
                </c:pt>
                <c:pt idx="4115">
                  <c:v>411500</c:v>
                </c:pt>
                <c:pt idx="4116">
                  <c:v>411600</c:v>
                </c:pt>
                <c:pt idx="4117">
                  <c:v>411700</c:v>
                </c:pt>
                <c:pt idx="4118">
                  <c:v>411800</c:v>
                </c:pt>
                <c:pt idx="4119">
                  <c:v>411900</c:v>
                </c:pt>
                <c:pt idx="4120">
                  <c:v>412000</c:v>
                </c:pt>
                <c:pt idx="4121">
                  <c:v>412100</c:v>
                </c:pt>
                <c:pt idx="4122">
                  <c:v>412200</c:v>
                </c:pt>
                <c:pt idx="4123">
                  <c:v>412300</c:v>
                </c:pt>
                <c:pt idx="4124">
                  <c:v>412400</c:v>
                </c:pt>
                <c:pt idx="4125">
                  <c:v>412500</c:v>
                </c:pt>
                <c:pt idx="4126">
                  <c:v>412600</c:v>
                </c:pt>
                <c:pt idx="4127">
                  <c:v>412700</c:v>
                </c:pt>
                <c:pt idx="4128">
                  <c:v>412800</c:v>
                </c:pt>
                <c:pt idx="4129">
                  <c:v>412900</c:v>
                </c:pt>
                <c:pt idx="4130">
                  <c:v>413000</c:v>
                </c:pt>
                <c:pt idx="4131">
                  <c:v>413100</c:v>
                </c:pt>
                <c:pt idx="4132">
                  <c:v>413200</c:v>
                </c:pt>
                <c:pt idx="4133">
                  <c:v>413300</c:v>
                </c:pt>
                <c:pt idx="4134">
                  <c:v>413400</c:v>
                </c:pt>
                <c:pt idx="4135">
                  <c:v>413500</c:v>
                </c:pt>
                <c:pt idx="4136">
                  <c:v>413600</c:v>
                </c:pt>
                <c:pt idx="4137">
                  <c:v>413700</c:v>
                </c:pt>
                <c:pt idx="4138">
                  <c:v>413800</c:v>
                </c:pt>
                <c:pt idx="4139">
                  <c:v>413900</c:v>
                </c:pt>
                <c:pt idx="4140">
                  <c:v>414000</c:v>
                </c:pt>
                <c:pt idx="4141">
                  <c:v>414100</c:v>
                </c:pt>
                <c:pt idx="4142">
                  <c:v>414200</c:v>
                </c:pt>
                <c:pt idx="4143">
                  <c:v>414300</c:v>
                </c:pt>
                <c:pt idx="4144">
                  <c:v>414400</c:v>
                </c:pt>
                <c:pt idx="4145">
                  <c:v>414500</c:v>
                </c:pt>
                <c:pt idx="4146">
                  <c:v>414600</c:v>
                </c:pt>
                <c:pt idx="4147">
                  <c:v>414700</c:v>
                </c:pt>
                <c:pt idx="4148">
                  <c:v>414800</c:v>
                </c:pt>
                <c:pt idx="4149">
                  <c:v>414900</c:v>
                </c:pt>
                <c:pt idx="4150">
                  <c:v>415000</c:v>
                </c:pt>
                <c:pt idx="4151">
                  <c:v>415100</c:v>
                </c:pt>
                <c:pt idx="4152">
                  <c:v>415200</c:v>
                </c:pt>
                <c:pt idx="4153">
                  <c:v>415300</c:v>
                </c:pt>
                <c:pt idx="4154">
                  <c:v>415400</c:v>
                </c:pt>
                <c:pt idx="4155">
                  <c:v>415500</c:v>
                </c:pt>
                <c:pt idx="4156">
                  <c:v>415600</c:v>
                </c:pt>
                <c:pt idx="4157">
                  <c:v>415700</c:v>
                </c:pt>
                <c:pt idx="4158">
                  <c:v>415800</c:v>
                </c:pt>
                <c:pt idx="4159">
                  <c:v>415900</c:v>
                </c:pt>
                <c:pt idx="4160">
                  <c:v>416000</c:v>
                </c:pt>
                <c:pt idx="4161">
                  <c:v>416100</c:v>
                </c:pt>
                <c:pt idx="4162">
                  <c:v>416200</c:v>
                </c:pt>
                <c:pt idx="4163">
                  <c:v>416300</c:v>
                </c:pt>
                <c:pt idx="4164">
                  <c:v>416400</c:v>
                </c:pt>
                <c:pt idx="4165">
                  <c:v>416500</c:v>
                </c:pt>
                <c:pt idx="4166">
                  <c:v>416600</c:v>
                </c:pt>
                <c:pt idx="4167">
                  <c:v>416700</c:v>
                </c:pt>
                <c:pt idx="4168">
                  <c:v>416800</c:v>
                </c:pt>
                <c:pt idx="4169">
                  <c:v>416900</c:v>
                </c:pt>
                <c:pt idx="4170">
                  <c:v>417000</c:v>
                </c:pt>
                <c:pt idx="4171">
                  <c:v>417100</c:v>
                </c:pt>
                <c:pt idx="4172">
                  <c:v>417200</c:v>
                </c:pt>
                <c:pt idx="4173">
                  <c:v>417300</c:v>
                </c:pt>
                <c:pt idx="4174">
                  <c:v>417400</c:v>
                </c:pt>
                <c:pt idx="4175">
                  <c:v>417500</c:v>
                </c:pt>
                <c:pt idx="4176">
                  <c:v>417600</c:v>
                </c:pt>
                <c:pt idx="4177">
                  <c:v>417700</c:v>
                </c:pt>
                <c:pt idx="4178">
                  <c:v>417800</c:v>
                </c:pt>
                <c:pt idx="4179">
                  <c:v>417900</c:v>
                </c:pt>
                <c:pt idx="4180">
                  <c:v>418000</c:v>
                </c:pt>
                <c:pt idx="4181">
                  <c:v>418100</c:v>
                </c:pt>
                <c:pt idx="4182">
                  <c:v>418200</c:v>
                </c:pt>
                <c:pt idx="4183">
                  <c:v>418300</c:v>
                </c:pt>
                <c:pt idx="4184">
                  <c:v>418400</c:v>
                </c:pt>
                <c:pt idx="4185">
                  <c:v>418500</c:v>
                </c:pt>
                <c:pt idx="4186">
                  <c:v>418600</c:v>
                </c:pt>
                <c:pt idx="4187">
                  <c:v>418700</c:v>
                </c:pt>
                <c:pt idx="4188">
                  <c:v>418800</c:v>
                </c:pt>
                <c:pt idx="4189">
                  <c:v>418900</c:v>
                </c:pt>
                <c:pt idx="4190">
                  <c:v>419000</c:v>
                </c:pt>
                <c:pt idx="4191">
                  <c:v>419100</c:v>
                </c:pt>
                <c:pt idx="4192">
                  <c:v>419200</c:v>
                </c:pt>
                <c:pt idx="4193">
                  <c:v>419300</c:v>
                </c:pt>
                <c:pt idx="4194">
                  <c:v>419400</c:v>
                </c:pt>
                <c:pt idx="4195">
                  <c:v>419500</c:v>
                </c:pt>
                <c:pt idx="4196">
                  <c:v>419600</c:v>
                </c:pt>
                <c:pt idx="4197">
                  <c:v>419700</c:v>
                </c:pt>
                <c:pt idx="4198">
                  <c:v>419800</c:v>
                </c:pt>
                <c:pt idx="4199">
                  <c:v>419900</c:v>
                </c:pt>
                <c:pt idx="4200">
                  <c:v>420000</c:v>
                </c:pt>
                <c:pt idx="4201">
                  <c:v>420100</c:v>
                </c:pt>
                <c:pt idx="4202">
                  <c:v>420200</c:v>
                </c:pt>
                <c:pt idx="4203">
                  <c:v>420300</c:v>
                </c:pt>
                <c:pt idx="4204">
                  <c:v>420400</c:v>
                </c:pt>
                <c:pt idx="4205">
                  <c:v>420500</c:v>
                </c:pt>
                <c:pt idx="4206">
                  <c:v>420600</c:v>
                </c:pt>
                <c:pt idx="4207">
                  <c:v>420700</c:v>
                </c:pt>
                <c:pt idx="4208">
                  <c:v>420800</c:v>
                </c:pt>
                <c:pt idx="4209">
                  <c:v>420900</c:v>
                </c:pt>
                <c:pt idx="4210">
                  <c:v>421000</c:v>
                </c:pt>
                <c:pt idx="4211">
                  <c:v>421100</c:v>
                </c:pt>
                <c:pt idx="4212">
                  <c:v>421200</c:v>
                </c:pt>
                <c:pt idx="4213">
                  <c:v>421300</c:v>
                </c:pt>
                <c:pt idx="4214">
                  <c:v>421400</c:v>
                </c:pt>
                <c:pt idx="4215">
                  <c:v>421500</c:v>
                </c:pt>
                <c:pt idx="4216">
                  <c:v>421600</c:v>
                </c:pt>
                <c:pt idx="4217">
                  <c:v>421700</c:v>
                </c:pt>
                <c:pt idx="4218">
                  <c:v>421800</c:v>
                </c:pt>
                <c:pt idx="4219">
                  <c:v>421900</c:v>
                </c:pt>
                <c:pt idx="4220">
                  <c:v>422000</c:v>
                </c:pt>
                <c:pt idx="4221">
                  <c:v>422100</c:v>
                </c:pt>
                <c:pt idx="4222">
                  <c:v>422200</c:v>
                </c:pt>
                <c:pt idx="4223">
                  <c:v>422300</c:v>
                </c:pt>
                <c:pt idx="4224">
                  <c:v>422400</c:v>
                </c:pt>
                <c:pt idx="4225">
                  <c:v>422500</c:v>
                </c:pt>
                <c:pt idx="4226">
                  <c:v>422600</c:v>
                </c:pt>
                <c:pt idx="4227">
                  <c:v>422700</c:v>
                </c:pt>
                <c:pt idx="4228">
                  <c:v>422800</c:v>
                </c:pt>
                <c:pt idx="4229">
                  <c:v>422900</c:v>
                </c:pt>
                <c:pt idx="4230">
                  <c:v>423000</c:v>
                </c:pt>
                <c:pt idx="4231">
                  <c:v>423100</c:v>
                </c:pt>
                <c:pt idx="4232">
                  <c:v>423200</c:v>
                </c:pt>
                <c:pt idx="4233">
                  <c:v>423300</c:v>
                </c:pt>
                <c:pt idx="4234">
                  <c:v>423400</c:v>
                </c:pt>
                <c:pt idx="4235">
                  <c:v>423500</c:v>
                </c:pt>
                <c:pt idx="4236">
                  <c:v>423600</c:v>
                </c:pt>
                <c:pt idx="4237">
                  <c:v>423700</c:v>
                </c:pt>
                <c:pt idx="4238">
                  <c:v>423800</c:v>
                </c:pt>
                <c:pt idx="4239">
                  <c:v>423900</c:v>
                </c:pt>
                <c:pt idx="4240">
                  <c:v>424000</c:v>
                </c:pt>
                <c:pt idx="4241">
                  <c:v>424100</c:v>
                </c:pt>
                <c:pt idx="4242">
                  <c:v>424200</c:v>
                </c:pt>
                <c:pt idx="4243">
                  <c:v>424300</c:v>
                </c:pt>
                <c:pt idx="4244">
                  <c:v>424400</c:v>
                </c:pt>
                <c:pt idx="4245">
                  <c:v>424500</c:v>
                </c:pt>
                <c:pt idx="4246">
                  <c:v>424600</c:v>
                </c:pt>
                <c:pt idx="4247">
                  <c:v>424700</c:v>
                </c:pt>
                <c:pt idx="4248">
                  <c:v>424800</c:v>
                </c:pt>
                <c:pt idx="4249">
                  <c:v>424900</c:v>
                </c:pt>
                <c:pt idx="4250">
                  <c:v>425000</c:v>
                </c:pt>
                <c:pt idx="4251">
                  <c:v>425100</c:v>
                </c:pt>
                <c:pt idx="4252">
                  <c:v>425200</c:v>
                </c:pt>
                <c:pt idx="4253">
                  <c:v>425300</c:v>
                </c:pt>
                <c:pt idx="4254">
                  <c:v>425400</c:v>
                </c:pt>
                <c:pt idx="4255">
                  <c:v>425500</c:v>
                </c:pt>
                <c:pt idx="4256">
                  <c:v>425600</c:v>
                </c:pt>
                <c:pt idx="4257">
                  <c:v>425700</c:v>
                </c:pt>
                <c:pt idx="4258">
                  <c:v>425800</c:v>
                </c:pt>
                <c:pt idx="4259">
                  <c:v>425900</c:v>
                </c:pt>
                <c:pt idx="4260">
                  <c:v>426000</c:v>
                </c:pt>
                <c:pt idx="4261">
                  <c:v>426100</c:v>
                </c:pt>
                <c:pt idx="4262">
                  <c:v>426200</c:v>
                </c:pt>
                <c:pt idx="4263">
                  <c:v>426300</c:v>
                </c:pt>
                <c:pt idx="4264">
                  <c:v>426400</c:v>
                </c:pt>
                <c:pt idx="4265">
                  <c:v>426500</c:v>
                </c:pt>
                <c:pt idx="4266">
                  <c:v>426600</c:v>
                </c:pt>
                <c:pt idx="4267">
                  <c:v>426700</c:v>
                </c:pt>
                <c:pt idx="4268">
                  <c:v>426800</c:v>
                </c:pt>
                <c:pt idx="4269">
                  <c:v>426900</c:v>
                </c:pt>
                <c:pt idx="4270">
                  <c:v>427000</c:v>
                </c:pt>
                <c:pt idx="4271">
                  <c:v>427100</c:v>
                </c:pt>
                <c:pt idx="4272">
                  <c:v>427200</c:v>
                </c:pt>
                <c:pt idx="4273">
                  <c:v>427300</c:v>
                </c:pt>
                <c:pt idx="4274">
                  <c:v>427400</c:v>
                </c:pt>
                <c:pt idx="4275">
                  <c:v>427500</c:v>
                </c:pt>
                <c:pt idx="4276">
                  <c:v>427600</c:v>
                </c:pt>
                <c:pt idx="4277">
                  <c:v>427700</c:v>
                </c:pt>
                <c:pt idx="4278">
                  <c:v>427800</c:v>
                </c:pt>
                <c:pt idx="4279">
                  <c:v>427900</c:v>
                </c:pt>
                <c:pt idx="4280">
                  <c:v>428000</c:v>
                </c:pt>
                <c:pt idx="4281">
                  <c:v>428100</c:v>
                </c:pt>
                <c:pt idx="4282">
                  <c:v>428200</c:v>
                </c:pt>
                <c:pt idx="4283">
                  <c:v>428300</c:v>
                </c:pt>
                <c:pt idx="4284">
                  <c:v>428400</c:v>
                </c:pt>
                <c:pt idx="4285">
                  <c:v>428500</c:v>
                </c:pt>
                <c:pt idx="4286">
                  <c:v>428600</c:v>
                </c:pt>
                <c:pt idx="4287">
                  <c:v>428700</c:v>
                </c:pt>
                <c:pt idx="4288">
                  <c:v>428800</c:v>
                </c:pt>
                <c:pt idx="4289">
                  <c:v>428900</c:v>
                </c:pt>
                <c:pt idx="4290">
                  <c:v>429000</c:v>
                </c:pt>
                <c:pt idx="4291">
                  <c:v>429100</c:v>
                </c:pt>
                <c:pt idx="4292">
                  <c:v>429200</c:v>
                </c:pt>
                <c:pt idx="4293">
                  <c:v>429300</c:v>
                </c:pt>
                <c:pt idx="4294">
                  <c:v>429400</c:v>
                </c:pt>
                <c:pt idx="4295">
                  <c:v>429500</c:v>
                </c:pt>
                <c:pt idx="4296">
                  <c:v>429600</c:v>
                </c:pt>
                <c:pt idx="4297">
                  <c:v>429700</c:v>
                </c:pt>
                <c:pt idx="4298">
                  <c:v>429800</c:v>
                </c:pt>
                <c:pt idx="4299">
                  <c:v>429900</c:v>
                </c:pt>
                <c:pt idx="4300">
                  <c:v>430000</c:v>
                </c:pt>
                <c:pt idx="4301">
                  <c:v>430100</c:v>
                </c:pt>
                <c:pt idx="4302">
                  <c:v>430200</c:v>
                </c:pt>
                <c:pt idx="4303">
                  <c:v>430300</c:v>
                </c:pt>
                <c:pt idx="4304">
                  <c:v>430400</c:v>
                </c:pt>
                <c:pt idx="4305">
                  <c:v>430500</c:v>
                </c:pt>
                <c:pt idx="4306">
                  <c:v>430600</c:v>
                </c:pt>
                <c:pt idx="4307">
                  <c:v>430700</c:v>
                </c:pt>
                <c:pt idx="4308">
                  <c:v>430800</c:v>
                </c:pt>
                <c:pt idx="4309">
                  <c:v>430900</c:v>
                </c:pt>
                <c:pt idx="4310">
                  <c:v>431000</c:v>
                </c:pt>
                <c:pt idx="4311">
                  <c:v>431100</c:v>
                </c:pt>
                <c:pt idx="4312">
                  <c:v>431200</c:v>
                </c:pt>
                <c:pt idx="4313">
                  <c:v>431300</c:v>
                </c:pt>
                <c:pt idx="4314">
                  <c:v>431400</c:v>
                </c:pt>
                <c:pt idx="4315">
                  <c:v>431500</c:v>
                </c:pt>
                <c:pt idx="4316">
                  <c:v>431600</c:v>
                </c:pt>
                <c:pt idx="4317">
                  <c:v>431700</c:v>
                </c:pt>
                <c:pt idx="4318">
                  <c:v>431800</c:v>
                </c:pt>
                <c:pt idx="4319">
                  <c:v>431900</c:v>
                </c:pt>
                <c:pt idx="4320">
                  <c:v>432000</c:v>
                </c:pt>
                <c:pt idx="4321">
                  <c:v>432100</c:v>
                </c:pt>
                <c:pt idx="4322">
                  <c:v>432200</c:v>
                </c:pt>
                <c:pt idx="4323">
                  <c:v>432300</c:v>
                </c:pt>
                <c:pt idx="4324">
                  <c:v>432400</c:v>
                </c:pt>
                <c:pt idx="4325">
                  <c:v>432500</c:v>
                </c:pt>
                <c:pt idx="4326">
                  <c:v>432600</c:v>
                </c:pt>
                <c:pt idx="4327">
                  <c:v>432700</c:v>
                </c:pt>
                <c:pt idx="4328">
                  <c:v>432800</c:v>
                </c:pt>
                <c:pt idx="4329">
                  <c:v>432900</c:v>
                </c:pt>
                <c:pt idx="4330">
                  <c:v>433000</c:v>
                </c:pt>
                <c:pt idx="4331">
                  <c:v>433100</c:v>
                </c:pt>
                <c:pt idx="4332">
                  <c:v>433200</c:v>
                </c:pt>
                <c:pt idx="4333">
                  <c:v>433300</c:v>
                </c:pt>
                <c:pt idx="4334">
                  <c:v>433400</c:v>
                </c:pt>
                <c:pt idx="4335">
                  <c:v>433500</c:v>
                </c:pt>
                <c:pt idx="4336">
                  <c:v>433600</c:v>
                </c:pt>
                <c:pt idx="4337">
                  <c:v>433700</c:v>
                </c:pt>
                <c:pt idx="4338">
                  <c:v>433800</c:v>
                </c:pt>
                <c:pt idx="4339">
                  <c:v>433900</c:v>
                </c:pt>
                <c:pt idx="4340">
                  <c:v>434000</c:v>
                </c:pt>
                <c:pt idx="4341">
                  <c:v>434100</c:v>
                </c:pt>
                <c:pt idx="4342">
                  <c:v>434200</c:v>
                </c:pt>
                <c:pt idx="4343">
                  <c:v>434300</c:v>
                </c:pt>
                <c:pt idx="4344">
                  <c:v>434400</c:v>
                </c:pt>
                <c:pt idx="4345">
                  <c:v>434500</c:v>
                </c:pt>
                <c:pt idx="4346">
                  <c:v>434600</c:v>
                </c:pt>
                <c:pt idx="4347">
                  <c:v>434700</c:v>
                </c:pt>
                <c:pt idx="4348">
                  <c:v>434800</c:v>
                </c:pt>
                <c:pt idx="4349">
                  <c:v>434900</c:v>
                </c:pt>
                <c:pt idx="4350">
                  <c:v>435000</c:v>
                </c:pt>
                <c:pt idx="4351">
                  <c:v>435100</c:v>
                </c:pt>
                <c:pt idx="4352">
                  <c:v>435200</c:v>
                </c:pt>
                <c:pt idx="4353">
                  <c:v>435300</c:v>
                </c:pt>
                <c:pt idx="4354">
                  <c:v>435400</c:v>
                </c:pt>
                <c:pt idx="4355">
                  <c:v>435500</c:v>
                </c:pt>
                <c:pt idx="4356">
                  <c:v>435600</c:v>
                </c:pt>
                <c:pt idx="4357">
                  <c:v>435700</c:v>
                </c:pt>
                <c:pt idx="4358">
                  <c:v>435800</c:v>
                </c:pt>
                <c:pt idx="4359">
                  <c:v>435900</c:v>
                </c:pt>
                <c:pt idx="4360">
                  <c:v>436000</c:v>
                </c:pt>
                <c:pt idx="4361">
                  <c:v>436100</c:v>
                </c:pt>
                <c:pt idx="4362">
                  <c:v>436200</c:v>
                </c:pt>
                <c:pt idx="4363">
                  <c:v>436300</c:v>
                </c:pt>
                <c:pt idx="4364">
                  <c:v>436400</c:v>
                </c:pt>
                <c:pt idx="4365">
                  <c:v>436500</c:v>
                </c:pt>
                <c:pt idx="4366">
                  <c:v>436600</c:v>
                </c:pt>
                <c:pt idx="4367">
                  <c:v>436700</c:v>
                </c:pt>
                <c:pt idx="4368">
                  <c:v>436800</c:v>
                </c:pt>
                <c:pt idx="4369">
                  <c:v>436900</c:v>
                </c:pt>
                <c:pt idx="4370">
                  <c:v>437000</c:v>
                </c:pt>
                <c:pt idx="4371">
                  <c:v>437100</c:v>
                </c:pt>
                <c:pt idx="4372">
                  <c:v>437200</c:v>
                </c:pt>
                <c:pt idx="4373">
                  <c:v>437300</c:v>
                </c:pt>
                <c:pt idx="4374">
                  <c:v>437400</c:v>
                </c:pt>
                <c:pt idx="4375">
                  <c:v>437500</c:v>
                </c:pt>
                <c:pt idx="4376">
                  <c:v>437600</c:v>
                </c:pt>
                <c:pt idx="4377">
                  <c:v>437700</c:v>
                </c:pt>
                <c:pt idx="4378">
                  <c:v>437800</c:v>
                </c:pt>
                <c:pt idx="4379">
                  <c:v>437900</c:v>
                </c:pt>
                <c:pt idx="4380">
                  <c:v>438000</c:v>
                </c:pt>
                <c:pt idx="4381">
                  <c:v>438100</c:v>
                </c:pt>
                <c:pt idx="4382">
                  <c:v>438200</c:v>
                </c:pt>
                <c:pt idx="4383">
                  <c:v>438300</c:v>
                </c:pt>
                <c:pt idx="4384">
                  <c:v>438400</c:v>
                </c:pt>
                <c:pt idx="4385">
                  <c:v>438500</c:v>
                </c:pt>
                <c:pt idx="4386">
                  <c:v>438600</c:v>
                </c:pt>
                <c:pt idx="4387">
                  <c:v>438700</c:v>
                </c:pt>
                <c:pt idx="4388">
                  <c:v>438800</c:v>
                </c:pt>
                <c:pt idx="4389">
                  <c:v>438900</c:v>
                </c:pt>
                <c:pt idx="4390">
                  <c:v>439000</c:v>
                </c:pt>
                <c:pt idx="4391">
                  <c:v>439100</c:v>
                </c:pt>
                <c:pt idx="4392">
                  <c:v>439200</c:v>
                </c:pt>
                <c:pt idx="4393">
                  <c:v>439300</c:v>
                </c:pt>
                <c:pt idx="4394">
                  <c:v>439400</c:v>
                </c:pt>
                <c:pt idx="4395">
                  <c:v>439500</c:v>
                </c:pt>
                <c:pt idx="4396">
                  <c:v>439600</c:v>
                </c:pt>
                <c:pt idx="4397">
                  <c:v>439700</c:v>
                </c:pt>
                <c:pt idx="4398">
                  <c:v>439800</c:v>
                </c:pt>
                <c:pt idx="4399">
                  <c:v>439900</c:v>
                </c:pt>
                <c:pt idx="4400">
                  <c:v>440000</c:v>
                </c:pt>
                <c:pt idx="4401">
                  <c:v>440100</c:v>
                </c:pt>
                <c:pt idx="4402">
                  <c:v>440200</c:v>
                </c:pt>
                <c:pt idx="4403">
                  <c:v>440300</c:v>
                </c:pt>
                <c:pt idx="4404">
                  <c:v>440400</c:v>
                </c:pt>
                <c:pt idx="4405">
                  <c:v>440500</c:v>
                </c:pt>
                <c:pt idx="4406">
                  <c:v>440600</c:v>
                </c:pt>
                <c:pt idx="4407">
                  <c:v>440700</c:v>
                </c:pt>
                <c:pt idx="4408">
                  <c:v>440800</c:v>
                </c:pt>
                <c:pt idx="4409">
                  <c:v>440900</c:v>
                </c:pt>
                <c:pt idx="4410">
                  <c:v>441000</c:v>
                </c:pt>
                <c:pt idx="4411">
                  <c:v>441100</c:v>
                </c:pt>
                <c:pt idx="4412">
                  <c:v>441200</c:v>
                </c:pt>
                <c:pt idx="4413">
                  <c:v>441300</c:v>
                </c:pt>
                <c:pt idx="4414">
                  <c:v>441400</c:v>
                </c:pt>
                <c:pt idx="4415">
                  <c:v>441500</c:v>
                </c:pt>
                <c:pt idx="4416">
                  <c:v>441600</c:v>
                </c:pt>
                <c:pt idx="4417">
                  <c:v>441700</c:v>
                </c:pt>
                <c:pt idx="4418">
                  <c:v>441800</c:v>
                </c:pt>
                <c:pt idx="4419">
                  <c:v>441900</c:v>
                </c:pt>
                <c:pt idx="4420">
                  <c:v>442000</c:v>
                </c:pt>
                <c:pt idx="4421">
                  <c:v>442100</c:v>
                </c:pt>
                <c:pt idx="4422">
                  <c:v>442200</c:v>
                </c:pt>
                <c:pt idx="4423">
                  <c:v>442300</c:v>
                </c:pt>
                <c:pt idx="4424">
                  <c:v>442400</c:v>
                </c:pt>
                <c:pt idx="4425">
                  <c:v>442500</c:v>
                </c:pt>
                <c:pt idx="4426">
                  <c:v>442600</c:v>
                </c:pt>
                <c:pt idx="4427">
                  <c:v>442700</c:v>
                </c:pt>
                <c:pt idx="4428">
                  <c:v>442800</c:v>
                </c:pt>
                <c:pt idx="4429">
                  <c:v>442900</c:v>
                </c:pt>
                <c:pt idx="4430">
                  <c:v>443000</c:v>
                </c:pt>
                <c:pt idx="4431">
                  <c:v>443100</c:v>
                </c:pt>
                <c:pt idx="4432">
                  <c:v>443200</c:v>
                </c:pt>
                <c:pt idx="4433">
                  <c:v>443300</c:v>
                </c:pt>
                <c:pt idx="4434">
                  <c:v>443400</c:v>
                </c:pt>
                <c:pt idx="4435">
                  <c:v>443500</c:v>
                </c:pt>
                <c:pt idx="4436">
                  <c:v>443600</c:v>
                </c:pt>
                <c:pt idx="4437">
                  <c:v>443700</c:v>
                </c:pt>
                <c:pt idx="4438">
                  <c:v>443800</c:v>
                </c:pt>
                <c:pt idx="4439">
                  <c:v>443900</c:v>
                </c:pt>
                <c:pt idx="4440">
                  <c:v>444000</c:v>
                </c:pt>
                <c:pt idx="4441">
                  <c:v>444100</c:v>
                </c:pt>
                <c:pt idx="4442">
                  <c:v>444200</c:v>
                </c:pt>
                <c:pt idx="4443">
                  <c:v>444300</c:v>
                </c:pt>
                <c:pt idx="4444">
                  <c:v>444400</c:v>
                </c:pt>
                <c:pt idx="4445">
                  <c:v>444500</c:v>
                </c:pt>
                <c:pt idx="4446">
                  <c:v>444600</c:v>
                </c:pt>
                <c:pt idx="4447">
                  <c:v>444700</c:v>
                </c:pt>
                <c:pt idx="4448">
                  <c:v>444800</c:v>
                </c:pt>
                <c:pt idx="4449">
                  <c:v>444900</c:v>
                </c:pt>
                <c:pt idx="4450">
                  <c:v>445000</c:v>
                </c:pt>
                <c:pt idx="4451">
                  <c:v>445100</c:v>
                </c:pt>
                <c:pt idx="4452">
                  <c:v>445200</c:v>
                </c:pt>
                <c:pt idx="4453">
                  <c:v>445300</c:v>
                </c:pt>
                <c:pt idx="4454">
                  <c:v>445400</c:v>
                </c:pt>
                <c:pt idx="4455">
                  <c:v>445500</c:v>
                </c:pt>
                <c:pt idx="4456">
                  <c:v>445600</c:v>
                </c:pt>
                <c:pt idx="4457">
                  <c:v>445700</c:v>
                </c:pt>
                <c:pt idx="4458">
                  <c:v>445800</c:v>
                </c:pt>
                <c:pt idx="4459">
                  <c:v>445900</c:v>
                </c:pt>
                <c:pt idx="4460">
                  <c:v>446000</c:v>
                </c:pt>
                <c:pt idx="4461">
                  <c:v>446100</c:v>
                </c:pt>
                <c:pt idx="4462">
                  <c:v>446200</c:v>
                </c:pt>
                <c:pt idx="4463">
                  <c:v>446300</c:v>
                </c:pt>
                <c:pt idx="4464">
                  <c:v>446400</c:v>
                </c:pt>
                <c:pt idx="4465">
                  <c:v>446500</c:v>
                </c:pt>
                <c:pt idx="4466">
                  <c:v>446600</c:v>
                </c:pt>
                <c:pt idx="4467">
                  <c:v>446700</c:v>
                </c:pt>
                <c:pt idx="4468">
                  <c:v>446800</c:v>
                </c:pt>
                <c:pt idx="4469">
                  <c:v>446900</c:v>
                </c:pt>
                <c:pt idx="4470">
                  <c:v>447000</c:v>
                </c:pt>
                <c:pt idx="4471">
                  <c:v>447100</c:v>
                </c:pt>
                <c:pt idx="4472">
                  <c:v>447200</c:v>
                </c:pt>
                <c:pt idx="4473">
                  <c:v>447300</c:v>
                </c:pt>
                <c:pt idx="4474">
                  <c:v>447400</c:v>
                </c:pt>
                <c:pt idx="4475">
                  <c:v>447500</c:v>
                </c:pt>
                <c:pt idx="4476">
                  <c:v>447600</c:v>
                </c:pt>
                <c:pt idx="4477">
                  <c:v>447700</c:v>
                </c:pt>
                <c:pt idx="4478">
                  <c:v>447800</c:v>
                </c:pt>
                <c:pt idx="4479">
                  <c:v>447900</c:v>
                </c:pt>
                <c:pt idx="4480">
                  <c:v>448000</c:v>
                </c:pt>
                <c:pt idx="4481">
                  <c:v>448100</c:v>
                </c:pt>
                <c:pt idx="4482">
                  <c:v>448200</c:v>
                </c:pt>
                <c:pt idx="4483">
                  <c:v>448300</c:v>
                </c:pt>
                <c:pt idx="4484">
                  <c:v>448400</c:v>
                </c:pt>
                <c:pt idx="4485">
                  <c:v>448500</c:v>
                </c:pt>
                <c:pt idx="4486">
                  <c:v>448600</c:v>
                </c:pt>
                <c:pt idx="4487">
                  <c:v>448700</c:v>
                </c:pt>
                <c:pt idx="4488">
                  <c:v>448800</c:v>
                </c:pt>
                <c:pt idx="4489">
                  <c:v>448900</c:v>
                </c:pt>
                <c:pt idx="4490">
                  <c:v>449000</c:v>
                </c:pt>
                <c:pt idx="4491">
                  <c:v>449100</c:v>
                </c:pt>
                <c:pt idx="4492">
                  <c:v>449200</c:v>
                </c:pt>
                <c:pt idx="4493">
                  <c:v>449300</c:v>
                </c:pt>
                <c:pt idx="4494">
                  <c:v>449400</c:v>
                </c:pt>
                <c:pt idx="4495">
                  <c:v>449500</c:v>
                </c:pt>
                <c:pt idx="4496">
                  <c:v>449600</c:v>
                </c:pt>
                <c:pt idx="4497">
                  <c:v>449700</c:v>
                </c:pt>
                <c:pt idx="4498">
                  <c:v>449800</c:v>
                </c:pt>
                <c:pt idx="4499">
                  <c:v>449900</c:v>
                </c:pt>
                <c:pt idx="4500">
                  <c:v>450000</c:v>
                </c:pt>
                <c:pt idx="4501">
                  <c:v>450100</c:v>
                </c:pt>
                <c:pt idx="4502">
                  <c:v>450200</c:v>
                </c:pt>
                <c:pt idx="4503">
                  <c:v>450300</c:v>
                </c:pt>
                <c:pt idx="4504">
                  <c:v>450400</c:v>
                </c:pt>
                <c:pt idx="4505">
                  <c:v>450500</c:v>
                </c:pt>
                <c:pt idx="4506">
                  <c:v>450600</c:v>
                </c:pt>
                <c:pt idx="4507">
                  <c:v>450700</c:v>
                </c:pt>
                <c:pt idx="4508">
                  <c:v>450800</c:v>
                </c:pt>
                <c:pt idx="4509">
                  <c:v>450900</c:v>
                </c:pt>
                <c:pt idx="4510">
                  <c:v>451000</c:v>
                </c:pt>
                <c:pt idx="4511">
                  <c:v>451100</c:v>
                </c:pt>
                <c:pt idx="4512">
                  <c:v>451200</c:v>
                </c:pt>
                <c:pt idx="4513">
                  <c:v>451300</c:v>
                </c:pt>
                <c:pt idx="4514">
                  <c:v>451400</c:v>
                </c:pt>
                <c:pt idx="4515">
                  <c:v>451500</c:v>
                </c:pt>
                <c:pt idx="4516">
                  <c:v>451600</c:v>
                </c:pt>
                <c:pt idx="4517">
                  <c:v>451700</c:v>
                </c:pt>
                <c:pt idx="4518">
                  <c:v>451800</c:v>
                </c:pt>
                <c:pt idx="4519">
                  <c:v>451900</c:v>
                </c:pt>
                <c:pt idx="4520">
                  <c:v>452000</c:v>
                </c:pt>
                <c:pt idx="4521">
                  <c:v>452100</c:v>
                </c:pt>
                <c:pt idx="4522">
                  <c:v>452200</c:v>
                </c:pt>
                <c:pt idx="4523">
                  <c:v>452300</c:v>
                </c:pt>
                <c:pt idx="4524">
                  <c:v>452400</c:v>
                </c:pt>
                <c:pt idx="4525">
                  <c:v>452500</c:v>
                </c:pt>
                <c:pt idx="4526">
                  <c:v>452600</c:v>
                </c:pt>
                <c:pt idx="4527">
                  <c:v>452700</c:v>
                </c:pt>
                <c:pt idx="4528">
                  <c:v>452800</c:v>
                </c:pt>
                <c:pt idx="4529">
                  <c:v>452900</c:v>
                </c:pt>
                <c:pt idx="4530">
                  <c:v>453000</c:v>
                </c:pt>
                <c:pt idx="4531">
                  <c:v>453100</c:v>
                </c:pt>
                <c:pt idx="4532">
                  <c:v>453200</c:v>
                </c:pt>
                <c:pt idx="4533">
                  <c:v>453300</c:v>
                </c:pt>
                <c:pt idx="4534">
                  <c:v>453400</c:v>
                </c:pt>
                <c:pt idx="4535">
                  <c:v>453500</c:v>
                </c:pt>
                <c:pt idx="4536">
                  <c:v>453600</c:v>
                </c:pt>
                <c:pt idx="4537">
                  <c:v>453700</c:v>
                </c:pt>
                <c:pt idx="4538">
                  <c:v>453800</c:v>
                </c:pt>
                <c:pt idx="4539">
                  <c:v>453900</c:v>
                </c:pt>
                <c:pt idx="4540">
                  <c:v>454000</c:v>
                </c:pt>
                <c:pt idx="4541">
                  <c:v>454100</c:v>
                </c:pt>
                <c:pt idx="4542">
                  <c:v>454200</c:v>
                </c:pt>
                <c:pt idx="4543">
                  <c:v>454300</c:v>
                </c:pt>
                <c:pt idx="4544">
                  <c:v>454400</c:v>
                </c:pt>
                <c:pt idx="4545">
                  <c:v>454500</c:v>
                </c:pt>
                <c:pt idx="4546">
                  <c:v>454600</c:v>
                </c:pt>
                <c:pt idx="4547">
                  <c:v>454700</c:v>
                </c:pt>
                <c:pt idx="4548">
                  <c:v>454800</c:v>
                </c:pt>
                <c:pt idx="4549">
                  <c:v>454900</c:v>
                </c:pt>
                <c:pt idx="4550">
                  <c:v>455000</c:v>
                </c:pt>
                <c:pt idx="4551">
                  <c:v>455100</c:v>
                </c:pt>
                <c:pt idx="4552">
                  <c:v>455200</c:v>
                </c:pt>
                <c:pt idx="4553">
                  <c:v>455300</c:v>
                </c:pt>
                <c:pt idx="4554">
                  <c:v>455400</c:v>
                </c:pt>
                <c:pt idx="4555">
                  <c:v>455500</c:v>
                </c:pt>
                <c:pt idx="4556">
                  <c:v>455600</c:v>
                </c:pt>
                <c:pt idx="4557">
                  <c:v>455700</c:v>
                </c:pt>
                <c:pt idx="4558">
                  <c:v>455800</c:v>
                </c:pt>
                <c:pt idx="4559">
                  <c:v>455900</c:v>
                </c:pt>
                <c:pt idx="4560">
                  <c:v>456000</c:v>
                </c:pt>
                <c:pt idx="4561">
                  <c:v>456100</c:v>
                </c:pt>
                <c:pt idx="4562">
                  <c:v>456200</c:v>
                </c:pt>
                <c:pt idx="4563">
                  <c:v>456300</c:v>
                </c:pt>
                <c:pt idx="4564">
                  <c:v>456400</c:v>
                </c:pt>
                <c:pt idx="4565">
                  <c:v>456500</c:v>
                </c:pt>
                <c:pt idx="4566">
                  <c:v>456600</c:v>
                </c:pt>
                <c:pt idx="4567">
                  <c:v>456700</c:v>
                </c:pt>
                <c:pt idx="4568">
                  <c:v>456800</c:v>
                </c:pt>
                <c:pt idx="4569">
                  <c:v>456900</c:v>
                </c:pt>
                <c:pt idx="4570">
                  <c:v>457000</c:v>
                </c:pt>
                <c:pt idx="4571">
                  <c:v>457100</c:v>
                </c:pt>
                <c:pt idx="4572">
                  <c:v>457200</c:v>
                </c:pt>
                <c:pt idx="4573">
                  <c:v>457300</c:v>
                </c:pt>
                <c:pt idx="4574">
                  <c:v>457400</c:v>
                </c:pt>
                <c:pt idx="4575">
                  <c:v>457500</c:v>
                </c:pt>
                <c:pt idx="4576">
                  <c:v>457600</c:v>
                </c:pt>
                <c:pt idx="4577">
                  <c:v>457700</c:v>
                </c:pt>
                <c:pt idx="4578">
                  <c:v>457800</c:v>
                </c:pt>
                <c:pt idx="4579">
                  <c:v>457900</c:v>
                </c:pt>
                <c:pt idx="4580">
                  <c:v>458000</c:v>
                </c:pt>
                <c:pt idx="4581">
                  <c:v>458100</c:v>
                </c:pt>
                <c:pt idx="4582">
                  <c:v>458200</c:v>
                </c:pt>
                <c:pt idx="4583">
                  <c:v>458300</c:v>
                </c:pt>
                <c:pt idx="4584">
                  <c:v>458400</c:v>
                </c:pt>
                <c:pt idx="4585">
                  <c:v>458500</c:v>
                </c:pt>
                <c:pt idx="4586">
                  <c:v>458600</c:v>
                </c:pt>
                <c:pt idx="4587">
                  <c:v>458700</c:v>
                </c:pt>
                <c:pt idx="4588">
                  <c:v>458800</c:v>
                </c:pt>
                <c:pt idx="4589">
                  <c:v>458900</c:v>
                </c:pt>
                <c:pt idx="4590">
                  <c:v>459000</c:v>
                </c:pt>
                <c:pt idx="4591">
                  <c:v>459100</c:v>
                </c:pt>
                <c:pt idx="4592">
                  <c:v>459200</c:v>
                </c:pt>
                <c:pt idx="4593">
                  <c:v>459300</c:v>
                </c:pt>
                <c:pt idx="4594">
                  <c:v>459400</c:v>
                </c:pt>
                <c:pt idx="4595">
                  <c:v>459500</c:v>
                </c:pt>
                <c:pt idx="4596">
                  <c:v>459600</c:v>
                </c:pt>
                <c:pt idx="4597">
                  <c:v>459700</c:v>
                </c:pt>
                <c:pt idx="4598">
                  <c:v>459800</c:v>
                </c:pt>
                <c:pt idx="4599">
                  <c:v>459900</c:v>
                </c:pt>
                <c:pt idx="4600">
                  <c:v>460000</c:v>
                </c:pt>
                <c:pt idx="4601">
                  <c:v>460100</c:v>
                </c:pt>
                <c:pt idx="4602">
                  <c:v>460200</c:v>
                </c:pt>
                <c:pt idx="4603">
                  <c:v>460300</c:v>
                </c:pt>
                <c:pt idx="4604">
                  <c:v>460400</c:v>
                </c:pt>
                <c:pt idx="4605">
                  <c:v>460500</c:v>
                </c:pt>
                <c:pt idx="4606">
                  <c:v>460600</c:v>
                </c:pt>
                <c:pt idx="4607">
                  <c:v>460700</c:v>
                </c:pt>
                <c:pt idx="4608">
                  <c:v>460800</c:v>
                </c:pt>
                <c:pt idx="4609">
                  <c:v>460900</c:v>
                </c:pt>
                <c:pt idx="4610">
                  <c:v>461000</c:v>
                </c:pt>
                <c:pt idx="4611">
                  <c:v>461100</c:v>
                </c:pt>
                <c:pt idx="4612">
                  <c:v>461200</c:v>
                </c:pt>
                <c:pt idx="4613">
                  <c:v>461300</c:v>
                </c:pt>
                <c:pt idx="4614">
                  <c:v>461400</c:v>
                </c:pt>
                <c:pt idx="4615">
                  <c:v>461500</c:v>
                </c:pt>
                <c:pt idx="4616">
                  <c:v>461600</c:v>
                </c:pt>
                <c:pt idx="4617">
                  <c:v>461700</c:v>
                </c:pt>
                <c:pt idx="4618">
                  <c:v>461800</c:v>
                </c:pt>
                <c:pt idx="4619">
                  <c:v>461900</c:v>
                </c:pt>
                <c:pt idx="4620">
                  <c:v>462000</c:v>
                </c:pt>
                <c:pt idx="4621">
                  <c:v>462100</c:v>
                </c:pt>
                <c:pt idx="4622">
                  <c:v>462200</c:v>
                </c:pt>
                <c:pt idx="4623">
                  <c:v>462300</c:v>
                </c:pt>
                <c:pt idx="4624">
                  <c:v>462400</c:v>
                </c:pt>
                <c:pt idx="4625">
                  <c:v>462500</c:v>
                </c:pt>
                <c:pt idx="4626">
                  <c:v>462600</c:v>
                </c:pt>
                <c:pt idx="4627">
                  <c:v>462700</c:v>
                </c:pt>
                <c:pt idx="4628">
                  <c:v>462800</c:v>
                </c:pt>
                <c:pt idx="4629">
                  <c:v>462900</c:v>
                </c:pt>
                <c:pt idx="4630">
                  <c:v>463000</c:v>
                </c:pt>
                <c:pt idx="4631">
                  <c:v>463100</c:v>
                </c:pt>
                <c:pt idx="4632">
                  <c:v>463200</c:v>
                </c:pt>
                <c:pt idx="4633">
                  <c:v>463300</c:v>
                </c:pt>
                <c:pt idx="4634">
                  <c:v>463400</c:v>
                </c:pt>
                <c:pt idx="4635">
                  <c:v>463500</c:v>
                </c:pt>
                <c:pt idx="4636">
                  <c:v>463600</c:v>
                </c:pt>
                <c:pt idx="4637">
                  <c:v>463700</c:v>
                </c:pt>
                <c:pt idx="4638">
                  <c:v>463800</c:v>
                </c:pt>
                <c:pt idx="4639">
                  <c:v>463900</c:v>
                </c:pt>
                <c:pt idx="4640">
                  <c:v>464000</c:v>
                </c:pt>
                <c:pt idx="4641">
                  <c:v>464100</c:v>
                </c:pt>
                <c:pt idx="4642">
                  <c:v>464200</c:v>
                </c:pt>
                <c:pt idx="4643">
                  <c:v>464300</c:v>
                </c:pt>
                <c:pt idx="4644">
                  <c:v>464400</c:v>
                </c:pt>
                <c:pt idx="4645">
                  <c:v>464500</c:v>
                </c:pt>
                <c:pt idx="4646">
                  <c:v>464600</c:v>
                </c:pt>
                <c:pt idx="4647">
                  <c:v>464700</c:v>
                </c:pt>
                <c:pt idx="4648">
                  <c:v>464800</c:v>
                </c:pt>
                <c:pt idx="4649">
                  <c:v>464900</c:v>
                </c:pt>
                <c:pt idx="4650">
                  <c:v>465000</c:v>
                </c:pt>
                <c:pt idx="4651">
                  <c:v>465100</c:v>
                </c:pt>
                <c:pt idx="4652">
                  <c:v>465200</c:v>
                </c:pt>
                <c:pt idx="4653">
                  <c:v>465300</c:v>
                </c:pt>
                <c:pt idx="4654">
                  <c:v>465400</c:v>
                </c:pt>
                <c:pt idx="4655">
                  <c:v>465500</c:v>
                </c:pt>
                <c:pt idx="4656">
                  <c:v>465600</c:v>
                </c:pt>
                <c:pt idx="4657">
                  <c:v>465700</c:v>
                </c:pt>
                <c:pt idx="4658">
                  <c:v>465800</c:v>
                </c:pt>
                <c:pt idx="4659">
                  <c:v>465900</c:v>
                </c:pt>
                <c:pt idx="4660">
                  <c:v>466000</c:v>
                </c:pt>
                <c:pt idx="4661">
                  <c:v>466100</c:v>
                </c:pt>
                <c:pt idx="4662">
                  <c:v>466200</c:v>
                </c:pt>
                <c:pt idx="4663">
                  <c:v>466300</c:v>
                </c:pt>
                <c:pt idx="4664">
                  <c:v>466400</c:v>
                </c:pt>
                <c:pt idx="4665">
                  <c:v>466500</c:v>
                </c:pt>
                <c:pt idx="4666">
                  <c:v>466600</c:v>
                </c:pt>
                <c:pt idx="4667">
                  <c:v>466700</c:v>
                </c:pt>
                <c:pt idx="4668">
                  <c:v>466800</c:v>
                </c:pt>
                <c:pt idx="4669">
                  <c:v>466900</c:v>
                </c:pt>
                <c:pt idx="4670">
                  <c:v>467000</c:v>
                </c:pt>
                <c:pt idx="4671">
                  <c:v>467100</c:v>
                </c:pt>
                <c:pt idx="4672">
                  <c:v>467200</c:v>
                </c:pt>
                <c:pt idx="4673">
                  <c:v>467300</c:v>
                </c:pt>
                <c:pt idx="4674">
                  <c:v>467400</c:v>
                </c:pt>
                <c:pt idx="4675">
                  <c:v>467500</c:v>
                </c:pt>
                <c:pt idx="4676">
                  <c:v>467600</c:v>
                </c:pt>
                <c:pt idx="4677">
                  <c:v>467700</c:v>
                </c:pt>
                <c:pt idx="4678">
                  <c:v>467800</c:v>
                </c:pt>
                <c:pt idx="4679">
                  <c:v>467900</c:v>
                </c:pt>
                <c:pt idx="4680">
                  <c:v>468000</c:v>
                </c:pt>
                <c:pt idx="4681">
                  <c:v>468100</c:v>
                </c:pt>
                <c:pt idx="4682">
                  <c:v>468200</c:v>
                </c:pt>
                <c:pt idx="4683">
                  <c:v>468300</c:v>
                </c:pt>
                <c:pt idx="4684">
                  <c:v>468400</c:v>
                </c:pt>
                <c:pt idx="4685">
                  <c:v>468500</c:v>
                </c:pt>
                <c:pt idx="4686">
                  <c:v>468600</c:v>
                </c:pt>
                <c:pt idx="4687">
                  <c:v>468700</c:v>
                </c:pt>
                <c:pt idx="4688">
                  <c:v>468800</c:v>
                </c:pt>
                <c:pt idx="4689">
                  <c:v>468900</c:v>
                </c:pt>
                <c:pt idx="4690">
                  <c:v>469000</c:v>
                </c:pt>
                <c:pt idx="4691">
                  <c:v>469100</c:v>
                </c:pt>
                <c:pt idx="4692">
                  <c:v>469200</c:v>
                </c:pt>
                <c:pt idx="4693">
                  <c:v>469300</c:v>
                </c:pt>
                <c:pt idx="4694">
                  <c:v>469400</c:v>
                </c:pt>
                <c:pt idx="4695">
                  <c:v>469500</c:v>
                </c:pt>
                <c:pt idx="4696">
                  <c:v>469600</c:v>
                </c:pt>
                <c:pt idx="4697">
                  <c:v>469700</c:v>
                </c:pt>
                <c:pt idx="4698">
                  <c:v>469800</c:v>
                </c:pt>
                <c:pt idx="4699">
                  <c:v>469900</c:v>
                </c:pt>
                <c:pt idx="4700">
                  <c:v>470000</c:v>
                </c:pt>
                <c:pt idx="4701">
                  <c:v>470100</c:v>
                </c:pt>
                <c:pt idx="4702">
                  <c:v>470200</c:v>
                </c:pt>
                <c:pt idx="4703">
                  <c:v>470300</c:v>
                </c:pt>
                <c:pt idx="4704">
                  <c:v>470400</c:v>
                </c:pt>
                <c:pt idx="4705">
                  <c:v>470500</c:v>
                </c:pt>
                <c:pt idx="4706">
                  <c:v>470600</c:v>
                </c:pt>
                <c:pt idx="4707">
                  <c:v>470700</c:v>
                </c:pt>
                <c:pt idx="4708">
                  <c:v>470800</c:v>
                </c:pt>
                <c:pt idx="4709">
                  <c:v>470900</c:v>
                </c:pt>
                <c:pt idx="4710">
                  <c:v>471000</c:v>
                </c:pt>
                <c:pt idx="4711">
                  <c:v>471100</c:v>
                </c:pt>
                <c:pt idx="4712">
                  <c:v>471200</c:v>
                </c:pt>
                <c:pt idx="4713">
                  <c:v>471300</c:v>
                </c:pt>
                <c:pt idx="4714">
                  <c:v>471400</c:v>
                </c:pt>
                <c:pt idx="4715">
                  <c:v>471500</c:v>
                </c:pt>
                <c:pt idx="4716">
                  <c:v>471600</c:v>
                </c:pt>
                <c:pt idx="4717">
                  <c:v>471700</c:v>
                </c:pt>
                <c:pt idx="4718">
                  <c:v>471800</c:v>
                </c:pt>
                <c:pt idx="4719">
                  <c:v>471900</c:v>
                </c:pt>
                <c:pt idx="4720">
                  <c:v>472000</c:v>
                </c:pt>
                <c:pt idx="4721">
                  <c:v>472100</c:v>
                </c:pt>
                <c:pt idx="4722">
                  <c:v>472200</c:v>
                </c:pt>
                <c:pt idx="4723">
                  <c:v>472300</c:v>
                </c:pt>
                <c:pt idx="4724">
                  <c:v>472400</c:v>
                </c:pt>
                <c:pt idx="4725">
                  <c:v>472500</c:v>
                </c:pt>
                <c:pt idx="4726">
                  <c:v>472600</c:v>
                </c:pt>
                <c:pt idx="4727">
                  <c:v>472700</c:v>
                </c:pt>
                <c:pt idx="4728">
                  <c:v>472800</c:v>
                </c:pt>
                <c:pt idx="4729">
                  <c:v>472900</c:v>
                </c:pt>
                <c:pt idx="4730">
                  <c:v>473000</c:v>
                </c:pt>
                <c:pt idx="4731">
                  <c:v>473100</c:v>
                </c:pt>
                <c:pt idx="4732">
                  <c:v>473200</c:v>
                </c:pt>
                <c:pt idx="4733">
                  <c:v>473300</c:v>
                </c:pt>
                <c:pt idx="4734">
                  <c:v>473400</c:v>
                </c:pt>
                <c:pt idx="4735">
                  <c:v>473500</c:v>
                </c:pt>
                <c:pt idx="4736">
                  <c:v>473600</c:v>
                </c:pt>
                <c:pt idx="4737">
                  <c:v>473700</c:v>
                </c:pt>
                <c:pt idx="4738">
                  <c:v>473800</c:v>
                </c:pt>
                <c:pt idx="4739">
                  <c:v>473900</c:v>
                </c:pt>
                <c:pt idx="4740">
                  <c:v>474000</c:v>
                </c:pt>
                <c:pt idx="4741">
                  <c:v>474100</c:v>
                </c:pt>
                <c:pt idx="4742">
                  <c:v>474200</c:v>
                </c:pt>
                <c:pt idx="4743">
                  <c:v>474300</c:v>
                </c:pt>
                <c:pt idx="4744">
                  <c:v>474400</c:v>
                </c:pt>
                <c:pt idx="4745">
                  <c:v>474500</c:v>
                </c:pt>
                <c:pt idx="4746">
                  <c:v>474600</c:v>
                </c:pt>
                <c:pt idx="4747">
                  <c:v>474700</c:v>
                </c:pt>
                <c:pt idx="4748">
                  <c:v>474800</c:v>
                </c:pt>
                <c:pt idx="4749">
                  <c:v>474900</c:v>
                </c:pt>
                <c:pt idx="4750">
                  <c:v>475000</c:v>
                </c:pt>
                <c:pt idx="4751">
                  <c:v>475100</c:v>
                </c:pt>
                <c:pt idx="4752">
                  <c:v>475200</c:v>
                </c:pt>
                <c:pt idx="4753">
                  <c:v>475300</c:v>
                </c:pt>
                <c:pt idx="4754">
                  <c:v>475400</c:v>
                </c:pt>
                <c:pt idx="4755">
                  <c:v>475500</c:v>
                </c:pt>
                <c:pt idx="4756">
                  <c:v>475600</c:v>
                </c:pt>
                <c:pt idx="4757">
                  <c:v>475700</c:v>
                </c:pt>
                <c:pt idx="4758">
                  <c:v>475800</c:v>
                </c:pt>
                <c:pt idx="4759">
                  <c:v>475900</c:v>
                </c:pt>
                <c:pt idx="4760">
                  <c:v>476000</c:v>
                </c:pt>
                <c:pt idx="4761">
                  <c:v>476100</c:v>
                </c:pt>
                <c:pt idx="4762">
                  <c:v>476200</c:v>
                </c:pt>
                <c:pt idx="4763">
                  <c:v>476300</c:v>
                </c:pt>
                <c:pt idx="4764">
                  <c:v>476400</c:v>
                </c:pt>
                <c:pt idx="4765">
                  <c:v>476500</c:v>
                </c:pt>
                <c:pt idx="4766">
                  <c:v>476600</c:v>
                </c:pt>
                <c:pt idx="4767">
                  <c:v>476700</c:v>
                </c:pt>
                <c:pt idx="4768">
                  <c:v>476800</c:v>
                </c:pt>
                <c:pt idx="4769">
                  <c:v>476900</c:v>
                </c:pt>
                <c:pt idx="4770">
                  <c:v>477000</c:v>
                </c:pt>
                <c:pt idx="4771">
                  <c:v>477100</c:v>
                </c:pt>
                <c:pt idx="4772">
                  <c:v>477200</c:v>
                </c:pt>
                <c:pt idx="4773">
                  <c:v>477300</c:v>
                </c:pt>
                <c:pt idx="4774">
                  <c:v>477400</c:v>
                </c:pt>
                <c:pt idx="4775">
                  <c:v>477500</c:v>
                </c:pt>
                <c:pt idx="4776">
                  <c:v>477600</c:v>
                </c:pt>
                <c:pt idx="4777">
                  <c:v>477700</c:v>
                </c:pt>
                <c:pt idx="4778">
                  <c:v>477800</c:v>
                </c:pt>
                <c:pt idx="4779">
                  <c:v>477900</c:v>
                </c:pt>
                <c:pt idx="4780">
                  <c:v>478000</c:v>
                </c:pt>
                <c:pt idx="4781">
                  <c:v>478100</c:v>
                </c:pt>
                <c:pt idx="4782">
                  <c:v>478200</c:v>
                </c:pt>
                <c:pt idx="4783">
                  <c:v>478300</c:v>
                </c:pt>
                <c:pt idx="4784">
                  <c:v>478400</c:v>
                </c:pt>
                <c:pt idx="4785">
                  <c:v>478500</c:v>
                </c:pt>
                <c:pt idx="4786">
                  <c:v>478600</c:v>
                </c:pt>
                <c:pt idx="4787">
                  <c:v>478700</c:v>
                </c:pt>
                <c:pt idx="4788">
                  <c:v>478800</c:v>
                </c:pt>
                <c:pt idx="4789">
                  <c:v>478900</c:v>
                </c:pt>
                <c:pt idx="4790">
                  <c:v>479000</c:v>
                </c:pt>
                <c:pt idx="4791">
                  <c:v>479100</c:v>
                </c:pt>
                <c:pt idx="4792">
                  <c:v>479200</c:v>
                </c:pt>
                <c:pt idx="4793">
                  <c:v>479300</c:v>
                </c:pt>
                <c:pt idx="4794">
                  <c:v>479400</c:v>
                </c:pt>
                <c:pt idx="4795">
                  <c:v>479500</c:v>
                </c:pt>
                <c:pt idx="4796">
                  <c:v>479600</c:v>
                </c:pt>
                <c:pt idx="4797">
                  <c:v>479700</c:v>
                </c:pt>
                <c:pt idx="4798">
                  <c:v>479800</c:v>
                </c:pt>
                <c:pt idx="4799">
                  <c:v>479900</c:v>
                </c:pt>
                <c:pt idx="4800">
                  <c:v>480000</c:v>
                </c:pt>
                <c:pt idx="4801">
                  <c:v>480100</c:v>
                </c:pt>
                <c:pt idx="4802">
                  <c:v>480200</c:v>
                </c:pt>
                <c:pt idx="4803">
                  <c:v>480300</c:v>
                </c:pt>
                <c:pt idx="4804">
                  <c:v>480400</c:v>
                </c:pt>
                <c:pt idx="4805">
                  <c:v>480500</c:v>
                </c:pt>
                <c:pt idx="4806">
                  <c:v>480600</c:v>
                </c:pt>
                <c:pt idx="4807">
                  <c:v>480700</c:v>
                </c:pt>
                <c:pt idx="4808">
                  <c:v>480800</c:v>
                </c:pt>
                <c:pt idx="4809">
                  <c:v>480900</c:v>
                </c:pt>
                <c:pt idx="4810">
                  <c:v>481000</c:v>
                </c:pt>
                <c:pt idx="4811">
                  <c:v>481100</c:v>
                </c:pt>
                <c:pt idx="4812">
                  <c:v>481200</c:v>
                </c:pt>
                <c:pt idx="4813">
                  <c:v>481300</c:v>
                </c:pt>
                <c:pt idx="4814">
                  <c:v>481400</c:v>
                </c:pt>
                <c:pt idx="4815">
                  <c:v>481500</c:v>
                </c:pt>
                <c:pt idx="4816">
                  <c:v>481600</c:v>
                </c:pt>
                <c:pt idx="4817">
                  <c:v>481700</c:v>
                </c:pt>
                <c:pt idx="4818">
                  <c:v>481800</c:v>
                </c:pt>
                <c:pt idx="4819">
                  <c:v>481900</c:v>
                </c:pt>
                <c:pt idx="4820">
                  <c:v>482000</c:v>
                </c:pt>
                <c:pt idx="4821">
                  <c:v>482100</c:v>
                </c:pt>
                <c:pt idx="4822">
                  <c:v>482200</c:v>
                </c:pt>
                <c:pt idx="4823">
                  <c:v>482300</c:v>
                </c:pt>
                <c:pt idx="4824">
                  <c:v>482400</c:v>
                </c:pt>
                <c:pt idx="4825">
                  <c:v>482500</c:v>
                </c:pt>
                <c:pt idx="4826">
                  <c:v>482600</c:v>
                </c:pt>
                <c:pt idx="4827">
                  <c:v>482700</c:v>
                </c:pt>
                <c:pt idx="4828">
                  <c:v>482800</c:v>
                </c:pt>
                <c:pt idx="4829">
                  <c:v>482900</c:v>
                </c:pt>
                <c:pt idx="4830">
                  <c:v>483000</c:v>
                </c:pt>
                <c:pt idx="4831">
                  <c:v>483100</c:v>
                </c:pt>
                <c:pt idx="4832">
                  <c:v>483200</c:v>
                </c:pt>
                <c:pt idx="4833">
                  <c:v>483300</c:v>
                </c:pt>
                <c:pt idx="4834">
                  <c:v>483400</c:v>
                </c:pt>
                <c:pt idx="4835">
                  <c:v>483500</c:v>
                </c:pt>
                <c:pt idx="4836">
                  <c:v>483600</c:v>
                </c:pt>
                <c:pt idx="4837">
                  <c:v>483700</c:v>
                </c:pt>
                <c:pt idx="4838">
                  <c:v>483800</c:v>
                </c:pt>
                <c:pt idx="4839">
                  <c:v>483900</c:v>
                </c:pt>
                <c:pt idx="4840">
                  <c:v>484000</c:v>
                </c:pt>
                <c:pt idx="4841">
                  <c:v>484100</c:v>
                </c:pt>
                <c:pt idx="4842">
                  <c:v>484200</c:v>
                </c:pt>
                <c:pt idx="4843">
                  <c:v>484300</c:v>
                </c:pt>
                <c:pt idx="4844">
                  <c:v>484400</c:v>
                </c:pt>
                <c:pt idx="4845">
                  <c:v>484500</c:v>
                </c:pt>
                <c:pt idx="4846">
                  <c:v>484600</c:v>
                </c:pt>
                <c:pt idx="4847">
                  <c:v>484700</c:v>
                </c:pt>
                <c:pt idx="4848">
                  <c:v>484800</c:v>
                </c:pt>
                <c:pt idx="4849">
                  <c:v>484900</c:v>
                </c:pt>
                <c:pt idx="4850">
                  <c:v>485000</c:v>
                </c:pt>
                <c:pt idx="4851">
                  <c:v>485100</c:v>
                </c:pt>
                <c:pt idx="4852">
                  <c:v>485200</c:v>
                </c:pt>
                <c:pt idx="4853">
                  <c:v>485300</c:v>
                </c:pt>
                <c:pt idx="4854">
                  <c:v>485400</c:v>
                </c:pt>
                <c:pt idx="4855">
                  <c:v>485500</c:v>
                </c:pt>
                <c:pt idx="4856">
                  <c:v>485600</c:v>
                </c:pt>
                <c:pt idx="4857">
                  <c:v>485700</c:v>
                </c:pt>
                <c:pt idx="4858">
                  <c:v>485800</c:v>
                </c:pt>
                <c:pt idx="4859">
                  <c:v>485900</c:v>
                </c:pt>
                <c:pt idx="4860">
                  <c:v>486000</c:v>
                </c:pt>
                <c:pt idx="4861">
                  <c:v>486100</c:v>
                </c:pt>
                <c:pt idx="4862">
                  <c:v>486200</c:v>
                </c:pt>
                <c:pt idx="4863">
                  <c:v>486300</c:v>
                </c:pt>
                <c:pt idx="4864">
                  <c:v>486400</c:v>
                </c:pt>
                <c:pt idx="4865">
                  <c:v>486500</c:v>
                </c:pt>
                <c:pt idx="4866">
                  <c:v>486600</c:v>
                </c:pt>
                <c:pt idx="4867">
                  <c:v>486700</c:v>
                </c:pt>
                <c:pt idx="4868">
                  <c:v>486800</c:v>
                </c:pt>
                <c:pt idx="4869">
                  <c:v>486900</c:v>
                </c:pt>
                <c:pt idx="4870">
                  <c:v>487000</c:v>
                </c:pt>
                <c:pt idx="4871">
                  <c:v>487100</c:v>
                </c:pt>
                <c:pt idx="4872">
                  <c:v>487200</c:v>
                </c:pt>
                <c:pt idx="4873">
                  <c:v>487300</c:v>
                </c:pt>
                <c:pt idx="4874">
                  <c:v>487400</c:v>
                </c:pt>
                <c:pt idx="4875">
                  <c:v>487500</c:v>
                </c:pt>
                <c:pt idx="4876">
                  <c:v>487600</c:v>
                </c:pt>
                <c:pt idx="4877">
                  <c:v>487700</c:v>
                </c:pt>
                <c:pt idx="4878">
                  <c:v>487800</c:v>
                </c:pt>
                <c:pt idx="4879">
                  <c:v>487900</c:v>
                </c:pt>
                <c:pt idx="4880">
                  <c:v>488000</c:v>
                </c:pt>
                <c:pt idx="4881">
                  <c:v>488100</c:v>
                </c:pt>
                <c:pt idx="4882">
                  <c:v>488200</c:v>
                </c:pt>
                <c:pt idx="4883">
                  <c:v>488300</c:v>
                </c:pt>
                <c:pt idx="4884">
                  <c:v>488400</c:v>
                </c:pt>
                <c:pt idx="4885">
                  <c:v>488500</c:v>
                </c:pt>
                <c:pt idx="4886">
                  <c:v>488600</c:v>
                </c:pt>
                <c:pt idx="4887">
                  <c:v>488700</c:v>
                </c:pt>
                <c:pt idx="4888">
                  <c:v>488800</c:v>
                </c:pt>
                <c:pt idx="4889">
                  <c:v>488900</c:v>
                </c:pt>
                <c:pt idx="4890">
                  <c:v>489000</c:v>
                </c:pt>
                <c:pt idx="4891">
                  <c:v>489100</c:v>
                </c:pt>
                <c:pt idx="4892">
                  <c:v>489200</c:v>
                </c:pt>
                <c:pt idx="4893">
                  <c:v>489300</c:v>
                </c:pt>
                <c:pt idx="4894">
                  <c:v>489400</c:v>
                </c:pt>
                <c:pt idx="4895">
                  <c:v>489500</c:v>
                </c:pt>
                <c:pt idx="4896">
                  <c:v>489600</c:v>
                </c:pt>
                <c:pt idx="4897">
                  <c:v>489700</c:v>
                </c:pt>
                <c:pt idx="4898">
                  <c:v>489800</c:v>
                </c:pt>
                <c:pt idx="4899">
                  <c:v>489900</c:v>
                </c:pt>
                <c:pt idx="4900">
                  <c:v>490000</c:v>
                </c:pt>
                <c:pt idx="4901">
                  <c:v>490100</c:v>
                </c:pt>
                <c:pt idx="4902">
                  <c:v>490200</c:v>
                </c:pt>
                <c:pt idx="4903">
                  <c:v>490300</c:v>
                </c:pt>
                <c:pt idx="4904">
                  <c:v>490400</c:v>
                </c:pt>
                <c:pt idx="4905">
                  <c:v>490500</c:v>
                </c:pt>
                <c:pt idx="4906">
                  <c:v>490600</c:v>
                </c:pt>
                <c:pt idx="4907">
                  <c:v>490700</c:v>
                </c:pt>
                <c:pt idx="4908">
                  <c:v>490800</c:v>
                </c:pt>
                <c:pt idx="4909">
                  <c:v>490900</c:v>
                </c:pt>
                <c:pt idx="4910">
                  <c:v>491000</c:v>
                </c:pt>
                <c:pt idx="4911">
                  <c:v>491100</c:v>
                </c:pt>
                <c:pt idx="4912">
                  <c:v>491200</c:v>
                </c:pt>
                <c:pt idx="4913">
                  <c:v>491300</c:v>
                </c:pt>
                <c:pt idx="4914">
                  <c:v>491400</c:v>
                </c:pt>
                <c:pt idx="4915">
                  <c:v>491500</c:v>
                </c:pt>
                <c:pt idx="4916">
                  <c:v>491600</c:v>
                </c:pt>
                <c:pt idx="4917">
                  <c:v>491700</c:v>
                </c:pt>
                <c:pt idx="4918">
                  <c:v>491800</c:v>
                </c:pt>
                <c:pt idx="4919">
                  <c:v>491900</c:v>
                </c:pt>
                <c:pt idx="4920">
                  <c:v>492000</c:v>
                </c:pt>
                <c:pt idx="4921">
                  <c:v>492100</c:v>
                </c:pt>
                <c:pt idx="4922">
                  <c:v>492200</c:v>
                </c:pt>
                <c:pt idx="4923">
                  <c:v>492300</c:v>
                </c:pt>
                <c:pt idx="4924">
                  <c:v>492400</c:v>
                </c:pt>
                <c:pt idx="4925">
                  <c:v>492500</c:v>
                </c:pt>
                <c:pt idx="4926">
                  <c:v>492600</c:v>
                </c:pt>
                <c:pt idx="4927">
                  <c:v>492700</c:v>
                </c:pt>
                <c:pt idx="4928">
                  <c:v>492800</c:v>
                </c:pt>
                <c:pt idx="4929">
                  <c:v>492900</c:v>
                </c:pt>
                <c:pt idx="4930">
                  <c:v>493000</c:v>
                </c:pt>
                <c:pt idx="4931">
                  <c:v>493100</c:v>
                </c:pt>
                <c:pt idx="4932">
                  <c:v>493200</c:v>
                </c:pt>
                <c:pt idx="4933">
                  <c:v>493300</c:v>
                </c:pt>
                <c:pt idx="4934">
                  <c:v>493400</c:v>
                </c:pt>
                <c:pt idx="4935">
                  <c:v>493500</c:v>
                </c:pt>
                <c:pt idx="4936">
                  <c:v>493600</c:v>
                </c:pt>
                <c:pt idx="4937">
                  <c:v>493700</c:v>
                </c:pt>
                <c:pt idx="4938">
                  <c:v>493800</c:v>
                </c:pt>
                <c:pt idx="4939">
                  <c:v>493900</c:v>
                </c:pt>
                <c:pt idx="4940">
                  <c:v>494000</c:v>
                </c:pt>
                <c:pt idx="4941">
                  <c:v>494100</c:v>
                </c:pt>
                <c:pt idx="4942">
                  <c:v>494200</c:v>
                </c:pt>
                <c:pt idx="4943">
                  <c:v>494300</c:v>
                </c:pt>
                <c:pt idx="4944">
                  <c:v>494400</c:v>
                </c:pt>
                <c:pt idx="4945">
                  <c:v>494500</c:v>
                </c:pt>
                <c:pt idx="4946">
                  <c:v>494600</c:v>
                </c:pt>
                <c:pt idx="4947">
                  <c:v>494700</c:v>
                </c:pt>
                <c:pt idx="4948">
                  <c:v>494800</c:v>
                </c:pt>
                <c:pt idx="4949">
                  <c:v>494900</c:v>
                </c:pt>
                <c:pt idx="4950">
                  <c:v>495000</c:v>
                </c:pt>
                <c:pt idx="4951">
                  <c:v>495100</c:v>
                </c:pt>
                <c:pt idx="4952">
                  <c:v>495200</c:v>
                </c:pt>
                <c:pt idx="4953">
                  <c:v>495300</c:v>
                </c:pt>
                <c:pt idx="4954">
                  <c:v>495400</c:v>
                </c:pt>
                <c:pt idx="4955">
                  <c:v>495500</c:v>
                </c:pt>
                <c:pt idx="4956">
                  <c:v>495600</c:v>
                </c:pt>
                <c:pt idx="4957">
                  <c:v>495700</c:v>
                </c:pt>
                <c:pt idx="4958">
                  <c:v>495800</c:v>
                </c:pt>
                <c:pt idx="4959">
                  <c:v>495900</c:v>
                </c:pt>
                <c:pt idx="4960">
                  <c:v>496000</c:v>
                </c:pt>
                <c:pt idx="4961">
                  <c:v>496100</c:v>
                </c:pt>
                <c:pt idx="4962">
                  <c:v>496200</c:v>
                </c:pt>
                <c:pt idx="4963">
                  <c:v>496300</c:v>
                </c:pt>
                <c:pt idx="4964">
                  <c:v>496400</c:v>
                </c:pt>
                <c:pt idx="4965">
                  <c:v>496500</c:v>
                </c:pt>
                <c:pt idx="4966">
                  <c:v>496600</c:v>
                </c:pt>
                <c:pt idx="4967">
                  <c:v>496700</c:v>
                </c:pt>
                <c:pt idx="4968">
                  <c:v>496800</c:v>
                </c:pt>
                <c:pt idx="4969">
                  <c:v>496900</c:v>
                </c:pt>
                <c:pt idx="4970">
                  <c:v>497000</c:v>
                </c:pt>
                <c:pt idx="4971">
                  <c:v>497100</c:v>
                </c:pt>
                <c:pt idx="4972">
                  <c:v>497200</c:v>
                </c:pt>
                <c:pt idx="4973">
                  <c:v>497300</c:v>
                </c:pt>
                <c:pt idx="4974">
                  <c:v>497400</c:v>
                </c:pt>
                <c:pt idx="4975">
                  <c:v>497500</c:v>
                </c:pt>
                <c:pt idx="4976">
                  <c:v>497600</c:v>
                </c:pt>
                <c:pt idx="4977">
                  <c:v>497700</c:v>
                </c:pt>
                <c:pt idx="4978">
                  <c:v>497800</c:v>
                </c:pt>
                <c:pt idx="4979">
                  <c:v>497900</c:v>
                </c:pt>
                <c:pt idx="4980">
                  <c:v>498000</c:v>
                </c:pt>
                <c:pt idx="4981">
                  <c:v>498100</c:v>
                </c:pt>
                <c:pt idx="4982">
                  <c:v>498200</c:v>
                </c:pt>
                <c:pt idx="4983">
                  <c:v>498300</c:v>
                </c:pt>
                <c:pt idx="4984">
                  <c:v>498400</c:v>
                </c:pt>
                <c:pt idx="4985">
                  <c:v>498500</c:v>
                </c:pt>
                <c:pt idx="4986">
                  <c:v>498600</c:v>
                </c:pt>
                <c:pt idx="4987">
                  <c:v>498700</c:v>
                </c:pt>
                <c:pt idx="4988">
                  <c:v>498800</c:v>
                </c:pt>
                <c:pt idx="4989">
                  <c:v>498900</c:v>
                </c:pt>
                <c:pt idx="4990">
                  <c:v>499000</c:v>
                </c:pt>
                <c:pt idx="4991">
                  <c:v>499100</c:v>
                </c:pt>
                <c:pt idx="4992">
                  <c:v>499200</c:v>
                </c:pt>
                <c:pt idx="4993">
                  <c:v>499300</c:v>
                </c:pt>
                <c:pt idx="4994">
                  <c:v>499400</c:v>
                </c:pt>
                <c:pt idx="4995">
                  <c:v>499500</c:v>
                </c:pt>
                <c:pt idx="4996">
                  <c:v>499600</c:v>
                </c:pt>
                <c:pt idx="4997">
                  <c:v>499700</c:v>
                </c:pt>
                <c:pt idx="4998">
                  <c:v>499800</c:v>
                </c:pt>
                <c:pt idx="4999">
                  <c:v>499900</c:v>
                </c:pt>
                <c:pt idx="5000">
                  <c:v>500000</c:v>
                </c:pt>
              </c:numCache>
            </c:numRef>
          </c:xVal>
          <c:yVal>
            <c:numRef>
              <c:f>'Model 1.2 price0.0'!$U$2:$U$5002</c:f>
              <c:numCache>
                <c:formatCode>General</c:formatCode>
                <c:ptCount val="50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3.3604199999999998E-3</c:v>
                </c:pt>
                <c:pt idx="1002">
                  <c:v>5.3478900000000001E-3</c:v>
                </c:pt>
                <c:pt idx="1003">
                  <c:v>1.19399E-2</c:v>
                </c:pt>
                <c:pt idx="1004">
                  <c:v>1.4615899999999999E-2</c:v>
                </c:pt>
                <c:pt idx="1005">
                  <c:v>1.618E-2</c:v>
                </c:pt>
                <c:pt idx="1006">
                  <c:v>2.2600200000000001E-2</c:v>
                </c:pt>
                <c:pt idx="1007">
                  <c:v>2.1268800000000001E-2</c:v>
                </c:pt>
                <c:pt idx="1008">
                  <c:v>2.11884E-2</c:v>
                </c:pt>
                <c:pt idx="1009">
                  <c:v>1.36962E-2</c:v>
                </c:pt>
                <c:pt idx="1010">
                  <c:v>2.1261700000000001E-2</c:v>
                </c:pt>
                <c:pt idx="1011">
                  <c:v>2.0004600000000001E-2</c:v>
                </c:pt>
                <c:pt idx="1012">
                  <c:v>2.47951E-2</c:v>
                </c:pt>
                <c:pt idx="1013">
                  <c:v>2.9445599999999999E-2</c:v>
                </c:pt>
                <c:pt idx="1014">
                  <c:v>2.90849E-2</c:v>
                </c:pt>
                <c:pt idx="1015">
                  <c:v>3.1005899999999999E-2</c:v>
                </c:pt>
                <c:pt idx="1016">
                  <c:v>3.2202599999999998E-2</c:v>
                </c:pt>
                <c:pt idx="1017">
                  <c:v>4.2196699999999997E-2</c:v>
                </c:pt>
                <c:pt idx="1018">
                  <c:v>4.6537500000000002E-2</c:v>
                </c:pt>
                <c:pt idx="1019">
                  <c:v>4.9428199999999999E-2</c:v>
                </c:pt>
                <c:pt idx="1020">
                  <c:v>4.33056E-2</c:v>
                </c:pt>
                <c:pt idx="1021">
                  <c:v>3.8277100000000001E-2</c:v>
                </c:pt>
                <c:pt idx="1022">
                  <c:v>4.76076E-2</c:v>
                </c:pt>
                <c:pt idx="1023">
                  <c:v>4.6334899999999998E-2</c:v>
                </c:pt>
                <c:pt idx="1024">
                  <c:v>5.0514900000000001E-2</c:v>
                </c:pt>
                <c:pt idx="1025">
                  <c:v>4.96295E-2</c:v>
                </c:pt>
                <c:pt idx="1026">
                  <c:v>5.6023799999999999E-2</c:v>
                </c:pt>
                <c:pt idx="1027">
                  <c:v>4.6135299999999997E-2</c:v>
                </c:pt>
                <c:pt idx="1028">
                  <c:v>5.0548799999999998E-2</c:v>
                </c:pt>
                <c:pt idx="1029">
                  <c:v>6.3529699999999995E-2</c:v>
                </c:pt>
                <c:pt idx="1030">
                  <c:v>8.4541500000000006E-2</c:v>
                </c:pt>
                <c:pt idx="1031">
                  <c:v>8.8423100000000004E-2</c:v>
                </c:pt>
                <c:pt idx="1032">
                  <c:v>9.3439599999999998E-2</c:v>
                </c:pt>
                <c:pt idx="1033">
                  <c:v>9.9775699999999995E-2</c:v>
                </c:pt>
                <c:pt idx="1034">
                  <c:v>9.33832E-2</c:v>
                </c:pt>
                <c:pt idx="1035">
                  <c:v>9.2763999999999999E-2</c:v>
                </c:pt>
                <c:pt idx="1036">
                  <c:v>9.5249200000000006E-2</c:v>
                </c:pt>
                <c:pt idx="1037">
                  <c:v>7.0633600000000005E-2</c:v>
                </c:pt>
                <c:pt idx="1038">
                  <c:v>8.2809999999999995E-2</c:v>
                </c:pt>
                <c:pt idx="1039">
                  <c:v>8.4054199999999996E-2</c:v>
                </c:pt>
                <c:pt idx="1040">
                  <c:v>7.2419999999999998E-2</c:v>
                </c:pt>
                <c:pt idx="1041">
                  <c:v>6.6572500000000007E-2</c:v>
                </c:pt>
                <c:pt idx="1042">
                  <c:v>7.5233599999999998E-2</c:v>
                </c:pt>
                <c:pt idx="1043">
                  <c:v>6.4084699999999994E-2</c:v>
                </c:pt>
                <c:pt idx="1044">
                  <c:v>6.9084099999999996E-2</c:v>
                </c:pt>
                <c:pt idx="1045">
                  <c:v>8.2300499999999999E-2</c:v>
                </c:pt>
                <c:pt idx="1046">
                  <c:v>7.1568499999999993E-2</c:v>
                </c:pt>
                <c:pt idx="1047">
                  <c:v>9.6116599999999996E-2</c:v>
                </c:pt>
                <c:pt idx="1048">
                  <c:v>0.107192</c:v>
                </c:pt>
                <c:pt idx="1049">
                  <c:v>9.2781799999999998E-2</c:v>
                </c:pt>
                <c:pt idx="1050">
                  <c:v>8.7644899999999998E-2</c:v>
                </c:pt>
                <c:pt idx="1051">
                  <c:v>8.3583500000000005E-2</c:v>
                </c:pt>
                <c:pt idx="1052">
                  <c:v>7.0963200000000004E-2</c:v>
                </c:pt>
                <c:pt idx="1053">
                  <c:v>5.77265E-2</c:v>
                </c:pt>
                <c:pt idx="1054">
                  <c:v>5.9349899999999997E-2</c:v>
                </c:pt>
                <c:pt idx="1055">
                  <c:v>4.6438199999999999E-2</c:v>
                </c:pt>
                <c:pt idx="1056">
                  <c:v>3.14322E-2</c:v>
                </c:pt>
                <c:pt idx="1057">
                  <c:v>4.4724899999999998E-2</c:v>
                </c:pt>
                <c:pt idx="1058">
                  <c:v>6.8196900000000005E-2</c:v>
                </c:pt>
                <c:pt idx="1059">
                  <c:v>5.22146E-2</c:v>
                </c:pt>
                <c:pt idx="1060">
                  <c:v>4.35298E-2</c:v>
                </c:pt>
                <c:pt idx="1061">
                  <c:v>3.7388999999999999E-2</c:v>
                </c:pt>
                <c:pt idx="1062">
                  <c:v>4.1332399999999998E-2</c:v>
                </c:pt>
                <c:pt idx="1063">
                  <c:v>4.5396899999999997E-2</c:v>
                </c:pt>
                <c:pt idx="1064">
                  <c:v>2.3251999999999998E-2</c:v>
                </c:pt>
                <c:pt idx="1065">
                  <c:v>2.0198799999999999E-2</c:v>
                </c:pt>
                <c:pt idx="1066">
                  <c:v>2.6021699999999998E-2</c:v>
                </c:pt>
                <c:pt idx="1067">
                  <c:v>2.3853900000000001E-2</c:v>
                </c:pt>
                <c:pt idx="1068">
                  <c:v>1.12181E-2</c:v>
                </c:pt>
                <c:pt idx="1069">
                  <c:v>8.3315799999999999E-3</c:v>
                </c:pt>
                <c:pt idx="1070">
                  <c:v>1.27648E-2</c:v>
                </c:pt>
                <c:pt idx="1071">
                  <c:v>1.22814E-2</c:v>
                </c:pt>
                <c:pt idx="1072">
                  <c:v>1.0735099999999999E-2</c:v>
                </c:pt>
                <c:pt idx="1073">
                  <c:v>6.40545E-3</c:v>
                </c:pt>
                <c:pt idx="1074">
                  <c:v>9.0888700000000006E-3</c:v>
                </c:pt>
                <c:pt idx="1075">
                  <c:v>8.0118199999999994E-3</c:v>
                </c:pt>
                <c:pt idx="1076">
                  <c:v>1.167E-2</c:v>
                </c:pt>
                <c:pt idx="1077">
                  <c:v>1.2633500000000001E-2</c:v>
                </c:pt>
                <c:pt idx="1078">
                  <c:v>1.01198E-2</c:v>
                </c:pt>
                <c:pt idx="1079">
                  <c:v>1.7195599999999998E-2</c:v>
                </c:pt>
                <c:pt idx="1080">
                  <c:v>1.8142800000000001E-2</c:v>
                </c:pt>
                <c:pt idx="1081">
                  <c:v>1.68494E-2</c:v>
                </c:pt>
                <c:pt idx="1082">
                  <c:v>1.6222400000000001E-2</c:v>
                </c:pt>
                <c:pt idx="1083">
                  <c:v>1.37406E-2</c:v>
                </c:pt>
                <c:pt idx="1084">
                  <c:v>1.65463E-2</c:v>
                </c:pt>
                <c:pt idx="1085">
                  <c:v>1.6365299999999999E-2</c:v>
                </c:pt>
                <c:pt idx="1086">
                  <c:v>1.7509E-2</c:v>
                </c:pt>
                <c:pt idx="1087">
                  <c:v>1.7665E-2</c:v>
                </c:pt>
                <c:pt idx="1088">
                  <c:v>1.94749E-2</c:v>
                </c:pt>
                <c:pt idx="1089">
                  <c:v>1.9577000000000001E-2</c:v>
                </c:pt>
                <c:pt idx="1090">
                  <c:v>1.84303E-2</c:v>
                </c:pt>
                <c:pt idx="1091">
                  <c:v>1.9186499999999999E-2</c:v>
                </c:pt>
                <c:pt idx="1092">
                  <c:v>6.4127300000000002E-3</c:v>
                </c:pt>
                <c:pt idx="1093">
                  <c:v>9.4866199999999994E-3</c:v>
                </c:pt>
                <c:pt idx="1094">
                  <c:v>7.3862800000000003E-3</c:v>
                </c:pt>
                <c:pt idx="1095">
                  <c:v>8.0244500000000007E-3</c:v>
                </c:pt>
                <c:pt idx="1096">
                  <c:v>1.0166E-2</c:v>
                </c:pt>
                <c:pt idx="1097">
                  <c:v>1.1173600000000001E-2</c:v>
                </c:pt>
                <c:pt idx="1098">
                  <c:v>1.8039800000000002E-2</c:v>
                </c:pt>
                <c:pt idx="1099">
                  <c:v>1.61858E-2</c:v>
                </c:pt>
                <c:pt idx="1100">
                  <c:v>1.8886199999999999E-2</c:v>
                </c:pt>
                <c:pt idx="1101">
                  <c:v>1.5713499999999998E-2</c:v>
                </c:pt>
                <c:pt idx="1102">
                  <c:v>2.4204699999999999E-2</c:v>
                </c:pt>
                <c:pt idx="1103">
                  <c:v>2.0419699999999999E-2</c:v>
                </c:pt>
                <c:pt idx="1104">
                  <c:v>1.45872E-2</c:v>
                </c:pt>
                <c:pt idx="1105">
                  <c:v>1.18648E-2</c:v>
                </c:pt>
                <c:pt idx="1106">
                  <c:v>9.5309599999999998E-3</c:v>
                </c:pt>
                <c:pt idx="1107">
                  <c:v>8.8089699999999993E-3</c:v>
                </c:pt>
                <c:pt idx="1108">
                  <c:v>8.5215299999999994E-3</c:v>
                </c:pt>
                <c:pt idx="1109">
                  <c:v>1.1600299999999999E-2</c:v>
                </c:pt>
                <c:pt idx="1110">
                  <c:v>1.23587E-2</c:v>
                </c:pt>
                <c:pt idx="1111">
                  <c:v>1.1559099999999999E-2</c:v>
                </c:pt>
                <c:pt idx="1112">
                  <c:v>1.2570599999999999E-2</c:v>
                </c:pt>
                <c:pt idx="1113">
                  <c:v>1.43502E-2</c:v>
                </c:pt>
                <c:pt idx="1114">
                  <c:v>2.19671E-2</c:v>
                </c:pt>
                <c:pt idx="1115">
                  <c:v>3.0111700000000002E-2</c:v>
                </c:pt>
                <c:pt idx="1116">
                  <c:v>3.2109800000000001E-2</c:v>
                </c:pt>
                <c:pt idx="1117">
                  <c:v>3.1305699999999999E-2</c:v>
                </c:pt>
                <c:pt idx="1118">
                  <c:v>4.4406399999999999E-2</c:v>
                </c:pt>
                <c:pt idx="1119">
                  <c:v>4.5245899999999999E-2</c:v>
                </c:pt>
                <c:pt idx="1120">
                  <c:v>3.0475800000000001E-2</c:v>
                </c:pt>
                <c:pt idx="1121">
                  <c:v>2.3077299999999999E-2</c:v>
                </c:pt>
                <c:pt idx="1122">
                  <c:v>2.51229E-2</c:v>
                </c:pt>
                <c:pt idx="1123">
                  <c:v>3.2646399999999999E-2</c:v>
                </c:pt>
                <c:pt idx="1124">
                  <c:v>3.2164499999999999E-2</c:v>
                </c:pt>
                <c:pt idx="1125">
                  <c:v>3.3022700000000002E-2</c:v>
                </c:pt>
                <c:pt idx="1126">
                  <c:v>3.89206E-2</c:v>
                </c:pt>
                <c:pt idx="1127">
                  <c:v>3.91496E-2</c:v>
                </c:pt>
                <c:pt idx="1128">
                  <c:v>2.9082299999999998E-2</c:v>
                </c:pt>
                <c:pt idx="1129">
                  <c:v>3.9184299999999998E-2</c:v>
                </c:pt>
                <c:pt idx="1130">
                  <c:v>4.2885699999999999E-2</c:v>
                </c:pt>
                <c:pt idx="1131">
                  <c:v>4.0704700000000003E-2</c:v>
                </c:pt>
                <c:pt idx="1132">
                  <c:v>3.8965699999999999E-2</c:v>
                </c:pt>
                <c:pt idx="1133">
                  <c:v>3.10806E-2</c:v>
                </c:pt>
                <c:pt idx="1134">
                  <c:v>3.70003E-2</c:v>
                </c:pt>
                <c:pt idx="1135">
                  <c:v>3.7472900000000003E-2</c:v>
                </c:pt>
                <c:pt idx="1136">
                  <c:v>4.0357799999999999E-2</c:v>
                </c:pt>
                <c:pt idx="1137">
                  <c:v>3.9488500000000003E-2</c:v>
                </c:pt>
                <c:pt idx="1138">
                  <c:v>3.9938800000000003E-2</c:v>
                </c:pt>
                <c:pt idx="1139">
                  <c:v>3.0342299999999999E-2</c:v>
                </c:pt>
                <c:pt idx="1140">
                  <c:v>3.9062800000000002E-2</c:v>
                </c:pt>
                <c:pt idx="1141">
                  <c:v>4.3676300000000001E-2</c:v>
                </c:pt>
                <c:pt idx="1142">
                  <c:v>3.4115699999999999E-2</c:v>
                </c:pt>
                <c:pt idx="1143">
                  <c:v>3.3730099999999999E-2</c:v>
                </c:pt>
                <c:pt idx="1144">
                  <c:v>3.3398999999999998E-2</c:v>
                </c:pt>
                <c:pt idx="1145">
                  <c:v>3.6825200000000002E-2</c:v>
                </c:pt>
                <c:pt idx="1146">
                  <c:v>4.0795699999999997E-2</c:v>
                </c:pt>
                <c:pt idx="1147">
                  <c:v>3.0540000000000001E-2</c:v>
                </c:pt>
                <c:pt idx="1148">
                  <c:v>3.2128999999999998E-2</c:v>
                </c:pt>
                <c:pt idx="1149">
                  <c:v>3.4102599999999997E-2</c:v>
                </c:pt>
                <c:pt idx="1150">
                  <c:v>2.9610299999999999E-2</c:v>
                </c:pt>
                <c:pt idx="1151">
                  <c:v>4.0159500000000001E-2</c:v>
                </c:pt>
                <c:pt idx="1152">
                  <c:v>5.4643799999999999E-2</c:v>
                </c:pt>
                <c:pt idx="1153">
                  <c:v>4.9447900000000003E-2</c:v>
                </c:pt>
                <c:pt idx="1154">
                  <c:v>4.2304899999999999E-2</c:v>
                </c:pt>
                <c:pt idx="1155">
                  <c:v>5.67152E-2</c:v>
                </c:pt>
                <c:pt idx="1156">
                  <c:v>5.9160499999999998E-2</c:v>
                </c:pt>
                <c:pt idx="1157">
                  <c:v>4.7630199999999998E-2</c:v>
                </c:pt>
                <c:pt idx="1158">
                  <c:v>6.1223899999999998E-2</c:v>
                </c:pt>
                <c:pt idx="1159">
                  <c:v>5.3607700000000001E-2</c:v>
                </c:pt>
                <c:pt idx="1160">
                  <c:v>5.8005599999999997E-2</c:v>
                </c:pt>
                <c:pt idx="1161">
                  <c:v>5.4789699999999997E-2</c:v>
                </c:pt>
                <c:pt idx="1162">
                  <c:v>5.6228500000000001E-2</c:v>
                </c:pt>
                <c:pt idx="1163">
                  <c:v>5.4062600000000002E-2</c:v>
                </c:pt>
                <c:pt idx="1164">
                  <c:v>6.6002699999999997E-2</c:v>
                </c:pt>
                <c:pt idx="1165">
                  <c:v>5.20831E-2</c:v>
                </c:pt>
                <c:pt idx="1166">
                  <c:v>7.1333300000000002E-2</c:v>
                </c:pt>
                <c:pt idx="1167">
                  <c:v>6.26332E-2</c:v>
                </c:pt>
                <c:pt idx="1168">
                  <c:v>3.8788999999999997E-2</c:v>
                </c:pt>
                <c:pt idx="1169">
                  <c:v>4.0231099999999999E-2</c:v>
                </c:pt>
                <c:pt idx="1170">
                  <c:v>4.4872500000000003E-2</c:v>
                </c:pt>
                <c:pt idx="1171">
                  <c:v>5.6871199999999997E-2</c:v>
                </c:pt>
                <c:pt idx="1172">
                  <c:v>5.9540599999999999E-2</c:v>
                </c:pt>
                <c:pt idx="1173">
                  <c:v>6.69265E-2</c:v>
                </c:pt>
                <c:pt idx="1174">
                  <c:v>6.06755E-2</c:v>
                </c:pt>
                <c:pt idx="1175">
                  <c:v>8.6983000000000005E-2</c:v>
                </c:pt>
                <c:pt idx="1176">
                  <c:v>9.8371899999999998E-2</c:v>
                </c:pt>
                <c:pt idx="1177">
                  <c:v>9.5981899999999995E-2</c:v>
                </c:pt>
                <c:pt idx="1178">
                  <c:v>0.109058</c:v>
                </c:pt>
                <c:pt idx="1179">
                  <c:v>0.11147700000000001</c:v>
                </c:pt>
                <c:pt idx="1180">
                  <c:v>0.11260000000000001</c:v>
                </c:pt>
                <c:pt idx="1181">
                  <c:v>0.117914</c:v>
                </c:pt>
                <c:pt idx="1182">
                  <c:v>0.123527</c:v>
                </c:pt>
                <c:pt idx="1183">
                  <c:v>0.121891</c:v>
                </c:pt>
                <c:pt idx="1184">
                  <c:v>0.121446</c:v>
                </c:pt>
                <c:pt idx="1185">
                  <c:v>0.108489</c:v>
                </c:pt>
                <c:pt idx="1186">
                  <c:v>0.110739</c:v>
                </c:pt>
                <c:pt idx="1187">
                  <c:v>0.121632</c:v>
                </c:pt>
                <c:pt idx="1188">
                  <c:v>0.118321</c:v>
                </c:pt>
                <c:pt idx="1189">
                  <c:v>0.12748499999999999</c:v>
                </c:pt>
                <c:pt idx="1190">
                  <c:v>0.124264</c:v>
                </c:pt>
                <c:pt idx="1191">
                  <c:v>0.131803</c:v>
                </c:pt>
                <c:pt idx="1192">
                  <c:v>0.13597300000000001</c:v>
                </c:pt>
                <c:pt idx="1193">
                  <c:v>0.124583</c:v>
                </c:pt>
                <c:pt idx="1194">
                  <c:v>0.111416</c:v>
                </c:pt>
                <c:pt idx="1195">
                  <c:v>9.9883100000000002E-2</c:v>
                </c:pt>
                <c:pt idx="1196">
                  <c:v>9.2601500000000003E-2</c:v>
                </c:pt>
                <c:pt idx="1197">
                  <c:v>9.3105400000000005E-2</c:v>
                </c:pt>
                <c:pt idx="1198">
                  <c:v>8.6155899999999994E-2</c:v>
                </c:pt>
                <c:pt idx="1199">
                  <c:v>8.8148299999999999E-2</c:v>
                </c:pt>
                <c:pt idx="1200">
                  <c:v>7.9834699999999995E-2</c:v>
                </c:pt>
                <c:pt idx="1201">
                  <c:v>7.4872599999999997E-2</c:v>
                </c:pt>
                <c:pt idx="1202">
                  <c:v>7.2436E-2</c:v>
                </c:pt>
                <c:pt idx="1203">
                  <c:v>7.4867199999999995E-2</c:v>
                </c:pt>
                <c:pt idx="1204">
                  <c:v>7.6504199999999994E-2</c:v>
                </c:pt>
                <c:pt idx="1205">
                  <c:v>8.1847799999999998E-2</c:v>
                </c:pt>
                <c:pt idx="1206">
                  <c:v>7.1236499999999994E-2</c:v>
                </c:pt>
                <c:pt idx="1207">
                  <c:v>6.6122299999999995E-2</c:v>
                </c:pt>
                <c:pt idx="1208">
                  <c:v>7.4094699999999999E-2</c:v>
                </c:pt>
                <c:pt idx="1209">
                  <c:v>7.5553599999999999E-2</c:v>
                </c:pt>
                <c:pt idx="1210">
                  <c:v>8.4779599999999997E-2</c:v>
                </c:pt>
                <c:pt idx="1211">
                  <c:v>6.7283200000000001E-2</c:v>
                </c:pt>
                <c:pt idx="1212">
                  <c:v>4.1536900000000002E-2</c:v>
                </c:pt>
                <c:pt idx="1213">
                  <c:v>2.16866E-2</c:v>
                </c:pt>
                <c:pt idx="1214">
                  <c:v>2.2812900000000001E-2</c:v>
                </c:pt>
                <c:pt idx="1215">
                  <c:v>2.31419E-2</c:v>
                </c:pt>
                <c:pt idx="1216">
                  <c:v>1.8076800000000001E-2</c:v>
                </c:pt>
                <c:pt idx="1217">
                  <c:v>2.3770800000000002E-2</c:v>
                </c:pt>
                <c:pt idx="1218">
                  <c:v>2.598E-2</c:v>
                </c:pt>
                <c:pt idx="1219">
                  <c:v>2.8917100000000001E-2</c:v>
                </c:pt>
                <c:pt idx="1220">
                  <c:v>3.9459500000000002E-2</c:v>
                </c:pt>
                <c:pt idx="1221">
                  <c:v>3.6575999999999997E-2</c:v>
                </c:pt>
                <c:pt idx="1222">
                  <c:v>3.1281900000000001E-2</c:v>
                </c:pt>
                <c:pt idx="1223">
                  <c:v>2.71893E-2</c:v>
                </c:pt>
                <c:pt idx="1224">
                  <c:v>2.4618299999999999E-2</c:v>
                </c:pt>
                <c:pt idx="1225">
                  <c:v>2.1973400000000001E-2</c:v>
                </c:pt>
                <c:pt idx="1226">
                  <c:v>2.5814699999999999E-2</c:v>
                </c:pt>
                <c:pt idx="1227">
                  <c:v>2.2107700000000001E-2</c:v>
                </c:pt>
                <c:pt idx="1228">
                  <c:v>3.0519399999999999E-2</c:v>
                </c:pt>
                <c:pt idx="1229">
                  <c:v>1.9422999999999999E-2</c:v>
                </c:pt>
                <c:pt idx="1230">
                  <c:v>1.7014999999999999E-2</c:v>
                </c:pt>
                <c:pt idx="1231">
                  <c:v>1.5634499999999999E-2</c:v>
                </c:pt>
                <c:pt idx="1232">
                  <c:v>1.5114300000000001E-2</c:v>
                </c:pt>
                <c:pt idx="1233">
                  <c:v>1.95801E-2</c:v>
                </c:pt>
                <c:pt idx="1234">
                  <c:v>1.8925299999999999E-2</c:v>
                </c:pt>
                <c:pt idx="1235">
                  <c:v>1.7784500000000002E-2</c:v>
                </c:pt>
                <c:pt idx="1236">
                  <c:v>1.5624499999999999E-2</c:v>
                </c:pt>
                <c:pt idx="1237">
                  <c:v>2.3591600000000001E-2</c:v>
                </c:pt>
                <c:pt idx="1238">
                  <c:v>2.03091E-2</c:v>
                </c:pt>
                <c:pt idx="1239">
                  <c:v>1.7397099999999999E-2</c:v>
                </c:pt>
                <c:pt idx="1240">
                  <c:v>1.28675E-2</c:v>
                </c:pt>
                <c:pt idx="1241">
                  <c:v>1.22697E-2</c:v>
                </c:pt>
                <c:pt idx="1242">
                  <c:v>1.72444E-2</c:v>
                </c:pt>
                <c:pt idx="1243">
                  <c:v>2.0155699999999999E-2</c:v>
                </c:pt>
                <c:pt idx="1244">
                  <c:v>2.3485800000000001E-2</c:v>
                </c:pt>
                <c:pt idx="1245">
                  <c:v>2.00456E-2</c:v>
                </c:pt>
                <c:pt idx="1246">
                  <c:v>2.6988600000000001E-2</c:v>
                </c:pt>
                <c:pt idx="1247">
                  <c:v>3.87961E-2</c:v>
                </c:pt>
                <c:pt idx="1248">
                  <c:v>4.1771599999999999E-2</c:v>
                </c:pt>
                <c:pt idx="1249">
                  <c:v>6.63773E-2</c:v>
                </c:pt>
                <c:pt idx="1250">
                  <c:v>4.9450099999999997E-2</c:v>
                </c:pt>
                <c:pt idx="1251">
                  <c:v>3.2206600000000002E-2</c:v>
                </c:pt>
                <c:pt idx="1252">
                  <c:v>3.5935700000000001E-2</c:v>
                </c:pt>
                <c:pt idx="1253">
                  <c:v>3.6205500000000002E-2</c:v>
                </c:pt>
                <c:pt idx="1254">
                  <c:v>4.0918200000000002E-2</c:v>
                </c:pt>
                <c:pt idx="1255">
                  <c:v>4.2851899999999998E-2</c:v>
                </c:pt>
                <c:pt idx="1256">
                  <c:v>3.29266E-2</c:v>
                </c:pt>
                <c:pt idx="1257">
                  <c:v>3.2494599999999998E-2</c:v>
                </c:pt>
                <c:pt idx="1258">
                  <c:v>3.5285200000000003E-2</c:v>
                </c:pt>
                <c:pt idx="1259">
                  <c:v>3.6991200000000002E-2</c:v>
                </c:pt>
                <c:pt idx="1260">
                  <c:v>3.5357699999999999E-2</c:v>
                </c:pt>
                <c:pt idx="1261">
                  <c:v>3.2679899999999998E-2</c:v>
                </c:pt>
                <c:pt idx="1262">
                  <c:v>3.5051199999999998E-2</c:v>
                </c:pt>
                <c:pt idx="1263">
                  <c:v>3.1582899999999997E-2</c:v>
                </c:pt>
                <c:pt idx="1264">
                  <c:v>2.5645899999999999E-2</c:v>
                </c:pt>
                <c:pt idx="1265">
                  <c:v>2.5968600000000001E-2</c:v>
                </c:pt>
                <c:pt idx="1266">
                  <c:v>2.80433E-2</c:v>
                </c:pt>
                <c:pt idx="1267">
                  <c:v>2.4193699999999999E-2</c:v>
                </c:pt>
                <c:pt idx="1268">
                  <c:v>2.2094599999999999E-2</c:v>
                </c:pt>
                <c:pt idx="1269">
                  <c:v>2.2751500000000001E-2</c:v>
                </c:pt>
                <c:pt idx="1270">
                  <c:v>1.42142E-2</c:v>
                </c:pt>
                <c:pt idx="1271">
                  <c:v>1.52759E-2</c:v>
                </c:pt>
                <c:pt idx="1272">
                  <c:v>1.59223E-2</c:v>
                </c:pt>
                <c:pt idx="1273">
                  <c:v>1.5582E-2</c:v>
                </c:pt>
                <c:pt idx="1274">
                  <c:v>1.6727599999999999E-2</c:v>
                </c:pt>
                <c:pt idx="1275">
                  <c:v>1.5279299999999999E-2</c:v>
                </c:pt>
                <c:pt idx="1276">
                  <c:v>1.22048E-2</c:v>
                </c:pt>
                <c:pt idx="1277">
                  <c:v>9.1648100000000007E-3</c:v>
                </c:pt>
                <c:pt idx="1278">
                  <c:v>8.2896099999999993E-3</c:v>
                </c:pt>
                <c:pt idx="1279">
                  <c:v>1.82095E-2</c:v>
                </c:pt>
                <c:pt idx="1280">
                  <c:v>1.78636E-2</c:v>
                </c:pt>
                <c:pt idx="1281">
                  <c:v>1.02621E-2</c:v>
                </c:pt>
                <c:pt idx="1282">
                  <c:v>1.45825E-2</c:v>
                </c:pt>
                <c:pt idx="1283">
                  <c:v>2.2993400000000001E-2</c:v>
                </c:pt>
                <c:pt idx="1284">
                  <c:v>2.08892E-2</c:v>
                </c:pt>
                <c:pt idx="1285">
                  <c:v>2.9527100000000001E-2</c:v>
                </c:pt>
                <c:pt idx="1286">
                  <c:v>3.8575600000000002E-2</c:v>
                </c:pt>
                <c:pt idx="1287">
                  <c:v>4.12801E-2</c:v>
                </c:pt>
                <c:pt idx="1288">
                  <c:v>5.15281E-2</c:v>
                </c:pt>
                <c:pt idx="1289">
                  <c:v>5.4888100000000002E-2</c:v>
                </c:pt>
                <c:pt idx="1290">
                  <c:v>5.3471900000000003E-2</c:v>
                </c:pt>
                <c:pt idx="1291">
                  <c:v>5.9274599999999997E-2</c:v>
                </c:pt>
                <c:pt idx="1292">
                  <c:v>4.8135999999999998E-2</c:v>
                </c:pt>
                <c:pt idx="1293">
                  <c:v>4.7006100000000002E-2</c:v>
                </c:pt>
                <c:pt idx="1294">
                  <c:v>4.0897799999999998E-2</c:v>
                </c:pt>
                <c:pt idx="1295">
                  <c:v>4.5652900000000003E-2</c:v>
                </c:pt>
                <c:pt idx="1296">
                  <c:v>3.41401E-2</c:v>
                </c:pt>
                <c:pt idx="1297">
                  <c:v>3.6503500000000001E-2</c:v>
                </c:pt>
                <c:pt idx="1298">
                  <c:v>3.3501599999999999E-2</c:v>
                </c:pt>
                <c:pt idx="1299">
                  <c:v>4.9487200000000002E-2</c:v>
                </c:pt>
                <c:pt idx="1300">
                  <c:v>4.8059699999999997E-2</c:v>
                </c:pt>
                <c:pt idx="1301">
                  <c:v>5.0229500000000003E-2</c:v>
                </c:pt>
                <c:pt idx="1302">
                  <c:v>5.44597E-2</c:v>
                </c:pt>
                <c:pt idx="1303">
                  <c:v>7.5952500000000006E-2</c:v>
                </c:pt>
                <c:pt idx="1304">
                  <c:v>6.7434999999999995E-2</c:v>
                </c:pt>
                <c:pt idx="1305">
                  <c:v>6.2077300000000002E-2</c:v>
                </c:pt>
                <c:pt idx="1306">
                  <c:v>7.0135600000000006E-2</c:v>
                </c:pt>
                <c:pt idx="1307">
                  <c:v>9.0663199999999999E-2</c:v>
                </c:pt>
                <c:pt idx="1308">
                  <c:v>9.0666099999999999E-2</c:v>
                </c:pt>
                <c:pt idx="1309">
                  <c:v>9.0162199999999998E-2</c:v>
                </c:pt>
                <c:pt idx="1310">
                  <c:v>9.2387899999999995E-2</c:v>
                </c:pt>
                <c:pt idx="1311">
                  <c:v>8.9054800000000003E-2</c:v>
                </c:pt>
                <c:pt idx="1312">
                  <c:v>9.6079200000000003E-2</c:v>
                </c:pt>
                <c:pt idx="1313">
                  <c:v>0.10445400000000001</c:v>
                </c:pt>
                <c:pt idx="1314">
                  <c:v>0.120432</c:v>
                </c:pt>
                <c:pt idx="1315">
                  <c:v>0.121348</c:v>
                </c:pt>
                <c:pt idx="1316">
                  <c:v>0.10491499999999999</c:v>
                </c:pt>
                <c:pt idx="1317">
                  <c:v>0.11964900000000001</c:v>
                </c:pt>
                <c:pt idx="1318">
                  <c:v>0.123668</c:v>
                </c:pt>
                <c:pt idx="1319">
                  <c:v>0.123421</c:v>
                </c:pt>
                <c:pt idx="1320">
                  <c:v>0.117658</c:v>
                </c:pt>
                <c:pt idx="1321">
                  <c:v>0.11720700000000001</c:v>
                </c:pt>
                <c:pt idx="1322">
                  <c:v>0.12503800000000001</c:v>
                </c:pt>
                <c:pt idx="1323">
                  <c:v>0.131832</c:v>
                </c:pt>
                <c:pt idx="1324">
                  <c:v>0.129829</c:v>
                </c:pt>
                <c:pt idx="1325">
                  <c:v>0.14133200000000001</c:v>
                </c:pt>
                <c:pt idx="1326">
                  <c:v>0.13631199999999999</c:v>
                </c:pt>
                <c:pt idx="1327">
                  <c:v>0.140518</c:v>
                </c:pt>
                <c:pt idx="1328">
                  <c:v>0.130879</c:v>
                </c:pt>
                <c:pt idx="1329">
                  <c:v>0.136659</c:v>
                </c:pt>
                <c:pt idx="1330">
                  <c:v>0.15639400000000001</c:v>
                </c:pt>
                <c:pt idx="1331">
                  <c:v>0.16506999999999999</c:v>
                </c:pt>
                <c:pt idx="1332">
                  <c:v>0.14924599999999999</c:v>
                </c:pt>
                <c:pt idx="1333">
                  <c:v>0.14369100000000001</c:v>
                </c:pt>
                <c:pt idx="1334">
                  <c:v>0.14321800000000001</c:v>
                </c:pt>
                <c:pt idx="1335">
                  <c:v>0.13562399999999999</c:v>
                </c:pt>
                <c:pt idx="1336">
                  <c:v>0.139178</c:v>
                </c:pt>
                <c:pt idx="1337">
                  <c:v>0.12751299999999999</c:v>
                </c:pt>
                <c:pt idx="1338">
                  <c:v>0.129576</c:v>
                </c:pt>
                <c:pt idx="1339">
                  <c:v>0.13275400000000001</c:v>
                </c:pt>
                <c:pt idx="1340">
                  <c:v>0.11428199999999999</c:v>
                </c:pt>
                <c:pt idx="1341">
                  <c:v>0.13366500000000001</c:v>
                </c:pt>
                <c:pt idx="1342">
                  <c:v>0.14485500000000001</c:v>
                </c:pt>
                <c:pt idx="1343">
                  <c:v>0.157415</c:v>
                </c:pt>
                <c:pt idx="1344">
                  <c:v>0.15925900000000001</c:v>
                </c:pt>
                <c:pt idx="1345">
                  <c:v>0.17752200000000001</c:v>
                </c:pt>
                <c:pt idx="1346">
                  <c:v>0.16504199999999999</c:v>
                </c:pt>
                <c:pt idx="1347">
                  <c:v>0.171679</c:v>
                </c:pt>
                <c:pt idx="1348">
                  <c:v>0.176512</c:v>
                </c:pt>
                <c:pt idx="1349">
                  <c:v>0.168188</c:v>
                </c:pt>
                <c:pt idx="1350">
                  <c:v>0.17171</c:v>
                </c:pt>
                <c:pt idx="1351">
                  <c:v>0.170622</c:v>
                </c:pt>
                <c:pt idx="1352">
                  <c:v>0.16434799999999999</c:v>
                </c:pt>
                <c:pt idx="1353">
                  <c:v>0.16071299999999999</c:v>
                </c:pt>
                <c:pt idx="1354">
                  <c:v>0.16522999999999999</c:v>
                </c:pt>
                <c:pt idx="1355">
                  <c:v>0.15767200000000001</c:v>
                </c:pt>
                <c:pt idx="1356">
                  <c:v>0.15418899999999999</c:v>
                </c:pt>
                <c:pt idx="1357">
                  <c:v>0.147565</c:v>
                </c:pt>
                <c:pt idx="1358">
                  <c:v>0.1348</c:v>
                </c:pt>
                <c:pt idx="1359">
                  <c:v>0.128492</c:v>
                </c:pt>
                <c:pt idx="1360">
                  <c:v>0.13433300000000001</c:v>
                </c:pt>
                <c:pt idx="1361">
                  <c:v>0.147483</c:v>
                </c:pt>
                <c:pt idx="1362">
                  <c:v>0.141601</c:v>
                </c:pt>
                <c:pt idx="1363">
                  <c:v>0.150121</c:v>
                </c:pt>
                <c:pt idx="1364">
                  <c:v>0.14777599999999999</c:v>
                </c:pt>
                <c:pt idx="1365">
                  <c:v>0.141903</c:v>
                </c:pt>
                <c:pt idx="1366">
                  <c:v>0.13042000000000001</c:v>
                </c:pt>
                <c:pt idx="1367">
                  <c:v>0.117322</c:v>
                </c:pt>
                <c:pt idx="1368">
                  <c:v>0.124614</c:v>
                </c:pt>
                <c:pt idx="1369">
                  <c:v>0.125559</c:v>
                </c:pt>
                <c:pt idx="1370">
                  <c:v>0.12819900000000001</c:v>
                </c:pt>
                <c:pt idx="1371">
                  <c:v>0.119271</c:v>
                </c:pt>
                <c:pt idx="1372">
                  <c:v>0.122766</c:v>
                </c:pt>
                <c:pt idx="1373">
                  <c:v>0.131051</c:v>
                </c:pt>
                <c:pt idx="1374">
                  <c:v>0.12603900000000001</c:v>
                </c:pt>
                <c:pt idx="1375">
                  <c:v>0.126028</c:v>
                </c:pt>
                <c:pt idx="1376">
                  <c:v>0.118489</c:v>
                </c:pt>
                <c:pt idx="1377">
                  <c:v>0.112785</c:v>
                </c:pt>
                <c:pt idx="1378">
                  <c:v>0.116357</c:v>
                </c:pt>
                <c:pt idx="1379">
                  <c:v>0.11880300000000001</c:v>
                </c:pt>
                <c:pt idx="1380">
                  <c:v>0.106826</c:v>
                </c:pt>
                <c:pt idx="1381">
                  <c:v>0.10624400000000001</c:v>
                </c:pt>
                <c:pt idx="1382">
                  <c:v>0.105313</c:v>
                </c:pt>
                <c:pt idx="1383">
                  <c:v>0.10861800000000001</c:v>
                </c:pt>
                <c:pt idx="1384">
                  <c:v>0.109806</c:v>
                </c:pt>
                <c:pt idx="1385">
                  <c:v>0.110828</c:v>
                </c:pt>
                <c:pt idx="1386">
                  <c:v>9.9550200000000005E-2</c:v>
                </c:pt>
                <c:pt idx="1387">
                  <c:v>9.4723699999999994E-2</c:v>
                </c:pt>
                <c:pt idx="1388">
                  <c:v>9.2333799999999994E-2</c:v>
                </c:pt>
                <c:pt idx="1389">
                  <c:v>9.17105E-2</c:v>
                </c:pt>
                <c:pt idx="1390">
                  <c:v>7.8616199999999997E-2</c:v>
                </c:pt>
                <c:pt idx="1391">
                  <c:v>8.2436099999999998E-2</c:v>
                </c:pt>
                <c:pt idx="1392">
                  <c:v>8.5638599999999995E-2</c:v>
                </c:pt>
                <c:pt idx="1393">
                  <c:v>9.0177300000000002E-2</c:v>
                </c:pt>
                <c:pt idx="1394">
                  <c:v>8.8202799999999998E-2</c:v>
                </c:pt>
                <c:pt idx="1395">
                  <c:v>0.101532</c:v>
                </c:pt>
                <c:pt idx="1396">
                  <c:v>0.107129</c:v>
                </c:pt>
                <c:pt idx="1397">
                  <c:v>9.1453599999999996E-2</c:v>
                </c:pt>
                <c:pt idx="1398">
                  <c:v>8.0565600000000001E-2</c:v>
                </c:pt>
                <c:pt idx="1399">
                  <c:v>7.1758699999999995E-2</c:v>
                </c:pt>
                <c:pt idx="1400">
                  <c:v>8.22769E-2</c:v>
                </c:pt>
                <c:pt idx="1401">
                  <c:v>9.0998599999999999E-2</c:v>
                </c:pt>
                <c:pt idx="1402">
                  <c:v>0.10578799999999999</c:v>
                </c:pt>
                <c:pt idx="1403">
                  <c:v>0.109247</c:v>
                </c:pt>
                <c:pt idx="1404">
                  <c:v>0.10541</c:v>
                </c:pt>
                <c:pt idx="1405">
                  <c:v>0.100399</c:v>
                </c:pt>
                <c:pt idx="1406">
                  <c:v>8.7625400000000006E-2</c:v>
                </c:pt>
                <c:pt idx="1407">
                  <c:v>0.107821</c:v>
                </c:pt>
                <c:pt idx="1408">
                  <c:v>0.102462</c:v>
                </c:pt>
                <c:pt idx="1409">
                  <c:v>9.1955700000000001E-2</c:v>
                </c:pt>
                <c:pt idx="1410">
                  <c:v>9.8997100000000005E-2</c:v>
                </c:pt>
                <c:pt idx="1411">
                  <c:v>0.11362800000000001</c:v>
                </c:pt>
                <c:pt idx="1412">
                  <c:v>0.110183</c:v>
                </c:pt>
                <c:pt idx="1413">
                  <c:v>9.5108300000000007E-2</c:v>
                </c:pt>
                <c:pt idx="1414">
                  <c:v>9.9407499999999996E-2</c:v>
                </c:pt>
                <c:pt idx="1415">
                  <c:v>7.5041800000000006E-2</c:v>
                </c:pt>
                <c:pt idx="1416">
                  <c:v>8.0118499999999995E-2</c:v>
                </c:pt>
                <c:pt idx="1417">
                  <c:v>9.6733299999999994E-2</c:v>
                </c:pt>
                <c:pt idx="1418">
                  <c:v>0.104945</c:v>
                </c:pt>
                <c:pt idx="1419">
                  <c:v>0.10104299999999999</c:v>
                </c:pt>
                <c:pt idx="1420">
                  <c:v>0.109861</c:v>
                </c:pt>
                <c:pt idx="1421">
                  <c:v>0.111947</c:v>
                </c:pt>
                <c:pt idx="1422">
                  <c:v>0.110502</c:v>
                </c:pt>
                <c:pt idx="1423">
                  <c:v>0.109861</c:v>
                </c:pt>
                <c:pt idx="1424">
                  <c:v>0.109099</c:v>
                </c:pt>
                <c:pt idx="1425">
                  <c:v>9.8285800000000006E-2</c:v>
                </c:pt>
                <c:pt idx="1426">
                  <c:v>0.103352</c:v>
                </c:pt>
                <c:pt idx="1427">
                  <c:v>9.7298999999999997E-2</c:v>
                </c:pt>
                <c:pt idx="1428">
                  <c:v>9.95867E-2</c:v>
                </c:pt>
                <c:pt idx="1429">
                  <c:v>0.10446900000000001</c:v>
                </c:pt>
                <c:pt idx="1430">
                  <c:v>0.106296</c:v>
                </c:pt>
                <c:pt idx="1431">
                  <c:v>0.107901</c:v>
                </c:pt>
                <c:pt idx="1432">
                  <c:v>0.10585799999999999</c:v>
                </c:pt>
                <c:pt idx="1433">
                  <c:v>9.1753699999999994E-2</c:v>
                </c:pt>
                <c:pt idx="1434">
                  <c:v>0.10327</c:v>
                </c:pt>
                <c:pt idx="1435">
                  <c:v>9.8150200000000007E-2</c:v>
                </c:pt>
                <c:pt idx="1436">
                  <c:v>9.57374E-2</c:v>
                </c:pt>
                <c:pt idx="1437">
                  <c:v>0.103642</c:v>
                </c:pt>
                <c:pt idx="1438">
                  <c:v>0.112848</c:v>
                </c:pt>
                <c:pt idx="1439">
                  <c:v>0.111036</c:v>
                </c:pt>
                <c:pt idx="1440">
                  <c:v>0.118552</c:v>
                </c:pt>
                <c:pt idx="1441">
                  <c:v>0.11762499999999999</c:v>
                </c:pt>
                <c:pt idx="1442">
                  <c:v>0.11311499999999999</c:v>
                </c:pt>
                <c:pt idx="1443">
                  <c:v>0.123185</c:v>
                </c:pt>
                <c:pt idx="1444">
                  <c:v>0.109029</c:v>
                </c:pt>
                <c:pt idx="1445">
                  <c:v>0.106005</c:v>
                </c:pt>
                <c:pt idx="1446">
                  <c:v>0.110647</c:v>
                </c:pt>
                <c:pt idx="1447">
                  <c:v>0.120735</c:v>
                </c:pt>
                <c:pt idx="1448">
                  <c:v>0.12759499999999999</c:v>
                </c:pt>
                <c:pt idx="1449">
                  <c:v>0.125996</c:v>
                </c:pt>
                <c:pt idx="1450">
                  <c:v>0.133297</c:v>
                </c:pt>
                <c:pt idx="1451">
                  <c:v>0.13594000000000001</c:v>
                </c:pt>
                <c:pt idx="1452">
                  <c:v>0.13639200000000001</c:v>
                </c:pt>
                <c:pt idx="1453">
                  <c:v>0.137767</c:v>
                </c:pt>
                <c:pt idx="1454">
                  <c:v>0.135244</c:v>
                </c:pt>
                <c:pt idx="1455">
                  <c:v>0.138629</c:v>
                </c:pt>
                <c:pt idx="1456">
                  <c:v>0.132853</c:v>
                </c:pt>
                <c:pt idx="1457">
                  <c:v>0.130996</c:v>
                </c:pt>
                <c:pt idx="1458">
                  <c:v>0.138127</c:v>
                </c:pt>
                <c:pt idx="1459">
                  <c:v>0.14935799999999999</c:v>
                </c:pt>
                <c:pt idx="1460">
                  <c:v>0.14652499999999999</c:v>
                </c:pt>
                <c:pt idx="1461">
                  <c:v>0.14241100000000001</c:v>
                </c:pt>
                <c:pt idx="1462">
                  <c:v>0.15351100000000001</c:v>
                </c:pt>
                <c:pt idx="1463">
                  <c:v>0.15673799999999999</c:v>
                </c:pt>
                <c:pt idx="1464">
                  <c:v>0.14837500000000001</c:v>
                </c:pt>
                <c:pt idx="1465">
                  <c:v>0.15038299999999999</c:v>
                </c:pt>
                <c:pt idx="1466">
                  <c:v>0.17427000000000001</c:v>
                </c:pt>
                <c:pt idx="1467">
                  <c:v>0.17929800000000001</c:v>
                </c:pt>
                <c:pt idx="1468">
                  <c:v>0.17524400000000001</c:v>
                </c:pt>
                <c:pt idx="1469">
                  <c:v>0.185971</c:v>
                </c:pt>
                <c:pt idx="1470">
                  <c:v>0.193854</c:v>
                </c:pt>
                <c:pt idx="1471">
                  <c:v>0.19000300000000001</c:v>
                </c:pt>
                <c:pt idx="1472">
                  <c:v>0.194881</c:v>
                </c:pt>
                <c:pt idx="1473">
                  <c:v>0.20035600000000001</c:v>
                </c:pt>
                <c:pt idx="1474">
                  <c:v>0.19847600000000001</c:v>
                </c:pt>
                <c:pt idx="1475">
                  <c:v>0.19772999999999999</c:v>
                </c:pt>
                <c:pt idx="1476">
                  <c:v>0.20330899999999999</c:v>
                </c:pt>
                <c:pt idx="1477">
                  <c:v>0.20849599999999999</c:v>
                </c:pt>
                <c:pt idx="1478">
                  <c:v>0.21037900000000001</c:v>
                </c:pt>
                <c:pt idx="1479">
                  <c:v>0.215224</c:v>
                </c:pt>
                <c:pt idx="1480">
                  <c:v>0.20863499999999999</c:v>
                </c:pt>
                <c:pt idx="1481">
                  <c:v>0.22339899999999999</c:v>
                </c:pt>
                <c:pt idx="1482">
                  <c:v>0.223778</c:v>
                </c:pt>
                <c:pt idx="1483">
                  <c:v>0.21951100000000001</c:v>
                </c:pt>
                <c:pt idx="1484">
                  <c:v>0.22423199999999999</c:v>
                </c:pt>
                <c:pt idx="1485">
                  <c:v>0.229292</c:v>
                </c:pt>
                <c:pt idx="1486">
                  <c:v>0.233237</c:v>
                </c:pt>
                <c:pt idx="1487">
                  <c:v>0.227384</c:v>
                </c:pt>
                <c:pt idx="1488">
                  <c:v>0.22185299999999999</c:v>
                </c:pt>
                <c:pt idx="1489">
                  <c:v>0.21237600000000001</c:v>
                </c:pt>
                <c:pt idx="1490">
                  <c:v>0.221805</c:v>
                </c:pt>
                <c:pt idx="1491">
                  <c:v>0.21287300000000001</c:v>
                </c:pt>
                <c:pt idx="1492">
                  <c:v>0.22544900000000001</c:v>
                </c:pt>
                <c:pt idx="1493">
                  <c:v>0.23757600000000001</c:v>
                </c:pt>
                <c:pt idx="1494">
                  <c:v>0.22264999999999999</c:v>
                </c:pt>
                <c:pt idx="1495">
                  <c:v>0.22781499999999999</c:v>
                </c:pt>
                <c:pt idx="1496">
                  <c:v>0.23380999999999999</c:v>
                </c:pt>
                <c:pt idx="1497">
                  <c:v>0.23076199999999999</c:v>
                </c:pt>
                <c:pt idx="1498">
                  <c:v>0.23635100000000001</c:v>
                </c:pt>
                <c:pt idx="1499">
                  <c:v>0.244453</c:v>
                </c:pt>
                <c:pt idx="1500">
                  <c:v>0.24501100000000001</c:v>
                </c:pt>
                <c:pt idx="1501">
                  <c:v>0.25117400000000001</c:v>
                </c:pt>
                <c:pt idx="1502">
                  <c:v>0.24540300000000001</c:v>
                </c:pt>
                <c:pt idx="1503">
                  <c:v>0.24099599999999999</c:v>
                </c:pt>
                <c:pt idx="1504">
                  <c:v>0.23185700000000001</c:v>
                </c:pt>
                <c:pt idx="1505">
                  <c:v>0.23832400000000001</c:v>
                </c:pt>
                <c:pt idx="1506">
                  <c:v>0.26855200000000001</c:v>
                </c:pt>
                <c:pt idx="1507">
                  <c:v>0.26089200000000001</c:v>
                </c:pt>
                <c:pt idx="1508">
                  <c:v>0.26644099999999998</c:v>
                </c:pt>
                <c:pt idx="1509">
                  <c:v>0.27194699999999999</c:v>
                </c:pt>
                <c:pt idx="1510">
                  <c:v>0.27844999999999998</c:v>
                </c:pt>
                <c:pt idx="1511">
                  <c:v>0.28022799999999998</c:v>
                </c:pt>
                <c:pt idx="1512">
                  <c:v>0.28079300000000001</c:v>
                </c:pt>
                <c:pt idx="1513">
                  <c:v>0.27972599999999997</c:v>
                </c:pt>
                <c:pt idx="1514">
                  <c:v>0.28588799999999998</c:v>
                </c:pt>
                <c:pt idx="1515">
                  <c:v>0.27787099999999998</c:v>
                </c:pt>
                <c:pt idx="1516">
                  <c:v>0.28876499999999999</c:v>
                </c:pt>
                <c:pt idx="1517">
                  <c:v>0.297819</c:v>
                </c:pt>
                <c:pt idx="1518">
                  <c:v>0.29447000000000001</c:v>
                </c:pt>
                <c:pt idx="1519">
                  <c:v>0.31083699999999997</c:v>
                </c:pt>
                <c:pt idx="1520">
                  <c:v>0.308562</c:v>
                </c:pt>
                <c:pt idx="1521">
                  <c:v>0.31576300000000002</c:v>
                </c:pt>
                <c:pt idx="1522">
                  <c:v>0.31894299999999998</c:v>
                </c:pt>
                <c:pt idx="1523">
                  <c:v>0.324957</c:v>
                </c:pt>
                <c:pt idx="1524">
                  <c:v>0.32451099999999999</c:v>
                </c:pt>
                <c:pt idx="1525">
                  <c:v>0.33995599999999998</c:v>
                </c:pt>
                <c:pt idx="1526">
                  <c:v>0.339671</c:v>
                </c:pt>
                <c:pt idx="1527">
                  <c:v>0.342136</c:v>
                </c:pt>
                <c:pt idx="1528">
                  <c:v>0.36510199999999998</c:v>
                </c:pt>
                <c:pt idx="1529">
                  <c:v>0.37385600000000002</c:v>
                </c:pt>
                <c:pt idx="1530">
                  <c:v>0.37370799999999998</c:v>
                </c:pt>
                <c:pt idx="1531">
                  <c:v>0.388515</c:v>
                </c:pt>
                <c:pt idx="1532">
                  <c:v>0.39464100000000002</c:v>
                </c:pt>
                <c:pt idx="1533">
                  <c:v>0.40107300000000001</c:v>
                </c:pt>
                <c:pt idx="1534">
                  <c:v>0.396565</c:v>
                </c:pt>
                <c:pt idx="1535">
                  <c:v>0.40560200000000002</c:v>
                </c:pt>
                <c:pt idx="1536">
                  <c:v>0.41358899999999998</c:v>
                </c:pt>
                <c:pt idx="1537">
                  <c:v>0.41950599999999999</c:v>
                </c:pt>
                <c:pt idx="1538">
                  <c:v>0.44700200000000001</c:v>
                </c:pt>
                <c:pt idx="1539">
                  <c:v>0.45564900000000003</c:v>
                </c:pt>
                <c:pt idx="1540">
                  <c:v>0.484398</c:v>
                </c:pt>
                <c:pt idx="1541">
                  <c:v>0.50133700000000003</c:v>
                </c:pt>
                <c:pt idx="1542">
                  <c:v>0.51266299999999998</c:v>
                </c:pt>
                <c:pt idx="1543">
                  <c:v>0.51163499999999995</c:v>
                </c:pt>
                <c:pt idx="1544">
                  <c:v>0.50775000000000003</c:v>
                </c:pt>
                <c:pt idx="1545">
                  <c:v>0.50595400000000001</c:v>
                </c:pt>
                <c:pt idx="1546">
                  <c:v>0.52508200000000005</c:v>
                </c:pt>
                <c:pt idx="1547">
                  <c:v>0.52869100000000002</c:v>
                </c:pt>
                <c:pt idx="1548">
                  <c:v>0.52580800000000005</c:v>
                </c:pt>
                <c:pt idx="1549">
                  <c:v>0.52600400000000003</c:v>
                </c:pt>
                <c:pt idx="1550">
                  <c:v>0.52719800000000006</c:v>
                </c:pt>
                <c:pt idx="1551">
                  <c:v>0.52418799999999999</c:v>
                </c:pt>
                <c:pt idx="1552">
                  <c:v>0.52733799999999997</c:v>
                </c:pt>
                <c:pt idx="1553">
                  <c:v>0.53318900000000002</c:v>
                </c:pt>
                <c:pt idx="1554">
                  <c:v>0.53874500000000003</c:v>
                </c:pt>
                <c:pt idx="1555">
                  <c:v>0.53976800000000003</c:v>
                </c:pt>
                <c:pt idx="1556">
                  <c:v>0.54251799999999994</c:v>
                </c:pt>
                <c:pt idx="1557">
                  <c:v>0.53120999999999996</c:v>
                </c:pt>
                <c:pt idx="1558">
                  <c:v>0.53092399999999995</c:v>
                </c:pt>
                <c:pt idx="1559">
                  <c:v>0.52938099999999999</c:v>
                </c:pt>
                <c:pt idx="1560">
                  <c:v>0.52646599999999999</c:v>
                </c:pt>
                <c:pt idx="1561">
                  <c:v>0.51749900000000004</c:v>
                </c:pt>
                <c:pt idx="1562">
                  <c:v>0.53268000000000004</c:v>
                </c:pt>
                <c:pt idx="1563">
                  <c:v>0.54328699999999996</c:v>
                </c:pt>
                <c:pt idx="1564">
                  <c:v>0.54145600000000005</c:v>
                </c:pt>
                <c:pt idx="1565">
                  <c:v>0.54580600000000001</c:v>
                </c:pt>
                <c:pt idx="1566">
                  <c:v>0.531107</c:v>
                </c:pt>
                <c:pt idx="1567">
                  <c:v>0.56156600000000001</c:v>
                </c:pt>
                <c:pt idx="1568">
                  <c:v>0.57450999999999997</c:v>
                </c:pt>
                <c:pt idx="1569">
                  <c:v>0.57938500000000004</c:v>
                </c:pt>
                <c:pt idx="1570">
                  <c:v>0.57427700000000004</c:v>
                </c:pt>
                <c:pt idx="1571">
                  <c:v>0.57184299999999999</c:v>
                </c:pt>
                <c:pt idx="1572">
                  <c:v>0.56659800000000005</c:v>
                </c:pt>
                <c:pt idx="1573">
                  <c:v>0.54857500000000003</c:v>
                </c:pt>
                <c:pt idx="1574">
                  <c:v>0.54861099999999996</c:v>
                </c:pt>
                <c:pt idx="1575">
                  <c:v>0.53684799999999999</c:v>
                </c:pt>
                <c:pt idx="1576">
                  <c:v>0.531273</c:v>
                </c:pt>
                <c:pt idx="1577">
                  <c:v>0.55387399999999998</c:v>
                </c:pt>
                <c:pt idx="1578">
                  <c:v>0.55724700000000005</c:v>
                </c:pt>
                <c:pt idx="1579">
                  <c:v>0.55972200000000005</c:v>
                </c:pt>
                <c:pt idx="1580">
                  <c:v>0.55264599999999997</c:v>
                </c:pt>
                <c:pt idx="1581">
                  <c:v>0.56371300000000002</c:v>
                </c:pt>
                <c:pt idx="1582">
                  <c:v>0.57572699999999999</c:v>
                </c:pt>
                <c:pt idx="1583">
                  <c:v>0.55776899999999996</c:v>
                </c:pt>
                <c:pt idx="1584">
                  <c:v>0.57172000000000001</c:v>
                </c:pt>
                <c:pt idx="1585">
                  <c:v>0.56379500000000005</c:v>
                </c:pt>
                <c:pt idx="1586">
                  <c:v>0.58086300000000002</c:v>
                </c:pt>
                <c:pt idx="1587">
                  <c:v>0.56549700000000003</c:v>
                </c:pt>
                <c:pt idx="1588">
                  <c:v>0.54622800000000005</c:v>
                </c:pt>
                <c:pt idx="1589">
                  <c:v>0.55809399999999998</c:v>
                </c:pt>
                <c:pt idx="1590">
                  <c:v>0.55542899999999995</c:v>
                </c:pt>
                <c:pt idx="1591">
                  <c:v>0.56422399999999995</c:v>
                </c:pt>
                <c:pt idx="1592">
                  <c:v>0.52779200000000004</c:v>
                </c:pt>
                <c:pt idx="1593">
                  <c:v>0.53131099999999998</c:v>
                </c:pt>
                <c:pt idx="1594">
                  <c:v>0.57293400000000005</c:v>
                </c:pt>
                <c:pt idx="1595">
                  <c:v>0.56851499999999999</c:v>
                </c:pt>
                <c:pt idx="1596">
                  <c:v>0.56100499999999998</c:v>
                </c:pt>
                <c:pt idx="1597">
                  <c:v>0.54455399999999998</c:v>
                </c:pt>
                <c:pt idx="1598">
                  <c:v>0.54495300000000002</c:v>
                </c:pt>
                <c:pt idx="1599">
                  <c:v>0.54456899999999997</c:v>
                </c:pt>
                <c:pt idx="1600">
                  <c:v>0.54134300000000002</c:v>
                </c:pt>
                <c:pt idx="1601">
                  <c:v>0.53756700000000002</c:v>
                </c:pt>
                <c:pt idx="1602">
                  <c:v>0.53149000000000002</c:v>
                </c:pt>
                <c:pt idx="1603">
                  <c:v>0.53317099999999995</c:v>
                </c:pt>
                <c:pt idx="1604">
                  <c:v>0.53403199999999995</c:v>
                </c:pt>
                <c:pt idx="1605">
                  <c:v>0.54457800000000001</c:v>
                </c:pt>
                <c:pt idx="1606">
                  <c:v>0.53784399999999999</c:v>
                </c:pt>
                <c:pt idx="1607">
                  <c:v>0.52847299999999997</c:v>
                </c:pt>
                <c:pt idx="1608">
                  <c:v>0.53045699999999996</c:v>
                </c:pt>
                <c:pt idx="1609">
                  <c:v>0.53259199999999995</c:v>
                </c:pt>
                <c:pt idx="1610">
                  <c:v>0.53996500000000003</c:v>
                </c:pt>
                <c:pt idx="1611">
                  <c:v>0.54179900000000003</c:v>
                </c:pt>
                <c:pt idx="1612">
                  <c:v>0.55460100000000001</c:v>
                </c:pt>
                <c:pt idx="1613">
                  <c:v>0.55584999999999996</c:v>
                </c:pt>
                <c:pt idx="1614">
                  <c:v>0.55264500000000005</c:v>
                </c:pt>
                <c:pt idx="1615">
                  <c:v>0.54106100000000001</c:v>
                </c:pt>
                <c:pt idx="1616">
                  <c:v>0.55478700000000003</c:v>
                </c:pt>
                <c:pt idx="1617">
                  <c:v>0.56816699999999998</c:v>
                </c:pt>
                <c:pt idx="1618">
                  <c:v>0.59080699999999997</c:v>
                </c:pt>
                <c:pt idx="1619">
                  <c:v>0.59299800000000003</c:v>
                </c:pt>
                <c:pt idx="1620">
                  <c:v>0.58833500000000005</c:v>
                </c:pt>
                <c:pt idx="1621">
                  <c:v>0.58649099999999998</c:v>
                </c:pt>
                <c:pt idx="1622">
                  <c:v>0.57352700000000001</c:v>
                </c:pt>
                <c:pt idx="1623">
                  <c:v>0.56917600000000002</c:v>
                </c:pt>
                <c:pt idx="1624">
                  <c:v>0.56794</c:v>
                </c:pt>
                <c:pt idx="1625">
                  <c:v>0.56924300000000005</c:v>
                </c:pt>
                <c:pt idx="1626">
                  <c:v>0.56413000000000002</c:v>
                </c:pt>
                <c:pt idx="1627">
                  <c:v>0.56269000000000002</c:v>
                </c:pt>
                <c:pt idx="1628">
                  <c:v>0.56801500000000005</c:v>
                </c:pt>
                <c:pt idx="1629">
                  <c:v>0.59900100000000001</c:v>
                </c:pt>
                <c:pt idx="1630">
                  <c:v>0.60445199999999999</c:v>
                </c:pt>
                <c:pt idx="1631">
                  <c:v>0.59672499999999995</c:v>
                </c:pt>
                <c:pt idx="1632">
                  <c:v>0.58388899999999999</c:v>
                </c:pt>
                <c:pt idx="1633">
                  <c:v>0.58597100000000002</c:v>
                </c:pt>
                <c:pt idx="1634">
                  <c:v>0.59155999999999997</c:v>
                </c:pt>
                <c:pt idx="1635">
                  <c:v>0.59917200000000004</c:v>
                </c:pt>
                <c:pt idx="1636">
                  <c:v>0.58438599999999996</c:v>
                </c:pt>
                <c:pt idx="1637">
                  <c:v>0.58530300000000002</c:v>
                </c:pt>
                <c:pt idx="1638">
                  <c:v>0.58260199999999995</c:v>
                </c:pt>
                <c:pt idx="1639">
                  <c:v>0.58507699999999996</c:v>
                </c:pt>
                <c:pt idx="1640">
                  <c:v>0.57948100000000002</c:v>
                </c:pt>
                <c:pt idx="1641">
                  <c:v>0.583816</c:v>
                </c:pt>
                <c:pt idx="1642">
                  <c:v>0.58128899999999994</c:v>
                </c:pt>
                <c:pt idx="1643">
                  <c:v>0.57701000000000002</c:v>
                </c:pt>
                <c:pt idx="1644">
                  <c:v>0.57893899999999998</c:v>
                </c:pt>
                <c:pt idx="1645">
                  <c:v>0.59171899999999999</c:v>
                </c:pt>
                <c:pt idx="1646">
                  <c:v>0.59646100000000002</c:v>
                </c:pt>
                <c:pt idx="1647">
                  <c:v>0.59689199999999998</c:v>
                </c:pt>
                <c:pt idx="1648">
                  <c:v>0.59505799999999998</c:v>
                </c:pt>
                <c:pt idx="1649">
                  <c:v>0.57523000000000002</c:v>
                </c:pt>
                <c:pt idx="1650">
                  <c:v>0.56895099999999998</c:v>
                </c:pt>
                <c:pt idx="1651">
                  <c:v>0.56961700000000004</c:v>
                </c:pt>
                <c:pt idx="1652">
                  <c:v>0.55209699999999995</c:v>
                </c:pt>
                <c:pt idx="1653">
                  <c:v>0.55062800000000001</c:v>
                </c:pt>
                <c:pt idx="1654">
                  <c:v>0.55105099999999996</c:v>
                </c:pt>
                <c:pt idx="1655">
                  <c:v>0.54766800000000004</c:v>
                </c:pt>
                <c:pt idx="1656">
                  <c:v>0.54130400000000001</c:v>
                </c:pt>
                <c:pt idx="1657">
                  <c:v>0.54845200000000005</c:v>
                </c:pt>
                <c:pt idx="1658">
                  <c:v>0.55528900000000003</c:v>
                </c:pt>
                <c:pt idx="1659">
                  <c:v>0.55790899999999999</c:v>
                </c:pt>
                <c:pt idx="1660">
                  <c:v>0.56287399999999999</c:v>
                </c:pt>
                <c:pt idx="1661">
                  <c:v>0.56232000000000004</c:v>
                </c:pt>
                <c:pt idx="1662">
                  <c:v>0.57392500000000002</c:v>
                </c:pt>
                <c:pt idx="1663">
                  <c:v>0.56654700000000002</c:v>
                </c:pt>
                <c:pt idx="1664">
                  <c:v>0.57013899999999995</c:v>
                </c:pt>
                <c:pt idx="1665">
                  <c:v>0.57142300000000001</c:v>
                </c:pt>
                <c:pt idx="1666">
                  <c:v>0.56361700000000003</c:v>
                </c:pt>
                <c:pt idx="1667">
                  <c:v>0.56306699999999998</c:v>
                </c:pt>
                <c:pt idx="1668">
                  <c:v>0.56695700000000004</c:v>
                </c:pt>
                <c:pt idx="1669">
                  <c:v>0.56617200000000001</c:v>
                </c:pt>
                <c:pt idx="1670">
                  <c:v>0.57049700000000003</c:v>
                </c:pt>
                <c:pt idx="1671">
                  <c:v>0.57502200000000003</c:v>
                </c:pt>
                <c:pt idx="1672">
                  <c:v>0.57441299999999995</c:v>
                </c:pt>
                <c:pt idx="1673">
                  <c:v>0.57209900000000002</c:v>
                </c:pt>
                <c:pt idx="1674">
                  <c:v>0.57291700000000001</c:v>
                </c:pt>
                <c:pt idx="1675">
                  <c:v>0.58608000000000005</c:v>
                </c:pt>
                <c:pt idx="1676">
                  <c:v>0.56957599999999997</c:v>
                </c:pt>
                <c:pt idx="1677">
                  <c:v>0.57390399999999997</c:v>
                </c:pt>
                <c:pt idx="1678">
                  <c:v>0.56580799999999998</c:v>
                </c:pt>
                <c:pt idx="1679">
                  <c:v>0.57161799999999996</c:v>
                </c:pt>
                <c:pt idx="1680">
                  <c:v>0.57224299999999995</c:v>
                </c:pt>
                <c:pt idx="1681">
                  <c:v>0.56487299999999996</c:v>
                </c:pt>
                <c:pt idx="1682">
                  <c:v>0.54417199999999999</c:v>
                </c:pt>
                <c:pt idx="1683">
                  <c:v>0.545516</c:v>
                </c:pt>
                <c:pt idx="1684">
                  <c:v>0.54450299999999996</c:v>
                </c:pt>
                <c:pt idx="1685">
                  <c:v>0.54516399999999998</c:v>
                </c:pt>
                <c:pt idx="1686">
                  <c:v>0.54184399999999999</c:v>
                </c:pt>
                <c:pt idx="1687">
                  <c:v>0.53812199999999999</c:v>
                </c:pt>
                <c:pt idx="1688">
                  <c:v>0.53452</c:v>
                </c:pt>
                <c:pt idx="1689">
                  <c:v>0.52979799999999999</c:v>
                </c:pt>
                <c:pt idx="1690">
                  <c:v>0.52859800000000001</c:v>
                </c:pt>
                <c:pt idx="1691">
                  <c:v>0.53064900000000004</c:v>
                </c:pt>
                <c:pt idx="1692">
                  <c:v>0.53233399999999997</c:v>
                </c:pt>
                <c:pt idx="1693">
                  <c:v>0.52897300000000003</c:v>
                </c:pt>
                <c:pt idx="1694">
                  <c:v>0.53241300000000003</c:v>
                </c:pt>
                <c:pt idx="1695">
                  <c:v>0.53387399999999996</c:v>
                </c:pt>
                <c:pt idx="1696">
                  <c:v>0.528304</c:v>
                </c:pt>
                <c:pt idx="1697">
                  <c:v>0.52583100000000005</c:v>
                </c:pt>
                <c:pt idx="1698">
                  <c:v>0.52705900000000006</c:v>
                </c:pt>
                <c:pt idx="1699">
                  <c:v>0.53561800000000004</c:v>
                </c:pt>
                <c:pt idx="1700">
                  <c:v>0.53201799999999999</c:v>
                </c:pt>
                <c:pt idx="1701">
                  <c:v>0.53080300000000002</c:v>
                </c:pt>
                <c:pt idx="1702">
                  <c:v>0.53099600000000002</c:v>
                </c:pt>
                <c:pt idx="1703">
                  <c:v>0.52343899999999999</c:v>
                </c:pt>
                <c:pt idx="1704">
                  <c:v>0.52491900000000002</c:v>
                </c:pt>
                <c:pt idx="1705">
                  <c:v>0.51562799999999998</c:v>
                </c:pt>
                <c:pt idx="1706">
                  <c:v>0.51395400000000002</c:v>
                </c:pt>
                <c:pt idx="1707">
                  <c:v>0.51906699999999995</c:v>
                </c:pt>
                <c:pt idx="1708">
                  <c:v>0.52488199999999996</c:v>
                </c:pt>
                <c:pt idx="1709">
                  <c:v>0.53193400000000002</c:v>
                </c:pt>
                <c:pt idx="1710">
                  <c:v>0.52674799999999999</c:v>
                </c:pt>
                <c:pt idx="1711">
                  <c:v>0.52907499999999996</c:v>
                </c:pt>
                <c:pt idx="1712">
                  <c:v>0.52498800000000001</c:v>
                </c:pt>
                <c:pt idx="1713">
                  <c:v>0.51941199999999998</c:v>
                </c:pt>
                <c:pt idx="1714">
                  <c:v>0.52197199999999999</c:v>
                </c:pt>
                <c:pt idx="1715">
                  <c:v>0.53546400000000005</c:v>
                </c:pt>
                <c:pt idx="1716">
                  <c:v>0.53910999999999998</c:v>
                </c:pt>
                <c:pt idx="1717">
                  <c:v>0.54801900000000003</c:v>
                </c:pt>
                <c:pt idx="1718">
                  <c:v>0.54275799999999996</c:v>
                </c:pt>
                <c:pt idx="1719">
                  <c:v>0.56394999999999995</c:v>
                </c:pt>
                <c:pt idx="1720">
                  <c:v>0.56864099999999995</c:v>
                </c:pt>
                <c:pt idx="1721">
                  <c:v>0.581148</c:v>
                </c:pt>
                <c:pt idx="1722">
                  <c:v>0.59441699999999997</c:v>
                </c:pt>
                <c:pt idx="1723">
                  <c:v>0.60652799999999996</c:v>
                </c:pt>
                <c:pt idx="1724">
                  <c:v>0.59563200000000005</c:v>
                </c:pt>
                <c:pt idx="1725">
                  <c:v>0.62114899999999995</c:v>
                </c:pt>
                <c:pt idx="1726">
                  <c:v>0.60011300000000001</c:v>
                </c:pt>
                <c:pt idx="1727">
                  <c:v>0.58263600000000004</c:v>
                </c:pt>
                <c:pt idx="1728">
                  <c:v>0.57238199999999995</c:v>
                </c:pt>
                <c:pt idx="1729">
                  <c:v>0.57072599999999996</c:v>
                </c:pt>
                <c:pt idx="1730">
                  <c:v>0.58010099999999998</c:v>
                </c:pt>
                <c:pt idx="1731">
                  <c:v>0.58885600000000005</c:v>
                </c:pt>
                <c:pt idx="1732">
                  <c:v>0.59001000000000003</c:v>
                </c:pt>
                <c:pt idx="1733">
                  <c:v>0.57302399999999998</c:v>
                </c:pt>
                <c:pt idx="1734">
                  <c:v>0.58599199999999996</c:v>
                </c:pt>
                <c:pt idx="1735">
                  <c:v>0.59364899999999998</c:v>
                </c:pt>
                <c:pt idx="1736">
                  <c:v>0.57650599999999996</c:v>
                </c:pt>
                <c:pt idx="1737">
                  <c:v>0.57389699999999999</c:v>
                </c:pt>
                <c:pt idx="1738">
                  <c:v>0.59219900000000003</c:v>
                </c:pt>
                <c:pt idx="1739">
                  <c:v>0.58455000000000001</c:v>
                </c:pt>
                <c:pt idx="1740">
                  <c:v>0.58131100000000002</c:v>
                </c:pt>
                <c:pt idx="1741">
                  <c:v>0.58526999999999996</c:v>
                </c:pt>
                <c:pt idx="1742">
                  <c:v>0.60435700000000003</c:v>
                </c:pt>
                <c:pt idx="1743">
                  <c:v>0.62013499999999999</c:v>
                </c:pt>
                <c:pt idx="1744">
                  <c:v>0.61126400000000003</c:v>
                </c:pt>
                <c:pt idx="1745">
                  <c:v>0.602912</c:v>
                </c:pt>
                <c:pt idx="1746">
                  <c:v>0.58572800000000003</c:v>
                </c:pt>
                <c:pt idx="1747">
                  <c:v>0.56490200000000002</c:v>
                </c:pt>
                <c:pt idx="1748">
                  <c:v>0.55956399999999995</c:v>
                </c:pt>
                <c:pt idx="1749">
                  <c:v>0.55779900000000004</c:v>
                </c:pt>
                <c:pt idx="1750">
                  <c:v>0.57219299999999995</c:v>
                </c:pt>
                <c:pt idx="1751">
                  <c:v>0.57447199999999998</c:v>
                </c:pt>
                <c:pt idx="1752">
                  <c:v>0.56334099999999998</c:v>
                </c:pt>
                <c:pt idx="1753">
                  <c:v>0.56400700000000004</c:v>
                </c:pt>
                <c:pt idx="1754">
                  <c:v>0.56015499999999996</c:v>
                </c:pt>
                <c:pt idx="1755">
                  <c:v>0.56639799999999996</c:v>
                </c:pt>
                <c:pt idx="1756">
                  <c:v>0.55030900000000005</c:v>
                </c:pt>
                <c:pt idx="1757">
                  <c:v>0.53744599999999998</c:v>
                </c:pt>
                <c:pt idx="1758">
                  <c:v>0.54299200000000003</c:v>
                </c:pt>
                <c:pt idx="1759">
                  <c:v>0.54274599999999995</c:v>
                </c:pt>
                <c:pt idx="1760">
                  <c:v>0.54428900000000002</c:v>
                </c:pt>
                <c:pt idx="1761">
                  <c:v>0.56235599999999997</c:v>
                </c:pt>
                <c:pt idx="1762">
                  <c:v>0.58033000000000001</c:v>
                </c:pt>
                <c:pt idx="1763">
                  <c:v>0.57118899999999995</c:v>
                </c:pt>
                <c:pt idx="1764">
                  <c:v>0.57736200000000004</c:v>
                </c:pt>
                <c:pt idx="1765">
                  <c:v>0.57075100000000001</c:v>
                </c:pt>
                <c:pt idx="1766">
                  <c:v>0.58352400000000004</c:v>
                </c:pt>
                <c:pt idx="1767">
                  <c:v>0.60450899999999996</c:v>
                </c:pt>
                <c:pt idx="1768">
                  <c:v>0.60664200000000001</c:v>
                </c:pt>
                <c:pt idx="1769">
                  <c:v>0.58499900000000005</c:v>
                </c:pt>
                <c:pt idx="1770">
                  <c:v>0.59537700000000005</c:v>
                </c:pt>
                <c:pt idx="1771">
                  <c:v>0.59036599999999995</c:v>
                </c:pt>
                <c:pt idx="1772">
                  <c:v>0.55542199999999997</c:v>
                </c:pt>
                <c:pt idx="1773">
                  <c:v>0.54183199999999998</c:v>
                </c:pt>
                <c:pt idx="1774">
                  <c:v>0.55356899999999998</c:v>
                </c:pt>
                <c:pt idx="1775">
                  <c:v>0.57063200000000003</c:v>
                </c:pt>
                <c:pt idx="1776">
                  <c:v>0.58689899999999995</c:v>
                </c:pt>
                <c:pt idx="1777">
                  <c:v>0.55656899999999998</c:v>
                </c:pt>
                <c:pt idx="1778">
                  <c:v>0.56004600000000004</c:v>
                </c:pt>
                <c:pt idx="1779">
                  <c:v>0.55980600000000003</c:v>
                </c:pt>
                <c:pt idx="1780">
                  <c:v>0.56293800000000005</c:v>
                </c:pt>
                <c:pt idx="1781">
                  <c:v>0.58168399999999998</c:v>
                </c:pt>
                <c:pt idx="1782">
                  <c:v>0.56626100000000001</c:v>
                </c:pt>
                <c:pt idx="1783">
                  <c:v>0.57864599999999999</c:v>
                </c:pt>
                <c:pt idx="1784">
                  <c:v>0.58048299999999997</c:v>
                </c:pt>
                <c:pt idx="1785">
                  <c:v>0.56657500000000005</c:v>
                </c:pt>
                <c:pt idx="1786">
                  <c:v>0.566218</c:v>
                </c:pt>
                <c:pt idx="1787">
                  <c:v>0.579322</c:v>
                </c:pt>
                <c:pt idx="1788">
                  <c:v>0.57245100000000004</c:v>
                </c:pt>
                <c:pt idx="1789">
                  <c:v>0.56850599999999996</c:v>
                </c:pt>
                <c:pt idx="1790">
                  <c:v>0.56371199999999999</c:v>
                </c:pt>
                <c:pt idx="1791">
                  <c:v>0.55494500000000002</c:v>
                </c:pt>
                <c:pt idx="1792">
                  <c:v>0.55184100000000003</c:v>
                </c:pt>
                <c:pt idx="1793">
                  <c:v>0.55920000000000003</c:v>
                </c:pt>
                <c:pt idx="1794">
                  <c:v>0.56469999999999998</c:v>
                </c:pt>
                <c:pt idx="1795">
                  <c:v>0.56168700000000005</c:v>
                </c:pt>
                <c:pt idx="1796">
                  <c:v>0.56132800000000005</c:v>
                </c:pt>
                <c:pt idx="1797">
                  <c:v>0.55669000000000002</c:v>
                </c:pt>
                <c:pt idx="1798">
                  <c:v>0.55791400000000002</c:v>
                </c:pt>
                <c:pt idx="1799">
                  <c:v>0.55113599999999996</c:v>
                </c:pt>
                <c:pt idx="1800">
                  <c:v>0.53593100000000005</c:v>
                </c:pt>
                <c:pt idx="1801">
                  <c:v>0.52859699999999998</c:v>
                </c:pt>
                <c:pt idx="1802">
                  <c:v>0.53303400000000001</c:v>
                </c:pt>
                <c:pt idx="1803">
                  <c:v>0.55160900000000002</c:v>
                </c:pt>
                <c:pt idx="1804">
                  <c:v>0.55807799999999996</c:v>
                </c:pt>
                <c:pt idx="1805">
                  <c:v>0.54589200000000004</c:v>
                </c:pt>
                <c:pt idx="1806">
                  <c:v>0.56464800000000004</c:v>
                </c:pt>
                <c:pt idx="1807">
                  <c:v>0.57335000000000003</c:v>
                </c:pt>
                <c:pt idx="1808">
                  <c:v>0.568075</c:v>
                </c:pt>
                <c:pt idx="1809">
                  <c:v>0.56404699999999997</c:v>
                </c:pt>
                <c:pt idx="1810">
                  <c:v>0.55667900000000003</c:v>
                </c:pt>
                <c:pt idx="1811">
                  <c:v>0.55171999999999999</c:v>
                </c:pt>
                <c:pt idx="1812">
                  <c:v>0.55819200000000002</c:v>
                </c:pt>
                <c:pt idx="1813">
                  <c:v>0.56035599999999997</c:v>
                </c:pt>
                <c:pt idx="1814">
                  <c:v>0.55543900000000002</c:v>
                </c:pt>
                <c:pt idx="1815">
                  <c:v>0.55754800000000004</c:v>
                </c:pt>
                <c:pt idx="1816">
                  <c:v>0.57604599999999995</c:v>
                </c:pt>
                <c:pt idx="1817">
                  <c:v>0.56955500000000003</c:v>
                </c:pt>
                <c:pt idx="1818">
                  <c:v>0.57830700000000002</c:v>
                </c:pt>
                <c:pt idx="1819">
                  <c:v>0.58142199999999999</c:v>
                </c:pt>
                <c:pt idx="1820">
                  <c:v>0.58389199999999997</c:v>
                </c:pt>
                <c:pt idx="1821">
                  <c:v>0.57619600000000004</c:v>
                </c:pt>
                <c:pt idx="1822">
                  <c:v>0.58056200000000002</c:v>
                </c:pt>
                <c:pt idx="1823">
                  <c:v>0.57369400000000004</c:v>
                </c:pt>
                <c:pt idx="1824">
                  <c:v>0.5645</c:v>
                </c:pt>
                <c:pt idx="1825">
                  <c:v>0.54905700000000002</c:v>
                </c:pt>
                <c:pt idx="1826">
                  <c:v>0.54345600000000005</c:v>
                </c:pt>
                <c:pt idx="1827">
                  <c:v>0.54605300000000001</c:v>
                </c:pt>
                <c:pt idx="1828">
                  <c:v>0.54696699999999998</c:v>
                </c:pt>
                <c:pt idx="1829">
                  <c:v>0.548709</c:v>
                </c:pt>
                <c:pt idx="1830">
                  <c:v>0.53879200000000005</c:v>
                </c:pt>
                <c:pt idx="1831">
                  <c:v>0.537999</c:v>
                </c:pt>
                <c:pt idx="1832">
                  <c:v>0.54254000000000002</c:v>
                </c:pt>
                <c:pt idx="1833">
                  <c:v>0.55837199999999998</c:v>
                </c:pt>
                <c:pt idx="1834">
                  <c:v>0.55173899999999998</c:v>
                </c:pt>
                <c:pt idx="1835">
                  <c:v>0.55075600000000002</c:v>
                </c:pt>
                <c:pt idx="1836">
                  <c:v>0.55391299999999999</c:v>
                </c:pt>
                <c:pt idx="1837">
                  <c:v>0.56716500000000003</c:v>
                </c:pt>
                <c:pt idx="1838">
                  <c:v>0.57450400000000001</c:v>
                </c:pt>
                <c:pt idx="1839">
                  <c:v>0.58120799999999995</c:v>
                </c:pt>
                <c:pt idx="1840">
                  <c:v>0.57398199999999999</c:v>
                </c:pt>
                <c:pt idx="1841">
                  <c:v>0.57830499999999996</c:v>
                </c:pt>
                <c:pt idx="1842">
                  <c:v>0.58563799999999999</c:v>
                </c:pt>
                <c:pt idx="1843">
                  <c:v>0.588951</c:v>
                </c:pt>
                <c:pt idx="1844">
                  <c:v>0.59516100000000005</c:v>
                </c:pt>
                <c:pt idx="1845">
                  <c:v>0.58495399999999997</c:v>
                </c:pt>
                <c:pt idx="1846">
                  <c:v>0.58935000000000004</c:v>
                </c:pt>
                <c:pt idx="1847">
                  <c:v>0.57218400000000003</c:v>
                </c:pt>
                <c:pt idx="1848">
                  <c:v>0.574573</c:v>
                </c:pt>
                <c:pt idx="1849">
                  <c:v>0.57863100000000001</c:v>
                </c:pt>
                <c:pt idx="1850">
                  <c:v>0.57793300000000003</c:v>
                </c:pt>
                <c:pt idx="1851">
                  <c:v>0.57834300000000005</c:v>
                </c:pt>
                <c:pt idx="1852">
                  <c:v>0.56911699999999998</c:v>
                </c:pt>
                <c:pt idx="1853">
                  <c:v>0.57182900000000003</c:v>
                </c:pt>
                <c:pt idx="1854">
                  <c:v>0.57425499999999996</c:v>
                </c:pt>
                <c:pt idx="1855">
                  <c:v>0.55846200000000001</c:v>
                </c:pt>
                <c:pt idx="1856">
                  <c:v>0.57935800000000004</c:v>
                </c:pt>
                <c:pt idx="1857">
                  <c:v>0.56952100000000005</c:v>
                </c:pt>
                <c:pt idx="1858">
                  <c:v>0.55627199999999999</c:v>
                </c:pt>
                <c:pt idx="1859">
                  <c:v>0.57826500000000003</c:v>
                </c:pt>
                <c:pt idx="1860">
                  <c:v>0.58615200000000001</c:v>
                </c:pt>
                <c:pt idx="1861">
                  <c:v>0.56137000000000004</c:v>
                </c:pt>
                <c:pt idx="1862">
                  <c:v>0.54450699999999996</c:v>
                </c:pt>
                <c:pt idx="1863">
                  <c:v>0.54999399999999998</c:v>
                </c:pt>
                <c:pt idx="1864">
                  <c:v>0.567222</c:v>
                </c:pt>
                <c:pt idx="1865">
                  <c:v>0.58477199999999996</c:v>
                </c:pt>
                <c:pt idx="1866">
                  <c:v>0.58071700000000004</c:v>
                </c:pt>
                <c:pt idx="1867">
                  <c:v>0.60646</c:v>
                </c:pt>
                <c:pt idx="1868">
                  <c:v>0.58984599999999998</c:v>
                </c:pt>
                <c:pt idx="1869">
                  <c:v>0.587862</c:v>
                </c:pt>
                <c:pt idx="1870">
                  <c:v>0.58353600000000005</c:v>
                </c:pt>
                <c:pt idx="1871">
                  <c:v>0.58252199999999998</c:v>
                </c:pt>
                <c:pt idx="1872">
                  <c:v>0.59097100000000002</c:v>
                </c:pt>
                <c:pt idx="1873">
                  <c:v>0.578816</c:v>
                </c:pt>
                <c:pt idx="1874">
                  <c:v>0.55749099999999996</c:v>
                </c:pt>
                <c:pt idx="1875">
                  <c:v>0.569577</c:v>
                </c:pt>
                <c:pt idx="1876">
                  <c:v>0.57384199999999996</c:v>
                </c:pt>
                <c:pt idx="1877">
                  <c:v>0.57701599999999997</c:v>
                </c:pt>
                <c:pt idx="1878">
                  <c:v>0.55502600000000002</c:v>
                </c:pt>
                <c:pt idx="1879">
                  <c:v>0.56196299999999999</c:v>
                </c:pt>
                <c:pt idx="1880">
                  <c:v>0.55762900000000004</c:v>
                </c:pt>
                <c:pt idx="1881">
                  <c:v>0.54085000000000005</c:v>
                </c:pt>
                <c:pt idx="1882">
                  <c:v>0.55559700000000001</c:v>
                </c:pt>
                <c:pt idx="1883">
                  <c:v>0.54301200000000005</c:v>
                </c:pt>
                <c:pt idx="1884">
                  <c:v>0.52803100000000003</c:v>
                </c:pt>
                <c:pt idx="1885">
                  <c:v>0.54863600000000001</c:v>
                </c:pt>
                <c:pt idx="1886">
                  <c:v>0.55795099999999997</c:v>
                </c:pt>
                <c:pt idx="1887">
                  <c:v>0.57534300000000005</c:v>
                </c:pt>
                <c:pt idx="1888">
                  <c:v>0.56873200000000002</c:v>
                </c:pt>
                <c:pt idx="1889">
                  <c:v>0.56393899999999997</c:v>
                </c:pt>
                <c:pt idx="1890">
                  <c:v>0.559307</c:v>
                </c:pt>
                <c:pt idx="1891">
                  <c:v>0.55552500000000005</c:v>
                </c:pt>
                <c:pt idx="1892">
                  <c:v>0.53471299999999999</c:v>
                </c:pt>
                <c:pt idx="1893">
                  <c:v>0.53481000000000001</c:v>
                </c:pt>
                <c:pt idx="1894">
                  <c:v>0.54319600000000001</c:v>
                </c:pt>
                <c:pt idx="1895">
                  <c:v>0.53592600000000001</c:v>
                </c:pt>
                <c:pt idx="1896">
                  <c:v>0.54583099999999996</c:v>
                </c:pt>
                <c:pt idx="1897">
                  <c:v>0.55375700000000005</c:v>
                </c:pt>
                <c:pt idx="1898">
                  <c:v>0.55776999999999999</c:v>
                </c:pt>
                <c:pt idx="1899">
                  <c:v>0.55911599999999995</c:v>
                </c:pt>
                <c:pt idx="1900">
                  <c:v>0.55062800000000001</c:v>
                </c:pt>
                <c:pt idx="1901">
                  <c:v>0.54969299999999999</c:v>
                </c:pt>
                <c:pt idx="1902">
                  <c:v>0.55015899999999995</c:v>
                </c:pt>
                <c:pt idx="1903">
                  <c:v>0.53908699999999998</c:v>
                </c:pt>
                <c:pt idx="1904">
                  <c:v>0.53583999999999998</c:v>
                </c:pt>
                <c:pt idx="1905">
                  <c:v>0.54461000000000004</c:v>
                </c:pt>
                <c:pt idx="1906">
                  <c:v>0.53121700000000005</c:v>
                </c:pt>
                <c:pt idx="1907">
                  <c:v>0.54630000000000001</c:v>
                </c:pt>
                <c:pt idx="1908">
                  <c:v>0.54828100000000002</c:v>
                </c:pt>
                <c:pt idx="1909">
                  <c:v>0.54959499999999994</c:v>
                </c:pt>
                <c:pt idx="1910">
                  <c:v>0.54789200000000005</c:v>
                </c:pt>
                <c:pt idx="1911">
                  <c:v>0.54600099999999996</c:v>
                </c:pt>
                <c:pt idx="1912">
                  <c:v>0.55330599999999996</c:v>
                </c:pt>
                <c:pt idx="1913">
                  <c:v>0.55160299999999995</c:v>
                </c:pt>
                <c:pt idx="1914">
                  <c:v>0.55911</c:v>
                </c:pt>
                <c:pt idx="1915">
                  <c:v>0.54781599999999997</c:v>
                </c:pt>
                <c:pt idx="1916">
                  <c:v>0.54529899999999998</c:v>
                </c:pt>
                <c:pt idx="1917">
                  <c:v>0.55815700000000001</c:v>
                </c:pt>
                <c:pt idx="1918">
                  <c:v>0.57111800000000001</c:v>
                </c:pt>
                <c:pt idx="1919">
                  <c:v>0.56966300000000003</c:v>
                </c:pt>
                <c:pt idx="1920">
                  <c:v>0.56377200000000005</c:v>
                </c:pt>
                <c:pt idx="1921">
                  <c:v>0.57189999999999996</c:v>
                </c:pt>
                <c:pt idx="1922">
                  <c:v>0.56922300000000003</c:v>
                </c:pt>
                <c:pt idx="1923">
                  <c:v>0.580148</c:v>
                </c:pt>
                <c:pt idx="1924">
                  <c:v>0.57591099999999995</c:v>
                </c:pt>
                <c:pt idx="1925">
                  <c:v>0.57662000000000002</c:v>
                </c:pt>
                <c:pt idx="1926">
                  <c:v>0.55761300000000003</c:v>
                </c:pt>
                <c:pt idx="1927">
                  <c:v>0.55310999999999999</c:v>
                </c:pt>
                <c:pt idx="1928">
                  <c:v>0.53491500000000003</c:v>
                </c:pt>
                <c:pt idx="1929">
                  <c:v>0.53002899999999997</c:v>
                </c:pt>
                <c:pt idx="1930">
                  <c:v>0.52561599999999997</c:v>
                </c:pt>
                <c:pt idx="1931">
                  <c:v>0.52933399999999997</c:v>
                </c:pt>
                <c:pt idx="1932">
                  <c:v>0.53241799999999995</c:v>
                </c:pt>
                <c:pt idx="1933">
                  <c:v>0.53686500000000004</c:v>
                </c:pt>
                <c:pt idx="1934">
                  <c:v>0.52704799999999996</c:v>
                </c:pt>
                <c:pt idx="1935">
                  <c:v>0.53079600000000005</c:v>
                </c:pt>
                <c:pt idx="1936">
                  <c:v>0.52579299999999995</c:v>
                </c:pt>
                <c:pt idx="1937">
                  <c:v>0.51558899999999996</c:v>
                </c:pt>
                <c:pt idx="1938">
                  <c:v>0.52642</c:v>
                </c:pt>
                <c:pt idx="1939">
                  <c:v>0.52671599999999996</c:v>
                </c:pt>
                <c:pt idx="1940">
                  <c:v>0.52404799999999996</c:v>
                </c:pt>
                <c:pt idx="1941">
                  <c:v>0.51678500000000005</c:v>
                </c:pt>
                <c:pt idx="1942">
                  <c:v>0.534358</c:v>
                </c:pt>
                <c:pt idx="1943">
                  <c:v>0.53273999999999999</c:v>
                </c:pt>
                <c:pt idx="1944">
                  <c:v>0.51156599999999997</c:v>
                </c:pt>
                <c:pt idx="1945">
                  <c:v>0.53150900000000001</c:v>
                </c:pt>
                <c:pt idx="1946">
                  <c:v>0.54557500000000003</c:v>
                </c:pt>
                <c:pt idx="1947">
                  <c:v>0.54968600000000001</c:v>
                </c:pt>
                <c:pt idx="1948">
                  <c:v>0.54606699999999997</c:v>
                </c:pt>
                <c:pt idx="1949">
                  <c:v>0.55413400000000002</c:v>
                </c:pt>
                <c:pt idx="1950">
                  <c:v>0.56618900000000005</c:v>
                </c:pt>
                <c:pt idx="1951">
                  <c:v>0.56677599999999995</c:v>
                </c:pt>
                <c:pt idx="1952">
                  <c:v>0.57411800000000002</c:v>
                </c:pt>
                <c:pt idx="1953">
                  <c:v>0.57507399999999997</c:v>
                </c:pt>
                <c:pt idx="1954">
                  <c:v>0.56992600000000004</c:v>
                </c:pt>
                <c:pt idx="1955">
                  <c:v>0.56993799999999994</c:v>
                </c:pt>
                <c:pt idx="1956">
                  <c:v>0.56886400000000004</c:v>
                </c:pt>
                <c:pt idx="1957">
                  <c:v>0.56959800000000005</c:v>
                </c:pt>
                <c:pt idx="1958">
                  <c:v>0.57570699999999997</c:v>
                </c:pt>
                <c:pt idx="1959">
                  <c:v>0.57263799999999998</c:v>
                </c:pt>
                <c:pt idx="1960">
                  <c:v>0.57053600000000004</c:v>
                </c:pt>
                <c:pt idx="1961">
                  <c:v>0.571044</c:v>
                </c:pt>
                <c:pt idx="1962">
                  <c:v>0.57370299999999996</c:v>
                </c:pt>
                <c:pt idx="1963">
                  <c:v>0.57155</c:v>
                </c:pt>
                <c:pt idx="1964">
                  <c:v>0.56936900000000001</c:v>
                </c:pt>
                <c:pt idx="1965">
                  <c:v>0.55845</c:v>
                </c:pt>
                <c:pt idx="1966">
                  <c:v>0.55681400000000003</c:v>
                </c:pt>
                <c:pt idx="1967">
                  <c:v>0.57038599999999995</c:v>
                </c:pt>
                <c:pt idx="1968">
                  <c:v>0.56983099999999998</c:v>
                </c:pt>
                <c:pt idx="1969">
                  <c:v>0.55075499999999999</c:v>
                </c:pt>
                <c:pt idx="1970">
                  <c:v>0.55227000000000004</c:v>
                </c:pt>
                <c:pt idx="1971">
                  <c:v>0.54998000000000002</c:v>
                </c:pt>
                <c:pt idx="1972">
                  <c:v>0.54554499999999995</c:v>
                </c:pt>
                <c:pt idx="1973">
                  <c:v>0.552153</c:v>
                </c:pt>
                <c:pt idx="1974">
                  <c:v>0.55820999999999998</c:v>
                </c:pt>
                <c:pt idx="1975">
                  <c:v>0.55451300000000003</c:v>
                </c:pt>
                <c:pt idx="1976">
                  <c:v>0.55494900000000003</c:v>
                </c:pt>
                <c:pt idx="1977">
                  <c:v>0.56328400000000001</c:v>
                </c:pt>
                <c:pt idx="1978">
                  <c:v>0.56067</c:v>
                </c:pt>
                <c:pt idx="1979">
                  <c:v>0.57005300000000003</c:v>
                </c:pt>
                <c:pt idx="1980">
                  <c:v>0.57159599999999999</c:v>
                </c:pt>
                <c:pt idx="1981">
                  <c:v>0.56803199999999998</c:v>
                </c:pt>
                <c:pt idx="1982">
                  <c:v>0.55531900000000001</c:v>
                </c:pt>
                <c:pt idx="1983">
                  <c:v>0.54518100000000003</c:v>
                </c:pt>
                <c:pt idx="1984">
                  <c:v>0.54903900000000005</c:v>
                </c:pt>
                <c:pt idx="1985">
                  <c:v>0.553396</c:v>
                </c:pt>
                <c:pt idx="1986">
                  <c:v>0.56332400000000005</c:v>
                </c:pt>
                <c:pt idx="1987">
                  <c:v>0.56597299999999995</c:v>
                </c:pt>
                <c:pt idx="1988">
                  <c:v>0.55909799999999998</c:v>
                </c:pt>
                <c:pt idx="1989">
                  <c:v>0.56609100000000001</c:v>
                </c:pt>
                <c:pt idx="1990">
                  <c:v>0.567357</c:v>
                </c:pt>
                <c:pt idx="1991">
                  <c:v>0.59054700000000004</c:v>
                </c:pt>
                <c:pt idx="1992">
                  <c:v>0.59081899999999998</c:v>
                </c:pt>
                <c:pt idx="1993">
                  <c:v>0.59210700000000005</c:v>
                </c:pt>
                <c:pt idx="1994">
                  <c:v>0.59042399999999995</c:v>
                </c:pt>
                <c:pt idx="1995">
                  <c:v>0.57072000000000001</c:v>
                </c:pt>
                <c:pt idx="1996">
                  <c:v>0.575322</c:v>
                </c:pt>
                <c:pt idx="1997">
                  <c:v>0.57616800000000001</c:v>
                </c:pt>
                <c:pt idx="1998">
                  <c:v>0.57229099999999999</c:v>
                </c:pt>
                <c:pt idx="1999">
                  <c:v>0.57200099999999998</c:v>
                </c:pt>
                <c:pt idx="2000">
                  <c:v>0.57201999999999997</c:v>
                </c:pt>
                <c:pt idx="2001">
                  <c:v>0.57380900000000001</c:v>
                </c:pt>
                <c:pt idx="2002">
                  <c:v>0.579345</c:v>
                </c:pt>
                <c:pt idx="2003">
                  <c:v>0.59192199999999995</c:v>
                </c:pt>
                <c:pt idx="2004">
                  <c:v>0.59917299999999996</c:v>
                </c:pt>
                <c:pt idx="2005">
                  <c:v>0.58500099999999999</c:v>
                </c:pt>
                <c:pt idx="2006">
                  <c:v>0.58738800000000002</c:v>
                </c:pt>
                <c:pt idx="2007">
                  <c:v>0.58714100000000002</c:v>
                </c:pt>
                <c:pt idx="2008">
                  <c:v>0.58405300000000004</c:v>
                </c:pt>
                <c:pt idx="2009">
                  <c:v>0.56754099999999996</c:v>
                </c:pt>
                <c:pt idx="2010">
                  <c:v>0.57321299999999997</c:v>
                </c:pt>
                <c:pt idx="2011">
                  <c:v>0.56371700000000002</c:v>
                </c:pt>
                <c:pt idx="2012">
                  <c:v>0.55983400000000005</c:v>
                </c:pt>
                <c:pt idx="2013">
                  <c:v>0.55793199999999998</c:v>
                </c:pt>
                <c:pt idx="2014">
                  <c:v>0.541574</c:v>
                </c:pt>
                <c:pt idx="2015">
                  <c:v>0.55821900000000002</c:v>
                </c:pt>
                <c:pt idx="2016">
                  <c:v>0.54173300000000002</c:v>
                </c:pt>
                <c:pt idx="2017">
                  <c:v>0.56740800000000002</c:v>
                </c:pt>
                <c:pt idx="2018">
                  <c:v>0.56700099999999998</c:v>
                </c:pt>
                <c:pt idx="2019">
                  <c:v>0.54577799999999999</c:v>
                </c:pt>
                <c:pt idx="2020">
                  <c:v>0.55204900000000001</c:v>
                </c:pt>
                <c:pt idx="2021">
                  <c:v>0.57435499999999995</c:v>
                </c:pt>
                <c:pt idx="2022">
                  <c:v>0.58112600000000003</c:v>
                </c:pt>
                <c:pt idx="2023">
                  <c:v>0.58492599999999995</c:v>
                </c:pt>
                <c:pt idx="2024">
                  <c:v>0.574102</c:v>
                </c:pt>
                <c:pt idx="2025">
                  <c:v>0.58290699999999995</c:v>
                </c:pt>
                <c:pt idx="2026">
                  <c:v>0.57441500000000001</c:v>
                </c:pt>
                <c:pt idx="2027">
                  <c:v>0.57065900000000003</c:v>
                </c:pt>
                <c:pt idx="2028">
                  <c:v>0.569604</c:v>
                </c:pt>
                <c:pt idx="2029">
                  <c:v>0.56791599999999998</c:v>
                </c:pt>
                <c:pt idx="2030">
                  <c:v>0.56287600000000004</c:v>
                </c:pt>
                <c:pt idx="2031">
                  <c:v>0.55481400000000003</c:v>
                </c:pt>
                <c:pt idx="2032">
                  <c:v>0.56226299999999996</c:v>
                </c:pt>
                <c:pt idx="2033">
                  <c:v>0.556674</c:v>
                </c:pt>
                <c:pt idx="2034">
                  <c:v>0.55042400000000002</c:v>
                </c:pt>
                <c:pt idx="2035">
                  <c:v>0.54112499999999997</c:v>
                </c:pt>
                <c:pt idx="2036">
                  <c:v>0.53931200000000001</c:v>
                </c:pt>
                <c:pt idx="2037">
                  <c:v>0.54555399999999998</c:v>
                </c:pt>
                <c:pt idx="2038">
                  <c:v>0.52706399999999998</c:v>
                </c:pt>
                <c:pt idx="2039">
                  <c:v>0.54126399999999997</c:v>
                </c:pt>
                <c:pt idx="2040">
                  <c:v>0.53809499999999999</c:v>
                </c:pt>
                <c:pt idx="2041">
                  <c:v>0.53482799999999997</c:v>
                </c:pt>
                <c:pt idx="2042">
                  <c:v>0.53979500000000002</c:v>
                </c:pt>
                <c:pt idx="2043">
                  <c:v>0.54599900000000001</c:v>
                </c:pt>
                <c:pt idx="2044">
                  <c:v>0.55430400000000002</c:v>
                </c:pt>
                <c:pt idx="2045">
                  <c:v>0.55994600000000005</c:v>
                </c:pt>
                <c:pt idx="2046">
                  <c:v>0.556898</c:v>
                </c:pt>
                <c:pt idx="2047">
                  <c:v>0.551485</c:v>
                </c:pt>
                <c:pt idx="2048">
                  <c:v>0.53712199999999999</c:v>
                </c:pt>
                <c:pt idx="2049">
                  <c:v>0.54500899999999997</c:v>
                </c:pt>
                <c:pt idx="2050">
                  <c:v>0.56182399999999999</c:v>
                </c:pt>
                <c:pt idx="2051">
                  <c:v>0.56715000000000004</c:v>
                </c:pt>
                <c:pt idx="2052">
                  <c:v>0.57674300000000001</c:v>
                </c:pt>
                <c:pt idx="2053">
                  <c:v>0.58231100000000002</c:v>
                </c:pt>
                <c:pt idx="2054">
                  <c:v>0.57256899999999999</c:v>
                </c:pt>
                <c:pt idx="2055">
                  <c:v>0.57157400000000003</c:v>
                </c:pt>
                <c:pt idx="2056">
                  <c:v>0.57626699999999997</c:v>
                </c:pt>
                <c:pt idx="2057">
                  <c:v>0.55771700000000002</c:v>
                </c:pt>
                <c:pt idx="2058">
                  <c:v>0.54337199999999997</c:v>
                </c:pt>
                <c:pt idx="2059">
                  <c:v>0.54197300000000004</c:v>
                </c:pt>
                <c:pt idx="2060">
                  <c:v>0.53505999999999998</c:v>
                </c:pt>
                <c:pt idx="2061">
                  <c:v>0.53210299999999999</c:v>
                </c:pt>
                <c:pt idx="2062">
                  <c:v>0.55792299999999995</c:v>
                </c:pt>
                <c:pt idx="2063">
                  <c:v>0.54191299999999998</c:v>
                </c:pt>
                <c:pt idx="2064">
                  <c:v>0.55605099999999996</c:v>
                </c:pt>
                <c:pt idx="2065">
                  <c:v>0.55030699999999999</c:v>
                </c:pt>
                <c:pt idx="2066">
                  <c:v>0.56894</c:v>
                </c:pt>
                <c:pt idx="2067">
                  <c:v>0.57256300000000004</c:v>
                </c:pt>
                <c:pt idx="2068">
                  <c:v>0.56815199999999999</c:v>
                </c:pt>
                <c:pt idx="2069">
                  <c:v>0.56005899999999997</c:v>
                </c:pt>
                <c:pt idx="2070">
                  <c:v>0.55280499999999999</c:v>
                </c:pt>
                <c:pt idx="2071">
                  <c:v>0.56447199999999997</c:v>
                </c:pt>
                <c:pt idx="2072">
                  <c:v>0.55373799999999995</c:v>
                </c:pt>
                <c:pt idx="2073">
                  <c:v>0.55719600000000002</c:v>
                </c:pt>
                <c:pt idx="2074">
                  <c:v>0.55198400000000003</c:v>
                </c:pt>
                <c:pt idx="2075">
                  <c:v>0.55839000000000005</c:v>
                </c:pt>
                <c:pt idx="2076">
                  <c:v>0.56249000000000005</c:v>
                </c:pt>
                <c:pt idx="2077">
                  <c:v>0.56303300000000001</c:v>
                </c:pt>
                <c:pt idx="2078">
                  <c:v>0.57722200000000001</c:v>
                </c:pt>
                <c:pt idx="2079">
                  <c:v>0.58143900000000004</c:v>
                </c:pt>
                <c:pt idx="2080">
                  <c:v>0.58370900000000003</c:v>
                </c:pt>
                <c:pt idx="2081">
                  <c:v>0.58248</c:v>
                </c:pt>
                <c:pt idx="2082">
                  <c:v>0.57677299999999998</c:v>
                </c:pt>
                <c:pt idx="2083">
                  <c:v>0.58127099999999998</c:v>
                </c:pt>
                <c:pt idx="2084">
                  <c:v>0.581982</c:v>
                </c:pt>
                <c:pt idx="2085">
                  <c:v>0.58086599999999999</c:v>
                </c:pt>
                <c:pt idx="2086">
                  <c:v>0.575542</c:v>
                </c:pt>
                <c:pt idx="2087">
                  <c:v>0.58313400000000004</c:v>
                </c:pt>
                <c:pt idx="2088">
                  <c:v>0.56505399999999995</c:v>
                </c:pt>
                <c:pt idx="2089">
                  <c:v>0.560423</c:v>
                </c:pt>
                <c:pt idx="2090">
                  <c:v>0.56208100000000005</c:v>
                </c:pt>
                <c:pt idx="2091">
                  <c:v>0.56572199999999995</c:v>
                </c:pt>
                <c:pt idx="2092">
                  <c:v>0.56953699999999996</c:v>
                </c:pt>
                <c:pt idx="2093">
                  <c:v>0.56859000000000004</c:v>
                </c:pt>
                <c:pt idx="2094">
                  <c:v>0.56345500000000004</c:v>
                </c:pt>
                <c:pt idx="2095">
                  <c:v>0.56248500000000001</c:v>
                </c:pt>
                <c:pt idx="2096">
                  <c:v>0.55532400000000004</c:v>
                </c:pt>
                <c:pt idx="2097">
                  <c:v>0.55284199999999994</c:v>
                </c:pt>
                <c:pt idx="2098">
                  <c:v>0.56458600000000003</c:v>
                </c:pt>
                <c:pt idx="2099">
                  <c:v>0.57207600000000003</c:v>
                </c:pt>
                <c:pt idx="2100">
                  <c:v>0.57376700000000003</c:v>
                </c:pt>
                <c:pt idx="2101">
                  <c:v>0.58707299999999996</c:v>
                </c:pt>
                <c:pt idx="2102">
                  <c:v>0.58346500000000001</c:v>
                </c:pt>
                <c:pt idx="2103">
                  <c:v>0.594634</c:v>
                </c:pt>
                <c:pt idx="2104">
                  <c:v>0.58163699999999996</c:v>
                </c:pt>
                <c:pt idx="2105">
                  <c:v>0.580148</c:v>
                </c:pt>
                <c:pt idx="2106">
                  <c:v>0.58776399999999995</c:v>
                </c:pt>
                <c:pt idx="2107">
                  <c:v>0.57334600000000002</c:v>
                </c:pt>
                <c:pt idx="2108">
                  <c:v>0.55660600000000005</c:v>
                </c:pt>
                <c:pt idx="2109">
                  <c:v>0.53748399999999996</c:v>
                </c:pt>
                <c:pt idx="2110">
                  <c:v>0.528285</c:v>
                </c:pt>
                <c:pt idx="2111">
                  <c:v>0.52257799999999999</c:v>
                </c:pt>
                <c:pt idx="2112">
                  <c:v>0.52451800000000004</c:v>
                </c:pt>
                <c:pt idx="2113">
                  <c:v>0.53054100000000004</c:v>
                </c:pt>
                <c:pt idx="2114">
                  <c:v>0.54104300000000005</c:v>
                </c:pt>
                <c:pt idx="2115">
                  <c:v>0.54767999999999994</c:v>
                </c:pt>
                <c:pt idx="2116">
                  <c:v>0.553342</c:v>
                </c:pt>
                <c:pt idx="2117">
                  <c:v>0.56223000000000001</c:v>
                </c:pt>
                <c:pt idx="2118">
                  <c:v>0.56337599999999999</c:v>
                </c:pt>
                <c:pt idx="2119">
                  <c:v>0.56755500000000003</c:v>
                </c:pt>
                <c:pt idx="2120">
                  <c:v>0.56872299999999998</c:v>
                </c:pt>
                <c:pt idx="2121">
                  <c:v>0.56163099999999999</c:v>
                </c:pt>
                <c:pt idx="2122">
                  <c:v>0.55932899999999997</c:v>
                </c:pt>
                <c:pt idx="2123">
                  <c:v>0.55000300000000002</c:v>
                </c:pt>
                <c:pt idx="2124">
                  <c:v>0.55155100000000001</c:v>
                </c:pt>
                <c:pt idx="2125">
                  <c:v>0.55106299999999997</c:v>
                </c:pt>
                <c:pt idx="2126">
                  <c:v>0.56598099999999996</c:v>
                </c:pt>
                <c:pt idx="2127">
                  <c:v>0.56105899999999997</c:v>
                </c:pt>
                <c:pt idx="2128">
                  <c:v>0.55660699999999996</c:v>
                </c:pt>
                <c:pt idx="2129">
                  <c:v>0.556477</c:v>
                </c:pt>
                <c:pt idx="2130">
                  <c:v>0.56214500000000001</c:v>
                </c:pt>
                <c:pt idx="2131">
                  <c:v>0.56867699999999999</c:v>
                </c:pt>
                <c:pt idx="2132">
                  <c:v>0.58102900000000002</c:v>
                </c:pt>
                <c:pt idx="2133">
                  <c:v>0.57630800000000004</c:v>
                </c:pt>
                <c:pt idx="2134">
                  <c:v>0.57100399999999996</c:v>
                </c:pt>
                <c:pt idx="2135">
                  <c:v>0.57412200000000002</c:v>
                </c:pt>
                <c:pt idx="2136">
                  <c:v>0.57490699999999995</c:v>
                </c:pt>
                <c:pt idx="2137">
                  <c:v>0.57084299999999999</c:v>
                </c:pt>
                <c:pt idx="2138">
                  <c:v>0.57405899999999999</c:v>
                </c:pt>
                <c:pt idx="2139">
                  <c:v>0.57245699999999999</c:v>
                </c:pt>
                <c:pt idx="2140">
                  <c:v>0.56770699999999996</c:v>
                </c:pt>
                <c:pt idx="2141">
                  <c:v>0.56901400000000002</c:v>
                </c:pt>
                <c:pt idx="2142">
                  <c:v>0.56887100000000002</c:v>
                </c:pt>
                <c:pt idx="2143">
                  <c:v>0.57583899999999999</c:v>
                </c:pt>
                <c:pt idx="2144">
                  <c:v>0.57238699999999998</c:v>
                </c:pt>
                <c:pt idx="2145">
                  <c:v>0.56583399999999995</c:v>
                </c:pt>
                <c:pt idx="2146">
                  <c:v>0.56470399999999998</c:v>
                </c:pt>
                <c:pt idx="2147">
                  <c:v>0.56315400000000004</c:v>
                </c:pt>
                <c:pt idx="2148">
                  <c:v>0.56444499999999997</c:v>
                </c:pt>
                <c:pt idx="2149">
                  <c:v>0.55500400000000005</c:v>
                </c:pt>
                <c:pt idx="2150">
                  <c:v>0.557361</c:v>
                </c:pt>
                <c:pt idx="2151">
                  <c:v>0.55971099999999996</c:v>
                </c:pt>
                <c:pt idx="2152">
                  <c:v>0.55673700000000004</c:v>
                </c:pt>
                <c:pt idx="2153">
                  <c:v>0.55460600000000004</c:v>
                </c:pt>
                <c:pt idx="2154">
                  <c:v>0.54716500000000001</c:v>
                </c:pt>
                <c:pt idx="2155">
                  <c:v>0.55112399999999995</c:v>
                </c:pt>
                <c:pt idx="2156">
                  <c:v>0.54964299999999999</c:v>
                </c:pt>
                <c:pt idx="2157">
                  <c:v>0.55394399999999999</c:v>
                </c:pt>
                <c:pt idx="2158">
                  <c:v>0.55705700000000002</c:v>
                </c:pt>
                <c:pt idx="2159">
                  <c:v>0.55584299999999998</c:v>
                </c:pt>
                <c:pt idx="2160">
                  <c:v>0.54873300000000003</c:v>
                </c:pt>
                <c:pt idx="2161">
                  <c:v>0.54003800000000002</c:v>
                </c:pt>
                <c:pt idx="2162">
                  <c:v>0.54183000000000003</c:v>
                </c:pt>
                <c:pt idx="2163">
                  <c:v>0.53411500000000001</c:v>
                </c:pt>
                <c:pt idx="2164">
                  <c:v>0.52374600000000004</c:v>
                </c:pt>
                <c:pt idx="2165">
                  <c:v>0.52666299999999999</c:v>
                </c:pt>
                <c:pt idx="2166">
                  <c:v>0.53083999999999998</c:v>
                </c:pt>
                <c:pt idx="2167">
                  <c:v>0.53679299999999996</c:v>
                </c:pt>
                <c:pt idx="2168">
                  <c:v>0.54228299999999996</c:v>
                </c:pt>
                <c:pt idx="2169">
                  <c:v>0.54049899999999995</c:v>
                </c:pt>
                <c:pt idx="2170">
                  <c:v>0.54374</c:v>
                </c:pt>
                <c:pt idx="2171">
                  <c:v>0.54374299999999998</c:v>
                </c:pt>
                <c:pt idx="2172">
                  <c:v>0.54449700000000001</c:v>
                </c:pt>
                <c:pt idx="2173">
                  <c:v>0.54395499999999997</c:v>
                </c:pt>
                <c:pt idx="2174">
                  <c:v>0.55549999999999999</c:v>
                </c:pt>
                <c:pt idx="2175">
                  <c:v>0.54568700000000003</c:v>
                </c:pt>
                <c:pt idx="2176">
                  <c:v>0.54444499999999996</c:v>
                </c:pt>
                <c:pt idx="2177">
                  <c:v>0.54982900000000001</c:v>
                </c:pt>
                <c:pt idx="2178">
                  <c:v>0.55454999999999999</c:v>
                </c:pt>
                <c:pt idx="2179">
                  <c:v>0.54459199999999996</c:v>
                </c:pt>
                <c:pt idx="2180">
                  <c:v>0.54848600000000003</c:v>
                </c:pt>
                <c:pt idx="2181">
                  <c:v>0.551311</c:v>
                </c:pt>
                <c:pt idx="2182">
                  <c:v>0.54701299999999997</c:v>
                </c:pt>
                <c:pt idx="2183">
                  <c:v>0.53627499999999995</c:v>
                </c:pt>
                <c:pt idx="2184">
                  <c:v>0.53504499999999999</c:v>
                </c:pt>
                <c:pt idx="2185">
                  <c:v>0.52597899999999997</c:v>
                </c:pt>
                <c:pt idx="2186">
                  <c:v>0.530694</c:v>
                </c:pt>
                <c:pt idx="2187">
                  <c:v>0.53067299999999995</c:v>
                </c:pt>
                <c:pt idx="2188">
                  <c:v>0.53196399999999999</c:v>
                </c:pt>
                <c:pt idx="2189">
                  <c:v>0.54871300000000001</c:v>
                </c:pt>
                <c:pt idx="2190">
                  <c:v>0.54268099999999997</c:v>
                </c:pt>
                <c:pt idx="2191">
                  <c:v>0.54497399999999996</c:v>
                </c:pt>
                <c:pt idx="2192">
                  <c:v>0.54928100000000002</c:v>
                </c:pt>
                <c:pt idx="2193">
                  <c:v>0.55181199999999997</c:v>
                </c:pt>
                <c:pt idx="2194">
                  <c:v>0.54793099999999995</c:v>
                </c:pt>
                <c:pt idx="2195">
                  <c:v>0.54668499999999998</c:v>
                </c:pt>
                <c:pt idx="2196">
                  <c:v>0.55566400000000005</c:v>
                </c:pt>
                <c:pt idx="2197">
                  <c:v>0.57442199999999999</c:v>
                </c:pt>
                <c:pt idx="2198">
                  <c:v>0.56956300000000004</c:v>
                </c:pt>
                <c:pt idx="2199">
                  <c:v>0.57923100000000005</c:v>
                </c:pt>
                <c:pt idx="2200">
                  <c:v>0.57579199999999997</c:v>
                </c:pt>
                <c:pt idx="2201">
                  <c:v>0.57774199999999998</c:v>
                </c:pt>
                <c:pt idx="2202">
                  <c:v>0.58066399999999996</c:v>
                </c:pt>
                <c:pt idx="2203">
                  <c:v>0.57939399999999996</c:v>
                </c:pt>
                <c:pt idx="2204">
                  <c:v>0.57793499999999998</c:v>
                </c:pt>
                <c:pt idx="2205">
                  <c:v>0.57531399999999999</c:v>
                </c:pt>
                <c:pt idx="2206">
                  <c:v>0.57852400000000004</c:v>
                </c:pt>
                <c:pt idx="2207">
                  <c:v>0.57176000000000005</c:v>
                </c:pt>
                <c:pt idx="2208">
                  <c:v>0.56761200000000001</c:v>
                </c:pt>
                <c:pt idx="2209">
                  <c:v>0.58091999999999999</c:v>
                </c:pt>
                <c:pt idx="2210">
                  <c:v>0.56366400000000005</c:v>
                </c:pt>
                <c:pt idx="2211">
                  <c:v>0.55696999999999997</c:v>
                </c:pt>
                <c:pt idx="2212">
                  <c:v>0.56435599999999997</c:v>
                </c:pt>
                <c:pt idx="2213">
                  <c:v>0.56108000000000002</c:v>
                </c:pt>
                <c:pt idx="2214">
                  <c:v>0.55684699999999998</c:v>
                </c:pt>
                <c:pt idx="2215">
                  <c:v>0.52947599999999995</c:v>
                </c:pt>
                <c:pt idx="2216">
                  <c:v>0.560589</c:v>
                </c:pt>
                <c:pt idx="2217">
                  <c:v>0.56650199999999995</c:v>
                </c:pt>
                <c:pt idx="2218">
                  <c:v>0.53668400000000005</c:v>
                </c:pt>
                <c:pt idx="2219">
                  <c:v>0.55605599999999999</c:v>
                </c:pt>
                <c:pt idx="2220">
                  <c:v>0.55585200000000001</c:v>
                </c:pt>
                <c:pt idx="2221">
                  <c:v>0.556728</c:v>
                </c:pt>
                <c:pt idx="2222">
                  <c:v>0.58242099999999997</c:v>
                </c:pt>
                <c:pt idx="2223">
                  <c:v>0.585036</c:v>
                </c:pt>
                <c:pt idx="2224">
                  <c:v>0.59885200000000005</c:v>
                </c:pt>
                <c:pt idx="2225">
                  <c:v>0.59395100000000001</c:v>
                </c:pt>
                <c:pt idx="2226">
                  <c:v>0.60154799999999997</c:v>
                </c:pt>
                <c:pt idx="2227">
                  <c:v>0.59640199999999999</c:v>
                </c:pt>
                <c:pt idx="2228">
                  <c:v>0.59327700000000005</c:v>
                </c:pt>
                <c:pt idx="2229">
                  <c:v>0.59149099999999999</c:v>
                </c:pt>
                <c:pt idx="2230">
                  <c:v>0.58845099999999995</c:v>
                </c:pt>
                <c:pt idx="2231">
                  <c:v>0.59684300000000001</c:v>
                </c:pt>
                <c:pt idx="2232">
                  <c:v>0.59647099999999997</c:v>
                </c:pt>
                <c:pt idx="2233">
                  <c:v>0.61114599999999997</c:v>
                </c:pt>
                <c:pt idx="2234">
                  <c:v>0.60963299999999998</c:v>
                </c:pt>
                <c:pt idx="2235">
                  <c:v>0.59931199999999996</c:v>
                </c:pt>
                <c:pt idx="2236">
                  <c:v>0.61096099999999998</c:v>
                </c:pt>
                <c:pt idx="2237">
                  <c:v>0.60229200000000005</c:v>
                </c:pt>
                <c:pt idx="2238">
                  <c:v>0.60182999999999998</c:v>
                </c:pt>
                <c:pt idx="2239">
                  <c:v>0.58822399999999997</c:v>
                </c:pt>
                <c:pt idx="2240">
                  <c:v>0.57856799999999997</c:v>
                </c:pt>
                <c:pt idx="2241">
                  <c:v>0.57783499999999999</c:v>
                </c:pt>
                <c:pt idx="2242">
                  <c:v>0.57355599999999995</c:v>
                </c:pt>
                <c:pt idx="2243">
                  <c:v>0.56908999999999998</c:v>
                </c:pt>
                <c:pt idx="2244">
                  <c:v>0.55854499999999996</c:v>
                </c:pt>
                <c:pt idx="2245">
                  <c:v>0.567554</c:v>
                </c:pt>
                <c:pt idx="2246">
                  <c:v>0.556087</c:v>
                </c:pt>
                <c:pt idx="2247">
                  <c:v>0.54937199999999997</c:v>
                </c:pt>
                <c:pt idx="2248">
                  <c:v>0.55877299999999996</c:v>
                </c:pt>
                <c:pt idx="2249">
                  <c:v>0.55578799999999995</c:v>
                </c:pt>
                <c:pt idx="2250">
                  <c:v>0.55547500000000005</c:v>
                </c:pt>
                <c:pt idx="2251">
                  <c:v>0.56206699999999998</c:v>
                </c:pt>
                <c:pt idx="2252">
                  <c:v>0.56489699999999998</c:v>
                </c:pt>
                <c:pt idx="2253">
                  <c:v>0.55943900000000002</c:v>
                </c:pt>
                <c:pt idx="2254">
                  <c:v>0.55362500000000003</c:v>
                </c:pt>
                <c:pt idx="2255">
                  <c:v>0.55154599999999998</c:v>
                </c:pt>
                <c:pt idx="2256">
                  <c:v>0.54814499999999999</c:v>
                </c:pt>
                <c:pt idx="2257">
                  <c:v>0.54935299999999998</c:v>
                </c:pt>
                <c:pt idx="2258">
                  <c:v>0.54465300000000005</c:v>
                </c:pt>
                <c:pt idx="2259">
                  <c:v>0.54541399999999995</c:v>
                </c:pt>
                <c:pt idx="2260">
                  <c:v>0.54136700000000004</c:v>
                </c:pt>
                <c:pt idx="2261">
                  <c:v>0.54378199999999999</c:v>
                </c:pt>
                <c:pt idx="2262">
                  <c:v>0.54779999999999995</c:v>
                </c:pt>
                <c:pt idx="2263">
                  <c:v>0.53705199999999997</c:v>
                </c:pt>
                <c:pt idx="2264">
                  <c:v>0.52865600000000001</c:v>
                </c:pt>
                <c:pt idx="2265">
                  <c:v>0.52077700000000005</c:v>
                </c:pt>
                <c:pt idx="2266">
                  <c:v>0.51378000000000001</c:v>
                </c:pt>
                <c:pt idx="2267">
                  <c:v>0.51373000000000002</c:v>
                </c:pt>
                <c:pt idx="2268">
                  <c:v>0.50398299999999996</c:v>
                </c:pt>
                <c:pt idx="2269">
                  <c:v>0.49364799999999998</c:v>
                </c:pt>
                <c:pt idx="2270">
                  <c:v>0.49532799999999999</c:v>
                </c:pt>
                <c:pt idx="2271">
                  <c:v>0.50195900000000004</c:v>
                </c:pt>
                <c:pt idx="2272">
                  <c:v>0.49886799999999998</c:v>
                </c:pt>
                <c:pt idx="2273">
                  <c:v>0.50619700000000001</c:v>
                </c:pt>
                <c:pt idx="2274">
                  <c:v>0.50921700000000003</c:v>
                </c:pt>
                <c:pt idx="2275">
                  <c:v>0.51618200000000003</c:v>
                </c:pt>
                <c:pt idx="2276">
                  <c:v>0.52551400000000004</c:v>
                </c:pt>
                <c:pt idx="2277">
                  <c:v>0.53093999999999997</c:v>
                </c:pt>
                <c:pt idx="2278">
                  <c:v>0.52159100000000003</c:v>
                </c:pt>
                <c:pt idx="2279">
                  <c:v>0.53424899999999997</c:v>
                </c:pt>
                <c:pt idx="2280">
                  <c:v>0.546767</c:v>
                </c:pt>
                <c:pt idx="2281">
                  <c:v>0.544404</c:v>
                </c:pt>
                <c:pt idx="2282">
                  <c:v>0.54337299999999999</c:v>
                </c:pt>
                <c:pt idx="2283">
                  <c:v>0.53412099999999996</c:v>
                </c:pt>
                <c:pt idx="2284">
                  <c:v>0.54658600000000002</c:v>
                </c:pt>
                <c:pt idx="2285">
                  <c:v>0.53874500000000003</c:v>
                </c:pt>
                <c:pt idx="2286">
                  <c:v>0.54243600000000003</c:v>
                </c:pt>
                <c:pt idx="2287">
                  <c:v>0.56261499999999998</c:v>
                </c:pt>
                <c:pt idx="2288">
                  <c:v>0.56256600000000001</c:v>
                </c:pt>
                <c:pt idx="2289">
                  <c:v>0.54880499999999999</c:v>
                </c:pt>
                <c:pt idx="2290">
                  <c:v>0.55600000000000005</c:v>
                </c:pt>
                <c:pt idx="2291">
                  <c:v>0.56042099999999995</c:v>
                </c:pt>
                <c:pt idx="2292">
                  <c:v>0.56379599999999996</c:v>
                </c:pt>
                <c:pt idx="2293">
                  <c:v>0.55656300000000003</c:v>
                </c:pt>
                <c:pt idx="2294">
                  <c:v>0.55865299999999996</c:v>
                </c:pt>
                <c:pt idx="2295">
                  <c:v>0.56443100000000002</c:v>
                </c:pt>
                <c:pt idx="2296">
                  <c:v>0.55192600000000003</c:v>
                </c:pt>
                <c:pt idx="2297">
                  <c:v>0.56424099999999999</c:v>
                </c:pt>
                <c:pt idx="2298">
                  <c:v>0.58755500000000005</c:v>
                </c:pt>
                <c:pt idx="2299">
                  <c:v>0.59033999999999998</c:v>
                </c:pt>
                <c:pt idx="2300">
                  <c:v>0.58588099999999999</c:v>
                </c:pt>
                <c:pt idx="2301">
                  <c:v>0.57914299999999996</c:v>
                </c:pt>
                <c:pt idx="2302">
                  <c:v>0.58710399999999996</c:v>
                </c:pt>
                <c:pt idx="2303">
                  <c:v>0.58919699999999997</c:v>
                </c:pt>
                <c:pt idx="2304">
                  <c:v>0.58285799999999999</c:v>
                </c:pt>
                <c:pt idx="2305">
                  <c:v>0.58931599999999995</c:v>
                </c:pt>
                <c:pt idx="2306">
                  <c:v>0.59045999999999998</c:v>
                </c:pt>
                <c:pt idx="2307">
                  <c:v>0.58127700000000004</c:v>
                </c:pt>
                <c:pt idx="2308">
                  <c:v>0.57667199999999996</c:v>
                </c:pt>
                <c:pt idx="2309">
                  <c:v>0.56512300000000004</c:v>
                </c:pt>
                <c:pt idx="2310">
                  <c:v>0.55586199999999997</c:v>
                </c:pt>
                <c:pt idx="2311">
                  <c:v>0.55896999999999997</c:v>
                </c:pt>
                <c:pt idx="2312">
                  <c:v>0.55654499999999996</c:v>
                </c:pt>
                <c:pt idx="2313">
                  <c:v>0.55040999999999995</c:v>
                </c:pt>
                <c:pt idx="2314">
                  <c:v>0.52943700000000005</c:v>
                </c:pt>
                <c:pt idx="2315">
                  <c:v>0.55403800000000003</c:v>
                </c:pt>
                <c:pt idx="2316">
                  <c:v>0.52593299999999998</c:v>
                </c:pt>
                <c:pt idx="2317">
                  <c:v>0.52716300000000005</c:v>
                </c:pt>
                <c:pt idx="2318">
                  <c:v>0.52655700000000005</c:v>
                </c:pt>
                <c:pt idx="2319">
                  <c:v>0.530806</c:v>
                </c:pt>
                <c:pt idx="2320">
                  <c:v>0.54172600000000004</c:v>
                </c:pt>
                <c:pt idx="2321">
                  <c:v>0.55344700000000002</c:v>
                </c:pt>
                <c:pt idx="2322">
                  <c:v>0.55169199999999996</c:v>
                </c:pt>
                <c:pt idx="2323">
                  <c:v>0.55620599999999998</c:v>
                </c:pt>
                <c:pt idx="2324">
                  <c:v>0.56523299999999999</c:v>
                </c:pt>
                <c:pt idx="2325">
                  <c:v>0.56046600000000002</c:v>
                </c:pt>
                <c:pt idx="2326">
                  <c:v>0.563975</c:v>
                </c:pt>
                <c:pt idx="2327">
                  <c:v>0.57119799999999998</c:v>
                </c:pt>
                <c:pt idx="2328">
                  <c:v>0.56725199999999998</c:v>
                </c:pt>
                <c:pt idx="2329">
                  <c:v>0.54722599999999999</c:v>
                </c:pt>
                <c:pt idx="2330">
                  <c:v>0.54746399999999995</c:v>
                </c:pt>
                <c:pt idx="2331">
                  <c:v>0.55678899999999998</c:v>
                </c:pt>
                <c:pt idx="2332">
                  <c:v>0.56212600000000001</c:v>
                </c:pt>
                <c:pt idx="2333">
                  <c:v>0.54763499999999998</c:v>
                </c:pt>
                <c:pt idx="2334">
                  <c:v>0.55682399999999999</c:v>
                </c:pt>
                <c:pt idx="2335">
                  <c:v>0.55296599999999996</c:v>
                </c:pt>
                <c:pt idx="2336">
                  <c:v>0.55606999999999995</c:v>
                </c:pt>
                <c:pt idx="2337">
                  <c:v>0.54901699999999998</c:v>
                </c:pt>
                <c:pt idx="2338">
                  <c:v>0.55336799999999997</c:v>
                </c:pt>
                <c:pt idx="2339">
                  <c:v>0.55411600000000005</c:v>
                </c:pt>
                <c:pt idx="2340">
                  <c:v>0.55292799999999998</c:v>
                </c:pt>
                <c:pt idx="2341">
                  <c:v>0.55860500000000002</c:v>
                </c:pt>
                <c:pt idx="2342">
                  <c:v>0.56073099999999998</c:v>
                </c:pt>
                <c:pt idx="2343">
                  <c:v>0.55622499999999997</c:v>
                </c:pt>
                <c:pt idx="2344">
                  <c:v>0.552921</c:v>
                </c:pt>
                <c:pt idx="2345">
                  <c:v>0.55881700000000001</c:v>
                </c:pt>
                <c:pt idx="2346">
                  <c:v>0.55729700000000004</c:v>
                </c:pt>
                <c:pt idx="2347">
                  <c:v>0.55901800000000001</c:v>
                </c:pt>
                <c:pt idx="2348">
                  <c:v>0.557002</c:v>
                </c:pt>
                <c:pt idx="2349">
                  <c:v>0.56963600000000003</c:v>
                </c:pt>
                <c:pt idx="2350">
                  <c:v>0.57037800000000005</c:v>
                </c:pt>
                <c:pt idx="2351">
                  <c:v>0.56748200000000004</c:v>
                </c:pt>
                <c:pt idx="2352">
                  <c:v>0.56724200000000002</c:v>
                </c:pt>
                <c:pt idx="2353">
                  <c:v>0.56479400000000002</c:v>
                </c:pt>
                <c:pt idx="2354">
                  <c:v>0.54953300000000005</c:v>
                </c:pt>
                <c:pt idx="2355">
                  <c:v>0.55961300000000003</c:v>
                </c:pt>
                <c:pt idx="2356">
                  <c:v>0.54516699999999996</c:v>
                </c:pt>
                <c:pt idx="2357">
                  <c:v>0.54093800000000003</c:v>
                </c:pt>
                <c:pt idx="2358">
                  <c:v>0.54265699999999994</c:v>
                </c:pt>
                <c:pt idx="2359">
                  <c:v>0.54030400000000001</c:v>
                </c:pt>
                <c:pt idx="2360">
                  <c:v>0.54392200000000002</c:v>
                </c:pt>
                <c:pt idx="2361">
                  <c:v>0.55558099999999999</c:v>
                </c:pt>
                <c:pt idx="2362">
                  <c:v>0.55722700000000003</c:v>
                </c:pt>
                <c:pt idx="2363">
                  <c:v>0.55285200000000001</c:v>
                </c:pt>
                <c:pt idx="2364">
                  <c:v>0.558531</c:v>
                </c:pt>
                <c:pt idx="2365">
                  <c:v>0.57836799999999999</c:v>
                </c:pt>
                <c:pt idx="2366">
                  <c:v>0.58177900000000005</c:v>
                </c:pt>
                <c:pt idx="2367">
                  <c:v>0.57367900000000005</c:v>
                </c:pt>
                <c:pt idx="2368">
                  <c:v>0.56151499999999999</c:v>
                </c:pt>
                <c:pt idx="2369">
                  <c:v>0.55074100000000004</c:v>
                </c:pt>
                <c:pt idx="2370">
                  <c:v>0.53748499999999999</c:v>
                </c:pt>
                <c:pt idx="2371">
                  <c:v>0.53309799999999996</c:v>
                </c:pt>
                <c:pt idx="2372">
                  <c:v>0.52805800000000003</c:v>
                </c:pt>
                <c:pt idx="2373">
                  <c:v>0.52349900000000005</c:v>
                </c:pt>
                <c:pt idx="2374">
                  <c:v>0.53012700000000001</c:v>
                </c:pt>
                <c:pt idx="2375">
                  <c:v>0.53527800000000003</c:v>
                </c:pt>
                <c:pt idx="2376">
                  <c:v>0.53830800000000001</c:v>
                </c:pt>
                <c:pt idx="2377">
                  <c:v>0.53867799999999999</c:v>
                </c:pt>
                <c:pt idx="2378">
                  <c:v>0.53646400000000005</c:v>
                </c:pt>
                <c:pt idx="2379">
                  <c:v>0.53120999999999996</c:v>
                </c:pt>
                <c:pt idx="2380">
                  <c:v>0.52912000000000003</c:v>
                </c:pt>
                <c:pt idx="2381">
                  <c:v>0.53258499999999998</c:v>
                </c:pt>
                <c:pt idx="2382">
                  <c:v>0.534196</c:v>
                </c:pt>
                <c:pt idx="2383">
                  <c:v>0.52930100000000002</c:v>
                </c:pt>
                <c:pt idx="2384">
                  <c:v>0.53584299999999996</c:v>
                </c:pt>
                <c:pt idx="2385">
                  <c:v>0.52840799999999999</c:v>
                </c:pt>
                <c:pt idx="2386">
                  <c:v>0.523586</c:v>
                </c:pt>
                <c:pt idx="2387">
                  <c:v>0.51553599999999999</c:v>
                </c:pt>
                <c:pt idx="2388">
                  <c:v>0.52583899999999995</c:v>
                </c:pt>
                <c:pt idx="2389">
                  <c:v>0.52189200000000002</c:v>
                </c:pt>
                <c:pt idx="2390">
                  <c:v>0.52288699999999999</c:v>
                </c:pt>
                <c:pt idx="2391">
                  <c:v>0.52567200000000003</c:v>
                </c:pt>
                <c:pt idx="2392">
                  <c:v>0.52896200000000004</c:v>
                </c:pt>
                <c:pt idx="2393">
                  <c:v>0.53061899999999995</c:v>
                </c:pt>
                <c:pt idx="2394">
                  <c:v>0.53222599999999998</c:v>
                </c:pt>
                <c:pt idx="2395">
                  <c:v>0.54293999999999998</c:v>
                </c:pt>
                <c:pt idx="2396">
                  <c:v>0.54317899999999997</c:v>
                </c:pt>
                <c:pt idx="2397">
                  <c:v>0.56620099999999995</c:v>
                </c:pt>
                <c:pt idx="2398">
                  <c:v>0.57472999999999996</c:v>
                </c:pt>
                <c:pt idx="2399">
                  <c:v>0.57522499999999999</c:v>
                </c:pt>
                <c:pt idx="2400">
                  <c:v>0.56554400000000005</c:v>
                </c:pt>
                <c:pt idx="2401">
                  <c:v>0.57538999999999996</c:v>
                </c:pt>
                <c:pt idx="2402">
                  <c:v>0.57238</c:v>
                </c:pt>
                <c:pt idx="2403">
                  <c:v>0.55820800000000004</c:v>
                </c:pt>
                <c:pt idx="2404">
                  <c:v>0.55814299999999994</c:v>
                </c:pt>
                <c:pt idx="2405">
                  <c:v>0.55068399999999995</c:v>
                </c:pt>
                <c:pt idx="2406">
                  <c:v>0.53730800000000001</c:v>
                </c:pt>
                <c:pt idx="2407">
                  <c:v>0.53985899999999998</c:v>
                </c:pt>
                <c:pt idx="2408">
                  <c:v>0.56677500000000003</c:v>
                </c:pt>
                <c:pt idx="2409">
                  <c:v>0.56576099999999996</c:v>
                </c:pt>
                <c:pt idx="2410">
                  <c:v>0.55795099999999997</c:v>
                </c:pt>
                <c:pt idx="2411">
                  <c:v>0.55135900000000004</c:v>
                </c:pt>
                <c:pt idx="2412">
                  <c:v>0.53637999999999997</c:v>
                </c:pt>
                <c:pt idx="2413">
                  <c:v>0.54397200000000001</c:v>
                </c:pt>
                <c:pt idx="2414">
                  <c:v>0.52699600000000002</c:v>
                </c:pt>
                <c:pt idx="2415">
                  <c:v>0.51286500000000002</c:v>
                </c:pt>
                <c:pt idx="2416">
                  <c:v>0.51724199999999998</c:v>
                </c:pt>
                <c:pt idx="2417">
                  <c:v>0.51342699999999997</c:v>
                </c:pt>
                <c:pt idx="2418">
                  <c:v>0.51027400000000001</c:v>
                </c:pt>
                <c:pt idx="2419">
                  <c:v>0.51331099999999996</c:v>
                </c:pt>
                <c:pt idx="2420">
                  <c:v>0.51664399999999999</c:v>
                </c:pt>
                <c:pt idx="2421">
                  <c:v>0.51531400000000005</c:v>
                </c:pt>
                <c:pt idx="2422">
                  <c:v>0.51181600000000005</c:v>
                </c:pt>
                <c:pt idx="2423">
                  <c:v>0.51441800000000004</c:v>
                </c:pt>
                <c:pt idx="2424">
                  <c:v>0.51008699999999996</c:v>
                </c:pt>
                <c:pt idx="2425">
                  <c:v>0.51357699999999995</c:v>
                </c:pt>
                <c:pt idx="2426">
                  <c:v>0.51269799999999999</c:v>
                </c:pt>
                <c:pt idx="2427">
                  <c:v>0.51507400000000003</c:v>
                </c:pt>
                <c:pt idx="2428">
                  <c:v>0.51287400000000005</c:v>
                </c:pt>
                <c:pt idx="2429">
                  <c:v>0.49829499999999999</c:v>
                </c:pt>
                <c:pt idx="2430">
                  <c:v>0.51621899999999998</c:v>
                </c:pt>
                <c:pt idx="2431">
                  <c:v>0.51471900000000004</c:v>
                </c:pt>
                <c:pt idx="2432">
                  <c:v>0.53905999999999998</c:v>
                </c:pt>
                <c:pt idx="2433">
                  <c:v>0.55208800000000002</c:v>
                </c:pt>
                <c:pt idx="2434">
                  <c:v>0.54383000000000004</c:v>
                </c:pt>
                <c:pt idx="2435">
                  <c:v>0.54135500000000003</c:v>
                </c:pt>
                <c:pt idx="2436">
                  <c:v>0.551176</c:v>
                </c:pt>
                <c:pt idx="2437">
                  <c:v>0.55854800000000004</c:v>
                </c:pt>
                <c:pt idx="2438">
                  <c:v>0.56478399999999995</c:v>
                </c:pt>
                <c:pt idx="2439">
                  <c:v>0.57091400000000003</c:v>
                </c:pt>
                <c:pt idx="2440">
                  <c:v>0.56603499999999995</c:v>
                </c:pt>
                <c:pt idx="2441">
                  <c:v>0.56475399999999998</c:v>
                </c:pt>
                <c:pt idx="2442">
                  <c:v>0.56392200000000003</c:v>
                </c:pt>
                <c:pt idx="2443">
                  <c:v>0.55861000000000005</c:v>
                </c:pt>
                <c:pt idx="2444">
                  <c:v>0.57519299999999995</c:v>
                </c:pt>
                <c:pt idx="2445">
                  <c:v>0.57061700000000004</c:v>
                </c:pt>
                <c:pt idx="2446">
                  <c:v>0.57042499999999996</c:v>
                </c:pt>
                <c:pt idx="2447">
                  <c:v>0.57896300000000001</c:v>
                </c:pt>
                <c:pt idx="2448">
                  <c:v>0.58504299999999998</c:v>
                </c:pt>
                <c:pt idx="2449">
                  <c:v>0.57981799999999994</c:v>
                </c:pt>
                <c:pt idx="2450">
                  <c:v>0.57257000000000002</c:v>
                </c:pt>
                <c:pt idx="2451">
                  <c:v>0.55463700000000005</c:v>
                </c:pt>
                <c:pt idx="2452">
                  <c:v>0.56001800000000002</c:v>
                </c:pt>
                <c:pt idx="2453">
                  <c:v>0.570442</c:v>
                </c:pt>
                <c:pt idx="2454">
                  <c:v>0.56056700000000004</c:v>
                </c:pt>
                <c:pt idx="2455">
                  <c:v>0.54781899999999994</c:v>
                </c:pt>
                <c:pt idx="2456">
                  <c:v>0.56013299999999999</c:v>
                </c:pt>
                <c:pt idx="2457">
                  <c:v>0.55452599999999996</c:v>
                </c:pt>
                <c:pt idx="2458">
                  <c:v>0.54351700000000003</c:v>
                </c:pt>
                <c:pt idx="2459">
                  <c:v>0.54757</c:v>
                </c:pt>
                <c:pt idx="2460">
                  <c:v>0.550091</c:v>
                </c:pt>
                <c:pt idx="2461">
                  <c:v>0.54566700000000001</c:v>
                </c:pt>
                <c:pt idx="2462">
                  <c:v>0.55115599999999998</c:v>
                </c:pt>
                <c:pt idx="2463">
                  <c:v>0.54582600000000003</c:v>
                </c:pt>
                <c:pt idx="2464">
                  <c:v>0.54353200000000002</c:v>
                </c:pt>
                <c:pt idx="2465">
                  <c:v>0.56291400000000003</c:v>
                </c:pt>
                <c:pt idx="2466">
                  <c:v>0.56043900000000002</c:v>
                </c:pt>
                <c:pt idx="2467">
                  <c:v>0.55533100000000002</c:v>
                </c:pt>
                <c:pt idx="2468">
                  <c:v>0.55805099999999996</c:v>
                </c:pt>
                <c:pt idx="2469">
                  <c:v>0.56060399999999999</c:v>
                </c:pt>
                <c:pt idx="2470">
                  <c:v>0.56374999999999997</c:v>
                </c:pt>
                <c:pt idx="2471">
                  <c:v>0.56767999999999996</c:v>
                </c:pt>
                <c:pt idx="2472">
                  <c:v>0.57112700000000005</c:v>
                </c:pt>
                <c:pt idx="2473">
                  <c:v>0.57402399999999998</c:v>
                </c:pt>
                <c:pt idx="2474">
                  <c:v>0.56989400000000001</c:v>
                </c:pt>
                <c:pt idx="2475">
                  <c:v>0.55720199999999998</c:v>
                </c:pt>
                <c:pt idx="2476">
                  <c:v>0.55595600000000001</c:v>
                </c:pt>
                <c:pt idx="2477">
                  <c:v>0.562338</c:v>
                </c:pt>
                <c:pt idx="2478">
                  <c:v>0.56328599999999995</c:v>
                </c:pt>
                <c:pt idx="2479">
                  <c:v>0.55744899999999997</c:v>
                </c:pt>
                <c:pt idx="2480">
                  <c:v>0.55005499999999996</c:v>
                </c:pt>
                <c:pt idx="2481">
                  <c:v>0.55071999999999999</c:v>
                </c:pt>
                <c:pt idx="2482">
                  <c:v>0.555261</c:v>
                </c:pt>
                <c:pt idx="2483">
                  <c:v>0.55919600000000003</c:v>
                </c:pt>
                <c:pt idx="2484">
                  <c:v>0.55260699999999996</c:v>
                </c:pt>
                <c:pt idx="2485">
                  <c:v>0.54984999999999995</c:v>
                </c:pt>
                <c:pt idx="2486">
                  <c:v>0.54698899999999995</c:v>
                </c:pt>
                <c:pt idx="2487">
                  <c:v>0.55726399999999998</c:v>
                </c:pt>
                <c:pt idx="2488">
                  <c:v>0.56743699999999997</c:v>
                </c:pt>
                <c:pt idx="2489">
                  <c:v>0.58228100000000005</c:v>
                </c:pt>
                <c:pt idx="2490">
                  <c:v>0.57837899999999998</c:v>
                </c:pt>
                <c:pt idx="2491">
                  <c:v>0.57993300000000003</c:v>
                </c:pt>
                <c:pt idx="2492">
                  <c:v>0.58424799999999999</c:v>
                </c:pt>
                <c:pt idx="2493">
                  <c:v>0.57360599999999995</c:v>
                </c:pt>
                <c:pt idx="2494">
                  <c:v>0.60503899999999999</c:v>
                </c:pt>
                <c:pt idx="2495">
                  <c:v>0.60080100000000003</c:v>
                </c:pt>
                <c:pt idx="2496">
                  <c:v>0.60341</c:v>
                </c:pt>
                <c:pt idx="2497">
                  <c:v>0.59444200000000003</c:v>
                </c:pt>
                <c:pt idx="2498">
                  <c:v>0.59718499999999997</c:v>
                </c:pt>
                <c:pt idx="2499">
                  <c:v>0.59416999999999998</c:v>
                </c:pt>
                <c:pt idx="2500">
                  <c:v>0.57830300000000001</c:v>
                </c:pt>
                <c:pt idx="2501">
                  <c:v>0.56388000000000005</c:v>
                </c:pt>
                <c:pt idx="2502">
                  <c:v>0.54400999999999999</c:v>
                </c:pt>
                <c:pt idx="2503">
                  <c:v>0.54586299999999999</c:v>
                </c:pt>
                <c:pt idx="2504">
                  <c:v>0.54250200000000004</c:v>
                </c:pt>
                <c:pt idx="2505">
                  <c:v>0.54123100000000002</c:v>
                </c:pt>
                <c:pt idx="2506">
                  <c:v>0.54374400000000001</c:v>
                </c:pt>
                <c:pt idx="2507">
                  <c:v>0.53256899999999996</c:v>
                </c:pt>
                <c:pt idx="2508">
                  <c:v>0.52618900000000002</c:v>
                </c:pt>
                <c:pt idx="2509">
                  <c:v>0.53169599999999995</c:v>
                </c:pt>
                <c:pt idx="2510">
                  <c:v>0.54718500000000003</c:v>
                </c:pt>
                <c:pt idx="2511">
                  <c:v>0.56560200000000005</c:v>
                </c:pt>
                <c:pt idx="2512">
                  <c:v>0.55697099999999999</c:v>
                </c:pt>
                <c:pt idx="2513">
                  <c:v>0.56669899999999995</c:v>
                </c:pt>
                <c:pt idx="2514">
                  <c:v>0.557809</c:v>
                </c:pt>
                <c:pt idx="2515">
                  <c:v>0.55595799999999995</c:v>
                </c:pt>
                <c:pt idx="2516">
                  <c:v>0.54463700000000004</c:v>
                </c:pt>
                <c:pt idx="2517">
                  <c:v>0.53920000000000001</c:v>
                </c:pt>
                <c:pt idx="2518">
                  <c:v>0.53815800000000003</c:v>
                </c:pt>
                <c:pt idx="2519">
                  <c:v>0.53301299999999996</c:v>
                </c:pt>
                <c:pt idx="2520">
                  <c:v>0.54115599999999997</c:v>
                </c:pt>
                <c:pt idx="2521">
                  <c:v>0.534829</c:v>
                </c:pt>
                <c:pt idx="2522">
                  <c:v>0.53376100000000004</c:v>
                </c:pt>
                <c:pt idx="2523">
                  <c:v>0.54067500000000002</c:v>
                </c:pt>
                <c:pt idx="2524">
                  <c:v>0.54742299999999999</c:v>
                </c:pt>
                <c:pt idx="2525">
                  <c:v>0.555481</c:v>
                </c:pt>
                <c:pt idx="2526">
                  <c:v>0.56255200000000005</c:v>
                </c:pt>
                <c:pt idx="2527">
                  <c:v>0.574349</c:v>
                </c:pt>
                <c:pt idx="2528">
                  <c:v>0.58400200000000002</c:v>
                </c:pt>
                <c:pt idx="2529">
                  <c:v>0.57827399999999995</c:v>
                </c:pt>
                <c:pt idx="2530">
                  <c:v>0.57761200000000001</c:v>
                </c:pt>
                <c:pt idx="2531">
                  <c:v>0.57810499999999998</c:v>
                </c:pt>
                <c:pt idx="2532">
                  <c:v>0.570886</c:v>
                </c:pt>
                <c:pt idx="2533">
                  <c:v>0.55540900000000004</c:v>
                </c:pt>
                <c:pt idx="2534">
                  <c:v>0.54853600000000002</c:v>
                </c:pt>
                <c:pt idx="2535">
                  <c:v>0.53799799999999998</c:v>
                </c:pt>
                <c:pt idx="2536">
                  <c:v>0.53205599999999997</c:v>
                </c:pt>
                <c:pt idx="2537">
                  <c:v>0.53315900000000005</c:v>
                </c:pt>
                <c:pt idx="2538">
                  <c:v>0.53722300000000001</c:v>
                </c:pt>
                <c:pt idx="2539">
                  <c:v>0.53959400000000002</c:v>
                </c:pt>
                <c:pt idx="2540">
                  <c:v>0.53435699999999997</c:v>
                </c:pt>
                <c:pt idx="2541">
                  <c:v>0.54206200000000004</c:v>
                </c:pt>
                <c:pt idx="2542">
                  <c:v>0.54036200000000001</c:v>
                </c:pt>
                <c:pt idx="2543">
                  <c:v>0.54391800000000001</c:v>
                </c:pt>
                <c:pt idx="2544">
                  <c:v>0.54552100000000003</c:v>
                </c:pt>
                <c:pt idx="2545">
                  <c:v>0.54810499999999995</c:v>
                </c:pt>
                <c:pt idx="2546">
                  <c:v>0.556732</c:v>
                </c:pt>
                <c:pt idx="2547">
                  <c:v>0.560666</c:v>
                </c:pt>
                <c:pt idx="2548">
                  <c:v>0.55881400000000003</c:v>
                </c:pt>
                <c:pt idx="2549">
                  <c:v>0.56478200000000001</c:v>
                </c:pt>
                <c:pt idx="2550">
                  <c:v>0.57278899999999999</c:v>
                </c:pt>
                <c:pt idx="2551">
                  <c:v>0.55772600000000006</c:v>
                </c:pt>
                <c:pt idx="2552">
                  <c:v>0.56871799999999995</c:v>
                </c:pt>
                <c:pt idx="2553">
                  <c:v>0.57175299999999996</c:v>
                </c:pt>
                <c:pt idx="2554">
                  <c:v>0.57494699999999999</c:v>
                </c:pt>
                <c:pt idx="2555">
                  <c:v>0.57042700000000002</c:v>
                </c:pt>
                <c:pt idx="2556">
                  <c:v>0.56805899999999998</c:v>
                </c:pt>
                <c:pt idx="2557">
                  <c:v>0.56429799999999997</c:v>
                </c:pt>
                <c:pt idx="2558">
                  <c:v>0.56751399999999996</c:v>
                </c:pt>
                <c:pt idx="2559">
                  <c:v>0.55706299999999997</c:v>
                </c:pt>
                <c:pt idx="2560">
                  <c:v>0.55767599999999995</c:v>
                </c:pt>
                <c:pt idx="2561">
                  <c:v>0.55441499999999999</c:v>
                </c:pt>
                <c:pt idx="2562">
                  <c:v>0.55033200000000004</c:v>
                </c:pt>
                <c:pt idx="2563">
                  <c:v>0.54763899999999999</c:v>
                </c:pt>
                <c:pt idx="2564">
                  <c:v>0.55199799999999999</c:v>
                </c:pt>
                <c:pt idx="2565">
                  <c:v>0.547566</c:v>
                </c:pt>
                <c:pt idx="2566">
                  <c:v>0.54543900000000001</c:v>
                </c:pt>
                <c:pt idx="2567">
                  <c:v>0.53422700000000001</c:v>
                </c:pt>
                <c:pt idx="2568">
                  <c:v>0.54178499999999996</c:v>
                </c:pt>
                <c:pt idx="2569">
                  <c:v>0.54666499999999996</c:v>
                </c:pt>
                <c:pt idx="2570">
                  <c:v>0.54930800000000002</c:v>
                </c:pt>
                <c:pt idx="2571">
                  <c:v>0.55145100000000002</c:v>
                </c:pt>
                <c:pt idx="2572">
                  <c:v>0.54942999999999997</c:v>
                </c:pt>
                <c:pt idx="2573">
                  <c:v>0.55196900000000004</c:v>
                </c:pt>
                <c:pt idx="2574">
                  <c:v>0.54912799999999995</c:v>
                </c:pt>
                <c:pt idx="2575">
                  <c:v>0.54633600000000004</c:v>
                </c:pt>
                <c:pt idx="2576">
                  <c:v>0.547709</c:v>
                </c:pt>
                <c:pt idx="2577">
                  <c:v>0.54072299999999995</c:v>
                </c:pt>
                <c:pt idx="2578">
                  <c:v>0.54966199999999998</c:v>
                </c:pt>
                <c:pt idx="2579">
                  <c:v>0.54922499999999996</c:v>
                </c:pt>
                <c:pt idx="2580">
                  <c:v>0.54281900000000005</c:v>
                </c:pt>
                <c:pt idx="2581">
                  <c:v>0.55738100000000002</c:v>
                </c:pt>
                <c:pt idx="2582">
                  <c:v>0.56343600000000005</c:v>
                </c:pt>
                <c:pt idx="2583">
                  <c:v>0.55736799999999997</c:v>
                </c:pt>
                <c:pt idx="2584">
                  <c:v>0.566056</c:v>
                </c:pt>
                <c:pt idx="2585">
                  <c:v>0.56661799999999996</c:v>
                </c:pt>
                <c:pt idx="2586">
                  <c:v>0.56453299999999995</c:v>
                </c:pt>
                <c:pt idx="2587">
                  <c:v>0.56904600000000005</c:v>
                </c:pt>
                <c:pt idx="2588">
                  <c:v>0.57495799999999997</c:v>
                </c:pt>
                <c:pt idx="2589">
                  <c:v>0.57798899999999998</c:v>
                </c:pt>
                <c:pt idx="2590">
                  <c:v>0.56607399999999997</c:v>
                </c:pt>
                <c:pt idx="2591">
                  <c:v>0.56597900000000001</c:v>
                </c:pt>
                <c:pt idx="2592">
                  <c:v>0.56608899999999995</c:v>
                </c:pt>
                <c:pt idx="2593">
                  <c:v>0.54564900000000005</c:v>
                </c:pt>
                <c:pt idx="2594">
                  <c:v>0.52792300000000003</c:v>
                </c:pt>
                <c:pt idx="2595">
                  <c:v>0.51730500000000001</c:v>
                </c:pt>
                <c:pt idx="2596">
                  <c:v>0.51251199999999997</c:v>
                </c:pt>
                <c:pt idx="2597">
                  <c:v>0.51109499999999997</c:v>
                </c:pt>
                <c:pt idx="2598">
                  <c:v>0.51048700000000002</c:v>
                </c:pt>
                <c:pt idx="2599">
                  <c:v>0.51424700000000001</c:v>
                </c:pt>
                <c:pt idx="2600">
                  <c:v>0.51883999999999997</c:v>
                </c:pt>
                <c:pt idx="2601">
                  <c:v>0.52367799999999998</c:v>
                </c:pt>
                <c:pt idx="2602">
                  <c:v>0.52465799999999996</c:v>
                </c:pt>
                <c:pt idx="2603">
                  <c:v>0.52455499999999999</c:v>
                </c:pt>
                <c:pt idx="2604">
                  <c:v>0.52383599999999997</c:v>
                </c:pt>
                <c:pt idx="2605">
                  <c:v>0.53151899999999996</c:v>
                </c:pt>
                <c:pt idx="2606">
                  <c:v>0.53695999999999999</c:v>
                </c:pt>
                <c:pt idx="2607">
                  <c:v>0.54874500000000004</c:v>
                </c:pt>
                <c:pt idx="2608">
                  <c:v>0.54668799999999995</c:v>
                </c:pt>
                <c:pt idx="2609">
                  <c:v>0.54843200000000003</c:v>
                </c:pt>
                <c:pt idx="2610">
                  <c:v>0.55235000000000001</c:v>
                </c:pt>
                <c:pt idx="2611">
                  <c:v>0.55893899999999996</c:v>
                </c:pt>
                <c:pt idx="2612">
                  <c:v>0.547767</c:v>
                </c:pt>
                <c:pt idx="2613">
                  <c:v>0.55320899999999995</c:v>
                </c:pt>
                <c:pt idx="2614">
                  <c:v>0.55740000000000001</c:v>
                </c:pt>
                <c:pt idx="2615">
                  <c:v>0.56164599999999998</c:v>
                </c:pt>
                <c:pt idx="2616">
                  <c:v>0.56238200000000005</c:v>
                </c:pt>
                <c:pt idx="2617">
                  <c:v>0.56116600000000005</c:v>
                </c:pt>
                <c:pt idx="2618">
                  <c:v>0.56891999999999998</c:v>
                </c:pt>
                <c:pt idx="2619">
                  <c:v>0.55750500000000003</c:v>
                </c:pt>
                <c:pt idx="2620">
                  <c:v>0.55761099999999997</c:v>
                </c:pt>
                <c:pt idx="2621">
                  <c:v>0.56164800000000004</c:v>
                </c:pt>
                <c:pt idx="2622">
                  <c:v>0.56191599999999997</c:v>
                </c:pt>
                <c:pt idx="2623">
                  <c:v>0.56049499999999997</c:v>
                </c:pt>
                <c:pt idx="2624">
                  <c:v>0.56445299999999998</c:v>
                </c:pt>
                <c:pt idx="2625">
                  <c:v>0.56855100000000003</c:v>
                </c:pt>
                <c:pt idx="2626">
                  <c:v>0.56311999999999995</c:v>
                </c:pt>
                <c:pt idx="2627">
                  <c:v>0.56867000000000001</c:v>
                </c:pt>
                <c:pt idx="2628">
                  <c:v>0.56686300000000001</c:v>
                </c:pt>
                <c:pt idx="2629">
                  <c:v>0.57739200000000002</c:v>
                </c:pt>
                <c:pt idx="2630">
                  <c:v>0.57784800000000003</c:v>
                </c:pt>
                <c:pt idx="2631">
                  <c:v>0.57617600000000002</c:v>
                </c:pt>
                <c:pt idx="2632">
                  <c:v>0.56730700000000001</c:v>
                </c:pt>
                <c:pt idx="2633">
                  <c:v>0.56376800000000005</c:v>
                </c:pt>
                <c:pt idx="2634">
                  <c:v>0.55439700000000003</c:v>
                </c:pt>
                <c:pt idx="2635">
                  <c:v>0.57743199999999995</c:v>
                </c:pt>
                <c:pt idx="2636">
                  <c:v>0.57001500000000005</c:v>
                </c:pt>
                <c:pt idx="2637">
                  <c:v>0.582318</c:v>
                </c:pt>
                <c:pt idx="2638">
                  <c:v>0.57097500000000001</c:v>
                </c:pt>
                <c:pt idx="2639">
                  <c:v>0.57443999999999995</c:v>
                </c:pt>
                <c:pt idx="2640">
                  <c:v>0.56568099999999999</c:v>
                </c:pt>
                <c:pt idx="2641">
                  <c:v>0.56914100000000001</c:v>
                </c:pt>
                <c:pt idx="2642">
                  <c:v>0.57962000000000002</c:v>
                </c:pt>
                <c:pt idx="2643">
                  <c:v>0.59313099999999996</c:v>
                </c:pt>
                <c:pt idx="2644">
                  <c:v>0.58867800000000003</c:v>
                </c:pt>
                <c:pt idx="2645">
                  <c:v>0.58436299999999997</c:v>
                </c:pt>
                <c:pt idx="2646">
                  <c:v>0.596086</c:v>
                </c:pt>
                <c:pt idx="2647">
                  <c:v>0.58576799999999996</c:v>
                </c:pt>
                <c:pt idx="2648">
                  <c:v>0.57813599999999998</c:v>
                </c:pt>
                <c:pt idx="2649">
                  <c:v>0.55057800000000001</c:v>
                </c:pt>
                <c:pt idx="2650">
                  <c:v>0.57664499999999996</c:v>
                </c:pt>
                <c:pt idx="2651">
                  <c:v>0.55617099999999997</c:v>
                </c:pt>
                <c:pt idx="2652">
                  <c:v>0.54752100000000004</c:v>
                </c:pt>
                <c:pt idx="2653">
                  <c:v>0.55901699999999999</c:v>
                </c:pt>
                <c:pt idx="2654">
                  <c:v>0.57497799999999999</c:v>
                </c:pt>
                <c:pt idx="2655">
                  <c:v>0.55908100000000005</c:v>
                </c:pt>
                <c:pt idx="2656">
                  <c:v>0.53466599999999997</c:v>
                </c:pt>
                <c:pt idx="2657">
                  <c:v>0.525648</c:v>
                </c:pt>
                <c:pt idx="2658">
                  <c:v>0.54928600000000005</c:v>
                </c:pt>
                <c:pt idx="2659">
                  <c:v>0.56914100000000001</c:v>
                </c:pt>
                <c:pt idx="2660">
                  <c:v>0.56288000000000005</c:v>
                </c:pt>
                <c:pt idx="2661">
                  <c:v>0.54618900000000004</c:v>
                </c:pt>
                <c:pt idx="2662">
                  <c:v>0.552647</c:v>
                </c:pt>
                <c:pt idx="2663">
                  <c:v>0.55597600000000003</c:v>
                </c:pt>
                <c:pt idx="2664">
                  <c:v>0.54379200000000005</c:v>
                </c:pt>
                <c:pt idx="2665">
                  <c:v>0.54091699999999998</c:v>
                </c:pt>
                <c:pt idx="2666">
                  <c:v>0.53858300000000003</c:v>
                </c:pt>
                <c:pt idx="2667">
                  <c:v>0.54614399999999996</c:v>
                </c:pt>
                <c:pt idx="2668">
                  <c:v>0.54605300000000001</c:v>
                </c:pt>
                <c:pt idx="2669">
                  <c:v>0.54406600000000005</c:v>
                </c:pt>
                <c:pt idx="2670">
                  <c:v>0.54532199999999997</c:v>
                </c:pt>
                <c:pt idx="2671">
                  <c:v>0.552315</c:v>
                </c:pt>
                <c:pt idx="2672">
                  <c:v>0.54864199999999996</c:v>
                </c:pt>
                <c:pt idx="2673">
                  <c:v>0.54719300000000004</c:v>
                </c:pt>
                <c:pt idx="2674">
                  <c:v>0.55379500000000004</c:v>
                </c:pt>
                <c:pt idx="2675">
                  <c:v>0.56127899999999997</c:v>
                </c:pt>
                <c:pt idx="2676">
                  <c:v>0.56445699999999999</c:v>
                </c:pt>
                <c:pt idx="2677">
                  <c:v>0.56376000000000004</c:v>
                </c:pt>
                <c:pt idx="2678">
                  <c:v>0.57122499999999998</c:v>
                </c:pt>
                <c:pt idx="2679">
                  <c:v>0.57203899999999996</c:v>
                </c:pt>
                <c:pt idx="2680">
                  <c:v>0.570075</c:v>
                </c:pt>
                <c:pt idx="2681">
                  <c:v>0.56690799999999997</c:v>
                </c:pt>
                <c:pt idx="2682">
                  <c:v>0.562608</c:v>
                </c:pt>
                <c:pt idx="2683">
                  <c:v>0.564975</c:v>
                </c:pt>
                <c:pt idx="2684">
                  <c:v>0.56043699999999996</c:v>
                </c:pt>
                <c:pt idx="2685">
                  <c:v>0.56243399999999999</c:v>
                </c:pt>
                <c:pt idx="2686">
                  <c:v>0.57386000000000004</c:v>
                </c:pt>
                <c:pt idx="2687">
                  <c:v>0.57500499999999999</c:v>
                </c:pt>
                <c:pt idx="2688">
                  <c:v>0.57607799999999998</c:v>
                </c:pt>
                <c:pt idx="2689">
                  <c:v>0.57641900000000001</c:v>
                </c:pt>
                <c:pt idx="2690">
                  <c:v>0.57396800000000003</c:v>
                </c:pt>
                <c:pt idx="2691">
                  <c:v>0.57203300000000001</c:v>
                </c:pt>
                <c:pt idx="2692">
                  <c:v>0.57659400000000005</c:v>
                </c:pt>
                <c:pt idx="2693">
                  <c:v>0.57622399999999996</c:v>
                </c:pt>
                <c:pt idx="2694">
                  <c:v>0.57781499999999997</c:v>
                </c:pt>
                <c:pt idx="2695">
                  <c:v>0.57359099999999996</c:v>
                </c:pt>
                <c:pt idx="2696">
                  <c:v>0.57581199999999999</c:v>
                </c:pt>
                <c:pt idx="2697">
                  <c:v>0.58352800000000005</c:v>
                </c:pt>
                <c:pt idx="2698">
                  <c:v>0.579264</c:v>
                </c:pt>
                <c:pt idx="2699">
                  <c:v>0.58547899999999997</c:v>
                </c:pt>
                <c:pt idx="2700">
                  <c:v>0.58259700000000003</c:v>
                </c:pt>
                <c:pt idx="2701">
                  <c:v>0.57288700000000004</c:v>
                </c:pt>
                <c:pt idx="2702">
                  <c:v>0.56755500000000003</c:v>
                </c:pt>
                <c:pt idx="2703">
                  <c:v>0.57346900000000001</c:v>
                </c:pt>
                <c:pt idx="2704">
                  <c:v>0.57260800000000001</c:v>
                </c:pt>
                <c:pt idx="2705">
                  <c:v>0.56964300000000001</c:v>
                </c:pt>
                <c:pt idx="2706">
                  <c:v>0.565473</c:v>
                </c:pt>
                <c:pt idx="2707">
                  <c:v>0.56320599999999998</c:v>
                </c:pt>
                <c:pt idx="2708">
                  <c:v>0.55943900000000002</c:v>
                </c:pt>
                <c:pt idx="2709">
                  <c:v>0.57212300000000005</c:v>
                </c:pt>
                <c:pt idx="2710">
                  <c:v>0.58015499999999998</c:v>
                </c:pt>
                <c:pt idx="2711">
                  <c:v>0.57994400000000002</c:v>
                </c:pt>
                <c:pt idx="2712">
                  <c:v>0.58724600000000005</c:v>
                </c:pt>
                <c:pt idx="2713">
                  <c:v>0.58939399999999997</c:v>
                </c:pt>
                <c:pt idx="2714">
                  <c:v>0.59036500000000003</c:v>
                </c:pt>
                <c:pt idx="2715">
                  <c:v>0.58969899999999997</c:v>
                </c:pt>
                <c:pt idx="2716">
                  <c:v>0.583484</c:v>
                </c:pt>
                <c:pt idx="2717">
                  <c:v>0.57969800000000005</c:v>
                </c:pt>
                <c:pt idx="2718">
                  <c:v>0.57578700000000005</c:v>
                </c:pt>
                <c:pt idx="2719">
                  <c:v>0.57700799999999997</c:v>
                </c:pt>
                <c:pt idx="2720">
                  <c:v>0.57232799999999995</c:v>
                </c:pt>
                <c:pt idx="2721">
                  <c:v>0.57322300000000004</c:v>
                </c:pt>
                <c:pt idx="2722">
                  <c:v>0.573021</c:v>
                </c:pt>
                <c:pt idx="2723">
                  <c:v>0.57295600000000002</c:v>
                </c:pt>
                <c:pt idx="2724">
                  <c:v>0.57089999999999996</c:v>
                </c:pt>
                <c:pt idx="2725">
                  <c:v>0.57092600000000004</c:v>
                </c:pt>
                <c:pt idx="2726">
                  <c:v>0.56832499999999997</c:v>
                </c:pt>
                <c:pt idx="2727">
                  <c:v>0.56710099999999997</c:v>
                </c:pt>
                <c:pt idx="2728">
                  <c:v>0.56287699999999996</c:v>
                </c:pt>
                <c:pt idx="2729">
                  <c:v>0.55984999999999996</c:v>
                </c:pt>
                <c:pt idx="2730">
                  <c:v>0.56009299999999995</c:v>
                </c:pt>
                <c:pt idx="2731">
                  <c:v>0.55875600000000003</c:v>
                </c:pt>
                <c:pt idx="2732">
                  <c:v>0.55377500000000002</c:v>
                </c:pt>
                <c:pt idx="2733">
                  <c:v>0.55280499999999999</c:v>
                </c:pt>
                <c:pt idx="2734">
                  <c:v>0.55052199999999996</c:v>
                </c:pt>
                <c:pt idx="2735">
                  <c:v>0.55402200000000001</c:v>
                </c:pt>
                <c:pt idx="2736">
                  <c:v>0.56225800000000004</c:v>
                </c:pt>
                <c:pt idx="2737">
                  <c:v>0.57024799999999998</c:v>
                </c:pt>
                <c:pt idx="2738">
                  <c:v>0.58946299999999996</c:v>
                </c:pt>
                <c:pt idx="2739">
                  <c:v>0.59452499999999997</c:v>
                </c:pt>
                <c:pt idx="2740">
                  <c:v>0.58848800000000001</c:v>
                </c:pt>
                <c:pt idx="2741">
                  <c:v>0.58494299999999999</c:v>
                </c:pt>
                <c:pt idx="2742">
                  <c:v>0.57762999999999998</c:v>
                </c:pt>
                <c:pt idx="2743">
                  <c:v>0.57113800000000003</c:v>
                </c:pt>
                <c:pt idx="2744">
                  <c:v>0.56128400000000001</c:v>
                </c:pt>
                <c:pt idx="2745">
                  <c:v>0.55454300000000001</c:v>
                </c:pt>
                <c:pt idx="2746">
                  <c:v>0.55450500000000003</c:v>
                </c:pt>
                <c:pt idx="2747">
                  <c:v>0.56096000000000001</c:v>
                </c:pt>
                <c:pt idx="2748">
                  <c:v>0.55725000000000002</c:v>
                </c:pt>
                <c:pt idx="2749">
                  <c:v>0.55732099999999996</c:v>
                </c:pt>
                <c:pt idx="2750">
                  <c:v>0.56571499999999997</c:v>
                </c:pt>
                <c:pt idx="2751">
                  <c:v>0.57771600000000001</c:v>
                </c:pt>
                <c:pt idx="2752">
                  <c:v>0.57645599999999997</c:v>
                </c:pt>
                <c:pt idx="2753">
                  <c:v>0.573237</c:v>
                </c:pt>
                <c:pt idx="2754">
                  <c:v>0.56286000000000003</c:v>
                </c:pt>
                <c:pt idx="2755">
                  <c:v>0.58372800000000002</c:v>
                </c:pt>
                <c:pt idx="2756">
                  <c:v>0.58373299999999995</c:v>
                </c:pt>
                <c:pt idx="2757">
                  <c:v>0.58562700000000001</c:v>
                </c:pt>
                <c:pt idx="2758">
                  <c:v>0.575824</c:v>
                </c:pt>
                <c:pt idx="2759">
                  <c:v>0.57912399999999997</c:v>
                </c:pt>
                <c:pt idx="2760">
                  <c:v>0.56727000000000005</c:v>
                </c:pt>
                <c:pt idx="2761">
                  <c:v>0.55727099999999996</c:v>
                </c:pt>
                <c:pt idx="2762">
                  <c:v>0.56868099999999999</c:v>
                </c:pt>
                <c:pt idx="2763">
                  <c:v>0.56079500000000004</c:v>
                </c:pt>
                <c:pt idx="2764">
                  <c:v>0.560608</c:v>
                </c:pt>
                <c:pt idx="2765">
                  <c:v>0.54148300000000005</c:v>
                </c:pt>
                <c:pt idx="2766">
                  <c:v>0.53021200000000002</c:v>
                </c:pt>
                <c:pt idx="2767">
                  <c:v>0.56016699999999997</c:v>
                </c:pt>
                <c:pt idx="2768">
                  <c:v>0.57964700000000002</c:v>
                </c:pt>
                <c:pt idx="2769">
                  <c:v>0.55895700000000004</c:v>
                </c:pt>
                <c:pt idx="2770">
                  <c:v>0.56113400000000002</c:v>
                </c:pt>
                <c:pt idx="2771">
                  <c:v>0.54790700000000003</c:v>
                </c:pt>
                <c:pt idx="2772">
                  <c:v>0.541964</c:v>
                </c:pt>
                <c:pt idx="2773">
                  <c:v>0.55124700000000004</c:v>
                </c:pt>
                <c:pt idx="2774">
                  <c:v>0.54615800000000003</c:v>
                </c:pt>
                <c:pt idx="2775">
                  <c:v>0.53712300000000002</c:v>
                </c:pt>
                <c:pt idx="2776">
                  <c:v>0.56263200000000002</c:v>
                </c:pt>
                <c:pt idx="2777">
                  <c:v>0.55785600000000002</c:v>
                </c:pt>
                <c:pt idx="2778">
                  <c:v>0.57653100000000002</c:v>
                </c:pt>
                <c:pt idx="2779">
                  <c:v>0.58216000000000001</c:v>
                </c:pt>
                <c:pt idx="2780">
                  <c:v>0.55962500000000004</c:v>
                </c:pt>
                <c:pt idx="2781">
                  <c:v>0.56228999999999996</c:v>
                </c:pt>
                <c:pt idx="2782">
                  <c:v>0.57169499999999995</c:v>
                </c:pt>
                <c:pt idx="2783">
                  <c:v>0.59434699999999996</c:v>
                </c:pt>
                <c:pt idx="2784">
                  <c:v>0.57972900000000005</c:v>
                </c:pt>
                <c:pt idx="2785">
                  <c:v>0.55566499999999996</c:v>
                </c:pt>
                <c:pt idx="2786">
                  <c:v>0.56271499999999997</c:v>
                </c:pt>
                <c:pt idx="2787">
                  <c:v>0.56175299999999995</c:v>
                </c:pt>
                <c:pt idx="2788">
                  <c:v>0.55782500000000002</c:v>
                </c:pt>
                <c:pt idx="2789">
                  <c:v>0.57883099999999998</c:v>
                </c:pt>
                <c:pt idx="2790">
                  <c:v>0.56755599999999995</c:v>
                </c:pt>
                <c:pt idx="2791">
                  <c:v>0.54827700000000001</c:v>
                </c:pt>
                <c:pt idx="2792">
                  <c:v>0.55323199999999995</c:v>
                </c:pt>
                <c:pt idx="2793">
                  <c:v>0.55107399999999995</c:v>
                </c:pt>
                <c:pt idx="2794">
                  <c:v>0.553674</c:v>
                </c:pt>
                <c:pt idx="2795">
                  <c:v>0.54138900000000001</c:v>
                </c:pt>
                <c:pt idx="2796">
                  <c:v>0.57072599999999996</c:v>
                </c:pt>
                <c:pt idx="2797">
                  <c:v>0.57720499999999997</c:v>
                </c:pt>
                <c:pt idx="2798">
                  <c:v>0.59577199999999997</c:v>
                </c:pt>
                <c:pt idx="2799">
                  <c:v>0.56923299999999999</c:v>
                </c:pt>
                <c:pt idx="2800">
                  <c:v>0.54131200000000002</c:v>
                </c:pt>
                <c:pt idx="2801">
                  <c:v>0.55779000000000001</c:v>
                </c:pt>
                <c:pt idx="2802">
                  <c:v>0.570102</c:v>
                </c:pt>
                <c:pt idx="2803">
                  <c:v>0.58180900000000002</c:v>
                </c:pt>
                <c:pt idx="2804">
                  <c:v>0.56299200000000005</c:v>
                </c:pt>
                <c:pt idx="2805">
                  <c:v>0.556315</c:v>
                </c:pt>
                <c:pt idx="2806">
                  <c:v>0.56125899999999995</c:v>
                </c:pt>
                <c:pt idx="2807">
                  <c:v>0.56005400000000005</c:v>
                </c:pt>
                <c:pt idx="2808">
                  <c:v>0.572743</c:v>
                </c:pt>
                <c:pt idx="2809">
                  <c:v>0.58454799999999996</c:v>
                </c:pt>
                <c:pt idx="2810">
                  <c:v>0.57658600000000004</c:v>
                </c:pt>
                <c:pt idx="2811">
                  <c:v>0.55544099999999996</c:v>
                </c:pt>
                <c:pt idx="2812">
                  <c:v>0.54762900000000003</c:v>
                </c:pt>
                <c:pt idx="2813">
                  <c:v>0.587399</c:v>
                </c:pt>
                <c:pt idx="2814">
                  <c:v>0.53721200000000002</c:v>
                </c:pt>
                <c:pt idx="2815">
                  <c:v>0.53986999999999996</c:v>
                </c:pt>
                <c:pt idx="2816">
                  <c:v>0.567805</c:v>
                </c:pt>
                <c:pt idx="2817">
                  <c:v>0.54404699999999995</c:v>
                </c:pt>
                <c:pt idx="2818">
                  <c:v>0.54573199999999999</c:v>
                </c:pt>
                <c:pt idx="2819">
                  <c:v>0.57026500000000002</c:v>
                </c:pt>
                <c:pt idx="2820">
                  <c:v>0.54981400000000002</c:v>
                </c:pt>
                <c:pt idx="2821">
                  <c:v>0.52526600000000001</c:v>
                </c:pt>
                <c:pt idx="2822">
                  <c:v>0.57113800000000003</c:v>
                </c:pt>
                <c:pt idx="2823">
                  <c:v>0.57646200000000003</c:v>
                </c:pt>
                <c:pt idx="2824">
                  <c:v>0.56861600000000001</c:v>
                </c:pt>
                <c:pt idx="2825">
                  <c:v>0.56171199999999999</c:v>
                </c:pt>
                <c:pt idx="2826">
                  <c:v>0.55321799999999999</c:v>
                </c:pt>
                <c:pt idx="2827">
                  <c:v>0.537995</c:v>
                </c:pt>
                <c:pt idx="2828">
                  <c:v>0.54928500000000002</c:v>
                </c:pt>
                <c:pt idx="2829">
                  <c:v>0.54597899999999999</c:v>
                </c:pt>
                <c:pt idx="2830">
                  <c:v>0.57752899999999996</c:v>
                </c:pt>
                <c:pt idx="2831">
                  <c:v>0.532142</c:v>
                </c:pt>
                <c:pt idx="2832">
                  <c:v>0.585476</c:v>
                </c:pt>
                <c:pt idx="2833">
                  <c:v>0.55966400000000005</c:v>
                </c:pt>
                <c:pt idx="2834">
                  <c:v>0.60202800000000001</c:v>
                </c:pt>
                <c:pt idx="2835">
                  <c:v>0.54895000000000005</c:v>
                </c:pt>
                <c:pt idx="2836">
                  <c:v>0.57067400000000001</c:v>
                </c:pt>
                <c:pt idx="2837">
                  <c:v>0.56422499999999998</c:v>
                </c:pt>
                <c:pt idx="2838">
                  <c:v>0.53465799999999997</c:v>
                </c:pt>
                <c:pt idx="2839">
                  <c:v>0.57022300000000004</c:v>
                </c:pt>
                <c:pt idx="2840">
                  <c:v>0.54492200000000002</c:v>
                </c:pt>
                <c:pt idx="2841">
                  <c:v>0.57012799999999997</c:v>
                </c:pt>
                <c:pt idx="2842">
                  <c:v>0.56358299999999995</c:v>
                </c:pt>
                <c:pt idx="2843">
                  <c:v>0.55886999999999998</c:v>
                </c:pt>
                <c:pt idx="2844">
                  <c:v>0.55698499999999995</c:v>
                </c:pt>
                <c:pt idx="2845">
                  <c:v>0.55859400000000003</c:v>
                </c:pt>
                <c:pt idx="2846">
                  <c:v>0.54655900000000002</c:v>
                </c:pt>
                <c:pt idx="2847">
                  <c:v>0.57934699999999995</c:v>
                </c:pt>
                <c:pt idx="2848">
                  <c:v>0.53993899999999995</c:v>
                </c:pt>
                <c:pt idx="2849">
                  <c:v>0.55735900000000005</c:v>
                </c:pt>
                <c:pt idx="2850">
                  <c:v>0.57895300000000005</c:v>
                </c:pt>
                <c:pt idx="2851">
                  <c:v>0.58057700000000001</c:v>
                </c:pt>
                <c:pt idx="2852">
                  <c:v>0.57549300000000003</c:v>
                </c:pt>
                <c:pt idx="2853">
                  <c:v>0.57257599999999997</c:v>
                </c:pt>
                <c:pt idx="2854">
                  <c:v>0.59177100000000005</c:v>
                </c:pt>
                <c:pt idx="2855">
                  <c:v>0.56626900000000002</c:v>
                </c:pt>
                <c:pt idx="2856">
                  <c:v>0.59968699999999997</c:v>
                </c:pt>
                <c:pt idx="2857">
                  <c:v>0.54569199999999995</c:v>
                </c:pt>
                <c:pt idx="2858">
                  <c:v>0.55794500000000002</c:v>
                </c:pt>
                <c:pt idx="2859">
                  <c:v>0.55284999999999995</c:v>
                </c:pt>
                <c:pt idx="2860">
                  <c:v>0.56778799999999996</c:v>
                </c:pt>
                <c:pt idx="2861">
                  <c:v>0.55171000000000003</c:v>
                </c:pt>
                <c:pt idx="2862">
                  <c:v>0.58490699999999995</c:v>
                </c:pt>
                <c:pt idx="2863">
                  <c:v>0.56196500000000005</c:v>
                </c:pt>
                <c:pt idx="2864">
                  <c:v>0.56266300000000002</c:v>
                </c:pt>
                <c:pt idx="2865">
                  <c:v>0.59005600000000002</c:v>
                </c:pt>
                <c:pt idx="2866">
                  <c:v>0.581264</c:v>
                </c:pt>
                <c:pt idx="2867">
                  <c:v>0.562554</c:v>
                </c:pt>
                <c:pt idx="2868">
                  <c:v>0.54652100000000003</c:v>
                </c:pt>
                <c:pt idx="2869">
                  <c:v>0.55444400000000005</c:v>
                </c:pt>
                <c:pt idx="2870">
                  <c:v>0.57374400000000003</c:v>
                </c:pt>
                <c:pt idx="2871">
                  <c:v>0.55276400000000003</c:v>
                </c:pt>
                <c:pt idx="2872">
                  <c:v>0.54818500000000003</c:v>
                </c:pt>
                <c:pt idx="2873">
                  <c:v>0.55732800000000005</c:v>
                </c:pt>
                <c:pt idx="2874">
                  <c:v>0.58542099999999997</c:v>
                </c:pt>
                <c:pt idx="2875">
                  <c:v>0.58916000000000002</c:v>
                </c:pt>
                <c:pt idx="2876">
                  <c:v>0.56118100000000004</c:v>
                </c:pt>
                <c:pt idx="2877">
                  <c:v>0.54106699999999996</c:v>
                </c:pt>
                <c:pt idx="2878">
                  <c:v>0.547682</c:v>
                </c:pt>
                <c:pt idx="2879">
                  <c:v>0.558392</c:v>
                </c:pt>
                <c:pt idx="2880">
                  <c:v>0.56764499999999996</c:v>
                </c:pt>
                <c:pt idx="2881">
                  <c:v>0.58333599999999997</c:v>
                </c:pt>
                <c:pt idx="2882">
                  <c:v>0.572797</c:v>
                </c:pt>
                <c:pt idx="2883">
                  <c:v>0.55485600000000002</c:v>
                </c:pt>
                <c:pt idx="2884">
                  <c:v>0.55777100000000002</c:v>
                </c:pt>
                <c:pt idx="2885">
                  <c:v>0.55706299999999997</c:v>
                </c:pt>
                <c:pt idx="2886">
                  <c:v>0.55617499999999997</c:v>
                </c:pt>
                <c:pt idx="2887">
                  <c:v>0.58101599999999998</c:v>
                </c:pt>
                <c:pt idx="2888">
                  <c:v>0.58489500000000005</c:v>
                </c:pt>
                <c:pt idx="2889">
                  <c:v>0.57943800000000001</c:v>
                </c:pt>
                <c:pt idx="2890">
                  <c:v>0.57451799999999997</c:v>
                </c:pt>
                <c:pt idx="2891">
                  <c:v>0.57210099999999997</c:v>
                </c:pt>
                <c:pt idx="2892">
                  <c:v>0.55856799999999995</c:v>
                </c:pt>
                <c:pt idx="2893">
                  <c:v>0.56907200000000002</c:v>
                </c:pt>
                <c:pt idx="2894">
                  <c:v>0.532613</c:v>
                </c:pt>
                <c:pt idx="2895">
                  <c:v>0.54806500000000002</c:v>
                </c:pt>
                <c:pt idx="2896">
                  <c:v>0.55294399999999999</c:v>
                </c:pt>
                <c:pt idx="2897">
                  <c:v>0.55986400000000003</c:v>
                </c:pt>
                <c:pt idx="2898">
                  <c:v>0.589611</c:v>
                </c:pt>
                <c:pt idx="2899">
                  <c:v>0.56907099999999999</c:v>
                </c:pt>
                <c:pt idx="2900">
                  <c:v>0.56230400000000003</c:v>
                </c:pt>
                <c:pt idx="2901">
                  <c:v>0.57025499999999996</c:v>
                </c:pt>
                <c:pt idx="2902">
                  <c:v>0.58407200000000004</c:v>
                </c:pt>
                <c:pt idx="2903">
                  <c:v>0.56712600000000002</c:v>
                </c:pt>
                <c:pt idx="2904">
                  <c:v>0.54103699999999999</c:v>
                </c:pt>
                <c:pt idx="2905">
                  <c:v>0.57876399999999995</c:v>
                </c:pt>
                <c:pt idx="2906">
                  <c:v>0.53744199999999998</c:v>
                </c:pt>
                <c:pt idx="2907">
                  <c:v>0.56657900000000005</c:v>
                </c:pt>
                <c:pt idx="2908">
                  <c:v>0.56870299999999996</c:v>
                </c:pt>
                <c:pt idx="2909">
                  <c:v>0.53037699999999999</c:v>
                </c:pt>
                <c:pt idx="2910">
                  <c:v>0.53068400000000004</c:v>
                </c:pt>
                <c:pt idx="2911">
                  <c:v>0.54152800000000001</c:v>
                </c:pt>
                <c:pt idx="2912">
                  <c:v>0.57427099999999998</c:v>
                </c:pt>
                <c:pt idx="2913">
                  <c:v>0.54487399999999997</c:v>
                </c:pt>
                <c:pt idx="2914">
                  <c:v>0.566384</c:v>
                </c:pt>
                <c:pt idx="2915">
                  <c:v>0.56606800000000002</c:v>
                </c:pt>
                <c:pt idx="2916">
                  <c:v>0.61067499999999997</c:v>
                </c:pt>
                <c:pt idx="2917">
                  <c:v>0.57070100000000001</c:v>
                </c:pt>
                <c:pt idx="2918">
                  <c:v>0.56808899999999996</c:v>
                </c:pt>
                <c:pt idx="2919">
                  <c:v>0.57030599999999998</c:v>
                </c:pt>
                <c:pt idx="2920">
                  <c:v>0.56285799999999997</c:v>
                </c:pt>
                <c:pt idx="2921">
                  <c:v>0.59035499999999996</c:v>
                </c:pt>
                <c:pt idx="2922">
                  <c:v>0.55264999999999997</c:v>
                </c:pt>
                <c:pt idx="2923">
                  <c:v>0.58480399999999999</c:v>
                </c:pt>
                <c:pt idx="2924">
                  <c:v>0.54734099999999997</c:v>
                </c:pt>
                <c:pt idx="2925">
                  <c:v>0.57727200000000001</c:v>
                </c:pt>
                <c:pt idx="2926">
                  <c:v>0.57790799999999998</c:v>
                </c:pt>
                <c:pt idx="2927">
                  <c:v>0.53698999999999997</c:v>
                </c:pt>
                <c:pt idx="2928">
                  <c:v>0.54122800000000004</c:v>
                </c:pt>
                <c:pt idx="2929">
                  <c:v>0.56570200000000004</c:v>
                </c:pt>
                <c:pt idx="2930">
                  <c:v>0.58867999999999998</c:v>
                </c:pt>
                <c:pt idx="2931">
                  <c:v>0.52248700000000003</c:v>
                </c:pt>
                <c:pt idx="2932">
                  <c:v>0.53225999999999996</c:v>
                </c:pt>
                <c:pt idx="2933">
                  <c:v>0.52568499999999996</c:v>
                </c:pt>
                <c:pt idx="2934">
                  <c:v>0.51710500000000004</c:v>
                </c:pt>
                <c:pt idx="2935">
                  <c:v>0.53507899999999997</c:v>
                </c:pt>
                <c:pt idx="2936">
                  <c:v>0.56484299999999998</c:v>
                </c:pt>
                <c:pt idx="2937">
                  <c:v>0.55427899999999997</c:v>
                </c:pt>
                <c:pt idx="2938">
                  <c:v>0.58727200000000002</c:v>
                </c:pt>
                <c:pt idx="2939">
                  <c:v>0.54357699999999998</c:v>
                </c:pt>
                <c:pt idx="2940">
                  <c:v>0.56270500000000001</c:v>
                </c:pt>
                <c:pt idx="2941">
                  <c:v>0.60304899999999995</c:v>
                </c:pt>
                <c:pt idx="2942">
                  <c:v>0.55807099999999998</c:v>
                </c:pt>
                <c:pt idx="2943">
                  <c:v>0.55109699999999995</c:v>
                </c:pt>
                <c:pt idx="2944">
                  <c:v>0.57516599999999996</c:v>
                </c:pt>
                <c:pt idx="2945">
                  <c:v>0.56125700000000001</c:v>
                </c:pt>
                <c:pt idx="2946">
                  <c:v>0.53359100000000004</c:v>
                </c:pt>
                <c:pt idx="2947">
                  <c:v>0.54045600000000005</c:v>
                </c:pt>
                <c:pt idx="2948">
                  <c:v>0.55719700000000005</c:v>
                </c:pt>
                <c:pt idx="2949">
                  <c:v>0.55386999999999997</c:v>
                </c:pt>
                <c:pt idx="2950">
                  <c:v>0.58010200000000001</c:v>
                </c:pt>
                <c:pt idx="2951">
                  <c:v>0.57497100000000001</c:v>
                </c:pt>
                <c:pt idx="2952">
                  <c:v>0.56040699999999999</c:v>
                </c:pt>
                <c:pt idx="2953">
                  <c:v>0.56979400000000002</c:v>
                </c:pt>
                <c:pt idx="2954">
                  <c:v>0.58248100000000003</c:v>
                </c:pt>
                <c:pt idx="2955">
                  <c:v>0.55504900000000001</c:v>
                </c:pt>
                <c:pt idx="2956">
                  <c:v>0.54869699999999999</c:v>
                </c:pt>
                <c:pt idx="2957">
                  <c:v>0.55962699999999999</c:v>
                </c:pt>
                <c:pt idx="2958">
                  <c:v>0.55521399999999999</c:v>
                </c:pt>
                <c:pt idx="2959">
                  <c:v>0.55138200000000004</c:v>
                </c:pt>
                <c:pt idx="2960">
                  <c:v>0.55252599999999996</c:v>
                </c:pt>
                <c:pt idx="2961">
                  <c:v>0.55727199999999999</c:v>
                </c:pt>
                <c:pt idx="2962">
                  <c:v>0.55520800000000003</c:v>
                </c:pt>
                <c:pt idx="2963">
                  <c:v>0.55639799999999995</c:v>
                </c:pt>
                <c:pt idx="2964">
                  <c:v>0.553531</c:v>
                </c:pt>
                <c:pt idx="2965">
                  <c:v>0.54567600000000005</c:v>
                </c:pt>
                <c:pt idx="2966">
                  <c:v>0.55560500000000002</c:v>
                </c:pt>
                <c:pt idx="2967">
                  <c:v>0.55477699999999996</c:v>
                </c:pt>
                <c:pt idx="2968">
                  <c:v>0.55376000000000003</c:v>
                </c:pt>
                <c:pt idx="2969">
                  <c:v>0.548817</c:v>
                </c:pt>
                <c:pt idx="2970">
                  <c:v>0.55042000000000002</c:v>
                </c:pt>
                <c:pt idx="2971">
                  <c:v>0.54542299999999999</c:v>
                </c:pt>
                <c:pt idx="2972">
                  <c:v>0.55048900000000001</c:v>
                </c:pt>
                <c:pt idx="2973">
                  <c:v>0.54300599999999999</c:v>
                </c:pt>
                <c:pt idx="2974">
                  <c:v>0.55132000000000003</c:v>
                </c:pt>
                <c:pt idx="2975">
                  <c:v>0.55414099999999999</c:v>
                </c:pt>
                <c:pt idx="2976">
                  <c:v>0.55275300000000005</c:v>
                </c:pt>
                <c:pt idx="2977">
                  <c:v>0.56695300000000004</c:v>
                </c:pt>
                <c:pt idx="2978">
                  <c:v>0.56745000000000001</c:v>
                </c:pt>
                <c:pt idx="2979">
                  <c:v>0.57937000000000005</c:v>
                </c:pt>
                <c:pt idx="2980">
                  <c:v>0.58041600000000004</c:v>
                </c:pt>
                <c:pt idx="2981">
                  <c:v>0.57283600000000001</c:v>
                </c:pt>
                <c:pt idx="2982">
                  <c:v>0.57215499999999997</c:v>
                </c:pt>
                <c:pt idx="2983">
                  <c:v>0.57186999999999999</c:v>
                </c:pt>
                <c:pt idx="2984">
                  <c:v>0.57525599999999999</c:v>
                </c:pt>
                <c:pt idx="2985">
                  <c:v>0.57433000000000001</c:v>
                </c:pt>
                <c:pt idx="2986">
                  <c:v>0.57775699999999997</c:v>
                </c:pt>
                <c:pt idx="2987">
                  <c:v>0.58030599999999999</c:v>
                </c:pt>
                <c:pt idx="2988">
                  <c:v>0.57752499999999996</c:v>
                </c:pt>
                <c:pt idx="2989">
                  <c:v>0.57257599999999997</c:v>
                </c:pt>
                <c:pt idx="2990">
                  <c:v>0.559141</c:v>
                </c:pt>
                <c:pt idx="2991">
                  <c:v>0.564446</c:v>
                </c:pt>
                <c:pt idx="2992">
                  <c:v>0.55855900000000003</c:v>
                </c:pt>
                <c:pt idx="2993">
                  <c:v>0.558975</c:v>
                </c:pt>
                <c:pt idx="2994">
                  <c:v>0.56110300000000002</c:v>
                </c:pt>
                <c:pt idx="2995">
                  <c:v>0.56728400000000001</c:v>
                </c:pt>
                <c:pt idx="2996">
                  <c:v>0.55628999999999995</c:v>
                </c:pt>
                <c:pt idx="2997">
                  <c:v>0.56320199999999998</c:v>
                </c:pt>
                <c:pt idx="2998">
                  <c:v>0.56614799999999998</c:v>
                </c:pt>
                <c:pt idx="2999">
                  <c:v>0.57869400000000004</c:v>
                </c:pt>
                <c:pt idx="3000">
                  <c:v>0.57728900000000005</c:v>
                </c:pt>
                <c:pt idx="3001">
                  <c:v>0.58438299999999999</c:v>
                </c:pt>
                <c:pt idx="3002">
                  <c:v>0.58904100000000004</c:v>
                </c:pt>
                <c:pt idx="3003">
                  <c:v>0.59043699999999999</c:v>
                </c:pt>
                <c:pt idx="3004">
                  <c:v>0.58694400000000002</c:v>
                </c:pt>
                <c:pt idx="3005">
                  <c:v>0.58170500000000003</c:v>
                </c:pt>
                <c:pt idx="3006">
                  <c:v>0.57609200000000005</c:v>
                </c:pt>
                <c:pt idx="3007">
                  <c:v>0.56966300000000003</c:v>
                </c:pt>
                <c:pt idx="3008">
                  <c:v>0.571295</c:v>
                </c:pt>
                <c:pt idx="3009">
                  <c:v>0.58028800000000003</c:v>
                </c:pt>
                <c:pt idx="3010">
                  <c:v>0.57518899999999995</c:v>
                </c:pt>
                <c:pt idx="3011">
                  <c:v>0.57004699999999997</c:v>
                </c:pt>
                <c:pt idx="3012">
                  <c:v>0.57379999999999998</c:v>
                </c:pt>
                <c:pt idx="3013">
                  <c:v>0.56960999999999995</c:v>
                </c:pt>
                <c:pt idx="3014">
                  <c:v>0.56833</c:v>
                </c:pt>
                <c:pt idx="3015">
                  <c:v>0.55290399999999995</c:v>
                </c:pt>
                <c:pt idx="3016">
                  <c:v>0.54536099999999998</c:v>
                </c:pt>
                <c:pt idx="3017">
                  <c:v>0.54705599999999999</c:v>
                </c:pt>
                <c:pt idx="3018">
                  <c:v>0.55087200000000003</c:v>
                </c:pt>
                <c:pt idx="3019">
                  <c:v>0.55018900000000004</c:v>
                </c:pt>
                <c:pt idx="3020">
                  <c:v>0.55903599999999998</c:v>
                </c:pt>
                <c:pt idx="3021">
                  <c:v>0.56851399999999996</c:v>
                </c:pt>
                <c:pt idx="3022">
                  <c:v>0.56894</c:v>
                </c:pt>
                <c:pt idx="3023">
                  <c:v>0.56489800000000001</c:v>
                </c:pt>
                <c:pt idx="3024">
                  <c:v>0.57230999999999999</c:v>
                </c:pt>
                <c:pt idx="3025">
                  <c:v>0.57193099999999997</c:v>
                </c:pt>
                <c:pt idx="3026">
                  <c:v>0.56124499999999999</c:v>
                </c:pt>
                <c:pt idx="3027">
                  <c:v>0.56691499999999995</c:v>
                </c:pt>
                <c:pt idx="3028">
                  <c:v>0.55962100000000004</c:v>
                </c:pt>
                <c:pt idx="3029">
                  <c:v>0.57030999999999998</c:v>
                </c:pt>
                <c:pt idx="3030">
                  <c:v>0.56778899999999999</c:v>
                </c:pt>
                <c:pt idx="3031">
                  <c:v>0.56016999999999995</c:v>
                </c:pt>
                <c:pt idx="3032">
                  <c:v>0.56273099999999998</c:v>
                </c:pt>
                <c:pt idx="3033">
                  <c:v>0.558002</c:v>
                </c:pt>
                <c:pt idx="3034">
                  <c:v>0.55749599999999999</c:v>
                </c:pt>
                <c:pt idx="3035">
                  <c:v>0.55452299999999999</c:v>
                </c:pt>
                <c:pt idx="3036">
                  <c:v>0.55755100000000002</c:v>
                </c:pt>
                <c:pt idx="3037">
                  <c:v>0.56094999999999995</c:v>
                </c:pt>
                <c:pt idx="3038">
                  <c:v>0.56202600000000003</c:v>
                </c:pt>
                <c:pt idx="3039">
                  <c:v>0.56063700000000005</c:v>
                </c:pt>
                <c:pt idx="3040">
                  <c:v>0.56414600000000004</c:v>
                </c:pt>
                <c:pt idx="3041">
                  <c:v>0.54755399999999999</c:v>
                </c:pt>
                <c:pt idx="3042">
                  <c:v>0.54639899999999997</c:v>
                </c:pt>
                <c:pt idx="3043">
                  <c:v>0.54427800000000004</c:v>
                </c:pt>
                <c:pt idx="3044">
                  <c:v>0.54308699999999999</c:v>
                </c:pt>
                <c:pt idx="3045">
                  <c:v>0.54250399999999999</c:v>
                </c:pt>
                <c:pt idx="3046">
                  <c:v>0.54064800000000002</c:v>
                </c:pt>
                <c:pt idx="3047">
                  <c:v>0.553095</c:v>
                </c:pt>
                <c:pt idx="3048">
                  <c:v>0.55781599999999998</c:v>
                </c:pt>
                <c:pt idx="3049">
                  <c:v>0.55688199999999999</c:v>
                </c:pt>
                <c:pt idx="3050">
                  <c:v>0.56179599999999996</c:v>
                </c:pt>
                <c:pt idx="3051">
                  <c:v>0.56195200000000001</c:v>
                </c:pt>
                <c:pt idx="3052">
                  <c:v>0.55857199999999996</c:v>
                </c:pt>
                <c:pt idx="3053">
                  <c:v>0.55598700000000001</c:v>
                </c:pt>
                <c:pt idx="3054">
                  <c:v>0.55935800000000002</c:v>
                </c:pt>
                <c:pt idx="3055">
                  <c:v>0.55036499999999999</c:v>
                </c:pt>
                <c:pt idx="3056">
                  <c:v>0.54835900000000004</c:v>
                </c:pt>
                <c:pt idx="3057">
                  <c:v>0.54503400000000002</c:v>
                </c:pt>
                <c:pt idx="3058">
                  <c:v>0.55462199999999995</c:v>
                </c:pt>
                <c:pt idx="3059">
                  <c:v>0.55271599999999999</c:v>
                </c:pt>
                <c:pt idx="3060">
                  <c:v>0.56090099999999998</c:v>
                </c:pt>
                <c:pt idx="3061">
                  <c:v>0.56493499999999996</c:v>
                </c:pt>
                <c:pt idx="3062">
                  <c:v>0.56359099999999995</c:v>
                </c:pt>
                <c:pt idx="3063">
                  <c:v>0.55639300000000003</c:v>
                </c:pt>
                <c:pt idx="3064">
                  <c:v>0.55031099999999999</c:v>
                </c:pt>
                <c:pt idx="3065">
                  <c:v>0.56048900000000001</c:v>
                </c:pt>
                <c:pt idx="3066">
                  <c:v>0.56348799999999999</c:v>
                </c:pt>
                <c:pt idx="3067">
                  <c:v>0.55396699999999999</c:v>
                </c:pt>
                <c:pt idx="3068">
                  <c:v>0.54496599999999995</c:v>
                </c:pt>
                <c:pt idx="3069">
                  <c:v>0.557867</c:v>
                </c:pt>
                <c:pt idx="3070">
                  <c:v>0.55364000000000002</c:v>
                </c:pt>
                <c:pt idx="3071">
                  <c:v>0.56628299999999998</c:v>
                </c:pt>
                <c:pt idx="3072">
                  <c:v>0.55474299999999999</c:v>
                </c:pt>
                <c:pt idx="3073">
                  <c:v>0.54652400000000001</c:v>
                </c:pt>
                <c:pt idx="3074">
                  <c:v>0.54737599999999997</c:v>
                </c:pt>
                <c:pt idx="3075">
                  <c:v>0.53451199999999999</c:v>
                </c:pt>
                <c:pt idx="3076">
                  <c:v>0.52394200000000002</c:v>
                </c:pt>
                <c:pt idx="3077">
                  <c:v>0.53034700000000001</c:v>
                </c:pt>
                <c:pt idx="3078">
                  <c:v>0.537968</c:v>
                </c:pt>
                <c:pt idx="3079">
                  <c:v>0.54691699999999999</c:v>
                </c:pt>
                <c:pt idx="3080">
                  <c:v>0.53927499999999995</c:v>
                </c:pt>
                <c:pt idx="3081">
                  <c:v>0.53959000000000001</c:v>
                </c:pt>
                <c:pt idx="3082">
                  <c:v>0.54280700000000004</c:v>
                </c:pt>
                <c:pt idx="3083">
                  <c:v>0.54641499999999998</c:v>
                </c:pt>
                <c:pt idx="3084">
                  <c:v>0.55471199999999998</c:v>
                </c:pt>
                <c:pt idx="3085">
                  <c:v>0.55232400000000004</c:v>
                </c:pt>
                <c:pt idx="3086">
                  <c:v>0.55374900000000005</c:v>
                </c:pt>
                <c:pt idx="3087">
                  <c:v>0.54330699999999998</c:v>
                </c:pt>
                <c:pt idx="3088">
                  <c:v>0.54990499999999998</c:v>
                </c:pt>
                <c:pt idx="3089">
                  <c:v>0.53542999999999996</c:v>
                </c:pt>
                <c:pt idx="3090">
                  <c:v>0.56407399999999996</c:v>
                </c:pt>
                <c:pt idx="3091">
                  <c:v>0.57269899999999996</c:v>
                </c:pt>
                <c:pt idx="3092">
                  <c:v>0.58949099999999999</c:v>
                </c:pt>
                <c:pt idx="3093">
                  <c:v>0.56268499999999999</c:v>
                </c:pt>
                <c:pt idx="3094">
                  <c:v>0.55167900000000003</c:v>
                </c:pt>
                <c:pt idx="3095">
                  <c:v>0.574013</c:v>
                </c:pt>
                <c:pt idx="3096">
                  <c:v>0.56857000000000002</c:v>
                </c:pt>
                <c:pt idx="3097">
                  <c:v>0.59804299999999999</c:v>
                </c:pt>
                <c:pt idx="3098">
                  <c:v>0.57399</c:v>
                </c:pt>
                <c:pt idx="3099">
                  <c:v>0.54478800000000005</c:v>
                </c:pt>
                <c:pt idx="3100">
                  <c:v>0.53818200000000005</c:v>
                </c:pt>
                <c:pt idx="3101">
                  <c:v>0.54017400000000004</c:v>
                </c:pt>
                <c:pt idx="3102">
                  <c:v>0.55928999999999995</c:v>
                </c:pt>
                <c:pt idx="3103">
                  <c:v>0.54384399999999999</c:v>
                </c:pt>
                <c:pt idx="3104">
                  <c:v>0.54179299999999997</c:v>
                </c:pt>
                <c:pt idx="3105">
                  <c:v>0.53698900000000005</c:v>
                </c:pt>
                <c:pt idx="3106">
                  <c:v>0.53411799999999998</c:v>
                </c:pt>
                <c:pt idx="3107">
                  <c:v>0.53664299999999998</c:v>
                </c:pt>
                <c:pt idx="3108">
                  <c:v>0.542736</c:v>
                </c:pt>
                <c:pt idx="3109">
                  <c:v>0.55301999999999996</c:v>
                </c:pt>
                <c:pt idx="3110">
                  <c:v>0.55541200000000002</c:v>
                </c:pt>
                <c:pt idx="3111">
                  <c:v>0.55810000000000004</c:v>
                </c:pt>
                <c:pt idx="3112">
                  <c:v>0.55685799999999996</c:v>
                </c:pt>
                <c:pt idx="3113">
                  <c:v>0.55154099999999995</c:v>
                </c:pt>
                <c:pt idx="3114">
                  <c:v>0.56284500000000004</c:v>
                </c:pt>
                <c:pt idx="3115">
                  <c:v>0.56003000000000003</c:v>
                </c:pt>
                <c:pt idx="3116">
                  <c:v>0.55371000000000004</c:v>
                </c:pt>
                <c:pt idx="3117">
                  <c:v>0.55635699999999999</c:v>
                </c:pt>
                <c:pt idx="3118">
                  <c:v>0.55782600000000004</c:v>
                </c:pt>
                <c:pt idx="3119">
                  <c:v>0.54166899999999996</c:v>
                </c:pt>
                <c:pt idx="3120">
                  <c:v>0.54056999999999999</c:v>
                </c:pt>
                <c:pt idx="3121">
                  <c:v>0.54144300000000001</c:v>
                </c:pt>
                <c:pt idx="3122">
                  <c:v>0.53978599999999999</c:v>
                </c:pt>
                <c:pt idx="3123">
                  <c:v>0.54586999999999997</c:v>
                </c:pt>
                <c:pt idx="3124">
                  <c:v>0.54718500000000003</c:v>
                </c:pt>
                <c:pt idx="3125">
                  <c:v>0.54991100000000004</c:v>
                </c:pt>
                <c:pt idx="3126">
                  <c:v>0.547018</c:v>
                </c:pt>
                <c:pt idx="3127">
                  <c:v>0.553531</c:v>
                </c:pt>
                <c:pt idx="3128">
                  <c:v>0.55941700000000005</c:v>
                </c:pt>
                <c:pt idx="3129">
                  <c:v>0.56106999999999996</c:v>
                </c:pt>
                <c:pt idx="3130">
                  <c:v>0.57365100000000002</c:v>
                </c:pt>
                <c:pt idx="3131">
                  <c:v>0.56327799999999995</c:v>
                </c:pt>
                <c:pt idx="3132">
                  <c:v>0.56481899999999996</c:v>
                </c:pt>
                <c:pt idx="3133">
                  <c:v>0.56881999999999999</c:v>
                </c:pt>
                <c:pt idx="3134">
                  <c:v>0.56201100000000004</c:v>
                </c:pt>
                <c:pt idx="3135">
                  <c:v>0.58212799999999998</c:v>
                </c:pt>
                <c:pt idx="3136">
                  <c:v>0.56841900000000001</c:v>
                </c:pt>
                <c:pt idx="3137">
                  <c:v>0.579036</c:v>
                </c:pt>
                <c:pt idx="3138">
                  <c:v>0.58906499999999995</c:v>
                </c:pt>
                <c:pt idx="3139">
                  <c:v>0.59567400000000004</c:v>
                </c:pt>
                <c:pt idx="3140">
                  <c:v>0.58339700000000005</c:v>
                </c:pt>
                <c:pt idx="3141">
                  <c:v>0.55882299999999996</c:v>
                </c:pt>
                <c:pt idx="3142">
                  <c:v>0.57543200000000005</c:v>
                </c:pt>
                <c:pt idx="3143">
                  <c:v>0.57516100000000003</c:v>
                </c:pt>
                <c:pt idx="3144">
                  <c:v>0.56731299999999996</c:v>
                </c:pt>
                <c:pt idx="3145">
                  <c:v>0.56293800000000005</c:v>
                </c:pt>
                <c:pt idx="3146">
                  <c:v>0.58557599999999999</c:v>
                </c:pt>
                <c:pt idx="3147">
                  <c:v>0.55900899999999998</c:v>
                </c:pt>
                <c:pt idx="3148">
                  <c:v>0.55204900000000001</c:v>
                </c:pt>
                <c:pt idx="3149">
                  <c:v>0.56273200000000001</c:v>
                </c:pt>
                <c:pt idx="3150">
                  <c:v>0.56986099999999995</c:v>
                </c:pt>
                <c:pt idx="3151">
                  <c:v>0.57521199999999995</c:v>
                </c:pt>
                <c:pt idx="3152">
                  <c:v>0.55321500000000001</c:v>
                </c:pt>
                <c:pt idx="3153">
                  <c:v>0.55204399999999998</c:v>
                </c:pt>
                <c:pt idx="3154">
                  <c:v>0.557446</c:v>
                </c:pt>
                <c:pt idx="3155">
                  <c:v>0.582403</c:v>
                </c:pt>
                <c:pt idx="3156">
                  <c:v>0.54091100000000003</c:v>
                </c:pt>
                <c:pt idx="3157">
                  <c:v>0.55329499999999998</c:v>
                </c:pt>
                <c:pt idx="3158">
                  <c:v>0.55239400000000005</c:v>
                </c:pt>
                <c:pt idx="3159">
                  <c:v>0.56086499999999995</c:v>
                </c:pt>
                <c:pt idx="3160">
                  <c:v>0.56164000000000003</c:v>
                </c:pt>
                <c:pt idx="3161">
                  <c:v>0.56471300000000002</c:v>
                </c:pt>
                <c:pt idx="3162">
                  <c:v>0.57359000000000004</c:v>
                </c:pt>
                <c:pt idx="3163">
                  <c:v>0.56168200000000001</c:v>
                </c:pt>
                <c:pt idx="3164">
                  <c:v>0.54382600000000003</c:v>
                </c:pt>
                <c:pt idx="3165">
                  <c:v>0.54469500000000004</c:v>
                </c:pt>
                <c:pt idx="3166">
                  <c:v>0.549041</c:v>
                </c:pt>
                <c:pt idx="3167">
                  <c:v>0.54764299999999999</c:v>
                </c:pt>
                <c:pt idx="3168">
                  <c:v>0.54205599999999998</c:v>
                </c:pt>
                <c:pt idx="3169">
                  <c:v>0.542462</c:v>
                </c:pt>
                <c:pt idx="3170">
                  <c:v>0.57372800000000002</c:v>
                </c:pt>
                <c:pt idx="3171">
                  <c:v>0.55755200000000005</c:v>
                </c:pt>
                <c:pt idx="3172">
                  <c:v>0.56477299999999997</c:v>
                </c:pt>
                <c:pt idx="3173">
                  <c:v>0.60291099999999997</c:v>
                </c:pt>
                <c:pt idx="3174">
                  <c:v>0.57922499999999999</c:v>
                </c:pt>
                <c:pt idx="3175">
                  <c:v>0.56571899999999997</c:v>
                </c:pt>
                <c:pt idx="3176">
                  <c:v>0.56351200000000001</c:v>
                </c:pt>
                <c:pt idx="3177">
                  <c:v>0.55408599999999997</c:v>
                </c:pt>
                <c:pt idx="3178">
                  <c:v>0.57966499999999999</c:v>
                </c:pt>
                <c:pt idx="3179">
                  <c:v>0.58729799999999999</c:v>
                </c:pt>
                <c:pt idx="3180">
                  <c:v>0.55235299999999998</c:v>
                </c:pt>
                <c:pt idx="3181">
                  <c:v>0.57803800000000005</c:v>
                </c:pt>
                <c:pt idx="3182">
                  <c:v>0.60138199999999997</c:v>
                </c:pt>
                <c:pt idx="3183">
                  <c:v>0.60560800000000004</c:v>
                </c:pt>
                <c:pt idx="3184">
                  <c:v>0.60497400000000001</c:v>
                </c:pt>
                <c:pt idx="3185">
                  <c:v>0.60138899999999995</c:v>
                </c:pt>
                <c:pt idx="3186">
                  <c:v>0.59245300000000001</c:v>
                </c:pt>
                <c:pt idx="3187">
                  <c:v>0.59478699999999995</c:v>
                </c:pt>
                <c:pt idx="3188">
                  <c:v>0.58679499999999996</c:v>
                </c:pt>
                <c:pt idx="3189">
                  <c:v>0.58310899999999999</c:v>
                </c:pt>
                <c:pt idx="3190">
                  <c:v>0.58002100000000001</c:v>
                </c:pt>
                <c:pt idx="3191">
                  <c:v>0.55649800000000005</c:v>
                </c:pt>
                <c:pt idx="3192">
                  <c:v>0.55956399999999995</c:v>
                </c:pt>
                <c:pt idx="3193">
                  <c:v>0.54647599999999996</c:v>
                </c:pt>
                <c:pt idx="3194">
                  <c:v>0.54484600000000005</c:v>
                </c:pt>
                <c:pt idx="3195">
                  <c:v>0.53844000000000003</c:v>
                </c:pt>
                <c:pt idx="3196">
                  <c:v>0.54417300000000002</c:v>
                </c:pt>
                <c:pt idx="3197">
                  <c:v>0.54812399999999994</c:v>
                </c:pt>
                <c:pt idx="3198">
                  <c:v>0.54806500000000002</c:v>
                </c:pt>
                <c:pt idx="3199">
                  <c:v>0.54899699999999996</c:v>
                </c:pt>
                <c:pt idx="3200">
                  <c:v>0.55722000000000005</c:v>
                </c:pt>
                <c:pt idx="3201">
                  <c:v>0.55081999999999998</c:v>
                </c:pt>
                <c:pt idx="3202">
                  <c:v>0.57077299999999997</c:v>
                </c:pt>
                <c:pt idx="3203">
                  <c:v>0.55799200000000004</c:v>
                </c:pt>
                <c:pt idx="3204">
                  <c:v>0.56879999999999997</c:v>
                </c:pt>
                <c:pt idx="3205">
                  <c:v>0.55482299999999996</c:v>
                </c:pt>
                <c:pt idx="3206">
                  <c:v>0.55870299999999995</c:v>
                </c:pt>
                <c:pt idx="3207">
                  <c:v>0.57125499999999996</c:v>
                </c:pt>
                <c:pt idx="3208">
                  <c:v>0.58372999999999997</c:v>
                </c:pt>
                <c:pt idx="3209">
                  <c:v>0.59026800000000001</c:v>
                </c:pt>
                <c:pt idx="3210">
                  <c:v>0.57731200000000005</c:v>
                </c:pt>
                <c:pt idx="3211">
                  <c:v>0.59464099999999998</c:v>
                </c:pt>
                <c:pt idx="3212">
                  <c:v>0.59503300000000003</c:v>
                </c:pt>
                <c:pt idx="3213">
                  <c:v>0.59449700000000005</c:v>
                </c:pt>
                <c:pt idx="3214">
                  <c:v>0.60375400000000001</c:v>
                </c:pt>
                <c:pt idx="3215">
                  <c:v>0.60632200000000003</c:v>
                </c:pt>
                <c:pt idx="3216">
                  <c:v>0.60569700000000004</c:v>
                </c:pt>
                <c:pt idx="3217">
                  <c:v>0.61849799999999999</c:v>
                </c:pt>
                <c:pt idx="3218">
                  <c:v>0.621587</c:v>
                </c:pt>
                <c:pt idx="3219">
                  <c:v>0.60560800000000004</c:v>
                </c:pt>
                <c:pt idx="3220">
                  <c:v>0.59409900000000004</c:v>
                </c:pt>
                <c:pt idx="3221">
                  <c:v>0.57427600000000001</c:v>
                </c:pt>
                <c:pt idx="3222">
                  <c:v>0.57497600000000004</c:v>
                </c:pt>
                <c:pt idx="3223">
                  <c:v>0.57171300000000003</c:v>
                </c:pt>
                <c:pt idx="3224">
                  <c:v>0.57142199999999999</c:v>
                </c:pt>
                <c:pt idx="3225">
                  <c:v>0.58509999999999995</c:v>
                </c:pt>
                <c:pt idx="3226">
                  <c:v>0.58627899999999999</c:v>
                </c:pt>
                <c:pt idx="3227">
                  <c:v>0.59614699999999998</c:v>
                </c:pt>
                <c:pt idx="3228">
                  <c:v>0.56809600000000005</c:v>
                </c:pt>
                <c:pt idx="3229">
                  <c:v>0.55889699999999998</c:v>
                </c:pt>
                <c:pt idx="3230">
                  <c:v>0.55692799999999998</c:v>
                </c:pt>
                <c:pt idx="3231">
                  <c:v>0.54801100000000003</c:v>
                </c:pt>
                <c:pt idx="3232">
                  <c:v>0.55650200000000005</c:v>
                </c:pt>
                <c:pt idx="3233">
                  <c:v>0.55418299999999998</c:v>
                </c:pt>
                <c:pt idx="3234">
                  <c:v>0.57467000000000001</c:v>
                </c:pt>
                <c:pt idx="3235">
                  <c:v>0.55190300000000003</c:v>
                </c:pt>
                <c:pt idx="3236">
                  <c:v>0.532972</c:v>
                </c:pt>
                <c:pt idx="3237">
                  <c:v>0.55892200000000003</c:v>
                </c:pt>
                <c:pt idx="3238">
                  <c:v>0.55316600000000005</c:v>
                </c:pt>
                <c:pt idx="3239">
                  <c:v>0.52833699999999995</c:v>
                </c:pt>
                <c:pt idx="3240">
                  <c:v>0.56092299999999995</c:v>
                </c:pt>
                <c:pt idx="3241">
                  <c:v>0.51361400000000001</c:v>
                </c:pt>
                <c:pt idx="3242">
                  <c:v>0.52967200000000003</c:v>
                </c:pt>
                <c:pt idx="3243">
                  <c:v>0.52719899999999997</c:v>
                </c:pt>
                <c:pt idx="3244">
                  <c:v>0.566137</c:v>
                </c:pt>
                <c:pt idx="3245">
                  <c:v>0.55429300000000004</c:v>
                </c:pt>
                <c:pt idx="3246">
                  <c:v>0.59456500000000001</c:v>
                </c:pt>
                <c:pt idx="3247">
                  <c:v>0.60389800000000005</c:v>
                </c:pt>
                <c:pt idx="3248">
                  <c:v>0.61068199999999995</c:v>
                </c:pt>
                <c:pt idx="3249">
                  <c:v>0.60240000000000005</c:v>
                </c:pt>
                <c:pt idx="3250">
                  <c:v>0.60694999999999999</c:v>
                </c:pt>
                <c:pt idx="3251">
                  <c:v>0.60236900000000004</c:v>
                </c:pt>
                <c:pt idx="3252">
                  <c:v>0.60553999999999997</c:v>
                </c:pt>
                <c:pt idx="3253">
                  <c:v>0.60281799999999996</c:v>
                </c:pt>
                <c:pt idx="3254">
                  <c:v>0.60177800000000004</c:v>
                </c:pt>
                <c:pt idx="3255">
                  <c:v>0.59550099999999995</c:v>
                </c:pt>
                <c:pt idx="3256">
                  <c:v>0.59381700000000004</c:v>
                </c:pt>
                <c:pt idx="3257">
                  <c:v>0.59139699999999995</c:v>
                </c:pt>
                <c:pt idx="3258">
                  <c:v>0.60477599999999998</c:v>
                </c:pt>
                <c:pt idx="3259">
                  <c:v>0.58277599999999996</c:v>
                </c:pt>
                <c:pt idx="3260">
                  <c:v>0.58443100000000003</c:v>
                </c:pt>
                <c:pt idx="3261">
                  <c:v>0.56731500000000001</c:v>
                </c:pt>
                <c:pt idx="3262">
                  <c:v>0.56296100000000004</c:v>
                </c:pt>
                <c:pt idx="3263">
                  <c:v>0.56031500000000001</c:v>
                </c:pt>
                <c:pt idx="3264">
                  <c:v>0.56244700000000003</c:v>
                </c:pt>
                <c:pt idx="3265">
                  <c:v>0.53946000000000005</c:v>
                </c:pt>
                <c:pt idx="3266">
                  <c:v>0.54236300000000004</c:v>
                </c:pt>
                <c:pt idx="3267">
                  <c:v>0.54272600000000004</c:v>
                </c:pt>
                <c:pt idx="3268">
                  <c:v>0.54753099999999999</c:v>
                </c:pt>
                <c:pt idx="3269">
                  <c:v>0.54809200000000002</c:v>
                </c:pt>
                <c:pt idx="3270">
                  <c:v>0.55157100000000003</c:v>
                </c:pt>
                <c:pt idx="3271">
                  <c:v>0.554176</c:v>
                </c:pt>
                <c:pt idx="3272">
                  <c:v>0.56053399999999998</c:v>
                </c:pt>
                <c:pt idx="3273">
                  <c:v>0.56615199999999999</c:v>
                </c:pt>
                <c:pt idx="3274">
                  <c:v>0.57042300000000001</c:v>
                </c:pt>
                <c:pt idx="3275">
                  <c:v>0.55950800000000001</c:v>
                </c:pt>
                <c:pt idx="3276">
                  <c:v>0.55318800000000001</c:v>
                </c:pt>
                <c:pt idx="3277">
                  <c:v>0.55662699999999998</c:v>
                </c:pt>
                <c:pt idx="3278">
                  <c:v>0.55631600000000003</c:v>
                </c:pt>
                <c:pt idx="3279">
                  <c:v>0.56315300000000001</c:v>
                </c:pt>
                <c:pt idx="3280">
                  <c:v>0.56795300000000004</c:v>
                </c:pt>
                <c:pt idx="3281">
                  <c:v>0.57117899999999999</c:v>
                </c:pt>
                <c:pt idx="3282">
                  <c:v>0.57105399999999995</c:v>
                </c:pt>
                <c:pt idx="3283">
                  <c:v>0.56484599999999996</c:v>
                </c:pt>
                <c:pt idx="3284">
                  <c:v>0.56743900000000003</c:v>
                </c:pt>
                <c:pt idx="3285">
                  <c:v>0.56921100000000002</c:v>
                </c:pt>
                <c:pt idx="3286">
                  <c:v>0.56481999999999999</c:v>
                </c:pt>
                <c:pt idx="3287">
                  <c:v>0.57084199999999996</c:v>
                </c:pt>
                <c:pt idx="3288">
                  <c:v>0.56694699999999998</c:v>
                </c:pt>
                <c:pt idx="3289">
                  <c:v>0.57050199999999995</c:v>
                </c:pt>
                <c:pt idx="3290">
                  <c:v>0.567886</c:v>
                </c:pt>
                <c:pt idx="3291">
                  <c:v>0.562002</c:v>
                </c:pt>
                <c:pt idx="3292">
                  <c:v>0.56398899999999996</c:v>
                </c:pt>
                <c:pt idx="3293">
                  <c:v>0.56402200000000002</c:v>
                </c:pt>
                <c:pt idx="3294">
                  <c:v>0.56989900000000004</c:v>
                </c:pt>
                <c:pt idx="3295">
                  <c:v>0.56384000000000001</c:v>
                </c:pt>
                <c:pt idx="3296">
                  <c:v>0.56198700000000001</c:v>
                </c:pt>
                <c:pt idx="3297">
                  <c:v>0.583789</c:v>
                </c:pt>
                <c:pt idx="3298">
                  <c:v>0.57218199999999997</c:v>
                </c:pt>
                <c:pt idx="3299">
                  <c:v>0.56834300000000004</c:v>
                </c:pt>
                <c:pt idx="3300">
                  <c:v>0.55441300000000004</c:v>
                </c:pt>
                <c:pt idx="3301">
                  <c:v>0.56051899999999999</c:v>
                </c:pt>
                <c:pt idx="3302">
                  <c:v>0.55866400000000005</c:v>
                </c:pt>
                <c:pt idx="3303">
                  <c:v>0.55829799999999996</c:v>
                </c:pt>
                <c:pt idx="3304">
                  <c:v>0.56293199999999999</c:v>
                </c:pt>
                <c:pt idx="3305">
                  <c:v>0.56239399999999995</c:v>
                </c:pt>
                <c:pt idx="3306">
                  <c:v>0.55818500000000004</c:v>
                </c:pt>
                <c:pt idx="3307">
                  <c:v>0.56490200000000002</c:v>
                </c:pt>
                <c:pt idx="3308">
                  <c:v>0.556979</c:v>
                </c:pt>
                <c:pt idx="3309">
                  <c:v>0.57069899999999996</c:v>
                </c:pt>
                <c:pt idx="3310">
                  <c:v>0.573322</c:v>
                </c:pt>
                <c:pt idx="3311">
                  <c:v>0.58785799999999999</c:v>
                </c:pt>
                <c:pt idx="3312">
                  <c:v>0.58833899999999995</c:v>
                </c:pt>
                <c:pt idx="3313">
                  <c:v>0.58891400000000005</c:v>
                </c:pt>
                <c:pt idx="3314">
                  <c:v>0.59615300000000004</c:v>
                </c:pt>
                <c:pt idx="3315">
                  <c:v>0.60103700000000004</c:v>
                </c:pt>
                <c:pt idx="3316">
                  <c:v>0.59547799999999995</c:v>
                </c:pt>
                <c:pt idx="3317">
                  <c:v>0.58627799999999997</c:v>
                </c:pt>
                <c:pt idx="3318">
                  <c:v>0.58472800000000003</c:v>
                </c:pt>
                <c:pt idx="3319">
                  <c:v>0.58035000000000003</c:v>
                </c:pt>
                <c:pt idx="3320">
                  <c:v>0.57536100000000001</c:v>
                </c:pt>
                <c:pt idx="3321">
                  <c:v>0.57053600000000004</c:v>
                </c:pt>
                <c:pt idx="3322">
                  <c:v>0.56844399999999995</c:v>
                </c:pt>
                <c:pt idx="3323">
                  <c:v>0.54908800000000002</c:v>
                </c:pt>
                <c:pt idx="3324">
                  <c:v>0.53267299999999995</c:v>
                </c:pt>
                <c:pt idx="3325">
                  <c:v>0.54266099999999995</c:v>
                </c:pt>
                <c:pt idx="3326">
                  <c:v>0.53938200000000003</c:v>
                </c:pt>
                <c:pt idx="3327">
                  <c:v>0.54201200000000005</c:v>
                </c:pt>
                <c:pt idx="3328">
                  <c:v>0.559701</c:v>
                </c:pt>
                <c:pt idx="3329">
                  <c:v>0.54575799999999997</c:v>
                </c:pt>
                <c:pt idx="3330">
                  <c:v>0.57682699999999998</c:v>
                </c:pt>
                <c:pt idx="3331">
                  <c:v>0.566326</c:v>
                </c:pt>
                <c:pt idx="3332">
                  <c:v>0.55893199999999998</c:v>
                </c:pt>
                <c:pt idx="3333">
                  <c:v>0.54627999999999999</c:v>
                </c:pt>
                <c:pt idx="3334">
                  <c:v>0.55505800000000005</c:v>
                </c:pt>
                <c:pt idx="3335">
                  <c:v>0.56540100000000004</c:v>
                </c:pt>
                <c:pt idx="3336">
                  <c:v>0.55135199999999995</c:v>
                </c:pt>
                <c:pt idx="3337">
                  <c:v>0.56678899999999999</c:v>
                </c:pt>
                <c:pt idx="3338">
                  <c:v>0.58562899999999996</c:v>
                </c:pt>
                <c:pt idx="3339">
                  <c:v>0.57584400000000002</c:v>
                </c:pt>
                <c:pt idx="3340">
                  <c:v>0.58357899999999996</c:v>
                </c:pt>
                <c:pt idx="3341">
                  <c:v>0.58080600000000004</c:v>
                </c:pt>
                <c:pt idx="3342">
                  <c:v>0.57482599999999995</c:v>
                </c:pt>
                <c:pt idx="3343">
                  <c:v>0.58205799999999996</c:v>
                </c:pt>
                <c:pt idx="3344">
                  <c:v>0.58477900000000005</c:v>
                </c:pt>
                <c:pt idx="3345">
                  <c:v>0.59617399999999998</c:v>
                </c:pt>
                <c:pt idx="3346">
                  <c:v>0.60053400000000001</c:v>
                </c:pt>
                <c:pt idx="3347">
                  <c:v>0.59756500000000001</c:v>
                </c:pt>
                <c:pt idx="3348">
                  <c:v>0.58990399999999998</c:v>
                </c:pt>
                <c:pt idx="3349">
                  <c:v>0.57626100000000002</c:v>
                </c:pt>
                <c:pt idx="3350">
                  <c:v>0.57881700000000003</c:v>
                </c:pt>
                <c:pt idx="3351">
                  <c:v>0.581731</c:v>
                </c:pt>
                <c:pt idx="3352">
                  <c:v>0.57753100000000002</c:v>
                </c:pt>
                <c:pt idx="3353">
                  <c:v>0.57725599999999999</c:v>
                </c:pt>
                <c:pt idx="3354">
                  <c:v>0.56789000000000001</c:v>
                </c:pt>
                <c:pt idx="3355">
                  <c:v>0.56517399999999995</c:v>
                </c:pt>
                <c:pt idx="3356">
                  <c:v>0.56258300000000006</c:v>
                </c:pt>
                <c:pt idx="3357">
                  <c:v>0.554114</c:v>
                </c:pt>
                <c:pt idx="3358">
                  <c:v>0.54571899999999995</c:v>
                </c:pt>
                <c:pt idx="3359">
                  <c:v>0.54132400000000003</c:v>
                </c:pt>
                <c:pt idx="3360">
                  <c:v>0.54289100000000001</c:v>
                </c:pt>
                <c:pt idx="3361">
                  <c:v>0.54700700000000002</c:v>
                </c:pt>
                <c:pt idx="3362">
                  <c:v>0.53734400000000004</c:v>
                </c:pt>
                <c:pt idx="3363">
                  <c:v>0.56026600000000004</c:v>
                </c:pt>
                <c:pt idx="3364">
                  <c:v>0.56212200000000001</c:v>
                </c:pt>
                <c:pt idx="3365">
                  <c:v>0.56496900000000005</c:v>
                </c:pt>
                <c:pt idx="3366">
                  <c:v>0.55981999999999998</c:v>
                </c:pt>
                <c:pt idx="3367">
                  <c:v>0.560006</c:v>
                </c:pt>
                <c:pt idx="3368">
                  <c:v>0.55180099999999999</c:v>
                </c:pt>
                <c:pt idx="3369">
                  <c:v>0.56033200000000005</c:v>
                </c:pt>
                <c:pt idx="3370">
                  <c:v>0.554172</c:v>
                </c:pt>
                <c:pt idx="3371">
                  <c:v>0.54629399999999995</c:v>
                </c:pt>
                <c:pt idx="3372">
                  <c:v>0.56744300000000003</c:v>
                </c:pt>
                <c:pt idx="3373">
                  <c:v>0.55717499999999998</c:v>
                </c:pt>
                <c:pt idx="3374">
                  <c:v>0.577372</c:v>
                </c:pt>
                <c:pt idx="3375">
                  <c:v>0.572326</c:v>
                </c:pt>
                <c:pt idx="3376">
                  <c:v>0.56679599999999997</c:v>
                </c:pt>
                <c:pt idx="3377">
                  <c:v>0.57145599999999996</c:v>
                </c:pt>
                <c:pt idx="3378">
                  <c:v>0.56811599999999995</c:v>
                </c:pt>
                <c:pt idx="3379">
                  <c:v>0.57914900000000002</c:v>
                </c:pt>
                <c:pt idx="3380">
                  <c:v>0.58521400000000001</c:v>
                </c:pt>
                <c:pt idx="3381">
                  <c:v>0.58725400000000005</c:v>
                </c:pt>
                <c:pt idx="3382">
                  <c:v>0.57691099999999995</c:v>
                </c:pt>
                <c:pt idx="3383">
                  <c:v>0.577955</c:v>
                </c:pt>
                <c:pt idx="3384">
                  <c:v>0.56994500000000003</c:v>
                </c:pt>
                <c:pt idx="3385">
                  <c:v>0.57383200000000001</c:v>
                </c:pt>
                <c:pt idx="3386">
                  <c:v>0.56335000000000002</c:v>
                </c:pt>
                <c:pt idx="3387">
                  <c:v>0.57418800000000003</c:v>
                </c:pt>
                <c:pt idx="3388">
                  <c:v>0.56953900000000002</c:v>
                </c:pt>
                <c:pt idx="3389">
                  <c:v>0.57118100000000005</c:v>
                </c:pt>
                <c:pt idx="3390">
                  <c:v>0.58042300000000002</c:v>
                </c:pt>
                <c:pt idx="3391">
                  <c:v>0.58524500000000002</c:v>
                </c:pt>
                <c:pt idx="3392">
                  <c:v>0.58542499999999997</c:v>
                </c:pt>
                <c:pt idx="3393">
                  <c:v>0.58857199999999998</c:v>
                </c:pt>
                <c:pt idx="3394">
                  <c:v>0.59220700000000004</c:v>
                </c:pt>
                <c:pt idx="3395">
                  <c:v>0.57233400000000001</c:v>
                </c:pt>
                <c:pt idx="3396">
                  <c:v>0.57692600000000005</c:v>
                </c:pt>
                <c:pt idx="3397">
                  <c:v>0.57019200000000003</c:v>
                </c:pt>
                <c:pt idx="3398">
                  <c:v>0.57585299999999995</c:v>
                </c:pt>
                <c:pt idx="3399">
                  <c:v>0.55422499999999997</c:v>
                </c:pt>
                <c:pt idx="3400">
                  <c:v>0.57283099999999998</c:v>
                </c:pt>
                <c:pt idx="3401">
                  <c:v>0.60334500000000002</c:v>
                </c:pt>
                <c:pt idx="3402">
                  <c:v>0.58368100000000001</c:v>
                </c:pt>
                <c:pt idx="3403">
                  <c:v>0.570519</c:v>
                </c:pt>
                <c:pt idx="3404">
                  <c:v>0.53538300000000005</c:v>
                </c:pt>
                <c:pt idx="3405">
                  <c:v>0.53502400000000006</c:v>
                </c:pt>
                <c:pt idx="3406">
                  <c:v>0.53200599999999998</c:v>
                </c:pt>
                <c:pt idx="3407">
                  <c:v>0.54291</c:v>
                </c:pt>
                <c:pt idx="3408">
                  <c:v>0.548678</c:v>
                </c:pt>
                <c:pt idx="3409">
                  <c:v>0.54976899999999995</c:v>
                </c:pt>
                <c:pt idx="3410">
                  <c:v>0.56448200000000004</c:v>
                </c:pt>
                <c:pt idx="3411">
                  <c:v>0.57054099999999996</c:v>
                </c:pt>
                <c:pt idx="3412">
                  <c:v>0.57017600000000002</c:v>
                </c:pt>
                <c:pt idx="3413">
                  <c:v>0.57548600000000005</c:v>
                </c:pt>
                <c:pt idx="3414">
                  <c:v>0.57648500000000003</c:v>
                </c:pt>
                <c:pt idx="3415">
                  <c:v>0.57823000000000002</c:v>
                </c:pt>
                <c:pt idx="3416">
                  <c:v>0.57564400000000004</c:v>
                </c:pt>
                <c:pt idx="3417">
                  <c:v>0.57650999999999997</c:v>
                </c:pt>
                <c:pt idx="3418">
                  <c:v>0.58506999999999998</c:v>
                </c:pt>
                <c:pt idx="3419">
                  <c:v>0.58886000000000005</c:v>
                </c:pt>
                <c:pt idx="3420">
                  <c:v>0.58731199999999995</c:v>
                </c:pt>
                <c:pt idx="3421">
                  <c:v>0.57761799999999996</c:v>
                </c:pt>
                <c:pt idx="3422">
                  <c:v>0.57377100000000003</c:v>
                </c:pt>
                <c:pt idx="3423">
                  <c:v>0.57133800000000001</c:v>
                </c:pt>
                <c:pt idx="3424">
                  <c:v>0.56823199999999996</c:v>
                </c:pt>
                <c:pt idx="3425">
                  <c:v>0.56683799999999995</c:v>
                </c:pt>
                <c:pt idx="3426">
                  <c:v>0.56952499999999995</c:v>
                </c:pt>
                <c:pt idx="3427">
                  <c:v>0.56894400000000001</c:v>
                </c:pt>
                <c:pt idx="3428">
                  <c:v>0.57302699999999995</c:v>
                </c:pt>
                <c:pt idx="3429">
                  <c:v>0.566971</c:v>
                </c:pt>
                <c:pt idx="3430">
                  <c:v>0.56901500000000005</c:v>
                </c:pt>
                <c:pt idx="3431">
                  <c:v>0.57132099999999997</c:v>
                </c:pt>
                <c:pt idx="3432">
                  <c:v>0.57838100000000003</c:v>
                </c:pt>
                <c:pt idx="3433">
                  <c:v>0.56282799999999999</c:v>
                </c:pt>
                <c:pt idx="3434">
                  <c:v>0.56693499999999997</c:v>
                </c:pt>
                <c:pt idx="3435">
                  <c:v>0.57913700000000001</c:v>
                </c:pt>
                <c:pt idx="3436">
                  <c:v>0.57762199999999997</c:v>
                </c:pt>
                <c:pt idx="3437">
                  <c:v>0.58184800000000003</c:v>
                </c:pt>
                <c:pt idx="3438">
                  <c:v>0.56743299999999997</c:v>
                </c:pt>
                <c:pt idx="3439">
                  <c:v>0.56232700000000002</c:v>
                </c:pt>
                <c:pt idx="3440">
                  <c:v>0.56950699999999999</c:v>
                </c:pt>
                <c:pt idx="3441">
                  <c:v>0.57512799999999997</c:v>
                </c:pt>
                <c:pt idx="3442">
                  <c:v>0.57549099999999997</c:v>
                </c:pt>
                <c:pt idx="3443">
                  <c:v>0.57295300000000005</c:v>
                </c:pt>
                <c:pt idx="3444">
                  <c:v>0.572681</c:v>
                </c:pt>
                <c:pt idx="3445">
                  <c:v>0.57206599999999996</c:v>
                </c:pt>
                <c:pt idx="3446">
                  <c:v>0.57318800000000003</c:v>
                </c:pt>
                <c:pt idx="3447">
                  <c:v>0.56122899999999998</c:v>
                </c:pt>
                <c:pt idx="3448">
                  <c:v>0.55882900000000002</c:v>
                </c:pt>
                <c:pt idx="3449">
                  <c:v>0.55135599999999996</c:v>
                </c:pt>
                <c:pt idx="3450">
                  <c:v>0.55259400000000003</c:v>
                </c:pt>
                <c:pt idx="3451">
                  <c:v>0.55654999999999999</c:v>
                </c:pt>
                <c:pt idx="3452">
                  <c:v>0.54999100000000001</c:v>
                </c:pt>
                <c:pt idx="3453">
                  <c:v>0.55682200000000004</c:v>
                </c:pt>
                <c:pt idx="3454">
                  <c:v>0.56550599999999995</c:v>
                </c:pt>
                <c:pt idx="3455">
                  <c:v>0.57299900000000004</c:v>
                </c:pt>
                <c:pt idx="3456">
                  <c:v>0.58299299999999998</c:v>
                </c:pt>
                <c:pt idx="3457">
                  <c:v>0.58057499999999995</c:v>
                </c:pt>
                <c:pt idx="3458">
                  <c:v>0.56963699999999995</c:v>
                </c:pt>
                <c:pt idx="3459">
                  <c:v>0.56125400000000003</c:v>
                </c:pt>
                <c:pt idx="3460">
                  <c:v>0.57228100000000004</c:v>
                </c:pt>
                <c:pt idx="3461">
                  <c:v>0.57823100000000005</c:v>
                </c:pt>
                <c:pt idx="3462">
                  <c:v>0.57759499999999997</c:v>
                </c:pt>
                <c:pt idx="3463">
                  <c:v>0.58228400000000002</c:v>
                </c:pt>
                <c:pt idx="3464">
                  <c:v>0.58050100000000004</c:v>
                </c:pt>
                <c:pt idx="3465">
                  <c:v>0.57912200000000003</c:v>
                </c:pt>
                <c:pt idx="3466">
                  <c:v>0.57924299999999995</c:v>
                </c:pt>
                <c:pt idx="3467">
                  <c:v>0.59391799999999995</c:v>
                </c:pt>
                <c:pt idx="3468">
                  <c:v>0.58926199999999995</c:v>
                </c:pt>
                <c:pt idx="3469">
                  <c:v>0.59307500000000002</c:v>
                </c:pt>
                <c:pt idx="3470">
                  <c:v>0.59195299999999995</c:v>
                </c:pt>
                <c:pt idx="3471">
                  <c:v>0.59443599999999996</c:v>
                </c:pt>
                <c:pt idx="3472">
                  <c:v>0.58986099999999997</c:v>
                </c:pt>
                <c:pt idx="3473">
                  <c:v>0.59621100000000005</c:v>
                </c:pt>
                <c:pt idx="3474">
                  <c:v>0.60143500000000005</c:v>
                </c:pt>
                <c:pt idx="3475">
                  <c:v>0.60292599999999996</c:v>
                </c:pt>
                <c:pt idx="3476">
                  <c:v>0.60365599999999997</c:v>
                </c:pt>
                <c:pt idx="3477">
                  <c:v>0.60771299999999995</c:v>
                </c:pt>
                <c:pt idx="3478">
                  <c:v>0.59992500000000004</c:v>
                </c:pt>
                <c:pt idx="3479">
                  <c:v>0.59566799999999998</c:v>
                </c:pt>
                <c:pt idx="3480">
                  <c:v>0.60040800000000005</c:v>
                </c:pt>
                <c:pt idx="3481">
                  <c:v>0.60005900000000001</c:v>
                </c:pt>
                <c:pt idx="3482">
                  <c:v>0.59086300000000003</c:v>
                </c:pt>
                <c:pt idx="3483">
                  <c:v>0.58972000000000002</c:v>
                </c:pt>
                <c:pt idx="3484">
                  <c:v>0.579596</c:v>
                </c:pt>
                <c:pt idx="3485">
                  <c:v>0.58185299999999995</c:v>
                </c:pt>
                <c:pt idx="3486">
                  <c:v>0.58662599999999998</c:v>
                </c:pt>
                <c:pt idx="3487">
                  <c:v>0.57987500000000003</c:v>
                </c:pt>
                <c:pt idx="3488">
                  <c:v>0.57451799999999997</c:v>
                </c:pt>
                <c:pt idx="3489">
                  <c:v>0.58159300000000003</c:v>
                </c:pt>
                <c:pt idx="3490">
                  <c:v>0.58454200000000001</c:v>
                </c:pt>
                <c:pt idx="3491">
                  <c:v>0.59333199999999997</c:v>
                </c:pt>
                <c:pt idx="3492">
                  <c:v>0.58558100000000002</c:v>
                </c:pt>
                <c:pt idx="3493">
                  <c:v>0.584866</c:v>
                </c:pt>
                <c:pt idx="3494">
                  <c:v>0.57842700000000002</c:v>
                </c:pt>
                <c:pt idx="3495">
                  <c:v>0.56332000000000004</c:v>
                </c:pt>
                <c:pt idx="3496">
                  <c:v>0.56771099999999997</c:v>
                </c:pt>
                <c:pt idx="3497">
                  <c:v>0.56711699999999998</c:v>
                </c:pt>
                <c:pt idx="3498">
                  <c:v>0.56268799999999997</c:v>
                </c:pt>
                <c:pt idx="3499">
                  <c:v>0.56082799999999999</c:v>
                </c:pt>
                <c:pt idx="3500">
                  <c:v>0.56094500000000003</c:v>
                </c:pt>
                <c:pt idx="3501">
                  <c:v>0.55917899999999998</c:v>
                </c:pt>
                <c:pt idx="3502">
                  <c:v>0.55871199999999999</c:v>
                </c:pt>
                <c:pt idx="3503">
                  <c:v>0.55546600000000002</c:v>
                </c:pt>
                <c:pt idx="3504">
                  <c:v>0.55771400000000004</c:v>
                </c:pt>
                <c:pt idx="3505">
                  <c:v>0.55126900000000001</c:v>
                </c:pt>
                <c:pt idx="3506">
                  <c:v>0.549709</c:v>
                </c:pt>
                <c:pt idx="3507">
                  <c:v>0.54469999999999996</c:v>
                </c:pt>
                <c:pt idx="3508">
                  <c:v>0.55352000000000001</c:v>
                </c:pt>
                <c:pt idx="3509">
                  <c:v>0.55002300000000004</c:v>
                </c:pt>
                <c:pt idx="3510">
                  <c:v>0.54985799999999996</c:v>
                </c:pt>
                <c:pt idx="3511">
                  <c:v>0.55123200000000006</c:v>
                </c:pt>
                <c:pt idx="3512">
                  <c:v>0.56191899999999995</c:v>
                </c:pt>
                <c:pt idx="3513">
                  <c:v>0.56896400000000003</c:v>
                </c:pt>
                <c:pt idx="3514">
                  <c:v>0.58658699999999997</c:v>
                </c:pt>
                <c:pt idx="3515">
                  <c:v>0.58469599999999999</c:v>
                </c:pt>
                <c:pt idx="3516">
                  <c:v>0.578538</c:v>
                </c:pt>
                <c:pt idx="3517">
                  <c:v>0.58332200000000001</c:v>
                </c:pt>
                <c:pt idx="3518">
                  <c:v>0.58341299999999996</c:v>
                </c:pt>
                <c:pt idx="3519">
                  <c:v>0.58751799999999998</c:v>
                </c:pt>
                <c:pt idx="3520">
                  <c:v>0.58276399999999995</c:v>
                </c:pt>
                <c:pt idx="3521">
                  <c:v>0.58006800000000003</c:v>
                </c:pt>
                <c:pt idx="3522">
                  <c:v>0.56372299999999997</c:v>
                </c:pt>
                <c:pt idx="3523">
                  <c:v>0.56132700000000002</c:v>
                </c:pt>
                <c:pt idx="3524">
                  <c:v>0.55547899999999995</c:v>
                </c:pt>
                <c:pt idx="3525">
                  <c:v>0.56460399999999999</c:v>
                </c:pt>
                <c:pt idx="3526">
                  <c:v>0.57484299999999999</c:v>
                </c:pt>
                <c:pt idx="3527">
                  <c:v>0.57312799999999997</c:v>
                </c:pt>
                <c:pt idx="3528">
                  <c:v>0.566415</c:v>
                </c:pt>
                <c:pt idx="3529">
                  <c:v>0.56462599999999996</c:v>
                </c:pt>
                <c:pt idx="3530">
                  <c:v>0.57724699999999995</c:v>
                </c:pt>
                <c:pt idx="3531">
                  <c:v>0.57512399999999997</c:v>
                </c:pt>
                <c:pt idx="3532">
                  <c:v>0.56372999999999995</c:v>
                </c:pt>
                <c:pt idx="3533">
                  <c:v>0.56351600000000002</c:v>
                </c:pt>
                <c:pt idx="3534">
                  <c:v>0.56059400000000004</c:v>
                </c:pt>
                <c:pt idx="3535">
                  <c:v>0.56886899999999996</c:v>
                </c:pt>
                <c:pt idx="3536">
                  <c:v>0.562415</c:v>
                </c:pt>
                <c:pt idx="3537">
                  <c:v>0.54721799999999998</c:v>
                </c:pt>
                <c:pt idx="3538">
                  <c:v>0.551705</c:v>
                </c:pt>
                <c:pt idx="3539">
                  <c:v>0.57153799999999999</c:v>
                </c:pt>
                <c:pt idx="3540">
                  <c:v>0.57721699999999998</c:v>
                </c:pt>
                <c:pt idx="3541">
                  <c:v>0.57302399999999998</c:v>
                </c:pt>
                <c:pt idx="3542">
                  <c:v>0.55434499999999998</c:v>
                </c:pt>
                <c:pt idx="3543">
                  <c:v>0.55918900000000005</c:v>
                </c:pt>
                <c:pt idx="3544">
                  <c:v>0.56018500000000004</c:v>
                </c:pt>
                <c:pt idx="3545">
                  <c:v>0.56773600000000002</c:v>
                </c:pt>
                <c:pt idx="3546">
                  <c:v>0.58409299999999997</c:v>
                </c:pt>
                <c:pt idx="3547">
                  <c:v>0.57743100000000003</c:v>
                </c:pt>
                <c:pt idx="3548">
                  <c:v>0.56398800000000004</c:v>
                </c:pt>
                <c:pt idx="3549">
                  <c:v>0.56890799999999997</c:v>
                </c:pt>
                <c:pt idx="3550">
                  <c:v>0.58602500000000002</c:v>
                </c:pt>
                <c:pt idx="3551">
                  <c:v>0.59631100000000004</c:v>
                </c:pt>
                <c:pt idx="3552">
                  <c:v>0.57578399999999996</c:v>
                </c:pt>
                <c:pt idx="3553">
                  <c:v>0.57200499999999999</c:v>
                </c:pt>
                <c:pt idx="3554">
                  <c:v>0.624776</c:v>
                </c:pt>
                <c:pt idx="3555">
                  <c:v>0.59534699999999996</c:v>
                </c:pt>
                <c:pt idx="3556">
                  <c:v>0.59891000000000005</c:v>
                </c:pt>
                <c:pt idx="3557">
                  <c:v>0.593082</c:v>
                </c:pt>
                <c:pt idx="3558">
                  <c:v>0.57802600000000004</c:v>
                </c:pt>
                <c:pt idx="3559">
                  <c:v>0.57147899999999996</c:v>
                </c:pt>
                <c:pt idx="3560">
                  <c:v>0.55949499999999996</c:v>
                </c:pt>
                <c:pt idx="3561">
                  <c:v>0.57419799999999999</c:v>
                </c:pt>
                <c:pt idx="3562">
                  <c:v>0.57364099999999996</c:v>
                </c:pt>
                <c:pt idx="3563">
                  <c:v>0.56483099999999997</c:v>
                </c:pt>
                <c:pt idx="3564">
                  <c:v>0.57858900000000002</c:v>
                </c:pt>
                <c:pt idx="3565">
                  <c:v>0.57034300000000004</c:v>
                </c:pt>
                <c:pt idx="3566">
                  <c:v>0.59188300000000005</c:v>
                </c:pt>
                <c:pt idx="3567">
                  <c:v>0.57889100000000004</c:v>
                </c:pt>
                <c:pt idx="3568">
                  <c:v>0.577237</c:v>
                </c:pt>
                <c:pt idx="3569">
                  <c:v>0.57196199999999997</c:v>
                </c:pt>
                <c:pt idx="3570">
                  <c:v>0.56133900000000003</c:v>
                </c:pt>
                <c:pt idx="3571">
                  <c:v>0.55303199999999997</c:v>
                </c:pt>
                <c:pt idx="3572">
                  <c:v>0.55796100000000004</c:v>
                </c:pt>
                <c:pt idx="3573">
                  <c:v>0.55111699999999997</c:v>
                </c:pt>
                <c:pt idx="3574">
                  <c:v>0.55089299999999997</c:v>
                </c:pt>
                <c:pt idx="3575">
                  <c:v>0.55778499999999998</c:v>
                </c:pt>
                <c:pt idx="3576">
                  <c:v>0.55498499999999995</c:v>
                </c:pt>
                <c:pt idx="3577">
                  <c:v>0.56418999999999997</c:v>
                </c:pt>
                <c:pt idx="3578">
                  <c:v>0.55559800000000004</c:v>
                </c:pt>
                <c:pt idx="3579">
                  <c:v>0.55699100000000001</c:v>
                </c:pt>
                <c:pt idx="3580">
                  <c:v>0.54907099999999998</c:v>
                </c:pt>
                <c:pt idx="3581">
                  <c:v>0.54075799999999996</c:v>
                </c:pt>
                <c:pt idx="3582">
                  <c:v>0.54117499999999996</c:v>
                </c:pt>
                <c:pt idx="3583">
                  <c:v>0.53924000000000005</c:v>
                </c:pt>
                <c:pt idx="3584">
                  <c:v>0.54311500000000001</c:v>
                </c:pt>
                <c:pt idx="3585">
                  <c:v>0.53148300000000004</c:v>
                </c:pt>
                <c:pt idx="3586">
                  <c:v>0.53323399999999999</c:v>
                </c:pt>
                <c:pt idx="3587">
                  <c:v>0.54839400000000005</c:v>
                </c:pt>
                <c:pt idx="3588">
                  <c:v>0.56651099999999999</c:v>
                </c:pt>
                <c:pt idx="3589">
                  <c:v>0.54348200000000002</c:v>
                </c:pt>
                <c:pt idx="3590">
                  <c:v>0.55544899999999997</c:v>
                </c:pt>
                <c:pt idx="3591">
                  <c:v>0.571156</c:v>
                </c:pt>
                <c:pt idx="3592">
                  <c:v>0.57272199999999995</c:v>
                </c:pt>
                <c:pt idx="3593">
                  <c:v>0.57401000000000002</c:v>
                </c:pt>
                <c:pt idx="3594">
                  <c:v>0.57102900000000001</c:v>
                </c:pt>
                <c:pt idx="3595">
                  <c:v>0.56637000000000004</c:v>
                </c:pt>
                <c:pt idx="3596">
                  <c:v>0.56068899999999999</c:v>
                </c:pt>
                <c:pt idx="3597">
                  <c:v>0.56991700000000001</c:v>
                </c:pt>
                <c:pt idx="3598">
                  <c:v>0.57314900000000002</c:v>
                </c:pt>
                <c:pt idx="3599">
                  <c:v>0.55620199999999997</c:v>
                </c:pt>
                <c:pt idx="3600">
                  <c:v>0.55775200000000003</c:v>
                </c:pt>
                <c:pt idx="3601">
                  <c:v>0.55554700000000001</c:v>
                </c:pt>
                <c:pt idx="3602">
                  <c:v>0.56149400000000005</c:v>
                </c:pt>
                <c:pt idx="3603">
                  <c:v>0.560334</c:v>
                </c:pt>
                <c:pt idx="3604">
                  <c:v>0.557396</c:v>
                </c:pt>
                <c:pt idx="3605">
                  <c:v>0.56235400000000002</c:v>
                </c:pt>
                <c:pt idx="3606">
                  <c:v>0.56923999999999997</c:v>
                </c:pt>
                <c:pt idx="3607">
                  <c:v>0.57162100000000005</c:v>
                </c:pt>
                <c:pt idx="3608">
                  <c:v>0.56705700000000003</c:v>
                </c:pt>
                <c:pt idx="3609">
                  <c:v>0.56436399999999998</c:v>
                </c:pt>
                <c:pt idx="3610">
                  <c:v>0.55943699999999996</c:v>
                </c:pt>
                <c:pt idx="3611">
                  <c:v>0.552064</c:v>
                </c:pt>
                <c:pt idx="3612">
                  <c:v>0.55355699999999997</c:v>
                </c:pt>
                <c:pt idx="3613">
                  <c:v>0.56586700000000001</c:v>
                </c:pt>
                <c:pt idx="3614">
                  <c:v>0.58188499999999999</c:v>
                </c:pt>
                <c:pt idx="3615">
                  <c:v>0.57308700000000001</c:v>
                </c:pt>
                <c:pt idx="3616">
                  <c:v>0.57790200000000003</c:v>
                </c:pt>
                <c:pt idx="3617">
                  <c:v>0.58094299999999999</c:v>
                </c:pt>
                <c:pt idx="3618">
                  <c:v>0.56818500000000005</c:v>
                </c:pt>
                <c:pt idx="3619">
                  <c:v>0.54138299999999995</c:v>
                </c:pt>
                <c:pt idx="3620">
                  <c:v>0.54989299999999997</c:v>
                </c:pt>
                <c:pt idx="3621">
                  <c:v>0.544373</c:v>
                </c:pt>
                <c:pt idx="3622">
                  <c:v>0.53678300000000001</c:v>
                </c:pt>
                <c:pt idx="3623">
                  <c:v>0.53715100000000005</c:v>
                </c:pt>
                <c:pt idx="3624">
                  <c:v>0.536802</c:v>
                </c:pt>
                <c:pt idx="3625">
                  <c:v>0.54637400000000003</c:v>
                </c:pt>
                <c:pt idx="3626">
                  <c:v>0.53139800000000004</c:v>
                </c:pt>
                <c:pt idx="3627">
                  <c:v>0.53914799999999996</c:v>
                </c:pt>
                <c:pt idx="3628">
                  <c:v>0.54927199999999998</c:v>
                </c:pt>
                <c:pt idx="3629">
                  <c:v>0.54636399999999996</c:v>
                </c:pt>
                <c:pt idx="3630">
                  <c:v>0.55035000000000001</c:v>
                </c:pt>
                <c:pt idx="3631">
                  <c:v>0.55599500000000002</c:v>
                </c:pt>
                <c:pt idx="3632">
                  <c:v>0.53829899999999997</c:v>
                </c:pt>
                <c:pt idx="3633">
                  <c:v>0.53834899999999997</c:v>
                </c:pt>
                <c:pt idx="3634">
                  <c:v>0.53293400000000002</c:v>
                </c:pt>
                <c:pt idx="3635">
                  <c:v>0.54181100000000004</c:v>
                </c:pt>
                <c:pt idx="3636">
                  <c:v>0.522007</c:v>
                </c:pt>
                <c:pt idx="3637">
                  <c:v>0.53876000000000002</c:v>
                </c:pt>
                <c:pt idx="3638">
                  <c:v>0.54295800000000005</c:v>
                </c:pt>
                <c:pt idx="3639">
                  <c:v>0.57030400000000003</c:v>
                </c:pt>
                <c:pt idx="3640">
                  <c:v>0.56773300000000004</c:v>
                </c:pt>
                <c:pt idx="3641">
                  <c:v>0.56843500000000002</c:v>
                </c:pt>
                <c:pt idx="3642">
                  <c:v>0.56420800000000004</c:v>
                </c:pt>
                <c:pt idx="3643">
                  <c:v>0.56305400000000005</c:v>
                </c:pt>
                <c:pt idx="3644">
                  <c:v>0.56677599999999995</c:v>
                </c:pt>
                <c:pt idx="3645">
                  <c:v>0.56433199999999994</c:v>
                </c:pt>
                <c:pt idx="3646">
                  <c:v>0.56110599999999999</c:v>
                </c:pt>
                <c:pt idx="3647">
                  <c:v>0.56272500000000003</c:v>
                </c:pt>
                <c:pt idx="3648">
                  <c:v>0.56393099999999996</c:v>
                </c:pt>
                <c:pt idx="3649">
                  <c:v>0.56015199999999998</c:v>
                </c:pt>
                <c:pt idx="3650">
                  <c:v>0.54817400000000005</c:v>
                </c:pt>
                <c:pt idx="3651">
                  <c:v>0.55657100000000004</c:v>
                </c:pt>
                <c:pt idx="3652">
                  <c:v>0.54646399999999995</c:v>
                </c:pt>
                <c:pt idx="3653">
                  <c:v>0.54533699999999996</c:v>
                </c:pt>
                <c:pt idx="3654">
                  <c:v>0.55450999999999995</c:v>
                </c:pt>
                <c:pt idx="3655">
                  <c:v>0.54236700000000004</c:v>
                </c:pt>
                <c:pt idx="3656">
                  <c:v>0.53528900000000001</c:v>
                </c:pt>
                <c:pt idx="3657">
                  <c:v>0.53472299999999995</c:v>
                </c:pt>
                <c:pt idx="3658">
                  <c:v>0.53845399999999999</c:v>
                </c:pt>
                <c:pt idx="3659">
                  <c:v>0.53790499999999997</c:v>
                </c:pt>
                <c:pt idx="3660">
                  <c:v>0.53565499999999999</c:v>
                </c:pt>
                <c:pt idx="3661">
                  <c:v>0.53820400000000002</c:v>
                </c:pt>
                <c:pt idx="3662">
                  <c:v>0.53352299999999997</c:v>
                </c:pt>
                <c:pt idx="3663">
                  <c:v>0.52639000000000002</c:v>
                </c:pt>
                <c:pt idx="3664">
                  <c:v>0.526057</c:v>
                </c:pt>
                <c:pt idx="3665">
                  <c:v>0.51685300000000001</c:v>
                </c:pt>
                <c:pt idx="3666">
                  <c:v>0.52919099999999997</c:v>
                </c:pt>
                <c:pt idx="3667">
                  <c:v>0.52651000000000003</c:v>
                </c:pt>
                <c:pt idx="3668">
                  <c:v>0.519648</c:v>
                </c:pt>
                <c:pt idx="3669">
                  <c:v>0.52412400000000003</c:v>
                </c:pt>
                <c:pt idx="3670">
                  <c:v>0.52988299999999999</c:v>
                </c:pt>
                <c:pt idx="3671">
                  <c:v>0.52948499999999998</c:v>
                </c:pt>
                <c:pt idx="3672">
                  <c:v>0.53930299999999998</c:v>
                </c:pt>
                <c:pt idx="3673">
                  <c:v>0.53867600000000004</c:v>
                </c:pt>
                <c:pt idx="3674">
                  <c:v>0.54481599999999997</c:v>
                </c:pt>
                <c:pt idx="3675">
                  <c:v>0.55191400000000002</c:v>
                </c:pt>
                <c:pt idx="3676">
                  <c:v>0.54935400000000001</c:v>
                </c:pt>
                <c:pt idx="3677">
                  <c:v>0.556616</c:v>
                </c:pt>
                <c:pt idx="3678">
                  <c:v>0.556786</c:v>
                </c:pt>
                <c:pt idx="3679">
                  <c:v>0.555983</c:v>
                </c:pt>
                <c:pt idx="3680">
                  <c:v>0.56012200000000001</c:v>
                </c:pt>
                <c:pt idx="3681">
                  <c:v>0.56841900000000001</c:v>
                </c:pt>
                <c:pt idx="3682">
                  <c:v>0.56923500000000005</c:v>
                </c:pt>
                <c:pt idx="3683">
                  <c:v>0.55795799999999995</c:v>
                </c:pt>
                <c:pt idx="3684">
                  <c:v>0.55402799999999996</c:v>
                </c:pt>
                <c:pt idx="3685">
                  <c:v>0.55847500000000005</c:v>
                </c:pt>
                <c:pt idx="3686">
                  <c:v>0.56019600000000003</c:v>
                </c:pt>
                <c:pt idx="3687">
                  <c:v>0.56077900000000003</c:v>
                </c:pt>
                <c:pt idx="3688">
                  <c:v>0.562392</c:v>
                </c:pt>
                <c:pt idx="3689">
                  <c:v>0.55668899999999999</c:v>
                </c:pt>
                <c:pt idx="3690">
                  <c:v>0.55082399999999998</c:v>
                </c:pt>
                <c:pt idx="3691">
                  <c:v>0.55310999999999999</c:v>
                </c:pt>
                <c:pt idx="3692">
                  <c:v>0.55802499999999999</c:v>
                </c:pt>
                <c:pt idx="3693">
                  <c:v>0.56967400000000001</c:v>
                </c:pt>
                <c:pt idx="3694">
                  <c:v>0.570048</c:v>
                </c:pt>
                <c:pt idx="3695">
                  <c:v>0.57229600000000003</c:v>
                </c:pt>
                <c:pt idx="3696">
                  <c:v>0.563168</c:v>
                </c:pt>
                <c:pt idx="3697">
                  <c:v>0.56443200000000004</c:v>
                </c:pt>
                <c:pt idx="3698">
                  <c:v>0.54403800000000002</c:v>
                </c:pt>
                <c:pt idx="3699">
                  <c:v>0.54888099999999995</c:v>
                </c:pt>
                <c:pt idx="3700">
                  <c:v>0.54597300000000004</c:v>
                </c:pt>
                <c:pt idx="3701">
                  <c:v>0.55006600000000005</c:v>
                </c:pt>
                <c:pt idx="3702">
                  <c:v>0.55044300000000002</c:v>
                </c:pt>
                <c:pt idx="3703">
                  <c:v>0.55532899999999996</c:v>
                </c:pt>
                <c:pt idx="3704">
                  <c:v>0.55998199999999998</c:v>
                </c:pt>
                <c:pt idx="3705">
                  <c:v>0.560836</c:v>
                </c:pt>
                <c:pt idx="3706">
                  <c:v>0.55562800000000001</c:v>
                </c:pt>
                <c:pt idx="3707">
                  <c:v>0.55551600000000001</c:v>
                </c:pt>
                <c:pt idx="3708">
                  <c:v>0.56771000000000005</c:v>
                </c:pt>
                <c:pt idx="3709">
                  <c:v>0.57148600000000005</c:v>
                </c:pt>
                <c:pt idx="3710">
                  <c:v>0.57319200000000003</c:v>
                </c:pt>
                <c:pt idx="3711">
                  <c:v>0.56703499999999996</c:v>
                </c:pt>
                <c:pt idx="3712">
                  <c:v>0.56627000000000005</c:v>
                </c:pt>
                <c:pt idx="3713">
                  <c:v>0.56806599999999996</c:v>
                </c:pt>
                <c:pt idx="3714">
                  <c:v>0.56271000000000004</c:v>
                </c:pt>
                <c:pt idx="3715">
                  <c:v>0.57464499999999996</c:v>
                </c:pt>
                <c:pt idx="3716">
                  <c:v>0.56450100000000003</c:v>
                </c:pt>
                <c:pt idx="3717">
                  <c:v>0.55449999999999999</c:v>
                </c:pt>
                <c:pt idx="3718">
                  <c:v>0.55564100000000005</c:v>
                </c:pt>
                <c:pt idx="3719">
                  <c:v>0.56437999999999999</c:v>
                </c:pt>
                <c:pt idx="3720">
                  <c:v>0.55859300000000001</c:v>
                </c:pt>
                <c:pt idx="3721">
                  <c:v>0.56002099999999999</c:v>
                </c:pt>
                <c:pt idx="3722">
                  <c:v>0.55534799999999995</c:v>
                </c:pt>
                <c:pt idx="3723">
                  <c:v>0.56184299999999998</c:v>
                </c:pt>
                <c:pt idx="3724">
                  <c:v>0.557369</c:v>
                </c:pt>
                <c:pt idx="3725">
                  <c:v>0.54529499999999997</c:v>
                </c:pt>
                <c:pt idx="3726">
                  <c:v>0.57054300000000002</c:v>
                </c:pt>
                <c:pt idx="3727">
                  <c:v>0.55933299999999997</c:v>
                </c:pt>
                <c:pt idx="3728">
                  <c:v>0.54427499999999995</c:v>
                </c:pt>
                <c:pt idx="3729">
                  <c:v>0.55160799999999999</c:v>
                </c:pt>
                <c:pt idx="3730">
                  <c:v>0.52164999999999995</c:v>
                </c:pt>
                <c:pt idx="3731">
                  <c:v>0.51747600000000005</c:v>
                </c:pt>
                <c:pt idx="3732">
                  <c:v>0.55895600000000001</c:v>
                </c:pt>
                <c:pt idx="3733">
                  <c:v>0.568859</c:v>
                </c:pt>
                <c:pt idx="3734">
                  <c:v>0.56553100000000001</c:v>
                </c:pt>
                <c:pt idx="3735">
                  <c:v>0.58186700000000002</c:v>
                </c:pt>
                <c:pt idx="3736">
                  <c:v>0.58073399999999997</c:v>
                </c:pt>
                <c:pt idx="3737">
                  <c:v>0.57444200000000001</c:v>
                </c:pt>
                <c:pt idx="3738">
                  <c:v>0.58653</c:v>
                </c:pt>
                <c:pt idx="3739">
                  <c:v>0.584507</c:v>
                </c:pt>
                <c:pt idx="3740">
                  <c:v>0.58084199999999997</c:v>
                </c:pt>
                <c:pt idx="3741">
                  <c:v>0.57342400000000004</c:v>
                </c:pt>
                <c:pt idx="3742">
                  <c:v>0.57428400000000002</c:v>
                </c:pt>
                <c:pt idx="3743">
                  <c:v>0.56149499999999997</c:v>
                </c:pt>
                <c:pt idx="3744">
                  <c:v>0.567855</c:v>
                </c:pt>
                <c:pt idx="3745">
                  <c:v>0.55555900000000003</c:v>
                </c:pt>
                <c:pt idx="3746">
                  <c:v>0.55324899999999999</c:v>
                </c:pt>
                <c:pt idx="3747">
                  <c:v>0.55591900000000005</c:v>
                </c:pt>
                <c:pt idx="3748">
                  <c:v>0.55529200000000001</c:v>
                </c:pt>
                <c:pt idx="3749">
                  <c:v>0.57019500000000001</c:v>
                </c:pt>
                <c:pt idx="3750">
                  <c:v>0.57296400000000003</c:v>
                </c:pt>
                <c:pt idx="3751">
                  <c:v>0.56761200000000001</c:v>
                </c:pt>
                <c:pt idx="3752">
                  <c:v>0.57333500000000004</c:v>
                </c:pt>
                <c:pt idx="3753">
                  <c:v>0.58046500000000001</c:v>
                </c:pt>
                <c:pt idx="3754">
                  <c:v>0.57473600000000002</c:v>
                </c:pt>
                <c:pt idx="3755">
                  <c:v>0.57216900000000004</c:v>
                </c:pt>
                <c:pt idx="3756">
                  <c:v>0.55702399999999996</c:v>
                </c:pt>
                <c:pt idx="3757">
                  <c:v>0.55238200000000004</c:v>
                </c:pt>
                <c:pt idx="3758">
                  <c:v>0.55432499999999996</c:v>
                </c:pt>
                <c:pt idx="3759">
                  <c:v>0.56878300000000004</c:v>
                </c:pt>
                <c:pt idx="3760">
                  <c:v>0.57654799999999995</c:v>
                </c:pt>
                <c:pt idx="3761">
                  <c:v>0.56591100000000005</c:v>
                </c:pt>
                <c:pt idx="3762">
                  <c:v>0.56233900000000003</c:v>
                </c:pt>
                <c:pt idx="3763">
                  <c:v>0.56723900000000005</c:v>
                </c:pt>
                <c:pt idx="3764">
                  <c:v>0.56218800000000002</c:v>
                </c:pt>
                <c:pt idx="3765">
                  <c:v>0.56811400000000001</c:v>
                </c:pt>
                <c:pt idx="3766">
                  <c:v>0.56533299999999997</c:v>
                </c:pt>
                <c:pt idx="3767">
                  <c:v>0.57918199999999997</c:v>
                </c:pt>
                <c:pt idx="3768">
                  <c:v>0.58433999999999997</c:v>
                </c:pt>
                <c:pt idx="3769">
                  <c:v>0.59130199999999999</c:v>
                </c:pt>
                <c:pt idx="3770">
                  <c:v>0.59108099999999997</c:v>
                </c:pt>
                <c:pt idx="3771">
                  <c:v>0.58244600000000002</c:v>
                </c:pt>
                <c:pt idx="3772">
                  <c:v>0.58984599999999998</c:v>
                </c:pt>
                <c:pt idx="3773">
                  <c:v>0.59392900000000004</c:v>
                </c:pt>
                <c:pt idx="3774">
                  <c:v>0.58605499999999999</c:v>
                </c:pt>
                <c:pt idx="3775">
                  <c:v>0.58875299999999997</c:v>
                </c:pt>
                <c:pt idx="3776">
                  <c:v>0.57737400000000005</c:v>
                </c:pt>
                <c:pt idx="3777">
                  <c:v>0.55944799999999995</c:v>
                </c:pt>
                <c:pt idx="3778">
                  <c:v>0.55248600000000003</c:v>
                </c:pt>
                <c:pt idx="3779">
                  <c:v>0.53194399999999997</c:v>
                </c:pt>
                <c:pt idx="3780">
                  <c:v>0.53136799999999995</c:v>
                </c:pt>
                <c:pt idx="3781">
                  <c:v>0.554759</c:v>
                </c:pt>
                <c:pt idx="3782">
                  <c:v>0.56621299999999997</c:v>
                </c:pt>
                <c:pt idx="3783">
                  <c:v>0.57156300000000004</c:v>
                </c:pt>
                <c:pt idx="3784">
                  <c:v>0.58117200000000002</c:v>
                </c:pt>
                <c:pt idx="3785">
                  <c:v>0.57470200000000005</c:v>
                </c:pt>
                <c:pt idx="3786">
                  <c:v>0.56681499999999996</c:v>
                </c:pt>
                <c:pt idx="3787">
                  <c:v>0.56114200000000003</c:v>
                </c:pt>
                <c:pt idx="3788">
                  <c:v>0.56543200000000005</c:v>
                </c:pt>
                <c:pt idx="3789">
                  <c:v>0.56107600000000002</c:v>
                </c:pt>
                <c:pt idx="3790">
                  <c:v>0.56271599999999999</c:v>
                </c:pt>
                <c:pt idx="3791">
                  <c:v>0.56275799999999998</c:v>
                </c:pt>
                <c:pt idx="3792">
                  <c:v>0.54958099999999999</c:v>
                </c:pt>
                <c:pt idx="3793">
                  <c:v>0.55342000000000002</c:v>
                </c:pt>
                <c:pt idx="3794">
                  <c:v>0.56445000000000001</c:v>
                </c:pt>
                <c:pt idx="3795">
                  <c:v>0.56311900000000004</c:v>
                </c:pt>
                <c:pt idx="3796">
                  <c:v>0.56503700000000001</c:v>
                </c:pt>
                <c:pt idx="3797">
                  <c:v>0.58025199999999999</c:v>
                </c:pt>
                <c:pt idx="3798">
                  <c:v>0.59192500000000003</c:v>
                </c:pt>
                <c:pt idx="3799">
                  <c:v>0.59597100000000003</c:v>
                </c:pt>
                <c:pt idx="3800">
                  <c:v>0.59670599999999996</c:v>
                </c:pt>
                <c:pt idx="3801">
                  <c:v>0.59109599999999995</c:v>
                </c:pt>
                <c:pt idx="3802">
                  <c:v>0.59216899999999995</c:v>
                </c:pt>
                <c:pt idx="3803">
                  <c:v>0.59005799999999997</c:v>
                </c:pt>
                <c:pt idx="3804">
                  <c:v>0.58906800000000004</c:v>
                </c:pt>
                <c:pt idx="3805">
                  <c:v>0.58954399999999996</c:v>
                </c:pt>
                <c:pt idx="3806">
                  <c:v>0.57333800000000001</c:v>
                </c:pt>
                <c:pt idx="3807">
                  <c:v>0.57448900000000003</c:v>
                </c:pt>
                <c:pt idx="3808">
                  <c:v>0.57905600000000002</c:v>
                </c:pt>
                <c:pt idx="3809">
                  <c:v>0.58310600000000001</c:v>
                </c:pt>
                <c:pt idx="3810">
                  <c:v>0.58001499999999995</c:v>
                </c:pt>
                <c:pt idx="3811">
                  <c:v>0.574631</c:v>
                </c:pt>
                <c:pt idx="3812">
                  <c:v>0.57516199999999995</c:v>
                </c:pt>
                <c:pt idx="3813">
                  <c:v>0.568828</c:v>
                </c:pt>
                <c:pt idx="3814">
                  <c:v>0.55619700000000005</c:v>
                </c:pt>
                <c:pt idx="3815">
                  <c:v>0.551203</c:v>
                </c:pt>
                <c:pt idx="3816">
                  <c:v>0.54179900000000003</c:v>
                </c:pt>
                <c:pt idx="3817">
                  <c:v>0.53955900000000001</c:v>
                </c:pt>
                <c:pt idx="3818">
                  <c:v>0.54051199999999999</c:v>
                </c:pt>
                <c:pt idx="3819">
                  <c:v>0.54705700000000002</c:v>
                </c:pt>
                <c:pt idx="3820">
                  <c:v>0.55665799999999999</c:v>
                </c:pt>
                <c:pt idx="3821">
                  <c:v>0.55248799999999998</c:v>
                </c:pt>
                <c:pt idx="3822">
                  <c:v>0.55561000000000005</c:v>
                </c:pt>
                <c:pt idx="3823">
                  <c:v>0.55523900000000004</c:v>
                </c:pt>
                <c:pt idx="3824">
                  <c:v>0.54849400000000004</c:v>
                </c:pt>
                <c:pt idx="3825">
                  <c:v>0.53910899999999995</c:v>
                </c:pt>
                <c:pt idx="3826">
                  <c:v>0.53780300000000003</c:v>
                </c:pt>
                <c:pt idx="3827">
                  <c:v>0.53709499999999999</c:v>
                </c:pt>
                <c:pt idx="3828">
                  <c:v>0.53495199999999998</c:v>
                </c:pt>
                <c:pt idx="3829">
                  <c:v>0.53410899999999994</c:v>
                </c:pt>
                <c:pt idx="3830">
                  <c:v>0.53321200000000002</c:v>
                </c:pt>
                <c:pt idx="3831">
                  <c:v>0.53917400000000004</c:v>
                </c:pt>
                <c:pt idx="3832">
                  <c:v>0.53406699999999996</c:v>
                </c:pt>
                <c:pt idx="3833">
                  <c:v>0.54068400000000005</c:v>
                </c:pt>
                <c:pt idx="3834">
                  <c:v>0.54747000000000001</c:v>
                </c:pt>
                <c:pt idx="3835">
                  <c:v>0.54592700000000005</c:v>
                </c:pt>
                <c:pt idx="3836">
                  <c:v>0.54839899999999997</c:v>
                </c:pt>
                <c:pt idx="3837">
                  <c:v>0.54836799999999997</c:v>
                </c:pt>
                <c:pt idx="3838">
                  <c:v>0.55214300000000005</c:v>
                </c:pt>
                <c:pt idx="3839">
                  <c:v>0.54344599999999998</c:v>
                </c:pt>
                <c:pt idx="3840">
                  <c:v>0.54064100000000004</c:v>
                </c:pt>
                <c:pt idx="3841">
                  <c:v>0.54112099999999996</c:v>
                </c:pt>
                <c:pt idx="3842">
                  <c:v>0.55484599999999995</c:v>
                </c:pt>
                <c:pt idx="3843">
                  <c:v>0.55846499999999999</c:v>
                </c:pt>
                <c:pt idx="3844">
                  <c:v>0.56223599999999996</c:v>
                </c:pt>
                <c:pt idx="3845">
                  <c:v>0.554481</c:v>
                </c:pt>
                <c:pt idx="3846">
                  <c:v>0.54874000000000001</c:v>
                </c:pt>
                <c:pt idx="3847">
                  <c:v>0.54607300000000003</c:v>
                </c:pt>
                <c:pt idx="3848">
                  <c:v>0.53955299999999995</c:v>
                </c:pt>
                <c:pt idx="3849">
                  <c:v>0.540265</c:v>
                </c:pt>
                <c:pt idx="3850">
                  <c:v>0.54859500000000005</c:v>
                </c:pt>
                <c:pt idx="3851">
                  <c:v>0.54395800000000005</c:v>
                </c:pt>
                <c:pt idx="3852">
                  <c:v>0.54560299999999995</c:v>
                </c:pt>
                <c:pt idx="3853">
                  <c:v>0.54498899999999995</c:v>
                </c:pt>
                <c:pt idx="3854">
                  <c:v>0.55336300000000005</c:v>
                </c:pt>
                <c:pt idx="3855">
                  <c:v>0.55041300000000004</c:v>
                </c:pt>
                <c:pt idx="3856">
                  <c:v>0.54696199999999995</c:v>
                </c:pt>
                <c:pt idx="3857">
                  <c:v>0.54520000000000002</c:v>
                </c:pt>
                <c:pt idx="3858">
                  <c:v>0.54171599999999998</c:v>
                </c:pt>
                <c:pt idx="3859">
                  <c:v>0.54428399999999999</c:v>
                </c:pt>
                <c:pt idx="3860">
                  <c:v>0.54062500000000002</c:v>
                </c:pt>
                <c:pt idx="3861">
                  <c:v>0.54516600000000004</c:v>
                </c:pt>
                <c:pt idx="3862">
                  <c:v>0.54595700000000003</c:v>
                </c:pt>
                <c:pt idx="3863">
                  <c:v>0.53923500000000002</c:v>
                </c:pt>
                <c:pt idx="3864">
                  <c:v>0.52655399999999997</c:v>
                </c:pt>
                <c:pt idx="3865">
                  <c:v>0.52086900000000003</c:v>
                </c:pt>
                <c:pt idx="3866">
                  <c:v>0.520173</c:v>
                </c:pt>
                <c:pt idx="3867">
                  <c:v>0.53159800000000001</c:v>
                </c:pt>
                <c:pt idx="3868">
                  <c:v>0.522679</c:v>
                </c:pt>
                <c:pt idx="3869">
                  <c:v>0.53491900000000003</c:v>
                </c:pt>
                <c:pt idx="3870">
                  <c:v>0.52264999999999995</c:v>
                </c:pt>
                <c:pt idx="3871">
                  <c:v>0.53798900000000005</c:v>
                </c:pt>
                <c:pt idx="3872">
                  <c:v>0.54389699999999996</c:v>
                </c:pt>
                <c:pt idx="3873">
                  <c:v>0.54937999999999998</c:v>
                </c:pt>
                <c:pt idx="3874">
                  <c:v>0.54658600000000002</c:v>
                </c:pt>
                <c:pt idx="3875">
                  <c:v>0.55149400000000004</c:v>
                </c:pt>
                <c:pt idx="3876">
                  <c:v>0.56004900000000002</c:v>
                </c:pt>
                <c:pt idx="3877">
                  <c:v>0.55546200000000001</c:v>
                </c:pt>
                <c:pt idx="3878">
                  <c:v>0.55959499999999995</c:v>
                </c:pt>
                <c:pt idx="3879">
                  <c:v>0.56375699999999995</c:v>
                </c:pt>
                <c:pt idx="3880">
                  <c:v>0.55135900000000004</c:v>
                </c:pt>
                <c:pt idx="3881">
                  <c:v>0.55024700000000004</c:v>
                </c:pt>
                <c:pt idx="3882">
                  <c:v>0.55009200000000003</c:v>
                </c:pt>
                <c:pt idx="3883">
                  <c:v>0.54478700000000002</c:v>
                </c:pt>
                <c:pt idx="3884">
                  <c:v>0.54048799999999997</c:v>
                </c:pt>
                <c:pt idx="3885">
                  <c:v>0.55312099999999997</c:v>
                </c:pt>
                <c:pt idx="3886">
                  <c:v>0.54639099999999996</c:v>
                </c:pt>
                <c:pt idx="3887">
                  <c:v>0.55884699999999998</c:v>
                </c:pt>
                <c:pt idx="3888">
                  <c:v>0.56903099999999995</c:v>
                </c:pt>
                <c:pt idx="3889">
                  <c:v>0.56992200000000004</c:v>
                </c:pt>
                <c:pt idx="3890">
                  <c:v>0.57487699999999997</c:v>
                </c:pt>
                <c:pt idx="3891">
                  <c:v>0.56260200000000005</c:v>
                </c:pt>
                <c:pt idx="3892">
                  <c:v>0.57229799999999997</c:v>
                </c:pt>
                <c:pt idx="3893">
                  <c:v>0.56999900000000003</c:v>
                </c:pt>
                <c:pt idx="3894">
                  <c:v>0.58209200000000005</c:v>
                </c:pt>
                <c:pt idx="3895">
                  <c:v>0.57507699999999995</c:v>
                </c:pt>
                <c:pt idx="3896">
                  <c:v>0.581314</c:v>
                </c:pt>
                <c:pt idx="3897">
                  <c:v>0.59636699999999998</c:v>
                </c:pt>
                <c:pt idx="3898">
                  <c:v>0.58183200000000002</c:v>
                </c:pt>
                <c:pt idx="3899">
                  <c:v>0.57798099999999997</c:v>
                </c:pt>
                <c:pt idx="3900">
                  <c:v>0.571496</c:v>
                </c:pt>
                <c:pt idx="3901">
                  <c:v>0.56615800000000005</c:v>
                </c:pt>
                <c:pt idx="3902">
                  <c:v>0.57537799999999995</c:v>
                </c:pt>
                <c:pt idx="3903">
                  <c:v>0.57746900000000001</c:v>
                </c:pt>
                <c:pt idx="3904">
                  <c:v>0.57861099999999999</c:v>
                </c:pt>
                <c:pt idx="3905">
                  <c:v>0.58053999999999994</c:v>
                </c:pt>
                <c:pt idx="3906">
                  <c:v>0.58009299999999997</c:v>
                </c:pt>
                <c:pt idx="3907">
                  <c:v>0.57749700000000004</c:v>
                </c:pt>
                <c:pt idx="3908">
                  <c:v>0.57896199999999998</c:v>
                </c:pt>
                <c:pt idx="3909">
                  <c:v>0.57582199999999994</c:v>
                </c:pt>
                <c:pt idx="3910">
                  <c:v>0.57748299999999997</c:v>
                </c:pt>
                <c:pt idx="3911">
                  <c:v>0.58169999999999999</c:v>
                </c:pt>
                <c:pt idx="3912">
                  <c:v>0.58503899999999998</c:v>
                </c:pt>
                <c:pt idx="3913">
                  <c:v>0.57248299999999996</c:v>
                </c:pt>
                <c:pt idx="3914">
                  <c:v>0.57752199999999998</c:v>
                </c:pt>
                <c:pt idx="3915">
                  <c:v>0.58405099999999999</c:v>
                </c:pt>
                <c:pt idx="3916">
                  <c:v>0.55656899999999998</c:v>
                </c:pt>
                <c:pt idx="3917">
                  <c:v>0.52857699999999996</c:v>
                </c:pt>
                <c:pt idx="3918">
                  <c:v>0.56143200000000004</c:v>
                </c:pt>
                <c:pt idx="3919">
                  <c:v>0.55907499999999999</c:v>
                </c:pt>
                <c:pt idx="3920">
                  <c:v>0.52858400000000005</c:v>
                </c:pt>
                <c:pt idx="3921">
                  <c:v>0.55751099999999998</c:v>
                </c:pt>
                <c:pt idx="3922">
                  <c:v>0.58926400000000001</c:v>
                </c:pt>
                <c:pt idx="3923">
                  <c:v>0.58302900000000002</c:v>
                </c:pt>
                <c:pt idx="3924">
                  <c:v>0.57973799999999998</c:v>
                </c:pt>
                <c:pt idx="3925">
                  <c:v>0.56774500000000006</c:v>
                </c:pt>
                <c:pt idx="3926">
                  <c:v>0.55002200000000001</c:v>
                </c:pt>
                <c:pt idx="3927">
                  <c:v>0.58338000000000001</c:v>
                </c:pt>
                <c:pt idx="3928">
                  <c:v>0.55874699999999999</c:v>
                </c:pt>
                <c:pt idx="3929">
                  <c:v>0.56178600000000001</c:v>
                </c:pt>
                <c:pt idx="3930">
                  <c:v>0.57291999999999998</c:v>
                </c:pt>
                <c:pt idx="3931">
                  <c:v>0.5746</c:v>
                </c:pt>
                <c:pt idx="3932">
                  <c:v>0.60972400000000004</c:v>
                </c:pt>
                <c:pt idx="3933">
                  <c:v>0.55239099999999997</c:v>
                </c:pt>
                <c:pt idx="3934">
                  <c:v>0.56669099999999994</c:v>
                </c:pt>
                <c:pt idx="3935">
                  <c:v>0.54289900000000002</c:v>
                </c:pt>
                <c:pt idx="3936">
                  <c:v>0.56401199999999996</c:v>
                </c:pt>
                <c:pt idx="3937">
                  <c:v>0.59142099999999997</c:v>
                </c:pt>
                <c:pt idx="3938">
                  <c:v>0.57894599999999996</c:v>
                </c:pt>
                <c:pt idx="3939">
                  <c:v>0.57582500000000003</c:v>
                </c:pt>
                <c:pt idx="3940">
                  <c:v>0.55604500000000001</c:v>
                </c:pt>
                <c:pt idx="3941">
                  <c:v>0.53966099999999995</c:v>
                </c:pt>
                <c:pt idx="3942">
                  <c:v>0.52474699999999996</c:v>
                </c:pt>
                <c:pt idx="3943">
                  <c:v>0.56226799999999999</c:v>
                </c:pt>
                <c:pt idx="3944">
                  <c:v>0.54620199999999997</c:v>
                </c:pt>
                <c:pt idx="3945">
                  <c:v>0.58689000000000002</c:v>
                </c:pt>
                <c:pt idx="3946">
                  <c:v>0.56066800000000006</c:v>
                </c:pt>
                <c:pt idx="3947">
                  <c:v>0.57521500000000003</c:v>
                </c:pt>
                <c:pt idx="3948">
                  <c:v>0.55093199999999998</c:v>
                </c:pt>
                <c:pt idx="3949">
                  <c:v>0.56098499999999996</c:v>
                </c:pt>
                <c:pt idx="3950">
                  <c:v>0.58309500000000003</c:v>
                </c:pt>
                <c:pt idx="3951">
                  <c:v>0.57314699999999996</c:v>
                </c:pt>
                <c:pt idx="3952">
                  <c:v>0.54872900000000002</c:v>
                </c:pt>
                <c:pt idx="3953">
                  <c:v>0.56976199999999999</c:v>
                </c:pt>
                <c:pt idx="3954">
                  <c:v>0.54826200000000003</c:v>
                </c:pt>
                <c:pt idx="3955">
                  <c:v>0.59031100000000003</c:v>
                </c:pt>
                <c:pt idx="3956">
                  <c:v>0.573519</c:v>
                </c:pt>
                <c:pt idx="3957">
                  <c:v>0.55695600000000001</c:v>
                </c:pt>
                <c:pt idx="3958">
                  <c:v>0.56994199999999995</c:v>
                </c:pt>
                <c:pt idx="3959">
                  <c:v>0.55651499999999998</c:v>
                </c:pt>
                <c:pt idx="3960">
                  <c:v>0.566496</c:v>
                </c:pt>
                <c:pt idx="3961">
                  <c:v>0.54877299999999996</c:v>
                </c:pt>
                <c:pt idx="3962">
                  <c:v>0.54978899999999997</c:v>
                </c:pt>
                <c:pt idx="3963">
                  <c:v>0.56385200000000002</c:v>
                </c:pt>
                <c:pt idx="3964">
                  <c:v>0.53904099999999999</c:v>
                </c:pt>
                <c:pt idx="3965">
                  <c:v>0.54137900000000005</c:v>
                </c:pt>
                <c:pt idx="3966">
                  <c:v>0.54760799999999998</c:v>
                </c:pt>
                <c:pt idx="3967">
                  <c:v>0.59109699999999998</c:v>
                </c:pt>
                <c:pt idx="3968">
                  <c:v>0.59151699999999996</c:v>
                </c:pt>
                <c:pt idx="3969">
                  <c:v>0.59031299999999998</c:v>
                </c:pt>
                <c:pt idx="3970">
                  <c:v>0.55337099999999995</c:v>
                </c:pt>
                <c:pt idx="3971">
                  <c:v>0.56353799999999998</c:v>
                </c:pt>
                <c:pt idx="3972">
                  <c:v>0.54350500000000002</c:v>
                </c:pt>
                <c:pt idx="3973">
                  <c:v>0.56659599999999999</c:v>
                </c:pt>
                <c:pt idx="3974">
                  <c:v>0.57130499999999995</c:v>
                </c:pt>
                <c:pt idx="3975">
                  <c:v>0.53532500000000005</c:v>
                </c:pt>
                <c:pt idx="3976">
                  <c:v>0.54331300000000005</c:v>
                </c:pt>
                <c:pt idx="3977">
                  <c:v>0.57817099999999999</c:v>
                </c:pt>
                <c:pt idx="3978">
                  <c:v>0.59780699999999998</c:v>
                </c:pt>
                <c:pt idx="3979">
                  <c:v>0.58135800000000004</c:v>
                </c:pt>
                <c:pt idx="3980">
                  <c:v>0.59436100000000003</c:v>
                </c:pt>
                <c:pt idx="3981">
                  <c:v>0.57748699999999997</c:v>
                </c:pt>
                <c:pt idx="3982">
                  <c:v>0.55524600000000002</c:v>
                </c:pt>
                <c:pt idx="3983">
                  <c:v>0.56190099999999998</c:v>
                </c:pt>
                <c:pt idx="3984">
                  <c:v>0.57369499999999995</c:v>
                </c:pt>
                <c:pt idx="3985">
                  <c:v>0.53874699999999998</c:v>
                </c:pt>
                <c:pt idx="3986">
                  <c:v>0.56180099999999999</c:v>
                </c:pt>
                <c:pt idx="3987">
                  <c:v>0.55797200000000002</c:v>
                </c:pt>
                <c:pt idx="3988">
                  <c:v>0.56254700000000002</c:v>
                </c:pt>
                <c:pt idx="3989">
                  <c:v>0.56587799999999999</c:v>
                </c:pt>
                <c:pt idx="3990">
                  <c:v>0.56997399999999998</c:v>
                </c:pt>
                <c:pt idx="3991">
                  <c:v>0.563531</c:v>
                </c:pt>
                <c:pt idx="3992">
                  <c:v>0.559778</c:v>
                </c:pt>
                <c:pt idx="3993">
                  <c:v>0.56949099999999997</c:v>
                </c:pt>
                <c:pt idx="3994">
                  <c:v>0.56670900000000002</c:v>
                </c:pt>
                <c:pt idx="3995">
                  <c:v>0.573291</c:v>
                </c:pt>
                <c:pt idx="3996">
                  <c:v>0.56790399999999996</c:v>
                </c:pt>
                <c:pt idx="3997">
                  <c:v>0.56244400000000006</c:v>
                </c:pt>
                <c:pt idx="3998">
                  <c:v>0.56113500000000005</c:v>
                </c:pt>
                <c:pt idx="3999">
                  <c:v>0.56554199999999999</c:v>
                </c:pt>
                <c:pt idx="4000">
                  <c:v>0.56601900000000005</c:v>
                </c:pt>
                <c:pt idx="4001">
                  <c:v>0.56229300000000004</c:v>
                </c:pt>
                <c:pt idx="4002">
                  <c:v>0.56483099999999997</c:v>
                </c:pt>
                <c:pt idx="4003">
                  <c:v>0.56086999999999998</c:v>
                </c:pt>
                <c:pt idx="4004">
                  <c:v>0.55525400000000003</c:v>
                </c:pt>
                <c:pt idx="4005">
                  <c:v>0.54670300000000005</c:v>
                </c:pt>
                <c:pt idx="4006">
                  <c:v>0.55747400000000003</c:v>
                </c:pt>
                <c:pt idx="4007">
                  <c:v>0.56439700000000004</c:v>
                </c:pt>
                <c:pt idx="4008">
                  <c:v>0.57391499999999995</c:v>
                </c:pt>
                <c:pt idx="4009">
                  <c:v>0.57897100000000001</c:v>
                </c:pt>
                <c:pt idx="4010">
                  <c:v>0.57852800000000004</c:v>
                </c:pt>
                <c:pt idx="4011">
                  <c:v>0.58483200000000002</c:v>
                </c:pt>
                <c:pt idx="4012">
                  <c:v>0.58355299999999999</c:v>
                </c:pt>
                <c:pt idx="4013">
                  <c:v>0.58332300000000004</c:v>
                </c:pt>
                <c:pt idx="4014">
                  <c:v>0.58513700000000002</c:v>
                </c:pt>
                <c:pt idx="4015">
                  <c:v>0.58635599999999999</c:v>
                </c:pt>
                <c:pt idx="4016">
                  <c:v>0.59133400000000003</c:v>
                </c:pt>
                <c:pt idx="4017">
                  <c:v>0.58523999999999998</c:v>
                </c:pt>
                <c:pt idx="4018">
                  <c:v>0.57951799999999998</c:v>
                </c:pt>
                <c:pt idx="4019">
                  <c:v>0.57157899999999995</c:v>
                </c:pt>
                <c:pt idx="4020">
                  <c:v>0.56919900000000001</c:v>
                </c:pt>
                <c:pt idx="4021">
                  <c:v>0.56640800000000002</c:v>
                </c:pt>
                <c:pt idx="4022">
                  <c:v>0.56671899999999997</c:v>
                </c:pt>
                <c:pt idx="4023">
                  <c:v>0.56732099999999996</c:v>
                </c:pt>
                <c:pt idx="4024">
                  <c:v>0.57448399999999999</c:v>
                </c:pt>
                <c:pt idx="4025">
                  <c:v>0.57279000000000002</c:v>
                </c:pt>
                <c:pt idx="4026">
                  <c:v>0.56974599999999997</c:v>
                </c:pt>
                <c:pt idx="4027">
                  <c:v>0.56537599999999999</c:v>
                </c:pt>
                <c:pt idx="4028">
                  <c:v>0.56568600000000002</c:v>
                </c:pt>
                <c:pt idx="4029">
                  <c:v>0.56366899999999998</c:v>
                </c:pt>
                <c:pt idx="4030">
                  <c:v>0.56699299999999997</c:v>
                </c:pt>
                <c:pt idx="4031">
                  <c:v>0.566944</c:v>
                </c:pt>
                <c:pt idx="4032">
                  <c:v>0.56573600000000002</c:v>
                </c:pt>
                <c:pt idx="4033">
                  <c:v>0.55581400000000003</c:v>
                </c:pt>
                <c:pt idx="4034">
                  <c:v>0.55556799999999995</c:v>
                </c:pt>
                <c:pt idx="4035">
                  <c:v>0.566496</c:v>
                </c:pt>
                <c:pt idx="4036">
                  <c:v>0.57145500000000005</c:v>
                </c:pt>
                <c:pt idx="4037">
                  <c:v>0.58078200000000002</c:v>
                </c:pt>
                <c:pt idx="4038">
                  <c:v>0.56957400000000002</c:v>
                </c:pt>
                <c:pt idx="4039">
                  <c:v>0.56964300000000001</c:v>
                </c:pt>
                <c:pt idx="4040">
                  <c:v>0.56581700000000001</c:v>
                </c:pt>
                <c:pt idx="4041">
                  <c:v>0.57411500000000004</c:v>
                </c:pt>
                <c:pt idx="4042">
                  <c:v>0.56966899999999998</c:v>
                </c:pt>
                <c:pt idx="4043">
                  <c:v>0.577542</c:v>
                </c:pt>
                <c:pt idx="4044">
                  <c:v>0.58684999999999998</c:v>
                </c:pt>
                <c:pt idx="4045">
                  <c:v>0.57955599999999996</c:v>
                </c:pt>
                <c:pt idx="4046">
                  <c:v>0.579071</c:v>
                </c:pt>
                <c:pt idx="4047">
                  <c:v>0.59009</c:v>
                </c:pt>
                <c:pt idx="4048">
                  <c:v>0.58570800000000001</c:v>
                </c:pt>
                <c:pt idx="4049">
                  <c:v>0.58919100000000002</c:v>
                </c:pt>
                <c:pt idx="4050">
                  <c:v>0.58707600000000004</c:v>
                </c:pt>
                <c:pt idx="4051">
                  <c:v>0.58846299999999996</c:v>
                </c:pt>
                <c:pt idx="4052">
                  <c:v>0.58038000000000001</c:v>
                </c:pt>
                <c:pt idx="4053">
                  <c:v>0.57776000000000005</c:v>
                </c:pt>
                <c:pt idx="4054">
                  <c:v>0.57657700000000001</c:v>
                </c:pt>
                <c:pt idx="4055">
                  <c:v>0.57846299999999995</c:v>
                </c:pt>
                <c:pt idx="4056">
                  <c:v>0.56923299999999999</c:v>
                </c:pt>
                <c:pt idx="4057">
                  <c:v>0.57556300000000005</c:v>
                </c:pt>
                <c:pt idx="4058">
                  <c:v>0.56447899999999995</c:v>
                </c:pt>
                <c:pt idx="4059">
                  <c:v>0.56203999999999998</c:v>
                </c:pt>
                <c:pt idx="4060">
                  <c:v>0.54990899999999998</c:v>
                </c:pt>
                <c:pt idx="4061">
                  <c:v>0.56438200000000005</c:v>
                </c:pt>
                <c:pt idx="4062">
                  <c:v>0.56166000000000005</c:v>
                </c:pt>
                <c:pt idx="4063">
                  <c:v>0.55552000000000001</c:v>
                </c:pt>
                <c:pt idx="4064">
                  <c:v>0.56062599999999996</c:v>
                </c:pt>
                <c:pt idx="4065">
                  <c:v>0.55610999999999999</c:v>
                </c:pt>
                <c:pt idx="4066">
                  <c:v>0.55994900000000003</c:v>
                </c:pt>
                <c:pt idx="4067">
                  <c:v>0.54859199999999997</c:v>
                </c:pt>
                <c:pt idx="4068">
                  <c:v>0.555199</c:v>
                </c:pt>
                <c:pt idx="4069">
                  <c:v>0.556257</c:v>
                </c:pt>
                <c:pt idx="4070">
                  <c:v>0.55683899999999997</c:v>
                </c:pt>
                <c:pt idx="4071">
                  <c:v>0.56572299999999998</c:v>
                </c:pt>
                <c:pt idx="4072">
                  <c:v>0.573237</c:v>
                </c:pt>
                <c:pt idx="4073">
                  <c:v>0.58428599999999997</c:v>
                </c:pt>
                <c:pt idx="4074">
                  <c:v>0.59228199999999998</c:v>
                </c:pt>
                <c:pt idx="4075">
                  <c:v>0.57866200000000001</c:v>
                </c:pt>
                <c:pt idx="4076">
                  <c:v>0.57343100000000002</c:v>
                </c:pt>
                <c:pt idx="4077">
                  <c:v>0.58177000000000001</c:v>
                </c:pt>
                <c:pt idx="4078">
                  <c:v>0.58024200000000004</c:v>
                </c:pt>
                <c:pt idx="4079">
                  <c:v>0.56966899999999998</c:v>
                </c:pt>
                <c:pt idx="4080">
                  <c:v>0.56525800000000004</c:v>
                </c:pt>
                <c:pt idx="4081">
                  <c:v>0.58017600000000003</c:v>
                </c:pt>
                <c:pt idx="4082">
                  <c:v>0.57275799999999999</c:v>
                </c:pt>
                <c:pt idx="4083">
                  <c:v>0.57726699999999997</c:v>
                </c:pt>
                <c:pt idx="4084">
                  <c:v>0.57898700000000003</c:v>
                </c:pt>
                <c:pt idx="4085">
                  <c:v>0.59022699999999995</c:v>
                </c:pt>
                <c:pt idx="4086">
                  <c:v>0.59036699999999998</c:v>
                </c:pt>
                <c:pt idx="4087">
                  <c:v>0.56934700000000005</c:v>
                </c:pt>
                <c:pt idx="4088">
                  <c:v>0.55096699999999998</c:v>
                </c:pt>
                <c:pt idx="4089">
                  <c:v>0.53409799999999996</c:v>
                </c:pt>
                <c:pt idx="4090">
                  <c:v>0.53628100000000001</c:v>
                </c:pt>
                <c:pt idx="4091">
                  <c:v>0.53666499999999995</c:v>
                </c:pt>
                <c:pt idx="4092">
                  <c:v>0.54529300000000003</c:v>
                </c:pt>
                <c:pt idx="4093">
                  <c:v>0.53409099999999998</c:v>
                </c:pt>
                <c:pt idx="4094">
                  <c:v>0.55329899999999999</c:v>
                </c:pt>
                <c:pt idx="4095">
                  <c:v>0.54411699999999996</c:v>
                </c:pt>
                <c:pt idx="4096">
                  <c:v>0.54387799999999997</c:v>
                </c:pt>
                <c:pt idx="4097">
                  <c:v>0.53256800000000004</c:v>
                </c:pt>
                <c:pt idx="4098">
                  <c:v>0.53586</c:v>
                </c:pt>
                <c:pt idx="4099">
                  <c:v>0.53924399999999995</c:v>
                </c:pt>
                <c:pt idx="4100">
                  <c:v>0.54690899999999998</c:v>
                </c:pt>
                <c:pt idx="4101">
                  <c:v>0.55413900000000005</c:v>
                </c:pt>
                <c:pt idx="4102">
                  <c:v>0.55564499999999994</c:v>
                </c:pt>
                <c:pt idx="4103">
                  <c:v>0.56187900000000002</c:v>
                </c:pt>
                <c:pt idx="4104">
                  <c:v>0.56450999999999996</c:v>
                </c:pt>
                <c:pt idx="4105">
                  <c:v>0.57170900000000002</c:v>
                </c:pt>
                <c:pt idx="4106">
                  <c:v>0.57701899999999995</c:v>
                </c:pt>
                <c:pt idx="4107">
                  <c:v>0.57791300000000001</c:v>
                </c:pt>
                <c:pt idx="4108">
                  <c:v>0.57957000000000003</c:v>
                </c:pt>
                <c:pt idx="4109">
                  <c:v>0.57236399999999998</c:v>
                </c:pt>
                <c:pt idx="4110">
                  <c:v>0.57391199999999998</c:v>
                </c:pt>
                <c:pt idx="4111">
                  <c:v>0.58094199999999996</c:v>
                </c:pt>
                <c:pt idx="4112">
                  <c:v>0.58455599999999996</c:v>
                </c:pt>
                <c:pt idx="4113">
                  <c:v>0.58482000000000001</c:v>
                </c:pt>
                <c:pt idx="4114">
                  <c:v>0.59208899999999998</c:v>
                </c:pt>
                <c:pt idx="4115">
                  <c:v>0.59993300000000005</c:v>
                </c:pt>
                <c:pt idx="4116">
                  <c:v>0.60773999999999995</c:v>
                </c:pt>
                <c:pt idx="4117">
                  <c:v>0.60550899999999996</c:v>
                </c:pt>
                <c:pt idx="4118">
                  <c:v>0.608263</c:v>
                </c:pt>
                <c:pt idx="4119">
                  <c:v>0.59482599999999997</c:v>
                </c:pt>
                <c:pt idx="4120">
                  <c:v>0.58319299999999996</c:v>
                </c:pt>
                <c:pt idx="4121">
                  <c:v>0.57591400000000004</c:v>
                </c:pt>
                <c:pt idx="4122">
                  <c:v>0.56563099999999999</c:v>
                </c:pt>
                <c:pt idx="4123">
                  <c:v>0.57771799999999995</c:v>
                </c:pt>
                <c:pt idx="4124">
                  <c:v>0.56576800000000005</c:v>
                </c:pt>
                <c:pt idx="4125">
                  <c:v>0.56453100000000001</c:v>
                </c:pt>
                <c:pt idx="4126">
                  <c:v>0.55669000000000002</c:v>
                </c:pt>
                <c:pt idx="4127">
                  <c:v>0.54527499999999995</c:v>
                </c:pt>
                <c:pt idx="4128">
                  <c:v>0.56384900000000004</c:v>
                </c:pt>
                <c:pt idx="4129">
                  <c:v>0.55612700000000004</c:v>
                </c:pt>
                <c:pt idx="4130">
                  <c:v>0.57677900000000004</c:v>
                </c:pt>
                <c:pt idx="4131">
                  <c:v>0.57691199999999998</c:v>
                </c:pt>
                <c:pt idx="4132">
                  <c:v>0.57606900000000005</c:v>
                </c:pt>
                <c:pt idx="4133">
                  <c:v>0.58058100000000001</c:v>
                </c:pt>
                <c:pt idx="4134">
                  <c:v>0.57942099999999996</c:v>
                </c:pt>
                <c:pt idx="4135">
                  <c:v>0.58214500000000002</c:v>
                </c:pt>
                <c:pt idx="4136">
                  <c:v>0.56410099999999996</c:v>
                </c:pt>
                <c:pt idx="4137">
                  <c:v>0.55552999999999997</c:v>
                </c:pt>
                <c:pt idx="4138">
                  <c:v>0.55743200000000004</c:v>
                </c:pt>
                <c:pt idx="4139">
                  <c:v>0.55368700000000004</c:v>
                </c:pt>
                <c:pt idx="4140">
                  <c:v>0.53889799999999999</c:v>
                </c:pt>
                <c:pt idx="4141">
                  <c:v>0.54757900000000004</c:v>
                </c:pt>
                <c:pt idx="4142">
                  <c:v>0.55165500000000001</c:v>
                </c:pt>
                <c:pt idx="4143">
                  <c:v>0.54759500000000005</c:v>
                </c:pt>
                <c:pt idx="4144">
                  <c:v>0.54539199999999999</c:v>
                </c:pt>
                <c:pt idx="4145">
                  <c:v>0.53127000000000002</c:v>
                </c:pt>
                <c:pt idx="4146">
                  <c:v>0.54787200000000003</c:v>
                </c:pt>
                <c:pt idx="4147">
                  <c:v>0.53862900000000002</c:v>
                </c:pt>
                <c:pt idx="4148">
                  <c:v>0.54868700000000004</c:v>
                </c:pt>
                <c:pt idx="4149">
                  <c:v>0.56744799999999995</c:v>
                </c:pt>
                <c:pt idx="4150">
                  <c:v>0.56130000000000002</c:v>
                </c:pt>
                <c:pt idx="4151">
                  <c:v>0.55911599999999995</c:v>
                </c:pt>
                <c:pt idx="4152">
                  <c:v>0.56908599999999998</c:v>
                </c:pt>
                <c:pt idx="4153">
                  <c:v>0.57672599999999996</c:v>
                </c:pt>
                <c:pt idx="4154">
                  <c:v>0.57439899999999999</c:v>
                </c:pt>
                <c:pt idx="4155">
                  <c:v>0.56929399999999997</c:v>
                </c:pt>
                <c:pt idx="4156">
                  <c:v>0.54769299999999999</c:v>
                </c:pt>
                <c:pt idx="4157">
                  <c:v>0.56299600000000005</c:v>
                </c:pt>
                <c:pt idx="4158">
                  <c:v>0.56668799999999997</c:v>
                </c:pt>
                <c:pt idx="4159">
                  <c:v>0.55112499999999998</c:v>
                </c:pt>
                <c:pt idx="4160">
                  <c:v>0.54909799999999997</c:v>
                </c:pt>
                <c:pt idx="4161">
                  <c:v>0.54824700000000004</c:v>
                </c:pt>
                <c:pt idx="4162">
                  <c:v>0.54245399999999999</c:v>
                </c:pt>
                <c:pt idx="4163">
                  <c:v>0.552921</c:v>
                </c:pt>
                <c:pt idx="4164">
                  <c:v>0.544458</c:v>
                </c:pt>
                <c:pt idx="4165">
                  <c:v>0.55218500000000004</c:v>
                </c:pt>
                <c:pt idx="4166">
                  <c:v>0.55878300000000003</c:v>
                </c:pt>
                <c:pt idx="4167">
                  <c:v>0.55810899999999997</c:v>
                </c:pt>
                <c:pt idx="4168">
                  <c:v>0.56102099999999999</c:v>
                </c:pt>
                <c:pt idx="4169">
                  <c:v>0.568662</c:v>
                </c:pt>
                <c:pt idx="4170">
                  <c:v>0.569967</c:v>
                </c:pt>
                <c:pt idx="4171">
                  <c:v>0.55724399999999996</c:v>
                </c:pt>
                <c:pt idx="4172">
                  <c:v>0.56202799999999997</c:v>
                </c:pt>
                <c:pt idx="4173">
                  <c:v>0.56242700000000001</c:v>
                </c:pt>
                <c:pt idx="4174">
                  <c:v>0.55837300000000001</c:v>
                </c:pt>
                <c:pt idx="4175">
                  <c:v>0.56666499999999997</c:v>
                </c:pt>
                <c:pt idx="4176">
                  <c:v>0.57651799999999997</c:v>
                </c:pt>
                <c:pt idx="4177">
                  <c:v>0.58842300000000003</c:v>
                </c:pt>
                <c:pt idx="4178">
                  <c:v>0.57103700000000002</c:v>
                </c:pt>
                <c:pt idx="4179">
                  <c:v>0.58416599999999996</c:v>
                </c:pt>
                <c:pt idx="4180">
                  <c:v>0.59568500000000002</c:v>
                </c:pt>
                <c:pt idx="4181">
                  <c:v>0.58381499999999997</c:v>
                </c:pt>
                <c:pt idx="4182">
                  <c:v>0.58592299999999997</c:v>
                </c:pt>
                <c:pt idx="4183">
                  <c:v>0.58223899999999995</c:v>
                </c:pt>
                <c:pt idx="4184">
                  <c:v>0.58230599999999999</c:v>
                </c:pt>
                <c:pt idx="4185">
                  <c:v>0.58165999999999995</c:v>
                </c:pt>
                <c:pt idx="4186">
                  <c:v>0.59096000000000004</c:v>
                </c:pt>
                <c:pt idx="4187">
                  <c:v>0.58932300000000004</c:v>
                </c:pt>
                <c:pt idx="4188">
                  <c:v>0.58305899999999999</c:v>
                </c:pt>
                <c:pt idx="4189">
                  <c:v>0.58280299999999996</c:v>
                </c:pt>
                <c:pt idx="4190">
                  <c:v>0.57882100000000003</c:v>
                </c:pt>
                <c:pt idx="4191">
                  <c:v>0.57660100000000003</c:v>
                </c:pt>
                <c:pt idx="4192">
                  <c:v>0.57788499999999998</c:v>
                </c:pt>
                <c:pt idx="4193">
                  <c:v>0.574461</c:v>
                </c:pt>
                <c:pt idx="4194">
                  <c:v>0.57538100000000003</c:v>
                </c:pt>
                <c:pt idx="4195">
                  <c:v>0.56773600000000002</c:v>
                </c:pt>
                <c:pt idx="4196">
                  <c:v>0.56757500000000005</c:v>
                </c:pt>
                <c:pt idx="4197">
                  <c:v>0.55696900000000005</c:v>
                </c:pt>
                <c:pt idx="4198">
                  <c:v>0.55329399999999995</c:v>
                </c:pt>
                <c:pt idx="4199">
                  <c:v>0.55642499999999995</c:v>
                </c:pt>
                <c:pt idx="4200">
                  <c:v>0.54847699999999999</c:v>
                </c:pt>
                <c:pt idx="4201">
                  <c:v>0.56586700000000001</c:v>
                </c:pt>
                <c:pt idx="4202">
                  <c:v>0.56153200000000003</c:v>
                </c:pt>
                <c:pt idx="4203">
                  <c:v>0.54044599999999998</c:v>
                </c:pt>
                <c:pt idx="4204">
                  <c:v>0.53440799999999999</c:v>
                </c:pt>
                <c:pt idx="4205">
                  <c:v>0.54793400000000003</c:v>
                </c:pt>
                <c:pt idx="4206">
                  <c:v>0.55817700000000003</c:v>
                </c:pt>
                <c:pt idx="4207">
                  <c:v>0.536026</c:v>
                </c:pt>
                <c:pt idx="4208">
                  <c:v>0.55070300000000005</c:v>
                </c:pt>
                <c:pt idx="4209">
                  <c:v>0.54577500000000001</c:v>
                </c:pt>
                <c:pt idx="4210">
                  <c:v>0.57843</c:v>
                </c:pt>
                <c:pt idx="4211">
                  <c:v>0.57748600000000005</c:v>
                </c:pt>
                <c:pt idx="4212">
                  <c:v>0.56318400000000002</c:v>
                </c:pt>
                <c:pt idx="4213">
                  <c:v>0.56565699999999997</c:v>
                </c:pt>
                <c:pt idx="4214">
                  <c:v>0.56997399999999998</c:v>
                </c:pt>
                <c:pt idx="4215">
                  <c:v>0.56606100000000004</c:v>
                </c:pt>
                <c:pt idx="4216">
                  <c:v>0.57160500000000003</c:v>
                </c:pt>
                <c:pt idx="4217">
                  <c:v>0.56296299999999999</c:v>
                </c:pt>
                <c:pt idx="4218">
                  <c:v>0.56252899999999995</c:v>
                </c:pt>
                <c:pt idx="4219">
                  <c:v>0.56274400000000002</c:v>
                </c:pt>
                <c:pt idx="4220">
                  <c:v>0.56260100000000002</c:v>
                </c:pt>
                <c:pt idx="4221">
                  <c:v>0.56727899999999998</c:v>
                </c:pt>
                <c:pt idx="4222">
                  <c:v>0.578426</c:v>
                </c:pt>
                <c:pt idx="4223">
                  <c:v>0.57244300000000004</c:v>
                </c:pt>
                <c:pt idx="4224">
                  <c:v>0.57632499999999998</c:v>
                </c:pt>
                <c:pt idx="4225">
                  <c:v>0.573048</c:v>
                </c:pt>
                <c:pt idx="4226">
                  <c:v>0.587677</c:v>
                </c:pt>
                <c:pt idx="4227">
                  <c:v>0.58083799999999997</c:v>
                </c:pt>
                <c:pt idx="4228">
                  <c:v>0.57386300000000001</c:v>
                </c:pt>
                <c:pt idx="4229">
                  <c:v>0.57491599999999998</c:v>
                </c:pt>
                <c:pt idx="4230">
                  <c:v>0.57090200000000002</c:v>
                </c:pt>
                <c:pt idx="4231">
                  <c:v>0.56899500000000003</c:v>
                </c:pt>
                <c:pt idx="4232">
                  <c:v>0.57736200000000004</c:v>
                </c:pt>
                <c:pt idx="4233">
                  <c:v>0.56761099999999998</c:v>
                </c:pt>
                <c:pt idx="4234">
                  <c:v>0.55528900000000003</c:v>
                </c:pt>
                <c:pt idx="4235">
                  <c:v>0.55079999999999996</c:v>
                </c:pt>
                <c:pt idx="4236">
                  <c:v>0.54397799999999996</c:v>
                </c:pt>
                <c:pt idx="4237">
                  <c:v>0.53723500000000002</c:v>
                </c:pt>
                <c:pt idx="4238">
                  <c:v>0.52842699999999998</c:v>
                </c:pt>
                <c:pt idx="4239">
                  <c:v>0.52490800000000004</c:v>
                </c:pt>
                <c:pt idx="4240">
                  <c:v>0.53078899999999996</c:v>
                </c:pt>
                <c:pt idx="4241">
                  <c:v>0.53111699999999995</c:v>
                </c:pt>
                <c:pt idx="4242">
                  <c:v>0.52660099999999999</c:v>
                </c:pt>
                <c:pt idx="4243">
                  <c:v>0.53225999999999996</c:v>
                </c:pt>
                <c:pt idx="4244">
                  <c:v>0.54229300000000003</c:v>
                </c:pt>
                <c:pt idx="4245">
                  <c:v>0.54000899999999996</c:v>
                </c:pt>
                <c:pt idx="4246">
                  <c:v>0.545767</c:v>
                </c:pt>
                <c:pt idx="4247">
                  <c:v>0.53413999999999995</c:v>
                </c:pt>
                <c:pt idx="4248">
                  <c:v>0.53702700000000003</c:v>
                </c:pt>
                <c:pt idx="4249">
                  <c:v>0.53677900000000001</c:v>
                </c:pt>
                <c:pt idx="4250">
                  <c:v>0.53491299999999997</c:v>
                </c:pt>
                <c:pt idx="4251">
                  <c:v>0.52868300000000001</c:v>
                </c:pt>
                <c:pt idx="4252">
                  <c:v>0.52876999999999996</c:v>
                </c:pt>
                <c:pt idx="4253">
                  <c:v>0.53936300000000004</c:v>
                </c:pt>
                <c:pt idx="4254">
                  <c:v>0.54245900000000002</c:v>
                </c:pt>
                <c:pt idx="4255">
                  <c:v>0.55158600000000002</c:v>
                </c:pt>
                <c:pt idx="4256">
                  <c:v>0.54525000000000001</c:v>
                </c:pt>
                <c:pt idx="4257">
                  <c:v>0.53743200000000002</c:v>
                </c:pt>
                <c:pt idx="4258">
                  <c:v>0.53178199999999998</c:v>
                </c:pt>
                <c:pt idx="4259">
                  <c:v>0.54034700000000002</c:v>
                </c:pt>
                <c:pt idx="4260">
                  <c:v>0.540663</c:v>
                </c:pt>
                <c:pt idx="4261">
                  <c:v>0.53291500000000003</c:v>
                </c:pt>
                <c:pt idx="4262">
                  <c:v>0.547655</c:v>
                </c:pt>
                <c:pt idx="4263">
                  <c:v>0.54690899999999998</c:v>
                </c:pt>
                <c:pt idx="4264">
                  <c:v>0.55547400000000002</c:v>
                </c:pt>
                <c:pt idx="4265">
                  <c:v>0.54101699999999997</c:v>
                </c:pt>
                <c:pt idx="4266">
                  <c:v>0.54251499999999997</c:v>
                </c:pt>
                <c:pt idx="4267">
                  <c:v>0.55308100000000004</c:v>
                </c:pt>
                <c:pt idx="4268">
                  <c:v>0.53819300000000003</c:v>
                </c:pt>
                <c:pt idx="4269">
                  <c:v>0.55434499999999998</c:v>
                </c:pt>
                <c:pt idx="4270">
                  <c:v>0.55263099999999998</c:v>
                </c:pt>
                <c:pt idx="4271">
                  <c:v>0.56471400000000005</c:v>
                </c:pt>
                <c:pt idx="4272">
                  <c:v>0.55083899999999997</c:v>
                </c:pt>
                <c:pt idx="4273">
                  <c:v>0.57311000000000001</c:v>
                </c:pt>
                <c:pt idx="4274">
                  <c:v>0.57660699999999998</c:v>
                </c:pt>
                <c:pt idx="4275">
                  <c:v>0.56973300000000004</c:v>
                </c:pt>
                <c:pt idx="4276">
                  <c:v>0.58403400000000005</c:v>
                </c:pt>
                <c:pt idx="4277">
                  <c:v>0.54426600000000003</c:v>
                </c:pt>
                <c:pt idx="4278">
                  <c:v>0.55745699999999998</c:v>
                </c:pt>
                <c:pt idx="4279">
                  <c:v>0.55612200000000001</c:v>
                </c:pt>
                <c:pt idx="4280">
                  <c:v>0.58737899999999998</c:v>
                </c:pt>
                <c:pt idx="4281">
                  <c:v>0.58536100000000002</c:v>
                </c:pt>
                <c:pt idx="4282">
                  <c:v>0.56418500000000005</c:v>
                </c:pt>
                <c:pt idx="4283">
                  <c:v>0.56557199999999996</c:v>
                </c:pt>
                <c:pt idx="4284">
                  <c:v>0.53859599999999996</c:v>
                </c:pt>
                <c:pt idx="4285">
                  <c:v>0.54976599999999998</c:v>
                </c:pt>
                <c:pt idx="4286">
                  <c:v>0.52230200000000004</c:v>
                </c:pt>
                <c:pt idx="4287">
                  <c:v>0.50459100000000001</c:v>
                </c:pt>
                <c:pt idx="4288">
                  <c:v>0.57289400000000001</c:v>
                </c:pt>
                <c:pt idx="4289">
                  <c:v>0.55938600000000005</c:v>
                </c:pt>
                <c:pt idx="4290">
                  <c:v>0.54216699999999995</c:v>
                </c:pt>
                <c:pt idx="4291">
                  <c:v>0.552616</c:v>
                </c:pt>
                <c:pt idx="4292">
                  <c:v>0.54899799999999999</c:v>
                </c:pt>
                <c:pt idx="4293">
                  <c:v>0.57028100000000004</c:v>
                </c:pt>
                <c:pt idx="4294">
                  <c:v>0.56751099999999999</c:v>
                </c:pt>
                <c:pt idx="4295">
                  <c:v>0.56372199999999995</c:v>
                </c:pt>
                <c:pt idx="4296">
                  <c:v>0.55405499999999996</c:v>
                </c:pt>
                <c:pt idx="4297">
                  <c:v>0.56412399999999996</c:v>
                </c:pt>
                <c:pt idx="4298">
                  <c:v>0.56557800000000003</c:v>
                </c:pt>
                <c:pt idx="4299">
                  <c:v>0.56539700000000004</c:v>
                </c:pt>
                <c:pt idx="4300">
                  <c:v>0.57129600000000003</c:v>
                </c:pt>
                <c:pt idx="4301">
                  <c:v>0.57091599999999998</c:v>
                </c:pt>
                <c:pt idx="4302">
                  <c:v>0.57317300000000004</c:v>
                </c:pt>
                <c:pt idx="4303">
                  <c:v>0.576519</c:v>
                </c:pt>
                <c:pt idx="4304">
                  <c:v>0.56926500000000002</c:v>
                </c:pt>
                <c:pt idx="4305">
                  <c:v>0.571353</c:v>
                </c:pt>
                <c:pt idx="4306">
                  <c:v>0.56378200000000001</c:v>
                </c:pt>
                <c:pt idx="4307">
                  <c:v>0.572743</c:v>
                </c:pt>
                <c:pt idx="4308">
                  <c:v>0.57669199999999998</c:v>
                </c:pt>
                <c:pt idx="4309">
                  <c:v>0.58383399999999996</c:v>
                </c:pt>
                <c:pt idx="4310">
                  <c:v>0.58005899999999999</c:v>
                </c:pt>
                <c:pt idx="4311">
                  <c:v>0.588893</c:v>
                </c:pt>
                <c:pt idx="4312">
                  <c:v>0.58750199999999997</c:v>
                </c:pt>
                <c:pt idx="4313">
                  <c:v>0.57949099999999998</c:v>
                </c:pt>
                <c:pt idx="4314">
                  <c:v>0.57901000000000002</c:v>
                </c:pt>
                <c:pt idx="4315">
                  <c:v>0.59363100000000002</c:v>
                </c:pt>
                <c:pt idx="4316">
                  <c:v>0.60231599999999996</c:v>
                </c:pt>
                <c:pt idx="4317">
                  <c:v>0.58221500000000004</c:v>
                </c:pt>
                <c:pt idx="4318">
                  <c:v>0.56961399999999995</c:v>
                </c:pt>
                <c:pt idx="4319">
                  <c:v>0.56282600000000005</c:v>
                </c:pt>
                <c:pt idx="4320">
                  <c:v>0.57193099999999997</c:v>
                </c:pt>
                <c:pt idx="4321">
                  <c:v>0.59510700000000005</c:v>
                </c:pt>
                <c:pt idx="4322">
                  <c:v>0.57308000000000003</c:v>
                </c:pt>
                <c:pt idx="4323">
                  <c:v>0.57502500000000001</c:v>
                </c:pt>
                <c:pt idx="4324">
                  <c:v>0.56985200000000003</c:v>
                </c:pt>
                <c:pt idx="4325">
                  <c:v>0.56569100000000005</c:v>
                </c:pt>
                <c:pt idx="4326">
                  <c:v>0.57900499999999999</c:v>
                </c:pt>
                <c:pt idx="4327">
                  <c:v>0.57240999999999997</c:v>
                </c:pt>
                <c:pt idx="4328">
                  <c:v>0.56829300000000005</c:v>
                </c:pt>
                <c:pt idx="4329">
                  <c:v>0.56390099999999999</c:v>
                </c:pt>
                <c:pt idx="4330">
                  <c:v>0.56830000000000003</c:v>
                </c:pt>
                <c:pt idx="4331">
                  <c:v>0.55960500000000002</c:v>
                </c:pt>
                <c:pt idx="4332">
                  <c:v>0.56499100000000002</c:v>
                </c:pt>
                <c:pt idx="4333">
                  <c:v>0.56626100000000001</c:v>
                </c:pt>
                <c:pt idx="4334">
                  <c:v>0.55430800000000002</c:v>
                </c:pt>
                <c:pt idx="4335">
                  <c:v>0.56515899999999997</c:v>
                </c:pt>
                <c:pt idx="4336">
                  <c:v>0.57628900000000005</c:v>
                </c:pt>
                <c:pt idx="4337">
                  <c:v>0.56084900000000004</c:v>
                </c:pt>
                <c:pt idx="4338">
                  <c:v>0.588615</c:v>
                </c:pt>
                <c:pt idx="4339">
                  <c:v>0.60696600000000001</c:v>
                </c:pt>
                <c:pt idx="4340">
                  <c:v>0.60299400000000003</c:v>
                </c:pt>
                <c:pt idx="4341">
                  <c:v>0.60966500000000001</c:v>
                </c:pt>
                <c:pt idx="4342">
                  <c:v>0.60425799999999996</c:v>
                </c:pt>
                <c:pt idx="4343">
                  <c:v>0.60648299999999999</c:v>
                </c:pt>
                <c:pt idx="4344">
                  <c:v>0.601074</c:v>
                </c:pt>
                <c:pt idx="4345">
                  <c:v>0.59701400000000004</c:v>
                </c:pt>
                <c:pt idx="4346">
                  <c:v>0.59521400000000002</c:v>
                </c:pt>
                <c:pt idx="4347">
                  <c:v>0.59535300000000002</c:v>
                </c:pt>
                <c:pt idx="4348">
                  <c:v>0.59056799999999998</c:v>
                </c:pt>
                <c:pt idx="4349">
                  <c:v>0.59233100000000005</c:v>
                </c:pt>
                <c:pt idx="4350">
                  <c:v>0.60542700000000005</c:v>
                </c:pt>
                <c:pt idx="4351">
                  <c:v>0.59852899999999998</c:v>
                </c:pt>
                <c:pt idx="4352">
                  <c:v>0.59474700000000003</c:v>
                </c:pt>
                <c:pt idx="4353">
                  <c:v>0.58312399999999998</c:v>
                </c:pt>
                <c:pt idx="4354">
                  <c:v>0.59649600000000003</c:v>
                </c:pt>
                <c:pt idx="4355">
                  <c:v>0.59668900000000002</c:v>
                </c:pt>
                <c:pt idx="4356">
                  <c:v>0.59085600000000005</c:v>
                </c:pt>
                <c:pt idx="4357">
                  <c:v>0.587256</c:v>
                </c:pt>
                <c:pt idx="4358">
                  <c:v>0.58191300000000001</c:v>
                </c:pt>
                <c:pt idx="4359">
                  <c:v>0.58285799999999999</c:v>
                </c:pt>
                <c:pt idx="4360">
                  <c:v>0.581152</c:v>
                </c:pt>
                <c:pt idx="4361">
                  <c:v>0.58755500000000005</c:v>
                </c:pt>
                <c:pt idx="4362">
                  <c:v>0.58251799999999998</c:v>
                </c:pt>
                <c:pt idx="4363">
                  <c:v>0.57993399999999995</c:v>
                </c:pt>
                <c:pt idx="4364">
                  <c:v>0.58176700000000003</c:v>
                </c:pt>
                <c:pt idx="4365">
                  <c:v>0.577519</c:v>
                </c:pt>
                <c:pt idx="4366">
                  <c:v>0.57547099999999995</c:v>
                </c:pt>
                <c:pt idx="4367">
                  <c:v>0.56568600000000002</c:v>
                </c:pt>
                <c:pt idx="4368">
                  <c:v>0.56346300000000005</c:v>
                </c:pt>
                <c:pt idx="4369">
                  <c:v>0.55288800000000005</c:v>
                </c:pt>
                <c:pt idx="4370">
                  <c:v>0.56186100000000005</c:v>
                </c:pt>
                <c:pt idx="4371">
                  <c:v>0.56972100000000003</c:v>
                </c:pt>
                <c:pt idx="4372">
                  <c:v>0.57283499999999998</c:v>
                </c:pt>
                <c:pt idx="4373">
                  <c:v>0.57306199999999996</c:v>
                </c:pt>
                <c:pt idx="4374">
                  <c:v>0.57722799999999996</c:v>
                </c:pt>
                <c:pt idx="4375">
                  <c:v>0.57292699999999996</c:v>
                </c:pt>
                <c:pt idx="4376">
                  <c:v>0.57030099999999995</c:v>
                </c:pt>
                <c:pt idx="4377">
                  <c:v>0.56426600000000005</c:v>
                </c:pt>
                <c:pt idx="4378">
                  <c:v>0.56761399999999995</c:v>
                </c:pt>
                <c:pt idx="4379">
                  <c:v>0.57462400000000002</c:v>
                </c:pt>
                <c:pt idx="4380">
                  <c:v>0.56568099999999999</c:v>
                </c:pt>
                <c:pt idx="4381">
                  <c:v>0.55610000000000004</c:v>
                </c:pt>
                <c:pt idx="4382">
                  <c:v>0.55463899999999999</c:v>
                </c:pt>
                <c:pt idx="4383">
                  <c:v>0.557504</c:v>
                </c:pt>
                <c:pt idx="4384">
                  <c:v>0.55204600000000004</c:v>
                </c:pt>
                <c:pt idx="4385">
                  <c:v>0.54860100000000001</c:v>
                </c:pt>
                <c:pt idx="4386">
                  <c:v>0.53946099999999997</c:v>
                </c:pt>
                <c:pt idx="4387">
                  <c:v>0.55106100000000002</c:v>
                </c:pt>
                <c:pt idx="4388">
                  <c:v>0.55793400000000004</c:v>
                </c:pt>
                <c:pt idx="4389">
                  <c:v>0.55663300000000004</c:v>
                </c:pt>
                <c:pt idx="4390">
                  <c:v>0.55482799999999999</c:v>
                </c:pt>
                <c:pt idx="4391">
                  <c:v>0.552759</c:v>
                </c:pt>
                <c:pt idx="4392">
                  <c:v>0.55031300000000005</c:v>
                </c:pt>
                <c:pt idx="4393">
                  <c:v>0.54519799999999996</c:v>
                </c:pt>
                <c:pt idx="4394">
                  <c:v>0.53924899999999998</c:v>
                </c:pt>
                <c:pt idx="4395">
                  <c:v>0.55035500000000004</c:v>
                </c:pt>
                <c:pt idx="4396">
                  <c:v>0.55020899999999995</c:v>
                </c:pt>
                <c:pt idx="4397">
                  <c:v>0.54922599999999999</c:v>
                </c:pt>
                <c:pt idx="4398">
                  <c:v>0.55610000000000004</c:v>
                </c:pt>
                <c:pt idx="4399">
                  <c:v>0.549207</c:v>
                </c:pt>
                <c:pt idx="4400">
                  <c:v>0.55739700000000003</c:v>
                </c:pt>
                <c:pt idx="4401">
                  <c:v>0.55116399999999999</c:v>
                </c:pt>
                <c:pt idx="4402">
                  <c:v>0.55224499999999999</c:v>
                </c:pt>
                <c:pt idx="4403">
                  <c:v>0.556118</c:v>
                </c:pt>
                <c:pt idx="4404">
                  <c:v>0.55800399999999994</c:v>
                </c:pt>
                <c:pt idx="4405">
                  <c:v>0.55637599999999998</c:v>
                </c:pt>
                <c:pt idx="4406">
                  <c:v>0.54443200000000003</c:v>
                </c:pt>
                <c:pt idx="4407">
                  <c:v>0.54044700000000001</c:v>
                </c:pt>
                <c:pt idx="4408">
                  <c:v>0.53842199999999996</c:v>
                </c:pt>
                <c:pt idx="4409">
                  <c:v>0.54520400000000002</c:v>
                </c:pt>
                <c:pt idx="4410">
                  <c:v>0.55740900000000004</c:v>
                </c:pt>
                <c:pt idx="4411">
                  <c:v>0.561195</c:v>
                </c:pt>
                <c:pt idx="4412">
                  <c:v>0.569245</c:v>
                </c:pt>
                <c:pt idx="4413">
                  <c:v>0.56408400000000003</c:v>
                </c:pt>
                <c:pt idx="4414">
                  <c:v>0.56608000000000003</c:v>
                </c:pt>
                <c:pt idx="4415">
                  <c:v>0.56056600000000001</c:v>
                </c:pt>
                <c:pt idx="4416">
                  <c:v>0.55939499999999998</c:v>
                </c:pt>
                <c:pt idx="4417">
                  <c:v>0.55585700000000005</c:v>
                </c:pt>
                <c:pt idx="4418">
                  <c:v>0.552902</c:v>
                </c:pt>
                <c:pt idx="4419">
                  <c:v>0.54746799999999995</c:v>
                </c:pt>
                <c:pt idx="4420">
                  <c:v>0.54229499999999997</c:v>
                </c:pt>
                <c:pt idx="4421">
                  <c:v>0.54646799999999995</c:v>
                </c:pt>
                <c:pt idx="4422">
                  <c:v>0.53715199999999996</c:v>
                </c:pt>
                <c:pt idx="4423">
                  <c:v>0.54224000000000006</c:v>
                </c:pt>
                <c:pt idx="4424">
                  <c:v>0.56116100000000002</c:v>
                </c:pt>
                <c:pt idx="4425">
                  <c:v>0.56187200000000004</c:v>
                </c:pt>
                <c:pt idx="4426">
                  <c:v>0.56664599999999998</c:v>
                </c:pt>
                <c:pt idx="4427">
                  <c:v>0.57478499999999999</c:v>
                </c:pt>
                <c:pt idx="4428">
                  <c:v>0.56708599999999998</c:v>
                </c:pt>
                <c:pt idx="4429">
                  <c:v>0.56318999999999997</c:v>
                </c:pt>
                <c:pt idx="4430">
                  <c:v>0.56440100000000004</c:v>
                </c:pt>
                <c:pt idx="4431">
                  <c:v>0.57538800000000001</c:v>
                </c:pt>
                <c:pt idx="4432">
                  <c:v>0.57589199999999996</c:v>
                </c:pt>
                <c:pt idx="4433">
                  <c:v>0.58065999999999995</c:v>
                </c:pt>
                <c:pt idx="4434">
                  <c:v>0.58327200000000001</c:v>
                </c:pt>
                <c:pt idx="4435">
                  <c:v>0.56599200000000005</c:v>
                </c:pt>
                <c:pt idx="4436">
                  <c:v>0.57129700000000005</c:v>
                </c:pt>
                <c:pt idx="4437">
                  <c:v>0.574905</c:v>
                </c:pt>
                <c:pt idx="4438">
                  <c:v>0.57949300000000004</c:v>
                </c:pt>
                <c:pt idx="4439">
                  <c:v>0.56939700000000004</c:v>
                </c:pt>
                <c:pt idx="4440">
                  <c:v>0.569411</c:v>
                </c:pt>
                <c:pt idx="4441">
                  <c:v>0.57467999999999997</c:v>
                </c:pt>
                <c:pt idx="4442">
                  <c:v>0.569519</c:v>
                </c:pt>
                <c:pt idx="4443">
                  <c:v>0.57417099999999999</c:v>
                </c:pt>
                <c:pt idx="4444">
                  <c:v>0.580654</c:v>
                </c:pt>
                <c:pt idx="4445">
                  <c:v>0.57865500000000003</c:v>
                </c:pt>
                <c:pt idx="4446">
                  <c:v>0.57463799999999998</c:v>
                </c:pt>
                <c:pt idx="4447">
                  <c:v>0.56118299999999999</c:v>
                </c:pt>
                <c:pt idx="4448">
                  <c:v>0.56136900000000001</c:v>
                </c:pt>
                <c:pt idx="4449">
                  <c:v>0.56284299999999998</c:v>
                </c:pt>
                <c:pt idx="4450">
                  <c:v>0.56159700000000001</c:v>
                </c:pt>
                <c:pt idx="4451">
                  <c:v>0.56674599999999997</c:v>
                </c:pt>
                <c:pt idx="4452">
                  <c:v>0.56185200000000002</c:v>
                </c:pt>
                <c:pt idx="4453">
                  <c:v>0.561697</c:v>
                </c:pt>
                <c:pt idx="4454">
                  <c:v>0.56104799999999999</c:v>
                </c:pt>
                <c:pt idx="4455">
                  <c:v>0.55752500000000005</c:v>
                </c:pt>
                <c:pt idx="4456">
                  <c:v>0.55356300000000003</c:v>
                </c:pt>
                <c:pt idx="4457">
                  <c:v>0.56524200000000002</c:v>
                </c:pt>
                <c:pt idx="4458">
                  <c:v>0.55587200000000003</c:v>
                </c:pt>
                <c:pt idx="4459">
                  <c:v>0.56476599999999999</c:v>
                </c:pt>
                <c:pt idx="4460">
                  <c:v>0.56859099999999996</c:v>
                </c:pt>
                <c:pt idx="4461">
                  <c:v>0.55375600000000003</c:v>
                </c:pt>
                <c:pt idx="4462">
                  <c:v>0.53415800000000002</c:v>
                </c:pt>
                <c:pt idx="4463">
                  <c:v>0.56311</c:v>
                </c:pt>
                <c:pt idx="4464">
                  <c:v>0.56077999999999995</c:v>
                </c:pt>
                <c:pt idx="4465">
                  <c:v>0.56332499999999996</c:v>
                </c:pt>
                <c:pt idx="4466">
                  <c:v>0.57091700000000001</c:v>
                </c:pt>
                <c:pt idx="4467">
                  <c:v>0.54076500000000005</c:v>
                </c:pt>
                <c:pt idx="4468">
                  <c:v>0.54254500000000005</c:v>
                </c:pt>
                <c:pt idx="4469">
                  <c:v>0.58947799999999995</c:v>
                </c:pt>
                <c:pt idx="4470">
                  <c:v>0.561527</c:v>
                </c:pt>
                <c:pt idx="4471">
                  <c:v>0.53740500000000002</c:v>
                </c:pt>
                <c:pt idx="4472">
                  <c:v>0.55817899999999998</c:v>
                </c:pt>
                <c:pt idx="4473">
                  <c:v>0.56601199999999996</c:v>
                </c:pt>
                <c:pt idx="4474">
                  <c:v>0.56356300000000004</c:v>
                </c:pt>
                <c:pt idx="4475">
                  <c:v>0.56742800000000004</c:v>
                </c:pt>
                <c:pt idx="4476">
                  <c:v>0.58176000000000005</c:v>
                </c:pt>
                <c:pt idx="4477">
                  <c:v>0.55667599999999995</c:v>
                </c:pt>
                <c:pt idx="4478">
                  <c:v>0.57877999999999996</c:v>
                </c:pt>
                <c:pt idx="4479">
                  <c:v>0.55972</c:v>
                </c:pt>
                <c:pt idx="4480">
                  <c:v>0.56419799999999998</c:v>
                </c:pt>
                <c:pt idx="4481">
                  <c:v>0.56881599999999999</c:v>
                </c:pt>
                <c:pt idx="4482">
                  <c:v>0.54587600000000003</c:v>
                </c:pt>
                <c:pt idx="4483">
                  <c:v>0.57195799999999997</c:v>
                </c:pt>
                <c:pt idx="4484">
                  <c:v>0.60180100000000003</c:v>
                </c:pt>
                <c:pt idx="4485">
                  <c:v>0.60691799999999996</c:v>
                </c:pt>
                <c:pt idx="4486">
                  <c:v>0.581924</c:v>
                </c:pt>
                <c:pt idx="4487">
                  <c:v>0.56752599999999997</c:v>
                </c:pt>
                <c:pt idx="4488">
                  <c:v>0.56770399999999999</c:v>
                </c:pt>
                <c:pt idx="4489">
                  <c:v>0.57212799999999997</c:v>
                </c:pt>
                <c:pt idx="4490">
                  <c:v>0.57305399999999995</c:v>
                </c:pt>
                <c:pt idx="4491">
                  <c:v>0.57923100000000005</c:v>
                </c:pt>
                <c:pt idx="4492">
                  <c:v>0.56520800000000004</c:v>
                </c:pt>
                <c:pt idx="4493">
                  <c:v>0.57405499999999998</c:v>
                </c:pt>
                <c:pt idx="4494">
                  <c:v>0.55365200000000003</c:v>
                </c:pt>
                <c:pt idx="4495">
                  <c:v>0.53241799999999995</c:v>
                </c:pt>
                <c:pt idx="4496">
                  <c:v>0.56596199999999997</c:v>
                </c:pt>
                <c:pt idx="4497">
                  <c:v>0.56605499999999997</c:v>
                </c:pt>
                <c:pt idx="4498">
                  <c:v>0.56111500000000003</c:v>
                </c:pt>
                <c:pt idx="4499">
                  <c:v>0.53010100000000004</c:v>
                </c:pt>
                <c:pt idx="4500">
                  <c:v>0.55197300000000005</c:v>
                </c:pt>
                <c:pt idx="4501">
                  <c:v>0.56086599999999998</c:v>
                </c:pt>
                <c:pt idx="4502">
                  <c:v>0.57497699999999996</c:v>
                </c:pt>
                <c:pt idx="4503">
                  <c:v>0.55919600000000003</c:v>
                </c:pt>
                <c:pt idx="4504">
                  <c:v>0.56632700000000002</c:v>
                </c:pt>
                <c:pt idx="4505">
                  <c:v>0.55141799999999996</c:v>
                </c:pt>
                <c:pt idx="4506">
                  <c:v>0.51950200000000002</c:v>
                </c:pt>
                <c:pt idx="4507">
                  <c:v>0.58695399999999998</c:v>
                </c:pt>
                <c:pt idx="4508">
                  <c:v>0.54277799999999998</c:v>
                </c:pt>
                <c:pt idx="4509">
                  <c:v>0.54067699999999996</c:v>
                </c:pt>
                <c:pt idx="4510">
                  <c:v>0.54027000000000003</c:v>
                </c:pt>
                <c:pt idx="4511">
                  <c:v>0.51928799999999997</c:v>
                </c:pt>
                <c:pt idx="4512">
                  <c:v>0.57019799999999998</c:v>
                </c:pt>
                <c:pt idx="4513">
                  <c:v>0.568936</c:v>
                </c:pt>
                <c:pt idx="4514">
                  <c:v>0.55679599999999996</c:v>
                </c:pt>
                <c:pt idx="4515">
                  <c:v>0.58874499999999996</c:v>
                </c:pt>
                <c:pt idx="4516">
                  <c:v>0.553705</c:v>
                </c:pt>
                <c:pt idx="4517">
                  <c:v>0.54457599999999995</c:v>
                </c:pt>
                <c:pt idx="4518">
                  <c:v>0.58894800000000003</c:v>
                </c:pt>
                <c:pt idx="4519">
                  <c:v>0.56197399999999997</c:v>
                </c:pt>
                <c:pt idx="4520">
                  <c:v>0.57732099999999997</c:v>
                </c:pt>
                <c:pt idx="4521">
                  <c:v>0.58946200000000004</c:v>
                </c:pt>
                <c:pt idx="4522">
                  <c:v>0.55944499999999997</c:v>
                </c:pt>
                <c:pt idx="4523">
                  <c:v>0.55870200000000003</c:v>
                </c:pt>
                <c:pt idx="4524">
                  <c:v>0.57989900000000005</c:v>
                </c:pt>
                <c:pt idx="4525">
                  <c:v>0.55697600000000003</c:v>
                </c:pt>
                <c:pt idx="4526">
                  <c:v>0.53926499999999999</c:v>
                </c:pt>
                <c:pt idx="4527">
                  <c:v>0.57518000000000002</c:v>
                </c:pt>
                <c:pt idx="4528">
                  <c:v>0.60375299999999998</c:v>
                </c:pt>
                <c:pt idx="4529">
                  <c:v>0.576206</c:v>
                </c:pt>
                <c:pt idx="4530">
                  <c:v>0.60126900000000005</c:v>
                </c:pt>
                <c:pt idx="4531">
                  <c:v>0.571384</c:v>
                </c:pt>
                <c:pt idx="4532">
                  <c:v>0.55560600000000004</c:v>
                </c:pt>
                <c:pt idx="4533">
                  <c:v>0.54630299999999998</c:v>
                </c:pt>
                <c:pt idx="4534">
                  <c:v>0.561172</c:v>
                </c:pt>
                <c:pt idx="4535">
                  <c:v>0.57166600000000001</c:v>
                </c:pt>
                <c:pt idx="4536">
                  <c:v>0.56810799999999995</c:v>
                </c:pt>
                <c:pt idx="4537">
                  <c:v>0.55660900000000002</c:v>
                </c:pt>
                <c:pt idx="4538">
                  <c:v>0.546759</c:v>
                </c:pt>
                <c:pt idx="4539">
                  <c:v>0.56750100000000003</c:v>
                </c:pt>
                <c:pt idx="4540">
                  <c:v>0.57793600000000001</c:v>
                </c:pt>
                <c:pt idx="4541">
                  <c:v>0.55213400000000001</c:v>
                </c:pt>
                <c:pt idx="4542">
                  <c:v>0.56369800000000003</c:v>
                </c:pt>
                <c:pt idx="4543">
                  <c:v>0.55629700000000004</c:v>
                </c:pt>
                <c:pt idx="4544">
                  <c:v>0.55185899999999999</c:v>
                </c:pt>
                <c:pt idx="4545">
                  <c:v>0.56051399999999996</c:v>
                </c:pt>
                <c:pt idx="4546">
                  <c:v>0.58947000000000005</c:v>
                </c:pt>
                <c:pt idx="4547">
                  <c:v>0.54335500000000003</c:v>
                </c:pt>
                <c:pt idx="4548">
                  <c:v>0.54812000000000005</c:v>
                </c:pt>
                <c:pt idx="4549">
                  <c:v>0.57762999999999998</c:v>
                </c:pt>
                <c:pt idx="4550">
                  <c:v>0.56289299999999998</c:v>
                </c:pt>
                <c:pt idx="4551">
                  <c:v>0.55522099999999996</c:v>
                </c:pt>
                <c:pt idx="4552">
                  <c:v>0.55779500000000004</c:v>
                </c:pt>
                <c:pt idx="4553">
                  <c:v>0.57362599999999997</c:v>
                </c:pt>
                <c:pt idx="4554">
                  <c:v>0.57651200000000002</c:v>
                </c:pt>
                <c:pt idx="4555">
                  <c:v>0.550624</c:v>
                </c:pt>
                <c:pt idx="4556">
                  <c:v>0.58011999999999997</c:v>
                </c:pt>
                <c:pt idx="4557">
                  <c:v>0.56801299999999999</c:v>
                </c:pt>
                <c:pt idx="4558">
                  <c:v>0.558257</c:v>
                </c:pt>
                <c:pt idx="4559">
                  <c:v>0.55913199999999996</c:v>
                </c:pt>
                <c:pt idx="4560">
                  <c:v>0.56346200000000002</c:v>
                </c:pt>
                <c:pt idx="4561">
                  <c:v>0.56392799999999998</c:v>
                </c:pt>
                <c:pt idx="4562">
                  <c:v>0.55696699999999999</c:v>
                </c:pt>
                <c:pt idx="4563">
                  <c:v>0.55052500000000004</c:v>
                </c:pt>
                <c:pt idx="4564">
                  <c:v>0.55336799999999997</c:v>
                </c:pt>
                <c:pt idx="4565">
                  <c:v>0.55396800000000002</c:v>
                </c:pt>
                <c:pt idx="4566">
                  <c:v>0.55605400000000005</c:v>
                </c:pt>
                <c:pt idx="4567">
                  <c:v>0.55374199999999996</c:v>
                </c:pt>
                <c:pt idx="4568">
                  <c:v>0.56773700000000005</c:v>
                </c:pt>
                <c:pt idx="4569">
                  <c:v>0.57619600000000004</c:v>
                </c:pt>
                <c:pt idx="4570">
                  <c:v>0.57121100000000002</c:v>
                </c:pt>
                <c:pt idx="4571">
                  <c:v>0.57785299999999995</c:v>
                </c:pt>
                <c:pt idx="4572">
                  <c:v>0.57154000000000005</c:v>
                </c:pt>
                <c:pt idx="4573">
                  <c:v>0.58111000000000002</c:v>
                </c:pt>
                <c:pt idx="4574">
                  <c:v>0.56738299999999997</c:v>
                </c:pt>
                <c:pt idx="4575">
                  <c:v>0.54330100000000003</c:v>
                </c:pt>
                <c:pt idx="4576">
                  <c:v>0.55985600000000002</c:v>
                </c:pt>
                <c:pt idx="4577">
                  <c:v>0.54818500000000003</c:v>
                </c:pt>
                <c:pt idx="4578">
                  <c:v>0.54508199999999996</c:v>
                </c:pt>
                <c:pt idx="4579">
                  <c:v>0.56888499999999997</c:v>
                </c:pt>
                <c:pt idx="4580">
                  <c:v>0.58465900000000004</c:v>
                </c:pt>
                <c:pt idx="4581">
                  <c:v>0.58368900000000001</c:v>
                </c:pt>
                <c:pt idx="4582">
                  <c:v>0.58616199999999996</c:v>
                </c:pt>
                <c:pt idx="4583">
                  <c:v>0.57772599999999996</c:v>
                </c:pt>
                <c:pt idx="4584">
                  <c:v>0.581515</c:v>
                </c:pt>
                <c:pt idx="4585">
                  <c:v>0.58032099999999998</c:v>
                </c:pt>
                <c:pt idx="4586">
                  <c:v>0.573299</c:v>
                </c:pt>
                <c:pt idx="4587">
                  <c:v>0.56877999999999995</c:v>
                </c:pt>
                <c:pt idx="4588">
                  <c:v>0.56981599999999999</c:v>
                </c:pt>
                <c:pt idx="4589">
                  <c:v>0.57503400000000005</c:v>
                </c:pt>
                <c:pt idx="4590">
                  <c:v>0.57966300000000004</c:v>
                </c:pt>
                <c:pt idx="4591">
                  <c:v>0.56724399999999997</c:v>
                </c:pt>
                <c:pt idx="4592">
                  <c:v>0.56240800000000002</c:v>
                </c:pt>
                <c:pt idx="4593">
                  <c:v>0.55920099999999995</c:v>
                </c:pt>
                <c:pt idx="4594">
                  <c:v>0.56037199999999998</c:v>
                </c:pt>
                <c:pt idx="4595">
                  <c:v>0.56834899999999999</c:v>
                </c:pt>
                <c:pt idx="4596">
                  <c:v>0.56976199999999999</c:v>
                </c:pt>
                <c:pt idx="4597">
                  <c:v>0.571052</c:v>
                </c:pt>
                <c:pt idx="4598">
                  <c:v>0.56675600000000004</c:v>
                </c:pt>
                <c:pt idx="4599">
                  <c:v>0.56951099999999999</c:v>
                </c:pt>
                <c:pt idx="4600">
                  <c:v>0.55940199999999995</c:v>
                </c:pt>
                <c:pt idx="4601">
                  <c:v>0.55144199999999999</c:v>
                </c:pt>
                <c:pt idx="4602">
                  <c:v>0.55365299999999995</c:v>
                </c:pt>
                <c:pt idx="4603">
                  <c:v>0.54806999999999995</c:v>
                </c:pt>
                <c:pt idx="4604">
                  <c:v>0.537304</c:v>
                </c:pt>
                <c:pt idx="4605">
                  <c:v>0.53223500000000001</c:v>
                </c:pt>
                <c:pt idx="4606">
                  <c:v>0.52106300000000005</c:v>
                </c:pt>
                <c:pt idx="4607">
                  <c:v>0.53832000000000002</c:v>
                </c:pt>
                <c:pt idx="4608">
                  <c:v>0.53708400000000001</c:v>
                </c:pt>
                <c:pt idx="4609">
                  <c:v>0.52414700000000003</c:v>
                </c:pt>
                <c:pt idx="4610">
                  <c:v>0.52504300000000004</c:v>
                </c:pt>
                <c:pt idx="4611">
                  <c:v>0.53518100000000002</c:v>
                </c:pt>
                <c:pt idx="4612">
                  <c:v>0.56304299999999996</c:v>
                </c:pt>
                <c:pt idx="4613">
                  <c:v>0.57249399999999995</c:v>
                </c:pt>
                <c:pt idx="4614">
                  <c:v>0.58566700000000005</c:v>
                </c:pt>
                <c:pt idx="4615">
                  <c:v>0.59177900000000005</c:v>
                </c:pt>
                <c:pt idx="4616">
                  <c:v>0.59872499999999995</c:v>
                </c:pt>
                <c:pt idx="4617">
                  <c:v>0.593248</c:v>
                </c:pt>
                <c:pt idx="4618">
                  <c:v>0.59881799999999996</c:v>
                </c:pt>
                <c:pt idx="4619">
                  <c:v>0.58792100000000003</c:v>
                </c:pt>
                <c:pt idx="4620">
                  <c:v>0.58770500000000003</c:v>
                </c:pt>
                <c:pt idx="4621">
                  <c:v>0.59017699999999995</c:v>
                </c:pt>
                <c:pt idx="4622">
                  <c:v>0.57920099999999997</c:v>
                </c:pt>
                <c:pt idx="4623">
                  <c:v>0.570079</c:v>
                </c:pt>
                <c:pt idx="4624">
                  <c:v>0.55208100000000004</c:v>
                </c:pt>
                <c:pt idx="4625">
                  <c:v>0.55456899999999998</c:v>
                </c:pt>
                <c:pt idx="4626">
                  <c:v>0.55637999999999999</c:v>
                </c:pt>
                <c:pt idx="4627">
                  <c:v>0.56742099999999995</c:v>
                </c:pt>
                <c:pt idx="4628">
                  <c:v>0.58903799999999995</c:v>
                </c:pt>
                <c:pt idx="4629">
                  <c:v>0.57344300000000004</c:v>
                </c:pt>
                <c:pt idx="4630">
                  <c:v>0.56517600000000001</c:v>
                </c:pt>
                <c:pt idx="4631">
                  <c:v>0.56681300000000001</c:v>
                </c:pt>
                <c:pt idx="4632">
                  <c:v>0.56877</c:v>
                </c:pt>
                <c:pt idx="4633">
                  <c:v>0.56515700000000002</c:v>
                </c:pt>
                <c:pt idx="4634">
                  <c:v>0.57234099999999999</c:v>
                </c:pt>
                <c:pt idx="4635">
                  <c:v>0.55969100000000005</c:v>
                </c:pt>
                <c:pt idx="4636">
                  <c:v>0.55294100000000002</c:v>
                </c:pt>
                <c:pt idx="4637">
                  <c:v>0.55845500000000003</c:v>
                </c:pt>
                <c:pt idx="4638">
                  <c:v>0.55776700000000001</c:v>
                </c:pt>
                <c:pt idx="4639">
                  <c:v>0.55030699999999999</c:v>
                </c:pt>
                <c:pt idx="4640">
                  <c:v>0.54635400000000001</c:v>
                </c:pt>
                <c:pt idx="4641">
                  <c:v>0.54565399999999997</c:v>
                </c:pt>
                <c:pt idx="4642">
                  <c:v>0.54225900000000005</c:v>
                </c:pt>
                <c:pt idx="4643">
                  <c:v>0.54746700000000004</c:v>
                </c:pt>
                <c:pt idx="4644">
                  <c:v>0.55315499999999995</c:v>
                </c:pt>
                <c:pt idx="4645">
                  <c:v>0.55497799999999997</c:v>
                </c:pt>
                <c:pt idx="4646">
                  <c:v>0.56015199999999998</c:v>
                </c:pt>
                <c:pt idx="4647">
                  <c:v>0.55819399999999997</c:v>
                </c:pt>
                <c:pt idx="4648">
                  <c:v>0.5625</c:v>
                </c:pt>
                <c:pt idx="4649">
                  <c:v>0.57297600000000004</c:v>
                </c:pt>
                <c:pt idx="4650">
                  <c:v>0.57433999999999996</c:v>
                </c:pt>
                <c:pt idx="4651">
                  <c:v>0.57979999999999998</c:v>
                </c:pt>
                <c:pt idx="4652">
                  <c:v>0.57856300000000005</c:v>
                </c:pt>
                <c:pt idx="4653">
                  <c:v>0.57562100000000005</c:v>
                </c:pt>
                <c:pt idx="4654">
                  <c:v>0.57287500000000002</c:v>
                </c:pt>
                <c:pt idx="4655">
                  <c:v>0.57859799999999995</c:v>
                </c:pt>
                <c:pt idx="4656">
                  <c:v>0.58811000000000002</c:v>
                </c:pt>
                <c:pt idx="4657">
                  <c:v>0.58917299999999995</c:v>
                </c:pt>
                <c:pt idx="4658">
                  <c:v>0.58297100000000002</c:v>
                </c:pt>
                <c:pt idx="4659">
                  <c:v>0.56887200000000004</c:v>
                </c:pt>
                <c:pt idx="4660">
                  <c:v>0.56189299999999998</c:v>
                </c:pt>
                <c:pt idx="4661">
                  <c:v>0.56748900000000002</c:v>
                </c:pt>
                <c:pt idx="4662">
                  <c:v>0.56766300000000003</c:v>
                </c:pt>
                <c:pt idx="4663">
                  <c:v>0.56231799999999998</c:v>
                </c:pt>
                <c:pt idx="4664">
                  <c:v>0.55984800000000001</c:v>
                </c:pt>
                <c:pt idx="4665">
                  <c:v>0.56795799999999996</c:v>
                </c:pt>
                <c:pt idx="4666">
                  <c:v>0.57423100000000005</c:v>
                </c:pt>
                <c:pt idx="4667">
                  <c:v>0.56230800000000003</c:v>
                </c:pt>
                <c:pt idx="4668">
                  <c:v>0.55963200000000002</c:v>
                </c:pt>
                <c:pt idx="4669">
                  <c:v>0.55795799999999995</c:v>
                </c:pt>
                <c:pt idx="4670">
                  <c:v>0.56040699999999999</c:v>
                </c:pt>
                <c:pt idx="4671">
                  <c:v>0.55826699999999996</c:v>
                </c:pt>
                <c:pt idx="4672">
                  <c:v>0.55762500000000004</c:v>
                </c:pt>
                <c:pt idx="4673">
                  <c:v>0.55683199999999999</c:v>
                </c:pt>
                <c:pt idx="4674">
                  <c:v>0.54425400000000002</c:v>
                </c:pt>
                <c:pt idx="4675">
                  <c:v>0.54339800000000005</c:v>
                </c:pt>
                <c:pt idx="4676">
                  <c:v>0.53253700000000004</c:v>
                </c:pt>
                <c:pt idx="4677">
                  <c:v>0.53974200000000006</c:v>
                </c:pt>
                <c:pt idx="4678">
                  <c:v>0.54040900000000003</c:v>
                </c:pt>
                <c:pt idx="4679">
                  <c:v>0.54223399999999999</c:v>
                </c:pt>
                <c:pt idx="4680">
                  <c:v>0.55069400000000002</c:v>
                </c:pt>
                <c:pt idx="4681">
                  <c:v>0.54738500000000001</c:v>
                </c:pt>
                <c:pt idx="4682">
                  <c:v>0.55937599999999998</c:v>
                </c:pt>
                <c:pt idx="4683">
                  <c:v>0.55029099999999997</c:v>
                </c:pt>
                <c:pt idx="4684">
                  <c:v>0.54408199999999995</c:v>
                </c:pt>
                <c:pt idx="4685">
                  <c:v>0.54726699999999995</c:v>
                </c:pt>
                <c:pt idx="4686">
                  <c:v>0.55100499999999997</c:v>
                </c:pt>
                <c:pt idx="4687">
                  <c:v>0.54592399999999996</c:v>
                </c:pt>
                <c:pt idx="4688">
                  <c:v>0.53632899999999994</c:v>
                </c:pt>
                <c:pt idx="4689">
                  <c:v>0.52908200000000005</c:v>
                </c:pt>
                <c:pt idx="4690">
                  <c:v>0.52587799999999996</c:v>
                </c:pt>
                <c:pt idx="4691">
                  <c:v>0.518729</c:v>
                </c:pt>
                <c:pt idx="4692">
                  <c:v>0.53099099999999999</c:v>
                </c:pt>
                <c:pt idx="4693">
                  <c:v>0.51900400000000002</c:v>
                </c:pt>
                <c:pt idx="4694">
                  <c:v>0.52584900000000001</c:v>
                </c:pt>
                <c:pt idx="4695">
                  <c:v>0.52981500000000004</c:v>
                </c:pt>
                <c:pt idx="4696">
                  <c:v>0.54611500000000002</c:v>
                </c:pt>
                <c:pt idx="4697">
                  <c:v>0.54094399999999998</c:v>
                </c:pt>
                <c:pt idx="4698">
                  <c:v>0.53793400000000002</c:v>
                </c:pt>
                <c:pt idx="4699">
                  <c:v>0.53878000000000004</c:v>
                </c:pt>
                <c:pt idx="4700">
                  <c:v>0.52350200000000002</c:v>
                </c:pt>
                <c:pt idx="4701">
                  <c:v>0.52707400000000004</c:v>
                </c:pt>
                <c:pt idx="4702">
                  <c:v>0.53097499999999997</c:v>
                </c:pt>
                <c:pt idx="4703">
                  <c:v>0.54160799999999998</c:v>
                </c:pt>
                <c:pt idx="4704">
                  <c:v>0.52142699999999997</c:v>
                </c:pt>
                <c:pt idx="4705">
                  <c:v>0.52124300000000001</c:v>
                </c:pt>
                <c:pt idx="4706">
                  <c:v>0.52850600000000003</c:v>
                </c:pt>
                <c:pt idx="4707">
                  <c:v>0.54902600000000001</c:v>
                </c:pt>
                <c:pt idx="4708">
                  <c:v>0.56183099999999997</c:v>
                </c:pt>
                <c:pt idx="4709">
                  <c:v>0.567608</c:v>
                </c:pt>
                <c:pt idx="4710">
                  <c:v>0.56835599999999997</c:v>
                </c:pt>
                <c:pt idx="4711">
                  <c:v>0.55639400000000006</c:v>
                </c:pt>
                <c:pt idx="4712">
                  <c:v>0.55929799999999996</c:v>
                </c:pt>
                <c:pt idx="4713">
                  <c:v>0.56101800000000002</c:v>
                </c:pt>
                <c:pt idx="4714">
                  <c:v>0.56761099999999998</c:v>
                </c:pt>
                <c:pt idx="4715">
                  <c:v>0.56570799999999999</c:v>
                </c:pt>
                <c:pt idx="4716">
                  <c:v>0.56877999999999995</c:v>
                </c:pt>
                <c:pt idx="4717">
                  <c:v>0.56463399999999997</c:v>
                </c:pt>
                <c:pt idx="4718">
                  <c:v>0.55196599999999996</c:v>
                </c:pt>
                <c:pt idx="4719">
                  <c:v>0.55064199999999996</c:v>
                </c:pt>
                <c:pt idx="4720">
                  <c:v>0.55617099999999997</c:v>
                </c:pt>
                <c:pt idx="4721">
                  <c:v>0.56960699999999997</c:v>
                </c:pt>
                <c:pt idx="4722">
                  <c:v>0.56312899999999999</c:v>
                </c:pt>
                <c:pt idx="4723">
                  <c:v>0.560025</c:v>
                </c:pt>
                <c:pt idx="4724">
                  <c:v>0.55253799999999997</c:v>
                </c:pt>
                <c:pt idx="4725">
                  <c:v>0.56011100000000003</c:v>
                </c:pt>
                <c:pt idx="4726">
                  <c:v>0.55047100000000004</c:v>
                </c:pt>
                <c:pt idx="4727">
                  <c:v>0.55122300000000002</c:v>
                </c:pt>
                <c:pt idx="4728">
                  <c:v>0.55165399999999998</c:v>
                </c:pt>
                <c:pt idx="4729">
                  <c:v>0.54822800000000005</c:v>
                </c:pt>
                <c:pt idx="4730">
                  <c:v>0.553118</c:v>
                </c:pt>
                <c:pt idx="4731">
                  <c:v>0.54996800000000001</c:v>
                </c:pt>
                <c:pt idx="4732">
                  <c:v>0.55247500000000005</c:v>
                </c:pt>
                <c:pt idx="4733">
                  <c:v>0.55320800000000003</c:v>
                </c:pt>
                <c:pt idx="4734">
                  <c:v>0.54304300000000005</c:v>
                </c:pt>
                <c:pt idx="4735">
                  <c:v>0.549427</c:v>
                </c:pt>
                <c:pt idx="4736">
                  <c:v>0.54629499999999998</c:v>
                </c:pt>
                <c:pt idx="4737">
                  <c:v>0.54911600000000005</c:v>
                </c:pt>
                <c:pt idx="4738">
                  <c:v>0.55140800000000001</c:v>
                </c:pt>
                <c:pt idx="4739">
                  <c:v>0.56213199999999997</c:v>
                </c:pt>
                <c:pt idx="4740">
                  <c:v>0.57212799999999997</c:v>
                </c:pt>
                <c:pt idx="4741">
                  <c:v>0.56961099999999998</c:v>
                </c:pt>
                <c:pt idx="4742">
                  <c:v>0.56982299999999997</c:v>
                </c:pt>
                <c:pt idx="4743">
                  <c:v>0.57559000000000005</c:v>
                </c:pt>
                <c:pt idx="4744">
                  <c:v>0.55991900000000006</c:v>
                </c:pt>
                <c:pt idx="4745">
                  <c:v>0.57011999999999996</c:v>
                </c:pt>
                <c:pt idx="4746">
                  <c:v>0.56389800000000001</c:v>
                </c:pt>
                <c:pt idx="4747">
                  <c:v>0.56875200000000004</c:v>
                </c:pt>
                <c:pt idx="4748">
                  <c:v>0.56264199999999998</c:v>
                </c:pt>
                <c:pt idx="4749">
                  <c:v>0.56701199999999996</c:v>
                </c:pt>
                <c:pt idx="4750">
                  <c:v>0.56773899999999999</c:v>
                </c:pt>
                <c:pt idx="4751">
                  <c:v>0.57358399999999998</c:v>
                </c:pt>
                <c:pt idx="4752">
                  <c:v>0.55747400000000003</c:v>
                </c:pt>
                <c:pt idx="4753">
                  <c:v>0.54805400000000004</c:v>
                </c:pt>
                <c:pt idx="4754">
                  <c:v>0.55620000000000003</c:v>
                </c:pt>
                <c:pt idx="4755">
                  <c:v>0.55939899999999998</c:v>
                </c:pt>
                <c:pt idx="4756">
                  <c:v>0.55548399999999998</c:v>
                </c:pt>
                <c:pt idx="4757">
                  <c:v>0.565083</c:v>
                </c:pt>
                <c:pt idx="4758">
                  <c:v>0.55634899999999998</c:v>
                </c:pt>
                <c:pt idx="4759">
                  <c:v>0.55224399999999996</c:v>
                </c:pt>
                <c:pt idx="4760">
                  <c:v>0.548767</c:v>
                </c:pt>
                <c:pt idx="4761">
                  <c:v>0.54718100000000003</c:v>
                </c:pt>
                <c:pt idx="4762">
                  <c:v>0.54474299999999998</c:v>
                </c:pt>
                <c:pt idx="4763">
                  <c:v>0.53988000000000003</c:v>
                </c:pt>
                <c:pt idx="4764">
                  <c:v>0.54013599999999995</c:v>
                </c:pt>
                <c:pt idx="4765">
                  <c:v>0.54752800000000001</c:v>
                </c:pt>
                <c:pt idx="4766">
                  <c:v>0.55412799999999995</c:v>
                </c:pt>
                <c:pt idx="4767">
                  <c:v>0.55882799999999999</c:v>
                </c:pt>
                <c:pt idx="4768">
                  <c:v>0.56837499999999996</c:v>
                </c:pt>
                <c:pt idx="4769">
                  <c:v>0.57133800000000001</c:v>
                </c:pt>
                <c:pt idx="4770">
                  <c:v>0.56779299999999999</c:v>
                </c:pt>
                <c:pt idx="4771">
                  <c:v>0.57072599999999996</c:v>
                </c:pt>
                <c:pt idx="4772">
                  <c:v>0.58438000000000001</c:v>
                </c:pt>
                <c:pt idx="4773">
                  <c:v>0.590221</c:v>
                </c:pt>
                <c:pt idx="4774">
                  <c:v>0.58754099999999998</c:v>
                </c:pt>
                <c:pt idx="4775">
                  <c:v>0.59454200000000001</c:v>
                </c:pt>
                <c:pt idx="4776">
                  <c:v>0.59570999999999996</c:v>
                </c:pt>
                <c:pt idx="4777">
                  <c:v>0.59637700000000005</c:v>
                </c:pt>
                <c:pt idx="4778">
                  <c:v>0.59309299999999998</c:v>
                </c:pt>
                <c:pt idx="4779">
                  <c:v>0.59827699999999995</c:v>
                </c:pt>
                <c:pt idx="4780">
                  <c:v>0.60091399999999995</c:v>
                </c:pt>
                <c:pt idx="4781">
                  <c:v>0.59301099999999995</c:v>
                </c:pt>
                <c:pt idx="4782">
                  <c:v>0.58084999999999998</c:v>
                </c:pt>
                <c:pt idx="4783">
                  <c:v>0.57412799999999997</c:v>
                </c:pt>
                <c:pt idx="4784">
                  <c:v>0.57178399999999996</c:v>
                </c:pt>
                <c:pt idx="4785">
                  <c:v>0.57569099999999995</c:v>
                </c:pt>
                <c:pt idx="4786">
                  <c:v>0.57471899999999998</c:v>
                </c:pt>
                <c:pt idx="4787">
                  <c:v>0.57938000000000001</c:v>
                </c:pt>
                <c:pt idx="4788">
                  <c:v>0.57072699999999998</c:v>
                </c:pt>
                <c:pt idx="4789">
                  <c:v>0.56098400000000004</c:v>
                </c:pt>
                <c:pt idx="4790">
                  <c:v>0.55978899999999998</c:v>
                </c:pt>
                <c:pt idx="4791">
                  <c:v>0.57130499999999995</c:v>
                </c:pt>
                <c:pt idx="4792">
                  <c:v>0.58151699999999995</c:v>
                </c:pt>
                <c:pt idx="4793">
                  <c:v>0.57992600000000005</c:v>
                </c:pt>
                <c:pt idx="4794">
                  <c:v>0.58270299999999997</c:v>
                </c:pt>
                <c:pt idx="4795">
                  <c:v>0.57703099999999996</c:v>
                </c:pt>
                <c:pt idx="4796">
                  <c:v>0.57000799999999996</c:v>
                </c:pt>
                <c:pt idx="4797">
                  <c:v>0.57885200000000003</c:v>
                </c:pt>
                <c:pt idx="4798">
                  <c:v>0.56980600000000003</c:v>
                </c:pt>
                <c:pt idx="4799">
                  <c:v>0.56498300000000001</c:v>
                </c:pt>
                <c:pt idx="4800">
                  <c:v>0.56546600000000002</c:v>
                </c:pt>
                <c:pt idx="4801">
                  <c:v>0.55741499999999999</c:v>
                </c:pt>
                <c:pt idx="4802">
                  <c:v>0.56641900000000001</c:v>
                </c:pt>
                <c:pt idx="4803">
                  <c:v>0.56675399999999998</c:v>
                </c:pt>
                <c:pt idx="4804">
                  <c:v>0.57164800000000004</c:v>
                </c:pt>
                <c:pt idx="4805">
                  <c:v>0.57643999999999995</c:v>
                </c:pt>
                <c:pt idx="4806">
                  <c:v>0.583449</c:v>
                </c:pt>
                <c:pt idx="4807">
                  <c:v>0.57860199999999995</c:v>
                </c:pt>
                <c:pt idx="4808">
                  <c:v>0.57201500000000005</c:v>
                </c:pt>
                <c:pt idx="4809">
                  <c:v>0.56456200000000001</c:v>
                </c:pt>
                <c:pt idx="4810">
                  <c:v>0.56631699999999996</c:v>
                </c:pt>
                <c:pt idx="4811">
                  <c:v>0.56492500000000001</c:v>
                </c:pt>
                <c:pt idx="4812">
                  <c:v>0.56500600000000001</c:v>
                </c:pt>
                <c:pt idx="4813">
                  <c:v>0.56985300000000005</c:v>
                </c:pt>
                <c:pt idx="4814">
                  <c:v>0.56784599999999996</c:v>
                </c:pt>
                <c:pt idx="4815">
                  <c:v>0.56367</c:v>
                </c:pt>
                <c:pt idx="4816">
                  <c:v>0.56180099999999999</c:v>
                </c:pt>
                <c:pt idx="4817">
                  <c:v>0.55729399999999996</c:v>
                </c:pt>
                <c:pt idx="4818">
                  <c:v>0.55421900000000002</c:v>
                </c:pt>
                <c:pt idx="4819">
                  <c:v>0.55343500000000001</c:v>
                </c:pt>
                <c:pt idx="4820">
                  <c:v>0.556334</c:v>
                </c:pt>
                <c:pt idx="4821">
                  <c:v>0.55936600000000003</c:v>
                </c:pt>
                <c:pt idx="4822">
                  <c:v>0.55600400000000005</c:v>
                </c:pt>
                <c:pt idx="4823">
                  <c:v>0.54359000000000002</c:v>
                </c:pt>
                <c:pt idx="4824">
                  <c:v>0.54029300000000002</c:v>
                </c:pt>
                <c:pt idx="4825">
                  <c:v>0.54206699999999997</c:v>
                </c:pt>
                <c:pt idx="4826">
                  <c:v>0.52701600000000004</c:v>
                </c:pt>
                <c:pt idx="4827">
                  <c:v>0.53737100000000004</c:v>
                </c:pt>
                <c:pt idx="4828">
                  <c:v>0.55094200000000004</c:v>
                </c:pt>
                <c:pt idx="4829">
                  <c:v>0.556257</c:v>
                </c:pt>
                <c:pt idx="4830">
                  <c:v>0.55266899999999997</c:v>
                </c:pt>
                <c:pt idx="4831">
                  <c:v>0.56457000000000002</c:v>
                </c:pt>
                <c:pt idx="4832">
                  <c:v>0.56364700000000001</c:v>
                </c:pt>
                <c:pt idx="4833">
                  <c:v>0.56164599999999998</c:v>
                </c:pt>
                <c:pt idx="4834">
                  <c:v>0.57153200000000004</c:v>
                </c:pt>
                <c:pt idx="4835">
                  <c:v>0.573994</c:v>
                </c:pt>
                <c:pt idx="4836">
                  <c:v>0.57825000000000004</c:v>
                </c:pt>
                <c:pt idx="4837">
                  <c:v>0.58352000000000004</c:v>
                </c:pt>
                <c:pt idx="4838">
                  <c:v>0.58716400000000002</c:v>
                </c:pt>
                <c:pt idx="4839">
                  <c:v>0.57850800000000002</c:v>
                </c:pt>
                <c:pt idx="4840">
                  <c:v>0.57979800000000004</c:v>
                </c:pt>
                <c:pt idx="4841">
                  <c:v>0.58436699999999997</c:v>
                </c:pt>
                <c:pt idx="4842">
                  <c:v>0.58835599999999999</c:v>
                </c:pt>
                <c:pt idx="4843">
                  <c:v>0.59154300000000004</c:v>
                </c:pt>
                <c:pt idx="4844">
                  <c:v>0.58602299999999996</c:v>
                </c:pt>
                <c:pt idx="4845">
                  <c:v>0.57623500000000005</c:v>
                </c:pt>
                <c:pt idx="4846">
                  <c:v>0.58341799999999999</c:v>
                </c:pt>
                <c:pt idx="4847">
                  <c:v>0.58389899999999995</c:v>
                </c:pt>
                <c:pt idx="4848">
                  <c:v>0.56557299999999999</c:v>
                </c:pt>
                <c:pt idx="4849">
                  <c:v>0.56978700000000004</c:v>
                </c:pt>
                <c:pt idx="4850">
                  <c:v>0.58183300000000004</c:v>
                </c:pt>
                <c:pt idx="4851">
                  <c:v>0.57009100000000001</c:v>
                </c:pt>
                <c:pt idx="4852">
                  <c:v>0.57213000000000003</c:v>
                </c:pt>
                <c:pt idx="4853">
                  <c:v>0.56461099999999997</c:v>
                </c:pt>
                <c:pt idx="4854">
                  <c:v>0.56272200000000006</c:v>
                </c:pt>
                <c:pt idx="4855">
                  <c:v>0.56496900000000005</c:v>
                </c:pt>
                <c:pt idx="4856">
                  <c:v>0.57470200000000005</c:v>
                </c:pt>
                <c:pt idx="4857">
                  <c:v>0.57694500000000004</c:v>
                </c:pt>
                <c:pt idx="4858">
                  <c:v>0.57794599999999996</c:v>
                </c:pt>
                <c:pt idx="4859">
                  <c:v>0.57488600000000001</c:v>
                </c:pt>
                <c:pt idx="4860">
                  <c:v>0.57526999999999995</c:v>
                </c:pt>
                <c:pt idx="4861">
                  <c:v>0.58326800000000001</c:v>
                </c:pt>
                <c:pt idx="4862">
                  <c:v>0.58795699999999995</c:v>
                </c:pt>
                <c:pt idx="4863">
                  <c:v>0.59331900000000004</c:v>
                </c:pt>
                <c:pt idx="4864">
                  <c:v>0.59250400000000003</c:v>
                </c:pt>
                <c:pt idx="4865">
                  <c:v>0.59161600000000003</c:v>
                </c:pt>
                <c:pt idx="4866">
                  <c:v>0.59308300000000003</c:v>
                </c:pt>
                <c:pt idx="4867">
                  <c:v>0.59806800000000004</c:v>
                </c:pt>
                <c:pt idx="4868">
                  <c:v>0.59653599999999996</c:v>
                </c:pt>
                <c:pt idx="4869">
                  <c:v>0.59089499999999995</c:v>
                </c:pt>
                <c:pt idx="4870">
                  <c:v>0.57974499999999995</c:v>
                </c:pt>
                <c:pt idx="4871">
                  <c:v>0.57839700000000005</c:v>
                </c:pt>
                <c:pt idx="4872">
                  <c:v>0.58432700000000004</c:v>
                </c:pt>
                <c:pt idx="4873">
                  <c:v>0.58143999999999996</c:v>
                </c:pt>
                <c:pt idx="4874">
                  <c:v>0.58198499999999997</c:v>
                </c:pt>
                <c:pt idx="4875">
                  <c:v>0.56719900000000001</c:v>
                </c:pt>
                <c:pt idx="4876">
                  <c:v>0.54987699999999995</c:v>
                </c:pt>
                <c:pt idx="4877">
                  <c:v>0.54223299999999997</c:v>
                </c:pt>
                <c:pt idx="4878">
                  <c:v>0.53693500000000005</c:v>
                </c:pt>
                <c:pt idx="4879">
                  <c:v>0.52905599999999997</c:v>
                </c:pt>
                <c:pt idx="4880">
                  <c:v>0.52246099999999995</c:v>
                </c:pt>
                <c:pt idx="4881">
                  <c:v>0.51532500000000003</c:v>
                </c:pt>
                <c:pt idx="4882">
                  <c:v>0.51150300000000004</c:v>
                </c:pt>
                <c:pt idx="4883">
                  <c:v>0.51689700000000005</c:v>
                </c:pt>
                <c:pt idx="4884">
                  <c:v>0.51524099999999995</c:v>
                </c:pt>
                <c:pt idx="4885">
                  <c:v>0.51922500000000005</c:v>
                </c:pt>
                <c:pt idx="4886">
                  <c:v>0.512185</c:v>
                </c:pt>
                <c:pt idx="4887">
                  <c:v>0.51325500000000002</c:v>
                </c:pt>
                <c:pt idx="4888">
                  <c:v>0.53066400000000002</c:v>
                </c:pt>
                <c:pt idx="4889">
                  <c:v>0.54194399999999998</c:v>
                </c:pt>
                <c:pt idx="4890">
                  <c:v>0.53348200000000001</c:v>
                </c:pt>
                <c:pt idx="4891">
                  <c:v>0.53970399999999996</c:v>
                </c:pt>
                <c:pt idx="4892">
                  <c:v>0.53439800000000004</c:v>
                </c:pt>
                <c:pt idx="4893">
                  <c:v>0.53420299999999998</c:v>
                </c:pt>
                <c:pt idx="4894">
                  <c:v>0.52892499999999998</c:v>
                </c:pt>
                <c:pt idx="4895">
                  <c:v>0.52956099999999995</c:v>
                </c:pt>
                <c:pt idx="4896">
                  <c:v>0.52966400000000002</c:v>
                </c:pt>
                <c:pt idx="4897">
                  <c:v>0.52739499999999995</c:v>
                </c:pt>
                <c:pt idx="4898">
                  <c:v>0.52198299999999997</c:v>
                </c:pt>
                <c:pt idx="4899">
                  <c:v>0.529034</c:v>
                </c:pt>
                <c:pt idx="4900">
                  <c:v>0.52368199999999998</c:v>
                </c:pt>
                <c:pt idx="4901">
                  <c:v>0.52656400000000003</c:v>
                </c:pt>
                <c:pt idx="4902">
                  <c:v>0.53850299999999995</c:v>
                </c:pt>
                <c:pt idx="4903">
                  <c:v>0.52100900000000006</c:v>
                </c:pt>
                <c:pt idx="4904">
                  <c:v>0.51555399999999996</c:v>
                </c:pt>
                <c:pt idx="4905">
                  <c:v>0.51405599999999996</c:v>
                </c:pt>
                <c:pt idx="4906">
                  <c:v>0.51622000000000001</c:v>
                </c:pt>
                <c:pt idx="4907">
                  <c:v>0.51272200000000001</c:v>
                </c:pt>
                <c:pt idx="4908">
                  <c:v>0.52296699999999996</c:v>
                </c:pt>
                <c:pt idx="4909">
                  <c:v>0.51707999999999998</c:v>
                </c:pt>
                <c:pt idx="4910">
                  <c:v>0.52629300000000001</c:v>
                </c:pt>
                <c:pt idx="4911">
                  <c:v>0.53871400000000003</c:v>
                </c:pt>
                <c:pt idx="4912">
                  <c:v>0.54529700000000003</c:v>
                </c:pt>
                <c:pt idx="4913">
                  <c:v>0.54237199999999997</c:v>
                </c:pt>
                <c:pt idx="4914">
                  <c:v>0.54298599999999997</c:v>
                </c:pt>
                <c:pt idx="4915">
                  <c:v>0.53351199999999999</c:v>
                </c:pt>
                <c:pt idx="4916">
                  <c:v>0.53122400000000003</c:v>
                </c:pt>
                <c:pt idx="4917">
                  <c:v>0.53086500000000003</c:v>
                </c:pt>
                <c:pt idx="4918">
                  <c:v>0.53314700000000004</c:v>
                </c:pt>
                <c:pt idx="4919">
                  <c:v>0.52873300000000001</c:v>
                </c:pt>
                <c:pt idx="4920">
                  <c:v>0.53908</c:v>
                </c:pt>
                <c:pt idx="4921">
                  <c:v>0.55662199999999995</c:v>
                </c:pt>
                <c:pt idx="4922">
                  <c:v>0.56618999999999997</c:v>
                </c:pt>
                <c:pt idx="4923">
                  <c:v>0.560612</c:v>
                </c:pt>
                <c:pt idx="4924">
                  <c:v>0.55184900000000003</c:v>
                </c:pt>
                <c:pt idx="4925">
                  <c:v>0.54824300000000004</c:v>
                </c:pt>
                <c:pt idx="4926">
                  <c:v>0.55236799999999997</c:v>
                </c:pt>
                <c:pt idx="4927">
                  <c:v>0.55803000000000003</c:v>
                </c:pt>
                <c:pt idx="4928">
                  <c:v>0.55982200000000004</c:v>
                </c:pt>
                <c:pt idx="4929">
                  <c:v>0.56058799999999998</c:v>
                </c:pt>
                <c:pt idx="4930">
                  <c:v>0.57201900000000006</c:v>
                </c:pt>
                <c:pt idx="4931">
                  <c:v>0.56678099999999998</c:v>
                </c:pt>
                <c:pt idx="4932">
                  <c:v>0.57250299999999998</c:v>
                </c:pt>
                <c:pt idx="4933">
                  <c:v>0.57946799999999998</c:v>
                </c:pt>
                <c:pt idx="4934">
                  <c:v>0.58856299999999995</c:v>
                </c:pt>
                <c:pt idx="4935">
                  <c:v>0.57804999999999995</c:v>
                </c:pt>
                <c:pt idx="4936">
                  <c:v>0.58349899999999999</c:v>
                </c:pt>
                <c:pt idx="4937">
                  <c:v>0.58918800000000005</c:v>
                </c:pt>
                <c:pt idx="4938">
                  <c:v>0.58058900000000002</c:v>
                </c:pt>
                <c:pt idx="4939">
                  <c:v>0.57565699999999997</c:v>
                </c:pt>
                <c:pt idx="4940">
                  <c:v>0.57071000000000005</c:v>
                </c:pt>
                <c:pt idx="4941">
                  <c:v>0.56070600000000004</c:v>
                </c:pt>
                <c:pt idx="4942">
                  <c:v>0.55343799999999999</c:v>
                </c:pt>
                <c:pt idx="4943">
                  <c:v>0.56315199999999999</c:v>
                </c:pt>
                <c:pt idx="4944">
                  <c:v>0.57737000000000005</c:v>
                </c:pt>
                <c:pt idx="4945">
                  <c:v>0.57754799999999995</c:v>
                </c:pt>
                <c:pt idx="4946">
                  <c:v>0.58853</c:v>
                </c:pt>
                <c:pt idx="4947">
                  <c:v>0.57635899999999995</c:v>
                </c:pt>
                <c:pt idx="4948">
                  <c:v>0.56178099999999997</c:v>
                </c:pt>
                <c:pt idx="4949">
                  <c:v>0.57412300000000005</c:v>
                </c:pt>
                <c:pt idx="4950">
                  <c:v>0.56811100000000003</c:v>
                </c:pt>
                <c:pt idx="4951">
                  <c:v>0.570025</c:v>
                </c:pt>
                <c:pt idx="4952">
                  <c:v>0.57377299999999998</c:v>
                </c:pt>
                <c:pt idx="4953">
                  <c:v>0.581121</c:v>
                </c:pt>
                <c:pt idx="4954">
                  <c:v>0.58528400000000003</c:v>
                </c:pt>
                <c:pt idx="4955">
                  <c:v>0.58587699999999998</c:v>
                </c:pt>
                <c:pt idx="4956">
                  <c:v>0.58266099999999998</c:v>
                </c:pt>
                <c:pt idx="4957">
                  <c:v>0.58316400000000002</c:v>
                </c:pt>
                <c:pt idx="4958">
                  <c:v>0.57970600000000005</c:v>
                </c:pt>
                <c:pt idx="4959">
                  <c:v>0.56017600000000001</c:v>
                </c:pt>
                <c:pt idx="4960">
                  <c:v>0.54150900000000002</c:v>
                </c:pt>
                <c:pt idx="4961">
                  <c:v>0.54285899999999998</c:v>
                </c:pt>
                <c:pt idx="4962">
                  <c:v>0.54306100000000002</c:v>
                </c:pt>
                <c:pt idx="4963">
                  <c:v>0.542659</c:v>
                </c:pt>
                <c:pt idx="4964">
                  <c:v>0.53553300000000004</c:v>
                </c:pt>
                <c:pt idx="4965">
                  <c:v>0.52531600000000001</c:v>
                </c:pt>
                <c:pt idx="4966">
                  <c:v>0.52950900000000001</c:v>
                </c:pt>
                <c:pt idx="4967">
                  <c:v>0.553566</c:v>
                </c:pt>
                <c:pt idx="4968">
                  <c:v>0.55100400000000005</c:v>
                </c:pt>
                <c:pt idx="4969">
                  <c:v>0.54253099999999999</c:v>
                </c:pt>
                <c:pt idx="4970">
                  <c:v>0.55393400000000004</c:v>
                </c:pt>
                <c:pt idx="4971">
                  <c:v>0.56386400000000003</c:v>
                </c:pt>
                <c:pt idx="4972">
                  <c:v>0.57759199999999999</c:v>
                </c:pt>
                <c:pt idx="4973">
                  <c:v>0.57700200000000001</c:v>
                </c:pt>
                <c:pt idx="4974">
                  <c:v>0.56267500000000004</c:v>
                </c:pt>
                <c:pt idx="4975">
                  <c:v>0.55479400000000001</c:v>
                </c:pt>
                <c:pt idx="4976">
                  <c:v>0.56314600000000004</c:v>
                </c:pt>
                <c:pt idx="4977">
                  <c:v>0.56203000000000003</c:v>
                </c:pt>
                <c:pt idx="4978">
                  <c:v>0.55882600000000004</c:v>
                </c:pt>
                <c:pt idx="4979">
                  <c:v>0.56389199999999995</c:v>
                </c:pt>
                <c:pt idx="4980">
                  <c:v>0.56660299999999997</c:v>
                </c:pt>
                <c:pt idx="4981">
                  <c:v>0.57525300000000001</c:v>
                </c:pt>
                <c:pt idx="4982">
                  <c:v>0.57332000000000005</c:v>
                </c:pt>
                <c:pt idx="4983">
                  <c:v>0.57276199999999999</c:v>
                </c:pt>
                <c:pt idx="4984">
                  <c:v>0.57820300000000002</c:v>
                </c:pt>
                <c:pt idx="4985">
                  <c:v>0.58260699999999999</c:v>
                </c:pt>
                <c:pt idx="4986">
                  <c:v>0.58590299999999995</c:v>
                </c:pt>
                <c:pt idx="4987">
                  <c:v>0.58707500000000001</c:v>
                </c:pt>
                <c:pt idx="4988">
                  <c:v>0.58121599999999995</c:v>
                </c:pt>
                <c:pt idx="4989">
                  <c:v>0.57104699999999997</c:v>
                </c:pt>
                <c:pt idx="4990">
                  <c:v>0.58032399999999995</c:v>
                </c:pt>
                <c:pt idx="4991">
                  <c:v>0.58056600000000003</c:v>
                </c:pt>
                <c:pt idx="4992">
                  <c:v>0.57664099999999996</c:v>
                </c:pt>
                <c:pt idx="4993">
                  <c:v>0.57897799999999999</c:v>
                </c:pt>
                <c:pt idx="4994">
                  <c:v>0.574631</c:v>
                </c:pt>
                <c:pt idx="4995">
                  <c:v>0.57516100000000003</c:v>
                </c:pt>
                <c:pt idx="4996">
                  <c:v>0.57445800000000002</c:v>
                </c:pt>
                <c:pt idx="4997">
                  <c:v>0.56103099999999995</c:v>
                </c:pt>
                <c:pt idx="4998">
                  <c:v>0.55473700000000004</c:v>
                </c:pt>
                <c:pt idx="4999">
                  <c:v>0.559307</c:v>
                </c:pt>
                <c:pt idx="5000">
                  <c:v>0.56409399999999998</c:v>
                </c:pt>
              </c:numCache>
            </c:numRef>
          </c:yVal>
          <c:smooth val="0"/>
          <c:extLst>
            <c:ext xmlns:c16="http://schemas.microsoft.com/office/drawing/2014/chart" uri="{C3380CC4-5D6E-409C-BE32-E72D297353CC}">
              <c16:uniqueId val="{00000000-9627-4CD7-9E6B-BC10EDBC4521}"/>
            </c:ext>
          </c:extLst>
        </c:ser>
        <c:dLbls>
          <c:showLegendKey val="0"/>
          <c:showVal val="0"/>
          <c:showCatName val="0"/>
          <c:showSerName val="0"/>
          <c:showPercent val="0"/>
          <c:showBubbleSize val="0"/>
        </c:dLbls>
        <c:axId val="2095491279"/>
        <c:axId val="2095499599"/>
      </c:scatterChart>
      <c:valAx>
        <c:axId val="2095491279"/>
        <c:scaling>
          <c:orientation val="minMax"/>
          <c:max val="5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GB" sz="1600" dirty="0"/>
                  <a:t>Generation</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095499599"/>
        <c:crosses val="autoZero"/>
        <c:crossBetween val="midCat"/>
      </c:valAx>
      <c:valAx>
        <c:axId val="209549959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095491279"/>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'Model 1.2 price0.0'!$N$1</c:f>
              <c:strCache>
                <c:ptCount val="1"/>
                <c:pt idx="0">
                  <c:v>MeanInfo</c:v>
                </c:pt>
              </c:strCache>
            </c:strRef>
          </c:tx>
          <c:spPr>
            <a:ln w="19050" cap="rnd">
              <a:noFill/>
              <a:round/>
            </a:ln>
            <a:effectLst/>
          </c:spPr>
          <c:marker>
            <c:symbol val="circle"/>
            <c:size val="5"/>
            <c:spPr>
              <a:solidFill>
                <a:schemeClr val="accent2">
                  <a:lumMod val="75000"/>
                </a:schemeClr>
              </a:solidFill>
              <a:ln w="9525">
                <a:noFill/>
              </a:ln>
              <a:effectLst/>
            </c:spPr>
          </c:marker>
          <c:xVal>
            <c:numRef>
              <c:f>'Model 1.2 price0.0'!$A$2:$A$5002</c:f>
              <c:numCache>
                <c:formatCode>General</c:formatCode>
                <c:ptCount val="5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pt idx="2001">
                  <c:v>200100</c:v>
                </c:pt>
                <c:pt idx="2002">
                  <c:v>200200</c:v>
                </c:pt>
                <c:pt idx="2003">
                  <c:v>200300</c:v>
                </c:pt>
                <c:pt idx="2004">
                  <c:v>200400</c:v>
                </c:pt>
                <c:pt idx="2005">
                  <c:v>200500</c:v>
                </c:pt>
                <c:pt idx="2006">
                  <c:v>200600</c:v>
                </c:pt>
                <c:pt idx="2007">
                  <c:v>200700</c:v>
                </c:pt>
                <c:pt idx="2008">
                  <c:v>200800</c:v>
                </c:pt>
                <c:pt idx="2009">
                  <c:v>200900</c:v>
                </c:pt>
                <c:pt idx="2010">
                  <c:v>201000</c:v>
                </c:pt>
                <c:pt idx="2011">
                  <c:v>201100</c:v>
                </c:pt>
                <c:pt idx="2012">
                  <c:v>201200</c:v>
                </c:pt>
                <c:pt idx="2013">
                  <c:v>201300</c:v>
                </c:pt>
                <c:pt idx="2014">
                  <c:v>201400</c:v>
                </c:pt>
                <c:pt idx="2015">
                  <c:v>201500</c:v>
                </c:pt>
                <c:pt idx="2016">
                  <c:v>201600</c:v>
                </c:pt>
                <c:pt idx="2017">
                  <c:v>201700</c:v>
                </c:pt>
                <c:pt idx="2018">
                  <c:v>201800</c:v>
                </c:pt>
                <c:pt idx="2019">
                  <c:v>201900</c:v>
                </c:pt>
                <c:pt idx="2020">
                  <c:v>202000</c:v>
                </c:pt>
                <c:pt idx="2021">
                  <c:v>202100</c:v>
                </c:pt>
                <c:pt idx="2022">
                  <c:v>202200</c:v>
                </c:pt>
                <c:pt idx="2023">
                  <c:v>202300</c:v>
                </c:pt>
                <c:pt idx="2024">
                  <c:v>202400</c:v>
                </c:pt>
                <c:pt idx="2025">
                  <c:v>202500</c:v>
                </c:pt>
                <c:pt idx="2026">
                  <c:v>202600</c:v>
                </c:pt>
                <c:pt idx="2027">
                  <c:v>202700</c:v>
                </c:pt>
                <c:pt idx="2028">
                  <c:v>202800</c:v>
                </c:pt>
                <c:pt idx="2029">
                  <c:v>202900</c:v>
                </c:pt>
                <c:pt idx="2030">
                  <c:v>203000</c:v>
                </c:pt>
                <c:pt idx="2031">
                  <c:v>203100</c:v>
                </c:pt>
                <c:pt idx="2032">
                  <c:v>203200</c:v>
                </c:pt>
                <c:pt idx="2033">
                  <c:v>203300</c:v>
                </c:pt>
                <c:pt idx="2034">
                  <c:v>203400</c:v>
                </c:pt>
                <c:pt idx="2035">
                  <c:v>203500</c:v>
                </c:pt>
                <c:pt idx="2036">
                  <c:v>203600</c:v>
                </c:pt>
                <c:pt idx="2037">
                  <c:v>203700</c:v>
                </c:pt>
                <c:pt idx="2038">
                  <c:v>203800</c:v>
                </c:pt>
                <c:pt idx="2039">
                  <c:v>203900</c:v>
                </c:pt>
                <c:pt idx="2040">
                  <c:v>204000</c:v>
                </c:pt>
                <c:pt idx="2041">
                  <c:v>204100</c:v>
                </c:pt>
                <c:pt idx="2042">
                  <c:v>204200</c:v>
                </c:pt>
                <c:pt idx="2043">
                  <c:v>204300</c:v>
                </c:pt>
                <c:pt idx="2044">
                  <c:v>204400</c:v>
                </c:pt>
                <c:pt idx="2045">
                  <c:v>204500</c:v>
                </c:pt>
                <c:pt idx="2046">
                  <c:v>204600</c:v>
                </c:pt>
                <c:pt idx="2047">
                  <c:v>204700</c:v>
                </c:pt>
                <c:pt idx="2048">
                  <c:v>204800</c:v>
                </c:pt>
                <c:pt idx="2049">
                  <c:v>204900</c:v>
                </c:pt>
                <c:pt idx="2050">
                  <c:v>205000</c:v>
                </c:pt>
                <c:pt idx="2051">
                  <c:v>205100</c:v>
                </c:pt>
                <c:pt idx="2052">
                  <c:v>205200</c:v>
                </c:pt>
                <c:pt idx="2053">
                  <c:v>205300</c:v>
                </c:pt>
                <c:pt idx="2054">
                  <c:v>205400</c:v>
                </c:pt>
                <c:pt idx="2055">
                  <c:v>205500</c:v>
                </c:pt>
                <c:pt idx="2056">
                  <c:v>205600</c:v>
                </c:pt>
                <c:pt idx="2057">
                  <c:v>205700</c:v>
                </c:pt>
                <c:pt idx="2058">
                  <c:v>205800</c:v>
                </c:pt>
                <c:pt idx="2059">
                  <c:v>205900</c:v>
                </c:pt>
                <c:pt idx="2060">
                  <c:v>206000</c:v>
                </c:pt>
                <c:pt idx="2061">
                  <c:v>206100</c:v>
                </c:pt>
                <c:pt idx="2062">
                  <c:v>206200</c:v>
                </c:pt>
                <c:pt idx="2063">
                  <c:v>206300</c:v>
                </c:pt>
                <c:pt idx="2064">
                  <c:v>206400</c:v>
                </c:pt>
                <c:pt idx="2065">
                  <c:v>206500</c:v>
                </c:pt>
                <c:pt idx="2066">
                  <c:v>206600</c:v>
                </c:pt>
                <c:pt idx="2067">
                  <c:v>206700</c:v>
                </c:pt>
                <c:pt idx="2068">
                  <c:v>206800</c:v>
                </c:pt>
                <c:pt idx="2069">
                  <c:v>206900</c:v>
                </c:pt>
                <c:pt idx="2070">
                  <c:v>207000</c:v>
                </c:pt>
                <c:pt idx="2071">
                  <c:v>207100</c:v>
                </c:pt>
                <c:pt idx="2072">
                  <c:v>207200</c:v>
                </c:pt>
                <c:pt idx="2073">
                  <c:v>207300</c:v>
                </c:pt>
                <c:pt idx="2074">
                  <c:v>207400</c:v>
                </c:pt>
                <c:pt idx="2075">
                  <c:v>207500</c:v>
                </c:pt>
                <c:pt idx="2076">
                  <c:v>207600</c:v>
                </c:pt>
                <c:pt idx="2077">
                  <c:v>207700</c:v>
                </c:pt>
                <c:pt idx="2078">
                  <c:v>207800</c:v>
                </c:pt>
                <c:pt idx="2079">
                  <c:v>207900</c:v>
                </c:pt>
                <c:pt idx="2080">
                  <c:v>208000</c:v>
                </c:pt>
                <c:pt idx="2081">
                  <c:v>208100</c:v>
                </c:pt>
                <c:pt idx="2082">
                  <c:v>208200</c:v>
                </c:pt>
                <c:pt idx="2083">
                  <c:v>208300</c:v>
                </c:pt>
                <c:pt idx="2084">
                  <c:v>208400</c:v>
                </c:pt>
                <c:pt idx="2085">
                  <c:v>208500</c:v>
                </c:pt>
                <c:pt idx="2086">
                  <c:v>208600</c:v>
                </c:pt>
                <c:pt idx="2087">
                  <c:v>208700</c:v>
                </c:pt>
                <c:pt idx="2088">
                  <c:v>208800</c:v>
                </c:pt>
                <c:pt idx="2089">
                  <c:v>208900</c:v>
                </c:pt>
                <c:pt idx="2090">
                  <c:v>209000</c:v>
                </c:pt>
                <c:pt idx="2091">
                  <c:v>209100</c:v>
                </c:pt>
                <c:pt idx="2092">
                  <c:v>209200</c:v>
                </c:pt>
                <c:pt idx="2093">
                  <c:v>209300</c:v>
                </c:pt>
                <c:pt idx="2094">
                  <c:v>209400</c:v>
                </c:pt>
                <c:pt idx="2095">
                  <c:v>209500</c:v>
                </c:pt>
                <c:pt idx="2096">
                  <c:v>209600</c:v>
                </c:pt>
                <c:pt idx="2097">
                  <c:v>209700</c:v>
                </c:pt>
                <c:pt idx="2098">
                  <c:v>209800</c:v>
                </c:pt>
                <c:pt idx="2099">
                  <c:v>209900</c:v>
                </c:pt>
                <c:pt idx="2100">
                  <c:v>210000</c:v>
                </c:pt>
                <c:pt idx="2101">
                  <c:v>210100</c:v>
                </c:pt>
                <c:pt idx="2102">
                  <c:v>210200</c:v>
                </c:pt>
                <c:pt idx="2103">
                  <c:v>210300</c:v>
                </c:pt>
                <c:pt idx="2104">
                  <c:v>210400</c:v>
                </c:pt>
                <c:pt idx="2105">
                  <c:v>210500</c:v>
                </c:pt>
                <c:pt idx="2106">
                  <c:v>210600</c:v>
                </c:pt>
                <c:pt idx="2107">
                  <c:v>210700</c:v>
                </c:pt>
                <c:pt idx="2108">
                  <c:v>210800</c:v>
                </c:pt>
                <c:pt idx="2109">
                  <c:v>210900</c:v>
                </c:pt>
                <c:pt idx="2110">
                  <c:v>211000</c:v>
                </c:pt>
                <c:pt idx="2111">
                  <c:v>211100</c:v>
                </c:pt>
                <c:pt idx="2112">
                  <c:v>211200</c:v>
                </c:pt>
                <c:pt idx="2113">
                  <c:v>211300</c:v>
                </c:pt>
                <c:pt idx="2114">
                  <c:v>211400</c:v>
                </c:pt>
                <c:pt idx="2115">
                  <c:v>211500</c:v>
                </c:pt>
                <c:pt idx="2116">
                  <c:v>211600</c:v>
                </c:pt>
                <c:pt idx="2117">
                  <c:v>211700</c:v>
                </c:pt>
                <c:pt idx="2118">
                  <c:v>211800</c:v>
                </c:pt>
                <c:pt idx="2119">
                  <c:v>211900</c:v>
                </c:pt>
                <c:pt idx="2120">
                  <c:v>212000</c:v>
                </c:pt>
                <c:pt idx="2121">
                  <c:v>212100</c:v>
                </c:pt>
                <c:pt idx="2122">
                  <c:v>212200</c:v>
                </c:pt>
                <c:pt idx="2123">
                  <c:v>212300</c:v>
                </c:pt>
                <c:pt idx="2124">
                  <c:v>212400</c:v>
                </c:pt>
                <c:pt idx="2125">
                  <c:v>212500</c:v>
                </c:pt>
                <c:pt idx="2126">
                  <c:v>212600</c:v>
                </c:pt>
                <c:pt idx="2127">
                  <c:v>212700</c:v>
                </c:pt>
                <c:pt idx="2128">
                  <c:v>212800</c:v>
                </c:pt>
                <c:pt idx="2129">
                  <c:v>212900</c:v>
                </c:pt>
                <c:pt idx="2130">
                  <c:v>213000</c:v>
                </c:pt>
                <c:pt idx="2131">
                  <c:v>213100</c:v>
                </c:pt>
                <c:pt idx="2132">
                  <c:v>213200</c:v>
                </c:pt>
                <c:pt idx="2133">
                  <c:v>213300</c:v>
                </c:pt>
                <c:pt idx="2134">
                  <c:v>213400</c:v>
                </c:pt>
                <c:pt idx="2135">
                  <c:v>213500</c:v>
                </c:pt>
                <c:pt idx="2136">
                  <c:v>213600</c:v>
                </c:pt>
                <c:pt idx="2137">
                  <c:v>213700</c:v>
                </c:pt>
                <c:pt idx="2138">
                  <c:v>213800</c:v>
                </c:pt>
                <c:pt idx="2139">
                  <c:v>213900</c:v>
                </c:pt>
                <c:pt idx="2140">
                  <c:v>214000</c:v>
                </c:pt>
                <c:pt idx="2141">
                  <c:v>214100</c:v>
                </c:pt>
                <c:pt idx="2142">
                  <c:v>214200</c:v>
                </c:pt>
                <c:pt idx="2143">
                  <c:v>214300</c:v>
                </c:pt>
                <c:pt idx="2144">
                  <c:v>214400</c:v>
                </c:pt>
                <c:pt idx="2145">
                  <c:v>214500</c:v>
                </c:pt>
                <c:pt idx="2146">
                  <c:v>214600</c:v>
                </c:pt>
                <c:pt idx="2147">
                  <c:v>214700</c:v>
                </c:pt>
                <c:pt idx="2148">
                  <c:v>214800</c:v>
                </c:pt>
                <c:pt idx="2149">
                  <c:v>214900</c:v>
                </c:pt>
                <c:pt idx="2150">
                  <c:v>215000</c:v>
                </c:pt>
                <c:pt idx="2151">
                  <c:v>215100</c:v>
                </c:pt>
                <c:pt idx="2152">
                  <c:v>215200</c:v>
                </c:pt>
                <c:pt idx="2153">
                  <c:v>215300</c:v>
                </c:pt>
                <c:pt idx="2154">
                  <c:v>215400</c:v>
                </c:pt>
                <c:pt idx="2155">
                  <c:v>215500</c:v>
                </c:pt>
                <c:pt idx="2156">
                  <c:v>215600</c:v>
                </c:pt>
                <c:pt idx="2157">
                  <c:v>215700</c:v>
                </c:pt>
                <c:pt idx="2158">
                  <c:v>215800</c:v>
                </c:pt>
                <c:pt idx="2159">
                  <c:v>215900</c:v>
                </c:pt>
                <c:pt idx="2160">
                  <c:v>216000</c:v>
                </c:pt>
                <c:pt idx="2161">
                  <c:v>216100</c:v>
                </c:pt>
                <c:pt idx="2162">
                  <c:v>216200</c:v>
                </c:pt>
                <c:pt idx="2163">
                  <c:v>216300</c:v>
                </c:pt>
                <c:pt idx="2164">
                  <c:v>216400</c:v>
                </c:pt>
                <c:pt idx="2165">
                  <c:v>216500</c:v>
                </c:pt>
                <c:pt idx="2166">
                  <c:v>216600</c:v>
                </c:pt>
                <c:pt idx="2167">
                  <c:v>216700</c:v>
                </c:pt>
                <c:pt idx="2168">
                  <c:v>216800</c:v>
                </c:pt>
                <c:pt idx="2169">
                  <c:v>216900</c:v>
                </c:pt>
                <c:pt idx="2170">
                  <c:v>217000</c:v>
                </c:pt>
                <c:pt idx="2171">
                  <c:v>217100</c:v>
                </c:pt>
                <c:pt idx="2172">
                  <c:v>217200</c:v>
                </c:pt>
                <c:pt idx="2173">
                  <c:v>217300</c:v>
                </c:pt>
                <c:pt idx="2174">
                  <c:v>217400</c:v>
                </c:pt>
                <c:pt idx="2175">
                  <c:v>217500</c:v>
                </c:pt>
                <c:pt idx="2176">
                  <c:v>217600</c:v>
                </c:pt>
                <c:pt idx="2177">
                  <c:v>217700</c:v>
                </c:pt>
                <c:pt idx="2178">
                  <c:v>217800</c:v>
                </c:pt>
                <c:pt idx="2179">
                  <c:v>217900</c:v>
                </c:pt>
                <c:pt idx="2180">
                  <c:v>218000</c:v>
                </c:pt>
                <c:pt idx="2181">
                  <c:v>218100</c:v>
                </c:pt>
                <c:pt idx="2182">
                  <c:v>218200</c:v>
                </c:pt>
                <c:pt idx="2183">
                  <c:v>218300</c:v>
                </c:pt>
                <c:pt idx="2184">
                  <c:v>218400</c:v>
                </c:pt>
                <c:pt idx="2185">
                  <c:v>218500</c:v>
                </c:pt>
                <c:pt idx="2186">
                  <c:v>218600</c:v>
                </c:pt>
                <c:pt idx="2187">
                  <c:v>218700</c:v>
                </c:pt>
                <c:pt idx="2188">
                  <c:v>218800</c:v>
                </c:pt>
                <c:pt idx="2189">
                  <c:v>218900</c:v>
                </c:pt>
                <c:pt idx="2190">
                  <c:v>219000</c:v>
                </c:pt>
                <c:pt idx="2191">
                  <c:v>219100</c:v>
                </c:pt>
                <c:pt idx="2192">
                  <c:v>219200</c:v>
                </c:pt>
                <c:pt idx="2193">
                  <c:v>219300</c:v>
                </c:pt>
                <c:pt idx="2194">
                  <c:v>219400</c:v>
                </c:pt>
                <c:pt idx="2195">
                  <c:v>219500</c:v>
                </c:pt>
                <c:pt idx="2196">
                  <c:v>219600</c:v>
                </c:pt>
                <c:pt idx="2197">
                  <c:v>219700</c:v>
                </c:pt>
                <c:pt idx="2198">
                  <c:v>219800</c:v>
                </c:pt>
                <c:pt idx="2199">
                  <c:v>219900</c:v>
                </c:pt>
                <c:pt idx="2200">
                  <c:v>220000</c:v>
                </c:pt>
                <c:pt idx="2201">
                  <c:v>220100</c:v>
                </c:pt>
                <c:pt idx="2202">
                  <c:v>220200</c:v>
                </c:pt>
                <c:pt idx="2203">
                  <c:v>220300</c:v>
                </c:pt>
                <c:pt idx="2204">
                  <c:v>220400</c:v>
                </c:pt>
                <c:pt idx="2205">
                  <c:v>220500</c:v>
                </c:pt>
                <c:pt idx="2206">
                  <c:v>220600</c:v>
                </c:pt>
                <c:pt idx="2207">
                  <c:v>220700</c:v>
                </c:pt>
                <c:pt idx="2208">
                  <c:v>220800</c:v>
                </c:pt>
                <c:pt idx="2209">
                  <c:v>220900</c:v>
                </c:pt>
                <c:pt idx="2210">
                  <c:v>221000</c:v>
                </c:pt>
                <c:pt idx="2211">
                  <c:v>221100</c:v>
                </c:pt>
                <c:pt idx="2212">
                  <c:v>221200</c:v>
                </c:pt>
                <c:pt idx="2213">
                  <c:v>221300</c:v>
                </c:pt>
                <c:pt idx="2214">
                  <c:v>221400</c:v>
                </c:pt>
                <c:pt idx="2215">
                  <c:v>221500</c:v>
                </c:pt>
                <c:pt idx="2216">
                  <c:v>221600</c:v>
                </c:pt>
                <c:pt idx="2217">
                  <c:v>221700</c:v>
                </c:pt>
                <c:pt idx="2218">
                  <c:v>221800</c:v>
                </c:pt>
                <c:pt idx="2219">
                  <c:v>221900</c:v>
                </c:pt>
                <c:pt idx="2220">
                  <c:v>222000</c:v>
                </c:pt>
                <c:pt idx="2221">
                  <c:v>222100</c:v>
                </c:pt>
                <c:pt idx="2222">
                  <c:v>222200</c:v>
                </c:pt>
                <c:pt idx="2223">
                  <c:v>222300</c:v>
                </c:pt>
                <c:pt idx="2224">
                  <c:v>222400</c:v>
                </c:pt>
                <c:pt idx="2225">
                  <c:v>222500</c:v>
                </c:pt>
                <c:pt idx="2226">
                  <c:v>222600</c:v>
                </c:pt>
                <c:pt idx="2227">
                  <c:v>222700</c:v>
                </c:pt>
                <c:pt idx="2228">
                  <c:v>222800</c:v>
                </c:pt>
                <c:pt idx="2229">
                  <c:v>222900</c:v>
                </c:pt>
                <c:pt idx="2230">
                  <c:v>223000</c:v>
                </c:pt>
                <c:pt idx="2231">
                  <c:v>223100</c:v>
                </c:pt>
                <c:pt idx="2232">
                  <c:v>223200</c:v>
                </c:pt>
                <c:pt idx="2233">
                  <c:v>223300</c:v>
                </c:pt>
                <c:pt idx="2234">
                  <c:v>223400</c:v>
                </c:pt>
                <c:pt idx="2235">
                  <c:v>223500</c:v>
                </c:pt>
                <c:pt idx="2236">
                  <c:v>223600</c:v>
                </c:pt>
                <c:pt idx="2237">
                  <c:v>223700</c:v>
                </c:pt>
                <c:pt idx="2238">
                  <c:v>223800</c:v>
                </c:pt>
                <c:pt idx="2239">
                  <c:v>223900</c:v>
                </c:pt>
                <c:pt idx="2240">
                  <c:v>224000</c:v>
                </c:pt>
                <c:pt idx="2241">
                  <c:v>224100</c:v>
                </c:pt>
                <c:pt idx="2242">
                  <c:v>224200</c:v>
                </c:pt>
                <c:pt idx="2243">
                  <c:v>224300</c:v>
                </c:pt>
                <c:pt idx="2244">
                  <c:v>224400</c:v>
                </c:pt>
                <c:pt idx="2245">
                  <c:v>224500</c:v>
                </c:pt>
                <c:pt idx="2246">
                  <c:v>224600</c:v>
                </c:pt>
                <c:pt idx="2247">
                  <c:v>224700</c:v>
                </c:pt>
                <c:pt idx="2248">
                  <c:v>224800</c:v>
                </c:pt>
                <c:pt idx="2249">
                  <c:v>224900</c:v>
                </c:pt>
                <c:pt idx="2250">
                  <c:v>225000</c:v>
                </c:pt>
                <c:pt idx="2251">
                  <c:v>225100</c:v>
                </c:pt>
                <c:pt idx="2252">
                  <c:v>225200</c:v>
                </c:pt>
                <c:pt idx="2253">
                  <c:v>225300</c:v>
                </c:pt>
                <c:pt idx="2254">
                  <c:v>225400</c:v>
                </c:pt>
                <c:pt idx="2255">
                  <c:v>225500</c:v>
                </c:pt>
                <c:pt idx="2256">
                  <c:v>225600</c:v>
                </c:pt>
                <c:pt idx="2257">
                  <c:v>225700</c:v>
                </c:pt>
                <c:pt idx="2258">
                  <c:v>225800</c:v>
                </c:pt>
                <c:pt idx="2259">
                  <c:v>225900</c:v>
                </c:pt>
                <c:pt idx="2260">
                  <c:v>226000</c:v>
                </c:pt>
                <c:pt idx="2261">
                  <c:v>226100</c:v>
                </c:pt>
                <c:pt idx="2262">
                  <c:v>226200</c:v>
                </c:pt>
                <c:pt idx="2263">
                  <c:v>226300</c:v>
                </c:pt>
                <c:pt idx="2264">
                  <c:v>226400</c:v>
                </c:pt>
                <c:pt idx="2265">
                  <c:v>226500</c:v>
                </c:pt>
                <c:pt idx="2266">
                  <c:v>226600</c:v>
                </c:pt>
                <c:pt idx="2267">
                  <c:v>226700</c:v>
                </c:pt>
                <c:pt idx="2268">
                  <c:v>226800</c:v>
                </c:pt>
                <c:pt idx="2269">
                  <c:v>226900</c:v>
                </c:pt>
                <c:pt idx="2270">
                  <c:v>227000</c:v>
                </c:pt>
                <c:pt idx="2271">
                  <c:v>227100</c:v>
                </c:pt>
                <c:pt idx="2272">
                  <c:v>227200</c:v>
                </c:pt>
                <c:pt idx="2273">
                  <c:v>227300</c:v>
                </c:pt>
                <c:pt idx="2274">
                  <c:v>227400</c:v>
                </c:pt>
                <c:pt idx="2275">
                  <c:v>227500</c:v>
                </c:pt>
                <c:pt idx="2276">
                  <c:v>227600</c:v>
                </c:pt>
                <c:pt idx="2277">
                  <c:v>227700</c:v>
                </c:pt>
                <c:pt idx="2278">
                  <c:v>227800</c:v>
                </c:pt>
                <c:pt idx="2279">
                  <c:v>227900</c:v>
                </c:pt>
                <c:pt idx="2280">
                  <c:v>228000</c:v>
                </c:pt>
                <c:pt idx="2281">
                  <c:v>228100</c:v>
                </c:pt>
                <c:pt idx="2282">
                  <c:v>228200</c:v>
                </c:pt>
                <c:pt idx="2283">
                  <c:v>228300</c:v>
                </c:pt>
                <c:pt idx="2284">
                  <c:v>228400</c:v>
                </c:pt>
                <c:pt idx="2285">
                  <c:v>228500</c:v>
                </c:pt>
                <c:pt idx="2286">
                  <c:v>228600</c:v>
                </c:pt>
                <c:pt idx="2287">
                  <c:v>228700</c:v>
                </c:pt>
                <c:pt idx="2288">
                  <c:v>228800</c:v>
                </c:pt>
                <c:pt idx="2289">
                  <c:v>228900</c:v>
                </c:pt>
                <c:pt idx="2290">
                  <c:v>229000</c:v>
                </c:pt>
                <c:pt idx="2291">
                  <c:v>229100</c:v>
                </c:pt>
                <c:pt idx="2292">
                  <c:v>229200</c:v>
                </c:pt>
                <c:pt idx="2293">
                  <c:v>229300</c:v>
                </c:pt>
                <c:pt idx="2294">
                  <c:v>229400</c:v>
                </c:pt>
                <c:pt idx="2295">
                  <c:v>229500</c:v>
                </c:pt>
                <c:pt idx="2296">
                  <c:v>229600</c:v>
                </c:pt>
                <c:pt idx="2297">
                  <c:v>229700</c:v>
                </c:pt>
                <c:pt idx="2298">
                  <c:v>229800</c:v>
                </c:pt>
                <c:pt idx="2299">
                  <c:v>229900</c:v>
                </c:pt>
                <c:pt idx="2300">
                  <c:v>230000</c:v>
                </c:pt>
                <c:pt idx="2301">
                  <c:v>230100</c:v>
                </c:pt>
                <c:pt idx="2302">
                  <c:v>230200</c:v>
                </c:pt>
                <c:pt idx="2303">
                  <c:v>230300</c:v>
                </c:pt>
                <c:pt idx="2304">
                  <c:v>230400</c:v>
                </c:pt>
                <c:pt idx="2305">
                  <c:v>230500</c:v>
                </c:pt>
                <c:pt idx="2306">
                  <c:v>230600</c:v>
                </c:pt>
                <c:pt idx="2307">
                  <c:v>230700</c:v>
                </c:pt>
                <c:pt idx="2308">
                  <c:v>230800</c:v>
                </c:pt>
                <c:pt idx="2309">
                  <c:v>230900</c:v>
                </c:pt>
                <c:pt idx="2310">
                  <c:v>231000</c:v>
                </c:pt>
                <c:pt idx="2311">
                  <c:v>231100</c:v>
                </c:pt>
                <c:pt idx="2312">
                  <c:v>231200</c:v>
                </c:pt>
                <c:pt idx="2313">
                  <c:v>231300</c:v>
                </c:pt>
                <c:pt idx="2314">
                  <c:v>231400</c:v>
                </c:pt>
                <c:pt idx="2315">
                  <c:v>231500</c:v>
                </c:pt>
                <c:pt idx="2316">
                  <c:v>231600</c:v>
                </c:pt>
                <c:pt idx="2317">
                  <c:v>231700</c:v>
                </c:pt>
                <c:pt idx="2318">
                  <c:v>231800</c:v>
                </c:pt>
                <c:pt idx="2319">
                  <c:v>231900</c:v>
                </c:pt>
                <c:pt idx="2320">
                  <c:v>232000</c:v>
                </c:pt>
                <c:pt idx="2321">
                  <c:v>232100</c:v>
                </c:pt>
                <c:pt idx="2322">
                  <c:v>232200</c:v>
                </c:pt>
                <c:pt idx="2323">
                  <c:v>232300</c:v>
                </c:pt>
                <c:pt idx="2324">
                  <c:v>232400</c:v>
                </c:pt>
                <c:pt idx="2325">
                  <c:v>232500</c:v>
                </c:pt>
                <c:pt idx="2326">
                  <c:v>232600</c:v>
                </c:pt>
                <c:pt idx="2327">
                  <c:v>232700</c:v>
                </c:pt>
                <c:pt idx="2328">
                  <c:v>232800</c:v>
                </c:pt>
                <c:pt idx="2329">
                  <c:v>232900</c:v>
                </c:pt>
                <c:pt idx="2330">
                  <c:v>233000</c:v>
                </c:pt>
                <c:pt idx="2331">
                  <c:v>233100</c:v>
                </c:pt>
                <c:pt idx="2332">
                  <c:v>233200</c:v>
                </c:pt>
                <c:pt idx="2333">
                  <c:v>233300</c:v>
                </c:pt>
                <c:pt idx="2334">
                  <c:v>233400</c:v>
                </c:pt>
                <c:pt idx="2335">
                  <c:v>233500</c:v>
                </c:pt>
                <c:pt idx="2336">
                  <c:v>233600</c:v>
                </c:pt>
                <c:pt idx="2337">
                  <c:v>233700</c:v>
                </c:pt>
                <c:pt idx="2338">
                  <c:v>233800</c:v>
                </c:pt>
                <c:pt idx="2339">
                  <c:v>233900</c:v>
                </c:pt>
                <c:pt idx="2340">
                  <c:v>234000</c:v>
                </c:pt>
                <c:pt idx="2341">
                  <c:v>234100</c:v>
                </c:pt>
                <c:pt idx="2342">
                  <c:v>234200</c:v>
                </c:pt>
                <c:pt idx="2343">
                  <c:v>234300</c:v>
                </c:pt>
                <c:pt idx="2344">
                  <c:v>234400</c:v>
                </c:pt>
                <c:pt idx="2345">
                  <c:v>234500</c:v>
                </c:pt>
                <c:pt idx="2346">
                  <c:v>234600</c:v>
                </c:pt>
                <c:pt idx="2347">
                  <c:v>234700</c:v>
                </c:pt>
                <c:pt idx="2348">
                  <c:v>234800</c:v>
                </c:pt>
                <c:pt idx="2349">
                  <c:v>234900</c:v>
                </c:pt>
                <c:pt idx="2350">
                  <c:v>235000</c:v>
                </c:pt>
                <c:pt idx="2351">
                  <c:v>235100</c:v>
                </c:pt>
                <c:pt idx="2352">
                  <c:v>235200</c:v>
                </c:pt>
                <c:pt idx="2353">
                  <c:v>235300</c:v>
                </c:pt>
                <c:pt idx="2354">
                  <c:v>235400</c:v>
                </c:pt>
                <c:pt idx="2355">
                  <c:v>235500</c:v>
                </c:pt>
                <c:pt idx="2356">
                  <c:v>235600</c:v>
                </c:pt>
                <c:pt idx="2357">
                  <c:v>235700</c:v>
                </c:pt>
                <c:pt idx="2358">
                  <c:v>235800</c:v>
                </c:pt>
                <c:pt idx="2359">
                  <c:v>235900</c:v>
                </c:pt>
                <c:pt idx="2360">
                  <c:v>236000</c:v>
                </c:pt>
                <c:pt idx="2361">
                  <c:v>236100</c:v>
                </c:pt>
                <c:pt idx="2362">
                  <c:v>236200</c:v>
                </c:pt>
                <c:pt idx="2363">
                  <c:v>236300</c:v>
                </c:pt>
                <c:pt idx="2364">
                  <c:v>236400</c:v>
                </c:pt>
                <c:pt idx="2365">
                  <c:v>236500</c:v>
                </c:pt>
                <c:pt idx="2366">
                  <c:v>236600</c:v>
                </c:pt>
                <c:pt idx="2367">
                  <c:v>236700</c:v>
                </c:pt>
                <c:pt idx="2368">
                  <c:v>236800</c:v>
                </c:pt>
                <c:pt idx="2369">
                  <c:v>236900</c:v>
                </c:pt>
                <c:pt idx="2370">
                  <c:v>237000</c:v>
                </c:pt>
                <c:pt idx="2371">
                  <c:v>237100</c:v>
                </c:pt>
                <c:pt idx="2372">
                  <c:v>237200</c:v>
                </c:pt>
                <c:pt idx="2373">
                  <c:v>237300</c:v>
                </c:pt>
                <c:pt idx="2374">
                  <c:v>237400</c:v>
                </c:pt>
                <c:pt idx="2375">
                  <c:v>237500</c:v>
                </c:pt>
                <c:pt idx="2376">
                  <c:v>237600</c:v>
                </c:pt>
                <c:pt idx="2377">
                  <c:v>237700</c:v>
                </c:pt>
                <c:pt idx="2378">
                  <c:v>237800</c:v>
                </c:pt>
                <c:pt idx="2379">
                  <c:v>237900</c:v>
                </c:pt>
                <c:pt idx="2380">
                  <c:v>238000</c:v>
                </c:pt>
                <c:pt idx="2381">
                  <c:v>238100</c:v>
                </c:pt>
                <c:pt idx="2382">
                  <c:v>238200</c:v>
                </c:pt>
                <c:pt idx="2383">
                  <c:v>238300</c:v>
                </c:pt>
                <c:pt idx="2384">
                  <c:v>238400</c:v>
                </c:pt>
                <c:pt idx="2385">
                  <c:v>238500</c:v>
                </c:pt>
                <c:pt idx="2386">
                  <c:v>238600</c:v>
                </c:pt>
                <c:pt idx="2387">
                  <c:v>238700</c:v>
                </c:pt>
                <c:pt idx="2388">
                  <c:v>238800</c:v>
                </c:pt>
                <c:pt idx="2389">
                  <c:v>238900</c:v>
                </c:pt>
                <c:pt idx="2390">
                  <c:v>239000</c:v>
                </c:pt>
                <c:pt idx="2391">
                  <c:v>239100</c:v>
                </c:pt>
                <c:pt idx="2392">
                  <c:v>239200</c:v>
                </c:pt>
                <c:pt idx="2393">
                  <c:v>239300</c:v>
                </c:pt>
                <c:pt idx="2394">
                  <c:v>239400</c:v>
                </c:pt>
                <c:pt idx="2395">
                  <c:v>239500</c:v>
                </c:pt>
                <c:pt idx="2396">
                  <c:v>239600</c:v>
                </c:pt>
                <c:pt idx="2397">
                  <c:v>239700</c:v>
                </c:pt>
                <c:pt idx="2398">
                  <c:v>239800</c:v>
                </c:pt>
                <c:pt idx="2399">
                  <c:v>239900</c:v>
                </c:pt>
                <c:pt idx="2400">
                  <c:v>240000</c:v>
                </c:pt>
                <c:pt idx="2401">
                  <c:v>240100</c:v>
                </c:pt>
                <c:pt idx="2402">
                  <c:v>240200</c:v>
                </c:pt>
                <c:pt idx="2403">
                  <c:v>240300</c:v>
                </c:pt>
                <c:pt idx="2404">
                  <c:v>240400</c:v>
                </c:pt>
                <c:pt idx="2405">
                  <c:v>240500</c:v>
                </c:pt>
                <c:pt idx="2406">
                  <c:v>240600</c:v>
                </c:pt>
                <c:pt idx="2407">
                  <c:v>240700</c:v>
                </c:pt>
                <c:pt idx="2408">
                  <c:v>240800</c:v>
                </c:pt>
                <c:pt idx="2409">
                  <c:v>240900</c:v>
                </c:pt>
                <c:pt idx="2410">
                  <c:v>241000</c:v>
                </c:pt>
                <c:pt idx="2411">
                  <c:v>241100</c:v>
                </c:pt>
                <c:pt idx="2412">
                  <c:v>241200</c:v>
                </c:pt>
                <c:pt idx="2413">
                  <c:v>241300</c:v>
                </c:pt>
                <c:pt idx="2414">
                  <c:v>241400</c:v>
                </c:pt>
                <c:pt idx="2415">
                  <c:v>241500</c:v>
                </c:pt>
                <c:pt idx="2416">
                  <c:v>241600</c:v>
                </c:pt>
                <c:pt idx="2417">
                  <c:v>241700</c:v>
                </c:pt>
                <c:pt idx="2418">
                  <c:v>241800</c:v>
                </c:pt>
                <c:pt idx="2419">
                  <c:v>241900</c:v>
                </c:pt>
                <c:pt idx="2420">
                  <c:v>242000</c:v>
                </c:pt>
                <c:pt idx="2421">
                  <c:v>242100</c:v>
                </c:pt>
                <c:pt idx="2422">
                  <c:v>242200</c:v>
                </c:pt>
                <c:pt idx="2423">
                  <c:v>242300</c:v>
                </c:pt>
                <c:pt idx="2424">
                  <c:v>242400</c:v>
                </c:pt>
                <c:pt idx="2425">
                  <c:v>242500</c:v>
                </c:pt>
                <c:pt idx="2426">
                  <c:v>242600</c:v>
                </c:pt>
                <c:pt idx="2427">
                  <c:v>242700</c:v>
                </c:pt>
                <c:pt idx="2428">
                  <c:v>242800</c:v>
                </c:pt>
                <c:pt idx="2429">
                  <c:v>242900</c:v>
                </c:pt>
                <c:pt idx="2430">
                  <c:v>243000</c:v>
                </c:pt>
                <c:pt idx="2431">
                  <c:v>243100</c:v>
                </c:pt>
                <c:pt idx="2432">
                  <c:v>243200</c:v>
                </c:pt>
                <c:pt idx="2433">
                  <c:v>243300</c:v>
                </c:pt>
                <c:pt idx="2434">
                  <c:v>243400</c:v>
                </c:pt>
                <c:pt idx="2435">
                  <c:v>243500</c:v>
                </c:pt>
                <c:pt idx="2436">
                  <c:v>243600</c:v>
                </c:pt>
                <c:pt idx="2437">
                  <c:v>243700</c:v>
                </c:pt>
                <c:pt idx="2438">
                  <c:v>243800</c:v>
                </c:pt>
                <c:pt idx="2439">
                  <c:v>243900</c:v>
                </c:pt>
                <c:pt idx="2440">
                  <c:v>244000</c:v>
                </c:pt>
                <c:pt idx="2441">
                  <c:v>244100</c:v>
                </c:pt>
                <c:pt idx="2442">
                  <c:v>244200</c:v>
                </c:pt>
                <c:pt idx="2443">
                  <c:v>244300</c:v>
                </c:pt>
                <c:pt idx="2444">
                  <c:v>244400</c:v>
                </c:pt>
                <c:pt idx="2445">
                  <c:v>244500</c:v>
                </c:pt>
                <c:pt idx="2446">
                  <c:v>244600</c:v>
                </c:pt>
                <c:pt idx="2447">
                  <c:v>244700</c:v>
                </c:pt>
                <c:pt idx="2448">
                  <c:v>244800</c:v>
                </c:pt>
                <c:pt idx="2449">
                  <c:v>244900</c:v>
                </c:pt>
                <c:pt idx="2450">
                  <c:v>245000</c:v>
                </c:pt>
                <c:pt idx="2451">
                  <c:v>245100</c:v>
                </c:pt>
                <c:pt idx="2452">
                  <c:v>245200</c:v>
                </c:pt>
                <c:pt idx="2453">
                  <c:v>245300</c:v>
                </c:pt>
                <c:pt idx="2454">
                  <c:v>245400</c:v>
                </c:pt>
                <c:pt idx="2455">
                  <c:v>245500</c:v>
                </c:pt>
                <c:pt idx="2456">
                  <c:v>245600</c:v>
                </c:pt>
                <c:pt idx="2457">
                  <c:v>245700</c:v>
                </c:pt>
                <c:pt idx="2458">
                  <c:v>245800</c:v>
                </c:pt>
                <c:pt idx="2459">
                  <c:v>245900</c:v>
                </c:pt>
                <c:pt idx="2460">
                  <c:v>246000</c:v>
                </c:pt>
                <c:pt idx="2461">
                  <c:v>246100</c:v>
                </c:pt>
                <c:pt idx="2462">
                  <c:v>246200</c:v>
                </c:pt>
                <c:pt idx="2463">
                  <c:v>246300</c:v>
                </c:pt>
                <c:pt idx="2464">
                  <c:v>246400</c:v>
                </c:pt>
                <c:pt idx="2465">
                  <c:v>246500</c:v>
                </c:pt>
                <c:pt idx="2466">
                  <c:v>246600</c:v>
                </c:pt>
                <c:pt idx="2467">
                  <c:v>246700</c:v>
                </c:pt>
                <c:pt idx="2468">
                  <c:v>246800</c:v>
                </c:pt>
                <c:pt idx="2469">
                  <c:v>246900</c:v>
                </c:pt>
                <c:pt idx="2470">
                  <c:v>247000</c:v>
                </c:pt>
                <c:pt idx="2471">
                  <c:v>247100</c:v>
                </c:pt>
                <c:pt idx="2472">
                  <c:v>247200</c:v>
                </c:pt>
                <c:pt idx="2473">
                  <c:v>247300</c:v>
                </c:pt>
                <c:pt idx="2474">
                  <c:v>247400</c:v>
                </c:pt>
                <c:pt idx="2475">
                  <c:v>247500</c:v>
                </c:pt>
                <c:pt idx="2476">
                  <c:v>247600</c:v>
                </c:pt>
                <c:pt idx="2477">
                  <c:v>247700</c:v>
                </c:pt>
                <c:pt idx="2478">
                  <c:v>247800</c:v>
                </c:pt>
                <c:pt idx="2479">
                  <c:v>247900</c:v>
                </c:pt>
                <c:pt idx="2480">
                  <c:v>248000</c:v>
                </c:pt>
                <c:pt idx="2481">
                  <c:v>248100</c:v>
                </c:pt>
                <c:pt idx="2482">
                  <c:v>248200</c:v>
                </c:pt>
                <c:pt idx="2483">
                  <c:v>248300</c:v>
                </c:pt>
                <c:pt idx="2484">
                  <c:v>248400</c:v>
                </c:pt>
                <c:pt idx="2485">
                  <c:v>248500</c:v>
                </c:pt>
                <c:pt idx="2486">
                  <c:v>248600</c:v>
                </c:pt>
                <c:pt idx="2487">
                  <c:v>248700</c:v>
                </c:pt>
                <c:pt idx="2488">
                  <c:v>248800</c:v>
                </c:pt>
                <c:pt idx="2489">
                  <c:v>248900</c:v>
                </c:pt>
                <c:pt idx="2490">
                  <c:v>249000</c:v>
                </c:pt>
                <c:pt idx="2491">
                  <c:v>249100</c:v>
                </c:pt>
                <c:pt idx="2492">
                  <c:v>249200</c:v>
                </c:pt>
                <c:pt idx="2493">
                  <c:v>249300</c:v>
                </c:pt>
                <c:pt idx="2494">
                  <c:v>249400</c:v>
                </c:pt>
                <c:pt idx="2495">
                  <c:v>249500</c:v>
                </c:pt>
                <c:pt idx="2496">
                  <c:v>249600</c:v>
                </c:pt>
                <c:pt idx="2497">
                  <c:v>249700</c:v>
                </c:pt>
                <c:pt idx="2498">
                  <c:v>249800</c:v>
                </c:pt>
                <c:pt idx="2499">
                  <c:v>249900</c:v>
                </c:pt>
                <c:pt idx="2500">
                  <c:v>250000</c:v>
                </c:pt>
                <c:pt idx="2501">
                  <c:v>250100</c:v>
                </c:pt>
                <c:pt idx="2502">
                  <c:v>250200</c:v>
                </c:pt>
                <c:pt idx="2503">
                  <c:v>250300</c:v>
                </c:pt>
                <c:pt idx="2504">
                  <c:v>250400</c:v>
                </c:pt>
                <c:pt idx="2505">
                  <c:v>250500</c:v>
                </c:pt>
                <c:pt idx="2506">
                  <c:v>250600</c:v>
                </c:pt>
                <c:pt idx="2507">
                  <c:v>250700</c:v>
                </c:pt>
                <c:pt idx="2508">
                  <c:v>250800</c:v>
                </c:pt>
                <c:pt idx="2509">
                  <c:v>250900</c:v>
                </c:pt>
                <c:pt idx="2510">
                  <c:v>251000</c:v>
                </c:pt>
                <c:pt idx="2511">
                  <c:v>251100</c:v>
                </c:pt>
                <c:pt idx="2512">
                  <c:v>251200</c:v>
                </c:pt>
                <c:pt idx="2513">
                  <c:v>251300</c:v>
                </c:pt>
                <c:pt idx="2514">
                  <c:v>251400</c:v>
                </c:pt>
                <c:pt idx="2515">
                  <c:v>251500</c:v>
                </c:pt>
                <c:pt idx="2516">
                  <c:v>251600</c:v>
                </c:pt>
                <c:pt idx="2517">
                  <c:v>251700</c:v>
                </c:pt>
                <c:pt idx="2518">
                  <c:v>251800</c:v>
                </c:pt>
                <c:pt idx="2519">
                  <c:v>251900</c:v>
                </c:pt>
                <c:pt idx="2520">
                  <c:v>252000</c:v>
                </c:pt>
                <c:pt idx="2521">
                  <c:v>252100</c:v>
                </c:pt>
                <c:pt idx="2522">
                  <c:v>252200</c:v>
                </c:pt>
                <c:pt idx="2523">
                  <c:v>252300</c:v>
                </c:pt>
                <c:pt idx="2524">
                  <c:v>252400</c:v>
                </c:pt>
                <c:pt idx="2525">
                  <c:v>252500</c:v>
                </c:pt>
                <c:pt idx="2526">
                  <c:v>252600</c:v>
                </c:pt>
                <c:pt idx="2527">
                  <c:v>252700</c:v>
                </c:pt>
                <c:pt idx="2528">
                  <c:v>252800</c:v>
                </c:pt>
                <c:pt idx="2529">
                  <c:v>252900</c:v>
                </c:pt>
                <c:pt idx="2530">
                  <c:v>253000</c:v>
                </c:pt>
                <c:pt idx="2531">
                  <c:v>253100</c:v>
                </c:pt>
                <c:pt idx="2532">
                  <c:v>253200</c:v>
                </c:pt>
                <c:pt idx="2533">
                  <c:v>253300</c:v>
                </c:pt>
                <c:pt idx="2534">
                  <c:v>253400</c:v>
                </c:pt>
                <c:pt idx="2535">
                  <c:v>253500</c:v>
                </c:pt>
                <c:pt idx="2536">
                  <c:v>253600</c:v>
                </c:pt>
                <c:pt idx="2537">
                  <c:v>253700</c:v>
                </c:pt>
                <c:pt idx="2538">
                  <c:v>253800</c:v>
                </c:pt>
                <c:pt idx="2539">
                  <c:v>253900</c:v>
                </c:pt>
                <c:pt idx="2540">
                  <c:v>254000</c:v>
                </c:pt>
                <c:pt idx="2541">
                  <c:v>254100</c:v>
                </c:pt>
                <c:pt idx="2542">
                  <c:v>254200</c:v>
                </c:pt>
                <c:pt idx="2543">
                  <c:v>254300</c:v>
                </c:pt>
                <c:pt idx="2544">
                  <c:v>254400</c:v>
                </c:pt>
                <c:pt idx="2545">
                  <c:v>254500</c:v>
                </c:pt>
                <c:pt idx="2546">
                  <c:v>254600</c:v>
                </c:pt>
                <c:pt idx="2547">
                  <c:v>254700</c:v>
                </c:pt>
                <c:pt idx="2548">
                  <c:v>254800</c:v>
                </c:pt>
                <c:pt idx="2549">
                  <c:v>254900</c:v>
                </c:pt>
                <c:pt idx="2550">
                  <c:v>255000</c:v>
                </c:pt>
                <c:pt idx="2551">
                  <c:v>255100</c:v>
                </c:pt>
                <c:pt idx="2552">
                  <c:v>255200</c:v>
                </c:pt>
                <c:pt idx="2553">
                  <c:v>255300</c:v>
                </c:pt>
                <c:pt idx="2554">
                  <c:v>255400</c:v>
                </c:pt>
                <c:pt idx="2555">
                  <c:v>255500</c:v>
                </c:pt>
                <c:pt idx="2556">
                  <c:v>255600</c:v>
                </c:pt>
                <c:pt idx="2557">
                  <c:v>255700</c:v>
                </c:pt>
                <c:pt idx="2558">
                  <c:v>255800</c:v>
                </c:pt>
                <c:pt idx="2559">
                  <c:v>255900</c:v>
                </c:pt>
                <c:pt idx="2560">
                  <c:v>256000</c:v>
                </c:pt>
                <c:pt idx="2561">
                  <c:v>256100</c:v>
                </c:pt>
                <c:pt idx="2562">
                  <c:v>256200</c:v>
                </c:pt>
                <c:pt idx="2563">
                  <c:v>256300</c:v>
                </c:pt>
                <c:pt idx="2564">
                  <c:v>256400</c:v>
                </c:pt>
                <c:pt idx="2565">
                  <c:v>256500</c:v>
                </c:pt>
                <c:pt idx="2566">
                  <c:v>256600</c:v>
                </c:pt>
                <c:pt idx="2567">
                  <c:v>256700</c:v>
                </c:pt>
                <c:pt idx="2568">
                  <c:v>256800</c:v>
                </c:pt>
                <c:pt idx="2569">
                  <c:v>256900</c:v>
                </c:pt>
                <c:pt idx="2570">
                  <c:v>257000</c:v>
                </c:pt>
                <c:pt idx="2571">
                  <c:v>257100</c:v>
                </c:pt>
                <c:pt idx="2572">
                  <c:v>257200</c:v>
                </c:pt>
                <c:pt idx="2573">
                  <c:v>257300</c:v>
                </c:pt>
                <c:pt idx="2574">
                  <c:v>257400</c:v>
                </c:pt>
                <c:pt idx="2575">
                  <c:v>257500</c:v>
                </c:pt>
                <c:pt idx="2576">
                  <c:v>257600</c:v>
                </c:pt>
                <c:pt idx="2577">
                  <c:v>257700</c:v>
                </c:pt>
                <c:pt idx="2578">
                  <c:v>257800</c:v>
                </c:pt>
                <c:pt idx="2579">
                  <c:v>257900</c:v>
                </c:pt>
                <c:pt idx="2580">
                  <c:v>258000</c:v>
                </c:pt>
                <c:pt idx="2581">
                  <c:v>258100</c:v>
                </c:pt>
                <c:pt idx="2582">
                  <c:v>258200</c:v>
                </c:pt>
                <c:pt idx="2583">
                  <c:v>258300</c:v>
                </c:pt>
                <c:pt idx="2584">
                  <c:v>258400</c:v>
                </c:pt>
                <c:pt idx="2585">
                  <c:v>258500</c:v>
                </c:pt>
                <c:pt idx="2586">
                  <c:v>258600</c:v>
                </c:pt>
                <c:pt idx="2587">
                  <c:v>258700</c:v>
                </c:pt>
                <c:pt idx="2588">
                  <c:v>258800</c:v>
                </c:pt>
                <c:pt idx="2589">
                  <c:v>258900</c:v>
                </c:pt>
                <c:pt idx="2590">
                  <c:v>259000</c:v>
                </c:pt>
                <c:pt idx="2591">
                  <c:v>259100</c:v>
                </c:pt>
                <c:pt idx="2592">
                  <c:v>259200</c:v>
                </c:pt>
                <c:pt idx="2593">
                  <c:v>259300</c:v>
                </c:pt>
                <c:pt idx="2594">
                  <c:v>259400</c:v>
                </c:pt>
                <c:pt idx="2595">
                  <c:v>259500</c:v>
                </c:pt>
                <c:pt idx="2596">
                  <c:v>259600</c:v>
                </c:pt>
                <c:pt idx="2597">
                  <c:v>259700</c:v>
                </c:pt>
                <c:pt idx="2598">
                  <c:v>259800</c:v>
                </c:pt>
                <c:pt idx="2599">
                  <c:v>259900</c:v>
                </c:pt>
                <c:pt idx="2600">
                  <c:v>260000</c:v>
                </c:pt>
                <c:pt idx="2601">
                  <c:v>260100</c:v>
                </c:pt>
                <c:pt idx="2602">
                  <c:v>260200</c:v>
                </c:pt>
                <c:pt idx="2603">
                  <c:v>260300</c:v>
                </c:pt>
                <c:pt idx="2604">
                  <c:v>260400</c:v>
                </c:pt>
                <c:pt idx="2605">
                  <c:v>260500</c:v>
                </c:pt>
                <c:pt idx="2606">
                  <c:v>260600</c:v>
                </c:pt>
                <c:pt idx="2607">
                  <c:v>260700</c:v>
                </c:pt>
                <c:pt idx="2608">
                  <c:v>260800</c:v>
                </c:pt>
                <c:pt idx="2609">
                  <c:v>260900</c:v>
                </c:pt>
                <c:pt idx="2610">
                  <c:v>261000</c:v>
                </c:pt>
                <c:pt idx="2611">
                  <c:v>261100</c:v>
                </c:pt>
                <c:pt idx="2612">
                  <c:v>261200</c:v>
                </c:pt>
                <c:pt idx="2613">
                  <c:v>261300</c:v>
                </c:pt>
                <c:pt idx="2614">
                  <c:v>261400</c:v>
                </c:pt>
                <c:pt idx="2615">
                  <c:v>261500</c:v>
                </c:pt>
                <c:pt idx="2616">
                  <c:v>261600</c:v>
                </c:pt>
                <c:pt idx="2617">
                  <c:v>261700</c:v>
                </c:pt>
                <c:pt idx="2618">
                  <c:v>261800</c:v>
                </c:pt>
                <c:pt idx="2619">
                  <c:v>261900</c:v>
                </c:pt>
                <c:pt idx="2620">
                  <c:v>262000</c:v>
                </c:pt>
                <c:pt idx="2621">
                  <c:v>262100</c:v>
                </c:pt>
                <c:pt idx="2622">
                  <c:v>262200</c:v>
                </c:pt>
                <c:pt idx="2623">
                  <c:v>262300</c:v>
                </c:pt>
                <c:pt idx="2624">
                  <c:v>262400</c:v>
                </c:pt>
                <c:pt idx="2625">
                  <c:v>262500</c:v>
                </c:pt>
                <c:pt idx="2626">
                  <c:v>262600</c:v>
                </c:pt>
                <c:pt idx="2627">
                  <c:v>262700</c:v>
                </c:pt>
                <c:pt idx="2628">
                  <c:v>262800</c:v>
                </c:pt>
                <c:pt idx="2629">
                  <c:v>262900</c:v>
                </c:pt>
                <c:pt idx="2630">
                  <c:v>263000</c:v>
                </c:pt>
                <c:pt idx="2631">
                  <c:v>263100</c:v>
                </c:pt>
                <c:pt idx="2632">
                  <c:v>263200</c:v>
                </c:pt>
                <c:pt idx="2633">
                  <c:v>263300</c:v>
                </c:pt>
                <c:pt idx="2634">
                  <c:v>263400</c:v>
                </c:pt>
                <c:pt idx="2635">
                  <c:v>263500</c:v>
                </c:pt>
                <c:pt idx="2636">
                  <c:v>263600</c:v>
                </c:pt>
                <c:pt idx="2637">
                  <c:v>263700</c:v>
                </c:pt>
                <c:pt idx="2638">
                  <c:v>263800</c:v>
                </c:pt>
                <c:pt idx="2639">
                  <c:v>263900</c:v>
                </c:pt>
                <c:pt idx="2640">
                  <c:v>264000</c:v>
                </c:pt>
                <c:pt idx="2641">
                  <c:v>264100</c:v>
                </c:pt>
                <c:pt idx="2642">
                  <c:v>264200</c:v>
                </c:pt>
                <c:pt idx="2643">
                  <c:v>264300</c:v>
                </c:pt>
                <c:pt idx="2644">
                  <c:v>264400</c:v>
                </c:pt>
                <c:pt idx="2645">
                  <c:v>264500</c:v>
                </c:pt>
                <c:pt idx="2646">
                  <c:v>264600</c:v>
                </c:pt>
                <c:pt idx="2647">
                  <c:v>264700</c:v>
                </c:pt>
                <c:pt idx="2648">
                  <c:v>264800</c:v>
                </c:pt>
                <c:pt idx="2649">
                  <c:v>264900</c:v>
                </c:pt>
                <c:pt idx="2650">
                  <c:v>265000</c:v>
                </c:pt>
                <c:pt idx="2651">
                  <c:v>265100</c:v>
                </c:pt>
                <c:pt idx="2652">
                  <c:v>265200</c:v>
                </c:pt>
                <c:pt idx="2653">
                  <c:v>265300</c:v>
                </c:pt>
                <c:pt idx="2654">
                  <c:v>265400</c:v>
                </c:pt>
                <c:pt idx="2655">
                  <c:v>265500</c:v>
                </c:pt>
                <c:pt idx="2656">
                  <c:v>265600</c:v>
                </c:pt>
                <c:pt idx="2657">
                  <c:v>265700</c:v>
                </c:pt>
                <c:pt idx="2658">
                  <c:v>265800</c:v>
                </c:pt>
                <c:pt idx="2659">
                  <c:v>265900</c:v>
                </c:pt>
                <c:pt idx="2660">
                  <c:v>266000</c:v>
                </c:pt>
                <c:pt idx="2661">
                  <c:v>266100</c:v>
                </c:pt>
                <c:pt idx="2662">
                  <c:v>266200</c:v>
                </c:pt>
                <c:pt idx="2663">
                  <c:v>266300</c:v>
                </c:pt>
                <c:pt idx="2664">
                  <c:v>266400</c:v>
                </c:pt>
                <c:pt idx="2665">
                  <c:v>266500</c:v>
                </c:pt>
                <c:pt idx="2666">
                  <c:v>266600</c:v>
                </c:pt>
                <c:pt idx="2667">
                  <c:v>266700</c:v>
                </c:pt>
                <c:pt idx="2668">
                  <c:v>266800</c:v>
                </c:pt>
                <c:pt idx="2669">
                  <c:v>266900</c:v>
                </c:pt>
                <c:pt idx="2670">
                  <c:v>267000</c:v>
                </c:pt>
                <c:pt idx="2671">
                  <c:v>267100</c:v>
                </c:pt>
                <c:pt idx="2672">
                  <c:v>267200</c:v>
                </c:pt>
                <c:pt idx="2673">
                  <c:v>267300</c:v>
                </c:pt>
                <c:pt idx="2674">
                  <c:v>267400</c:v>
                </c:pt>
                <c:pt idx="2675">
                  <c:v>267500</c:v>
                </c:pt>
                <c:pt idx="2676">
                  <c:v>267600</c:v>
                </c:pt>
                <c:pt idx="2677">
                  <c:v>267700</c:v>
                </c:pt>
                <c:pt idx="2678">
                  <c:v>267800</c:v>
                </c:pt>
                <c:pt idx="2679">
                  <c:v>267900</c:v>
                </c:pt>
                <c:pt idx="2680">
                  <c:v>268000</c:v>
                </c:pt>
                <c:pt idx="2681">
                  <c:v>268100</c:v>
                </c:pt>
                <c:pt idx="2682">
                  <c:v>268200</c:v>
                </c:pt>
                <c:pt idx="2683">
                  <c:v>268300</c:v>
                </c:pt>
                <c:pt idx="2684">
                  <c:v>268400</c:v>
                </c:pt>
                <c:pt idx="2685">
                  <c:v>268500</c:v>
                </c:pt>
                <c:pt idx="2686">
                  <c:v>268600</c:v>
                </c:pt>
                <c:pt idx="2687">
                  <c:v>268700</c:v>
                </c:pt>
                <c:pt idx="2688">
                  <c:v>268800</c:v>
                </c:pt>
                <c:pt idx="2689">
                  <c:v>268900</c:v>
                </c:pt>
                <c:pt idx="2690">
                  <c:v>269000</c:v>
                </c:pt>
                <c:pt idx="2691">
                  <c:v>269100</c:v>
                </c:pt>
                <c:pt idx="2692">
                  <c:v>269200</c:v>
                </c:pt>
                <c:pt idx="2693">
                  <c:v>269300</c:v>
                </c:pt>
                <c:pt idx="2694">
                  <c:v>269400</c:v>
                </c:pt>
                <c:pt idx="2695">
                  <c:v>269500</c:v>
                </c:pt>
                <c:pt idx="2696">
                  <c:v>269600</c:v>
                </c:pt>
                <c:pt idx="2697">
                  <c:v>269700</c:v>
                </c:pt>
                <c:pt idx="2698">
                  <c:v>269800</c:v>
                </c:pt>
                <c:pt idx="2699">
                  <c:v>269900</c:v>
                </c:pt>
                <c:pt idx="2700">
                  <c:v>270000</c:v>
                </c:pt>
                <c:pt idx="2701">
                  <c:v>270100</c:v>
                </c:pt>
                <c:pt idx="2702">
                  <c:v>270200</c:v>
                </c:pt>
                <c:pt idx="2703">
                  <c:v>270300</c:v>
                </c:pt>
                <c:pt idx="2704">
                  <c:v>270400</c:v>
                </c:pt>
                <c:pt idx="2705">
                  <c:v>270500</c:v>
                </c:pt>
                <c:pt idx="2706">
                  <c:v>270600</c:v>
                </c:pt>
                <c:pt idx="2707">
                  <c:v>270700</c:v>
                </c:pt>
                <c:pt idx="2708">
                  <c:v>270800</c:v>
                </c:pt>
                <c:pt idx="2709">
                  <c:v>270900</c:v>
                </c:pt>
                <c:pt idx="2710">
                  <c:v>271000</c:v>
                </c:pt>
                <c:pt idx="2711">
                  <c:v>271100</c:v>
                </c:pt>
                <c:pt idx="2712">
                  <c:v>271200</c:v>
                </c:pt>
                <c:pt idx="2713">
                  <c:v>271300</c:v>
                </c:pt>
                <c:pt idx="2714">
                  <c:v>271400</c:v>
                </c:pt>
                <c:pt idx="2715">
                  <c:v>271500</c:v>
                </c:pt>
                <c:pt idx="2716">
                  <c:v>271600</c:v>
                </c:pt>
                <c:pt idx="2717">
                  <c:v>271700</c:v>
                </c:pt>
                <c:pt idx="2718">
                  <c:v>271800</c:v>
                </c:pt>
                <c:pt idx="2719">
                  <c:v>271900</c:v>
                </c:pt>
                <c:pt idx="2720">
                  <c:v>272000</c:v>
                </c:pt>
                <c:pt idx="2721">
                  <c:v>272100</c:v>
                </c:pt>
                <c:pt idx="2722">
                  <c:v>272200</c:v>
                </c:pt>
                <c:pt idx="2723">
                  <c:v>272300</c:v>
                </c:pt>
                <c:pt idx="2724">
                  <c:v>272400</c:v>
                </c:pt>
                <c:pt idx="2725">
                  <c:v>272500</c:v>
                </c:pt>
                <c:pt idx="2726">
                  <c:v>272600</c:v>
                </c:pt>
                <c:pt idx="2727">
                  <c:v>272700</c:v>
                </c:pt>
                <c:pt idx="2728">
                  <c:v>272800</c:v>
                </c:pt>
                <c:pt idx="2729">
                  <c:v>272900</c:v>
                </c:pt>
                <c:pt idx="2730">
                  <c:v>273000</c:v>
                </c:pt>
                <c:pt idx="2731">
                  <c:v>273100</c:v>
                </c:pt>
                <c:pt idx="2732">
                  <c:v>273200</c:v>
                </c:pt>
                <c:pt idx="2733">
                  <c:v>273300</c:v>
                </c:pt>
                <c:pt idx="2734">
                  <c:v>273400</c:v>
                </c:pt>
                <c:pt idx="2735">
                  <c:v>273500</c:v>
                </c:pt>
                <c:pt idx="2736">
                  <c:v>273600</c:v>
                </c:pt>
                <c:pt idx="2737">
                  <c:v>273700</c:v>
                </c:pt>
                <c:pt idx="2738">
                  <c:v>273800</c:v>
                </c:pt>
                <c:pt idx="2739">
                  <c:v>273900</c:v>
                </c:pt>
                <c:pt idx="2740">
                  <c:v>274000</c:v>
                </c:pt>
                <c:pt idx="2741">
                  <c:v>274100</c:v>
                </c:pt>
                <c:pt idx="2742">
                  <c:v>274200</c:v>
                </c:pt>
                <c:pt idx="2743">
                  <c:v>274300</c:v>
                </c:pt>
                <c:pt idx="2744">
                  <c:v>274400</c:v>
                </c:pt>
                <c:pt idx="2745">
                  <c:v>274500</c:v>
                </c:pt>
                <c:pt idx="2746">
                  <c:v>274600</c:v>
                </c:pt>
                <c:pt idx="2747">
                  <c:v>274700</c:v>
                </c:pt>
                <c:pt idx="2748">
                  <c:v>274800</c:v>
                </c:pt>
                <c:pt idx="2749">
                  <c:v>274900</c:v>
                </c:pt>
                <c:pt idx="2750">
                  <c:v>275000</c:v>
                </c:pt>
                <c:pt idx="2751">
                  <c:v>275100</c:v>
                </c:pt>
                <c:pt idx="2752">
                  <c:v>275200</c:v>
                </c:pt>
                <c:pt idx="2753">
                  <c:v>275300</c:v>
                </c:pt>
                <c:pt idx="2754">
                  <c:v>275400</c:v>
                </c:pt>
                <c:pt idx="2755">
                  <c:v>275500</c:v>
                </c:pt>
                <c:pt idx="2756">
                  <c:v>275600</c:v>
                </c:pt>
                <c:pt idx="2757">
                  <c:v>275700</c:v>
                </c:pt>
                <c:pt idx="2758">
                  <c:v>275800</c:v>
                </c:pt>
                <c:pt idx="2759">
                  <c:v>275900</c:v>
                </c:pt>
                <c:pt idx="2760">
                  <c:v>276000</c:v>
                </c:pt>
                <c:pt idx="2761">
                  <c:v>276100</c:v>
                </c:pt>
                <c:pt idx="2762">
                  <c:v>276200</c:v>
                </c:pt>
                <c:pt idx="2763">
                  <c:v>276300</c:v>
                </c:pt>
                <c:pt idx="2764">
                  <c:v>276400</c:v>
                </c:pt>
                <c:pt idx="2765">
                  <c:v>276500</c:v>
                </c:pt>
                <c:pt idx="2766">
                  <c:v>276600</c:v>
                </c:pt>
                <c:pt idx="2767">
                  <c:v>276700</c:v>
                </c:pt>
                <c:pt idx="2768">
                  <c:v>276800</c:v>
                </c:pt>
                <c:pt idx="2769">
                  <c:v>276900</c:v>
                </c:pt>
                <c:pt idx="2770">
                  <c:v>277000</c:v>
                </c:pt>
                <c:pt idx="2771">
                  <c:v>277100</c:v>
                </c:pt>
                <c:pt idx="2772">
                  <c:v>277200</c:v>
                </c:pt>
                <c:pt idx="2773">
                  <c:v>277300</c:v>
                </c:pt>
                <c:pt idx="2774">
                  <c:v>277400</c:v>
                </c:pt>
                <c:pt idx="2775">
                  <c:v>277500</c:v>
                </c:pt>
                <c:pt idx="2776">
                  <c:v>277600</c:v>
                </c:pt>
                <c:pt idx="2777">
                  <c:v>277700</c:v>
                </c:pt>
                <c:pt idx="2778">
                  <c:v>277800</c:v>
                </c:pt>
                <c:pt idx="2779">
                  <c:v>277900</c:v>
                </c:pt>
                <c:pt idx="2780">
                  <c:v>278000</c:v>
                </c:pt>
                <c:pt idx="2781">
                  <c:v>278100</c:v>
                </c:pt>
                <c:pt idx="2782">
                  <c:v>278200</c:v>
                </c:pt>
                <c:pt idx="2783">
                  <c:v>278300</c:v>
                </c:pt>
                <c:pt idx="2784">
                  <c:v>278400</c:v>
                </c:pt>
                <c:pt idx="2785">
                  <c:v>278500</c:v>
                </c:pt>
                <c:pt idx="2786">
                  <c:v>278600</c:v>
                </c:pt>
                <c:pt idx="2787">
                  <c:v>278700</c:v>
                </c:pt>
                <c:pt idx="2788">
                  <c:v>278800</c:v>
                </c:pt>
                <c:pt idx="2789">
                  <c:v>278900</c:v>
                </c:pt>
                <c:pt idx="2790">
                  <c:v>279000</c:v>
                </c:pt>
                <c:pt idx="2791">
                  <c:v>279100</c:v>
                </c:pt>
                <c:pt idx="2792">
                  <c:v>279200</c:v>
                </c:pt>
                <c:pt idx="2793">
                  <c:v>279300</c:v>
                </c:pt>
                <c:pt idx="2794">
                  <c:v>279400</c:v>
                </c:pt>
                <c:pt idx="2795">
                  <c:v>279500</c:v>
                </c:pt>
                <c:pt idx="2796">
                  <c:v>279600</c:v>
                </c:pt>
                <c:pt idx="2797">
                  <c:v>279700</c:v>
                </c:pt>
                <c:pt idx="2798">
                  <c:v>279800</c:v>
                </c:pt>
                <c:pt idx="2799">
                  <c:v>279900</c:v>
                </c:pt>
                <c:pt idx="2800">
                  <c:v>280000</c:v>
                </c:pt>
                <c:pt idx="2801">
                  <c:v>280100</c:v>
                </c:pt>
                <c:pt idx="2802">
                  <c:v>280200</c:v>
                </c:pt>
                <c:pt idx="2803">
                  <c:v>280300</c:v>
                </c:pt>
                <c:pt idx="2804">
                  <c:v>280400</c:v>
                </c:pt>
                <c:pt idx="2805">
                  <c:v>280500</c:v>
                </c:pt>
                <c:pt idx="2806">
                  <c:v>280600</c:v>
                </c:pt>
                <c:pt idx="2807">
                  <c:v>280700</c:v>
                </c:pt>
                <c:pt idx="2808">
                  <c:v>280800</c:v>
                </c:pt>
                <c:pt idx="2809">
                  <c:v>280900</c:v>
                </c:pt>
                <c:pt idx="2810">
                  <c:v>281000</c:v>
                </c:pt>
                <c:pt idx="2811">
                  <c:v>281100</c:v>
                </c:pt>
                <c:pt idx="2812">
                  <c:v>281200</c:v>
                </c:pt>
                <c:pt idx="2813">
                  <c:v>281300</c:v>
                </c:pt>
                <c:pt idx="2814">
                  <c:v>281400</c:v>
                </c:pt>
                <c:pt idx="2815">
                  <c:v>281500</c:v>
                </c:pt>
                <c:pt idx="2816">
                  <c:v>281600</c:v>
                </c:pt>
                <c:pt idx="2817">
                  <c:v>281700</c:v>
                </c:pt>
                <c:pt idx="2818">
                  <c:v>281800</c:v>
                </c:pt>
                <c:pt idx="2819">
                  <c:v>281900</c:v>
                </c:pt>
                <c:pt idx="2820">
                  <c:v>282000</c:v>
                </c:pt>
                <c:pt idx="2821">
                  <c:v>282100</c:v>
                </c:pt>
                <c:pt idx="2822">
                  <c:v>282200</c:v>
                </c:pt>
                <c:pt idx="2823">
                  <c:v>282300</c:v>
                </c:pt>
                <c:pt idx="2824">
                  <c:v>282400</c:v>
                </c:pt>
                <c:pt idx="2825">
                  <c:v>282500</c:v>
                </c:pt>
                <c:pt idx="2826">
                  <c:v>282600</c:v>
                </c:pt>
                <c:pt idx="2827">
                  <c:v>282700</c:v>
                </c:pt>
                <c:pt idx="2828">
                  <c:v>282800</c:v>
                </c:pt>
                <c:pt idx="2829">
                  <c:v>282900</c:v>
                </c:pt>
                <c:pt idx="2830">
                  <c:v>283000</c:v>
                </c:pt>
                <c:pt idx="2831">
                  <c:v>283100</c:v>
                </c:pt>
                <c:pt idx="2832">
                  <c:v>283200</c:v>
                </c:pt>
                <c:pt idx="2833">
                  <c:v>283300</c:v>
                </c:pt>
                <c:pt idx="2834">
                  <c:v>283400</c:v>
                </c:pt>
                <c:pt idx="2835">
                  <c:v>283500</c:v>
                </c:pt>
                <c:pt idx="2836">
                  <c:v>283600</c:v>
                </c:pt>
                <c:pt idx="2837">
                  <c:v>283700</c:v>
                </c:pt>
                <c:pt idx="2838">
                  <c:v>283800</c:v>
                </c:pt>
                <c:pt idx="2839">
                  <c:v>283900</c:v>
                </c:pt>
                <c:pt idx="2840">
                  <c:v>284000</c:v>
                </c:pt>
                <c:pt idx="2841">
                  <c:v>284100</c:v>
                </c:pt>
                <c:pt idx="2842">
                  <c:v>284200</c:v>
                </c:pt>
                <c:pt idx="2843">
                  <c:v>284300</c:v>
                </c:pt>
                <c:pt idx="2844">
                  <c:v>284400</c:v>
                </c:pt>
                <c:pt idx="2845">
                  <c:v>284500</c:v>
                </c:pt>
                <c:pt idx="2846">
                  <c:v>284600</c:v>
                </c:pt>
                <c:pt idx="2847">
                  <c:v>284700</c:v>
                </c:pt>
                <c:pt idx="2848">
                  <c:v>284800</c:v>
                </c:pt>
                <c:pt idx="2849">
                  <c:v>284900</c:v>
                </c:pt>
                <c:pt idx="2850">
                  <c:v>285000</c:v>
                </c:pt>
                <c:pt idx="2851">
                  <c:v>285100</c:v>
                </c:pt>
                <c:pt idx="2852">
                  <c:v>285200</c:v>
                </c:pt>
                <c:pt idx="2853">
                  <c:v>285300</c:v>
                </c:pt>
                <c:pt idx="2854">
                  <c:v>285400</c:v>
                </c:pt>
                <c:pt idx="2855">
                  <c:v>285500</c:v>
                </c:pt>
                <c:pt idx="2856">
                  <c:v>285600</c:v>
                </c:pt>
                <c:pt idx="2857">
                  <c:v>285700</c:v>
                </c:pt>
                <c:pt idx="2858">
                  <c:v>285800</c:v>
                </c:pt>
                <c:pt idx="2859">
                  <c:v>285900</c:v>
                </c:pt>
                <c:pt idx="2860">
                  <c:v>286000</c:v>
                </c:pt>
                <c:pt idx="2861">
                  <c:v>286100</c:v>
                </c:pt>
                <c:pt idx="2862">
                  <c:v>286200</c:v>
                </c:pt>
                <c:pt idx="2863">
                  <c:v>286300</c:v>
                </c:pt>
                <c:pt idx="2864">
                  <c:v>286400</c:v>
                </c:pt>
                <c:pt idx="2865">
                  <c:v>286500</c:v>
                </c:pt>
                <c:pt idx="2866">
                  <c:v>286600</c:v>
                </c:pt>
                <c:pt idx="2867">
                  <c:v>286700</c:v>
                </c:pt>
                <c:pt idx="2868">
                  <c:v>286800</c:v>
                </c:pt>
                <c:pt idx="2869">
                  <c:v>286900</c:v>
                </c:pt>
                <c:pt idx="2870">
                  <c:v>287000</c:v>
                </c:pt>
                <c:pt idx="2871">
                  <c:v>287100</c:v>
                </c:pt>
                <c:pt idx="2872">
                  <c:v>287200</c:v>
                </c:pt>
                <c:pt idx="2873">
                  <c:v>287300</c:v>
                </c:pt>
                <c:pt idx="2874">
                  <c:v>287400</c:v>
                </c:pt>
                <c:pt idx="2875">
                  <c:v>287500</c:v>
                </c:pt>
                <c:pt idx="2876">
                  <c:v>287600</c:v>
                </c:pt>
                <c:pt idx="2877">
                  <c:v>287700</c:v>
                </c:pt>
                <c:pt idx="2878">
                  <c:v>287800</c:v>
                </c:pt>
                <c:pt idx="2879">
                  <c:v>287900</c:v>
                </c:pt>
                <c:pt idx="2880">
                  <c:v>288000</c:v>
                </c:pt>
                <c:pt idx="2881">
                  <c:v>288100</c:v>
                </c:pt>
                <c:pt idx="2882">
                  <c:v>288200</c:v>
                </c:pt>
                <c:pt idx="2883">
                  <c:v>288300</c:v>
                </c:pt>
                <c:pt idx="2884">
                  <c:v>288400</c:v>
                </c:pt>
                <c:pt idx="2885">
                  <c:v>288500</c:v>
                </c:pt>
                <c:pt idx="2886">
                  <c:v>288600</c:v>
                </c:pt>
                <c:pt idx="2887">
                  <c:v>288700</c:v>
                </c:pt>
                <c:pt idx="2888">
                  <c:v>288800</c:v>
                </c:pt>
                <c:pt idx="2889">
                  <c:v>288900</c:v>
                </c:pt>
                <c:pt idx="2890">
                  <c:v>289000</c:v>
                </c:pt>
                <c:pt idx="2891">
                  <c:v>289100</c:v>
                </c:pt>
                <c:pt idx="2892">
                  <c:v>289200</c:v>
                </c:pt>
                <c:pt idx="2893">
                  <c:v>289300</c:v>
                </c:pt>
                <c:pt idx="2894">
                  <c:v>289400</c:v>
                </c:pt>
                <c:pt idx="2895">
                  <c:v>289500</c:v>
                </c:pt>
                <c:pt idx="2896">
                  <c:v>289600</c:v>
                </c:pt>
                <c:pt idx="2897">
                  <c:v>289700</c:v>
                </c:pt>
                <c:pt idx="2898">
                  <c:v>289800</c:v>
                </c:pt>
                <c:pt idx="2899">
                  <c:v>289900</c:v>
                </c:pt>
                <c:pt idx="2900">
                  <c:v>290000</c:v>
                </c:pt>
                <c:pt idx="2901">
                  <c:v>290100</c:v>
                </c:pt>
                <c:pt idx="2902">
                  <c:v>290200</c:v>
                </c:pt>
                <c:pt idx="2903">
                  <c:v>290300</c:v>
                </c:pt>
                <c:pt idx="2904">
                  <c:v>290400</c:v>
                </c:pt>
                <c:pt idx="2905">
                  <c:v>290500</c:v>
                </c:pt>
                <c:pt idx="2906">
                  <c:v>290600</c:v>
                </c:pt>
                <c:pt idx="2907">
                  <c:v>290700</c:v>
                </c:pt>
                <c:pt idx="2908">
                  <c:v>290800</c:v>
                </c:pt>
                <c:pt idx="2909">
                  <c:v>290900</c:v>
                </c:pt>
                <c:pt idx="2910">
                  <c:v>291000</c:v>
                </c:pt>
                <c:pt idx="2911">
                  <c:v>291100</c:v>
                </c:pt>
                <c:pt idx="2912">
                  <c:v>291200</c:v>
                </c:pt>
                <c:pt idx="2913">
                  <c:v>291300</c:v>
                </c:pt>
                <c:pt idx="2914">
                  <c:v>291400</c:v>
                </c:pt>
                <c:pt idx="2915">
                  <c:v>291500</c:v>
                </c:pt>
                <c:pt idx="2916">
                  <c:v>291600</c:v>
                </c:pt>
                <c:pt idx="2917">
                  <c:v>291700</c:v>
                </c:pt>
                <c:pt idx="2918">
                  <c:v>291800</c:v>
                </c:pt>
                <c:pt idx="2919">
                  <c:v>291900</c:v>
                </c:pt>
                <c:pt idx="2920">
                  <c:v>292000</c:v>
                </c:pt>
                <c:pt idx="2921">
                  <c:v>292100</c:v>
                </c:pt>
                <c:pt idx="2922">
                  <c:v>292200</c:v>
                </c:pt>
                <c:pt idx="2923">
                  <c:v>292300</c:v>
                </c:pt>
                <c:pt idx="2924">
                  <c:v>292400</c:v>
                </c:pt>
                <c:pt idx="2925">
                  <c:v>292500</c:v>
                </c:pt>
                <c:pt idx="2926">
                  <c:v>292600</c:v>
                </c:pt>
                <c:pt idx="2927">
                  <c:v>292700</c:v>
                </c:pt>
                <c:pt idx="2928">
                  <c:v>292800</c:v>
                </c:pt>
                <c:pt idx="2929">
                  <c:v>292900</c:v>
                </c:pt>
                <c:pt idx="2930">
                  <c:v>293000</c:v>
                </c:pt>
                <c:pt idx="2931">
                  <c:v>293100</c:v>
                </c:pt>
                <c:pt idx="2932">
                  <c:v>293200</c:v>
                </c:pt>
                <c:pt idx="2933">
                  <c:v>293300</c:v>
                </c:pt>
                <c:pt idx="2934">
                  <c:v>293400</c:v>
                </c:pt>
                <c:pt idx="2935">
                  <c:v>293500</c:v>
                </c:pt>
                <c:pt idx="2936">
                  <c:v>293600</c:v>
                </c:pt>
                <c:pt idx="2937">
                  <c:v>293700</c:v>
                </c:pt>
                <c:pt idx="2938">
                  <c:v>293800</c:v>
                </c:pt>
                <c:pt idx="2939">
                  <c:v>293900</c:v>
                </c:pt>
                <c:pt idx="2940">
                  <c:v>294000</c:v>
                </c:pt>
                <c:pt idx="2941">
                  <c:v>294100</c:v>
                </c:pt>
                <c:pt idx="2942">
                  <c:v>294200</c:v>
                </c:pt>
                <c:pt idx="2943">
                  <c:v>294300</c:v>
                </c:pt>
                <c:pt idx="2944">
                  <c:v>294400</c:v>
                </c:pt>
                <c:pt idx="2945">
                  <c:v>294500</c:v>
                </c:pt>
                <c:pt idx="2946">
                  <c:v>294600</c:v>
                </c:pt>
                <c:pt idx="2947">
                  <c:v>294700</c:v>
                </c:pt>
                <c:pt idx="2948">
                  <c:v>294800</c:v>
                </c:pt>
                <c:pt idx="2949">
                  <c:v>294900</c:v>
                </c:pt>
                <c:pt idx="2950">
                  <c:v>295000</c:v>
                </c:pt>
                <c:pt idx="2951">
                  <c:v>295100</c:v>
                </c:pt>
                <c:pt idx="2952">
                  <c:v>295200</c:v>
                </c:pt>
                <c:pt idx="2953">
                  <c:v>295300</c:v>
                </c:pt>
                <c:pt idx="2954">
                  <c:v>295400</c:v>
                </c:pt>
                <c:pt idx="2955">
                  <c:v>295500</c:v>
                </c:pt>
                <c:pt idx="2956">
                  <c:v>295600</c:v>
                </c:pt>
                <c:pt idx="2957">
                  <c:v>295700</c:v>
                </c:pt>
                <c:pt idx="2958">
                  <c:v>295800</c:v>
                </c:pt>
                <c:pt idx="2959">
                  <c:v>295900</c:v>
                </c:pt>
                <c:pt idx="2960">
                  <c:v>296000</c:v>
                </c:pt>
                <c:pt idx="2961">
                  <c:v>296100</c:v>
                </c:pt>
                <c:pt idx="2962">
                  <c:v>296200</c:v>
                </c:pt>
                <c:pt idx="2963">
                  <c:v>296300</c:v>
                </c:pt>
                <c:pt idx="2964">
                  <c:v>296400</c:v>
                </c:pt>
                <c:pt idx="2965">
                  <c:v>296500</c:v>
                </c:pt>
                <c:pt idx="2966">
                  <c:v>296600</c:v>
                </c:pt>
                <c:pt idx="2967">
                  <c:v>296700</c:v>
                </c:pt>
                <c:pt idx="2968">
                  <c:v>296800</c:v>
                </c:pt>
                <c:pt idx="2969">
                  <c:v>296900</c:v>
                </c:pt>
                <c:pt idx="2970">
                  <c:v>297000</c:v>
                </c:pt>
                <c:pt idx="2971">
                  <c:v>297100</c:v>
                </c:pt>
                <c:pt idx="2972">
                  <c:v>297200</c:v>
                </c:pt>
                <c:pt idx="2973">
                  <c:v>297300</c:v>
                </c:pt>
                <c:pt idx="2974">
                  <c:v>297400</c:v>
                </c:pt>
                <c:pt idx="2975">
                  <c:v>297500</c:v>
                </c:pt>
                <c:pt idx="2976">
                  <c:v>297600</c:v>
                </c:pt>
                <c:pt idx="2977">
                  <c:v>297700</c:v>
                </c:pt>
                <c:pt idx="2978">
                  <c:v>297800</c:v>
                </c:pt>
                <c:pt idx="2979">
                  <c:v>297900</c:v>
                </c:pt>
                <c:pt idx="2980">
                  <c:v>298000</c:v>
                </c:pt>
                <c:pt idx="2981">
                  <c:v>298100</c:v>
                </c:pt>
                <c:pt idx="2982">
                  <c:v>298200</c:v>
                </c:pt>
                <c:pt idx="2983">
                  <c:v>298300</c:v>
                </c:pt>
                <c:pt idx="2984">
                  <c:v>298400</c:v>
                </c:pt>
                <c:pt idx="2985">
                  <c:v>298500</c:v>
                </c:pt>
                <c:pt idx="2986">
                  <c:v>298600</c:v>
                </c:pt>
                <c:pt idx="2987">
                  <c:v>298700</c:v>
                </c:pt>
                <c:pt idx="2988">
                  <c:v>298800</c:v>
                </c:pt>
                <c:pt idx="2989">
                  <c:v>298900</c:v>
                </c:pt>
                <c:pt idx="2990">
                  <c:v>299000</c:v>
                </c:pt>
                <c:pt idx="2991">
                  <c:v>299100</c:v>
                </c:pt>
                <c:pt idx="2992">
                  <c:v>299200</c:v>
                </c:pt>
                <c:pt idx="2993">
                  <c:v>299300</c:v>
                </c:pt>
                <c:pt idx="2994">
                  <c:v>299400</c:v>
                </c:pt>
                <c:pt idx="2995">
                  <c:v>299500</c:v>
                </c:pt>
                <c:pt idx="2996">
                  <c:v>299600</c:v>
                </c:pt>
                <c:pt idx="2997">
                  <c:v>299700</c:v>
                </c:pt>
                <c:pt idx="2998">
                  <c:v>299800</c:v>
                </c:pt>
                <c:pt idx="2999">
                  <c:v>299900</c:v>
                </c:pt>
                <c:pt idx="3000">
                  <c:v>300000</c:v>
                </c:pt>
                <c:pt idx="3001">
                  <c:v>300100</c:v>
                </c:pt>
                <c:pt idx="3002">
                  <c:v>300200</c:v>
                </c:pt>
                <c:pt idx="3003">
                  <c:v>300300</c:v>
                </c:pt>
                <c:pt idx="3004">
                  <c:v>300400</c:v>
                </c:pt>
                <c:pt idx="3005">
                  <c:v>300500</c:v>
                </c:pt>
                <c:pt idx="3006">
                  <c:v>300600</c:v>
                </c:pt>
                <c:pt idx="3007">
                  <c:v>300700</c:v>
                </c:pt>
                <c:pt idx="3008">
                  <c:v>300800</c:v>
                </c:pt>
                <c:pt idx="3009">
                  <c:v>300900</c:v>
                </c:pt>
                <c:pt idx="3010">
                  <c:v>301000</c:v>
                </c:pt>
                <c:pt idx="3011">
                  <c:v>301100</c:v>
                </c:pt>
                <c:pt idx="3012">
                  <c:v>301200</c:v>
                </c:pt>
                <c:pt idx="3013">
                  <c:v>301300</c:v>
                </c:pt>
                <c:pt idx="3014">
                  <c:v>301400</c:v>
                </c:pt>
                <c:pt idx="3015">
                  <c:v>301500</c:v>
                </c:pt>
                <c:pt idx="3016">
                  <c:v>301600</c:v>
                </c:pt>
                <c:pt idx="3017">
                  <c:v>301700</c:v>
                </c:pt>
                <c:pt idx="3018">
                  <c:v>301800</c:v>
                </c:pt>
                <c:pt idx="3019">
                  <c:v>301900</c:v>
                </c:pt>
                <c:pt idx="3020">
                  <c:v>302000</c:v>
                </c:pt>
                <c:pt idx="3021">
                  <c:v>302100</c:v>
                </c:pt>
                <c:pt idx="3022">
                  <c:v>302200</c:v>
                </c:pt>
                <c:pt idx="3023">
                  <c:v>302300</c:v>
                </c:pt>
                <c:pt idx="3024">
                  <c:v>302400</c:v>
                </c:pt>
                <c:pt idx="3025">
                  <c:v>302500</c:v>
                </c:pt>
                <c:pt idx="3026">
                  <c:v>302600</c:v>
                </c:pt>
                <c:pt idx="3027">
                  <c:v>302700</c:v>
                </c:pt>
                <c:pt idx="3028">
                  <c:v>302800</c:v>
                </c:pt>
                <c:pt idx="3029">
                  <c:v>302900</c:v>
                </c:pt>
                <c:pt idx="3030">
                  <c:v>303000</c:v>
                </c:pt>
                <c:pt idx="3031">
                  <c:v>303100</c:v>
                </c:pt>
                <c:pt idx="3032">
                  <c:v>303200</c:v>
                </c:pt>
                <c:pt idx="3033">
                  <c:v>303300</c:v>
                </c:pt>
                <c:pt idx="3034">
                  <c:v>303400</c:v>
                </c:pt>
                <c:pt idx="3035">
                  <c:v>303500</c:v>
                </c:pt>
                <c:pt idx="3036">
                  <c:v>303600</c:v>
                </c:pt>
                <c:pt idx="3037">
                  <c:v>303700</c:v>
                </c:pt>
                <c:pt idx="3038">
                  <c:v>303800</c:v>
                </c:pt>
                <c:pt idx="3039">
                  <c:v>303900</c:v>
                </c:pt>
                <c:pt idx="3040">
                  <c:v>304000</c:v>
                </c:pt>
                <c:pt idx="3041">
                  <c:v>304100</c:v>
                </c:pt>
                <c:pt idx="3042">
                  <c:v>304200</c:v>
                </c:pt>
                <c:pt idx="3043">
                  <c:v>304300</c:v>
                </c:pt>
                <c:pt idx="3044">
                  <c:v>304400</c:v>
                </c:pt>
                <c:pt idx="3045">
                  <c:v>304500</c:v>
                </c:pt>
                <c:pt idx="3046">
                  <c:v>304600</c:v>
                </c:pt>
                <c:pt idx="3047">
                  <c:v>304700</c:v>
                </c:pt>
                <c:pt idx="3048">
                  <c:v>304800</c:v>
                </c:pt>
                <c:pt idx="3049">
                  <c:v>304900</c:v>
                </c:pt>
                <c:pt idx="3050">
                  <c:v>305000</c:v>
                </c:pt>
                <c:pt idx="3051">
                  <c:v>305100</c:v>
                </c:pt>
                <c:pt idx="3052">
                  <c:v>305200</c:v>
                </c:pt>
                <c:pt idx="3053">
                  <c:v>305300</c:v>
                </c:pt>
                <c:pt idx="3054">
                  <c:v>305400</c:v>
                </c:pt>
                <c:pt idx="3055">
                  <c:v>305500</c:v>
                </c:pt>
                <c:pt idx="3056">
                  <c:v>305600</c:v>
                </c:pt>
                <c:pt idx="3057">
                  <c:v>305700</c:v>
                </c:pt>
                <c:pt idx="3058">
                  <c:v>305800</c:v>
                </c:pt>
                <c:pt idx="3059">
                  <c:v>305900</c:v>
                </c:pt>
                <c:pt idx="3060">
                  <c:v>306000</c:v>
                </c:pt>
                <c:pt idx="3061">
                  <c:v>306100</c:v>
                </c:pt>
                <c:pt idx="3062">
                  <c:v>306200</c:v>
                </c:pt>
                <c:pt idx="3063">
                  <c:v>306300</c:v>
                </c:pt>
                <c:pt idx="3064">
                  <c:v>306400</c:v>
                </c:pt>
                <c:pt idx="3065">
                  <c:v>306500</c:v>
                </c:pt>
                <c:pt idx="3066">
                  <c:v>306600</c:v>
                </c:pt>
                <c:pt idx="3067">
                  <c:v>306700</c:v>
                </c:pt>
                <c:pt idx="3068">
                  <c:v>306800</c:v>
                </c:pt>
                <c:pt idx="3069">
                  <c:v>306900</c:v>
                </c:pt>
                <c:pt idx="3070">
                  <c:v>307000</c:v>
                </c:pt>
                <c:pt idx="3071">
                  <c:v>307100</c:v>
                </c:pt>
                <c:pt idx="3072">
                  <c:v>307200</c:v>
                </c:pt>
                <c:pt idx="3073">
                  <c:v>307300</c:v>
                </c:pt>
                <c:pt idx="3074">
                  <c:v>307400</c:v>
                </c:pt>
                <c:pt idx="3075">
                  <c:v>307500</c:v>
                </c:pt>
                <c:pt idx="3076">
                  <c:v>307600</c:v>
                </c:pt>
                <c:pt idx="3077">
                  <c:v>307700</c:v>
                </c:pt>
                <c:pt idx="3078">
                  <c:v>307800</c:v>
                </c:pt>
                <c:pt idx="3079">
                  <c:v>307900</c:v>
                </c:pt>
                <c:pt idx="3080">
                  <c:v>308000</c:v>
                </c:pt>
                <c:pt idx="3081">
                  <c:v>308100</c:v>
                </c:pt>
                <c:pt idx="3082">
                  <c:v>308200</c:v>
                </c:pt>
                <c:pt idx="3083">
                  <c:v>308300</c:v>
                </c:pt>
                <c:pt idx="3084">
                  <c:v>308400</c:v>
                </c:pt>
                <c:pt idx="3085">
                  <c:v>308500</c:v>
                </c:pt>
                <c:pt idx="3086">
                  <c:v>308600</c:v>
                </c:pt>
                <c:pt idx="3087">
                  <c:v>308700</c:v>
                </c:pt>
                <c:pt idx="3088">
                  <c:v>308800</c:v>
                </c:pt>
                <c:pt idx="3089">
                  <c:v>308900</c:v>
                </c:pt>
                <c:pt idx="3090">
                  <c:v>309000</c:v>
                </c:pt>
                <c:pt idx="3091">
                  <c:v>309100</c:v>
                </c:pt>
                <c:pt idx="3092">
                  <c:v>309200</c:v>
                </c:pt>
                <c:pt idx="3093">
                  <c:v>309300</c:v>
                </c:pt>
                <c:pt idx="3094">
                  <c:v>309400</c:v>
                </c:pt>
                <c:pt idx="3095">
                  <c:v>309500</c:v>
                </c:pt>
                <c:pt idx="3096">
                  <c:v>309600</c:v>
                </c:pt>
                <c:pt idx="3097">
                  <c:v>309700</c:v>
                </c:pt>
                <c:pt idx="3098">
                  <c:v>309800</c:v>
                </c:pt>
                <c:pt idx="3099">
                  <c:v>309900</c:v>
                </c:pt>
                <c:pt idx="3100">
                  <c:v>310000</c:v>
                </c:pt>
                <c:pt idx="3101">
                  <c:v>310100</c:v>
                </c:pt>
                <c:pt idx="3102">
                  <c:v>310200</c:v>
                </c:pt>
                <c:pt idx="3103">
                  <c:v>310300</c:v>
                </c:pt>
                <c:pt idx="3104">
                  <c:v>310400</c:v>
                </c:pt>
                <c:pt idx="3105">
                  <c:v>310500</c:v>
                </c:pt>
                <c:pt idx="3106">
                  <c:v>310600</c:v>
                </c:pt>
                <c:pt idx="3107">
                  <c:v>310700</c:v>
                </c:pt>
                <c:pt idx="3108">
                  <c:v>310800</c:v>
                </c:pt>
                <c:pt idx="3109">
                  <c:v>310900</c:v>
                </c:pt>
                <c:pt idx="3110">
                  <c:v>311000</c:v>
                </c:pt>
                <c:pt idx="3111">
                  <c:v>311100</c:v>
                </c:pt>
                <c:pt idx="3112">
                  <c:v>311200</c:v>
                </c:pt>
                <c:pt idx="3113">
                  <c:v>311300</c:v>
                </c:pt>
                <c:pt idx="3114">
                  <c:v>311400</c:v>
                </c:pt>
                <c:pt idx="3115">
                  <c:v>311500</c:v>
                </c:pt>
                <c:pt idx="3116">
                  <c:v>311600</c:v>
                </c:pt>
                <c:pt idx="3117">
                  <c:v>311700</c:v>
                </c:pt>
                <c:pt idx="3118">
                  <c:v>311800</c:v>
                </c:pt>
                <c:pt idx="3119">
                  <c:v>311900</c:v>
                </c:pt>
                <c:pt idx="3120">
                  <c:v>312000</c:v>
                </c:pt>
                <c:pt idx="3121">
                  <c:v>312100</c:v>
                </c:pt>
                <c:pt idx="3122">
                  <c:v>312200</c:v>
                </c:pt>
                <c:pt idx="3123">
                  <c:v>312300</c:v>
                </c:pt>
                <c:pt idx="3124">
                  <c:v>312400</c:v>
                </c:pt>
                <c:pt idx="3125">
                  <c:v>312500</c:v>
                </c:pt>
                <c:pt idx="3126">
                  <c:v>312600</c:v>
                </c:pt>
                <c:pt idx="3127">
                  <c:v>312700</c:v>
                </c:pt>
                <c:pt idx="3128">
                  <c:v>312800</c:v>
                </c:pt>
                <c:pt idx="3129">
                  <c:v>312900</c:v>
                </c:pt>
                <c:pt idx="3130">
                  <c:v>313000</c:v>
                </c:pt>
                <c:pt idx="3131">
                  <c:v>313100</c:v>
                </c:pt>
                <c:pt idx="3132">
                  <c:v>313200</c:v>
                </c:pt>
                <c:pt idx="3133">
                  <c:v>313300</c:v>
                </c:pt>
                <c:pt idx="3134">
                  <c:v>313400</c:v>
                </c:pt>
                <c:pt idx="3135">
                  <c:v>313500</c:v>
                </c:pt>
                <c:pt idx="3136">
                  <c:v>313600</c:v>
                </c:pt>
                <c:pt idx="3137">
                  <c:v>313700</c:v>
                </c:pt>
                <c:pt idx="3138">
                  <c:v>313800</c:v>
                </c:pt>
                <c:pt idx="3139">
                  <c:v>313900</c:v>
                </c:pt>
                <c:pt idx="3140">
                  <c:v>314000</c:v>
                </c:pt>
                <c:pt idx="3141">
                  <c:v>314100</c:v>
                </c:pt>
                <c:pt idx="3142">
                  <c:v>314200</c:v>
                </c:pt>
                <c:pt idx="3143">
                  <c:v>314300</c:v>
                </c:pt>
                <c:pt idx="3144">
                  <c:v>314400</c:v>
                </c:pt>
                <c:pt idx="3145">
                  <c:v>314500</c:v>
                </c:pt>
                <c:pt idx="3146">
                  <c:v>314600</c:v>
                </c:pt>
                <c:pt idx="3147">
                  <c:v>314700</c:v>
                </c:pt>
                <c:pt idx="3148">
                  <c:v>314800</c:v>
                </c:pt>
                <c:pt idx="3149">
                  <c:v>314900</c:v>
                </c:pt>
                <c:pt idx="3150">
                  <c:v>315000</c:v>
                </c:pt>
                <c:pt idx="3151">
                  <c:v>315100</c:v>
                </c:pt>
                <c:pt idx="3152">
                  <c:v>315200</c:v>
                </c:pt>
                <c:pt idx="3153">
                  <c:v>315300</c:v>
                </c:pt>
                <c:pt idx="3154">
                  <c:v>315400</c:v>
                </c:pt>
                <c:pt idx="3155">
                  <c:v>315500</c:v>
                </c:pt>
                <c:pt idx="3156">
                  <c:v>315600</c:v>
                </c:pt>
                <c:pt idx="3157">
                  <c:v>315700</c:v>
                </c:pt>
                <c:pt idx="3158">
                  <c:v>315800</c:v>
                </c:pt>
                <c:pt idx="3159">
                  <c:v>315900</c:v>
                </c:pt>
                <c:pt idx="3160">
                  <c:v>316000</c:v>
                </c:pt>
                <c:pt idx="3161">
                  <c:v>316100</c:v>
                </c:pt>
                <c:pt idx="3162">
                  <c:v>316200</c:v>
                </c:pt>
                <c:pt idx="3163">
                  <c:v>316300</c:v>
                </c:pt>
                <c:pt idx="3164">
                  <c:v>316400</c:v>
                </c:pt>
                <c:pt idx="3165">
                  <c:v>316500</c:v>
                </c:pt>
                <c:pt idx="3166">
                  <c:v>316600</c:v>
                </c:pt>
                <c:pt idx="3167">
                  <c:v>316700</c:v>
                </c:pt>
                <c:pt idx="3168">
                  <c:v>316800</c:v>
                </c:pt>
                <c:pt idx="3169">
                  <c:v>316900</c:v>
                </c:pt>
                <c:pt idx="3170">
                  <c:v>317000</c:v>
                </c:pt>
                <c:pt idx="3171">
                  <c:v>317100</c:v>
                </c:pt>
                <c:pt idx="3172">
                  <c:v>317200</c:v>
                </c:pt>
                <c:pt idx="3173">
                  <c:v>317300</c:v>
                </c:pt>
                <c:pt idx="3174">
                  <c:v>317400</c:v>
                </c:pt>
                <c:pt idx="3175">
                  <c:v>317500</c:v>
                </c:pt>
                <c:pt idx="3176">
                  <c:v>317600</c:v>
                </c:pt>
                <c:pt idx="3177">
                  <c:v>317700</c:v>
                </c:pt>
                <c:pt idx="3178">
                  <c:v>317800</c:v>
                </c:pt>
                <c:pt idx="3179">
                  <c:v>317900</c:v>
                </c:pt>
                <c:pt idx="3180">
                  <c:v>318000</c:v>
                </c:pt>
                <c:pt idx="3181">
                  <c:v>318100</c:v>
                </c:pt>
                <c:pt idx="3182">
                  <c:v>318200</c:v>
                </c:pt>
                <c:pt idx="3183">
                  <c:v>318300</c:v>
                </c:pt>
                <c:pt idx="3184">
                  <c:v>318400</c:v>
                </c:pt>
                <c:pt idx="3185">
                  <c:v>318500</c:v>
                </c:pt>
                <c:pt idx="3186">
                  <c:v>318600</c:v>
                </c:pt>
                <c:pt idx="3187">
                  <c:v>318700</c:v>
                </c:pt>
                <c:pt idx="3188">
                  <c:v>318800</c:v>
                </c:pt>
                <c:pt idx="3189">
                  <c:v>318900</c:v>
                </c:pt>
                <c:pt idx="3190">
                  <c:v>319000</c:v>
                </c:pt>
                <c:pt idx="3191">
                  <c:v>319100</c:v>
                </c:pt>
                <c:pt idx="3192">
                  <c:v>319200</c:v>
                </c:pt>
                <c:pt idx="3193">
                  <c:v>319300</c:v>
                </c:pt>
                <c:pt idx="3194">
                  <c:v>319400</c:v>
                </c:pt>
                <c:pt idx="3195">
                  <c:v>319500</c:v>
                </c:pt>
                <c:pt idx="3196">
                  <c:v>319600</c:v>
                </c:pt>
                <c:pt idx="3197">
                  <c:v>319700</c:v>
                </c:pt>
                <c:pt idx="3198">
                  <c:v>319800</c:v>
                </c:pt>
                <c:pt idx="3199">
                  <c:v>319900</c:v>
                </c:pt>
                <c:pt idx="3200">
                  <c:v>320000</c:v>
                </c:pt>
                <c:pt idx="3201">
                  <c:v>320100</c:v>
                </c:pt>
                <c:pt idx="3202">
                  <c:v>320200</c:v>
                </c:pt>
                <c:pt idx="3203">
                  <c:v>320300</c:v>
                </c:pt>
                <c:pt idx="3204">
                  <c:v>320400</c:v>
                </c:pt>
                <c:pt idx="3205">
                  <c:v>320500</c:v>
                </c:pt>
                <c:pt idx="3206">
                  <c:v>320600</c:v>
                </c:pt>
                <c:pt idx="3207">
                  <c:v>320700</c:v>
                </c:pt>
                <c:pt idx="3208">
                  <c:v>320800</c:v>
                </c:pt>
                <c:pt idx="3209">
                  <c:v>320900</c:v>
                </c:pt>
                <c:pt idx="3210">
                  <c:v>321000</c:v>
                </c:pt>
                <c:pt idx="3211">
                  <c:v>321100</c:v>
                </c:pt>
                <c:pt idx="3212">
                  <c:v>321200</c:v>
                </c:pt>
                <c:pt idx="3213">
                  <c:v>321300</c:v>
                </c:pt>
                <c:pt idx="3214">
                  <c:v>321400</c:v>
                </c:pt>
                <c:pt idx="3215">
                  <c:v>321500</c:v>
                </c:pt>
                <c:pt idx="3216">
                  <c:v>321600</c:v>
                </c:pt>
                <c:pt idx="3217">
                  <c:v>321700</c:v>
                </c:pt>
                <c:pt idx="3218">
                  <c:v>321800</c:v>
                </c:pt>
                <c:pt idx="3219">
                  <c:v>321900</c:v>
                </c:pt>
                <c:pt idx="3220">
                  <c:v>322000</c:v>
                </c:pt>
                <c:pt idx="3221">
                  <c:v>322100</c:v>
                </c:pt>
                <c:pt idx="3222">
                  <c:v>322200</c:v>
                </c:pt>
                <c:pt idx="3223">
                  <c:v>322300</c:v>
                </c:pt>
                <c:pt idx="3224">
                  <c:v>322400</c:v>
                </c:pt>
                <c:pt idx="3225">
                  <c:v>322500</c:v>
                </c:pt>
                <c:pt idx="3226">
                  <c:v>322600</c:v>
                </c:pt>
                <c:pt idx="3227">
                  <c:v>322700</c:v>
                </c:pt>
                <c:pt idx="3228">
                  <c:v>322800</c:v>
                </c:pt>
                <c:pt idx="3229">
                  <c:v>322900</c:v>
                </c:pt>
                <c:pt idx="3230">
                  <c:v>323000</c:v>
                </c:pt>
                <c:pt idx="3231">
                  <c:v>323100</c:v>
                </c:pt>
                <c:pt idx="3232">
                  <c:v>323200</c:v>
                </c:pt>
                <c:pt idx="3233">
                  <c:v>323300</c:v>
                </c:pt>
                <c:pt idx="3234">
                  <c:v>323400</c:v>
                </c:pt>
                <c:pt idx="3235">
                  <c:v>323500</c:v>
                </c:pt>
                <c:pt idx="3236">
                  <c:v>323600</c:v>
                </c:pt>
                <c:pt idx="3237">
                  <c:v>323700</c:v>
                </c:pt>
                <c:pt idx="3238">
                  <c:v>323800</c:v>
                </c:pt>
                <c:pt idx="3239">
                  <c:v>323900</c:v>
                </c:pt>
                <c:pt idx="3240">
                  <c:v>324000</c:v>
                </c:pt>
                <c:pt idx="3241">
                  <c:v>324100</c:v>
                </c:pt>
                <c:pt idx="3242">
                  <c:v>324200</c:v>
                </c:pt>
                <c:pt idx="3243">
                  <c:v>324300</c:v>
                </c:pt>
                <c:pt idx="3244">
                  <c:v>324400</c:v>
                </c:pt>
                <c:pt idx="3245">
                  <c:v>324500</c:v>
                </c:pt>
                <c:pt idx="3246">
                  <c:v>324600</c:v>
                </c:pt>
                <c:pt idx="3247">
                  <c:v>324700</c:v>
                </c:pt>
                <c:pt idx="3248">
                  <c:v>324800</c:v>
                </c:pt>
                <c:pt idx="3249">
                  <c:v>324900</c:v>
                </c:pt>
                <c:pt idx="3250">
                  <c:v>325000</c:v>
                </c:pt>
                <c:pt idx="3251">
                  <c:v>325100</c:v>
                </c:pt>
                <c:pt idx="3252">
                  <c:v>325200</c:v>
                </c:pt>
                <c:pt idx="3253">
                  <c:v>325300</c:v>
                </c:pt>
                <c:pt idx="3254">
                  <c:v>325400</c:v>
                </c:pt>
                <c:pt idx="3255">
                  <c:v>325500</c:v>
                </c:pt>
                <c:pt idx="3256">
                  <c:v>325600</c:v>
                </c:pt>
                <c:pt idx="3257">
                  <c:v>325700</c:v>
                </c:pt>
                <c:pt idx="3258">
                  <c:v>325800</c:v>
                </c:pt>
                <c:pt idx="3259">
                  <c:v>325900</c:v>
                </c:pt>
                <c:pt idx="3260">
                  <c:v>326000</c:v>
                </c:pt>
                <c:pt idx="3261">
                  <c:v>326100</c:v>
                </c:pt>
                <c:pt idx="3262">
                  <c:v>326200</c:v>
                </c:pt>
                <c:pt idx="3263">
                  <c:v>326300</c:v>
                </c:pt>
                <c:pt idx="3264">
                  <c:v>326400</c:v>
                </c:pt>
                <c:pt idx="3265">
                  <c:v>326500</c:v>
                </c:pt>
                <c:pt idx="3266">
                  <c:v>326600</c:v>
                </c:pt>
                <c:pt idx="3267">
                  <c:v>326700</c:v>
                </c:pt>
                <c:pt idx="3268">
                  <c:v>326800</c:v>
                </c:pt>
                <c:pt idx="3269">
                  <c:v>326900</c:v>
                </c:pt>
                <c:pt idx="3270">
                  <c:v>327000</c:v>
                </c:pt>
                <c:pt idx="3271">
                  <c:v>327100</c:v>
                </c:pt>
                <c:pt idx="3272">
                  <c:v>327200</c:v>
                </c:pt>
                <c:pt idx="3273">
                  <c:v>327300</c:v>
                </c:pt>
                <c:pt idx="3274">
                  <c:v>327400</c:v>
                </c:pt>
                <c:pt idx="3275">
                  <c:v>327500</c:v>
                </c:pt>
                <c:pt idx="3276">
                  <c:v>327600</c:v>
                </c:pt>
                <c:pt idx="3277">
                  <c:v>327700</c:v>
                </c:pt>
                <c:pt idx="3278">
                  <c:v>327800</c:v>
                </c:pt>
                <c:pt idx="3279">
                  <c:v>327900</c:v>
                </c:pt>
                <c:pt idx="3280">
                  <c:v>328000</c:v>
                </c:pt>
                <c:pt idx="3281">
                  <c:v>328100</c:v>
                </c:pt>
                <c:pt idx="3282">
                  <c:v>328200</c:v>
                </c:pt>
                <c:pt idx="3283">
                  <c:v>328300</c:v>
                </c:pt>
                <c:pt idx="3284">
                  <c:v>328400</c:v>
                </c:pt>
                <c:pt idx="3285">
                  <c:v>328500</c:v>
                </c:pt>
                <c:pt idx="3286">
                  <c:v>328600</c:v>
                </c:pt>
                <c:pt idx="3287">
                  <c:v>328700</c:v>
                </c:pt>
                <c:pt idx="3288">
                  <c:v>328800</c:v>
                </c:pt>
                <c:pt idx="3289">
                  <c:v>328900</c:v>
                </c:pt>
                <c:pt idx="3290">
                  <c:v>329000</c:v>
                </c:pt>
                <c:pt idx="3291">
                  <c:v>329100</c:v>
                </c:pt>
                <c:pt idx="3292">
                  <c:v>329200</c:v>
                </c:pt>
                <c:pt idx="3293">
                  <c:v>329300</c:v>
                </c:pt>
                <c:pt idx="3294">
                  <c:v>329400</c:v>
                </c:pt>
                <c:pt idx="3295">
                  <c:v>329500</c:v>
                </c:pt>
                <c:pt idx="3296">
                  <c:v>329600</c:v>
                </c:pt>
                <c:pt idx="3297">
                  <c:v>329700</c:v>
                </c:pt>
                <c:pt idx="3298">
                  <c:v>329800</c:v>
                </c:pt>
                <c:pt idx="3299">
                  <c:v>329900</c:v>
                </c:pt>
                <c:pt idx="3300">
                  <c:v>330000</c:v>
                </c:pt>
                <c:pt idx="3301">
                  <c:v>330100</c:v>
                </c:pt>
                <c:pt idx="3302">
                  <c:v>330200</c:v>
                </c:pt>
                <c:pt idx="3303">
                  <c:v>330300</c:v>
                </c:pt>
                <c:pt idx="3304">
                  <c:v>330400</c:v>
                </c:pt>
                <c:pt idx="3305">
                  <c:v>330500</c:v>
                </c:pt>
                <c:pt idx="3306">
                  <c:v>330600</c:v>
                </c:pt>
                <c:pt idx="3307">
                  <c:v>330700</c:v>
                </c:pt>
                <c:pt idx="3308">
                  <c:v>330800</c:v>
                </c:pt>
                <c:pt idx="3309">
                  <c:v>330900</c:v>
                </c:pt>
                <c:pt idx="3310">
                  <c:v>331000</c:v>
                </c:pt>
                <c:pt idx="3311">
                  <c:v>331100</c:v>
                </c:pt>
                <c:pt idx="3312">
                  <c:v>331200</c:v>
                </c:pt>
                <c:pt idx="3313">
                  <c:v>331300</c:v>
                </c:pt>
                <c:pt idx="3314">
                  <c:v>331400</c:v>
                </c:pt>
                <c:pt idx="3315">
                  <c:v>331500</c:v>
                </c:pt>
                <c:pt idx="3316">
                  <c:v>331600</c:v>
                </c:pt>
                <c:pt idx="3317">
                  <c:v>331700</c:v>
                </c:pt>
                <c:pt idx="3318">
                  <c:v>331800</c:v>
                </c:pt>
                <c:pt idx="3319">
                  <c:v>331900</c:v>
                </c:pt>
                <c:pt idx="3320">
                  <c:v>332000</c:v>
                </c:pt>
                <c:pt idx="3321">
                  <c:v>332100</c:v>
                </c:pt>
                <c:pt idx="3322">
                  <c:v>332200</c:v>
                </c:pt>
                <c:pt idx="3323">
                  <c:v>332300</c:v>
                </c:pt>
                <c:pt idx="3324">
                  <c:v>332400</c:v>
                </c:pt>
                <c:pt idx="3325">
                  <c:v>332500</c:v>
                </c:pt>
                <c:pt idx="3326">
                  <c:v>332600</c:v>
                </c:pt>
                <c:pt idx="3327">
                  <c:v>332700</c:v>
                </c:pt>
                <c:pt idx="3328">
                  <c:v>332800</c:v>
                </c:pt>
                <c:pt idx="3329">
                  <c:v>332900</c:v>
                </c:pt>
                <c:pt idx="3330">
                  <c:v>333000</c:v>
                </c:pt>
                <c:pt idx="3331">
                  <c:v>333100</c:v>
                </c:pt>
                <c:pt idx="3332">
                  <c:v>333200</c:v>
                </c:pt>
                <c:pt idx="3333">
                  <c:v>333300</c:v>
                </c:pt>
                <c:pt idx="3334">
                  <c:v>333400</c:v>
                </c:pt>
                <c:pt idx="3335">
                  <c:v>333500</c:v>
                </c:pt>
                <c:pt idx="3336">
                  <c:v>333600</c:v>
                </c:pt>
                <c:pt idx="3337">
                  <c:v>333700</c:v>
                </c:pt>
                <c:pt idx="3338">
                  <c:v>333800</c:v>
                </c:pt>
                <c:pt idx="3339">
                  <c:v>333900</c:v>
                </c:pt>
                <c:pt idx="3340">
                  <c:v>334000</c:v>
                </c:pt>
                <c:pt idx="3341">
                  <c:v>334100</c:v>
                </c:pt>
                <c:pt idx="3342">
                  <c:v>334200</c:v>
                </c:pt>
                <c:pt idx="3343">
                  <c:v>334300</c:v>
                </c:pt>
                <c:pt idx="3344">
                  <c:v>334400</c:v>
                </c:pt>
                <c:pt idx="3345">
                  <c:v>334500</c:v>
                </c:pt>
                <c:pt idx="3346">
                  <c:v>334600</c:v>
                </c:pt>
                <c:pt idx="3347">
                  <c:v>334700</c:v>
                </c:pt>
                <c:pt idx="3348">
                  <c:v>334800</c:v>
                </c:pt>
                <c:pt idx="3349">
                  <c:v>334900</c:v>
                </c:pt>
                <c:pt idx="3350">
                  <c:v>335000</c:v>
                </c:pt>
                <c:pt idx="3351">
                  <c:v>335100</c:v>
                </c:pt>
                <c:pt idx="3352">
                  <c:v>335200</c:v>
                </c:pt>
                <c:pt idx="3353">
                  <c:v>335300</c:v>
                </c:pt>
                <c:pt idx="3354">
                  <c:v>335400</c:v>
                </c:pt>
                <c:pt idx="3355">
                  <c:v>335500</c:v>
                </c:pt>
                <c:pt idx="3356">
                  <c:v>335600</c:v>
                </c:pt>
                <c:pt idx="3357">
                  <c:v>335700</c:v>
                </c:pt>
                <c:pt idx="3358">
                  <c:v>335800</c:v>
                </c:pt>
                <c:pt idx="3359">
                  <c:v>335900</c:v>
                </c:pt>
                <c:pt idx="3360">
                  <c:v>336000</c:v>
                </c:pt>
                <c:pt idx="3361">
                  <c:v>336100</c:v>
                </c:pt>
                <c:pt idx="3362">
                  <c:v>336200</c:v>
                </c:pt>
                <c:pt idx="3363">
                  <c:v>336300</c:v>
                </c:pt>
                <c:pt idx="3364">
                  <c:v>336400</c:v>
                </c:pt>
                <c:pt idx="3365">
                  <c:v>336500</c:v>
                </c:pt>
                <c:pt idx="3366">
                  <c:v>336600</c:v>
                </c:pt>
                <c:pt idx="3367">
                  <c:v>336700</c:v>
                </c:pt>
                <c:pt idx="3368">
                  <c:v>336800</c:v>
                </c:pt>
                <c:pt idx="3369">
                  <c:v>336900</c:v>
                </c:pt>
                <c:pt idx="3370">
                  <c:v>337000</c:v>
                </c:pt>
                <c:pt idx="3371">
                  <c:v>337100</c:v>
                </c:pt>
                <c:pt idx="3372">
                  <c:v>337200</c:v>
                </c:pt>
                <c:pt idx="3373">
                  <c:v>337300</c:v>
                </c:pt>
                <c:pt idx="3374">
                  <c:v>337400</c:v>
                </c:pt>
                <c:pt idx="3375">
                  <c:v>337500</c:v>
                </c:pt>
                <c:pt idx="3376">
                  <c:v>337600</c:v>
                </c:pt>
                <c:pt idx="3377">
                  <c:v>337700</c:v>
                </c:pt>
                <c:pt idx="3378">
                  <c:v>337800</c:v>
                </c:pt>
                <c:pt idx="3379">
                  <c:v>337900</c:v>
                </c:pt>
                <c:pt idx="3380">
                  <c:v>338000</c:v>
                </c:pt>
                <c:pt idx="3381">
                  <c:v>338100</c:v>
                </c:pt>
                <c:pt idx="3382">
                  <c:v>338200</c:v>
                </c:pt>
                <c:pt idx="3383">
                  <c:v>338300</c:v>
                </c:pt>
                <c:pt idx="3384">
                  <c:v>338400</c:v>
                </c:pt>
                <c:pt idx="3385">
                  <c:v>338500</c:v>
                </c:pt>
                <c:pt idx="3386">
                  <c:v>338600</c:v>
                </c:pt>
                <c:pt idx="3387">
                  <c:v>338700</c:v>
                </c:pt>
                <c:pt idx="3388">
                  <c:v>338800</c:v>
                </c:pt>
                <c:pt idx="3389">
                  <c:v>338900</c:v>
                </c:pt>
                <c:pt idx="3390">
                  <c:v>339000</c:v>
                </c:pt>
                <c:pt idx="3391">
                  <c:v>339100</c:v>
                </c:pt>
                <c:pt idx="3392">
                  <c:v>339200</c:v>
                </c:pt>
                <c:pt idx="3393">
                  <c:v>339300</c:v>
                </c:pt>
                <c:pt idx="3394">
                  <c:v>339400</c:v>
                </c:pt>
                <c:pt idx="3395">
                  <c:v>339500</c:v>
                </c:pt>
                <c:pt idx="3396">
                  <c:v>339600</c:v>
                </c:pt>
                <c:pt idx="3397">
                  <c:v>339700</c:v>
                </c:pt>
                <c:pt idx="3398">
                  <c:v>339800</c:v>
                </c:pt>
                <c:pt idx="3399">
                  <c:v>339900</c:v>
                </c:pt>
                <c:pt idx="3400">
                  <c:v>340000</c:v>
                </c:pt>
                <c:pt idx="3401">
                  <c:v>340100</c:v>
                </c:pt>
                <c:pt idx="3402">
                  <c:v>340200</c:v>
                </c:pt>
                <c:pt idx="3403">
                  <c:v>340300</c:v>
                </c:pt>
                <c:pt idx="3404">
                  <c:v>340400</c:v>
                </c:pt>
                <c:pt idx="3405">
                  <c:v>340500</c:v>
                </c:pt>
                <c:pt idx="3406">
                  <c:v>340600</c:v>
                </c:pt>
                <c:pt idx="3407">
                  <c:v>340700</c:v>
                </c:pt>
                <c:pt idx="3408">
                  <c:v>340800</c:v>
                </c:pt>
                <c:pt idx="3409">
                  <c:v>340900</c:v>
                </c:pt>
                <c:pt idx="3410">
                  <c:v>341000</c:v>
                </c:pt>
                <c:pt idx="3411">
                  <c:v>341100</c:v>
                </c:pt>
                <c:pt idx="3412">
                  <c:v>341200</c:v>
                </c:pt>
                <c:pt idx="3413">
                  <c:v>341300</c:v>
                </c:pt>
                <c:pt idx="3414">
                  <c:v>341400</c:v>
                </c:pt>
                <c:pt idx="3415">
                  <c:v>341500</c:v>
                </c:pt>
                <c:pt idx="3416">
                  <c:v>341600</c:v>
                </c:pt>
                <c:pt idx="3417">
                  <c:v>341700</c:v>
                </c:pt>
                <c:pt idx="3418">
                  <c:v>341800</c:v>
                </c:pt>
                <c:pt idx="3419">
                  <c:v>341900</c:v>
                </c:pt>
                <c:pt idx="3420">
                  <c:v>342000</c:v>
                </c:pt>
                <c:pt idx="3421">
                  <c:v>342100</c:v>
                </c:pt>
                <c:pt idx="3422">
                  <c:v>342200</c:v>
                </c:pt>
                <c:pt idx="3423">
                  <c:v>342300</c:v>
                </c:pt>
                <c:pt idx="3424">
                  <c:v>342400</c:v>
                </c:pt>
                <c:pt idx="3425">
                  <c:v>342500</c:v>
                </c:pt>
                <c:pt idx="3426">
                  <c:v>342600</c:v>
                </c:pt>
                <c:pt idx="3427">
                  <c:v>342700</c:v>
                </c:pt>
                <c:pt idx="3428">
                  <c:v>342800</c:v>
                </c:pt>
                <c:pt idx="3429">
                  <c:v>342900</c:v>
                </c:pt>
                <c:pt idx="3430">
                  <c:v>343000</c:v>
                </c:pt>
                <c:pt idx="3431">
                  <c:v>343100</c:v>
                </c:pt>
                <c:pt idx="3432">
                  <c:v>343200</c:v>
                </c:pt>
                <c:pt idx="3433">
                  <c:v>343300</c:v>
                </c:pt>
                <c:pt idx="3434">
                  <c:v>343400</c:v>
                </c:pt>
                <c:pt idx="3435">
                  <c:v>343500</c:v>
                </c:pt>
                <c:pt idx="3436">
                  <c:v>343600</c:v>
                </c:pt>
                <c:pt idx="3437">
                  <c:v>343700</c:v>
                </c:pt>
                <c:pt idx="3438">
                  <c:v>343800</c:v>
                </c:pt>
                <c:pt idx="3439">
                  <c:v>343900</c:v>
                </c:pt>
                <c:pt idx="3440">
                  <c:v>344000</c:v>
                </c:pt>
                <c:pt idx="3441">
                  <c:v>344100</c:v>
                </c:pt>
                <c:pt idx="3442">
                  <c:v>344200</c:v>
                </c:pt>
                <c:pt idx="3443">
                  <c:v>344300</c:v>
                </c:pt>
                <c:pt idx="3444">
                  <c:v>344400</c:v>
                </c:pt>
                <c:pt idx="3445">
                  <c:v>344500</c:v>
                </c:pt>
                <c:pt idx="3446">
                  <c:v>344600</c:v>
                </c:pt>
                <c:pt idx="3447">
                  <c:v>344700</c:v>
                </c:pt>
                <c:pt idx="3448">
                  <c:v>344800</c:v>
                </c:pt>
                <c:pt idx="3449">
                  <c:v>344900</c:v>
                </c:pt>
                <c:pt idx="3450">
                  <c:v>345000</c:v>
                </c:pt>
                <c:pt idx="3451">
                  <c:v>345100</c:v>
                </c:pt>
                <c:pt idx="3452">
                  <c:v>345200</c:v>
                </c:pt>
                <c:pt idx="3453">
                  <c:v>345300</c:v>
                </c:pt>
                <c:pt idx="3454">
                  <c:v>345400</c:v>
                </c:pt>
                <c:pt idx="3455">
                  <c:v>345500</c:v>
                </c:pt>
                <c:pt idx="3456">
                  <c:v>345600</c:v>
                </c:pt>
                <c:pt idx="3457">
                  <c:v>345700</c:v>
                </c:pt>
                <c:pt idx="3458">
                  <c:v>345800</c:v>
                </c:pt>
                <c:pt idx="3459">
                  <c:v>345900</c:v>
                </c:pt>
                <c:pt idx="3460">
                  <c:v>346000</c:v>
                </c:pt>
                <c:pt idx="3461">
                  <c:v>346100</c:v>
                </c:pt>
                <c:pt idx="3462">
                  <c:v>346200</c:v>
                </c:pt>
                <c:pt idx="3463">
                  <c:v>346300</c:v>
                </c:pt>
                <c:pt idx="3464">
                  <c:v>346400</c:v>
                </c:pt>
                <c:pt idx="3465">
                  <c:v>346500</c:v>
                </c:pt>
                <c:pt idx="3466">
                  <c:v>346600</c:v>
                </c:pt>
                <c:pt idx="3467">
                  <c:v>346700</c:v>
                </c:pt>
                <c:pt idx="3468">
                  <c:v>346800</c:v>
                </c:pt>
                <c:pt idx="3469">
                  <c:v>346900</c:v>
                </c:pt>
                <c:pt idx="3470">
                  <c:v>347000</c:v>
                </c:pt>
                <c:pt idx="3471">
                  <c:v>347100</c:v>
                </c:pt>
                <c:pt idx="3472">
                  <c:v>347200</c:v>
                </c:pt>
                <c:pt idx="3473">
                  <c:v>347300</c:v>
                </c:pt>
                <c:pt idx="3474">
                  <c:v>347400</c:v>
                </c:pt>
                <c:pt idx="3475">
                  <c:v>347500</c:v>
                </c:pt>
                <c:pt idx="3476">
                  <c:v>347600</c:v>
                </c:pt>
                <c:pt idx="3477">
                  <c:v>347700</c:v>
                </c:pt>
                <c:pt idx="3478">
                  <c:v>347800</c:v>
                </c:pt>
                <c:pt idx="3479">
                  <c:v>347900</c:v>
                </c:pt>
                <c:pt idx="3480">
                  <c:v>348000</c:v>
                </c:pt>
                <c:pt idx="3481">
                  <c:v>348100</c:v>
                </c:pt>
                <c:pt idx="3482">
                  <c:v>348200</c:v>
                </c:pt>
                <c:pt idx="3483">
                  <c:v>348300</c:v>
                </c:pt>
                <c:pt idx="3484">
                  <c:v>348400</c:v>
                </c:pt>
                <c:pt idx="3485">
                  <c:v>348500</c:v>
                </c:pt>
                <c:pt idx="3486">
                  <c:v>348600</c:v>
                </c:pt>
                <c:pt idx="3487">
                  <c:v>348700</c:v>
                </c:pt>
                <c:pt idx="3488">
                  <c:v>348800</c:v>
                </c:pt>
                <c:pt idx="3489">
                  <c:v>348900</c:v>
                </c:pt>
                <c:pt idx="3490">
                  <c:v>349000</c:v>
                </c:pt>
                <c:pt idx="3491">
                  <c:v>349100</c:v>
                </c:pt>
                <c:pt idx="3492">
                  <c:v>349200</c:v>
                </c:pt>
                <c:pt idx="3493">
                  <c:v>349300</c:v>
                </c:pt>
                <c:pt idx="3494">
                  <c:v>349400</c:v>
                </c:pt>
                <c:pt idx="3495">
                  <c:v>349500</c:v>
                </c:pt>
                <c:pt idx="3496">
                  <c:v>349600</c:v>
                </c:pt>
                <c:pt idx="3497">
                  <c:v>349700</c:v>
                </c:pt>
                <c:pt idx="3498">
                  <c:v>349800</c:v>
                </c:pt>
                <c:pt idx="3499">
                  <c:v>349900</c:v>
                </c:pt>
                <c:pt idx="3500">
                  <c:v>350000</c:v>
                </c:pt>
                <c:pt idx="3501">
                  <c:v>350100</c:v>
                </c:pt>
                <c:pt idx="3502">
                  <c:v>350200</c:v>
                </c:pt>
                <c:pt idx="3503">
                  <c:v>350300</c:v>
                </c:pt>
                <c:pt idx="3504">
                  <c:v>350400</c:v>
                </c:pt>
                <c:pt idx="3505">
                  <c:v>350500</c:v>
                </c:pt>
                <c:pt idx="3506">
                  <c:v>350600</c:v>
                </c:pt>
                <c:pt idx="3507">
                  <c:v>350700</c:v>
                </c:pt>
                <c:pt idx="3508">
                  <c:v>350800</c:v>
                </c:pt>
                <c:pt idx="3509">
                  <c:v>350900</c:v>
                </c:pt>
                <c:pt idx="3510">
                  <c:v>351000</c:v>
                </c:pt>
                <c:pt idx="3511">
                  <c:v>351100</c:v>
                </c:pt>
                <c:pt idx="3512">
                  <c:v>351200</c:v>
                </c:pt>
                <c:pt idx="3513">
                  <c:v>351300</c:v>
                </c:pt>
                <c:pt idx="3514">
                  <c:v>351400</c:v>
                </c:pt>
                <c:pt idx="3515">
                  <c:v>351500</c:v>
                </c:pt>
                <c:pt idx="3516">
                  <c:v>351600</c:v>
                </c:pt>
                <c:pt idx="3517">
                  <c:v>351700</c:v>
                </c:pt>
                <c:pt idx="3518">
                  <c:v>351800</c:v>
                </c:pt>
                <c:pt idx="3519">
                  <c:v>351900</c:v>
                </c:pt>
                <c:pt idx="3520">
                  <c:v>352000</c:v>
                </c:pt>
                <c:pt idx="3521">
                  <c:v>352100</c:v>
                </c:pt>
                <c:pt idx="3522">
                  <c:v>352200</c:v>
                </c:pt>
                <c:pt idx="3523">
                  <c:v>352300</c:v>
                </c:pt>
                <c:pt idx="3524">
                  <c:v>352400</c:v>
                </c:pt>
                <c:pt idx="3525">
                  <c:v>352500</c:v>
                </c:pt>
                <c:pt idx="3526">
                  <c:v>352600</c:v>
                </c:pt>
                <c:pt idx="3527">
                  <c:v>352700</c:v>
                </c:pt>
                <c:pt idx="3528">
                  <c:v>352800</c:v>
                </c:pt>
                <c:pt idx="3529">
                  <c:v>352900</c:v>
                </c:pt>
                <c:pt idx="3530">
                  <c:v>353000</c:v>
                </c:pt>
                <c:pt idx="3531">
                  <c:v>353100</c:v>
                </c:pt>
                <c:pt idx="3532">
                  <c:v>353200</c:v>
                </c:pt>
                <c:pt idx="3533">
                  <c:v>353300</c:v>
                </c:pt>
                <c:pt idx="3534">
                  <c:v>353400</c:v>
                </c:pt>
                <c:pt idx="3535">
                  <c:v>353500</c:v>
                </c:pt>
                <c:pt idx="3536">
                  <c:v>353600</c:v>
                </c:pt>
                <c:pt idx="3537">
                  <c:v>353700</c:v>
                </c:pt>
                <c:pt idx="3538">
                  <c:v>353800</c:v>
                </c:pt>
                <c:pt idx="3539">
                  <c:v>353900</c:v>
                </c:pt>
                <c:pt idx="3540">
                  <c:v>354000</c:v>
                </c:pt>
                <c:pt idx="3541">
                  <c:v>354100</c:v>
                </c:pt>
                <c:pt idx="3542">
                  <c:v>354200</c:v>
                </c:pt>
                <c:pt idx="3543">
                  <c:v>354300</c:v>
                </c:pt>
                <c:pt idx="3544">
                  <c:v>354400</c:v>
                </c:pt>
                <c:pt idx="3545">
                  <c:v>354500</c:v>
                </c:pt>
                <c:pt idx="3546">
                  <c:v>354600</c:v>
                </c:pt>
                <c:pt idx="3547">
                  <c:v>354700</c:v>
                </c:pt>
                <c:pt idx="3548">
                  <c:v>354800</c:v>
                </c:pt>
                <c:pt idx="3549">
                  <c:v>354900</c:v>
                </c:pt>
                <c:pt idx="3550">
                  <c:v>355000</c:v>
                </c:pt>
                <c:pt idx="3551">
                  <c:v>355100</c:v>
                </c:pt>
                <c:pt idx="3552">
                  <c:v>355200</c:v>
                </c:pt>
                <c:pt idx="3553">
                  <c:v>355300</c:v>
                </c:pt>
                <c:pt idx="3554">
                  <c:v>355400</c:v>
                </c:pt>
                <c:pt idx="3555">
                  <c:v>355500</c:v>
                </c:pt>
                <c:pt idx="3556">
                  <c:v>355600</c:v>
                </c:pt>
                <c:pt idx="3557">
                  <c:v>355700</c:v>
                </c:pt>
                <c:pt idx="3558">
                  <c:v>355800</c:v>
                </c:pt>
                <c:pt idx="3559">
                  <c:v>355900</c:v>
                </c:pt>
                <c:pt idx="3560">
                  <c:v>356000</c:v>
                </c:pt>
                <c:pt idx="3561">
                  <c:v>356100</c:v>
                </c:pt>
                <c:pt idx="3562">
                  <c:v>356200</c:v>
                </c:pt>
                <c:pt idx="3563">
                  <c:v>356300</c:v>
                </c:pt>
                <c:pt idx="3564">
                  <c:v>356400</c:v>
                </c:pt>
                <c:pt idx="3565">
                  <c:v>356500</c:v>
                </c:pt>
                <c:pt idx="3566">
                  <c:v>356600</c:v>
                </c:pt>
                <c:pt idx="3567">
                  <c:v>356700</c:v>
                </c:pt>
                <c:pt idx="3568">
                  <c:v>356800</c:v>
                </c:pt>
                <c:pt idx="3569">
                  <c:v>356900</c:v>
                </c:pt>
                <c:pt idx="3570">
                  <c:v>357000</c:v>
                </c:pt>
                <c:pt idx="3571">
                  <c:v>357100</c:v>
                </c:pt>
                <c:pt idx="3572">
                  <c:v>357200</c:v>
                </c:pt>
                <c:pt idx="3573">
                  <c:v>357300</c:v>
                </c:pt>
                <c:pt idx="3574">
                  <c:v>357400</c:v>
                </c:pt>
                <c:pt idx="3575">
                  <c:v>357500</c:v>
                </c:pt>
                <c:pt idx="3576">
                  <c:v>357600</c:v>
                </c:pt>
                <c:pt idx="3577">
                  <c:v>357700</c:v>
                </c:pt>
                <c:pt idx="3578">
                  <c:v>357800</c:v>
                </c:pt>
                <c:pt idx="3579">
                  <c:v>357900</c:v>
                </c:pt>
                <c:pt idx="3580">
                  <c:v>358000</c:v>
                </c:pt>
                <c:pt idx="3581">
                  <c:v>358100</c:v>
                </c:pt>
                <c:pt idx="3582">
                  <c:v>358200</c:v>
                </c:pt>
                <c:pt idx="3583">
                  <c:v>358300</c:v>
                </c:pt>
                <c:pt idx="3584">
                  <c:v>358400</c:v>
                </c:pt>
                <c:pt idx="3585">
                  <c:v>358500</c:v>
                </c:pt>
                <c:pt idx="3586">
                  <c:v>358600</c:v>
                </c:pt>
                <c:pt idx="3587">
                  <c:v>358700</c:v>
                </c:pt>
                <c:pt idx="3588">
                  <c:v>358800</c:v>
                </c:pt>
                <c:pt idx="3589">
                  <c:v>358900</c:v>
                </c:pt>
                <c:pt idx="3590">
                  <c:v>359000</c:v>
                </c:pt>
                <c:pt idx="3591">
                  <c:v>359100</c:v>
                </c:pt>
                <c:pt idx="3592">
                  <c:v>359200</c:v>
                </c:pt>
                <c:pt idx="3593">
                  <c:v>359300</c:v>
                </c:pt>
                <c:pt idx="3594">
                  <c:v>359400</c:v>
                </c:pt>
                <c:pt idx="3595">
                  <c:v>359500</c:v>
                </c:pt>
                <c:pt idx="3596">
                  <c:v>359600</c:v>
                </c:pt>
                <c:pt idx="3597">
                  <c:v>359700</c:v>
                </c:pt>
                <c:pt idx="3598">
                  <c:v>359800</c:v>
                </c:pt>
                <c:pt idx="3599">
                  <c:v>359900</c:v>
                </c:pt>
                <c:pt idx="3600">
                  <c:v>360000</c:v>
                </c:pt>
                <c:pt idx="3601">
                  <c:v>360100</c:v>
                </c:pt>
                <c:pt idx="3602">
                  <c:v>360200</c:v>
                </c:pt>
                <c:pt idx="3603">
                  <c:v>360300</c:v>
                </c:pt>
                <c:pt idx="3604">
                  <c:v>360400</c:v>
                </c:pt>
                <c:pt idx="3605">
                  <c:v>360500</c:v>
                </c:pt>
                <c:pt idx="3606">
                  <c:v>360600</c:v>
                </c:pt>
                <c:pt idx="3607">
                  <c:v>360700</c:v>
                </c:pt>
                <c:pt idx="3608">
                  <c:v>360800</c:v>
                </c:pt>
                <c:pt idx="3609">
                  <c:v>360900</c:v>
                </c:pt>
                <c:pt idx="3610">
                  <c:v>361000</c:v>
                </c:pt>
                <c:pt idx="3611">
                  <c:v>361100</c:v>
                </c:pt>
                <c:pt idx="3612">
                  <c:v>361200</c:v>
                </c:pt>
                <c:pt idx="3613">
                  <c:v>361300</c:v>
                </c:pt>
                <c:pt idx="3614">
                  <c:v>361400</c:v>
                </c:pt>
                <c:pt idx="3615">
                  <c:v>361500</c:v>
                </c:pt>
                <c:pt idx="3616">
                  <c:v>361600</c:v>
                </c:pt>
                <c:pt idx="3617">
                  <c:v>361700</c:v>
                </c:pt>
                <c:pt idx="3618">
                  <c:v>361800</c:v>
                </c:pt>
                <c:pt idx="3619">
                  <c:v>361900</c:v>
                </c:pt>
                <c:pt idx="3620">
                  <c:v>362000</c:v>
                </c:pt>
                <c:pt idx="3621">
                  <c:v>362100</c:v>
                </c:pt>
                <c:pt idx="3622">
                  <c:v>362200</c:v>
                </c:pt>
                <c:pt idx="3623">
                  <c:v>362300</c:v>
                </c:pt>
                <c:pt idx="3624">
                  <c:v>362400</c:v>
                </c:pt>
                <c:pt idx="3625">
                  <c:v>362500</c:v>
                </c:pt>
                <c:pt idx="3626">
                  <c:v>362600</c:v>
                </c:pt>
                <c:pt idx="3627">
                  <c:v>362700</c:v>
                </c:pt>
                <c:pt idx="3628">
                  <c:v>362800</c:v>
                </c:pt>
                <c:pt idx="3629">
                  <c:v>362900</c:v>
                </c:pt>
                <c:pt idx="3630">
                  <c:v>363000</c:v>
                </c:pt>
                <c:pt idx="3631">
                  <c:v>363100</c:v>
                </c:pt>
                <c:pt idx="3632">
                  <c:v>363200</c:v>
                </c:pt>
                <c:pt idx="3633">
                  <c:v>363300</c:v>
                </c:pt>
                <c:pt idx="3634">
                  <c:v>363400</c:v>
                </c:pt>
                <c:pt idx="3635">
                  <c:v>363500</c:v>
                </c:pt>
                <c:pt idx="3636">
                  <c:v>363600</c:v>
                </c:pt>
                <c:pt idx="3637">
                  <c:v>363700</c:v>
                </c:pt>
                <c:pt idx="3638">
                  <c:v>363800</c:v>
                </c:pt>
                <c:pt idx="3639">
                  <c:v>363900</c:v>
                </c:pt>
                <c:pt idx="3640">
                  <c:v>364000</c:v>
                </c:pt>
                <c:pt idx="3641">
                  <c:v>364100</c:v>
                </c:pt>
                <c:pt idx="3642">
                  <c:v>364200</c:v>
                </c:pt>
                <c:pt idx="3643">
                  <c:v>364300</c:v>
                </c:pt>
                <c:pt idx="3644">
                  <c:v>364400</c:v>
                </c:pt>
                <c:pt idx="3645">
                  <c:v>364500</c:v>
                </c:pt>
                <c:pt idx="3646">
                  <c:v>364600</c:v>
                </c:pt>
                <c:pt idx="3647">
                  <c:v>364700</c:v>
                </c:pt>
                <c:pt idx="3648">
                  <c:v>364800</c:v>
                </c:pt>
                <c:pt idx="3649">
                  <c:v>364900</c:v>
                </c:pt>
                <c:pt idx="3650">
                  <c:v>365000</c:v>
                </c:pt>
                <c:pt idx="3651">
                  <c:v>365100</c:v>
                </c:pt>
                <c:pt idx="3652">
                  <c:v>365200</c:v>
                </c:pt>
                <c:pt idx="3653">
                  <c:v>365300</c:v>
                </c:pt>
                <c:pt idx="3654">
                  <c:v>365400</c:v>
                </c:pt>
                <c:pt idx="3655">
                  <c:v>365500</c:v>
                </c:pt>
                <c:pt idx="3656">
                  <c:v>365600</c:v>
                </c:pt>
                <c:pt idx="3657">
                  <c:v>365700</c:v>
                </c:pt>
                <c:pt idx="3658">
                  <c:v>365800</c:v>
                </c:pt>
                <c:pt idx="3659">
                  <c:v>365900</c:v>
                </c:pt>
                <c:pt idx="3660">
                  <c:v>366000</c:v>
                </c:pt>
                <c:pt idx="3661">
                  <c:v>366100</c:v>
                </c:pt>
                <c:pt idx="3662">
                  <c:v>366200</c:v>
                </c:pt>
                <c:pt idx="3663">
                  <c:v>366300</c:v>
                </c:pt>
                <c:pt idx="3664">
                  <c:v>366400</c:v>
                </c:pt>
                <c:pt idx="3665">
                  <c:v>366500</c:v>
                </c:pt>
                <c:pt idx="3666">
                  <c:v>366600</c:v>
                </c:pt>
                <c:pt idx="3667">
                  <c:v>366700</c:v>
                </c:pt>
                <c:pt idx="3668">
                  <c:v>366800</c:v>
                </c:pt>
                <c:pt idx="3669">
                  <c:v>366900</c:v>
                </c:pt>
                <c:pt idx="3670">
                  <c:v>367000</c:v>
                </c:pt>
                <c:pt idx="3671">
                  <c:v>367100</c:v>
                </c:pt>
                <c:pt idx="3672">
                  <c:v>367200</c:v>
                </c:pt>
                <c:pt idx="3673">
                  <c:v>367300</c:v>
                </c:pt>
                <c:pt idx="3674">
                  <c:v>367400</c:v>
                </c:pt>
                <c:pt idx="3675">
                  <c:v>367500</c:v>
                </c:pt>
                <c:pt idx="3676">
                  <c:v>367600</c:v>
                </c:pt>
                <c:pt idx="3677">
                  <c:v>367700</c:v>
                </c:pt>
                <c:pt idx="3678">
                  <c:v>367800</c:v>
                </c:pt>
                <c:pt idx="3679">
                  <c:v>367900</c:v>
                </c:pt>
                <c:pt idx="3680">
                  <c:v>368000</c:v>
                </c:pt>
                <c:pt idx="3681">
                  <c:v>368100</c:v>
                </c:pt>
                <c:pt idx="3682">
                  <c:v>368200</c:v>
                </c:pt>
                <c:pt idx="3683">
                  <c:v>368300</c:v>
                </c:pt>
                <c:pt idx="3684">
                  <c:v>368400</c:v>
                </c:pt>
                <c:pt idx="3685">
                  <c:v>368500</c:v>
                </c:pt>
                <c:pt idx="3686">
                  <c:v>368600</c:v>
                </c:pt>
                <c:pt idx="3687">
                  <c:v>368700</c:v>
                </c:pt>
                <c:pt idx="3688">
                  <c:v>368800</c:v>
                </c:pt>
                <c:pt idx="3689">
                  <c:v>368900</c:v>
                </c:pt>
                <c:pt idx="3690">
                  <c:v>369000</c:v>
                </c:pt>
                <c:pt idx="3691">
                  <c:v>369100</c:v>
                </c:pt>
                <c:pt idx="3692">
                  <c:v>369200</c:v>
                </c:pt>
                <c:pt idx="3693">
                  <c:v>369300</c:v>
                </c:pt>
                <c:pt idx="3694">
                  <c:v>369400</c:v>
                </c:pt>
                <c:pt idx="3695">
                  <c:v>369500</c:v>
                </c:pt>
                <c:pt idx="3696">
                  <c:v>369600</c:v>
                </c:pt>
                <c:pt idx="3697">
                  <c:v>369700</c:v>
                </c:pt>
                <c:pt idx="3698">
                  <c:v>369800</c:v>
                </c:pt>
                <c:pt idx="3699">
                  <c:v>369900</c:v>
                </c:pt>
                <c:pt idx="3700">
                  <c:v>370000</c:v>
                </c:pt>
                <c:pt idx="3701">
                  <c:v>370100</c:v>
                </c:pt>
                <c:pt idx="3702">
                  <c:v>370200</c:v>
                </c:pt>
                <c:pt idx="3703">
                  <c:v>370300</c:v>
                </c:pt>
                <c:pt idx="3704">
                  <c:v>370400</c:v>
                </c:pt>
                <c:pt idx="3705">
                  <c:v>370500</c:v>
                </c:pt>
                <c:pt idx="3706">
                  <c:v>370600</c:v>
                </c:pt>
                <c:pt idx="3707">
                  <c:v>370700</c:v>
                </c:pt>
                <c:pt idx="3708">
                  <c:v>370800</c:v>
                </c:pt>
                <c:pt idx="3709">
                  <c:v>370900</c:v>
                </c:pt>
                <c:pt idx="3710">
                  <c:v>371000</c:v>
                </c:pt>
                <c:pt idx="3711">
                  <c:v>371100</c:v>
                </c:pt>
                <c:pt idx="3712">
                  <c:v>371200</c:v>
                </c:pt>
                <c:pt idx="3713">
                  <c:v>371300</c:v>
                </c:pt>
                <c:pt idx="3714">
                  <c:v>371400</c:v>
                </c:pt>
                <c:pt idx="3715">
                  <c:v>371500</c:v>
                </c:pt>
                <c:pt idx="3716">
                  <c:v>371600</c:v>
                </c:pt>
                <c:pt idx="3717">
                  <c:v>371700</c:v>
                </c:pt>
                <c:pt idx="3718">
                  <c:v>371800</c:v>
                </c:pt>
                <c:pt idx="3719">
                  <c:v>371900</c:v>
                </c:pt>
                <c:pt idx="3720">
                  <c:v>372000</c:v>
                </c:pt>
                <c:pt idx="3721">
                  <c:v>372100</c:v>
                </c:pt>
                <c:pt idx="3722">
                  <c:v>372200</c:v>
                </c:pt>
                <c:pt idx="3723">
                  <c:v>372300</c:v>
                </c:pt>
                <c:pt idx="3724">
                  <c:v>372400</c:v>
                </c:pt>
                <c:pt idx="3725">
                  <c:v>372500</c:v>
                </c:pt>
                <c:pt idx="3726">
                  <c:v>372600</c:v>
                </c:pt>
                <c:pt idx="3727">
                  <c:v>372700</c:v>
                </c:pt>
                <c:pt idx="3728">
                  <c:v>372800</c:v>
                </c:pt>
                <c:pt idx="3729">
                  <c:v>372900</c:v>
                </c:pt>
                <c:pt idx="3730">
                  <c:v>373000</c:v>
                </c:pt>
                <c:pt idx="3731">
                  <c:v>373100</c:v>
                </c:pt>
                <c:pt idx="3732">
                  <c:v>373200</c:v>
                </c:pt>
                <c:pt idx="3733">
                  <c:v>373300</c:v>
                </c:pt>
                <c:pt idx="3734">
                  <c:v>373400</c:v>
                </c:pt>
                <c:pt idx="3735">
                  <c:v>373500</c:v>
                </c:pt>
                <c:pt idx="3736">
                  <c:v>373600</c:v>
                </c:pt>
                <c:pt idx="3737">
                  <c:v>373700</c:v>
                </c:pt>
                <c:pt idx="3738">
                  <c:v>373800</c:v>
                </c:pt>
                <c:pt idx="3739">
                  <c:v>373900</c:v>
                </c:pt>
                <c:pt idx="3740">
                  <c:v>374000</c:v>
                </c:pt>
                <c:pt idx="3741">
                  <c:v>374100</c:v>
                </c:pt>
                <c:pt idx="3742">
                  <c:v>374200</c:v>
                </c:pt>
                <c:pt idx="3743">
                  <c:v>374300</c:v>
                </c:pt>
                <c:pt idx="3744">
                  <c:v>374400</c:v>
                </c:pt>
                <c:pt idx="3745">
                  <c:v>374500</c:v>
                </c:pt>
                <c:pt idx="3746">
                  <c:v>374600</c:v>
                </c:pt>
                <c:pt idx="3747">
                  <c:v>374700</c:v>
                </c:pt>
                <c:pt idx="3748">
                  <c:v>374800</c:v>
                </c:pt>
                <c:pt idx="3749">
                  <c:v>374900</c:v>
                </c:pt>
                <c:pt idx="3750">
                  <c:v>375000</c:v>
                </c:pt>
                <c:pt idx="3751">
                  <c:v>375100</c:v>
                </c:pt>
                <c:pt idx="3752">
                  <c:v>375200</c:v>
                </c:pt>
                <c:pt idx="3753">
                  <c:v>375300</c:v>
                </c:pt>
                <c:pt idx="3754">
                  <c:v>375400</c:v>
                </c:pt>
                <c:pt idx="3755">
                  <c:v>375500</c:v>
                </c:pt>
                <c:pt idx="3756">
                  <c:v>375600</c:v>
                </c:pt>
                <c:pt idx="3757">
                  <c:v>375700</c:v>
                </c:pt>
                <c:pt idx="3758">
                  <c:v>375800</c:v>
                </c:pt>
                <c:pt idx="3759">
                  <c:v>375900</c:v>
                </c:pt>
                <c:pt idx="3760">
                  <c:v>376000</c:v>
                </c:pt>
                <c:pt idx="3761">
                  <c:v>376100</c:v>
                </c:pt>
                <c:pt idx="3762">
                  <c:v>376200</c:v>
                </c:pt>
                <c:pt idx="3763">
                  <c:v>376300</c:v>
                </c:pt>
                <c:pt idx="3764">
                  <c:v>376400</c:v>
                </c:pt>
                <c:pt idx="3765">
                  <c:v>376500</c:v>
                </c:pt>
                <c:pt idx="3766">
                  <c:v>376600</c:v>
                </c:pt>
                <c:pt idx="3767">
                  <c:v>376700</c:v>
                </c:pt>
                <c:pt idx="3768">
                  <c:v>376800</c:v>
                </c:pt>
                <c:pt idx="3769">
                  <c:v>376900</c:v>
                </c:pt>
                <c:pt idx="3770">
                  <c:v>377000</c:v>
                </c:pt>
                <c:pt idx="3771">
                  <c:v>377100</c:v>
                </c:pt>
                <c:pt idx="3772">
                  <c:v>377200</c:v>
                </c:pt>
                <c:pt idx="3773">
                  <c:v>377300</c:v>
                </c:pt>
                <c:pt idx="3774">
                  <c:v>377400</c:v>
                </c:pt>
                <c:pt idx="3775">
                  <c:v>377500</c:v>
                </c:pt>
                <c:pt idx="3776">
                  <c:v>377600</c:v>
                </c:pt>
                <c:pt idx="3777">
                  <c:v>377700</c:v>
                </c:pt>
                <c:pt idx="3778">
                  <c:v>377800</c:v>
                </c:pt>
                <c:pt idx="3779">
                  <c:v>377900</c:v>
                </c:pt>
                <c:pt idx="3780">
                  <c:v>378000</c:v>
                </c:pt>
                <c:pt idx="3781">
                  <c:v>378100</c:v>
                </c:pt>
                <c:pt idx="3782">
                  <c:v>378200</c:v>
                </c:pt>
                <c:pt idx="3783">
                  <c:v>378300</c:v>
                </c:pt>
                <c:pt idx="3784">
                  <c:v>378400</c:v>
                </c:pt>
                <c:pt idx="3785">
                  <c:v>378500</c:v>
                </c:pt>
                <c:pt idx="3786">
                  <c:v>378600</c:v>
                </c:pt>
                <c:pt idx="3787">
                  <c:v>378700</c:v>
                </c:pt>
                <c:pt idx="3788">
                  <c:v>378800</c:v>
                </c:pt>
                <c:pt idx="3789">
                  <c:v>378900</c:v>
                </c:pt>
                <c:pt idx="3790">
                  <c:v>379000</c:v>
                </c:pt>
                <c:pt idx="3791">
                  <c:v>379100</c:v>
                </c:pt>
                <c:pt idx="3792">
                  <c:v>379200</c:v>
                </c:pt>
                <c:pt idx="3793">
                  <c:v>379300</c:v>
                </c:pt>
                <c:pt idx="3794">
                  <c:v>379400</c:v>
                </c:pt>
                <c:pt idx="3795">
                  <c:v>379500</c:v>
                </c:pt>
                <c:pt idx="3796">
                  <c:v>379600</c:v>
                </c:pt>
                <c:pt idx="3797">
                  <c:v>379700</c:v>
                </c:pt>
                <c:pt idx="3798">
                  <c:v>379800</c:v>
                </c:pt>
                <c:pt idx="3799">
                  <c:v>379900</c:v>
                </c:pt>
                <c:pt idx="3800">
                  <c:v>380000</c:v>
                </c:pt>
                <c:pt idx="3801">
                  <c:v>380100</c:v>
                </c:pt>
                <c:pt idx="3802">
                  <c:v>380200</c:v>
                </c:pt>
                <c:pt idx="3803">
                  <c:v>380300</c:v>
                </c:pt>
                <c:pt idx="3804">
                  <c:v>380400</c:v>
                </c:pt>
                <c:pt idx="3805">
                  <c:v>380500</c:v>
                </c:pt>
                <c:pt idx="3806">
                  <c:v>380600</c:v>
                </c:pt>
                <c:pt idx="3807">
                  <c:v>380700</c:v>
                </c:pt>
                <c:pt idx="3808">
                  <c:v>380800</c:v>
                </c:pt>
                <c:pt idx="3809">
                  <c:v>380900</c:v>
                </c:pt>
                <c:pt idx="3810">
                  <c:v>381000</c:v>
                </c:pt>
                <c:pt idx="3811">
                  <c:v>381100</c:v>
                </c:pt>
                <c:pt idx="3812">
                  <c:v>381200</c:v>
                </c:pt>
                <c:pt idx="3813">
                  <c:v>381300</c:v>
                </c:pt>
                <c:pt idx="3814">
                  <c:v>381400</c:v>
                </c:pt>
                <c:pt idx="3815">
                  <c:v>381500</c:v>
                </c:pt>
                <c:pt idx="3816">
                  <c:v>381600</c:v>
                </c:pt>
                <c:pt idx="3817">
                  <c:v>381700</c:v>
                </c:pt>
                <c:pt idx="3818">
                  <c:v>381800</c:v>
                </c:pt>
                <c:pt idx="3819">
                  <c:v>381900</c:v>
                </c:pt>
                <c:pt idx="3820">
                  <c:v>382000</c:v>
                </c:pt>
                <c:pt idx="3821">
                  <c:v>382100</c:v>
                </c:pt>
                <c:pt idx="3822">
                  <c:v>382200</c:v>
                </c:pt>
                <c:pt idx="3823">
                  <c:v>382300</c:v>
                </c:pt>
                <c:pt idx="3824">
                  <c:v>382400</c:v>
                </c:pt>
                <c:pt idx="3825">
                  <c:v>382500</c:v>
                </c:pt>
                <c:pt idx="3826">
                  <c:v>382600</c:v>
                </c:pt>
                <c:pt idx="3827">
                  <c:v>382700</c:v>
                </c:pt>
                <c:pt idx="3828">
                  <c:v>382800</c:v>
                </c:pt>
                <c:pt idx="3829">
                  <c:v>382900</c:v>
                </c:pt>
                <c:pt idx="3830">
                  <c:v>383000</c:v>
                </c:pt>
                <c:pt idx="3831">
                  <c:v>383100</c:v>
                </c:pt>
                <c:pt idx="3832">
                  <c:v>383200</c:v>
                </c:pt>
                <c:pt idx="3833">
                  <c:v>383300</c:v>
                </c:pt>
                <c:pt idx="3834">
                  <c:v>383400</c:v>
                </c:pt>
                <c:pt idx="3835">
                  <c:v>383500</c:v>
                </c:pt>
                <c:pt idx="3836">
                  <c:v>383600</c:v>
                </c:pt>
                <c:pt idx="3837">
                  <c:v>383700</c:v>
                </c:pt>
                <c:pt idx="3838">
                  <c:v>383800</c:v>
                </c:pt>
                <c:pt idx="3839">
                  <c:v>383900</c:v>
                </c:pt>
                <c:pt idx="3840">
                  <c:v>384000</c:v>
                </c:pt>
                <c:pt idx="3841">
                  <c:v>384100</c:v>
                </c:pt>
                <c:pt idx="3842">
                  <c:v>384200</c:v>
                </c:pt>
                <c:pt idx="3843">
                  <c:v>384300</c:v>
                </c:pt>
                <c:pt idx="3844">
                  <c:v>384400</c:v>
                </c:pt>
                <c:pt idx="3845">
                  <c:v>384500</c:v>
                </c:pt>
                <c:pt idx="3846">
                  <c:v>384600</c:v>
                </c:pt>
                <c:pt idx="3847">
                  <c:v>384700</c:v>
                </c:pt>
                <c:pt idx="3848">
                  <c:v>384800</c:v>
                </c:pt>
                <c:pt idx="3849">
                  <c:v>384900</c:v>
                </c:pt>
                <c:pt idx="3850">
                  <c:v>385000</c:v>
                </c:pt>
                <c:pt idx="3851">
                  <c:v>385100</c:v>
                </c:pt>
                <c:pt idx="3852">
                  <c:v>385200</c:v>
                </c:pt>
                <c:pt idx="3853">
                  <c:v>385300</c:v>
                </c:pt>
                <c:pt idx="3854">
                  <c:v>385400</c:v>
                </c:pt>
                <c:pt idx="3855">
                  <c:v>385500</c:v>
                </c:pt>
                <c:pt idx="3856">
                  <c:v>385600</c:v>
                </c:pt>
                <c:pt idx="3857">
                  <c:v>385700</c:v>
                </c:pt>
                <c:pt idx="3858">
                  <c:v>385800</c:v>
                </c:pt>
                <c:pt idx="3859">
                  <c:v>385900</c:v>
                </c:pt>
                <c:pt idx="3860">
                  <c:v>386000</c:v>
                </c:pt>
                <c:pt idx="3861">
                  <c:v>386100</c:v>
                </c:pt>
                <c:pt idx="3862">
                  <c:v>386200</c:v>
                </c:pt>
                <c:pt idx="3863">
                  <c:v>386300</c:v>
                </c:pt>
                <c:pt idx="3864">
                  <c:v>386400</c:v>
                </c:pt>
                <c:pt idx="3865">
                  <c:v>386500</c:v>
                </c:pt>
                <c:pt idx="3866">
                  <c:v>386600</c:v>
                </c:pt>
                <c:pt idx="3867">
                  <c:v>386700</c:v>
                </c:pt>
                <c:pt idx="3868">
                  <c:v>386800</c:v>
                </c:pt>
                <c:pt idx="3869">
                  <c:v>386900</c:v>
                </c:pt>
                <c:pt idx="3870">
                  <c:v>387000</c:v>
                </c:pt>
                <c:pt idx="3871">
                  <c:v>387100</c:v>
                </c:pt>
                <c:pt idx="3872">
                  <c:v>387200</c:v>
                </c:pt>
                <c:pt idx="3873">
                  <c:v>387300</c:v>
                </c:pt>
                <c:pt idx="3874">
                  <c:v>387400</c:v>
                </c:pt>
                <c:pt idx="3875">
                  <c:v>387500</c:v>
                </c:pt>
                <c:pt idx="3876">
                  <c:v>387600</c:v>
                </c:pt>
                <c:pt idx="3877">
                  <c:v>387700</c:v>
                </c:pt>
                <c:pt idx="3878">
                  <c:v>387800</c:v>
                </c:pt>
                <c:pt idx="3879">
                  <c:v>387900</c:v>
                </c:pt>
                <c:pt idx="3880">
                  <c:v>388000</c:v>
                </c:pt>
                <c:pt idx="3881">
                  <c:v>388100</c:v>
                </c:pt>
                <c:pt idx="3882">
                  <c:v>388200</c:v>
                </c:pt>
                <c:pt idx="3883">
                  <c:v>388300</c:v>
                </c:pt>
                <c:pt idx="3884">
                  <c:v>388400</c:v>
                </c:pt>
                <c:pt idx="3885">
                  <c:v>388500</c:v>
                </c:pt>
                <c:pt idx="3886">
                  <c:v>388600</c:v>
                </c:pt>
                <c:pt idx="3887">
                  <c:v>388700</c:v>
                </c:pt>
                <c:pt idx="3888">
                  <c:v>388800</c:v>
                </c:pt>
                <c:pt idx="3889">
                  <c:v>388900</c:v>
                </c:pt>
                <c:pt idx="3890">
                  <c:v>389000</c:v>
                </c:pt>
                <c:pt idx="3891">
                  <c:v>389100</c:v>
                </c:pt>
                <c:pt idx="3892">
                  <c:v>389200</c:v>
                </c:pt>
                <c:pt idx="3893">
                  <c:v>389300</c:v>
                </c:pt>
                <c:pt idx="3894">
                  <c:v>389400</c:v>
                </c:pt>
                <c:pt idx="3895">
                  <c:v>389500</c:v>
                </c:pt>
                <c:pt idx="3896">
                  <c:v>389600</c:v>
                </c:pt>
                <c:pt idx="3897">
                  <c:v>389700</c:v>
                </c:pt>
                <c:pt idx="3898">
                  <c:v>389800</c:v>
                </c:pt>
                <c:pt idx="3899">
                  <c:v>389900</c:v>
                </c:pt>
                <c:pt idx="3900">
                  <c:v>390000</c:v>
                </c:pt>
                <c:pt idx="3901">
                  <c:v>390100</c:v>
                </c:pt>
                <c:pt idx="3902">
                  <c:v>390200</c:v>
                </c:pt>
                <c:pt idx="3903">
                  <c:v>390300</c:v>
                </c:pt>
                <c:pt idx="3904">
                  <c:v>390400</c:v>
                </c:pt>
                <c:pt idx="3905">
                  <c:v>390500</c:v>
                </c:pt>
                <c:pt idx="3906">
                  <c:v>390600</c:v>
                </c:pt>
                <c:pt idx="3907">
                  <c:v>390700</c:v>
                </c:pt>
                <c:pt idx="3908">
                  <c:v>390800</c:v>
                </c:pt>
                <c:pt idx="3909">
                  <c:v>390900</c:v>
                </c:pt>
                <c:pt idx="3910">
                  <c:v>391000</c:v>
                </c:pt>
                <c:pt idx="3911">
                  <c:v>391100</c:v>
                </c:pt>
                <c:pt idx="3912">
                  <c:v>391200</c:v>
                </c:pt>
                <c:pt idx="3913">
                  <c:v>391300</c:v>
                </c:pt>
                <c:pt idx="3914">
                  <c:v>391400</c:v>
                </c:pt>
                <c:pt idx="3915">
                  <c:v>391500</c:v>
                </c:pt>
                <c:pt idx="3916">
                  <c:v>391600</c:v>
                </c:pt>
                <c:pt idx="3917">
                  <c:v>391700</c:v>
                </c:pt>
                <c:pt idx="3918">
                  <c:v>391800</c:v>
                </c:pt>
                <c:pt idx="3919">
                  <c:v>391900</c:v>
                </c:pt>
                <c:pt idx="3920">
                  <c:v>392000</c:v>
                </c:pt>
                <c:pt idx="3921">
                  <c:v>392100</c:v>
                </c:pt>
                <c:pt idx="3922">
                  <c:v>392200</c:v>
                </c:pt>
                <c:pt idx="3923">
                  <c:v>392300</c:v>
                </c:pt>
                <c:pt idx="3924">
                  <c:v>392400</c:v>
                </c:pt>
                <c:pt idx="3925">
                  <c:v>392500</c:v>
                </c:pt>
                <c:pt idx="3926">
                  <c:v>392600</c:v>
                </c:pt>
                <c:pt idx="3927">
                  <c:v>392700</c:v>
                </c:pt>
                <c:pt idx="3928">
                  <c:v>392800</c:v>
                </c:pt>
                <c:pt idx="3929">
                  <c:v>392900</c:v>
                </c:pt>
                <c:pt idx="3930">
                  <c:v>393000</c:v>
                </c:pt>
                <c:pt idx="3931">
                  <c:v>393100</c:v>
                </c:pt>
                <c:pt idx="3932">
                  <c:v>393200</c:v>
                </c:pt>
                <c:pt idx="3933">
                  <c:v>393300</c:v>
                </c:pt>
                <c:pt idx="3934">
                  <c:v>393400</c:v>
                </c:pt>
                <c:pt idx="3935">
                  <c:v>393500</c:v>
                </c:pt>
                <c:pt idx="3936">
                  <c:v>393600</c:v>
                </c:pt>
                <c:pt idx="3937">
                  <c:v>393700</c:v>
                </c:pt>
                <c:pt idx="3938">
                  <c:v>393800</c:v>
                </c:pt>
                <c:pt idx="3939">
                  <c:v>393900</c:v>
                </c:pt>
                <c:pt idx="3940">
                  <c:v>394000</c:v>
                </c:pt>
                <c:pt idx="3941">
                  <c:v>394100</c:v>
                </c:pt>
                <c:pt idx="3942">
                  <c:v>394200</c:v>
                </c:pt>
                <c:pt idx="3943">
                  <c:v>394300</c:v>
                </c:pt>
                <c:pt idx="3944">
                  <c:v>394400</c:v>
                </c:pt>
                <c:pt idx="3945">
                  <c:v>394500</c:v>
                </c:pt>
                <c:pt idx="3946">
                  <c:v>394600</c:v>
                </c:pt>
                <c:pt idx="3947">
                  <c:v>394700</c:v>
                </c:pt>
                <c:pt idx="3948">
                  <c:v>394800</c:v>
                </c:pt>
                <c:pt idx="3949">
                  <c:v>394900</c:v>
                </c:pt>
                <c:pt idx="3950">
                  <c:v>395000</c:v>
                </c:pt>
                <c:pt idx="3951">
                  <c:v>395100</c:v>
                </c:pt>
                <c:pt idx="3952">
                  <c:v>395200</c:v>
                </c:pt>
                <c:pt idx="3953">
                  <c:v>395300</c:v>
                </c:pt>
                <c:pt idx="3954">
                  <c:v>395400</c:v>
                </c:pt>
                <c:pt idx="3955">
                  <c:v>395500</c:v>
                </c:pt>
                <c:pt idx="3956">
                  <c:v>395600</c:v>
                </c:pt>
                <c:pt idx="3957">
                  <c:v>395700</c:v>
                </c:pt>
                <c:pt idx="3958">
                  <c:v>395800</c:v>
                </c:pt>
                <c:pt idx="3959">
                  <c:v>395900</c:v>
                </c:pt>
                <c:pt idx="3960">
                  <c:v>396000</c:v>
                </c:pt>
                <c:pt idx="3961">
                  <c:v>396100</c:v>
                </c:pt>
                <c:pt idx="3962">
                  <c:v>396200</c:v>
                </c:pt>
                <c:pt idx="3963">
                  <c:v>396300</c:v>
                </c:pt>
                <c:pt idx="3964">
                  <c:v>396400</c:v>
                </c:pt>
                <c:pt idx="3965">
                  <c:v>396500</c:v>
                </c:pt>
                <c:pt idx="3966">
                  <c:v>396600</c:v>
                </c:pt>
                <c:pt idx="3967">
                  <c:v>396700</c:v>
                </c:pt>
                <c:pt idx="3968">
                  <c:v>396800</c:v>
                </c:pt>
                <c:pt idx="3969">
                  <c:v>396900</c:v>
                </c:pt>
                <c:pt idx="3970">
                  <c:v>397000</c:v>
                </c:pt>
                <c:pt idx="3971">
                  <c:v>397100</c:v>
                </c:pt>
                <c:pt idx="3972">
                  <c:v>397200</c:v>
                </c:pt>
                <c:pt idx="3973">
                  <c:v>397300</c:v>
                </c:pt>
                <c:pt idx="3974">
                  <c:v>397400</c:v>
                </c:pt>
                <c:pt idx="3975">
                  <c:v>397500</c:v>
                </c:pt>
                <c:pt idx="3976">
                  <c:v>397600</c:v>
                </c:pt>
                <c:pt idx="3977">
                  <c:v>397700</c:v>
                </c:pt>
                <c:pt idx="3978">
                  <c:v>397800</c:v>
                </c:pt>
                <c:pt idx="3979">
                  <c:v>397900</c:v>
                </c:pt>
                <c:pt idx="3980">
                  <c:v>398000</c:v>
                </c:pt>
                <c:pt idx="3981">
                  <c:v>398100</c:v>
                </c:pt>
                <c:pt idx="3982">
                  <c:v>398200</c:v>
                </c:pt>
                <c:pt idx="3983">
                  <c:v>398300</c:v>
                </c:pt>
                <c:pt idx="3984">
                  <c:v>398400</c:v>
                </c:pt>
                <c:pt idx="3985">
                  <c:v>398500</c:v>
                </c:pt>
                <c:pt idx="3986">
                  <c:v>398600</c:v>
                </c:pt>
                <c:pt idx="3987">
                  <c:v>398700</c:v>
                </c:pt>
                <c:pt idx="3988">
                  <c:v>398800</c:v>
                </c:pt>
                <c:pt idx="3989">
                  <c:v>398900</c:v>
                </c:pt>
                <c:pt idx="3990">
                  <c:v>399000</c:v>
                </c:pt>
                <c:pt idx="3991">
                  <c:v>399100</c:v>
                </c:pt>
                <c:pt idx="3992">
                  <c:v>399200</c:v>
                </c:pt>
                <c:pt idx="3993">
                  <c:v>399300</c:v>
                </c:pt>
                <c:pt idx="3994">
                  <c:v>399400</c:v>
                </c:pt>
                <c:pt idx="3995">
                  <c:v>399500</c:v>
                </c:pt>
                <c:pt idx="3996">
                  <c:v>399600</c:v>
                </c:pt>
                <c:pt idx="3997">
                  <c:v>399700</c:v>
                </c:pt>
                <c:pt idx="3998">
                  <c:v>399800</c:v>
                </c:pt>
                <c:pt idx="3999">
                  <c:v>399900</c:v>
                </c:pt>
                <c:pt idx="4000">
                  <c:v>400000</c:v>
                </c:pt>
                <c:pt idx="4001">
                  <c:v>400100</c:v>
                </c:pt>
                <c:pt idx="4002">
                  <c:v>400200</c:v>
                </c:pt>
                <c:pt idx="4003">
                  <c:v>400300</c:v>
                </c:pt>
                <c:pt idx="4004">
                  <c:v>400400</c:v>
                </c:pt>
                <c:pt idx="4005">
                  <c:v>400500</c:v>
                </c:pt>
                <c:pt idx="4006">
                  <c:v>400600</c:v>
                </c:pt>
                <c:pt idx="4007">
                  <c:v>400700</c:v>
                </c:pt>
                <c:pt idx="4008">
                  <c:v>400800</c:v>
                </c:pt>
                <c:pt idx="4009">
                  <c:v>400900</c:v>
                </c:pt>
                <c:pt idx="4010">
                  <c:v>401000</c:v>
                </c:pt>
                <c:pt idx="4011">
                  <c:v>401100</c:v>
                </c:pt>
                <c:pt idx="4012">
                  <c:v>401200</c:v>
                </c:pt>
                <c:pt idx="4013">
                  <c:v>401300</c:v>
                </c:pt>
                <c:pt idx="4014">
                  <c:v>401400</c:v>
                </c:pt>
                <c:pt idx="4015">
                  <c:v>401500</c:v>
                </c:pt>
                <c:pt idx="4016">
                  <c:v>401600</c:v>
                </c:pt>
                <c:pt idx="4017">
                  <c:v>401700</c:v>
                </c:pt>
                <c:pt idx="4018">
                  <c:v>401800</c:v>
                </c:pt>
                <c:pt idx="4019">
                  <c:v>401900</c:v>
                </c:pt>
                <c:pt idx="4020">
                  <c:v>402000</c:v>
                </c:pt>
                <c:pt idx="4021">
                  <c:v>402100</c:v>
                </c:pt>
                <c:pt idx="4022">
                  <c:v>402200</c:v>
                </c:pt>
                <c:pt idx="4023">
                  <c:v>402300</c:v>
                </c:pt>
                <c:pt idx="4024">
                  <c:v>402400</c:v>
                </c:pt>
                <c:pt idx="4025">
                  <c:v>402500</c:v>
                </c:pt>
                <c:pt idx="4026">
                  <c:v>402600</c:v>
                </c:pt>
                <c:pt idx="4027">
                  <c:v>402700</c:v>
                </c:pt>
                <c:pt idx="4028">
                  <c:v>402800</c:v>
                </c:pt>
                <c:pt idx="4029">
                  <c:v>402900</c:v>
                </c:pt>
                <c:pt idx="4030">
                  <c:v>403000</c:v>
                </c:pt>
                <c:pt idx="4031">
                  <c:v>403100</c:v>
                </c:pt>
                <c:pt idx="4032">
                  <c:v>403200</c:v>
                </c:pt>
                <c:pt idx="4033">
                  <c:v>403300</c:v>
                </c:pt>
                <c:pt idx="4034">
                  <c:v>403400</c:v>
                </c:pt>
                <c:pt idx="4035">
                  <c:v>403500</c:v>
                </c:pt>
                <c:pt idx="4036">
                  <c:v>403600</c:v>
                </c:pt>
                <c:pt idx="4037">
                  <c:v>403700</c:v>
                </c:pt>
                <c:pt idx="4038">
                  <c:v>403800</c:v>
                </c:pt>
                <c:pt idx="4039">
                  <c:v>403900</c:v>
                </c:pt>
                <c:pt idx="4040">
                  <c:v>404000</c:v>
                </c:pt>
                <c:pt idx="4041">
                  <c:v>404100</c:v>
                </c:pt>
                <c:pt idx="4042">
                  <c:v>404200</c:v>
                </c:pt>
                <c:pt idx="4043">
                  <c:v>404300</c:v>
                </c:pt>
                <c:pt idx="4044">
                  <c:v>404400</c:v>
                </c:pt>
                <c:pt idx="4045">
                  <c:v>404500</c:v>
                </c:pt>
                <c:pt idx="4046">
                  <c:v>404600</c:v>
                </c:pt>
                <c:pt idx="4047">
                  <c:v>404700</c:v>
                </c:pt>
                <c:pt idx="4048">
                  <c:v>404800</c:v>
                </c:pt>
                <c:pt idx="4049">
                  <c:v>404900</c:v>
                </c:pt>
                <c:pt idx="4050">
                  <c:v>405000</c:v>
                </c:pt>
                <c:pt idx="4051">
                  <c:v>405100</c:v>
                </c:pt>
                <c:pt idx="4052">
                  <c:v>405200</c:v>
                </c:pt>
                <c:pt idx="4053">
                  <c:v>405300</c:v>
                </c:pt>
                <c:pt idx="4054">
                  <c:v>405400</c:v>
                </c:pt>
                <c:pt idx="4055">
                  <c:v>405500</c:v>
                </c:pt>
                <c:pt idx="4056">
                  <c:v>405600</c:v>
                </c:pt>
                <c:pt idx="4057">
                  <c:v>405700</c:v>
                </c:pt>
                <c:pt idx="4058">
                  <c:v>405800</c:v>
                </c:pt>
                <c:pt idx="4059">
                  <c:v>405900</c:v>
                </c:pt>
                <c:pt idx="4060">
                  <c:v>406000</c:v>
                </c:pt>
                <c:pt idx="4061">
                  <c:v>406100</c:v>
                </c:pt>
                <c:pt idx="4062">
                  <c:v>406200</c:v>
                </c:pt>
                <c:pt idx="4063">
                  <c:v>406300</c:v>
                </c:pt>
                <c:pt idx="4064">
                  <c:v>406400</c:v>
                </c:pt>
                <c:pt idx="4065">
                  <c:v>406500</c:v>
                </c:pt>
                <c:pt idx="4066">
                  <c:v>406600</c:v>
                </c:pt>
                <c:pt idx="4067">
                  <c:v>406700</c:v>
                </c:pt>
                <c:pt idx="4068">
                  <c:v>406800</c:v>
                </c:pt>
                <c:pt idx="4069">
                  <c:v>406900</c:v>
                </c:pt>
                <c:pt idx="4070">
                  <c:v>407000</c:v>
                </c:pt>
                <c:pt idx="4071">
                  <c:v>407100</c:v>
                </c:pt>
                <c:pt idx="4072">
                  <c:v>407200</c:v>
                </c:pt>
                <c:pt idx="4073">
                  <c:v>407300</c:v>
                </c:pt>
                <c:pt idx="4074">
                  <c:v>407400</c:v>
                </c:pt>
                <c:pt idx="4075">
                  <c:v>407500</c:v>
                </c:pt>
                <c:pt idx="4076">
                  <c:v>407600</c:v>
                </c:pt>
                <c:pt idx="4077">
                  <c:v>407700</c:v>
                </c:pt>
                <c:pt idx="4078">
                  <c:v>407800</c:v>
                </c:pt>
                <c:pt idx="4079">
                  <c:v>407900</c:v>
                </c:pt>
                <c:pt idx="4080">
                  <c:v>408000</c:v>
                </c:pt>
                <c:pt idx="4081">
                  <c:v>408100</c:v>
                </c:pt>
                <c:pt idx="4082">
                  <c:v>408200</c:v>
                </c:pt>
                <c:pt idx="4083">
                  <c:v>408300</c:v>
                </c:pt>
                <c:pt idx="4084">
                  <c:v>408400</c:v>
                </c:pt>
                <c:pt idx="4085">
                  <c:v>408500</c:v>
                </c:pt>
                <c:pt idx="4086">
                  <c:v>408600</c:v>
                </c:pt>
                <c:pt idx="4087">
                  <c:v>408700</c:v>
                </c:pt>
                <c:pt idx="4088">
                  <c:v>408800</c:v>
                </c:pt>
                <c:pt idx="4089">
                  <c:v>408900</c:v>
                </c:pt>
                <c:pt idx="4090">
                  <c:v>409000</c:v>
                </c:pt>
                <c:pt idx="4091">
                  <c:v>409100</c:v>
                </c:pt>
                <c:pt idx="4092">
                  <c:v>409200</c:v>
                </c:pt>
                <c:pt idx="4093">
                  <c:v>409300</c:v>
                </c:pt>
                <c:pt idx="4094">
                  <c:v>409400</c:v>
                </c:pt>
                <c:pt idx="4095">
                  <c:v>409500</c:v>
                </c:pt>
                <c:pt idx="4096">
                  <c:v>409600</c:v>
                </c:pt>
                <c:pt idx="4097">
                  <c:v>409700</c:v>
                </c:pt>
                <c:pt idx="4098">
                  <c:v>409800</c:v>
                </c:pt>
                <c:pt idx="4099">
                  <c:v>409900</c:v>
                </c:pt>
                <c:pt idx="4100">
                  <c:v>410000</c:v>
                </c:pt>
                <c:pt idx="4101">
                  <c:v>410100</c:v>
                </c:pt>
                <c:pt idx="4102">
                  <c:v>410200</c:v>
                </c:pt>
                <c:pt idx="4103">
                  <c:v>410300</c:v>
                </c:pt>
                <c:pt idx="4104">
                  <c:v>410400</c:v>
                </c:pt>
                <c:pt idx="4105">
                  <c:v>410500</c:v>
                </c:pt>
                <c:pt idx="4106">
                  <c:v>410600</c:v>
                </c:pt>
                <c:pt idx="4107">
                  <c:v>410700</c:v>
                </c:pt>
                <c:pt idx="4108">
                  <c:v>410800</c:v>
                </c:pt>
                <c:pt idx="4109">
                  <c:v>410900</c:v>
                </c:pt>
                <c:pt idx="4110">
                  <c:v>411000</c:v>
                </c:pt>
                <c:pt idx="4111">
                  <c:v>411100</c:v>
                </c:pt>
                <c:pt idx="4112">
                  <c:v>411200</c:v>
                </c:pt>
                <c:pt idx="4113">
                  <c:v>411300</c:v>
                </c:pt>
                <c:pt idx="4114">
                  <c:v>411400</c:v>
                </c:pt>
                <c:pt idx="4115">
                  <c:v>411500</c:v>
                </c:pt>
                <c:pt idx="4116">
                  <c:v>411600</c:v>
                </c:pt>
                <c:pt idx="4117">
                  <c:v>411700</c:v>
                </c:pt>
                <c:pt idx="4118">
                  <c:v>411800</c:v>
                </c:pt>
                <c:pt idx="4119">
                  <c:v>411900</c:v>
                </c:pt>
                <c:pt idx="4120">
                  <c:v>412000</c:v>
                </c:pt>
                <c:pt idx="4121">
                  <c:v>412100</c:v>
                </c:pt>
                <c:pt idx="4122">
                  <c:v>412200</c:v>
                </c:pt>
                <c:pt idx="4123">
                  <c:v>412300</c:v>
                </c:pt>
                <c:pt idx="4124">
                  <c:v>412400</c:v>
                </c:pt>
                <c:pt idx="4125">
                  <c:v>412500</c:v>
                </c:pt>
                <c:pt idx="4126">
                  <c:v>412600</c:v>
                </c:pt>
                <c:pt idx="4127">
                  <c:v>412700</c:v>
                </c:pt>
                <c:pt idx="4128">
                  <c:v>412800</c:v>
                </c:pt>
                <c:pt idx="4129">
                  <c:v>412900</c:v>
                </c:pt>
                <c:pt idx="4130">
                  <c:v>413000</c:v>
                </c:pt>
                <c:pt idx="4131">
                  <c:v>413100</c:v>
                </c:pt>
                <c:pt idx="4132">
                  <c:v>413200</c:v>
                </c:pt>
                <c:pt idx="4133">
                  <c:v>413300</c:v>
                </c:pt>
                <c:pt idx="4134">
                  <c:v>413400</c:v>
                </c:pt>
                <c:pt idx="4135">
                  <c:v>413500</c:v>
                </c:pt>
                <c:pt idx="4136">
                  <c:v>413600</c:v>
                </c:pt>
                <c:pt idx="4137">
                  <c:v>413700</c:v>
                </c:pt>
                <c:pt idx="4138">
                  <c:v>413800</c:v>
                </c:pt>
                <c:pt idx="4139">
                  <c:v>413900</c:v>
                </c:pt>
                <c:pt idx="4140">
                  <c:v>414000</c:v>
                </c:pt>
                <c:pt idx="4141">
                  <c:v>414100</c:v>
                </c:pt>
                <c:pt idx="4142">
                  <c:v>414200</c:v>
                </c:pt>
                <c:pt idx="4143">
                  <c:v>414300</c:v>
                </c:pt>
                <c:pt idx="4144">
                  <c:v>414400</c:v>
                </c:pt>
                <c:pt idx="4145">
                  <c:v>414500</c:v>
                </c:pt>
                <c:pt idx="4146">
                  <c:v>414600</c:v>
                </c:pt>
                <c:pt idx="4147">
                  <c:v>414700</c:v>
                </c:pt>
                <c:pt idx="4148">
                  <c:v>414800</c:v>
                </c:pt>
                <c:pt idx="4149">
                  <c:v>414900</c:v>
                </c:pt>
                <c:pt idx="4150">
                  <c:v>415000</c:v>
                </c:pt>
                <c:pt idx="4151">
                  <c:v>415100</c:v>
                </c:pt>
                <c:pt idx="4152">
                  <c:v>415200</c:v>
                </c:pt>
                <c:pt idx="4153">
                  <c:v>415300</c:v>
                </c:pt>
                <c:pt idx="4154">
                  <c:v>415400</c:v>
                </c:pt>
                <c:pt idx="4155">
                  <c:v>415500</c:v>
                </c:pt>
                <c:pt idx="4156">
                  <c:v>415600</c:v>
                </c:pt>
                <c:pt idx="4157">
                  <c:v>415700</c:v>
                </c:pt>
                <c:pt idx="4158">
                  <c:v>415800</c:v>
                </c:pt>
                <c:pt idx="4159">
                  <c:v>415900</c:v>
                </c:pt>
                <c:pt idx="4160">
                  <c:v>416000</c:v>
                </c:pt>
                <c:pt idx="4161">
                  <c:v>416100</c:v>
                </c:pt>
                <c:pt idx="4162">
                  <c:v>416200</c:v>
                </c:pt>
                <c:pt idx="4163">
                  <c:v>416300</c:v>
                </c:pt>
                <c:pt idx="4164">
                  <c:v>416400</c:v>
                </c:pt>
                <c:pt idx="4165">
                  <c:v>416500</c:v>
                </c:pt>
                <c:pt idx="4166">
                  <c:v>416600</c:v>
                </c:pt>
                <c:pt idx="4167">
                  <c:v>416700</c:v>
                </c:pt>
                <c:pt idx="4168">
                  <c:v>416800</c:v>
                </c:pt>
                <c:pt idx="4169">
                  <c:v>416900</c:v>
                </c:pt>
                <c:pt idx="4170">
                  <c:v>417000</c:v>
                </c:pt>
                <c:pt idx="4171">
                  <c:v>417100</c:v>
                </c:pt>
                <c:pt idx="4172">
                  <c:v>417200</c:v>
                </c:pt>
                <c:pt idx="4173">
                  <c:v>417300</c:v>
                </c:pt>
                <c:pt idx="4174">
                  <c:v>417400</c:v>
                </c:pt>
                <c:pt idx="4175">
                  <c:v>417500</c:v>
                </c:pt>
                <c:pt idx="4176">
                  <c:v>417600</c:v>
                </c:pt>
                <c:pt idx="4177">
                  <c:v>417700</c:v>
                </c:pt>
                <c:pt idx="4178">
                  <c:v>417800</c:v>
                </c:pt>
                <c:pt idx="4179">
                  <c:v>417900</c:v>
                </c:pt>
                <c:pt idx="4180">
                  <c:v>418000</c:v>
                </c:pt>
                <c:pt idx="4181">
                  <c:v>418100</c:v>
                </c:pt>
                <c:pt idx="4182">
                  <c:v>418200</c:v>
                </c:pt>
                <c:pt idx="4183">
                  <c:v>418300</c:v>
                </c:pt>
                <c:pt idx="4184">
                  <c:v>418400</c:v>
                </c:pt>
                <c:pt idx="4185">
                  <c:v>418500</c:v>
                </c:pt>
                <c:pt idx="4186">
                  <c:v>418600</c:v>
                </c:pt>
                <c:pt idx="4187">
                  <c:v>418700</c:v>
                </c:pt>
                <c:pt idx="4188">
                  <c:v>418800</c:v>
                </c:pt>
                <c:pt idx="4189">
                  <c:v>418900</c:v>
                </c:pt>
                <c:pt idx="4190">
                  <c:v>419000</c:v>
                </c:pt>
                <c:pt idx="4191">
                  <c:v>419100</c:v>
                </c:pt>
                <c:pt idx="4192">
                  <c:v>419200</c:v>
                </c:pt>
                <c:pt idx="4193">
                  <c:v>419300</c:v>
                </c:pt>
                <c:pt idx="4194">
                  <c:v>419400</c:v>
                </c:pt>
                <c:pt idx="4195">
                  <c:v>419500</c:v>
                </c:pt>
                <c:pt idx="4196">
                  <c:v>419600</c:v>
                </c:pt>
                <c:pt idx="4197">
                  <c:v>419700</c:v>
                </c:pt>
                <c:pt idx="4198">
                  <c:v>419800</c:v>
                </c:pt>
                <c:pt idx="4199">
                  <c:v>419900</c:v>
                </c:pt>
                <c:pt idx="4200">
                  <c:v>420000</c:v>
                </c:pt>
                <c:pt idx="4201">
                  <c:v>420100</c:v>
                </c:pt>
                <c:pt idx="4202">
                  <c:v>420200</c:v>
                </c:pt>
                <c:pt idx="4203">
                  <c:v>420300</c:v>
                </c:pt>
                <c:pt idx="4204">
                  <c:v>420400</c:v>
                </c:pt>
                <c:pt idx="4205">
                  <c:v>420500</c:v>
                </c:pt>
                <c:pt idx="4206">
                  <c:v>420600</c:v>
                </c:pt>
                <c:pt idx="4207">
                  <c:v>420700</c:v>
                </c:pt>
                <c:pt idx="4208">
                  <c:v>420800</c:v>
                </c:pt>
                <c:pt idx="4209">
                  <c:v>420900</c:v>
                </c:pt>
                <c:pt idx="4210">
                  <c:v>421000</c:v>
                </c:pt>
                <c:pt idx="4211">
                  <c:v>421100</c:v>
                </c:pt>
                <c:pt idx="4212">
                  <c:v>421200</c:v>
                </c:pt>
                <c:pt idx="4213">
                  <c:v>421300</c:v>
                </c:pt>
                <c:pt idx="4214">
                  <c:v>421400</c:v>
                </c:pt>
                <c:pt idx="4215">
                  <c:v>421500</c:v>
                </c:pt>
                <c:pt idx="4216">
                  <c:v>421600</c:v>
                </c:pt>
                <c:pt idx="4217">
                  <c:v>421700</c:v>
                </c:pt>
                <c:pt idx="4218">
                  <c:v>421800</c:v>
                </c:pt>
                <c:pt idx="4219">
                  <c:v>421900</c:v>
                </c:pt>
                <c:pt idx="4220">
                  <c:v>422000</c:v>
                </c:pt>
                <c:pt idx="4221">
                  <c:v>422100</c:v>
                </c:pt>
                <c:pt idx="4222">
                  <c:v>422200</c:v>
                </c:pt>
                <c:pt idx="4223">
                  <c:v>422300</c:v>
                </c:pt>
                <c:pt idx="4224">
                  <c:v>422400</c:v>
                </c:pt>
                <c:pt idx="4225">
                  <c:v>422500</c:v>
                </c:pt>
                <c:pt idx="4226">
                  <c:v>422600</c:v>
                </c:pt>
                <c:pt idx="4227">
                  <c:v>422700</c:v>
                </c:pt>
                <c:pt idx="4228">
                  <c:v>422800</c:v>
                </c:pt>
                <c:pt idx="4229">
                  <c:v>422900</c:v>
                </c:pt>
                <c:pt idx="4230">
                  <c:v>423000</c:v>
                </c:pt>
                <c:pt idx="4231">
                  <c:v>423100</c:v>
                </c:pt>
                <c:pt idx="4232">
                  <c:v>423200</c:v>
                </c:pt>
                <c:pt idx="4233">
                  <c:v>423300</c:v>
                </c:pt>
                <c:pt idx="4234">
                  <c:v>423400</c:v>
                </c:pt>
                <c:pt idx="4235">
                  <c:v>423500</c:v>
                </c:pt>
                <c:pt idx="4236">
                  <c:v>423600</c:v>
                </c:pt>
                <c:pt idx="4237">
                  <c:v>423700</c:v>
                </c:pt>
                <c:pt idx="4238">
                  <c:v>423800</c:v>
                </c:pt>
                <c:pt idx="4239">
                  <c:v>423900</c:v>
                </c:pt>
                <c:pt idx="4240">
                  <c:v>424000</c:v>
                </c:pt>
                <c:pt idx="4241">
                  <c:v>424100</c:v>
                </c:pt>
                <c:pt idx="4242">
                  <c:v>424200</c:v>
                </c:pt>
                <c:pt idx="4243">
                  <c:v>424300</c:v>
                </c:pt>
                <c:pt idx="4244">
                  <c:v>424400</c:v>
                </c:pt>
                <c:pt idx="4245">
                  <c:v>424500</c:v>
                </c:pt>
                <c:pt idx="4246">
                  <c:v>424600</c:v>
                </c:pt>
                <c:pt idx="4247">
                  <c:v>424700</c:v>
                </c:pt>
                <c:pt idx="4248">
                  <c:v>424800</c:v>
                </c:pt>
                <c:pt idx="4249">
                  <c:v>424900</c:v>
                </c:pt>
                <c:pt idx="4250">
                  <c:v>425000</c:v>
                </c:pt>
                <c:pt idx="4251">
                  <c:v>425100</c:v>
                </c:pt>
                <c:pt idx="4252">
                  <c:v>425200</c:v>
                </c:pt>
                <c:pt idx="4253">
                  <c:v>425300</c:v>
                </c:pt>
                <c:pt idx="4254">
                  <c:v>425400</c:v>
                </c:pt>
                <c:pt idx="4255">
                  <c:v>425500</c:v>
                </c:pt>
                <c:pt idx="4256">
                  <c:v>425600</c:v>
                </c:pt>
                <c:pt idx="4257">
                  <c:v>425700</c:v>
                </c:pt>
                <c:pt idx="4258">
                  <c:v>425800</c:v>
                </c:pt>
                <c:pt idx="4259">
                  <c:v>425900</c:v>
                </c:pt>
                <c:pt idx="4260">
                  <c:v>426000</c:v>
                </c:pt>
                <c:pt idx="4261">
                  <c:v>426100</c:v>
                </c:pt>
                <c:pt idx="4262">
                  <c:v>426200</c:v>
                </c:pt>
                <c:pt idx="4263">
                  <c:v>426300</c:v>
                </c:pt>
                <c:pt idx="4264">
                  <c:v>426400</c:v>
                </c:pt>
                <c:pt idx="4265">
                  <c:v>426500</c:v>
                </c:pt>
                <c:pt idx="4266">
                  <c:v>426600</c:v>
                </c:pt>
                <c:pt idx="4267">
                  <c:v>426700</c:v>
                </c:pt>
                <c:pt idx="4268">
                  <c:v>426800</c:v>
                </c:pt>
                <c:pt idx="4269">
                  <c:v>426900</c:v>
                </c:pt>
                <c:pt idx="4270">
                  <c:v>427000</c:v>
                </c:pt>
                <c:pt idx="4271">
                  <c:v>427100</c:v>
                </c:pt>
                <c:pt idx="4272">
                  <c:v>427200</c:v>
                </c:pt>
                <c:pt idx="4273">
                  <c:v>427300</c:v>
                </c:pt>
                <c:pt idx="4274">
                  <c:v>427400</c:v>
                </c:pt>
                <c:pt idx="4275">
                  <c:v>427500</c:v>
                </c:pt>
                <c:pt idx="4276">
                  <c:v>427600</c:v>
                </c:pt>
                <c:pt idx="4277">
                  <c:v>427700</c:v>
                </c:pt>
                <c:pt idx="4278">
                  <c:v>427800</c:v>
                </c:pt>
                <c:pt idx="4279">
                  <c:v>427900</c:v>
                </c:pt>
                <c:pt idx="4280">
                  <c:v>428000</c:v>
                </c:pt>
                <c:pt idx="4281">
                  <c:v>428100</c:v>
                </c:pt>
                <c:pt idx="4282">
                  <c:v>428200</c:v>
                </c:pt>
                <c:pt idx="4283">
                  <c:v>428300</c:v>
                </c:pt>
                <c:pt idx="4284">
                  <c:v>428400</c:v>
                </c:pt>
                <c:pt idx="4285">
                  <c:v>428500</c:v>
                </c:pt>
                <c:pt idx="4286">
                  <c:v>428600</c:v>
                </c:pt>
                <c:pt idx="4287">
                  <c:v>428700</c:v>
                </c:pt>
                <c:pt idx="4288">
                  <c:v>428800</c:v>
                </c:pt>
                <c:pt idx="4289">
                  <c:v>428900</c:v>
                </c:pt>
                <c:pt idx="4290">
                  <c:v>429000</c:v>
                </c:pt>
                <c:pt idx="4291">
                  <c:v>429100</c:v>
                </c:pt>
                <c:pt idx="4292">
                  <c:v>429200</c:v>
                </c:pt>
                <c:pt idx="4293">
                  <c:v>429300</c:v>
                </c:pt>
                <c:pt idx="4294">
                  <c:v>429400</c:v>
                </c:pt>
                <c:pt idx="4295">
                  <c:v>429500</c:v>
                </c:pt>
                <c:pt idx="4296">
                  <c:v>429600</c:v>
                </c:pt>
                <c:pt idx="4297">
                  <c:v>429700</c:v>
                </c:pt>
                <c:pt idx="4298">
                  <c:v>429800</c:v>
                </c:pt>
                <c:pt idx="4299">
                  <c:v>429900</c:v>
                </c:pt>
                <c:pt idx="4300">
                  <c:v>430000</c:v>
                </c:pt>
                <c:pt idx="4301">
                  <c:v>430100</c:v>
                </c:pt>
                <c:pt idx="4302">
                  <c:v>430200</c:v>
                </c:pt>
                <c:pt idx="4303">
                  <c:v>430300</c:v>
                </c:pt>
                <c:pt idx="4304">
                  <c:v>430400</c:v>
                </c:pt>
                <c:pt idx="4305">
                  <c:v>430500</c:v>
                </c:pt>
                <c:pt idx="4306">
                  <c:v>430600</c:v>
                </c:pt>
                <c:pt idx="4307">
                  <c:v>430700</c:v>
                </c:pt>
                <c:pt idx="4308">
                  <c:v>430800</c:v>
                </c:pt>
                <c:pt idx="4309">
                  <c:v>430900</c:v>
                </c:pt>
                <c:pt idx="4310">
                  <c:v>431000</c:v>
                </c:pt>
                <c:pt idx="4311">
                  <c:v>431100</c:v>
                </c:pt>
                <c:pt idx="4312">
                  <c:v>431200</c:v>
                </c:pt>
                <c:pt idx="4313">
                  <c:v>431300</c:v>
                </c:pt>
                <c:pt idx="4314">
                  <c:v>431400</c:v>
                </c:pt>
                <c:pt idx="4315">
                  <c:v>431500</c:v>
                </c:pt>
                <c:pt idx="4316">
                  <c:v>431600</c:v>
                </c:pt>
                <c:pt idx="4317">
                  <c:v>431700</c:v>
                </c:pt>
                <c:pt idx="4318">
                  <c:v>431800</c:v>
                </c:pt>
                <c:pt idx="4319">
                  <c:v>431900</c:v>
                </c:pt>
                <c:pt idx="4320">
                  <c:v>432000</c:v>
                </c:pt>
                <c:pt idx="4321">
                  <c:v>432100</c:v>
                </c:pt>
                <c:pt idx="4322">
                  <c:v>432200</c:v>
                </c:pt>
                <c:pt idx="4323">
                  <c:v>432300</c:v>
                </c:pt>
                <c:pt idx="4324">
                  <c:v>432400</c:v>
                </c:pt>
                <c:pt idx="4325">
                  <c:v>432500</c:v>
                </c:pt>
                <c:pt idx="4326">
                  <c:v>432600</c:v>
                </c:pt>
                <c:pt idx="4327">
                  <c:v>432700</c:v>
                </c:pt>
                <c:pt idx="4328">
                  <c:v>432800</c:v>
                </c:pt>
                <c:pt idx="4329">
                  <c:v>432900</c:v>
                </c:pt>
                <c:pt idx="4330">
                  <c:v>433000</c:v>
                </c:pt>
                <c:pt idx="4331">
                  <c:v>433100</c:v>
                </c:pt>
                <c:pt idx="4332">
                  <c:v>433200</c:v>
                </c:pt>
                <c:pt idx="4333">
                  <c:v>433300</c:v>
                </c:pt>
                <c:pt idx="4334">
                  <c:v>433400</c:v>
                </c:pt>
                <c:pt idx="4335">
                  <c:v>433500</c:v>
                </c:pt>
                <c:pt idx="4336">
                  <c:v>433600</c:v>
                </c:pt>
                <c:pt idx="4337">
                  <c:v>433700</c:v>
                </c:pt>
                <c:pt idx="4338">
                  <c:v>433800</c:v>
                </c:pt>
                <c:pt idx="4339">
                  <c:v>433900</c:v>
                </c:pt>
                <c:pt idx="4340">
                  <c:v>434000</c:v>
                </c:pt>
                <c:pt idx="4341">
                  <c:v>434100</c:v>
                </c:pt>
                <c:pt idx="4342">
                  <c:v>434200</c:v>
                </c:pt>
                <c:pt idx="4343">
                  <c:v>434300</c:v>
                </c:pt>
                <c:pt idx="4344">
                  <c:v>434400</c:v>
                </c:pt>
                <c:pt idx="4345">
                  <c:v>434500</c:v>
                </c:pt>
                <c:pt idx="4346">
                  <c:v>434600</c:v>
                </c:pt>
                <c:pt idx="4347">
                  <c:v>434700</c:v>
                </c:pt>
                <c:pt idx="4348">
                  <c:v>434800</c:v>
                </c:pt>
                <c:pt idx="4349">
                  <c:v>434900</c:v>
                </c:pt>
                <c:pt idx="4350">
                  <c:v>435000</c:v>
                </c:pt>
                <c:pt idx="4351">
                  <c:v>435100</c:v>
                </c:pt>
                <c:pt idx="4352">
                  <c:v>435200</c:v>
                </c:pt>
                <c:pt idx="4353">
                  <c:v>435300</c:v>
                </c:pt>
                <c:pt idx="4354">
                  <c:v>435400</c:v>
                </c:pt>
                <c:pt idx="4355">
                  <c:v>435500</c:v>
                </c:pt>
                <c:pt idx="4356">
                  <c:v>435600</c:v>
                </c:pt>
                <c:pt idx="4357">
                  <c:v>435700</c:v>
                </c:pt>
                <c:pt idx="4358">
                  <c:v>435800</c:v>
                </c:pt>
                <c:pt idx="4359">
                  <c:v>435900</c:v>
                </c:pt>
                <c:pt idx="4360">
                  <c:v>436000</c:v>
                </c:pt>
                <c:pt idx="4361">
                  <c:v>436100</c:v>
                </c:pt>
                <c:pt idx="4362">
                  <c:v>436200</c:v>
                </c:pt>
                <c:pt idx="4363">
                  <c:v>436300</c:v>
                </c:pt>
                <c:pt idx="4364">
                  <c:v>436400</c:v>
                </c:pt>
                <c:pt idx="4365">
                  <c:v>436500</c:v>
                </c:pt>
                <c:pt idx="4366">
                  <c:v>436600</c:v>
                </c:pt>
                <c:pt idx="4367">
                  <c:v>436700</c:v>
                </c:pt>
                <c:pt idx="4368">
                  <c:v>436800</c:v>
                </c:pt>
                <c:pt idx="4369">
                  <c:v>436900</c:v>
                </c:pt>
                <c:pt idx="4370">
                  <c:v>437000</c:v>
                </c:pt>
                <c:pt idx="4371">
                  <c:v>437100</c:v>
                </c:pt>
                <c:pt idx="4372">
                  <c:v>437200</c:v>
                </c:pt>
                <c:pt idx="4373">
                  <c:v>437300</c:v>
                </c:pt>
                <c:pt idx="4374">
                  <c:v>437400</c:v>
                </c:pt>
                <c:pt idx="4375">
                  <c:v>437500</c:v>
                </c:pt>
                <c:pt idx="4376">
                  <c:v>437600</c:v>
                </c:pt>
                <c:pt idx="4377">
                  <c:v>437700</c:v>
                </c:pt>
                <c:pt idx="4378">
                  <c:v>437800</c:v>
                </c:pt>
                <c:pt idx="4379">
                  <c:v>437900</c:v>
                </c:pt>
                <c:pt idx="4380">
                  <c:v>438000</c:v>
                </c:pt>
                <c:pt idx="4381">
                  <c:v>438100</c:v>
                </c:pt>
                <c:pt idx="4382">
                  <c:v>438200</c:v>
                </c:pt>
                <c:pt idx="4383">
                  <c:v>438300</c:v>
                </c:pt>
                <c:pt idx="4384">
                  <c:v>438400</c:v>
                </c:pt>
                <c:pt idx="4385">
                  <c:v>438500</c:v>
                </c:pt>
                <c:pt idx="4386">
                  <c:v>438600</c:v>
                </c:pt>
                <c:pt idx="4387">
                  <c:v>438700</c:v>
                </c:pt>
                <c:pt idx="4388">
                  <c:v>438800</c:v>
                </c:pt>
                <c:pt idx="4389">
                  <c:v>438900</c:v>
                </c:pt>
                <c:pt idx="4390">
                  <c:v>439000</c:v>
                </c:pt>
                <c:pt idx="4391">
                  <c:v>439100</c:v>
                </c:pt>
                <c:pt idx="4392">
                  <c:v>439200</c:v>
                </c:pt>
                <c:pt idx="4393">
                  <c:v>439300</c:v>
                </c:pt>
                <c:pt idx="4394">
                  <c:v>439400</c:v>
                </c:pt>
                <c:pt idx="4395">
                  <c:v>439500</c:v>
                </c:pt>
                <c:pt idx="4396">
                  <c:v>439600</c:v>
                </c:pt>
                <c:pt idx="4397">
                  <c:v>439700</c:v>
                </c:pt>
                <c:pt idx="4398">
                  <c:v>439800</c:v>
                </c:pt>
                <c:pt idx="4399">
                  <c:v>439900</c:v>
                </c:pt>
                <c:pt idx="4400">
                  <c:v>440000</c:v>
                </c:pt>
                <c:pt idx="4401">
                  <c:v>440100</c:v>
                </c:pt>
                <c:pt idx="4402">
                  <c:v>440200</c:v>
                </c:pt>
                <c:pt idx="4403">
                  <c:v>440300</c:v>
                </c:pt>
                <c:pt idx="4404">
                  <c:v>440400</c:v>
                </c:pt>
                <c:pt idx="4405">
                  <c:v>440500</c:v>
                </c:pt>
                <c:pt idx="4406">
                  <c:v>440600</c:v>
                </c:pt>
                <c:pt idx="4407">
                  <c:v>440700</c:v>
                </c:pt>
                <c:pt idx="4408">
                  <c:v>440800</c:v>
                </c:pt>
                <c:pt idx="4409">
                  <c:v>440900</c:v>
                </c:pt>
                <c:pt idx="4410">
                  <c:v>441000</c:v>
                </c:pt>
                <c:pt idx="4411">
                  <c:v>441100</c:v>
                </c:pt>
                <c:pt idx="4412">
                  <c:v>441200</c:v>
                </c:pt>
                <c:pt idx="4413">
                  <c:v>441300</c:v>
                </c:pt>
                <c:pt idx="4414">
                  <c:v>441400</c:v>
                </c:pt>
                <c:pt idx="4415">
                  <c:v>441500</c:v>
                </c:pt>
                <c:pt idx="4416">
                  <c:v>441600</c:v>
                </c:pt>
                <c:pt idx="4417">
                  <c:v>441700</c:v>
                </c:pt>
                <c:pt idx="4418">
                  <c:v>441800</c:v>
                </c:pt>
                <c:pt idx="4419">
                  <c:v>441900</c:v>
                </c:pt>
                <c:pt idx="4420">
                  <c:v>442000</c:v>
                </c:pt>
                <c:pt idx="4421">
                  <c:v>442100</c:v>
                </c:pt>
                <c:pt idx="4422">
                  <c:v>442200</c:v>
                </c:pt>
                <c:pt idx="4423">
                  <c:v>442300</c:v>
                </c:pt>
                <c:pt idx="4424">
                  <c:v>442400</c:v>
                </c:pt>
                <c:pt idx="4425">
                  <c:v>442500</c:v>
                </c:pt>
                <c:pt idx="4426">
                  <c:v>442600</c:v>
                </c:pt>
                <c:pt idx="4427">
                  <c:v>442700</c:v>
                </c:pt>
                <c:pt idx="4428">
                  <c:v>442800</c:v>
                </c:pt>
                <c:pt idx="4429">
                  <c:v>442900</c:v>
                </c:pt>
                <c:pt idx="4430">
                  <c:v>443000</c:v>
                </c:pt>
                <c:pt idx="4431">
                  <c:v>443100</c:v>
                </c:pt>
                <c:pt idx="4432">
                  <c:v>443200</c:v>
                </c:pt>
                <c:pt idx="4433">
                  <c:v>443300</c:v>
                </c:pt>
                <c:pt idx="4434">
                  <c:v>443400</c:v>
                </c:pt>
                <c:pt idx="4435">
                  <c:v>443500</c:v>
                </c:pt>
                <c:pt idx="4436">
                  <c:v>443600</c:v>
                </c:pt>
                <c:pt idx="4437">
                  <c:v>443700</c:v>
                </c:pt>
                <c:pt idx="4438">
                  <c:v>443800</c:v>
                </c:pt>
                <c:pt idx="4439">
                  <c:v>443900</c:v>
                </c:pt>
                <c:pt idx="4440">
                  <c:v>444000</c:v>
                </c:pt>
                <c:pt idx="4441">
                  <c:v>444100</c:v>
                </c:pt>
                <c:pt idx="4442">
                  <c:v>444200</c:v>
                </c:pt>
                <c:pt idx="4443">
                  <c:v>444300</c:v>
                </c:pt>
                <c:pt idx="4444">
                  <c:v>444400</c:v>
                </c:pt>
                <c:pt idx="4445">
                  <c:v>444500</c:v>
                </c:pt>
                <c:pt idx="4446">
                  <c:v>444600</c:v>
                </c:pt>
                <c:pt idx="4447">
                  <c:v>444700</c:v>
                </c:pt>
                <c:pt idx="4448">
                  <c:v>444800</c:v>
                </c:pt>
                <c:pt idx="4449">
                  <c:v>444900</c:v>
                </c:pt>
                <c:pt idx="4450">
                  <c:v>445000</c:v>
                </c:pt>
                <c:pt idx="4451">
                  <c:v>445100</c:v>
                </c:pt>
                <c:pt idx="4452">
                  <c:v>445200</c:v>
                </c:pt>
                <c:pt idx="4453">
                  <c:v>445300</c:v>
                </c:pt>
                <c:pt idx="4454">
                  <c:v>445400</c:v>
                </c:pt>
                <c:pt idx="4455">
                  <c:v>445500</c:v>
                </c:pt>
                <c:pt idx="4456">
                  <c:v>445600</c:v>
                </c:pt>
                <c:pt idx="4457">
                  <c:v>445700</c:v>
                </c:pt>
                <c:pt idx="4458">
                  <c:v>445800</c:v>
                </c:pt>
                <c:pt idx="4459">
                  <c:v>445900</c:v>
                </c:pt>
                <c:pt idx="4460">
                  <c:v>446000</c:v>
                </c:pt>
                <c:pt idx="4461">
                  <c:v>446100</c:v>
                </c:pt>
                <c:pt idx="4462">
                  <c:v>446200</c:v>
                </c:pt>
                <c:pt idx="4463">
                  <c:v>446300</c:v>
                </c:pt>
                <c:pt idx="4464">
                  <c:v>446400</c:v>
                </c:pt>
                <c:pt idx="4465">
                  <c:v>446500</c:v>
                </c:pt>
                <c:pt idx="4466">
                  <c:v>446600</c:v>
                </c:pt>
                <c:pt idx="4467">
                  <c:v>446700</c:v>
                </c:pt>
                <c:pt idx="4468">
                  <c:v>446800</c:v>
                </c:pt>
                <c:pt idx="4469">
                  <c:v>446900</c:v>
                </c:pt>
                <c:pt idx="4470">
                  <c:v>447000</c:v>
                </c:pt>
                <c:pt idx="4471">
                  <c:v>447100</c:v>
                </c:pt>
                <c:pt idx="4472">
                  <c:v>447200</c:v>
                </c:pt>
                <c:pt idx="4473">
                  <c:v>447300</c:v>
                </c:pt>
                <c:pt idx="4474">
                  <c:v>447400</c:v>
                </c:pt>
                <c:pt idx="4475">
                  <c:v>447500</c:v>
                </c:pt>
                <c:pt idx="4476">
                  <c:v>447600</c:v>
                </c:pt>
                <c:pt idx="4477">
                  <c:v>447700</c:v>
                </c:pt>
                <c:pt idx="4478">
                  <c:v>447800</c:v>
                </c:pt>
                <c:pt idx="4479">
                  <c:v>447900</c:v>
                </c:pt>
                <c:pt idx="4480">
                  <c:v>448000</c:v>
                </c:pt>
                <c:pt idx="4481">
                  <c:v>448100</c:v>
                </c:pt>
                <c:pt idx="4482">
                  <c:v>448200</c:v>
                </c:pt>
                <c:pt idx="4483">
                  <c:v>448300</c:v>
                </c:pt>
                <c:pt idx="4484">
                  <c:v>448400</c:v>
                </c:pt>
                <c:pt idx="4485">
                  <c:v>448500</c:v>
                </c:pt>
                <c:pt idx="4486">
                  <c:v>448600</c:v>
                </c:pt>
                <c:pt idx="4487">
                  <c:v>448700</c:v>
                </c:pt>
                <c:pt idx="4488">
                  <c:v>448800</c:v>
                </c:pt>
                <c:pt idx="4489">
                  <c:v>448900</c:v>
                </c:pt>
                <c:pt idx="4490">
                  <c:v>449000</c:v>
                </c:pt>
                <c:pt idx="4491">
                  <c:v>449100</c:v>
                </c:pt>
                <c:pt idx="4492">
                  <c:v>449200</c:v>
                </c:pt>
                <c:pt idx="4493">
                  <c:v>449300</c:v>
                </c:pt>
                <c:pt idx="4494">
                  <c:v>449400</c:v>
                </c:pt>
                <c:pt idx="4495">
                  <c:v>449500</c:v>
                </c:pt>
                <c:pt idx="4496">
                  <c:v>449600</c:v>
                </c:pt>
                <c:pt idx="4497">
                  <c:v>449700</c:v>
                </c:pt>
                <c:pt idx="4498">
                  <c:v>449800</c:v>
                </c:pt>
                <c:pt idx="4499">
                  <c:v>449900</c:v>
                </c:pt>
                <c:pt idx="4500">
                  <c:v>450000</c:v>
                </c:pt>
                <c:pt idx="4501">
                  <c:v>450100</c:v>
                </c:pt>
                <c:pt idx="4502">
                  <c:v>450200</c:v>
                </c:pt>
                <c:pt idx="4503">
                  <c:v>450300</c:v>
                </c:pt>
                <c:pt idx="4504">
                  <c:v>450400</c:v>
                </c:pt>
                <c:pt idx="4505">
                  <c:v>450500</c:v>
                </c:pt>
                <c:pt idx="4506">
                  <c:v>450600</c:v>
                </c:pt>
                <c:pt idx="4507">
                  <c:v>450700</c:v>
                </c:pt>
                <c:pt idx="4508">
                  <c:v>450800</c:v>
                </c:pt>
                <c:pt idx="4509">
                  <c:v>450900</c:v>
                </c:pt>
                <c:pt idx="4510">
                  <c:v>451000</c:v>
                </c:pt>
                <c:pt idx="4511">
                  <c:v>451100</c:v>
                </c:pt>
                <c:pt idx="4512">
                  <c:v>451200</c:v>
                </c:pt>
                <c:pt idx="4513">
                  <c:v>451300</c:v>
                </c:pt>
                <c:pt idx="4514">
                  <c:v>451400</c:v>
                </c:pt>
                <c:pt idx="4515">
                  <c:v>451500</c:v>
                </c:pt>
                <c:pt idx="4516">
                  <c:v>451600</c:v>
                </c:pt>
                <c:pt idx="4517">
                  <c:v>451700</c:v>
                </c:pt>
                <c:pt idx="4518">
                  <c:v>451800</c:v>
                </c:pt>
                <c:pt idx="4519">
                  <c:v>451900</c:v>
                </c:pt>
                <c:pt idx="4520">
                  <c:v>452000</c:v>
                </c:pt>
                <c:pt idx="4521">
                  <c:v>452100</c:v>
                </c:pt>
                <c:pt idx="4522">
                  <c:v>452200</c:v>
                </c:pt>
                <c:pt idx="4523">
                  <c:v>452300</c:v>
                </c:pt>
                <c:pt idx="4524">
                  <c:v>452400</c:v>
                </c:pt>
                <c:pt idx="4525">
                  <c:v>452500</c:v>
                </c:pt>
                <c:pt idx="4526">
                  <c:v>452600</c:v>
                </c:pt>
                <c:pt idx="4527">
                  <c:v>452700</c:v>
                </c:pt>
                <c:pt idx="4528">
                  <c:v>452800</c:v>
                </c:pt>
                <c:pt idx="4529">
                  <c:v>452900</c:v>
                </c:pt>
                <c:pt idx="4530">
                  <c:v>453000</c:v>
                </c:pt>
                <c:pt idx="4531">
                  <c:v>453100</c:v>
                </c:pt>
                <c:pt idx="4532">
                  <c:v>453200</c:v>
                </c:pt>
                <c:pt idx="4533">
                  <c:v>453300</c:v>
                </c:pt>
                <c:pt idx="4534">
                  <c:v>453400</c:v>
                </c:pt>
                <c:pt idx="4535">
                  <c:v>453500</c:v>
                </c:pt>
                <c:pt idx="4536">
                  <c:v>453600</c:v>
                </c:pt>
                <c:pt idx="4537">
                  <c:v>453700</c:v>
                </c:pt>
                <c:pt idx="4538">
                  <c:v>453800</c:v>
                </c:pt>
                <c:pt idx="4539">
                  <c:v>453900</c:v>
                </c:pt>
                <c:pt idx="4540">
                  <c:v>454000</c:v>
                </c:pt>
                <c:pt idx="4541">
                  <c:v>454100</c:v>
                </c:pt>
                <c:pt idx="4542">
                  <c:v>454200</c:v>
                </c:pt>
                <c:pt idx="4543">
                  <c:v>454300</c:v>
                </c:pt>
                <c:pt idx="4544">
                  <c:v>454400</c:v>
                </c:pt>
                <c:pt idx="4545">
                  <c:v>454500</c:v>
                </c:pt>
                <c:pt idx="4546">
                  <c:v>454600</c:v>
                </c:pt>
                <c:pt idx="4547">
                  <c:v>454700</c:v>
                </c:pt>
                <c:pt idx="4548">
                  <c:v>454800</c:v>
                </c:pt>
                <c:pt idx="4549">
                  <c:v>454900</c:v>
                </c:pt>
                <c:pt idx="4550">
                  <c:v>455000</c:v>
                </c:pt>
                <c:pt idx="4551">
                  <c:v>455100</c:v>
                </c:pt>
                <c:pt idx="4552">
                  <c:v>455200</c:v>
                </c:pt>
                <c:pt idx="4553">
                  <c:v>455300</c:v>
                </c:pt>
                <c:pt idx="4554">
                  <c:v>455400</c:v>
                </c:pt>
                <c:pt idx="4555">
                  <c:v>455500</c:v>
                </c:pt>
                <c:pt idx="4556">
                  <c:v>455600</c:v>
                </c:pt>
                <c:pt idx="4557">
                  <c:v>455700</c:v>
                </c:pt>
                <c:pt idx="4558">
                  <c:v>455800</c:v>
                </c:pt>
                <c:pt idx="4559">
                  <c:v>455900</c:v>
                </c:pt>
                <c:pt idx="4560">
                  <c:v>456000</c:v>
                </c:pt>
                <c:pt idx="4561">
                  <c:v>456100</c:v>
                </c:pt>
                <c:pt idx="4562">
                  <c:v>456200</c:v>
                </c:pt>
                <c:pt idx="4563">
                  <c:v>456300</c:v>
                </c:pt>
                <c:pt idx="4564">
                  <c:v>456400</c:v>
                </c:pt>
                <c:pt idx="4565">
                  <c:v>456500</c:v>
                </c:pt>
                <c:pt idx="4566">
                  <c:v>456600</c:v>
                </c:pt>
                <c:pt idx="4567">
                  <c:v>456700</c:v>
                </c:pt>
                <c:pt idx="4568">
                  <c:v>456800</c:v>
                </c:pt>
                <c:pt idx="4569">
                  <c:v>456900</c:v>
                </c:pt>
                <c:pt idx="4570">
                  <c:v>457000</c:v>
                </c:pt>
                <c:pt idx="4571">
                  <c:v>457100</c:v>
                </c:pt>
                <c:pt idx="4572">
                  <c:v>457200</c:v>
                </c:pt>
                <c:pt idx="4573">
                  <c:v>457300</c:v>
                </c:pt>
                <c:pt idx="4574">
                  <c:v>457400</c:v>
                </c:pt>
                <c:pt idx="4575">
                  <c:v>457500</c:v>
                </c:pt>
                <c:pt idx="4576">
                  <c:v>457600</c:v>
                </c:pt>
                <c:pt idx="4577">
                  <c:v>457700</c:v>
                </c:pt>
                <c:pt idx="4578">
                  <c:v>457800</c:v>
                </c:pt>
                <c:pt idx="4579">
                  <c:v>457900</c:v>
                </c:pt>
                <c:pt idx="4580">
                  <c:v>458000</c:v>
                </c:pt>
                <c:pt idx="4581">
                  <c:v>458100</c:v>
                </c:pt>
                <c:pt idx="4582">
                  <c:v>458200</c:v>
                </c:pt>
                <c:pt idx="4583">
                  <c:v>458300</c:v>
                </c:pt>
                <c:pt idx="4584">
                  <c:v>458400</c:v>
                </c:pt>
                <c:pt idx="4585">
                  <c:v>458500</c:v>
                </c:pt>
                <c:pt idx="4586">
                  <c:v>458600</c:v>
                </c:pt>
                <c:pt idx="4587">
                  <c:v>458700</c:v>
                </c:pt>
                <c:pt idx="4588">
                  <c:v>458800</c:v>
                </c:pt>
                <c:pt idx="4589">
                  <c:v>458900</c:v>
                </c:pt>
                <c:pt idx="4590">
                  <c:v>459000</c:v>
                </c:pt>
                <c:pt idx="4591">
                  <c:v>459100</c:v>
                </c:pt>
                <c:pt idx="4592">
                  <c:v>459200</c:v>
                </c:pt>
                <c:pt idx="4593">
                  <c:v>459300</c:v>
                </c:pt>
                <c:pt idx="4594">
                  <c:v>459400</c:v>
                </c:pt>
                <c:pt idx="4595">
                  <c:v>459500</c:v>
                </c:pt>
                <c:pt idx="4596">
                  <c:v>459600</c:v>
                </c:pt>
                <c:pt idx="4597">
                  <c:v>459700</c:v>
                </c:pt>
                <c:pt idx="4598">
                  <c:v>459800</c:v>
                </c:pt>
                <c:pt idx="4599">
                  <c:v>459900</c:v>
                </c:pt>
                <c:pt idx="4600">
                  <c:v>460000</c:v>
                </c:pt>
                <c:pt idx="4601">
                  <c:v>460100</c:v>
                </c:pt>
                <c:pt idx="4602">
                  <c:v>460200</c:v>
                </c:pt>
                <c:pt idx="4603">
                  <c:v>460300</c:v>
                </c:pt>
                <c:pt idx="4604">
                  <c:v>460400</c:v>
                </c:pt>
                <c:pt idx="4605">
                  <c:v>460500</c:v>
                </c:pt>
                <c:pt idx="4606">
                  <c:v>460600</c:v>
                </c:pt>
                <c:pt idx="4607">
                  <c:v>460700</c:v>
                </c:pt>
                <c:pt idx="4608">
                  <c:v>460800</c:v>
                </c:pt>
                <c:pt idx="4609">
                  <c:v>460900</c:v>
                </c:pt>
                <c:pt idx="4610">
                  <c:v>461000</c:v>
                </c:pt>
                <c:pt idx="4611">
                  <c:v>461100</c:v>
                </c:pt>
                <c:pt idx="4612">
                  <c:v>461200</c:v>
                </c:pt>
                <c:pt idx="4613">
                  <c:v>461300</c:v>
                </c:pt>
                <c:pt idx="4614">
                  <c:v>461400</c:v>
                </c:pt>
                <c:pt idx="4615">
                  <c:v>461500</c:v>
                </c:pt>
                <c:pt idx="4616">
                  <c:v>461600</c:v>
                </c:pt>
                <c:pt idx="4617">
                  <c:v>461700</c:v>
                </c:pt>
                <c:pt idx="4618">
                  <c:v>461800</c:v>
                </c:pt>
                <c:pt idx="4619">
                  <c:v>461900</c:v>
                </c:pt>
                <c:pt idx="4620">
                  <c:v>462000</c:v>
                </c:pt>
                <c:pt idx="4621">
                  <c:v>462100</c:v>
                </c:pt>
                <c:pt idx="4622">
                  <c:v>462200</c:v>
                </c:pt>
                <c:pt idx="4623">
                  <c:v>462300</c:v>
                </c:pt>
                <c:pt idx="4624">
                  <c:v>462400</c:v>
                </c:pt>
                <c:pt idx="4625">
                  <c:v>462500</c:v>
                </c:pt>
                <c:pt idx="4626">
                  <c:v>462600</c:v>
                </c:pt>
                <c:pt idx="4627">
                  <c:v>462700</c:v>
                </c:pt>
                <c:pt idx="4628">
                  <c:v>462800</c:v>
                </c:pt>
                <c:pt idx="4629">
                  <c:v>462900</c:v>
                </c:pt>
                <c:pt idx="4630">
                  <c:v>463000</c:v>
                </c:pt>
                <c:pt idx="4631">
                  <c:v>463100</c:v>
                </c:pt>
                <c:pt idx="4632">
                  <c:v>463200</c:v>
                </c:pt>
                <c:pt idx="4633">
                  <c:v>463300</c:v>
                </c:pt>
                <c:pt idx="4634">
                  <c:v>463400</c:v>
                </c:pt>
                <c:pt idx="4635">
                  <c:v>463500</c:v>
                </c:pt>
                <c:pt idx="4636">
                  <c:v>463600</c:v>
                </c:pt>
                <c:pt idx="4637">
                  <c:v>463700</c:v>
                </c:pt>
                <c:pt idx="4638">
                  <c:v>463800</c:v>
                </c:pt>
                <c:pt idx="4639">
                  <c:v>463900</c:v>
                </c:pt>
                <c:pt idx="4640">
                  <c:v>464000</c:v>
                </c:pt>
                <c:pt idx="4641">
                  <c:v>464100</c:v>
                </c:pt>
                <c:pt idx="4642">
                  <c:v>464200</c:v>
                </c:pt>
                <c:pt idx="4643">
                  <c:v>464300</c:v>
                </c:pt>
                <c:pt idx="4644">
                  <c:v>464400</c:v>
                </c:pt>
                <c:pt idx="4645">
                  <c:v>464500</c:v>
                </c:pt>
                <c:pt idx="4646">
                  <c:v>464600</c:v>
                </c:pt>
                <c:pt idx="4647">
                  <c:v>464700</c:v>
                </c:pt>
                <c:pt idx="4648">
                  <c:v>464800</c:v>
                </c:pt>
                <c:pt idx="4649">
                  <c:v>464900</c:v>
                </c:pt>
                <c:pt idx="4650">
                  <c:v>465000</c:v>
                </c:pt>
                <c:pt idx="4651">
                  <c:v>465100</c:v>
                </c:pt>
                <c:pt idx="4652">
                  <c:v>465200</c:v>
                </c:pt>
                <c:pt idx="4653">
                  <c:v>465300</c:v>
                </c:pt>
                <c:pt idx="4654">
                  <c:v>465400</c:v>
                </c:pt>
                <c:pt idx="4655">
                  <c:v>465500</c:v>
                </c:pt>
                <c:pt idx="4656">
                  <c:v>465600</c:v>
                </c:pt>
                <c:pt idx="4657">
                  <c:v>465700</c:v>
                </c:pt>
                <c:pt idx="4658">
                  <c:v>465800</c:v>
                </c:pt>
                <c:pt idx="4659">
                  <c:v>465900</c:v>
                </c:pt>
                <c:pt idx="4660">
                  <c:v>466000</c:v>
                </c:pt>
                <c:pt idx="4661">
                  <c:v>466100</c:v>
                </c:pt>
                <c:pt idx="4662">
                  <c:v>466200</c:v>
                </c:pt>
                <c:pt idx="4663">
                  <c:v>466300</c:v>
                </c:pt>
                <c:pt idx="4664">
                  <c:v>466400</c:v>
                </c:pt>
                <c:pt idx="4665">
                  <c:v>466500</c:v>
                </c:pt>
                <c:pt idx="4666">
                  <c:v>466600</c:v>
                </c:pt>
                <c:pt idx="4667">
                  <c:v>466700</c:v>
                </c:pt>
                <c:pt idx="4668">
                  <c:v>466800</c:v>
                </c:pt>
                <c:pt idx="4669">
                  <c:v>466900</c:v>
                </c:pt>
                <c:pt idx="4670">
                  <c:v>467000</c:v>
                </c:pt>
                <c:pt idx="4671">
                  <c:v>467100</c:v>
                </c:pt>
                <c:pt idx="4672">
                  <c:v>467200</c:v>
                </c:pt>
                <c:pt idx="4673">
                  <c:v>467300</c:v>
                </c:pt>
                <c:pt idx="4674">
                  <c:v>467400</c:v>
                </c:pt>
                <c:pt idx="4675">
                  <c:v>467500</c:v>
                </c:pt>
                <c:pt idx="4676">
                  <c:v>467600</c:v>
                </c:pt>
                <c:pt idx="4677">
                  <c:v>467700</c:v>
                </c:pt>
                <c:pt idx="4678">
                  <c:v>467800</c:v>
                </c:pt>
                <c:pt idx="4679">
                  <c:v>467900</c:v>
                </c:pt>
                <c:pt idx="4680">
                  <c:v>468000</c:v>
                </c:pt>
                <c:pt idx="4681">
                  <c:v>468100</c:v>
                </c:pt>
                <c:pt idx="4682">
                  <c:v>468200</c:v>
                </c:pt>
                <c:pt idx="4683">
                  <c:v>468300</c:v>
                </c:pt>
                <c:pt idx="4684">
                  <c:v>468400</c:v>
                </c:pt>
                <c:pt idx="4685">
                  <c:v>468500</c:v>
                </c:pt>
                <c:pt idx="4686">
                  <c:v>468600</c:v>
                </c:pt>
                <c:pt idx="4687">
                  <c:v>468700</c:v>
                </c:pt>
                <c:pt idx="4688">
                  <c:v>468800</c:v>
                </c:pt>
                <c:pt idx="4689">
                  <c:v>468900</c:v>
                </c:pt>
                <c:pt idx="4690">
                  <c:v>469000</c:v>
                </c:pt>
                <c:pt idx="4691">
                  <c:v>469100</c:v>
                </c:pt>
                <c:pt idx="4692">
                  <c:v>469200</c:v>
                </c:pt>
                <c:pt idx="4693">
                  <c:v>469300</c:v>
                </c:pt>
                <c:pt idx="4694">
                  <c:v>469400</c:v>
                </c:pt>
                <c:pt idx="4695">
                  <c:v>469500</c:v>
                </c:pt>
                <c:pt idx="4696">
                  <c:v>469600</c:v>
                </c:pt>
                <c:pt idx="4697">
                  <c:v>469700</c:v>
                </c:pt>
                <c:pt idx="4698">
                  <c:v>469800</c:v>
                </c:pt>
                <c:pt idx="4699">
                  <c:v>469900</c:v>
                </c:pt>
                <c:pt idx="4700">
                  <c:v>470000</c:v>
                </c:pt>
                <c:pt idx="4701">
                  <c:v>470100</c:v>
                </c:pt>
                <c:pt idx="4702">
                  <c:v>470200</c:v>
                </c:pt>
                <c:pt idx="4703">
                  <c:v>470300</c:v>
                </c:pt>
                <c:pt idx="4704">
                  <c:v>470400</c:v>
                </c:pt>
                <c:pt idx="4705">
                  <c:v>470500</c:v>
                </c:pt>
                <c:pt idx="4706">
                  <c:v>470600</c:v>
                </c:pt>
                <c:pt idx="4707">
                  <c:v>470700</c:v>
                </c:pt>
                <c:pt idx="4708">
                  <c:v>470800</c:v>
                </c:pt>
                <c:pt idx="4709">
                  <c:v>470900</c:v>
                </c:pt>
                <c:pt idx="4710">
                  <c:v>471000</c:v>
                </c:pt>
                <c:pt idx="4711">
                  <c:v>471100</c:v>
                </c:pt>
                <c:pt idx="4712">
                  <c:v>471200</c:v>
                </c:pt>
                <c:pt idx="4713">
                  <c:v>471300</c:v>
                </c:pt>
                <c:pt idx="4714">
                  <c:v>471400</c:v>
                </c:pt>
                <c:pt idx="4715">
                  <c:v>471500</c:v>
                </c:pt>
                <c:pt idx="4716">
                  <c:v>471600</c:v>
                </c:pt>
                <c:pt idx="4717">
                  <c:v>471700</c:v>
                </c:pt>
                <c:pt idx="4718">
                  <c:v>471800</c:v>
                </c:pt>
                <c:pt idx="4719">
                  <c:v>471900</c:v>
                </c:pt>
                <c:pt idx="4720">
                  <c:v>472000</c:v>
                </c:pt>
                <c:pt idx="4721">
                  <c:v>472100</c:v>
                </c:pt>
                <c:pt idx="4722">
                  <c:v>472200</c:v>
                </c:pt>
                <c:pt idx="4723">
                  <c:v>472300</c:v>
                </c:pt>
                <c:pt idx="4724">
                  <c:v>472400</c:v>
                </c:pt>
                <c:pt idx="4725">
                  <c:v>472500</c:v>
                </c:pt>
                <c:pt idx="4726">
                  <c:v>472600</c:v>
                </c:pt>
                <c:pt idx="4727">
                  <c:v>472700</c:v>
                </c:pt>
                <c:pt idx="4728">
                  <c:v>472800</c:v>
                </c:pt>
                <c:pt idx="4729">
                  <c:v>472900</c:v>
                </c:pt>
                <c:pt idx="4730">
                  <c:v>473000</c:v>
                </c:pt>
                <c:pt idx="4731">
                  <c:v>473100</c:v>
                </c:pt>
                <c:pt idx="4732">
                  <c:v>473200</c:v>
                </c:pt>
                <c:pt idx="4733">
                  <c:v>473300</c:v>
                </c:pt>
                <c:pt idx="4734">
                  <c:v>473400</c:v>
                </c:pt>
                <c:pt idx="4735">
                  <c:v>473500</c:v>
                </c:pt>
                <c:pt idx="4736">
                  <c:v>473600</c:v>
                </c:pt>
                <c:pt idx="4737">
                  <c:v>473700</c:v>
                </c:pt>
                <c:pt idx="4738">
                  <c:v>473800</c:v>
                </c:pt>
                <c:pt idx="4739">
                  <c:v>473900</c:v>
                </c:pt>
                <c:pt idx="4740">
                  <c:v>474000</c:v>
                </c:pt>
                <c:pt idx="4741">
                  <c:v>474100</c:v>
                </c:pt>
                <c:pt idx="4742">
                  <c:v>474200</c:v>
                </c:pt>
                <c:pt idx="4743">
                  <c:v>474300</c:v>
                </c:pt>
                <c:pt idx="4744">
                  <c:v>474400</c:v>
                </c:pt>
                <c:pt idx="4745">
                  <c:v>474500</c:v>
                </c:pt>
                <c:pt idx="4746">
                  <c:v>474600</c:v>
                </c:pt>
                <c:pt idx="4747">
                  <c:v>474700</c:v>
                </c:pt>
                <c:pt idx="4748">
                  <c:v>474800</c:v>
                </c:pt>
                <c:pt idx="4749">
                  <c:v>474900</c:v>
                </c:pt>
                <c:pt idx="4750">
                  <c:v>475000</c:v>
                </c:pt>
                <c:pt idx="4751">
                  <c:v>475100</c:v>
                </c:pt>
                <c:pt idx="4752">
                  <c:v>475200</c:v>
                </c:pt>
                <c:pt idx="4753">
                  <c:v>475300</c:v>
                </c:pt>
                <c:pt idx="4754">
                  <c:v>475400</c:v>
                </c:pt>
                <c:pt idx="4755">
                  <c:v>475500</c:v>
                </c:pt>
                <c:pt idx="4756">
                  <c:v>475600</c:v>
                </c:pt>
                <c:pt idx="4757">
                  <c:v>475700</c:v>
                </c:pt>
                <c:pt idx="4758">
                  <c:v>475800</c:v>
                </c:pt>
                <c:pt idx="4759">
                  <c:v>475900</c:v>
                </c:pt>
                <c:pt idx="4760">
                  <c:v>476000</c:v>
                </c:pt>
                <c:pt idx="4761">
                  <c:v>476100</c:v>
                </c:pt>
                <c:pt idx="4762">
                  <c:v>476200</c:v>
                </c:pt>
                <c:pt idx="4763">
                  <c:v>476300</c:v>
                </c:pt>
                <c:pt idx="4764">
                  <c:v>476400</c:v>
                </c:pt>
                <c:pt idx="4765">
                  <c:v>476500</c:v>
                </c:pt>
                <c:pt idx="4766">
                  <c:v>476600</c:v>
                </c:pt>
                <c:pt idx="4767">
                  <c:v>476700</c:v>
                </c:pt>
                <c:pt idx="4768">
                  <c:v>476800</c:v>
                </c:pt>
                <c:pt idx="4769">
                  <c:v>476900</c:v>
                </c:pt>
                <c:pt idx="4770">
                  <c:v>477000</c:v>
                </c:pt>
                <c:pt idx="4771">
                  <c:v>477100</c:v>
                </c:pt>
                <c:pt idx="4772">
                  <c:v>477200</c:v>
                </c:pt>
                <c:pt idx="4773">
                  <c:v>477300</c:v>
                </c:pt>
                <c:pt idx="4774">
                  <c:v>477400</c:v>
                </c:pt>
                <c:pt idx="4775">
                  <c:v>477500</c:v>
                </c:pt>
                <c:pt idx="4776">
                  <c:v>477600</c:v>
                </c:pt>
                <c:pt idx="4777">
                  <c:v>477700</c:v>
                </c:pt>
                <c:pt idx="4778">
                  <c:v>477800</c:v>
                </c:pt>
                <c:pt idx="4779">
                  <c:v>477900</c:v>
                </c:pt>
                <c:pt idx="4780">
                  <c:v>478000</c:v>
                </c:pt>
                <c:pt idx="4781">
                  <c:v>478100</c:v>
                </c:pt>
                <c:pt idx="4782">
                  <c:v>478200</c:v>
                </c:pt>
                <c:pt idx="4783">
                  <c:v>478300</c:v>
                </c:pt>
                <c:pt idx="4784">
                  <c:v>478400</c:v>
                </c:pt>
                <c:pt idx="4785">
                  <c:v>478500</c:v>
                </c:pt>
                <c:pt idx="4786">
                  <c:v>478600</c:v>
                </c:pt>
                <c:pt idx="4787">
                  <c:v>478700</c:v>
                </c:pt>
                <c:pt idx="4788">
                  <c:v>478800</c:v>
                </c:pt>
                <c:pt idx="4789">
                  <c:v>478900</c:v>
                </c:pt>
                <c:pt idx="4790">
                  <c:v>479000</c:v>
                </c:pt>
                <c:pt idx="4791">
                  <c:v>479100</c:v>
                </c:pt>
                <c:pt idx="4792">
                  <c:v>479200</c:v>
                </c:pt>
                <c:pt idx="4793">
                  <c:v>479300</c:v>
                </c:pt>
                <c:pt idx="4794">
                  <c:v>479400</c:v>
                </c:pt>
                <c:pt idx="4795">
                  <c:v>479500</c:v>
                </c:pt>
                <c:pt idx="4796">
                  <c:v>479600</c:v>
                </c:pt>
                <c:pt idx="4797">
                  <c:v>479700</c:v>
                </c:pt>
                <c:pt idx="4798">
                  <c:v>479800</c:v>
                </c:pt>
                <c:pt idx="4799">
                  <c:v>479900</c:v>
                </c:pt>
                <c:pt idx="4800">
                  <c:v>480000</c:v>
                </c:pt>
                <c:pt idx="4801">
                  <c:v>480100</c:v>
                </c:pt>
                <c:pt idx="4802">
                  <c:v>480200</c:v>
                </c:pt>
                <c:pt idx="4803">
                  <c:v>480300</c:v>
                </c:pt>
                <c:pt idx="4804">
                  <c:v>480400</c:v>
                </c:pt>
                <c:pt idx="4805">
                  <c:v>480500</c:v>
                </c:pt>
                <c:pt idx="4806">
                  <c:v>480600</c:v>
                </c:pt>
                <c:pt idx="4807">
                  <c:v>480700</c:v>
                </c:pt>
                <c:pt idx="4808">
                  <c:v>480800</c:v>
                </c:pt>
                <c:pt idx="4809">
                  <c:v>480900</c:v>
                </c:pt>
                <c:pt idx="4810">
                  <c:v>481000</c:v>
                </c:pt>
                <c:pt idx="4811">
                  <c:v>481100</c:v>
                </c:pt>
                <c:pt idx="4812">
                  <c:v>481200</c:v>
                </c:pt>
                <c:pt idx="4813">
                  <c:v>481300</c:v>
                </c:pt>
                <c:pt idx="4814">
                  <c:v>481400</c:v>
                </c:pt>
                <c:pt idx="4815">
                  <c:v>481500</c:v>
                </c:pt>
                <c:pt idx="4816">
                  <c:v>481600</c:v>
                </c:pt>
                <c:pt idx="4817">
                  <c:v>481700</c:v>
                </c:pt>
                <c:pt idx="4818">
                  <c:v>481800</c:v>
                </c:pt>
                <c:pt idx="4819">
                  <c:v>481900</c:v>
                </c:pt>
                <c:pt idx="4820">
                  <c:v>482000</c:v>
                </c:pt>
                <c:pt idx="4821">
                  <c:v>482100</c:v>
                </c:pt>
                <c:pt idx="4822">
                  <c:v>482200</c:v>
                </c:pt>
                <c:pt idx="4823">
                  <c:v>482300</c:v>
                </c:pt>
                <c:pt idx="4824">
                  <c:v>482400</c:v>
                </c:pt>
                <c:pt idx="4825">
                  <c:v>482500</c:v>
                </c:pt>
                <c:pt idx="4826">
                  <c:v>482600</c:v>
                </c:pt>
                <c:pt idx="4827">
                  <c:v>482700</c:v>
                </c:pt>
                <c:pt idx="4828">
                  <c:v>482800</c:v>
                </c:pt>
                <c:pt idx="4829">
                  <c:v>482900</c:v>
                </c:pt>
                <c:pt idx="4830">
                  <c:v>483000</c:v>
                </c:pt>
                <c:pt idx="4831">
                  <c:v>483100</c:v>
                </c:pt>
                <c:pt idx="4832">
                  <c:v>483200</c:v>
                </c:pt>
                <c:pt idx="4833">
                  <c:v>483300</c:v>
                </c:pt>
                <c:pt idx="4834">
                  <c:v>483400</c:v>
                </c:pt>
                <c:pt idx="4835">
                  <c:v>483500</c:v>
                </c:pt>
                <c:pt idx="4836">
                  <c:v>483600</c:v>
                </c:pt>
                <c:pt idx="4837">
                  <c:v>483700</c:v>
                </c:pt>
                <c:pt idx="4838">
                  <c:v>483800</c:v>
                </c:pt>
                <c:pt idx="4839">
                  <c:v>483900</c:v>
                </c:pt>
                <c:pt idx="4840">
                  <c:v>484000</c:v>
                </c:pt>
                <c:pt idx="4841">
                  <c:v>484100</c:v>
                </c:pt>
                <c:pt idx="4842">
                  <c:v>484200</c:v>
                </c:pt>
                <c:pt idx="4843">
                  <c:v>484300</c:v>
                </c:pt>
                <c:pt idx="4844">
                  <c:v>484400</c:v>
                </c:pt>
                <c:pt idx="4845">
                  <c:v>484500</c:v>
                </c:pt>
                <c:pt idx="4846">
                  <c:v>484600</c:v>
                </c:pt>
                <c:pt idx="4847">
                  <c:v>484700</c:v>
                </c:pt>
                <c:pt idx="4848">
                  <c:v>484800</c:v>
                </c:pt>
                <c:pt idx="4849">
                  <c:v>484900</c:v>
                </c:pt>
                <c:pt idx="4850">
                  <c:v>485000</c:v>
                </c:pt>
                <c:pt idx="4851">
                  <c:v>485100</c:v>
                </c:pt>
                <c:pt idx="4852">
                  <c:v>485200</c:v>
                </c:pt>
                <c:pt idx="4853">
                  <c:v>485300</c:v>
                </c:pt>
                <c:pt idx="4854">
                  <c:v>485400</c:v>
                </c:pt>
                <c:pt idx="4855">
                  <c:v>485500</c:v>
                </c:pt>
                <c:pt idx="4856">
                  <c:v>485600</c:v>
                </c:pt>
                <c:pt idx="4857">
                  <c:v>485700</c:v>
                </c:pt>
                <c:pt idx="4858">
                  <c:v>485800</c:v>
                </c:pt>
                <c:pt idx="4859">
                  <c:v>485900</c:v>
                </c:pt>
                <c:pt idx="4860">
                  <c:v>486000</c:v>
                </c:pt>
                <c:pt idx="4861">
                  <c:v>486100</c:v>
                </c:pt>
                <c:pt idx="4862">
                  <c:v>486200</c:v>
                </c:pt>
                <c:pt idx="4863">
                  <c:v>486300</c:v>
                </c:pt>
                <c:pt idx="4864">
                  <c:v>486400</c:v>
                </c:pt>
                <c:pt idx="4865">
                  <c:v>486500</c:v>
                </c:pt>
                <c:pt idx="4866">
                  <c:v>486600</c:v>
                </c:pt>
                <c:pt idx="4867">
                  <c:v>486700</c:v>
                </c:pt>
                <c:pt idx="4868">
                  <c:v>486800</c:v>
                </c:pt>
                <c:pt idx="4869">
                  <c:v>486900</c:v>
                </c:pt>
                <c:pt idx="4870">
                  <c:v>487000</c:v>
                </c:pt>
                <c:pt idx="4871">
                  <c:v>487100</c:v>
                </c:pt>
                <c:pt idx="4872">
                  <c:v>487200</c:v>
                </c:pt>
                <c:pt idx="4873">
                  <c:v>487300</c:v>
                </c:pt>
                <c:pt idx="4874">
                  <c:v>487400</c:v>
                </c:pt>
                <c:pt idx="4875">
                  <c:v>487500</c:v>
                </c:pt>
                <c:pt idx="4876">
                  <c:v>487600</c:v>
                </c:pt>
                <c:pt idx="4877">
                  <c:v>487700</c:v>
                </c:pt>
                <c:pt idx="4878">
                  <c:v>487800</c:v>
                </c:pt>
                <c:pt idx="4879">
                  <c:v>487900</c:v>
                </c:pt>
                <c:pt idx="4880">
                  <c:v>488000</c:v>
                </c:pt>
                <c:pt idx="4881">
                  <c:v>488100</c:v>
                </c:pt>
                <c:pt idx="4882">
                  <c:v>488200</c:v>
                </c:pt>
                <c:pt idx="4883">
                  <c:v>488300</c:v>
                </c:pt>
                <c:pt idx="4884">
                  <c:v>488400</c:v>
                </c:pt>
                <c:pt idx="4885">
                  <c:v>488500</c:v>
                </c:pt>
                <c:pt idx="4886">
                  <c:v>488600</c:v>
                </c:pt>
                <c:pt idx="4887">
                  <c:v>488700</c:v>
                </c:pt>
                <c:pt idx="4888">
                  <c:v>488800</c:v>
                </c:pt>
                <c:pt idx="4889">
                  <c:v>488900</c:v>
                </c:pt>
                <c:pt idx="4890">
                  <c:v>489000</c:v>
                </c:pt>
                <c:pt idx="4891">
                  <c:v>489100</c:v>
                </c:pt>
                <c:pt idx="4892">
                  <c:v>489200</c:v>
                </c:pt>
                <c:pt idx="4893">
                  <c:v>489300</c:v>
                </c:pt>
                <c:pt idx="4894">
                  <c:v>489400</c:v>
                </c:pt>
                <c:pt idx="4895">
                  <c:v>489500</c:v>
                </c:pt>
                <c:pt idx="4896">
                  <c:v>489600</c:v>
                </c:pt>
                <c:pt idx="4897">
                  <c:v>489700</c:v>
                </c:pt>
                <c:pt idx="4898">
                  <c:v>489800</c:v>
                </c:pt>
                <c:pt idx="4899">
                  <c:v>489900</c:v>
                </c:pt>
                <c:pt idx="4900">
                  <c:v>490000</c:v>
                </c:pt>
                <c:pt idx="4901">
                  <c:v>490100</c:v>
                </c:pt>
                <c:pt idx="4902">
                  <c:v>490200</c:v>
                </c:pt>
                <c:pt idx="4903">
                  <c:v>490300</c:v>
                </c:pt>
                <c:pt idx="4904">
                  <c:v>490400</c:v>
                </c:pt>
                <c:pt idx="4905">
                  <c:v>490500</c:v>
                </c:pt>
                <c:pt idx="4906">
                  <c:v>490600</c:v>
                </c:pt>
                <c:pt idx="4907">
                  <c:v>490700</c:v>
                </c:pt>
                <c:pt idx="4908">
                  <c:v>490800</c:v>
                </c:pt>
                <c:pt idx="4909">
                  <c:v>490900</c:v>
                </c:pt>
                <c:pt idx="4910">
                  <c:v>491000</c:v>
                </c:pt>
                <c:pt idx="4911">
                  <c:v>491100</c:v>
                </c:pt>
                <c:pt idx="4912">
                  <c:v>491200</c:v>
                </c:pt>
                <c:pt idx="4913">
                  <c:v>491300</c:v>
                </c:pt>
                <c:pt idx="4914">
                  <c:v>491400</c:v>
                </c:pt>
                <c:pt idx="4915">
                  <c:v>491500</c:v>
                </c:pt>
                <c:pt idx="4916">
                  <c:v>491600</c:v>
                </c:pt>
                <c:pt idx="4917">
                  <c:v>491700</c:v>
                </c:pt>
                <c:pt idx="4918">
                  <c:v>491800</c:v>
                </c:pt>
                <c:pt idx="4919">
                  <c:v>491900</c:v>
                </c:pt>
                <c:pt idx="4920">
                  <c:v>492000</c:v>
                </c:pt>
                <c:pt idx="4921">
                  <c:v>492100</c:v>
                </c:pt>
                <c:pt idx="4922">
                  <c:v>492200</c:v>
                </c:pt>
                <c:pt idx="4923">
                  <c:v>492300</c:v>
                </c:pt>
                <c:pt idx="4924">
                  <c:v>492400</c:v>
                </c:pt>
                <c:pt idx="4925">
                  <c:v>492500</c:v>
                </c:pt>
                <c:pt idx="4926">
                  <c:v>492600</c:v>
                </c:pt>
                <c:pt idx="4927">
                  <c:v>492700</c:v>
                </c:pt>
                <c:pt idx="4928">
                  <c:v>492800</c:v>
                </c:pt>
                <c:pt idx="4929">
                  <c:v>492900</c:v>
                </c:pt>
                <c:pt idx="4930">
                  <c:v>493000</c:v>
                </c:pt>
                <c:pt idx="4931">
                  <c:v>493100</c:v>
                </c:pt>
                <c:pt idx="4932">
                  <c:v>493200</c:v>
                </c:pt>
                <c:pt idx="4933">
                  <c:v>493300</c:v>
                </c:pt>
                <c:pt idx="4934">
                  <c:v>493400</c:v>
                </c:pt>
                <c:pt idx="4935">
                  <c:v>493500</c:v>
                </c:pt>
                <c:pt idx="4936">
                  <c:v>493600</c:v>
                </c:pt>
                <c:pt idx="4937">
                  <c:v>493700</c:v>
                </c:pt>
                <c:pt idx="4938">
                  <c:v>493800</c:v>
                </c:pt>
                <c:pt idx="4939">
                  <c:v>493900</c:v>
                </c:pt>
                <c:pt idx="4940">
                  <c:v>494000</c:v>
                </c:pt>
                <c:pt idx="4941">
                  <c:v>494100</c:v>
                </c:pt>
                <c:pt idx="4942">
                  <c:v>494200</c:v>
                </c:pt>
                <c:pt idx="4943">
                  <c:v>494300</c:v>
                </c:pt>
                <c:pt idx="4944">
                  <c:v>494400</c:v>
                </c:pt>
                <c:pt idx="4945">
                  <c:v>494500</c:v>
                </c:pt>
                <c:pt idx="4946">
                  <c:v>494600</c:v>
                </c:pt>
                <c:pt idx="4947">
                  <c:v>494700</c:v>
                </c:pt>
                <c:pt idx="4948">
                  <c:v>494800</c:v>
                </c:pt>
                <c:pt idx="4949">
                  <c:v>494900</c:v>
                </c:pt>
                <c:pt idx="4950">
                  <c:v>495000</c:v>
                </c:pt>
                <c:pt idx="4951">
                  <c:v>495100</c:v>
                </c:pt>
                <c:pt idx="4952">
                  <c:v>495200</c:v>
                </c:pt>
                <c:pt idx="4953">
                  <c:v>495300</c:v>
                </c:pt>
                <c:pt idx="4954">
                  <c:v>495400</c:v>
                </c:pt>
                <c:pt idx="4955">
                  <c:v>495500</c:v>
                </c:pt>
                <c:pt idx="4956">
                  <c:v>495600</c:v>
                </c:pt>
                <c:pt idx="4957">
                  <c:v>495700</c:v>
                </c:pt>
                <c:pt idx="4958">
                  <c:v>495800</c:v>
                </c:pt>
                <c:pt idx="4959">
                  <c:v>495900</c:v>
                </c:pt>
                <c:pt idx="4960">
                  <c:v>496000</c:v>
                </c:pt>
                <c:pt idx="4961">
                  <c:v>496100</c:v>
                </c:pt>
                <c:pt idx="4962">
                  <c:v>496200</c:v>
                </c:pt>
                <c:pt idx="4963">
                  <c:v>496300</c:v>
                </c:pt>
                <c:pt idx="4964">
                  <c:v>496400</c:v>
                </c:pt>
                <c:pt idx="4965">
                  <c:v>496500</c:v>
                </c:pt>
                <c:pt idx="4966">
                  <c:v>496600</c:v>
                </c:pt>
                <c:pt idx="4967">
                  <c:v>496700</c:v>
                </c:pt>
                <c:pt idx="4968">
                  <c:v>496800</c:v>
                </c:pt>
                <c:pt idx="4969">
                  <c:v>496900</c:v>
                </c:pt>
                <c:pt idx="4970">
                  <c:v>497000</c:v>
                </c:pt>
                <c:pt idx="4971">
                  <c:v>497100</c:v>
                </c:pt>
                <c:pt idx="4972">
                  <c:v>497200</c:v>
                </c:pt>
                <c:pt idx="4973">
                  <c:v>497300</c:v>
                </c:pt>
                <c:pt idx="4974">
                  <c:v>497400</c:v>
                </c:pt>
                <c:pt idx="4975">
                  <c:v>497500</c:v>
                </c:pt>
                <c:pt idx="4976">
                  <c:v>497600</c:v>
                </c:pt>
                <c:pt idx="4977">
                  <c:v>497700</c:v>
                </c:pt>
                <c:pt idx="4978">
                  <c:v>497800</c:v>
                </c:pt>
                <c:pt idx="4979">
                  <c:v>497900</c:v>
                </c:pt>
                <c:pt idx="4980">
                  <c:v>498000</c:v>
                </c:pt>
                <c:pt idx="4981">
                  <c:v>498100</c:v>
                </c:pt>
                <c:pt idx="4982">
                  <c:v>498200</c:v>
                </c:pt>
                <c:pt idx="4983">
                  <c:v>498300</c:v>
                </c:pt>
                <c:pt idx="4984">
                  <c:v>498400</c:v>
                </c:pt>
                <c:pt idx="4985">
                  <c:v>498500</c:v>
                </c:pt>
                <c:pt idx="4986">
                  <c:v>498600</c:v>
                </c:pt>
                <c:pt idx="4987">
                  <c:v>498700</c:v>
                </c:pt>
                <c:pt idx="4988">
                  <c:v>498800</c:v>
                </c:pt>
                <c:pt idx="4989">
                  <c:v>498900</c:v>
                </c:pt>
                <c:pt idx="4990">
                  <c:v>499000</c:v>
                </c:pt>
                <c:pt idx="4991">
                  <c:v>499100</c:v>
                </c:pt>
                <c:pt idx="4992">
                  <c:v>499200</c:v>
                </c:pt>
                <c:pt idx="4993">
                  <c:v>499300</c:v>
                </c:pt>
                <c:pt idx="4994">
                  <c:v>499400</c:v>
                </c:pt>
                <c:pt idx="4995">
                  <c:v>499500</c:v>
                </c:pt>
                <c:pt idx="4996">
                  <c:v>499600</c:v>
                </c:pt>
                <c:pt idx="4997">
                  <c:v>499700</c:v>
                </c:pt>
                <c:pt idx="4998">
                  <c:v>499800</c:v>
                </c:pt>
                <c:pt idx="4999">
                  <c:v>499900</c:v>
                </c:pt>
                <c:pt idx="5000">
                  <c:v>500000</c:v>
                </c:pt>
              </c:numCache>
            </c:numRef>
          </c:xVal>
          <c:yVal>
            <c:numRef>
              <c:f>'Model 1.2 price0.0'!$N$2:$N$5002</c:f>
              <c:numCache>
                <c:formatCode>General</c:formatCode>
                <c:ptCount val="50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2.9127799999999998E-3</c:v>
                </c:pt>
                <c:pt idx="1002">
                  <c:v>3.6548399999999999E-3</c:v>
                </c:pt>
                <c:pt idx="1003">
                  <c:v>7.3320199999999999E-3</c:v>
                </c:pt>
                <c:pt idx="1004">
                  <c:v>1.4204400000000001E-2</c:v>
                </c:pt>
                <c:pt idx="1005">
                  <c:v>1.0598E-2</c:v>
                </c:pt>
                <c:pt idx="1006">
                  <c:v>1.09155E-2</c:v>
                </c:pt>
                <c:pt idx="1007">
                  <c:v>1.4465499999999999E-2</c:v>
                </c:pt>
                <c:pt idx="1008">
                  <c:v>1.2139499999999999E-2</c:v>
                </c:pt>
                <c:pt idx="1009">
                  <c:v>1.6800499999999999E-2</c:v>
                </c:pt>
                <c:pt idx="1010">
                  <c:v>1.40582E-2</c:v>
                </c:pt>
                <c:pt idx="1011">
                  <c:v>1.4360299999999999E-2</c:v>
                </c:pt>
                <c:pt idx="1012">
                  <c:v>1.50767E-2</c:v>
                </c:pt>
                <c:pt idx="1013">
                  <c:v>1.8601300000000001E-2</c:v>
                </c:pt>
                <c:pt idx="1014">
                  <c:v>1.9733000000000001E-2</c:v>
                </c:pt>
                <c:pt idx="1015">
                  <c:v>1.4038E-2</c:v>
                </c:pt>
                <c:pt idx="1016">
                  <c:v>1.48421E-2</c:v>
                </c:pt>
                <c:pt idx="1017">
                  <c:v>1.7249799999999999E-2</c:v>
                </c:pt>
                <c:pt idx="1018">
                  <c:v>1.9406699999999999E-2</c:v>
                </c:pt>
                <c:pt idx="1019">
                  <c:v>2.1391299999999999E-2</c:v>
                </c:pt>
                <c:pt idx="1020">
                  <c:v>1.6856699999999999E-2</c:v>
                </c:pt>
                <c:pt idx="1021">
                  <c:v>1.08767E-2</c:v>
                </c:pt>
                <c:pt idx="1022">
                  <c:v>7.6388200000000002E-3</c:v>
                </c:pt>
                <c:pt idx="1023">
                  <c:v>8.6267900000000005E-3</c:v>
                </c:pt>
                <c:pt idx="1024">
                  <c:v>8.05552E-3</c:v>
                </c:pt>
                <c:pt idx="1025">
                  <c:v>1.0777699999999999E-2</c:v>
                </c:pt>
                <c:pt idx="1026">
                  <c:v>1.0813400000000001E-2</c:v>
                </c:pt>
                <c:pt idx="1027">
                  <c:v>2.27453E-2</c:v>
                </c:pt>
                <c:pt idx="1028">
                  <c:v>2.51294E-2</c:v>
                </c:pt>
                <c:pt idx="1029">
                  <c:v>3.4110500000000002E-2</c:v>
                </c:pt>
                <c:pt idx="1030">
                  <c:v>2.5317900000000001E-2</c:v>
                </c:pt>
                <c:pt idx="1031">
                  <c:v>2.42688E-2</c:v>
                </c:pt>
                <c:pt idx="1032">
                  <c:v>2.45633E-2</c:v>
                </c:pt>
                <c:pt idx="1033">
                  <c:v>4.2819400000000001E-2</c:v>
                </c:pt>
                <c:pt idx="1034">
                  <c:v>4.63439E-2</c:v>
                </c:pt>
                <c:pt idx="1035">
                  <c:v>4.8101999999999999E-2</c:v>
                </c:pt>
                <c:pt idx="1036">
                  <c:v>3.7733000000000003E-2</c:v>
                </c:pt>
                <c:pt idx="1037">
                  <c:v>4.0071700000000002E-2</c:v>
                </c:pt>
                <c:pt idx="1038">
                  <c:v>3.8976499999999997E-2</c:v>
                </c:pt>
                <c:pt idx="1039">
                  <c:v>4.03086E-2</c:v>
                </c:pt>
                <c:pt idx="1040">
                  <c:v>3.4736499999999997E-2</c:v>
                </c:pt>
                <c:pt idx="1041">
                  <c:v>3.4069500000000003E-2</c:v>
                </c:pt>
                <c:pt idx="1042">
                  <c:v>4.3275899999999999E-2</c:v>
                </c:pt>
                <c:pt idx="1043">
                  <c:v>4.8199199999999998E-2</c:v>
                </c:pt>
                <c:pt idx="1044">
                  <c:v>4.5849500000000001E-2</c:v>
                </c:pt>
                <c:pt idx="1045">
                  <c:v>4.0670499999999998E-2</c:v>
                </c:pt>
                <c:pt idx="1046">
                  <c:v>2.4941899999999999E-2</c:v>
                </c:pt>
                <c:pt idx="1047">
                  <c:v>2.16528E-2</c:v>
                </c:pt>
                <c:pt idx="1048">
                  <c:v>2.8185399999999999E-2</c:v>
                </c:pt>
                <c:pt idx="1049">
                  <c:v>2.90383E-2</c:v>
                </c:pt>
                <c:pt idx="1050">
                  <c:v>2.3143400000000001E-2</c:v>
                </c:pt>
                <c:pt idx="1051">
                  <c:v>4.1996199999999997E-2</c:v>
                </c:pt>
                <c:pt idx="1052">
                  <c:v>4.3235000000000003E-2</c:v>
                </c:pt>
                <c:pt idx="1053">
                  <c:v>3.3304E-2</c:v>
                </c:pt>
                <c:pt idx="1054">
                  <c:v>3.1719499999999998E-2</c:v>
                </c:pt>
                <c:pt idx="1055">
                  <c:v>4.9393100000000002E-2</c:v>
                </c:pt>
                <c:pt idx="1056">
                  <c:v>4.3754599999999998E-2</c:v>
                </c:pt>
                <c:pt idx="1057">
                  <c:v>5.97537E-2</c:v>
                </c:pt>
                <c:pt idx="1058">
                  <c:v>7.0280700000000002E-2</c:v>
                </c:pt>
                <c:pt idx="1059">
                  <c:v>6.5691100000000002E-2</c:v>
                </c:pt>
                <c:pt idx="1060">
                  <c:v>3.1148700000000001E-2</c:v>
                </c:pt>
                <c:pt idx="1061">
                  <c:v>3.85E-2</c:v>
                </c:pt>
                <c:pt idx="1062">
                  <c:v>2.1930100000000001E-2</c:v>
                </c:pt>
                <c:pt idx="1063">
                  <c:v>2.92532E-2</c:v>
                </c:pt>
                <c:pt idx="1064">
                  <c:v>1.6975000000000001E-2</c:v>
                </c:pt>
                <c:pt idx="1065">
                  <c:v>9.4553699999999994E-3</c:v>
                </c:pt>
                <c:pt idx="1066">
                  <c:v>8.8918299999999999E-3</c:v>
                </c:pt>
                <c:pt idx="1067">
                  <c:v>1.1751899999999999E-2</c:v>
                </c:pt>
                <c:pt idx="1068">
                  <c:v>1.7536E-2</c:v>
                </c:pt>
                <c:pt idx="1069">
                  <c:v>1.6281799999999999E-2</c:v>
                </c:pt>
                <c:pt idx="1070">
                  <c:v>1.14885E-2</c:v>
                </c:pt>
                <c:pt idx="1071">
                  <c:v>1.05589E-2</c:v>
                </c:pt>
                <c:pt idx="1072">
                  <c:v>1.03727E-2</c:v>
                </c:pt>
                <c:pt idx="1073">
                  <c:v>9.6894600000000004E-3</c:v>
                </c:pt>
                <c:pt idx="1074">
                  <c:v>9.0505700000000008E-3</c:v>
                </c:pt>
                <c:pt idx="1075">
                  <c:v>1.1250700000000001E-2</c:v>
                </c:pt>
                <c:pt idx="1076">
                  <c:v>1.39449E-2</c:v>
                </c:pt>
                <c:pt idx="1077">
                  <c:v>1.3610799999999999E-2</c:v>
                </c:pt>
                <c:pt idx="1078">
                  <c:v>1.1715E-2</c:v>
                </c:pt>
                <c:pt idx="1079">
                  <c:v>1.4862E-2</c:v>
                </c:pt>
                <c:pt idx="1080">
                  <c:v>2.0644300000000001E-2</c:v>
                </c:pt>
                <c:pt idx="1081">
                  <c:v>1.95064E-2</c:v>
                </c:pt>
                <c:pt idx="1082">
                  <c:v>1.9436499999999999E-2</c:v>
                </c:pt>
                <c:pt idx="1083">
                  <c:v>2.8678599999999999E-2</c:v>
                </c:pt>
                <c:pt idx="1084">
                  <c:v>3.1495500000000003E-2</c:v>
                </c:pt>
                <c:pt idx="1085">
                  <c:v>3.0355900000000002E-2</c:v>
                </c:pt>
                <c:pt idx="1086">
                  <c:v>1.41418E-2</c:v>
                </c:pt>
                <c:pt idx="1087">
                  <c:v>7.8329000000000003E-3</c:v>
                </c:pt>
                <c:pt idx="1088">
                  <c:v>9.6055499999999992E-3</c:v>
                </c:pt>
                <c:pt idx="1089">
                  <c:v>1.6095499999999999E-2</c:v>
                </c:pt>
                <c:pt idx="1090">
                  <c:v>2.01719E-2</c:v>
                </c:pt>
                <c:pt idx="1091">
                  <c:v>1.6170500000000001E-2</c:v>
                </c:pt>
                <c:pt idx="1092">
                  <c:v>1.7650300000000001E-2</c:v>
                </c:pt>
                <c:pt idx="1093">
                  <c:v>1.5834399999999998E-2</c:v>
                </c:pt>
                <c:pt idx="1094">
                  <c:v>2.3150400000000002E-2</c:v>
                </c:pt>
                <c:pt idx="1095">
                  <c:v>3.29705E-2</c:v>
                </c:pt>
                <c:pt idx="1096">
                  <c:v>4.0069199999999999E-2</c:v>
                </c:pt>
                <c:pt idx="1097">
                  <c:v>3.9891200000000002E-2</c:v>
                </c:pt>
                <c:pt idx="1098">
                  <c:v>4.40474E-2</c:v>
                </c:pt>
                <c:pt idx="1099">
                  <c:v>4.6253200000000001E-2</c:v>
                </c:pt>
                <c:pt idx="1100">
                  <c:v>4.0857900000000003E-2</c:v>
                </c:pt>
                <c:pt idx="1101">
                  <c:v>3.9632399999999998E-2</c:v>
                </c:pt>
                <c:pt idx="1102">
                  <c:v>3.5899300000000002E-2</c:v>
                </c:pt>
                <c:pt idx="1103">
                  <c:v>3.8920299999999998E-2</c:v>
                </c:pt>
                <c:pt idx="1104">
                  <c:v>3.6905800000000002E-2</c:v>
                </c:pt>
                <c:pt idx="1105">
                  <c:v>2.53718E-2</c:v>
                </c:pt>
                <c:pt idx="1106">
                  <c:v>2.2460399999999998E-2</c:v>
                </c:pt>
                <c:pt idx="1107">
                  <c:v>1.3538700000000001E-2</c:v>
                </c:pt>
                <c:pt idx="1108">
                  <c:v>1.8891399999999999E-2</c:v>
                </c:pt>
                <c:pt idx="1109">
                  <c:v>1.7740100000000002E-2</c:v>
                </c:pt>
                <c:pt idx="1110">
                  <c:v>2.5122499999999999E-2</c:v>
                </c:pt>
                <c:pt idx="1111">
                  <c:v>2.6462900000000001E-2</c:v>
                </c:pt>
                <c:pt idx="1112">
                  <c:v>2.09529E-2</c:v>
                </c:pt>
                <c:pt idx="1113">
                  <c:v>2.65337E-2</c:v>
                </c:pt>
                <c:pt idx="1114">
                  <c:v>2.55166E-2</c:v>
                </c:pt>
                <c:pt idx="1115">
                  <c:v>1.6858999999999999E-2</c:v>
                </c:pt>
                <c:pt idx="1116">
                  <c:v>1.4128399999999999E-2</c:v>
                </c:pt>
                <c:pt idx="1117">
                  <c:v>1.5872799999999999E-2</c:v>
                </c:pt>
                <c:pt idx="1118">
                  <c:v>1.2784500000000001E-2</c:v>
                </c:pt>
                <c:pt idx="1119">
                  <c:v>1.4911900000000001E-2</c:v>
                </c:pt>
                <c:pt idx="1120">
                  <c:v>1.30419E-2</c:v>
                </c:pt>
                <c:pt idx="1121">
                  <c:v>2.07082E-2</c:v>
                </c:pt>
                <c:pt idx="1122">
                  <c:v>3.29722E-2</c:v>
                </c:pt>
                <c:pt idx="1123">
                  <c:v>3.72983E-2</c:v>
                </c:pt>
                <c:pt idx="1124">
                  <c:v>3.7185299999999998E-2</c:v>
                </c:pt>
                <c:pt idx="1125">
                  <c:v>3.4576700000000002E-2</c:v>
                </c:pt>
                <c:pt idx="1126">
                  <c:v>3.5346700000000002E-2</c:v>
                </c:pt>
                <c:pt idx="1127">
                  <c:v>3.1847800000000002E-2</c:v>
                </c:pt>
                <c:pt idx="1128">
                  <c:v>3.33069E-2</c:v>
                </c:pt>
                <c:pt idx="1129">
                  <c:v>3.3846300000000003E-2</c:v>
                </c:pt>
                <c:pt idx="1130">
                  <c:v>3.8501000000000001E-2</c:v>
                </c:pt>
                <c:pt idx="1131">
                  <c:v>3.6677700000000001E-2</c:v>
                </c:pt>
                <c:pt idx="1132">
                  <c:v>3.1419299999999997E-2</c:v>
                </c:pt>
                <c:pt idx="1133">
                  <c:v>3.6846999999999998E-2</c:v>
                </c:pt>
                <c:pt idx="1134">
                  <c:v>2.7197800000000001E-2</c:v>
                </c:pt>
                <c:pt idx="1135">
                  <c:v>2.5658E-2</c:v>
                </c:pt>
                <c:pt idx="1136">
                  <c:v>3.1825399999999997E-2</c:v>
                </c:pt>
                <c:pt idx="1137">
                  <c:v>2.8135E-2</c:v>
                </c:pt>
                <c:pt idx="1138">
                  <c:v>2.7836699999999999E-2</c:v>
                </c:pt>
                <c:pt idx="1139">
                  <c:v>2.2243099999999998E-2</c:v>
                </c:pt>
                <c:pt idx="1140">
                  <c:v>1.7577099999999998E-2</c:v>
                </c:pt>
                <c:pt idx="1141">
                  <c:v>2.1298000000000001E-2</c:v>
                </c:pt>
                <c:pt idx="1142">
                  <c:v>1.6323799999999999E-2</c:v>
                </c:pt>
                <c:pt idx="1143">
                  <c:v>2.1731199999999999E-2</c:v>
                </c:pt>
                <c:pt idx="1144">
                  <c:v>2.2488999999999999E-2</c:v>
                </c:pt>
                <c:pt idx="1145">
                  <c:v>2.80065E-2</c:v>
                </c:pt>
                <c:pt idx="1146">
                  <c:v>3.2065499999999997E-2</c:v>
                </c:pt>
                <c:pt idx="1147">
                  <c:v>2.3676200000000001E-2</c:v>
                </c:pt>
                <c:pt idx="1148">
                  <c:v>2.3851399999999998E-2</c:v>
                </c:pt>
                <c:pt idx="1149">
                  <c:v>2.9086899999999999E-2</c:v>
                </c:pt>
                <c:pt idx="1150">
                  <c:v>2.4358399999999999E-2</c:v>
                </c:pt>
                <c:pt idx="1151">
                  <c:v>2.55424E-2</c:v>
                </c:pt>
                <c:pt idx="1152">
                  <c:v>1.8274599999999998E-2</c:v>
                </c:pt>
                <c:pt idx="1153">
                  <c:v>1.64358E-2</c:v>
                </c:pt>
                <c:pt idx="1154">
                  <c:v>1.98663E-2</c:v>
                </c:pt>
                <c:pt idx="1155">
                  <c:v>2.0847999999999998E-2</c:v>
                </c:pt>
                <c:pt idx="1156">
                  <c:v>1.99685E-2</c:v>
                </c:pt>
                <c:pt idx="1157">
                  <c:v>2.52819E-2</c:v>
                </c:pt>
                <c:pt idx="1158">
                  <c:v>3.5361299999999998E-2</c:v>
                </c:pt>
                <c:pt idx="1159">
                  <c:v>3.7685099999999999E-2</c:v>
                </c:pt>
                <c:pt idx="1160">
                  <c:v>4.73062E-2</c:v>
                </c:pt>
                <c:pt idx="1161">
                  <c:v>4.18708E-2</c:v>
                </c:pt>
                <c:pt idx="1162">
                  <c:v>4.50575E-2</c:v>
                </c:pt>
                <c:pt idx="1163">
                  <c:v>4.4593399999999998E-2</c:v>
                </c:pt>
                <c:pt idx="1164">
                  <c:v>5.3661100000000003E-2</c:v>
                </c:pt>
                <c:pt idx="1165">
                  <c:v>5.6095800000000001E-2</c:v>
                </c:pt>
                <c:pt idx="1166">
                  <c:v>4.9327500000000003E-2</c:v>
                </c:pt>
                <c:pt idx="1167">
                  <c:v>4.9488499999999998E-2</c:v>
                </c:pt>
                <c:pt idx="1168">
                  <c:v>5.3818600000000001E-2</c:v>
                </c:pt>
                <c:pt idx="1169">
                  <c:v>6.3723199999999994E-2</c:v>
                </c:pt>
                <c:pt idx="1170">
                  <c:v>5.33789E-2</c:v>
                </c:pt>
                <c:pt idx="1171">
                  <c:v>5.4523200000000001E-2</c:v>
                </c:pt>
                <c:pt idx="1172">
                  <c:v>5.5349500000000003E-2</c:v>
                </c:pt>
                <c:pt idx="1173">
                  <c:v>5.1024399999999998E-2</c:v>
                </c:pt>
                <c:pt idx="1174">
                  <c:v>5.4672800000000001E-2</c:v>
                </c:pt>
                <c:pt idx="1175">
                  <c:v>5.1918100000000002E-2</c:v>
                </c:pt>
                <c:pt idx="1176">
                  <c:v>6.1566999999999997E-2</c:v>
                </c:pt>
                <c:pt idx="1177">
                  <c:v>6.7305900000000002E-2</c:v>
                </c:pt>
                <c:pt idx="1178">
                  <c:v>7.3182899999999995E-2</c:v>
                </c:pt>
                <c:pt idx="1179">
                  <c:v>5.9218E-2</c:v>
                </c:pt>
                <c:pt idx="1180">
                  <c:v>5.7354099999999998E-2</c:v>
                </c:pt>
                <c:pt idx="1181">
                  <c:v>6.0990599999999999E-2</c:v>
                </c:pt>
                <c:pt idx="1182">
                  <c:v>6.1460399999999998E-2</c:v>
                </c:pt>
                <c:pt idx="1183">
                  <c:v>5.7619999999999998E-2</c:v>
                </c:pt>
                <c:pt idx="1184">
                  <c:v>6.1115299999999997E-2</c:v>
                </c:pt>
                <c:pt idx="1185">
                  <c:v>5.8978599999999999E-2</c:v>
                </c:pt>
                <c:pt idx="1186">
                  <c:v>6.3481899999999994E-2</c:v>
                </c:pt>
                <c:pt idx="1187">
                  <c:v>7.8993099999999997E-2</c:v>
                </c:pt>
                <c:pt idx="1188">
                  <c:v>8.7867100000000004E-2</c:v>
                </c:pt>
                <c:pt idx="1189">
                  <c:v>8.4620699999999993E-2</c:v>
                </c:pt>
                <c:pt idx="1190">
                  <c:v>7.1034700000000006E-2</c:v>
                </c:pt>
                <c:pt idx="1191">
                  <c:v>6.6323800000000002E-2</c:v>
                </c:pt>
                <c:pt idx="1192">
                  <c:v>6.3762799999999994E-2</c:v>
                </c:pt>
                <c:pt idx="1193">
                  <c:v>6.3085100000000005E-2</c:v>
                </c:pt>
                <c:pt idx="1194">
                  <c:v>5.49761E-2</c:v>
                </c:pt>
                <c:pt idx="1195">
                  <c:v>5.4446799999999997E-2</c:v>
                </c:pt>
                <c:pt idx="1196">
                  <c:v>5.1270700000000002E-2</c:v>
                </c:pt>
                <c:pt idx="1197">
                  <c:v>4.11971E-2</c:v>
                </c:pt>
                <c:pt idx="1198">
                  <c:v>4.1841200000000002E-2</c:v>
                </c:pt>
                <c:pt idx="1199">
                  <c:v>3.9426799999999998E-2</c:v>
                </c:pt>
                <c:pt idx="1200">
                  <c:v>4.5631199999999997E-2</c:v>
                </c:pt>
                <c:pt idx="1201">
                  <c:v>5.6668000000000003E-2</c:v>
                </c:pt>
                <c:pt idx="1202">
                  <c:v>5.3340699999999998E-2</c:v>
                </c:pt>
                <c:pt idx="1203">
                  <c:v>5.3755799999999999E-2</c:v>
                </c:pt>
                <c:pt idx="1204">
                  <c:v>4.8220399999999997E-2</c:v>
                </c:pt>
                <c:pt idx="1205">
                  <c:v>5.3627099999999997E-2</c:v>
                </c:pt>
                <c:pt idx="1206">
                  <c:v>5.62975E-2</c:v>
                </c:pt>
                <c:pt idx="1207">
                  <c:v>6.8101800000000004E-2</c:v>
                </c:pt>
                <c:pt idx="1208">
                  <c:v>8.2852499999999996E-2</c:v>
                </c:pt>
                <c:pt idx="1209">
                  <c:v>9.3486399999999997E-2</c:v>
                </c:pt>
                <c:pt idx="1210">
                  <c:v>0.10702100000000001</c:v>
                </c:pt>
                <c:pt idx="1211">
                  <c:v>0.11124000000000001</c:v>
                </c:pt>
                <c:pt idx="1212">
                  <c:v>0.10824</c:v>
                </c:pt>
                <c:pt idx="1213">
                  <c:v>0.115193</c:v>
                </c:pt>
                <c:pt idx="1214">
                  <c:v>0.10915800000000001</c:v>
                </c:pt>
                <c:pt idx="1215">
                  <c:v>0.11353000000000001</c:v>
                </c:pt>
                <c:pt idx="1216">
                  <c:v>0.112562</c:v>
                </c:pt>
                <c:pt idx="1217">
                  <c:v>0.114589</c:v>
                </c:pt>
                <c:pt idx="1218">
                  <c:v>0.10471900000000001</c:v>
                </c:pt>
                <c:pt idx="1219">
                  <c:v>0.102894</c:v>
                </c:pt>
                <c:pt idx="1220">
                  <c:v>0.10499600000000001</c:v>
                </c:pt>
                <c:pt idx="1221">
                  <c:v>0.112605</c:v>
                </c:pt>
                <c:pt idx="1222">
                  <c:v>0.111886</c:v>
                </c:pt>
                <c:pt idx="1223">
                  <c:v>0.11146499999999999</c:v>
                </c:pt>
                <c:pt idx="1224">
                  <c:v>0.114496</c:v>
                </c:pt>
                <c:pt idx="1225">
                  <c:v>0.10824499999999999</c:v>
                </c:pt>
                <c:pt idx="1226">
                  <c:v>0.10403900000000001</c:v>
                </c:pt>
                <c:pt idx="1227">
                  <c:v>0.10846</c:v>
                </c:pt>
                <c:pt idx="1228">
                  <c:v>0.120827</c:v>
                </c:pt>
                <c:pt idx="1229">
                  <c:v>0.13517599999999999</c:v>
                </c:pt>
                <c:pt idx="1230">
                  <c:v>0.14571000000000001</c:v>
                </c:pt>
                <c:pt idx="1231">
                  <c:v>0.145983</c:v>
                </c:pt>
                <c:pt idx="1232">
                  <c:v>0.148894</c:v>
                </c:pt>
                <c:pt idx="1233">
                  <c:v>0.15335199999999999</c:v>
                </c:pt>
                <c:pt idx="1234">
                  <c:v>0.16386899999999999</c:v>
                </c:pt>
                <c:pt idx="1235">
                  <c:v>0.16097400000000001</c:v>
                </c:pt>
                <c:pt idx="1236">
                  <c:v>0.15748699999999999</c:v>
                </c:pt>
                <c:pt idx="1237">
                  <c:v>0.148476</c:v>
                </c:pt>
                <c:pt idx="1238">
                  <c:v>0.157305</c:v>
                </c:pt>
                <c:pt idx="1239">
                  <c:v>0.157777</c:v>
                </c:pt>
                <c:pt idx="1240">
                  <c:v>0.16742099999999999</c:v>
                </c:pt>
                <c:pt idx="1241">
                  <c:v>0.14452699999999999</c:v>
                </c:pt>
                <c:pt idx="1242">
                  <c:v>0.14319699999999999</c:v>
                </c:pt>
                <c:pt idx="1243">
                  <c:v>0.13531699999999999</c:v>
                </c:pt>
                <c:pt idx="1244">
                  <c:v>0.13147400000000001</c:v>
                </c:pt>
                <c:pt idx="1245">
                  <c:v>0.14716000000000001</c:v>
                </c:pt>
                <c:pt idx="1246">
                  <c:v>0.13112199999999999</c:v>
                </c:pt>
                <c:pt idx="1247">
                  <c:v>0.124622</c:v>
                </c:pt>
                <c:pt idx="1248">
                  <c:v>0.11926299999999999</c:v>
                </c:pt>
                <c:pt idx="1249">
                  <c:v>9.7254800000000002E-2</c:v>
                </c:pt>
                <c:pt idx="1250">
                  <c:v>0.106769</c:v>
                </c:pt>
                <c:pt idx="1251">
                  <c:v>0.111009</c:v>
                </c:pt>
                <c:pt idx="1252">
                  <c:v>0.115926</c:v>
                </c:pt>
                <c:pt idx="1253">
                  <c:v>0.101345</c:v>
                </c:pt>
                <c:pt idx="1254">
                  <c:v>0.119977</c:v>
                </c:pt>
                <c:pt idx="1255">
                  <c:v>0.12384299999999999</c:v>
                </c:pt>
                <c:pt idx="1256">
                  <c:v>0.123947</c:v>
                </c:pt>
                <c:pt idx="1257">
                  <c:v>9.9271899999999996E-2</c:v>
                </c:pt>
                <c:pt idx="1258">
                  <c:v>0.100161</c:v>
                </c:pt>
                <c:pt idx="1259">
                  <c:v>7.8543399999999999E-2</c:v>
                </c:pt>
                <c:pt idx="1260">
                  <c:v>7.7959399999999998E-2</c:v>
                </c:pt>
                <c:pt idx="1261">
                  <c:v>7.8323100000000007E-2</c:v>
                </c:pt>
                <c:pt idx="1262">
                  <c:v>7.2464200000000006E-2</c:v>
                </c:pt>
                <c:pt idx="1263">
                  <c:v>5.9820100000000001E-2</c:v>
                </c:pt>
                <c:pt idx="1264">
                  <c:v>5.7177600000000002E-2</c:v>
                </c:pt>
                <c:pt idx="1265">
                  <c:v>4.5595200000000002E-2</c:v>
                </c:pt>
                <c:pt idx="1266">
                  <c:v>6.0917399999999997E-2</c:v>
                </c:pt>
                <c:pt idx="1267">
                  <c:v>5.8295199999999998E-2</c:v>
                </c:pt>
                <c:pt idx="1268">
                  <c:v>5.9324599999999998E-2</c:v>
                </c:pt>
                <c:pt idx="1269">
                  <c:v>5.3701100000000002E-2</c:v>
                </c:pt>
                <c:pt idx="1270">
                  <c:v>4.6334699999999999E-2</c:v>
                </c:pt>
                <c:pt idx="1271">
                  <c:v>4.8971899999999999E-2</c:v>
                </c:pt>
                <c:pt idx="1272">
                  <c:v>4.2799400000000001E-2</c:v>
                </c:pt>
                <c:pt idx="1273">
                  <c:v>3.75155E-2</c:v>
                </c:pt>
                <c:pt idx="1274">
                  <c:v>3.8611100000000002E-2</c:v>
                </c:pt>
                <c:pt idx="1275">
                  <c:v>3.1876799999999997E-2</c:v>
                </c:pt>
                <c:pt idx="1276">
                  <c:v>3.4038600000000002E-2</c:v>
                </c:pt>
                <c:pt idx="1277">
                  <c:v>3.6450900000000001E-2</c:v>
                </c:pt>
                <c:pt idx="1278">
                  <c:v>2.4664700000000001E-2</c:v>
                </c:pt>
                <c:pt idx="1279">
                  <c:v>3.2195599999999998E-2</c:v>
                </c:pt>
                <c:pt idx="1280">
                  <c:v>2.4450099999999999E-2</c:v>
                </c:pt>
                <c:pt idx="1281">
                  <c:v>2.6825999999999999E-2</c:v>
                </c:pt>
                <c:pt idx="1282">
                  <c:v>2.5353000000000001E-2</c:v>
                </c:pt>
                <c:pt idx="1283">
                  <c:v>1.7759500000000001E-2</c:v>
                </c:pt>
                <c:pt idx="1284">
                  <c:v>2.9424700000000002E-2</c:v>
                </c:pt>
                <c:pt idx="1285">
                  <c:v>3.9175000000000001E-2</c:v>
                </c:pt>
                <c:pt idx="1286">
                  <c:v>3.8229100000000002E-2</c:v>
                </c:pt>
                <c:pt idx="1287">
                  <c:v>3.7606500000000001E-2</c:v>
                </c:pt>
                <c:pt idx="1288">
                  <c:v>3.9553600000000001E-2</c:v>
                </c:pt>
                <c:pt idx="1289">
                  <c:v>2.9274000000000001E-2</c:v>
                </c:pt>
                <c:pt idx="1290">
                  <c:v>2.54168E-2</c:v>
                </c:pt>
                <c:pt idx="1291">
                  <c:v>2.9018100000000002E-2</c:v>
                </c:pt>
                <c:pt idx="1292">
                  <c:v>1.8660699999999999E-2</c:v>
                </c:pt>
                <c:pt idx="1293">
                  <c:v>1.7923999999999999E-2</c:v>
                </c:pt>
                <c:pt idx="1294">
                  <c:v>1.6803599999999998E-2</c:v>
                </c:pt>
                <c:pt idx="1295">
                  <c:v>1.36881E-2</c:v>
                </c:pt>
                <c:pt idx="1296">
                  <c:v>1.42326E-2</c:v>
                </c:pt>
                <c:pt idx="1297">
                  <c:v>1.3871100000000001E-2</c:v>
                </c:pt>
                <c:pt idx="1298">
                  <c:v>1.2945999999999999E-2</c:v>
                </c:pt>
                <c:pt idx="1299">
                  <c:v>1.4782999999999999E-2</c:v>
                </c:pt>
                <c:pt idx="1300">
                  <c:v>1.9809500000000001E-2</c:v>
                </c:pt>
                <c:pt idx="1301">
                  <c:v>1.92902E-2</c:v>
                </c:pt>
                <c:pt idx="1302">
                  <c:v>1.7047199999999998E-2</c:v>
                </c:pt>
                <c:pt idx="1303">
                  <c:v>2.30595E-2</c:v>
                </c:pt>
                <c:pt idx="1304">
                  <c:v>2.5595799999999998E-2</c:v>
                </c:pt>
                <c:pt idx="1305">
                  <c:v>2.1323000000000002E-2</c:v>
                </c:pt>
                <c:pt idx="1306">
                  <c:v>1.7266E-2</c:v>
                </c:pt>
                <c:pt idx="1307">
                  <c:v>9.2698199999999998E-3</c:v>
                </c:pt>
                <c:pt idx="1308">
                  <c:v>7.8567299999999993E-3</c:v>
                </c:pt>
                <c:pt idx="1309">
                  <c:v>6.2788499999999999E-3</c:v>
                </c:pt>
                <c:pt idx="1310">
                  <c:v>9.4134200000000005E-3</c:v>
                </c:pt>
                <c:pt idx="1311">
                  <c:v>9.6408399999999995E-3</c:v>
                </c:pt>
                <c:pt idx="1312">
                  <c:v>6.5263600000000001E-3</c:v>
                </c:pt>
                <c:pt idx="1313">
                  <c:v>1.4179600000000001E-2</c:v>
                </c:pt>
                <c:pt idx="1314">
                  <c:v>2.1788399999999999E-2</c:v>
                </c:pt>
                <c:pt idx="1315">
                  <c:v>2.4127800000000001E-2</c:v>
                </c:pt>
                <c:pt idx="1316">
                  <c:v>2.5420600000000002E-2</c:v>
                </c:pt>
                <c:pt idx="1317">
                  <c:v>2.70811E-2</c:v>
                </c:pt>
                <c:pt idx="1318">
                  <c:v>1.6962000000000001E-2</c:v>
                </c:pt>
                <c:pt idx="1319">
                  <c:v>1.50213E-2</c:v>
                </c:pt>
                <c:pt idx="1320">
                  <c:v>2.8822299999999999E-2</c:v>
                </c:pt>
                <c:pt idx="1321">
                  <c:v>2.9135899999999999E-2</c:v>
                </c:pt>
                <c:pt idx="1322">
                  <c:v>2.1905000000000001E-2</c:v>
                </c:pt>
                <c:pt idx="1323">
                  <c:v>2.0062199999999999E-2</c:v>
                </c:pt>
                <c:pt idx="1324">
                  <c:v>2.33008E-2</c:v>
                </c:pt>
                <c:pt idx="1325">
                  <c:v>2.3089999999999999E-2</c:v>
                </c:pt>
                <c:pt idx="1326">
                  <c:v>3.2263399999999998E-2</c:v>
                </c:pt>
                <c:pt idx="1327">
                  <c:v>3.4219600000000003E-2</c:v>
                </c:pt>
                <c:pt idx="1328">
                  <c:v>3.7020299999999999E-2</c:v>
                </c:pt>
                <c:pt idx="1329">
                  <c:v>3.8287599999999998E-2</c:v>
                </c:pt>
                <c:pt idx="1330">
                  <c:v>4.3277200000000002E-2</c:v>
                </c:pt>
                <c:pt idx="1331">
                  <c:v>3.55035E-2</c:v>
                </c:pt>
                <c:pt idx="1332">
                  <c:v>3.6745100000000003E-2</c:v>
                </c:pt>
                <c:pt idx="1333">
                  <c:v>4.5488000000000001E-2</c:v>
                </c:pt>
                <c:pt idx="1334">
                  <c:v>5.09048E-2</c:v>
                </c:pt>
                <c:pt idx="1335">
                  <c:v>4.9254199999999998E-2</c:v>
                </c:pt>
                <c:pt idx="1336">
                  <c:v>5.2349300000000001E-2</c:v>
                </c:pt>
                <c:pt idx="1337">
                  <c:v>5.8381000000000002E-2</c:v>
                </c:pt>
                <c:pt idx="1338">
                  <c:v>5.7663699999999998E-2</c:v>
                </c:pt>
                <c:pt idx="1339">
                  <c:v>6.0275200000000001E-2</c:v>
                </c:pt>
                <c:pt idx="1340">
                  <c:v>6.6350000000000006E-2</c:v>
                </c:pt>
                <c:pt idx="1341">
                  <c:v>4.7521399999999998E-2</c:v>
                </c:pt>
                <c:pt idx="1342">
                  <c:v>4.9652399999999999E-2</c:v>
                </c:pt>
                <c:pt idx="1343">
                  <c:v>5.9133100000000001E-2</c:v>
                </c:pt>
                <c:pt idx="1344">
                  <c:v>6.4959500000000003E-2</c:v>
                </c:pt>
                <c:pt idx="1345">
                  <c:v>7.3172399999999999E-2</c:v>
                </c:pt>
                <c:pt idx="1346">
                  <c:v>7.54248E-2</c:v>
                </c:pt>
                <c:pt idx="1347">
                  <c:v>7.4905100000000002E-2</c:v>
                </c:pt>
                <c:pt idx="1348">
                  <c:v>8.0673400000000006E-2</c:v>
                </c:pt>
                <c:pt idx="1349">
                  <c:v>8.1783700000000001E-2</c:v>
                </c:pt>
                <c:pt idx="1350">
                  <c:v>8.4364900000000007E-2</c:v>
                </c:pt>
                <c:pt idx="1351">
                  <c:v>7.3481000000000005E-2</c:v>
                </c:pt>
                <c:pt idx="1352">
                  <c:v>6.9569199999999998E-2</c:v>
                </c:pt>
                <c:pt idx="1353">
                  <c:v>6.0224600000000003E-2</c:v>
                </c:pt>
                <c:pt idx="1354">
                  <c:v>4.5638400000000003E-2</c:v>
                </c:pt>
                <c:pt idx="1355">
                  <c:v>4.0064200000000001E-2</c:v>
                </c:pt>
                <c:pt idx="1356">
                  <c:v>3.9580400000000002E-2</c:v>
                </c:pt>
                <c:pt idx="1357">
                  <c:v>4.6831499999999998E-2</c:v>
                </c:pt>
                <c:pt idx="1358">
                  <c:v>5.9102799999999997E-2</c:v>
                </c:pt>
                <c:pt idx="1359">
                  <c:v>6.3412499999999997E-2</c:v>
                </c:pt>
                <c:pt idx="1360">
                  <c:v>5.4975499999999997E-2</c:v>
                </c:pt>
                <c:pt idx="1361">
                  <c:v>5.2468500000000001E-2</c:v>
                </c:pt>
                <c:pt idx="1362">
                  <c:v>5.6920499999999999E-2</c:v>
                </c:pt>
                <c:pt idx="1363">
                  <c:v>5.9597499999999998E-2</c:v>
                </c:pt>
                <c:pt idx="1364">
                  <c:v>5.8516499999999999E-2</c:v>
                </c:pt>
                <c:pt idx="1365">
                  <c:v>4.7235600000000003E-2</c:v>
                </c:pt>
                <c:pt idx="1366">
                  <c:v>6.7989599999999997E-2</c:v>
                </c:pt>
                <c:pt idx="1367">
                  <c:v>6.12966E-2</c:v>
                </c:pt>
                <c:pt idx="1368">
                  <c:v>6.4719899999999997E-2</c:v>
                </c:pt>
                <c:pt idx="1369">
                  <c:v>7.5694700000000004E-2</c:v>
                </c:pt>
                <c:pt idx="1370">
                  <c:v>8.1285700000000002E-2</c:v>
                </c:pt>
                <c:pt idx="1371">
                  <c:v>8.1792699999999996E-2</c:v>
                </c:pt>
                <c:pt idx="1372">
                  <c:v>8.7540999999999994E-2</c:v>
                </c:pt>
                <c:pt idx="1373">
                  <c:v>8.4719500000000003E-2</c:v>
                </c:pt>
                <c:pt idx="1374">
                  <c:v>7.8391299999999997E-2</c:v>
                </c:pt>
                <c:pt idx="1375">
                  <c:v>6.9351200000000002E-2</c:v>
                </c:pt>
                <c:pt idx="1376">
                  <c:v>6.1985699999999998E-2</c:v>
                </c:pt>
                <c:pt idx="1377">
                  <c:v>6.10652E-2</c:v>
                </c:pt>
                <c:pt idx="1378">
                  <c:v>6.5108100000000002E-2</c:v>
                </c:pt>
                <c:pt idx="1379">
                  <c:v>6.9316299999999997E-2</c:v>
                </c:pt>
                <c:pt idx="1380">
                  <c:v>6.2614299999999998E-2</c:v>
                </c:pt>
                <c:pt idx="1381">
                  <c:v>6.6667900000000002E-2</c:v>
                </c:pt>
                <c:pt idx="1382">
                  <c:v>6.4461400000000002E-2</c:v>
                </c:pt>
                <c:pt idx="1383">
                  <c:v>5.7117399999999999E-2</c:v>
                </c:pt>
                <c:pt idx="1384">
                  <c:v>5.7483100000000002E-2</c:v>
                </c:pt>
                <c:pt idx="1385">
                  <c:v>5.0406100000000002E-2</c:v>
                </c:pt>
                <c:pt idx="1386">
                  <c:v>4.3195799999999999E-2</c:v>
                </c:pt>
                <c:pt idx="1387">
                  <c:v>3.6311599999999999E-2</c:v>
                </c:pt>
                <c:pt idx="1388">
                  <c:v>3.3389200000000001E-2</c:v>
                </c:pt>
                <c:pt idx="1389">
                  <c:v>3.04519E-2</c:v>
                </c:pt>
                <c:pt idx="1390">
                  <c:v>3.9516599999999999E-2</c:v>
                </c:pt>
                <c:pt idx="1391">
                  <c:v>4.9211699999999997E-2</c:v>
                </c:pt>
                <c:pt idx="1392">
                  <c:v>5.3034900000000003E-2</c:v>
                </c:pt>
                <c:pt idx="1393">
                  <c:v>5.5917599999999998E-2</c:v>
                </c:pt>
                <c:pt idx="1394">
                  <c:v>4.8983800000000001E-2</c:v>
                </c:pt>
                <c:pt idx="1395">
                  <c:v>4.6839699999999998E-2</c:v>
                </c:pt>
                <c:pt idx="1396">
                  <c:v>4.5147199999999998E-2</c:v>
                </c:pt>
                <c:pt idx="1397">
                  <c:v>5.5829499999999997E-2</c:v>
                </c:pt>
                <c:pt idx="1398">
                  <c:v>5.3456499999999997E-2</c:v>
                </c:pt>
                <c:pt idx="1399">
                  <c:v>4.9772700000000003E-2</c:v>
                </c:pt>
                <c:pt idx="1400">
                  <c:v>5.1450500000000003E-2</c:v>
                </c:pt>
                <c:pt idx="1401">
                  <c:v>5.09982E-2</c:v>
                </c:pt>
                <c:pt idx="1402">
                  <c:v>4.6525299999999999E-2</c:v>
                </c:pt>
                <c:pt idx="1403">
                  <c:v>5.17501E-2</c:v>
                </c:pt>
                <c:pt idx="1404">
                  <c:v>4.96237E-2</c:v>
                </c:pt>
                <c:pt idx="1405">
                  <c:v>4.0359100000000002E-2</c:v>
                </c:pt>
                <c:pt idx="1406">
                  <c:v>4.0468400000000002E-2</c:v>
                </c:pt>
                <c:pt idx="1407">
                  <c:v>4.25298E-2</c:v>
                </c:pt>
                <c:pt idx="1408">
                  <c:v>3.9713199999999997E-2</c:v>
                </c:pt>
                <c:pt idx="1409">
                  <c:v>3.7380400000000001E-2</c:v>
                </c:pt>
                <c:pt idx="1410">
                  <c:v>3.0984500000000002E-2</c:v>
                </c:pt>
                <c:pt idx="1411">
                  <c:v>3.3916099999999998E-2</c:v>
                </c:pt>
                <c:pt idx="1412">
                  <c:v>2.9635999999999999E-2</c:v>
                </c:pt>
                <c:pt idx="1413">
                  <c:v>2.0849300000000001E-2</c:v>
                </c:pt>
                <c:pt idx="1414">
                  <c:v>2.4599900000000001E-2</c:v>
                </c:pt>
                <c:pt idx="1415">
                  <c:v>2.9224900000000002E-2</c:v>
                </c:pt>
                <c:pt idx="1416">
                  <c:v>2.7930199999999999E-2</c:v>
                </c:pt>
                <c:pt idx="1417">
                  <c:v>2.4127099999999999E-2</c:v>
                </c:pt>
                <c:pt idx="1418">
                  <c:v>2.2743900000000001E-2</c:v>
                </c:pt>
                <c:pt idx="1419">
                  <c:v>2.6565399999999999E-2</c:v>
                </c:pt>
                <c:pt idx="1420">
                  <c:v>1.53781E-2</c:v>
                </c:pt>
                <c:pt idx="1421">
                  <c:v>8.8267999999999992E-3</c:v>
                </c:pt>
                <c:pt idx="1422">
                  <c:v>1.2246099999999999E-2</c:v>
                </c:pt>
                <c:pt idx="1423">
                  <c:v>1.7939900000000002E-2</c:v>
                </c:pt>
                <c:pt idx="1424">
                  <c:v>2.0243899999999999E-2</c:v>
                </c:pt>
                <c:pt idx="1425">
                  <c:v>2.9815299999999999E-2</c:v>
                </c:pt>
                <c:pt idx="1426">
                  <c:v>1.7333399999999999E-2</c:v>
                </c:pt>
                <c:pt idx="1427">
                  <c:v>1.99124E-2</c:v>
                </c:pt>
                <c:pt idx="1428">
                  <c:v>1.8004800000000001E-2</c:v>
                </c:pt>
                <c:pt idx="1429">
                  <c:v>1.6422900000000001E-2</c:v>
                </c:pt>
                <c:pt idx="1430">
                  <c:v>3.4427800000000001E-2</c:v>
                </c:pt>
                <c:pt idx="1431">
                  <c:v>4.1119999999999997E-2</c:v>
                </c:pt>
                <c:pt idx="1432">
                  <c:v>4.4753300000000003E-2</c:v>
                </c:pt>
                <c:pt idx="1433">
                  <c:v>4.76911E-2</c:v>
                </c:pt>
                <c:pt idx="1434">
                  <c:v>4.7073999999999998E-2</c:v>
                </c:pt>
                <c:pt idx="1435">
                  <c:v>4.1730099999999999E-2</c:v>
                </c:pt>
                <c:pt idx="1436">
                  <c:v>4.7235100000000002E-2</c:v>
                </c:pt>
                <c:pt idx="1437">
                  <c:v>4.70912E-2</c:v>
                </c:pt>
                <c:pt idx="1438">
                  <c:v>5.18126E-2</c:v>
                </c:pt>
                <c:pt idx="1439">
                  <c:v>5.0506799999999998E-2</c:v>
                </c:pt>
                <c:pt idx="1440">
                  <c:v>5.57876E-2</c:v>
                </c:pt>
                <c:pt idx="1441">
                  <c:v>6.3460000000000003E-2</c:v>
                </c:pt>
                <c:pt idx="1442">
                  <c:v>6.7520800000000006E-2</c:v>
                </c:pt>
                <c:pt idx="1443">
                  <c:v>6.8565500000000001E-2</c:v>
                </c:pt>
                <c:pt idx="1444">
                  <c:v>7.3644299999999996E-2</c:v>
                </c:pt>
                <c:pt idx="1445">
                  <c:v>7.2187500000000002E-2</c:v>
                </c:pt>
                <c:pt idx="1446">
                  <c:v>6.3491300000000001E-2</c:v>
                </c:pt>
                <c:pt idx="1447">
                  <c:v>6.6036800000000007E-2</c:v>
                </c:pt>
                <c:pt idx="1448">
                  <c:v>6.7816899999999999E-2</c:v>
                </c:pt>
                <c:pt idx="1449">
                  <c:v>5.9054099999999998E-2</c:v>
                </c:pt>
                <c:pt idx="1450">
                  <c:v>6.4803399999999997E-2</c:v>
                </c:pt>
                <c:pt idx="1451">
                  <c:v>6.9907499999999997E-2</c:v>
                </c:pt>
                <c:pt idx="1452">
                  <c:v>6.8588399999999994E-2</c:v>
                </c:pt>
                <c:pt idx="1453">
                  <c:v>7.1177500000000005E-2</c:v>
                </c:pt>
                <c:pt idx="1454">
                  <c:v>8.4031900000000007E-2</c:v>
                </c:pt>
                <c:pt idx="1455">
                  <c:v>9.1763399999999995E-2</c:v>
                </c:pt>
                <c:pt idx="1456">
                  <c:v>0.10168099999999999</c:v>
                </c:pt>
                <c:pt idx="1457">
                  <c:v>0.10488599999999999</c:v>
                </c:pt>
                <c:pt idx="1458">
                  <c:v>0.104169</c:v>
                </c:pt>
                <c:pt idx="1459">
                  <c:v>0.100941</c:v>
                </c:pt>
                <c:pt idx="1460">
                  <c:v>0.10871400000000001</c:v>
                </c:pt>
                <c:pt idx="1461">
                  <c:v>0.10872900000000001</c:v>
                </c:pt>
                <c:pt idx="1462">
                  <c:v>0.111624</c:v>
                </c:pt>
                <c:pt idx="1463">
                  <c:v>0.106296</c:v>
                </c:pt>
                <c:pt idx="1464">
                  <c:v>0.102244</c:v>
                </c:pt>
                <c:pt idx="1465">
                  <c:v>0.101211</c:v>
                </c:pt>
                <c:pt idx="1466">
                  <c:v>0.104287</c:v>
                </c:pt>
                <c:pt idx="1467">
                  <c:v>9.6231899999999995E-2</c:v>
                </c:pt>
                <c:pt idx="1468">
                  <c:v>8.6352600000000002E-2</c:v>
                </c:pt>
                <c:pt idx="1469">
                  <c:v>7.6352299999999998E-2</c:v>
                </c:pt>
                <c:pt idx="1470">
                  <c:v>7.3377200000000004E-2</c:v>
                </c:pt>
                <c:pt idx="1471">
                  <c:v>6.7924399999999996E-2</c:v>
                </c:pt>
                <c:pt idx="1472">
                  <c:v>7.2755899999999998E-2</c:v>
                </c:pt>
                <c:pt idx="1473">
                  <c:v>7.4937400000000001E-2</c:v>
                </c:pt>
                <c:pt idx="1474">
                  <c:v>7.7856800000000004E-2</c:v>
                </c:pt>
                <c:pt idx="1475">
                  <c:v>8.8312100000000004E-2</c:v>
                </c:pt>
                <c:pt idx="1476">
                  <c:v>8.3261199999999994E-2</c:v>
                </c:pt>
                <c:pt idx="1477">
                  <c:v>9.3129199999999995E-2</c:v>
                </c:pt>
                <c:pt idx="1478">
                  <c:v>8.4170599999999998E-2</c:v>
                </c:pt>
                <c:pt idx="1479">
                  <c:v>8.5720599999999994E-2</c:v>
                </c:pt>
                <c:pt idx="1480">
                  <c:v>7.8247499999999998E-2</c:v>
                </c:pt>
                <c:pt idx="1481">
                  <c:v>9.9799799999999994E-2</c:v>
                </c:pt>
                <c:pt idx="1482">
                  <c:v>8.8592500000000005E-2</c:v>
                </c:pt>
                <c:pt idx="1483">
                  <c:v>0.116428</c:v>
                </c:pt>
                <c:pt idx="1484">
                  <c:v>0.10186199999999999</c:v>
                </c:pt>
                <c:pt idx="1485">
                  <c:v>9.4923199999999999E-2</c:v>
                </c:pt>
                <c:pt idx="1486">
                  <c:v>7.2916900000000007E-2</c:v>
                </c:pt>
                <c:pt idx="1487">
                  <c:v>8.8078799999999999E-2</c:v>
                </c:pt>
                <c:pt idx="1488">
                  <c:v>0.114344</c:v>
                </c:pt>
                <c:pt idx="1489">
                  <c:v>0.108664</c:v>
                </c:pt>
                <c:pt idx="1490">
                  <c:v>0.116425</c:v>
                </c:pt>
                <c:pt idx="1491">
                  <c:v>0.13097</c:v>
                </c:pt>
                <c:pt idx="1492">
                  <c:v>0.12202300000000001</c:v>
                </c:pt>
                <c:pt idx="1493">
                  <c:v>0.14085500000000001</c:v>
                </c:pt>
                <c:pt idx="1494">
                  <c:v>0.13122200000000001</c:v>
                </c:pt>
                <c:pt idx="1495">
                  <c:v>0.14319200000000001</c:v>
                </c:pt>
                <c:pt idx="1496">
                  <c:v>0.13442799999999999</c:v>
                </c:pt>
                <c:pt idx="1497">
                  <c:v>0.10349700000000001</c:v>
                </c:pt>
                <c:pt idx="1498">
                  <c:v>0.101378</c:v>
                </c:pt>
                <c:pt idx="1499">
                  <c:v>9.3228599999999995E-2</c:v>
                </c:pt>
                <c:pt idx="1500">
                  <c:v>9.5651100000000003E-2</c:v>
                </c:pt>
                <c:pt idx="1501">
                  <c:v>9.4213099999999994E-2</c:v>
                </c:pt>
                <c:pt idx="1502">
                  <c:v>8.9257199999999995E-2</c:v>
                </c:pt>
                <c:pt idx="1503">
                  <c:v>8.4510399999999999E-2</c:v>
                </c:pt>
                <c:pt idx="1504">
                  <c:v>8.5564699999999994E-2</c:v>
                </c:pt>
                <c:pt idx="1505">
                  <c:v>7.3368299999999997E-2</c:v>
                </c:pt>
                <c:pt idx="1506">
                  <c:v>6.8901400000000002E-2</c:v>
                </c:pt>
                <c:pt idx="1507">
                  <c:v>6.94496E-2</c:v>
                </c:pt>
                <c:pt idx="1508">
                  <c:v>7.1852299999999994E-2</c:v>
                </c:pt>
                <c:pt idx="1509">
                  <c:v>9.4838199999999998E-2</c:v>
                </c:pt>
                <c:pt idx="1510">
                  <c:v>7.4349399999999996E-2</c:v>
                </c:pt>
                <c:pt idx="1511">
                  <c:v>7.1720999999999993E-2</c:v>
                </c:pt>
                <c:pt idx="1512">
                  <c:v>5.5970100000000002E-2</c:v>
                </c:pt>
                <c:pt idx="1513">
                  <c:v>5.5822799999999999E-2</c:v>
                </c:pt>
                <c:pt idx="1514">
                  <c:v>5.50859E-2</c:v>
                </c:pt>
                <c:pt idx="1515">
                  <c:v>5.6375000000000001E-2</c:v>
                </c:pt>
                <c:pt idx="1516">
                  <c:v>6.2526899999999996E-2</c:v>
                </c:pt>
                <c:pt idx="1517">
                  <c:v>7.2177199999999997E-2</c:v>
                </c:pt>
                <c:pt idx="1518">
                  <c:v>6.9206000000000004E-2</c:v>
                </c:pt>
                <c:pt idx="1519">
                  <c:v>7.1155999999999997E-2</c:v>
                </c:pt>
                <c:pt idx="1520">
                  <c:v>7.6805700000000005E-2</c:v>
                </c:pt>
                <c:pt idx="1521">
                  <c:v>8.1048999999999996E-2</c:v>
                </c:pt>
                <c:pt idx="1522">
                  <c:v>8.8414099999999995E-2</c:v>
                </c:pt>
                <c:pt idx="1523">
                  <c:v>8.62314E-2</c:v>
                </c:pt>
                <c:pt idx="1524">
                  <c:v>8.6444699999999999E-2</c:v>
                </c:pt>
                <c:pt idx="1525">
                  <c:v>8.5532300000000006E-2</c:v>
                </c:pt>
                <c:pt idx="1526">
                  <c:v>8.26601E-2</c:v>
                </c:pt>
                <c:pt idx="1527">
                  <c:v>8.3748600000000006E-2</c:v>
                </c:pt>
                <c:pt idx="1528">
                  <c:v>7.94686E-2</c:v>
                </c:pt>
                <c:pt idx="1529">
                  <c:v>4.9626499999999997E-2</c:v>
                </c:pt>
                <c:pt idx="1530">
                  <c:v>6.6271099999999999E-2</c:v>
                </c:pt>
                <c:pt idx="1531">
                  <c:v>5.0896799999999999E-2</c:v>
                </c:pt>
                <c:pt idx="1532">
                  <c:v>4.4573300000000003E-2</c:v>
                </c:pt>
                <c:pt idx="1533">
                  <c:v>5.3652100000000001E-2</c:v>
                </c:pt>
                <c:pt idx="1534">
                  <c:v>6.0268799999999997E-2</c:v>
                </c:pt>
                <c:pt idx="1535">
                  <c:v>7.6616600000000007E-2</c:v>
                </c:pt>
                <c:pt idx="1536">
                  <c:v>4.9186899999999999E-2</c:v>
                </c:pt>
                <c:pt idx="1537">
                  <c:v>3.7998499999999998E-2</c:v>
                </c:pt>
                <c:pt idx="1538">
                  <c:v>1.5446100000000001E-2</c:v>
                </c:pt>
                <c:pt idx="1539">
                  <c:v>1.6476299999999999E-2</c:v>
                </c:pt>
                <c:pt idx="1540">
                  <c:v>1.07917E-2</c:v>
                </c:pt>
                <c:pt idx="1541">
                  <c:v>8.5800700000000004E-3</c:v>
                </c:pt>
                <c:pt idx="1542">
                  <c:v>2.4203700000000002E-2</c:v>
                </c:pt>
                <c:pt idx="1543">
                  <c:v>1.7320700000000001E-2</c:v>
                </c:pt>
                <c:pt idx="1544">
                  <c:v>1.41884E-2</c:v>
                </c:pt>
                <c:pt idx="1545">
                  <c:v>2.0789599999999998E-2</c:v>
                </c:pt>
                <c:pt idx="1546">
                  <c:v>3.95036E-2</c:v>
                </c:pt>
                <c:pt idx="1547">
                  <c:v>5.0478500000000003E-2</c:v>
                </c:pt>
                <c:pt idx="1548">
                  <c:v>5.34426E-2</c:v>
                </c:pt>
                <c:pt idx="1549">
                  <c:v>5.2922200000000003E-2</c:v>
                </c:pt>
                <c:pt idx="1550">
                  <c:v>5.6414100000000002E-2</c:v>
                </c:pt>
                <c:pt idx="1551">
                  <c:v>5.1634199999999998E-2</c:v>
                </c:pt>
                <c:pt idx="1552">
                  <c:v>4.5693900000000003E-2</c:v>
                </c:pt>
                <c:pt idx="1553">
                  <c:v>3.7542399999999997E-2</c:v>
                </c:pt>
                <c:pt idx="1554">
                  <c:v>3.7739099999999998E-2</c:v>
                </c:pt>
                <c:pt idx="1555">
                  <c:v>5.2424199999999997E-2</c:v>
                </c:pt>
                <c:pt idx="1556">
                  <c:v>5.0830800000000002E-2</c:v>
                </c:pt>
                <c:pt idx="1557">
                  <c:v>6.3584399999999999E-2</c:v>
                </c:pt>
                <c:pt idx="1558">
                  <c:v>7.9686099999999996E-2</c:v>
                </c:pt>
                <c:pt idx="1559">
                  <c:v>7.7459200000000006E-2</c:v>
                </c:pt>
                <c:pt idx="1560">
                  <c:v>9.2906699999999995E-2</c:v>
                </c:pt>
                <c:pt idx="1561">
                  <c:v>9.3209799999999995E-2</c:v>
                </c:pt>
                <c:pt idx="1562">
                  <c:v>9.3482200000000001E-2</c:v>
                </c:pt>
                <c:pt idx="1563">
                  <c:v>9.1927800000000004E-2</c:v>
                </c:pt>
                <c:pt idx="1564">
                  <c:v>8.5630899999999996E-2</c:v>
                </c:pt>
                <c:pt idx="1565">
                  <c:v>9.0855500000000006E-2</c:v>
                </c:pt>
                <c:pt idx="1566">
                  <c:v>8.7852600000000003E-2</c:v>
                </c:pt>
                <c:pt idx="1567">
                  <c:v>9.2755000000000004E-2</c:v>
                </c:pt>
                <c:pt idx="1568">
                  <c:v>8.8170299999999993E-2</c:v>
                </c:pt>
                <c:pt idx="1569">
                  <c:v>7.9263899999999998E-2</c:v>
                </c:pt>
                <c:pt idx="1570">
                  <c:v>7.5801800000000003E-2</c:v>
                </c:pt>
                <c:pt idx="1571">
                  <c:v>6.4876299999999998E-2</c:v>
                </c:pt>
                <c:pt idx="1572">
                  <c:v>6.8434800000000004E-2</c:v>
                </c:pt>
                <c:pt idx="1573">
                  <c:v>6.7718899999999999E-2</c:v>
                </c:pt>
                <c:pt idx="1574">
                  <c:v>5.6915199999999999E-2</c:v>
                </c:pt>
                <c:pt idx="1575">
                  <c:v>6.7858100000000005E-2</c:v>
                </c:pt>
                <c:pt idx="1576">
                  <c:v>6.2405700000000001E-2</c:v>
                </c:pt>
                <c:pt idx="1577">
                  <c:v>6.2307800000000003E-2</c:v>
                </c:pt>
                <c:pt idx="1578">
                  <c:v>6.7041400000000001E-2</c:v>
                </c:pt>
                <c:pt idx="1579">
                  <c:v>6.6982899999999998E-2</c:v>
                </c:pt>
                <c:pt idx="1580">
                  <c:v>7.9619599999999999E-2</c:v>
                </c:pt>
                <c:pt idx="1581">
                  <c:v>7.5928499999999996E-2</c:v>
                </c:pt>
                <c:pt idx="1582">
                  <c:v>8.9109400000000005E-2</c:v>
                </c:pt>
                <c:pt idx="1583">
                  <c:v>8.6710800000000005E-2</c:v>
                </c:pt>
                <c:pt idx="1584">
                  <c:v>8.8387800000000002E-2</c:v>
                </c:pt>
                <c:pt idx="1585">
                  <c:v>8.2606200000000005E-2</c:v>
                </c:pt>
                <c:pt idx="1586">
                  <c:v>7.6327999999999993E-2</c:v>
                </c:pt>
                <c:pt idx="1587">
                  <c:v>8.0645599999999998E-2</c:v>
                </c:pt>
                <c:pt idx="1588">
                  <c:v>8.5218600000000005E-2</c:v>
                </c:pt>
                <c:pt idx="1589">
                  <c:v>8.6815400000000001E-2</c:v>
                </c:pt>
                <c:pt idx="1590">
                  <c:v>8.0084299999999997E-2</c:v>
                </c:pt>
                <c:pt idx="1591">
                  <c:v>8.4137900000000002E-2</c:v>
                </c:pt>
                <c:pt idx="1592">
                  <c:v>8.0140500000000003E-2</c:v>
                </c:pt>
                <c:pt idx="1593">
                  <c:v>9.1158500000000003E-2</c:v>
                </c:pt>
                <c:pt idx="1594">
                  <c:v>9.9433599999999997E-2</c:v>
                </c:pt>
                <c:pt idx="1595">
                  <c:v>9.4321699999999994E-2</c:v>
                </c:pt>
                <c:pt idx="1596">
                  <c:v>9.8136899999999999E-2</c:v>
                </c:pt>
                <c:pt idx="1597">
                  <c:v>9.9013599999999993E-2</c:v>
                </c:pt>
                <c:pt idx="1598">
                  <c:v>8.1548599999999999E-2</c:v>
                </c:pt>
                <c:pt idx="1599">
                  <c:v>7.9889299999999996E-2</c:v>
                </c:pt>
                <c:pt idx="1600">
                  <c:v>8.1989000000000006E-2</c:v>
                </c:pt>
                <c:pt idx="1601">
                  <c:v>7.9079300000000005E-2</c:v>
                </c:pt>
                <c:pt idx="1602">
                  <c:v>7.6166600000000001E-2</c:v>
                </c:pt>
                <c:pt idx="1603">
                  <c:v>6.6226699999999999E-2</c:v>
                </c:pt>
                <c:pt idx="1604">
                  <c:v>6.6182299999999999E-2</c:v>
                </c:pt>
                <c:pt idx="1605">
                  <c:v>5.6584799999999998E-2</c:v>
                </c:pt>
                <c:pt idx="1606">
                  <c:v>6.6884100000000002E-2</c:v>
                </c:pt>
                <c:pt idx="1607">
                  <c:v>5.7823100000000002E-2</c:v>
                </c:pt>
                <c:pt idx="1608">
                  <c:v>5.7631700000000001E-2</c:v>
                </c:pt>
                <c:pt idx="1609">
                  <c:v>6.4030799999999999E-2</c:v>
                </c:pt>
                <c:pt idx="1610">
                  <c:v>6.7746500000000001E-2</c:v>
                </c:pt>
                <c:pt idx="1611">
                  <c:v>6.9491200000000003E-2</c:v>
                </c:pt>
                <c:pt idx="1612">
                  <c:v>6.7494399999999996E-2</c:v>
                </c:pt>
                <c:pt idx="1613">
                  <c:v>4.7952500000000002E-2</c:v>
                </c:pt>
                <c:pt idx="1614">
                  <c:v>4.11493E-2</c:v>
                </c:pt>
                <c:pt idx="1615">
                  <c:v>4.6214100000000001E-2</c:v>
                </c:pt>
                <c:pt idx="1616">
                  <c:v>5.0281399999999997E-2</c:v>
                </c:pt>
                <c:pt idx="1617">
                  <c:v>6.3714499999999993E-2</c:v>
                </c:pt>
                <c:pt idx="1618">
                  <c:v>5.9249900000000001E-2</c:v>
                </c:pt>
                <c:pt idx="1619">
                  <c:v>5.9715900000000002E-2</c:v>
                </c:pt>
                <c:pt idx="1620">
                  <c:v>3.6375999999999999E-2</c:v>
                </c:pt>
                <c:pt idx="1621">
                  <c:v>2.7826500000000001E-2</c:v>
                </c:pt>
                <c:pt idx="1622">
                  <c:v>2.1035000000000002E-2</c:v>
                </c:pt>
                <c:pt idx="1623">
                  <c:v>7.57576E-3</c:v>
                </c:pt>
                <c:pt idx="1624">
                  <c:v>6.42678E-3</c:v>
                </c:pt>
                <c:pt idx="1625">
                  <c:v>7.4469200000000001E-3</c:v>
                </c:pt>
                <c:pt idx="1626">
                  <c:v>1.12522E-2</c:v>
                </c:pt>
                <c:pt idx="1627">
                  <c:v>9.6683099999999994E-3</c:v>
                </c:pt>
                <c:pt idx="1628">
                  <c:v>1.1265799999999999E-2</c:v>
                </c:pt>
                <c:pt idx="1629">
                  <c:v>1.7359300000000001E-2</c:v>
                </c:pt>
                <c:pt idx="1630">
                  <c:v>1.5845100000000001E-2</c:v>
                </c:pt>
                <c:pt idx="1631">
                  <c:v>2.9361000000000002E-2</c:v>
                </c:pt>
                <c:pt idx="1632">
                  <c:v>3.88784E-2</c:v>
                </c:pt>
                <c:pt idx="1633">
                  <c:v>4.1001299999999997E-2</c:v>
                </c:pt>
                <c:pt idx="1634">
                  <c:v>4.2250700000000002E-2</c:v>
                </c:pt>
                <c:pt idx="1635">
                  <c:v>5.2071699999999999E-2</c:v>
                </c:pt>
                <c:pt idx="1636">
                  <c:v>5.4808000000000003E-2</c:v>
                </c:pt>
                <c:pt idx="1637">
                  <c:v>6.5364000000000005E-2</c:v>
                </c:pt>
                <c:pt idx="1638">
                  <c:v>7.2511000000000006E-2</c:v>
                </c:pt>
                <c:pt idx="1639">
                  <c:v>6.7075300000000004E-2</c:v>
                </c:pt>
                <c:pt idx="1640">
                  <c:v>7.3446300000000006E-2</c:v>
                </c:pt>
                <c:pt idx="1641">
                  <c:v>8.4253300000000003E-2</c:v>
                </c:pt>
                <c:pt idx="1642">
                  <c:v>8.2366499999999995E-2</c:v>
                </c:pt>
                <c:pt idx="1643">
                  <c:v>8.0409400000000006E-2</c:v>
                </c:pt>
                <c:pt idx="1644">
                  <c:v>7.66989E-2</c:v>
                </c:pt>
                <c:pt idx="1645">
                  <c:v>7.9924700000000001E-2</c:v>
                </c:pt>
                <c:pt idx="1646">
                  <c:v>8.7920600000000002E-2</c:v>
                </c:pt>
                <c:pt idx="1647">
                  <c:v>8.4186999999999998E-2</c:v>
                </c:pt>
                <c:pt idx="1648">
                  <c:v>8.2047900000000007E-2</c:v>
                </c:pt>
                <c:pt idx="1649">
                  <c:v>7.8763799999999995E-2</c:v>
                </c:pt>
                <c:pt idx="1650">
                  <c:v>7.7769500000000005E-2</c:v>
                </c:pt>
                <c:pt idx="1651">
                  <c:v>8.1856600000000002E-2</c:v>
                </c:pt>
                <c:pt idx="1652">
                  <c:v>8.6441500000000004E-2</c:v>
                </c:pt>
                <c:pt idx="1653">
                  <c:v>9.1442999999999997E-2</c:v>
                </c:pt>
                <c:pt idx="1654">
                  <c:v>8.0949099999999996E-2</c:v>
                </c:pt>
                <c:pt idx="1655">
                  <c:v>7.8077400000000005E-2</c:v>
                </c:pt>
                <c:pt idx="1656">
                  <c:v>8.3277199999999996E-2</c:v>
                </c:pt>
                <c:pt idx="1657">
                  <c:v>8.5391499999999995E-2</c:v>
                </c:pt>
                <c:pt idx="1658">
                  <c:v>8.04565E-2</c:v>
                </c:pt>
                <c:pt idx="1659">
                  <c:v>8.2224800000000001E-2</c:v>
                </c:pt>
                <c:pt idx="1660">
                  <c:v>7.8804100000000002E-2</c:v>
                </c:pt>
                <c:pt idx="1661">
                  <c:v>8.0639100000000005E-2</c:v>
                </c:pt>
                <c:pt idx="1662">
                  <c:v>8.6820999999999995E-2</c:v>
                </c:pt>
                <c:pt idx="1663">
                  <c:v>7.4476299999999995E-2</c:v>
                </c:pt>
                <c:pt idx="1664">
                  <c:v>6.6873600000000005E-2</c:v>
                </c:pt>
                <c:pt idx="1665">
                  <c:v>5.5709700000000001E-2</c:v>
                </c:pt>
                <c:pt idx="1666">
                  <c:v>6.2957399999999997E-2</c:v>
                </c:pt>
                <c:pt idx="1667">
                  <c:v>7.3611300000000005E-2</c:v>
                </c:pt>
                <c:pt idx="1668">
                  <c:v>6.6152100000000005E-2</c:v>
                </c:pt>
                <c:pt idx="1669">
                  <c:v>6.2364900000000001E-2</c:v>
                </c:pt>
                <c:pt idx="1670">
                  <c:v>5.2454800000000003E-2</c:v>
                </c:pt>
                <c:pt idx="1671">
                  <c:v>5.0975399999999997E-2</c:v>
                </c:pt>
                <c:pt idx="1672">
                  <c:v>5.7195599999999999E-2</c:v>
                </c:pt>
                <c:pt idx="1673">
                  <c:v>6.2669199999999994E-2</c:v>
                </c:pt>
                <c:pt idx="1674">
                  <c:v>6.9242700000000004E-2</c:v>
                </c:pt>
                <c:pt idx="1675">
                  <c:v>6.6679199999999994E-2</c:v>
                </c:pt>
                <c:pt idx="1676">
                  <c:v>7.1920899999999996E-2</c:v>
                </c:pt>
                <c:pt idx="1677">
                  <c:v>6.4341499999999996E-2</c:v>
                </c:pt>
                <c:pt idx="1678">
                  <c:v>5.15551E-2</c:v>
                </c:pt>
                <c:pt idx="1679">
                  <c:v>5.6294799999999999E-2</c:v>
                </c:pt>
                <c:pt idx="1680">
                  <c:v>6.9928000000000004E-2</c:v>
                </c:pt>
                <c:pt idx="1681">
                  <c:v>7.5612899999999997E-2</c:v>
                </c:pt>
                <c:pt idx="1682">
                  <c:v>7.1217600000000006E-2</c:v>
                </c:pt>
                <c:pt idx="1683">
                  <c:v>6.6114400000000004E-2</c:v>
                </c:pt>
                <c:pt idx="1684">
                  <c:v>7.1157600000000001E-2</c:v>
                </c:pt>
                <c:pt idx="1685">
                  <c:v>8.1992499999999996E-2</c:v>
                </c:pt>
                <c:pt idx="1686">
                  <c:v>7.7380299999999999E-2</c:v>
                </c:pt>
                <c:pt idx="1687">
                  <c:v>6.5516599999999994E-2</c:v>
                </c:pt>
                <c:pt idx="1688">
                  <c:v>7.0842199999999994E-2</c:v>
                </c:pt>
                <c:pt idx="1689">
                  <c:v>8.36919E-2</c:v>
                </c:pt>
                <c:pt idx="1690">
                  <c:v>9.67417E-2</c:v>
                </c:pt>
                <c:pt idx="1691">
                  <c:v>9.0820300000000007E-2</c:v>
                </c:pt>
                <c:pt idx="1692">
                  <c:v>0.105389</c:v>
                </c:pt>
                <c:pt idx="1693">
                  <c:v>0.11260199999999999</c:v>
                </c:pt>
                <c:pt idx="1694">
                  <c:v>0.115004</c:v>
                </c:pt>
                <c:pt idx="1695">
                  <c:v>0.12367</c:v>
                </c:pt>
                <c:pt idx="1696">
                  <c:v>0.126996</c:v>
                </c:pt>
                <c:pt idx="1697">
                  <c:v>0.12540699999999999</c:v>
                </c:pt>
                <c:pt idx="1698">
                  <c:v>0.13578399999999999</c:v>
                </c:pt>
                <c:pt idx="1699">
                  <c:v>0.13889499999999999</c:v>
                </c:pt>
                <c:pt idx="1700">
                  <c:v>0.133909</c:v>
                </c:pt>
                <c:pt idx="1701">
                  <c:v>0.131856</c:v>
                </c:pt>
                <c:pt idx="1702">
                  <c:v>0.124775</c:v>
                </c:pt>
                <c:pt idx="1703">
                  <c:v>0.131468</c:v>
                </c:pt>
                <c:pt idx="1704">
                  <c:v>0.128943</c:v>
                </c:pt>
                <c:pt idx="1705">
                  <c:v>0.14116999999999999</c:v>
                </c:pt>
                <c:pt idx="1706">
                  <c:v>0.13807</c:v>
                </c:pt>
                <c:pt idx="1707">
                  <c:v>0.14392199999999999</c:v>
                </c:pt>
                <c:pt idx="1708">
                  <c:v>0.13831499999999999</c:v>
                </c:pt>
                <c:pt idx="1709">
                  <c:v>0.13916799999999999</c:v>
                </c:pt>
                <c:pt idx="1710">
                  <c:v>0.13547100000000001</c:v>
                </c:pt>
                <c:pt idx="1711">
                  <c:v>0.14555599999999999</c:v>
                </c:pt>
                <c:pt idx="1712">
                  <c:v>0.14441699999999999</c:v>
                </c:pt>
                <c:pt idx="1713">
                  <c:v>0.14412800000000001</c:v>
                </c:pt>
                <c:pt idx="1714">
                  <c:v>0.149032</c:v>
                </c:pt>
                <c:pt idx="1715">
                  <c:v>0.15027199999999999</c:v>
                </c:pt>
                <c:pt idx="1716">
                  <c:v>0.157613</c:v>
                </c:pt>
                <c:pt idx="1717">
                  <c:v>0.151839</c:v>
                </c:pt>
                <c:pt idx="1718">
                  <c:v>0.13641600000000001</c:v>
                </c:pt>
                <c:pt idx="1719">
                  <c:v>0.13994999999999999</c:v>
                </c:pt>
                <c:pt idx="1720">
                  <c:v>0.141123</c:v>
                </c:pt>
                <c:pt idx="1721">
                  <c:v>0.12881000000000001</c:v>
                </c:pt>
                <c:pt idx="1722">
                  <c:v>0.13434699999999999</c:v>
                </c:pt>
                <c:pt idx="1723">
                  <c:v>0.12886600000000001</c:v>
                </c:pt>
                <c:pt idx="1724">
                  <c:v>0.12864900000000001</c:v>
                </c:pt>
                <c:pt idx="1725">
                  <c:v>0.12741</c:v>
                </c:pt>
                <c:pt idx="1726">
                  <c:v>0.123531</c:v>
                </c:pt>
                <c:pt idx="1727">
                  <c:v>0.114398</c:v>
                </c:pt>
                <c:pt idx="1728">
                  <c:v>0.101311</c:v>
                </c:pt>
                <c:pt idx="1729">
                  <c:v>0.108365</c:v>
                </c:pt>
                <c:pt idx="1730">
                  <c:v>0.108722</c:v>
                </c:pt>
                <c:pt idx="1731">
                  <c:v>0.111972</c:v>
                </c:pt>
                <c:pt idx="1732">
                  <c:v>0.10821699999999999</c:v>
                </c:pt>
                <c:pt idx="1733">
                  <c:v>0.102911</c:v>
                </c:pt>
                <c:pt idx="1734">
                  <c:v>0.110793</c:v>
                </c:pt>
                <c:pt idx="1735">
                  <c:v>0.112218</c:v>
                </c:pt>
                <c:pt idx="1736">
                  <c:v>0.114429</c:v>
                </c:pt>
                <c:pt idx="1737">
                  <c:v>0.11858200000000001</c:v>
                </c:pt>
                <c:pt idx="1738">
                  <c:v>0.12482699999999999</c:v>
                </c:pt>
                <c:pt idx="1739">
                  <c:v>0.141573</c:v>
                </c:pt>
                <c:pt idx="1740">
                  <c:v>0.14462900000000001</c:v>
                </c:pt>
                <c:pt idx="1741">
                  <c:v>0.149423</c:v>
                </c:pt>
                <c:pt idx="1742">
                  <c:v>0.154501</c:v>
                </c:pt>
                <c:pt idx="1743">
                  <c:v>0.162187</c:v>
                </c:pt>
                <c:pt idx="1744">
                  <c:v>0.165849</c:v>
                </c:pt>
                <c:pt idx="1745">
                  <c:v>0.17225399999999999</c:v>
                </c:pt>
                <c:pt idx="1746">
                  <c:v>0.157003</c:v>
                </c:pt>
                <c:pt idx="1747">
                  <c:v>0.15756600000000001</c:v>
                </c:pt>
                <c:pt idx="1748">
                  <c:v>0.147671</c:v>
                </c:pt>
                <c:pt idx="1749">
                  <c:v>0.14253099999999999</c:v>
                </c:pt>
                <c:pt idx="1750">
                  <c:v>0.143402</c:v>
                </c:pt>
                <c:pt idx="1751">
                  <c:v>0.133937</c:v>
                </c:pt>
                <c:pt idx="1752">
                  <c:v>0.13392299999999999</c:v>
                </c:pt>
                <c:pt idx="1753">
                  <c:v>0.129521</c:v>
                </c:pt>
                <c:pt idx="1754">
                  <c:v>0.12550900000000001</c:v>
                </c:pt>
                <c:pt idx="1755">
                  <c:v>0.131686</c:v>
                </c:pt>
                <c:pt idx="1756">
                  <c:v>0.134459</c:v>
                </c:pt>
                <c:pt idx="1757">
                  <c:v>0.13243099999999999</c:v>
                </c:pt>
                <c:pt idx="1758">
                  <c:v>0.137077</c:v>
                </c:pt>
                <c:pt idx="1759">
                  <c:v>0.141678</c:v>
                </c:pt>
                <c:pt idx="1760">
                  <c:v>0.12816</c:v>
                </c:pt>
                <c:pt idx="1761">
                  <c:v>0.131076</c:v>
                </c:pt>
                <c:pt idx="1762">
                  <c:v>0.13130700000000001</c:v>
                </c:pt>
                <c:pt idx="1763">
                  <c:v>0.122665</c:v>
                </c:pt>
                <c:pt idx="1764">
                  <c:v>0.126274</c:v>
                </c:pt>
                <c:pt idx="1765">
                  <c:v>0.13569500000000001</c:v>
                </c:pt>
                <c:pt idx="1766">
                  <c:v>0.12750600000000001</c:v>
                </c:pt>
                <c:pt idx="1767">
                  <c:v>0.14279700000000001</c:v>
                </c:pt>
                <c:pt idx="1768">
                  <c:v>0.13286300000000001</c:v>
                </c:pt>
                <c:pt idx="1769">
                  <c:v>0.14760799999999999</c:v>
                </c:pt>
                <c:pt idx="1770">
                  <c:v>0.15611700000000001</c:v>
                </c:pt>
                <c:pt idx="1771">
                  <c:v>0.15607699999999999</c:v>
                </c:pt>
                <c:pt idx="1772">
                  <c:v>0.15684200000000001</c:v>
                </c:pt>
                <c:pt idx="1773">
                  <c:v>0.148946</c:v>
                </c:pt>
                <c:pt idx="1774">
                  <c:v>0.15845899999999999</c:v>
                </c:pt>
                <c:pt idx="1775">
                  <c:v>0.150368</c:v>
                </c:pt>
                <c:pt idx="1776">
                  <c:v>0.156613</c:v>
                </c:pt>
                <c:pt idx="1777">
                  <c:v>0.15187899999999999</c:v>
                </c:pt>
                <c:pt idx="1778">
                  <c:v>0.14907000000000001</c:v>
                </c:pt>
                <c:pt idx="1779">
                  <c:v>0.14482800000000001</c:v>
                </c:pt>
                <c:pt idx="1780">
                  <c:v>0.14118800000000001</c:v>
                </c:pt>
                <c:pt idx="1781">
                  <c:v>0.142766</c:v>
                </c:pt>
                <c:pt idx="1782">
                  <c:v>0.15262400000000001</c:v>
                </c:pt>
                <c:pt idx="1783">
                  <c:v>0.15285099999999999</c:v>
                </c:pt>
                <c:pt idx="1784">
                  <c:v>0.14886099999999999</c:v>
                </c:pt>
                <c:pt idx="1785">
                  <c:v>0.16001699999999999</c:v>
                </c:pt>
                <c:pt idx="1786">
                  <c:v>0.172261</c:v>
                </c:pt>
                <c:pt idx="1787">
                  <c:v>0.16305600000000001</c:v>
                </c:pt>
                <c:pt idx="1788">
                  <c:v>0.15556800000000001</c:v>
                </c:pt>
                <c:pt idx="1789">
                  <c:v>0.159774</c:v>
                </c:pt>
                <c:pt idx="1790">
                  <c:v>0.16283</c:v>
                </c:pt>
                <c:pt idx="1791">
                  <c:v>0.18381700000000001</c:v>
                </c:pt>
                <c:pt idx="1792">
                  <c:v>0.18307100000000001</c:v>
                </c:pt>
                <c:pt idx="1793">
                  <c:v>0.187056</c:v>
                </c:pt>
                <c:pt idx="1794">
                  <c:v>0.18196399999999999</c:v>
                </c:pt>
                <c:pt idx="1795">
                  <c:v>0.175598</c:v>
                </c:pt>
                <c:pt idx="1796">
                  <c:v>0.174507</c:v>
                </c:pt>
                <c:pt idx="1797">
                  <c:v>0.167795</c:v>
                </c:pt>
                <c:pt idx="1798">
                  <c:v>0.167603</c:v>
                </c:pt>
                <c:pt idx="1799">
                  <c:v>0.166078</c:v>
                </c:pt>
                <c:pt idx="1800">
                  <c:v>0.17288100000000001</c:v>
                </c:pt>
                <c:pt idx="1801">
                  <c:v>0.17574799999999999</c:v>
                </c:pt>
                <c:pt idx="1802">
                  <c:v>0.183146</c:v>
                </c:pt>
                <c:pt idx="1803">
                  <c:v>0.17638799999999999</c:v>
                </c:pt>
                <c:pt idx="1804">
                  <c:v>0.15310299999999999</c:v>
                </c:pt>
                <c:pt idx="1805">
                  <c:v>0.155835</c:v>
                </c:pt>
                <c:pt idx="1806">
                  <c:v>0.15805</c:v>
                </c:pt>
                <c:pt idx="1807">
                  <c:v>0.16964000000000001</c:v>
                </c:pt>
                <c:pt idx="1808">
                  <c:v>0.164266</c:v>
                </c:pt>
                <c:pt idx="1809">
                  <c:v>0.16442499999999999</c:v>
                </c:pt>
                <c:pt idx="1810">
                  <c:v>0.15875700000000001</c:v>
                </c:pt>
                <c:pt idx="1811">
                  <c:v>0.156496</c:v>
                </c:pt>
                <c:pt idx="1812">
                  <c:v>0.15862000000000001</c:v>
                </c:pt>
                <c:pt idx="1813">
                  <c:v>0.16575999999999999</c:v>
                </c:pt>
                <c:pt idx="1814">
                  <c:v>0.161633</c:v>
                </c:pt>
                <c:pt idx="1815">
                  <c:v>0.16436000000000001</c:v>
                </c:pt>
                <c:pt idx="1816">
                  <c:v>0.157476</c:v>
                </c:pt>
                <c:pt idx="1817">
                  <c:v>0.156252</c:v>
                </c:pt>
                <c:pt idx="1818">
                  <c:v>0.15362000000000001</c:v>
                </c:pt>
                <c:pt idx="1819">
                  <c:v>0.14497199999999999</c:v>
                </c:pt>
                <c:pt idx="1820">
                  <c:v>0.14660899999999999</c:v>
                </c:pt>
                <c:pt idx="1821">
                  <c:v>0.152531</c:v>
                </c:pt>
                <c:pt idx="1822">
                  <c:v>0.14588799999999999</c:v>
                </c:pt>
                <c:pt idx="1823">
                  <c:v>0.159807</c:v>
                </c:pt>
                <c:pt idx="1824">
                  <c:v>0.15248500000000001</c:v>
                </c:pt>
                <c:pt idx="1825">
                  <c:v>0.16809499999999999</c:v>
                </c:pt>
                <c:pt idx="1826">
                  <c:v>0.159471</c:v>
                </c:pt>
                <c:pt idx="1827">
                  <c:v>0.153057</c:v>
                </c:pt>
                <c:pt idx="1828">
                  <c:v>0.14887600000000001</c:v>
                </c:pt>
                <c:pt idx="1829">
                  <c:v>0.15526999999999999</c:v>
                </c:pt>
                <c:pt idx="1830">
                  <c:v>0.159853</c:v>
                </c:pt>
                <c:pt idx="1831">
                  <c:v>0.15118500000000001</c:v>
                </c:pt>
                <c:pt idx="1832">
                  <c:v>0.14175199999999999</c:v>
                </c:pt>
                <c:pt idx="1833">
                  <c:v>0.13772899999999999</c:v>
                </c:pt>
                <c:pt idx="1834">
                  <c:v>0.127942</c:v>
                </c:pt>
                <c:pt idx="1835">
                  <c:v>0.128412</c:v>
                </c:pt>
                <c:pt idx="1836">
                  <c:v>0.14683099999999999</c:v>
                </c:pt>
                <c:pt idx="1837">
                  <c:v>0.14969299999999999</c:v>
                </c:pt>
                <c:pt idx="1838">
                  <c:v>0.14843799999999999</c:v>
                </c:pt>
                <c:pt idx="1839">
                  <c:v>0.14621600000000001</c:v>
                </c:pt>
                <c:pt idx="1840">
                  <c:v>0.14866399999999999</c:v>
                </c:pt>
                <c:pt idx="1841">
                  <c:v>0.15857099999999999</c:v>
                </c:pt>
                <c:pt idx="1842">
                  <c:v>0.17185400000000001</c:v>
                </c:pt>
                <c:pt idx="1843">
                  <c:v>0.17252600000000001</c:v>
                </c:pt>
                <c:pt idx="1844">
                  <c:v>0.17059199999999999</c:v>
                </c:pt>
                <c:pt idx="1845">
                  <c:v>0.173372</c:v>
                </c:pt>
                <c:pt idx="1846">
                  <c:v>0.15727099999999999</c:v>
                </c:pt>
                <c:pt idx="1847">
                  <c:v>0.164379</c:v>
                </c:pt>
                <c:pt idx="1848">
                  <c:v>0.16018499999999999</c:v>
                </c:pt>
                <c:pt idx="1849">
                  <c:v>0.15893499999999999</c:v>
                </c:pt>
                <c:pt idx="1850">
                  <c:v>0.15118100000000001</c:v>
                </c:pt>
                <c:pt idx="1851">
                  <c:v>0.14657200000000001</c:v>
                </c:pt>
                <c:pt idx="1852">
                  <c:v>0.144868</c:v>
                </c:pt>
                <c:pt idx="1853">
                  <c:v>0.14391999999999999</c:v>
                </c:pt>
                <c:pt idx="1854">
                  <c:v>0.135847</c:v>
                </c:pt>
                <c:pt idx="1855">
                  <c:v>0.127613</c:v>
                </c:pt>
                <c:pt idx="1856">
                  <c:v>0.12959799999999999</c:v>
                </c:pt>
                <c:pt idx="1857">
                  <c:v>0.127195</c:v>
                </c:pt>
                <c:pt idx="1858">
                  <c:v>0.123476</c:v>
                </c:pt>
                <c:pt idx="1859">
                  <c:v>0.12786700000000001</c:v>
                </c:pt>
                <c:pt idx="1860">
                  <c:v>0.12654899999999999</c:v>
                </c:pt>
                <c:pt idx="1861">
                  <c:v>0.119588</c:v>
                </c:pt>
                <c:pt idx="1862">
                  <c:v>0.122711</c:v>
                </c:pt>
                <c:pt idx="1863">
                  <c:v>0.125025</c:v>
                </c:pt>
                <c:pt idx="1864">
                  <c:v>0.12002</c:v>
                </c:pt>
                <c:pt idx="1865">
                  <c:v>0.12235600000000001</c:v>
                </c:pt>
                <c:pt idx="1866">
                  <c:v>0.120369</c:v>
                </c:pt>
                <c:pt idx="1867">
                  <c:v>0.123201</c:v>
                </c:pt>
                <c:pt idx="1868">
                  <c:v>0.122263</c:v>
                </c:pt>
                <c:pt idx="1869">
                  <c:v>0.13953299999999999</c:v>
                </c:pt>
                <c:pt idx="1870">
                  <c:v>0.135989</c:v>
                </c:pt>
                <c:pt idx="1871">
                  <c:v>0.13750200000000001</c:v>
                </c:pt>
                <c:pt idx="1872">
                  <c:v>0.13943800000000001</c:v>
                </c:pt>
                <c:pt idx="1873">
                  <c:v>0.128194</c:v>
                </c:pt>
                <c:pt idx="1874">
                  <c:v>0.12712399999999999</c:v>
                </c:pt>
                <c:pt idx="1875">
                  <c:v>0.13036700000000001</c:v>
                </c:pt>
                <c:pt idx="1876">
                  <c:v>0.14280699999999999</c:v>
                </c:pt>
                <c:pt idx="1877">
                  <c:v>0.150536</c:v>
                </c:pt>
                <c:pt idx="1878">
                  <c:v>0.14178299999999999</c:v>
                </c:pt>
                <c:pt idx="1879">
                  <c:v>0.14394499999999999</c:v>
                </c:pt>
                <c:pt idx="1880">
                  <c:v>0.124512</c:v>
                </c:pt>
                <c:pt idx="1881">
                  <c:v>0.116462</c:v>
                </c:pt>
                <c:pt idx="1882">
                  <c:v>0.112187</c:v>
                </c:pt>
                <c:pt idx="1883">
                  <c:v>0.109542</c:v>
                </c:pt>
                <c:pt idx="1884">
                  <c:v>0.116003</c:v>
                </c:pt>
                <c:pt idx="1885">
                  <c:v>0.115121</c:v>
                </c:pt>
                <c:pt idx="1886">
                  <c:v>0.11371299999999999</c:v>
                </c:pt>
                <c:pt idx="1887">
                  <c:v>0.112411</c:v>
                </c:pt>
                <c:pt idx="1888">
                  <c:v>0.118495</c:v>
                </c:pt>
                <c:pt idx="1889">
                  <c:v>0.12512000000000001</c:v>
                </c:pt>
                <c:pt idx="1890">
                  <c:v>0.11737</c:v>
                </c:pt>
                <c:pt idx="1891">
                  <c:v>0.125252</c:v>
                </c:pt>
                <c:pt idx="1892">
                  <c:v>0.124971</c:v>
                </c:pt>
                <c:pt idx="1893">
                  <c:v>0.117378</c:v>
                </c:pt>
                <c:pt idx="1894">
                  <c:v>0.11176999999999999</c:v>
                </c:pt>
                <c:pt idx="1895">
                  <c:v>0.10738200000000001</c:v>
                </c:pt>
                <c:pt idx="1896">
                  <c:v>0.111993</c:v>
                </c:pt>
                <c:pt idx="1897">
                  <c:v>0.11815000000000001</c:v>
                </c:pt>
                <c:pt idx="1898">
                  <c:v>0.115026</c:v>
                </c:pt>
                <c:pt idx="1899">
                  <c:v>0.121491</c:v>
                </c:pt>
                <c:pt idx="1900">
                  <c:v>0.121378</c:v>
                </c:pt>
                <c:pt idx="1901">
                  <c:v>0.13036900000000001</c:v>
                </c:pt>
                <c:pt idx="1902">
                  <c:v>0.135126</c:v>
                </c:pt>
                <c:pt idx="1903">
                  <c:v>0.13898199999999999</c:v>
                </c:pt>
                <c:pt idx="1904">
                  <c:v>0.151476</c:v>
                </c:pt>
                <c:pt idx="1905">
                  <c:v>0.15842800000000001</c:v>
                </c:pt>
                <c:pt idx="1906">
                  <c:v>0.15671299999999999</c:v>
                </c:pt>
                <c:pt idx="1907">
                  <c:v>0.15723400000000001</c:v>
                </c:pt>
                <c:pt idx="1908">
                  <c:v>0.16166800000000001</c:v>
                </c:pt>
                <c:pt idx="1909">
                  <c:v>0.15762599999999999</c:v>
                </c:pt>
                <c:pt idx="1910">
                  <c:v>0.15751599999999999</c:v>
                </c:pt>
                <c:pt idx="1911">
                  <c:v>0.15923699999999999</c:v>
                </c:pt>
                <c:pt idx="1912">
                  <c:v>0.15763099999999999</c:v>
                </c:pt>
                <c:pt idx="1913">
                  <c:v>0.15204799999999999</c:v>
                </c:pt>
                <c:pt idx="1914">
                  <c:v>0.159446</c:v>
                </c:pt>
                <c:pt idx="1915">
                  <c:v>0.155221</c:v>
                </c:pt>
                <c:pt idx="1916">
                  <c:v>0.14569799999999999</c:v>
                </c:pt>
                <c:pt idx="1917">
                  <c:v>0.164078</c:v>
                </c:pt>
                <c:pt idx="1918">
                  <c:v>0.16712399999999999</c:v>
                </c:pt>
                <c:pt idx="1919">
                  <c:v>0.17156399999999999</c:v>
                </c:pt>
                <c:pt idx="1920">
                  <c:v>0.172233</c:v>
                </c:pt>
                <c:pt idx="1921">
                  <c:v>0.17932400000000001</c:v>
                </c:pt>
                <c:pt idx="1922">
                  <c:v>0.17719499999999999</c:v>
                </c:pt>
                <c:pt idx="1923">
                  <c:v>0.17573</c:v>
                </c:pt>
                <c:pt idx="1924">
                  <c:v>0.17739199999999999</c:v>
                </c:pt>
                <c:pt idx="1925">
                  <c:v>0.164662</c:v>
                </c:pt>
                <c:pt idx="1926">
                  <c:v>0.17250099999999999</c:v>
                </c:pt>
                <c:pt idx="1927">
                  <c:v>0.17293900000000001</c:v>
                </c:pt>
                <c:pt idx="1928">
                  <c:v>0.16248000000000001</c:v>
                </c:pt>
                <c:pt idx="1929">
                  <c:v>0.16409399999999999</c:v>
                </c:pt>
                <c:pt idx="1930">
                  <c:v>0.16885900000000001</c:v>
                </c:pt>
                <c:pt idx="1931">
                  <c:v>0.167742</c:v>
                </c:pt>
                <c:pt idx="1932">
                  <c:v>0.175179</c:v>
                </c:pt>
                <c:pt idx="1933">
                  <c:v>0.169433</c:v>
                </c:pt>
                <c:pt idx="1934">
                  <c:v>0.16667599999999999</c:v>
                </c:pt>
                <c:pt idx="1935">
                  <c:v>0.17102899999999999</c:v>
                </c:pt>
                <c:pt idx="1936">
                  <c:v>0.170572</c:v>
                </c:pt>
                <c:pt idx="1937">
                  <c:v>0.17271700000000001</c:v>
                </c:pt>
                <c:pt idx="1938">
                  <c:v>0.18265200000000001</c:v>
                </c:pt>
                <c:pt idx="1939">
                  <c:v>0.190391</c:v>
                </c:pt>
                <c:pt idx="1940">
                  <c:v>0.193716</c:v>
                </c:pt>
                <c:pt idx="1941">
                  <c:v>0.187809</c:v>
                </c:pt>
                <c:pt idx="1942">
                  <c:v>0.188829</c:v>
                </c:pt>
                <c:pt idx="1943">
                  <c:v>0.19745599999999999</c:v>
                </c:pt>
                <c:pt idx="1944">
                  <c:v>0.19670799999999999</c:v>
                </c:pt>
                <c:pt idx="1945">
                  <c:v>0.19955899999999999</c:v>
                </c:pt>
                <c:pt idx="1946">
                  <c:v>0.21631500000000001</c:v>
                </c:pt>
                <c:pt idx="1947">
                  <c:v>0.208811</c:v>
                </c:pt>
                <c:pt idx="1948">
                  <c:v>0.221995</c:v>
                </c:pt>
                <c:pt idx="1949">
                  <c:v>0.22884299999999999</c:v>
                </c:pt>
                <c:pt idx="1950">
                  <c:v>0.24601000000000001</c:v>
                </c:pt>
                <c:pt idx="1951">
                  <c:v>0.247142</c:v>
                </c:pt>
                <c:pt idx="1952">
                  <c:v>0.25677</c:v>
                </c:pt>
                <c:pt idx="1953">
                  <c:v>0.25930300000000001</c:v>
                </c:pt>
                <c:pt idx="1954">
                  <c:v>0.256664</c:v>
                </c:pt>
                <c:pt idx="1955">
                  <c:v>0.25986900000000002</c:v>
                </c:pt>
                <c:pt idx="1956">
                  <c:v>0.265602</c:v>
                </c:pt>
                <c:pt idx="1957">
                  <c:v>0.26833699999999999</c:v>
                </c:pt>
                <c:pt idx="1958">
                  <c:v>0.27031699999999997</c:v>
                </c:pt>
                <c:pt idx="1959">
                  <c:v>0.27238699999999999</c:v>
                </c:pt>
                <c:pt idx="1960">
                  <c:v>0.27630199999999999</c:v>
                </c:pt>
                <c:pt idx="1961">
                  <c:v>0.27838800000000002</c:v>
                </c:pt>
                <c:pt idx="1962">
                  <c:v>0.276675</c:v>
                </c:pt>
                <c:pt idx="1963">
                  <c:v>0.288468</c:v>
                </c:pt>
                <c:pt idx="1964">
                  <c:v>0.28403200000000001</c:v>
                </c:pt>
                <c:pt idx="1965">
                  <c:v>0.279636</c:v>
                </c:pt>
                <c:pt idx="1966">
                  <c:v>0.284161</c:v>
                </c:pt>
                <c:pt idx="1967">
                  <c:v>0.29141600000000001</c:v>
                </c:pt>
                <c:pt idx="1968">
                  <c:v>0.28758800000000001</c:v>
                </c:pt>
                <c:pt idx="1969">
                  <c:v>0.27797300000000003</c:v>
                </c:pt>
                <c:pt idx="1970">
                  <c:v>0.28159699999999999</c:v>
                </c:pt>
                <c:pt idx="1971">
                  <c:v>0.28055099999999999</c:v>
                </c:pt>
                <c:pt idx="1972">
                  <c:v>0.27859800000000001</c:v>
                </c:pt>
                <c:pt idx="1973">
                  <c:v>0.28033400000000003</c:v>
                </c:pt>
                <c:pt idx="1974">
                  <c:v>0.28524100000000002</c:v>
                </c:pt>
                <c:pt idx="1975">
                  <c:v>0.28915200000000002</c:v>
                </c:pt>
                <c:pt idx="1976">
                  <c:v>0.29441800000000001</c:v>
                </c:pt>
                <c:pt idx="1977">
                  <c:v>0.29799300000000001</c:v>
                </c:pt>
                <c:pt idx="1978">
                  <c:v>0.31187900000000002</c:v>
                </c:pt>
                <c:pt idx="1979">
                  <c:v>0.32890200000000003</c:v>
                </c:pt>
                <c:pt idx="1980">
                  <c:v>0.34983500000000001</c:v>
                </c:pt>
                <c:pt idx="1981">
                  <c:v>0.35882900000000001</c:v>
                </c:pt>
                <c:pt idx="1982">
                  <c:v>0.367975</c:v>
                </c:pt>
                <c:pt idx="1983">
                  <c:v>0.37010900000000002</c:v>
                </c:pt>
                <c:pt idx="1984">
                  <c:v>0.36327399999999999</c:v>
                </c:pt>
                <c:pt idx="1985">
                  <c:v>0.36664000000000002</c:v>
                </c:pt>
                <c:pt idx="1986">
                  <c:v>0.36660900000000002</c:v>
                </c:pt>
                <c:pt idx="1987">
                  <c:v>0.37095699999999998</c:v>
                </c:pt>
                <c:pt idx="1988">
                  <c:v>0.36996000000000001</c:v>
                </c:pt>
                <c:pt idx="1989">
                  <c:v>0.37015399999999998</c:v>
                </c:pt>
                <c:pt idx="1990">
                  <c:v>0.37029499999999999</c:v>
                </c:pt>
                <c:pt idx="1991">
                  <c:v>0.36802299999999999</c:v>
                </c:pt>
                <c:pt idx="1992">
                  <c:v>0.37029299999999998</c:v>
                </c:pt>
                <c:pt idx="1993">
                  <c:v>0.37702999999999998</c:v>
                </c:pt>
                <c:pt idx="1994">
                  <c:v>0.38223499999999999</c:v>
                </c:pt>
                <c:pt idx="1995">
                  <c:v>0.38461600000000001</c:v>
                </c:pt>
                <c:pt idx="1996">
                  <c:v>0.38545299999999999</c:v>
                </c:pt>
                <c:pt idx="1997">
                  <c:v>0.37409399999999998</c:v>
                </c:pt>
                <c:pt idx="1998">
                  <c:v>0.36971799999999999</c:v>
                </c:pt>
                <c:pt idx="1999">
                  <c:v>0.37739499999999998</c:v>
                </c:pt>
                <c:pt idx="2000">
                  <c:v>0.39224399999999998</c:v>
                </c:pt>
                <c:pt idx="2001">
                  <c:v>0.38967800000000002</c:v>
                </c:pt>
                <c:pt idx="2002">
                  <c:v>0.41747699999999999</c:v>
                </c:pt>
                <c:pt idx="2003">
                  <c:v>0.45317600000000002</c:v>
                </c:pt>
                <c:pt idx="2004">
                  <c:v>0.45170700000000003</c:v>
                </c:pt>
                <c:pt idx="2005">
                  <c:v>0.45893499999999998</c:v>
                </c:pt>
                <c:pt idx="2006">
                  <c:v>0.45302700000000001</c:v>
                </c:pt>
                <c:pt idx="2007">
                  <c:v>0.474325</c:v>
                </c:pt>
                <c:pt idx="2008">
                  <c:v>0.47526200000000002</c:v>
                </c:pt>
                <c:pt idx="2009">
                  <c:v>0.49218400000000001</c:v>
                </c:pt>
                <c:pt idx="2010">
                  <c:v>0.49479200000000001</c:v>
                </c:pt>
                <c:pt idx="2011">
                  <c:v>0.49643399999999999</c:v>
                </c:pt>
                <c:pt idx="2012">
                  <c:v>0.49012899999999998</c:v>
                </c:pt>
                <c:pt idx="2013">
                  <c:v>0.49208800000000003</c:v>
                </c:pt>
                <c:pt idx="2014">
                  <c:v>0.49698199999999998</c:v>
                </c:pt>
                <c:pt idx="2015">
                  <c:v>0.50843400000000005</c:v>
                </c:pt>
                <c:pt idx="2016">
                  <c:v>0.51787899999999998</c:v>
                </c:pt>
                <c:pt idx="2017">
                  <c:v>0.517822</c:v>
                </c:pt>
                <c:pt idx="2018">
                  <c:v>0.52132999999999996</c:v>
                </c:pt>
                <c:pt idx="2019">
                  <c:v>0.53361199999999998</c:v>
                </c:pt>
                <c:pt idx="2020">
                  <c:v>0.54325199999999996</c:v>
                </c:pt>
                <c:pt idx="2021">
                  <c:v>0.53944899999999996</c:v>
                </c:pt>
                <c:pt idx="2022">
                  <c:v>0.52788100000000004</c:v>
                </c:pt>
                <c:pt idx="2023">
                  <c:v>0.53589399999999998</c:v>
                </c:pt>
                <c:pt idx="2024">
                  <c:v>0.53835500000000003</c:v>
                </c:pt>
                <c:pt idx="2025">
                  <c:v>0.53264500000000004</c:v>
                </c:pt>
                <c:pt idx="2026">
                  <c:v>0.520428</c:v>
                </c:pt>
                <c:pt idx="2027">
                  <c:v>0.529505</c:v>
                </c:pt>
                <c:pt idx="2028">
                  <c:v>0.53130200000000005</c:v>
                </c:pt>
                <c:pt idx="2029">
                  <c:v>0.53402400000000005</c:v>
                </c:pt>
                <c:pt idx="2030">
                  <c:v>0.53007800000000005</c:v>
                </c:pt>
                <c:pt idx="2031">
                  <c:v>0.53312099999999996</c:v>
                </c:pt>
                <c:pt idx="2032">
                  <c:v>0.53139599999999998</c:v>
                </c:pt>
                <c:pt idx="2033">
                  <c:v>0.52929499999999996</c:v>
                </c:pt>
                <c:pt idx="2034">
                  <c:v>0.53507400000000005</c:v>
                </c:pt>
                <c:pt idx="2035">
                  <c:v>0.52761000000000002</c:v>
                </c:pt>
                <c:pt idx="2036">
                  <c:v>0.53186500000000003</c:v>
                </c:pt>
                <c:pt idx="2037">
                  <c:v>0.53770600000000002</c:v>
                </c:pt>
                <c:pt idx="2038">
                  <c:v>0.52990199999999998</c:v>
                </c:pt>
                <c:pt idx="2039">
                  <c:v>0.52844599999999997</c:v>
                </c:pt>
                <c:pt idx="2040">
                  <c:v>0.53431600000000001</c:v>
                </c:pt>
                <c:pt idx="2041">
                  <c:v>0.52822899999999995</c:v>
                </c:pt>
                <c:pt idx="2042">
                  <c:v>0.53462399999999999</c:v>
                </c:pt>
                <c:pt idx="2043">
                  <c:v>0.54612400000000005</c:v>
                </c:pt>
                <c:pt idx="2044">
                  <c:v>0.55560200000000004</c:v>
                </c:pt>
                <c:pt idx="2045">
                  <c:v>0.55118199999999995</c:v>
                </c:pt>
                <c:pt idx="2046">
                  <c:v>0.56128699999999998</c:v>
                </c:pt>
                <c:pt idx="2047">
                  <c:v>0.56563099999999999</c:v>
                </c:pt>
                <c:pt idx="2048">
                  <c:v>0.56992900000000002</c:v>
                </c:pt>
                <c:pt idx="2049">
                  <c:v>0.56872599999999995</c:v>
                </c:pt>
                <c:pt idx="2050">
                  <c:v>0.57249000000000005</c:v>
                </c:pt>
                <c:pt idx="2051">
                  <c:v>0.55853699999999995</c:v>
                </c:pt>
                <c:pt idx="2052">
                  <c:v>0.55873799999999996</c:v>
                </c:pt>
                <c:pt idx="2053">
                  <c:v>0.56721299999999997</c:v>
                </c:pt>
                <c:pt idx="2054">
                  <c:v>0.55851499999999998</c:v>
                </c:pt>
                <c:pt idx="2055">
                  <c:v>0.546848</c:v>
                </c:pt>
                <c:pt idx="2056">
                  <c:v>0.52304099999999998</c:v>
                </c:pt>
                <c:pt idx="2057">
                  <c:v>0.55096999999999996</c:v>
                </c:pt>
                <c:pt idx="2058">
                  <c:v>0.55077600000000004</c:v>
                </c:pt>
                <c:pt idx="2059">
                  <c:v>0.54531300000000005</c:v>
                </c:pt>
                <c:pt idx="2060">
                  <c:v>0.54196699999999998</c:v>
                </c:pt>
                <c:pt idx="2061">
                  <c:v>0.53718200000000005</c:v>
                </c:pt>
                <c:pt idx="2062">
                  <c:v>0.53888199999999997</c:v>
                </c:pt>
                <c:pt idx="2063">
                  <c:v>0.53373599999999999</c:v>
                </c:pt>
                <c:pt idx="2064">
                  <c:v>0.53267799999999998</c:v>
                </c:pt>
                <c:pt idx="2065">
                  <c:v>0.52881800000000001</c:v>
                </c:pt>
                <c:pt idx="2066">
                  <c:v>0.53385000000000005</c:v>
                </c:pt>
                <c:pt idx="2067">
                  <c:v>0.529945</c:v>
                </c:pt>
                <c:pt idx="2068">
                  <c:v>0.53296299999999996</c:v>
                </c:pt>
                <c:pt idx="2069">
                  <c:v>0.53253600000000001</c:v>
                </c:pt>
                <c:pt idx="2070">
                  <c:v>0.53622099999999995</c:v>
                </c:pt>
                <c:pt idx="2071">
                  <c:v>0.54272399999999998</c:v>
                </c:pt>
                <c:pt idx="2072">
                  <c:v>0.54403199999999996</c:v>
                </c:pt>
                <c:pt idx="2073">
                  <c:v>0.54283999999999999</c:v>
                </c:pt>
                <c:pt idx="2074">
                  <c:v>0.54503299999999999</c:v>
                </c:pt>
                <c:pt idx="2075">
                  <c:v>0.54874400000000001</c:v>
                </c:pt>
                <c:pt idx="2076">
                  <c:v>0.55057299999999998</c:v>
                </c:pt>
                <c:pt idx="2077">
                  <c:v>0.55078300000000002</c:v>
                </c:pt>
                <c:pt idx="2078">
                  <c:v>0.55085700000000004</c:v>
                </c:pt>
                <c:pt idx="2079">
                  <c:v>0.55729499999999998</c:v>
                </c:pt>
                <c:pt idx="2080">
                  <c:v>0.56394299999999997</c:v>
                </c:pt>
                <c:pt idx="2081">
                  <c:v>0.56327400000000005</c:v>
                </c:pt>
                <c:pt idx="2082">
                  <c:v>0.55296199999999995</c:v>
                </c:pt>
                <c:pt idx="2083">
                  <c:v>0.56244400000000006</c:v>
                </c:pt>
                <c:pt idx="2084">
                  <c:v>0.56377999999999995</c:v>
                </c:pt>
                <c:pt idx="2085">
                  <c:v>0.56273899999999999</c:v>
                </c:pt>
                <c:pt idx="2086">
                  <c:v>0.56873600000000002</c:v>
                </c:pt>
                <c:pt idx="2087">
                  <c:v>0.56454499999999996</c:v>
                </c:pt>
                <c:pt idx="2088">
                  <c:v>0.55488599999999999</c:v>
                </c:pt>
                <c:pt idx="2089">
                  <c:v>0.55440100000000003</c:v>
                </c:pt>
                <c:pt idx="2090">
                  <c:v>0.56669400000000003</c:v>
                </c:pt>
                <c:pt idx="2091">
                  <c:v>0.54164800000000002</c:v>
                </c:pt>
                <c:pt idx="2092">
                  <c:v>0.53777200000000003</c:v>
                </c:pt>
                <c:pt idx="2093">
                  <c:v>0.53980700000000004</c:v>
                </c:pt>
                <c:pt idx="2094">
                  <c:v>0.53641300000000003</c:v>
                </c:pt>
                <c:pt idx="2095">
                  <c:v>0.540767</c:v>
                </c:pt>
                <c:pt idx="2096">
                  <c:v>0.55159800000000003</c:v>
                </c:pt>
                <c:pt idx="2097">
                  <c:v>0.54509700000000005</c:v>
                </c:pt>
                <c:pt idx="2098">
                  <c:v>0.54346499999999998</c:v>
                </c:pt>
                <c:pt idx="2099">
                  <c:v>0.54012499999999997</c:v>
                </c:pt>
                <c:pt idx="2100">
                  <c:v>0.53812899999999997</c:v>
                </c:pt>
                <c:pt idx="2101">
                  <c:v>0.53440399999999999</c:v>
                </c:pt>
                <c:pt idx="2102">
                  <c:v>0.53420100000000004</c:v>
                </c:pt>
                <c:pt idx="2103">
                  <c:v>0.54072600000000004</c:v>
                </c:pt>
                <c:pt idx="2104">
                  <c:v>0.54877399999999998</c:v>
                </c:pt>
                <c:pt idx="2105">
                  <c:v>0.54592799999999997</c:v>
                </c:pt>
                <c:pt idx="2106">
                  <c:v>0.54510499999999995</c:v>
                </c:pt>
                <c:pt idx="2107">
                  <c:v>0.542377</c:v>
                </c:pt>
                <c:pt idx="2108">
                  <c:v>0.54401100000000002</c:v>
                </c:pt>
                <c:pt idx="2109">
                  <c:v>0.54823200000000005</c:v>
                </c:pt>
                <c:pt idx="2110">
                  <c:v>0.56356799999999996</c:v>
                </c:pt>
                <c:pt idx="2111">
                  <c:v>0.54785899999999998</c:v>
                </c:pt>
                <c:pt idx="2112">
                  <c:v>0.54883199999999999</c:v>
                </c:pt>
                <c:pt idx="2113">
                  <c:v>0.54932199999999998</c:v>
                </c:pt>
                <c:pt idx="2114">
                  <c:v>0.55540400000000001</c:v>
                </c:pt>
                <c:pt idx="2115">
                  <c:v>0.57920199999999999</c:v>
                </c:pt>
                <c:pt idx="2116">
                  <c:v>0.583094</c:v>
                </c:pt>
                <c:pt idx="2117">
                  <c:v>0.57905700000000004</c:v>
                </c:pt>
                <c:pt idx="2118">
                  <c:v>0.57987</c:v>
                </c:pt>
                <c:pt idx="2119">
                  <c:v>0.58230499999999996</c:v>
                </c:pt>
                <c:pt idx="2120">
                  <c:v>0.57535999999999998</c:v>
                </c:pt>
                <c:pt idx="2121">
                  <c:v>0.58215300000000003</c:v>
                </c:pt>
                <c:pt idx="2122">
                  <c:v>0.58343100000000003</c:v>
                </c:pt>
                <c:pt idx="2123">
                  <c:v>0.584592</c:v>
                </c:pt>
                <c:pt idx="2124">
                  <c:v>0.57752099999999995</c:v>
                </c:pt>
                <c:pt idx="2125">
                  <c:v>0.57328199999999996</c:v>
                </c:pt>
                <c:pt idx="2126">
                  <c:v>0.57515700000000003</c:v>
                </c:pt>
                <c:pt idx="2127">
                  <c:v>0.57872199999999996</c:v>
                </c:pt>
                <c:pt idx="2128">
                  <c:v>0.57792500000000002</c:v>
                </c:pt>
                <c:pt idx="2129">
                  <c:v>0.56706599999999996</c:v>
                </c:pt>
                <c:pt idx="2130">
                  <c:v>0.57203300000000001</c:v>
                </c:pt>
                <c:pt idx="2131">
                  <c:v>0.57208000000000003</c:v>
                </c:pt>
                <c:pt idx="2132">
                  <c:v>0.55748699999999995</c:v>
                </c:pt>
                <c:pt idx="2133">
                  <c:v>0.55826100000000001</c:v>
                </c:pt>
                <c:pt idx="2134">
                  <c:v>0.54798599999999997</c:v>
                </c:pt>
                <c:pt idx="2135">
                  <c:v>0.54488499999999995</c:v>
                </c:pt>
                <c:pt idx="2136">
                  <c:v>0.54953200000000002</c:v>
                </c:pt>
                <c:pt idx="2137">
                  <c:v>0.56279999999999997</c:v>
                </c:pt>
                <c:pt idx="2138">
                  <c:v>0.56246700000000005</c:v>
                </c:pt>
                <c:pt idx="2139">
                  <c:v>0.56449199999999999</c:v>
                </c:pt>
                <c:pt idx="2140">
                  <c:v>0.565384</c:v>
                </c:pt>
                <c:pt idx="2141">
                  <c:v>0.56327000000000005</c:v>
                </c:pt>
                <c:pt idx="2142">
                  <c:v>0.57061700000000004</c:v>
                </c:pt>
                <c:pt idx="2143">
                  <c:v>0.56985699999999995</c:v>
                </c:pt>
                <c:pt idx="2144">
                  <c:v>0.570878</c:v>
                </c:pt>
                <c:pt idx="2145">
                  <c:v>0.58304299999999998</c:v>
                </c:pt>
                <c:pt idx="2146">
                  <c:v>0.58724900000000002</c:v>
                </c:pt>
                <c:pt idx="2147">
                  <c:v>0.58824500000000002</c:v>
                </c:pt>
                <c:pt idx="2148">
                  <c:v>0.58491700000000002</c:v>
                </c:pt>
                <c:pt idx="2149">
                  <c:v>0.57616400000000001</c:v>
                </c:pt>
                <c:pt idx="2150">
                  <c:v>0.569156</c:v>
                </c:pt>
                <c:pt idx="2151">
                  <c:v>0.55153799999999997</c:v>
                </c:pt>
                <c:pt idx="2152">
                  <c:v>0.57078899999999999</c:v>
                </c:pt>
                <c:pt idx="2153">
                  <c:v>0.575658</c:v>
                </c:pt>
                <c:pt idx="2154">
                  <c:v>0.55376199999999998</c:v>
                </c:pt>
                <c:pt idx="2155">
                  <c:v>0.55612200000000001</c:v>
                </c:pt>
                <c:pt idx="2156">
                  <c:v>0.557091</c:v>
                </c:pt>
                <c:pt idx="2157">
                  <c:v>0.55623800000000001</c:v>
                </c:pt>
                <c:pt idx="2158">
                  <c:v>0.56138299999999997</c:v>
                </c:pt>
                <c:pt idx="2159">
                  <c:v>0.56650599999999995</c:v>
                </c:pt>
                <c:pt idx="2160">
                  <c:v>0.55949000000000004</c:v>
                </c:pt>
                <c:pt idx="2161">
                  <c:v>0.55713699999999999</c:v>
                </c:pt>
                <c:pt idx="2162">
                  <c:v>0.56918400000000002</c:v>
                </c:pt>
                <c:pt idx="2163">
                  <c:v>0.556392</c:v>
                </c:pt>
                <c:pt idx="2164">
                  <c:v>0.55382399999999998</c:v>
                </c:pt>
                <c:pt idx="2165">
                  <c:v>0.56296100000000004</c:v>
                </c:pt>
                <c:pt idx="2166">
                  <c:v>0.55994900000000003</c:v>
                </c:pt>
                <c:pt idx="2167">
                  <c:v>0.56187100000000001</c:v>
                </c:pt>
                <c:pt idx="2168">
                  <c:v>0.544956</c:v>
                </c:pt>
                <c:pt idx="2169">
                  <c:v>0.56041200000000002</c:v>
                </c:pt>
                <c:pt idx="2170">
                  <c:v>0.55347000000000002</c:v>
                </c:pt>
                <c:pt idx="2171">
                  <c:v>0.55086599999999997</c:v>
                </c:pt>
                <c:pt idx="2172">
                  <c:v>0.55413199999999996</c:v>
                </c:pt>
                <c:pt idx="2173">
                  <c:v>0.54679800000000001</c:v>
                </c:pt>
                <c:pt idx="2174">
                  <c:v>0.55137800000000003</c:v>
                </c:pt>
                <c:pt idx="2175">
                  <c:v>0.53465799999999997</c:v>
                </c:pt>
                <c:pt idx="2176">
                  <c:v>0.51056500000000005</c:v>
                </c:pt>
                <c:pt idx="2177">
                  <c:v>0.51409400000000005</c:v>
                </c:pt>
                <c:pt idx="2178">
                  <c:v>0.52349699999999999</c:v>
                </c:pt>
                <c:pt idx="2179">
                  <c:v>0.52510199999999996</c:v>
                </c:pt>
                <c:pt idx="2180">
                  <c:v>0.54698500000000005</c:v>
                </c:pt>
                <c:pt idx="2181">
                  <c:v>0.55720400000000003</c:v>
                </c:pt>
                <c:pt idx="2182">
                  <c:v>0.54058200000000001</c:v>
                </c:pt>
                <c:pt idx="2183">
                  <c:v>0.54983599999999999</c:v>
                </c:pt>
                <c:pt idx="2184">
                  <c:v>0.55157699999999998</c:v>
                </c:pt>
                <c:pt idx="2185">
                  <c:v>0.55746700000000005</c:v>
                </c:pt>
                <c:pt idx="2186">
                  <c:v>0.53893599999999997</c:v>
                </c:pt>
                <c:pt idx="2187">
                  <c:v>0.54000999999999999</c:v>
                </c:pt>
                <c:pt idx="2188">
                  <c:v>0.54492399999999996</c:v>
                </c:pt>
                <c:pt idx="2189">
                  <c:v>0.54552</c:v>
                </c:pt>
                <c:pt idx="2190">
                  <c:v>0.53954000000000002</c:v>
                </c:pt>
                <c:pt idx="2191">
                  <c:v>0.53888400000000003</c:v>
                </c:pt>
                <c:pt idx="2192">
                  <c:v>0.53995300000000002</c:v>
                </c:pt>
                <c:pt idx="2193">
                  <c:v>0.57281400000000005</c:v>
                </c:pt>
                <c:pt idx="2194">
                  <c:v>0.57241399999999998</c:v>
                </c:pt>
                <c:pt idx="2195">
                  <c:v>0.56359700000000001</c:v>
                </c:pt>
                <c:pt idx="2196">
                  <c:v>0.54545500000000002</c:v>
                </c:pt>
                <c:pt idx="2197">
                  <c:v>0.54266899999999996</c:v>
                </c:pt>
                <c:pt idx="2198">
                  <c:v>0.54573099999999997</c:v>
                </c:pt>
                <c:pt idx="2199">
                  <c:v>0.56281700000000001</c:v>
                </c:pt>
                <c:pt idx="2200">
                  <c:v>0.56856499999999999</c:v>
                </c:pt>
                <c:pt idx="2201">
                  <c:v>0.58808199999999999</c:v>
                </c:pt>
                <c:pt idx="2202">
                  <c:v>0.59377000000000002</c:v>
                </c:pt>
                <c:pt idx="2203">
                  <c:v>0.58078099999999999</c:v>
                </c:pt>
                <c:pt idx="2204">
                  <c:v>0.57828100000000004</c:v>
                </c:pt>
                <c:pt idx="2205">
                  <c:v>0.566631</c:v>
                </c:pt>
                <c:pt idx="2206">
                  <c:v>0.53102499999999997</c:v>
                </c:pt>
                <c:pt idx="2207">
                  <c:v>0.53436300000000003</c:v>
                </c:pt>
                <c:pt idx="2208">
                  <c:v>0.53526399999999996</c:v>
                </c:pt>
                <c:pt idx="2209">
                  <c:v>0.54972200000000004</c:v>
                </c:pt>
                <c:pt idx="2210">
                  <c:v>0.56503499999999995</c:v>
                </c:pt>
                <c:pt idx="2211">
                  <c:v>0.57001599999999997</c:v>
                </c:pt>
                <c:pt idx="2212">
                  <c:v>0.57066600000000001</c:v>
                </c:pt>
                <c:pt idx="2213">
                  <c:v>0.56218900000000005</c:v>
                </c:pt>
                <c:pt idx="2214">
                  <c:v>0.55948399999999998</c:v>
                </c:pt>
                <c:pt idx="2215">
                  <c:v>0.54846300000000003</c:v>
                </c:pt>
                <c:pt idx="2216">
                  <c:v>0.54701500000000003</c:v>
                </c:pt>
                <c:pt idx="2217">
                  <c:v>0.55166999999999999</c:v>
                </c:pt>
                <c:pt idx="2218">
                  <c:v>0.557168</c:v>
                </c:pt>
                <c:pt idx="2219">
                  <c:v>0.55061899999999997</c:v>
                </c:pt>
                <c:pt idx="2220">
                  <c:v>0.55713999999999997</c:v>
                </c:pt>
                <c:pt idx="2221">
                  <c:v>0.54508800000000002</c:v>
                </c:pt>
                <c:pt idx="2222">
                  <c:v>0.54038900000000001</c:v>
                </c:pt>
                <c:pt idx="2223">
                  <c:v>0.52688500000000005</c:v>
                </c:pt>
                <c:pt idx="2224">
                  <c:v>0.53012300000000001</c:v>
                </c:pt>
                <c:pt idx="2225">
                  <c:v>0.53056800000000004</c:v>
                </c:pt>
                <c:pt idx="2226">
                  <c:v>0.535053</c:v>
                </c:pt>
                <c:pt idx="2227">
                  <c:v>0.53359299999999998</c:v>
                </c:pt>
                <c:pt idx="2228">
                  <c:v>0.53881800000000002</c:v>
                </c:pt>
                <c:pt idx="2229">
                  <c:v>0.55105999999999999</c:v>
                </c:pt>
                <c:pt idx="2230">
                  <c:v>0.53380799999999995</c:v>
                </c:pt>
                <c:pt idx="2231">
                  <c:v>0.547709</c:v>
                </c:pt>
                <c:pt idx="2232">
                  <c:v>0.55557599999999996</c:v>
                </c:pt>
                <c:pt idx="2233">
                  <c:v>0.56601400000000002</c:v>
                </c:pt>
                <c:pt idx="2234">
                  <c:v>0.57306199999999996</c:v>
                </c:pt>
                <c:pt idx="2235">
                  <c:v>0.57106199999999996</c:v>
                </c:pt>
                <c:pt idx="2236">
                  <c:v>0.57584299999999999</c:v>
                </c:pt>
                <c:pt idx="2237">
                  <c:v>0.57321500000000003</c:v>
                </c:pt>
                <c:pt idx="2238">
                  <c:v>0.58620899999999998</c:v>
                </c:pt>
                <c:pt idx="2239">
                  <c:v>0.59329500000000002</c:v>
                </c:pt>
                <c:pt idx="2240">
                  <c:v>0.58513800000000005</c:v>
                </c:pt>
                <c:pt idx="2241">
                  <c:v>0.58188700000000004</c:v>
                </c:pt>
                <c:pt idx="2242">
                  <c:v>0.59087900000000004</c:v>
                </c:pt>
                <c:pt idx="2243">
                  <c:v>0.59512100000000001</c:v>
                </c:pt>
                <c:pt idx="2244">
                  <c:v>0.60261799999999999</c:v>
                </c:pt>
                <c:pt idx="2245">
                  <c:v>0.59476499999999999</c:v>
                </c:pt>
                <c:pt idx="2246">
                  <c:v>0.59614699999999998</c:v>
                </c:pt>
                <c:pt idx="2247">
                  <c:v>0.59121800000000002</c:v>
                </c:pt>
                <c:pt idx="2248">
                  <c:v>0.58396000000000003</c:v>
                </c:pt>
                <c:pt idx="2249">
                  <c:v>0.58135300000000001</c:v>
                </c:pt>
                <c:pt idx="2250">
                  <c:v>0.59188700000000005</c:v>
                </c:pt>
                <c:pt idx="2251">
                  <c:v>0.58916100000000005</c:v>
                </c:pt>
                <c:pt idx="2252">
                  <c:v>0.59710600000000003</c:v>
                </c:pt>
                <c:pt idx="2253">
                  <c:v>0.58497699999999997</c:v>
                </c:pt>
                <c:pt idx="2254">
                  <c:v>0.58223899999999995</c:v>
                </c:pt>
                <c:pt idx="2255">
                  <c:v>0.58006500000000005</c:v>
                </c:pt>
                <c:pt idx="2256">
                  <c:v>0.58339200000000002</c:v>
                </c:pt>
                <c:pt idx="2257">
                  <c:v>0.58409999999999995</c:v>
                </c:pt>
                <c:pt idx="2258">
                  <c:v>0.58093600000000001</c:v>
                </c:pt>
                <c:pt idx="2259">
                  <c:v>0.58311400000000002</c:v>
                </c:pt>
                <c:pt idx="2260">
                  <c:v>0.58418000000000003</c:v>
                </c:pt>
                <c:pt idx="2261">
                  <c:v>0.57875399999999999</c:v>
                </c:pt>
                <c:pt idx="2262">
                  <c:v>0.59015300000000004</c:v>
                </c:pt>
                <c:pt idx="2263">
                  <c:v>0.59894099999999995</c:v>
                </c:pt>
                <c:pt idx="2264">
                  <c:v>0.59125000000000005</c:v>
                </c:pt>
                <c:pt idx="2265">
                  <c:v>0.58727399999999996</c:v>
                </c:pt>
                <c:pt idx="2266">
                  <c:v>0.584036</c:v>
                </c:pt>
                <c:pt idx="2267">
                  <c:v>0.59151299999999996</c:v>
                </c:pt>
                <c:pt idx="2268">
                  <c:v>0.57854799999999995</c:v>
                </c:pt>
                <c:pt idx="2269">
                  <c:v>0.58071499999999998</c:v>
                </c:pt>
                <c:pt idx="2270">
                  <c:v>0.57923999999999998</c:v>
                </c:pt>
                <c:pt idx="2271">
                  <c:v>0.57439099999999998</c:v>
                </c:pt>
                <c:pt idx="2272">
                  <c:v>0.57785399999999998</c:v>
                </c:pt>
                <c:pt idx="2273">
                  <c:v>0.58502399999999999</c:v>
                </c:pt>
                <c:pt idx="2274">
                  <c:v>0.57648299999999997</c:v>
                </c:pt>
                <c:pt idx="2275">
                  <c:v>0.57030499999999995</c:v>
                </c:pt>
                <c:pt idx="2276">
                  <c:v>0.57064199999999998</c:v>
                </c:pt>
                <c:pt idx="2277">
                  <c:v>0.57117899999999999</c:v>
                </c:pt>
                <c:pt idx="2278">
                  <c:v>0.57392699999999996</c:v>
                </c:pt>
                <c:pt idx="2279">
                  <c:v>0.57440400000000003</c:v>
                </c:pt>
                <c:pt idx="2280">
                  <c:v>0.57508199999999998</c:v>
                </c:pt>
                <c:pt idx="2281">
                  <c:v>0.57289000000000001</c:v>
                </c:pt>
                <c:pt idx="2282">
                  <c:v>0.56429399999999996</c:v>
                </c:pt>
                <c:pt idx="2283">
                  <c:v>0.56423000000000001</c:v>
                </c:pt>
                <c:pt idx="2284">
                  <c:v>0.56326200000000004</c:v>
                </c:pt>
                <c:pt idx="2285">
                  <c:v>0.57467100000000004</c:v>
                </c:pt>
                <c:pt idx="2286">
                  <c:v>0.57602600000000004</c:v>
                </c:pt>
                <c:pt idx="2287">
                  <c:v>0.57882199999999995</c:v>
                </c:pt>
                <c:pt idx="2288">
                  <c:v>0.58244399999999996</c:v>
                </c:pt>
                <c:pt idx="2289">
                  <c:v>0.576569</c:v>
                </c:pt>
                <c:pt idx="2290">
                  <c:v>0.58507399999999998</c:v>
                </c:pt>
                <c:pt idx="2291">
                  <c:v>0.57964599999999999</c:v>
                </c:pt>
                <c:pt idx="2292">
                  <c:v>0.57197500000000001</c:v>
                </c:pt>
                <c:pt idx="2293">
                  <c:v>0.57675600000000005</c:v>
                </c:pt>
                <c:pt idx="2294">
                  <c:v>0.57356200000000002</c:v>
                </c:pt>
                <c:pt idx="2295">
                  <c:v>0.58260599999999996</c:v>
                </c:pt>
                <c:pt idx="2296">
                  <c:v>0.58691300000000002</c:v>
                </c:pt>
                <c:pt idx="2297">
                  <c:v>0.58252899999999996</c:v>
                </c:pt>
                <c:pt idx="2298">
                  <c:v>0.57120899999999997</c:v>
                </c:pt>
                <c:pt idx="2299">
                  <c:v>0.57096000000000002</c:v>
                </c:pt>
                <c:pt idx="2300">
                  <c:v>0.565276</c:v>
                </c:pt>
                <c:pt idx="2301">
                  <c:v>0.58046200000000003</c:v>
                </c:pt>
                <c:pt idx="2302">
                  <c:v>0.58940899999999996</c:v>
                </c:pt>
                <c:pt idx="2303">
                  <c:v>0.58826299999999998</c:v>
                </c:pt>
                <c:pt idx="2304">
                  <c:v>0.57373300000000005</c:v>
                </c:pt>
                <c:pt idx="2305">
                  <c:v>0.56819600000000003</c:v>
                </c:pt>
                <c:pt idx="2306">
                  <c:v>0.55023100000000003</c:v>
                </c:pt>
                <c:pt idx="2307">
                  <c:v>0.54622099999999996</c:v>
                </c:pt>
                <c:pt idx="2308">
                  <c:v>0.56035900000000005</c:v>
                </c:pt>
                <c:pt idx="2309">
                  <c:v>0.56532300000000002</c:v>
                </c:pt>
                <c:pt idx="2310">
                  <c:v>0.58158600000000005</c:v>
                </c:pt>
                <c:pt idx="2311">
                  <c:v>0.57794299999999998</c:v>
                </c:pt>
                <c:pt idx="2312">
                  <c:v>0.58248900000000003</c:v>
                </c:pt>
                <c:pt idx="2313">
                  <c:v>0.56420400000000004</c:v>
                </c:pt>
                <c:pt idx="2314">
                  <c:v>0.55381199999999997</c:v>
                </c:pt>
                <c:pt idx="2315">
                  <c:v>0.54017400000000004</c:v>
                </c:pt>
                <c:pt idx="2316">
                  <c:v>0.561666</c:v>
                </c:pt>
                <c:pt idx="2317">
                  <c:v>0.56994999999999996</c:v>
                </c:pt>
                <c:pt idx="2318">
                  <c:v>0.58579999999999999</c:v>
                </c:pt>
                <c:pt idx="2319">
                  <c:v>0.574272</c:v>
                </c:pt>
                <c:pt idx="2320">
                  <c:v>0.559643</c:v>
                </c:pt>
                <c:pt idx="2321">
                  <c:v>0.54576599999999997</c:v>
                </c:pt>
                <c:pt idx="2322">
                  <c:v>0.52309099999999997</c:v>
                </c:pt>
                <c:pt idx="2323">
                  <c:v>0.52749000000000001</c:v>
                </c:pt>
                <c:pt idx="2324">
                  <c:v>0.53417700000000001</c:v>
                </c:pt>
                <c:pt idx="2325">
                  <c:v>0.55269999999999997</c:v>
                </c:pt>
                <c:pt idx="2326">
                  <c:v>0.52261500000000005</c:v>
                </c:pt>
                <c:pt idx="2327">
                  <c:v>0.52112700000000001</c:v>
                </c:pt>
                <c:pt idx="2328">
                  <c:v>0.52293999999999996</c:v>
                </c:pt>
                <c:pt idx="2329">
                  <c:v>0.52292499999999997</c:v>
                </c:pt>
                <c:pt idx="2330">
                  <c:v>0.529497</c:v>
                </c:pt>
                <c:pt idx="2331">
                  <c:v>0.51598200000000005</c:v>
                </c:pt>
                <c:pt idx="2332">
                  <c:v>0.51705900000000005</c:v>
                </c:pt>
                <c:pt idx="2333">
                  <c:v>0.52263000000000004</c:v>
                </c:pt>
                <c:pt idx="2334">
                  <c:v>0.53837699999999999</c:v>
                </c:pt>
                <c:pt idx="2335">
                  <c:v>0.53563300000000003</c:v>
                </c:pt>
                <c:pt idx="2336">
                  <c:v>0.545651</c:v>
                </c:pt>
                <c:pt idx="2337">
                  <c:v>0.54675700000000005</c:v>
                </c:pt>
                <c:pt idx="2338">
                  <c:v>0.55465299999999995</c:v>
                </c:pt>
                <c:pt idx="2339">
                  <c:v>0.54996500000000004</c:v>
                </c:pt>
                <c:pt idx="2340">
                  <c:v>0.55516799999999999</c:v>
                </c:pt>
                <c:pt idx="2341">
                  <c:v>0.54866000000000004</c:v>
                </c:pt>
                <c:pt idx="2342">
                  <c:v>0.53978000000000004</c:v>
                </c:pt>
                <c:pt idx="2343">
                  <c:v>0.54273899999999997</c:v>
                </c:pt>
                <c:pt idx="2344">
                  <c:v>0.55805000000000005</c:v>
                </c:pt>
                <c:pt idx="2345">
                  <c:v>0.55327099999999996</c:v>
                </c:pt>
                <c:pt idx="2346">
                  <c:v>0.53850200000000004</c:v>
                </c:pt>
                <c:pt idx="2347">
                  <c:v>0.54460399999999998</c:v>
                </c:pt>
                <c:pt idx="2348">
                  <c:v>0.56469400000000003</c:v>
                </c:pt>
                <c:pt idx="2349">
                  <c:v>0.55808000000000002</c:v>
                </c:pt>
                <c:pt idx="2350">
                  <c:v>0.55743600000000004</c:v>
                </c:pt>
                <c:pt idx="2351">
                  <c:v>0.54094500000000001</c:v>
                </c:pt>
                <c:pt idx="2352">
                  <c:v>0.54537999999999998</c:v>
                </c:pt>
                <c:pt idx="2353">
                  <c:v>0.54932499999999995</c:v>
                </c:pt>
                <c:pt idx="2354">
                  <c:v>0.55222000000000004</c:v>
                </c:pt>
                <c:pt idx="2355">
                  <c:v>0.55214099999999999</c:v>
                </c:pt>
                <c:pt idx="2356">
                  <c:v>0.55367699999999997</c:v>
                </c:pt>
                <c:pt idx="2357">
                  <c:v>0.55666300000000002</c:v>
                </c:pt>
                <c:pt idx="2358">
                  <c:v>0.55599200000000004</c:v>
                </c:pt>
                <c:pt idx="2359">
                  <c:v>0.54342000000000001</c:v>
                </c:pt>
                <c:pt idx="2360">
                  <c:v>0.54703400000000002</c:v>
                </c:pt>
                <c:pt idx="2361">
                  <c:v>0.53821399999999997</c:v>
                </c:pt>
                <c:pt idx="2362">
                  <c:v>0.54409799999999997</c:v>
                </c:pt>
                <c:pt idx="2363">
                  <c:v>0.56069199999999997</c:v>
                </c:pt>
                <c:pt idx="2364">
                  <c:v>0.56306299999999998</c:v>
                </c:pt>
                <c:pt idx="2365">
                  <c:v>0.56581199999999998</c:v>
                </c:pt>
                <c:pt idx="2366">
                  <c:v>0.558396</c:v>
                </c:pt>
                <c:pt idx="2367">
                  <c:v>0.56295200000000001</c:v>
                </c:pt>
                <c:pt idx="2368">
                  <c:v>0.56403499999999995</c:v>
                </c:pt>
                <c:pt idx="2369">
                  <c:v>0.56171000000000004</c:v>
                </c:pt>
                <c:pt idx="2370">
                  <c:v>0.56220999999999999</c:v>
                </c:pt>
                <c:pt idx="2371">
                  <c:v>0.55943399999999999</c:v>
                </c:pt>
                <c:pt idx="2372">
                  <c:v>0.55664599999999997</c:v>
                </c:pt>
                <c:pt idx="2373">
                  <c:v>0.55404200000000003</c:v>
                </c:pt>
                <c:pt idx="2374">
                  <c:v>0.55620199999999997</c:v>
                </c:pt>
                <c:pt idx="2375">
                  <c:v>0.55502300000000004</c:v>
                </c:pt>
                <c:pt idx="2376">
                  <c:v>0.55718400000000001</c:v>
                </c:pt>
                <c:pt idx="2377">
                  <c:v>0.56303599999999998</c:v>
                </c:pt>
                <c:pt idx="2378">
                  <c:v>0.56143500000000002</c:v>
                </c:pt>
                <c:pt idx="2379">
                  <c:v>0.57269300000000001</c:v>
                </c:pt>
                <c:pt idx="2380">
                  <c:v>0.57311199999999995</c:v>
                </c:pt>
                <c:pt idx="2381">
                  <c:v>0.55704200000000004</c:v>
                </c:pt>
                <c:pt idx="2382">
                  <c:v>0.56909600000000005</c:v>
                </c:pt>
                <c:pt idx="2383">
                  <c:v>0.56688499999999997</c:v>
                </c:pt>
                <c:pt idx="2384">
                  <c:v>0.59059200000000001</c:v>
                </c:pt>
                <c:pt idx="2385">
                  <c:v>0.59317900000000001</c:v>
                </c:pt>
                <c:pt idx="2386">
                  <c:v>0.57191000000000003</c:v>
                </c:pt>
                <c:pt idx="2387">
                  <c:v>0.55724799999999997</c:v>
                </c:pt>
                <c:pt idx="2388">
                  <c:v>0.537582</c:v>
                </c:pt>
                <c:pt idx="2389">
                  <c:v>0.53336700000000004</c:v>
                </c:pt>
                <c:pt idx="2390">
                  <c:v>0.52544299999999999</c:v>
                </c:pt>
                <c:pt idx="2391">
                  <c:v>0.54668600000000001</c:v>
                </c:pt>
                <c:pt idx="2392">
                  <c:v>0.54653300000000005</c:v>
                </c:pt>
                <c:pt idx="2393">
                  <c:v>0.55314600000000003</c:v>
                </c:pt>
                <c:pt idx="2394">
                  <c:v>0.55048900000000001</c:v>
                </c:pt>
                <c:pt idx="2395">
                  <c:v>0.55178400000000005</c:v>
                </c:pt>
                <c:pt idx="2396">
                  <c:v>0.55001699999999998</c:v>
                </c:pt>
                <c:pt idx="2397">
                  <c:v>0.56195099999999998</c:v>
                </c:pt>
                <c:pt idx="2398">
                  <c:v>0.56290099999999998</c:v>
                </c:pt>
                <c:pt idx="2399">
                  <c:v>0.55633999999999995</c:v>
                </c:pt>
                <c:pt idx="2400">
                  <c:v>0.56453500000000001</c:v>
                </c:pt>
                <c:pt idx="2401">
                  <c:v>0.56479800000000002</c:v>
                </c:pt>
                <c:pt idx="2402">
                  <c:v>0.56592200000000004</c:v>
                </c:pt>
                <c:pt idx="2403">
                  <c:v>0.57157100000000005</c:v>
                </c:pt>
                <c:pt idx="2404">
                  <c:v>0.56575900000000001</c:v>
                </c:pt>
                <c:pt idx="2405">
                  <c:v>0.56847199999999998</c:v>
                </c:pt>
                <c:pt idx="2406">
                  <c:v>0.56382299999999996</c:v>
                </c:pt>
                <c:pt idx="2407">
                  <c:v>0.56082399999999999</c:v>
                </c:pt>
                <c:pt idx="2408">
                  <c:v>0.55773200000000001</c:v>
                </c:pt>
                <c:pt idx="2409">
                  <c:v>0.55323500000000003</c:v>
                </c:pt>
                <c:pt idx="2410">
                  <c:v>0.562836</c:v>
                </c:pt>
                <c:pt idx="2411">
                  <c:v>0.57164999999999999</c:v>
                </c:pt>
                <c:pt idx="2412">
                  <c:v>0.55973200000000001</c:v>
                </c:pt>
                <c:pt idx="2413">
                  <c:v>0.56059899999999996</c:v>
                </c:pt>
                <c:pt idx="2414">
                  <c:v>0.56285200000000002</c:v>
                </c:pt>
                <c:pt idx="2415">
                  <c:v>0.56007700000000005</c:v>
                </c:pt>
                <c:pt idx="2416">
                  <c:v>0.563361</c:v>
                </c:pt>
                <c:pt idx="2417">
                  <c:v>0.56886599999999998</c:v>
                </c:pt>
                <c:pt idx="2418">
                  <c:v>0.57031299999999996</c:v>
                </c:pt>
                <c:pt idx="2419">
                  <c:v>0.56076700000000002</c:v>
                </c:pt>
                <c:pt idx="2420">
                  <c:v>0.55538299999999996</c:v>
                </c:pt>
                <c:pt idx="2421">
                  <c:v>0.55203400000000002</c:v>
                </c:pt>
                <c:pt idx="2422">
                  <c:v>0.55684999999999996</c:v>
                </c:pt>
                <c:pt idx="2423">
                  <c:v>0.55169699999999999</c:v>
                </c:pt>
                <c:pt idx="2424">
                  <c:v>0.55204399999999998</c:v>
                </c:pt>
                <c:pt idx="2425">
                  <c:v>0.55702099999999999</c:v>
                </c:pt>
                <c:pt idx="2426">
                  <c:v>0.55691000000000002</c:v>
                </c:pt>
                <c:pt idx="2427">
                  <c:v>0.55617000000000005</c:v>
                </c:pt>
                <c:pt idx="2428">
                  <c:v>0.55973300000000004</c:v>
                </c:pt>
                <c:pt idx="2429">
                  <c:v>0.56037899999999996</c:v>
                </c:pt>
                <c:pt idx="2430">
                  <c:v>0.55688400000000005</c:v>
                </c:pt>
                <c:pt idx="2431">
                  <c:v>0.546597</c:v>
                </c:pt>
                <c:pt idx="2432">
                  <c:v>0.54638100000000001</c:v>
                </c:pt>
                <c:pt idx="2433">
                  <c:v>0.56331500000000001</c:v>
                </c:pt>
                <c:pt idx="2434">
                  <c:v>0.56183499999999997</c:v>
                </c:pt>
                <c:pt idx="2435">
                  <c:v>0.56412700000000005</c:v>
                </c:pt>
                <c:pt idx="2436">
                  <c:v>0.55430000000000001</c:v>
                </c:pt>
                <c:pt idx="2437">
                  <c:v>0.54318299999999997</c:v>
                </c:pt>
                <c:pt idx="2438">
                  <c:v>0.57839099999999999</c:v>
                </c:pt>
                <c:pt idx="2439">
                  <c:v>0.574075</c:v>
                </c:pt>
                <c:pt idx="2440">
                  <c:v>0.56548699999999996</c:v>
                </c:pt>
                <c:pt idx="2441">
                  <c:v>0.55376800000000004</c:v>
                </c:pt>
                <c:pt idx="2442">
                  <c:v>0.55726799999999999</c:v>
                </c:pt>
                <c:pt idx="2443">
                  <c:v>0.56182600000000005</c:v>
                </c:pt>
                <c:pt idx="2444">
                  <c:v>0.56648100000000001</c:v>
                </c:pt>
                <c:pt idx="2445">
                  <c:v>0.57026200000000005</c:v>
                </c:pt>
                <c:pt idx="2446">
                  <c:v>0.55929399999999996</c:v>
                </c:pt>
                <c:pt idx="2447">
                  <c:v>0.56789599999999996</c:v>
                </c:pt>
                <c:pt idx="2448">
                  <c:v>0.55922099999999997</c:v>
                </c:pt>
                <c:pt idx="2449">
                  <c:v>0.55709600000000004</c:v>
                </c:pt>
                <c:pt idx="2450">
                  <c:v>0.56207099999999999</c:v>
                </c:pt>
                <c:pt idx="2451">
                  <c:v>0.55576300000000001</c:v>
                </c:pt>
                <c:pt idx="2452">
                  <c:v>0.54752100000000004</c:v>
                </c:pt>
                <c:pt idx="2453">
                  <c:v>0.54993400000000003</c:v>
                </c:pt>
                <c:pt idx="2454">
                  <c:v>0.55136799999999997</c:v>
                </c:pt>
                <c:pt idx="2455">
                  <c:v>0.55237000000000003</c:v>
                </c:pt>
                <c:pt idx="2456">
                  <c:v>0.54537400000000003</c:v>
                </c:pt>
                <c:pt idx="2457">
                  <c:v>0.54952800000000002</c:v>
                </c:pt>
                <c:pt idx="2458">
                  <c:v>0.55038399999999998</c:v>
                </c:pt>
                <c:pt idx="2459">
                  <c:v>0.55893099999999996</c:v>
                </c:pt>
                <c:pt idx="2460">
                  <c:v>0.57042599999999999</c:v>
                </c:pt>
                <c:pt idx="2461">
                  <c:v>0.56405499999999997</c:v>
                </c:pt>
                <c:pt idx="2462">
                  <c:v>0.56786199999999998</c:v>
                </c:pt>
                <c:pt idx="2463">
                  <c:v>0.56962100000000004</c:v>
                </c:pt>
                <c:pt idx="2464">
                  <c:v>0.57971799999999996</c:v>
                </c:pt>
                <c:pt idx="2465">
                  <c:v>0.57972199999999996</c:v>
                </c:pt>
                <c:pt idx="2466">
                  <c:v>0.58261700000000005</c:v>
                </c:pt>
                <c:pt idx="2467">
                  <c:v>0.58506199999999997</c:v>
                </c:pt>
                <c:pt idx="2468">
                  <c:v>0.56140800000000002</c:v>
                </c:pt>
                <c:pt idx="2469">
                  <c:v>0.55314099999999999</c:v>
                </c:pt>
                <c:pt idx="2470">
                  <c:v>0.57204299999999997</c:v>
                </c:pt>
                <c:pt idx="2471">
                  <c:v>0.54764800000000002</c:v>
                </c:pt>
                <c:pt idx="2472">
                  <c:v>0.58778600000000003</c:v>
                </c:pt>
                <c:pt idx="2473">
                  <c:v>0.60177099999999994</c:v>
                </c:pt>
                <c:pt idx="2474">
                  <c:v>0.59044600000000003</c:v>
                </c:pt>
                <c:pt idx="2475">
                  <c:v>0.60473500000000002</c:v>
                </c:pt>
                <c:pt idx="2476">
                  <c:v>0.59998899999999999</c:v>
                </c:pt>
                <c:pt idx="2477">
                  <c:v>0.60612100000000002</c:v>
                </c:pt>
                <c:pt idx="2478">
                  <c:v>0.60232300000000005</c:v>
                </c:pt>
                <c:pt idx="2479">
                  <c:v>0.60808899999999999</c:v>
                </c:pt>
                <c:pt idx="2480">
                  <c:v>0.60142700000000004</c:v>
                </c:pt>
                <c:pt idx="2481">
                  <c:v>0.59553299999999998</c:v>
                </c:pt>
                <c:pt idx="2482">
                  <c:v>0.59427300000000005</c:v>
                </c:pt>
                <c:pt idx="2483">
                  <c:v>0.59522200000000003</c:v>
                </c:pt>
                <c:pt idx="2484">
                  <c:v>0.59471399999999996</c:v>
                </c:pt>
                <c:pt idx="2485">
                  <c:v>0.59277299999999999</c:v>
                </c:pt>
                <c:pt idx="2486">
                  <c:v>0.58294199999999996</c:v>
                </c:pt>
                <c:pt idx="2487">
                  <c:v>0.57049899999999998</c:v>
                </c:pt>
                <c:pt idx="2488">
                  <c:v>0.56533999999999995</c:v>
                </c:pt>
                <c:pt idx="2489">
                  <c:v>0.562033</c:v>
                </c:pt>
                <c:pt idx="2490">
                  <c:v>0.56436699999999995</c:v>
                </c:pt>
                <c:pt idx="2491">
                  <c:v>0.57077100000000003</c:v>
                </c:pt>
                <c:pt idx="2492">
                  <c:v>0.57491499999999995</c:v>
                </c:pt>
                <c:pt idx="2493">
                  <c:v>0.55929099999999998</c:v>
                </c:pt>
                <c:pt idx="2494">
                  <c:v>0.55284599999999995</c:v>
                </c:pt>
                <c:pt idx="2495">
                  <c:v>0.55018800000000001</c:v>
                </c:pt>
                <c:pt idx="2496">
                  <c:v>0.55081100000000005</c:v>
                </c:pt>
                <c:pt idx="2497">
                  <c:v>0.55005800000000005</c:v>
                </c:pt>
                <c:pt idx="2498">
                  <c:v>0.55142500000000005</c:v>
                </c:pt>
                <c:pt idx="2499">
                  <c:v>0.55523900000000004</c:v>
                </c:pt>
                <c:pt idx="2500">
                  <c:v>0.54984200000000005</c:v>
                </c:pt>
                <c:pt idx="2501">
                  <c:v>0.54991800000000002</c:v>
                </c:pt>
                <c:pt idx="2502">
                  <c:v>0.54593100000000006</c:v>
                </c:pt>
                <c:pt idx="2503">
                  <c:v>0.54425299999999999</c:v>
                </c:pt>
                <c:pt idx="2504">
                  <c:v>0.53357100000000002</c:v>
                </c:pt>
                <c:pt idx="2505">
                  <c:v>0.52532299999999998</c:v>
                </c:pt>
                <c:pt idx="2506">
                  <c:v>0.52158300000000002</c:v>
                </c:pt>
                <c:pt idx="2507">
                  <c:v>0.536026</c:v>
                </c:pt>
                <c:pt idx="2508">
                  <c:v>0.55413599999999996</c:v>
                </c:pt>
                <c:pt idx="2509">
                  <c:v>0.54782200000000003</c:v>
                </c:pt>
                <c:pt idx="2510">
                  <c:v>0.55447999999999997</c:v>
                </c:pt>
                <c:pt idx="2511">
                  <c:v>0.56348299999999996</c:v>
                </c:pt>
                <c:pt idx="2512">
                  <c:v>0.55710099999999996</c:v>
                </c:pt>
                <c:pt idx="2513">
                  <c:v>0.56967900000000005</c:v>
                </c:pt>
                <c:pt idx="2514">
                  <c:v>0.56349499999999997</c:v>
                </c:pt>
                <c:pt idx="2515">
                  <c:v>0.56371599999999999</c:v>
                </c:pt>
                <c:pt idx="2516">
                  <c:v>0.566361</c:v>
                </c:pt>
                <c:pt idx="2517">
                  <c:v>0.56271400000000005</c:v>
                </c:pt>
                <c:pt idx="2518">
                  <c:v>0.56835100000000005</c:v>
                </c:pt>
                <c:pt idx="2519">
                  <c:v>0.57400300000000004</c:v>
                </c:pt>
                <c:pt idx="2520">
                  <c:v>0.57840400000000003</c:v>
                </c:pt>
                <c:pt idx="2521">
                  <c:v>0.57884599999999997</c:v>
                </c:pt>
                <c:pt idx="2522">
                  <c:v>0.58708099999999996</c:v>
                </c:pt>
                <c:pt idx="2523">
                  <c:v>0.584399</c:v>
                </c:pt>
                <c:pt idx="2524">
                  <c:v>0.58284199999999997</c:v>
                </c:pt>
                <c:pt idx="2525">
                  <c:v>0.58244600000000002</c:v>
                </c:pt>
                <c:pt idx="2526">
                  <c:v>0.58532399999999996</c:v>
                </c:pt>
                <c:pt idx="2527">
                  <c:v>0.59115499999999999</c:v>
                </c:pt>
                <c:pt idx="2528">
                  <c:v>0.57551200000000002</c:v>
                </c:pt>
                <c:pt idx="2529">
                  <c:v>0.57951399999999997</c:v>
                </c:pt>
                <c:pt idx="2530">
                  <c:v>0.58512299999999995</c:v>
                </c:pt>
                <c:pt idx="2531">
                  <c:v>0.58631900000000003</c:v>
                </c:pt>
                <c:pt idx="2532">
                  <c:v>0.579457</c:v>
                </c:pt>
                <c:pt idx="2533">
                  <c:v>0.57847099999999996</c:v>
                </c:pt>
                <c:pt idx="2534">
                  <c:v>0.57269400000000004</c:v>
                </c:pt>
                <c:pt idx="2535">
                  <c:v>0.57646200000000003</c:v>
                </c:pt>
                <c:pt idx="2536">
                  <c:v>0.58472299999999999</c:v>
                </c:pt>
                <c:pt idx="2537">
                  <c:v>0.59333999999999998</c:v>
                </c:pt>
                <c:pt idx="2538">
                  <c:v>0.58574800000000005</c:v>
                </c:pt>
                <c:pt idx="2539">
                  <c:v>0.57388799999999995</c:v>
                </c:pt>
                <c:pt idx="2540">
                  <c:v>0.57903400000000005</c:v>
                </c:pt>
                <c:pt idx="2541">
                  <c:v>0.586781</c:v>
                </c:pt>
                <c:pt idx="2542">
                  <c:v>0.58123599999999997</c:v>
                </c:pt>
                <c:pt idx="2543">
                  <c:v>0.58277599999999996</c:v>
                </c:pt>
                <c:pt idx="2544">
                  <c:v>0.57891199999999998</c:v>
                </c:pt>
                <c:pt idx="2545">
                  <c:v>0.58387100000000003</c:v>
                </c:pt>
                <c:pt idx="2546">
                  <c:v>0.582986</c:v>
                </c:pt>
                <c:pt idx="2547">
                  <c:v>0.56769800000000004</c:v>
                </c:pt>
                <c:pt idx="2548">
                  <c:v>0.56760900000000003</c:v>
                </c:pt>
                <c:pt idx="2549">
                  <c:v>0.57849099999999998</c:v>
                </c:pt>
                <c:pt idx="2550">
                  <c:v>0.56345800000000001</c:v>
                </c:pt>
                <c:pt idx="2551">
                  <c:v>0.55962199999999995</c:v>
                </c:pt>
                <c:pt idx="2552">
                  <c:v>0.562666</c:v>
                </c:pt>
                <c:pt idx="2553">
                  <c:v>0.55948299999999995</c:v>
                </c:pt>
                <c:pt idx="2554">
                  <c:v>0.55874599999999996</c:v>
                </c:pt>
                <c:pt idx="2555">
                  <c:v>0.56484999999999996</c:v>
                </c:pt>
                <c:pt idx="2556">
                  <c:v>0.56700300000000003</c:v>
                </c:pt>
                <c:pt idx="2557">
                  <c:v>0.555288</c:v>
                </c:pt>
                <c:pt idx="2558">
                  <c:v>0.55759499999999995</c:v>
                </c:pt>
                <c:pt idx="2559">
                  <c:v>0.55812799999999996</c:v>
                </c:pt>
                <c:pt idx="2560">
                  <c:v>0.56362599999999996</c:v>
                </c:pt>
                <c:pt idx="2561">
                  <c:v>0.57120300000000002</c:v>
                </c:pt>
                <c:pt idx="2562">
                  <c:v>0.56663399999999997</c:v>
                </c:pt>
                <c:pt idx="2563">
                  <c:v>0.56504600000000005</c:v>
                </c:pt>
                <c:pt idx="2564">
                  <c:v>0.56715199999999999</c:v>
                </c:pt>
                <c:pt idx="2565">
                  <c:v>0.56182100000000001</c:v>
                </c:pt>
                <c:pt idx="2566">
                  <c:v>0.56600099999999998</c:v>
                </c:pt>
                <c:pt idx="2567">
                  <c:v>0.56597299999999995</c:v>
                </c:pt>
                <c:pt idx="2568">
                  <c:v>0.56905899999999998</c:v>
                </c:pt>
                <c:pt idx="2569">
                  <c:v>0.57367900000000005</c:v>
                </c:pt>
                <c:pt idx="2570">
                  <c:v>0.57270699999999997</c:v>
                </c:pt>
                <c:pt idx="2571">
                  <c:v>0.56484800000000002</c:v>
                </c:pt>
                <c:pt idx="2572">
                  <c:v>0.55282399999999998</c:v>
                </c:pt>
                <c:pt idx="2573">
                  <c:v>0.56016200000000005</c:v>
                </c:pt>
                <c:pt idx="2574">
                  <c:v>0.56257299999999999</c:v>
                </c:pt>
                <c:pt idx="2575">
                  <c:v>0.566029</c:v>
                </c:pt>
                <c:pt idx="2576">
                  <c:v>0.561917</c:v>
                </c:pt>
                <c:pt idx="2577">
                  <c:v>0.55314200000000002</c:v>
                </c:pt>
                <c:pt idx="2578">
                  <c:v>0.54027199999999997</c:v>
                </c:pt>
                <c:pt idx="2579">
                  <c:v>0.54406600000000005</c:v>
                </c:pt>
                <c:pt idx="2580">
                  <c:v>0.54208900000000004</c:v>
                </c:pt>
                <c:pt idx="2581">
                  <c:v>0.53968700000000003</c:v>
                </c:pt>
                <c:pt idx="2582">
                  <c:v>0.54433600000000004</c:v>
                </c:pt>
                <c:pt idx="2583">
                  <c:v>0.54920199999999997</c:v>
                </c:pt>
                <c:pt idx="2584">
                  <c:v>0.55150500000000002</c:v>
                </c:pt>
                <c:pt idx="2585">
                  <c:v>0.54694799999999999</c:v>
                </c:pt>
                <c:pt idx="2586">
                  <c:v>0.55298000000000003</c:v>
                </c:pt>
                <c:pt idx="2587">
                  <c:v>0.53830199999999995</c:v>
                </c:pt>
                <c:pt idx="2588">
                  <c:v>0.54501699999999997</c:v>
                </c:pt>
                <c:pt idx="2589">
                  <c:v>0.55319600000000002</c:v>
                </c:pt>
                <c:pt idx="2590">
                  <c:v>0.54217400000000004</c:v>
                </c:pt>
                <c:pt idx="2591">
                  <c:v>0.54404399999999997</c:v>
                </c:pt>
                <c:pt idx="2592">
                  <c:v>0.57285900000000001</c:v>
                </c:pt>
                <c:pt idx="2593">
                  <c:v>0.56609799999999999</c:v>
                </c:pt>
                <c:pt idx="2594">
                  <c:v>0.56503499999999995</c:v>
                </c:pt>
                <c:pt idx="2595">
                  <c:v>0.600962</c:v>
                </c:pt>
                <c:pt idx="2596">
                  <c:v>0.58591899999999997</c:v>
                </c:pt>
                <c:pt idx="2597">
                  <c:v>0.58094100000000004</c:v>
                </c:pt>
                <c:pt idx="2598">
                  <c:v>0.58583499999999999</c:v>
                </c:pt>
                <c:pt idx="2599">
                  <c:v>0.57977299999999998</c:v>
                </c:pt>
                <c:pt idx="2600">
                  <c:v>0.57372000000000001</c:v>
                </c:pt>
                <c:pt idx="2601">
                  <c:v>0.57616100000000003</c:v>
                </c:pt>
                <c:pt idx="2602">
                  <c:v>0.57083300000000003</c:v>
                </c:pt>
                <c:pt idx="2603">
                  <c:v>0.56007600000000002</c:v>
                </c:pt>
                <c:pt idx="2604">
                  <c:v>0.55696299999999999</c:v>
                </c:pt>
                <c:pt idx="2605">
                  <c:v>0.55283400000000005</c:v>
                </c:pt>
                <c:pt idx="2606">
                  <c:v>0.55412399999999995</c:v>
                </c:pt>
                <c:pt idx="2607">
                  <c:v>0.56391500000000006</c:v>
                </c:pt>
                <c:pt idx="2608">
                  <c:v>0.57312700000000005</c:v>
                </c:pt>
                <c:pt idx="2609">
                  <c:v>0.56754499999999997</c:v>
                </c:pt>
                <c:pt idx="2610">
                  <c:v>0.57281899999999997</c:v>
                </c:pt>
                <c:pt idx="2611">
                  <c:v>0.57447199999999998</c:v>
                </c:pt>
                <c:pt idx="2612">
                  <c:v>0.56508999999999998</c:v>
                </c:pt>
                <c:pt idx="2613">
                  <c:v>0.570712</c:v>
                </c:pt>
                <c:pt idx="2614">
                  <c:v>0.56815599999999999</c:v>
                </c:pt>
                <c:pt idx="2615">
                  <c:v>0.57149499999999998</c:v>
                </c:pt>
                <c:pt idx="2616">
                  <c:v>0.57620000000000005</c:v>
                </c:pt>
                <c:pt idx="2617">
                  <c:v>0.57311999999999996</c:v>
                </c:pt>
                <c:pt idx="2618">
                  <c:v>0.57750100000000004</c:v>
                </c:pt>
                <c:pt idx="2619">
                  <c:v>0.57173499999999999</c:v>
                </c:pt>
                <c:pt idx="2620">
                  <c:v>0.57228299999999999</c:v>
                </c:pt>
                <c:pt idx="2621">
                  <c:v>0.56369800000000003</c:v>
                </c:pt>
                <c:pt idx="2622">
                  <c:v>0.584063</c:v>
                </c:pt>
                <c:pt idx="2623">
                  <c:v>0.57161799999999996</c:v>
                </c:pt>
                <c:pt idx="2624">
                  <c:v>0.568859</c:v>
                </c:pt>
                <c:pt idx="2625">
                  <c:v>0.56020800000000004</c:v>
                </c:pt>
                <c:pt idx="2626">
                  <c:v>0.56353600000000004</c:v>
                </c:pt>
                <c:pt idx="2627">
                  <c:v>0.54934300000000003</c:v>
                </c:pt>
                <c:pt idx="2628">
                  <c:v>0.56296599999999997</c:v>
                </c:pt>
                <c:pt idx="2629">
                  <c:v>0.561338</c:v>
                </c:pt>
                <c:pt idx="2630">
                  <c:v>0.57994800000000002</c:v>
                </c:pt>
                <c:pt idx="2631">
                  <c:v>0.580376</c:v>
                </c:pt>
                <c:pt idx="2632">
                  <c:v>0.58727799999999997</c:v>
                </c:pt>
                <c:pt idx="2633">
                  <c:v>0.55529700000000004</c:v>
                </c:pt>
                <c:pt idx="2634">
                  <c:v>0.56587699999999996</c:v>
                </c:pt>
                <c:pt idx="2635">
                  <c:v>0.57315400000000005</c:v>
                </c:pt>
                <c:pt idx="2636">
                  <c:v>0.55181199999999997</c:v>
                </c:pt>
                <c:pt idx="2637">
                  <c:v>0.55291999999999997</c:v>
                </c:pt>
                <c:pt idx="2638">
                  <c:v>0.53730999999999995</c:v>
                </c:pt>
                <c:pt idx="2639">
                  <c:v>0.53167799999999998</c:v>
                </c:pt>
                <c:pt idx="2640">
                  <c:v>0.53014399999999995</c:v>
                </c:pt>
                <c:pt idx="2641">
                  <c:v>0.52726700000000004</c:v>
                </c:pt>
                <c:pt idx="2642">
                  <c:v>0.51724000000000003</c:v>
                </c:pt>
                <c:pt idx="2643">
                  <c:v>0.52078000000000002</c:v>
                </c:pt>
                <c:pt idx="2644">
                  <c:v>0.52299200000000001</c:v>
                </c:pt>
                <c:pt idx="2645">
                  <c:v>0.52995999999999999</c:v>
                </c:pt>
                <c:pt idx="2646">
                  <c:v>0.51967300000000005</c:v>
                </c:pt>
                <c:pt idx="2647">
                  <c:v>0.52053700000000003</c:v>
                </c:pt>
                <c:pt idx="2648">
                  <c:v>0.51786399999999999</c:v>
                </c:pt>
                <c:pt idx="2649">
                  <c:v>0.53725000000000001</c:v>
                </c:pt>
                <c:pt idx="2650">
                  <c:v>0.54397499999999999</c:v>
                </c:pt>
                <c:pt idx="2651">
                  <c:v>0.53900499999999996</c:v>
                </c:pt>
                <c:pt idx="2652">
                  <c:v>0.536744</c:v>
                </c:pt>
                <c:pt idx="2653">
                  <c:v>0.53511399999999998</c:v>
                </c:pt>
                <c:pt idx="2654">
                  <c:v>0.55186900000000005</c:v>
                </c:pt>
                <c:pt idx="2655">
                  <c:v>0.55241200000000001</c:v>
                </c:pt>
                <c:pt idx="2656">
                  <c:v>0.55899200000000004</c:v>
                </c:pt>
                <c:pt idx="2657">
                  <c:v>0.567658</c:v>
                </c:pt>
                <c:pt idx="2658">
                  <c:v>0.57106599999999996</c:v>
                </c:pt>
                <c:pt idx="2659">
                  <c:v>0.57279999999999998</c:v>
                </c:pt>
                <c:pt idx="2660">
                  <c:v>0.56335100000000005</c:v>
                </c:pt>
                <c:pt idx="2661">
                  <c:v>0.55032599999999998</c:v>
                </c:pt>
                <c:pt idx="2662">
                  <c:v>0.55570799999999998</c:v>
                </c:pt>
                <c:pt idx="2663">
                  <c:v>0.55574199999999996</c:v>
                </c:pt>
                <c:pt idx="2664">
                  <c:v>0.56546600000000002</c:v>
                </c:pt>
                <c:pt idx="2665">
                  <c:v>0.57384100000000005</c:v>
                </c:pt>
                <c:pt idx="2666">
                  <c:v>0.58519299999999996</c:v>
                </c:pt>
                <c:pt idx="2667">
                  <c:v>0.58463699999999996</c:v>
                </c:pt>
                <c:pt idx="2668">
                  <c:v>0.58721500000000004</c:v>
                </c:pt>
                <c:pt idx="2669">
                  <c:v>0.59010899999999999</c:v>
                </c:pt>
                <c:pt idx="2670">
                  <c:v>0.58087900000000003</c:v>
                </c:pt>
                <c:pt idx="2671">
                  <c:v>0.57310899999999998</c:v>
                </c:pt>
                <c:pt idx="2672">
                  <c:v>0.57031799999999999</c:v>
                </c:pt>
                <c:pt idx="2673">
                  <c:v>0.576511</c:v>
                </c:pt>
                <c:pt idx="2674">
                  <c:v>0.58324600000000004</c:v>
                </c:pt>
                <c:pt idx="2675">
                  <c:v>0.57396599999999998</c:v>
                </c:pt>
                <c:pt idx="2676">
                  <c:v>0.56545400000000001</c:v>
                </c:pt>
                <c:pt idx="2677">
                  <c:v>0.56523900000000005</c:v>
                </c:pt>
                <c:pt idx="2678">
                  <c:v>0.57204999999999995</c:v>
                </c:pt>
                <c:pt idx="2679">
                  <c:v>0.56669499999999995</c:v>
                </c:pt>
                <c:pt idx="2680">
                  <c:v>0.53569500000000003</c:v>
                </c:pt>
                <c:pt idx="2681">
                  <c:v>0.51939199999999996</c:v>
                </c:pt>
                <c:pt idx="2682">
                  <c:v>0.51952399999999999</c:v>
                </c:pt>
                <c:pt idx="2683">
                  <c:v>0.529192</c:v>
                </c:pt>
                <c:pt idx="2684">
                  <c:v>0.532277</c:v>
                </c:pt>
                <c:pt idx="2685">
                  <c:v>0.53723100000000001</c:v>
                </c:pt>
                <c:pt idx="2686">
                  <c:v>0.54107099999999997</c:v>
                </c:pt>
                <c:pt idx="2687">
                  <c:v>0.55700499999999997</c:v>
                </c:pt>
                <c:pt idx="2688">
                  <c:v>0.55188700000000002</c:v>
                </c:pt>
                <c:pt idx="2689">
                  <c:v>0.54861400000000005</c:v>
                </c:pt>
                <c:pt idx="2690">
                  <c:v>0.54791500000000004</c:v>
                </c:pt>
                <c:pt idx="2691">
                  <c:v>0.55364999999999998</c:v>
                </c:pt>
                <c:pt idx="2692">
                  <c:v>0.55634399999999995</c:v>
                </c:pt>
                <c:pt idx="2693">
                  <c:v>0.558257</c:v>
                </c:pt>
                <c:pt idx="2694">
                  <c:v>0.55314600000000003</c:v>
                </c:pt>
                <c:pt idx="2695">
                  <c:v>0.55623800000000001</c:v>
                </c:pt>
                <c:pt idx="2696">
                  <c:v>0.56372100000000003</c:v>
                </c:pt>
                <c:pt idx="2697">
                  <c:v>0.56554899999999997</c:v>
                </c:pt>
                <c:pt idx="2698">
                  <c:v>0.57220099999999996</c:v>
                </c:pt>
                <c:pt idx="2699">
                  <c:v>0.56916100000000003</c:v>
                </c:pt>
                <c:pt idx="2700">
                  <c:v>0.57723899999999995</c:v>
                </c:pt>
                <c:pt idx="2701">
                  <c:v>0.57363900000000001</c:v>
                </c:pt>
                <c:pt idx="2702">
                  <c:v>0.59621800000000003</c:v>
                </c:pt>
                <c:pt idx="2703">
                  <c:v>0.58953199999999994</c:v>
                </c:pt>
                <c:pt idx="2704">
                  <c:v>0.57321299999999997</c:v>
                </c:pt>
                <c:pt idx="2705">
                  <c:v>0.57917200000000002</c:v>
                </c:pt>
                <c:pt idx="2706">
                  <c:v>0.58022799999999997</c:v>
                </c:pt>
                <c:pt idx="2707">
                  <c:v>0.56867699999999999</c:v>
                </c:pt>
                <c:pt idx="2708">
                  <c:v>0.57864000000000004</c:v>
                </c:pt>
                <c:pt idx="2709">
                  <c:v>0.56452199999999997</c:v>
                </c:pt>
                <c:pt idx="2710">
                  <c:v>0.56307099999999999</c:v>
                </c:pt>
                <c:pt idx="2711">
                  <c:v>0.56151499999999999</c:v>
                </c:pt>
                <c:pt idx="2712">
                  <c:v>0.56320300000000001</c:v>
                </c:pt>
                <c:pt idx="2713">
                  <c:v>0.56088300000000002</c:v>
                </c:pt>
                <c:pt idx="2714">
                  <c:v>0.56203000000000003</c:v>
                </c:pt>
                <c:pt idx="2715">
                  <c:v>0.55235500000000004</c:v>
                </c:pt>
                <c:pt idx="2716">
                  <c:v>0.55028999999999995</c:v>
                </c:pt>
                <c:pt idx="2717">
                  <c:v>0.55273799999999995</c:v>
                </c:pt>
                <c:pt idx="2718">
                  <c:v>0.54590099999999997</c:v>
                </c:pt>
                <c:pt idx="2719">
                  <c:v>0.54683899999999996</c:v>
                </c:pt>
                <c:pt idx="2720">
                  <c:v>0.55894100000000002</c:v>
                </c:pt>
                <c:pt idx="2721">
                  <c:v>0.56537000000000004</c:v>
                </c:pt>
                <c:pt idx="2722">
                  <c:v>0.55879999999999996</c:v>
                </c:pt>
                <c:pt idx="2723">
                  <c:v>0.56017399999999995</c:v>
                </c:pt>
                <c:pt idx="2724">
                  <c:v>0.56166300000000002</c:v>
                </c:pt>
                <c:pt idx="2725">
                  <c:v>0.55671300000000001</c:v>
                </c:pt>
                <c:pt idx="2726">
                  <c:v>0.55815300000000001</c:v>
                </c:pt>
                <c:pt idx="2727">
                  <c:v>0.56687699999999996</c:v>
                </c:pt>
                <c:pt idx="2728">
                  <c:v>0.56885300000000005</c:v>
                </c:pt>
                <c:pt idx="2729">
                  <c:v>0.56642300000000001</c:v>
                </c:pt>
                <c:pt idx="2730">
                  <c:v>0.55246099999999998</c:v>
                </c:pt>
                <c:pt idx="2731">
                  <c:v>0.55963399999999996</c:v>
                </c:pt>
                <c:pt idx="2732">
                  <c:v>0.55591400000000002</c:v>
                </c:pt>
                <c:pt idx="2733">
                  <c:v>0.558083</c:v>
                </c:pt>
                <c:pt idx="2734">
                  <c:v>0.55355399999999999</c:v>
                </c:pt>
                <c:pt idx="2735">
                  <c:v>0.548323</c:v>
                </c:pt>
                <c:pt idx="2736">
                  <c:v>0.55147100000000004</c:v>
                </c:pt>
                <c:pt idx="2737">
                  <c:v>0.54816100000000001</c:v>
                </c:pt>
                <c:pt idx="2738">
                  <c:v>0.54771599999999998</c:v>
                </c:pt>
                <c:pt idx="2739">
                  <c:v>0.54858899999999999</c:v>
                </c:pt>
                <c:pt idx="2740">
                  <c:v>0.55218900000000004</c:v>
                </c:pt>
                <c:pt idx="2741">
                  <c:v>0.54921600000000004</c:v>
                </c:pt>
                <c:pt idx="2742">
                  <c:v>0.54187799999999997</c:v>
                </c:pt>
                <c:pt idx="2743">
                  <c:v>0.54040100000000002</c:v>
                </c:pt>
                <c:pt idx="2744">
                  <c:v>0.53652900000000003</c:v>
                </c:pt>
                <c:pt idx="2745">
                  <c:v>0.53729899999999997</c:v>
                </c:pt>
                <c:pt idx="2746">
                  <c:v>0.54525599999999996</c:v>
                </c:pt>
                <c:pt idx="2747">
                  <c:v>0.54611299999999996</c:v>
                </c:pt>
                <c:pt idx="2748">
                  <c:v>0.55197399999999996</c:v>
                </c:pt>
                <c:pt idx="2749">
                  <c:v>0.54649300000000001</c:v>
                </c:pt>
                <c:pt idx="2750">
                  <c:v>0.54798000000000002</c:v>
                </c:pt>
                <c:pt idx="2751">
                  <c:v>0.554172</c:v>
                </c:pt>
                <c:pt idx="2752">
                  <c:v>0.56009399999999998</c:v>
                </c:pt>
                <c:pt idx="2753">
                  <c:v>0.55479699999999998</c:v>
                </c:pt>
                <c:pt idx="2754">
                  <c:v>0.54474299999999998</c:v>
                </c:pt>
                <c:pt idx="2755">
                  <c:v>0.53173400000000004</c:v>
                </c:pt>
                <c:pt idx="2756">
                  <c:v>0.54114300000000004</c:v>
                </c:pt>
                <c:pt idx="2757">
                  <c:v>0.54373199999999999</c:v>
                </c:pt>
                <c:pt idx="2758">
                  <c:v>0.54118100000000002</c:v>
                </c:pt>
                <c:pt idx="2759">
                  <c:v>0.53258899999999998</c:v>
                </c:pt>
                <c:pt idx="2760">
                  <c:v>0.53403299999999998</c:v>
                </c:pt>
                <c:pt idx="2761">
                  <c:v>0.53110400000000002</c:v>
                </c:pt>
                <c:pt idx="2762">
                  <c:v>0.54043600000000003</c:v>
                </c:pt>
                <c:pt idx="2763">
                  <c:v>0.558226</c:v>
                </c:pt>
                <c:pt idx="2764">
                  <c:v>0.55682699999999996</c:v>
                </c:pt>
                <c:pt idx="2765">
                  <c:v>0.562276</c:v>
                </c:pt>
                <c:pt idx="2766">
                  <c:v>0.56834200000000001</c:v>
                </c:pt>
                <c:pt idx="2767">
                  <c:v>0.56094599999999994</c:v>
                </c:pt>
                <c:pt idx="2768">
                  <c:v>0.55595000000000006</c:v>
                </c:pt>
                <c:pt idx="2769">
                  <c:v>0.56630800000000003</c:v>
                </c:pt>
                <c:pt idx="2770">
                  <c:v>0.55916600000000005</c:v>
                </c:pt>
                <c:pt idx="2771">
                  <c:v>0.56479199999999996</c:v>
                </c:pt>
                <c:pt idx="2772">
                  <c:v>0.563469</c:v>
                </c:pt>
                <c:pt idx="2773">
                  <c:v>0.55299100000000001</c:v>
                </c:pt>
                <c:pt idx="2774">
                  <c:v>0.55665799999999999</c:v>
                </c:pt>
                <c:pt idx="2775">
                  <c:v>0.56395099999999998</c:v>
                </c:pt>
                <c:pt idx="2776">
                  <c:v>0.565249</c:v>
                </c:pt>
                <c:pt idx="2777">
                  <c:v>0.57760900000000004</c:v>
                </c:pt>
                <c:pt idx="2778">
                  <c:v>0.58903899999999998</c:v>
                </c:pt>
                <c:pt idx="2779">
                  <c:v>0.58443699999999998</c:v>
                </c:pt>
                <c:pt idx="2780">
                  <c:v>0.58048200000000005</c:v>
                </c:pt>
                <c:pt idx="2781">
                  <c:v>0.57709999999999995</c:v>
                </c:pt>
                <c:pt idx="2782">
                  <c:v>0.57058699999999996</c:v>
                </c:pt>
                <c:pt idx="2783">
                  <c:v>0.57363799999999998</c:v>
                </c:pt>
                <c:pt idx="2784">
                  <c:v>0.56886599999999998</c:v>
                </c:pt>
                <c:pt idx="2785">
                  <c:v>0.57115300000000002</c:v>
                </c:pt>
                <c:pt idx="2786">
                  <c:v>0.55302700000000005</c:v>
                </c:pt>
                <c:pt idx="2787">
                  <c:v>0.558145</c:v>
                </c:pt>
                <c:pt idx="2788">
                  <c:v>0.55649000000000004</c:v>
                </c:pt>
                <c:pt idx="2789">
                  <c:v>0.54966000000000004</c:v>
                </c:pt>
                <c:pt idx="2790">
                  <c:v>0.55157500000000004</c:v>
                </c:pt>
                <c:pt idx="2791">
                  <c:v>0.56078799999999995</c:v>
                </c:pt>
                <c:pt idx="2792">
                  <c:v>0.56349899999999997</c:v>
                </c:pt>
                <c:pt idx="2793">
                  <c:v>0.56958799999999998</c:v>
                </c:pt>
                <c:pt idx="2794">
                  <c:v>0.568268</c:v>
                </c:pt>
                <c:pt idx="2795">
                  <c:v>0.55447500000000005</c:v>
                </c:pt>
                <c:pt idx="2796">
                  <c:v>0.552929</c:v>
                </c:pt>
                <c:pt idx="2797">
                  <c:v>0.54497300000000004</c:v>
                </c:pt>
                <c:pt idx="2798">
                  <c:v>0.557674</c:v>
                </c:pt>
                <c:pt idx="2799">
                  <c:v>0.57894599999999996</c:v>
                </c:pt>
                <c:pt idx="2800">
                  <c:v>0.56867500000000004</c:v>
                </c:pt>
                <c:pt idx="2801">
                  <c:v>0.57369400000000004</c:v>
                </c:pt>
                <c:pt idx="2802">
                  <c:v>0.54913000000000001</c:v>
                </c:pt>
                <c:pt idx="2803">
                  <c:v>0.55584199999999995</c:v>
                </c:pt>
                <c:pt idx="2804">
                  <c:v>0.56012600000000001</c:v>
                </c:pt>
                <c:pt idx="2805">
                  <c:v>0.581959</c:v>
                </c:pt>
                <c:pt idx="2806">
                  <c:v>0.572438</c:v>
                </c:pt>
                <c:pt idx="2807">
                  <c:v>0.55763399999999996</c:v>
                </c:pt>
                <c:pt idx="2808">
                  <c:v>0.58365100000000003</c:v>
                </c:pt>
                <c:pt idx="2809">
                  <c:v>0.57018000000000002</c:v>
                </c:pt>
                <c:pt idx="2810">
                  <c:v>0.54181299999999999</c:v>
                </c:pt>
                <c:pt idx="2811">
                  <c:v>0.53497399999999995</c:v>
                </c:pt>
                <c:pt idx="2812">
                  <c:v>0.55630400000000002</c:v>
                </c:pt>
                <c:pt idx="2813">
                  <c:v>0.57692699999999997</c:v>
                </c:pt>
                <c:pt idx="2814">
                  <c:v>0.57762999999999998</c:v>
                </c:pt>
                <c:pt idx="2815">
                  <c:v>0.55766099999999996</c:v>
                </c:pt>
                <c:pt idx="2816">
                  <c:v>0.54640699999999998</c:v>
                </c:pt>
                <c:pt idx="2817">
                  <c:v>0.53880099999999997</c:v>
                </c:pt>
                <c:pt idx="2818">
                  <c:v>0.55377699999999996</c:v>
                </c:pt>
                <c:pt idx="2819">
                  <c:v>0.55919799999999997</c:v>
                </c:pt>
                <c:pt idx="2820">
                  <c:v>0.54624099999999998</c:v>
                </c:pt>
                <c:pt idx="2821">
                  <c:v>0.54510599999999998</c:v>
                </c:pt>
                <c:pt idx="2822">
                  <c:v>0.52104499999999998</c:v>
                </c:pt>
                <c:pt idx="2823">
                  <c:v>0.512934</c:v>
                </c:pt>
                <c:pt idx="2824">
                  <c:v>0.50968199999999997</c:v>
                </c:pt>
                <c:pt idx="2825">
                  <c:v>0.50663599999999998</c:v>
                </c:pt>
                <c:pt idx="2826">
                  <c:v>0.52205500000000005</c:v>
                </c:pt>
                <c:pt idx="2827">
                  <c:v>0.52779399999999999</c:v>
                </c:pt>
                <c:pt idx="2828">
                  <c:v>0.52562699999999996</c:v>
                </c:pt>
                <c:pt idx="2829">
                  <c:v>0.53393000000000002</c:v>
                </c:pt>
                <c:pt idx="2830">
                  <c:v>0.55563600000000002</c:v>
                </c:pt>
                <c:pt idx="2831">
                  <c:v>0.556504</c:v>
                </c:pt>
                <c:pt idx="2832">
                  <c:v>0.54999299999999995</c:v>
                </c:pt>
                <c:pt idx="2833">
                  <c:v>0.54862599999999995</c:v>
                </c:pt>
                <c:pt idx="2834">
                  <c:v>0.55884</c:v>
                </c:pt>
                <c:pt idx="2835">
                  <c:v>0.54711299999999996</c:v>
                </c:pt>
                <c:pt idx="2836">
                  <c:v>0.54388499999999995</c:v>
                </c:pt>
                <c:pt idx="2837">
                  <c:v>0.53314499999999998</c:v>
                </c:pt>
                <c:pt idx="2838">
                  <c:v>0.52706799999999998</c:v>
                </c:pt>
                <c:pt idx="2839">
                  <c:v>0.52273000000000003</c:v>
                </c:pt>
                <c:pt idx="2840">
                  <c:v>0.52633099999999999</c:v>
                </c:pt>
                <c:pt idx="2841">
                  <c:v>0.533744</c:v>
                </c:pt>
                <c:pt idx="2842">
                  <c:v>0.54887300000000006</c:v>
                </c:pt>
                <c:pt idx="2843">
                  <c:v>0.55935100000000004</c:v>
                </c:pt>
                <c:pt idx="2844">
                  <c:v>0.54562100000000002</c:v>
                </c:pt>
                <c:pt idx="2845">
                  <c:v>0.54306699999999997</c:v>
                </c:pt>
                <c:pt idx="2846">
                  <c:v>0.54419600000000001</c:v>
                </c:pt>
                <c:pt idx="2847">
                  <c:v>0.53748799999999997</c:v>
                </c:pt>
                <c:pt idx="2848">
                  <c:v>0.53167799999999998</c:v>
                </c:pt>
                <c:pt idx="2849">
                  <c:v>0.535999</c:v>
                </c:pt>
                <c:pt idx="2850">
                  <c:v>0.54324099999999997</c:v>
                </c:pt>
                <c:pt idx="2851">
                  <c:v>0.53944800000000004</c:v>
                </c:pt>
                <c:pt idx="2852">
                  <c:v>0.54439000000000004</c:v>
                </c:pt>
                <c:pt idx="2853">
                  <c:v>0.55180499999999999</c:v>
                </c:pt>
                <c:pt idx="2854">
                  <c:v>0.55377299999999996</c:v>
                </c:pt>
                <c:pt idx="2855">
                  <c:v>0.54885200000000001</c:v>
                </c:pt>
                <c:pt idx="2856">
                  <c:v>0.54344199999999998</c:v>
                </c:pt>
                <c:pt idx="2857">
                  <c:v>0.54756899999999997</c:v>
                </c:pt>
                <c:pt idx="2858">
                  <c:v>0.55352000000000001</c:v>
                </c:pt>
                <c:pt idx="2859">
                  <c:v>0.56613500000000005</c:v>
                </c:pt>
                <c:pt idx="2860">
                  <c:v>0.56261899999999998</c:v>
                </c:pt>
                <c:pt idx="2861">
                  <c:v>0.57300399999999996</c:v>
                </c:pt>
                <c:pt idx="2862">
                  <c:v>0.57235800000000003</c:v>
                </c:pt>
                <c:pt idx="2863">
                  <c:v>0.571245</c:v>
                </c:pt>
                <c:pt idx="2864">
                  <c:v>0.56650100000000003</c:v>
                </c:pt>
                <c:pt idx="2865">
                  <c:v>0.566631</c:v>
                </c:pt>
                <c:pt idx="2866">
                  <c:v>0.572357</c:v>
                </c:pt>
                <c:pt idx="2867">
                  <c:v>0.56712300000000004</c:v>
                </c:pt>
                <c:pt idx="2868">
                  <c:v>0.55440800000000001</c:v>
                </c:pt>
                <c:pt idx="2869">
                  <c:v>0.54295800000000005</c:v>
                </c:pt>
                <c:pt idx="2870">
                  <c:v>0.54409200000000002</c:v>
                </c:pt>
                <c:pt idx="2871">
                  <c:v>0.55659800000000004</c:v>
                </c:pt>
                <c:pt idx="2872">
                  <c:v>0.54594500000000001</c:v>
                </c:pt>
                <c:pt idx="2873">
                  <c:v>0.55255600000000005</c:v>
                </c:pt>
                <c:pt idx="2874">
                  <c:v>0.546211</c:v>
                </c:pt>
                <c:pt idx="2875">
                  <c:v>0.54399500000000001</c:v>
                </c:pt>
                <c:pt idx="2876">
                  <c:v>0.55060100000000001</c:v>
                </c:pt>
                <c:pt idx="2877">
                  <c:v>0.55857500000000004</c:v>
                </c:pt>
                <c:pt idx="2878">
                  <c:v>0.56501000000000001</c:v>
                </c:pt>
                <c:pt idx="2879">
                  <c:v>0.58773399999999998</c:v>
                </c:pt>
                <c:pt idx="2880">
                  <c:v>0.59225000000000005</c:v>
                </c:pt>
                <c:pt idx="2881">
                  <c:v>0.57349899999999998</c:v>
                </c:pt>
                <c:pt idx="2882">
                  <c:v>0.57955699999999999</c:v>
                </c:pt>
                <c:pt idx="2883">
                  <c:v>0.55306500000000003</c:v>
                </c:pt>
                <c:pt idx="2884">
                  <c:v>0.54122899999999996</c:v>
                </c:pt>
                <c:pt idx="2885">
                  <c:v>0.54696699999999998</c:v>
                </c:pt>
                <c:pt idx="2886">
                  <c:v>0.54780399999999996</c:v>
                </c:pt>
                <c:pt idx="2887">
                  <c:v>0.56010499999999996</c:v>
                </c:pt>
                <c:pt idx="2888">
                  <c:v>0.53291500000000003</c:v>
                </c:pt>
                <c:pt idx="2889">
                  <c:v>0.55223800000000001</c:v>
                </c:pt>
                <c:pt idx="2890">
                  <c:v>0.541825</c:v>
                </c:pt>
                <c:pt idx="2891">
                  <c:v>0.54831700000000005</c:v>
                </c:pt>
                <c:pt idx="2892">
                  <c:v>0.53964500000000004</c:v>
                </c:pt>
                <c:pt idx="2893">
                  <c:v>0.55428900000000003</c:v>
                </c:pt>
                <c:pt idx="2894">
                  <c:v>0.56284599999999996</c:v>
                </c:pt>
                <c:pt idx="2895">
                  <c:v>0.56919200000000003</c:v>
                </c:pt>
                <c:pt idx="2896">
                  <c:v>0.57100399999999996</c:v>
                </c:pt>
                <c:pt idx="2897">
                  <c:v>0.56548600000000004</c:v>
                </c:pt>
                <c:pt idx="2898">
                  <c:v>0.55997300000000005</c:v>
                </c:pt>
                <c:pt idx="2899">
                  <c:v>0.56286800000000003</c:v>
                </c:pt>
                <c:pt idx="2900">
                  <c:v>0.56912300000000005</c:v>
                </c:pt>
                <c:pt idx="2901">
                  <c:v>0.567214</c:v>
                </c:pt>
                <c:pt idx="2902">
                  <c:v>0.56997799999999998</c:v>
                </c:pt>
                <c:pt idx="2903">
                  <c:v>0.57275600000000004</c:v>
                </c:pt>
                <c:pt idx="2904">
                  <c:v>0.56934099999999999</c:v>
                </c:pt>
                <c:pt idx="2905">
                  <c:v>0.55849499999999996</c:v>
                </c:pt>
                <c:pt idx="2906">
                  <c:v>0.55652500000000005</c:v>
                </c:pt>
                <c:pt idx="2907">
                  <c:v>0.55443299999999995</c:v>
                </c:pt>
                <c:pt idx="2908">
                  <c:v>0.55091500000000004</c:v>
                </c:pt>
                <c:pt idx="2909">
                  <c:v>0.55821200000000004</c:v>
                </c:pt>
                <c:pt idx="2910">
                  <c:v>0.56599100000000002</c:v>
                </c:pt>
                <c:pt idx="2911">
                  <c:v>0.56353200000000003</c:v>
                </c:pt>
                <c:pt idx="2912">
                  <c:v>0.55550200000000005</c:v>
                </c:pt>
                <c:pt idx="2913">
                  <c:v>0.54304699999999995</c:v>
                </c:pt>
                <c:pt idx="2914">
                  <c:v>0.52894399999999997</c:v>
                </c:pt>
                <c:pt idx="2915">
                  <c:v>0.53045200000000003</c:v>
                </c:pt>
                <c:pt idx="2916">
                  <c:v>0.53247900000000004</c:v>
                </c:pt>
                <c:pt idx="2917">
                  <c:v>0.53106299999999995</c:v>
                </c:pt>
                <c:pt idx="2918">
                  <c:v>0.53306299999999995</c:v>
                </c:pt>
                <c:pt idx="2919">
                  <c:v>0.54062100000000002</c:v>
                </c:pt>
                <c:pt idx="2920">
                  <c:v>0.53872500000000001</c:v>
                </c:pt>
                <c:pt idx="2921">
                  <c:v>0.53795499999999996</c:v>
                </c:pt>
                <c:pt idx="2922">
                  <c:v>0.54469999999999996</c:v>
                </c:pt>
                <c:pt idx="2923">
                  <c:v>0.54133900000000001</c:v>
                </c:pt>
                <c:pt idx="2924">
                  <c:v>0.54421299999999995</c:v>
                </c:pt>
                <c:pt idx="2925">
                  <c:v>0.55060799999999999</c:v>
                </c:pt>
                <c:pt idx="2926">
                  <c:v>0.55109300000000006</c:v>
                </c:pt>
                <c:pt idx="2927">
                  <c:v>0.55483499999999997</c:v>
                </c:pt>
                <c:pt idx="2928">
                  <c:v>0.564299</c:v>
                </c:pt>
                <c:pt idx="2929">
                  <c:v>0.57105099999999998</c:v>
                </c:pt>
                <c:pt idx="2930">
                  <c:v>0.56189599999999995</c:v>
                </c:pt>
                <c:pt idx="2931">
                  <c:v>0.55636600000000003</c:v>
                </c:pt>
                <c:pt idx="2932">
                  <c:v>0.55620000000000003</c:v>
                </c:pt>
                <c:pt idx="2933">
                  <c:v>0.56916100000000003</c:v>
                </c:pt>
                <c:pt idx="2934">
                  <c:v>0.55725000000000002</c:v>
                </c:pt>
                <c:pt idx="2935">
                  <c:v>0.55729200000000001</c:v>
                </c:pt>
                <c:pt idx="2936">
                  <c:v>0.55158200000000002</c:v>
                </c:pt>
                <c:pt idx="2937">
                  <c:v>0.54775799999999997</c:v>
                </c:pt>
                <c:pt idx="2938">
                  <c:v>0.54450200000000004</c:v>
                </c:pt>
                <c:pt idx="2939">
                  <c:v>0.54022899999999996</c:v>
                </c:pt>
                <c:pt idx="2940">
                  <c:v>0.54617099999999996</c:v>
                </c:pt>
                <c:pt idx="2941">
                  <c:v>0.55815400000000004</c:v>
                </c:pt>
                <c:pt idx="2942">
                  <c:v>0.56327199999999999</c:v>
                </c:pt>
                <c:pt idx="2943">
                  <c:v>0.56675900000000001</c:v>
                </c:pt>
                <c:pt idx="2944">
                  <c:v>0.56631399999999998</c:v>
                </c:pt>
                <c:pt idx="2945">
                  <c:v>0.57122799999999996</c:v>
                </c:pt>
                <c:pt idx="2946">
                  <c:v>0.57377699999999998</c:v>
                </c:pt>
                <c:pt idx="2947">
                  <c:v>0.57886300000000002</c:v>
                </c:pt>
                <c:pt idx="2948">
                  <c:v>0.58427300000000004</c:v>
                </c:pt>
                <c:pt idx="2949">
                  <c:v>0.57816699999999999</c:v>
                </c:pt>
                <c:pt idx="2950">
                  <c:v>0.56931299999999996</c:v>
                </c:pt>
                <c:pt idx="2951">
                  <c:v>0.57810300000000003</c:v>
                </c:pt>
                <c:pt idx="2952">
                  <c:v>0.58446600000000004</c:v>
                </c:pt>
                <c:pt idx="2953">
                  <c:v>0.57110799999999995</c:v>
                </c:pt>
                <c:pt idx="2954">
                  <c:v>0.56191400000000002</c:v>
                </c:pt>
                <c:pt idx="2955">
                  <c:v>0.54916200000000004</c:v>
                </c:pt>
                <c:pt idx="2956">
                  <c:v>0.551701</c:v>
                </c:pt>
                <c:pt idx="2957">
                  <c:v>0.55093700000000001</c:v>
                </c:pt>
                <c:pt idx="2958">
                  <c:v>0.550342</c:v>
                </c:pt>
                <c:pt idx="2959">
                  <c:v>0.54598899999999995</c:v>
                </c:pt>
                <c:pt idx="2960">
                  <c:v>0.54617099999999996</c:v>
                </c:pt>
                <c:pt idx="2961">
                  <c:v>0.54508100000000004</c:v>
                </c:pt>
                <c:pt idx="2962">
                  <c:v>0.536972</c:v>
                </c:pt>
                <c:pt idx="2963">
                  <c:v>0.53464</c:v>
                </c:pt>
                <c:pt idx="2964">
                  <c:v>0.52740299999999996</c:v>
                </c:pt>
                <c:pt idx="2965">
                  <c:v>0.55452800000000002</c:v>
                </c:pt>
                <c:pt idx="2966">
                  <c:v>0.55387799999999998</c:v>
                </c:pt>
                <c:pt idx="2967">
                  <c:v>0.55125199999999996</c:v>
                </c:pt>
                <c:pt idx="2968">
                  <c:v>0.56138100000000002</c:v>
                </c:pt>
                <c:pt idx="2969">
                  <c:v>0.57763799999999998</c:v>
                </c:pt>
                <c:pt idx="2970">
                  <c:v>0.57761700000000005</c:v>
                </c:pt>
                <c:pt idx="2971">
                  <c:v>0.557925</c:v>
                </c:pt>
                <c:pt idx="2972">
                  <c:v>0.56792500000000001</c:v>
                </c:pt>
                <c:pt idx="2973">
                  <c:v>0.57073600000000002</c:v>
                </c:pt>
                <c:pt idx="2974">
                  <c:v>0.56602699999999995</c:v>
                </c:pt>
                <c:pt idx="2975">
                  <c:v>0.57545800000000003</c:v>
                </c:pt>
                <c:pt idx="2976">
                  <c:v>0.564025</c:v>
                </c:pt>
                <c:pt idx="2977">
                  <c:v>0.55759199999999998</c:v>
                </c:pt>
                <c:pt idx="2978">
                  <c:v>0.56733599999999995</c:v>
                </c:pt>
                <c:pt idx="2979">
                  <c:v>0.56913999999999998</c:v>
                </c:pt>
                <c:pt idx="2980">
                  <c:v>0.55466000000000004</c:v>
                </c:pt>
                <c:pt idx="2981">
                  <c:v>0.55874299999999999</c:v>
                </c:pt>
                <c:pt idx="2982">
                  <c:v>0.56468399999999996</c:v>
                </c:pt>
                <c:pt idx="2983">
                  <c:v>0.56197200000000003</c:v>
                </c:pt>
                <c:pt idx="2984">
                  <c:v>0.56650699999999998</c:v>
                </c:pt>
                <c:pt idx="2985">
                  <c:v>0.57177699999999998</c:v>
                </c:pt>
                <c:pt idx="2986">
                  <c:v>0.57136100000000001</c:v>
                </c:pt>
                <c:pt idx="2987">
                  <c:v>0.572658</c:v>
                </c:pt>
                <c:pt idx="2988">
                  <c:v>0.57778700000000005</c:v>
                </c:pt>
                <c:pt idx="2989">
                  <c:v>0.57902399999999998</c:v>
                </c:pt>
                <c:pt idx="2990">
                  <c:v>0.58941100000000002</c:v>
                </c:pt>
                <c:pt idx="2991">
                  <c:v>0.58094199999999996</c:v>
                </c:pt>
                <c:pt idx="2992">
                  <c:v>0.58307399999999998</c:v>
                </c:pt>
                <c:pt idx="2993">
                  <c:v>0.58872000000000002</c:v>
                </c:pt>
                <c:pt idx="2994">
                  <c:v>0.58999900000000005</c:v>
                </c:pt>
                <c:pt idx="2995">
                  <c:v>0.59038800000000002</c:v>
                </c:pt>
                <c:pt idx="2996">
                  <c:v>0.58985200000000004</c:v>
                </c:pt>
                <c:pt idx="2997">
                  <c:v>0.597692</c:v>
                </c:pt>
                <c:pt idx="2998">
                  <c:v>0.59098899999999999</c:v>
                </c:pt>
                <c:pt idx="2999">
                  <c:v>0.58512600000000003</c:v>
                </c:pt>
                <c:pt idx="3000">
                  <c:v>0.58629799999999999</c:v>
                </c:pt>
                <c:pt idx="3001">
                  <c:v>0.58762999999999999</c:v>
                </c:pt>
                <c:pt idx="3002">
                  <c:v>0.595634</c:v>
                </c:pt>
                <c:pt idx="3003">
                  <c:v>0.58835599999999999</c:v>
                </c:pt>
                <c:pt idx="3004">
                  <c:v>0.56939399999999996</c:v>
                </c:pt>
                <c:pt idx="3005">
                  <c:v>0.57565</c:v>
                </c:pt>
                <c:pt idx="3006">
                  <c:v>0.57472400000000001</c:v>
                </c:pt>
                <c:pt idx="3007">
                  <c:v>0.56232499999999996</c:v>
                </c:pt>
                <c:pt idx="3008">
                  <c:v>0.54922599999999999</c:v>
                </c:pt>
                <c:pt idx="3009">
                  <c:v>0.57448999999999995</c:v>
                </c:pt>
                <c:pt idx="3010">
                  <c:v>0.56590300000000004</c:v>
                </c:pt>
                <c:pt idx="3011">
                  <c:v>0.55376999999999998</c:v>
                </c:pt>
                <c:pt idx="3012">
                  <c:v>0.54393800000000003</c:v>
                </c:pt>
                <c:pt idx="3013">
                  <c:v>0.54282799999999998</c:v>
                </c:pt>
                <c:pt idx="3014">
                  <c:v>0.54433200000000004</c:v>
                </c:pt>
                <c:pt idx="3015">
                  <c:v>0.54722599999999999</c:v>
                </c:pt>
                <c:pt idx="3016">
                  <c:v>0.54690000000000005</c:v>
                </c:pt>
                <c:pt idx="3017">
                  <c:v>0.54127400000000003</c:v>
                </c:pt>
                <c:pt idx="3018">
                  <c:v>0.53950500000000001</c:v>
                </c:pt>
                <c:pt idx="3019">
                  <c:v>0.53734000000000004</c:v>
                </c:pt>
                <c:pt idx="3020">
                  <c:v>0.54599299999999995</c:v>
                </c:pt>
                <c:pt idx="3021">
                  <c:v>0.54573899999999997</c:v>
                </c:pt>
                <c:pt idx="3022">
                  <c:v>0.54876499999999995</c:v>
                </c:pt>
                <c:pt idx="3023">
                  <c:v>0.54942599999999997</c:v>
                </c:pt>
                <c:pt idx="3024">
                  <c:v>0.54120000000000001</c:v>
                </c:pt>
                <c:pt idx="3025">
                  <c:v>0.53998199999999996</c:v>
                </c:pt>
                <c:pt idx="3026">
                  <c:v>0.54054999999999997</c:v>
                </c:pt>
                <c:pt idx="3027">
                  <c:v>0.52875300000000003</c:v>
                </c:pt>
                <c:pt idx="3028">
                  <c:v>0.52568499999999996</c:v>
                </c:pt>
                <c:pt idx="3029">
                  <c:v>0.51862600000000003</c:v>
                </c:pt>
                <c:pt idx="3030">
                  <c:v>0.52730600000000005</c:v>
                </c:pt>
                <c:pt idx="3031">
                  <c:v>0.54164000000000001</c:v>
                </c:pt>
                <c:pt idx="3032">
                  <c:v>0.54590899999999998</c:v>
                </c:pt>
                <c:pt idx="3033">
                  <c:v>0.55948399999999998</c:v>
                </c:pt>
                <c:pt idx="3034">
                  <c:v>0.55680700000000005</c:v>
                </c:pt>
                <c:pt idx="3035">
                  <c:v>0.562836</c:v>
                </c:pt>
                <c:pt idx="3036">
                  <c:v>0.56460299999999997</c:v>
                </c:pt>
                <c:pt idx="3037">
                  <c:v>0.56366000000000005</c:v>
                </c:pt>
                <c:pt idx="3038">
                  <c:v>0.55820800000000004</c:v>
                </c:pt>
                <c:pt idx="3039">
                  <c:v>0.55057900000000004</c:v>
                </c:pt>
                <c:pt idx="3040">
                  <c:v>0.55000000000000004</c:v>
                </c:pt>
                <c:pt idx="3041">
                  <c:v>0.54822300000000002</c:v>
                </c:pt>
                <c:pt idx="3042">
                  <c:v>0.55694900000000003</c:v>
                </c:pt>
                <c:pt idx="3043">
                  <c:v>0.56167699999999998</c:v>
                </c:pt>
                <c:pt idx="3044">
                  <c:v>0.56129700000000005</c:v>
                </c:pt>
                <c:pt idx="3045">
                  <c:v>0.571496</c:v>
                </c:pt>
                <c:pt idx="3046">
                  <c:v>0.57309900000000003</c:v>
                </c:pt>
                <c:pt idx="3047">
                  <c:v>0.56681400000000004</c:v>
                </c:pt>
                <c:pt idx="3048">
                  <c:v>0.56606599999999996</c:v>
                </c:pt>
                <c:pt idx="3049">
                  <c:v>0.56886700000000001</c:v>
                </c:pt>
                <c:pt idx="3050">
                  <c:v>0.55978799999999995</c:v>
                </c:pt>
                <c:pt idx="3051">
                  <c:v>0.55840100000000004</c:v>
                </c:pt>
                <c:pt idx="3052">
                  <c:v>0.55525800000000003</c:v>
                </c:pt>
                <c:pt idx="3053">
                  <c:v>0.55035699999999999</c:v>
                </c:pt>
                <c:pt idx="3054">
                  <c:v>0.54210199999999997</c:v>
                </c:pt>
                <c:pt idx="3055">
                  <c:v>0.54268499999999997</c:v>
                </c:pt>
                <c:pt idx="3056">
                  <c:v>0.55208599999999997</c:v>
                </c:pt>
                <c:pt idx="3057">
                  <c:v>0.55712799999999996</c:v>
                </c:pt>
                <c:pt idx="3058">
                  <c:v>0.56972500000000004</c:v>
                </c:pt>
                <c:pt idx="3059">
                  <c:v>0.56418199999999996</c:v>
                </c:pt>
                <c:pt idx="3060">
                  <c:v>0.55493199999999998</c:v>
                </c:pt>
                <c:pt idx="3061">
                  <c:v>0.54904600000000003</c:v>
                </c:pt>
                <c:pt idx="3062">
                  <c:v>0.55381999999999998</c:v>
                </c:pt>
                <c:pt idx="3063">
                  <c:v>0.549014</c:v>
                </c:pt>
                <c:pt idx="3064">
                  <c:v>0.54509399999999997</c:v>
                </c:pt>
                <c:pt idx="3065">
                  <c:v>0.53527999999999998</c:v>
                </c:pt>
                <c:pt idx="3066">
                  <c:v>0.531254</c:v>
                </c:pt>
                <c:pt idx="3067">
                  <c:v>0.54400899999999996</c:v>
                </c:pt>
                <c:pt idx="3068">
                  <c:v>0.54587300000000005</c:v>
                </c:pt>
                <c:pt idx="3069">
                  <c:v>0.54801200000000005</c:v>
                </c:pt>
                <c:pt idx="3070">
                  <c:v>0.55215499999999995</c:v>
                </c:pt>
                <c:pt idx="3071">
                  <c:v>0.55251399999999995</c:v>
                </c:pt>
                <c:pt idx="3072">
                  <c:v>0.55237800000000004</c:v>
                </c:pt>
                <c:pt idx="3073">
                  <c:v>0.53448099999999998</c:v>
                </c:pt>
                <c:pt idx="3074">
                  <c:v>0.528331</c:v>
                </c:pt>
                <c:pt idx="3075">
                  <c:v>0.52433099999999999</c:v>
                </c:pt>
                <c:pt idx="3076">
                  <c:v>0.530246</c:v>
                </c:pt>
                <c:pt idx="3077">
                  <c:v>0.53865600000000002</c:v>
                </c:pt>
                <c:pt idx="3078">
                  <c:v>0.54270799999999997</c:v>
                </c:pt>
                <c:pt idx="3079">
                  <c:v>0.54198199999999996</c:v>
                </c:pt>
                <c:pt idx="3080">
                  <c:v>0.54468000000000005</c:v>
                </c:pt>
                <c:pt idx="3081">
                  <c:v>0.54780899999999999</c:v>
                </c:pt>
                <c:pt idx="3082">
                  <c:v>0.556253</c:v>
                </c:pt>
                <c:pt idx="3083">
                  <c:v>0.56038600000000005</c:v>
                </c:pt>
                <c:pt idx="3084">
                  <c:v>0.56472</c:v>
                </c:pt>
                <c:pt idx="3085">
                  <c:v>0.56821900000000003</c:v>
                </c:pt>
                <c:pt idx="3086">
                  <c:v>0.56050800000000001</c:v>
                </c:pt>
                <c:pt idx="3087">
                  <c:v>0.552763</c:v>
                </c:pt>
                <c:pt idx="3088">
                  <c:v>0.55210899999999996</c:v>
                </c:pt>
                <c:pt idx="3089">
                  <c:v>0.54893899999999995</c:v>
                </c:pt>
                <c:pt idx="3090">
                  <c:v>0.55881599999999998</c:v>
                </c:pt>
                <c:pt idx="3091">
                  <c:v>0.54505499999999996</c:v>
                </c:pt>
                <c:pt idx="3092">
                  <c:v>0.55400400000000005</c:v>
                </c:pt>
                <c:pt idx="3093">
                  <c:v>0.55182900000000001</c:v>
                </c:pt>
                <c:pt idx="3094">
                  <c:v>0.55024799999999996</c:v>
                </c:pt>
                <c:pt idx="3095">
                  <c:v>0.56267699999999998</c:v>
                </c:pt>
                <c:pt idx="3096">
                  <c:v>0.549709</c:v>
                </c:pt>
                <c:pt idx="3097">
                  <c:v>0.53185800000000005</c:v>
                </c:pt>
                <c:pt idx="3098">
                  <c:v>0.53768199999999999</c:v>
                </c:pt>
                <c:pt idx="3099">
                  <c:v>0.54117099999999996</c:v>
                </c:pt>
                <c:pt idx="3100">
                  <c:v>0.54520599999999997</c:v>
                </c:pt>
                <c:pt idx="3101">
                  <c:v>0.53605800000000003</c:v>
                </c:pt>
                <c:pt idx="3102">
                  <c:v>0.53534499999999996</c:v>
                </c:pt>
                <c:pt idx="3103">
                  <c:v>0.53533399999999998</c:v>
                </c:pt>
                <c:pt idx="3104">
                  <c:v>0.53069</c:v>
                </c:pt>
                <c:pt idx="3105">
                  <c:v>0.53862900000000002</c:v>
                </c:pt>
                <c:pt idx="3106">
                  <c:v>0.54697200000000001</c:v>
                </c:pt>
                <c:pt idx="3107">
                  <c:v>0.53970899999999999</c:v>
                </c:pt>
                <c:pt idx="3108">
                  <c:v>0.53165600000000002</c:v>
                </c:pt>
                <c:pt idx="3109">
                  <c:v>0.52322500000000005</c:v>
                </c:pt>
                <c:pt idx="3110">
                  <c:v>0.52334099999999995</c:v>
                </c:pt>
                <c:pt idx="3111">
                  <c:v>0.52050300000000005</c:v>
                </c:pt>
                <c:pt idx="3112">
                  <c:v>0.51705500000000004</c:v>
                </c:pt>
                <c:pt idx="3113">
                  <c:v>0.51444299999999998</c:v>
                </c:pt>
                <c:pt idx="3114">
                  <c:v>0.50723200000000002</c:v>
                </c:pt>
                <c:pt idx="3115">
                  <c:v>0.50937699999999997</c:v>
                </c:pt>
                <c:pt idx="3116">
                  <c:v>0.51390899999999995</c:v>
                </c:pt>
                <c:pt idx="3117">
                  <c:v>0.51803399999999999</c:v>
                </c:pt>
                <c:pt idx="3118">
                  <c:v>0.51368199999999997</c:v>
                </c:pt>
                <c:pt idx="3119">
                  <c:v>0.50980300000000001</c:v>
                </c:pt>
                <c:pt idx="3120">
                  <c:v>0.51799899999999999</c:v>
                </c:pt>
                <c:pt idx="3121">
                  <c:v>0.51729599999999998</c:v>
                </c:pt>
                <c:pt idx="3122">
                  <c:v>0.526007</c:v>
                </c:pt>
                <c:pt idx="3123">
                  <c:v>0.52306600000000003</c:v>
                </c:pt>
                <c:pt idx="3124">
                  <c:v>0.53249000000000002</c:v>
                </c:pt>
                <c:pt idx="3125">
                  <c:v>0.536686</c:v>
                </c:pt>
                <c:pt idx="3126">
                  <c:v>0.52659699999999998</c:v>
                </c:pt>
                <c:pt idx="3127">
                  <c:v>0.51732900000000004</c:v>
                </c:pt>
                <c:pt idx="3128">
                  <c:v>0.535111</c:v>
                </c:pt>
                <c:pt idx="3129">
                  <c:v>0.56151799999999996</c:v>
                </c:pt>
                <c:pt idx="3130">
                  <c:v>0.56271300000000002</c:v>
                </c:pt>
                <c:pt idx="3131">
                  <c:v>0.57629600000000003</c:v>
                </c:pt>
                <c:pt idx="3132">
                  <c:v>0.57479100000000005</c:v>
                </c:pt>
                <c:pt idx="3133">
                  <c:v>0.560083</c:v>
                </c:pt>
                <c:pt idx="3134">
                  <c:v>0.56117600000000001</c:v>
                </c:pt>
                <c:pt idx="3135">
                  <c:v>0.55148600000000003</c:v>
                </c:pt>
                <c:pt idx="3136">
                  <c:v>0.559921</c:v>
                </c:pt>
                <c:pt idx="3137">
                  <c:v>0.55225800000000003</c:v>
                </c:pt>
                <c:pt idx="3138">
                  <c:v>0.54664599999999997</c:v>
                </c:pt>
                <c:pt idx="3139">
                  <c:v>0.54222000000000004</c:v>
                </c:pt>
                <c:pt idx="3140">
                  <c:v>0.54147699999999999</c:v>
                </c:pt>
                <c:pt idx="3141">
                  <c:v>0.54040999999999995</c:v>
                </c:pt>
                <c:pt idx="3142">
                  <c:v>0.54046099999999997</c:v>
                </c:pt>
                <c:pt idx="3143">
                  <c:v>0.535134</c:v>
                </c:pt>
                <c:pt idx="3144">
                  <c:v>0.53357500000000002</c:v>
                </c:pt>
                <c:pt idx="3145">
                  <c:v>0.53847699999999998</c:v>
                </c:pt>
                <c:pt idx="3146">
                  <c:v>0.531331</c:v>
                </c:pt>
                <c:pt idx="3147">
                  <c:v>0.52947</c:v>
                </c:pt>
                <c:pt idx="3148">
                  <c:v>0.54581000000000002</c:v>
                </c:pt>
                <c:pt idx="3149">
                  <c:v>0.55606100000000003</c:v>
                </c:pt>
                <c:pt idx="3150">
                  <c:v>0.56956799999999996</c:v>
                </c:pt>
                <c:pt idx="3151">
                  <c:v>0.56650699999999998</c:v>
                </c:pt>
                <c:pt idx="3152">
                  <c:v>0.56764300000000001</c:v>
                </c:pt>
                <c:pt idx="3153">
                  <c:v>0.56849899999999998</c:v>
                </c:pt>
                <c:pt idx="3154">
                  <c:v>0.565863</c:v>
                </c:pt>
                <c:pt idx="3155">
                  <c:v>0.57255599999999995</c:v>
                </c:pt>
                <c:pt idx="3156">
                  <c:v>0.563137</c:v>
                </c:pt>
                <c:pt idx="3157">
                  <c:v>0.56791999999999998</c:v>
                </c:pt>
                <c:pt idx="3158">
                  <c:v>0.57620700000000002</c:v>
                </c:pt>
                <c:pt idx="3159">
                  <c:v>0.57114399999999999</c:v>
                </c:pt>
                <c:pt idx="3160">
                  <c:v>0.57483300000000004</c:v>
                </c:pt>
                <c:pt idx="3161">
                  <c:v>0.57023000000000001</c:v>
                </c:pt>
                <c:pt idx="3162">
                  <c:v>0.57396100000000005</c:v>
                </c:pt>
                <c:pt idx="3163">
                  <c:v>0.57039200000000001</c:v>
                </c:pt>
                <c:pt idx="3164">
                  <c:v>0.56532400000000005</c:v>
                </c:pt>
                <c:pt idx="3165">
                  <c:v>0.56208499999999995</c:v>
                </c:pt>
                <c:pt idx="3166">
                  <c:v>0.56595499999999999</c:v>
                </c:pt>
                <c:pt idx="3167">
                  <c:v>0.56484800000000002</c:v>
                </c:pt>
                <c:pt idx="3168">
                  <c:v>0.56111</c:v>
                </c:pt>
                <c:pt idx="3169">
                  <c:v>0.55474199999999996</c:v>
                </c:pt>
                <c:pt idx="3170">
                  <c:v>0.55318299999999998</c:v>
                </c:pt>
                <c:pt idx="3171">
                  <c:v>0.53889299999999996</c:v>
                </c:pt>
                <c:pt idx="3172">
                  <c:v>0.54204699999999995</c:v>
                </c:pt>
                <c:pt idx="3173">
                  <c:v>0.54167299999999996</c:v>
                </c:pt>
                <c:pt idx="3174">
                  <c:v>0.54976400000000003</c:v>
                </c:pt>
                <c:pt idx="3175">
                  <c:v>0.55473099999999997</c:v>
                </c:pt>
                <c:pt idx="3176">
                  <c:v>0.55443100000000001</c:v>
                </c:pt>
                <c:pt idx="3177">
                  <c:v>0.55823299999999998</c:v>
                </c:pt>
                <c:pt idx="3178">
                  <c:v>0.55964199999999997</c:v>
                </c:pt>
                <c:pt idx="3179">
                  <c:v>0.55369299999999999</c:v>
                </c:pt>
                <c:pt idx="3180">
                  <c:v>0.55295499999999997</c:v>
                </c:pt>
                <c:pt idx="3181">
                  <c:v>0.52663099999999996</c:v>
                </c:pt>
                <c:pt idx="3182">
                  <c:v>0.51909000000000005</c:v>
                </c:pt>
                <c:pt idx="3183">
                  <c:v>0.52640100000000001</c:v>
                </c:pt>
                <c:pt idx="3184">
                  <c:v>0.53808100000000003</c:v>
                </c:pt>
                <c:pt idx="3185">
                  <c:v>0.54482900000000001</c:v>
                </c:pt>
                <c:pt idx="3186">
                  <c:v>0.52757600000000004</c:v>
                </c:pt>
                <c:pt idx="3187">
                  <c:v>0.53190499999999996</c:v>
                </c:pt>
                <c:pt idx="3188">
                  <c:v>0.53211200000000003</c:v>
                </c:pt>
                <c:pt idx="3189">
                  <c:v>0.54995700000000003</c:v>
                </c:pt>
                <c:pt idx="3190">
                  <c:v>0.546651</c:v>
                </c:pt>
                <c:pt idx="3191">
                  <c:v>0.56603300000000001</c:v>
                </c:pt>
                <c:pt idx="3192">
                  <c:v>0.57220599999999999</c:v>
                </c:pt>
                <c:pt idx="3193">
                  <c:v>0.580511</c:v>
                </c:pt>
                <c:pt idx="3194">
                  <c:v>0.58317099999999999</c:v>
                </c:pt>
                <c:pt idx="3195">
                  <c:v>0.57881499999999997</c:v>
                </c:pt>
                <c:pt idx="3196">
                  <c:v>0.58203700000000003</c:v>
                </c:pt>
                <c:pt idx="3197">
                  <c:v>0.57943699999999998</c:v>
                </c:pt>
                <c:pt idx="3198">
                  <c:v>0.58166600000000002</c:v>
                </c:pt>
                <c:pt idx="3199">
                  <c:v>0.57674000000000003</c:v>
                </c:pt>
                <c:pt idx="3200">
                  <c:v>0.55873799999999996</c:v>
                </c:pt>
                <c:pt idx="3201">
                  <c:v>0.55555299999999996</c:v>
                </c:pt>
                <c:pt idx="3202">
                  <c:v>0.55272200000000005</c:v>
                </c:pt>
                <c:pt idx="3203">
                  <c:v>0.568573</c:v>
                </c:pt>
                <c:pt idx="3204">
                  <c:v>0.57591099999999995</c:v>
                </c:pt>
                <c:pt idx="3205">
                  <c:v>0.57427499999999998</c:v>
                </c:pt>
                <c:pt idx="3206">
                  <c:v>0.56598099999999996</c:v>
                </c:pt>
                <c:pt idx="3207">
                  <c:v>0.56255200000000005</c:v>
                </c:pt>
                <c:pt idx="3208">
                  <c:v>0.573048</c:v>
                </c:pt>
                <c:pt idx="3209">
                  <c:v>0.56648799999999999</c:v>
                </c:pt>
                <c:pt idx="3210">
                  <c:v>0.54878499999999997</c:v>
                </c:pt>
                <c:pt idx="3211">
                  <c:v>0.55224600000000001</c:v>
                </c:pt>
                <c:pt idx="3212">
                  <c:v>0.55507799999999996</c:v>
                </c:pt>
                <c:pt idx="3213">
                  <c:v>0.56668099999999999</c:v>
                </c:pt>
                <c:pt idx="3214">
                  <c:v>0.56714299999999995</c:v>
                </c:pt>
                <c:pt idx="3215">
                  <c:v>0.58608000000000005</c:v>
                </c:pt>
                <c:pt idx="3216">
                  <c:v>0.57989400000000002</c:v>
                </c:pt>
                <c:pt idx="3217">
                  <c:v>0.58398000000000005</c:v>
                </c:pt>
                <c:pt idx="3218">
                  <c:v>0.55417499999999997</c:v>
                </c:pt>
                <c:pt idx="3219">
                  <c:v>0.55474900000000005</c:v>
                </c:pt>
                <c:pt idx="3220">
                  <c:v>0.58290399999999998</c:v>
                </c:pt>
                <c:pt idx="3221">
                  <c:v>0.58142499999999997</c:v>
                </c:pt>
                <c:pt idx="3222">
                  <c:v>0.567195</c:v>
                </c:pt>
                <c:pt idx="3223">
                  <c:v>0.56578700000000004</c:v>
                </c:pt>
                <c:pt idx="3224">
                  <c:v>0.56069400000000003</c:v>
                </c:pt>
                <c:pt idx="3225">
                  <c:v>0.55107099999999998</c:v>
                </c:pt>
                <c:pt idx="3226">
                  <c:v>0.56095399999999995</c:v>
                </c:pt>
                <c:pt idx="3227">
                  <c:v>0.55168600000000001</c:v>
                </c:pt>
                <c:pt idx="3228">
                  <c:v>0.54312300000000002</c:v>
                </c:pt>
                <c:pt idx="3229">
                  <c:v>0.54618</c:v>
                </c:pt>
                <c:pt idx="3230">
                  <c:v>0.54674500000000004</c:v>
                </c:pt>
                <c:pt idx="3231">
                  <c:v>0.55402399999999996</c:v>
                </c:pt>
                <c:pt idx="3232">
                  <c:v>0.56523400000000001</c:v>
                </c:pt>
                <c:pt idx="3233">
                  <c:v>0.57801899999999995</c:v>
                </c:pt>
                <c:pt idx="3234">
                  <c:v>0.57717499999999999</c:v>
                </c:pt>
                <c:pt idx="3235">
                  <c:v>0.58342899999999998</c:v>
                </c:pt>
                <c:pt idx="3236">
                  <c:v>0.57698400000000005</c:v>
                </c:pt>
                <c:pt idx="3237">
                  <c:v>0.58566799999999997</c:v>
                </c:pt>
                <c:pt idx="3238">
                  <c:v>0.588167</c:v>
                </c:pt>
                <c:pt idx="3239">
                  <c:v>0.59240599999999999</c:v>
                </c:pt>
                <c:pt idx="3240">
                  <c:v>0.58719100000000002</c:v>
                </c:pt>
                <c:pt idx="3241">
                  <c:v>0.59340000000000004</c:v>
                </c:pt>
                <c:pt idx="3242">
                  <c:v>0.59593799999999997</c:v>
                </c:pt>
                <c:pt idx="3243">
                  <c:v>0.58235999999999999</c:v>
                </c:pt>
                <c:pt idx="3244">
                  <c:v>0.58278399999999997</c:v>
                </c:pt>
                <c:pt idx="3245">
                  <c:v>0.58577299999999999</c:v>
                </c:pt>
                <c:pt idx="3246">
                  <c:v>0.57789199999999996</c:v>
                </c:pt>
                <c:pt idx="3247">
                  <c:v>0.57873300000000005</c:v>
                </c:pt>
                <c:pt idx="3248">
                  <c:v>0.58575999999999995</c:v>
                </c:pt>
                <c:pt idx="3249">
                  <c:v>0.58488799999999996</c:v>
                </c:pt>
                <c:pt idx="3250">
                  <c:v>0.57984500000000005</c:v>
                </c:pt>
                <c:pt idx="3251">
                  <c:v>0.56374800000000003</c:v>
                </c:pt>
                <c:pt idx="3252">
                  <c:v>0.56358699999999995</c:v>
                </c:pt>
                <c:pt idx="3253">
                  <c:v>0.56313599999999997</c:v>
                </c:pt>
                <c:pt idx="3254">
                  <c:v>0.54824700000000004</c:v>
                </c:pt>
                <c:pt idx="3255">
                  <c:v>0.54816299999999996</c:v>
                </c:pt>
                <c:pt idx="3256">
                  <c:v>0.54518699999999998</c:v>
                </c:pt>
                <c:pt idx="3257">
                  <c:v>0.54402700000000004</c:v>
                </c:pt>
                <c:pt idx="3258">
                  <c:v>0.55093599999999998</c:v>
                </c:pt>
                <c:pt idx="3259">
                  <c:v>0.54785499999999998</c:v>
                </c:pt>
                <c:pt idx="3260">
                  <c:v>0.53345200000000004</c:v>
                </c:pt>
                <c:pt idx="3261">
                  <c:v>0.53513900000000003</c:v>
                </c:pt>
                <c:pt idx="3262">
                  <c:v>0.53340299999999996</c:v>
                </c:pt>
                <c:pt idx="3263">
                  <c:v>0.54405300000000001</c:v>
                </c:pt>
                <c:pt idx="3264">
                  <c:v>0.54488700000000001</c:v>
                </c:pt>
                <c:pt idx="3265">
                  <c:v>0.52449599999999996</c:v>
                </c:pt>
                <c:pt idx="3266">
                  <c:v>0.52904499999999999</c:v>
                </c:pt>
                <c:pt idx="3267">
                  <c:v>0.55957599999999996</c:v>
                </c:pt>
                <c:pt idx="3268">
                  <c:v>0.578851</c:v>
                </c:pt>
                <c:pt idx="3269">
                  <c:v>0.58772999999999997</c:v>
                </c:pt>
                <c:pt idx="3270">
                  <c:v>0.59189199999999997</c:v>
                </c:pt>
                <c:pt idx="3271">
                  <c:v>0.59503499999999998</c:v>
                </c:pt>
                <c:pt idx="3272">
                  <c:v>0.59940199999999999</c:v>
                </c:pt>
                <c:pt idx="3273">
                  <c:v>0.60004500000000005</c:v>
                </c:pt>
                <c:pt idx="3274">
                  <c:v>0.58042499999999997</c:v>
                </c:pt>
                <c:pt idx="3275">
                  <c:v>0.57562800000000003</c:v>
                </c:pt>
                <c:pt idx="3276">
                  <c:v>0.57165999999999995</c:v>
                </c:pt>
                <c:pt idx="3277">
                  <c:v>0.56832300000000002</c:v>
                </c:pt>
                <c:pt idx="3278">
                  <c:v>0.56896100000000005</c:v>
                </c:pt>
                <c:pt idx="3279">
                  <c:v>0.56355699999999997</c:v>
                </c:pt>
                <c:pt idx="3280">
                  <c:v>0.57106500000000004</c:v>
                </c:pt>
                <c:pt idx="3281">
                  <c:v>0.56438299999999997</c:v>
                </c:pt>
                <c:pt idx="3282">
                  <c:v>0.57045800000000002</c:v>
                </c:pt>
                <c:pt idx="3283">
                  <c:v>0.56671400000000005</c:v>
                </c:pt>
                <c:pt idx="3284">
                  <c:v>0.57911699999999999</c:v>
                </c:pt>
                <c:pt idx="3285">
                  <c:v>0.577067</c:v>
                </c:pt>
                <c:pt idx="3286">
                  <c:v>0.57617099999999999</c:v>
                </c:pt>
                <c:pt idx="3287">
                  <c:v>0.57873200000000002</c:v>
                </c:pt>
                <c:pt idx="3288">
                  <c:v>0.57769700000000002</c:v>
                </c:pt>
                <c:pt idx="3289">
                  <c:v>0.55705099999999996</c:v>
                </c:pt>
                <c:pt idx="3290">
                  <c:v>0.580457</c:v>
                </c:pt>
                <c:pt idx="3291">
                  <c:v>0.58174199999999998</c:v>
                </c:pt>
                <c:pt idx="3292">
                  <c:v>0.58348900000000004</c:v>
                </c:pt>
                <c:pt idx="3293">
                  <c:v>0.57992100000000002</c:v>
                </c:pt>
                <c:pt idx="3294">
                  <c:v>0.58630800000000005</c:v>
                </c:pt>
                <c:pt idx="3295">
                  <c:v>0.58143</c:v>
                </c:pt>
                <c:pt idx="3296">
                  <c:v>0.57936200000000004</c:v>
                </c:pt>
                <c:pt idx="3297">
                  <c:v>0.58343299999999998</c:v>
                </c:pt>
                <c:pt idx="3298">
                  <c:v>0.58076000000000005</c:v>
                </c:pt>
                <c:pt idx="3299">
                  <c:v>0.58948299999999998</c:v>
                </c:pt>
                <c:pt idx="3300">
                  <c:v>0.590395</c:v>
                </c:pt>
                <c:pt idx="3301">
                  <c:v>0.58642899999999998</c:v>
                </c:pt>
                <c:pt idx="3302">
                  <c:v>0.57507699999999995</c:v>
                </c:pt>
                <c:pt idx="3303">
                  <c:v>0.577125</c:v>
                </c:pt>
                <c:pt idx="3304">
                  <c:v>0.56724200000000002</c:v>
                </c:pt>
                <c:pt idx="3305">
                  <c:v>0.56101699999999999</c:v>
                </c:pt>
                <c:pt idx="3306">
                  <c:v>0.56185200000000002</c:v>
                </c:pt>
                <c:pt idx="3307">
                  <c:v>0.56192600000000004</c:v>
                </c:pt>
                <c:pt idx="3308">
                  <c:v>0.56625899999999996</c:v>
                </c:pt>
                <c:pt idx="3309">
                  <c:v>0.557168</c:v>
                </c:pt>
                <c:pt idx="3310">
                  <c:v>0.54898100000000005</c:v>
                </c:pt>
                <c:pt idx="3311">
                  <c:v>0.55678700000000003</c:v>
                </c:pt>
                <c:pt idx="3312">
                  <c:v>0.56244700000000003</c:v>
                </c:pt>
                <c:pt idx="3313">
                  <c:v>0.56865100000000002</c:v>
                </c:pt>
                <c:pt idx="3314">
                  <c:v>0.56551200000000001</c:v>
                </c:pt>
                <c:pt idx="3315">
                  <c:v>0.57340899999999995</c:v>
                </c:pt>
                <c:pt idx="3316">
                  <c:v>0.572573</c:v>
                </c:pt>
                <c:pt idx="3317">
                  <c:v>0.57492500000000002</c:v>
                </c:pt>
                <c:pt idx="3318">
                  <c:v>0.56740500000000005</c:v>
                </c:pt>
                <c:pt idx="3319">
                  <c:v>0.56838200000000005</c:v>
                </c:pt>
                <c:pt idx="3320">
                  <c:v>0.56852899999999995</c:v>
                </c:pt>
                <c:pt idx="3321">
                  <c:v>0.56204100000000001</c:v>
                </c:pt>
                <c:pt idx="3322">
                  <c:v>0.55171199999999998</c:v>
                </c:pt>
                <c:pt idx="3323">
                  <c:v>0.56261899999999998</c:v>
                </c:pt>
                <c:pt idx="3324">
                  <c:v>0.546574</c:v>
                </c:pt>
                <c:pt idx="3325">
                  <c:v>0.554562</c:v>
                </c:pt>
                <c:pt idx="3326">
                  <c:v>0.56386899999999995</c:v>
                </c:pt>
                <c:pt idx="3327">
                  <c:v>0.57305399999999995</c:v>
                </c:pt>
                <c:pt idx="3328">
                  <c:v>0.57801199999999997</c:v>
                </c:pt>
                <c:pt idx="3329">
                  <c:v>0.57417799999999997</c:v>
                </c:pt>
                <c:pt idx="3330">
                  <c:v>0.56905399999999995</c:v>
                </c:pt>
                <c:pt idx="3331">
                  <c:v>0.56405499999999997</c:v>
                </c:pt>
                <c:pt idx="3332">
                  <c:v>0.57283700000000004</c:v>
                </c:pt>
                <c:pt idx="3333">
                  <c:v>0.56996400000000003</c:v>
                </c:pt>
                <c:pt idx="3334">
                  <c:v>0.57449700000000004</c:v>
                </c:pt>
                <c:pt idx="3335">
                  <c:v>0.58132200000000001</c:v>
                </c:pt>
                <c:pt idx="3336">
                  <c:v>0.57705700000000004</c:v>
                </c:pt>
                <c:pt idx="3337">
                  <c:v>0.57682900000000004</c:v>
                </c:pt>
                <c:pt idx="3338">
                  <c:v>0.57764199999999999</c:v>
                </c:pt>
                <c:pt idx="3339">
                  <c:v>0.58166499999999999</c:v>
                </c:pt>
                <c:pt idx="3340">
                  <c:v>0.58482299999999998</c:v>
                </c:pt>
                <c:pt idx="3341">
                  <c:v>0.57904299999999997</c:v>
                </c:pt>
                <c:pt idx="3342">
                  <c:v>0.56672</c:v>
                </c:pt>
                <c:pt idx="3343">
                  <c:v>0.55825999999999998</c:v>
                </c:pt>
                <c:pt idx="3344">
                  <c:v>0.56109699999999996</c:v>
                </c:pt>
                <c:pt idx="3345">
                  <c:v>0.56371599999999999</c:v>
                </c:pt>
                <c:pt idx="3346">
                  <c:v>0.55757500000000004</c:v>
                </c:pt>
                <c:pt idx="3347">
                  <c:v>0.55743699999999996</c:v>
                </c:pt>
                <c:pt idx="3348">
                  <c:v>0.56175200000000003</c:v>
                </c:pt>
                <c:pt idx="3349">
                  <c:v>0.56186800000000003</c:v>
                </c:pt>
                <c:pt idx="3350">
                  <c:v>0.56816800000000001</c:v>
                </c:pt>
                <c:pt idx="3351">
                  <c:v>0.57713000000000003</c:v>
                </c:pt>
                <c:pt idx="3352">
                  <c:v>0.58559499999999998</c:v>
                </c:pt>
                <c:pt idx="3353">
                  <c:v>0.593727</c:v>
                </c:pt>
                <c:pt idx="3354">
                  <c:v>0.59327399999999997</c:v>
                </c:pt>
                <c:pt idx="3355">
                  <c:v>0.59551200000000004</c:v>
                </c:pt>
                <c:pt idx="3356">
                  <c:v>0.58373299999999995</c:v>
                </c:pt>
                <c:pt idx="3357">
                  <c:v>0.577658</c:v>
                </c:pt>
                <c:pt idx="3358">
                  <c:v>0.586144</c:v>
                </c:pt>
                <c:pt idx="3359">
                  <c:v>0.57754700000000003</c:v>
                </c:pt>
                <c:pt idx="3360">
                  <c:v>0.55489999999999995</c:v>
                </c:pt>
                <c:pt idx="3361">
                  <c:v>0.55346300000000004</c:v>
                </c:pt>
                <c:pt idx="3362">
                  <c:v>0.54663300000000004</c:v>
                </c:pt>
                <c:pt idx="3363">
                  <c:v>0.54677200000000004</c:v>
                </c:pt>
                <c:pt idx="3364">
                  <c:v>0.54065799999999997</c:v>
                </c:pt>
                <c:pt idx="3365">
                  <c:v>0.53871100000000005</c:v>
                </c:pt>
                <c:pt idx="3366">
                  <c:v>0.54348099999999999</c:v>
                </c:pt>
                <c:pt idx="3367">
                  <c:v>0.54666499999999996</c:v>
                </c:pt>
                <c:pt idx="3368">
                  <c:v>0.55656000000000005</c:v>
                </c:pt>
                <c:pt idx="3369">
                  <c:v>0.567496</c:v>
                </c:pt>
                <c:pt idx="3370">
                  <c:v>0.56615400000000005</c:v>
                </c:pt>
                <c:pt idx="3371">
                  <c:v>0.56773899999999999</c:v>
                </c:pt>
                <c:pt idx="3372">
                  <c:v>0.56956300000000004</c:v>
                </c:pt>
                <c:pt idx="3373">
                  <c:v>0.562222</c:v>
                </c:pt>
                <c:pt idx="3374">
                  <c:v>0.56428999999999996</c:v>
                </c:pt>
                <c:pt idx="3375">
                  <c:v>0.56184400000000001</c:v>
                </c:pt>
                <c:pt idx="3376">
                  <c:v>0.56017399999999995</c:v>
                </c:pt>
                <c:pt idx="3377">
                  <c:v>0.55129399999999995</c:v>
                </c:pt>
                <c:pt idx="3378">
                  <c:v>0.54378800000000005</c:v>
                </c:pt>
                <c:pt idx="3379">
                  <c:v>0.55845199999999995</c:v>
                </c:pt>
                <c:pt idx="3380">
                  <c:v>0.56306100000000003</c:v>
                </c:pt>
                <c:pt idx="3381">
                  <c:v>0.56116500000000002</c:v>
                </c:pt>
                <c:pt idx="3382">
                  <c:v>0.55576999999999999</c:v>
                </c:pt>
                <c:pt idx="3383">
                  <c:v>0.56512700000000005</c:v>
                </c:pt>
                <c:pt idx="3384">
                  <c:v>0.58464700000000003</c:v>
                </c:pt>
                <c:pt idx="3385">
                  <c:v>0.58076700000000003</c:v>
                </c:pt>
                <c:pt idx="3386">
                  <c:v>0.57879899999999995</c:v>
                </c:pt>
                <c:pt idx="3387">
                  <c:v>0.57486999999999999</c:v>
                </c:pt>
                <c:pt idx="3388">
                  <c:v>0.56457000000000002</c:v>
                </c:pt>
                <c:pt idx="3389">
                  <c:v>0.56788700000000003</c:v>
                </c:pt>
                <c:pt idx="3390">
                  <c:v>0.57781099999999996</c:v>
                </c:pt>
                <c:pt idx="3391">
                  <c:v>0.58826100000000003</c:v>
                </c:pt>
                <c:pt idx="3392">
                  <c:v>0.58614999999999995</c:v>
                </c:pt>
                <c:pt idx="3393">
                  <c:v>0.57248399999999999</c:v>
                </c:pt>
                <c:pt idx="3394">
                  <c:v>0.57619299999999996</c:v>
                </c:pt>
                <c:pt idx="3395">
                  <c:v>0.58026699999999998</c:v>
                </c:pt>
                <c:pt idx="3396">
                  <c:v>0.57915899999999998</c:v>
                </c:pt>
                <c:pt idx="3397">
                  <c:v>0.60639799999999999</c:v>
                </c:pt>
                <c:pt idx="3398">
                  <c:v>0.55819099999999999</c:v>
                </c:pt>
                <c:pt idx="3399">
                  <c:v>0.55401299999999998</c:v>
                </c:pt>
                <c:pt idx="3400">
                  <c:v>0.549732</c:v>
                </c:pt>
                <c:pt idx="3401">
                  <c:v>0.55273099999999997</c:v>
                </c:pt>
                <c:pt idx="3402">
                  <c:v>0.5575</c:v>
                </c:pt>
                <c:pt idx="3403">
                  <c:v>0.56488499999999997</c:v>
                </c:pt>
                <c:pt idx="3404">
                  <c:v>0.56342300000000001</c:v>
                </c:pt>
                <c:pt idx="3405">
                  <c:v>0.57365999999999995</c:v>
                </c:pt>
                <c:pt idx="3406">
                  <c:v>0.56913400000000003</c:v>
                </c:pt>
                <c:pt idx="3407">
                  <c:v>0.56673600000000002</c:v>
                </c:pt>
                <c:pt idx="3408">
                  <c:v>0.56841699999999995</c:v>
                </c:pt>
                <c:pt idx="3409">
                  <c:v>0.56588099999999997</c:v>
                </c:pt>
                <c:pt idx="3410">
                  <c:v>0.57440500000000005</c:v>
                </c:pt>
                <c:pt idx="3411">
                  <c:v>0.55857699999999999</c:v>
                </c:pt>
                <c:pt idx="3412">
                  <c:v>0.57264599999999999</c:v>
                </c:pt>
                <c:pt idx="3413">
                  <c:v>0.58562999999999998</c:v>
                </c:pt>
                <c:pt idx="3414">
                  <c:v>0.56913400000000003</c:v>
                </c:pt>
                <c:pt idx="3415">
                  <c:v>0.55553900000000001</c:v>
                </c:pt>
                <c:pt idx="3416">
                  <c:v>0.55149999999999999</c:v>
                </c:pt>
                <c:pt idx="3417">
                  <c:v>0.55510899999999996</c:v>
                </c:pt>
                <c:pt idx="3418">
                  <c:v>0.55473700000000004</c:v>
                </c:pt>
                <c:pt idx="3419">
                  <c:v>0.55323199999999995</c:v>
                </c:pt>
                <c:pt idx="3420">
                  <c:v>0.54579699999999998</c:v>
                </c:pt>
                <c:pt idx="3421">
                  <c:v>0.55381000000000002</c:v>
                </c:pt>
                <c:pt idx="3422">
                  <c:v>0.54310000000000003</c:v>
                </c:pt>
                <c:pt idx="3423">
                  <c:v>0.54647599999999996</c:v>
                </c:pt>
                <c:pt idx="3424">
                  <c:v>0.55577100000000002</c:v>
                </c:pt>
                <c:pt idx="3425">
                  <c:v>0.55405000000000004</c:v>
                </c:pt>
                <c:pt idx="3426">
                  <c:v>0.55747999999999998</c:v>
                </c:pt>
                <c:pt idx="3427">
                  <c:v>0.56711800000000001</c:v>
                </c:pt>
                <c:pt idx="3428">
                  <c:v>0.56901999999999997</c:v>
                </c:pt>
                <c:pt idx="3429">
                  <c:v>0.57331900000000002</c:v>
                </c:pt>
                <c:pt idx="3430">
                  <c:v>0.57359599999999999</c:v>
                </c:pt>
                <c:pt idx="3431">
                  <c:v>0.57834099999999999</c:v>
                </c:pt>
                <c:pt idx="3432">
                  <c:v>0.58049099999999998</c:v>
                </c:pt>
                <c:pt idx="3433">
                  <c:v>0.58257099999999995</c:v>
                </c:pt>
                <c:pt idx="3434">
                  <c:v>0.58063100000000001</c:v>
                </c:pt>
                <c:pt idx="3435">
                  <c:v>0.583924</c:v>
                </c:pt>
                <c:pt idx="3436">
                  <c:v>0.59984199999999999</c:v>
                </c:pt>
                <c:pt idx="3437">
                  <c:v>0.59567400000000004</c:v>
                </c:pt>
                <c:pt idx="3438">
                  <c:v>0.60041100000000003</c:v>
                </c:pt>
                <c:pt idx="3439">
                  <c:v>0.58191700000000002</c:v>
                </c:pt>
                <c:pt idx="3440">
                  <c:v>0.58248900000000003</c:v>
                </c:pt>
                <c:pt idx="3441">
                  <c:v>0.58272599999999997</c:v>
                </c:pt>
                <c:pt idx="3442">
                  <c:v>0.585036</c:v>
                </c:pt>
                <c:pt idx="3443">
                  <c:v>0.58408499999999997</c:v>
                </c:pt>
                <c:pt idx="3444">
                  <c:v>0.58009699999999997</c:v>
                </c:pt>
                <c:pt idx="3445">
                  <c:v>0.580017</c:v>
                </c:pt>
                <c:pt idx="3446">
                  <c:v>0.55830500000000005</c:v>
                </c:pt>
                <c:pt idx="3447">
                  <c:v>0.56841399999999997</c:v>
                </c:pt>
                <c:pt idx="3448">
                  <c:v>0.57930899999999996</c:v>
                </c:pt>
                <c:pt idx="3449">
                  <c:v>0.57739099999999999</c:v>
                </c:pt>
                <c:pt idx="3450">
                  <c:v>0.57367000000000001</c:v>
                </c:pt>
                <c:pt idx="3451">
                  <c:v>0.55960399999999999</c:v>
                </c:pt>
                <c:pt idx="3452">
                  <c:v>0.57042599999999999</c:v>
                </c:pt>
                <c:pt idx="3453">
                  <c:v>0.57005899999999998</c:v>
                </c:pt>
                <c:pt idx="3454">
                  <c:v>0.58213300000000001</c:v>
                </c:pt>
                <c:pt idx="3455">
                  <c:v>0.57546699999999995</c:v>
                </c:pt>
                <c:pt idx="3456">
                  <c:v>0.57520800000000005</c:v>
                </c:pt>
                <c:pt idx="3457">
                  <c:v>0.56553900000000001</c:v>
                </c:pt>
                <c:pt idx="3458">
                  <c:v>0.56534899999999999</c:v>
                </c:pt>
                <c:pt idx="3459">
                  <c:v>0.56086199999999997</c:v>
                </c:pt>
                <c:pt idx="3460">
                  <c:v>0.57301000000000002</c:v>
                </c:pt>
                <c:pt idx="3461">
                  <c:v>0.58176499999999998</c:v>
                </c:pt>
                <c:pt idx="3462">
                  <c:v>0.56861600000000001</c:v>
                </c:pt>
                <c:pt idx="3463">
                  <c:v>0.57735899999999996</c:v>
                </c:pt>
                <c:pt idx="3464">
                  <c:v>0.57325599999999999</c:v>
                </c:pt>
                <c:pt idx="3465">
                  <c:v>0.59300399999999998</c:v>
                </c:pt>
                <c:pt idx="3466">
                  <c:v>0.57817600000000002</c:v>
                </c:pt>
                <c:pt idx="3467">
                  <c:v>0.58912100000000001</c:v>
                </c:pt>
                <c:pt idx="3468">
                  <c:v>0.56610899999999997</c:v>
                </c:pt>
                <c:pt idx="3469">
                  <c:v>0.56633</c:v>
                </c:pt>
                <c:pt idx="3470">
                  <c:v>0.56631500000000001</c:v>
                </c:pt>
                <c:pt idx="3471">
                  <c:v>0.55680799999999997</c:v>
                </c:pt>
                <c:pt idx="3472">
                  <c:v>0.56823599999999996</c:v>
                </c:pt>
                <c:pt idx="3473">
                  <c:v>0.55685099999999998</c:v>
                </c:pt>
                <c:pt idx="3474">
                  <c:v>0.54532000000000003</c:v>
                </c:pt>
                <c:pt idx="3475">
                  <c:v>0.54963600000000001</c:v>
                </c:pt>
                <c:pt idx="3476">
                  <c:v>0.558647</c:v>
                </c:pt>
                <c:pt idx="3477">
                  <c:v>0.56900200000000001</c:v>
                </c:pt>
                <c:pt idx="3478">
                  <c:v>0.56428199999999995</c:v>
                </c:pt>
                <c:pt idx="3479">
                  <c:v>0.56243900000000002</c:v>
                </c:pt>
                <c:pt idx="3480">
                  <c:v>0.57045900000000005</c:v>
                </c:pt>
                <c:pt idx="3481">
                  <c:v>0.56245199999999995</c:v>
                </c:pt>
                <c:pt idx="3482">
                  <c:v>0.57193300000000002</c:v>
                </c:pt>
                <c:pt idx="3483">
                  <c:v>0.57030899999999995</c:v>
                </c:pt>
                <c:pt idx="3484">
                  <c:v>0.57160699999999998</c:v>
                </c:pt>
                <c:pt idx="3485">
                  <c:v>0.56330000000000002</c:v>
                </c:pt>
                <c:pt idx="3486">
                  <c:v>0.57252499999999995</c:v>
                </c:pt>
                <c:pt idx="3487">
                  <c:v>0.57439399999999996</c:v>
                </c:pt>
                <c:pt idx="3488">
                  <c:v>0.57354700000000003</c:v>
                </c:pt>
                <c:pt idx="3489">
                  <c:v>0.56534499999999999</c:v>
                </c:pt>
                <c:pt idx="3490">
                  <c:v>0.54301500000000003</c:v>
                </c:pt>
                <c:pt idx="3491">
                  <c:v>0.53338799999999997</c:v>
                </c:pt>
                <c:pt idx="3492">
                  <c:v>0.524671</c:v>
                </c:pt>
                <c:pt idx="3493">
                  <c:v>0.52639899999999995</c:v>
                </c:pt>
                <c:pt idx="3494">
                  <c:v>0.52290300000000001</c:v>
                </c:pt>
                <c:pt idx="3495">
                  <c:v>0.51215900000000003</c:v>
                </c:pt>
                <c:pt idx="3496">
                  <c:v>0.51588000000000001</c:v>
                </c:pt>
                <c:pt idx="3497">
                  <c:v>0.55040900000000004</c:v>
                </c:pt>
                <c:pt idx="3498">
                  <c:v>0.55132000000000003</c:v>
                </c:pt>
                <c:pt idx="3499">
                  <c:v>0.55904100000000001</c:v>
                </c:pt>
                <c:pt idx="3500">
                  <c:v>0.55789999999999995</c:v>
                </c:pt>
                <c:pt idx="3501">
                  <c:v>0.55868099999999998</c:v>
                </c:pt>
                <c:pt idx="3502">
                  <c:v>0.57630700000000001</c:v>
                </c:pt>
                <c:pt idx="3503">
                  <c:v>0.54718900000000004</c:v>
                </c:pt>
                <c:pt idx="3504">
                  <c:v>0.55121299999999995</c:v>
                </c:pt>
                <c:pt idx="3505">
                  <c:v>0.55864199999999997</c:v>
                </c:pt>
                <c:pt idx="3506">
                  <c:v>0.56417499999999998</c:v>
                </c:pt>
                <c:pt idx="3507">
                  <c:v>0.58014600000000005</c:v>
                </c:pt>
                <c:pt idx="3508">
                  <c:v>0.57212799999999997</c:v>
                </c:pt>
                <c:pt idx="3509">
                  <c:v>0.57325499999999996</c:v>
                </c:pt>
                <c:pt idx="3510">
                  <c:v>0.568882</c:v>
                </c:pt>
                <c:pt idx="3511">
                  <c:v>0.57540599999999997</c:v>
                </c:pt>
                <c:pt idx="3512">
                  <c:v>0.57613599999999998</c:v>
                </c:pt>
                <c:pt idx="3513">
                  <c:v>0.58078799999999997</c:v>
                </c:pt>
                <c:pt idx="3514">
                  <c:v>0.58300300000000005</c:v>
                </c:pt>
                <c:pt idx="3515">
                  <c:v>0.58583099999999999</c:v>
                </c:pt>
                <c:pt idx="3516">
                  <c:v>0.57837099999999997</c:v>
                </c:pt>
                <c:pt idx="3517">
                  <c:v>0.56637499999999996</c:v>
                </c:pt>
                <c:pt idx="3518">
                  <c:v>0.57346600000000003</c:v>
                </c:pt>
                <c:pt idx="3519">
                  <c:v>0.58357999999999999</c:v>
                </c:pt>
                <c:pt idx="3520">
                  <c:v>0.56302799999999997</c:v>
                </c:pt>
                <c:pt idx="3521">
                  <c:v>0.56390399999999996</c:v>
                </c:pt>
                <c:pt idx="3522">
                  <c:v>0.56872599999999995</c:v>
                </c:pt>
                <c:pt idx="3523">
                  <c:v>0.55607200000000001</c:v>
                </c:pt>
                <c:pt idx="3524">
                  <c:v>0.554871</c:v>
                </c:pt>
                <c:pt idx="3525">
                  <c:v>0.55557199999999995</c:v>
                </c:pt>
                <c:pt idx="3526">
                  <c:v>0.55561700000000003</c:v>
                </c:pt>
                <c:pt idx="3527">
                  <c:v>0.54915199999999997</c:v>
                </c:pt>
                <c:pt idx="3528">
                  <c:v>0.54241799999999996</c:v>
                </c:pt>
                <c:pt idx="3529">
                  <c:v>0.54019399999999995</c:v>
                </c:pt>
                <c:pt idx="3530">
                  <c:v>0.53966400000000003</c:v>
                </c:pt>
                <c:pt idx="3531">
                  <c:v>0.53892499999999999</c:v>
                </c:pt>
                <c:pt idx="3532">
                  <c:v>0.54078800000000005</c:v>
                </c:pt>
                <c:pt idx="3533">
                  <c:v>0.53636200000000001</c:v>
                </c:pt>
                <c:pt idx="3534">
                  <c:v>0.54451300000000002</c:v>
                </c:pt>
                <c:pt idx="3535">
                  <c:v>0.55078300000000002</c:v>
                </c:pt>
                <c:pt idx="3536">
                  <c:v>0.55286999999999997</c:v>
                </c:pt>
                <c:pt idx="3537">
                  <c:v>0.54919399999999996</c:v>
                </c:pt>
                <c:pt idx="3538">
                  <c:v>0.55811699999999997</c:v>
                </c:pt>
                <c:pt idx="3539">
                  <c:v>0.55482299999999996</c:v>
                </c:pt>
                <c:pt idx="3540">
                  <c:v>0.54758499999999999</c:v>
                </c:pt>
                <c:pt idx="3541">
                  <c:v>0.55108800000000002</c:v>
                </c:pt>
                <c:pt idx="3542">
                  <c:v>0.54632599999999998</c:v>
                </c:pt>
                <c:pt idx="3543">
                  <c:v>0.55384299999999997</c:v>
                </c:pt>
                <c:pt idx="3544">
                  <c:v>0.550983</c:v>
                </c:pt>
                <c:pt idx="3545">
                  <c:v>0.56469599999999998</c:v>
                </c:pt>
                <c:pt idx="3546">
                  <c:v>0.56842199999999998</c:v>
                </c:pt>
                <c:pt idx="3547">
                  <c:v>0.56622399999999995</c:v>
                </c:pt>
                <c:pt idx="3548">
                  <c:v>0.55523699999999998</c:v>
                </c:pt>
                <c:pt idx="3549">
                  <c:v>0.55561300000000002</c:v>
                </c:pt>
                <c:pt idx="3550">
                  <c:v>0.56370100000000001</c:v>
                </c:pt>
                <c:pt idx="3551">
                  <c:v>0.56216299999999997</c:v>
                </c:pt>
                <c:pt idx="3552">
                  <c:v>0.59979499999999997</c:v>
                </c:pt>
                <c:pt idx="3553">
                  <c:v>0.57445199999999996</c:v>
                </c:pt>
                <c:pt idx="3554">
                  <c:v>0.57940999999999998</c:v>
                </c:pt>
                <c:pt idx="3555">
                  <c:v>0.57295499999999999</c:v>
                </c:pt>
                <c:pt idx="3556">
                  <c:v>0.57907399999999998</c:v>
                </c:pt>
                <c:pt idx="3557">
                  <c:v>0.56932899999999997</c:v>
                </c:pt>
                <c:pt idx="3558">
                  <c:v>0.56239899999999998</c:v>
                </c:pt>
                <c:pt idx="3559">
                  <c:v>0.562859</c:v>
                </c:pt>
                <c:pt idx="3560">
                  <c:v>0.56728800000000001</c:v>
                </c:pt>
                <c:pt idx="3561">
                  <c:v>0.56479199999999996</c:v>
                </c:pt>
                <c:pt idx="3562">
                  <c:v>0.56554199999999999</c:v>
                </c:pt>
                <c:pt idx="3563">
                  <c:v>0.57681899999999997</c:v>
                </c:pt>
                <c:pt idx="3564">
                  <c:v>0.58311800000000003</c:v>
                </c:pt>
                <c:pt idx="3565">
                  <c:v>0.56861899999999999</c:v>
                </c:pt>
                <c:pt idx="3566">
                  <c:v>0.57296000000000002</c:v>
                </c:pt>
                <c:pt idx="3567">
                  <c:v>0.57828999999999997</c:v>
                </c:pt>
                <c:pt idx="3568">
                  <c:v>0.57497299999999996</c:v>
                </c:pt>
                <c:pt idx="3569">
                  <c:v>0.568685</c:v>
                </c:pt>
                <c:pt idx="3570">
                  <c:v>0.56201699999999999</c:v>
                </c:pt>
                <c:pt idx="3571">
                  <c:v>0.54267600000000005</c:v>
                </c:pt>
                <c:pt idx="3572">
                  <c:v>0.53897300000000004</c:v>
                </c:pt>
                <c:pt idx="3573">
                  <c:v>0.53613500000000003</c:v>
                </c:pt>
                <c:pt idx="3574">
                  <c:v>0.53892600000000002</c:v>
                </c:pt>
                <c:pt idx="3575">
                  <c:v>0.54898000000000002</c:v>
                </c:pt>
                <c:pt idx="3576">
                  <c:v>0.54878099999999996</c:v>
                </c:pt>
                <c:pt idx="3577">
                  <c:v>0.53684299999999996</c:v>
                </c:pt>
                <c:pt idx="3578">
                  <c:v>0.53133600000000003</c:v>
                </c:pt>
                <c:pt idx="3579">
                  <c:v>0.53512000000000004</c:v>
                </c:pt>
                <c:pt idx="3580">
                  <c:v>0.53563000000000005</c:v>
                </c:pt>
                <c:pt idx="3581">
                  <c:v>0.54063300000000003</c:v>
                </c:pt>
                <c:pt idx="3582">
                  <c:v>0.544678</c:v>
                </c:pt>
                <c:pt idx="3583">
                  <c:v>0.55020800000000003</c:v>
                </c:pt>
                <c:pt idx="3584">
                  <c:v>0.54467900000000002</c:v>
                </c:pt>
                <c:pt idx="3585">
                  <c:v>0.53418200000000005</c:v>
                </c:pt>
                <c:pt idx="3586">
                  <c:v>0.53760399999999997</c:v>
                </c:pt>
                <c:pt idx="3587">
                  <c:v>0.54334499999999997</c:v>
                </c:pt>
                <c:pt idx="3588">
                  <c:v>0.52709399999999995</c:v>
                </c:pt>
                <c:pt idx="3589">
                  <c:v>0.55243500000000001</c:v>
                </c:pt>
                <c:pt idx="3590">
                  <c:v>0.56157599999999996</c:v>
                </c:pt>
                <c:pt idx="3591">
                  <c:v>0.54489900000000002</c:v>
                </c:pt>
                <c:pt idx="3592">
                  <c:v>0.55480799999999997</c:v>
                </c:pt>
                <c:pt idx="3593">
                  <c:v>0.56071700000000002</c:v>
                </c:pt>
                <c:pt idx="3594">
                  <c:v>0.56590499999999999</c:v>
                </c:pt>
                <c:pt idx="3595">
                  <c:v>0.54453099999999999</c:v>
                </c:pt>
                <c:pt idx="3596">
                  <c:v>0.54883300000000002</c:v>
                </c:pt>
                <c:pt idx="3597">
                  <c:v>0.55502399999999996</c:v>
                </c:pt>
                <c:pt idx="3598">
                  <c:v>0.54299799999999998</c:v>
                </c:pt>
                <c:pt idx="3599">
                  <c:v>0.55363600000000002</c:v>
                </c:pt>
                <c:pt idx="3600">
                  <c:v>0.57023299999999999</c:v>
                </c:pt>
                <c:pt idx="3601">
                  <c:v>0.57935999999999999</c:v>
                </c:pt>
                <c:pt idx="3602">
                  <c:v>0.58108800000000005</c:v>
                </c:pt>
                <c:pt idx="3603">
                  <c:v>0.54824200000000001</c:v>
                </c:pt>
                <c:pt idx="3604">
                  <c:v>0.542794</c:v>
                </c:pt>
                <c:pt idx="3605">
                  <c:v>0.53649100000000005</c:v>
                </c:pt>
                <c:pt idx="3606">
                  <c:v>0.54913100000000004</c:v>
                </c:pt>
                <c:pt idx="3607">
                  <c:v>0.55469500000000005</c:v>
                </c:pt>
                <c:pt idx="3608">
                  <c:v>0.55286000000000002</c:v>
                </c:pt>
                <c:pt idx="3609">
                  <c:v>0.55265500000000001</c:v>
                </c:pt>
                <c:pt idx="3610">
                  <c:v>0.55249999999999999</c:v>
                </c:pt>
                <c:pt idx="3611">
                  <c:v>0.56082900000000002</c:v>
                </c:pt>
                <c:pt idx="3612">
                  <c:v>0.55851399999999995</c:v>
                </c:pt>
                <c:pt idx="3613">
                  <c:v>0.55006299999999997</c:v>
                </c:pt>
                <c:pt idx="3614">
                  <c:v>0.54743699999999995</c:v>
                </c:pt>
                <c:pt idx="3615">
                  <c:v>0.54926399999999997</c:v>
                </c:pt>
                <c:pt idx="3616">
                  <c:v>0.54804699999999995</c:v>
                </c:pt>
                <c:pt idx="3617">
                  <c:v>0.55858200000000002</c:v>
                </c:pt>
                <c:pt idx="3618">
                  <c:v>0.55700300000000003</c:v>
                </c:pt>
                <c:pt idx="3619">
                  <c:v>0.55883300000000002</c:v>
                </c:pt>
                <c:pt idx="3620">
                  <c:v>0.54953600000000002</c:v>
                </c:pt>
                <c:pt idx="3621">
                  <c:v>0.54834000000000005</c:v>
                </c:pt>
                <c:pt idx="3622">
                  <c:v>0.54481400000000002</c:v>
                </c:pt>
                <c:pt idx="3623">
                  <c:v>0.55737800000000004</c:v>
                </c:pt>
                <c:pt idx="3624">
                  <c:v>0.55481800000000003</c:v>
                </c:pt>
                <c:pt idx="3625">
                  <c:v>0.55377699999999996</c:v>
                </c:pt>
                <c:pt idx="3626">
                  <c:v>0.55263300000000004</c:v>
                </c:pt>
                <c:pt idx="3627">
                  <c:v>0.55461300000000002</c:v>
                </c:pt>
                <c:pt idx="3628">
                  <c:v>0.56301699999999999</c:v>
                </c:pt>
                <c:pt idx="3629">
                  <c:v>0.56668099999999999</c:v>
                </c:pt>
                <c:pt idx="3630">
                  <c:v>0.57276400000000005</c:v>
                </c:pt>
                <c:pt idx="3631">
                  <c:v>0.56973399999999996</c:v>
                </c:pt>
                <c:pt idx="3632">
                  <c:v>0.58765599999999996</c:v>
                </c:pt>
                <c:pt idx="3633">
                  <c:v>0.583229</c:v>
                </c:pt>
                <c:pt idx="3634">
                  <c:v>0.58281499999999997</c:v>
                </c:pt>
                <c:pt idx="3635">
                  <c:v>0.56935999999999998</c:v>
                </c:pt>
                <c:pt idx="3636">
                  <c:v>0.56700099999999998</c:v>
                </c:pt>
                <c:pt idx="3637">
                  <c:v>0.55333699999999997</c:v>
                </c:pt>
                <c:pt idx="3638">
                  <c:v>0.55484999999999995</c:v>
                </c:pt>
                <c:pt idx="3639">
                  <c:v>0.54688599999999998</c:v>
                </c:pt>
                <c:pt idx="3640">
                  <c:v>0.55306100000000002</c:v>
                </c:pt>
                <c:pt idx="3641">
                  <c:v>0.556423</c:v>
                </c:pt>
                <c:pt idx="3642">
                  <c:v>0.55699299999999996</c:v>
                </c:pt>
                <c:pt idx="3643">
                  <c:v>0.55250900000000003</c:v>
                </c:pt>
                <c:pt idx="3644">
                  <c:v>0.558894</c:v>
                </c:pt>
                <c:pt idx="3645">
                  <c:v>0.56240500000000004</c:v>
                </c:pt>
                <c:pt idx="3646">
                  <c:v>0.56830099999999995</c:v>
                </c:pt>
                <c:pt idx="3647">
                  <c:v>0.57244099999999998</c:v>
                </c:pt>
                <c:pt idx="3648">
                  <c:v>0.57571899999999998</c:v>
                </c:pt>
                <c:pt idx="3649">
                  <c:v>0.57208199999999998</c:v>
                </c:pt>
                <c:pt idx="3650">
                  <c:v>0.56859599999999999</c:v>
                </c:pt>
                <c:pt idx="3651">
                  <c:v>0.56906699999999999</c:v>
                </c:pt>
                <c:pt idx="3652">
                  <c:v>0.56646700000000005</c:v>
                </c:pt>
                <c:pt idx="3653">
                  <c:v>0.56711400000000001</c:v>
                </c:pt>
                <c:pt idx="3654">
                  <c:v>0.56775600000000004</c:v>
                </c:pt>
                <c:pt idx="3655">
                  <c:v>0.56467800000000001</c:v>
                </c:pt>
                <c:pt idx="3656">
                  <c:v>0.56214699999999995</c:v>
                </c:pt>
                <c:pt idx="3657">
                  <c:v>0.56842000000000004</c:v>
                </c:pt>
                <c:pt idx="3658">
                  <c:v>0.57777800000000001</c:v>
                </c:pt>
                <c:pt idx="3659">
                  <c:v>0.58243100000000003</c:v>
                </c:pt>
                <c:pt idx="3660">
                  <c:v>0.58694900000000005</c:v>
                </c:pt>
                <c:pt idx="3661">
                  <c:v>0.58633599999999997</c:v>
                </c:pt>
                <c:pt idx="3662">
                  <c:v>0.59170699999999998</c:v>
                </c:pt>
                <c:pt idx="3663">
                  <c:v>0.58291499999999996</c:v>
                </c:pt>
                <c:pt idx="3664">
                  <c:v>0.57604299999999997</c:v>
                </c:pt>
                <c:pt idx="3665">
                  <c:v>0.58189199999999996</c:v>
                </c:pt>
                <c:pt idx="3666">
                  <c:v>0.58204999999999996</c:v>
                </c:pt>
                <c:pt idx="3667">
                  <c:v>0.57143500000000003</c:v>
                </c:pt>
                <c:pt idx="3668">
                  <c:v>0.58453200000000005</c:v>
                </c:pt>
                <c:pt idx="3669">
                  <c:v>0.57745899999999994</c:v>
                </c:pt>
                <c:pt idx="3670">
                  <c:v>0.56842599999999999</c:v>
                </c:pt>
                <c:pt idx="3671">
                  <c:v>0.55942099999999995</c:v>
                </c:pt>
                <c:pt idx="3672">
                  <c:v>0.56128</c:v>
                </c:pt>
                <c:pt idx="3673">
                  <c:v>0.56871899999999997</c:v>
                </c:pt>
                <c:pt idx="3674">
                  <c:v>0.55998099999999995</c:v>
                </c:pt>
                <c:pt idx="3675">
                  <c:v>0.57759099999999997</c:v>
                </c:pt>
                <c:pt idx="3676">
                  <c:v>0.57150900000000004</c:v>
                </c:pt>
                <c:pt idx="3677">
                  <c:v>0.56640199999999996</c:v>
                </c:pt>
                <c:pt idx="3678">
                  <c:v>0.56008800000000003</c:v>
                </c:pt>
                <c:pt idx="3679">
                  <c:v>0.56376199999999999</c:v>
                </c:pt>
                <c:pt idx="3680">
                  <c:v>0.568573</c:v>
                </c:pt>
                <c:pt idx="3681">
                  <c:v>0.56939899999999999</c:v>
                </c:pt>
                <c:pt idx="3682">
                  <c:v>0.56369599999999997</c:v>
                </c:pt>
                <c:pt idx="3683">
                  <c:v>0.55950800000000001</c:v>
                </c:pt>
                <c:pt idx="3684">
                  <c:v>0.56700600000000001</c:v>
                </c:pt>
                <c:pt idx="3685">
                  <c:v>0.56951200000000002</c:v>
                </c:pt>
                <c:pt idx="3686">
                  <c:v>0.57535000000000003</c:v>
                </c:pt>
                <c:pt idx="3687">
                  <c:v>0.58271600000000001</c:v>
                </c:pt>
                <c:pt idx="3688">
                  <c:v>0.59113000000000004</c:v>
                </c:pt>
                <c:pt idx="3689">
                  <c:v>0.58392599999999995</c:v>
                </c:pt>
                <c:pt idx="3690">
                  <c:v>0.58969499999999997</c:v>
                </c:pt>
                <c:pt idx="3691">
                  <c:v>0.60076600000000002</c:v>
                </c:pt>
                <c:pt idx="3692">
                  <c:v>0.58460599999999996</c:v>
                </c:pt>
                <c:pt idx="3693">
                  <c:v>0.58603099999999997</c:v>
                </c:pt>
                <c:pt idx="3694">
                  <c:v>0.59674899999999997</c:v>
                </c:pt>
                <c:pt idx="3695">
                  <c:v>0.58434200000000003</c:v>
                </c:pt>
                <c:pt idx="3696">
                  <c:v>0.56567999999999996</c:v>
                </c:pt>
                <c:pt idx="3697">
                  <c:v>0.58971799999999996</c:v>
                </c:pt>
                <c:pt idx="3698">
                  <c:v>0.57330599999999998</c:v>
                </c:pt>
                <c:pt idx="3699">
                  <c:v>0.59833499999999995</c:v>
                </c:pt>
                <c:pt idx="3700">
                  <c:v>0.59436500000000003</c:v>
                </c:pt>
                <c:pt idx="3701">
                  <c:v>0.59342700000000004</c:v>
                </c:pt>
                <c:pt idx="3702">
                  <c:v>0.59506199999999998</c:v>
                </c:pt>
                <c:pt idx="3703">
                  <c:v>0.60157099999999997</c:v>
                </c:pt>
                <c:pt idx="3704">
                  <c:v>0.60251200000000005</c:v>
                </c:pt>
                <c:pt idx="3705">
                  <c:v>0.60857600000000001</c:v>
                </c:pt>
                <c:pt idx="3706">
                  <c:v>0.60568699999999998</c:v>
                </c:pt>
                <c:pt idx="3707">
                  <c:v>0.594391</c:v>
                </c:pt>
                <c:pt idx="3708">
                  <c:v>0.583121</c:v>
                </c:pt>
                <c:pt idx="3709">
                  <c:v>0.57697299999999996</c:v>
                </c:pt>
                <c:pt idx="3710">
                  <c:v>0.56987200000000005</c:v>
                </c:pt>
                <c:pt idx="3711">
                  <c:v>0.56614600000000004</c:v>
                </c:pt>
                <c:pt idx="3712">
                  <c:v>0.56616</c:v>
                </c:pt>
                <c:pt idx="3713">
                  <c:v>0.567388</c:v>
                </c:pt>
                <c:pt idx="3714">
                  <c:v>0.564002</c:v>
                </c:pt>
                <c:pt idx="3715">
                  <c:v>0.56317499999999998</c:v>
                </c:pt>
                <c:pt idx="3716">
                  <c:v>0.55573700000000004</c:v>
                </c:pt>
                <c:pt idx="3717">
                  <c:v>0.54954000000000003</c:v>
                </c:pt>
                <c:pt idx="3718">
                  <c:v>0.55738500000000002</c:v>
                </c:pt>
                <c:pt idx="3719">
                  <c:v>0.55840599999999996</c:v>
                </c:pt>
                <c:pt idx="3720">
                  <c:v>0.59456399999999998</c:v>
                </c:pt>
                <c:pt idx="3721">
                  <c:v>0.57193000000000005</c:v>
                </c:pt>
                <c:pt idx="3722">
                  <c:v>0.56995600000000002</c:v>
                </c:pt>
                <c:pt idx="3723">
                  <c:v>0.56445800000000002</c:v>
                </c:pt>
                <c:pt idx="3724">
                  <c:v>0.57987100000000003</c:v>
                </c:pt>
                <c:pt idx="3725">
                  <c:v>0.57289199999999996</c:v>
                </c:pt>
                <c:pt idx="3726">
                  <c:v>0.56952800000000003</c:v>
                </c:pt>
                <c:pt idx="3727">
                  <c:v>0.570129</c:v>
                </c:pt>
                <c:pt idx="3728">
                  <c:v>0.56942099999999995</c:v>
                </c:pt>
                <c:pt idx="3729">
                  <c:v>0.57733599999999996</c:v>
                </c:pt>
                <c:pt idx="3730">
                  <c:v>0.583673</c:v>
                </c:pt>
                <c:pt idx="3731">
                  <c:v>0.55662699999999998</c:v>
                </c:pt>
                <c:pt idx="3732">
                  <c:v>0.55819200000000002</c:v>
                </c:pt>
                <c:pt idx="3733">
                  <c:v>0.55138200000000004</c:v>
                </c:pt>
                <c:pt idx="3734">
                  <c:v>0.57004699999999997</c:v>
                </c:pt>
                <c:pt idx="3735">
                  <c:v>0.58067000000000002</c:v>
                </c:pt>
                <c:pt idx="3736">
                  <c:v>0.56354599999999999</c:v>
                </c:pt>
                <c:pt idx="3737">
                  <c:v>0.56931900000000002</c:v>
                </c:pt>
                <c:pt idx="3738">
                  <c:v>0.54886000000000001</c:v>
                </c:pt>
                <c:pt idx="3739">
                  <c:v>0.53592300000000004</c:v>
                </c:pt>
                <c:pt idx="3740">
                  <c:v>0.538775</c:v>
                </c:pt>
                <c:pt idx="3741">
                  <c:v>0.53915900000000005</c:v>
                </c:pt>
                <c:pt idx="3742">
                  <c:v>0.55091800000000002</c:v>
                </c:pt>
                <c:pt idx="3743">
                  <c:v>0.55292399999999997</c:v>
                </c:pt>
                <c:pt idx="3744">
                  <c:v>0.57004200000000005</c:v>
                </c:pt>
                <c:pt idx="3745">
                  <c:v>0.55954899999999996</c:v>
                </c:pt>
                <c:pt idx="3746">
                  <c:v>0.55623699999999998</c:v>
                </c:pt>
                <c:pt idx="3747">
                  <c:v>0.55746300000000004</c:v>
                </c:pt>
                <c:pt idx="3748">
                  <c:v>0.56698599999999999</c:v>
                </c:pt>
                <c:pt idx="3749">
                  <c:v>0.55860799999999999</c:v>
                </c:pt>
                <c:pt idx="3750">
                  <c:v>0.552948</c:v>
                </c:pt>
                <c:pt idx="3751">
                  <c:v>0.56450199999999995</c:v>
                </c:pt>
                <c:pt idx="3752">
                  <c:v>0.56936900000000001</c:v>
                </c:pt>
                <c:pt idx="3753">
                  <c:v>0.55710700000000002</c:v>
                </c:pt>
                <c:pt idx="3754">
                  <c:v>0.56742300000000001</c:v>
                </c:pt>
                <c:pt idx="3755">
                  <c:v>0.587175</c:v>
                </c:pt>
                <c:pt idx="3756">
                  <c:v>0.57650500000000005</c:v>
                </c:pt>
                <c:pt idx="3757">
                  <c:v>0.57340199999999997</c:v>
                </c:pt>
                <c:pt idx="3758">
                  <c:v>0.57308999999999999</c:v>
                </c:pt>
                <c:pt idx="3759">
                  <c:v>0.56923299999999999</c:v>
                </c:pt>
                <c:pt idx="3760">
                  <c:v>0.57023900000000005</c:v>
                </c:pt>
                <c:pt idx="3761">
                  <c:v>0.57860599999999995</c:v>
                </c:pt>
                <c:pt idx="3762">
                  <c:v>0.57257000000000002</c:v>
                </c:pt>
                <c:pt idx="3763">
                  <c:v>0.556315</c:v>
                </c:pt>
                <c:pt idx="3764">
                  <c:v>0.55111399999999999</c:v>
                </c:pt>
                <c:pt idx="3765">
                  <c:v>0.53972900000000001</c:v>
                </c:pt>
                <c:pt idx="3766">
                  <c:v>0.54938100000000001</c:v>
                </c:pt>
                <c:pt idx="3767">
                  <c:v>0.55014600000000002</c:v>
                </c:pt>
                <c:pt idx="3768">
                  <c:v>0.55290099999999998</c:v>
                </c:pt>
                <c:pt idx="3769">
                  <c:v>0.54659800000000003</c:v>
                </c:pt>
                <c:pt idx="3770">
                  <c:v>0.54784699999999997</c:v>
                </c:pt>
                <c:pt idx="3771">
                  <c:v>0.54205099999999995</c:v>
                </c:pt>
                <c:pt idx="3772">
                  <c:v>0.52664200000000005</c:v>
                </c:pt>
                <c:pt idx="3773">
                  <c:v>0.53962399999999999</c:v>
                </c:pt>
                <c:pt idx="3774">
                  <c:v>0.54935599999999996</c:v>
                </c:pt>
                <c:pt idx="3775">
                  <c:v>0.54583800000000005</c:v>
                </c:pt>
                <c:pt idx="3776">
                  <c:v>0.55123100000000003</c:v>
                </c:pt>
                <c:pt idx="3777">
                  <c:v>0.54407899999999998</c:v>
                </c:pt>
                <c:pt idx="3778">
                  <c:v>0.56464199999999998</c:v>
                </c:pt>
                <c:pt idx="3779">
                  <c:v>0.55760399999999999</c:v>
                </c:pt>
                <c:pt idx="3780">
                  <c:v>0.57253900000000002</c:v>
                </c:pt>
                <c:pt idx="3781">
                  <c:v>0.57960400000000001</c:v>
                </c:pt>
                <c:pt idx="3782">
                  <c:v>0.566967</c:v>
                </c:pt>
                <c:pt idx="3783">
                  <c:v>0.56586499999999995</c:v>
                </c:pt>
                <c:pt idx="3784">
                  <c:v>0.56438100000000002</c:v>
                </c:pt>
                <c:pt idx="3785">
                  <c:v>0.58198099999999997</c:v>
                </c:pt>
                <c:pt idx="3786">
                  <c:v>0.57360500000000003</c:v>
                </c:pt>
                <c:pt idx="3787">
                  <c:v>0.57113499999999995</c:v>
                </c:pt>
                <c:pt idx="3788">
                  <c:v>0.57907600000000004</c:v>
                </c:pt>
                <c:pt idx="3789">
                  <c:v>0.57402600000000004</c:v>
                </c:pt>
                <c:pt idx="3790">
                  <c:v>0.56316500000000003</c:v>
                </c:pt>
                <c:pt idx="3791">
                  <c:v>0.56703199999999998</c:v>
                </c:pt>
                <c:pt idx="3792">
                  <c:v>0.55863499999999999</c:v>
                </c:pt>
                <c:pt idx="3793">
                  <c:v>0.55539000000000005</c:v>
                </c:pt>
                <c:pt idx="3794">
                  <c:v>0.56660999999999995</c:v>
                </c:pt>
                <c:pt idx="3795">
                  <c:v>0.57140400000000002</c:v>
                </c:pt>
                <c:pt idx="3796">
                  <c:v>0.56683499999999998</c:v>
                </c:pt>
                <c:pt idx="3797">
                  <c:v>0.56769499999999995</c:v>
                </c:pt>
                <c:pt idx="3798">
                  <c:v>0.577851</c:v>
                </c:pt>
                <c:pt idx="3799">
                  <c:v>0.57934600000000003</c:v>
                </c:pt>
                <c:pt idx="3800">
                  <c:v>0.57420400000000005</c:v>
                </c:pt>
                <c:pt idx="3801">
                  <c:v>0.55269599999999997</c:v>
                </c:pt>
                <c:pt idx="3802">
                  <c:v>0.547342</c:v>
                </c:pt>
                <c:pt idx="3803">
                  <c:v>0.54218900000000003</c:v>
                </c:pt>
                <c:pt idx="3804">
                  <c:v>0.53730199999999995</c:v>
                </c:pt>
                <c:pt idx="3805">
                  <c:v>0.54032400000000003</c:v>
                </c:pt>
                <c:pt idx="3806">
                  <c:v>0.53215299999999999</c:v>
                </c:pt>
                <c:pt idx="3807">
                  <c:v>0.52941499999999997</c:v>
                </c:pt>
                <c:pt idx="3808">
                  <c:v>0.52237699999999998</c:v>
                </c:pt>
                <c:pt idx="3809">
                  <c:v>0.51818500000000001</c:v>
                </c:pt>
                <c:pt idx="3810">
                  <c:v>0.51993699999999998</c:v>
                </c:pt>
                <c:pt idx="3811">
                  <c:v>0.53217499999999995</c:v>
                </c:pt>
                <c:pt idx="3812">
                  <c:v>0.54036600000000001</c:v>
                </c:pt>
                <c:pt idx="3813">
                  <c:v>0.546427</c:v>
                </c:pt>
                <c:pt idx="3814">
                  <c:v>0.54080700000000004</c:v>
                </c:pt>
                <c:pt idx="3815">
                  <c:v>0.57314699999999996</c:v>
                </c:pt>
                <c:pt idx="3816">
                  <c:v>0.57185399999999997</c:v>
                </c:pt>
                <c:pt idx="3817">
                  <c:v>0.56911599999999996</c:v>
                </c:pt>
                <c:pt idx="3818">
                  <c:v>0.56958399999999998</c:v>
                </c:pt>
                <c:pt idx="3819">
                  <c:v>0.56816599999999995</c:v>
                </c:pt>
                <c:pt idx="3820">
                  <c:v>0.55491999999999997</c:v>
                </c:pt>
                <c:pt idx="3821">
                  <c:v>0.56140800000000002</c:v>
                </c:pt>
                <c:pt idx="3822">
                  <c:v>0.56351600000000002</c:v>
                </c:pt>
                <c:pt idx="3823">
                  <c:v>0.56606100000000004</c:v>
                </c:pt>
                <c:pt idx="3824">
                  <c:v>0.567492</c:v>
                </c:pt>
                <c:pt idx="3825">
                  <c:v>0.56587900000000002</c:v>
                </c:pt>
                <c:pt idx="3826">
                  <c:v>0.560199</c:v>
                </c:pt>
                <c:pt idx="3827">
                  <c:v>0.55977399999999999</c:v>
                </c:pt>
                <c:pt idx="3828">
                  <c:v>0.56104500000000002</c:v>
                </c:pt>
                <c:pt idx="3829">
                  <c:v>0.55600400000000005</c:v>
                </c:pt>
                <c:pt idx="3830">
                  <c:v>0.54798199999999997</c:v>
                </c:pt>
                <c:pt idx="3831">
                  <c:v>0.54737100000000005</c:v>
                </c:pt>
                <c:pt idx="3832">
                  <c:v>0.54390499999999997</c:v>
                </c:pt>
                <c:pt idx="3833">
                  <c:v>0.54864999999999997</c:v>
                </c:pt>
                <c:pt idx="3834">
                  <c:v>0.53896900000000003</c:v>
                </c:pt>
                <c:pt idx="3835">
                  <c:v>0.55335299999999998</c:v>
                </c:pt>
                <c:pt idx="3836">
                  <c:v>0.54307700000000003</c:v>
                </c:pt>
                <c:pt idx="3837">
                  <c:v>0.53472600000000003</c:v>
                </c:pt>
                <c:pt idx="3838">
                  <c:v>0.53763799999999995</c:v>
                </c:pt>
                <c:pt idx="3839">
                  <c:v>0.55234899999999998</c:v>
                </c:pt>
                <c:pt idx="3840">
                  <c:v>0.55496299999999998</c:v>
                </c:pt>
                <c:pt idx="3841">
                  <c:v>0.55591699999999999</c:v>
                </c:pt>
                <c:pt idx="3842">
                  <c:v>0.555948</c:v>
                </c:pt>
                <c:pt idx="3843">
                  <c:v>0.562334</c:v>
                </c:pt>
                <c:pt idx="3844">
                  <c:v>0.55265799999999998</c:v>
                </c:pt>
                <c:pt idx="3845">
                  <c:v>0.55175200000000002</c:v>
                </c:pt>
                <c:pt idx="3846">
                  <c:v>0.55590300000000004</c:v>
                </c:pt>
                <c:pt idx="3847">
                  <c:v>0.55193199999999998</c:v>
                </c:pt>
                <c:pt idx="3848">
                  <c:v>0.58019399999999999</c:v>
                </c:pt>
                <c:pt idx="3849">
                  <c:v>0.59461299999999995</c:v>
                </c:pt>
                <c:pt idx="3850">
                  <c:v>0.58909500000000004</c:v>
                </c:pt>
                <c:pt idx="3851">
                  <c:v>0.58050100000000004</c:v>
                </c:pt>
                <c:pt idx="3852">
                  <c:v>0.58619500000000002</c:v>
                </c:pt>
                <c:pt idx="3853">
                  <c:v>0.58222799999999997</c:v>
                </c:pt>
                <c:pt idx="3854">
                  <c:v>0.58995200000000003</c:v>
                </c:pt>
                <c:pt idx="3855">
                  <c:v>0.57314699999999996</c:v>
                </c:pt>
                <c:pt idx="3856">
                  <c:v>0.57557499999999995</c:v>
                </c:pt>
                <c:pt idx="3857">
                  <c:v>0.57476099999999997</c:v>
                </c:pt>
                <c:pt idx="3858">
                  <c:v>0.57779499999999995</c:v>
                </c:pt>
                <c:pt idx="3859">
                  <c:v>0.57565599999999995</c:v>
                </c:pt>
                <c:pt idx="3860">
                  <c:v>0.57680500000000001</c:v>
                </c:pt>
                <c:pt idx="3861">
                  <c:v>0.57496100000000006</c:v>
                </c:pt>
                <c:pt idx="3862">
                  <c:v>0.57723800000000003</c:v>
                </c:pt>
                <c:pt idx="3863">
                  <c:v>0.58118700000000001</c:v>
                </c:pt>
                <c:pt idx="3864">
                  <c:v>0.57770299999999997</c:v>
                </c:pt>
                <c:pt idx="3865">
                  <c:v>0.56819600000000003</c:v>
                </c:pt>
                <c:pt idx="3866">
                  <c:v>0.56999299999999997</c:v>
                </c:pt>
                <c:pt idx="3867">
                  <c:v>0.578017</c:v>
                </c:pt>
                <c:pt idx="3868">
                  <c:v>0.57661399999999996</c:v>
                </c:pt>
                <c:pt idx="3869">
                  <c:v>0.57510499999999998</c:v>
                </c:pt>
                <c:pt idx="3870">
                  <c:v>0.57528100000000004</c:v>
                </c:pt>
                <c:pt idx="3871">
                  <c:v>0.57682100000000003</c:v>
                </c:pt>
                <c:pt idx="3872">
                  <c:v>0.56442700000000001</c:v>
                </c:pt>
                <c:pt idx="3873">
                  <c:v>0.56553399999999998</c:v>
                </c:pt>
                <c:pt idx="3874">
                  <c:v>0.56580299999999994</c:v>
                </c:pt>
                <c:pt idx="3875">
                  <c:v>0.56145400000000001</c:v>
                </c:pt>
                <c:pt idx="3876">
                  <c:v>0.55265200000000003</c:v>
                </c:pt>
                <c:pt idx="3877">
                  <c:v>0.54221900000000001</c:v>
                </c:pt>
                <c:pt idx="3878">
                  <c:v>0.544597</c:v>
                </c:pt>
                <c:pt idx="3879">
                  <c:v>0.547933</c:v>
                </c:pt>
                <c:pt idx="3880">
                  <c:v>0.55487699999999995</c:v>
                </c:pt>
                <c:pt idx="3881">
                  <c:v>0.55525100000000005</c:v>
                </c:pt>
                <c:pt idx="3882">
                  <c:v>0.56181700000000001</c:v>
                </c:pt>
                <c:pt idx="3883">
                  <c:v>0.56677699999999998</c:v>
                </c:pt>
                <c:pt idx="3884">
                  <c:v>0.57413700000000001</c:v>
                </c:pt>
                <c:pt idx="3885">
                  <c:v>0.56828299999999998</c:v>
                </c:pt>
                <c:pt idx="3886">
                  <c:v>0.57534600000000002</c:v>
                </c:pt>
                <c:pt idx="3887">
                  <c:v>0.58571700000000004</c:v>
                </c:pt>
                <c:pt idx="3888">
                  <c:v>0.58668900000000002</c:v>
                </c:pt>
                <c:pt idx="3889">
                  <c:v>0.57457400000000003</c:v>
                </c:pt>
                <c:pt idx="3890">
                  <c:v>0.55698199999999998</c:v>
                </c:pt>
                <c:pt idx="3891">
                  <c:v>0.55443900000000002</c:v>
                </c:pt>
                <c:pt idx="3892">
                  <c:v>0.55875799999999998</c:v>
                </c:pt>
                <c:pt idx="3893">
                  <c:v>0.55797200000000002</c:v>
                </c:pt>
                <c:pt idx="3894">
                  <c:v>0.56452000000000002</c:v>
                </c:pt>
                <c:pt idx="3895">
                  <c:v>0.556593</c:v>
                </c:pt>
                <c:pt idx="3896">
                  <c:v>0.55850100000000003</c:v>
                </c:pt>
                <c:pt idx="3897">
                  <c:v>0.56035599999999997</c:v>
                </c:pt>
                <c:pt idx="3898">
                  <c:v>0.56655500000000003</c:v>
                </c:pt>
                <c:pt idx="3899">
                  <c:v>0.56420499999999996</c:v>
                </c:pt>
                <c:pt idx="3900">
                  <c:v>0.55888599999999999</c:v>
                </c:pt>
                <c:pt idx="3901">
                  <c:v>0.56453900000000001</c:v>
                </c:pt>
                <c:pt idx="3902">
                  <c:v>0.556396</c:v>
                </c:pt>
                <c:pt idx="3903">
                  <c:v>0.55740400000000001</c:v>
                </c:pt>
                <c:pt idx="3904">
                  <c:v>0.55513900000000005</c:v>
                </c:pt>
                <c:pt idx="3905">
                  <c:v>0.55843500000000001</c:v>
                </c:pt>
                <c:pt idx="3906">
                  <c:v>0.56617099999999998</c:v>
                </c:pt>
                <c:pt idx="3907">
                  <c:v>0.576048</c:v>
                </c:pt>
                <c:pt idx="3908">
                  <c:v>0.57272999999999996</c:v>
                </c:pt>
                <c:pt idx="3909">
                  <c:v>0.57869199999999998</c:v>
                </c:pt>
                <c:pt idx="3910">
                  <c:v>0.56933</c:v>
                </c:pt>
                <c:pt idx="3911">
                  <c:v>0.55840100000000004</c:v>
                </c:pt>
                <c:pt idx="3912">
                  <c:v>0.55416200000000004</c:v>
                </c:pt>
                <c:pt idx="3913">
                  <c:v>0.54024899999999998</c:v>
                </c:pt>
                <c:pt idx="3914">
                  <c:v>0.545408</c:v>
                </c:pt>
                <c:pt idx="3915">
                  <c:v>0.55616200000000005</c:v>
                </c:pt>
                <c:pt idx="3916">
                  <c:v>0.55224399999999996</c:v>
                </c:pt>
                <c:pt idx="3917">
                  <c:v>0.53965700000000005</c:v>
                </c:pt>
                <c:pt idx="3918">
                  <c:v>0.51215500000000003</c:v>
                </c:pt>
                <c:pt idx="3919">
                  <c:v>0.51240600000000003</c:v>
                </c:pt>
                <c:pt idx="3920">
                  <c:v>0.53573400000000004</c:v>
                </c:pt>
                <c:pt idx="3921">
                  <c:v>0.55227800000000005</c:v>
                </c:pt>
                <c:pt idx="3922">
                  <c:v>0.55780799999999997</c:v>
                </c:pt>
                <c:pt idx="3923">
                  <c:v>0.57268300000000005</c:v>
                </c:pt>
                <c:pt idx="3924">
                  <c:v>0.57216900000000004</c:v>
                </c:pt>
                <c:pt idx="3925">
                  <c:v>0.56672900000000004</c:v>
                </c:pt>
                <c:pt idx="3926">
                  <c:v>0.59329200000000004</c:v>
                </c:pt>
                <c:pt idx="3927">
                  <c:v>0.56771700000000003</c:v>
                </c:pt>
                <c:pt idx="3928">
                  <c:v>0.56560999999999995</c:v>
                </c:pt>
                <c:pt idx="3929">
                  <c:v>0.57451300000000005</c:v>
                </c:pt>
                <c:pt idx="3930">
                  <c:v>0.55142599999999997</c:v>
                </c:pt>
                <c:pt idx="3931">
                  <c:v>0.53299300000000005</c:v>
                </c:pt>
                <c:pt idx="3932">
                  <c:v>0.52018500000000001</c:v>
                </c:pt>
                <c:pt idx="3933">
                  <c:v>0.52077600000000002</c:v>
                </c:pt>
                <c:pt idx="3934">
                  <c:v>0.52475300000000002</c:v>
                </c:pt>
                <c:pt idx="3935">
                  <c:v>0.53084699999999996</c:v>
                </c:pt>
                <c:pt idx="3936">
                  <c:v>0.52888900000000005</c:v>
                </c:pt>
                <c:pt idx="3937">
                  <c:v>0.53571199999999997</c:v>
                </c:pt>
                <c:pt idx="3938">
                  <c:v>0.54059800000000002</c:v>
                </c:pt>
                <c:pt idx="3939">
                  <c:v>0.55070799999999998</c:v>
                </c:pt>
                <c:pt idx="3940">
                  <c:v>0.54745900000000003</c:v>
                </c:pt>
                <c:pt idx="3941">
                  <c:v>0.55014200000000002</c:v>
                </c:pt>
                <c:pt idx="3942">
                  <c:v>0.54438299999999995</c:v>
                </c:pt>
                <c:pt idx="3943">
                  <c:v>0.543466</c:v>
                </c:pt>
                <c:pt idx="3944">
                  <c:v>0.53312300000000001</c:v>
                </c:pt>
                <c:pt idx="3945">
                  <c:v>0.54017300000000001</c:v>
                </c:pt>
                <c:pt idx="3946">
                  <c:v>0.54001999999999994</c:v>
                </c:pt>
                <c:pt idx="3947">
                  <c:v>0.53278099999999995</c:v>
                </c:pt>
                <c:pt idx="3948">
                  <c:v>0.54388800000000004</c:v>
                </c:pt>
                <c:pt idx="3949">
                  <c:v>0.54108900000000004</c:v>
                </c:pt>
                <c:pt idx="3950">
                  <c:v>0.55311699999999997</c:v>
                </c:pt>
                <c:pt idx="3951">
                  <c:v>0.56458900000000001</c:v>
                </c:pt>
                <c:pt idx="3952">
                  <c:v>0.54752800000000001</c:v>
                </c:pt>
                <c:pt idx="3953">
                  <c:v>0.55929899999999999</c:v>
                </c:pt>
                <c:pt idx="3954">
                  <c:v>0.552948</c:v>
                </c:pt>
                <c:pt idx="3955">
                  <c:v>0.547234</c:v>
                </c:pt>
                <c:pt idx="3956">
                  <c:v>0.53885099999999997</c:v>
                </c:pt>
                <c:pt idx="3957">
                  <c:v>0.55586100000000005</c:v>
                </c:pt>
                <c:pt idx="3958">
                  <c:v>0.55277399999999999</c:v>
                </c:pt>
                <c:pt idx="3959">
                  <c:v>0.55264100000000005</c:v>
                </c:pt>
                <c:pt idx="3960">
                  <c:v>0.56587600000000005</c:v>
                </c:pt>
                <c:pt idx="3961">
                  <c:v>0.56508499999999995</c:v>
                </c:pt>
                <c:pt idx="3962">
                  <c:v>0.55755100000000002</c:v>
                </c:pt>
                <c:pt idx="3963">
                  <c:v>0.55305499999999996</c:v>
                </c:pt>
                <c:pt idx="3964">
                  <c:v>0.55189999999999995</c:v>
                </c:pt>
                <c:pt idx="3965">
                  <c:v>0.55902600000000002</c:v>
                </c:pt>
                <c:pt idx="3966">
                  <c:v>0.56615099999999996</c:v>
                </c:pt>
                <c:pt idx="3967">
                  <c:v>0.57897500000000002</c:v>
                </c:pt>
                <c:pt idx="3968">
                  <c:v>0.56839099999999998</c:v>
                </c:pt>
                <c:pt idx="3969">
                  <c:v>0.58033500000000005</c:v>
                </c:pt>
                <c:pt idx="3970">
                  <c:v>0.57744899999999999</c:v>
                </c:pt>
                <c:pt idx="3971">
                  <c:v>0.58911000000000002</c:v>
                </c:pt>
                <c:pt idx="3972">
                  <c:v>0.567824</c:v>
                </c:pt>
                <c:pt idx="3973">
                  <c:v>0.59415099999999998</c:v>
                </c:pt>
                <c:pt idx="3974">
                  <c:v>0.59282999999999997</c:v>
                </c:pt>
                <c:pt idx="3975">
                  <c:v>0.577766</c:v>
                </c:pt>
                <c:pt idx="3976">
                  <c:v>0.56854199999999999</c:v>
                </c:pt>
                <c:pt idx="3977">
                  <c:v>0.56392200000000003</c:v>
                </c:pt>
                <c:pt idx="3978">
                  <c:v>0.57071700000000003</c:v>
                </c:pt>
                <c:pt idx="3979">
                  <c:v>0.563836</c:v>
                </c:pt>
                <c:pt idx="3980">
                  <c:v>0.55798400000000004</c:v>
                </c:pt>
                <c:pt idx="3981">
                  <c:v>0.55111699999999997</c:v>
                </c:pt>
                <c:pt idx="3982">
                  <c:v>0.553342</c:v>
                </c:pt>
                <c:pt idx="3983">
                  <c:v>0.55818599999999996</c:v>
                </c:pt>
                <c:pt idx="3984">
                  <c:v>0.55197399999999996</c:v>
                </c:pt>
                <c:pt idx="3985">
                  <c:v>0.55304900000000001</c:v>
                </c:pt>
                <c:pt idx="3986">
                  <c:v>0.57008400000000004</c:v>
                </c:pt>
                <c:pt idx="3987">
                  <c:v>0.57553600000000005</c:v>
                </c:pt>
                <c:pt idx="3988">
                  <c:v>0.573546</c:v>
                </c:pt>
                <c:pt idx="3989">
                  <c:v>0.56869400000000003</c:v>
                </c:pt>
                <c:pt idx="3990">
                  <c:v>0.568743</c:v>
                </c:pt>
                <c:pt idx="3991">
                  <c:v>0.55361499999999997</c:v>
                </c:pt>
                <c:pt idx="3992">
                  <c:v>0.55310599999999999</c:v>
                </c:pt>
                <c:pt idx="3993">
                  <c:v>0.55006699999999997</c:v>
                </c:pt>
                <c:pt idx="3994">
                  <c:v>0.547462</c:v>
                </c:pt>
                <c:pt idx="3995">
                  <c:v>0.55890399999999996</c:v>
                </c:pt>
                <c:pt idx="3996">
                  <c:v>0.557759</c:v>
                </c:pt>
                <c:pt idx="3997">
                  <c:v>0.55889200000000006</c:v>
                </c:pt>
                <c:pt idx="3998">
                  <c:v>0.55700000000000005</c:v>
                </c:pt>
                <c:pt idx="3999">
                  <c:v>0.55152299999999999</c:v>
                </c:pt>
                <c:pt idx="4000">
                  <c:v>0.54908000000000001</c:v>
                </c:pt>
                <c:pt idx="4001">
                  <c:v>0.54907600000000001</c:v>
                </c:pt>
                <c:pt idx="4002">
                  <c:v>0.55008999999999997</c:v>
                </c:pt>
                <c:pt idx="4003">
                  <c:v>0.550481</c:v>
                </c:pt>
                <c:pt idx="4004">
                  <c:v>0.54389100000000001</c:v>
                </c:pt>
                <c:pt idx="4005">
                  <c:v>0.53650600000000004</c:v>
                </c:pt>
                <c:pt idx="4006">
                  <c:v>0.52524300000000002</c:v>
                </c:pt>
                <c:pt idx="4007">
                  <c:v>0.52140200000000003</c:v>
                </c:pt>
                <c:pt idx="4008">
                  <c:v>0.53384900000000002</c:v>
                </c:pt>
                <c:pt idx="4009">
                  <c:v>0.52328200000000002</c:v>
                </c:pt>
                <c:pt idx="4010">
                  <c:v>0.51672700000000005</c:v>
                </c:pt>
                <c:pt idx="4011">
                  <c:v>0.51508900000000002</c:v>
                </c:pt>
                <c:pt idx="4012">
                  <c:v>0.51667200000000002</c:v>
                </c:pt>
                <c:pt idx="4013">
                  <c:v>0.51108799999999999</c:v>
                </c:pt>
                <c:pt idx="4014">
                  <c:v>0.51675099999999996</c:v>
                </c:pt>
                <c:pt idx="4015">
                  <c:v>0.527586</c:v>
                </c:pt>
                <c:pt idx="4016">
                  <c:v>0.52515800000000001</c:v>
                </c:pt>
                <c:pt idx="4017">
                  <c:v>0.53652900000000003</c:v>
                </c:pt>
                <c:pt idx="4018">
                  <c:v>0.53278499999999995</c:v>
                </c:pt>
                <c:pt idx="4019">
                  <c:v>0.53750699999999996</c:v>
                </c:pt>
                <c:pt idx="4020">
                  <c:v>0.53067600000000004</c:v>
                </c:pt>
                <c:pt idx="4021">
                  <c:v>0.53330100000000003</c:v>
                </c:pt>
                <c:pt idx="4022">
                  <c:v>0.53325400000000001</c:v>
                </c:pt>
                <c:pt idx="4023">
                  <c:v>0.54515800000000003</c:v>
                </c:pt>
                <c:pt idx="4024">
                  <c:v>0.54422499999999996</c:v>
                </c:pt>
                <c:pt idx="4025">
                  <c:v>0.54266300000000001</c:v>
                </c:pt>
                <c:pt idx="4026">
                  <c:v>0.53606500000000001</c:v>
                </c:pt>
                <c:pt idx="4027">
                  <c:v>0.53342199999999995</c:v>
                </c:pt>
                <c:pt idx="4028">
                  <c:v>0.54301100000000002</c:v>
                </c:pt>
                <c:pt idx="4029">
                  <c:v>0.54269000000000001</c:v>
                </c:pt>
                <c:pt idx="4030">
                  <c:v>0.54775499999999999</c:v>
                </c:pt>
                <c:pt idx="4031">
                  <c:v>0.55256000000000005</c:v>
                </c:pt>
                <c:pt idx="4032">
                  <c:v>0.54623900000000003</c:v>
                </c:pt>
                <c:pt idx="4033">
                  <c:v>0.54621500000000001</c:v>
                </c:pt>
                <c:pt idx="4034">
                  <c:v>0.53971000000000002</c:v>
                </c:pt>
                <c:pt idx="4035">
                  <c:v>0.55509799999999998</c:v>
                </c:pt>
                <c:pt idx="4036">
                  <c:v>0.56256499999999998</c:v>
                </c:pt>
                <c:pt idx="4037">
                  <c:v>0.56198300000000001</c:v>
                </c:pt>
                <c:pt idx="4038">
                  <c:v>0.56244899999999998</c:v>
                </c:pt>
                <c:pt idx="4039">
                  <c:v>0.56129300000000004</c:v>
                </c:pt>
                <c:pt idx="4040">
                  <c:v>0.56793199999999999</c:v>
                </c:pt>
                <c:pt idx="4041">
                  <c:v>0.56470299999999995</c:v>
                </c:pt>
                <c:pt idx="4042">
                  <c:v>0.57139600000000002</c:v>
                </c:pt>
                <c:pt idx="4043">
                  <c:v>0.57872699999999999</c:v>
                </c:pt>
                <c:pt idx="4044">
                  <c:v>0.57815700000000003</c:v>
                </c:pt>
                <c:pt idx="4045">
                  <c:v>0.58355599999999996</c:v>
                </c:pt>
                <c:pt idx="4046">
                  <c:v>0.58606000000000003</c:v>
                </c:pt>
                <c:pt idx="4047">
                  <c:v>0.57746399999999998</c:v>
                </c:pt>
                <c:pt idx="4048">
                  <c:v>0.58031299999999997</c:v>
                </c:pt>
                <c:pt idx="4049">
                  <c:v>0.58480900000000002</c:v>
                </c:pt>
                <c:pt idx="4050">
                  <c:v>0.58593700000000004</c:v>
                </c:pt>
                <c:pt idx="4051">
                  <c:v>0.58967899999999995</c:v>
                </c:pt>
                <c:pt idx="4052">
                  <c:v>0.59206199999999998</c:v>
                </c:pt>
                <c:pt idx="4053">
                  <c:v>0.58304500000000004</c:v>
                </c:pt>
                <c:pt idx="4054">
                  <c:v>0.57855299999999998</c:v>
                </c:pt>
                <c:pt idx="4055">
                  <c:v>0.57155900000000004</c:v>
                </c:pt>
                <c:pt idx="4056">
                  <c:v>0.58691499999999996</c:v>
                </c:pt>
                <c:pt idx="4057">
                  <c:v>0.58538199999999996</c:v>
                </c:pt>
                <c:pt idx="4058">
                  <c:v>0.57356200000000002</c:v>
                </c:pt>
                <c:pt idx="4059">
                  <c:v>0.57424799999999998</c:v>
                </c:pt>
                <c:pt idx="4060">
                  <c:v>0.56478700000000004</c:v>
                </c:pt>
                <c:pt idx="4061">
                  <c:v>0.56238500000000002</c:v>
                </c:pt>
                <c:pt idx="4062">
                  <c:v>0.56122700000000003</c:v>
                </c:pt>
                <c:pt idx="4063">
                  <c:v>0.56148900000000002</c:v>
                </c:pt>
                <c:pt idx="4064">
                  <c:v>0.570245</c:v>
                </c:pt>
                <c:pt idx="4065">
                  <c:v>0.572218</c:v>
                </c:pt>
                <c:pt idx="4066">
                  <c:v>0.56739600000000001</c:v>
                </c:pt>
                <c:pt idx="4067">
                  <c:v>0.57264499999999996</c:v>
                </c:pt>
                <c:pt idx="4068">
                  <c:v>0.570384</c:v>
                </c:pt>
                <c:pt idx="4069">
                  <c:v>0.55613900000000005</c:v>
                </c:pt>
                <c:pt idx="4070">
                  <c:v>0.55043200000000003</c:v>
                </c:pt>
                <c:pt idx="4071">
                  <c:v>0.55082600000000004</c:v>
                </c:pt>
                <c:pt idx="4072">
                  <c:v>0.54597899999999999</c:v>
                </c:pt>
                <c:pt idx="4073">
                  <c:v>0.54135100000000003</c:v>
                </c:pt>
                <c:pt idx="4074">
                  <c:v>0.53191999999999995</c:v>
                </c:pt>
                <c:pt idx="4075">
                  <c:v>0.53834499999999996</c:v>
                </c:pt>
                <c:pt idx="4076">
                  <c:v>0.54322899999999996</c:v>
                </c:pt>
                <c:pt idx="4077">
                  <c:v>0.544126</c:v>
                </c:pt>
                <c:pt idx="4078">
                  <c:v>0.548875</c:v>
                </c:pt>
                <c:pt idx="4079">
                  <c:v>0.54664599999999997</c:v>
                </c:pt>
                <c:pt idx="4080">
                  <c:v>0.54232000000000002</c:v>
                </c:pt>
                <c:pt idx="4081">
                  <c:v>0.54442299999999999</c:v>
                </c:pt>
                <c:pt idx="4082">
                  <c:v>0.536466</c:v>
                </c:pt>
                <c:pt idx="4083">
                  <c:v>0.53265899999999999</c:v>
                </c:pt>
                <c:pt idx="4084">
                  <c:v>0.54330100000000003</c:v>
                </c:pt>
                <c:pt idx="4085">
                  <c:v>0.55382399999999998</c:v>
                </c:pt>
                <c:pt idx="4086">
                  <c:v>0.55887600000000004</c:v>
                </c:pt>
                <c:pt idx="4087">
                  <c:v>0.56222399999999995</c:v>
                </c:pt>
                <c:pt idx="4088">
                  <c:v>0.57481400000000005</c:v>
                </c:pt>
                <c:pt idx="4089">
                  <c:v>0.585372</c:v>
                </c:pt>
                <c:pt idx="4090">
                  <c:v>0.58923700000000001</c:v>
                </c:pt>
                <c:pt idx="4091">
                  <c:v>0.591951</c:v>
                </c:pt>
                <c:pt idx="4092">
                  <c:v>0.59779899999999997</c:v>
                </c:pt>
                <c:pt idx="4093">
                  <c:v>0.58641500000000002</c:v>
                </c:pt>
                <c:pt idx="4094">
                  <c:v>0.58830300000000002</c:v>
                </c:pt>
                <c:pt idx="4095">
                  <c:v>0.58096000000000003</c:v>
                </c:pt>
                <c:pt idx="4096">
                  <c:v>0.58321500000000004</c:v>
                </c:pt>
                <c:pt idx="4097">
                  <c:v>0.57562500000000005</c:v>
                </c:pt>
                <c:pt idx="4098">
                  <c:v>0.56966000000000006</c:v>
                </c:pt>
                <c:pt idx="4099">
                  <c:v>0.57488499999999998</c:v>
                </c:pt>
                <c:pt idx="4100">
                  <c:v>0.57538599999999995</c:v>
                </c:pt>
                <c:pt idx="4101">
                  <c:v>0.56899599999999995</c:v>
                </c:pt>
                <c:pt idx="4102">
                  <c:v>0.55910800000000005</c:v>
                </c:pt>
                <c:pt idx="4103">
                  <c:v>0.55276000000000003</c:v>
                </c:pt>
                <c:pt idx="4104">
                  <c:v>0.547566</c:v>
                </c:pt>
                <c:pt idx="4105">
                  <c:v>0.55491500000000005</c:v>
                </c:pt>
                <c:pt idx="4106">
                  <c:v>0.54705199999999998</c:v>
                </c:pt>
                <c:pt idx="4107">
                  <c:v>0.55684999999999996</c:v>
                </c:pt>
                <c:pt idx="4108">
                  <c:v>0.58285299999999995</c:v>
                </c:pt>
                <c:pt idx="4109">
                  <c:v>0.58213300000000001</c:v>
                </c:pt>
                <c:pt idx="4110">
                  <c:v>0.58855100000000005</c:v>
                </c:pt>
                <c:pt idx="4111">
                  <c:v>0.583866</c:v>
                </c:pt>
                <c:pt idx="4112">
                  <c:v>0.58205399999999996</c:v>
                </c:pt>
                <c:pt idx="4113">
                  <c:v>0.58552400000000004</c:v>
                </c:pt>
                <c:pt idx="4114">
                  <c:v>0.57335499999999995</c:v>
                </c:pt>
                <c:pt idx="4115">
                  <c:v>0.58567999999999998</c:v>
                </c:pt>
                <c:pt idx="4116">
                  <c:v>0.57542800000000005</c:v>
                </c:pt>
                <c:pt idx="4117">
                  <c:v>0.57333999999999996</c:v>
                </c:pt>
                <c:pt idx="4118">
                  <c:v>0.56753200000000004</c:v>
                </c:pt>
                <c:pt idx="4119">
                  <c:v>0.57013499999999995</c:v>
                </c:pt>
                <c:pt idx="4120">
                  <c:v>0.56478799999999996</c:v>
                </c:pt>
                <c:pt idx="4121">
                  <c:v>0.57581000000000004</c:v>
                </c:pt>
                <c:pt idx="4122">
                  <c:v>0.56914799999999999</c:v>
                </c:pt>
                <c:pt idx="4123">
                  <c:v>0.57268600000000003</c:v>
                </c:pt>
                <c:pt idx="4124">
                  <c:v>0.57059000000000004</c:v>
                </c:pt>
                <c:pt idx="4125">
                  <c:v>0.56034200000000001</c:v>
                </c:pt>
                <c:pt idx="4126">
                  <c:v>0.571523</c:v>
                </c:pt>
                <c:pt idx="4127">
                  <c:v>0.57482599999999995</c:v>
                </c:pt>
                <c:pt idx="4128">
                  <c:v>0.58132099999999998</c:v>
                </c:pt>
                <c:pt idx="4129">
                  <c:v>0.57903700000000002</c:v>
                </c:pt>
                <c:pt idx="4130">
                  <c:v>0.57424500000000001</c:v>
                </c:pt>
                <c:pt idx="4131">
                  <c:v>0.58030199999999998</c:v>
                </c:pt>
                <c:pt idx="4132">
                  <c:v>0.58039099999999999</c:v>
                </c:pt>
                <c:pt idx="4133">
                  <c:v>0.571349</c:v>
                </c:pt>
                <c:pt idx="4134">
                  <c:v>0.56817899999999999</c:v>
                </c:pt>
                <c:pt idx="4135">
                  <c:v>0.56791599999999998</c:v>
                </c:pt>
                <c:pt idx="4136">
                  <c:v>0.58032799999999995</c:v>
                </c:pt>
                <c:pt idx="4137">
                  <c:v>0.57146600000000003</c:v>
                </c:pt>
                <c:pt idx="4138">
                  <c:v>0.56880399999999998</c:v>
                </c:pt>
                <c:pt idx="4139">
                  <c:v>0.57370500000000002</c:v>
                </c:pt>
                <c:pt idx="4140">
                  <c:v>0.578511</c:v>
                </c:pt>
                <c:pt idx="4141">
                  <c:v>0.58640300000000001</c:v>
                </c:pt>
                <c:pt idx="4142">
                  <c:v>0.56613100000000005</c:v>
                </c:pt>
                <c:pt idx="4143">
                  <c:v>0.58091499999999996</c:v>
                </c:pt>
                <c:pt idx="4144">
                  <c:v>0.57851799999999998</c:v>
                </c:pt>
                <c:pt idx="4145">
                  <c:v>0.56110300000000002</c:v>
                </c:pt>
                <c:pt idx="4146">
                  <c:v>0.562029</c:v>
                </c:pt>
                <c:pt idx="4147">
                  <c:v>0.54552900000000004</c:v>
                </c:pt>
                <c:pt idx="4148">
                  <c:v>0.54922099999999996</c:v>
                </c:pt>
                <c:pt idx="4149">
                  <c:v>0.55918199999999996</c:v>
                </c:pt>
                <c:pt idx="4150">
                  <c:v>0.56038100000000002</c:v>
                </c:pt>
                <c:pt idx="4151">
                  <c:v>0.56829399999999997</c:v>
                </c:pt>
                <c:pt idx="4152">
                  <c:v>0.56978600000000001</c:v>
                </c:pt>
                <c:pt idx="4153">
                  <c:v>0.535744</c:v>
                </c:pt>
                <c:pt idx="4154">
                  <c:v>0.54328500000000002</c:v>
                </c:pt>
                <c:pt idx="4155">
                  <c:v>0.54826600000000003</c:v>
                </c:pt>
                <c:pt idx="4156">
                  <c:v>0.55676099999999995</c:v>
                </c:pt>
                <c:pt idx="4157">
                  <c:v>0.56359300000000001</c:v>
                </c:pt>
                <c:pt idx="4158">
                  <c:v>0.56718599999999997</c:v>
                </c:pt>
                <c:pt idx="4159">
                  <c:v>0.56017700000000004</c:v>
                </c:pt>
                <c:pt idx="4160">
                  <c:v>0.544126</c:v>
                </c:pt>
                <c:pt idx="4161">
                  <c:v>0.54601999999999995</c:v>
                </c:pt>
                <c:pt idx="4162">
                  <c:v>0.547373</c:v>
                </c:pt>
                <c:pt idx="4163">
                  <c:v>0.54619300000000004</c:v>
                </c:pt>
                <c:pt idx="4164">
                  <c:v>0.53961999999999999</c:v>
                </c:pt>
                <c:pt idx="4165">
                  <c:v>0.53903999999999996</c:v>
                </c:pt>
                <c:pt idx="4166">
                  <c:v>0.533389</c:v>
                </c:pt>
                <c:pt idx="4167">
                  <c:v>0.530779</c:v>
                </c:pt>
                <c:pt idx="4168">
                  <c:v>0.54341700000000004</c:v>
                </c:pt>
                <c:pt idx="4169">
                  <c:v>0.54532700000000001</c:v>
                </c:pt>
                <c:pt idx="4170">
                  <c:v>0.54597600000000002</c:v>
                </c:pt>
                <c:pt idx="4171">
                  <c:v>0.53916299999999995</c:v>
                </c:pt>
                <c:pt idx="4172">
                  <c:v>0.544045</c:v>
                </c:pt>
                <c:pt idx="4173">
                  <c:v>0.53806399999999999</c:v>
                </c:pt>
                <c:pt idx="4174">
                  <c:v>0.53699799999999998</c:v>
                </c:pt>
                <c:pt idx="4175">
                  <c:v>0.54390700000000003</c:v>
                </c:pt>
                <c:pt idx="4176">
                  <c:v>0.53461700000000001</c:v>
                </c:pt>
                <c:pt idx="4177">
                  <c:v>0.53657900000000003</c:v>
                </c:pt>
                <c:pt idx="4178">
                  <c:v>0.520146</c:v>
                </c:pt>
                <c:pt idx="4179">
                  <c:v>0.50997899999999996</c:v>
                </c:pt>
                <c:pt idx="4180">
                  <c:v>0.50386799999999998</c:v>
                </c:pt>
                <c:pt idx="4181">
                  <c:v>0.50906600000000002</c:v>
                </c:pt>
                <c:pt idx="4182">
                  <c:v>0.51444599999999996</c:v>
                </c:pt>
                <c:pt idx="4183">
                  <c:v>0.51212899999999995</c:v>
                </c:pt>
                <c:pt idx="4184">
                  <c:v>0.52072799999999997</c:v>
                </c:pt>
                <c:pt idx="4185">
                  <c:v>0.52724700000000002</c:v>
                </c:pt>
                <c:pt idx="4186">
                  <c:v>0.52891200000000005</c:v>
                </c:pt>
                <c:pt idx="4187">
                  <c:v>0.52368599999999998</c:v>
                </c:pt>
                <c:pt idx="4188">
                  <c:v>0.524335</c:v>
                </c:pt>
                <c:pt idx="4189">
                  <c:v>0.52718399999999999</c:v>
                </c:pt>
                <c:pt idx="4190">
                  <c:v>0.52839899999999995</c:v>
                </c:pt>
                <c:pt idx="4191">
                  <c:v>0.53154800000000002</c:v>
                </c:pt>
                <c:pt idx="4192">
                  <c:v>0.53184200000000004</c:v>
                </c:pt>
                <c:pt idx="4193">
                  <c:v>0.53067600000000004</c:v>
                </c:pt>
                <c:pt idx="4194">
                  <c:v>0.52793699999999999</c:v>
                </c:pt>
                <c:pt idx="4195">
                  <c:v>0.53143300000000004</c:v>
                </c:pt>
                <c:pt idx="4196">
                  <c:v>0.53682300000000005</c:v>
                </c:pt>
                <c:pt idx="4197">
                  <c:v>0.54300499999999996</c:v>
                </c:pt>
                <c:pt idx="4198">
                  <c:v>0.53187300000000004</c:v>
                </c:pt>
                <c:pt idx="4199">
                  <c:v>0.53805599999999998</c:v>
                </c:pt>
                <c:pt idx="4200">
                  <c:v>0.53979900000000003</c:v>
                </c:pt>
                <c:pt idx="4201">
                  <c:v>0.55640599999999996</c:v>
                </c:pt>
                <c:pt idx="4202">
                  <c:v>0.55006699999999997</c:v>
                </c:pt>
                <c:pt idx="4203">
                  <c:v>0.53959900000000005</c:v>
                </c:pt>
                <c:pt idx="4204">
                  <c:v>0.55670399999999998</c:v>
                </c:pt>
                <c:pt idx="4205">
                  <c:v>0.57457899999999995</c:v>
                </c:pt>
                <c:pt idx="4206">
                  <c:v>0.57201299999999999</c:v>
                </c:pt>
                <c:pt idx="4207">
                  <c:v>0.56458600000000003</c:v>
                </c:pt>
                <c:pt idx="4208">
                  <c:v>0.57108700000000001</c:v>
                </c:pt>
                <c:pt idx="4209">
                  <c:v>0.56931100000000001</c:v>
                </c:pt>
                <c:pt idx="4210">
                  <c:v>0.56186700000000001</c:v>
                </c:pt>
                <c:pt idx="4211">
                  <c:v>0.53444999999999998</c:v>
                </c:pt>
                <c:pt idx="4212">
                  <c:v>0.53926200000000002</c:v>
                </c:pt>
                <c:pt idx="4213">
                  <c:v>0.53718200000000005</c:v>
                </c:pt>
                <c:pt idx="4214">
                  <c:v>0.54676499999999995</c:v>
                </c:pt>
                <c:pt idx="4215">
                  <c:v>0.54508400000000001</c:v>
                </c:pt>
                <c:pt idx="4216">
                  <c:v>0.54330800000000001</c:v>
                </c:pt>
                <c:pt idx="4217">
                  <c:v>0.54383899999999996</c:v>
                </c:pt>
                <c:pt idx="4218">
                  <c:v>0.53749599999999997</c:v>
                </c:pt>
                <c:pt idx="4219">
                  <c:v>0.54348200000000002</c:v>
                </c:pt>
                <c:pt idx="4220">
                  <c:v>0.53032699999999999</c:v>
                </c:pt>
                <c:pt idx="4221">
                  <c:v>0.53371999999999997</c:v>
                </c:pt>
                <c:pt idx="4222">
                  <c:v>0.532308</c:v>
                </c:pt>
                <c:pt idx="4223">
                  <c:v>0.54504600000000003</c:v>
                </c:pt>
                <c:pt idx="4224">
                  <c:v>0.54930699999999999</c:v>
                </c:pt>
                <c:pt idx="4225">
                  <c:v>0.558894</c:v>
                </c:pt>
                <c:pt idx="4226">
                  <c:v>0.58228599999999997</c:v>
                </c:pt>
                <c:pt idx="4227">
                  <c:v>0.58835700000000002</c:v>
                </c:pt>
                <c:pt idx="4228">
                  <c:v>0.59360599999999997</c:v>
                </c:pt>
                <c:pt idx="4229">
                  <c:v>0.59552499999999997</c:v>
                </c:pt>
                <c:pt idx="4230">
                  <c:v>0.59546100000000002</c:v>
                </c:pt>
                <c:pt idx="4231">
                  <c:v>0.598217</c:v>
                </c:pt>
                <c:pt idx="4232">
                  <c:v>0.58927600000000002</c:v>
                </c:pt>
                <c:pt idx="4233">
                  <c:v>0.58172000000000001</c:v>
                </c:pt>
                <c:pt idx="4234">
                  <c:v>0.57907500000000001</c:v>
                </c:pt>
                <c:pt idx="4235">
                  <c:v>0.58190500000000001</c:v>
                </c:pt>
                <c:pt idx="4236">
                  <c:v>0.57469199999999998</c:v>
                </c:pt>
                <c:pt idx="4237">
                  <c:v>0.57433299999999998</c:v>
                </c:pt>
                <c:pt idx="4238">
                  <c:v>0.56884900000000005</c:v>
                </c:pt>
                <c:pt idx="4239">
                  <c:v>0.56651399999999996</c:v>
                </c:pt>
                <c:pt idx="4240">
                  <c:v>0.55694299999999997</c:v>
                </c:pt>
                <c:pt idx="4241">
                  <c:v>0.55661000000000005</c:v>
                </c:pt>
                <c:pt idx="4242">
                  <c:v>0.55375399999999997</c:v>
                </c:pt>
                <c:pt idx="4243">
                  <c:v>0.55465699999999996</c:v>
                </c:pt>
                <c:pt idx="4244">
                  <c:v>0.55772200000000005</c:v>
                </c:pt>
                <c:pt idx="4245">
                  <c:v>0.56135599999999997</c:v>
                </c:pt>
                <c:pt idx="4246">
                  <c:v>0.56489800000000001</c:v>
                </c:pt>
                <c:pt idx="4247">
                  <c:v>0.56204100000000001</c:v>
                </c:pt>
                <c:pt idx="4248">
                  <c:v>0.56903599999999999</c:v>
                </c:pt>
                <c:pt idx="4249">
                  <c:v>0.55749899999999997</c:v>
                </c:pt>
                <c:pt idx="4250">
                  <c:v>0.56485200000000002</c:v>
                </c:pt>
                <c:pt idx="4251">
                  <c:v>0.55139499999999997</c:v>
                </c:pt>
                <c:pt idx="4252">
                  <c:v>0.55235599999999996</c:v>
                </c:pt>
                <c:pt idx="4253">
                  <c:v>0.55796000000000001</c:v>
                </c:pt>
                <c:pt idx="4254">
                  <c:v>0.54415100000000005</c:v>
                </c:pt>
                <c:pt idx="4255">
                  <c:v>0.53964599999999996</c:v>
                </c:pt>
                <c:pt idx="4256">
                  <c:v>0.54597200000000001</c:v>
                </c:pt>
                <c:pt idx="4257">
                  <c:v>0.56163600000000002</c:v>
                </c:pt>
                <c:pt idx="4258">
                  <c:v>0.571322</c:v>
                </c:pt>
                <c:pt idx="4259">
                  <c:v>0.56775699999999996</c:v>
                </c:pt>
                <c:pt idx="4260">
                  <c:v>0.56177699999999997</c:v>
                </c:pt>
                <c:pt idx="4261">
                  <c:v>0.560531</c:v>
                </c:pt>
                <c:pt idx="4262">
                  <c:v>0.56436299999999995</c:v>
                </c:pt>
                <c:pt idx="4263">
                  <c:v>0.56012200000000001</c:v>
                </c:pt>
                <c:pt idx="4264">
                  <c:v>0.54608500000000004</c:v>
                </c:pt>
                <c:pt idx="4265">
                  <c:v>0.57033800000000001</c:v>
                </c:pt>
                <c:pt idx="4266">
                  <c:v>0.57020199999999999</c:v>
                </c:pt>
                <c:pt idx="4267">
                  <c:v>0.56646099999999999</c:v>
                </c:pt>
                <c:pt idx="4268">
                  <c:v>0.57894699999999999</c:v>
                </c:pt>
                <c:pt idx="4269">
                  <c:v>0.57391899999999996</c:v>
                </c:pt>
                <c:pt idx="4270">
                  <c:v>0.56537000000000004</c:v>
                </c:pt>
                <c:pt idx="4271">
                  <c:v>0.57171000000000005</c:v>
                </c:pt>
                <c:pt idx="4272">
                  <c:v>0.56620400000000004</c:v>
                </c:pt>
                <c:pt idx="4273">
                  <c:v>0.56539099999999998</c:v>
                </c:pt>
                <c:pt idx="4274">
                  <c:v>0.56661399999999995</c:v>
                </c:pt>
                <c:pt idx="4275">
                  <c:v>0.55971599999999999</c:v>
                </c:pt>
                <c:pt idx="4276">
                  <c:v>0.56203800000000004</c:v>
                </c:pt>
                <c:pt idx="4277">
                  <c:v>0.56515400000000005</c:v>
                </c:pt>
                <c:pt idx="4278">
                  <c:v>0.56872999999999996</c:v>
                </c:pt>
                <c:pt idx="4279">
                  <c:v>0.56633299999999998</c:v>
                </c:pt>
                <c:pt idx="4280">
                  <c:v>0.56417399999999995</c:v>
                </c:pt>
                <c:pt idx="4281">
                  <c:v>0.56464800000000004</c:v>
                </c:pt>
                <c:pt idx="4282">
                  <c:v>0.56762000000000001</c:v>
                </c:pt>
                <c:pt idx="4283">
                  <c:v>0.56389199999999995</c:v>
                </c:pt>
                <c:pt idx="4284">
                  <c:v>0.55360200000000004</c:v>
                </c:pt>
                <c:pt idx="4285">
                  <c:v>0.54862699999999998</c:v>
                </c:pt>
                <c:pt idx="4286">
                  <c:v>0.53839300000000001</c:v>
                </c:pt>
                <c:pt idx="4287">
                  <c:v>0.54474900000000004</c:v>
                </c:pt>
                <c:pt idx="4288">
                  <c:v>0.53805800000000004</c:v>
                </c:pt>
                <c:pt idx="4289">
                  <c:v>0.53464100000000003</c:v>
                </c:pt>
                <c:pt idx="4290">
                  <c:v>0.52455300000000005</c:v>
                </c:pt>
                <c:pt idx="4291">
                  <c:v>0.52890599999999999</c:v>
                </c:pt>
                <c:pt idx="4292">
                  <c:v>0.536972</c:v>
                </c:pt>
                <c:pt idx="4293">
                  <c:v>0.52799700000000005</c:v>
                </c:pt>
                <c:pt idx="4294">
                  <c:v>0.53769599999999995</c:v>
                </c:pt>
                <c:pt idx="4295">
                  <c:v>0.54458799999999996</c:v>
                </c:pt>
                <c:pt idx="4296">
                  <c:v>0.54690499999999997</c:v>
                </c:pt>
                <c:pt idx="4297">
                  <c:v>0.54422099999999995</c:v>
                </c:pt>
                <c:pt idx="4298">
                  <c:v>0.54460500000000001</c:v>
                </c:pt>
                <c:pt idx="4299">
                  <c:v>0.54576999999999998</c:v>
                </c:pt>
                <c:pt idx="4300">
                  <c:v>0.54803599999999997</c:v>
                </c:pt>
                <c:pt idx="4301">
                  <c:v>0.552504</c:v>
                </c:pt>
                <c:pt idx="4302">
                  <c:v>0.55205499999999996</c:v>
                </c:pt>
                <c:pt idx="4303">
                  <c:v>0.54951799999999995</c:v>
                </c:pt>
                <c:pt idx="4304">
                  <c:v>0.54540599999999995</c:v>
                </c:pt>
                <c:pt idx="4305">
                  <c:v>0.551875</c:v>
                </c:pt>
                <c:pt idx="4306">
                  <c:v>0.554952</c:v>
                </c:pt>
                <c:pt idx="4307">
                  <c:v>0.55887600000000004</c:v>
                </c:pt>
                <c:pt idx="4308">
                  <c:v>0.57136500000000001</c:v>
                </c:pt>
                <c:pt idx="4309">
                  <c:v>0.58106800000000003</c:v>
                </c:pt>
                <c:pt idx="4310">
                  <c:v>0.58230099999999996</c:v>
                </c:pt>
                <c:pt idx="4311">
                  <c:v>0.586754</c:v>
                </c:pt>
                <c:pt idx="4312">
                  <c:v>0.592256</c:v>
                </c:pt>
                <c:pt idx="4313">
                  <c:v>0.59104800000000002</c:v>
                </c:pt>
                <c:pt idx="4314">
                  <c:v>0.58414299999999997</c:v>
                </c:pt>
                <c:pt idx="4315">
                  <c:v>0.58337000000000006</c:v>
                </c:pt>
                <c:pt idx="4316">
                  <c:v>0.59106199999999998</c:v>
                </c:pt>
                <c:pt idx="4317">
                  <c:v>0.57158100000000001</c:v>
                </c:pt>
                <c:pt idx="4318">
                  <c:v>0.56889100000000004</c:v>
                </c:pt>
                <c:pt idx="4319">
                  <c:v>0.56757400000000002</c:v>
                </c:pt>
                <c:pt idx="4320">
                  <c:v>0.56558799999999998</c:v>
                </c:pt>
                <c:pt idx="4321">
                  <c:v>0.55472299999999997</c:v>
                </c:pt>
                <c:pt idx="4322">
                  <c:v>0.55938900000000003</c:v>
                </c:pt>
                <c:pt idx="4323">
                  <c:v>0.54388999999999998</c:v>
                </c:pt>
                <c:pt idx="4324">
                  <c:v>0.55554199999999998</c:v>
                </c:pt>
                <c:pt idx="4325">
                  <c:v>0.55663200000000002</c:v>
                </c:pt>
                <c:pt idx="4326">
                  <c:v>0.542848</c:v>
                </c:pt>
                <c:pt idx="4327">
                  <c:v>0.55920599999999998</c:v>
                </c:pt>
                <c:pt idx="4328">
                  <c:v>0.59098899999999999</c:v>
                </c:pt>
                <c:pt idx="4329">
                  <c:v>0.58968200000000004</c:v>
                </c:pt>
                <c:pt idx="4330">
                  <c:v>0.56278499999999998</c:v>
                </c:pt>
                <c:pt idx="4331">
                  <c:v>0.56292699999999996</c:v>
                </c:pt>
                <c:pt idx="4332">
                  <c:v>0.56446099999999999</c:v>
                </c:pt>
                <c:pt idx="4333">
                  <c:v>0.57152199999999997</c:v>
                </c:pt>
                <c:pt idx="4334">
                  <c:v>0.56949300000000003</c:v>
                </c:pt>
                <c:pt idx="4335">
                  <c:v>0.57305200000000001</c:v>
                </c:pt>
                <c:pt idx="4336">
                  <c:v>0.56836299999999995</c:v>
                </c:pt>
                <c:pt idx="4337">
                  <c:v>0.56127700000000003</c:v>
                </c:pt>
                <c:pt idx="4338">
                  <c:v>0.54744499999999996</c:v>
                </c:pt>
                <c:pt idx="4339">
                  <c:v>0.55355600000000005</c:v>
                </c:pt>
                <c:pt idx="4340">
                  <c:v>0.56185399999999996</c:v>
                </c:pt>
                <c:pt idx="4341">
                  <c:v>0.56505799999999995</c:v>
                </c:pt>
                <c:pt idx="4342">
                  <c:v>0.56810899999999998</c:v>
                </c:pt>
                <c:pt idx="4343">
                  <c:v>0.56354700000000002</c:v>
                </c:pt>
                <c:pt idx="4344">
                  <c:v>0.562527</c:v>
                </c:pt>
                <c:pt idx="4345">
                  <c:v>0.55815400000000004</c:v>
                </c:pt>
                <c:pt idx="4346">
                  <c:v>0.560867</c:v>
                </c:pt>
                <c:pt idx="4347">
                  <c:v>0.55976400000000004</c:v>
                </c:pt>
                <c:pt idx="4348">
                  <c:v>0.55882500000000002</c:v>
                </c:pt>
                <c:pt idx="4349">
                  <c:v>0.56193800000000005</c:v>
                </c:pt>
                <c:pt idx="4350">
                  <c:v>0.56596500000000005</c:v>
                </c:pt>
                <c:pt idx="4351">
                  <c:v>0.57194</c:v>
                </c:pt>
                <c:pt idx="4352">
                  <c:v>0.57582599999999995</c:v>
                </c:pt>
                <c:pt idx="4353">
                  <c:v>0.57799199999999995</c:v>
                </c:pt>
                <c:pt idx="4354">
                  <c:v>0.56947199999999998</c:v>
                </c:pt>
                <c:pt idx="4355">
                  <c:v>0.56364199999999998</c:v>
                </c:pt>
                <c:pt idx="4356">
                  <c:v>0.57167900000000005</c:v>
                </c:pt>
                <c:pt idx="4357">
                  <c:v>0.55784100000000003</c:v>
                </c:pt>
                <c:pt idx="4358">
                  <c:v>0.54363099999999998</c:v>
                </c:pt>
                <c:pt idx="4359">
                  <c:v>0.54511699999999996</c:v>
                </c:pt>
                <c:pt idx="4360">
                  <c:v>0.53544700000000001</c:v>
                </c:pt>
                <c:pt idx="4361">
                  <c:v>0.52695899999999996</c:v>
                </c:pt>
                <c:pt idx="4362">
                  <c:v>0.53531399999999996</c:v>
                </c:pt>
                <c:pt idx="4363">
                  <c:v>0.543736</c:v>
                </c:pt>
                <c:pt idx="4364">
                  <c:v>0.53925999999999996</c:v>
                </c:pt>
                <c:pt idx="4365">
                  <c:v>0.54490700000000003</c:v>
                </c:pt>
                <c:pt idx="4366">
                  <c:v>0.55778099999999997</c:v>
                </c:pt>
                <c:pt idx="4367">
                  <c:v>0.55357599999999996</c:v>
                </c:pt>
                <c:pt idx="4368">
                  <c:v>0.551983</c:v>
                </c:pt>
                <c:pt idx="4369">
                  <c:v>0.560558</c:v>
                </c:pt>
                <c:pt idx="4370">
                  <c:v>0.57628900000000005</c:v>
                </c:pt>
                <c:pt idx="4371">
                  <c:v>0.56790300000000005</c:v>
                </c:pt>
                <c:pt idx="4372">
                  <c:v>0.55428999999999995</c:v>
                </c:pt>
                <c:pt idx="4373">
                  <c:v>0.54905700000000002</c:v>
                </c:pt>
                <c:pt idx="4374">
                  <c:v>0.55819700000000005</c:v>
                </c:pt>
                <c:pt idx="4375">
                  <c:v>0.56416599999999995</c:v>
                </c:pt>
                <c:pt idx="4376">
                  <c:v>0.55243600000000004</c:v>
                </c:pt>
                <c:pt idx="4377">
                  <c:v>0.54972799999999999</c:v>
                </c:pt>
                <c:pt idx="4378">
                  <c:v>0.56913800000000003</c:v>
                </c:pt>
                <c:pt idx="4379">
                  <c:v>0.57091000000000003</c:v>
                </c:pt>
                <c:pt idx="4380">
                  <c:v>0.579928</c:v>
                </c:pt>
                <c:pt idx="4381">
                  <c:v>0.58482299999999998</c:v>
                </c:pt>
                <c:pt idx="4382">
                  <c:v>0.58954600000000001</c:v>
                </c:pt>
                <c:pt idx="4383">
                  <c:v>0.58849300000000004</c:v>
                </c:pt>
                <c:pt idx="4384">
                  <c:v>0.57746399999999998</c:v>
                </c:pt>
                <c:pt idx="4385">
                  <c:v>0.57414600000000005</c:v>
                </c:pt>
                <c:pt idx="4386">
                  <c:v>0.57609100000000002</c:v>
                </c:pt>
                <c:pt idx="4387">
                  <c:v>0.57730300000000001</c:v>
                </c:pt>
                <c:pt idx="4388">
                  <c:v>0.57624699999999995</c:v>
                </c:pt>
                <c:pt idx="4389">
                  <c:v>0.573295</c:v>
                </c:pt>
                <c:pt idx="4390">
                  <c:v>0.57230999999999999</c:v>
                </c:pt>
                <c:pt idx="4391">
                  <c:v>0.57745299999999999</c:v>
                </c:pt>
                <c:pt idx="4392">
                  <c:v>0.57907900000000001</c:v>
                </c:pt>
                <c:pt idx="4393">
                  <c:v>0.57141699999999995</c:v>
                </c:pt>
                <c:pt idx="4394">
                  <c:v>0.56851600000000002</c:v>
                </c:pt>
                <c:pt idx="4395">
                  <c:v>0.57018800000000003</c:v>
                </c:pt>
                <c:pt idx="4396">
                  <c:v>0.57356399999999996</c:v>
                </c:pt>
                <c:pt idx="4397">
                  <c:v>0.570106</c:v>
                </c:pt>
                <c:pt idx="4398">
                  <c:v>0.56784400000000002</c:v>
                </c:pt>
                <c:pt idx="4399">
                  <c:v>0.57354799999999995</c:v>
                </c:pt>
                <c:pt idx="4400">
                  <c:v>0.56742300000000001</c:v>
                </c:pt>
                <c:pt idx="4401">
                  <c:v>0.55653699999999995</c:v>
                </c:pt>
                <c:pt idx="4402">
                  <c:v>0.567106</c:v>
                </c:pt>
                <c:pt idx="4403">
                  <c:v>0.58281400000000005</c:v>
                </c:pt>
                <c:pt idx="4404">
                  <c:v>0.59788799999999998</c:v>
                </c:pt>
                <c:pt idx="4405">
                  <c:v>0.57957700000000001</c:v>
                </c:pt>
                <c:pt idx="4406">
                  <c:v>0.58329200000000003</c:v>
                </c:pt>
                <c:pt idx="4407">
                  <c:v>0.58017600000000003</c:v>
                </c:pt>
                <c:pt idx="4408">
                  <c:v>0.54789600000000005</c:v>
                </c:pt>
                <c:pt idx="4409">
                  <c:v>0.53261800000000004</c:v>
                </c:pt>
                <c:pt idx="4410">
                  <c:v>0.52697099999999997</c:v>
                </c:pt>
                <c:pt idx="4411">
                  <c:v>0.53104899999999999</c:v>
                </c:pt>
                <c:pt idx="4412">
                  <c:v>0.52240900000000001</c:v>
                </c:pt>
                <c:pt idx="4413">
                  <c:v>0.51863999999999999</c:v>
                </c:pt>
                <c:pt idx="4414">
                  <c:v>0.51778900000000005</c:v>
                </c:pt>
                <c:pt idx="4415">
                  <c:v>0.52234599999999998</c:v>
                </c:pt>
                <c:pt idx="4416">
                  <c:v>0.53229700000000002</c:v>
                </c:pt>
                <c:pt idx="4417">
                  <c:v>0.53520400000000001</c:v>
                </c:pt>
                <c:pt idx="4418">
                  <c:v>0.53471500000000005</c:v>
                </c:pt>
                <c:pt idx="4419">
                  <c:v>0.53000800000000003</c:v>
                </c:pt>
                <c:pt idx="4420">
                  <c:v>0.53376400000000002</c:v>
                </c:pt>
                <c:pt idx="4421">
                  <c:v>0.54142100000000004</c:v>
                </c:pt>
                <c:pt idx="4422">
                  <c:v>0.53832899999999995</c:v>
                </c:pt>
                <c:pt idx="4423">
                  <c:v>0.53389600000000004</c:v>
                </c:pt>
                <c:pt idx="4424">
                  <c:v>0.53967299999999996</c:v>
                </c:pt>
                <c:pt idx="4425">
                  <c:v>0.533335</c:v>
                </c:pt>
                <c:pt idx="4426">
                  <c:v>0.53674500000000003</c:v>
                </c:pt>
                <c:pt idx="4427">
                  <c:v>0.54928500000000002</c:v>
                </c:pt>
                <c:pt idx="4428">
                  <c:v>0.55256799999999995</c:v>
                </c:pt>
                <c:pt idx="4429">
                  <c:v>0.55041499999999999</c:v>
                </c:pt>
                <c:pt idx="4430">
                  <c:v>0.55160200000000004</c:v>
                </c:pt>
                <c:pt idx="4431">
                  <c:v>0.54954000000000003</c:v>
                </c:pt>
                <c:pt idx="4432">
                  <c:v>0.54480499999999998</c:v>
                </c:pt>
                <c:pt idx="4433">
                  <c:v>0.54057999999999995</c:v>
                </c:pt>
                <c:pt idx="4434">
                  <c:v>0.55430699999999999</c:v>
                </c:pt>
                <c:pt idx="4435">
                  <c:v>0.549431</c:v>
                </c:pt>
                <c:pt idx="4436">
                  <c:v>0.55191800000000002</c:v>
                </c:pt>
                <c:pt idx="4437">
                  <c:v>0.55325500000000005</c:v>
                </c:pt>
                <c:pt idx="4438">
                  <c:v>0.555585</c:v>
                </c:pt>
                <c:pt idx="4439">
                  <c:v>0.54904200000000003</c:v>
                </c:pt>
                <c:pt idx="4440">
                  <c:v>0.54888599999999999</c:v>
                </c:pt>
                <c:pt idx="4441">
                  <c:v>0.55200000000000005</c:v>
                </c:pt>
                <c:pt idx="4442">
                  <c:v>0.55620800000000004</c:v>
                </c:pt>
                <c:pt idx="4443">
                  <c:v>0.55875399999999997</c:v>
                </c:pt>
                <c:pt idx="4444">
                  <c:v>0.55609399999999998</c:v>
                </c:pt>
                <c:pt idx="4445">
                  <c:v>0.55168300000000003</c:v>
                </c:pt>
                <c:pt idx="4446">
                  <c:v>0.56015000000000004</c:v>
                </c:pt>
                <c:pt idx="4447">
                  <c:v>0.55807799999999996</c:v>
                </c:pt>
                <c:pt idx="4448">
                  <c:v>0.55224600000000001</c:v>
                </c:pt>
                <c:pt idx="4449">
                  <c:v>0.54741499999999998</c:v>
                </c:pt>
                <c:pt idx="4450">
                  <c:v>0.53209300000000004</c:v>
                </c:pt>
                <c:pt idx="4451">
                  <c:v>0.53200899999999995</c:v>
                </c:pt>
                <c:pt idx="4452">
                  <c:v>0.54277699999999995</c:v>
                </c:pt>
                <c:pt idx="4453">
                  <c:v>0.52401699999999996</c:v>
                </c:pt>
                <c:pt idx="4454">
                  <c:v>0.54293100000000005</c:v>
                </c:pt>
                <c:pt idx="4455">
                  <c:v>0.54803400000000002</c:v>
                </c:pt>
                <c:pt idx="4456">
                  <c:v>0.55530900000000005</c:v>
                </c:pt>
                <c:pt idx="4457">
                  <c:v>0.56593199999999999</c:v>
                </c:pt>
                <c:pt idx="4458">
                  <c:v>0.567388</c:v>
                </c:pt>
                <c:pt idx="4459">
                  <c:v>0.568357</c:v>
                </c:pt>
                <c:pt idx="4460">
                  <c:v>0.57054300000000002</c:v>
                </c:pt>
                <c:pt idx="4461">
                  <c:v>0.57690600000000003</c:v>
                </c:pt>
                <c:pt idx="4462">
                  <c:v>0.56474400000000002</c:v>
                </c:pt>
                <c:pt idx="4463">
                  <c:v>0.57928400000000002</c:v>
                </c:pt>
                <c:pt idx="4464">
                  <c:v>0.567214</c:v>
                </c:pt>
                <c:pt idx="4465">
                  <c:v>0.56521500000000002</c:v>
                </c:pt>
                <c:pt idx="4466">
                  <c:v>0.56460200000000005</c:v>
                </c:pt>
                <c:pt idx="4467">
                  <c:v>0.55890099999999998</c:v>
                </c:pt>
                <c:pt idx="4468">
                  <c:v>0.54487799999999997</c:v>
                </c:pt>
                <c:pt idx="4469">
                  <c:v>0.53908299999999998</c:v>
                </c:pt>
                <c:pt idx="4470">
                  <c:v>0.54106399999999999</c:v>
                </c:pt>
                <c:pt idx="4471">
                  <c:v>0.54571099999999995</c:v>
                </c:pt>
                <c:pt idx="4472">
                  <c:v>0.54138500000000001</c:v>
                </c:pt>
                <c:pt idx="4473">
                  <c:v>0.53988999999999998</c:v>
                </c:pt>
                <c:pt idx="4474">
                  <c:v>0.53218699999999997</c:v>
                </c:pt>
                <c:pt idx="4475">
                  <c:v>0.538574</c:v>
                </c:pt>
                <c:pt idx="4476">
                  <c:v>0.54610199999999998</c:v>
                </c:pt>
                <c:pt idx="4477">
                  <c:v>0.53732500000000005</c:v>
                </c:pt>
                <c:pt idx="4478">
                  <c:v>0.55116399999999999</c:v>
                </c:pt>
                <c:pt idx="4479">
                  <c:v>0.55628999999999995</c:v>
                </c:pt>
                <c:pt idx="4480">
                  <c:v>0.55232400000000004</c:v>
                </c:pt>
                <c:pt idx="4481">
                  <c:v>0.54387799999999997</c:v>
                </c:pt>
                <c:pt idx="4482">
                  <c:v>0.55210800000000004</c:v>
                </c:pt>
                <c:pt idx="4483">
                  <c:v>0.54857599999999995</c:v>
                </c:pt>
                <c:pt idx="4484">
                  <c:v>0.55143200000000003</c:v>
                </c:pt>
                <c:pt idx="4485">
                  <c:v>0.54703100000000004</c:v>
                </c:pt>
                <c:pt idx="4486">
                  <c:v>0.550983</c:v>
                </c:pt>
                <c:pt idx="4487">
                  <c:v>0.55688899999999997</c:v>
                </c:pt>
                <c:pt idx="4488">
                  <c:v>0.566639</c:v>
                </c:pt>
                <c:pt idx="4489">
                  <c:v>0.572133</c:v>
                </c:pt>
                <c:pt idx="4490">
                  <c:v>0.580708</c:v>
                </c:pt>
                <c:pt idx="4491">
                  <c:v>0.58352199999999999</c:v>
                </c:pt>
                <c:pt idx="4492">
                  <c:v>0.57540500000000006</c:v>
                </c:pt>
                <c:pt idx="4493">
                  <c:v>0.56710000000000005</c:v>
                </c:pt>
                <c:pt idx="4494">
                  <c:v>0.56706199999999995</c:v>
                </c:pt>
                <c:pt idx="4495">
                  <c:v>0.55851399999999995</c:v>
                </c:pt>
                <c:pt idx="4496">
                  <c:v>0.54382600000000003</c:v>
                </c:pt>
                <c:pt idx="4497">
                  <c:v>0.55115000000000003</c:v>
                </c:pt>
                <c:pt idx="4498">
                  <c:v>0.54576100000000005</c:v>
                </c:pt>
                <c:pt idx="4499">
                  <c:v>0.54744700000000002</c:v>
                </c:pt>
                <c:pt idx="4500">
                  <c:v>0.54829399999999995</c:v>
                </c:pt>
                <c:pt idx="4501">
                  <c:v>0.55313699999999999</c:v>
                </c:pt>
                <c:pt idx="4502">
                  <c:v>0.54986800000000002</c:v>
                </c:pt>
                <c:pt idx="4503">
                  <c:v>0.55107300000000004</c:v>
                </c:pt>
                <c:pt idx="4504">
                  <c:v>0.54900800000000005</c:v>
                </c:pt>
                <c:pt idx="4505">
                  <c:v>0.54990099999999997</c:v>
                </c:pt>
                <c:pt idx="4506">
                  <c:v>0.56029300000000004</c:v>
                </c:pt>
                <c:pt idx="4507">
                  <c:v>0.55611299999999997</c:v>
                </c:pt>
                <c:pt idx="4508">
                  <c:v>0.55428100000000002</c:v>
                </c:pt>
                <c:pt idx="4509">
                  <c:v>0.55610300000000001</c:v>
                </c:pt>
                <c:pt idx="4510">
                  <c:v>0.55083499999999996</c:v>
                </c:pt>
                <c:pt idx="4511">
                  <c:v>0.55268300000000004</c:v>
                </c:pt>
                <c:pt idx="4512">
                  <c:v>0.54585399999999995</c:v>
                </c:pt>
                <c:pt idx="4513">
                  <c:v>0.55005599999999999</c:v>
                </c:pt>
                <c:pt idx="4514">
                  <c:v>0.54101299999999997</c:v>
                </c:pt>
                <c:pt idx="4515">
                  <c:v>0.54972600000000005</c:v>
                </c:pt>
                <c:pt idx="4516">
                  <c:v>0.55477799999999999</c:v>
                </c:pt>
                <c:pt idx="4517">
                  <c:v>0.55647899999999995</c:v>
                </c:pt>
                <c:pt idx="4518">
                  <c:v>0.56674000000000002</c:v>
                </c:pt>
                <c:pt idx="4519">
                  <c:v>0.57514299999999996</c:v>
                </c:pt>
                <c:pt idx="4520">
                  <c:v>0.57281899999999997</c:v>
                </c:pt>
                <c:pt idx="4521">
                  <c:v>0.56813400000000003</c:v>
                </c:pt>
                <c:pt idx="4522">
                  <c:v>0.57799999999999996</c:v>
                </c:pt>
                <c:pt idx="4523">
                  <c:v>0.57252000000000003</c:v>
                </c:pt>
                <c:pt idx="4524">
                  <c:v>0.58025899999999997</c:v>
                </c:pt>
                <c:pt idx="4525">
                  <c:v>0.57586300000000001</c:v>
                </c:pt>
                <c:pt idx="4526">
                  <c:v>0.59037700000000004</c:v>
                </c:pt>
                <c:pt idx="4527">
                  <c:v>0.581565</c:v>
                </c:pt>
                <c:pt idx="4528">
                  <c:v>0.58402699999999996</c:v>
                </c:pt>
                <c:pt idx="4529">
                  <c:v>0.57516299999999998</c:v>
                </c:pt>
                <c:pt idx="4530">
                  <c:v>0.582565</c:v>
                </c:pt>
                <c:pt idx="4531">
                  <c:v>0.57361899999999999</c:v>
                </c:pt>
                <c:pt idx="4532">
                  <c:v>0.58722600000000003</c:v>
                </c:pt>
                <c:pt idx="4533">
                  <c:v>0.565635</c:v>
                </c:pt>
                <c:pt idx="4534">
                  <c:v>0.56353399999999998</c:v>
                </c:pt>
                <c:pt idx="4535">
                  <c:v>0.57532799999999995</c:v>
                </c:pt>
                <c:pt idx="4536">
                  <c:v>0.573241</c:v>
                </c:pt>
                <c:pt idx="4537">
                  <c:v>0.56977999999999995</c:v>
                </c:pt>
                <c:pt idx="4538">
                  <c:v>0.56830000000000003</c:v>
                </c:pt>
                <c:pt idx="4539">
                  <c:v>0.57199299999999997</c:v>
                </c:pt>
                <c:pt idx="4540">
                  <c:v>0.56075799999999998</c:v>
                </c:pt>
                <c:pt idx="4541">
                  <c:v>0.55305700000000002</c:v>
                </c:pt>
                <c:pt idx="4542">
                  <c:v>0.57541200000000003</c:v>
                </c:pt>
                <c:pt idx="4543">
                  <c:v>0.56410700000000003</c:v>
                </c:pt>
                <c:pt idx="4544">
                  <c:v>0.55259000000000003</c:v>
                </c:pt>
                <c:pt idx="4545">
                  <c:v>0.54025599999999996</c:v>
                </c:pt>
                <c:pt idx="4546">
                  <c:v>0.549485</c:v>
                </c:pt>
                <c:pt idx="4547">
                  <c:v>0.56889000000000001</c:v>
                </c:pt>
                <c:pt idx="4548">
                  <c:v>0.57997500000000002</c:v>
                </c:pt>
                <c:pt idx="4549">
                  <c:v>0.57122200000000001</c:v>
                </c:pt>
                <c:pt idx="4550">
                  <c:v>0.57908599999999999</c:v>
                </c:pt>
                <c:pt idx="4551">
                  <c:v>0.55215099999999995</c:v>
                </c:pt>
                <c:pt idx="4552">
                  <c:v>0.58202100000000001</c:v>
                </c:pt>
                <c:pt idx="4553">
                  <c:v>0.581758</c:v>
                </c:pt>
                <c:pt idx="4554">
                  <c:v>0.57550800000000002</c:v>
                </c:pt>
                <c:pt idx="4555">
                  <c:v>0.59437700000000004</c:v>
                </c:pt>
                <c:pt idx="4556">
                  <c:v>0.57893899999999998</c:v>
                </c:pt>
                <c:pt idx="4557">
                  <c:v>0.57409100000000002</c:v>
                </c:pt>
                <c:pt idx="4558">
                  <c:v>0.57741699999999996</c:v>
                </c:pt>
                <c:pt idx="4559">
                  <c:v>0.58161499999999999</c:v>
                </c:pt>
                <c:pt idx="4560">
                  <c:v>0.57072599999999996</c:v>
                </c:pt>
                <c:pt idx="4561">
                  <c:v>0.59272800000000003</c:v>
                </c:pt>
                <c:pt idx="4562">
                  <c:v>0.59891399999999995</c:v>
                </c:pt>
                <c:pt idx="4563">
                  <c:v>0.58807200000000004</c:v>
                </c:pt>
                <c:pt idx="4564">
                  <c:v>0.56227800000000006</c:v>
                </c:pt>
                <c:pt idx="4565">
                  <c:v>0.59027300000000005</c:v>
                </c:pt>
                <c:pt idx="4566">
                  <c:v>0.58671099999999998</c:v>
                </c:pt>
                <c:pt idx="4567">
                  <c:v>0.55571199999999998</c:v>
                </c:pt>
                <c:pt idx="4568">
                  <c:v>0.57598199999999999</c:v>
                </c:pt>
                <c:pt idx="4569">
                  <c:v>0.58527300000000004</c:v>
                </c:pt>
                <c:pt idx="4570">
                  <c:v>0.56050699999999998</c:v>
                </c:pt>
                <c:pt idx="4571">
                  <c:v>0.56070900000000001</c:v>
                </c:pt>
                <c:pt idx="4572">
                  <c:v>0.55776499999999996</c:v>
                </c:pt>
                <c:pt idx="4573">
                  <c:v>0.56829499999999999</c:v>
                </c:pt>
                <c:pt idx="4574">
                  <c:v>0.56836799999999998</c:v>
                </c:pt>
                <c:pt idx="4575">
                  <c:v>0.56801199999999996</c:v>
                </c:pt>
                <c:pt idx="4576">
                  <c:v>0.53971800000000003</c:v>
                </c:pt>
                <c:pt idx="4577">
                  <c:v>0.53242</c:v>
                </c:pt>
                <c:pt idx="4578">
                  <c:v>0.57324399999999998</c:v>
                </c:pt>
                <c:pt idx="4579">
                  <c:v>0.57974700000000001</c:v>
                </c:pt>
                <c:pt idx="4580">
                  <c:v>0.54953600000000002</c:v>
                </c:pt>
                <c:pt idx="4581">
                  <c:v>0.55606800000000001</c:v>
                </c:pt>
                <c:pt idx="4582">
                  <c:v>0.54395199999999999</c:v>
                </c:pt>
                <c:pt idx="4583">
                  <c:v>0.55097600000000002</c:v>
                </c:pt>
                <c:pt idx="4584">
                  <c:v>0.53734300000000002</c:v>
                </c:pt>
                <c:pt idx="4585">
                  <c:v>0.58062199999999997</c:v>
                </c:pt>
                <c:pt idx="4586">
                  <c:v>0.55079299999999998</c:v>
                </c:pt>
                <c:pt idx="4587">
                  <c:v>0.58453699999999997</c:v>
                </c:pt>
                <c:pt idx="4588">
                  <c:v>0.55168300000000003</c:v>
                </c:pt>
                <c:pt idx="4589">
                  <c:v>0.52230500000000002</c:v>
                </c:pt>
                <c:pt idx="4590">
                  <c:v>0.57335199999999997</c:v>
                </c:pt>
                <c:pt idx="4591">
                  <c:v>0.593503</c:v>
                </c:pt>
                <c:pt idx="4592">
                  <c:v>0.58237499999999998</c:v>
                </c:pt>
                <c:pt idx="4593">
                  <c:v>0.57393000000000005</c:v>
                </c:pt>
                <c:pt idx="4594">
                  <c:v>0.54563799999999996</c:v>
                </c:pt>
                <c:pt idx="4595">
                  <c:v>0.56968600000000003</c:v>
                </c:pt>
                <c:pt idx="4596">
                  <c:v>0.57088899999999998</c:v>
                </c:pt>
                <c:pt idx="4597">
                  <c:v>0.57536799999999999</c:v>
                </c:pt>
                <c:pt idx="4598">
                  <c:v>0.58411800000000003</c:v>
                </c:pt>
                <c:pt idx="4599">
                  <c:v>0.57045400000000002</c:v>
                </c:pt>
                <c:pt idx="4600">
                  <c:v>0.580816</c:v>
                </c:pt>
                <c:pt idx="4601">
                  <c:v>0.57608300000000001</c:v>
                </c:pt>
                <c:pt idx="4602">
                  <c:v>0.57435599999999998</c:v>
                </c:pt>
                <c:pt idx="4603">
                  <c:v>0.53630999999999995</c:v>
                </c:pt>
                <c:pt idx="4604">
                  <c:v>0.55447599999999997</c:v>
                </c:pt>
                <c:pt idx="4605">
                  <c:v>0.55909399999999998</c:v>
                </c:pt>
                <c:pt idx="4606">
                  <c:v>0.58607299999999996</c:v>
                </c:pt>
                <c:pt idx="4607">
                  <c:v>0.57391300000000001</c:v>
                </c:pt>
                <c:pt idx="4608">
                  <c:v>0.56385700000000005</c:v>
                </c:pt>
                <c:pt idx="4609">
                  <c:v>0.56074000000000002</c:v>
                </c:pt>
                <c:pt idx="4610">
                  <c:v>0.54958499999999999</c:v>
                </c:pt>
                <c:pt idx="4611">
                  <c:v>0.54735100000000003</c:v>
                </c:pt>
                <c:pt idx="4612">
                  <c:v>0.51615200000000006</c:v>
                </c:pt>
                <c:pt idx="4613">
                  <c:v>0.514822</c:v>
                </c:pt>
                <c:pt idx="4614">
                  <c:v>0.52898400000000001</c:v>
                </c:pt>
                <c:pt idx="4615">
                  <c:v>0.53454199999999996</c:v>
                </c:pt>
                <c:pt idx="4616">
                  <c:v>0.53761999999999999</c:v>
                </c:pt>
                <c:pt idx="4617">
                  <c:v>0.54039700000000002</c:v>
                </c:pt>
                <c:pt idx="4618">
                  <c:v>0.54161999999999999</c:v>
                </c:pt>
                <c:pt idx="4619">
                  <c:v>0.53733399999999998</c:v>
                </c:pt>
                <c:pt idx="4620">
                  <c:v>0.53647599999999995</c:v>
                </c:pt>
                <c:pt idx="4621">
                  <c:v>0.53851899999999997</c:v>
                </c:pt>
                <c:pt idx="4622">
                  <c:v>0.54377299999999995</c:v>
                </c:pt>
                <c:pt idx="4623">
                  <c:v>0.540404</c:v>
                </c:pt>
                <c:pt idx="4624">
                  <c:v>0.54512300000000002</c:v>
                </c:pt>
                <c:pt idx="4625">
                  <c:v>0.55593700000000001</c:v>
                </c:pt>
                <c:pt idx="4626">
                  <c:v>0.55227199999999999</c:v>
                </c:pt>
                <c:pt idx="4627">
                  <c:v>0.55844400000000005</c:v>
                </c:pt>
                <c:pt idx="4628">
                  <c:v>0.56113299999999999</c:v>
                </c:pt>
                <c:pt idx="4629">
                  <c:v>0.538045</c:v>
                </c:pt>
                <c:pt idx="4630">
                  <c:v>0.53791100000000003</c:v>
                </c:pt>
                <c:pt idx="4631">
                  <c:v>0.53138200000000002</c:v>
                </c:pt>
                <c:pt idx="4632">
                  <c:v>0.53547199999999995</c:v>
                </c:pt>
                <c:pt idx="4633">
                  <c:v>0.54363799999999995</c:v>
                </c:pt>
                <c:pt idx="4634">
                  <c:v>0.55020199999999997</c:v>
                </c:pt>
                <c:pt idx="4635">
                  <c:v>0.55202499999999999</c:v>
                </c:pt>
                <c:pt idx="4636">
                  <c:v>0.55693599999999999</c:v>
                </c:pt>
                <c:pt idx="4637">
                  <c:v>0.56928000000000001</c:v>
                </c:pt>
                <c:pt idx="4638">
                  <c:v>0.57096800000000003</c:v>
                </c:pt>
                <c:pt idx="4639">
                  <c:v>0.58053500000000002</c:v>
                </c:pt>
                <c:pt idx="4640">
                  <c:v>0.57781199999999999</c:v>
                </c:pt>
                <c:pt idx="4641">
                  <c:v>0.570044</c:v>
                </c:pt>
                <c:pt idx="4642">
                  <c:v>0.57072299999999998</c:v>
                </c:pt>
                <c:pt idx="4643">
                  <c:v>0.56343900000000002</c:v>
                </c:pt>
                <c:pt idx="4644">
                  <c:v>0.57776499999999997</c:v>
                </c:pt>
                <c:pt idx="4645">
                  <c:v>0.55492699999999995</c:v>
                </c:pt>
                <c:pt idx="4646">
                  <c:v>0.55943900000000002</c:v>
                </c:pt>
                <c:pt idx="4647">
                  <c:v>0.55808599999999997</c:v>
                </c:pt>
                <c:pt idx="4648">
                  <c:v>0.53751800000000005</c:v>
                </c:pt>
                <c:pt idx="4649">
                  <c:v>0.54769599999999996</c:v>
                </c:pt>
                <c:pt idx="4650">
                  <c:v>0.56096999999999997</c:v>
                </c:pt>
                <c:pt idx="4651">
                  <c:v>0.55985600000000002</c:v>
                </c:pt>
                <c:pt idx="4652">
                  <c:v>0.561747</c:v>
                </c:pt>
                <c:pt idx="4653">
                  <c:v>0.55373700000000003</c:v>
                </c:pt>
                <c:pt idx="4654">
                  <c:v>0.55229300000000003</c:v>
                </c:pt>
                <c:pt idx="4655">
                  <c:v>0.55912700000000004</c:v>
                </c:pt>
                <c:pt idx="4656">
                  <c:v>0.56517099999999998</c:v>
                </c:pt>
                <c:pt idx="4657">
                  <c:v>0.57778799999999997</c:v>
                </c:pt>
                <c:pt idx="4658">
                  <c:v>0.56496199999999996</c:v>
                </c:pt>
                <c:pt idx="4659">
                  <c:v>0.54523500000000003</c:v>
                </c:pt>
                <c:pt idx="4660">
                  <c:v>0.56539600000000001</c:v>
                </c:pt>
                <c:pt idx="4661">
                  <c:v>0.55658200000000002</c:v>
                </c:pt>
                <c:pt idx="4662">
                  <c:v>0.57260500000000003</c:v>
                </c:pt>
                <c:pt idx="4663">
                  <c:v>0.572326</c:v>
                </c:pt>
                <c:pt idx="4664">
                  <c:v>0.57732300000000003</c:v>
                </c:pt>
                <c:pt idx="4665">
                  <c:v>0.56186899999999995</c:v>
                </c:pt>
                <c:pt idx="4666">
                  <c:v>0.57012200000000002</c:v>
                </c:pt>
                <c:pt idx="4667">
                  <c:v>0.58232899999999999</c:v>
                </c:pt>
                <c:pt idx="4668">
                  <c:v>0.57146300000000005</c:v>
                </c:pt>
                <c:pt idx="4669">
                  <c:v>0.54726799999999998</c:v>
                </c:pt>
                <c:pt idx="4670">
                  <c:v>0.54918299999999998</c:v>
                </c:pt>
                <c:pt idx="4671">
                  <c:v>0.53552299999999997</c:v>
                </c:pt>
                <c:pt idx="4672">
                  <c:v>0.53974500000000003</c:v>
                </c:pt>
                <c:pt idx="4673">
                  <c:v>0.55154199999999998</c:v>
                </c:pt>
                <c:pt idx="4674">
                  <c:v>0.55333200000000005</c:v>
                </c:pt>
                <c:pt idx="4675">
                  <c:v>0.55785799999999997</c:v>
                </c:pt>
                <c:pt idx="4676">
                  <c:v>0.55435699999999999</c:v>
                </c:pt>
                <c:pt idx="4677">
                  <c:v>0.55346799999999996</c:v>
                </c:pt>
                <c:pt idx="4678">
                  <c:v>0.55285899999999999</c:v>
                </c:pt>
                <c:pt idx="4679">
                  <c:v>0.558508</c:v>
                </c:pt>
                <c:pt idx="4680">
                  <c:v>0.56132199999999999</c:v>
                </c:pt>
                <c:pt idx="4681">
                  <c:v>0.56361000000000006</c:v>
                </c:pt>
                <c:pt idx="4682">
                  <c:v>0.56044300000000002</c:v>
                </c:pt>
                <c:pt idx="4683">
                  <c:v>0.54815499999999995</c:v>
                </c:pt>
                <c:pt idx="4684">
                  <c:v>0.55221399999999998</c:v>
                </c:pt>
                <c:pt idx="4685">
                  <c:v>0.56061099999999997</c:v>
                </c:pt>
                <c:pt idx="4686">
                  <c:v>0.56581000000000004</c:v>
                </c:pt>
                <c:pt idx="4687">
                  <c:v>0.56111900000000003</c:v>
                </c:pt>
                <c:pt idx="4688">
                  <c:v>0.55687699999999996</c:v>
                </c:pt>
                <c:pt idx="4689">
                  <c:v>0.55502499999999999</c:v>
                </c:pt>
                <c:pt idx="4690">
                  <c:v>0.56284699999999999</c:v>
                </c:pt>
                <c:pt idx="4691">
                  <c:v>0.55876300000000001</c:v>
                </c:pt>
                <c:pt idx="4692">
                  <c:v>0.55846799999999996</c:v>
                </c:pt>
                <c:pt idx="4693">
                  <c:v>0.55302399999999996</c:v>
                </c:pt>
                <c:pt idx="4694">
                  <c:v>0.55469800000000002</c:v>
                </c:pt>
                <c:pt idx="4695">
                  <c:v>0.55812399999999995</c:v>
                </c:pt>
                <c:pt idx="4696">
                  <c:v>0.55865600000000004</c:v>
                </c:pt>
                <c:pt idx="4697">
                  <c:v>0.55257100000000003</c:v>
                </c:pt>
                <c:pt idx="4698">
                  <c:v>0.53982399999999997</c:v>
                </c:pt>
                <c:pt idx="4699">
                  <c:v>0.55290499999999998</c:v>
                </c:pt>
                <c:pt idx="4700">
                  <c:v>0.55411200000000005</c:v>
                </c:pt>
                <c:pt idx="4701">
                  <c:v>0.54446099999999997</c:v>
                </c:pt>
                <c:pt idx="4702">
                  <c:v>0.54395199999999999</c:v>
                </c:pt>
                <c:pt idx="4703">
                  <c:v>0.52864699999999998</c:v>
                </c:pt>
                <c:pt idx="4704">
                  <c:v>0.53338799999999997</c:v>
                </c:pt>
                <c:pt idx="4705">
                  <c:v>0.542215</c:v>
                </c:pt>
                <c:pt idx="4706">
                  <c:v>0.53902099999999997</c:v>
                </c:pt>
                <c:pt idx="4707">
                  <c:v>0.53710999999999998</c:v>
                </c:pt>
                <c:pt idx="4708">
                  <c:v>0.54111500000000001</c:v>
                </c:pt>
                <c:pt idx="4709">
                  <c:v>0.54258099999999998</c:v>
                </c:pt>
                <c:pt idx="4710">
                  <c:v>0.54369100000000004</c:v>
                </c:pt>
                <c:pt idx="4711">
                  <c:v>0.54714200000000002</c:v>
                </c:pt>
                <c:pt idx="4712">
                  <c:v>0.54081199999999996</c:v>
                </c:pt>
                <c:pt idx="4713">
                  <c:v>0.536833</c:v>
                </c:pt>
                <c:pt idx="4714">
                  <c:v>0.54408500000000004</c:v>
                </c:pt>
                <c:pt idx="4715">
                  <c:v>0.54546899999999998</c:v>
                </c:pt>
                <c:pt idx="4716">
                  <c:v>0.54926600000000003</c:v>
                </c:pt>
                <c:pt idx="4717">
                  <c:v>0.541493</c:v>
                </c:pt>
                <c:pt idx="4718">
                  <c:v>0.53874299999999997</c:v>
                </c:pt>
                <c:pt idx="4719">
                  <c:v>0.53625699999999998</c:v>
                </c:pt>
                <c:pt idx="4720">
                  <c:v>0.53890499999999997</c:v>
                </c:pt>
                <c:pt idx="4721">
                  <c:v>0.53528900000000001</c:v>
                </c:pt>
                <c:pt idx="4722">
                  <c:v>0.54397899999999999</c:v>
                </c:pt>
                <c:pt idx="4723">
                  <c:v>0.55183599999999999</c:v>
                </c:pt>
                <c:pt idx="4724">
                  <c:v>0.55278700000000003</c:v>
                </c:pt>
                <c:pt idx="4725">
                  <c:v>0.54164299999999999</c:v>
                </c:pt>
                <c:pt idx="4726">
                  <c:v>0.54627000000000003</c:v>
                </c:pt>
                <c:pt idx="4727">
                  <c:v>0.54653399999999996</c:v>
                </c:pt>
                <c:pt idx="4728">
                  <c:v>0.54124399999999995</c:v>
                </c:pt>
                <c:pt idx="4729">
                  <c:v>0.53921600000000003</c:v>
                </c:pt>
                <c:pt idx="4730">
                  <c:v>0.53819799999999995</c:v>
                </c:pt>
                <c:pt idx="4731">
                  <c:v>0.54217000000000004</c:v>
                </c:pt>
                <c:pt idx="4732">
                  <c:v>0.54500000000000004</c:v>
                </c:pt>
                <c:pt idx="4733">
                  <c:v>0.54781299999999999</c:v>
                </c:pt>
                <c:pt idx="4734">
                  <c:v>0.55680799999999997</c:v>
                </c:pt>
                <c:pt idx="4735">
                  <c:v>0.55606199999999995</c:v>
                </c:pt>
                <c:pt idx="4736">
                  <c:v>0.55870600000000004</c:v>
                </c:pt>
                <c:pt idx="4737">
                  <c:v>0.56036900000000001</c:v>
                </c:pt>
                <c:pt idx="4738">
                  <c:v>0.55729399999999996</c:v>
                </c:pt>
                <c:pt idx="4739">
                  <c:v>0.55996999999999997</c:v>
                </c:pt>
                <c:pt idx="4740">
                  <c:v>0.53561300000000001</c:v>
                </c:pt>
                <c:pt idx="4741">
                  <c:v>0.55427700000000002</c:v>
                </c:pt>
                <c:pt idx="4742">
                  <c:v>0.56468700000000005</c:v>
                </c:pt>
                <c:pt idx="4743">
                  <c:v>0.58282999999999996</c:v>
                </c:pt>
                <c:pt idx="4744">
                  <c:v>0.58045400000000003</c:v>
                </c:pt>
                <c:pt idx="4745">
                  <c:v>0.56974000000000002</c:v>
                </c:pt>
                <c:pt idx="4746">
                  <c:v>0.56335100000000005</c:v>
                </c:pt>
                <c:pt idx="4747">
                  <c:v>0.54648600000000003</c:v>
                </c:pt>
                <c:pt idx="4748">
                  <c:v>0.54740800000000001</c:v>
                </c:pt>
                <c:pt idx="4749">
                  <c:v>0.531057</c:v>
                </c:pt>
                <c:pt idx="4750">
                  <c:v>0.52034199999999997</c:v>
                </c:pt>
                <c:pt idx="4751">
                  <c:v>0.53879999999999995</c:v>
                </c:pt>
                <c:pt idx="4752">
                  <c:v>0.558639</c:v>
                </c:pt>
                <c:pt idx="4753">
                  <c:v>0.56029899999999999</c:v>
                </c:pt>
                <c:pt idx="4754">
                  <c:v>0.55801199999999995</c:v>
                </c:pt>
                <c:pt idx="4755">
                  <c:v>0.57437700000000003</c:v>
                </c:pt>
                <c:pt idx="4756">
                  <c:v>0.55035900000000004</c:v>
                </c:pt>
                <c:pt idx="4757">
                  <c:v>0.54502099999999998</c:v>
                </c:pt>
                <c:pt idx="4758">
                  <c:v>0.550979</c:v>
                </c:pt>
                <c:pt idx="4759">
                  <c:v>0.56075900000000001</c:v>
                </c:pt>
                <c:pt idx="4760">
                  <c:v>0.561751</c:v>
                </c:pt>
                <c:pt idx="4761">
                  <c:v>0.55806299999999998</c:v>
                </c:pt>
                <c:pt idx="4762">
                  <c:v>0.55788400000000005</c:v>
                </c:pt>
                <c:pt idx="4763">
                  <c:v>0.57709100000000002</c:v>
                </c:pt>
                <c:pt idx="4764">
                  <c:v>0.55465200000000003</c:v>
                </c:pt>
                <c:pt idx="4765">
                  <c:v>0.55773300000000003</c:v>
                </c:pt>
                <c:pt idx="4766">
                  <c:v>0.56557999999999997</c:v>
                </c:pt>
                <c:pt idx="4767">
                  <c:v>0.58605700000000005</c:v>
                </c:pt>
                <c:pt idx="4768">
                  <c:v>0.600491</c:v>
                </c:pt>
                <c:pt idx="4769">
                  <c:v>0.57364300000000001</c:v>
                </c:pt>
                <c:pt idx="4770">
                  <c:v>0.55766899999999997</c:v>
                </c:pt>
                <c:pt idx="4771">
                  <c:v>0.54669900000000005</c:v>
                </c:pt>
                <c:pt idx="4772">
                  <c:v>0.545014</c:v>
                </c:pt>
                <c:pt idx="4773">
                  <c:v>0.54623900000000003</c:v>
                </c:pt>
                <c:pt idx="4774">
                  <c:v>0.55047900000000005</c:v>
                </c:pt>
                <c:pt idx="4775">
                  <c:v>0.57962400000000003</c:v>
                </c:pt>
                <c:pt idx="4776">
                  <c:v>0.56178499999999998</c:v>
                </c:pt>
                <c:pt idx="4777">
                  <c:v>0.54790799999999995</c:v>
                </c:pt>
                <c:pt idx="4778">
                  <c:v>0.538879</c:v>
                </c:pt>
                <c:pt idx="4779">
                  <c:v>0.54838600000000004</c:v>
                </c:pt>
                <c:pt idx="4780">
                  <c:v>0.53755799999999998</c:v>
                </c:pt>
                <c:pt idx="4781">
                  <c:v>0.54594399999999998</c:v>
                </c:pt>
                <c:pt idx="4782">
                  <c:v>0.52146099999999995</c:v>
                </c:pt>
                <c:pt idx="4783">
                  <c:v>0.53812199999999999</c:v>
                </c:pt>
                <c:pt idx="4784">
                  <c:v>0.53349999999999997</c:v>
                </c:pt>
                <c:pt idx="4785">
                  <c:v>0.52595099999999995</c:v>
                </c:pt>
                <c:pt idx="4786">
                  <c:v>0.55899799999999999</c:v>
                </c:pt>
                <c:pt idx="4787">
                  <c:v>0.57072400000000001</c:v>
                </c:pt>
                <c:pt idx="4788">
                  <c:v>0.58099800000000001</c:v>
                </c:pt>
                <c:pt idx="4789">
                  <c:v>0.55795799999999995</c:v>
                </c:pt>
                <c:pt idx="4790">
                  <c:v>0.50859799999999999</c:v>
                </c:pt>
                <c:pt idx="4791">
                  <c:v>0.50963499999999995</c:v>
                </c:pt>
                <c:pt idx="4792">
                  <c:v>0.549072</c:v>
                </c:pt>
                <c:pt idx="4793">
                  <c:v>0.54727000000000003</c:v>
                </c:pt>
                <c:pt idx="4794">
                  <c:v>0.575654</c:v>
                </c:pt>
                <c:pt idx="4795">
                  <c:v>0.56389599999999995</c:v>
                </c:pt>
                <c:pt idx="4796">
                  <c:v>0.54224099999999997</c:v>
                </c:pt>
                <c:pt idx="4797">
                  <c:v>0.53976299999999999</c:v>
                </c:pt>
                <c:pt idx="4798">
                  <c:v>0.57006699999999999</c:v>
                </c:pt>
                <c:pt idx="4799">
                  <c:v>0.59132399999999996</c:v>
                </c:pt>
                <c:pt idx="4800">
                  <c:v>0.56533100000000003</c:v>
                </c:pt>
                <c:pt idx="4801">
                  <c:v>0.58775100000000002</c:v>
                </c:pt>
                <c:pt idx="4802">
                  <c:v>0.56205899999999998</c:v>
                </c:pt>
                <c:pt idx="4803">
                  <c:v>0.55865799999999999</c:v>
                </c:pt>
                <c:pt idx="4804">
                  <c:v>0.54873300000000003</c:v>
                </c:pt>
                <c:pt idx="4805">
                  <c:v>0.56635400000000002</c:v>
                </c:pt>
                <c:pt idx="4806">
                  <c:v>0.57663699999999996</c:v>
                </c:pt>
                <c:pt idx="4807">
                  <c:v>0.52401399999999998</c:v>
                </c:pt>
                <c:pt idx="4808">
                  <c:v>0.56045199999999995</c:v>
                </c:pt>
                <c:pt idx="4809">
                  <c:v>0.551871</c:v>
                </c:pt>
                <c:pt idx="4810">
                  <c:v>0.54209200000000002</c:v>
                </c:pt>
                <c:pt idx="4811">
                  <c:v>0.56571000000000005</c:v>
                </c:pt>
                <c:pt idx="4812">
                  <c:v>0.55301100000000003</c:v>
                </c:pt>
                <c:pt idx="4813">
                  <c:v>0.574071</c:v>
                </c:pt>
                <c:pt idx="4814">
                  <c:v>0.57643900000000003</c:v>
                </c:pt>
                <c:pt idx="4815">
                  <c:v>0.57374999999999998</c:v>
                </c:pt>
                <c:pt idx="4816">
                  <c:v>0.56775699999999996</c:v>
                </c:pt>
                <c:pt idx="4817">
                  <c:v>0.56990700000000005</c:v>
                </c:pt>
                <c:pt idx="4818">
                  <c:v>0.55421799999999999</c:v>
                </c:pt>
                <c:pt idx="4819">
                  <c:v>0.54945200000000005</c:v>
                </c:pt>
                <c:pt idx="4820">
                  <c:v>0.55747000000000002</c:v>
                </c:pt>
                <c:pt idx="4821">
                  <c:v>0.55314700000000006</c:v>
                </c:pt>
                <c:pt idx="4822">
                  <c:v>0.53625400000000001</c:v>
                </c:pt>
                <c:pt idx="4823">
                  <c:v>0.53824899999999998</c:v>
                </c:pt>
                <c:pt idx="4824">
                  <c:v>0.54046700000000003</c:v>
                </c:pt>
                <c:pt idx="4825">
                  <c:v>0.59427600000000003</c:v>
                </c:pt>
                <c:pt idx="4826">
                  <c:v>0.56518299999999999</c:v>
                </c:pt>
                <c:pt idx="4827">
                  <c:v>0.53976599999999997</c:v>
                </c:pt>
                <c:pt idx="4828">
                  <c:v>0.55949499999999996</c:v>
                </c:pt>
                <c:pt idx="4829">
                  <c:v>0.55326200000000003</c:v>
                </c:pt>
                <c:pt idx="4830">
                  <c:v>0.55313999999999997</c:v>
                </c:pt>
                <c:pt idx="4831">
                  <c:v>0.55805099999999996</c:v>
                </c:pt>
                <c:pt idx="4832">
                  <c:v>0.58792500000000003</c:v>
                </c:pt>
                <c:pt idx="4833">
                  <c:v>0.56750999999999996</c:v>
                </c:pt>
                <c:pt idx="4834">
                  <c:v>0.55767299999999997</c:v>
                </c:pt>
                <c:pt idx="4835">
                  <c:v>0.582847</c:v>
                </c:pt>
                <c:pt idx="4836">
                  <c:v>0.56330899999999995</c:v>
                </c:pt>
                <c:pt idx="4837">
                  <c:v>0.54012899999999997</c:v>
                </c:pt>
                <c:pt idx="4838">
                  <c:v>0.550203</c:v>
                </c:pt>
                <c:pt idx="4839">
                  <c:v>0.55546099999999998</c:v>
                </c:pt>
                <c:pt idx="4840">
                  <c:v>0.56692600000000004</c:v>
                </c:pt>
                <c:pt idx="4841">
                  <c:v>0.58384100000000005</c:v>
                </c:pt>
                <c:pt idx="4842">
                  <c:v>0.57135899999999995</c:v>
                </c:pt>
                <c:pt idx="4843">
                  <c:v>0.56338500000000002</c:v>
                </c:pt>
                <c:pt idx="4844">
                  <c:v>0.57536600000000004</c:v>
                </c:pt>
                <c:pt idx="4845">
                  <c:v>0.56461799999999995</c:v>
                </c:pt>
                <c:pt idx="4846">
                  <c:v>0.55472200000000005</c:v>
                </c:pt>
                <c:pt idx="4847">
                  <c:v>0.559531</c:v>
                </c:pt>
                <c:pt idx="4848">
                  <c:v>0.56594</c:v>
                </c:pt>
                <c:pt idx="4849">
                  <c:v>0.56220499999999995</c:v>
                </c:pt>
                <c:pt idx="4850">
                  <c:v>0.53877600000000003</c:v>
                </c:pt>
                <c:pt idx="4851">
                  <c:v>0.56174500000000005</c:v>
                </c:pt>
                <c:pt idx="4852">
                  <c:v>0.56257199999999996</c:v>
                </c:pt>
                <c:pt idx="4853">
                  <c:v>0.55664599999999997</c:v>
                </c:pt>
                <c:pt idx="4854">
                  <c:v>0.57336299999999996</c:v>
                </c:pt>
                <c:pt idx="4855">
                  <c:v>0.56870500000000002</c:v>
                </c:pt>
                <c:pt idx="4856">
                  <c:v>0.55478700000000003</c:v>
                </c:pt>
                <c:pt idx="4857">
                  <c:v>0.57901599999999998</c:v>
                </c:pt>
                <c:pt idx="4858">
                  <c:v>0.58898300000000003</c:v>
                </c:pt>
                <c:pt idx="4859">
                  <c:v>0.57488300000000003</c:v>
                </c:pt>
                <c:pt idx="4860">
                  <c:v>0.55307799999999996</c:v>
                </c:pt>
                <c:pt idx="4861">
                  <c:v>0.56522700000000003</c:v>
                </c:pt>
                <c:pt idx="4862">
                  <c:v>0.57979400000000003</c:v>
                </c:pt>
                <c:pt idx="4863">
                  <c:v>0.56290499999999999</c:v>
                </c:pt>
                <c:pt idx="4864">
                  <c:v>0.55963499999999999</c:v>
                </c:pt>
                <c:pt idx="4865">
                  <c:v>0.568967</c:v>
                </c:pt>
                <c:pt idx="4866">
                  <c:v>0.56605700000000003</c:v>
                </c:pt>
                <c:pt idx="4867">
                  <c:v>0.55478000000000005</c:v>
                </c:pt>
                <c:pt idx="4868">
                  <c:v>0.52075199999999999</c:v>
                </c:pt>
                <c:pt idx="4869">
                  <c:v>0.56214200000000003</c:v>
                </c:pt>
                <c:pt idx="4870">
                  <c:v>0.56698599999999999</c:v>
                </c:pt>
                <c:pt idx="4871">
                  <c:v>0.57511599999999996</c:v>
                </c:pt>
                <c:pt idx="4872">
                  <c:v>0.57586499999999996</c:v>
                </c:pt>
                <c:pt idx="4873">
                  <c:v>0.56765900000000002</c:v>
                </c:pt>
                <c:pt idx="4874">
                  <c:v>0.57886000000000004</c:v>
                </c:pt>
                <c:pt idx="4875">
                  <c:v>0.53522899999999995</c:v>
                </c:pt>
                <c:pt idx="4876">
                  <c:v>0.57339200000000001</c:v>
                </c:pt>
                <c:pt idx="4877">
                  <c:v>0.57739099999999999</c:v>
                </c:pt>
                <c:pt idx="4878">
                  <c:v>0.55347599999999997</c:v>
                </c:pt>
                <c:pt idx="4879">
                  <c:v>0.60039799999999999</c:v>
                </c:pt>
                <c:pt idx="4880">
                  <c:v>0.59042300000000003</c:v>
                </c:pt>
                <c:pt idx="4881">
                  <c:v>0.55005400000000004</c:v>
                </c:pt>
                <c:pt idx="4882">
                  <c:v>0.56182500000000002</c:v>
                </c:pt>
                <c:pt idx="4883">
                  <c:v>0.55958799999999997</c:v>
                </c:pt>
                <c:pt idx="4884">
                  <c:v>0.54085000000000005</c:v>
                </c:pt>
                <c:pt idx="4885">
                  <c:v>0.54767200000000005</c:v>
                </c:pt>
                <c:pt idx="4886">
                  <c:v>0.56674199999999997</c:v>
                </c:pt>
                <c:pt idx="4887">
                  <c:v>0.54483899999999996</c:v>
                </c:pt>
                <c:pt idx="4888">
                  <c:v>0.57408400000000004</c:v>
                </c:pt>
                <c:pt idx="4889">
                  <c:v>0.55269900000000005</c:v>
                </c:pt>
                <c:pt idx="4890">
                  <c:v>0.59582100000000005</c:v>
                </c:pt>
                <c:pt idx="4891">
                  <c:v>0.561365</c:v>
                </c:pt>
                <c:pt idx="4892">
                  <c:v>0.58618899999999996</c:v>
                </c:pt>
                <c:pt idx="4893">
                  <c:v>0.57509699999999997</c:v>
                </c:pt>
                <c:pt idx="4894">
                  <c:v>0.54173899999999997</c:v>
                </c:pt>
                <c:pt idx="4895">
                  <c:v>0.55454899999999996</c:v>
                </c:pt>
                <c:pt idx="4896">
                  <c:v>0.57610499999999998</c:v>
                </c:pt>
                <c:pt idx="4897">
                  <c:v>0.54567299999999996</c:v>
                </c:pt>
                <c:pt idx="4898">
                  <c:v>0.57184500000000005</c:v>
                </c:pt>
                <c:pt idx="4899">
                  <c:v>0.57941100000000001</c:v>
                </c:pt>
                <c:pt idx="4900">
                  <c:v>0.587565</c:v>
                </c:pt>
                <c:pt idx="4901">
                  <c:v>0.58878299999999995</c:v>
                </c:pt>
                <c:pt idx="4902">
                  <c:v>0.55637999999999999</c:v>
                </c:pt>
                <c:pt idx="4903">
                  <c:v>0.551454</c:v>
                </c:pt>
                <c:pt idx="4904">
                  <c:v>0.54167200000000004</c:v>
                </c:pt>
                <c:pt idx="4905">
                  <c:v>0.56389999999999996</c:v>
                </c:pt>
                <c:pt idx="4906">
                  <c:v>0.53935500000000003</c:v>
                </c:pt>
                <c:pt idx="4907">
                  <c:v>0.540968</c:v>
                </c:pt>
                <c:pt idx="4908">
                  <c:v>0.54861599999999999</c:v>
                </c:pt>
                <c:pt idx="4909">
                  <c:v>0.54279100000000002</c:v>
                </c:pt>
                <c:pt idx="4910">
                  <c:v>0.56809600000000005</c:v>
                </c:pt>
                <c:pt idx="4911">
                  <c:v>0.57205499999999998</c:v>
                </c:pt>
                <c:pt idx="4912">
                  <c:v>0.54551000000000005</c:v>
                </c:pt>
                <c:pt idx="4913">
                  <c:v>0.56670399999999999</c:v>
                </c:pt>
                <c:pt idx="4914">
                  <c:v>0.54907700000000004</c:v>
                </c:pt>
                <c:pt idx="4915">
                  <c:v>0.55135100000000004</c:v>
                </c:pt>
                <c:pt idx="4916">
                  <c:v>0.56611299999999998</c:v>
                </c:pt>
                <c:pt idx="4917">
                  <c:v>0.55378499999999997</c:v>
                </c:pt>
                <c:pt idx="4918">
                  <c:v>0.57647300000000001</c:v>
                </c:pt>
                <c:pt idx="4919">
                  <c:v>0.56729099999999999</c:v>
                </c:pt>
                <c:pt idx="4920">
                  <c:v>0.56024700000000005</c:v>
                </c:pt>
                <c:pt idx="4921">
                  <c:v>0.57239799999999996</c:v>
                </c:pt>
                <c:pt idx="4922">
                  <c:v>0.55431900000000001</c:v>
                </c:pt>
                <c:pt idx="4923">
                  <c:v>0.58169899999999997</c:v>
                </c:pt>
                <c:pt idx="4924">
                  <c:v>0.55605700000000002</c:v>
                </c:pt>
                <c:pt idx="4925">
                  <c:v>0.54264000000000001</c:v>
                </c:pt>
                <c:pt idx="4926">
                  <c:v>0.545987</c:v>
                </c:pt>
                <c:pt idx="4927">
                  <c:v>0.54741700000000004</c:v>
                </c:pt>
                <c:pt idx="4928">
                  <c:v>0.57188099999999997</c:v>
                </c:pt>
                <c:pt idx="4929">
                  <c:v>0.573183</c:v>
                </c:pt>
                <c:pt idx="4930">
                  <c:v>0.57717600000000002</c:v>
                </c:pt>
                <c:pt idx="4931">
                  <c:v>0.54968499999999998</c:v>
                </c:pt>
                <c:pt idx="4932">
                  <c:v>0.53179299999999996</c:v>
                </c:pt>
                <c:pt idx="4933">
                  <c:v>0.55261300000000002</c:v>
                </c:pt>
                <c:pt idx="4934">
                  <c:v>0.567936</c:v>
                </c:pt>
                <c:pt idx="4935">
                  <c:v>0.55474900000000005</c:v>
                </c:pt>
                <c:pt idx="4936">
                  <c:v>0.52619499999999997</c:v>
                </c:pt>
                <c:pt idx="4937">
                  <c:v>0.57275299999999996</c:v>
                </c:pt>
                <c:pt idx="4938">
                  <c:v>0.57494999999999996</c:v>
                </c:pt>
                <c:pt idx="4939">
                  <c:v>0.57691599999999998</c:v>
                </c:pt>
                <c:pt idx="4940">
                  <c:v>0.54786999999999997</c:v>
                </c:pt>
                <c:pt idx="4941">
                  <c:v>0.53206299999999995</c:v>
                </c:pt>
                <c:pt idx="4942">
                  <c:v>0.57635499999999995</c:v>
                </c:pt>
                <c:pt idx="4943">
                  <c:v>0.55790399999999996</c:v>
                </c:pt>
                <c:pt idx="4944">
                  <c:v>0.58183700000000005</c:v>
                </c:pt>
                <c:pt idx="4945">
                  <c:v>0.553369</c:v>
                </c:pt>
                <c:pt idx="4946">
                  <c:v>0.58957099999999996</c:v>
                </c:pt>
                <c:pt idx="4947">
                  <c:v>0.54585799999999995</c:v>
                </c:pt>
                <c:pt idx="4948">
                  <c:v>0.56979999999999997</c:v>
                </c:pt>
                <c:pt idx="4949">
                  <c:v>0.55217000000000005</c:v>
                </c:pt>
                <c:pt idx="4950">
                  <c:v>0.53826799999999997</c:v>
                </c:pt>
                <c:pt idx="4951">
                  <c:v>0.58418599999999998</c:v>
                </c:pt>
                <c:pt idx="4952">
                  <c:v>0.58208099999999996</c:v>
                </c:pt>
                <c:pt idx="4953">
                  <c:v>0.54403999999999997</c:v>
                </c:pt>
                <c:pt idx="4954">
                  <c:v>0.58887199999999995</c:v>
                </c:pt>
                <c:pt idx="4955">
                  <c:v>0.59018899999999996</c:v>
                </c:pt>
                <c:pt idx="4956">
                  <c:v>0.56098000000000003</c:v>
                </c:pt>
                <c:pt idx="4957">
                  <c:v>0.55859099999999995</c:v>
                </c:pt>
                <c:pt idx="4958">
                  <c:v>0.560025</c:v>
                </c:pt>
                <c:pt idx="4959">
                  <c:v>0.56468099999999999</c:v>
                </c:pt>
                <c:pt idx="4960">
                  <c:v>0.54484500000000002</c:v>
                </c:pt>
                <c:pt idx="4961">
                  <c:v>0.58068500000000001</c:v>
                </c:pt>
                <c:pt idx="4962">
                  <c:v>0.56229099999999999</c:v>
                </c:pt>
                <c:pt idx="4963">
                  <c:v>0.55221399999999998</c:v>
                </c:pt>
                <c:pt idx="4964">
                  <c:v>0.58106400000000002</c:v>
                </c:pt>
                <c:pt idx="4965">
                  <c:v>0.57200499999999999</c:v>
                </c:pt>
                <c:pt idx="4966">
                  <c:v>0.55118</c:v>
                </c:pt>
                <c:pt idx="4967">
                  <c:v>0.55812700000000004</c:v>
                </c:pt>
                <c:pt idx="4968">
                  <c:v>0.60325799999999996</c:v>
                </c:pt>
                <c:pt idx="4969">
                  <c:v>0.54976100000000006</c:v>
                </c:pt>
                <c:pt idx="4970">
                  <c:v>0.55784699999999998</c:v>
                </c:pt>
                <c:pt idx="4971">
                  <c:v>0.54352599999999995</c:v>
                </c:pt>
                <c:pt idx="4972">
                  <c:v>0.58445599999999998</c:v>
                </c:pt>
                <c:pt idx="4973">
                  <c:v>0.57947700000000002</c:v>
                </c:pt>
                <c:pt idx="4974">
                  <c:v>0.56862199999999996</c:v>
                </c:pt>
                <c:pt idx="4975">
                  <c:v>0.55397099999999999</c:v>
                </c:pt>
                <c:pt idx="4976">
                  <c:v>0.55639300000000003</c:v>
                </c:pt>
                <c:pt idx="4977">
                  <c:v>0.56624200000000002</c:v>
                </c:pt>
                <c:pt idx="4978">
                  <c:v>0.557141</c:v>
                </c:pt>
                <c:pt idx="4979">
                  <c:v>0.532246</c:v>
                </c:pt>
                <c:pt idx="4980">
                  <c:v>0.570268</c:v>
                </c:pt>
                <c:pt idx="4981">
                  <c:v>0.53708599999999995</c:v>
                </c:pt>
                <c:pt idx="4982">
                  <c:v>0.56812300000000004</c:v>
                </c:pt>
                <c:pt idx="4983">
                  <c:v>0.591414</c:v>
                </c:pt>
                <c:pt idx="4984">
                  <c:v>0.55919300000000005</c:v>
                </c:pt>
                <c:pt idx="4985">
                  <c:v>0.53367600000000004</c:v>
                </c:pt>
                <c:pt idx="4986">
                  <c:v>0.56926200000000005</c:v>
                </c:pt>
                <c:pt idx="4987">
                  <c:v>0.60194800000000004</c:v>
                </c:pt>
                <c:pt idx="4988">
                  <c:v>0.56330199999999997</c:v>
                </c:pt>
                <c:pt idx="4989">
                  <c:v>0.55381400000000003</c:v>
                </c:pt>
                <c:pt idx="4990">
                  <c:v>0.55888000000000004</c:v>
                </c:pt>
                <c:pt idx="4991">
                  <c:v>0.581978</c:v>
                </c:pt>
                <c:pt idx="4992">
                  <c:v>0.57121900000000003</c:v>
                </c:pt>
                <c:pt idx="4993">
                  <c:v>0.55917899999999998</c:v>
                </c:pt>
                <c:pt idx="4994">
                  <c:v>0.57747000000000004</c:v>
                </c:pt>
                <c:pt idx="4995">
                  <c:v>0.53774699999999998</c:v>
                </c:pt>
                <c:pt idx="4996">
                  <c:v>0.55398000000000003</c:v>
                </c:pt>
                <c:pt idx="4997">
                  <c:v>0.53768199999999999</c:v>
                </c:pt>
                <c:pt idx="4998">
                  <c:v>0.57066600000000001</c:v>
                </c:pt>
                <c:pt idx="4999">
                  <c:v>0.54659999999999997</c:v>
                </c:pt>
                <c:pt idx="5000">
                  <c:v>0.53115800000000002</c:v>
                </c:pt>
              </c:numCache>
            </c:numRef>
          </c:yVal>
          <c:smooth val="0"/>
          <c:extLst>
            <c:ext xmlns:c16="http://schemas.microsoft.com/office/drawing/2014/chart" uri="{C3380CC4-5D6E-409C-BE32-E72D297353CC}">
              <c16:uniqueId val="{00000000-2676-4F55-8256-6C79616D74C9}"/>
            </c:ext>
          </c:extLst>
        </c:ser>
        <c:dLbls>
          <c:showLegendKey val="0"/>
          <c:showVal val="0"/>
          <c:showCatName val="0"/>
          <c:showSerName val="0"/>
          <c:showPercent val="0"/>
          <c:showBubbleSize val="0"/>
        </c:dLbls>
        <c:axId val="2095497103"/>
        <c:axId val="2095490447"/>
      </c:scatterChart>
      <c:valAx>
        <c:axId val="2095497103"/>
        <c:scaling>
          <c:orientation val="minMax"/>
          <c:max val="5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GB" sz="1600" dirty="0"/>
                  <a:t>Generation</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095490447"/>
        <c:crosses val="autoZero"/>
        <c:crossBetween val="midCat"/>
      </c:valAx>
      <c:valAx>
        <c:axId val="2095490447"/>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095497103"/>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nl-NL" sz="2000" b="0" dirty="0"/>
              <a:t>Standard</a:t>
            </a:r>
            <a:r>
              <a:rPr lang="nl-NL" sz="2000" b="0" baseline="0" dirty="0"/>
              <a:t> </a:t>
            </a:r>
            <a:r>
              <a:rPr lang="nl-NL" sz="2000" b="0" baseline="0" dirty="0" err="1"/>
              <a:t>deviation</a:t>
            </a:r>
            <a:r>
              <a:rPr lang="nl-NL" sz="2000" b="0" baseline="0" dirty="0"/>
              <a:t> </a:t>
            </a:r>
            <a:endParaRPr lang="nl-NL" sz="2000" b="0" dirty="0"/>
          </a:p>
        </c:rich>
      </c:tx>
      <c:layout>
        <c:manualLayout>
          <c:xMode val="edge"/>
          <c:yMode val="edge"/>
          <c:x val="0.40264577994571521"/>
          <c:y val="0.1522964191037561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manualLayout>
          <c:layoutTarget val="inner"/>
          <c:xMode val="edge"/>
          <c:yMode val="edge"/>
          <c:x val="0.1572557494329061"/>
          <c:y val="0.28495364342514545"/>
          <c:w val="0.78758831237169824"/>
          <c:h val="0.37062340106060226"/>
        </c:manualLayout>
      </c:layout>
      <c:scatterChart>
        <c:scatterStyle val="lineMarker"/>
        <c:varyColors val="0"/>
        <c:ser>
          <c:idx val="0"/>
          <c:order val="0"/>
          <c:tx>
            <c:v>High initial cooperativeness</c:v>
          </c:tx>
          <c:spPr>
            <a:ln w="19050" cap="rnd">
              <a:noFill/>
              <a:round/>
            </a:ln>
            <a:effectLst/>
          </c:spPr>
          <c:marker>
            <c:symbol val="circle"/>
            <c:size val="5"/>
            <c:spPr>
              <a:solidFill>
                <a:schemeClr val="accent1"/>
              </a:solidFill>
              <a:ln w="9525">
                <a:solidFill>
                  <a:schemeClr val="accent1"/>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0.1'!$C$1:$C$101</c:f>
              <c:numCache>
                <c:formatCode>General</c:formatCode>
                <c:ptCount val="101"/>
                <c:pt idx="0" formatCode="0.00E+00">
                  <c:v>1.6764399999999999E-14</c:v>
                </c:pt>
                <c:pt idx="1">
                  <c:v>9.7319799999999995E-3</c:v>
                </c:pt>
                <c:pt idx="2">
                  <c:v>1.3829899999999999E-2</c:v>
                </c:pt>
                <c:pt idx="3">
                  <c:v>1.4370600000000001E-2</c:v>
                </c:pt>
                <c:pt idx="4">
                  <c:v>1.4255800000000001E-2</c:v>
                </c:pt>
                <c:pt idx="5">
                  <c:v>1.2168699999999999E-2</c:v>
                </c:pt>
                <c:pt idx="6">
                  <c:v>1.36904E-2</c:v>
                </c:pt>
                <c:pt idx="7">
                  <c:v>1.8422500000000001E-2</c:v>
                </c:pt>
                <c:pt idx="8">
                  <c:v>1.78573E-2</c:v>
                </c:pt>
                <c:pt idx="9">
                  <c:v>1.8934400000000001E-2</c:v>
                </c:pt>
                <c:pt idx="10">
                  <c:v>1.53922E-2</c:v>
                </c:pt>
                <c:pt idx="11">
                  <c:v>2.6225100000000001E-2</c:v>
                </c:pt>
                <c:pt idx="12">
                  <c:v>2.6530000000000001E-2</c:v>
                </c:pt>
                <c:pt idx="13">
                  <c:v>2.5620899999999999E-2</c:v>
                </c:pt>
                <c:pt idx="14">
                  <c:v>2.8724300000000001E-2</c:v>
                </c:pt>
                <c:pt idx="15">
                  <c:v>3.3741E-2</c:v>
                </c:pt>
                <c:pt idx="16">
                  <c:v>1.67729E-2</c:v>
                </c:pt>
                <c:pt idx="17">
                  <c:v>1.8393199999999998E-2</c:v>
                </c:pt>
                <c:pt idx="18">
                  <c:v>1.9888699999999999E-2</c:v>
                </c:pt>
                <c:pt idx="19">
                  <c:v>1.30863E-2</c:v>
                </c:pt>
                <c:pt idx="20">
                  <c:v>1.4070600000000001E-2</c:v>
                </c:pt>
                <c:pt idx="21">
                  <c:v>2.2827400000000001E-2</c:v>
                </c:pt>
                <c:pt idx="22">
                  <c:v>1.92681E-2</c:v>
                </c:pt>
                <c:pt idx="23">
                  <c:v>1.45811E-2</c:v>
                </c:pt>
                <c:pt idx="24">
                  <c:v>1.78192E-2</c:v>
                </c:pt>
                <c:pt idx="25">
                  <c:v>1.77258E-2</c:v>
                </c:pt>
                <c:pt idx="26">
                  <c:v>2.09161E-2</c:v>
                </c:pt>
                <c:pt idx="27">
                  <c:v>2.33739E-2</c:v>
                </c:pt>
                <c:pt idx="28">
                  <c:v>1.6126100000000001E-2</c:v>
                </c:pt>
                <c:pt idx="29">
                  <c:v>1.6809600000000001E-2</c:v>
                </c:pt>
                <c:pt idx="30">
                  <c:v>1.87125E-2</c:v>
                </c:pt>
                <c:pt idx="31">
                  <c:v>1.84064E-2</c:v>
                </c:pt>
                <c:pt idx="32">
                  <c:v>2.56277E-2</c:v>
                </c:pt>
                <c:pt idx="33">
                  <c:v>2.1716200000000001E-2</c:v>
                </c:pt>
                <c:pt idx="34">
                  <c:v>1.74938E-2</c:v>
                </c:pt>
                <c:pt idx="35">
                  <c:v>2.57346E-2</c:v>
                </c:pt>
                <c:pt idx="36">
                  <c:v>2.6383899999999998E-2</c:v>
                </c:pt>
                <c:pt idx="37">
                  <c:v>3.2127999999999997E-2</c:v>
                </c:pt>
                <c:pt idx="38">
                  <c:v>2.0923299999999999E-2</c:v>
                </c:pt>
                <c:pt idx="39">
                  <c:v>1.8268400000000001E-2</c:v>
                </c:pt>
                <c:pt idx="40">
                  <c:v>2.3059199999999998E-2</c:v>
                </c:pt>
                <c:pt idx="41">
                  <c:v>3.0616299999999999E-2</c:v>
                </c:pt>
                <c:pt idx="42">
                  <c:v>1.9742900000000001E-2</c:v>
                </c:pt>
                <c:pt idx="43">
                  <c:v>2.155E-2</c:v>
                </c:pt>
                <c:pt idx="44">
                  <c:v>1.9721099999999998E-2</c:v>
                </c:pt>
                <c:pt idx="45">
                  <c:v>1.54643E-2</c:v>
                </c:pt>
                <c:pt idx="46">
                  <c:v>1.9180699999999998E-2</c:v>
                </c:pt>
                <c:pt idx="47">
                  <c:v>1.97571E-2</c:v>
                </c:pt>
                <c:pt idx="48">
                  <c:v>2.31729E-2</c:v>
                </c:pt>
                <c:pt idx="49">
                  <c:v>2.6862400000000002E-2</c:v>
                </c:pt>
                <c:pt idx="50">
                  <c:v>2.0009900000000001E-2</c:v>
                </c:pt>
                <c:pt idx="51">
                  <c:v>2.5667800000000001E-2</c:v>
                </c:pt>
                <c:pt idx="52">
                  <c:v>1.6515999999999999E-2</c:v>
                </c:pt>
                <c:pt idx="53">
                  <c:v>1.5629899999999999E-2</c:v>
                </c:pt>
                <c:pt idx="54">
                  <c:v>1.79764E-2</c:v>
                </c:pt>
                <c:pt idx="55">
                  <c:v>1.7399700000000001E-2</c:v>
                </c:pt>
                <c:pt idx="56">
                  <c:v>1.8926100000000001E-2</c:v>
                </c:pt>
                <c:pt idx="57">
                  <c:v>2.1980599999999999E-2</c:v>
                </c:pt>
                <c:pt idx="58">
                  <c:v>1.93388E-2</c:v>
                </c:pt>
                <c:pt idx="59">
                  <c:v>2.1758699999999999E-2</c:v>
                </c:pt>
                <c:pt idx="60">
                  <c:v>2.09792E-2</c:v>
                </c:pt>
                <c:pt idx="61">
                  <c:v>2.11007E-2</c:v>
                </c:pt>
                <c:pt idx="62">
                  <c:v>1.6807099999999998E-2</c:v>
                </c:pt>
                <c:pt idx="63">
                  <c:v>1.31596E-2</c:v>
                </c:pt>
                <c:pt idx="64">
                  <c:v>1.5933200000000002E-2</c:v>
                </c:pt>
                <c:pt idx="65">
                  <c:v>1.7776400000000001E-2</c:v>
                </c:pt>
                <c:pt idx="66">
                  <c:v>2.3975099999999999E-2</c:v>
                </c:pt>
                <c:pt idx="67">
                  <c:v>2.4274899999999999E-2</c:v>
                </c:pt>
                <c:pt idx="68">
                  <c:v>3.2436300000000001E-2</c:v>
                </c:pt>
                <c:pt idx="69">
                  <c:v>2.0628400000000002E-2</c:v>
                </c:pt>
                <c:pt idx="70">
                  <c:v>3.1761900000000003E-2</c:v>
                </c:pt>
                <c:pt idx="71">
                  <c:v>3.6566899999999999E-2</c:v>
                </c:pt>
                <c:pt idx="72">
                  <c:v>2.6040899999999999E-2</c:v>
                </c:pt>
                <c:pt idx="73">
                  <c:v>2.59566E-2</c:v>
                </c:pt>
                <c:pt idx="74">
                  <c:v>3.0014099999999998E-2</c:v>
                </c:pt>
                <c:pt idx="75">
                  <c:v>2.84482E-2</c:v>
                </c:pt>
                <c:pt idx="76">
                  <c:v>2.2110999999999999E-2</c:v>
                </c:pt>
                <c:pt idx="77">
                  <c:v>1.4726400000000001E-2</c:v>
                </c:pt>
                <c:pt idx="78">
                  <c:v>1.7947600000000001E-2</c:v>
                </c:pt>
                <c:pt idx="79">
                  <c:v>1.2462000000000001E-2</c:v>
                </c:pt>
                <c:pt idx="80">
                  <c:v>1.5946200000000001E-2</c:v>
                </c:pt>
                <c:pt idx="81">
                  <c:v>2.0186099999999998E-2</c:v>
                </c:pt>
                <c:pt idx="82">
                  <c:v>1.84467E-2</c:v>
                </c:pt>
                <c:pt idx="83">
                  <c:v>1.7754800000000001E-2</c:v>
                </c:pt>
                <c:pt idx="84">
                  <c:v>1.6758100000000001E-2</c:v>
                </c:pt>
                <c:pt idx="85">
                  <c:v>1.6420400000000002E-2</c:v>
                </c:pt>
                <c:pt idx="86">
                  <c:v>1.2111500000000001E-2</c:v>
                </c:pt>
                <c:pt idx="87">
                  <c:v>1.6473100000000001E-2</c:v>
                </c:pt>
                <c:pt idx="88">
                  <c:v>1.7276300000000001E-2</c:v>
                </c:pt>
                <c:pt idx="89">
                  <c:v>1.6684000000000001E-2</c:v>
                </c:pt>
                <c:pt idx="90">
                  <c:v>2.54846E-2</c:v>
                </c:pt>
                <c:pt idx="91">
                  <c:v>2.8479600000000001E-2</c:v>
                </c:pt>
                <c:pt idx="92">
                  <c:v>3.6466800000000001E-2</c:v>
                </c:pt>
                <c:pt idx="93">
                  <c:v>5.0549400000000001E-2</c:v>
                </c:pt>
                <c:pt idx="94">
                  <c:v>4.6542899999999998E-2</c:v>
                </c:pt>
                <c:pt idx="95">
                  <c:v>3.1646800000000003E-2</c:v>
                </c:pt>
                <c:pt idx="96">
                  <c:v>2.33236E-2</c:v>
                </c:pt>
                <c:pt idx="97">
                  <c:v>1.7763500000000002E-2</c:v>
                </c:pt>
                <c:pt idx="98">
                  <c:v>1.7026099999999999E-2</c:v>
                </c:pt>
                <c:pt idx="99">
                  <c:v>8.3909699999999993E-3</c:v>
                </c:pt>
                <c:pt idx="100">
                  <c:v>1.2936400000000001E-2</c:v>
                </c:pt>
              </c:numCache>
            </c:numRef>
          </c:yVal>
          <c:smooth val="0"/>
          <c:extLst>
            <c:ext xmlns:c16="http://schemas.microsoft.com/office/drawing/2014/chart" uri="{C3380CC4-5D6E-409C-BE32-E72D297353CC}">
              <c16:uniqueId val="{00000000-5DFD-445C-9342-31AFEBA10D83}"/>
            </c:ext>
          </c:extLst>
        </c:ser>
        <c:ser>
          <c:idx val="1"/>
          <c:order val="1"/>
          <c:tx>
            <c:v>Low initial cooperativeness</c:v>
          </c:tx>
          <c:spPr>
            <a:ln w="19050" cap="rnd">
              <a:noFill/>
              <a:round/>
            </a:ln>
            <a:effectLst/>
          </c:spPr>
          <c:marker>
            <c:symbol val="circle"/>
            <c:size val="5"/>
            <c:spPr>
              <a:solidFill>
                <a:schemeClr val="accent2"/>
              </a:solidFill>
              <a:ln w="9525">
                <a:solidFill>
                  <a:schemeClr val="accent2"/>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0.1'!$E$1:$E$101</c:f>
              <c:numCache>
                <c:formatCode>General</c:formatCode>
                <c:ptCount val="101"/>
                <c:pt idx="0" formatCode="0.00E+00">
                  <c:v>7.0776700000000001E-16</c:v>
                </c:pt>
                <c:pt idx="1">
                  <c:v>1.09871E-2</c:v>
                </c:pt>
                <c:pt idx="2">
                  <c:v>9.4629099999999997E-3</c:v>
                </c:pt>
                <c:pt idx="3">
                  <c:v>1.9025799999999999E-2</c:v>
                </c:pt>
                <c:pt idx="4">
                  <c:v>1.5386199999999999E-2</c:v>
                </c:pt>
                <c:pt idx="5">
                  <c:v>1.5236899999999999E-2</c:v>
                </c:pt>
                <c:pt idx="6">
                  <c:v>2.0689599999999999E-2</c:v>
                </c:pt>
                <c:pt idx="7">
                  <c:v>2.28328E-2</c:v>
                </c:pt>
                <c:pt idx="8">
                  <c:v>1.39562E-2</c:v>
                </c:pt>
                <c:pt idx="9">
                  <c:v>1.8377500000000001E-2</c:v>
                </c:pt>
                <c:pt idx="10">
                  <c:v>1.8891999999999999E-2</c:v>
                </c:pt>
                <c:pt idx="11">
                  <c:v>1.8855199999999999E-2</c:v>
                </c:pt>
                <c:pt idx="12">
                  <c:v>2.0382399999999998E-2</c:v>
                </c:pt>
                <c:pt idx="13">
                  <c:v>2.8814099999999999E-2</c:v>
                </c:pt>
                <c:pt idx="14">
                  <c:v>1.75598E-2</c:v>
                </c:pt>
                <c:pt idx="15">
                  <c:v>1.3883299999999999E-2</c:v>
                </c:pt>
                <c:pt idx="16">
                  <c:v>1.4012200000000001E-2</c:v>
                </c:pt>
                <c:pt idx="17">
                  <c:v>1.42262E-2</c:v>
                </c:pt>
                <c:pt idx="18">
                  <c:v>2.0494700000000001E-2</c:v>
                </c:pt>
                <c:pt idx="19">
                  <c:v>2.41614E-2</c:v>
                </c:pt>
                <c:pt idx="20">
                  <c:v>2.3285500000000001E-2</c:v>
                </c:pt>
                <c:pt idx="21">
                  <c:v>2.2875199999999998E-2</c:v>
                </c:pt>
                <c:pt idx="22">
                  <c:v>1.5895599999999999E-2</c:v>
                </c:pt>
                <c:pt idx="23">
                  <c:v>2.3537099999999998E-2</c:v>
                </c:pt>
                <c:pt idx="24">
                  <c:v>2.0906500000000001E-2</c:v>
                </c:pt>
                <c:pt idx="25">
                  <c:v>2.1756899999999999E-2</c:v>
                </c:pt>
                <c:pt idx="26">
                  <c:v>2.1282700000000002E-2</c:v>
                </c:pt>
                <c:pt idx="27">
                  <c:v>2.9736499999999999E-2</c:v>
                </c:pt>
                <c:pt idx="28">
                  <c:v>2.3435600000000001E-2</c:v>
                </c:pt>
                <c:pt idx="29">
                  <c:v>2.0975899999999999E-2</c:v>
                </c:pt>
                <c:pt idx="30">
                  <c:v>2.90522E-2</c:v>
                </c:pt>
                <c:pt idx="31">
                  <c:v>2.5516299999999999E-2</c:v>
                </c:pt>
                <c:pt idx="32">
                  <c:v>2.1813599999999999E-2</c:v>
                </c:pt>
                <c:pt idx="33">
                  <c:v>2.39136E-2</c:v>
                </c:pt>
                <c:pt idx="34">
                  <c:v>2.1098200000000001E-2</c:v>
                </c:pt>
                <c:pt idx="35">
                  <c:v>2.2990799999999999E-2</c:v>
                </c:pt>
                <c:pt idx="36">
                  <c:v>3.6036800000000001E-2</c:v>
                </c:pt>
                <c:pt idx="37">
                  <c:v>2.8157100000000001E-2</c:v>
                </c:pt>
                <c:pt idx="38">
                  <c:v>3.9497900000000002E-2</c:v>
                </c:pt>
                <c:pt idx="39">
                  <c:v>3.5398199999999998E-2</c:v>
                </c:pt>
                <c:pt idx="40">
                  <c:v>1.8926999999999999E-2</c:v>
                </c:pt>
                <c:pt idx="41">
                  <c:v>1.7969599999999999E-2</c:v>
                </c:pt>
                <c:pt idx="42">
                  <c:v>1.9221100000000001E-2</c:v>
                </c:pt>
                <c:pt idx="43">
                  <c:v>1.47511E-2</c:v>
                </c:pt>
                <c:pt idx="44">
                  <c:v>1.6204E-2</c:v>
                </c:pt>
                <c:pt idx="45">
                  <c:v>1.6497100000000001E-2</c:v>
                </c:pt>
                <c:pt idx="46">
                  <c:v>1.24683E-2</c:v>
                </c:pt>
                <c:pt idx="47">
                  <c:v>1.44747E-2</c:v>
                </c:pt>
                <c:pt idx="48">
                  <c:v>1.7451299999999999E-2</c:v>
                </c:pt>
                <c:pt idx="49">
                  <c:v>1.8103399999999999E-2</c:v>
                </c:pt>
                <c:pt idx="50">
                  <c:v>2.0161999999999999E-2</c:v>
                </c:pt>
                <c:pt idx="51">
                  <c:v>2.2995700000000001E-2</c:v>
                </c:pt>
                <c:pt idx="52">
                  <c:v>2.2903E-2</c:v>
                </c:pt>
                <c:pt idx="53">
                  <c:v>2.10563E-2</c:v>
                </c:pt>
                <c:pt idx="54">
                  <c:v>3.4215799999999998E-2</c:v>
                </c:pt>
                <c:pt idx="55">
                  <c:v>3.4034799999999997E-2</c:v>
                </c:pt>
                <c:pt idx="56">
                  <c:v>3.6423499999999998E-2</c:v>
                </c:pt>
                <c:pt idx="57">
                  <c:v>4.1534599999999998E-2</c:v>
                </c:pt>
                <c:pt idx="58">
                  <c:v>4.0699300000000001E-2</c:v>
                </c:pt>
                <c:pt idx="59">
                  <c:v>5.0045100000000002E-2</c:v>
                </c:pt>
                <c:pt idx="60">
                  <c:v>3.9596899999999997E-2</c:v>
                </c:pt>
                <c:pt idx="61">
                  <c:v>3.9446500000000002E-2</c:v>
                </c:pt>
                <c:pt idx="62">
                  <c:v>5.8770700000000002E-2</c:v>
                </c:pt>
                <c:pt idx="63">
                  <c:v>5.6046499999999999E-2</c:v>
                </c:pt>
                <c:pt idx="64">
                  <c:v>5.2247099999999998E-2</c:v>
                </c:pt>
                <c:pt idx="65">
                  <c:v>5.3029199999999999E-2</c:v>
                </c:pt>
                <c:pt idx="66">
                  <c:v>5.6422899999999998E-2</c:v>
                </c:pt>
                <c:pt idx="67">
                  <c:v>5.40753E-2</c:v>
                </c:pt>
                <c:pt idx="68">
                  <c:v>5.5021500000000001E-2</c:v>
                </c:pt>
                <c:pt idx="69">
                  <c:v>4.95016E-2</c:v>
                </c:pt>
                <c:pt idx="70">
                  <c:v>4.6156099999999999E-2</c:v>
                </c:pt>
                <c:pt idx="71">
                  <c:v>3.2707699999999999E-2</c:v>
                </c:pt>
                <c:pt idx="72">
                  <c:v>3.8820800000000003E-2</c:v>
                </c:pt>
                <c:pt idx="73">
                  <c:v>3.6548900000000002E-2</c:v>
                </c:pt>
                <c:pt idx="74">
                  <c:v>3.2019899999999997E-2</c:v>
                </c:pt>
                <c:pt idx="75">
                  <c:v>3.0492499999999999E-2</c:v>
                </c:pt>
                <c:pt idx="76">
                  <c:v>2.3323400000000001E-2</c:v>
                </c:pt>
                <c:pt idx="77">
                  <c:v>2.32436E-2</c:v>
                </c:pt>
                <c:pt idx="78">
                  <c:v>2.1366799999999998E-2</c:v>
                </c:pt>
                <c:pt idx="79">
                  <c:v>2.67529E-2</c:v>
                </c:pt>
                <c:pt idx="80">
                  <c:v>3.64646E-2</c:v>
                </c:pt>
                <c:pt idx="81">
                  <c:v>4.0723299999999997E-2</c:v>
                </c:pt>
                <c:pt idx="82">
                  <c:v>4.5396600000000002E-2</c:v>
                </c:pt>
                <c:pt idx="83">
                  <c:v>5.3885700000000002E-2</c:v>
                </c:pt>
                <c:pt idx="84">
                  <c:v>5.5700100000000002E-2</c:v>
                </c:pt>
                <c:pt idx="85">
                  <c:v>4.2762000000000001E-2</c:v>
                </c:pt>
                <c:pt idx="86">
                  <c:v>3.4024499999999999E-2</c:v>
                </c:pt>
                <c:pt idx="87">
                  <c:v>3.5703699999999998E-2</c:v>
                </c:pt>
                <c:pt idx="88">
                  <c:v>3.2674799999999997E-2</c:v>
                </c:pt>
                <c:pt idx="89">
                  <c:v>3.4705399999999997E-2</c:v>
                </c:pt>
                <c:pt idx="90">
                  <c:v>3.4721799999999997E-2</c:v>
                </c:pt>
                <c:pt idx="91">
                  <c:v>4.2197999999999999E-2</c:v>
                </c:pt>
                <c:pt idx="92">
                  <c:v>4.4533799999999998E-2</c:v>
                </c:pt>
                <c:pt idx="93">
                  <c:v>4.8156499999999998E-2</c:v>
                </c:pt>
                <c:pt idx="94">
                  <c:v>5.3204799999999997E-2</c:v>
                </c:pt>
                <c:pt idx="95">
                  <c:v>5.2833400000000003E-2</c:v>
                </c:pt>
                <c:pt idx="96">
                  <c:v>4.5664299999999998E-2</c:v>
                </c:pt>
                <c:pt idx="97">
                  <c:v>5.0500299999999998E-2</c:v>
                </c:pt>
                <c:pt idx="98">
                  <c:v>4.8743700000000001E-2</c:v>
                </c:pt>
                <c:pt idx="99">
                  <c:v>3.48375E-2</c:v>
                </c:pt>
                <c:pt idx="100">
                  <c:v>3.8440700000000001E-2</c:v>
                </c:pt>
              </c:numCache>
            </c:numRef>
          </c:yVal>
          <c:smooth val="0"/>
          <c:extLst>
            <c:ext xmlns:c16="http://schemas.microsoft.com/office/drawing/2014/chart" uri="{C3380CC4-5D6E-409C-BE32-E72D297353CC}">
              <c16:uniqueId val="{00000001-5DFD-445C-9342-31AFEBA10D83}"/>
            </c:ext>
          </c:extLst>
        </c:ser>
        <c:ser>
          <c:idx val="2"/>
          <c:order val="2"/>
          <c:tx>
            <c:v>Medium initial cooperativeness</c:v>
          </c:tx>
          <c:spPr>
            <a:ln w="19050" cap="rnd">
              <a:noFill/>
              <a:round/>
            </a:ln>
            <a:effectLst/>
          </c:spPr>
          <c:marker>
            <c:symbol val="circle"/>
            <c:size val="5"/>
            <c:spPr>
              <a:solidFill>
                <a:schemeClr val="accent3"/>
              </a:solidFill>
              <a:ln w="9525">
                <a:solidFill>
                  <a:schemeClr val="accent3"/>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0.1'!$G$1:$G$101</c:f>
              <c:numCache>
                <c:formatCode>General</c:formatCode>
                <c:ptCount val="101"/>
                <c:pt idx="0" formatCode="0.00E+00">
                  <c:v>5.7731600000000001E-15</c:v>
                </c:pt>
                <c:pt idx="1">
                  <c:v>8.4646099999999991E-3</c:v>
                </c:pt>
                <c:pt idx="2">
                  <c:v>1.5874099999999999E-2</c:v>
                </c:pt>
                <c:pt idx="3">
                  <c:v>1.41125E-2</c:v>
                </c:pt>
                <c:pt idx="4">
                  <c:v>1.51798E-2</c:v>
                </c:pt>
                <c:pt idx="5">
                  <c:v>1.8264900000000001E-2</c:v>
                </c:pt>
                <c:pt idx="6">
                  <c:v>1.7574099999999999E-2</c:v>
                </c:pt>
                <c:pt idx="7">
                  <c:v>1.9202199999999999E-2</c:v>
                </c:pt>
                <c:pt idx="8">
                  <c:v>2.19513E-2</c:v>
                </c:pt>
                <c:pt idx="9">
                  <c:v>2.5743599999999998E-2</c:v>
                </c:pt>
                <c:pt idx="10">
                  <c:v>3.5051400000000003E-2</c:v>
                </c:pt>
                <c:pt idx="11">
                  <c:v>2.4986499999999998E-2</c:v>
                </c:pt>
                <c:pt idx="12">
                  <c:v>2.3952000000000001E-2</c:v>
                </c:pt>
                <c:pt idx="13">
                  <c:v>2.4473600000000002E-2</c:v>
                </c:pt>
                <c:pt idx="14">
                  <c:v>2.7340400000000001E-2</c:v>
                </c:pt>
                <c:pt idx="15">
                  <c:v>2.6215599999999999E-2</c:v>
                </c:pt>
                <c:pt idx="16">
                  <c:v>2.60962E-2</c:v>
                </c:pt>
                <c:pt idx="17">
                  <c:v>1.7581099999999999E-2</c:v>
                </c:pt>
                <c:pt idx="18">
                  <c:v>1.7800900000000001E-2</c:v>
                </c:pt>
                <c:pt idx="19">
                  <c:v>1.7529099999999999E-2</c:v>
                </c:pt>
                <c:pt idx="20">
                  <c:v>2.0099800000000001E-2</c:v>
                </c:pt>
                <c:pt idx="21">
                  <c:v>1.72462E-2</c:v>
                </c:pt>
                <c:pt idx="22">
                  <c:v>1.95858E-2</c:v>
                </c:pt>
                <c:pt idx="23">
                  <c:v>2.49272E-2</c:v>
                </c:pt>
                <c:pt idx="24">
                  <c:v>2.0925099999999999E-2</c:v>
                </c:pt>
                <c:pt idx="25">
                  <c:v>1.93067E-2</c:v>
                </c:pt>
                <c:pt idx="26">
                  <c:v>1.8803899999999998E-2</c:v>
                </c:pt>
                <c:pt idx="27">
                  <c:v>1.93422E-2</c:v>
                </c:pt>
                <c:pt idx="28">
                  <c:v>1.9656699999999999E-2</c:v>
                </c:pt>
                <c:pt idx="29">
                  <c:v>2.4384699999999999E-2</c:v>
                </c:pt>
                <c:pt idx="30">
                  <c:v>2.5363799999999999E-2</c:v>
                </c:pt>
                <c:pt idx="31">
                  <c:v>2.4873800000000001E-2</c:v>
                </c:pt>
                <c:pt idx="32">
                  <c:v>2.6528099999999999E-2</c:v>
                </c:pt>
                <c:pt idx="33">
                  <c:v>2.2537399999999999E-2</c:v>
                </c:pt>
                <c:pt idx="34">
                  <c:v>2.4596400000000001E-2</c:v>
                </c:pt>
                <c:pt idx="35">
                  <c:v>2.6198699999999998E-2</c:v>
                </c:pt>
                <c:pt idx="36">
                  <c:v>3.5970000000000002E-2</c:v>
                </c:pt>
                <c:pt idx="37">
                  <c:v>3.7177000000000002E-2</c:v>
                </c:pt>
                <c:pt idx="38">
                  <c:v>3.9765300000000003E-2</c:v>
                </c:pt>
                <c:pt idx="39">
                  <c:v>4.3465700000000003E-2</c:v>
                </c:pt>
                <c:pt idx="40">
                  <c:v>4.2180799999999997E-2</c:v>
                </c:pt>
                <c:pt idx="41">
                  <c:v>4.73803E-2</c:v>
                </c:pt>
                <c:pt idx="42">
                  <c:v>5.3852400000000002E-2</c:v>
                </c:pt>
                <c:pt idx="43">
                  <c:v>5.8587500000000001E-2</c:v>
                </c:pt>
                <c:pt idx="44">
                  <c:v>6.1093099999999997E-2</c:v>
                </c:pt>
                <c:pt idx="45">
                  <c:v>6.4336699999999997E-2</c:v>
                </c:pt>
                <c:pt idx="46">
                  <c:v>5.6806700000000002E-2</c:v>
                </c:pt>
                <c:pt idx="47">
                  <c:v>5.7029900000000001E-2</c:v>
                </c:pt>
                <c:pt idx="48">
                  <c:v>6.1602700000000003E-2</c:v>
                </c:pt>
                <c:pt idx="49">
                  <c:v>6.87199E-2</c:v>
                </c:pt>
                <c:pt idx="50">
                  <c:v>6.6432099999999994E-2</c:v>
                </c:pt>
                <c:pt idx="51">
                  <c:v>6.6209000000000004E-2</c:v>
                </c:pt>
                <c:pt idx="52">
                  <c:v>6.0022800000000001E-2</c:v>
                </c:pt>
                <c:pt idx="53">
                  <c:v>3.99908E-2</c:v>
                </c:pt>
                <c:pt idx="54">
                  <c:v>1.9086700000000002E-2</c:v>
                </c:pt>
                <c:pt idx="55">
                  <c:v>1.8325899999999999E-2</c:v>
                </c:pt>
                <c:pt idx="56">
                  <c:v>2.1244800000000001E-2</c:v>
                </c:pt>
                <c:pt idx="57">
                  <c:v>1.9899400000000001E-2</c:v>
                </c:pt>
                <c:pt idx="58">
                  <c:v>1.7425400000000001E-2</c:v>
                </c:pt>
                <c:pt idx="59">
                  <c:v>2.42122E-2</c:v>
                </c:pt>
                <c:pt idx="60">
                  <c:v>1.6650600000000002E-2</c:v>
                </c:pt>
                <c:pt idx="61">
                  <c:v>1.6190300000000001E-2</c:v>
                </c:pt>
                <c:pt idx="62">
                  <c:v>2.0209499999999998E-2</c:v>
                </c:pt>
                <c:pt idx="63">
                  <c:v>1.678E-2</c:v>
                </c:pt>
                <c:pt idx="64">
                  <c:v>1.98488E-2</c:v>
                </c:pt>
                <c:pt idx="65">
                  <c:v>1.6761600000000001E-2</c:v>
                </c:pt>
                <c:pt idx="66">
                  <c:v>2.0522200000000001E-2</c:v>
                </c:pt>
                <c:pt idx="67">
                  <c:v>1.9692600000000001E-2</c:v>
                </c:pt>
                <c:pt idx="68">
                  <c:v>1.8795599999999999E-2</c:v>
                </c:pt>
                <c:pt idx="69">
                  <c:v>1.96606E-2</c:v>
                </c:pt>
                <c:pt idx="70">
                  <c:v>2.0551799999999999E-2</c:v>
                </c:pt>
                <c:pt idx="71">
                  <c:v>1.57524E-2</c:v>
                </c:pt>
                <c:pt idx="72">
                  <c:v>1.8104700000000001E-2</c:v>
                </c:pt>
                <c:pt idx="73">
                  <c:v>1.7748699999999999E-2</c:v>
                </c:pt>
                <c:pt idx="74">
                  <c:v>2.19075E-2</c:v>
                </c:pt>
                <c:pt idx="75">
                  <c:v>2.25676E-2</c:v>
                </c:pt>
                <c:pt idx="76">
                  <c:v>2.1946299999999998E-2</c:v>
                </c:pt>
                <c:pt idx="77">
                  <c:v>1.9426100000000002E-2</c:v>
                </c:pt>
                <c:pt idx="78">
                  <c:v>2.15225E-2</c:v>
                </c:pt>
                <c:pt idx="79">
                  <c:v>2.8676900000000002E-2</c:v>
                </c:pt>
                <c:pt idx="80">
                  <c:v>3.6902999999999998E-2</c:v>
                </c:pt>
                <c:pt idx="81">
                  <c:v>3.8155599999999998E-2</c:v>
                </c:pt>
                <c:pt idx="82">
                  <c:v>4.2435399999999998E-2</c:v>
                </c:pt>
                <c:pt idx="83">
                  <c:v>3.38006E-2</c:v>
                </c:pt>
                <c:pt idx="84">
                  <c:v>3.1464100000000002E-2</c:v>
                </c:pt>
                <c:pt idx="85">
                  <c:v>4.6995799999999997E-2</c:v>
                </c:pt>
                <c:pt idx="86">
                  <c:v>5.5645600000000003E-2</c:v>
                </c:pt>
                <c:pt idx="87">
                  <c:v>6.0882800000000001E-2</c:v>
                </c:pt>
                <c:pt idx="88">
                  <c:v>7.1086899999999995E-2</c:v>
                </c:pt>
                <c:pt idx="89">
                  <c:v>7.2704599999999994E-2</c:v>
                </c:pt>
                <c:pt idx="90">
                  <c:v>8.5072200000000001E-2</c:v>
                </c:pt>
                <c:pt idx="91">
                  <c:v>9.3474699999999994E-2</c:v>
                </c:pt>
                <c:pt idx="92">
                  <c:v>9.7043199999999996E-2</c:v>
                </c:pt>
                <c:pt idx="93">
                  <c:v>0.10292800000000001</c:v>
                </c:pt>
                <c:pt idx="94">
                  <c:v>0.10376000000000001</c:v>
                </c:pt>
                <c:pt idx="95">
                  <c:v>9.2080300000000004E-2</c:v>
                </c:pt>
                <c:pt idx="96">
                  <c:v>7.7719999999999997E-2</c:v>
                </c:pt>
                <c:pt idx="97">
                  <c:v>8.5050299999999995E-2</c:v>
                </c:pt>
                <c:pt idx="98">
                  <c:v>7.2794899999999996E-2</c:v>
                </c:pt>
                <c:pt idx="99">
                  <c:v>8.18662E-2</c:v>
                </c:pt>
                <c:pt idx="100">
                  <c:v>7.5207899999999994E-2</c:v>
                </c:pt>
              </c:numCache>
            </c:numRef>
          </c:yVal>
          <c:smooth val="0"/>
          <c:extLst>
            <c:ext xmlns:c16="http://schemas.microsoft.com/office/drawing/2014/chart" uri="{C3380CC4-5D6E-409C-BE32-E72D297353CC}">
              <c16:uniqueId val="{00000002-5DFD-445C-9342-31AFEBA10D83}"/>
            </c:ext>
          </c:extLst>
        </c:ser>
        <c:dLbls>
          <c:showLegendKey val="0"/>
          <c:showVal val="0"/>
          <c:showCatName val="0"/>
          <c:showSerName val="0"/>
          <c:showPercent val="0"/>
          <c:showBubbleSize val="0"/>
        </c:dLbls>
        <c:axId val="349987648"/>
        <c:axId val="349988432"/>
      </c:scatterChart>
      <c:valAx>
        <c:axId val="349987648"/>
        <c:scaling>
          <c:orientation val="minMax"/>
          <c:max val="1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nl-NL" sz="1600" b="0" dirty="0" err="1"/>
                  <a:t>Generation</a:t>
                </a:r>
                <a:endParaRPr lang="nl-NL" sz="1600" b="0" dirty="0"/>
              </a:p>
            </c:rich>
          </c:tx>
          <c:layout>
            <c:manualLayout>
              <c:xMode val="edge"/>
              <c:yMode val="edge"/>
              <c:x val="0.62584780726081335"/>
              <c:y val="0.82168120196709149"/>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crossAx val="349988432"/>
        <c:crosses val="autoZero"/>
        <c:crossBetween val="midCat"/>
        <c:majorUnit val="2000"/>
      </c:valAx>
      <c:valAx>
        <c:axId val="349988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b="0" dirty="0" err="1"/>
                  <a:t>Mean</a:t>
                </a:r>
                <a:r>
                  <a:rPr lang="nl-NL" sz="1600" b="0" dirty="0"/>
                  <a:t> </a:t>
                </a:r>
                <a:r>
                  <a:rPr lang="nl-NL" sz="1600" b="0" dirty="0" err="1"/>
                  <a:t>cooperativeness</a:t>
                </a:r>
                <a:endParaRPr lang="nl-NL" sz="1600" b="0" dirty="0"/>
              </a:p>
            </c:rich>
          </c:tx>
          <c:layout>
            <c:manualLayout>
              <c:xMode val="edge"/>
              <c:yMode val="edge"/>
              <c:x val="2.6646667459520369E-2"/>
              <c:y val="0.20221310085589944"/>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349987648"/>
        <c:crosses val="autoZero"/>
        <c:crossBetween val="midCat"/>
      </c:valAx>
      <c:spPr>
        <a:noFill/>
        <a:ln>
          <a:noFill/>
        </a:ln>
        <a:effectLst/>
      </c:spPr>
    </c:plotArea>
    <c:plotVisOnly val="1"/>
    <c:dispBlanksAs val="gap"/>
    <c:showDLblsOverMax val="0"/>
  </c:chart>
  <c:spPr>
    <a:noFill/>
    <a:ln>
      <a:noFill/>
    </a:ln>
    <a:effectLst/>
  </c:spPr>
  <c:txPr>
    <a:bodyPr/>
    <a:lstStyle/>
    <a:p>
      <a:pPr>
        <a:defRPr b="1"/>
      </a:pPr>
      <a:endParaRPr lang="nl-N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nl-NL" sz="1800"/>
              <a:t>Low initial cooperativeness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v>Population</c:v>
          </c:tx>
          <c:spPr>
            <a:ln w="19050" cap="rnd">
              <a:noFill/>
              <a:round/>
            </a:ln>
            <a:effectLst/>
          </c:spPr>
          <c:marker>
            <c:symbol val="circle"/>
            <c:size val="5"/>
            <c:spPr>
              <a:solidFill>
                <a:schemeClr val="accent1"/>
              </a:solidFill>
              <a:ln w="9525">
                <a:solidFill>
                  <a:schemeClr val="accent1"/>
                </a:solid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Model_1.1_zc!$H$2:$H$2002</c:f>
              <c:numCache>
                <c:formatCode>General</c:formatCode>
                <c:ptCount val="2001"/>
                <c:pt idx="0">
                  <c:v>0.05</c:v>
                </c:pt>
                <c:pt idx="1">
                  <c:v>0.43070000000000003</c:v>
                </c:pt>
                <c:pt idx="2">
                  <c:v>0.43009999999999998</c:v>
                </c:pt>
                <c:pt idx="3">
                  <c:v>0.42080000000000001</c:v>
                </c:pt>
                <c:pt idx="4">
                  <c:v>0.43590000000000001</c:v>
                </c:pt>
                <c:pt idx="5">
                  <c:v>0.43730000000000002</c:v>
                </c:pt>
                <c:pt idx="6">
                  <c:v>0.41610000000000003</c:v>
                </c:pt>
                <c:pt idx="7">
                  <c:v>0.43180000000000002</c:v>
                </c:pt>
                <c:pt idx="8">
                  <c:v>0.4234</c:v>
                </c:pt>
                <c:pt idx="9">
                  <c:v>0.4451</c:v>
                </c:pt>
                <c:pt idx="10">
                  <c:v>0.41570000000000001</c:v>
                </c:pt>
                <c:pt idx="11">
                  <c:v>0.41389999999999999</c:v>
                </c:pt>
                <c:pt idx="12">
                  <c:v>0.43640000000000001</c:v>
                </c:pt>
                <c:pt idx="13">
                  <c:v>0.44340000000000002</c:v>
                </c:pt>
                <c:pt idx="14">
                  <c:v>0.42470000000000002</c:v>
                </c:pt>
                <c:pt idx="15">
                  <c:v>0.41520000000000001</c:v>
                </c:pt>
                <c:pt idx="16">
                  <c:v>0.41920000000000002</c:v>
                </c:pt>
                <c:pt idx="17">
                  <c:v>0.42109999999999997</c:v>
                </c:pt>
                <c:pt idx="18">
                  <c:v>0.43509999999999999</c:v>
                </c:pt>
                <c:pt idx="19">
                  <c:v>0.43230000000000002</c:v>
                </c:pt>
                <c:pt idx="20">
                  <c:v>0.42820000000000003</c:v>
                </c:pt>
                <c:pt idx="21">
                  <c:v>0.41589999999999999</c:v>
                </c:pt>
                <c:pt idx="22">
                  <c:v>0.42709999999999998</c:v>
                </c:pt>
                <c:pt idx="23">
                  <c:v>0.4088</c:v>
                </c:pt>
                <c:pt idx="24">
                  <c:v>0.42480000000000001</c:v>
                </c:pt>
                <c:pt idx="25">
                  <c:v>0.43</c:v>
                </c:pt>
                <c:pt idx="26">
                  <c:v>0.43919999999999998</c:v>
                </c:pt>
                <c:pt idx="27">
                  <c:v>0.41909999999999997</c:v>
                </c:pt>
                <c:pt idx="28">
                  <c:v>0.43</c:v>
                </c:pt>
                <c:pt idx="29">
                  <c:v>0.43030000000000002</c:v>
                </c:pt>
                <c:pt idx="30">
                  <c:v>0.42570000000000002</c:v>
                </c:pt>
                <c:pt idx="31">
                  <c:v>0.44669999999999999</c:v>
                </c:pt>
                <c:pt idx="32">
                  <c:v>0.41980000000000001</c:v>
                </c:pt>
                <c:pt idx="33">
                  <c:v>0.4103</c:v>
                </c:pt>
                <c:pt idx="34">
                  <c:v>0.41830000000000001</c:v>
                </c:pt>
                <c:pt idx="35">
                  <c:v>0.4375</c:v>
                </c:pt>
                <c:pt idx="36">
                  <c:v>0.435</c:v>
                </c:pt>
                <c:pt idx="37">
                  <c:v>0.42609999999999998</c:v>
                </c:pt>
                <c:pt idx="38">
                  <c:v>0.42930000000000001</c:v>
                </c:pt>
                <c:pt idx="39">
                  <c:v>0.41860000000000003</c:v>
                </c:pt>
                <c:pt idx="40">
                  <c:v>0.434</c:v>
                </c:pt>
                <c:pt idx="41">
                  <c:v>0.42080000000000001</c:v>
                </c:pt>
                <c:pt idx="42">
                  <c:v>0.42159999999999997</c:v>
                </c:pt>
                <c:pt idx="43">
                  <c:v>0.41410000000000002</c:v>
                </c:pt>
                <c:pt idx="44">
                  <c:v>0.44479999999999997</c:v>
                </c:pt>
                <c:pt idx="45">
                  <c:v>0.45600000000000002</c:v>
                </c:pt>
                <c:pt idx="46">
                  <c:v>0.41239999999999999</c:v>
                </c:pt>
                <c:pt idx="47">
                  <c:v>0.43230000000000002</c:v>
                </c:pt>
                <c:pt idx="48">
                  <c:v>0.42920000000000003</c:v>
                </c:pt>
                <c:pt idx="49">
                  <c:v>0.43130000000000002</c:v>
                </c:pt>
                <c:pt idx="50">
                  <c:v>0.42359999999999998</c:v>
                </c:pt>
                <c:pt idx="51">
                  <c:v>0.41149999999999998</c:v>
                </c:pt>
                <c:pt idx="52">
                  <c:v>0.42009999999999997</c:v>
                </c:pt>
                <c:pt idx="53">
                  <c:v>0.42380000000000001</c:v>
                </c:pt>
                <c:pt idx="54">
                  <c:v>0.43020000000000003</c:v>
                </c:pt>
                <c:pt idx="55">
                  <c:v>0.41770000000000002</c:v>
                </c:pt>
                <c:pt idx="56">
                  <c:v>0.42259999999999998</c:v>
                </c:pt>
                <c:pt idx="57">
                  <c:v>0.44379999999999997</c:v>
                </c:pt>
                <c:pt idx="58">
                  <c:v>0.43630000000000002</c:v>
                </c:pt>
                <c:pt idx="59">
                  <c:v>0.42399999999999999</c:v>
                </c:pt>
                <c:pt idx="60">
                  <c:v>0.42749999999999999</c:v>
                </c:pt>
                <c:pt idx="61">
                  <c:v>0.40789999999999998</c:v>
                </c:pt>
                <c:pt idx="62">
                  <c:v>0.44140000000000001</c:v>
                </c:pt>
                <c:pt idx="63">
                  <c:v>0.41980000000000001</c:v>
                </c:pt>
                <c:pt idx="64">
                  <c:v>0.43280000000000002</c:v>
                </c:pt>
                <c:pt idx="65">
                  <c:v>0.41</c:v>
                </c:pt>
                <c:pt idx="66">
                  <c:v>0.42349999999999999</c:v>
                </c:pt>
                <c:pt idx="67">
                  <c:v>0.42059999999999997</c:v>
                </c:pt>
                <c:pt idx="68">
                  <c:v>0.4078</c:v>
                </c:pt>
                <c:pt idx="69">
                  <c:v>0.42309999999999998</c:v>
                </c:pt>
                <c:pt idx="70">
                  <c:v>0.42620000000000002</c:v>
                </c:pt>
                <c:pt idx="71">
                  <c:v>0.42599999999999999</c:v>
                </c:pt>
                <c:pt idx="72">
                  <c:v>0.41560000000000002</c:v>
                </c:pt>
                <c:pt idx="73">
                  <c:v>0.42859999999999998</c:v>
                </c:pt>
                <c:pt idx="74">
                  <c:v>0.43080000000000002</c:v>
                </c:pt>
                <c:pt idx="75">
                  <c:v>0.43790000000000001</c:v>
                </c:pt>
                <c:pt idx="76">
                  <c:v>0.42849999999999999</c:v>
                </c:pt>
                <c:pt idx="77">
                  <c:v>0.42059999999999997</c:v>
                </c:pt>
                <c:pt idx="78">
                  <c:v>0.4274</c:v>
                </c:pt>
                <c:pt idx="79">
                  <c:v>0.41510000000000002</c:v>
                </c:pt>
                <c:pt idx="80">
                  <c:v>0.4415</c:v>
                </c:pt>
                <c:pt idx="81">
                  <c:v>0.42499999999999999</c:v>
                </c:pt>
                <c:pt idx="82">
                  <c:v>0.43509999999999999</c:v>
                </c:pt>
                <c:pt idx="83">
                  <c:v>0.43240000000000001</c:v>
                </c:pt>
                <c:pt idx="84">
                  <c:v>0.43809999999999999</c:v>
                </c:pt>
                <c:pt idx="85">
                  <c:v>0.4239</c:v>
                </c:pt>
                <c:pt idx="86">
                  <c:v>0.4244</c:v>
                </c:pt>
                <c:pt idx="87">
                  <c:v>0.4294</c:v>
                </c:pt>
                <c:pt idx="88">
                  <c:v>0.42099999999999999</c:v>
                </c:pt>
                <c:pt idx="89">
                  <c:v>0.4022</c:v>
                </c:pt>
                <c:pt idx="90">
                  <c:v>0.42520000000000002</c:v>
                </c:pt>
                <c:pt idx="91">
                  <c:v>0.41909999999999997</c:v>
                </c:pt>
                <c:pt idx="92">
                  <c:v>0.42109999999999997</c:v>
                </c:pt>
                <c:pt idx="93">
                  <c:v>0.4163</c:v>
                </c:pt>
                <c:pt idx="94">
                  <c:v>0.42320000000000002</c:v>
                </c:pt>
                <c:pt idx="95">
                  <c:v>0.42259999999999998</c:v>
                </c:pt>
                <c:pt idx="96">
                  <c:v>0.43059999999999998</c:v>
                </c:pt>
                <c:pt idx="97">
                  <c:v>0.42209999999999998</c:v>
                </c:pt>
                <c:pt idx="98">
                  <c:v>0.42480000000000001</c:v>
                </c:pt>
                <c:pt idx="99">
                  <c:v>0.4229</c:v>
                </c:pt>
                <c:pt idx="100">
                  <c:v>0.44950000000000001</c:v>
                </c:pt>
                <c:pt idx="101">
                  <c:v>0.40749999999999997</c:v>
                </c:pt>
                <c:pt idx="102">
                  <c:v>0.41170000000000001</c:v>
                </c:pt>
                <c:pt idx="103">
                  <c:v>0.42970000000000003</c:v>
                </c:pt>
                <c:pt idx="104">
                  <c:v>0.439</c:v>
                </c:pt>
                <c:pt idx="105">
                  <c:v>0.42370000000000002</c:v>
                </c:pt>
                <c:pt idx="106">
                  <c:v>0.42530000000000001</c:v>
                </c:pt>
                <c:pt idx="107">
                  <c:v>0.42180000000000001</c:v>
                </c:pt>
                <c:pt idx="108">
                  <c:v>0.43359999999999999</c:v>
                </c:pt>
                <c:pt idx="109">
                  <c:v>0.44269999999999998</c:v>
                </c:pt>
                <c:pt idx="110">
                  <c:v>0.39900000000000002</c:v>
                </c:pt>
                <c:pt idx="111">
                  <c:v>0.4385</c:v>
                </c:pt>
                <c:pt idx="112">
                  <c:v>0.42399999999999999</c:v>
                </c:pt>
                <c:pt idx="113">
                  <c:v>0.441</c:v>
                </c:pt>
                <c:pt idx="114">
                  <c:v>0.4269</c:v>
                </c:pt>
                <c:pt idx="115">
                  <c:v>0.4083</c:v>
                </c:pt>
                <c:pt idx="116">
                  <c:v>0.441</c:v>
                </c:pt>
                <c:pt idx="117">
                  <c:v>0.42059999999999997</c:v>
                </c:pt>
                <c:pt idx="118">
                  <c:v>0.44280000000000003</c:v>
                </c:pt>
                <c:pt idx="119">
                  <c:v>0.41420000000000001</c:v>
                </c:pt>
                <c:pt idx="120">
                  <c:v>0.4476</c:v>
                </c:pt>
                <c:pt idx="121">
                  <c:v>0.41620000000000001</c:v>
                </c:pt>
                <c:pt idx="122">
                  <c:v>0.42909999999999998</c:v>
                </c:pt>
                <c:pt idx="123">
                  <c:v>0.41909999999999997</c:v>
                </c:pt>
                <c:pt idx="124">
                  <c:v>0.41270000000000001</c:v>
                </c:pt>
                <c:pt idx="125">
                  <c:v>0.42880000000000001</c:v>
                </c:pt>
                <c:pt idx="126">
                  <c:v>0.42280000000000001</c:v>
                </c:pt>
                <c:pt idx="127">
                  <c:v>0.43219999999999997</c:v>
                </c:pt>
                <c:pt idx="128">
                  <c:v>0.43969999999999998</c:v>
                </c:pt>
                <c:pt idx="129">
                  <c:v>0.43819999999999998</c:v>
                </c:pt>
                <c:pt idx="130">
                  <c:v>0.43509999999999999</c:v>
                </c:pt>
                <c:pt idx="131">
                  <c:v>0.43769999999999998</c:v>
                </c:pt>
                <c:pt idx="132">
                  <c:v>0.4289</c:v>
                </c:pt>
                <c:pt idx="133">
                  <c:v>0.42799999999999999</c:v>
                </c:pt>
                <c:pt idx="134">
                  <c:v>0.3987</c:v>
                </c:pt>
                <c:pt idx="135">
                  <c:v>0.40989999999999999</c:v>
                </c:pt>
                <c:pt idx="136">
                  <c:v>0.42399999999999999</c:v>
                </c:pt>
                <c:pt idx="137">
                  <c:v>0.42749999999999999</c:v>
                </c:pt>
                <c:pt idx="138">
                  <c:v>0.42630000000000001</c:v>
                </c:pt>
                <c:pt idx="139">
                  <c:v>0.42709999999999998</c:v>
                </c:pt>
                <c:pt idx="140">
                  <c:v>0.4269</c:v>
                </c:pt>
                <c:pt idx="141">
                  <c:v>0.43680000000000002</c:v>
                </c:pt>
                <c:pt idx="142">
                  <c:v>0.41510000000000002</c:v>
                </c:pt>
                <c:pt idx="143">
                  <c:v>0.41949999999999998</c:v>
                </c:pt>
                <c:pt idx="144">
                  <c:v>0.42230000000000001</c:v>
                </c:pt>
                <c:pt idx="145">
                  <c:v>0.4304</c:v>
                </c:pt>
                <c:pt idx="146">
                  <c:v>0.42270000000000002</c:v>
                </c:pt>
                <c:pt idx="147">
                  <c:v>0.41120000000000001</c:v>
                </c:pt>
                <c:pt idx="148">
                  <c:v>0.43409999999999999</c:v>
                </c:pt>
                <c:pt idx="149">
                  <c:v>0.42830000000000001</c:v>
                </c:pt>
                <c:pt idx="150">
                  <c:v>0.42780000000000001</c:v>
                </c:pt>
                <c:pt idx="151">
                  <c:v>0.44119999999999998</c:v>
                </c:pt>
                <c:pt idx="152">
                  <c:v>0.42759999999999998</c:v>
                </c:pt>
                <c:pt idx="153">
                  <c:v>0.4178</c:v>
                </c:pt>
                <c:pt idx="154">
                  <c:v>0.43430000000000002</c:v>
                </c:pt>
                <c:pt idx="155">
                  <c:v>0.44390000000000002</c:v>
                </c:pt>
                <c:pt idx="156">
                  <c:v>0.42730000000000001</c:v>
                </c:pt>
                <c:pt idx="157">
                  <c:v>0.44569999999999999</c:v>
                </c:pt>
                <c:pt idx="158">
                  <c:v>0.44059999999999999</c:v>
                </c:pt>
                <c:pt idx="159">
                  <c:v>0.42630000000000001</c:v>
                </c:pt>
                <c:pt idx="160">
                  <c:v>0.43969999999999998</c:v>
                </c:pt>
                <c:pt idx="161">
                  <c:v>0.42330000000000001</c:v>
                </c:pt>
                <c:pt idx="162">
                  <c:v>0.42620000000000002</c:v>
                </c:pt>
                <c:pt idx="163">
                  <c:v>0.41289999999999999</c:v>
                </c:pt>
                <c:pt idx="164">
                  <c:v>0.42870000000000003</c:v>
                </c:pt>
                <c:pt idx="165">
                  <c:v>0.42530000000000001</c:v>
                </c:pt>
                <c:pt idx="166">
                  <c:v>0.43319999999999997</c:v>
                </c:pt>
                <c:pt idx="167">
                  <c:v>0.42899999999999999</c:v>
                </c:pt>
                <c:pt idx="168">
                  <c:v>0.42749999999999999</c:v>
                </c:pt>
                <c:pt idx="169">
                  <c:v>0.41610000000000003</c:v>
                </c:pt>
                <c:pt idx="170">
                  <c:v>0.42830000000000001</c:v>
                </c:pt>
                <c:pt idx="171">
                  <c:v>0.42809999999999998</c:v>
                </c:pt>
                <c:pt idx="172">
                  <c:v>0.42009999999999997</c:v>
                </c:pt>
                <c:pt idx="173">
                  <c:v>0.43319999999999997</c:v>
                </c:pt>
                <c:pt idx="174">
                  <c:v>0.42549999999999999</c:v>
                </c:pt>
                <c:pt idx="175">
                  <c:v>0.43590000000000001</c:v>
                </c:pt>
                <c:pt idx="176">
                  <c:v>0.44929999999999998</c:v>
                </c:pt>
                <c:pt idx="177">
                  <c:v>0.43409999999999999</c:v>
                </c:pt>
                <c:pt idx="178">
                  <c:v>0.42799999999999999</c:v>
                </c:pt>
                <c:pt idx="179">
                  <c:v>0.4178</c:v>
                </c:pt>
                <c:pt idx="180">
                  <c:v>0.44080000000000003</c:v>
                </c:pt>
                <c:pt idx="181">
                  <c:v>0.43009999999999998</c:v>
                </c:pt>
                <c:pt idx="182">
                  <c:v>0.42880000000000001</c:v>
                </c:pt>
                <c:pt idx="183">
                  <c:v>0.3997</c:v>
                </c:pt>
                <c:pt idx="184">
                  <c:v>0.433</c:v>
                </c:pt>
                <c:pt idx="185">
                  <c:v>0.41899999999999998</c:v>
                </c:pt>
                <c:pt idx="186">
                  <c:v>0.4219</c:v>
                </c:pt>
                <c:pt idx="187">
                  <c:v>0.42349999999999999</c:v>
                </c:pt>
                <c:pt idx="188">
                  <c:v>0.42770000000000002</c:v>
                </c:pt>
                <c:pt idx="189">
                  <c:v>0.42320000000000002</c:v>
                </c:pt>
                <c:pt idx="190">
                  <c:v>0.42680000000000001</c:v>
                </c:pt>
                <c:pt idx="191">
                  <c:v>0.42920000000000003</c:v>
                </c:pt>
                <c:pt idx="192">
                  <c:v>0.42659999999999998</c:v>
                </c:pt>
                <c:pt idx="193">
                  <c:v>0.41510000000000002</c:v>
                </c:pt>
                <c:pt idx="194">
                  <c:v>0.40329999999999999</c:v>
                </c:pt>
                <c:pt idx="195">
                  <c:v>0.4017</c:v>
                </c:pt>
                <c:pt idx="196">
                  <c:v>0.42930000000000001</c:v>
                </c:pt>
                <c:pt idx="197">
                  <c:v>0.41599999999999998</c:v>
                </c:pt>
                <c:pt idx="198">
                  <c:v>0.42599999999999999</c:v>
                </c:pt>
                <c:pt idx="199">
                  <c:v>0.43390000000000001</c:v>
                </c:pt>
                <c:pt idx="200">
                  <c:v>0.436</c:v>
                </c:pt>
                <c:pt idx="201">
                  <c:v>0.43030000000000002</c:v>
                </c:pt>
                <c:pt idx="202">
                  <c:v>0.43390000000000001</c:v>
                </c:pt>
                <c:pt idx="203">
                  <c:v>0.41599999999999998</c:v>
                </c:pt>
                <c:pt idx="204">
                  <c:v>0.4395</c:v>
                </c:pt>
                <c:pt idx="205">
                  <c:v>0.44209999999999999</c:v>
                </c:pt>
                <c:pt idx="206">
                  <c:v>0.4168</c:v>
                </c:pt>
                <c:pt idx="207">
                  <c:v>0.41710000000000003</c:v>
                </c:pt>
                <c:pt idx="208">
                  <c:v>0.42280000000000001</c:v>
                </c:pt>
                <c:pt idx="209">
                  <c:v>0.42930000000000001</c:v>
                </c:pt>
                <c:pt idx="210">
                  <c:v>0.41849999999999998</c:v>
                </c:pt>
                <c:pt idx="211">
                  <c:v>0.43769999999999998</c:v>
                </c:pt>
                <c:pt idx="212">
                  <c:v>0.42709999999999998</c:v>
                </c:pt>
                <c:pt idx="213">
                  <c:v>0.43419999999999997</c:v>
                </c:pt>
                <c:pt idx="214">
                  <c:v>0.432</c:v>
                </c:pt>
                <c:pt idx="215">
                  <c:v>0.4229</c:v>
                </c:pt>
                <c:pt idx="216">
                  <c:v>0.42870000000000003</c:v>
                </c:pt>
                <c:pt idx="217">
                  <c:v>0.42959999999999998</c:v>
                </c:pt>
                <c:pt idx="218">
                  <c:v>0.4279</c:v>
                </c:pt>
                <c:pt idx="219">
                  <c:v>0.4209</c:v>
                </c:pt>
                <c:pt idx="220">
                  <c:v>0.41710000000000003</c:v>
                </c:pt>
                <c:pt idx="221">
                  <c:v>0.43049999999999999</c:v>
                </c:pt>
                <c:pt idx="222">
                  <c:v>0.42809999999999998</c:v>
                </c:pt>
                <c:pt idx="223">
                  <c:v>0.41239999999999999</c:v>
                </c:pt>
                <c:pt idx="224">
                  <c:v>0.4294</c:v>
                </c:pt>
                <c:pt idx="225">
                  <c:v>0.43230000000000002</c:v>
                </c:pt>
                <c:pt idx="226">
                  <c:v>0.40339999999999998</c:v>
                </c:pt>
                <c:pt idx="227">
                  <c:v>0.4279</c:v>
                </c:pt>
                <c:pt idx="228">
                  <c:v>0.43209999999999998</c:v>
                </c:pt>
                <c:pt idx="229">
                  <c:v>0.42849999999999999</c:v>
                </c:pt>
                <c:pt idx="230">
                  <c:v>0.42830000000000001</c:v>
                </c:pt>
                <c:pt idx="231">
                  <c:v>0.44819999999999999</c:v>
                </c:pt>
                <c:pt idx="232">
                  <c:v>0.41389999999999999</c:v>
                </c:pt>
                <c:pt idx="233">
                  <c:v>0.43709999999999999</c:v>
                </c:pt>
                <c:pt idx="234">
                  <c:v>0.44140000000000001</c:v>
                </c:pt>
                <c:pt idx="235">
                  <c:v>0.438</c:v>
                </c:pt>
                <c:pt idx="236">
                  <c:v>0.4269</c:v>
                </c:pt>
                <c:pt idx="237">
                  <c:v>0.42109999999999997</c:v>
                </c:pt>
                <c:pt idx="238">
                  <c:v>0.4143</c:v>
                </c:pt>
                <c:pt idx="239">
                  <c:v>0.4274</c:v>
                </c:pt>
                <c:pt idx="240">
                  <c:v>0.42720000000000002</c:v>
                </c:pt>
                <c:pt idx="241">
                  <c:v>0.41489999999999999</c:v>
                </c:pt>
                <c:pt idx="242">
                  <c:v>0.42299999999999999</c:v>
                </c:pt>
                <c:pt idx="243">
                  <c:v>0.43070000000000003</c:v>
                </c:pt>
                <c:pt idx="244">
                  <c:v>0.43490000000000001</c:v>
                </c:pt>
                <c:pt idx="245">
                  <c:v>0.42509999999999998</c:v>
                </c:pt>
                <c:pt idx="246">
                  <c:v>0.4199</c:v>
                </c:pt>
                <c:pt idx="247">
                  <c:v>0.43230000000000002</c:v>
                </c:pt>
                <c:pt idx="248">
                  <c:v>0.42359999999999998</c:v>
                </c:pt>
                <c:pt idx="249">
                  <c:v>0.42599999999999999</c:v>
                </c:pt>
                <c:pt idx="250">
                  <c:v>0.4259</c:v>
                </c:pt>
                <c:pt idx="251">
                  <c:v>0.41810000000000003</c:v>
                </c:pt>
                <c:pt idx="252">
                  <c:v>0.43169999999999997</c:v>
                </c:pt>
                <c:pt idx="253">
                  <c:v>0.42749999999999999</c:v>
                </c:pt>
                <c:pt idx="254">
                  <c:v>0.43640000000000001</c:v>
                </c:pt>
                <c:pt idx="255">
                  <c:v>0.41289999999999999</c:v>
                </c:pt>
                <c:pt idx="256">
                  <c:v>0.41930000000000001</c:v>
                </c:pt>
                <c:pt idx="257">
                  <c:v>0.43020000000000003</c:v>
                </c:pt>
                <c:pt idx="258">
                  <c:v>0.42480000000000001</c:v>
                </c:pt>
                <c:pt idx="259">
                  <c:v>0.43440000000000001</c:v>
                </c:pt>
                <c:pt idx="260">
                  <c:v>0.41149999999999998</c:v>
                </c:pt>
                <c:pt idx="261">
                  <c:v>0.44769999999999999</c:v>
                </c:pt>
                <c:pt idx="262">
                  <c:v>0.42349999999999999</c:v>
                </c:pt>
                <c:pt idx="263">
                  <c:v>0.43209999999999998</c:v>
                </c:pt>
                <c:pt idx="264">
                  <c:v>0.41699999999999998</c:v>
                </c:pt>
                <c:pt idx="265">
                  <c:v>0.40139999999999998</c:v>
                </c:pt>
                <c:pt idx="266">
                  <c:v>0.43390000000000001</c:v>
                </c:pt>
                <c:pt idx="267">
                  <c:v>0.43259999999999998</c:v>
                </c:pt>
                <c:pt idx="268">
                  <c:v>0.43030000000000002</c:v>
                </c:pt>
                <c:pt idx="269">
                  <c:v>0.43020000000000003</c:v>
                </c:pt>
                <c:pt idx="270">
                  <c:v>0.43149999999999999</c:v>
                </c:pt>
                <c:pt idx="271">
                  <c:v>0.4274</c:v>
                </c:pt>
                <c:pt idx="272">
                  <c:v>0.42759999999999998</c:v>
                </c:pt>
                <c:pt idx="273">
                  <c:v>0.43859999999999999</c:v>
                </c:pt>
                <c:pt idx="274">
                  <c:v>0.43169999999999997</c:v>
                </c:pt>
                <c:pt idx="275">
                  <c:v>0.42859999999999998</c:v>
                </c:pt>
                <c:pt idx="276">
                  <c:v>0.42470000000000002</c:v>
                </c:pt>
                <c:pt idx="277">
                  <c:v>0.40510000000000002</c:v>
                </c:pt>
                <c:pt idx="278">
                  <c:v>0.4239</c:v>
                </c:pt>
                <c:pt idx="279">
                  <c:v>0.4224</c:v>
                </c:pt>
                <c:pt idx="280">
                  <c:v>0.42059999999999997</c:v>
                </c:pt>
                <c:pt idx="281">
                  <c:v>0.43020000000000003</c:v>
                </c:pt>
                <c:pt idx="282">
                  <c:v>0.44230000000000003</c:v>
                </c:pt>
                <c:pt idx="283">
                  <c:v>0.43390000000000001</c:v>
                </c:pt>
                <c:pt idx="284">
                  <c:v>0.44</c:v>
                </c:pt>
                <c:pt idx="285">
                  <c:v>0.41980000000000001</c:v>
                </c:pt>
                <c:pt idx="286">
                  <c:v>0.42199999999999999</c:v>
                </c:pt>
                <c:pt idx="287">
                  <c:v>0.42970000000000003</c:v>
                </c:pt>
                <c:pt idx="288">
                  <c:v>0.43120000000000003</c:v>
                </c:pt>
                <c:pt idx="289">
                  <c:v>0.42509999999999998</c:v>
                </c:pt>
                <c:pt idx="290">
                  <c:v>0.42949999999999999</c:v>
                </c:pt>
                <c:pt idx="291">
                  <c:v>0.43990000000000001</c:v>
                </c:pt>
                <c:pt idx="292">
                  <c:v>0.4158</c:v>
                </c:pt>
                <c:pt idx="293">
                  <c:v>0.41789999999999999</c:v>
                </c:pt>
                <c:pt idx="294">
                  <c:v>0.43640000000000001</c:v>
                </c:pt>
                <c:pt idx="295">
                  <c:v>0.43059999999999998</c:v>
                </c:pt>
                <c:pt idx="296">
                  <c:v>0.41099999999999998</c:v>
                </c:pt>
                <c:pt idx="297">
                  <c:v>0.44669999999999999</c:v>
                </c:pt>
                <c:pt idx="298">
                  <c:v>0.4451</c:v>
                </c:pt>
                <c:pt idx="299">
                  <c:v>0.42430000000000001</c:v>
                </c:pt>
                <c:pt idx="300">
                  <c:v>0.43009999999999998</c:v>
                </c:pt>
                <c:pt idx="301">
                  <c:v>0.42780000000000001</c:v>
                </c:pt>
                <c:pt idx="302">
                  <c:v>0.43690000000000001</c:v>
                </c:pt>
                <c:pt idx="303">
                  <c:v>0.44240000000000002</c:v>
                </c:pt>
                <c:pt idx="304">
                  <c:v>0.42959999999999998</c:v>
                </c:pt>
                <c:pt idx="305">
                  <c:v>0.41570000000000001</c:v>
                </c:pt>
                <c:pt idx="306">
                  <c:v>0.43259999999999998</c:v>
                </c:pt>
                <c:pt idx="307">
                  <c:v>0.42449999999999999</c:v>
                </c:pt>
                <c:pt idx="308">
                  <c:v>0.43790000000000001</c:v>
                </c:pt>
                <c:pt idx="309">
                  <c:v>0.43869999999999998</c:v>
                </c:pt>
                <c:pt idx="310">
                  <c:v>0.42749999999999999</c:v>
                </c:pt>
                <c:pt idx="311">
                  <c:v>0.40389999999999998</c:v>
                </c:pt>
                <c:pt idx="312">
                  <c:v>0.41570000000000001</c:v>
                </c:pt>
                <c:pt idx="313">
                  <c:v>0.42349999999999999</c:v>
                </c:pt>
                <c:pt idx="314">
                  <c:v>0.43290000000000001</c:v>
                </c:pt>
                <c:pt idx="315">
                  <c:v>0.42270000000000002</c:v>
                </c:pt>
                <c:pt idx="316">
                  <c:v>0.41370000000000001</c:v>
                </c:pt>
                <c:pt idx="317">
                  <c:v>0.4158</c:v>
                </c:pt>
                <c:pt idx="318">
                  <c:v>0.43080000000000002</c:v>
                </c:pt>
                <c:pt idx="319">
                  <c:v>0.41970000000000002</c:v>
                </c:pt>
                <c:pt idx="320">
                  <c:v>0.42820000000000003</c:v>
                </c:pt>
                <c:pt idx="321">
                  <c:v>0.42620000000000002</c:v>
                </c:pt>
                <c:pt idx="322">
                  <c:v>0.43190000000000001</c:v>
                </c:pt>
                <c:pt idx="323">
                  <c:v>0.43180000000000002</c:v>
                </c:pt>
                <c:pt idx="324">
                  <c:v>0.4345</c:v>
                </c:pt>
                <c:pt idx="325">
                  <c:v>0.42870000000000003</c:v>
                </c:pt>
                <c:pt idx="326">
                  <c:v>0.4355</c:v>
                </c:pt>
                <c:pt idx="327">
                  <c:v>0.42199999999999999</c:v>
                </c:pt>
                <c:pt idx="328">
                  <c:v>0.44750000000000001</c:v>
                </c:pt>
                <c:pt idx="329">
                  <c:v>0.40350000000000003</c:v>
                </c:pt>
                <c:pt idx="330">
                  <c:v>0.4199</c:v>
                </c:pt>
                <c:pt idx="331">
                  <c:v>0.43390000000000001</c:v>
                </c:pt>
                <c:pt idx="332">
                  <c:v>0.42909999999999998</c:v>
                </c:pt>
                <c:pt idx="333">
                  <c:v>0.42420000000000002</c:v>
                </c:pt>
                <c:pt idx="334">
                  <c:v>0.4254</c:v>
                </c:pt>
                <c:pt idx="335">
                  <c:v>0.43080000000000002</c:v>
                </c:pt>
                <c:pt idx="336">
                  <c:v>0.43309999999999998</c:v>
                </c:pt>
                <c:pt idx="337">
                  <c:v>0.4148</c:v>
                </c:pt>
                <c:pt idx="338">
                  <c:v>0.43359999999999999</c:v>
                </c:pt>
                <c:pt idx="339">
                  <c:v>0.42280000000000001</c:v>
                </c:pt>
                <c:pt idx="340">
                  <c:v>0.42170000000000002</c:v>
                </c:pt>
                <c:pt idx="341">
                  <c:v>0.41970000000000002</c:v>
                </c:pt>
                <c:pt idx="342">
                  <c:v>0.43590000000000001</c:v>
                </c:pt>
                <c:pt idx="343">
                  <c:v>0.4194</c:v>
                </c:pt>
                <c:pt idx="344">
                  <c:v>0.43190000000000001</c:v>
                </c:pt>
                <c:pt idx="345">
                  <c:v>0.43980000000000002</c:v>
                </c:pt>
                <c:pt idx="346">
                  <c:v>0.43030000000000002</c:v>
                </c:pt>
                <c:pt idx="347">
                  <c:v>0.43149999999999999</c:v>
                </c:pt>
                <c:pt idx="348">
                  <c:v>0.43330000000000002</c:v>
                </c:pt>
                <c:pt idx="349">
                  <c:v>0.43059999999999998</c:v>
                </c:pt>
                <c:pt idx="350">
                  <c:v>0.42880000000000001</c:v>
                </c:pt>
                <c:pt idx="351">
                  <c:v>0.42509999999999998</c:v>
                </c:pt>
                <c:pt idx="352">
                  <c:v>0.4244</c:v>
                </c:pt>
                <c:pt idx="353">
                  <c:v>0.44350000000000001</c:v>
                </c:pt>
                <c:pt idx="354">
                  <c:v>0.4299</c:v>
                </c:pt>
                <c:pt idx="355">
                  <c:v>0.43909999999999999</c:v>
                </c:pt>
                <c:pt idx="356">
                  <c:v>0.40810000000000002</c:v>
                </c:pt>
                <c:pt idx="357">
                  <c:v>0.41830000000000001</c:v>
                </c:pt>
                <c:pt idx="358">
                  <c:v>0.43919999999999998</c:v>
                </c:pt>
                <c:pt idx="359">
                  <c:v>0.41820000000000002</c:v>
                </c:pt>
                <c:pt idx="360">
                  <c:v>0.41889999999999999</c:v>
                </c:pt>
                <c:pt idx="361">
                  <c:v>0.4274</c:v>
                </c:pt>
                <c:pt idx="362">
                  <c:v>0.42070000000000002</c:v>
                </c:pt>
                <c:pt idx="363">
                  <c:v>0.43659999999999999</c:v>
                </c:pt>
                <c:pt idx="364">
                  <c:v>0.43130000000000002</c:v>
                </c:pt>
                <c:pt idx="365">
                  <c:v>0.44519999999999998</c:v>
                </c:pt>
                <c:pt idx="366">
                  <c:v>0.43070000000000003</c:v>
                </c:pt>
                <c:pt idx="367">
                  <c:v>0.40699999999999997</c:v>
                </c:pt>
                <c:pt idx="368">
                  <c:v>0.42380000000000001</c:v>
                </c:pt>
                <c:pt idx="369">
                  <c:v>0.42259999999999998</c:v>
                </c:pt>
                <c:pt idx="370">
                  <c:v>0.4219</c:v>
                </c:pt>
                <c:pt idx="371">
                  <c:v>0.42009999999999997</c:v>
                </c:pt>
                <c:pt idx="372">
                  <c:v>0.42559999999999998</c:v>
                </c:pt>
                <c:pt idx="373">
                  <c:v>0.45590000000000003</c:v>
                </c:pt>
                <c:pt idx="374">
                  <c:v>0.43090000000000001</c:v>
                </c:pt>
                <c:pt idx="375">
                  <c:v>0.42280000000000001</c:v>
                </c:pt>
                <c:pt idx="376">
                  <c:v>0.42730000000000001</c:v>
                </c:pt>
                <c:pt idx="377">
                  <c:v>0.44750000000000001</c:v>
                </c:pt>
                <c:pt idx="378">
                  <c:v>0.4047</c:v>
                </c:pt>
                <c:pt idx="379">
                  <c:v>0.43240000000000001</c:v>
                </c:pt>
                <c:pt idx="380">
                  <c:v>0.45700000000000002</c:v>
                </c:pt>
                <c:pt idx="381">
                  <c:v>0.42320000000000002</c:v>
                </c:pt>
                <c:pt idx="382">
                  <c:v>0.42870000000000003</c:v>
                </c:pt>
                <c:pt idx="383">
                  <c:v>0.43209999999999998</c:v>
                </c:pt>
                <c:pt idx="384">
                  <c:v>0.40429999999999999</c:v>
                </c:pt>
                <c:pt idx="385">
                  <c:v>0.44009999999999999</c:v>
                </c:pt>
                <c:pt idx="386">
                  <c:v>0.42170000000000002</c:v>
                </c:pt>
                <c:pt idx="387">
                  <c:v>0.4158</c:v>
                </c:pt>
                <c:pt idx="388">
                  <c:v>0.43109999999999998</c:v>
                </c:pt>
                <c:pt idx="389">
                  <c:v>0.41560000000000002</c:v>
                </c:pt>
                <c:pt idx="390">
                  <c:v>0.42809999999999998</c:v>
                </c:pt>
                <c:pt idx="391">
                  <c:v>0.41560000000000002</c:v>
                </c:pt>
                <c:pt idx="392">
                  <c:v>0.43049999999999999</c:v>
                </c:pt>
                <c:pt idx="393">
                  <c:v>0.42870000000000003</c:v>
                </c:pt>
                <c:pt idx="394">
                  <c:v>0.42209999999999998</c:v>
                </c:pt>
                <c:pt idx="395">
                  <c:v>0.43080000000000002</c:v>
                </c:pt>
                <c:pt idx="396">
                  <c:v>0.4229</c:v>
                </c:pt>
                <c:pt idx="397">
                  <c:v>0.42459999999999998</c:v>
                </c:pt>
                <c:pt idx="398">
                  <c:v>0.42220000000000002</c:v>
                </c:pt>
                <c:pt idx="399">
                  <c:v>0.40870000000000001</c:v>
                </c:pt>
                <c:pt idx="400">
                  <c:v>0.43169999999999997</c:v>
                </c:pt>
                <c:pt idx="401">
                  <c:v>0.43340000000000001</c:v>
                </c:pt>
                <c:pt idx="402">
                  <c:v>0.42130000000000001</c:v>
                </c:pt>
                <c:pt idx="403">
                  <c:v>0.42980000000000002</c:v>
                </c:pt>
                <c:pt idx="404">
                  <c:v>0.4294</c:v>
                </c:pt>
                <c:pt idx="405">
                  <c:v>0.432</c:v>
                </c:pt>
                <c:pt idx="406">
                  <c:v>0.41810000000000003</c:v>
                </c:pt>
                <c:pt idx="407">
                  <c:v>0.41649999999999998</c:v>
                </c:pt>
                <c:pt idx="408">
                  <c:v>0.4289</c:v>
                </c:pt>
                <c:pt idx="409">
                  <c:v>0.41660000000000003</c:v>
                </c:pt>
                <c:pt idx="410">
                  <c:v>0.42399999999999999</c:v>
                </c:pt>
                <c:pt idx="411">
                  <c:v>0.42730000000000001</c:v>
                </c:pt>
                <c:pt idx="412">
                  <c:v>0.42899999999999999</c:v>
                </c:pt>
                <c:pt idx="413">
                  <c:v>0.44</c:v>
                </c:pt>
                <c:pt idx="414">
                  <c:v>0.4274</c:v>
                </c:pt>
                <c:pt idx="415">
                  <c:v>0.43340000000000001</c:v>
                </c:pt>
                <c:pt idx="416">
                  <c:v>0.43330000000000002</c:v>
                </c:pt>
                <c:pt idx="417">
                  <c:v>0.43509999999999999</c:v>
                </c:pt>
                <c:pt idx="418">
                  <c:v>0.43340000000000001</c:v>
                </c:pt>
                <c:pt idx="419">
                  <c:v>0.43259999999999998</c:v>
                </c:pt>
                <c:pt idx="420">
                  <c:v>0.43020000000000003</c:v>
                </c:pt>
                <c:pt idx="421">
                  <c:v>0.42730000000000001</c:v>
                </c:pt>
                <c:pt idx="422">
                  <c:v>0.42749999999999999</c:v>
                </c:pt>
                <c:pt idx="423">
                  <c:v>0.4264</c:v>
                </c:pt>
                <c:pt idx="424">
                  <c:v>0.41710000000000003</c:v>
                </c:pt>
                <c:pt idx="425">
                  <c:v>0.4405</c:v>
                </c:pt>
                <c:pt idx="426">
                  <c:v>0.43909999999999999</c:v>
                </c:pt>
                <c:pt idx="427">
                  <c:v>0.4199</c:v>
                </c:pt>
                <c:pt idx="428">
                  <c:v>0.43219999999999997</c:v>
                </c:pt>
                <c:pt idx="429">
                  <c:v>0.43070000000000003</c:v>
                </c:pt>
                <c:pt idx="430">
                  <c:v>0.43519999999999998</c:v>
                </c:pt>
                <c:pt idx="431">
                  <c:v>0.43140000000000001</c:v>
                </c:pt>
                <c:pt idx="432">
                  <c:v>0.42049999999999998</c:v>
                </c:pt>
                <c:pt idx="433">
                  <c:v>0.42830000000000001</c:v>
                </c:pt>
                <c:pt idx="434">
                  <c:v>0.44069999999999998</c:v>
                </c:pt>
                <c:pt idx="435">
                  <c:v>0.42380000000000001</c:v>
                </c:pt>
                <c:pt idx="436">
                  <c:v>0.44369999999999998</c:v>
                </c:pt>
                <c:pt idx="437">
                  <c:v>0.4425</c:v>
                </c:pt>
                <c:pt idx="438">
                  <c:v>0.4168</c:v>
                </c:pt>
                <c:pt idx="439">
                  <c:v>0.42199999999999999</c:v>
                </c:pt>
                <c:pt idx="440">
                  <c:v>0.43640000000000001</c:v>
                </c:pt>
                <c:pt idx="441">
                  <c:v>0.40300000000000002</c:v>
                </c:pt>
                <c:pt idx="442">
                  <c:v>0.441</c:v>
                </c:pt>
                <c:pt idx="443">
                  <c:v>0.43059999999999998</c:v>
                </c:pt>
                <c:pt idx="444">
                  <c:v>0.43830000000000002</c:v>
                </c:pt>
                <c:pt idx="445">
                  <c:v>0.4355</c:v>
                </c:pt>
                <c:pt idx="446">
                  <c:v>0.42599999999999999</c:v>
                </c:pt>
                <c:pt idx="447">
                  <c:v>0.43020000000000003</c:v>
                </c:pt>
                <c:pt idx="448">
                  <c:v>0.42420000000000002</c:v>
                </c:pt>
                <c:pt idx="449">
                  <c:v>0.42799999999999999</c:v>
                </c:pt>
                <c:pt idx="450">
                  <c:v>0.42830000000000001</c:v>
                </c:pt>
                <c:pt idx="451">
                  <c:v>0.42349999999999999</c:v>
                </c:pt>
                <c:pt idx="452">
                  <c:v>0.42749999999999999</c:v>
                </c:pt>
                <c:pt idx="453">
                  <c:v>0.41389999999999999</c:v>
                </c:pt>
                <c:pt idx="454">
                  <c:v>0.42580000000000001</c:v>
                </c:pt>
                <c:pt idx="455">
                  <c:v>0.4451</c:v>
                </c:pt>
                <c:pt idx="456">
                  <c:v>0.43149999999999999</c:v>
                </c:pt>
                <c:pt idx="457">
                  <c:v>0.44169999999999998</c:v>
                </c:pt>
                <c:pt idx="458">
                  <c:v>0.43769999999999998</c:v>
                </c:pt>
                <c:pt idx="459">
                  <c:v>0.4153</c:v>
                </c:pt>
                <c:pt idx="460">
                  <c:v>0.438</c:v>
                </c:pt>
                <c:pt idx="461">
                  <c:v>0.4254</c:v>
                </c:pt>
                <c:pt idx="462">
                  <c:v>0.42680000000000001</c:v>
                </c:pt>
                <c:pt idx="463">
                  <c:v>0.41710000000000003</c:v>
                </c:pt>
                <c:pt idx="464">
                  <c:v>0.43359999999999999</c:v>
                </c:pt>
                <c:pt idx="465">
                  <c:v>0.42770000000000002</c:v>
                </c:pt>
                <c:pt idx="466">
                  <c:v>0.42649999999999999</c:v>
                </c:pt>
                <c:pt idx="467">
                  <c:v>0.43180000000000002</c:v>
                </c:pt>
                <c:pt idx="468">
                  <c:v>0.44979999999999998</c:v>
                </c:pt>
                <c:pt idx="469">
                  <c:v>0.4284</c:v>
                </c:pt>
                <c:pt idx="470">
                  <c:v>0.43680000000000002</c:v>
                </c:pt>
                <c:pt idx="471">
                  <c:v>0.43559999999999999</c:v>
                </c:pt>
                <c:pt idx="472">
                  <c:v>0.42430000000000001</c:v>
                </c:pt>
                <c:pt idx="473">
                  <c:v>0.42909999999999998</c:v>
                </c:pt>
                <c:pt idx="474">
                  <c:v>0.43209999999999998</c:v>
                </c:pt>
                <c:pt idx="475">
                  <c:v>0.41970000000000002</c:v>
                </c:pt>
                <c:pt idx="476">
                  <c:v>0.41909999999999997</c:v>
                </c:pt>
                <c:pt idx="477">
                  <c:v>0.42409999999999998</c:v>
                </c:pt>
                <c:pt idx="478">
                  <c:v>0.41320000000000001</c:v>
                </c:pt>
                <c:pt idx="479">
                  <c:v>0.43190000000000001</c:v>
                </c:pt>
                <c:pt idx="480">
                  <c:v>0.41389999999999999</c:v>
                </c:pt>
                <c:pt idx="481">
                  <c:v>0.43480000000000002</c:v>
                </c:pt>
                <c:pt idx="482">
                  <c:v>0.41699999999999998</c:v>
                </c:pt>
                <c:pt idx="483">
                  <c:v>0.41849999999999998</c:v>
                </c:pt>
                <c:pt idx="484">
                  <c:v>0.42899999999999999</c:v>
                </c:pt>
                <c:pt idx="485">
                  <c:v>0.4259</c:v>
                </c:pt>
                <c:pt idx="486">
                  <c:v>0.42530000000000001</c:v>
                </c:pt>
                <c:pt idx="487">
                  <c:v>0.4148</c:v>
                </c:pt>
                <c:pt idx="488">
                  <c:v>0.4264</c:v>
                </c:pt>
                <c:pt idx="489">
                  <c:v>0.4224</c:v>
                </c:pt>
                <c:pt idx="490">
                  <c:v>0.43830000000000002</c:v>
                </c:pt>
                <c:pt idx="491">
                  <c:v>0.4461</c:v>
                </c:pt>
                <c:pt idx="492">
                  <c:v>0.4229</c:v>
                </c:pt>
                <c:pt idx="493">
                  <c:v>0.42449999999999999</c:v>
                </c:pt>
                <c:pt idx="494">
                  <c:v>0.41470000000000001</c:v>
                </c:pt>
                <c:pt idx="495">
                  <c:v>0.43009999999999998</c:v>
                </c:pt>
                <c:pt idx="496">
                  <c:v>0.44280000000000003</c:v>
                </c:pt>
                <c:pt idx="497">
                  <c:v>0.4148</c:v>
                </c:pt>
                <c:pt idx="498">
                  <c:v>0.42209999999999998</c:v>
                </c:pt>
                <c:pt idx="499">
                  <c:v>0.40889999999999999</c:v>
                </c:pt>
                <c:pt idx="500">
                  <c:v>0.41449999999999998</c:v>
                </c:pt>
                <c:pt idx="501">
                  <c:v>0.4093</c:v>
                </c:pt>
                <c:pt idx="502">
                  <c:v>0.43869999999999998</c:v>
                </c:pt>
                <c:pt idx="503">
                  <c:v>0.4234</c:v>
                </c:pt>
                <c:pt idx="504">
                  <c:v>0.42870000000000003</c:v>
                </c:pt>
                <c:pt idx="505">
                  <c:v>0.42530000000000001</c:v>
                </c:pt>
                <c:pt idx="506">
                  <c:v>0.443</c:v>
                </c:pt>
                <c:pt idx="507">
                  <c:v>0.43280000000000002</c:v>
                </c:pt>
                <c:pt idx="508">
                  <c:v>0.44879999999999998</c:v>
                </c:pt>
                <c:pt idx="509">
                  <c:v>0.43149999999999999</c:v>
                </c:pt>
                <c:pt idx="510">
                  <c:v>0.4491</c:v>
                </c:pt>
                <c:pt idx="511">
                  <c:v>0.43819999999999998</c:v>
                </c:pt>
                <c:pt idx="512">
                  <c:v>0.42930000000000001</c:v>
                </c:pt>
                <c:pt idx="513">
                  <c:v>0.42699999999999999</c:v>
                </c:pt>
                <c:pt idx="514">
                  <c:v>0.42080000000000001</c:v>
                </c:pt>
                <c:pt idx="515">
                  <c:v>0.42120000000000002</c:v>
                </c:pt>
                <c:pt idx="516">
                  <c:v>0.44429999999999997</c:v>
                </c:pt>
                <c:pt idx="517">
                  <c:v>0.44519999999999998</c:v>
                </c:pt>
                <c:pt idx="518">
                  <c:v>0.42580000000000001</c:v>
                </c:pt>
                <c:pt idx="519">
                  <c:v>0.42009999999999997</c:v>
                </c:pt>
                <c:pt idx="520">
                  <c:v>0.43459999999999999</c:v>
                </c:pt>
                <c:pt idx="521">
                  <c:v>0.432</c:v>
                </c:pt>
                <c:pt idx="522">
                  <c:v>0.42659999999999998</c:v>
                </c:pt>
                <c:pt idx="523">
                  <c:v>0.43099999999999999</c:v>
                </c:pt>
                <c:pt idx="524">
                  <c:v>0.41260000000000002</c:v>
                </c:pt>
                <c:pt idx="525">
                  <c:v>0.43240000000000001</c:v>
                </c:pt>
                <c:pt idx="526">
                  <c:v>0.438</c:v>
                </c:pt>
                <c:pt idx="527">
                  <c:v>0.42880000000000001</c:v>
                </c:pt>
                <c:pt idx="528">
                  <c:v>0.43120000000000003</c:v>
                </c:pt>
                <c:pt idx="529">
                  <c:v>0.42659999999999998</c:v>
                </c:pt>
                <c:pt idx="530">
                  <c:v>0.42549999999999999</c:v>
                </c:pt>
                <c:pt idx="531">
                  <c:v>0.42249999999999999</c:v>
                </c:pt>
                <c:pt idx="532">
                  <c:v>0.41980000000000001</c:v>
                </c:pt>
                <c:pt idx="533">
                  <c:v>0.43569999999999998</c:v>
                </c:pt>
                <c:pt idx="534">
                  <c:v>0.4199</c:v>
                </c:pt>
                <c:pt idx="535">
                  <c:v>0.42059999999999997</c:v>
                </c:pt>
                <c:pt idx="536">
                  <c:v>0.42799999999999999</c:v>
                </c:pt>
                <c:pt idx="537">
                  <c:v>0.41320000000000001</c:v>
                </c:pt>
                <c:pt idx="538">
                  <c:v>0.44190000000000002</c:v>
                </c:pt>
                <c:pt idx="539">
                  <c:v>0.43219999999999997</c:v>
                </c:pt>
                <c:pt idx="540">
                  <c:v>0.43640000000000001</c:v>
                </c:pt>
                <c:pt idx="541">
                  <c:v>0.43940000000000001</c:v>
                </c:pt>
                <c:pt idx="542">
                  <c:v>0.43440000000000001</c:v>
                </c:pt>
                <c:pt idx="543">
                  <c:v>0.4284</c:v>
                </c:pt>
                <c:pt idx="544">
                  <c:v>0.443</c:v>
                </c:pt>
                <c:pt idx="545">
                  <c:v>0.44569999999999999</c:v>
                </c:pt>
                <c:pt idx="546">
                  <c:v>0.42799999999999999</c:v>
                </c:pt>
                <c:pt idx="547">
                  <c:v>0.4264</c:v>
                </c:pt>
                <c:pt idx="548">
                  <c:v>0.42480000000000001</c:v>
                </c:pt>
                <c:pt idx="549">
                  <c:v>0.44640000000000002</c:v>
                </c:pt>
                <c:pt idx="550">
                  <c:v>0.41810000000000003</c:v>
                </c:pt>
                <c:pt idx="551">
                  <c:v>0.41110000000000002</c:v>
                </c:pt>
                <c:pt idx="552">
                  <c:v>0.43480000000000002</c:v>
                </c:pt>
                <c:pt idx="553">
                  <c:v>0.44529999999999997</c:v>
                </c:pt>
                <c:pt idx="554">
                  <c:v>0.4163</c:v>
                </c:pt>
                <c:pt idx="555">
                  <c:v>0.43180000000000002</c:v>
                </c:pt>
                <c:pt idx="556">
                  <c:v>0.43149999999999999</c:v>
                </c:pt>
                <c:pt idx="557">
                  <c:v>0.42149999999999999</c:v>
                </c:pt>
                <c:pt idx="558">
                  <c:v>0.42080000000000001</c:v>
                </c:pt>
                <c:pt idx="559">
                  <c:v>0.42949999999999999</c:v>
                </c:pt>
                <c:pt idx="560">
                  <c:v>0.42499999999999999</c:v>
                </c:pt>
                <c:pt idx="561">
                  <c:v>0.44030000000000002</c:v>
                </c:pt>
                <c:pt idx="562">
                  <c:v>0.42870000000000003</c:v>
                </c:pt>
                <c:pt idx="563">
                  <c:v>0.42970000000000003</c:v>
                </c:pt>
                <c:pt idx="564">
                  <c:v>0.42380000000000001</c:v>
                </c:pt>
                <c:pt idx="565">
                  <c:v>0.44119999999999998</c:v>
                </c:pt>
                <c:pt idx="566">
                  <c:v>0.42859999999999998</c:v>
                </c:pt>
                <c:pt idx="567">
                  <c:v>0.43390000000000001</c:v>
                </c:pt>
                <c:pt idx="568">
                  <c:v>0.42249999999999999</c:v>
                </c:pt>
                <c:pt idx="569">
                  <c:v>0.44740000000000002</c:v>
                </c:pt>
                <c:pt idx="570">
                  <c:v>0.42459999999999998</c:v>
                </c:pt>
                <c:pt idx="571">
                  <c:v>0.42870000000000003</c:v>
                </c:pt>
                <c:pt idx="572">
                  <c:v>0.42820000000000003</c:v>
                </c:pt>
                <c:pt idx="573">
                  <c:v>0.43769999999999998</c:v>
                </c:pt>
                <c:pt idx="574">
                  <c:v>0.4224</c:v>
                </c:pt>
                <c:pt idx="575">
                  <c:v>0.42959999999999998</c:v>
                </c:pt>
                <c:pt idx="576">
                  <c:v>0.4199</c:v>
                </c:pt>
                <c:pt idx="577">
                  <c:v>0.41439999999999999</c:v>
                </c:pt>
                <c:pt idx="578">
                  <c:v>0.44790000000000002</c:v>
                </c:pt>
                <c:pt idx="579">
                  <c:v>0.42470000000000002</c:v>
                </c:pt>
                <c:pt idx="580">
                  <c:v>0.43819999999999998</c:v>
                </c:pt>
                <c:pt idx="581">
                  <c:v>0.41620000000000001</c:v>
                </c:pt>
                <c:pt idx="582">
                  <c:v>0.4385</c:v>
                </c:pt>
                <c:pt idx="583">
                  <c:v>0.43809999999999999</c:v>
                </c:pt>
                <c:pt idx="584">
                  <c:v>0.42959999999999998</c:v>
                </c:pt>
                <c:pt idx="585">
                  <c:v>0.44140000000000001</c:v>
                </c:pt>
                <c:pt idx="586">
                  <c:v>0.43930000000000002</c:v>
                </c:pt>
                <c:pt idx="587">
                  <c:v>0.436</c:v>
                </c:pt>
                <c:pt idx="588">
                  <c:v>0.4224</c:v>
                </c:pt>
                <c:pt idx="589">
                  <c:v>0.43569999999999998</c:v>
                </c:pt>
                <c:pt idx="590">
                  <c:v>0.4299</c:v>
                </c:pt>
                <c:pt idx="591">
                  <c:v>0.43120000000000003</c:v>
                </c:pt>
                <c:pt idx="592">
                  <c:v>0.42230000000000001</c:v>
                </c:pt>
                <c:pt idx="593">
                  <c:v>0.42880000000000001</c:v>
                </c:pt>
                <c:pt idx="594">
                  <c:v>0.43190000000000001</c:v>
                </c:pt>
                <c:pt idx="595">
                  <c:v>0.44130000000000003</c:v>
                </c:pt>
                <c:pt idx="596">
                  <c:v>0.42320000000000002</c:v>
                </c:pt>
                <c:pt idx="597">
                  <c:v>0.42520000000000002</c:v>
                </c:pt>
                <c:pt idx="598">
                  <c:v>0.4239</c:v>
                </c:pt>
                <c:pt idx="599">
                  <c:v>0.44350000000000001</c:v>
                </c:pt>
                <c:pt idx="600">
                  <c:v>0.42420000000000002</c:v>
                </c:pt>
                <c:pt idx="601">
                  <c:v>0.42220000000000002</c:v>
                </c:pt>
                <c:pt idx="602">
                  <c:v>0.43569999999999998</c:v>
                </c:pt>
                <c:pt idx="603">
                  <c:v>0.4153</c:v>
                </c:pt>
                <c:pt idx="604">
                  <c:v>0.42959999999999998</c:v>
                </c:pt>
                <c:pt idx="605">
                  <c:v>0.43059999999999998</c:v>
                </c:pt>
                <c:pt idx="606">
                  <c:v>0.44819999999999999</c:v>
                </c:pt>
                <c:pt idx="607">
                  <c:v>0.4244</c:v>
                </c:pt>
                <c:pt idx="608">
                  <c:v>0.42470000000000002</c:v>
                </c:pt>
                <c:pt idx="609">
                  <c:v>0.43309999999999998</c:v>
                </c:pt>
                <c:pt idx="610">
                  <c:v>0.43659999999999999</c:v>
                </c:pt>
                <c:pt idx="611">
                  <c:v>0.45200000000000001</c:v>
                </c:pt>
                <c:pt idx="612">
                  <c:v>0.42949999999999999</c:v>
                </c:pt>
                <c:pt idx="613">
                  <c:v>0.41589999999999999</c:v>
                </c:pt>
                <c:pt idx="614">
                  <c:v>0.42980000000000002</c:v>
                </c:pt>
                <c:pt idx="615">
                  <c:v>0.42409999999999998</c:v>
                </c:pt>
                <c:pt idx="616">
                  <c:v>0.43030000000000002</c:v>
                </c:pt>
                <c:pt idx="617">
                  <c:v>0.41020000000000001</c:v>
                </c:pt>
                <c:pt idx="618">
                  <c:v>0.41389999999999999</c:v>
                </c:pt>
                <c:pt idx="619">
                  <c:v>0.43159999999999998</c:v>
                </c:pt>
                <c:pt idx="620">
                  <c:v>0.41310000000000002</c:v>
                </c:pt>
                <c:pt idx="621">
                  <c:v>0.42080000000000001</c:v>
                </c:pt>
                <c:pt idx="622">
                  <c:v>0.43120000000000003</c:v>
                </c:pt>
                <c:pt idx="623">
                  <c:v>0.43269999999999997</c:v>
                </c:pt>
                <c:pt idx="624">
                  <c:v>0.43759999999999999</c:v>
                </c:pt>
                <c:pt idx="625">
                  <c:v>0.43070000000000003</c:v>
                </c:pt>
                <c:pt idx="626">
                  <c:v>0.44069999999999998</c:v>
                </c:pt>
                <c:pt idx="627">
                  <c:v>0.42330000000000001</c:v>
                </c:pt>
                <c:pt idx="628">
                  <c:v>0.4098</c:v>
                </c:pt>
                <c:pt idx="629">
                  <c:v>0.42959999999999998</c:v>
                </c:pt>
                <c:pt idx="630">
                  <c:v>0.44140000000000001</c:v>
                </c:pt>
                <c:pt idx="631">
                  <c:v>0.42949999999999999</c:v>
                </c:pt>
                <c:pt idx="632">
                  <c:v>0.41510000000000002</c:v>
                </c:pt>
                <c:pt idx="633">
                  <c:v>0.42559999999999998</c:v>
                </c:pt>
                <c:pt idx="634">
                  <c:v>0.43819999999999998</c:v>
                </c:pt>
                <c:pt idx="635">
                  <c:v>0.42130000000000001</c:v>
                </c:pt>
                <c:pt idx="636">
                  <c:v>0.42249999999999999</c:v>
                </c:pt>
                <c:pt idx="637">
                  <c:v>0.43120000000000003</c:v>
                </c:pt>
                <c:pt idx="638">
                  <c:v>0.42870000000000003</c:v>
                </c:pt>
                <c:pt idx="639">
                  <c:v>0.44009999999999999</c:v>
                </c:pt>
                <c:pt idx="640">
                  <c:v>0.42199999999999999</c:v>
                </c:pt>
                <c:pt idx="641">
                  <c:v>0.42420000000000002</c:v>
                </c:pt>
                <c:pt idx="642">
                  <c:v>0.41920000000000002</c:v>
                </c:pt>
                <c:pt idx="643">
                  <c:v>0.4279</c:v>
                </c:pt>
                <c:pt idx="644">
                  <c:v>0.43080000000000002</c:v>
                </c:pt>
                <c:pt idx="645">
                  <c:v>0.43059999999999998</c:v>
                </c:pt>
                <c:pt idx="646">
                  <c:v>0.42620000000000002</c:v>
                </c:pt>
                <c:pt idx="647">
                  <c:v>0.42909999999999998</c:v>
                </c:pt>
                <c:pt idx="648">
                  <c:v>0.4244</c:v>
                </c:pt>
                <c:pt idx="649">
                  <c:v>0.4239</c:v>
                </c:pt>
                <c:pt idx="650">
                  <c:v>0.43819999999999998</c:v>
                </c:pt>
                <c:pt idx="651">
                  <c:v>0.4234</c:v>
                </c:pt>
                <c:pt idx="652">
                  <c:v>0.43009999999999998</c:v>
                </c:pt>
                <c:pt idx="653">
                  <c:v>0.4224</c:v>
                </c:pt>
                <c:pt idx="654">
                  <c:v>0.44080000000000003</c:v>
                </c:pt>
                <c:pt idx="655">
                  <c:v>0.433</c:v>
                </c:pt>
                <c:pt idx="656">
                  <c:v>0.43319999999999997</c:v>
                </c:pt>
                <c:pt idx="657">
                  <c:v>0.40810000000000002</c:v>
                </c:pt>
                <c:pt idx="658">
                  <c:v>0.42880000000000001</c:v>
                </c:pt>
                <c:pt idx="659">
                  <c:v>0.42570000000000002</c:v>
                </c:pt>
                <c:pt idx="660">
                  <c:v>0.41930000000000001</c:v>
                </c:pt>
                <c:pt idx="661">
                  <c:v>0.42459999999999998</c:v>
                </c:pt>
                <c:pt idx="662">
                  <c:v>0.41830000000000001</c:v>
                </c:pt>
                <c:pt idx="663">
                  <c:v>0.43009999999999998</c:v>
                </c:pt>
                <c:pt idx="664">
                  <c:v>0.43030000000000002</c:v>
                </c:pt>
                <c:pt idx="665">
                  <c:v>0.42170000000000002</c:v>
                </c:pt>
                <c:pt idx="666">
                  <c:v>0.44290000000000002</c:v>
                </c:pt>
                <c:pt idx="667">
                  <c:v>0.4093</c:v>
                </c:pt>
                <c:pt idx="668">
                  <c:v>0.42780000000000001</c:v>
                </c:pt>
                <c:pt idx="669">
                  <c:v>0.41239999999999999</c:v>
                </c:pt>
                <c:pt idx="670">
                  <c:v>0.42420000000000002</c:v>
                </c:pt>
                <c:pt idx="671">
                  <c:v>0.4204</c:v>
                </c:pt>
                <c:pt idx="672">
                  <c:v>0.43230000000000002</c:v>
                </c:pt>
                <c:pt idx="673">
                  <c:v>0.42820000000000003</c:v>
                </c:pt>
                <c:pt idx="674">
                  <c:v>0.42130000000000001</c:v>
                </c:pt>
                <c:pt idx="675">
                  <c:v>0.4259</c:v>
                </c:pt>
                <c:pt idx="676">
                  <c:v>0.42480000000000001</c:v>
                </c:pt>
                <c:pt idx="677">
                  <c:v>0.436</c:v>
                </c:pt>
                <c:pt idx="678">
                  <c:v>0.42749999999999999</c:v>
                </c:pt>
                <c:pt idx="679">
                  <c:v>0.42930000000000001</c:v>
                </c:pt>
                <c:pt idx="680">
                  <c:v>0.41899999999999998</c:v>
                </c:pt>
                <c:pt idx="681">
                  <c:v>0.43090000000000001</c:v>
                </c:pt>
                <c:pt idx="682">
                  <c:v>0.4355</c:v>
                </c:pt>
                <c:pt idx="683">
                  <c:v>0.43009999999999998</c:v>
                </c:pt>
                <c:pt idx="684">
                  <c:v>0.43120000000000003</c:v>
                </c:pt>
                <c:pt idx="685">
                  <c:v>0.41349999999999998</c:v>
                </c:pt>
                <c:pt idx="686">
                  <c:v>0.41049999999999998</c:v>
                </c:pt>
                <c:pt idx="687">
                  <c:v>0.42080000000000001</c:v>
                </c:pt>
                <c:pt idx="688">
                  <c:v>0.42949999999999999</c:v>
                </c:pt>
                <c:pt idx="689">
                  <c:v>0.4229</c:v>
                </c:pt>
                <c:pt idx="690">
                  <c:v>0.43309999999999998</c:v>
                </c:pt>
                <c:pt idx="691">
                  <c:v>0.42599999999999999</c:v>
                </c:pt>
                <c:pt idx="692">
                  <c:v>0.42220000000000002</c:v>
                </c:pt>
                <c:pt idx="693">
                  <c:v>0.43419999999999997</c:v>
                </c:pt>
                <c:pt idx="694">
                  <c:v>0.43430000000000002</c:v>
                </c:pt>
                <c:pt idx="695">
                  <c:v>0.42970000000000003</c:v>
                </c:pt>
                <c:pt idx="696">
                  <c:v>0.4249</c:v>
                </c:pt>
                <c:pt idx="697">
                  <c:v>0.41639999999999999</c:v>
                </c:pt>
                <c:pt idx="698">
                  <c:v>0.434</c:v>
                </c:pt>
                <c:pt idx="699">
                  <c:v>0.42380000000000001</c:v>
                </c:pt>
                <c:pt idx="700">
                  <c:v>0.42830000000000001</c:v>
                </c:pt>
                <c:pt idx="701">
                  <c:v>0.4194</c:v>
                </c:pt>
                <c:pt idx="702">
                  <c:v>0.43230000000000002</c:v>
                </c:pt>
                <c:pt idx="703">
                  <c:v>0.44130000000000003</c:v>
                </c:pt>
                <c:pt idx="704">
                  <c:v>0.42499999999999999</c:v>
                </c:pt>
                <c:pt idx="705">
                  <c:v>0.4335</c:v>
                </c:pt>
                <c:pt idx="706">
                  <c:v>0.41899999999999998</c:v>
                </c:pt>
                <c:pt idx="707">
                  <c:v>0.40589999999999998</c:v>
                </c:pt>
                <c:pt idx="708">
                  <c:v>0.42</c:v>
                </c:pt>
                <c:pt idx="709">
                  <c:v>0.42280000000000001</c:v>
                </c:pt>
                <c:pt idx="710">
                  <c:v>0.42109999999999997</c:v>
                </c:pt>
                <c:pt idx="711">
                  <c:v>0.42330000000000001</c:v>
                </c:pt>
                <c:pt idx="712">
                  <c:v>0.44550000000000001</c:v>
                </c:pt>
                <c:pt idx="713">
                  <c:v>0.43290000000000001</c:v>
                </c:pt>
                <c:pt idx="714">
                  <c:v>0.4249</c:v>
                </c:pt>
                <c:pt idx="715">
                  <c:v>0.42880000000000001</c:v>
                </c:pt>
                <c:pt idx="716">
                  <c:v>0.42399999999999999</c:v>
                </c:pt>
                <c:pt idx="717">
                  <c:v>0.43149999999999999</c:v>
                </c:pt>
                <c:pt idx="718">
                  <c:v>0.42870000000000003</c:v>
                </c:pt>
                <c:pt idx="719">
                  <c:v>0.4194</c:v>
                </c:pt>
                <c:pt idx="720">
                  <c:v>0.42780000000000001</c:v>
                </c:pt>
                <c:pt idx="721">
                  <c:v>0.4168</c:v>
                </c:pt>
                <c:pt idx="722">
                  <c:v>0.41930000000000001</c:v>
                </c:pt>
                <c:pt idx="723">
                  <c:v>0.41120000000000001</c:v>
                </c:pt>
                <c:pt idx="724">
                  <c:v>0.42759999999999998</c:v>
                </c:pt>
                <c:pt idx="725">
                  <c:v>0.43609999999999999</c:v>
                </c:pt>
                <c:pt idx="726">
                  <c:v>0.4158</c:v>
                </c:pt>
                <c:pt idx="727">
                  <c:v>0.43430000000000002</c:v>
                </c:pt>
                <c:pt idx="728">
                  <c:v>0.44579999999999997</c:v>
                </c:pt>
                <c:pt idx="729">
                  <c:v>0.42209999999999998</c:v>
                </c:pt>
                <c:pt idx="730">
                  <c:v>0.42570000000000002</c:v>
                </c:pt>
                <c:pt idx="731">
                  <c:v>0.43059999999999998</c:v>
                </c:pt>
                <c:pt idx="732">
                  <c:v>0.44290000000000002</c:v>
                </c:pt>
                <c:pt idx="733">
                  <c:v>0.43609999999999999</c:v>
                </c:pt>
                <c:pt idx="734">
                  <c:v>0.42749999999999999</c:v>
                </c:pt>
                <c:pt idx="735">
                  <c:v>0.43669999999999998</c:v>
                </c:pt>
                <c:pt idx="736">
                  <c:v>0.43159999999999998</c:v>
                </c:pt>
                <c:pt idx="737">
                  <c:v>0.43630000000000002</c:v>
                </c:pt>
                <c:pt idx="738">
                  <c:v>0.43319999999999997</c:v>
                </c:pt>
                <c:pt idx="739">
                  <c:v>0.44330000000000003</c:v>
                </c:pt>
                <c:pt idx="740">
                  <c:v>0.4269</c:v>
                </c:pt>
                <c:pt idx="741">
                  <c:v>0.42899999999999999</c:v>
                </c:pt>
                <c:pt idx="742">
                  <c:v>0.43109999999999998</c:v>
                </c:pt>
                <c:pt idx="743">
                  <c:v>0.42699999999999999</c:v>
                </c:pt>
                <c:pt idx="744">
                  <c:v>0.43919999999999998</c:v>
                </c:pt>
                <c:pt idx="745">
                  <c:v>0.42630000000000001</c:v>
                </c:pt>
                <c:pt idx="746">
                  <c:v>0.42580000000000001</c:v>
                </c:pt>
                <c:pt idx="747">
                  <c:v>0.4219</c:v>
                </c:pt>
                <c:pt idx="748">
                  <c:v>0.41699999999999998</c:v>
                </c:pt>
                <c:pt idx="749">
                  <c:v>0.42809999999999998</c:v>
                </c:pt>
                <c:pt idx="750">
                  <c:v>0.439</c:v>
                </c:pt>
                <c:pt idx="751">
                  <c:v>0.4249</c:v>
                </c:pt>
                <c:pt idx="752">
                  <c:v>0.4239</c:v>
                </c:pt>
                <c:pt idx="753">
                  <c:v>0.43070000000000003</c:v>
                </c:pt>
                <c:pt idx="754">
                  <c:v>0.4405</c:v>
                </c:pt>
                <c:pt idx="755">
                  <c:v>0.41930000000000001</c:v>
                </c:pt>
                <c:pt idx="756">
                  <c:v>0.4234</c:v>
                </c:pt>
                <c:pt idx="757">
                  <c:v>0.41270000000000001</c:v>
                </c:pt>
                <c:pt idx="758">
                  <c:v>0.42409999999999998</c:v>
                </c:pt>
                <c:pt idx="759">
                  <c:v>0.4148</c:v>
                </c:pt>
                <c:pt idx="760">
                  <c:v>0.41789999999999999</c:v>
                </c:pt>
                <c:pt idx="761">
                  <c:v>0.43719999999999998</c:v>
                </c:pt>
                <c:pt idx="762">
                  <c:v>0.42209999999999998</c:v>
                </c:pt>
                <c:pt idx="763">
                  <c:v>0.43159999999999998</c:v>
                </c:pt>
                <c:pt idx="764">
                  <c:v>0.42749999999999999</c:v>
                </c:pt>
                <c:pt idx="765">
                  <c:v>0.442</c:v>
                </c:pt>
                <c:pt idx="766">
                  <c:v>0.44019999999999998</c:v>
                </c:pt>
                <c:pt idx="767">
                  <c:v>0.43709999999999999</c:v>
                </c:pt>
                <c:pt idx="768">
                  <c:v>0.44540000000000002</c:v>
                </c:pt>
                <c:pt idx="769">
                  <c:v>0.41499999999999998</c:v>
                </c:pt>
                <c:pt idx="770">
                  <c:v>0.42709999999999998</c:v>
                </c:pt>
                <c:pt idx="771">
                  <c:v>0.43430000000000002</c:v>
                </c:pt>
                <c:pt idx="772">
                  <c:v>0.43030000000000002</c:v>
                </c:pt>
                <c:pt idx="773">
                  <c:v>0.435</c:v>
                </c:pt>
                <c:pt idx="774">
                  <c:v>0.4108</c:v>
                </c:pt>
                <c:pt idx="775">
                  <c:v>0.42809999999999998</c:v>
                </c:pt>
                <c:pt idx="776">
                  <c:v>0.44159999999999999</c:v>
                </c:pt>
                <c:pt idx="777">
                  <c:v>0.42480000000000001</c:v>
                </c:pt>
                <c:pt idx="778">
                  <c:v>0.4279</c:v>
                </c:pt>
                <c:pt idx="779">
                  <c:v>0.4365</c:v>
                </c:pt>
                <c:pt idx="780">
                  <c:v>0.43149999999999999</c:v>
                </c:pt>
                <c:pt idx="781">
                  <c:v>0.43590000000000001</c:v>
                </c:pt>
                <c:pt idx="782">
                  <c:v>0.43109999999999998</c:v>
                </c:pt>
                <c:pt idx="783">
                  <c:v>0.41360000000000002</c:v>
                </c:pt>
                <c:pt idx="784">
                  <c:v>0.42580000000000001</c:v>
                </c:pt>
                <c:pt idx="785">
                  <c:v>0.43020000000000003</c:v>
                </c:pt>
                <c:pt idx="786">
                  <c:v>0.433</c:v>
                </c:pt>
                <c:pt idx="787">
                  <c:v>0.43590000000000001</c:v>
                </c:pt>
                <c:pt idx="788">
                  <c:v>0.41959999999999997</c:v>
                </c:pt>
                <c:pt idx="789">
                  <c:v>0.44219999999999998</c:v>
                </c:pt>
                <c:pt idx="790">
                  <c:v>0.45179999999999998</c:v>
                </c:pt>
                <c:pt idx="791">
                  <c:v>0.43430000000000002</c:v>
                </c:pt>
                <c:pt idx="792">
                  <c:v>0.41930000000000001</c:v>
                </c:pt>
                <c:pt idx="793">
                  <c:v>0.41260000000000002</c:v>
                </c:pt>
                <c:pt idx="794">
                  <c:v>0.4385</c:v>
                </c:pt>
                <c:pt idx="795">
                  <c:v>0.42409999999999998</c:v>
                </c:pt>
                <c:pt idx="796">
                  <c:v>0.42949999999999999</c:v>
                </c:pt>
                <c:pt idx="797">
                  <c:v>0.41870000000000002</c:v>
                </c:pt>
                <c:pt idx="798">
                  <c:v>0.43340000000000001</c:v>
                </c:pt>
                <c:pt idx="799">
                  <c:v>0.42170000000000002</c:v>
                </c:pt>
                <c:pt idx="800">
                  <c:v>0.44729999999999998</c:v>
                </c:pt>
                <c:pt idx="801">
                  <c:v>0.43530000000000002</c:v>
                </c:pt>
                <c:pt idx="802">
                  <c:v>0.42670000000000002</c:v>
                </c:pt>
                <c:pt idx="803">
                  <c:v>0.41909999999999997</c:v>
                </c:pt>
                <c:pt idx="804">
                  <c:v>0.42209999999999998</c:v>
                </c:pt>
                <c:pt idx="805">
                  <c:v>0.438</c:v>
                </c:pt>
                <c:pt idx="806">
                  <c:v>0.41120000000000001</c:v>
                </c:pt>
                <c:pt idx="807">
                  <c:v>0.4304</c:v>
                </c:pt>
                <c:pt idx="808">
                  <c:v>0.443</c:v>
                </c:pt>
                <c:pt idx="809">
                  <c:v>0.439</c:v>
                </c:pt>
                <c:pt idx="810">
                  <c:v>0.42449999999999999</c:v>
                </c:pt>
                <c:pt idx="811">
                  <c:v>0.41770000000000002</c:v>
                </c:pt>
                <c:pt idx="812">
                  <c:v>0.42509999999999998</c:v>
                </c:pt>
                <c:pt idx="813">
                  <c:v>0.43809999999999999</c:v>
                </c:pt>
                <c:pt idx="814">
                  <c:v>0.44019999999999998</c:v>
                </c:pt>
                <c:pt idx="815">
                  <c:v>0.42130000000000001</c:v>
                </c:pt>
                <c:pt idx="816">
                  <c:v>0.44469999999999998</c:v>
                </c:pt>
                <c:pt idx="817">
                  <c:v>0.43259999999999998</c:v>
                </c:pt>
                <c:pt idx="818">
                  <c:v>0.4456</c:v>
                </c:pt>
                <c:pt idx="819">
                  <c:v>0.41889999999999999</c:v>
                </c:pt>
                <c:pt idx="820">
                  <c:v>0.433</c:v>
                </c:pt>
                <c:pt idx="821">
                  <c:v>0.42109999999999997</c:v>
                </c:pt>
                <c:pt idx="822">
                  <c:v>0.43149999999999999</c:v>
                </c:pt>
                <c:pt idx="823">
                  <c:v>0.44669999999999999</c:v>
                </c:pt>
                <c:pt idx="824">
                  <c:v>0.4279</c:v>
                </c:pt>
                <c:pt idx="825">
                  <c:v>0.43919999999999998</c:v>
                </c:pt>
                <c:pt idx="826">
                  <c:v>0.43369999999999997</c:v>
                </c:pt>
                <c:pt idx="827">
                  <c:v>0.41399999999999998</c:v>
                </c:pt>
                <c:pt idx="828">
                  <c:v>0.41949999999999998</c:v>
                </c:pt>
                <c:pt idx="829">
                  <c:v>0.42749999999999999</c:v>
                </c:pt>
                <c:pt idx="830">
                  <c:v>0.44779999999999998</c:v>
                </c:pt>
                <c:pt idx="831">
                  <c:v>0.42299999999999999</c:v>
                </c:pt>
                <c:pt idx="832">
                  <c:v>0.43180000000000002</c:v>
                </c:pt>
                <c:pt idx="833">
                  <c:v>0.41449999999999998</c:v>
                </c:pt>
                <c:pt idx="834">
                  <c:v>0.44230000000000003</c:v>
                </c:pt>
                <c:pt idx="835">
                  <c:v>0.42359999999999998</c:v>
                </c:pt>
                <c:pt idx="836">
                  <c:v>0.43020000000000003</c:v>
                </c:pt>
                <c:pt idx="837">
                  <c:v>0.41439999999999999</c:v>
                </c:pt>
                <c:pt idx="838">
                  <c:v>0.43709999999999999</c:v>
                </c:pt>
                <c:pt idx="839">
                  <c:v>0.4168</c:v>
                </c:pt>
                <c:pt idx="840">
                  <c:v>0.435</c:v>
                </c:pt>
                <c:pt idx="841">
                  <c:v>0.43120000000000003</c:v>
                </c:pt>
                <c:pt idx="842">
                  <c:v>0.43059999999999998</c:v>
                </c:pt>
                <c:pt idx="843">
                  <c:v>0.4148</c:v>
                </c:pt>
                <c:pt idx="844">
                  <c:v>0.43719999999999998</c:v>
                </c:pt>
                <c:pt idx="845">
                  <c:v>0.40860000000000002</c:v>
                </c:pt>
                <c:pt idx="846">
                  <c:v>0.4385</c:v>
                </c:pt>
                <c:pt idx="847">
                  <c:v>0.44450000000000001</c:v>
                </c:pt>
                <c:pt idx="848">
                  <c:v>0.43070000000000003</c:v>
                </c:pt>
                <c:pt idx="849">
                  <c:v>0.42359999999999998</c:v>
                </c:pt>
                <c:pt idx="850">
                  <c:v>0.42909999999999998</c:v>
                </c:pt>
                <c:pt idx="851">
                  <c:v>0.43009999999999998</c:v>
                </c:pt>
                <c:pt idx="852">
                  <c:v>0.42659999999999998</c:v>
                </c:pt>
                <c:pt idx="853">
                  <c:v>0.43740000000000001</c:v>
                </c:pt>
                <c:pt idx="854">
                  <c:v>0.43219999999999997</c:v>
                </c:pt>
                <c:pt idx="855">
                  <c:v>0.432</c:v>
                </c:pt>
                <c:pt idx="856">
                  <c:v>0.42730000000000001</c:v>
                </c:pt>
                <c:pt idx="857">
                  <c:v>0.42299999999999999</c:v>
                </c:pt>
                <c:pt idx="858">
                  <c:v>0.43740000000000001</c:v>
                </c:pt>
                <c:pt idx="859">
                  <c:v>0.42559999999999998</c:v>
                </c:pt>
                <c:pt idx="860">
                  <c:v>0.44719999999999999</c:v>
                </c:pt>
                <c:pt idx="861">
                  <c:v>0.43280000000000002</c:v>
                </c:pt>
                <c:pt idx="862">
                  <c:v>0.40179999999999999</c:v>
                </c:pt>
                <c:pt idx="863">
                  <c:v>0.42309999999999998</c:v>
                </c:pt>
                <c:pt idx="864">
                  <c:v>0.41720000000000002</c:v>
                </c:pt>
                <c:pt idx="865">
                  <c:v>0.43519999999999998</c:v>
                </c:pt>
                <c:pt idx="866">
                  <c:v>0.42530000000000001</c:v>
                </c:pt>
                <c:pt idx="867">
                  <c:v>0.43</c:v>
                </c:pt>
                <c:pt idx="868">
                  <c:v>0.43230000000000002</c:v>
                </c:pt>
                <c:pt idx="869">
                  <c:v>0.42220000000000002</c:v>
                </c:pt>
                <c:pt idx="870">
                  <c:v>0.43490000000000001</c:v>
                </c:pt>
                <c:pt idx="871">
                  <c:v>0.44109999999999999</c:v>
                </c:pt>
                <c:pt idx="872">
                  <c:v>0.41770000000000002</c:v>
                </c:pt>
                <c:pt idx="873">
                  <c:v>0.39929999999999999</c:v>
                </c:pt>
                <c:pt idx="874">
                  <c:v>0.43409999999999999</c:v>
                </c:pt>
                <c:pt idx="875">
                  <c:v>0.4234</c:v>
                </c:pt>
                <c:pt idx="876">
                  <c:v>0.43140000000000001</c:v>
                </c:pt>
                <c:pt idx="877">
                  <c:v>0.42080000000000001</c:v>
                </c:pt>
                <c:pt idx="878">
                  <c:v>0.43180000000000002</c:v>
                </c:pt>
                <c:pt idx="879">
                  <c:v>0.42580000000000001</c:v>
                </c:pt>
                <c:pt idx="880">
                  <c:v>0.43149999999999999</c:v>
                </c:pt>
                <c:pt idx="881">
                  <c:v>0.41930000000000001</c:v>
                </c:pt>
                <c:pt idx="882">
                  <c:v>0.4345</c:v>
                </c:pt>
                <c:pt idx="883">
                  <c:v>0.44180000000000003</c:v>
                </c:pt>
                <c:pt idx="884">
                  <c:v>0.42449999999999999</c:v>
                </c:pt>
                <c:pt idx="885">
                  <c:v>0.4103</c:v>
                </c:pt>
                <c:pt idx="886">
                  <c:v>0.41389999999999999</c:v>
                </c:pt>
                <c:pt idx="887">
                  <c:v>0.41610000000000003</c:v>
                </c:pt>
                <c:pt idx="888">
                  <c:v>0.41699999999999998</c:v>
                </c:pt>
                <c:pt idx="889">
                  <c:v>0.42809999999999998</c:v>
                </c:pt>
                <c:pt idx="890">
                  <c:v>0.44309999999999999</c:v>
                </c:pt>
                <c:pt idx="891">
                  <c:v>0.43630000000000002</c:v>
                </c:pt>
                <c:pt idx="892">
                  <c:v>0.41670000000000001</c:v>
                </c:pt>
                <c:pt idx="893">
                  <c:v>0.43440000000000001</c:v>
                </c:pt>
                <c:pt idx="894">
                  <c:v>0.432</c:v>
                </c:pt>
                <c:pt idx="895">
                  <c:v>0.4224</c:v>
                </c:pt>
                <c:pt idx="896">
                  <c:v>0.43090000000000001</c:v>
                </c:pt>
                <c:pt idx="897">
                  <c:v>0.43869999999999998</c:v>
                </c:pt>
                <c:pt idx="898">
                  <c:v>0.41649999999999998</c:v>
                </c:pt>
                <c:pt idx="899">
                  <c:v>0.4249</c:v>
                </c:pt>
                <c:pt idx="900">
                  <c:v>0.42159999999999997</c:v>
                </c:pt>
                <c:pt idx="901">
                  <c:v>0.42770000000000002</c:v>
                </c:pt>
                <c:pt idx="902">
                  <c:v>0.43559999999999999</c:v>
                </c:pt>
                <c:pt idx="903">
                  <c:v>0.43209999999999998</c:v>
                </c:pt>
                <c:pt idx="904">
                  <c:v>0.41470000000000001</c:v>
                </c:pt>
                <c:pt idx="905">
                  <c:v>0.43090000000000001</c:v>
                </c:pt>
                <c:pt idx="906">
                  <c:v>0.43490000000000001</c:v>
                </c:pt>
                <c:pt idx="907">
                  <c:v>0.45279999999999998</c:v>
                </c:pt>
                <c:pt idx="908">
                  <c:v>0.41149999999999998</c:v>
                </c:pt>
                <c:pt idx="909">
                  <c:v>0.42380000000000001</c:v>
                </c:pt>
                <c:pt idx="910">
                  <c:v>0.4224</c:v>
                </c:pt>
                <c:pt idx="911">
                  <c:v>0.42380000000000001</c:v>
                </c:pt>
                <c:pt idx="912">
                  <c:v>0.43</c:v>
                </c:pt>
                <c:pt idx="913">
                  <c:v>0.43809999999999999</c:v>
                </c:pt>
                <c:pt idx="914">
                  <c:v>0.43469999999999998</c:v>
                </c:pt>
                <c:pt idx="915">
                  <c:v>0.42570000000000002</c:v>
                </c:pt>
                <c:pt idx="916">
                  <c:v>0.40870000000000001</c:v>
                </c:pt>
                <c:pt idx="917">
                  <c:v>0.41610000000000003</c:v>
                </c:pt>
                <c:pt idx="918">
                  <c:v>0.45169999999999999</c:v>
                </c:pt>
                <c:pt idx="919">
                  <c:v>0.42880000000000001</c:v>
                </c:pt>
                <c:pt idx="920">
                  <c:v>0.43380000000000002</c:v>
                </c:pt>
                <c:pt idx="921">
                  <c:v>0.42599999999999999</c:v>
                </c:pt>
                <c:pt idx="922">
                  <c:v>0.42130000000000001</c:v>
                </c:pt>
                <c:pt idx="923">
                  <c:v>0.4229</c:v>
                </c:pt>
                <c:pt idx="924">
                  <c:v>0.43590000000000001</c:v>
                </c:pt>
                <c:pt idx="925">
                  <c:v>0.43659999999999999</c:v>
                </c:pt>
                <c:pt idx="926">
                  <c:v>0.4234</c:v>
                </c:pt>
                <c:pt idx="927">
                  <c:v>0.4299</c:v>
                </c:pt>
                <c:pt idx="928">
                  <c:v>0.42630000000000001</c:v>
                </c:pt>
                <c:pt idx="929">
                  <c:v>0.42949999999999999</c:v>
                </c:pt>
                <c:pt idx="930">
                  <c:v>0.45150000000000001</c:v>
                </c:pt>
                <c:pt idx="931">
                  <c:v>0.4239</c:v>
                </c:pt>
                <c:pt idx="932">
                  <c:v>0.42209999999999998</c:v>
                </c:pt>
                <c:pt idx="933">
                  <c:v>0.42209999999999998</c:v>
                </c:pt>
                <c:pt idx="934">
                  <c:v>0.43209999999999998</c:v>
                </c:pt>
                <c:pt idx="935">
                  <c:v>0.42430000000000001</c:v>
                </c:pt>
                <c:pt idx="936">
                  <c:v>0.43140000000000001</c:v>
                </c:pt>
                <c:pt idx="937">
                  <c:v>0.42409999999999998</c:v>
                </c:pt>
                <c:pt idx="938">
                  <c:v>0.42770000000000002</c:v>
                </c:pt>
                <c:pt idx="939">
                  <c:v>0.43</c:v>
                </c:pt>
                <c:pt idx="940">
                  <c:v>0.4345</c:v>
                </c:pt>
                <c:pt idx="941">
                  <c:v>0.432</c:v>
                </c:pt>
                <c:pt idx="942">
                  <c:v>0.41470000000000001</c:v>
                </c:pt>
                <c:pt idx="943">
                  <c:v>0.43070000000000003</c:v>
                </c:pt>
                <c:pt idx="944">
                  <c:v>0.44069999999999998</c:v>
                </c:pt>
                <c:pt idx="945">
                  <c:v>0.4425</c:v>
                </c:pt>
                <c:pt idx="946">
                  <c:v>0.43230000000000002</c:v>
                </c:pt>
                <c:pt idx="947">
                  <c:v>0.43519999999999998</c:v>
                </c:pt>
                <c:pt idx="948">
                  <c:v>0.4375</c:v>
                </c:pt>
                <c:pt idx="949">
                  <c:v>0.41889999999999999</c:v>
                </c:pt>
                <c:pt idx="950">
                  <c:v>0.43440000000000001</c:v>
                </c:pt>
                <c:pt idx="951">
                  <c:v>0.44080000000000003</c:v>
                </c:pt>
                <c:pt idx="952">
                  <c:v>0.42430000000000001</c:v>
                </c:pt>
                <c:pt idx="953">
                  <c:v>0.41720000000000002</c:v>
                </c:pt>
                <c:pt idx="954">
                  <c:v>0.43619999999999998</c:v>
                </c:pt>
                <c:pt idx="955">
                  <c:v>0.41510000000000002</c:v>
                </c:pt>
                <c:pt idx="956">
                  <c:v>0.42649999999999999</c:v>
                </c:pt>
                <c:pt idx="957">
                  <c:v>0.4229</c:v>
                </c:pt>
                <c:pt idx="958">
                  <c:v>0.42709999999999998</c:v>
                </c:pt>
                <c:pt idx="959">
                  <c:v>0.4304</c:v>
                </c:pt>
                <c:pt idx="960">
                  <c:v>0.4284</c:v>
                </c:pt>
                <c:pt idx="961">
                  <c:v>0.40889999999999999</c:v>
                </c:pt>
                <c:pt idx="962">
                  <c:v>0.43790000000000001</c:v>
                </c:pt>
                <c:pt idx="963">
                  <c:v>0.42299999999999999</c:v>
                </c:pt>
                <c:pt idx="964">
                  <c:v>0.42870000000000003</c:v>
                </c:pt>
                <c:pt idx="965">
                  <c:v>0.43099999999999999</c:v>
                </c:pt>
                <c:pt idx="966">
                  <c:v>0.4355</c:v>
                </c:pt>
                <c:pt idx="967">
                  <c:v>0.41670000000000001</c:v>
                </c:pt>
                <c:pt idx="968">
                  <c:v>0.43980000000000002</c:v>
                </c:pt>
                <c:pt idx="969">
                  <c:v>0.41849999999999998</c:v>
                </c:pt>
                <c:pt idx="970">
                  <c:v>0.42809999999999998</c:v>
                </c:pt>
                <c:pt idx="971">
                  <c:v>0.433</c:v>
                </c:pt>
                <c:pt idx="972">
                  <c:v>0.41460000000000002</c:v>
                </c:pt>
                <c:pt idx="973">
                  <c:v>0.42780000000000001</c:v>
                </c:pt>
                <c:pt idx="974">
                  <c:v>0.42470000000000002</c:v>
                </c:pt>
                <c:pt idx="975">
                  <c:v>0.44650000000000001</c:v>
                </c:pt>
                <c:pt idx="976">
                  <c:v>0.43259999999999998</c:v>
                </c:pt>
                <c:pt idx="977">
                  <c:v>0.42849999999999999</c:v>
                </c:pt>
                <c:pt idx="978">
                  <c:v>0.43809999999999999</c:v>
                </c:pt>
                <c:pt idx="979">
                  <c:v>0.43719999999999998</c:v>
                </c:pt>
                <c:pt idx="980">
                  <c:v>0.43709999999999999</c:v>
                </c:pt>
                <c:pt idx="981">
                  <c:v>0.4209</c:v>
                </c:pt>
                <c:pt idx="982">
                  <c:v>0.43159999999999998</c:v>
                </c:pt>
                <c:pt idx="983">
                  <c:v>0.43619999999999998</c:v>
                </c:pt>
                <c:pt idx="984">
                  <c:v>0.43430000000000002</c:v>
                </c:pt>
                <c:pt idx="985">
                  <c:v>0.41370000000000001</c:v>
                </c:pt>
                <c:pt idx="986">
                  <c:v>0.43049999999999999</c:v>
                </c:pt>
                <c:pt idx="987">
                  <c:v>0.4269</c:v>
                </c:pt>
                <c:pt idx="988">
                  <c:v>0.43980000000000002</c:v>
                </c:pt>
                <c:pt idx="989">
                  <c:v>0.43159999999999998</c:v>
                </c:pt>
                <c:pt idx="990">
                  <c:v>0.43869999999999998</c:v>
                </c:pt>
                <c:pt idx="991">
                  <c:v>0.42530000000000001</c:v>
                </c:pt>
                <c:pt idx="992">
                  <c:v>0.43059999999999998</c:v>
                </c:pt>
                <c:pt idx="993">
                  <c:v>0.432</c:v>
                </c:pt>
                <c:pt idx="994">
                  <c:v>0.43269999999999997</c:v>
                </c:pt>
                <c:pt idx="995">
                  <c:v>0.433</c:v>
                </c:pt>
                <c:pt idx="996">
                  <c:v>0.43540000000000001</c:v>
                </c:pt>
                <c:pt idx="997">
                  <c:v>0.42470000000000002</c:v>
                </c:pt>
                <c:pt idx="998">
                  <c:v>0.4299</c:v>
                </c:pt>
                <c:pt idx="999">
                  <c:v>0.43</c:v>
                </c:pt>
                <c:pt idx="1000">
                  <c:v>0.41899999999999998</c:v>
                </c:pt>
                <c:pt idx="1001">
                  <c:v>0.41049999999999998</c:v>
                </c:pt>
                <c:pt idx="1002">
                  <c:v>0.43169999999999997</c:v>
                </c:pt>
                <c:pt idx="1003">
                  <c:v>0.42499999999999999</c:v>
                </c:pt>
                <c:pt idx="1004">
                  <c:v>0.40670000000000001</c:v>
                </c:pt>
                <c:pt idx="1005">
                  <c:v>0.42709999999999998</c:v>
                </c:pt>
                <c:pt idx="1006">
                  <c:v>0.42249999999999999</c:v>
                </c:pt>
                <c:pt idx="1007">
                  <c:v>0.42970000000000003</c:v>
                </c:pt>
                <c:pt idx="1008">
                  <c:v>0.42620000000000002</c:v>
                </c:pt>
                <c:pt idx="1009">
                  <c:v>0.42609999999999998</c:v>
                </c:pt>
                <c:pt idx="1010">
                  <c:v>0.42649999999999999</c:v>
                </c:pt>
                <c:pt idx="1011">
                  <c:v>0.41870000000000002</c:v>
                </c:pt>
                <c:pt idx="1012">
                  <c:v>0.4103</c:v>
                </c:pt>
                <c:pt idx="1013">
                  <c:v>0.4153</c:v>
                </c:pt>
                <c:pt idx="1014">
                  <c:v>0.41389999999999999</c:v>
                </c:pt>
                <c:pt idx="1015">
                  <c:v>0.41870000000000002</c:v>
                </c:pt>
                <c:pt idx="1016">
                  <c:v>0.43240000000000001</c:v>
                </c:pt>
                <c:pt idx="1017">
                  <c:v>0.4269</c:v>
                </c:pt>
                <c:pt idx="1018">
                  <c:v>0.41220000000000001</c:v>
                </c:pt>
                <c:pt idx="1019">
                  <c:v>0.4385</c:v>
                </c:pt>
                <c:pt idx="1020">
                  <c:v>0.41560000000000002</c:v>
                </c:pt>
                <c:pt idx="1021">
                  <c:v>0.41020000000000001</c:v>
                </c:pt>
                <c:pt idx="1022">
                  <c:v>0.42009999999999997</c:v>
                </c:pt>
                <c:pt idx="1023">
                  <c:v>0.43080000000000002</c:v>
                </c:pt>
                <c:pt idx="1024">
                  <c:v>0.42520000000000002</c:v>
                </c:pt>
                <c:pt idx="1025">
                  <c:v>0.41439999999999999</c:v>
                </c:pt>
                <c:pt idx="1026">
                  <c:v>0.43169999999999997</c:v>
                </c:pt>
                <c:pt idx="1027">
                  <c:v>0.4178</c:v>
                </c:pt>
                <c:pt idx="1028">
                  <c:v>0.41760000000000003</c:v>
                </c:pt>
                <c:pt idx="1029">
                  <c:v>0.42020000000000002</c:v>
                </c:pt>
                <c:pt idx="1030">
                  <c:v>0.43480000000000002</c:v>
                </c:pt>
                <c:pt idx="1031">
                  <c:v>0.4219</c:v>
                </c:pt>
                <c:pt idx="1032">
                  <c:v>0.41749999999999998</c:v>
                </c:pt>
                <c:pt idx="1033">
                  <c:v>0.43990000000000001</c:v>
                </c:pt>
                <c:pt idx="1034">
                  <c:v>0.42559999999999998</c:v>
                </c:pt>
                <c:pt idx="1035">
                  <c:v>0.42570000000000002</c:v>
                </c:pt>
                <c:pt idx="1036">
                  <c:v>0.42359999999999998</c:v>
                </c:pt>
                <c:pt idx="1037">
                  <c:v>0.43869999999999998</c:v>
                </c:pt>
                <c:pt idx="1038">
                  <c:v>0.4385</c:v>
                </c:pt>
                <c:pt idx="1039">
                  <c:v>0.43230000000000002</c:v>
                </c:pt>
                <c:pt idx="1040">
                  <c:v>0.4355</c:v>
                </c:pt>
                <c:pt idx="1041">
                  <c:v>0.4345</c:v>
                </c:pt>
                <c:pt idx="1042">
                  <c:v>0.43269999999999997</c:v>
                </c:pt>
                <c:pt idx="1043">
                  <c:v>0.44640000000000002</c:v>
                </c:pt>
                <c:pt idx="1044">
                  <c:v>0.43059999999999998</c:v>
                </c:pt>
                <c:pt idx="1045">
                  <c:v>0.41310000000000002</c:v>
                </c:pt>
                <c:pt idx="1046">
                  <c:v>0.42499999999999999</c:v>
                </c:pt>
                <c:pt idx="1047">
                  <c:v>0.42049999999999998</c:v>
                </c:pt>
                <c:pt idx="1048">
                  <c:v>0.42809999999999998</c:v>
                </c:pt>
                <c:pt idx="1049">
                  <c:v>0.42559999999999998</c:v>
                </c:pt>
                <c:pt idx="1050">
                  <c:v>0.43190000000000001</c:v>
                </c:pt>
                <c:pt idx="1051">
                  <c:v>0.43020000000000003</c:v>
                </c:pt>
                <c:pt idx="1052">
                  <c:v>0.41170000000000001</c:v>
                </c:pt>
                <c:pt idx="1053">
                  <c:v>0.4415</c:v>
                </c:pt>
                <c:pt idx="1054">
                  <c:v>0.42370000000000002</c:v>
                </c:pt>
                <c:pt idx="1055">
                  <c:v>0.4279</c:v>
                </c:pt>
                <c:pt idx="1056">
                  <c:v>0.41649999999999998</c:v>
                </c:pt>
                <c:pt idx="1057">
                  <c:v>0.41610000000000003</c:v>
                </c:pt>
                <c:pt idx="1058">
                  <c:v>0.4269</c:v>
                </c:pt>
                <c:pt idx="1059">
                  <c:v>0.43740000000000001</c:v>
                </c:pt>
                <c:pt idx="1060">
                  <c:v>0.41930000000000001</c:v>
                </c:pt>
                <c:pt idx="1061">
                  <c:v>0.42909999999999998</c:v>
                </c:pt>
                <c:pt idx="1062">
                  <c:v>0.40870000000000001</c:v>
                </c:pt>
                <c:pt idx="1063">
                  <c:v>0.45419999999999999</c:v>
                </c:pt>
                <c:pt idx="1064">
                  <c:v>0.43819999999999998</c:v>
                </c:pt>
                <c:pt idx="1065">
                  <c:v>0.4249</c:v>
                </c:pt>
                <c:pt idx="1066">
                  <c:v>0.42470000000000002</c:v>
                </c:pt>
                <c:pt idx="1067">
                  <c:v>0.4395</c:v>
                </c:pt>
                <c:pt idx="1068">
                  <c:v>0.439</c:v>
                </c:pt>
                <c:pt idx="1069">
                  <c:v>0.42730000000000001</c:v>
                </c:pt>
                <c:pt idx="1070">
                  <c:v>0.42849999999999999</c:v>
                </c:pt>
                <c:pt idx="1071">
                  <c:v>0.43540000000000001</c:v>
                </c:pt>
                <c:pt idx="1072">
                  <c:v>0.41099999999999998</c:v>
                </c:pt>
                <c:pt idx="1073">
                  <c:v>0.43459999999999999</c:v>
                </c:pt>
                <c:pt idx="1074">
                  <c:v>0.42859999999999998</c:v>
                </c:pt>
                <c:pt idx="1075">
                  <c:v>0.4239</c:v>
                </c:pt>
                <c:pt idx="1076">
                  <c:v>0.42649999999999999</c:v>
                </c:pt>
                <c:pt idx="1077">
                  <c:v>0.44269999999999998</c:v>
                </c:pt>
                <c:pt idx="1078">
                  <c:v>0.43519999999999998</c:v>
                </c:pt>
                <c:pt idx="1079">
                  <c:v>0.4224</c:v>
                </c:pt>
                <c:pt idx="1080">
                  <c:v>0.40789999999999998</c:v>
                </c:pt>
                <c:pt idx="1081">
                  <c:v>0.43609999999999999</c:v>
                </c:pt>
                <c:pt idx="1082">
                  <c:v>0.4299</c:v>
                </c:pt>
                <c:pt idx="1083">
                  <c:v>0.44309999999999999</c:v>
                </c:pt>
                <c:pt idx="1084">
                  <c:v>0.41420000000000001</c:v>
                </c:pt>
                <c:pt idx="1085">
                  <c:v>0.43769999999999998</c:v>
                </c:pt>
                <c:pt idx="1086">
                  <c:v>0.42920000000000003</c:v>
                </c:pt>
                <c:pt idx="1087">
                  <c:v>0.44169999999999998</c:v>
                </c:pt>
                <c:pt idx="1088">
                  <c:v>0.43149999999999999</c:v>
                </c:pt>
                <c:pt idx="1089">
                  <c:v>0.44109999999999999</c:v>
                </c:pt>
                <c:pt idx="1090">
                  <c:v>0.40960000000000002</c:v>
                </c:pt>
                <c:pt idx="1091">
                  <c:v>0.42380000000000001</c:v>
                </c:pt>
                <c:pt idx="1092">
                  <c:v>0.41970000000000002</c:v>
                </c:pt>
                <c:pt idx="1093">
                  <c:v>0.4138</c:v>
                </c:pt>
                <c:pt idx="1094">
                  <c:v>0.434</c:v>
                </c:pt>
                <c:pt idx="1095">
                  <c:v>0.42820000000000003</c:v>
                </c:pt>
                <c:pt idx="1096">
                  <c:v>0.42509999999999998</c:v>
                </c:pt>
                <c:pt idx="1097">
                  <c:v>0.44690000000000002</c:v>
                </c:pt>
                <c:pt idx="1098">
                  <c:v>0.42309999999999998</c:v>
                </c:pt>
                <c:pt idx="1099">
                  <c:v>0.41970000000000002</c:v>
                </c:pt>
                <c:pt idx="1100">
                  <c:v>0.41039999999999999</c:v>
                </c:pt>
                <c:pt idx="1101">
                  <c:v>0.41120000000000001</c:v>
                </c:pt>
                <c:pt idx="1102">
                  <c:v>0.41620000000000001</c:v>
                </c:pt>
                <c:pt idx="1103">
                  <c:v>0.43380000000000002</c:v>
                </c:pt>
                <c:pt idx="1104">
                  <c:v>0.435</c:v>
                </c:pt>
                <c:pt idx="1105">
                  <c:v>0.41899999999999998</c:v>
                </c:pt>
                <c:pt idx="1106">
                  <c:v>0.4335</c:v>
                </c:pt>
                <c:pt idx="1107">
                  <c:v>0.4022</c:v>
                </c:pt>
                <c:pt idx="1108">
                  <c:v>0.43099999999999999</c:v>
                </c:pt>
                <c:pt idx="1109">
                  <c:v>0.44069999999999998</c:v>
                </c:pt>
                <c:pt idx="1110">
                  <c:v>0.42399999999999999</c:v>
                </c:pt>
                <c:pt idx="1111">
                  <c:v>0.42320000000000002</c:v>
                </c:pt>
                <c:pt idx="1112">
                  <c:v>0.42220000000000002</c:v>
                </c:pt>
                <c:pt idx="1113">
                  <c:v>0.43880000000000002</c:v>
                </c:pt>
                <c:pt idx="1114">
                  <c:v>0.42059999999999997</c:v>
                </c:pt>
                <c:pt idx="1115">
                  <c:v>0.41570000000000001</c:v>
                </c:pt>
                <c:pt idx="1116">
                  <c:v>0.4224</c:v>
                </c:pt>
                <c:pt idx="1117">
                  <c:v>0.41670000000000001</c:v>
                </c:pt>
                <c:pt idx="1118">
                  <c:v>0.43130000000000002</c:v>
                </c:pt>
                <c:pt idx="1119">
                  <c:v>0.41599999999999998</c:v>
                </c:pt>
                <c:pt idx="1120">
                  <c:v>0.4128</c:v>
                </c:pt>
                <c:pt idx="1121">
                  <c:v>0.41210000000000002</c:v>
                </c:pt>
                <c:pt idx="1122">
                  <c:v>0.43109999999999998</c:v>
                </c:pt>
                <c:pt idx="1123">
                  <c:v>0.41610000000000003</c:v>
                </c:pt>
                <c:pt idx="1124">
                  <c:v>0.4224</c:v>
                </c:pt>
                <c:pt idx="1125">
                  <c:v>0.4168</c:v>
                </c:pt>
                <c:pt idx="1126">
                  <c:v>0.42320000000000002</c:v>
                </c:pt>
                <c:pt idx="1127">
                  <c:v>0.42799999999999999</c:v>
                </c:pt>
                <c:pt idx="1128">
                  <c:v>0.41449999999999998</c:v>
                </c:pt>
                <c:pt idx="1129">
                  <c:v>0.41170000000000001</c:v>
                </c:pt>
                <c:pt idx="1130">
                  <c:v>0.41049999999999998</c:v>
                </c:pt>
                <c:pt idx="1131">
                  <c:v>0.42309999999999998</c:v>
                </c:pt>
                <c:pt idx="1132">
                  <c:v>0.43709999999999999</c:v>
                </c:pt>
                <c:pt idx="1133">
                  <c:v>0.42020000000000002</c:v>
                </c:pt>
                <c:pt idx="1134">
                  <c:v>0.43840000000000001</c:v>
                </c:pt>
                <c:pt idx="1135">
                  <c:v>0.4279</c:v>
                </c:pt>
                <c:pt idx="1136">
                  <c:v>0.4168</c:v>
                </c:pt>
                <c:pt idx="1137">
                  <c:v>0.43440000000000001</c:v>
                </c:pt>
                <c:pt idx="1138">
                  <c:v>0.437</c:v>
                </c:pt>
                <c:pt idx="1139">
                  <c:v>0.42170000000000002</c:v>
                </c:pt>
                <c:pt idx="1140">
                  <c:v>0.42499999999999999</c:v>
                </c:pt>
                <c:pt idx="1141">
                  <c:v>0.43140000000000001</c:v>
                </c:pt>
                <c:pt idx="1142">
                  <c:v>0.4103</c:v>
                </c:pt>
                <c:pt idx="1143">
                  <c:v>0.4229</c:v>
                </c:pt>
                <c:pt idx="1144">
                  <c:v>0.4088</c:v>
                </c:pt>
                <c:pt idx="1145">
                  <c:v>0.42499999999999999</c:v>
                </c:pt>
                <c:pt idx="1146">
                  <c:v>0.4219</c:v>
                </c:pt>
                <c:pt idx="1147">
                  <c:v>0.43480000000000002</c:v>
                </c:pt>
                <c:pt idx="1148">
                  <c:v>0.42099999999999999</c:v>
                </c:pt>
                <c:pt idx="1149">
                  <c:v>0.42959999999999998</c:v>
                </c:pt>
                <c:pt idx="1150">
                  <c:v>0.43640000000000001</c:v>
                </c:pt>
                <c:pt idx="1151">
                  <c:v>0.42359999999999998</c:v>
                </c:pt>
                <c:pt idx="1152">
                  <c:v>0.42709999999999998</c:v>
                </c:pt>
                <c:pt idx="1153">
                  <c:v>0.42659999999999998</c:v>
                </c:pt>
                <c:pt idx="1154">
                  <c:v>0.40760000000000002</c:v>
                </c:pt>
                <c:pt idx="1155">
                  <c:v>0.41760000000000003</c:v>
                </c:pt>
                <c:pt idx="1156">
                  <c:v>0.42730000000000001</c:v>
                </c:pt>
                <c:pt idx="1157">
                  <c:v>0.42499999999999999</c:v>
                </c:pt>
                <c:pt idx="1158">
                  <c:v>0.42099999999999999</c:v>
                </c:pt>
                <c:pt idx="1159">
                  <c:v>0.4214</c:v>
                </c:pt>
                <c:pt idx="1160">
                  <c:v>0.42130000000000001</c:v>
                </c:pt>
                <c:pt idx="1161">
                  <c:v>0.43380000000000002</c:v>
                </c:pt>
                <c:pt idx="1162">
                  <c:v>0.42280000000000001</c:v>
                </c:pt>
                <c:pt idx="1163">
                  <c:v>0.43730000000000002</c:v>
                </c:pt>
                <c:pt idx="1164">
                  <c:v>0.42699999999999999</c:v>
                </c:pt>
                <c:pt idx="1165">
                  <c:v>0.41970000000000002</c:v>
                </c:pt>
                <c:pt idx="1166">
                  <c:v>0.41420000000000001</c:v>
                </c:pt>
                <c:pt idx="1167">
                  <c:v>0.4254</c:v>
                </c:pt>
                <c:pt idx="1168">
                  <c:v>0.43380000000000002</c:v>
                </c:pt>
                <c:pt idx="1169">
                  <c:v>0.4299</c:v>
                </c:pt>
                <c:pt idx="1170">
                  <c:v>0.42099999999999999</c:v>
                </c:pt>
                <c:pt idx="1171">
                  <c:v>0.44209999999999999</c:v>
                </c:pt>
                <c:pt idx="1172">
                  <c:v>0.43099999999999999</c:v>
                </c:pt>
                <c:pt idx="1173">
                  <c:v>0.44190000000000002</c:v>
                </c:pt>
                <c:pt idx="1174">
                  <c:v>0.43819999999999998</c:v>
                </c:pt>
                <c:pt idx="1175">
                  <c:v>0.44390000000000002</c:v>
                </c:pt>
                <c:pt idx="1176">
                  <c:v>0.41189999999999999</c:v>
                </c:pt>
                <c:pt idx="1177">
                  <c:v>0.43419999999999997</c:v>
                </c:pt>
                <c:pt idx="1178">
                  <c:v>0.41489999999999999</c:v>
                </c:pt>
                <c:pt idx="1179">
                  <c:v>0.43309999999999998</c:v>
                </c:pt>
                <c:pt idx="1180">
                  <c:v>0.42059999999999997</c:v>
                </c:pt>
                <c:pt idx="1181">
                  <c:v>0.4209</c:v>
                </c:pt>
                <c:pt idx="1182">
                  <c:v>0.42070000000000002</c:v>
                </c:pt>
                <c:pt idx="1183">
                  <c:v>0.43059999999999998</c:v>
                </c:pt>
                <c:pt idx="1184">
                  <c:v>0.44390000000000002</c:v>
                </c:pt>
                <c:pt idx="1185">
                  <c:v>0.41460000000000002</c:v>
                </c:pt>
                <c:pt idx="1186">
                  <c:v>0.42309999999999998</c:v>
                </c:pt>
                <c:pt idx="1187">
                  <c:v>0.4294</c:v>
                </c:pt>
                <c:pt idx="1188">
                  <c:v>0.42530000000000001</c:v>
                </c:pt>
                <c:pt idx="1189">
                  <c:v>0.42870000000000003</c:v>
                </c:pt>
                <c:pt idx="1190">
                  <c:v>0.43830000000000002</c:v>
                </c:pt>
                <c:pt idx="1191">
                  <c:v>0.42330000000000001</c:v>
                </c:pt>
                <c:pt idx="1192">
                  <c:v>0.43340000000000001</c:v>
                </c:pt>
                <c:pt idx="1193">
                  <c:v>0.43099999999999999</c:v>
                </c:pt>
                <c:pt idx="1194">
                  <c:v>0.43390000000000001</c:v>
                </c:pt>
                <c:pt idx="1195">
                  <c:v>0.42970000000000003</c:v>
                </c:pt>
                <c:pt idx="1196">
                  <c:v>0.42380000000000001</c:v>
                </c:pt>
                <c:pt idx="1197">
                  <c:v>0.42820000000000003</c:v>
                </c:pt>
                <c:pt idx="1198">
                  <c:v>0.43409999999999999</c:v>
                </c:pt>
                <c:pt idx="1199">
                  <c:v>0.42459999999999998</c:v>
                </c:pt>
                <c:pt idx="1200">
                  <c:v>0.41770000000000002</c:v>
                </c:pt>
                <c:pt idx="1201">
                  <c:v>0.42249999999999999</c:v>
                </c:pt>
                <c:pt idx="1202">
                  <c:v>0.4385</c:v>
                </c:pt>
                <c:pt idx="1203">
                  <c:v>0.43209999999999998</c:v>
                </c:pt>
                <c:pt idx="1204">
                  <c:v>0.4289</c:v>
                </c:pt>
                <c:pt idx="1205">
                  <c:v>0.42130000000000001</c:v>
                </c:pt>
                <c:pt idx="1206">
                  <c:v>0.42770000000000002</c:v>
                </c:pt>
                <c:pt idx="1207">
                  <c:v>0.43290000000000001</c:v>
                </c:pt>
                <c:pt idx="1208">
                  <c:v>0.42280000000000001</c:v>
                </c:pt>
                <c:pt idx="1209">
                  <c:v>0.436</c:v>
                </c:pt>
                <c:pt idx="1210">
                  <c:v>0.42449999999999999</c:v>
                </c:pt>
                <c:pt idx="1211">
                  <c:v>0.41830000000000001</c:v>
                </c:pt>
                <c:pt idx="1212">
                  <c:v>0.43540000000000001</c:v>
                </c:pt>
                <c:pt idx="1213">
                  <c:v>0.41839999999999999</c:v>
                </c:pt>
                <c:pt idx="1214">
                  <c:v>0.4118</c:v>
                </c:pt>
                <c:pt idx="1215">
                  <c:v>0.41339999999999999</c:v>
                </c:pt>
                <c:pt idx="1216">
                  <c:v>0.42209999999999998</c:v>
                </c:pt>
                <c:pt idx="1217">
                  <c:v>0.43559999999999999</c:v>
                </c:pt>
                <c:pt idx="1218">
                  <c:v>0.44240000000000002</c:v>
                </c:pt>
                <c:pt idx="1219">
                  <c:v>0.41220000000000001</c:v>
                </c:pt>
                <c:pt idx="1220">
                  <c:v>0.43659999999999999</c:v>
                </c:pt>
                <c:pt idx="1221">
                  <c:v>0.43269999999999997</c:v>
                </c:pt>
                <c:pt idx="1222">
                  <c:v>0.4133</c:v>
                </c:pt>
                <c:pt idx="1223">
                  <c:v>0.43169999999999997</c:v>
                </c:pt>
                <c:pt idx="1224">
                  <c:v>0.43120000000000003</c:v>
                </c:pt>
                <c:pt idx="1225">
                  <c:v>0.41120000000000001</c:v>
                </c:pt>
                <c:pt idx="1226">
                  <c:v>0.443</c:v>
                </c:pt>
                <c:pt idx="1227">
                  <c:v>0.41849999999999998</c:v>
                </c:pt>
                <c:pt idx="1228">
                  <c:v>0.4279</c:v>
                </c:pt>
                <c:pt idx="1229">
                  <c:v>0.40500000000000003</c:v>
                </c:pt>
                <c:pt idx="1230">
                  <c:v>0.44390000000000002</c:v>
                </c:pt>
                <c:pt idx="1231">
                  <c:v>0.43740000000000001</c:v>
                </c:pt>
                <c:pt idx="1232">
                  <c:v>0.43590000000000001</c:v>
                </c:pt>
                <c:pt idx="1233">
                  <c:v>0.44240000000000002</c:v>
                </c:pt>
                <c:pt idx="1234">
                  <c:v>0.41880000000000001</c:v>
                </c:pt>
                <c:pt idx="1235">
                  <c:v>0.44219999999999998</c:v>
                </c:pt>
                <c:pt idx="1236">
                  <c:v>0.43669999999999998</c:v>
                </c:pt>
                <c:pt idx="1237">
                  <c:v>0.4325</c:v>
                </c:pt>
                <c:pt idx="1238">
                  <c:v>0.43440000000000001</c:v>
                </c:pt>
                <c:pt idx="1239">
                  <c:v>0.44519999999999998</c:v>
                </c:pt>
                <c:pt idx="1240">
                  <c:v>0.42959999999999998</c:v>
                </c:pt>
                <c:pt idx="1241">
                  <c:v>0.42220000000000002</c:v>
                </c:pt>
                <c:pt idx="1242">
                  <c:v>0.38929999999999998</c:v>
                </c:pt>
                <c:pt idx="1243">
                  <c:v>0.43369999999999997</c:v>
                </c:pt>
                <c:pt idx="1244">
                  <c:v>0.43059999999999998</c:v>
                </c:pt>
                <c:pt idx="1245">
                  <c:v>0.42720000000000002</c:v>
                </c:pt>
                <c:pt idx="1246">
                  <c:v>0.42099999999999999</c:v>
                </c:pt>
                <c:pt idx="1247">
                  <c:v>0.43419999999999997</c:v>
                </c:pt>
                <c:pt idx="1248">
                  <c:v>0.40820000000000001</c:v>
                </c:pt>
                <c:pt idx="1249">
                  <c:v>0.43659999999999999</c:v>
                </c:pt>
                <c:pt idx="1250">
                  <c:v>0.43590000000000001</c:v>
                </c:pt>
                <c:pt idx="1251">
                  <c:v>0.43</c:v>
                </c:pt>
                <c:pt idx="1252">
                  <c:v>0.43569999999999998</c:v>
                </c:pt>
                <c:pt idx="1253">
                  <c:v>0.4219</c:v>
                </c:pt>
                <c:pt idx="1254">
                  <c:v>0.43109999999999998</c:v>
                </c:pt>
                <c:pt idx="1255">
                  <c:v>0.42670000000000002</c:v>
                </c:pt>
                <c:pt idx="1256">
                  <c:v>0.40849999999999997</c:v>
                </c:pt>
                <c:pt idx="1257">
                  <c:v>0.44040000000000001</c:v>
                </c:pt>
                <c:pt idx="1258">
                  <c:v>0.4209</c:v>
                </c:pt>
                <c:pt idx="1259">
                  <c:v>0.42109999999999997</c:v>
                </c:pt>
                <c:pt idx="1260">
                  <c:v>0.43059999999999998</c:v>
                </c:pt>
                <c:pt idx="1261">
                  <c:v>0.42680000000000001</c:v>
                </c:pt>
                <c:pt idx="1262">
                  <c:v>0.42909999999999998</c:v>
                </c:pt>
                <c:pt idx="1263">
                  <c:v>0.43709999999999999</c:v>
                </c:pt>
                <c:pt idx="1264">
                  <c:v>0.43890000000000001</c:v>
                </c:pt>
                <c:pt idx="1265">
                  <c:v>0.42380000000000001</c:v>
                </c:pt>
                <c:pt idx="1266">
                  <c:v>0.43690000000000001</c:v>
                </c:pt>
                <c:pt idx="1267">
                  <c:v>0.42159999999999997</c:v>
                </c:pt>
                <c:pt idx="1268">
                  <c:v>0.4335</c:v>
                </c:pt>
                <c:pt idx="1269">
                  <c:v>0.4138</c:v>
                </c:pt>
                <c:pt idx="1270">
                  <c:v>0.43630000000000002</c:v>
                </c:pt>
                <c:pt idx="1271">
                  <c:v>0.4395</c:v>
                </c:pt>
                <c:pt idx="1272">
                  <c:v>0.4274</c:v>
                </c:pt>
                <c:pt idx="1273">
                  <c:v>0.43540000000000001</c:v>
                </c:pt>
                <c:pt idx="1274">
                  <c:v>0.4168</c:v>
                </c:pt>
                <c:pt idx="1275">
                  <c:v>0.42730000000000001</c:v>
                </c:pt>
                <c:pt idx="1276">
                  <c:v>0.42270000000000002</c:v>
                </c:pt>
                <c:pt idx="1277">
                  <c:v>0.43909999999999999</c:v>
                </c:pt>
                <c:pt idx="1278">
                  <c:v>0.41789999999999999</c:v>
                </c:pt>
                <c:pt idx="1279">
                  <c:v>0.4425</c:v>
                </c:pt>
                <c:pt idx="1280">
                  <c:v>0.43159999999999998</c:v>
                </c:pt>
                <c:pt idx="1281">
                  <c:v>0.43630000000000002</c:v>
                </c:pt>
                <c:pt idx="1282">
                  <c:v>0.4304</c:v>
                </c:pt>
                <c:pt idx="1283">
                  <c:v>0.42749999999999999</c:v>
                </c:pt>
                <c:pt idx="1284">
                  <c:v>0.42470000000000002</c:v>
                </c:pt>
                <c:pt idx="1285">
                  <c:v>0.43230000000000002</c:v>
                </c:pt>
                <c:pt idx="1286">
                  <c:v>0.41970000000000002</c:v>
                </c:pt>
                <c:pt idx="1287">
                  <c:v>0.42599999999999999</c:v>
                </c:pt>
                <c:pt idx="1288">
                  <c:v>0.437</c:v>
                </c:pt>
                <c:pt idx="1289">
                  <c:v>0.43730000000000002</c:v>
                </c:pt>
                <c:pt idx="1290">
                  <c:v>0.43490000000000001</c:v>
                </c:pt>
                <c:pt idx="1291">
                  <c:v>0.4304</c:v>
                </c:pt>
                <c:pt idx="1292">
                  <c:v>0.44469999999999998</c:v>
                </c:pt>
                <c:pt idx="1293">
                  <c:v>0.43219999999999997</c:v>
                </c:pt>
                <c:pt idx="1294">
                  <c:v>0.42899999999999999</c:v>
                </c:pt>
                <c:pt idx="1295">
                  <c:v>0.42670000000000002</c:v>
                </c:pt>
                <c:pt idx="1296">
                  <c:v>0.41410000000000002</c:v>
                </c:pt>
                <c:pt idx="1297">
                  <c:v>0.4274</c:v>
                </c:pt>
                <c:pt idx="1298">
                  <c:v>0.43819999999999998</c:v>
                </c:pt>
                <c:pt idx="1299">
                  <c:v>0.43009999999999998</c:v>
                </c:pt>
                <c:pt idx="1300">
                  <c:v>0.43659999999999999</c:v>
                </c:pt>
                <c:pt idx="1301">
                  <c:v>0.42699999999999999</c:v>
                </c:pt>
                <c:pt idx="1302">
                  <c:v>0.4239</c:v>
                </c:pt>
                <c:pt idx="1303">
                  <c:v>0.43330000000000002</c:v>
                </c:pt>
                <c:pt idx="1304">
                  <c:v>0.43290000000000001</c:v>
                </c:pt>
                <c:pt idx="1305">
                  <c:v>0.42059999999999997</c:v>
                </c:pt>
                <c:pt idx="1306">
                  <c:v>0.43740000000000001</c:v>
                </c:pt>
                <c:pt idx="1307">
                  <c:v>0.42520000000000002</c:v>
                </c:pt>
                <c:pt idx="1308">
                  <c:v>0.42009999999999997</c:v>
                </c:pt>
                <c:pt idx="1309">
                  <c:v>0.44540000000000002</c:v>
                </c:pt>
                <c:pt idx="1310">
                  <c:v>0.44030000000000002</c:v>
                </c:pt>
                <c:pt idx="1311">
                  <c:v>0.4365</c:v>
                </c:pt>
                <c:pt idx="1312">
                  <c:v>0.43609999999999999</c:v>
                </c:pt>
                <c:pt idx="1313">
                  <c:v>0.4405</c:v>
                </c:pt>
                <c:pt idx="1314">
                  <c:v>0.43880000000000002</c:v>
                </c:pt>
                <c:pt idx="1315">
                  <c:v>0.42580000000000001</c:v>
                </c:pt>
                <c:pt idx="1316">
                  <c:v>0.42</c:v>
                </c:pt>
                <c:pt idx="1317">
                  <c:v>0.41499999999999998</c:v>
                </c:pt>
                <c:pt idx="1318">
                  <c:v>0.41810000000000003</c:v>
                </c:pt>
                <c:pt idx="1319">
                  <c:v>0.42449999999999999</c:v>
                </c:pt>
                <c:pt idx="1320">
                  <c:v>0.42849999999999999</c:v>
                </c:pt>
                <c:pt idx="1321">
                  <c:v>0.436</c:v>
                </c:pt>
                <c:pt idx="1322">
                  <c:v>0.43780000000000002</c:v>
                </c:pt>
                <c:pt idx="1323">
                  <c:v>0.41670000000000001</c:v>
                </c:pt>
                <c:pt idx="1324">
                  <c:v>0.43530000000000002</c:v>
                </c:pt>
                <c:pt idx="1325">
                  <c:v>0.42599999999999999</c:v>
                </c:pt>
                <c:pt idx="1326">
                  <c:v>0.4143</c:v>
                </c:pt>
                <c:pt idx="1327">
                  <c:v>0.42080000000000001</c:v>
                </c:pt>
                <c:pt idx="1328">
                  <c:v>0.42730000000000001</c:v>
                </c:pt>
                <c:pt idx="1329">
                  <c:v>0.43930000000000002</c:v>
                </c:pt>
                <c:pt idx="1330">
                  <c:v>0.42930000000000001</c:v>
                </c:pt>
                <c:pt idx="1331">
                  <c:v>0.42380000000000001</c:v>
                </c:pt>
                <c:pt idx="1332">
                  <c:v>0.43890000000000001</c:v>
                </c:pt>
                <c:pt idx="1333">
                  <c:v>0.43540000000000001</c:v>
                </c:pt>
                <c:pt idx="1334">
                  <c:v>0.44450000000000001</c:v>
                </c:pt>
                <c:pt idx="1335">
                  <c:v>0.41639999999999999</c:v>
                </c:pt>
                <c:pt idx="1336">
                  <c:v>0.43099999999999999</c:v>
                </c:pt>
                <c:pt idx="1337">
                  <c:v>0.43759999999999999</c:v>
                </c:pt>
                <c:pt idx="1338">
                  <c:v>0.43509999999999999</c:v>
                </c:pt>
                <c:pt idx="1339">
                  <c:v>0.42399999999999999</c:v>
                </c:pt>
                <c:pt idx="1340">
                  <c:v>0.42870000000000003</c:v>
                </c:pt>
                <c:pt idx="1341">
                  <c:v>0.4168</c:v>
                </c:pt>
                <c:pt idx="1342">
                  <c:v>0.42199999999999999</c:v>
                </c:pt>
                <c:pt idx="1343">
                  <c:v>0.42299999999999999</c:v>
                </c:pt>
                <c:pt idx="1344">
                  <c:v>0.4274</c:v>
                </c:pt>
                <c:pt idx="1345">
                  <c:v>0.43619999999999998</c:v>
                </c:pt>
                <c:pt idx="1346">
                  <c:v>0.41560000000000002</c:v>
                </c:pt>
                <c:pt idx="1347">
                  <c:v>0.42880000000000001</c:v>
                </c:pt>
                <c:pt idx="1348">
                  <c:v>0.42459999999999998</c:v>
                </c:pt>
                <c:pt idx="1349">
                  <c:v>0.4204</c:v>
                </c:pt>
                <c:pt idx="1350">
                  <c:v>0.41920000000000002</c:v>
                </c:pt>
                <c:pt idx="1351">
                  <c:v>0.43230000000000002</c:v>
                </c:pt>
                <c:pt idx="1352">
                  <c:v>0.4229</c:v>
                </c:pt>
                <c:pt idx="1353">
                  <c:v>0.42709999999999998</c:v>
                </c:pt>
                <c:pt idx="1354">
                  <c:v>0.42970000000000003</c:v>
                </c:pt>
                <c:pt idx="1355">
                  <c:v>0.4254</c:v>
                </c:pt>
                <c:pt idx="1356">
                  <c:v>0.42420000000000002</c:v>
                </c:pt>
                <c:pt idx="1357">
                  <c:v>0.41620000000000001</c:v>
                </c:pt>
                <c:pt idx="1358">
                  <c:v>0.42059999999999997</c:v>
                </c:pt>
                <c:pt idx="1359">
                  <c:v>0.41970000000000002</c:v>
                </c:pt>
                <c:pt idx="1360">
                  <c:v>0.43190000000000001</c:v>
                </c:pt>
                <c:pt idx="1361">
                  <c:v>0.43140000000000001</c:v>
                </c:pt>
                <c:pt idx="1362">
                  <c:v>0.4264</c:v>
                </c:pt>
                <c:pt idx="1363">
                  <c:v>0.42970000000000003</c:v>
                </c:pt>
                <c:pt idx="1364">
                  <c:v>0.42199999999999999</c:v>
                </c:pt>
                <c:pt idx="1365">
                  <c:v>0.44550000000000001</c:v>
                </c:pt>
                <c:pt idx="1366">
                  <c:v>0.42520000000000002</c:v>
                </c:pt>
                <c:pt idx="1367">
                  <c:v>0.43230000000000002</c:v>
                </c:pt>
                <c:pt idx="1368">
                  <c:v>0.41660000000000003</c:v>
                </c:pt>
                <c:pt idx="1369">
                  <c:v>0.4224</c:v>
                </c:pt>
                <c:pt idx="1370">
                  <c:v>0.42759999999999998</c:v>
                </c:pt>
                <c:pt idx="1371">
                  <c:v>0.4199</c:v>
                </c:pt>
                <c:pt idx="1372">
                  <c:v>0.43230000000000002</c:v>
                </c:pt>
                <c:pt idx="1373">
                  <c:v>0.43440000000000001</c:v>
                </c:pt>
                <c:pt idx="1374">
                  <c:v>0.43419999999999997</c:v>
                </c:pt>
                <c:pt idx="1375">
                  <c:v>0.44209999999999999</c:v>
                </c:pt>
                <c:pt idx="1376">
                  <c:v>0.42380000000000001</c:v>
                </c:pt>
                <c:pt idx="1377">
                  <c:v>0.42649999999999999</c:v>
                </c:pt>
                <c:pt idx="1378">
                  <c:v>0.42449999999999999</c:v>
                </c:pt>
                <c:pt idx="1379">
                  <c:v>0.4244</c:v>
                </c:pt>
                <c:pt idx="1380">
                  <c:v>0.44840000000000002</c:v>
                </c:pt>
                <c:pt idx="1381">
                  <c:v>0.41820000000000002</c:v>
                </c:pt>
                <c:pt idx="1382">
                  <c:v>0.43219999999999997</c:v>
                </c:pt>
                <c:pt idx="1383">
                  <c:v>0.4239</c:v>
                </c:pt>
                <c:pt idx="1384">
                  <c:v>0.43480000000000002</c:v>
                </c:pt>
                <c:pt idx="1385">
                  <c:v>0.438</c:v>
                </c:pt>
                <c:pt idx="1386">
                  <c:v>0.42159999999999997</c:v>
                </c:pt>
                <c:pt idx="1387">
                  <c:v>0.43840000000000001</c:v>
                </c:pt>
                <c:pt idx="1388">
                  <c:v>0.41849999999999998</c:v>
                </c:pt>
                <c:pt idx="1389">
                  <c:v>0.42799999999999999</c:v>
                </c:pt>
                <c:pt idx="1390">
                  <c:v>0.40100000000000002</c:v>
                </c:pt>
                <c:pt idx="1391">
                  <c:v>0.42320000000000002</c:v>
                </c:pt>
                <c:pt idx="1392">
                  <c:v>0.42149999999999999</c:v>
                </c:pt>
                <c:pt idx="1393">
                  <c:v>0.42899999999999999</c:v>
                </c:pt>
                <c:pt idx="1394">
                  <c:v>0.42870000000000003</c:v>
                </c:pt>
                <c:pt idx="1395">
                  <c:v>0.42520000000000002</c:v>
                </c:pt>
                <c:pt idx="1396">
                  <c:v>0.41949999999999998</c:v>
                </c:pt>
                <c:pt idx="1397">
                  <c:v>0.42359999999999998</c:v>
                </c:pt>
                <c:pt idx="1398">
                  <c:v>0.42609999999999998</c:v>
                </c:pt>
                <c:pt idx="1399">
                  <c:v>0.4249</c:v>
                </c:pt>
                <c:pt idx="1400">
                  <c:v>0.42530000000000001</c:v>
                </c:pt>
                <c:pt idx="1401">
                  <c:v>0.42330000000000001</c:v>
                </c:pt>
                <c:pt idx="1402">
                  <c:v>0.4178</c:v>
                </c:pt>
                <c:pt idx="1403">
                  <c:v>0.42559999999999998</c:v>
                </c:pt>
                <c:pt idx="1404">
                  <c:v>0.43659999999999999</c:v>
                </c:pt>
                <c:pt idx="1405">
                  <c:v>0.4289</c:v>
                </c:pt>
                <c:pt idx="1406">
                  <c:v>0.42799999999999999</c:v>
                </c:pt>
                <c:pt idx="1407">
                  <c:v>0.42070000000000002</c:v>
                </c:pt>
                <c:pt idx="1408">
                  <c:v>0.43149999999999999</c:v>
                </c:pt>
                <c:pt idx="1409">
                  <c:v>0.41570000000000001</c:v>
                </c:pt>
                <c:pt idx="1410">
                  <c:v>0.4294</c:v>
                </c:pt>
                <c:pt idx="1411">
                  <c:v>0.42199999999999999</c:v>
                </c:pt>
                <c:pt idx="1412">
                  <c:v>0.41839999999999999</c:v>
                </c:pt>
                <c:pt idx="1413">
                  <c:v>0.42359999999999998</c:v>
                </c:pt>
                <c:pt idx="1414">
                  <c:v>0.40699999999999997</c:v>
                </c:pt>
                <c:pt idx="1415">
                  <c:v>0.43440000000000001</c:v>
                </c:pt>
                <c:pt idx="1416">
                  <c:v>0.42699999999999999</c:v>
                </c:pt>
                <c:pt idx="1417">
                  <c:v>0.4395</c:v>
                </c:pt>
                <c:pt idx="1418">
                  <c:v>0.43519999999999998</c:v>
                </c:pt>
                <c:pt idx="1419">
                  <c:v>0.4345</c:v>
                </c:pt>
                <c:pt idx="1420">
                  <c:v>0.41599999999999998</c:v>
                </c:pt>
                <c:pt idx="1421">
                  <c:v>0.42799999999999999</c:v>
                </c:pt>
                <c:pt idx="1422">
                  <c:v>0.42130000000000001</c:v>
                </c:pt>
                <c:pt idx="1423">
                  <c:v>0.42299999999999999</c:v>
                </c:pt>
                <c:pt idx="1424">
                  <c:v>0.43149999999999999</c:v>
                </c:pt>
                <c:pt idx="1425">
                  <c:v>0.43020000000000003</c:v>
                </c:pt>
                <c:pt idx="1426">
                  <c:v>0.42599999999999999</c:v>
                </c:pt>
                <c:pt idx="1427">
                  <c:v>0.4199</c:v>
                </c:pt>
                <c:pt idx="1428">
                  <c:v>0.4284</c:v>
                </c:pt>
                <c:pt idx="1429">
                  <c:v>0.42030000000000001</c:v>
                </c:pt>
                <c:pt idx="1430">
                  <c:v>0.45739999999999997</c:v>
                </c:pt>
                <c:pt idx="1431">
                  <c:v>0.42699999999999999</c:v>
                </c:pt>
                <c:pt idx="1432">
                  <c:v>0.42649999999999999</c:v>
                </c:pt>
                <c:pt idx="1433">
                  <c:v>0.42980000000000002</c:v>
                </c:pt>
                <c:pt idx="1434">
                  <c:v>0.4244</c:v>
                </c:pt>
                <c:pt idx="1435">
                  <c:v>0.4229</c:v>
                </c:pt>
                <c:pt idx="1436">
                  <c:v>0.43640000000000001</c:v>
                </c:pt>
                <c:pt idx="1437">
                  <c:v>0.42870000000000003</c:v>
                </c:pt>
                <c:pt idx="1438">
                  <c:v>0.43740000000000001</c:v>
                </c:pt>
                <c:pt idx="1439">
                  <c:v>0.42259999999999998</c:v>
                </c:pt>
                <c:pt idx="1440">
                  <c:v>0.42699999999999999</c:v>
                </c:pt>
                <c:pt idx="1441">
                  <c:v>0.41260000000000002</c:v>
                </c:pt>
                <c:pt idx="1442">
                  <c:v>0.44729999999999998</c:v>
                </c:pt>
                <c:pt idx="1443">
                  <c:v>0.40570000000000001</c:v>
                </c:pt>
                <c:pt idx="1444">
                  <c:v>0.41980000000000001</c:v>
                </c:pt>
                <c:pt idx="1445">
                  <c:v>0.43159999999999998</c:v>
                </c:pt>
                <c:pt idx="1446">
                  <c:v>0.42909999999999998</c:v>
                </c:pt>
                <c:pt idx="1447">
                  <c:v>0.42959999999999998</c:v>
                </c:pt>
                <c:pt idx="1448">
                  <c:v>0.43240000000000001</c:v>
                </c:pt>
                <c:pt idx="1449">
                  <c:v>0.43259999999999998</c:v>
                </c:pt>
                <c:pt idx="1450">
                  <c:v>0.42549999999999999</c:v>
                </c:pt>
                <c:pt idx="1451">
                  <c:v>0.41589999999999999</c:v>
                </c:pt>
                <c:pt idx="1452">
                  <c:v>0.43209999999999998</c:v>
                </c:pt>
                <c:pt idx="1453">
                  <c:v>0.43759999999999999</c:v>
                </c:pt>
                <c:pt idx="1454">
                  <c:v>0.44309999999999999</c:v>
                </c:pt>
                <c:pt idx="1455">
                  <c:v>0.43130000000000002</c:v>
                </c:pt>
                <c:pt idx="1456">
                  <c:v>0.43190000000000001</c:v>
                </c:pt>
                <c:pt idx="1457">
                  <c:v>0.42170000000000002</c:v>
                </c:pt>
                <c:pt idx="1458">
                  <c:v>0.40600000000000003</c:v>
                </c:pt>
                <c:pt idx="1459">
                  <c:v>0.41820000000000002</c:v>
                </c:pt>
                <c:pt idx="1460">
                  <c:v>0.41959999999999997</c:v>
                </c:pt>
                <c:pt idx="1461">
                  <c:v>0.41610000000000003</c:v>
                </c:pt>
                <c:pt idx="1462">
                  <c:v>0.42730000000000001</c:v>
                </c:pt>
                <c:pt idx="1463">
                  <c:v>0.42659999999999998</c:v>
                </c:pt>
                <c:pt idx="1464">
                  <c:v>0.4274</c:v>
                </c:pt>
                <c:pt idx="1465">
                  <c:v>0.41160000000000002</c:v>
                </c:pt>
                <c:pt idx="1466">
                  <c:v>0.44469999999999998</c:v>
                </c:pt>
                <c:pt idx="1467">
                  <c:v>0.41099999999999998</c:v>
                </c:pt>
                <c:pt idx="1468">
                  <c:v>0.41570000000000001</c:v>
                </c:pt>
                <c:pt idx="1469">
                  <c:v>0.4178</c:v>
                </c:pt>
                <c:pt idx="1470">
                  <c:v>0.4269</c:v>
                </c:pt>
                <c:pt idx="1471">
                  <c:v>0.44280000000000003</c:v>
                </c:pt>
                <c:pt idx="1472">
                  <c:v>0.42859999999999998</c:v>
                </c:pt>
                <c:pt idx="1473">
                  <c:v>0.41970000000000002</c:v>
                </c:pt>
                <c:pt idx="1474">
                  <c:v>0.4259</c:v>
                </c:pt>
                <c:pt idx="1475">
                  <c:v>0.42709999999999998</c:v>
                </c:pt>
                <c:pt idx="1476">
                  <c:v>0.43540000000000001</c:v>
                </c:pt>
                <c:pt idx="1477">
                  <c:v>0.4335</c:v>
                </c:pt>
                <c:pt idx="1478">
                  <c:v>0.41760000000000003</c:v>
                </c:pt>
                <c:pt idx="1479">
                  <c:v>0.4163</c:v>
                </c:pt>
                <c:pt idx="1480">
                  <c:v>0.4168</c:v>
                </c:pt>
                <c:pt idx="1481">
                  <c:v>0.40710000000000002</c:v>
                </c:pt>
                <c:pt idx="1482">
                  <c:v>0.42859999999999998</c:v>
                </c:pt>
                <c:pt idx="1483">
                  <c:v>0.4289</c:v>
                </c:pt>
                <c:pt idx="1484">
                  <c:v>0.4451</c:v>
                </c:pt>
                <c:pt idx="1485">
                  <c:v>0.41820000000000002</c:v>
                </c:pt>
                <c:pt idx="1486">
                  <c:v>0.41799999999999998</c:v>
                </c:pt>
                <c:pt idx="1487">
                  <c:v>0.39269999999999999</c:v>
                </c:pt>
                <c:pt idx="1488">
                  <c:v>0.41849999999999998</c:v>
                </c:pt>
                <c:pt idx="1489">
                  <c:v>0.43290000000000001</c:v>
                </c:pt>
                <c:pt idx="1490">
                  <c:v>0.41339999999999999</c:v>
                </c:pt>
                <c:pt idx="1491">
                  <c:v>0.4335</c:v>
                </c:pt>
                <c:pt idx="1492">
                  <c:v>0.42080000000000001</c:v>
                </c:pt>
                <c:pt idx="1493">
                  <c:v>0.42270000000000002</c:v>
                </c:pt>
                <c:pt idx="1494">
                  <c:v>0.42109999999999997</c:v>
                </c:pt>
                <c:pt idx="1495">
                  <c:v>0.42099999999999999</c:v>
                </c:pt>
                <c:pt idx="1496">
                  <c:v>0.43630000000000002</c:v>
                </c:pt>
                <c:pt idx="1497">
                  <c:v>0.43330000000000002</c:v>
                </c:pt>
                <c:pt idx="1498">
                  <c:v>0.4249</c:v>
                </c:pt>
                <c:pt idx="1499">
                  <c:v>0.42930000000000001</c:v>
                </c:pt>
                <c:pt idx="1500">
                  <c:v>0.43690000000000001</c:v>
                </c:pt>
                <c:pt idx="1501">
                  <c:v>0.43280000000000002</c:v>
                </c:pt>
                <c:pt idx="1502">
                  <c:v>0.44359999999999999</c:v>
                </c:pt>
                <c:pt idx="1503">
                  <c:v>0.43490000000000001</c:v>
                </c:pt>
                <c:pt idx="1504">
                  <c:v>0.44529999999999997</c:v>
                </c:pt>
                <c:pt idx="1505">
                  <c:v>0.43290000000000001</c:v>
                </c:pt>
                <c:pt idx="1506">
                  <c:v>0.44919999999999999</c:v>
                </c:pt>
                <c:pt idx="1507">
                  <c:v>0.42970000000000003</c:v>
                </c:pt>
                <c:pt idx="1508">
                  <c:v>0.44059999999999999</c:v>
                </c:pt>
                <c:pt idx="1509">
                  <c:v>0.40160000000000001</c:v>
                </c:pt>
                <c:pt idx="1510">
                  <c:v>0.44629999999999997</c:v>
                </c:pt>
                <c:pt idx="1511">
                  <c:v>0.43209999999999998</c:v>
                </c:pt>
                <c:pt idx="1512">
                  <c:v>0.42570000000000002</c:v>
                </c:pt>
                <c:pt idx="1513">
                  <c:v>0.4204</c:v>
                </c:pt>
                <c:pt idx="1514">
                  <c:v>0.42970000000000003</c:v>
                </c:pt>
                <c:pt idx="1515">
                  <c:v>0.42599999999999999</c:v>
                </c:pt>
                <c:pt idx="1516">
                  <c:v>0.4304</c:v>
                </c:pt>
                <c:pt idx="1517">
                  <c:v>0.40870000000000001</c:v>
                </c:pt>
                <c:pt idx="1518">
                  <c:v>0.42199999999999999</c:v>
                </c:pt>
                <c:pt idx="1519">
                  <c:v>0.43530000000000002</c:v>
                </c:pt>
                <c:pt idx="1520">
                  <c:v>0.43219999999999997</c:v>
                </c:pt>
                <c:pt idx="1521">
                  <c:v>0.42509999999999998</c:v>
                </c:pt>
                <c:pt idx="1522">
                  <c:v>0.43909999999999999</c:v>
                </c:pt>
                <c:pt idx="1523">
                  <c:v>0.432</c:v>
                </c:pt>
                <c:pt idx="1524">
                  <c:v>0.43830000000000002</c:v>
                </c:pt>
                <c:pt idx="1525">
                  <c:v>0.4289</c:v>
                </c:pt>
                <c:pt idx="1526">
                  <c:v>0.43209999999999998</c:v>
                </c:pt>
                <c:pt idx="1527">
                  <c:v>0.43149999999999999</c:v>
                </c:pt>
                <c:pt idx="1528">
                  <c:v>0.42549999999999999</c:v>
                </c:pt>
                <c:pt idx="1529">
                  <c:v>0.43169999999999997</c:v>
                </c:pt>
                <c:pt idx="1530">
                  <c:v>0.41970000000000002</c:v>
                </c:pt>
                <c:pt idx="1531">
                  <c:v>0.4199</c:v>
                </c:pt>
                <c:pt idx="1532">
                  <c:v>0.42699999999999999</c:v>
                </c:pt>
                <c:pt idx="1533">
                  <c:v>0.4289</c:v>
                </c:pt>
                <c:pt idx="1534">
                  <c:v>0.41289999999999999</c:v>
                </c:pt>
                <c:pt idx="1535">
                  <c:v>0.41899999999999998</c:v>
                </c:pt>
                <c:pt idx="1536">
                  <c:v>0.42759999999999998</c:v>
                </c:pt>
                <c:pt idx="1537">
                  <c:v>0.42959999999999998</c:v>
                </c:pt>
                <c:pt idx="1538">
                  <c:v>0.4335</c:v>
                </c:pt>
                <c:pt idx="1539">
                  <c:v>0.42459999999999998</c:v>
                </c:pt>
                <c:pt idx="1540">
                  <c:v>0.43409999999999999</c:v>
                </c:pt>
                <c:pt idx="1541">
                  <c:v>0.433</c:v>
                </c:pt>
                <c:pt idx="1542">
                  <c:v>0.43530000000000002</c:v>
                </c:pt>
                <c:pt idx="1543">
                  <c:v>0.43280000000000002</c:v>
                </c:pt>
                <c:pt idx="1544">
                  <c:v>0.43140000000000001</c:v>
                </c:pt>
                <c:pt idx="1545">
                  <c:v>0.42570000000000002</c:v>
                </c:pt>
                <c:pt idx="1546">
                  <c:v>0.40710000000000002</c:v>
                </c:pt>
                <c:pt idx="1547">
                  <c:v>0.42149999999999999</c:v>
                </c:pt>
                <c:pt idx="1548">
                  <c:v>0.39389999999999997</c:v>
                </c:pt>
                <c:pt idx="1549">
                  <c:v>0.41270000000000001</c:v>
                </c:pt>
                <c:pt idx="1550">
                  <c:v>0.4355</c:v>
                </c:pt>
                <c:pt idx="1551">
                  <c:v>0.42670000000000002</c:v>
                </c:pt>
                <c:pt idx="1552">
                  <c:v>0.4274</c:v>
                </c:pt>
                <c:pt idx="1553">
                  <c:v>0.42309999999999998</c:v>
                </c:pt>
                <c:pt idx="1554">
                  <c:v>0.4234</c:v>
                </c:pt>
                <c:pt idx="1555">
                  <c:v>0.4239</c:v>
                </c:pt>
                <c:pt idx="1556">
                  <c:v>0.4385</c:v>
                </c:pt>
                <c:pt idx="1557">
                  <c:v>0.4163</c:v>
                </c:pt>
                <c:pt idx="1558">
                  <c:v>0.43359999999999999</c:v>
                </c:pt>
                <c:pt idx="1559">
                  <c:v>0.42680000000000001</c:v>
                </c:pt>
                <c:pt idx="1560">
                  <c:v>0.4461</c:v>
                </c:pt>
                <c:pt idx="1561">
                  <c:v>0.44230000000000003</c:v>
                </c:pt>
                <c:pt idx="1562">
                  <c:v>0.42720000000000002</c:v>
                </c:pt>
                <c:pt idx="1563">
                  <c:v>0.43099999999999999</c:v>
                </c:pt>
                <c:pt idx="1564">
                  <c:v>0.41339999999999999</c:v>
                </c:pt>
                <c:pt idx="1565">
                  <c:v>0.42880000000000001</c:v>
                </c:pt>
                <c:pt idx="1566">
                  <c:v>0.41539999999999999</c:v>
                </c:pt>
                <c:pt idx="1567">
                  <c:v>0.432</c:v>
                </c:pt>
                <c:pt idx="1568">
                  <c:v>0.4446</c:v>
                </c:pt>
                <c:pt idx="1569">
                  <c:v>0.44629999999999997</c:v>
                </c:pt>
                <c:pt idx="1570">
                  <c:v>0.436</c:v>
                </c:pt>
                <c:pt idx="1571">
                  <c:v>0.42599999999999999</c:v>
                </c:pt>
                <c:pt idx="1572">
                  <c:v>0.4128</c:v>
                </c:pt>
                <c:pt idx="1573">
                  <c:v>0.43230000000000002</c:v>
                </c:pt>
                <c:pt idx="1574">
                  <c:v>0.4168</c:v>
                </c:pt>
                <c:pt idx="1575">
                  <c:v>0.42549999999999999</c:v>
                </c:pt>
                <c:pt idx="1576">
                  <c:v>0.4304</c:v>
                </c:pt>
                <c:pt idx="1577">
                  <c:v>0.42980000000000002</c:v>
                </c:pt>
                <c:pt idx="1578">
                  <c:v>0.44579999999999997</c:v>
                </c:pt>
                <c:pt idx="1579">
                  <c:v>0.42809999999999998</c:v>
                </c:pt>
                <c:pt idx="1580">
                  <c:v>0.41810000000000003</c:v>
                </c:pt>
                <c:pt idx="1581">
                  <c:v>0.42730000000000001</c:v>
                </c:pt>
                <c:pt idx="1582">
                  <c:v>0.42749999999999999</c:v>
                </c:pt>
                <c:pt idx="1583">
                  <c:v>0.42109999999999997</c:v>
                </c:pt>
                <c:pt idx="1584">
                  <c:v>0.42809999999999998</c:v>
                </c:pt>
                <c:pt idx="1585">
                  <c:v>0.44240000000000002</c:v>
                </c:pt>
                <c:pt idx="1586">
                  <c:v>0.41889999999999999</c:v>
                </c:pt>
                <c:pt idx="1587">
                  <c:v>0.42970000000000003</c:v>
                </c:pt>
                <c:pt idx="1588">
                  <c:v>0.4304</c:v>
                </c:pt>
                <c:pt idx="1589">
                  <c:v>0.42730000000000001</c:v>
                </c:pt>
                <c:pt idx="1590">
                  <c:v>0.4355</c:v>
                </c:pt>
                <c:pt idx="1591">
                  <c:v>0.42720000000000002</c:v>
                </c:pt>
                <c:pt idx="1592">
                  <c:v>0.4335</c:v>
                </c:pt>
                <c:pt idx="1593">
                  <c:v>0.43099999999999999</c:v>
                </c:pt>
                <c:pt idx="1594">
                  <c:v>0.42449999999999999</c:v>
                </c:pt>
                <c:pt idx="1595">
                  <c:v>0.4148</c:v>
                </c:pt>
                <c:pt idx="1596">
                  <c:v>0.4415</c:v>
                </c:pt>
                <c:pt idx="1597">
                  <c:v>0.43409999999999999</c:v>
                </c:pt>
                <c:pt idx="1598">
                  <c:v>0.42349999999999999</c:v>
                </c:pt>
                <c:pt idx="1599">
                  <c:v>0.43380000000000002</c:v>
                </c:pt>
                <c:pt idx="1600">
                  <c:v>0.40500000000000003</c:v>
                </c:pt>
                <c:pt idx="1601">
                  <c:v>0.43790000000000001</c:v>
                </c:pt>
                <c:pt idx="1602">
                  <c:v>0.43380000000000002</c:v>
                </c:pt>
                <c:pt idx="1603">
                  <c:v>0.43120000000000003</c:v>
                </c:pt>
                <c:pt idx="1604">
                  <c:v>0.42620000000000002</c:v>
                </c:pt>
                <c:pt idx="1605">
                  <c:v>0.42280000000000001</c:v>
                </c:pt>
                <c:pt idx="1606">
                  <c:v>0.42730000000000001</c:v>
                </c:pt>
                <c:pt idx="1607">
                  <c:v>0.43180000000000002</c:v>
                </c:pt>
                <c:pt idx="1608">
                  <c:v>0.41689999999999999</c:v>
                </c:pt>
                <c:pt idx="1609">
                  <c:v>0.4375</c:v>
                </c:pt>
                <c:pt idx="1610">
                  <c:v>0.42249999999999999</c:v>
                </c:pt>
                <c:pt idx="1611">
                  <c:v>0.42520000000000002</c:v>
                </c:pt>
                <c:pt idx="1612">
                  <c:v>0.42970000000000003</c:v>
                </c:pt>
                <c:pt idx="1613">
                  <c:v>0.42570000000000002</c:v>
                </c:pt>
                <c:pt idx="1614">
                  <c:v>0.42749999999999999</c:v>
                </c:pt>
                <c:pt idx="1615">
                  <c:v>0.41830000000000001</c:v>
                </c:pt>
                <c:pt idx="1616">
                  <c:v>0.4259</c:v>
                </c:pt>
                <c:pt idx="1617">
                  <c:v>0.41820000000000002</c:v>
                </c:pt>
                <c:pt idx="1618">
                  <c:v>0.42759999999999998</c:v>
                </c:pt>
                <c:pt idx="1619">
                  <c:v>0.43149999999999999</c:v>
                </c:pt>
                <c:pt idx="1620">
                  <c:v>0.4239</c:v>
                </c:pt>
                <c:pt idx="1621">
                  <c:v>0.41980000000000001</c:v>
                </c:pt>
                <c:pt idx="1622">
                  <c:v>0.41860000000000003</c:v>
                </c:pt>
                <c:pt idx="1623">
                  <c:v>0.42170000000000002</c:v>
                </c:pt>
                <c:pt idx="1624">
                  <c:v>0.41889999999999999</c:v>
                </c:pt>
                <c:pt idx="1625">
                  <c:v>0.43359999999999999</c:v>
                </c:pt>
                <c:pt idx="1626">
                  <c:v>0.44479999999999997</c:v>
                </c:pt>
                <c:pt idx="1627">
                  <c:v>0.435</c:v>
                </c:pt>
                <c:pt idx="1628">
                  <c:v>0.43080000000000002</c:v>
                </c:pt>
                <c:pt idx="1629">
                  <c:v>0.4425</c:v>
                </c:pt>
                <c:pt idx="1630">
                  <c:v>0.42020000000000002</c:v>
                </c:pt>
                <c:pt idx="1631">
                  <c:v>0.42380000000000001</c:v>
                </c:pt>
                <c:pt idx="1632">
                  <c:v>0.42270000000000002</c:v>
                </c:pt>
                <c:pt idx="1633">
                  <c:v>0.43540000000000001</c:v>
                </c:pt>
                <c:pt idx="1634">
                  <c:v>0.4526</c:v>
                </c:pt>
                <c:pt idx="1635">
                  <c:v>0.43880000000000002</c:v>
                </c:pt>
                <c:pt idx="1636">
                  <c:v>0.41620000000000001</c:v>
                </c:pt>
                <c:pt idx="1637">
                  <c:v>0.43109999999999998</c:v>
                </c:pt>
                <c:pt idx="1638">
                  <c:v>0.43169999999999997</c:v>
                </c:pt>
                <c:pt idx="1639">
                  <c:v>0.40770000000000001</c:v>
                </c:pt>
                <c:pt idx="1640">
                  <c:v>0.41260000000000002</c:v>
                </c:pt>
                <c:pt idx="1641">
                  <c:v>0.44450000000000001</c:v>
                </c:pt>
                <c:pt idx="1642">
                  <c:v>0.42880000000000001</c:v>
                </c:pt>
                <c:pt idx="1643">
                  <c:v>0.4204</c:v>
                </c:pt>
                <c:pt idx="1644">
                  <c:v>0.42009999999999997</c:v>
                </c:pt>
                <c:pt idx="1645">
                  <c:v>0.43359999999999999</c:v>
                </c:pt>
                <c:pt idx="1646">
                  <c:v>0.4345</c:v>
                </c:pt>
                <c:pt idx="1647">
                  <c:v>0.43790000000000001</c:v>
                </c:pt>
                <c:pt idx="1648">
                  <c:v>0.42209999999999998</c:v>
                </c:pt>
                <c:pt idx="1649">
                  <c:v>0.43780000000000002</c:v>
                </c:pt>
                <c:pt idx="1650">
                  <c:v>0.442</c:v>
                </c:pt>
                <c:pt idx="1651">
                  <c:v>0.42180000000000001</c:v>
                </c:pt>
                <c:pt idx="1652">
                  <c:v>0.43659999999999999</c:v>
                </c:pt>
                <c:pt idx="1653">
                  <c:v>0.43580000000000002</c:v>
                </c:pt>
                <c:pt idx="1654">
                  <c:v>0.44350000000000001</c:v>
                </c:pt>
                <c:pt idx="1655">
                  <c:v>0.42530000000000001</c:v>
                </c:pt>
                <c:pt idx="1656">
                  <c:v>0.42270000000000002</c:v>
                </c:pt>
                <c:pt idx="1657">
                  <c:v>0.4098</c:v>
                </c:pt>
                <c:pt idx="1658">
                  <c:v>0.42359999999999998</c:v>
                </c:pt>
                <c:pt idx="1659">
                  <c:v>0.42420000000000002</c:v>
                </c:pt>
                <c:pt idx="1660">
                  <c:v>0.42330000000000001</c:v>
                </c:pt>
                <c:pt idx="1661">
                  <c:v>0.42980000000000002</c:v>
                </c:pt>
                <c:pt idx="1662">
                  <c:v>0.41170000000000001</c:v>
                </c:pt>
                <c:pt idx="1663">
                  <c:v>0.4385</c:v>
                </c:pt>
                <c:pt idx="1664">
                  <c:v>0.41339999999999999</c:v>
                </c:pt>
                <c:pt idx="1665">
                  <c:v>0.42620000000000002</c:v>
                </c:pt>
                <c:pt idx="1666">
                  <c:v>0.42120000000000002</c:v>
                </c:pt>
                <c:pt idx="1667">
                  <c:v>0.42659999999999998</c:v>
                </c:pt>
                <c:pt idx="1668">
                  <c:v>0.41210000000000002</c:v>
                </c:pt>
                <c:pt idx="1669">
                  <c:v>0.42359999999999998</c:v>
                </c:pt>
                <c:pt idx="1670">
                  <c:v>0.42859999999999998</c:v>
                </c:pt>
                <c:pt idx="1671">
                  <c:v>0.4405</c:v>
                </c:pt>
                <c:pt idx="1672">
                  <c:v>0.41930000000000001</c:v>
                </c:pt>
                <c:pt idx="1673">
                  <c:v>0.41860000000000003</c:v>
                </c:pt>
                <c:pt idx="1674">
                  <c:v>0.42470000000000002</c:v>
                </c:pt>
                <c:pt idx="1675">
                  <c:v>0.41389999999999999</c:v>
                </c:pt>
                <c:pt idx="1676">
                  <c:v>0.43859999999999999</c:v>
                </c:pt>
                <c:pt idx="1677">
                  <c:v>0.42109999999999997</c:v>
                </c:pt>
                <c:pt idx="1678">
                  <c:v>0.42520000000000002</c:v>
                </c:pt>
                <c:pt idx="1679">
                  <c:v>0.42109999999999997</c:v>
                </c:pt>
                <c:pt idx="1680">
                  <c:v>0.43109999999999998</c:v>
                </c:pt>
                <c:pt idx="1681">
                  <c:v>0.44030000000000002</c:v>
                </c:pt>
                <c:pt idx="1682">
                  <c:v>0.41770000000000002</c:v>
                </c:pt>
                <c:pt idx="1683">
                  <c:v>0.42630000000000001</c:v>
                </c:pt>
                <c:pt idx="1684">
                  <c:v>0.43469999999999998</c:v>
                </c:pt>
                <c:pt idx="1685">
                  <c:v>0.44109999999999999</c:v>
                </c:pt>
                <c:pt idx="1686">
                  <c:v>0.438</c:v>
                </c:pt>
                <c:pt idx="1687">
                  <c:v>0.43530000000000002</c:v>
                </c:pt>
                <c:pt idx="1688">
                  <c:v>0.43030000000000002</c:v>
                </c:pt>
                <c:pt idx="1689">
                  <c:v>0.44219999999999998</c:v>
                </c:pt>
                <c:pt idx="1690">
                  <c:v>0.432</c:v>
                </c:pt>
                <c:pt idx="1691">
                  <c:v>0.43319999999999997</c:v>
                </c:pt>
                <c:pt idx="1692">
                  <c:v>0.41370000000000001</c:v>
                </c:pt>
                <c:pt idx="1693">
                  <c:v>0.42580000000000001</c:v>
                </c:pt>
                <c:pt idx="1694">
                  <c:v>0.4239</c:v>
                </c:pt>
                <c:pt idx="1695">
                  <c:v>0.43780000000000002</c:v>
                </c:pt>
                <c:pt idx="1696">
                  <c:v>0.43590000000000001</c:v>
                </c:pt>
                <c:pt idx="1697">
                  <c:v>0.43269999999999997</c:v>
                </c:pt>
                <c:pt idx="1698">
                  <c:v>0.43659999999999999</c:v>
                </c:pt>
                <c:pt idx="1699">
                  <c:v>0.43640000000000001</c:v>
                </c:pt>
                <c:pt idx="1700">
                  <c:v>0.43840000000000001</c:v>
                </c:pt>
                <c:pt idx="1701">
                  <c:v>0.42359999999999998</c:v>
                </c:pt>
                <c:pt idx="1702">
                  <c:v>0.4395</c:v>
                </c:pt>
                <c:pt idx="1703">
                  <c:v>0.42630000000000001</c:v>
                </c:pt>
                <c:pt idx="1704">
                  <c:v>0.42759999999999998</c:v>
                </c:pt>
                <c:pt idx="1705">
                  <c:v>0.4294</c:v>
                </c:pt>
                <c:pt idx="1706">
                  <c:v>0.43</c:v>
                </c:pt>
                <c:pt idx="1707">
                  <c:v>0.4355</c:v>
                </c:pt>
                <c:pt idx="1708">
                  <c:v>0.44140000000000001</c:v>
                </c:pt>
                <c:pt idx="1709">
                  <c:v>0.42620000000000002</c:v>
                </c:pt>
                <c:pt idx="1710">
                  <c:v>0.43169999999999997</c:v>
                </c:pt>
                <c:pt idx="1711">
                  <c:v>0.42930000000000001</c:v>
                </c:pt>
                <c:pt idx="1712">
                  <c:v>0.44230000000000003</c:v>
                </c:pt>
                <c:pt idx="1713">
                  <c:v>0.4073</c:v>
                </c:pt>
                <c:pt idx="1714">
                  <c:v>0.436</c:v>
                </c:pt>
                <c:pt idx="1715">
                  <c:v>0.41930000000000001</c:v>
                </c:pt>
                <c:pt idx="1716">
                  <c:v>0.436</c:v>
                </c:pt>
                <c:pt idx="1717">
                  <c:v>0.43259999999999998</c:v>
                </c:pt>
                <c:pt idx="1718">
                  <c:v>0.43509999999999999</c:v>
                </c:pt>
                <c:pt idx="1719">
                  <c:v>0.42459999999999998</c:v>
                </c:pt>
                <c:pt idx="1720">
                  <c:v>0.42730000000000001</c:v>
                </c:pt>
                <c:pt idx="1721">
                  <c:v>0.4456</c:v>
                </c:pt>
                <c:pt idx="1722">
                  <c:v>0.43090000000000001</c:v>
                </c:pt>
                <c:pt idx="1723">
                  <c:v>0.43269999999999997</c:v>
                </c:pt>
                <c:pt idx="1724">
                  <c:v>0.43719999999999998</c:v>
                </c:pt>
                <c:pt idx="1725">
                  <c:v>0.43180000000000002</c:v>
                </c:pt>
                <c:pt idx="1726">
                  <c:v>0.41860000000000003</c:v>
                </c:pt>
                <c:pt idx="1727">
                  <c:v>0.40989999999999999</c:v>
                </c:pt>
                <c:pt idx="1728">
                  <c:v>0.41820000000000002</c:v>
                </c:pt>
                <c:pt idx="1729">
                  <c:v>0.41439999999999999</c:v>
                </c:pt>
                <c:pt idx="1730">
                  <c:v>0.4289</c:v>
                </c:pt>
                <c:pt idx="1731">
                  <c:v>0.41249999999999998</c:v>
                </c:pt>
                <c:pt idx="1732">
                  <c:v>0.44409999999999999</c:v>
                </c:pt>
                <c:pt idx="1733">
                  <c:v>0.42609999999999998</c:v>
                </c:pt>
                <c:pt idx="1734">
                  <c:v>0.42599999999999999</c:v>
                </c:pt>
                <c:pt idx="1735">
                  <c:v>0.40450000000000003</c:v>
                </c:pt>
                <c:pt idx="1736">
                  <c:v>0.43230000000000002</c:v>
                </c:pt>
                <c:pt idx="1737">
                  <c:v>0.42249999999999999</c:v>
                </c:pt>
                <c:pt idx="1738">
                  <c:v>0.43490000000000001</c:v>
                </c:pt>
                <c:pt idx="1739">
                  <c:v>0.43619999999999998</c:v>
                </c:pt>
                <c:pt idx="1740">
                  <c:v>0.42620000000000002</c:v>
                </c:pt>
                <c:pt idx="1741">
                  <c:v>0.42430000000000001</c:v>
                </c:pt>
                <c:pt idx="1742">
                  <c:v>0.43369999999999997</c:v>
                </c:pt>
                <c:pt idx="1743">
                  <c:v>0.44429999999999997</c:v>
                </c:pt>
                <c:pt idx="1744">
                  <c:v>0.42030000000000001</c:v>
                </c:pt>
                <c:pt idx="1745">
                  <c:v>0.42099999999999999</c:v>
                </c:pt>
                <c:pt idx="1746">
                  <c:v>0.42949999999999999</c:v>
                </c:pt>
                <c:pt idx="1747">
                  <c:v>0.42549999999999999</c:v>
                </c:pt>
                <c:pt idx="1748">
                  <c:v>0.40949999999999998</c:v>
                </c:pt>
                <c:pt idx="1749">
                  <c:v>0.42809999999999998</c:v>
                </c:pt>
                <c:pt idx="1750">
                  <c:v>0.43209999999999998</c:v>
                </c:pt>
                <c:pt idx="1751">
                  <c:v>0.44579999999999997</c:v>
                </c:pt>
                <c:pt idx="1752">
                  <c:v>0.42099999999999999</c:v>
                </c:pt>
                <c:pt idx="1753">
                  <c:v>0.4355</c:v>
                </c:pt>
                <c:pt idx="1754">
                  <c:v>0.43940000000000001</c:v>
                </c:pt>
                <c:pt idx="1755">
                  <c:v>0.4405</c:v>
                </c:pt>
                <c:pt idx="1756">
                  <c:v>0.4244</c:v>
                </c:pt>
                <c:pt idx="1757">
                  <c:v>0.42699999999999999</c:v>
                </c:pt>
                <c:pt idx="1758">
                  <c:v>0.41610000000000003</c:v>
                </c:pt>
                <c:pt idx="1759">
                  <c:v>0.41889999999999999</c:v>
                </c:pt>
                <c:pt idx="1760">
                  <c:v>0.43840000000000001</c:v>
                </c:pt>
                <c:pt idx="1761">
                  <c:v>0.43109999999999998</c:v>
                </c:pt>
                <c:pt idx="1762">
                  <c:v>0.43159999999999998</c:v>
                </c:pt>
                <c:pt idx="1763">
                  <c:v>0.41339999999999999</c:v>
                </c:pt>
                <c:pt idx="1764">
                  <c:v>0.41549999999999998</c:v>
                </c:pt>
                <c:pt idx="1765">
                  <c:v>0.42720000000000002</c:v>
                </c:pt>
                <c:pt idx="1766">
                  <c:v>0.42480000000000001</c:v>
                </c:pt>
                <c:pt idx="1767">
                  <c:v>0.41389999999999999</c:v>
                </c:pt>
                <c:pt idx="1768">
                  <c:v>0.42559999999999998</c:v>
                </c:pt>
                <c:pt idx="1769">
                  <c:v>0.43049999999999999</c:v>
                </c:pt>
                <c:pt idx="1770">
                  <c:v>0.42980000000000002</c:v>
                </c:pt>
                <c:pt idx="1771">
                  <c:v>0.42399999999999999</c:v>
                </c:pt>
                <c:pt idx="1772">
                  <c:v>0.42749999999999999</c:v>
                </c:pt>
                <c:pt idx="1773">
                  <c:v>0.41649999999999998</c:v>
                </c:pt>
                <c:pt idx="1774">
                  <c:v>0.44190000000000002</c:v>
                </c:pt>
                <c:pt idx="1775">
                  <c:v>0.42799999999999999</c:v>
                </c:pt>
                <c:pt idx="1776">
                  <c:v>0.4178</c:v>
                </c:pt>
                <c:pt idx="1777">
                  <c:v>0.4219</c:v>
                </c:pt>
                <c:pt idx="1778">
                  <c:v>0.44030000000000002</c:v>
                </c:pt>
                <c:pt idx="1779">
                  <c:v>0.40450000000000003</c:v>
                </c:pt>
                <c:pt idx="1780">
                  <c:v>0.41289999999999999</c:v>
                </c:pt>
                <c:pt idx="1781">
                  <c:v>0.42780000000000001</c:v>
                </c:pt>
                <c:pt idx="1782">
                  <c:v>0.43859999999999999</c:v>
                </c:pt>
                <c:pt idx="1783">
                  <c:v>0.4274</c:v>
                </c:pt>
                <c:pt idx="1784">
                  <c:v>0.434</c:v>
                </c:pt>
                <c:pt idx="1785">
                  <c:v>0.43459999999999999</c:v>
                </c:pt>
                <c:pt idx="1786">
                  <c:v>0.44569999999999999</c:v>
                </c:pt>
                <c:pt idx="1787">
                  <c:v>0.42380000000000001</c:v>
                </c:pt>
                <c:pt idx="1788">
                  <c:v>0.43440000000000001</c:v>
                </c:pt>
                <c:pt idx="1789">
                  <c:v>0.43319999999999997</c:v>
                </c:pt>
                <c:pt idx="1790">
                  <c:v>0.44190000000000002</c:v>
                </c:pt>
                <c:pt idx="1791">
                  <c:v>0.42080000000000001</c:v>
                </c:pt>
                <c:pt idx="1792">
                  <c:v>0.43669999999999998</c:v>
                </c:pt>
                <c:pt idx="1793">
                  <c:v>0.41970000000000002</c:v>
                </c:pt>
                <c:pt idx="1794">
                  <c:v>0.44419999999999998</c:v>
                </c:pt>
                <c:pt idx="1795">
                  <c:v>0.43459999999999999</c:v>
                </c:pt>
                <c:pt idx="1796">
                  <c:v>0.4204</c:v>
                </c:pt>
                <c:pt idx="1797">
                  <c:v>0.42970000000000003</c:v>
                </c:pt>
                <c:pt idx="1798">
                  <c:v>0.42909999999999998</c:v>
                </c:pt>
                <c:pt idx="1799">
                  <c:v>0.44359999999999999</c:v>
                </c:pt>
                <c:pt idx="1800">
                  <c:v>0.42899999999999999</c:v>
                </c:pt>
                <c:pt idx="1801">
                  <c:v>0.43140000000000001</c:v>
                </c:pt>
                <c:pt idx="1802">
                  <c:v>0.42280000000000001</c:v>
                </c:pt>
                <c:pt idx="1803">
                  <c:v>0.44219999999999998</c:v>
                </c:pt>
                <c:pt idx="1804">
                  <c:v>0.3967</c:v>
                </c:pt>
                <c:pt idx="1805">
                  <c:v>0.43130000000000002</c:v>
                </c:pt>
                <c:pt idx="1806">
                  <c:v>0.42030000000000001</c:v>
                </c:pt>
                <c:pt idx="1807">
                  <c:v>0.4204</c:v>
                </c:pt>
                <c:pt idx="1808">
                  <c:v>0.41710000000000003</c:v>
                </c:pt>
                <c:pt idx="1809">
                  <c:v>0.43430000000000002</c:v>
                </c:pt>
                <c:pt idx="1810">
                  <c:v>0.41670000000000001</c:v>
                </c:pt>
                <c:pt idx="1811">
                  <c:v>0.42680000000000001</c:v>
                </c:pt>
                <c:pt idx="1812">
                  <c:v>0.43109999999999998</c:v>
                </c:pt>
                <c:pt idx="1813">
                  <c:v>0.43619999999999998</c:v>
                </c:pt>
                <c:pt idx="1814">
                  <c:v>0.42430000000000001</c:v>
                </c:pt>
                <c:pt idx="1815">
                  <c:v>0.42030000000000001</c:v>
                </c:pt>
                <c:pt idx="1816">
                  <c:v>0.43090000000000001</c:v>
                </c:pt>
                <c:pt idx="1817">
                  <c:v>0.42949999999999999</c:v>
                </c:pt>
                <c:pt idx="1818">
                  <c:v>0.42370000000000002</c:v>
                </c:pt>
                <c:pt idx="1819">
                  <c:v>0.42530000000000001</c:v>
                </c:pt>
                <c:pt idx="1820">
                  <c:v>0.42380000000000001</c:v>
                </c:pt>
                <c:pt idx="1821">
                  <c:v>0.41339999999999999</c:v>
                </c:pt>
                <c:pt idx="1822">
                  <c:v>0.43159999999999998</c:v>
                </c:pt>
                <c:pt idx="1823">
                  <c:v>0.42430000000000001</c:v>
                </c:pt>
                <c:pt idx="1824">
                  <c:v>0.41439999999999999</c:v>
                </c:pt>
                <c:pt idx="1825">
                  <c:v>0.41439999999999999</c:v>
                </c:pt>
                <c:pt idx="1826">
                  <c:v>0.43830000000000002</c:v>
                </c:pt>
                <c:pt idx="1827">
                  <c:v>0.43640000000000001</c:v>
                </c:pt>
                <c:pt idx="1828">
                  <c:v>0.43880000000000002</c:v>
                </c:pt>
                <c:pt idx="1829">
                  <c:v>0.42459999999999998</c:v>
                </c:pt>
                <c:pt idx="1830">
                  <c:v>0.42749999999999999</c:v>
                </c:pt>
                <c:pt idx="1831">
                  <c:v>0.41610000000000003</c:v>
                </c:pt>
                <c:pt idx="1832">
                  <c:v>0.4194</c:v>
                </c:pt>
                <c:pt idx="1833">
                  <c:v>0.41620000000000001</c:v>
                </c:pt>
                <c:pt idx="1834">
                  <c:v>0.42430000000000001</c:v>
                </c:pt>
                <c:pt idx="1835">
                  <c:v>0.42030000000000001</c:v>
                </c:pt>
                <c:pt idx="1836">
                  <c:v>0.42020000000000002</c:v>
                </c:pt>
                <c:pt idx="1837">
                  <c:v>0.45290000000000002</c:v>
                </c:pt>
                <c:pt idx="1838">
                  <c:v>0.43030000000000002</c:v>
                </c:pt>
                <c:pt idx="1839">
                  <c:v>0.44969999999999999</c:v>
                </c:pt>
                <c:pt idx="1840">
                  <c:v>0.42109999999999997</c:v>
                </c:pt>
                <c:pt idx="1841">
                  <c:v>0.43919999999999998</c:v>
                </c:pt>
                <c:pt idx="1842">
                  <c:v>0.43130000000000002</c:v>
                </c:pt>
                <c:pt idx="1843">
                  <c:v>0.39240000000000003</c:v>
                </c:pt>
                <c:pt idx="1844">
                  <c:v>0.43269999999999997</c:v>
                </c:pt>
                <c:pt idx="1845">
                  <c:v>0.42970000000000003</c:v>
                </c:pt>
                <c:pt idx="1846">
                  <c:v>0.43159999999999998</c:v>
                </c:pt>
                <c:pt idx="1847">
                  <c:v>0.43259999999999998</c:v>
                </c:pt>
                <c:pt idx="1848">
                  <c:v>0.42470000000000002</c:v>
                </c:pt>
                <c:pt idx="1849">
                  <c:v>0.42070000000000002</c:v>
                </c:pt>
                <c:pt idx="1850">
                  <c:v>0.41439999999999999</c:v>
                </c:pt>
                <c:pt idx="1851">
                  <c:v>0.41549999999999998</c:v>
                </c:pt>
                <c:pt idx="1852">
                  <c:v>0.42899999999999999</c:v>
                </c:pt>
                <c:pt idx="1853">
                  <c:v>0.42249999999999999</c:v>
                </c:pt>
                <c:pt idx="1854">
                  <c:v>0.42299999999999999</c:v>
                </c:pt>
                <c:pt idx="1855">
                  <c:v>0.41610000000000003</c:v>
                </c:pt>
                <c:pt idx="1856">
                  <c:v>0.43059999999999998</c:v>
                </c:pt>
                <c:pt idx="1857">
                  <c:v>0.41789999999999999</c:v>
                </c:pt>
                <c:pt idx="1858">
                  <c:v>0.42980000000000002</c:v>
                </c:pt>
                <c:pt idx="1859">
                  <c:v>0.42580000000000001</c:v>
                </c:pt>
                <c:pt idx="1860">
                  <c:v>0.42499999999999999</c:v>
                </c:pt>
                <c:pt idx="1861">
                  <c:v>0.43109999999999998</c:v>
                </c:pt>
                <c:pt idx="1862">
                  <c:v>0.42180000000000001</c:v>
                </c:pt>
                <c:pt idx="1863">
                  <c:v>0.43120000000000003</c:v>
                </c:pt>
                <c:pt idx="1864">
                  <c:v>0.436</c:v>
                </c:pt>
                <c:pt idx="1865">
                  <c:v>0.42370000000000002</c:v>
                </c:pt>
                <c:pt idx="1866">
                  <c:v>0.41739999999999999</c:v>
                </c:pt>
                <c:pt idx="1867">
                  <c:v>0.43630000000000002</c:v>
                </c:pt>
                <c:pt idx="1868">
                  <c:v>0.42480000000000001</c:v>
                </c:pt>
                <c:pt idx="1869">
                  <c:v>0.41949999999999998</c:v>
                </c:pt>
                <c:pt idx="1870">
                  <c:v>0.4234</c:v>
                </c:pt>
                <c:pt idx="1871">
                  <c:v>0.42620000000000002</c:v>
                </c:pt>
                <c:pt idx="1872">
                  <c:v>0.40160000000000001</c:v>
                </c:pt>
                <c:pt idx="1873">
                  <c:v>0.43130000000000002</c:v>
                </c:pt>
                <c:pt idx="1874">
                  <c:v>0.39839999999999998</c:v>
                </c:pt>
                <c:pt idx="1875">
                  <c:v>0.4325</c:v>
                </c:pt>
                <c:pt idx="1876">
                  <c:v>0.42220000000000002</c:v>
                </c:pt>
                <c:pt idx="1877">
                  <c:v>0.4294</c:v>
                </c:pt>
                <c:pt idx="1878">
                  <c:v>0.43980000000000002</c:v>
                </c:pt>
                <c:pt idx="1879">
                  <c:v>0.438</c:v>
                </c:pt>
                <c:pt idx="1880">
                  <c:v>0.43909999999999999</c:v>
                </c:pt>
                <c:pt idx="1881">
                  <c:v>0.43159999999999998</c:v>
                </c:pt>
                <c:pt idx="1882">
                  <c:v>0.43020000000000003</c:v>
                </c:pt>
                <c:pt idx="1883">
                  <c:v>0.41270000000000001</c:v>
                </c:pt>
                <c:pt idx="1884">
                  <c:v>0.43630000000000002</c:v>
                </c:pt>
                <c:pt idx="1885">
                  <c:v>0.43130000000000002</c:v>
                </c:pt>
                <c:pt idx="1886">
                  <c:v>0.436</c:v>
                </c:pt>
                <c:pt idx="1887">
                  <c:v>0.40960000000000002</c:v>
                </c:pt>
                <c:pt idx="1888">
                  <c:v>0.4173</c:v>
                </c:pt>
                <c:pt idx="1889">
                  <c:v>0.41920000000000002</c:v>
                </c:pt>
                <c:pt idx="1890">
                  <c:v>0.42170000000000002</c:v>
                </c:pt>
                <c:pt idx="1891">
                  <c:v>0.42270000000000002</c:v>
                </c:pt>
                <c:pt idx="1892">
                  <c:v>0.42020000000000002</c:v>
                </c:pt>
                <c:pt idx="1893">
                  <c:v>0.4108</c:v>
                </c:pt>
                <c:pt idx="1894">
                  <c:v>0.43209999999999998</c:v>
                </c:pt>
                <c:pt idx="1895">
                  <c:v>0.43359999999999999</c:v>
                </c:pt>
                <c:pt idx="1896">
                  <c:v>0.41699999999999998</c:v>
                </c:pt>
                <c:pt idx="1897">
                  <c:v>0.43180000000000002</c:v>
                </c:pt>
                <c:pt idx="1898">
                  <c:v>0.43319999999999997</c:v>
                </c:pt>
                <c:pt idx="1899">
                  <c:v>0.42159999999999997</c:v>
                </c:pt>
                <c:pt idx="1900">
                  <c:v>0.42659999999999998</c:v>
                </c:pt>
                <c:pt idx="1901">
                  <c:v>0.43880000000000002</c:v>
                </c:pt>
                <c:pt idx="1902">
                  <c:v>0.42130000000000001</c:v>
                </c:pt>
                <c:pt idx="1903">
                  <c:v>0.44290000000000002</c:v>
                </c:pt>
                <c:pt idx="1904">
                  <c:v>0.40760000000000002</c:v>
                </c:pt>
                <c:pt idx="1905">
                  <c:v>0.4355</c:v>
                </c:pt>
                <c:pt idx="1906">
                  <c:v>0.43109999999999998</c:v>
                </c:pt>
                <c:pt idx="1907">
                  <c:v>0.43880000000000002</c:v>
                </c:pt>
                <c:pt idx="1908">
                  <c:v>0.42170000000000002</c:v>
                </c:pt>
                <c:pt idx="1909">
                  <c:v>0.43740000000000001</c:v>
                </c:pt>
                <c:pt idx="1910">
                  <c:v>0.42070000000000002</c:v>
                </c:pt>
                <c:pt idx="1911">
                  <c:v>0.42899999999999999</c:v>
                </c:pt>
                <c:pt idx="1912">
                  <c:v>0.43109999999999998</c:v>
                </c:pt>
                <c:pt idx="1913">
                  <c:v>0.4325</c:v>
                </c:pt>
                <c:pt idx="1914">
                  <c:v>0.4325</c:v>
                </c:pt>
                <c:pt idx="1915">
                  <c:v>0.44169999999999998</c:v>
                </c:pt>
                <c:pt idx="1916">
                  <c:v>0.44429999999999997</c:v>
                </c:pt>
                <c:pt idx="1917">
                  <c:v>0.4249</c:v>
                </c:pt>
                <c:pt idx="1918">
                  <c:v>0.41339999999999999</c:v>
                </c:pt>
                <c:pt idx="1919">
                  <c:v>0.4325</c:v>
                </c:pt>
                <c:pt idx="1920">
                  <c:v>0.40670000000000001</c:v>
                </c:pt>
                <c:pt idx="1921">
                  <c:v>0.41160000000000002</c:v>
                </c:pt>
                <c:pt idx="1922">
                  <c:v>0.41880000000000001</c:v>
                </c:pt>
                <c:pt idx="1923">
                  <c:v>0.4365</c:v>
                </c:pt>
                <c:pt idx="1924">
                  <c:v>0.41870000000000002</c:v>
                </c:pt>
                <c:pt idx="1925">
                  <c:v>0.41439999999999999</c:v>
                </c:pt>
                <c:pt idx="1926">
                  <c:v>0.43109999999999998</c:v>
                </c:pt>
                <c:pt idx="1927">
                  <c:v>0.44819999999999999</c:v>
                </c:pt>
                <c:pt idx="1928">
                  <c:v>0.42380000000000001</c:v>
                </c:pt>
                <c:pt idx="1929">
                  <c:v>0.43719999999999998</c:v>
                </c:pt>
                <c:pt idx="1930">
                  <c:v>0.4219</c:v>
                </c:pt>
                <c:pt idx="1931">
                  <c:v>0.43070000000000003</c:v>
                </c:pt>
                <c:pt idx="1932">
                  <c:v>0.42830000000000001</c:v>
                </c:pt>
                <c:pt idx="1933">
                  <c:v>0.41930000000000001</c:v>
                </c:pt>
                <c:pt idx="1934">
                  <c:v>0.4284</c:v>
                </c:pt>
                <c:pt idx="1935">
                  <c:v>0.42230000000000001</c:v>
                </c:pt>
                <c:pt idx="1936">
                  <c:v>0.42530000000000001</c:v>
                </c:pt>
                <c:pt idx="1937">
                  <c:v>0.41710000000000003</c:v>
                </c:pt>
                <c:pt idx="1938">
                  <c:v>0.41560000000000002</c:v>
                </c:pt>
                <c:pt idx="1939">
                  <c:v>0.42449999999999999</c:v>
                </c:pt>
                <c:pt idx="1940">
                  <c:v>0.42670000000000002</c:v>
                </c:pt>
                <c:pt idx="1941">
                  <c:v>0.4168</c:v>
                </c:pt>
                <c:pt idx="1942">
                  <c:v>0.41699999999999998</c:v>
                </c:pt>
                <c:pt idx="1943">
                  <c:v>0.42220000000000002</c:v>
                </c:pt>
                <c:pt idx="1944">
                  <c:v>0.436</c:v>
                </c:pt>
                <c:pt idx="1945">
                  <c:v>0.42309999999999998</c:v>
                </c:pt>
                <c:pt idx="1946">
                  <c:v>0.41870000000000002</c:v>
                </c:pt>
                <c:pt idx="1947">
                  <c:v>0.43049999999999999</c:v>
                </c:pt>
                <c:pt idx="1948">
                  <c:v>0.42270000000000002</c:v>
                </c:pt>
                <c:pt idx="1949">
                  <c:v>0.4264</c:v>
                </c:pt>
                <c:pt idx="1950">
                  <c:v>0.41560000000000002</c:v>
                </c:pt>
                <c:pt idx="1951">
                  <c:v>0.41710000000000003</c:v>
                </c:pt>
                <c:pt idx="1952">
                  <c:v>0.42730000000000001</c:v>
                </c:pt>
                <c:pt idx="1953">
                  <c:v>0.41099999999999998</c:v>
                </c:pt>
                <c:pt idx="1954">
                  <c:v>0.43149999999999999</c:v>
                </c:pt>
                <c:pt idx="1955">
                  <c:v>0.44190000000000002</c:v>
                </c:pt>
                <c:pt idx="1956">
                  <c:v>0.41370000000000001</c:v>
                </c:pt>
                <c:pt idx="1957">
                  <c:v>0.43540000000000001</c:v>
                </c:pt>
                <c:pt idx="1958">
                  <c:v>0.43690000000000001</c:v>
                </c:pt>
                <c:pt idx="1959">
                  <c:v>0.43380000000000002</c:v>
                </c:pt>
                <c:pt idx="1960">
                  <c:v>0.42659999999999998</c:v>
                </c:pt>
                <c:pt idx="1961">
                  <c:v>0.43049999999999999</c:v>
                </c:pt>
                <c:pt idx="1962">
                  <c:v>0.4355</c:v>
                </c:pt>
                <c:pt idx="1963">
                  <c:v>0.4113</c:v>
                </c:pt>
                <c:pt idx="1964">
                  <c:v>0.42649999999999999</c:v>
                </c:pt>
                <c:pt idx="1965">
                  <c:v>0.42059999999999997</c:v>
                </c:pt>
                <c:pt idx="1966">
                  <c:v>0.42009999999999997</c:v>
                </c:pt>
                <c:pt idx="1967">
                  <c:v>0.42159999999999997</c:v>
                </c:pt>
                <c:pt idx="1968">
                  <c:v>0.41849999999999998</c:v>
                </c:pt>
                <c:pt idx="1969">
                  <c:v>0.43009999999999998</c:v>
                </c:pt>
                <c:pt idx="1970">
                  <c:v>0.41799999999999998</c:v>
                </c:pt>
                <c:pt idx="1971">
                  <c:v>0.4289</c:v>
                </c:pt>
                <c:pt idx="1972">
                  <c:v>0.44409999999999999</c:v>
                </c:pt>
                <c:pt idx="1973">
                  <c:v>0.4143</c:v>
                </c:pt>
                <c:pt idx="1974">
                  <c:v>0.43219999999999997</c:v>
                </c:pt>
                <c:pt idx="1975">
                  <c:v>0.43219999999999997</c:v>
                </c:pt>
                <c:pt idx="1976">
                  <c:v>0.43959999999999999</c:v>
                </c:pt>
                <c:pt idx="1977">
                  <c:v>0.43409999999999999</c:v>
                </c:pt>
                <c:pt idx="1978">
                  <c:v>0.42170000000000002</c:v>
                </c:pt>
                <c:pt idx="1979">
                  <c:v>0.42330000000000001</c:v>
                </c:pt>
                <c:pt idx="1980">
                  <c:v>0.43530000000000002</c:v>
                </c:pt>
                <c:pt idx="1981">
                  <c:v>0.4103</c:v>
                </c:pt>
                <c:pt idx="1982">
                  <c:v>0.41399999999999998</c:v>
                </c:pt>
                <c:pt idx="1983">
                  <c:v>0.43980000000000002</c:v>
                </c:pt>
                <c:pt idx="1984">
                  <c:v>0.42809999999999998</c:v>
                </c:pt>
                <c:pt idx="1985">
                  <c:v>0.42599999999999999</c:v>
                </c:pt>
                <c:pt idx="1986">
                  <c:v>0.42659999999999998</c:v>
                </c:pt>
                <c:pt idx="1987">
                  <c:v>0.43459999999999999</c:v>
                </c:pt>
                <c:pt idx="1988">
                  <c:v>0.4269</c:v>
                </c:pt>
                <c:pt idx="1989">
                  <c:v>0.41889999999999999</c:v>
                </c:pt>
                <c:pt idx="1990">
                  <c:v>0.4244</c:v>
                </c:pt>
                <c:pt idx="1991">
                  <c:v>0.42430000000000001</c:v>
                </c:pt>
                <c:pt idx="1992">
                  <c:v>0.41860000000000003</c:v>
                </c:pt>
                <c:pt idx="1993">
                  <c:v>0.44419999999999998</c:v>
                </c:pt>
                <c:pt idx="1994">
                  <c:v>0.4118</c:v>
                </c:pt>
                <c:pt idx="1995">
                  <c:v>0.4244</c:v>
                </c:pt>
                <c:pt idx="1996">
                  <c:v>0.43259999999999998</c:v>
                </c:pt>
                <c:pt idx="1997">
                  <c:v>0.432</c:v>
                </c:pt>
                <c:pt idx="1998">
                  <c:v>0.41589999999999999</c:v>
                </c:pt>
                <c:pt idx="1999">
                  <c:v>0.42120000000000002</c:v>
                </c:pt>
                <c:pt idx="2000">
                  <c:v>0.43159999999999998</c:v>
                </c:pt>
              </c:numCache>
            </c:numRef>
          </c:yVal>
          <c:smooth val="0"/>
          <c:extLst>
            <c:ext xmlns:c16="http://schemas.microsoft.com/office/drawing/2014/chart" uri="{C3380CC4-5D6E-409C-BE32-E72D297353CC}">
              <c16:uniqueId val="{00000000-2857-407E-A985-750C5F2C61A3}"/>
            </c:ext>
          </c:extLst>
        </c:ser>
        <c:ser>
          <c:idx val="1"/>
          <c:order val="1"/>
          <c:tx>
            <c:v>Responsives</c:v>
          </c:tx>
          <c:spPr>
            <a:ln w="19050" cap="rnd">
              <a:noFill/>
              <a:round/>
            </a:ln>
            <a:effectLst/>
          </c:spPr>
          <c:marker>
            <c:symbol val="circle"/>
            <c:size val="5"/>
            <c:spPr>
              <a:solidFill>
                <a:schemeClr val="accent2"/>
              </a:solidFill>
              <a:ln w="9525">
                <a:solidFill>
                  <a:schemeClr val="accent2"/>
                </a:solid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Model_1.1_zc!$I$2:$I$2002</c:f>
              <c:numCache>
                <c:formatCode>General</c:formatCode>
                <c:ptCount val="2001"/>
                <c:pt idx="0">
                  <c:v>0</c:v>
                </c:pt>
                <c:pt idx="1">
                  <c:v>0.71933800000000003</c:v>
                </c:pt>
                <c:pt idx="2">
                  <c:v>0.73175400000000002</c:v>
                </c:pt>
                <c:pt idx="3">
                  <c:v>0.74426199999999998</c:v>
                </c:pt>
                <c:pt idx="4">
                  <c:v>0.72668900000000003</c:v>
                </c:pt>
                <c:pt idx="5">
                  <c:v>0.74887300000000001</c:v>
                </c:pt>
                <c:pt idx="6">
                  <c:v>0.76610800000000001</c:v>
                </c:pt>
                <c:pt idx="7">
                  <c:v>0.73773900000000003</c:v>
                </c:pt>
                <c:pt idx="8">
                  <c:v>0.77551000000000003</c:v>
                </c:pt>
                <c:pt idx="9">
                  <c:v>0.74232699999999996</c:v>
                </c:pt>
                <c:pt idx="10">
                  <c:v>0.77376400000000001</c:v>
                </c:pt>
                <c:pt idx="11">
                  <c:v>0.76394099999999998</c:v>
                </c:pt>
                <c:pt idx="12">
                  <c:v>0.75503500000000001</c:v>
                </c:pt>
                <c:pt idx="13">
                  <c:v>0.75479499999999999</c:v>
                </c:pt>
                <c:pt idx="14">
                  <c:v>0.75456199999999995</c:v>
                </c:pt>
                <c:pt idx="15">
                  <c:v>0.76648099999999997</c:v>
                </c:pt>
                <c:pt idx="16">
                  <c:v>0.76875000000000004</c:v>
                </c:pt>
                <c:pt idx="17">
                  <c:v>0.76894600000000002</c:v>
                </c:pt>
                <c:pt idx="18">
                  <c:v>0.77370300000000003</c:v>
                </c:pt>
                <c:pt idx="19">
                  <c:v>0.73219199999999995</c:v>
                </c:pt>
                <c:pt idx="20">
                  <c:v>0.76265700000000003</c:v>
                </c:pt>
                <c:pt idx="21">
                  <c:v>0.76210699999999998</c:v>
                </c:pt>
                <c:pt idx="22">
                  <c:v>0.75026599999999999</c:v>
                </c:pt>
                <c:pt idx="23">
                  <c:v>0.77314300000000002</c:v>
                </c:pt>
                <c:pt idx="24">
                  <c:v>0.75311899999999998</c:v>
                </c:pt>
                <c:pt idx="25">
                  <c:v>0.75388699999999997</c:v>
                </c:pt>
                <c:pt idx="26">
                  <c:v>0.73874799999999996</c:v>
                </c:pt>
                <c:pt idx="27">
                  <c:v>0.75426499999999996</c:v>
                </c:pt>
                <c:pt idx="28">
                  <c:v>0.76864900000000003</c:v>
                </c:pt>
                <c:pt idx="29">
                  <c:v>0.74288200000000004</c:v>
                </c:pt>
                <c:pt idx="30">
                  <c:v>0.77140299999999995</c:v>
                </c:pt>
                <c:pt idx="31">
                  <c:v>0.74580500000000005</c:v>
                </c:pt>
                <c:pt idx="32">
                  <c:v>0.77291299999999996</c:v>
                </c:pt>
                <c:pt idx="33">
                  <c:v>0.78288500000000005</c:v>
                </c:pt>
                <c:pt idx="34">
                  <c:v>0.76598500000000003</c:v>
                </c:pt>
                <c:pt idx="35">
                  <c:v>0.75251299999999999</c:v>
                </c:pt>
                <c:pt idx="36">
                  <c:v>0.76572399999999996</c:v>
                </c:pt>
                <c:pt idx="37">
                  <c:v>0.760432</c:v>
                </c:pt>
                <c:pt idx="38">
                  <c:v>0.74508799999999997</c:v>
                </c:pt>
                <c:pt idx="39">
                  <c:v>0.74147200000000002</c:v>
                </c:pt>
                <c:pt idx="40">
                  <c:v>0.75491200000000003</c:v>
                </c:pt>
                <c:pt idx="41">
                  <c:v>0.76502700000000001</c:v>
                </c:pt>
                <c:pt idx="42">
                  <c:v>0.75812299999999999</c:v>
                </c:pt>
                <c:pt idx="43">
                  <c:v>0.78454199999999996</c:v>
                </c:pt>
                <c:pt idx="44">
                  <c:v>0.75025500000000001</c:v>
                </c:pt>
                <c:pt idx="45">
                  <c:v>0.70355999999999996</c:v>
                </c:pt>
                <c:pt idx="46">
                  <c:v>0.77927800000000003</c:v>
                </c:pt>
                <c:pt idx="47">
                  <c:v>0.78112499999999996</c:v>
                </c:pt>
                <c:pt idx="48">
                  <c:v>0.75900199999999995</c:v>
                </c:pt>
                <c:pt idx="49">
                  <c:v>0.75394000000000005</c:v>
                </c:pt>
                <c:pt idx="50">
                  <c:v>0.76521700000000004</c:v>
                </c:pt>
                <c:pt idx="51">
                  <c:v>0.78263400000000005</c:v>
                </c:pt>
                <c:pt idx="52">
                  <c:v>0.77055600000000002</c:v>
                </c:pt>
                <c:pt idx="53">
                  <c:v>0.76569900000000002</c:v>
                </c:pt>
                <c:pt idx="54">
                  <c:v>0.75035200000000002</c:v>
                </c:pt>
                <c:pt idx="55">
                  <c:v>0.76827500000000004</c:v>
                </c:pt>
                <c:pt idx="56">
                  <c:v>0.76327299999999998</c:v>
                </c:pt>
                <c:pt idx="57">
                  <c:v>0.75687300000000002</c:v>
                </c:pt>
                <c:pt idx="58">
                  <c:v>0.73063999999999996</c:v>
                </c:pt>
                <c:pt idx="59">
                  <c:v>0.76952600000000004</c:v>
                </c:pt>
                <c:pt idx="60">
                  <c:v>0.75549599999999995</c:v>
                </c:pt>
                <c:pt idx="61">
                  <c:v>0.77907899999999997</c:v>
                </c:pt>
                <c:pt idx="62">
                  <c:v>0.75879300000000005</c:v>
                </c:pt>
                <c:pt idx="63">
                  <c:v>0.76783100000000004</c:v>
                </c:pt>
                <c:pt idx="64">
                  <c:v>0.74024000000000001</c:v>
                </c:pt>
                <c:pt idx="65">
                  <c:v>0.78384600000000004</c:v>
                </c:pt>
                <c:pt idx="66">
                  <c:v>0.74458299999999999</c:v>
                </c:pt>
                <c:pt idx="67">
                  <c:v>0.76036400000000004</c:v>
                </c:pt>
                <c:pt idx="68">
                  <c:v>0.76838099999999998</c:v>
                </c:pt>
                <c:pt idx="69">
                  <c:v>0.75758099999999995</c:v>
                </c:pt>
                <c:pt idx="70">
                  <c:v>0.77955799999999997</c:v>
                </c:pt>
                <c:pt idx="71">
                  <c:v>0.76187099999999996</c:v>
                </c:pt>
                <c:pt idx="72">
                  <c:v>0.76722800000000002</c:v>
                </c:pt>
                <c:pt idx="73">
                  <c:v>0.75734800000000002</c:v>
                </c:pt>
                <c:pt idx="74">
                  <c:v>0.75653700000000002</c:v>
                </c:pt>
                <c:pt idx="75">
                  <c:v>0.73813600000000001</c:v>
                </c:pt>
                <c:pt idx="76">
                  <c:v>0.74718300000000004</c:v>
                </c:pt>
                <c:pt idx="77">
                  <c:v>0.75298399999999999</c:v>
                </c:pt>
                <c:pt idx="78">
                  <c:v>0.76265700000000003</c:v>
                </c:pt>
                <c:pt idx="79">
                  <c:v>0.78590499999999996</c:v>
                </c:pt>
                <c:pt idx="80">
                  <c:v>0.76422299999999999</c:v>
                </c:pt>
                <c:pt idx="81">
                  <c:v>0.76245499999999999</c:v>
                </c:pt>
                <c:pt idx="82">
                  <c:v>0.745</c:v>
                </c:pt>
                <c:pt idx="83">
                  <c:v>0.76500900000000005</c:v>
                </c:pt>
                <c:pt idx="84">
                  <c:v>0.73902000000000001</c:v>
                </c:pt>
                <c:pt idx="85">
                  <c:v>0.76065000000000005</c:v>
                </c:pt>
                <c:pt idx="86">
                  <c:v>0.75563499999999995</c:v>
                </c:pt>
                <c:pt idx="87">
                  <c:v>0.76547399999999999</c:v>
                </c:pt>
                <c:pt idx="88">
                  <c:v>0.76532800000000001</c:v>
                </c:pt>
                <c:pt idx="89">
                  <c:v>0.76513399999999998</c:v>
                </c:pt>
                <c:pt idx="90">
                  <c:v>0.76191299999999995</c:v>
                </c:pt>
                <c:pt idx="91">
                  <c:v>0.75690900000000005</c:v>
                </c:pt>
                <c:pt idx="92">
                  <c:v>0.76759299999999997</c:v>
                </c:pt>
                <c:pt idx="93">
                  <c:v>0.763401</c:v>
                </c:pt>
                <c:pt idx="94">
                  <c:v>0.75152600000000003</c:v>
                </c:pt>
                <c:pt idx="95">
                  <c:v>0.73901600000000001</c:v>
                </c:pt>
                <c:pt idx="96">
                  <c:v>0.75744699999999998</c:v>
                </c:pt>
                <c:pt idx="97">
                  <c:v>0.74688100000000002</c:v>
                </c:pt>
                <c:pt idx="98">
                  <c:v>0.76173299999999999</c:v>
                </c:pt>
                <c:pt idx="99">
                  <c:v>0.75656900000000005</c:v>
                </c:pt>
                <c:pt idx="100">
                  <c:v>0.73207199999999994</c:v>
                </c:pt>
                <c:pt idx="101">
                  <c:v>0.77572300000000005</c:v>
                </c:pt>
                <c:pt idx="102">
                  <c:v>0.76766900000000005</c:v>
                </c:pt>
                <c:pt idx="103">
                  <c:v>0.74973599999999996</c:v>
                </c:pt>
                <c:pt idx="104">
                  <c:v>0.73277300000000001</c:v>
                </c:pt>
                <c:pt idx="105">
                  <c:v>0.76654500000000003</c:v>
                </c:pt>
                <c:pt idx="106">
                  <c:v>0.76245499999999999</c:v>
                </c:pt>
                <c:pt idx="107">
                  <c:v>0.75567600000000001</c:v>
                </c:pt>
                <c:pt idx="108">
                  <c:v>0.75684200000000001</c:v>
                </c:pt>
                <c:pt idx="109">
                  <c:v>0.75212900000000005</c:v>
                </c:pt>
                <c:pt idx="110">
                  <c:v>0.78554500000000005</c:v>
                </c:pt>
                <c:pt idx="111">
                  <c:v>0.75475000000000003</c:v>
                </c:pt>
                <c:pt idx="112">
                  <c:v>0.76137200000000005</c:v>
                </c:pt>
                <c:pt idx="113">
                  <c:v>0.74948599999999999</c:v>
                </c:pt>
                <c:pt idx="114">
                  <c:v>0.76588400000000001</c:v>
                </c:pt>
                <c:pt idx="115">
                  <c:v>0.77039800000000003</c:v>
                </c:pt>
                <c:pt idx="116">
                  <c:v>0.73905699999999996</c:v>
                </c:pt>
                <c:pt idx="117">
                  <c:v>0.73712299999999997</c:v>
                </c:pt>
                <c:pt idx="118">
                  <c:v>0.75409599999999999</c:v>
                </c:pt>
                <c:pt idx="119">
                  <c:v>0.76192199999999999</c:v>
                </c:pt>
                <c:pt idx="120">
                  <c:v>0.72171799999999997</c:v>
                </c:pt>
                <c:pt idx="121">
                  <c:v>0.77215</c:v>
                </c:pt>
                <c:pt idx="122">
                  <c:v>0.74623499999999998</c:v>
                </c:pt>
                <c:pt idx="123">
                  <c:v>0.733568</c:v>
                </c:pt>
                <c:pt idx="124">
                  <c:v>0.79844099999999996</c:v>
                </c:pt>
                <c:pt idx="125">
                  <c:v>0.75907500000000006</c:v>
                </c:pt>
                <c:pt idx="126">
                  <c:v>0.76605800000000002</c:v>
                </c:pt>
                <c:pt idx="127">
                  <c:v>0.73979399999999995</c:v>
                </c:pt>
                <c:pt idx="128">
                  <c:v>0.75034199999999995</c:v>
                </c:pt>
                <c:pt idx="129">
                  <c:v>0.75729199999999997</c:v>
                </c:pt>
                <c:pt idx="130">
                  <c:v>0.72811400000000004</c:v>
                </c:pt>
                <c:pt idx="131">
                  <c:v>0.74931300000000001</c:v>
                </c:pt>
                <c:pt idx="132">
                  <c:v>0.76774200000000004</c:v>
                </c:pt>
                <c:pt idx="133">
                  <c:v>0.73471500000000001</c:v>
                </c:pt>
                <c:pt idx="134">
                  <c:v>0.78695700000000002</c:v>
                </c:pt>
                <c:pt idx="135">
                  <c:v>0.77690800000000004</c:v>
                </c:pt>
                <c:pt idx="136">
                  <c:v>0.76539900000000005</c:v>
                </c:pt>
                <c:pt idx="137">
                  <c:v>0.76236599999999999</c:v>
                </c:pt>
                <c:pt idx="138">
                  <c:v>0.73930399999999996</c:v>
                </c:pt>
                <c:pt idx="139">
                  <c:v>0.76308200000000004</c:v>
                </c:pt>
                <c:pt idx="140">
                  <c:v>0.75364100000000001</c:v>
                </c:pt>
                <c:pt idx="141">
                  <c:v>0.74648400000000004</c:v>
                </c:pt>
                <c:pt idx="142">
                  <c:v>0.78273199999999998</c:v>
                </c:pt>
                <c:pt idx="143">
                  <c:v>0.755776</c:v>
                </c:pt>
                <c:pt idx="144">
                  <c:v>0.74250400000000005</c:v>
                </c:pt>
                <c:pt idx="145">
                  <c:v>0.73567800000000005</c:v>
                </c:pt>
                <c:pt idx="146">
                  <c:v>0.75701399999999996</c:v>
                </c:pt>
                <c:pt idx="147">
                  <c:v>0.75711600000000001</c:v>
                </c:pt>
                <c:pt idx="148">
                  <c:v>0.76052600000000004</c:v>
                </c:pt>
                <c:pt idx="149">
                  <c:v>0.76828799999999997</c:v>
                </c:pt>
                <c:pt idx="150">
                  <c:v>0.73916099999999996</c:v>
                </c:pt>
                <c:pt idx="151">
                  <c:v>0.74888900000000003</c:v>
                </c:pt>
                <c:pt idx="152">
                  <c:v>0.76093200000000005</c:v>
                </c:pt>
                <c:pt idx="153">
                  <c:v>0.75162499999999999</c:v>
                </c:pt>
                <c:pt idx="154">
                  <c:v>0.75487800000000005</c:v>
                </c:pt>
                <c:pt idx="155">
                  <c:v>0.75420200000000004</c:v>
                </c:pt>
                <c:pt idx="156">
                  <c:v>0.74920600000000004</c:v>
                </c:pt>
                <c:pt idx="157">
                  <c:v>0.74721800000000005</c:v>
                </c:pt>
                <c:pt idx="158">
                  <c:v>0.74499199999999999</c:v>
                </c:pt>
                <c:pt idx="159">
                  <c:v>0.74938300000000002</c:v>
                </c:pt>
                <c:pt idx="160">
                  <c:v>0.73979799999999996</c:v>
                </c:pt>
                <c:pt idx="161">
                  <c:v>0.76123200000000002</c:v>
                </c:pt>
                <c:pt idx="162">
                  <c:v>0.76050300000000004</c:v>
                </c:pt>
                <c:pt idx="163">
                  <c:v>0.78304799999999997</c:v>
                </c:pt>
                <c:pt idx="164">
                  <c:v>0.76153800000000005</c:v>
                </c:pt>
                <c:pt idx="165">
                  <c:v>0.75996399999999997</c:v>
                </c:pt>
                <c:pt idx="166">
                  <c:v>0.76294300000000004</c:v>
                </c:pt>
                <c:pt idx="167">
                  <c:v>0.76350600000000002</c:v>
                </c:pt>
                <c:pt idx="168">
                  <c:v>0.74363999999999997</c:v>
                </c:pt>
                <c:pt idx="169">
                  <c:v>0.77397000000000005</c:v>
                </c:pt>
                <c:pt idx="170">
                  <c:v>0.75326300000000002</c:v>
                </c:pt>
                <c:pt idx="171">
                  <c:v>0.74658500000000005</c:v>
                </c:pt>
                <c:pt idx="172">
                  <c:v>0.77421200000000001</c:v>
                </c:pt>
                <c:pt idx="173">
                  <c:v>0.73481200000000002</c:v>
                </c:pt>
                <c:pt idx="174">
                  <c:v>0.77628699999999995</c:v>
                </c:pt>
                <c:pt idx="175">
                  <c:v>0.73839600000000005</c:v>
                </c:pt>
                <c:pt idx="176">
                  <c:v>0.74966299999999997</c:v>
                </c:pt>
                <c:pt idx="177">
                  <c:v>0.76833600000000002</c:v>
                </c:pt>
                <c:pt idx="178">
                  <c:v>0.76763099999999995</c:v>
                </c:pt>
                <c:pt idx="179">
                  <c:v>0.75428099999999998</c:v>
                </c:pt>
                <c:pt idx="180">
                  <c:v>0.75180100000000005</c:v>
                </c:pt>
                <c:pt idx="181">
                  <c:v>0.75370999999999999</c:v>
                </c:pt>
                <c:pt idx="182">
                  <c:v>0.74258299999999999</c:v>
                </c:pt>
                <c:pt idx="183">
                  <c:v>0.77917499999999995</c:v>
                </c:pt>
                <c:pt idx="184">
                  <c:v>0.76916200000000001</c:v>
                </c:pt>
                <c:pt idx="185">
                  <c:v>0.75081100000000001</c:v>
                </c:pt>
                <c:pt idx="186">
                  <c:v>0.74091700000000005</c:v>
                </c:pt>
                <c:pt idx="187">
                  <c:v>0.74741500000000005</c:v>
                </c:pt>
                <c:pt idx="188">
                  <c:v>0.76943899999999998</c:v>
                </c:pt>
                <c:pt idx="189">
                  <c:v>0.75655300000000003</c:v>
                </c:pt>
                <c:pt idx="190">
                  <c:v>0.75150399999999995</c:v>
                </c:pt>
                <c:pt idx="191">
                  <c:v>0.76452799999999999</c:v>
                </c:pt>
                <c:pt idx="192">
                  <c:v>0.74293200000000004</c:v>
                </c:pt>
                <c:pt idx="193">
                  <c:v>0.77504700000000004</c:v>
                </c:pt>
                <c:pt idx="194">
                  <c:v>0.77082499999999998</c:v>
                </c:pt>
                <c:pt idx="195">
                  <c:v>0.76852200000000004</c:v>
                </c:pt>
                <c:pt idx="196">
                  <c:v>0.77081100000000002</c:v>
                </c:pt>
                <c:pt idx="197">
                  <c:v>0.77476599999999995</c:v>
                </c:pt>
                <c:pt idx="198">
                  <c:v>0.74744299999999997</c:v>
                </c:pt>
                <c:pt idx="199">
                  <c:v>0.76278699999999999</c:v>
                </c:pt>
                <c:pt idx="200">
                  <c:v>0.74170899999999995</c:v>
                </c:pt>
                <c:pt idx="201">
                  <c:v>0.74491200000000002</c:v>
                </c:pt>
                <c:pt idx="202">
                  <c:v>0.75643700000000003</c:v>
                </c:pt>
                <c:pt idx="203">
                  <c:v>0.77566000000000002</c:v>
                </c:pt>
                <c:pt idx="204">
                  <c:v>0.75632600000000005</c:v>
                </c:pt>
                <c:pt idx="205">
                  <c:v>0.74172300000000002</c:v>
                </c:pt>
                <c:pt idx="206">
                  <c:v>0.743784</c:v>
                </c:pt>
                <c:pt idx="207">
                  <c:v>0.74810100000000002</c:v>
                </c:pt>
                <c:pt idx="208">
                  <c:v>0.73780900000000005</c:v>
                </c:pt>
                <c:pt idx="209">
                  <c:v>0.73173200000000005</c:v>
                </c:pt>
                <c:pt idx="210">
                  <c:v>0.77798500000000004</c:v>
                </c:pt>
                <c:pt idx="211">
                  <c:v>0.74219599999999997</c:v>
                </c:pt>
                <c:pt idx="212">
                  <c:v>0.73001700000000003</c:v>
                </c:pt>
                <c:pt idx="213">
                  <c:v>0.74878900000000004</c:v>
                </c:pt>
                <c:pt idx="214">
                  <c:v>0.74661999999999995</c:v>
                </c:pt>
                <c:pt idx="215">
                  <c:v>0.76624300000000001</c:v>
                </c:pt>
                <c:pt idx="216">
                  <c:v>0.76332699999999998</c:v>
                </c:pt>
                <c:pt idx="217">
                  <c:v>0.76221000000000005</c:v>
                </c:pt>
                <c:pt idx="218">
                  <c:v>0.75704099999999996</c:v>
                </c:pt>
                <c:pt idx="219">
                  <c:v>0.76277399999999995</c:v>
                </c:pt>
                <c:pt idx="220">
                  <c:v>0.77074100000000001</c:v>
                </c:pt>
                <c:pt idx="221">
                  <c:v>0.77685400000000004</c:v>
                </c:pt>
                <c:pt idx="222">
                  <c:v>0.78293599999999997</c:v>
                </c:pt>
                <c:pt idx="223">
                  <c:v>0.773308</c:v>
                </c:pt>
                <c:pt idx="224">
                  <c:v>0.75520299999999996</c:v>
                </c:pt>
                <c:pt idx="225">
                  <c:v>0.75017500000000004</c:v>
                </c:pt>
                <c:pt idx="226">
                  <c:v>0.76692199999999999</c:v>
                </c:pt>
                <c:pt idx="227">
                  <c:v>0.75345099999999998</c:v>
                </c:pt>
                <c:pt idx="228">
                  <c:v>0.75499099999999997</c:v>
                </c:pt>
                <c:pt idx="229">
                  <c:v>0.75238099999999997</c:v>
                </c:pt>
                <c:pt idx="230">
                  <c:v>0.75255700000000003</c:v>
                </c:pt>
                <c:pt idx="231">
                  <c:v>0.72638400000000003</c:v>
                </c:pt>
                <c:pt idx="232">
                  <c:v>0.76549199999999995</c:v>
                </c:pt>
                <c:pt idx="233">
                  <c:v>0.76654900000000004</c:v>
                </c:pt>
                <c:pt idx="234">
                  <c:v>0.73804700000000001</c:v>
                </c:pt>
                <c:pt idx="235">
                  <c:v>0.74545499999999998</c:v>
                </c:pt>
                <c:pt idx="236">
                  <c:v>0.75035300000000005</c:v>
                </c:pt>
                <c:pt idx="237">
                  <c:v>0.754054</c:v>
                </c:pt>
                <c:pt idx="238">
                  <c:v>0.73727600000000004</c:v>
                </c:pt>
                <c:pt idx="239">
                  <c:v>0.77675300000000003</c:v>
                </c:pt>
                <c:pt idx="240">
                  <c:v>0.75516000000000005</c:v>
                </c:pt>
                <c:pt idx="241">
                  <c:v>0.75669699999999995</c:v>
                </c:pt>
                <c:pt idx="242">
                  <c:v>0.75053800000000004</c:v>
                </c:pt>
                <c:pt idx="243">
                  <c:v>0.72974399999999995</c:v>
                </c:pt>
                <c:pt idx="244">
                  <c:v>0.76560300000000003</c:v>
                </c:pt>
                <c:pt idx="245">
                  <c:v>0.75637299999999996</c:v>
                </c:pt>
                <c:pt idx="246">
                  <c:v>0.77214000000000005</c:v>
                </c:pt>
                <c:pt idx="247">
                  <c:v>0.755185</c:v>
                </c:pt>
                <c:pt idx="248">
                  <c:v>0.75845300000000004</c:v>
                </c:pt>
                <c:pt idx="249">
                  <c:v>0.76151100000000005</c:v>
                </c:pt>
                <c:pt idx="250">
                  <c:v>0.77445299999999995</c:v>
                </c:pt>
                <c:pt idx="251">
                  <c:v>0.78236399999999995</c:v>
                </c:pt>
                <c:pt idx="252">
                  <c:v>0.75553599999999999</c:v>
                </c:pt>
                <c:pt idx="253">
                  <c:v>0.78018299999999996</c:v>
                </c:pt>
                <c:pt idx="254">
                  <c:v>0.75137900000000002</c:v>
                </c:pt>
                <c:pt idx="255">
                  <c:v>0.76979399999999998</c:v>
                </c:pt>
                <c:pt idx="256">
                  <c:v>0.79184100000000002</c:v>
                </c:pt>
                <c:pt idx="257">
                  <c:v>0.75646000000000002</c:v>
                </c:pt>
                <c:pt idx="258">
                  <c:v>0.76333899999999999</c:v>
                </c:pt>
                <c:pt idx="259">
                  <c:v>0.76785700000000001</c:v>
                </c:pt>
                <c:pt idx="260">
                  <c:v>0.75193399999999999</c:v>
                </c:pt>
                <c:pt idx="261">
                  <c:v>0.75534800000000002</c:v>
                </c:pt>
                <c:pt idx="262">
                  <c:v>0.76105100000000003</c:v>
                </c:pt>
                <c:pt idx="263">
                  <c:v>0.74912599999999996</c:v>
                </c:pt>
                <c:pt idx="264">
                  <c:v>0.77262600000000003</c:v>
                </c:pt>
                <c:pt idx="265">
                  <c:v>0.77059999999999995</c:v>
                </c:pt>
                <c:pt idx="266">
                  <c:v>0.76010500000000003</c:v>
                </c:pt>
                <c:pt idx="267">
                  <c:v>0.74956400000000001</c:v>
                </c:pt>
                <c:pt idx="268">
                  <c:v>0.75716799999999995</c:v>
                </c:pt>
                <c:pt idx="269">
                  <c:v>0.75149900000000003</c:v>
                </c:pt>
                <c:pt idx="270">
                  <c:v>0.78508299999999998</c:v>
                </c:pt>
                <c:pt idx="271">
                  <c:v>0.73115300000000005</c:v>
                </c:pt>
                <c:pt idx="272">
                  <c:v>0.75204300000000002</c:v>
                </c:pt>
                <c:pt idx="273">
                  <c:v>0.761324</c:v>
                </c:pt>
                <c:pt idx="274">
                  <c:v>0.76092400000000004</c:v>
                </c:pt>
                <c:pt idx="275">
                  <c:v>0.754417</c:v>
                </c:pt>
                <c:pt idx="276">
                  <c:v>0.75498200000000004</c:v>
                </c:pt>
                <c:pt idx="277">
                  <c:v>0.77557699999999996</c:v>
                </c:pt>
                <c:pt idx="278">
                  <c:v>0.77012800000000003</c:v>
                </c:pt>
                <c:pt idx="279">
                  <c:v>0.74706899999999998</c:v>
                </c:pt>
                <c:pt idx="280">
                  <c:v>0.73801099999999997</c:v>
                </c:pt>
                <c:pt idx="281">
                  <c:v>0.73036000000000001</c:v>
                </c:pt>
                <c:pt idx="282">
                  <c:v>0.74923099999999998</c:v>
                </c:pt>
                <c:pt idx="283">
                  <c:v>0.73208200000000001</c:v>
                </c:pt>
                <c:pt idx="284">
                  <c:v>0.75965199999999999</c:v>
                </c:pt>
                <c:pt idx="285">
                  <c:v>0.76040099999999999</c:v>
                </c:pt>
                <c:pt idx="286">
                  <c:v>0.780891</c:v>
                </c:pt>
                <c:pt idx="287">
                  <c:v>0.75432100000000002</c:v>
                </c:pt>
                <c:pt idx="288">
                  <c:v>0.75174799999999997</c:v>
                </c:pt>
                <c:pt idx="289">
                  <c:v>0.75924599999999998</c:v>
                </c:pt>
                <c:pt idx="290">
                  <c:v>0.76203200000000004</c:v>
                </c:pt>
                <c:pt idx="291">
                  <c:v>0.74030399999999996</c:v>
                </c:pt>
                <c:pt idx="292">
                  <c:v>0.787856</c:v>
                </c:pt>
                <c:pt idx="293">
                  <c:v>0.78123799999999999</c:v>
                </c:pt>
                <c:pt idx="294">
                  <c:v>0.76361999999999997</c:v>
                </c:pt>
                <c:pt idx="295">
                  <c:v>0.76131899999999997</c:v>
                </c:pt>
                <c:pt idx="296">
                  <c:v>0.76785700000000001</c:v>
                </c:pt>
                <c:pt idx="297">
                  <c:v>0.73338800000000004</c:v>
                </c:pt>
                <c:pt idx="298">
                  <c:v>0.76424899999999996</c:v>
                </c:pt>
                <c:pt idx="299">
                  <c:v>0.75266900000000003</c:v>
                </c:pt>
                <c:pt idx="300">
                  <c:v>0.768459</c:v>
                </c:pt>
                <c:pt idx="301">
                  <c:v>0.76350600000000002</c:v>
                </c:pt>
                <c:pt idx="302">
                  <c:v>0.73457600000000001</c:v>
                </c:pt>
                <c:pt idx="303">
                  <c:v>0.74266399999999999</c:v>
                </c:pt>
                <c:pt idx="304">
                  <c:v>0.77158300000000002</c:v>
                </c:pt>
                <c:pt idx="305">
                  <c:v>0.76951700000000001</c:v>
                </c:pt>
                <c:pt idx="306">
                  <c:v>0.73606799999999994</c:v>
                </c:pt>
                <c:pt idx="307">
                  <c:v>0.76558000000000004</c:v>
                </c:pt>
                <c:pt idx="308">
                  <c:v>0.75242200000000004</c:v>
                </c:pt>
                <c:pt idx="309">
                  <c:v>0.73559300000000005</c:v>
                </c:pt>
                <c:pt idx="310">
                  <c:v>0.74343300000000001</c:v>
                </c:pt>
                <c:pt idx="311">
                  <c:v>0.76883400000000002</c:v>
                </c:pt>
                <c:pt idx="312">
                  <c:v>0.78742900000000005</c:v>
                </c:pt>
                <c:pt idx="313">
                  <c:v>0.75491900000000001</c:v>
                </c:pt>
                <c:pt idx="314">
                  <c:v>0.75456100000000004</c:v>
                </c:pt>
                <c:pt idx="315">
                  <c:v>0.78339599999999998</c:v>
                </c:pt>
                <c:pt idx="316">
                  <c:v>0.77274399999999999</c:v>
                </c:pt>
                <c:pt idx="317">
                  <c:v>0.77059900000000003</c:v>
                </c:pt>
                <c:pt idx="318">
                  <c:v>0.767204</c:v>
                </c:pt>
                <c:pt idx="319">
                  <c:v>0.75711700000000004</c:v>
                </c:pt>
                <c:pt idx="320">
                  <c:v>0.75486699999999995</c:v>
                </c:pt>
                <c:pt idx="321">
                  <c:v>0.77205100000000004</c:v>
                </c:pt>
                <c:pt idx="322">
                  <c:v>0.733846</c:v>
                </c:pt>
                <c:pt idx="323">
                  <c:v>0.74176799999999998</c:v>
                </c:pt>
                <c:pt idx="324">
                  <c:v>0.76395800000000003</c:v>
                </c:pt>
                <c:pt idx="325">
                  <c:v>0.77363599999999999</c:v>
                </c:pt>
                <c:pt idx="326">
                  <c:v>0.76778800000000003</c:v>
                </c:pt>
                <c:pt idx="327">
                  <c:v>0.77564599999999995</c:v>
                </c:pt>
                <c:pt idx="328">
                  <c:v>0.73393699999999995</c:v>
                </c:pt>
                <c:pt idx="329">
                  <c:v>0.75806499999999999</c:v>
                </c:pt>
                <c:pt idx="330">
                  <c:v>0.75362300000000004</c:v>
                </c:pt>
                <c:pt idx="331">
                  <c:v>0.75156800000000001</c:v>
                </c:pt>
                <c:pt idx="332">
                  <c:v>0.74465800000000004</c:v>
                </c:pt>
                <c:pt idx="333">
                  <c:v>0.76978000000000002</c:v>
                </c:pt>
                <c:pt idx="334">
                  <c:v>0.75293100000000002</c:v>
                </c:pt>
                <c:pt idx="335">
                  <c:v>0.76493699999999998</c:v>
                </c:pt>
                <c:pt idx="336">
                  <c:v>0.75749599999999995</c:v>
                </c:pt>
                <c:pt idx="337">
                  <c:v>0.774011</c:v>
                </c:pt>
                <c:pt idx="338">
                  <c:v>0.75626099999999996</c:v>
                </c:pt>
                <c:pt idx="339">
                  <c:v>0.729514</c:v>
                </c:pt>
                <c:pt idx="340">
                  <c:v>0.74017699999999997</c:v>
                </c:pt>
                <c:pt idx="341">
                  <c:v>0.75152600000000003</c:v>
                </c:pt>
                <c:pt idx="342">
                  <c:v>0.73685999999999996</c:v>
                </c:pt>
                <c:pt idx="343">
                  <c:v>0.78882600000000003</c:v>
                </c:pt>
                <c:pt idx="344">
                  <c:v>0.76163400000000003</c:v>
                </c:pt>
                <c:pt idx="345">
                  <c:v>0.76959599999999995</c:v>
                </c:pt>
                <c:pt idx="346">
                  <c:v>0.75290999999999997</c:v>
                </c:pt>
                <c:pt idx="347">
                  <c:v>0.74721300000000002</c:v>
                </c:pt>
                <c:pt idx="348">
                  <c:v>0.76088500000000003</c:v>
                </c:pt>
                <c:pt idx="349">
                  <c:v>0.73765099999999995</c:v>
                </c:pt>
                <c:pt idx="350">
                  <c:v>0.74434800000000001</c:v>
                </c:pt>
                <c:pt idx="351">
                  <c:v>0.75</c:v>
                </c:pt>
                <c:pt idx="352">
                  <c:v>0.748668</c:v>
                </c:pt>
                <c:pt idx="353">
                  <c:v>0.74252099999999999</c:v>
                </c:pt>
                <c:pt idx="354">
                  <c:v>0.76422199999999996</c:v>
                </c:pt>
                <c:pt idx="355">
                  <c:v>0.732437</c:v>
                </c:pt>
                <c:pt idx="356">
                  <c:v>0.76899799999999996</c:v>
                </c:pt>
                <c:pt idx="357">
                  <c:v>0.77166699999999999</c:v>
                </c:pt>
                <c:pt idx="358">
                  <c:v>0.73568999999999996</c:v>
                </c:pt>
                <c:pt idx="359">
                  <c:v>0.76190500000000005</c:v>
                </c:pt>
                <c:pt idx="360">
                  <c:v>0.74937200000000004</c:v>
                </c:pt>
                <c:pt idx="361">
                  <c:v>0.75775400000000004</c:v>
                </c:pt>
                <c:pt idx="362">
                  <c:v>0.74982000000000004</c:v>
                </c:pt>
                <c:pt idx="363">
                  <c:v>0.75329900000000005</c:v>
                </c:pt>
                <c:pt idx="364">
                  <c:v>0.73122900000000002</c:v>
                </c:pt>
                <c:pt idx="365">
                  <c:v>0.73571399999999998</c:v>
                </c:pt>
                <c:pt idx="366">
                  <c:v>0.75795100000000004</c:v>
                </c:pt>
                <c:pt idx="367">
                  <c:v>0.76907000000000003</c:v>
                </c:pt>
                <c:pt idx="368">
                  <c:v>0.78460099999999999</c:v>
                </c:pt>
                <c:pt idx="369">
                  <c:v>0.75891900000000001</c:v>
                </c:pt>
                <c:pt idx="370">
                  <c:v>0.76654500000000003</c:v>
                </c:pt>
                <c:pt idx="371">
                  <c:v>0.75125900000000001</c:v>
                </c:pt>
                <c:pt idx="372">
                  <c:v>0.74787999999999999</c:v>
                </c:pt>
                <c:pt idx="373">
                  <c:v>0.75307800000000003</c:v>
                </c:pt>
                <c:pt idx="374">
                  <c:v>0.75380499999999995</c:v>
                </c:pt>
                <c:pt idx="375">
                  <c:v>0.78100599999999998</c:v>
                </c:pt>
                <c:pt idx="376">
                  <c:v>0.75079600000000002</c:v>
                </c:pt>
                <c:pt idx="377">
                  <c:v>0.73278399999999999</c:v>
                </c:pt>
                <c:pt idx="378">
                  <c:v>0.76934899999999995</c:v>
                </c:pt>
                <c:pt idx="379">
                  <c:v>0.75822999999999996</c:v>
                </c:pt>
                <c:pt idx="380">
                  <c:v>0.74966900000000003</c:v>
                </c:pt>
                <c:pt idx="381">
                  <c:v>0.745035</c:v>
                </c:pt>
                <c:pt idx="382">
                  <c:v>0.76642600000000005</c:v>
                </c:pt>
                <c:pt idx="383">
                  <c:v>0.77527100000000004</c:v>
                </c:pt>
                <c:pt idx="384">
                  <c:v>0.75046599999999997</c:v>
                </c:pt>
                <c:pt idx="385">
                  <c:v>0.74321999999999999</c:v>
                </c:pt>
                <c:pt idx="386">
                  <c:v>0.76236400000000004</c:v>
                </c:pt>
                <c:pt idx="387">
                  <c:v>0.75845600000000002</c:v>
                </c:pt>
                <c:pt idx="388">
                  <c:v>0.73717699999999997</c:v>
                </c:pt>
                <c:pt idx="389">
                  <c:v>0.77003699999999997</c:v>
                </c:pt>
                <c:pt idx="390">
                  <c:v>0.77541000000000004</c:v>
                </c:pt>
                <c:pt idx="391">
                  <c:v>0.77579699999999996</c:v>
                </c:pt>
                <c:pt idx="392">
                  <c:v>0.76256699999999999</c:v>
                </c:pt>
                <c:pt idx="393">
                  <c:v>0.76816499999999999</c:v>
                </c:pt>
                <c:pt idx="394">
                  <c:v>0.75597800000000004</c:v>
                </c:pt>
                <c:pt idx="395">
                  <c:v>0.75968000000000002</c:v>
                </c:pt>
                <c:pt idx="396">
                  <c:v>0.77124499999999996</c:v>
                </c:pt>
                <c:pt idx="397">
                  <c:v>0.76455700000000004</c:v>
                </c:pt>
                <c:pt idx="398">
                  <c:v>0.741062</c:v>
                </c:pt>
                <c:pt idx="399">
                  <c:v>0.74540399999999996</c:v>
                </c:pt>
                <c:pt idx="400">
                  <c:v>0.75526300000000002</c:v>
                </c:pt>
                <c:pt idx="401">
                  <c:v>0.76477899999999999</c:v>
                </c:pt>
                <c:pt idx="402">
                  <c:v>0.76739900000000005</c:v>
                </c:pt>
                <c:pt idx="403">
                  <c:v>0.76654699999999998</c:v>
                </c:pt>
                <c:pt idx="404">
                  <c:v>0.74184000000000005</c:v>
                </c:pt>
                <c:pt idx="405">
                  <c:v>0.73675199999999996</c:v>
                </c:pt>
                <c:pt idx="406">
                  <c:v>0.75135600000000002</c:v>
                </c:pt>
                <c:pt idx="407">
                  <c:v>0.77345799999999998</c:v>
                </c:pt>
                <c:pt idx="408">
                  <c:v>0.75504400000000005</c:v>
                </c:pt>
                <c:pt idx="409">
                  <c:v>0.78264199999999995</c:v>
                </c:pt>
                <c:pt idx="410">
                  <c:v>0.74566399999999999</c:v>
                </c:pt>
                <c:pt idx="411">
                  <c:v>0.75892899999999996</c:v>
                </c:pt>
                <c:pt idx="412">
                  <c:v>0.76249999999999996</c:v>
                </c:pt>
                <c:pt idx="413">
                  <c:v>0.76514899999999997</c:v>
                </c:pt>
                <c:pt idx="414">
                  <c:v>0.75355899999999998</c:v>
                </c:pt>
                <c:pt idx="415">
                  <c:v>0.76198900000000003</c:v>
                </c:pt>
                <c:pt idx="416">
                  <c:v>0.75975199999999998</c:v>
                </c:pt>
                <c:pt idx="417">
                  <c:v>0.76530200000000004</c:v>
                </c:pt>
                <c:pt idx="418">
                  <c:v>0.74834800000000001</c:v>
                </c:pt>
                <c:pt idx="419">
                  <c:v>0.74687499999999996</c:v>
                </c:pt>
                <c:pt idx="420">
                  <c:v>0.75237299999999996</c:v>
                </c:pt>
                <c:pt idx="421">
                  <c:v>0.74658500000000005</c:v>
                </c:pt>
                <c:pt idx="422">
                  <c:v>0.75415900000000002</c:v>
                </c:pt>
                <c:pt idx="423">
                  <c:v>0.75839299999999998</c:v>
                </c:pt>
                <c:pt idx="424">
                  <c:v>0.76642100000000002</c:v>
                </c:pt>
                <c:pt idx="425">
                  <c:v>0.74889300000000003</c:v>
                </c:pt>
                <c:pt idx="426">
                  <c:v>0.76058999999999999</c:v>
                </c:pt>
                <c:pt idx="427">
                  <c:v>0.76666699999999999</c:v>
                </c:pt>
                <c:pt idx="428">
                  <c:v>0.78079699999999996</c:v>
                </c:pt>
                <c:pt idx="429">
                  <c:v>0.76947900000000002</c:v>
                </c:pt>
                <c:pt idx="430">
                  <c:v>0.74982700000000002</c:v>
                </c:pt>
                <c:pt idx="431">
                  <c:v>0.76863800000000004</c:v>
                </c:pt>
                <c:pt idx="432">
                  <c:v>0.75495500000000004</c:v>
                </c:pt>
                <c:pt idx="433">
                  <c:v>0.75575199999999998</c:v>
                </c:pt>
                <c:pt idx="434">
                  <c:v>0.73857899999999999</c:v>
                </c:pt>
                <c:pt idx="435">
                  <c:v>0.758633</c:v>
                </c:pt>
                <c:pt idx="436">
                  <c:v>0.76256500000000005</c:v>
                </c:pt>
                <c:pt idx="437">
                  <c:v>0.75965499999999997</c:v>
                </c:pt>
                <c:pt idx="438">
                  <c:v>0.73992899999999995</c:v>
                </c:pt>
                <c:pt idx="439">
                  <c:v>0.75613699999999995</c:v>
                </c:pt>
                <c:pt idx="440">
                  <c:v>0.77464299999999997</c:v>
                </c:pt>
                <c:pt idx="441">
                  <c:v>0.78300800000000004</c:v>
                </c:pt>
                <c:pt idx="442">
                  <c:v>0.74965899999999996</c:v>
                </c:pt>
                <c:pt idx="443">
                  <c:v>0.76386399999999999</c:v>
                </c:pt>
                <c:pt idx="444">
                  <c:v>0.75163500000000005</c:v>
                </c:pt>
                <c:pt idx="445">
                  <c:v>0.74187999999999998</c:v>
                </c:pt>
                <c:pt idx="446">
                  <c:v>0.75525799999999998</c:v>
                </c:pt>
                <c:pt idx="447">
                  <c:v>0.76553599999999999</c:v>
                </c:pt>
                <c:pt idx="448">
                  <c:v>0.76624300000000001</c:v>
                </c:pt>
                <c:pt idx="449">
                  <c:v>0.74260899999999996</c:v>
                </c:pt>
                <c:pt idx="450">
                  <c:v>0.75370999999999999</c:v>
                </c:pt>
                <c:pt idx="451">
                  <c:v>0.758633</c:v>
                </c:pt>
                <c:pt idx="452">
                  <c:v>0.75524000000000002</c:v>
                </c:pt>
                <c:pt idx="453">
                  <c:v>0.75580099999999995</c:v>
                </c:pt>
                <c:pt idx="454">
                  <c:v>0.75801799999999997</c:v>
                </c:pt>
                <c:pt idx="455">
                  <c:v>0.74855700000000003</c:v>
                </c:pt>
                <c:pt idx="456">
                  <c:v>0.76103200000000004</c:v>
                </c:pt>
                <c:pt idx="457">
                  <c:v>0.74889300000000003</c:v>
                </c:pt>
                <c:pt idx="458">
                  <c:v>0.75860899999999998</c:v>
                </c:pt>
                <c:pt idx="459">
                  <c:v>0.76266199999999995</c:v>
                </c:pt>
                <c:pt idx="460">
                  <c:v>0.74905699999999997</c:v>
                </c:pt>
                <c:pt idx="461">
                  <c:v>0.74434599999999995</c:v>
                </c:pt>
                <c:pt idx="462">
                  <c:v>0.76939900000000006</c:v>
                </c:pt>
                <c:pt idx="463">
                  <c:v>0.76771199999999995</c:v>
                </c:pt>
                <c:pt idx="464">
                  <c:v>0.75598600000000005</c:v>
                </c:pt>
                <c:pt idx="465">
                  <c:v>0.76702899999999996</c:v>
                </c:pt>
                <c:pt idx="466">
                  <c:v>0.75509800000000005</c:v>
                </c:pt>
                <c:pt idx="467">
                  <c:v>0.732877</c:v>
                </c:pt>
                <c:pt idx="468">
                  <c:v>0.74706899999999998</c:v>
                </c:pt>
                <c:pt idx="469">
                  <c:v>0.76319599999999999</c:v>
                </c:pt>
                <c:pt idx="470">
                  <c:v>0.743201</c:v>
                </c:pt>
                <c:pt idx="471">
                  <c:v>0.75761800000000001</c:v>
                </c:pt>
                <c:pt idx="472">
                  <c:v>0.74982300000000002</c:v>
                </c:pt>
                <c:pt idx="473">
                  <c:v>0.744425</c:v>
                </c:pt>
                <c:pt idx="474">
                  <c:v>0.76383000000000001</c:v>
                </c:pt>
                <c:pt idx="475">
                  <c:v>0.74973100000000004</c:v>
                </c:pt>
                <c:pt idx="476">
                  <c:v>0.77016600000000002</c:v>
                </c:pt>
                <c:pt idx="477">
                  <c:v>0.76329100000000005</c:v>
                </c:pt>
                <c:pt idx="478">
                  <c:v>0.77193999999999996</c:v>
                </c:pt>
                <c:pt idx="479">
                  <c:v>0.74652799999999997</c:v>
                </c:pt>
                <c:pt idx="480">
                  <c:v>0.75598500000000002</c:v>
                </c:pt>
                <c:pt idx="481">
                  <c:v>0.73667199999999999</c:v>
                </c:pt>
                <c:pt idx="482">
                  <c:v>0.76593</c:v>
                </c:pt>
                <c:pt idx="483">
                  <c:v>0.74784200000000001</c:v>
                </c:pt>
                <c:pt idx="484">
                  <c:v>0.75379200000000002</c:v>
                </c:pt>
                <c:pt idx="485">
                  <c:v>0.75070899999999996</c:v>
                </c:pt>
                <c:pt idx="486">
                  <c:v>0.748587</c:v>
                </c:pt>
                <c:pt idx="487">
                  <c:v>0.78159400000000001</c:v>
                </c:pt>
                <c:pt idx="488">
                  <c:v>0.79399600000000004</c:v>
                </c:pt>
                <c:pt idx="489">
                  <c:v>0.75315299999999996</c:v>
                </c:pt>
                <c:pt idx="490">
                  <c:v>0.76287199999999999</c:v>
                </c:pt>
                <c:pt idx="491">
                  <c:v>0.73876900000000001</c:v>
                </c:pt>
                <c:pt idx="492">
                  <c:v>0.75449600000000006</c:v>
                </c:pt>
                <c:pt idx="493">
                  <c:v>0.76072099999999998</c:v>
                </c:pt>
                <c:pt idx="494">
                  <c:v>0.771536</c:v>
                </c:pt>
                <c:pt idx="495">
                  <c:v>0.73730600000000002</c:v>
                </c:pt>
                <c:pt idx="496">
                  <c:v>0.75810299999999997</c:v>
                </c:pt>
                <c:pt idx="497">
                  <c:v>0.773872</c:v>
                </c:pt>
                <c:pt idx="498">
                  <c:v>0.77675300000000003</c:v>
                </c:pt>
                <c:pt idx="499">
                  <c:v>0.75568000000000002</c:v>
                </c:pt>
                <c:pt idx="500">
                  <c:v>0.76014800000000005</c:v>
                </c:pt>
                <c:pt idx="501">
                  <c:v>0.74568800000000002</c:v>
                </c:pt>
                <c:pt idx="502">
                  <c:v>0.75077700000000003</c:v>
                </c:pt>
                <c:pt idx="503">
                  <c:v>0.76010800000000001</c:v>
                </c:pt>
                <c:pt idx="504">
                  <c:v>0.74701799999999996</c:v>
                </c:pt>
                <c:pt idx="505">
                  <c:v>0.74991099999999999</c:v>
                </c:pt>
                <c:pt idx="506">
                  <c:v>0.73405699999999996</c:v>
                </c:pt>
                <c:pt idx="507">
                  <c:v>0.75290000000000001</c:v>
                </c:pt>
                <c:pt idx="508">
                  <c:v>0.767876</c:v>
                </c:pt>
                <c:pt idx="509">
                  <c:v>0.74051699999999998</c:v>
                </c:pt>
                <c:pt idx="510">
                  <c:v>0.75600699999999998</c:v>
                </c:pt>
                <c:pt idx="511">
                  <c:v>0.75051500000000004</c:v>
                </c:pt>
                <c:pt idx="512">
                  <c:v>0.75502599999999997</c:v>
                </c:pt>
                <c:pt idx="513">
                  <c:v>0.78284100000000001</c:v>
                </c:pt>
                <c:pt idx="514">
                  <c:v>0.77108699999999997</c:v>
                </c:pt>
                <c:pt idx="515">
                  <c:v>0.77338300000000004</c:v>
                </c:pt>
                <c:pt idx="516">
                  <c:v>0.76424899999999996</c:v>
                </c:pt>
                <c:pt idx="517">
                  <c:v>0.76299499999999998</c:v>
                </c:pt>
                <c:pt idx="518">
                  <c:v>0.74700699999999998</c:v>
                </c:pt>
                <c:pt idx="519">
                  <c:v>0.77277799999999996</c:v>
                </c:pt>
                <c:pt idx="520">
                  <c:v>0.75611899999999999</c:v>
                </c:pt>
                <c:pt idx="521">
                  <c:v>0.74644699999999997</c:v>
                </c:pt>
                <c:pt idx="522">
                  <c:v>0.74034800000000001</c:v>
                </c:pt>
                <c:pt idx="523">
                  <c:v>0.75873000000000002</c:v>
                </c:pt>
                <c:pt idx="524">
                  <c:v>0.76641800000000004</c:v>
                </c:pt>
                <c:pt idx="525">
                  <c:v>0.76024700000000001</c:v>
                </c:pt>
                <c:pt idx="526">
                  <c:v>0.74268699999999999</c:v>
                </c:pt>
                <c:pt idx="527">
                  <c:v>0.77155799999999997</c:v>
                </c:pt>
                <c:pt idx="528">
                  <c:v>0.75510600000000005</c:v>
                </c:pt>
                <c:pt idx="529">
                  <c:v>0.75757600000000003</c:v>
                </c:pt>
                <c:pt idx="530">
                  <c:v>0.74094899999999997</c:v>
                </c:pt>
                <c:pt idx="531">
                  <c:v>0.77064200000000005</c:v>
                </c:pt>
                <c:pt idx="532">
                  <c:v>0.75934699999999999</c:v>
                </c:pt>
                <c:pt idx="533">
                  <c:v>0.76549299999999998</c:v>
                </c:pt>
                <c:pt idx="534">
                  <c:v>0.77398500000000003</c:v>
                </c:pt>
                <c:pt idx="535">
                  <c:v>0.77053400000000005</c:v>
                </c:pt>
                <c:pt idx="536">
                  <c:v>0.73754299999999995</c:v>
                </c:pt>
                <c:pt idx="537">
                  <c:v>0.76155300000000004</c:v>
                </c:pt>
                <c:pt idx="538">
                  <c:v>0.76159200000000005</c:v>
                </c:pt>
                <c:pt idx="539">
                  <c:v>0.75043599999999999</c:v>
                </c:pt>
                <c:pt idx="540">
                  <c:v>0.75069200000000003</c:v>
                </c:pt>
                <c:pt idx="541">
                  <c:v>0.77077499999999999</c:v>
                </c:pt>
                <c:pt idx="542">
                  <c:v>0.75779300000000005</c:v>
                </c:pt>
                <c:pt idx="543">
                  <c:v>0.76594600000000002</c:v>
                </c:pt>
                <c:pt idx="544">
                  <c:v>0.75429599999999997</c:v>
                </c:pt>
                <c:pt idx="545">
                  <c:v>0.74713799999999997</c:v>
                </c:pt>
                <c:pt idx="546">
                  <c:v>0.75559500000000002</c:v>
                </c:pt>
                <c:pt idx="547">
                  <c:v>0.74614000000000003</c:v>
                </c:pt>
                <c:pt idx="548">
                  <c:v>0.76407899999999995</c:v>
                </c:pt>
                <c:pt idx="549">
                  <c:v>0.73514900000000005</c:v>
                </c:pt>
                <c:pt idx="550">
                  <c:v>0.761355</c:v>
                </c:pt>
                <c:pt idx="551">
                  <c:v>0.76256999999999997</c:v>
                </c:pt>
                <c:pt idx="552">
                  <c:v>0.74126700000000001</c:v>
                </c:pt>
                <c:pt idx="553">
                  <c:v>0.75093100000000002</c:v>
                </c:pt>
                <c:pt idx="554">
                  <c:v>0.77174699999999996</c:v>
                </c:pt>
                <c:pt idx="555">
                  <c:v>0.73653500000000005</c:v>
                </c:pt>
                <c:pt idx="556">
                  <c:v>0.748691</c:v>
                </c:pt>
                <c:pt idx="557">
                  <c:v>0.77208900000000003</c:v>
                </c:pt>
                <c:pt idx="558">
                  <c:v>0.75872700000000004</c:v>
                </c:pt>
                <c:pt idx="559">
                  <c:v>0.74929599999999996</c:v>
                </c:pt>
                <c:pt idx="560">
                  <c:v>0.75706600000000002</c:v>
                </c:pt>
                <c:pt idx="561">
                  <c:v>0.75586200000000003</c:v>
                </c:pt>
                <c:pt idx="562">
                  <c:v>0.75782899999999997</c:v>
                </c:pt>
                <c:pt idx="563">
                  <c:v>0.74537500000000001</c:v>
                </c:pt>
                <c:pt idx="564">
                  <c:v>0.75187199999999998</c:v>
                </c:pt>
                <c:pt idx="565">
                  <c:v>0.76608399999999999</c:v>
                </c:pt>
                <c:pt idx="566">
                  <c:v>0.77233300000000005</c:v>
                </c:pt>
                <c:pt idx="567">
                  <c:v>0.75288999999999995</c:v>
                </c:pt>
                <c:pt idx="568">
                  <c:v>0.77398500000000003</c:v>
                </c:pt>
                <c:pt idx="569">
                  <c:v>0.75118200000000002</c:v>
                </c:pt>
                <c:pt idx="570">
                  <c:v>0.75008799999999998</c:v>
                </c:pt>
                <c:pt idx="571">
                  <c:v>0.75549599999999995</c:v>
                </c:pt>
                <c:pt idx="572">
                  <c:v>0.77173899999999995</c:v>
                </c:pt>
                <c:pt idx="573">
                  <c:v>0.74376100000000001</c:v>
                </c:pt>
                <c:pt idx="574">
                  <c:v>0.73978900000000003</c:v>
                </c:pt>
                <c:pt idx="575">
                  <c:v>0.746946</c:v>
                </c:pt>
                <c:pt idx="576">
                  <c:v>0.752973</c:v>
                </c:pt>
                <c:pt idx="577">
                  <c:v>0.76660499999999998</c:v>
                </c:pt>
                <c:pt idx="578">
                  <c:v>0.76132900000000003</c:v>
                </c:pt>
                <c:pt idx="579">
                  <c:v>0.75665499999999997</c:v>
                </c:pt>
                <c:pt idx="580">
                  <c:v>0.75190299999999999</c:v>
                </c:pt>
                <c:pt idx="581">
                  <c:v>0.77383199999999996</c:v>
                </c:pt>
                <c:pt idx="582">
                  <c:v>0.73834500000000003</c:v>
                </c:pt>
                <c:pt idx="583">
                  <c:v>0.739012</c:v>
                </c:pt>
                <c:pt idx="584">
                  <c:v>0.75193699999999997</c:v>
                </c:pt>
                <c:pt idx="585">
                  <c:v>0.76249999999999996</c:v>
                </c:pt>
                <c:pt idx="586">
                  <c:v>0.73949200000000004</c:v>
                </c:pt>
                <c:pt idx="587">
                  <c:v>0.75842100000000001</c:v>
                </c:pt>
                <c:pt idx="588">
                  <c:v>0.75151500000000004</c:v>
                </c:pt>
                <c:pt idx="589">
                  <c:v>0.75495699999999999</c:v>
                </c:pt>
                <c:pt idx="590">
                  <c:v>0.74485199999999996</c:v>
                </c:pt>
                <c:pt idx="591">
                  <c:v>0.77315299999999998</c:v>
                </c:pt>
                <c:pt idx="592">
                  <c:v>0.77333300000000005</c:v>
                </c:pt>
                <c:pt idx="593">
                  <c:v>0.75097000000000003</c:v>
                </c:pt>
                <c:pt idx="594">
                  <c:v>0.74166699999999997</c:v>
                </c:pt>
                <c:pt idx="595">
                  <c:v>0.74803399999999998</c:v>
                </c:pt>
                <c:pt idx="596">
                  <c:v>0.75565499999999997</c:v>
                </c:pt>
                <c:pt idx="597">
                  <c:v>0.76824000000000003</c:v>
                </c:pt>
                <c:pt idx="598">
                  <c:v>0.77025500000000002</c:v>
                </c:pt>
                <c:pt idx="599">
                  <c:v>0.740201</c:v>
                </c:pt>
                <c:pt idx="600">
                  <c:v>0.74937799999999999</c:v>
                </c:pt>
                <c:pt idx="601">
                  <c:v>0.75080499999999994</c:v>
                </c:pt>
                <c:pt idx="602">
                  <c:v>0.75356500000000004</c:v>
                </c:pt>
                <c:pt idx="603">
                  <c:v>0.77706799999999998</c:v>
                </c:pt>
                <c:pt idx="604">
                  <c:v>0.75211300000000003</c:v>
                </c:pt>
                <c:pt idx="605">
                  <c:v>0.74816800000000006</c:v>
                </c:pt>
                <c:pt idx="606">
                  <c:v>0.73933899999999997</c:v>
                </c:pt>
                <c:pt idx="607">
                  <c:v>0.74313399999999996</c:v>
                </c:pt>
                <c:pt idx="608">
                  <c:v>0.75982000000000005</c:v>
                </c:pt>
                <c:pt idx="609">
                  <c:v>0.75263199999999997</c:v>
                </c:pt>
                <c:pt idx="610">
                  <c:v>0.75287000000000004</c:v>
                </c:pt>
                <c:pt idx="611">
                  <c:v>0.739209</c:v>
                </c:pt>
                <c:pt idx="612">
                  <c:v>0.74631599999999998</c:v>
                </c:pt>
                <c:pt idx="613">
                  <c:v>0.76192199999999999</c:v>
                </c:pt>
                <c:pt idx="614">
                  <c:v>0.75184499999999999</c:v>
                </c:pt>
                <c:pt idx="615">
                  <c:v>0.77012800000000003</c:v>
                </c:pt>
                <c:pt idx="616">
                  <c:v>0.74228799999999995</c:v>
                </c:pt>
                <c:pt idx="617">
                  <c:v>0.77547500000000003</c:v>
                </c:pt>
                <c:pt idx="618">
                  <c:v>0.74908799999999998</c:v>
                </c:pt>
                <c:pt idx="619">
                  <c:v>0.74693500000000002</c:v>
                </c:pt>
                <c:pt idx="620">
                  <c:v>0.755166</c:v>
                </c:pt>
                <c:pt idx="621">
                  <c:v>0.76844999999999997</c:v>
                </c:pt>
                <c:pt idx="622">
                  <c:v>0.77432199999999995</c:v>
                </c:pt>
                <c:pt idx="623">
                  <c:v>0.752189</c:v>
                </c:pt>
                <c:pt idx="624">
                  <c:v>0.74853199999999998</c:v>
                </c:pt>
                <c:pt idx="625">
                  <c:v>0.76387899999999997</c:v>
                </c:pt>
                <c:pt idx="626">
                  <c:v>0.73165800000000003</c:v>
                </c:pt>
                <c:pt idx="627">
                  <c:v>0.77472300000000005</c:v>
                </c:pt>
                <c:pt idx="628">
                  <c:v>0.78030600000000006</c:v>
                </c:pt>
                <c:pt idx="629">
                  <c:v>0.72837600000000002</c:v>
                </c:pt>
                <c:pt idx="630">
                  <c:v>0.73194700000000001</c:v>
                </c:pt>
                <c:pt idx="631">
                  <c:v>0.74677099999999996</c:v>
                </c:pt>
                <c:pt idx="632">
                  <c:v>0.78612199999999999</c:v>
                </c:pt>
                <c:pt idx="633">
                  <c:v>0.77779799999999999</c:v>
                </c:pt>
                <c:pt idx="634">
                  <c:v>0.75657399999999997</c:v>
                </c:pt>
                <c:pt idx="635">
                  <c:v>0.75098399999999998</c:v>
                </c:pt>
                <c:pt idx="636">
                  <c:v>0.75089300000000003</c:v>
                </c:pt>
                <c:pt idx="637">
                  <c:v>0.73407500000000003</c:v>
                </c:pt>
                <c:pt idx="638">
                  <c:v>0.75567399999999996</c:v>
                </c:pt>
                <c:pt idx="639">
                  <c:v>0.765324</c:v>
                </c:pt>
                <c:pt idx="640">
                  <c:v>0.77169100000000002</c:v>
                </c:pt>
                <c:pt idx="641">
                  <c:v>0.76763599999999999</c:v>
                </c:pt>
                <c:pt idx="642">
                  <c:v>0.78342699999999998</c:v>
                </c:pt>
                <c:pt idx="643">
                  <c:v>0.77688100000000004</c:v>
                </c:pt>
                <c:pt idx="644">
                  <c:v>0.75465700000000002</c:v>
                </c:pt>
                <c:pt idx="645">
                  <c:v>0.75035099999999999</c:v>
                </c:pt>
                <c:pt idx="646">
                  <c:v>0.760791</c:v>
                </c:pt>
                <c:pt idx="647">
                  <c:v>0.74390199999999995</c:v>
                </c:pt>
                <c:pt idx="648">
                  <c:v>0.76927299999999998</c:v>
                </c:pt>
                <c:pt idx="649">
                  <c:v>0.75653000000000004</c:v>
                </c:pt>
                <c:pt idx="650">
                  <c:v>0.728047</c:v>
                </c:pt>
                <c:pt idx="651">
                  <c:v>0.77040399999999998</c:v>
                </c:pt>
                <c:pt idx="652">
                  <c:v>0.74754399999999999</c:v>
                </c:pt>
                <c:pt idx="653">
                  <c:v>0.76819000000000004</c:v>
                </c:pt>
                <c:pt idx="654">
                  <c:v>0.74667799999999995</c:v>
                </c:pt>
                <c:pt idx="655">
                  <c:v>0.77699300000000004</c:v>
                </c:pt>
                <c:pt idx="656">
                  <c:v>0.75636000000000003</c:v>
                </c:pt>
                <c:pt idx="657">
                  <c:v>0.77677499999999999</c:v>
                </c:pt>
                <c:pt idx="658">
                  <c:v>0.75308600000000003</c:v>
                </c:pt>
                <c:pt idx="659">
                  <c:v>0.766486</c:v>
                </c:pt>
                <c:pt idx="660">
                  <c:v>0.75941499999999995</c:v>
                </c:pt>
                <c:pt idx="661">
                  <c:v>0.75258499999999995</c:v>
                </c:pt>
                <c:pt idx="662">
                  <c:v>0.75218200000000002</c:v>
                </c:pt>
                <c:pt idx="663">
                  <c:v>0.77463800000000005</c:v>
                </c:pt>
                <c:pt idx="664">
                  <c:v>0.75017500000000004</c:v>
                </c:pt>
                <c:pt idx="665">
                  <c:v>0.75071399999999999</c:v>
                </c:pt>
                <c:pt idx="666">
                  <c:v>0.73739600000000005</c:v>
                </c:pt>
                <c:pt idx="667">
                  <c:v>0.770644</c:v>
                </c:pt>
                <c:pt idx="668">
                  <c:v>0.75308600000000003</c:v>
                </c:pt>
                <c:pt idx="669">
                  <c:v>0.76641700000000001</c:v>
                </c:pt>
                <c:pt idx="670">
                  <c:v>0.75160099999999996</c:v>
                </c:pt>
                <c:pt idx="671">
                  <c:v>0.76887700000000003</c:v>
                </c:pt>
                <c:pt idx="672">
                  <c:v>0.76241099999999995</c:v>
                </c:pt>
                <c:pt idx="673">
                  <c:v>0.74580400000000002</c:v>
                </c:pt>
                <c:pt idx="674">
                  <c:v>0.75693699999999997</c:v>
                </c:pt>
                <c:pt idx="675">
                  <c:v>0.75482099999999996</c:v>
                </c:pt>
                <c:pt idx="676">
                  <c:v>0.74462099999999998</c:v>
                </c:pt>
                <c:pt idx="677">
                  <c:v>0.75549699999999997</c:v>
                </c:pt>
                <c:pt idx="678">
                  <c:v>0.77078000000000002</c:v>
                </c:pt>
                <c:pt idx="679">
                  <c:v>0.75140799999999996</c:v>
                </c:pt>
                <c:pt idx="680">
                  <c:v>0.77490700000000001</c:v>
                </c:pt>
                <c:pt idx="681">
                  <c:v>0.77202199999999999</c:v>
                </c:pt>
                <c:pt idx="682">
                  <c:v>0.74494000000000005</c:v>
                </c:pt>
                <c:pt idx="683">
                  <c:v>0.77981800000000001</c:v>
                </c:pt>
                <c:pt idx="684">
                  <c:v>0.74678299999999997</c:v>
                </c:pt>
                <c:pt idx="685">
                  <c:v>0.76343300000000003</c:v>
                </c:pt>
                <c:pt idx="686">
                  <c:v>0.76930299999999996</c:v>
                </c:pt>
                <c:pt idx="687">
                  <c:v>0.77343200000000001</c:v>
                </c:pt>
                <c:pt idx="688">
                  <c:v>0.75590800000000002</c:v>
                </c:pt>
                <c:pt idx="689">
                  <c:v>0.77093199999999995</c:v>
                </c:pt>
                <c:pt idx="690">
                  <c:v>0.74209599999999998</c:v>
                </c:pt>
                <c:pt idx="691">
                  <c:v>0.77673999999999999</c:v>
                </c:pt>
                <c:pt idx="692">
                  <c:v>0.76532800000000001</c:v>
                </c:pt>
                <c:pt idx="693">
                  <c:v>0.74895800000000001</c:v>
                </c:pt>
                <c:pt idx="694">
                  <c:v>0.74148000000000003</c:v>
                </c:pt>
                <c:pt idx="695">
                  <c:v>0.75380499999999995</c:v>
                </c:pt>
                <c:pt idx="696">
                  <c:v>0.76021700000000003</c:v>
                </c:pt>
                <c:pt idx="697">
                  <c:v>0.75492700000000001</c:v>
                </c:pt>
                <c:pt idx="698">
                  <c:v>0.73904099999999995</c:v>
                </c:pt>
                <c:pt idx="699">
                  <c:v>0.75456199999999995</c:v>
                </c:pt>
                <c:pt idx="700">
                  <c:v>0.77119599999999999</c:v>
                </c:pt>
                <c:pt idx="701">
                  <c:v>0.76288800000000001</c:v>
                </c:pt>
                <c:pt idx="702">
                  <c:v>0.75131300000000001</c:v>
                </c:pt>
                <c:pt idx="703">
                  <c:v>0.737479</c:v>
                </c:pt>
                <c:pt idx="704">
                  <c:v>0.77299300000000004</c:v>
                </c:pt>
                <c:pt idx="705">
                  <c:v>0.77697799999999995</c:v>
                </c:pt>
                <c:pt idx="706">
                  <c:v>0.77504700000000004</c:v>
                </c:pt>
                <c:pt idx="707">
                  <c:v>0.77741300000000002</c:v>
                </c:pt>
                <c:pt idx="708">
                  <c:v>0.77272700000000005</c:v>
                </c:pt>
                <c:pt idx="709">
                  <c:v>0.75097999999999998</c:v>
                </c:pt>
                <c:pt idx="710">
                  <c:v>0.73971600000000004</c:v>
                </c:pt>
                <c:pt idx="711">
                  <c:v>0.75609300000000002</c:v>
                </c:pt>
                <c:pt idx="712">
                  <c:v>0.74949299999999996</c:v>
                </c:pt>
                <c:pt idx="713">
                  <c:v>0.76571900000000004</c:v>
                </c:pt>
                <c:pt idx="714">
                  <c:v>0.76854500000000003</c:v>
                </c:pt>
                <c:pt idx="715">
                  <c:v>0.75575199999999998</c:v>
                </c:pt>
                <c:pt idx="716">
                  <c:v>0.75639599999999996</c:v>
                </c:pt>
                <c:pt idx="717">
                  <c:v>0.75830399999999998</c:v>
                </c:pt>
                <c:pt idx="718">
                  <c:v>0.73808700000000005</c:v>
                </c:pt>
                <c:pt idx="719">
                  <c:v>0.77024000000000004</c:v>
                </c:pt>
                <c:pt idx="720">
                  <c:v>0.74128899999999998</c:v>
                </c:pt>
                <c:pt idx="721">
                  <c:v>0.77063199999999998</c:v>
                </c:pt>
                <c:pt idx="722">
                  <c:v>0.75680599999999998</c:v>
                </c:pt>
                <c:pt idx="723">
                  <c:v>0.76529899999999995</c:v>
                </c:pt>
                <c:pt idx="724">
                  <c:v>0.77034400000000003</c:v>
                </c:pt>
                <c:pt idx="725">
                  <c:v>0.76094600000000001</c:v>
                </c:pt>
                <c:pt idx="726">
                  <c:v>0.75695999999999997</c:v>
                </c:pt>
                <c:pt idx="727">
                  <c:v>0.76536400000000004</c:v>
                </c:pt>
                <c:pt idx="728">
                  <c:v>0.76153800000000005</c:v>
                </c:pt>
                <c:pt idx="729">
                  <c:v>0.77786</c:v>
                </c:pt>
                <c:pt idx="730">
                  <c:v>0.77218200000000004</c:v>
                </c:pt>
                <c:pt idx="731">
                  <c:v>0.75573199999999996</c:v>
                </c:pt>
                <c:pt idx="732">
                  <c:v>0.77223200000000003</c:v>
                </c:pt>
                <c:pt idx="733">
                  <c:v>0.72617399999999999</c:v>
                </c:pt>
                <c:pt idx="734">
                  <c:v>0.74823899999999999</c:v>
                </c:pt>
                <c:pt idx="735">
                  <c:v>0.73735099999999998</c:v>
                </c:pt>
                <c:pt idx="736">
                  <c:v>0.73745700000000003</c:v>
                </c:pt>
                <c:pt idx="737">
                  <c:v>0.74302900000000005</c:v>
                </c:pt>
                <c:pt idx="738">
                  <c:v>0.76506200000000002</c:v>
                </c:pt>
                <c:pt idx="739">
                  <c:v>0.72661200000000004</c:v>
                </c:pt>
                <c:pt idx="740">
                  <c:v>0.74788699999999997</c:v>
                </c:pt>
                <c:pt idx="741">
                  <c:v>0.74492999999999998</c:v>
                </c:pt>
                <c:pt idx="742">
                  <c:v>0.75820100000000001</c:v>
                </c:pt>
                <c:pt idx="743">
                  <c:v>0.77016300000000004</c:v>
                </c:pt>
                <c:pt idx="744">
                  <c:v>0.76149800000000001</c:v>
                </c:pt>
                <c:pt idx="745">
                  <c:v>0.74657300000000004</c:v>
                </c:pt>
                <c:pt idx="746">
                  <c:v>0.77569100000000002</c:v>
                </c:pt>
                <c:pt idx="747">
                  <c:v>0.759598</c:v>
                </c:pt>
                <c:pt idx="748">
                  <c:v>0.76414000000000004</c:v>
                </c:pt>
                <c:pt idx="749">
                  <c:v>0.73891799999999996</c:v>
                </c:pt>
                <c:pt idx="750">
                  <c:v>0.72859499999999999</c:v>
                </c:pt>
                <c:pt idx="751">
                  <c:v>0.76702899999999996</c:v>
                </c:pt>
                <c:pt idx="752">
                  <c:v>0.759494</c:v>
                </c:pt>
                <c:pt idx="753">
                  <c:v>0.76780599999999999</c:v>
                </c:pt>
                <c:pt idx="754">
                  <c:v>0.75352799999999998</c:v>
                </c:pt>
                <c:pt idx="755">
                  <c:v>0.76727900000000004</c:v>
                </c:pt>
                <c:pt idx="756">
                  <c:v>0.75322599999999995</c:v>
                </c:pt>
                <c:pt idx="757">
                  <c:v>0.75175000000000003</c:v>
                </c:pt>
                <c:pt idx="758">
                  <c:v>0.77129800000000004</c:v>
                </c:pt>
                <c:pt idx="759">
                  <c:v>0.74745499999999998</c:v>
                </c:pt>
                <c:pt idx="760">
                  <c:v>0.75090299999999999</c:v>
                </c:pt>
                <c:pt idx="761">
                  <c:v>0.75199300000000002</c:v>
                </c:pt>
                <c:pt idx="762">
                  <c:v>0.76819000000000004</c:v>
                </c:pt>
                <c:pt idx="763">
                  <c:v>0.76583599999999996</c:v>
                </c:pt>
                <c:pt idx="764">
                  <c:v>0.75266</c:v>
                </c:pt>
                <c:pt idx="765">
                  <c:v>0.71617600000000003</c:v>
                </c:pt>
                <c:pt idx="766">
                  <c:v>0.74598299999999995</c:v>
                </c:pt>
                <c:pt idx="767">
                  <c:v>0.73108099999999998</c:v>
                </c:pt>
                <c:pt idx="768">
                  <c:v>0.74671200000000004</c:v>
                </c:pt>
                <c:pt idx="769">
                  <c:v>0.75624999999999998</c:v>
                </c:pt>
                <c:pt idx="770">
                  <c:v>0.74087000000000003</c:v>
                </c:pt>
                <c:pt idx="771">
                  <c:v>0.75095299999999998</c:v>
                </c:pt>
                <c:pt idx="772">
                  <c:v>0.74808399999999997</c:v>
                </c:pt>
                <c:pt idx="773">
                  <c:v>0.76349199999999995</c:v>
                </c:pt>
                <c:pt idx="774">
                  <c:v>0.76766900000000005</c:v>
                </c:pt>
                <c:pt idx="775">
                  <c:v>0.75871900000000003</c:v>
                </c:pt>
                <c:pt idx="776">
                  <c:v>0.73601300000000003</c:v>
                </c:pt>
                <c:pt idx="777">
                  <c:v>0.77202899999999997</c:v>
                </c:pt>
                <c:pt idx="778">
                  <c:v>0.74223399999999995</c:v>
                </c:pt>
                <c:pt idx="779">
                  <c:v>0.73265999999999998</c:v>
                </c:pt>
                <c:pt idx="780">
                  <c:v>0.76631000000000005</c:v>
                </c:pt>
                <c:pt idx="781">
                  <c:v>0.76566900000000004</c:v>
                </c:pt>
                <c:pt idx="782">
                  <c:v>0.74721300000000002</c:v>
                </c:pt>
                <c:pt idx="783">
                  <c:v>0.78683199999999998</c:v>
                </c:pt>
                <c:pt idx="784">
                  <c:v>0.74806300000000003</c:v>
                </c:pt>
                <c:pt idx="785">
                  <c:v>0.75122800000000001</c:v>
                </c:pt>
                <c:pt idx="786">
                  <c:v>0.74895500000000004</c:v>
                </c:pt>
                <c:pt idx="787">
                  <c:v>0.76654900000000004</c:v>
                </c:pt>
                <c:pt idx="788">
                  <c:v>0.77346899999999996</c:v>
                </c:pt>
                <c:pt idx="789">
                  <c:v>0.75068299999999999</c:v>
                </c:pt>
                <c:pt idx="790">
                  <c:v>0.74527399999999999</c:v>
                </c:pt>
                <c:pt idx="791">
                  <c:v>0.75182599999999999</c:v>
                </c:pt>
                <c:pt idx="792">
                  <c:v>0.75454500000000002</c:v>
                </c:pt>
                <c:pt idx="793">
                  <c:v>0.77656000000000003</c:v>
                </c:pt>
                <c:pt idx="794">
                  <c:v>0.74421800000000005</c:v>
                </c:pt>
                <c:pt idx="795">
                  <c:v>0.76837299999999997</c:v>
                </c:pt>
                <c:pt idx="796">
                  <c:v>0.76852500000000001</c:v>
                </c:pt>
                <c:pt idx="797">
                  <c:v>0.774393</c:v>
                </c:pt>
                <c:pt idx="798">
                  <c:v>0.75744699999999998</c:v>
                </c:pt>
                <c:pt idx="799">
                  <c:v>0.75467600000000001</c:v>
                </c:pt>
                <c:pt idx="800">
                  <c:v>0.74941000000000002</c:v>
                </c:pt>
                <c:pt idx="801">
                  <c:v>0.75252200000000002</c:v>
                </c:pt>
                <c:pt idx="802">
                  <c:v>0.73281499999999999</c:v>
                </c:pt>
                <c:pt idx="803">
                  <c:v>0.76913100000000001</c:v>
                </c:pt>
                <c:pt idx="804">
                  <c:v>0.75198600000000004</c:v>
                </c:pt>
                <c:pt idx="805">
                  <c:v>0.74792400000000003</c:v>
                </c:pt>
                <c:pt idx="806">
                  <c:v>0.76138099999999997</c:v>
                </c:pt>
                <c:pt idx="807">
                  <c:v>0.73157000000000005</c:v>
                </c:pt>
                <c:pt idx="808">
                  <c:v>0.75496600000000003</c:v>
                </c:pt>
                <c:pt idx="809">
                  <c:v>0.74582599999999999</c:v>
                </c:pt>
                <c:pt idx="810">
                  <c:v>0.78185199999999999</c:v>
                </c:pt>
                <c:pt idx="811">
                  <c:v>0.75217400000000001</c:v>
                </c:pt>
                <c:pt idx="812">
                  <c:v>0.76057900000000001</c:v>
                </c:pt>
                <c:pt idx="813">
                  <c:v>0.76485099999999995</c:v>
                </c:pt>
                <c:pt idx="814">
                  <c:v>0.73619500000000004</c:v>
                </c:pt>
                <c:pt idx="815">
                  <c:v>0.74892899999999996</c:v>
                </c:pt>
                <c:pt idx="816">
                  <c:v>0.73173600000000005</c:v>
                </c:pt>
                <c:pt idx="817">
                  <c:v>0.76577499999999998</c:v>
                </c:pt>
                <c:pt idx="818">
                  <c:v>0.75729000000000002</c:v>
                </c:pt>
                <c:pt idx="819">
                  <c:v>0.75545499999999999</c:v>
                </c:pt>
                <c:pt idx="820">
                  <c:v>0.76708200000000004</c:v>
                </c:pt>
                <c:pt idx="821">
                  <c:v>0.76776599999999995</c:v>
                </c:pt>
                <c:pt idx="822">
                  <c:v>0.74860599999999999</c:v>
                </c:pt>
                <c:pt idx="823">
                  <c:v>0.74562300000000004</c:v>
                </c:pt>
                <c:pt idx="824">
                  <c:v>0.75176100000000001</c:v>
                </c:pt>
                <c:pt idx="825">
                  <c:v>0.76069600000000004</c:v>
                </c:pt>
                <c:pt idx="826">
                  <c:v>0.74295500000000003</c:v>
                </c:pt>
                <c:pt idx="827">
                  <c:v>0.76099799999999995</c:v>
                </c:pt>
                <c:pt idx="828">
                  <c:v>0.75479200000000002</c:v>
                </c:pt>
                <c:pt idx="829">
                  <c:v>0.72359899999999999</c:v>
                </c:pt>
                <c:pt idx="830">
                  <c:v>0.74355099999999996</c:v>
                </c:pt>
                <c:pt idx="831">
                  <c:v>0.779478</c:v>
                </c:pt>
                <c:pt idx="832">
                  <c:v>0.75638300000000003</c:v>
                </c:pt>
                <c:pt idx="833">
                  <c:v>0.77070899999999998</c:v>
                </c:pt>
                <c:pt idx="834">
                  <c:v>0.75309300000000001</c:v>
                </c:pt>
                <c:pt idx="835">
                  <c:v>0.75920600000000005</c:v>
                </c:pt>
                <c:pt idx="836">
                  <c:v>0.76285700000000001</c:v>
                </c:pt>
                <c:pt idx="837">
                  <c:v>0.77307000000000003</c:v>
                </c:pt>
                <c:pt idx="838">
                  <c:v>0.76842999999999995</c:v>
                </c:pt>
                <c:pt idx="839">
                  <c:v>0.77570099999999997</c:v>
                </c:pt>
                <c:pt idx="840">
                  <c:v>0.74055000000000004</c:v>
                </c:pt>
                <c:pt idx="841">
                  <c:v>0.73968500000000004</c:v>
                </c:pt>
                <c:pt idx="842">
                  <c:v>0.74632900000000002</c:v>
                </c:pt>
                <c:pt idx="843">
                  <c:v>0.77052200000000004</c:v>
                </c:pt>
                <c:pt idx="844">
                  <c:v>0.75077700000000003</c:v>
                </c:pt>
                <c:pt idx="845">
                  <c:v>0.78130999999999995</c:v>
                </c:pt>
                <c:pt idx="846">
                  <c:v>0.76073299999999999</c:v>
                </c:pt>
                <c:pt idx="847">
                  <c:v>0.73599999999999999</c:v>
                </c:pt>
                <c:pt idx="848">
                  <c:v>0.75290999999999997</c:v>
                </c:pt>
                <c:pt idx="849">
                  <c:v>0.76</c:v>
                </c:pt>
                <c:pt idx="850">
                  <c:v>0.75539800000000001</c:v>
                </c:pt>
                <c:pt idx="851">
                  <c:v>0.76529499999999995</c:v>
                </c:pt>
                <c:pt idx="852">
                  <c:v>0.77023600000000003</c:v>
                </c:pt>
                <c:pt idx="853">
                  <c:v>0.73507599999999995</c:v>
                </c:pt>
                <c:pt idx="854">
                  <c:v>0.772401</c:v>
                </c:pt>
                <c:pt idx="855">
                  <c:v>0.74117599999999995</c:v>
                </c:pt>
                <c:pt idx="856">
                  <c:v>0.74446400000000001</c:v>
                </c:pt>
                <c:pt idx="857">
                  <c:v>0.76624099999999995</c:v>
                </c:pt>
                <c:pt idx="858">
                  <c:v>0.74283299999999997</c:v>
                </c:pt>
                <c:pt idx="859">
                  <c:v>0.77294300000000005</c:v>
                </c:pt>
                <c:pt idx="860">
                  <c:v>0.72737700000000005</c:v>
                </c:pt>
                <c:pt idx="861">
                  <c:v>0.74532900000000002</c:v>
                </c:pt>
                <c:pt idx="862">
                  <c:v>0.782192</c:v>
                </c:pt>
                <c:pt idx="863">
                  <c:v>0.74848999999999999</c:v>
                </c:pt>
                <c:pt idx="864">
                  <c:v>0.77182799999999996</c:v>
                </c:pt>
                <c:pt idx="865">
                  <c:v>0.74044399999999999</c:v>
                </c:pt>
                <c:pt idx="866">
                  <c:v>0.76151100000000005</c:v>
                </c:pt>
                <c:pt idx="867">
                  <c:v>0.75946400000000003</c:v>
                </c:pt>
                <c:pt idx="868">
                  <c:v>0.75113399999999997</c:v>
                </c:pt>
                <c:pt idx="869">
                  <c:v>0.78037000000000001</c:v>
                </c:pt>
                <c:pt idx="870">
                  <c:v>0.73938400000000004</c:v>
                </c:pt>
                <c:pt idx="871">
                  <c:v>0.72885599999999995</c:v>
                </c:pt>
                <c:pt idx="872">
                  <c:v>0.772119</c:v>
                </c:pt>
                <c:pt idx="873">
                  <c:v>0.78695700000000002</c:v>
                </c:pt>
                <c:pt idx="874">
                  <c:v>0.75164600000000004</c:v>
                </c:pt>
                <c:pt idx="875">
                  <c:v>0.75088999999999995</c:v>
                </c:pt>
                <c:pt idx="876">
                  <c:v>0.74565999999999999</c:v>
                </c:pt>
                <c:pt idx="877">
                  <c:v>0.77014700000000003</c:v>
                </c:pt>
                <c:pt idx="878">
                  <c:v>0.74982599999999999</c:v>
                </c:pt>
                <c:pt idx="879">
                  <c:v>0.75026499999999996</c:v>
                </c:pt>
                <c:pt idx="880">
                  <c:v>0.73722100000000002</c:v>
                </c:pt>
                <c:pt idx="881">
                  <c:v>0.76452200000000003</c:v>
                </c:pt>
                <c:pt idx="882">
                  <c:v>0.73180999999999996</c:v>
                </c:pt>
                <c:pt idx="883">
                  <c:v>0.73865499999999995</c:v>
                </c:pt>
                <c:pt idx="884">
                  <c:v>0.74699599999999999</c:v>
                </c:pt>
                <c:pt idx="885">
                  <c:v>0.76275599999999999</c:v>
                </c:pt>
                <c:pt idx="886">
                  <c:v>0.76947600000000005</c:v>
                </c:pt>
                <c:pt idx="887">
                  <c:v>0.77108200000000005</c:v>
                </c:pt>
                <c:pt idx="888">
                  <c:v>0.74945799999999996</c:v>
                </c:pt>
                <c:pt idx="889">
                  <c:v>0.754417</c:v>
                </c:pt>
                <c:pt idx="890">
                  <c:v>0.75153099999999995</c:v>
                </c:pt>
                <c:pt idx="891">
                  <c:v>0.76891699999999996</c:v>
                </c:pt>
                <c:pt idx="892">
                  <c:v>0.74550399999999994</c:v>
                </c:pt>
                <c:pt idx="893">
                  <c:v>0.74391099999999999</c:v>
                </c:pt>
                <c:pt idx="894">
                  <c:v>0.77563199999999999</c:v>
                </c:pt>
                <c:pt idx="895">
                  <c:v>0.75107500000000005</c:v>
                </c:pt>
                <c:pt idx="896">
                  <c:v>0.75237299999999996</c:v>
                </c:pt>
                <c:pt idx="897">
                  <c:v>0.74310100000000001</c:v>
                </c:pt>
                <c:pt idx="898">
                  <c:v>0.75649</c:v>
                </c:pt>
                <c:pt idx="899">
                  <c:v>0.75935299999999994</c:v>
                </c:pt>
                <c:pt idx="900">
                  <c:v>0.76703299999999996</c:v>
                </c:pt>
                <c:pt idx="901">
                  <c:v>0.77322400000000002</c:v>
                </c:pt>
                <c:pt idx="902">
                  <c:v>0.76272099999999998</c:v>
                </c:pt>
                <c:pt idx="903">
                  <c:v>0.76110100000000003</c:v>
                </c:pt>
                <c:pt idx="904">
                  <c:v>0.77457600000000004</c:v>
                </c:pt>
                <c:pt idx="905">
                  <c:v>0.76281100000000002</c:v>
                </c:pt>
                <c:pt idx="906">
                  <c:v>0.75586699999999996</c:v>
                </c:pt>
                <c:pt idx="907">
                  <c:v>0.72649399999999997</c:v>
                </c:pt>
                <c:pt idx="908">
                  <c:v>0.74650700000000003</c:v>
                </c:pt>
                <c:pt idx="909">
                  <c:v>0.75675700000000001</c:v>
                </c:pt>
                <c:pt idx="910">
                  <c:v>0.758409</c:v>
                </c:pt>
                <c:pt idx="911">
                  <c:v>0.76265899999999998</c:v>
                </c:pt>
                <c:pt idx="912">
                  <c:v>0.76846800000000004</c:v>
                </c:pt>
                <c:pt idx="913">
                  <c:v>0.73881399999999997</c:v>
                </c:pt>
                <c:pt idx="914">
                  <c:v>0.75604199999999999</c:v>
                </c:pt>
                <c:pt idx="915">
                  <c:v>0.77955799999999997</c:v>
                </c:pt>
                <c:pt idx="916">
                  <c:v>0.76037399999999999</c:v>
                </c:pt>
                <c:pt idx="917">
                  <c:v>0.75429599999999997</c:v>
                </c:pt>
                <c:pt idx="918">
                  <c:v>0.74883299999999997</c:v>
                </c:pt>
                <c:pt idx="919">
                  <c:v>0.74605999999999995</c:v>
                </c:pt>
                <c:pt idx="920">
                  <c:v>0.73986300000000005</c:v>
                </c:pt>
                <c:pt idx="921">
                  <c:v>0.76449299999999998</c:v>
                </c:pt>
                <c:pt idx="922">
                  <c:v>0.77350699999999994</c:v>
                </c:pt>
                <c:pt idx="923">
                  <c:v>0.76170599999999999</c:v>
                </c:pt>
                <c:pt idx="924">
                  <c:v>0.75139900000000004</c:v>
                </c:pt>
                <c:pt idx="925">
                  <c:v>0.75943099999999997</c:v>
                </c:pt>
                <c:pt idx="926">
                  <c:v>0.76131400000000005</c:v>
                </c:pt>
                <c:pt idx="927">
                  <c:v>0.76061199999999995</c:v>
                </c:pt>
                <c:pt idx="928">
                  <c:v>0.74946999999999997</c:v>
                </c:pt>
                <c:pt idx="929">
                  <c:v>0.77096200000000004</c:v>
                </c:pt>
                <c:pt idx="930">
                  <c:v>0.74155599999999999</c:v>
                </c:pt>
                <c:pt idx="931">
                  <c:v>0.75</c:v>
                </c:pt>
                <c:pt idx="932">
                  <c:v>0.76617900000000005</c:v>
                </c:pt>
                <c:pt idx="933">
                  <c:v>0.75960099999999997</c:v>
                </c:pt>
                <c:pt idx="934">
                  <c:v>0.748691</c:v>
                </c:pt>
                <c:pt idx="935">
                  <c:v>0.75401099999999999</c:v>
                </c:pt>
                <c:pt idx="936">
                  <c:v>0.76138799999999995</c:v>
                </c:pt>
                <c:pt idx="937">
                  <c:v>0.75428600000000001</c:v>
                </c:pt>
                <c:pt idx="938">
                  <c:v>0.74308200000000002</c:v>
                </c:pt>
                <c:pt idx="939">
                  <c:v>0.74964799999999998</c:v>
                </c:pt>
                <c:pt idx="940">
                  <c:v>0.72609400000000002</c:v>
                </c:pt>
                <c:pt idx="941">
                  <c:v>0.748691</c:v>
                </c:pt>
                <c:pt idx="942">
                  <c:v>0.77741899999999997</c:v>
                </c:pt>
                <c:pt idx="943">
                  <c:v>0.74145099999999997</c:v>
                </c:pt>
                <c:pt idx="944">
                  <c:v>0.73821499999999995</c:v>
                </c:pt>
                <c:pt idx="945">
                  <c:v>0.72652399999999995</c:v>
                </c:pt>
                <c:pt idx="946">
                  <c:v>0.73044200000000004</c:v>
                </c:pt>
                <c:pt idx="947">
                  <c:v>0.74680500000000005</c:v>
                </c:pt>
                <c:pt idx="948">
                  <c:v>0.74518899999999999</c:v>
                </c:pt>
                <c:pt idx="949">
                  <c:v>0.76174900000000001</c:v>
                </c:pt>
                <c:pt idx="950">
                  <c:v>0.76095400000000002</c:v>
                </c:pt>
                <c:pt idx="951">
                  <c:v>0.74625900000000001</c:v>
                </c:pt>
                <c:pt idx="952">
                  <c:v>0.76198200000000005</c:v>
                </c:pt>
                <c:pt idx="953">
                  <c:v>0.77068599999999998</c:v>
                </c:pt>
                <c:pt idx="954">
                  <c:v>0.76285199999999997</c:v>
                </c:pt>
                <c:pt idx="955">
                  <c:v>0.77293199999999995</c:v>
                </c:pt>
                <c:pt idx="956">
                  <c:v>0.74066299999999996</c:v>
                </c:pt>
                <c:pt idx="957">
                  <c:v>0.77759299999999998</c:v>
                </c:pt>
                <c:pt idx="958">
                  <c:v>0.75452900000000001</c:v>
                </c:pt>
                <c:pt idx="959">
                  <c:v>0.74196899999999999</c:v>
                </c:pt>
                <c:pt idx="960">
                  <c:v>0.76178599999999996</c:v>
                </c:pt>
                <c:pt idx="961">
                  <c:v>0.73872700000000002</c:v>
                </c:pt>
                <c:pt idx="962">
                  <c:v>0.74229500000000004</c:v>
                </c:pt>
                <c:pt idx="963">
                  <c:v>0.75205699999999998</c:v>
                </c:pt>
                <c:pt idx="964">
                  <c:v>0.76720699999999997</c:v>
                </c:pt>
                <c:pt idx="965">
                  <c:v>0.74904000000000004</c:v>
                </c:pt>
                <c:pt idx="966">
                  <c:v>0.74024000000000001</c:v>
                </c:pt>
                <c:pt idx="967">
                  <c:v>0.74639</c:v>
                </c:pt>
                <c:pt idx="968">
                  <c:v>0.73165800000000003</c:v>
                </c:pt>
                <c:pt idx="969">
                  <c:v>0.76901699999999995</c:v>
                </c:pt>
                <c:pt idx="970">
                  <c:v>0.76890899999999995</c:v>
                </c:pt>
                <c:pt idx="971">
                  <c:v>0.76880599999999999</c:v>
                </c:pt>
                <c:pt idx="972">
                  <c:v>0.75054699999999996</c:v>
                </c:pt>
                <c:pt idx="973">
                  <c:v>0.73362099999999997</c:v>
                </c:pt>
                <c:pt idx="974">
                  <c:v>0.75737399999999999</c:v>
                </c:pt>
                <c:pt idx="975">
                  <c:v>0.74899000000000004</c:v>
                </c:pt>
                <c:pt idx="976">
                  <c:v>0.74248700000000001</c:v>
                </c:pt>
                <c:pt idx="977">
                  <c:v>0.78692399999999996</c:v>
                </c:pt>
                <c:pt idx="978">
                  <c:v>0.73462799999999995</c:v>
                </c:pt>
                <c:pt idx="979">
                  <c:v>0.76390800000000003</c:v>
                </c:pt>
                <c:pt idx="980">
                  <c:v>0.75285999999999997</c:v>
                </c:pt>
                <c:pt idx="981">
                  <c:v>0.76054999999999995</c:v>
                </c:pt>
                <c:pt idx="982">
                  <c:v>0.74668999999999996</c:v>
                </c:pt>
                <c:pt idx="983">
                  <c:v>0.75674300000000005</c:v>
                </c:pt>
                <c:pt idx="984">
                  <c:v>0.781555</c:v>
                </c:pt>
                <c:pt idx="985">
                  <c:v>0.75622699999999998</c:v>
                </c:pt>
                <c:pt idx="986">
                  <c:v>0.77650300000000005</c:v>
                </c:pt>
                <c:pt idx="987">
                  <c:v>0.77692300000000003</c:v>
                </c:pt>
                <c:pt idx="988">
                  <c:v>0.730217</c:v>
                </c:pt>
                <c:pt idx="989">
                  <c:v>0.73253800000000002</c:v>
                </c:pt>
                <c:pt idx="990">
                  <c:v>0.75128600000000001</c:v>
                </c:pt>
                <c:pt idx="991">
                  <c:v>0.76835399999999998</c:v>
                </c:pt>
                <c:pt idx="992">
                  <c:v>0.75936400000000004</c:v>
                </c:pt>
                <c:pt idx="993">
                  <c:v>0.76247799999999999</c:v>
                </c:pt>
                <c:pt idx="994">
                  <c:v>0.758907</c:v>
                </c:pt>
                <c:pt idx="995">
                  <c:v>0.73452399999999995</c:v>
                </c:pt>
                <c:pt idx="996">
                  <c:v>0.75617400000000001</c:v>
                </c:pt>
                <c:pt idx="997">
                  <c:v>0.75760300000000003</c:v>
                </c:pt>
                <c:pt idx="998">
                  <c:v>0.76227800000000001</c:v>
                </c:pt>
                <c:pt idx="999">
                  <c:v>0.75369699999999995</c:v>
                </c:pt>
                <c:pt idx="1000">
                  <c:v>0.76513799999999998</c:v>
                </c:pt>
                <c:pt idx="1001">
                  <c:v>0.77115699999999998</c:v>
                </c:pt>
                <c:pt idx="1002">
                  <c:v>0.74929800000000002</c:v>
                </c:pt>
                <c:pt idx="1003">
                  <c:v>0.78488800000000003</c:v>
                </c:pt>
                <c:pt idx="1004">
                  <c:v>0.771702</c:v>
                </c:pt>
                <c:pt idx="1005">
                  <c:v>0.76151100000000005</c:v>
                </c:pt>
                <c:pt idx="1006">
                  <c:v>0.76502700000000001</c:v>
                </c:pt>
                <c:pt idx="1007">
                  <c:v>0.753251</c:v>
                </c:pt>
                <c:pt idx="1008">
                  <c:v>0.742807</c:v>
                </c:pt>
                <c:pt idx="1009">
                  <c:v>0.75942500000000002</c:v>
                </c:pt>
                <c:pt idx="1010">
                  <c:v>0.76956500000000005</c:v>
                </c:pt>
                <c:pt idx="1011">
                  <c:v>0.76974200000000004</c:v>
                </c:pt>
                <c:pt idx="1012">
                  <c:v>0.77188699999999999</c:v>
                </c:pt>
                <c:pt idx="1013">
                  <c:v>0.78726200000000002</c:v>
                </c:pt>
                <c:pt idx="1014">
                  <c:v>0.76468400000000003</c:v>
                </c:pt>
                <c:pt idx="1015">
                  <c:v>0.76507400000000003</c:v>
                </c:pt>
                <c:pt idx="1016">
                  <c:v>0.74196899999999999</c:v>
                </c:pt>
                <c:pt idx="1017">
                  <c:v>0.764621</c:v>
                </c:pt>
                <c:pt idx="1018">
                  <c:v>0.77977099999999999</c:v>
                </c:pt>
                <c:pt idx="1019">
                  <c:v>0.76554800000000001</c:v>
                </c:pt>
                <c:pt idx="1020">
                  <c:v>0.76284700000000005</c:v>
                </c:pt>
                <c:pt idx="1021">
                  <c:v>0.75687700000000002</c:v>
                </c:pt>
                <c:pt idx="1022">
                  <c:v>0.75854500000000002</c:v>
                </c:pt>
                <c:pt idx="1023">
                  <c:v>0.73903300000000005</c:v>
                </c:pt>
                <c:pt idx="1024">
                  <c:v>0.75294099999999997</c:v>
                </c:pt>
                <c:pt idx="1025">
                  <c:v>0.77283000000000002</c:v>
                </c:pt>
                <c:pt idx="1026">
                  <c:v>0.76314800000000005</c:v>
                </c:pt>
                <c:pt idx="1027">
                  <c:v>0.77018500000000001</c:v>
                </c:pt>
                <c:pt idx="1028">
                  <c:v>0.77001900000000001</c:v>
                </c:pt>
                <c:pt idx="1029">
                  <c:v>0.75071900000000003</c:v>
                </c:pt>
                <c:pt idx="1030">
                  <c:v>0.76267600000000002</c:v>
                </c:pt>
                <c:pt idx="1031">
                  <c:v>0.762795</c:v>
                </c:pt>
                <c:pt idx="1032">
                  <c:v>0.76827500000000004</c:v>
                </c:pt>
                <c:pt idx="1033">
                  <c:v>0.71970400000000001</c:v>
                </c:pt>
                <c:pt idx="1034">
                  <c:v>0.74885000000000002</c:v>
                </c:pt>
                <c:pt idx="1035">
                  <c:v>0.75114999999999998</c:v>
                </c:pt>
                <c:pt idx="1036">
                  <c:v>0.76985300000000001</c:v>
                </c:pt>
                <c:pt idx="1037">
                  <c:v>0.73839600000000005</c:v>
                </c:pt>
                <c:pt idx="1038">
                  <c:v>0.77046300000000001</c:v>
                </c:pt>
                <c:pt idx="1039">
                  <c:v>0.75262200000000001</c:v>
                </c:pt>
                <c:pt idx="1040">
                  <c:v>0.76707999999999998</c:v>
                </c:pt>
                <c:pt idx="1041">
                  <c:v>0.75929800000000003</c:v>
                </c:pt>
                <c:pt idx="1042">
                  <c:v>0.76542600000000005</c:v>
                </c:pt>
                <c:pt idx="1043">
                  <c:v>0.75993200000000005</c:v>
                </c:pt>
                <c:pt idx="1044">
                  <c:v>0.75598600000000005</c:v>
                </c:pt>
                <c:pt idx="1045">
                  <c:v>0.77735799999999999</c:v>
                </c:pt>
                <c:pt idx="1046">
                  <c:v>0.76396399999999998</c:v>
                </c:pt>
                <c:pt idx="1047">
                  <c:v>0.75567600000000001</c:v>
                </c:pt>
                <c:pt idx="1048">
                  <c:v>0.78710899999999995</c:v>
                </c:pt>
                <c:pt idx="1049">
                  <c:v>0.76295000000000002</c:v>
                </c:pt>
                <c:pt idx="1050">
                  <c:v>0.74583299999999997</c:v>
                </c:pt>
                <c:pt idx="1051">
                  <c:v>0.75228099999999998</c:v>
                </c:pt>
                <c:pt idx="1052">
                  <c:v>0.78342999999999996</c:v>
                </c:pt>
                <c:pt idx="1053">
                  <c:v>0.749915</c:v>
                </c:pt>
                <c:pt idx="1054">
                  <c:v>0.764791</c:v>
                </c:pt>
                <c:pt idx="1055">
                  <c:v>0.76189600000000002</c:v>
                </c:pt>
                <c:pt idx="1056">
                  <c:v>0.77158899999999997</c:v>
                </c:pt>
                <c:pt idx="1057">
                  <c:v>0.75311399999999995</c:v>
                </c:pt>
                <c:pt idx="1058">
                  <c:v>0.75417400000000001</c:v>
                </c:pt>
                <c:pt idx="1059">
                  <c:v>0.77331000000000005</c:v>
                </c:pt>
                <c:pt idx="1060">
                  <c:v>0.77667900000000001</c:v>
                </c:pt>
                <c:pt idx="1061">
                  <c:v>0.76756800000000003</c:v>
                </c:pt>
                <c:pt idx="1062">
                  <c:v>0.77203100000000002</c:v>
                </c:pt>
                <c:pt idx="1063">
                  <c:v>0.74793399999999999</c:v>
                </c:pt>
                <c:pt idx="1064">
                  <c:v>0.72400699999999996</c:v>
                </c:pt>
                <c:pt idx="1065">
                  <c:v>0.76220600000000005</c:v>
                </c:pt>
                <c:pt idx="1066">
                  <c:v>0.73821999999999999</c:v>
                </c:pt>
                <c:pt idx="1067">
                  <c:v>0.74582599999999999</c:v>
                </c:pt>
                <c:pt idx="1068">
                  <c:v>0.74003399999999997</c:v>
                </c:pt>
                <c:pt idx="1069">
                  <c:v>0.74745200000000001</c:v>
                </c:pt>
                <c:pt idx="1070">
                  <c:v>0.76182799999999995</c:v>
                </c:pt>
                <c:pt idx="1071">
                  <c:v>0.75235600000000002</c:v>
                </c:pt>
                <c:pt idx="1072">
                  <c:v>0.77286500000000002</c:v>
                </c:pt>
                <c:pt idx="1073">
                  <c:v>0.73904099999999995</c:v>
                </c:pt>
                <c:pt idx="1074">
                  <c:v>0.75854100000000002</c:v>
                </c:pt>
                <c:pt idx="1075">
                  <c:v>0.75457799999999997</c:v>
                </c:pt>
                <c:pt idx="1076">
                  <c:v>0.74797199999999997</c:v>
                </c:pt>
                <c:pt idx="1077">
                  <c:v>0.75521400000000005</c:v>
                </c:pt>
                <c:pt idx="1078">
                  <c:v>0.76412100000000005</c:v>
                </c:pt>
                <c:pt idx="1079">
                  <c:v>0.76862399999999997</c:v>
                </c:pt>
                <c:pt idx="1080">
                  <c:v>0.767424</c:v>
                </c:pt>
                <c:pt idx="1081">
                  <c:v>0.76802099999999995</c:v>
                </c:pt>
                <c:pt idx="1082">
                  <c:v>0.76881699999999997</c:v>
                </c:pt>
                <c:pt idx="1083">
                  <c:v>0.75454500000000002</c:v>
                </c:pt>
                <c:pt idx="1084">
                  <c:v>0.77005599999999996</c:v>
                </c:pt>
                <c:pt idx="1085">
                  <c:v>0.73271200000000003</c:v>
                </c:pt>
                <c:pt idx="1086">
                  <c:v>0.77047100000000002</c:v>
                </c:pt>
                <c:pt idx="1087">
                  <c:v>0.75847799999999999</c:v>
                </c:pt>
                <c:pt idx="1088">
                  <c:v>0.76010599999999995</c:v>
                </c:pt>
                <c:pt idx="1089">
                  <c:v>0.75025600000000003</c:v>
                </c:pt>
                <c:pt idx="1090">
                  <c:v>0.77690800000000004</c:v>
                </c:pt>
                <c:pt idx="1091">
                  <c:v>0.73954299999999995</c:v>
                </c:pt>
                <c:pt idx="1092">
                  <c:v>0.77383999999999997</c:v>
                </c:pt>
                <c:pt idx="1093">
                  <c:v>0.77048899999999998</c:v>
                </c:pt>
                <c:pt idx="1094">
                  <c:v>0.75543899999999997</c:v>
                </c:pt>
                <c:pt idx="1095">
                  <c:v>0.74475499999999994</c:v>
                </c:pt>
                <c:pt idx="1096">
                  <c:v>0.75383199999999995</c:v>
                </c:pt>
                <c:pt idx="1097">
                  <c:v>0.76068400000000003</c:v>
                </c:pt>
                <c:pt idx="1098">
                  <c:v>0.76231899999999997</c:v>
                </c:pt>
                <c:pt idx="1099">
                  <c:v>0.75587700000000002</c:v>
                </c:pt>
                <c:pt idx="1100">
                  <c:v>0.77813699999999997</c:v>
                </c:pt>
                <c:pt idx="1101">
                  <c:v>0.77847599999999995</c:v>
                </c:pt>
                <c:pt idx="1102">
                  <c:v>0.77156100000000005</c:v>
                </c:pt>
                <c:pt idx="1103">
                  <c:v>0.756942</c:v>
                </c:pt>
                <c:pt idx="1104">
                  <c:v>0.75646899999999995</c:v>
                </c:pt>
                <c:pt idx="1105">
                  <c:v>0.78146099999999996</c:v>
                </c:pt>
                <c:pt idx="1106">
                  <c:v>0.75814400000000004</c:v>
                </c:pt>
                <c:pt idx="1107">
                  <c:v>0.79444400000000004</c:v>
                </c:pt>
                <c:pt idx="1108">
                  <c:v>0.756714</c:v>
                </c:pt>
                <c:pt idx="1109">
                  <c:v>0.76919000000000004</c:v>
                </c:pt>
                <c:pt idx="1110">
                  <c:v>0.75491900000000001</c:v>
                </c:pt>
                <c:pt idx="1111">
                  <c:v>0.76495400000000002</c:v>
                </c:pt>
                <c:pt idx="1112">
                  <c:v>0.75716899999999998</c:v>
                </c:pt>
                <c:pt idx="1113">
                  <c:v>0.75741700000000001</c:v>
                </c:pt>
                <c:pt idx="1114">
                  <c:v>0.74509800000000004</c:v>
                </c:pt>
                <c:pt idx="1115">
                  <c:v>0.76930299999999996</c:v>
                </c:pt>
                <c:pt idx="1116">
                  <c:v>0.75080499999999994</c:v>
                </c:pt>
                <c:pt idx="1117">
                  <c:v>0.75758700000000001</c:v>
                </c:pt>
                <c:pt idx="1118">
                  <c:v>0.74288200000000004</c:v>
                </c:pt>
                <c:pt idx="1119">
                  <c:v>0.76333300000000004</c:v>
                </c:pt>
                <c:pt idx="1120">
                  <c:v>0.76063400000000003</c:v>
                </c:pt>
                <c:pt idx="1121">
                  <c:v>0.75706300000000004</c:v>
                </c:pt>
                <c:pt idx="1122">
                  <c:v>0.75610599999999994</c:v>
                </c:pt>
                <c:pt idx="1123">
                  <c:v>0.73380500000000004</c:v>
                </c:pt>
                <c:pt idx="1124">
                  <c:v>0.77601500000000001</c:v>
                </c:pt>
                <c:pt idx="1125">
                  <c:v>0.75988999999999995</c:v>
                </c:pt>
                <c:pt idx="1126">
                  <c:v>0.76174900000000001</c:v>
                </c:pt>
                <c:pt idx="1127">
                  <c:v>0.76994499999999999</c:v>
                </c:pt>
                <c:pt idx="1128">
                  <c:v>0.76499099999999998</c:v>
                </c:pt>
                <c:pt idx="1129">
                  <c:v>0.77018900000000001</c:v>
                </c:pt>
                <c:pt idx="1130">
                  <c:v>0.77777799999999997</c:v>
                </c:pt>
                <c:pt idx="1131">
                  <c:v>0.77224300000000001</c:v>
                </c:pt>
                <c:pt idx="1132">
                  <c:v>0.76478900000000005</c:v>
                </c:pt>
                <c:pt idx="1133">
                  <c:v>0.77343200000000001</c:v>
                </c:pt>
                <c:pt idx="1134">
                  <c:v>0.75215900000000002</c:v>
                </c:pt>
                <c:pt idx="1135">
                  <c:v>0.75380499999999995</c:v>
                </c:pt>
                <c:pt idx="1136">
                  <c:v>0.77150799999999997</c:v>
                </c:pt>
                <c:pt idx="1137">
                  <c:v>0.74413799999999997</c:v>
                </c:pt>
                <c:pt idx="1138">
                  <c:v>0.74767600000000001</c:v>
                </c:pt>
                <c:pt idx="1139">
                  <c:v>0.76752299999999996</c:v>
                </c:pt>
                <c:pt idx="1140">
                  <c:v>0.75482099999999996</c:v>
                </c:pt>
                <c:pt idx="1141">
                  <c:v>0.74419400000000002</c:v>
                </c:pt>
                <c:pt idx="1142">
                  <c:v>0.76911499999999999</c:v>
                </c:pt>
                <c:pt idx="1143">
                  <c:v>0.75665499999999997</c:v>
                </c:pt>
                <c:pt idx="1144">
                  <c:v>0.77037699999999998</c:v>
                </c:pt>
                <c:pt idx="1145">
                  <c:v>0.76672700000000005</c:v>
                </c:pt>
                <c:pt idx="1146">
                  <c:v>0.77384900000000001</c:v>
                </c:pt>
                <c:pt idx="1147">
                  <c:v>0.74887300000000001</c:v>
                </c:pt>
                <c:pt idx="1148">
                  <c:v>0.75098399999999998</c:v>
                </c:pt>
                <c:pt idx="1149">
                  <c:v>0.75008799999999998</c:v>
                </c:pt>
                <c:pt idx="1150">
                  <c:v>0.75224899999999995</c:v>
                </c:pt>
                <c:pt idx="1151">
                  <c:v>0.76890899999999995</c:v>
                </c:pt>
                <c:pt idx="1152">
                  <c:v>0.77140299999999995</c:v>
                </c:pt>
                <c:pt idx="1153">
                  <c:v>0.73808700000000005</c:v>
                </c:pt>
                <c:pt idx="1154">
                  <c:v>0.76007499999999995</c:v>
                </c:pt>
                <c:pt idx="1155">
                  <c:v>0.77137500000000003</c:v>
                </c:pt>
                <c:pt idx="1156">
                  <c:v>0.76075300000000001</c:v>
                </c:pt>
                <c:pt idx="1157">
                  <c:v>0.74385999999999997</c:v>
                </c:pt>
                <c:pt idx="1158">
                  <c:v>0.77292799999999995</c:v>
                </c:pt>
                <c:pt idx="1159">
                  <c:v>0.74982099999999996</c:v>
                </c:pt>
                <c:pt idx="1160">
                  <c:v>0.74045899999999998</c:v>
                </c:pt>
                <c:pt idx="1161">
                  <c:v>0.73096399999999995</c:v>
                </c:pt>
                <c:pt idx="1162">
                  <c:v>0.75286699999999995</c:v>
                </c:pt>
                <c:pt idx="1163">
                  <c:v>0.75215900000000002</c:v>
                </c:pt>
                <c:pt idx="1164">
                  <c:v>0.76082300000000003</c:v>
                </c:pt>
                <c:pt idx="1165">
                  <c:v>0.753417</c:v>
                </c:pt>
                <c:pt idx="1166">
                  <c:v>0.76162399999999997</c:v>
                </c:pt>
                <c:pt idx="1167">
                  <c:v>0.76353800000000005</c:v>
                </c:pt>
                <c:pt idx="1168">
                  <c:v>0.74473199999999995</c:v>
                </c:pt>
                <c:pt idx="1169">
                  <c:v>0.74668999999999996</c:v>
                </c:pt>
                <c:pt idx="1170">
                  <c:v>0.75740099999999999</c:v>
                </c:pt>
                <c:pt idx="1171">
                  <c:v>0.74080900000000005</c:v>
                </c:pt>
                <c:pt idx="1172">
                  <c:v>0.74305600000000005</c:v>
                </c:pt>
                <c:pt idx="1173">
                  <c:v>0.74433199999999999</c:v>
                </c:pt>
                <c:pt idx="1174">
                  <c:v>0.73576299999999994</c:v>
                </c:pt>
                <c:pt idx="1175">
                  <c:v>0.74094000000000004</c:v>
                </c:pt>
                <c:pt idx="1176">
                  <c:v>0.75</c:v>
                </c:pt>
                <c:pt idx="1177">
                  <c:v>0.75296200000000002</c:v>
                </c:pt>
                <c:pt idx="1178">
                  <c:v>0.75798200000000004</c:v>
                </c:pt>
                <c:pt idx="1179">
                  <c:v>0.735043</c:v>
                </c:pt>
                <c:pt idx="1180">
                  <c:v>0.75613699999999995</c:v>
                </c:pt>
                <c:pt idx="1181">
                  <c:v>0.76520100000000002</c:v>
                </c:pt>
                <c:pt idx="1182">
                  <c:v>0.72291700000000003</c:v>
                </c:pt>
                <c:pt idx="1183">
                  <c:v>0.75184499999999999</c:v>
                </c:pt>
                <c:pt idx="1184">
                  <c:v>0.74245000000000005</c:v>
                </c:pt>
                <c:pt idx="1185">
                  <c:v>0.77215</c:v>
                </c:pt>
                <c:pt idx="1186">
                  <c:v>0.75116300000000003</c:v>
                </c:pt>
                <c:pt idx="1187">
                  <c:v>0.75335700000000005</c:v>
                </c:pt>
                <c:pt idx="1188">
                  <c:v>0.75535699999999995</c:v>
                </c:pt>
                <c:pt idx="1189">
                  <c:v>0.77509099999999997</c:v>
                </c:pt>
                <c:pt idx="1190">
                  <c:v>0.72775900000000004</c:v>
                </c:pt>
                <c:pt idx="1191">
                  <c:v>0.75941999999999998</c:v>
                </c:pt>
                <c:pt idx="1192">
                  <c:v>0.75739400000000001</c:v>
                </c:pt>
                <c:pt idx="1193">
                  <c:v>0.75754900000000003</c:v>
                </c:pt>
                <c:pt idx="1194">
                  <c:v>0.76161999999999996</c:v>
                </c:pt>
                <c:pt idx="1195">
                  <c:v>0.75105599999999995</c:v>
                </c:pt>
                <c:pt idx="1196">
                  <c:v>0.743286</c:v>
                </c:pt>
                <c:pt idx="1197">
                  <c:v>0.75650600000000001</c:v>
                </c:pt>
                <c:pt idx="1198">
                  <c:v>0.76021300000000003</c:v>
                </c:pt>
                <c:pt idx="1199">
                  <c:v>0.74172499999999997</c:v>
                </c:pt>
                <c:pt idx="1200">
                  <c:v>0.763486</c:v>
                </c:pt>
                <c:pt idx="1201">
                  <c:v>0.75537600000000005</c:v>
                </c:pt>
                <c:pt idx="1202">
                  <c:v>0.73752099999999998</c:v>
                </c:pt>
                <c:pt idx="1203">
                  <c:v>0.76371699999999998</c:v>
                </c:pt>
                <c:pt idx="1204">
                  <c:v>0.761181</c:v>
                </c:pt>
                <c:pt idx="1205">
                  <c:v>0.767706</c:v>
                </c:pt>
                <c:pt idx="1206">
                  <c:v>0.75579300000000005</c:v>
                </c:pt>
                <c:pt idx="1207">
                  <c:v>0.74452200000000002</c:v>
                </c:pt>
                <c:pt idx="1208">
                  <c:v>0.751799</c:v>
                </c:pt>
                <c:pt idx="1209">
                  <c:v>0.75095699999999999</c:v>
                </c:pt>
                <c:pt idx="1210">
                  <c:v>0.76806600000000003</c:v>
                </c:pt>
                <c:pt idx="1211">
                  <c:v>0.77342</c:v>
                </c:pt>
                <c:pt idx="1212">
                  <c:v>0.75609800000000005</c:v>
                </c:pt>
                <c:pt idx="1213">
                  <c:v>0.767096</c:v>
                </c:pt>
                <c:pt idx="1214">
                  <c:v>0.75748599999999999</c:v>
                </c:pt>
                <c:pt idx="1215">
                  <c:v>0.76753700000000002</c:v>
                </c:pt>
                <c:pt idx="1216">
                  <c:v>0.76599600000000001</c:v>
                </c:pt>
                <c:pt idx="1217">
                  <c:v>0.76203900000000002</c:v>
                </c:pt>
                <c:pt idx="1218">
                  <c:v>0.74779700000000005</c:v>
                </c:pt>
                <c:pt idx="1219">
                  <c:v>0.76424599999999998</c:v>
                </c:pt>
                <c:pt idx="1220">
                  <c:v>0.75669600000000004</c:v>
                </c:pt>
                <c:pt idx="1221">
                  <c:v>0.76017699999999999</c:v>
                </c:pt>
                <c:pt idx="1222">
                  <c:v>0.77110699999999999</c:v>
                </c:pt>
                <c:pt idx="1223">
                  <c:v>0.74411799999999995</c:v>
                </c:pt>
                <c:pt idx="1224">
                  <c:v>0.76773599999999997</c:v>
                </c:pt>
                <c:pt idx="1225">
                  <c:v>0.763687</c:v>
                </c:pt>
                <c:pt idx="1226">
                  <c:v>0.72504100000000005</c:v>
                </c:pt>
                <c:pt idx="1227">
                  <c:v>0.75226000000000004</c:v>
                </c:pt>
                <c:pt idx="1228">
                  <c:v>0.76570899999999997</c:v>
                </c:pt>
                <c:pt idx="1229">
                  <c:v>0.78046400000000005</c:v>
                </c:pt>
                <c:pt idx="1230">
                  <c:v>0.74204400000000004</c:v>
                </c:pt>
                <c:pt idx="1231">
                  <c:v>0.74922800000000001</c:v>
                </c:pt>
                <c:pt idx="1232">
                  <c:v>0.73993200000000003</c:v>
                </c:pt>
                <c:pt idx="1233">
                  <c:v>0.75576600000000005</c:v>
                </c:pt>
                <c:pt idx="1234">
                  <c:v>0.75553499999999996</c:v>
                </c:pt>
                <c:pt idx="1235">
                  <c:v>0.74141400000000002</c:v>
                </c:pt>
                <c:pt idx="1236">
                  <c:v>0.75364600000000004</c:v>
                </c:pt>
                <c:pt idx="1237">
                  <c:v>0.74956500000000004</c:v>
                </c:pt>
                <c:pt idx="1238">
                  <c:v>0.75576900000000002</c:v>
                </c:pt>
                <c:pt idx="1239">
                  <c:v>0.72730300000000003</c:v>
                </c:pt>
                <c:pt idx="1240">
                  <c:v>0.76541199999999998</c:v>
                </c:pt>
                <c:pt idx="1241">
                  <c:v>0.75169900000000001</c:v>
                </c:pt>
                <c:pt idx="1242">
                  <c:v>0.78539599999999998</c:v>
                </c:pt>
                <c:pt idx="1243">
                  <c:v>0.74482800000000005</c:v>
                </c:pt>
                <c:pt idx="1244">
                  <c:v>0.77759599999999995</c:v>
                </c:pt>
                <c:pt idx="1245">
                  <c:v>0.75</c:v>
                </c:pt>
                <c:pt idx="1246">
                  <c:v>0.76040099999999999</c:v>
                </c:pt>
                <c:pt idx="1247">
                  <c:v>0.74342600000000003</c:v>
                </c:pt>
                <c:pt idx="1248">
                  <c:v>0.75663599999999998</c:v>
                </c:pt>
                <c:pt idx="1249">
                  <c:v>0.73769099999999999</c:v>
                </c:pt>
                <c:pt idx="1250">
                  <c:v>0.76221399999999995</c:v>
                </c:pt>
                <c:pt idx="1251">
                  <c:v>0.773285</c:v>
                </c:pt>
                <c:pt idx="1252">
                  <c:v>0.74315100000000001</c:v>
                </c:pt>
                <c:pt idx="1253">
                  <c:v>0.74653599999999998</c:v>
                </c:pt>
                <c:pt idx="1254">
                  <c:v>0.74041500000000005</c:v>
                </c:pt>
                <c:pt idx="1255">
                  <c:v>0.76126099999999997</c:v>
                </c:pt>
                <c:pt idx="1256">
                  <c:v>0.77409499999999998</c:v>
                </c:pt>
                <c:pt idx="1257">
                  <c:v>0.73607400000000001</c:v>
                </c:pt>
                <c:pt idx="1258">
                  <c:v>0.76391900000000001</c:v>
                </c:pt>
                <c:pt idx="1259">
                  <c:v>0.75189899999999998</c:v>
                </c:pt>
                <c:pt idx="1260">
                  <c:v>0.76660700000000004</c:v>
                </c:pt>
                <c:pt idx="1261">
                  <c:v>0.76726899999999998</c:v>
                </c:pt>
                <c:pt idx="1262">
                  <c:v>0.75017699999999998</c:v>
                </c:pt>
                <c:pt idx="1263">
                  <c:v>0.75764500000000001</c:v>
                </c:pt>
                <c:pt idx="1264">
                  <c:v>0.74879700000000005</c:v>
                </c:pt>
                <c:pt idx="1265">
                  <c:v>0.76097999999999999</c:v>
                </c:pt>
                <c:pt idx="1266">
                  <c:v>0.75611899999999999</c:v>
                </c:pt>
                <c:pt idx="1267">
                  <c:v>0.76377099999999998</c:v>
                </c:pt>
                <c:pt idx="1268">
                  <c:v>0.73</c:v>
                </c:pt>
                <c:pt idx="1269">
                  <c:v>0.76529899999999995</c:v>
                </c:pt>
                <c:pt idx="1270">
                  <c:v>0.76578500000000005</c:v>
                </c:pt>
                <c:pt idx="1271">
                  <c:v>0.74501700000000004</c:v>
                </c:pt>
                <c:pt idx="1272">
                  <c:v>0.75686299999999995</c:v>
                </c:pt>
                <c:pt idx="1273">
                  <c:v>0.76975099999999996</c:v>
                </c:pt>
                <c:pt idx="1274">
                  <c:v>0.77951099999999995</c:v>
                </c:pt>
                <c:pt idx="1275">
                  <c:v>0.75757600000000003</c:v>
                </c:pt>
                <c:pt idx="1276">
                  <c:v>0.77384900000000001</c:v>
                </c:pt>
                <c:pt idx="1277">
                  <c:v>0.75570899999999996</c:v>
                </c:pt>
                <c:pt idx="1278">
                  <c:v>0.76121300000000003</c:v>
                </c:pt>
                <c:pt idx="1279">
                  <c:v>0.75805900000000004</c:v>
                </c:pt>
                <c:pt idx="1280">
                  <c:v>0.770397</c:v>
                </c:pt>
                <c:pt idx="1281">
                  <c:v>0.74459699999999995</c:v>
                </c:pt>
                <c:pt idx="1282">
                  <c:v>0.75396799999999997</c:v>
                </c:pt>
                <c:pt idx="1283">
                  <c:v>0.74717299999999998</c:v>
                </c:pt>
                <c:pt idx="1284">
                  <c:v>0.75365400000000005</c:v>
                </c:pt>
                <c:pt idx="1285">
                  <c:v>0.75502599999999997</c:v>
                </c:pt>
                <c:pt idx="1286">
                  <c:v>0.76519300000000001</c:v>
                </c:pt>
                <c:pt idx="1287">
                  <c:v>0.77234400000000003</c:v>
                </c:pt>
                <c:pt idx="1288">
                  <c:v>0.72705900000000001</c:v>
                </c:pt>
                <c:pt idx="1289">
                  <c:v>0.74844299999999997</c:v>
                </c:pt>
                <c:pt idx="1290">
                  <c:v>0.76265499999999997</c:v>
                </c:pt>
                <c:pt idx="1291">
                  <c:v>0.76053099999999996</c:v>
                </c:pt>
                <c:pt idx="1292">
                  <c:v>0.74915500000000002</c:v>
                </c:pt>
                <c:pt idx="1293">
                  <c:v>0.78054500000000004</c:v>
                </c:pt>
                <c:pt idx="1294">
                  <c:v>0.75504400000000005</c:v>
                </c:pt>
                <c:pt idx="1295">
                  <c:v>0.76958099999999996</c:v>
                </c:pt>
                <c:pt idx="1296">
                  <c:v>0.755413</c:v>
                </c:pt>
                <c:pt idx="1297">
                  <c:v>0.74136100000000005</c:v>
                </c:pt>
                <c:pt idx="1298">
                  <c:v>0.73378200000000005</c:v>
                </c:pt>
                <c:pt idx="1299">
                  <c:v>0.76744199999999996</c:v>
                </c:pt>
                <c:pt idx="1300">
                  <c:v>0.754687</c:v>
                </c:pt>
                <c:pt idx="1301">
                  <c:v>0.77101399999999998</c:v>
                </c:pt>
                <c:pt idx="1302">
                  <c:v>0.76304300000000003</c:v>
                </c:pt>
                <c:pt idx="1303">
                  <c:v>0.77643899999999999</c:v>
                </c:pt>
                <c:pt idx="1304">
                  <c:v>0.77005299999999999</c:v>
                </c:pt>
                <c:pt idx="1305">
                  <c:v>0.75851400000000002</c:v>
                </c:pt>
                <c:pt idx="1306">
                  <c:v>0.74027299999999996</c:v>
                </c:pt>
                <c:pt idx="1307">
                  <c:v>0.76885199999999998</c:v>
                </c:pt>
                <c:pt idx="1308">
                  <c:v>0.76709799999999995</c:v>
                </c:pt>
                <c:pt idx="1309">
                  <c:v>0.74736800000000003</c:v>
                </c:pt>
                <c:pt idx="1310">
                  <c:v>0.75923300000000005</c:v>
                </c:pt>
                <c:pt idx="1311">
                  <c:v>0.76378100000000004</c:v>
                </c:pt>
                <c:pt idx="1312">
                  <c:v>0.75034599999999996</c:v>
                </c:pt>
                <c:pt idx="1313">
                  <c:v>0.74186399999999997</c:v>
                </c:pt>
                <c:pt idx="1314">
                  <c:v>0.75434000000000001</c:v>
                </c:pt>
                <c:pt idx="1315">
                  <c:v>0.75413699999999995</c:v>
                </c:pt>
                <c:pt idx="1316">
                  <c:v>0.75351400000000002</c:v>
                </c:pt>
                <c:pt idx="1317">
                  <c:v>0.774953</c:v>
                </c:pt>
                <c:pt idx="1318">
                  <c:v>0.77100400000000002</c:v>
                </c:pt>
                <c:pt idx="1319">
                  <c:v>0.761957</c:v>
                </c:pt>
                <c:pt idx="1320">
                  <c:v>0.763262</c:v>
                </c:pt>
                <c:pt idx="1321">
                  <c:v>0.73660999999999999</c:v>
                </c:pt>
                <c:pt idx="1322">
                  <c:v>0.73993200000000003</c:v>
                </c:pt>
                <c:pt idx="1323">
                  <c:v>0.76844999999999997</c:v>
                </c:pt>
                <c:pt idx="1324">
                  <c:v>0.76017500000000005</c:v>
                </c:pt>
                <c:pt idx="1325">
                  <c:v>0.78428799999999999</c:v>
                </c:pt>
                <c:pt idx="1326">
                  <c:v>0.78346000000000005</c:v>
                </c:pt>
                <c:pt idx="1327">
                  <c:v>0.74553599999999998</c:v>
                </c:pt>
                <c:pt idx="1328">
                  <c:v>0.74701799999999996</c:v>
                </c:pt>
                <c:pt idx="1329">
                  <c:v>0.74060899999999996</c:v>
                </c:pt>
                <c:pt idx="1330">
                  <c:v>0.76249999999999996</c:v>
                </c:pt>
                <c:pt idx="1331">
                  <c:v>0.76854500000000003</c:v>
                </c:pt>
                <c:pt idx="1332">
                  <c:v>0.748973</c:v>
                </c:pt>
                <c:pt idx="1333">
                  <c:v>0.77298699999999998</c:v>
                </c:pt>
                <c:pt idx="1334">
                  <c:v>0.74482199999999998</c:v>
                </c:pt>
                <c:pt idx="1335">
                  <c:v>0.75863999999999998</c:v>
                </c:pt>
                <c:pt idx="1336">
                  <c:v>0.75797899999999996</c:v>
                </c:pt>
                <c:pt idx="1337">
                  <c:v>0.75572899999999998</c:v>
                </c:pt>
                <c:pt idx="1338">
                  <c:v>0.74543899999999996</c:v>
                </c:pt>
                <c:pt idx="1339">
                  <c:v>0.75555600000000001</c:v>
                </c:pt>
                <c:pt idx="1340">
                  <c:v>0.77290899999999996</c:v>
                </c:pt>
                <c:pt idx="1341">
                  <c:v>0.76703699999999997</c:v>
                </c:pt>
                <c:pt idx="1342">
                  <c:v>0.76904799999999995</c:v>
                </c:pt>
                <c:pt idx="1343">
                  <c:v>0.76449299999999998</c:v>
                </c:pt>
                <c:pt idx="1344">
                  <c:v>0.77795999999999998</c:v>
                </c:pt>
                <c:pt idx="1345">
                  <c:v>0.75364600000000004</c:v>
                </c:pt>
                <c:pt idx="1346">
                  <c:v>0.77853099999999997</c:v>
                </c:pt>
                <c:pt idx="1347">
                  <c:v>0.76243300000000003</c:v>
                </c:pt>
                <c:pt idx="1348">
                  <c:v>0.767818</c:v>
                </c:pt>
                <c:pt idx="1349">
                  <c:v>0.76032900000000003</c:v>
                </c:pt>
                <c:pt idx="1350">
                  <c:v>0.76293599999999995</c:v>
                </c:pt>
                <c:pt idx="1351">
                  <c:v>0.76494700000000004</c:v>
                </c:pt>
                <c:pt idx="1352">
                  <c:v>0.76879600000000003</c:v>
                </c:pt>
                <c:pt idx="1353">
                  <c:v>0.75364100000000001</c:v>
                </c:pt>
                <c:pt idx="1354">
                  <c:v>0.72730399999999995</c:v>
                </c:pt>
                <c:pt idx="1355">
                  <c:v>0.74840399999999996</c:v>
                </c:pt>
                <c:pt idx="1356">
                  <c:v>0.75816899999999998</c:v>
                </c:pt>
                <c:pt idx="1357">
                  <c:v>0.76672799999999997</c:v>
                </c:pt>
                <c:pt idx="1358">
                  <c:v>0.76899099999999998</c:v>
                </c:pt>
                <c:pt idx="1359">
                  <c:v>0.760073</c:v>
                </c:pt>
                <c:pt idx="1360">
                  <c:v>0.76875000000000004</c:v>
                </c:pt>
                <c:pt idx="1361">
                  <c:v>0.74558100000000005</c:v>
                </c:pt>
                <c:pt idx="1362">
                  <c:v>0.75533799999999995</c:v>
                </c:pt>
                <c:pt idx="1363">
                  <c:v>0.74545499999999998</c:v>
                </c:pt>
                <c:pt idx="1364">
                  <c:v>0.75272700000000003</c:v>
                </c:pt>
                <c:pt idx="1365">
                  <c:v>0.72278699999999996</c:v>
                </c:pt>
                <c:pt idx="1366">
                  <c:v>0.748587</c:v>
                </c:pt>
                <c:pt idx="1367">
                  <c:v>0.75017599999999995</c:v>
                </c:pt>
                <c:pt idx="1368">
                  <c:v>0.75345499999999999</c:v>
                </c:pt>
                <c:pt idx="1369">
                  <c:v>0.75457799999999997</c:v>
                </c:pt>
                <c:pt idx="1370">
                  <c:v>0.73993100000000001</c:v>
                </c:pt>
                <c:pt idx="1371">
                  <c:v>0.763934</c:v>
                </c:pt>
                <c:pt idx="1372">
                  <c:v>0.76755799999999996</c:v>
                </c:pt>
                <c:pt idx="1373">
                  <c:v>0.76307400000000003</c:v>
                </c:pt>
                <c:pt idx="1374">
                  <c:v>0.74792400000000003</c:v>
                </c:pt>
                <c:pt idx="1375">
                  <c:v>0.73139500000000002</c:v>
                </c:pt>
                <c:pt idx="1376">
                  <c:v>0.76843099999999998</c:v>
                </c:pt>
                <c:pt idx="1377">
                  <c:v>0.72419100000000003</c:v>
                </c:pt>
                <c:pt idx="1378">
                  <c:v>0.78861899999999996</c:v>
                </c:pt>
                <c:pt idx="1379">
                  <c:v>0.77329700000000001</c:v>
                </c:pt>
                <c:pt idx="1380">
                  <c:v>0.74416700000000002</c:v>
                </c:pt>
                <c:pt idx="1381">
                  <c:v>0.74793500000000002</c:v>
                </c:pt>
                <c:pt idx="1382">
                  <c:v>0.76234500000000005</c:v>
                </c:pt>
                <c:pt idx="1383">
                  <c:v>0.76166400000000001</c:v>
                </c:pt>
                <c:pt idx="1384">
                  <c:v>0.75862700000000005</c:v>
                </c:pt>
                <c:pt idx="1385">
                  <c:v>0.75975400000000004</c:v>
                </c:pt>
                <c:pt idx="1386">
                  <c:v>0.75053999999999998</c:v>
                </c:pt>
                <c:pt idx="1387">
                  <c:v>0.76041999999999998</c:v>
                </c:pt>
                <c:pt idx="1388">
                  <c:v>0.770926</c:v>
                </c:pt>
                <c:pt idx="1389">
                  <c:v>0.75266</c:v>
                </c:pt>
                <c:pt idx="1390">
                  <c:v>0.77393000000000001</c:v>
                </c:pt>
                <c:pt idx="1391">
                  <c:v>0.76868099999999995</c:v>
                </c:pt>
                <c:pt idx="1392">
                  <c:v>0.77495400000000003</c:v>
                </c:pt>
                <c:pt idx="1393">
                  <c:v>0.77919700000000003</c:v>
                </c:pt>
                <c:pt idx="1394">
                  <c:v>0.75504400000000005</c:v>
                </c:pt>
                <c:pt idx="1395">
                  <c:v>0.75258499999999995</c:v>
                </c:pt>
                <c:pt idx="1396">
                  <c:v>0.75234699999999999</c:v>
                </c:pt>
                <c:pt idx="1397">
                  <c:v>0.73877199999999998</c:v>
                </c:pt>
                <c:pt idx="1398">
                  <c:v>0.75917299999999999</c:v>
                </c:pt>
                <c:pt idx="1399">
                  <c:v>0.76173299999999999</c:v>
                </c:pt>
                <c:pt idx="1400">
                  <c:v>0.76539900000000005</c:v>
                </c:pt>
                <c:pt idx="1401">
                  <c:v>0.75647500000000001</c:v>
                </c:pt>
                <c:pt idx="1402">
                  <c:v>0.76901699999999995</c:v>
                </c:pt>
                <c:pt idx="1403">
                  <c:v>0.75653000000000004</c:v>
                </c:pt>
                <c:pt idx="1404">
                  <c:v>0.74870899999999996</c:v>
                </c:pt>
                <c:pt idx="1405">
                  <c:v>0.766486</c:v>
                </c:pt>
                <c:pt idx="1406">
                  <c:v>0.75638300000000003</c:v>
                </c:pt>
                <c:pt idx="1407">
                  <c:v>0.78670399999999996</c:v>
                </c:pt>
                <c:pt idx="1408">
                  <c:v>0.76791399999999999</c:v>
                </c:pt>
                <c:pt idx="1409">
                  <c:v>0.77834300000000001</c:v>
                </c:pt>
                <c:pt idx="1410">
                  <c:v>0.76238899999999998</c:v>
                </c:pt>
                <c:pt idx="1411">
                  <c:v>0.73714800000000003</c:v>
                </c:pt>
                <c:pt idx="1412">
                  <c:v>0.758135</c:v>
                </c:pt>
                <c:pt idx="1413">
                  <c:v>0.76503600000000005</c:v>
                </c:pt>
                <c:pt idx="1414">
                  <c:v>0.77328200000000002</c:v>
                </c:pt>
                <c:pt idx="1415">
                  <c:v>0.74482800000000005</c:v>
                </c:pt>
                <c:pt idx="1416">
                  <c:v>0.757857</c:v>
                </c:pt>
                <c:pt idx="1417">
                  <c:v>0.75423099999999998</c:v>
                </c:pt>
                <c:pt idx="1418">
                  <c:v>0.75034599999999996</c:v>
                </c:pt>
                <c:pt idx="1419">
                  <c:v>0.76601799999999998</c:v>
                </c:pt>
                <c:pt idx="1420">
                  <c:v>0.76469500000000001</c:v>
                </c:pt>
                <c:pt idx="1421">
                  <c:v>0.78113600000000005</c:v>
                </c:pt>
                <c:pt idx="1422">
                  <c:v>0.75742799999999999</c:v>
                </c:pt>
                <c:pt idx="1423">
                  <c:v>0.75026899999999996</c:v>
                </c:pt>
                <c:pt idx="1424">
                  <c:v>0.75175400000000003</c:v>
                </c:pt>
                <c:pt idx="1425">
                  <c:v>0.76720699999999997</c:v>
                </c:pt>
                <c:pt idx="1426">
                  <c:v>0.75106799999999996</c:v>
                </c:pt>
                <c:pt idx="1427">
                  <c:v>0.76158099999999995</c:v>
                </c:pt>
                <c:pt idx="1428">
                  <c:v>0.72418499999999997</c:v>
                </c:pt>
                <c:pt idx="1429">
                  <c:v>0.75244100000000003</c:v>
                </c:pt>
                <c:pt idx="1430">
                  <c:v>0.73097900000000005</c:v>
                </c:pt>
                <c:pt idx="1431">
                  <c:v>0.76329100000000005</c:v>
                </c:pt>
                <c:pt idx="1432">
                  <c:v>0.75727100000000003</c:v>
                </c:pt>
                <c:pt idx="1433">
                  <c:v>0.76075300000000001</c:v>
                </c:pt>
                <c:pt idx="1434">
                  <c:v>0.76899099999999998</c:v>
                </c:pt>
                <c:pt idx="1435">
                  <c:v>0.75657700000000006</c:v>
                </c:pt>
                <c:pt idx="1436">
                  <c:v>0.75654500000000002</c:v>
                </c:pt>
                <c:pt idx="1437">
                  <c:v>0.75727</c:v>
                </c:pt>
                <c:pt idx="1438">
                  <c:v>0.75627200000000006</c:v>
                </c:pt>
                <c:pt idx="1439">
                  <c:v>0.731707</c:v>
                </c:pt>
                <c:pt idx="1440">
                  <c:v>0.764621</c:v>
                </c:pt>
                <c:pt idx="1441">
                  <c:v>0.76055600000000001</c:v>
                </c:pt>
                <c:pt idx="1442">
                  <c:v>0.73677199999999998</c:v>
                </c:pt>
                <c:pt idx="1443">
                  <c:v>0.77751899999999996</c:v>
                </c:pt>
                <c:pt idx="1444">
                  <c:v>0.76483500000000004</c:v>
                </c:pt>
                <c:pt idx="1445">
                  <c:v>0.74204199999999998</c:v>
                </c:pt>
                <c:pt idx="1446">
                  <c:v>0.75415900000000002</c:v>
                </c:pt>
                <c:pt idx="1447">
                  <c:v>0.76846800000000004</c:v>
                </c:pt>
                <c:pt idx="1448">
                  <c:v>0.75087400000000004</c:v>
                </c:pt>
                <c:pt idx="1449">
                  <c:v>0.74079200000000001</c:v>
                </c:pt>
                <c:pt idx="1450">
                  <c:v>0.78473000000000004</c:v>
                </c:pt>
                <c:pt idx="1451">
                  <c:v>0.759266</c:v>
                </c:pt>
                <c:pt idx="1452">
                  <c:v>0.744618</c:v>
                </c:pt>
                <c:pt idx="1453">
                  <c:v>0.755826</c:v>
                </c:pt>
                <c:pt idx="1454">
                  <c:v>0.73735300000000004</c:v>
                </c:pt>
                <c:pt idx="1455">
                  <c:v>0.75026300000000001</c:v>
                </c:pt>
                <c:pt idx="1456">
                  <c:v>0.75914700000000002</c:v>
                </c:pt>
                <c:pt idx="1457">
                  <c:v>0.75887700000000002</c:v>
                </c:pt>
                <c:pt idx="1458">
                  <c:v>0.77360300000000004</c:v>
                </c:pt>
                <c:pt idx="1459">
                  <c:v>0.76077300000000003</c:v>
                </c:pt>
                <c:pt idx="1460">
                  <c:v>0.78003699999999998</c:v>
                </c:pt>
                <c:pt idx="1461">
                  <c:v>0.77009300000000003</c:v>
                </c:pt>
                <c:pt idx="1462">
                  <c:v>0.77018200000000003</c:v>
                </c:pt>
                <c:pt idx="1463">
                  <c:v>0.76050300000000004</c:v>
                </c:pt>
                <c:pt idx="1464">
                  <c:v>0.75454500000000002</c:v>
                </c:pt>
                <c:pt idx="1465">
                  <c:v>0.77942900000000004</c:v>
                </c:pt>
                <c:pt idx="1466">
                  <c:v>0.75212199999999996</c:v>
                </c:pt>
                <c:pt idx="1467">
                  <c:v>0.76817299999999999</c:v>
                </c:pt>
                <c:pt idx="1468">
                  <c:v>0.77702400000000005</c:v>
                </c:pt>
                <c:pt idx="1469">
                  <c:v>0.76390400000000003</c:v>
                </c:pt>
                <c:pt idx="1470">
                  <c:v>0.75444800000000001</c:v>
                </c:pt>
                <c:pt idx="1471">
                  <c:v>0.74753000000000003</c:v>
                </c:pt>
                <c:pt idx="1472">
                  <c:v>0.76936899999999997</c:v>
                </c:pt>
                <c:pt idx="1473">
                  <c:v>0.76501799999999998</c:v>
                </c:pt>
                <c:pt idx="1474">
                  <c:v>0.75553599999999999</c:v>
                </c:pt>
                <c:pt idx="1475">
                  <c:v>0.75614999999999999</c:v>
                </c:pt>
                <c:pt idx="1476">
                  <c:v>0.74835399999999996</c:v>
                </c:pt>
                <c:pt idx="1477">
                  <c:v>0.72647600000000001</c:v>
                </c:pt>
                <c:pt idx="1478">
                  <c:v>0.77659199999999995</c:v>
                </c:pt>
                <c:pt idx="1479">
                  <c:v>0.77420599999999995</c:v>
                </c:pt>
                <c:pt idx="1480">
                  <c:v>0.76463000000000003</c:v>
                </c:pt>
                <c:pt idx="1481">
                  <c:v>0.79138900000000001</c:v>
                </c:pt>
                <c:pt idx="1482">
                  <c:v>0.76053599999999999</c:v>
                </c:pt>
                <c:pt idx="1483">
                  <c:v>0.77355099999999999</c:v>
                </c:pt>
                <c:pt idx="1484">
                  <c:v>0.74123499999999998</c:v>
                </c:pt>
                <c:pt idx="1485">
                  <c:v>0.79333299999999995</c:v>
                </c:pt>
                <c:pt idx="1486">
                  <c:v>0.77249100000000004</c:v>
                </c:pt>
                <c:pt idx="1487">
                  <c:v>0.793103</c:v>
                </c:pt>
                <c:pt idx="1488">
                  <c:v>0.76305100000000003</c:v>
                </c:pt>
                <c:pt idx="1489">
                  <c:v>0.739896</c:v>
                </c:pt>
                <c:pt idx="1490">
                  <c:v>0.77670499999999998</c:v>
                </c:pt>
                <c:pt idx="1491">
                  <c:v>0.75606300000000004</c:v>
                </c:pt>
                <c:pt idx="1492">
                  <c:v>0.75080800000000003</c:v>
                </c:pt>
                <c:pt idx="1493">
                  <c:v>0.76892099999999997</c:v>
                </c:pt>
                <c:pt idx="1494">
                  <c:v>0.75858999999999999</c:v>
                </c:pt>
                <c:pt idx="1495">
                  <c:v>0.761818</c:v>
                </c:pt>
                <c:pt idx="1496">
                  <c:v>0.74545499999999998</c:v>
                </c:pt>
                <c:pt idx="1497">
                  <c:v>0.76265499999999997</c:v>
                </c:pt>
                <c:pt idx="1498">
                  <c:v>0.74407100000000004</c:v>
                </c:pt>
                <c:pt idx="1499">
                  <c:v>0.753274</c:v>
                </c:pt>
                <c:pt idx="1500">
                  <c:v>0.743174</c:v>
                </c:pt>
                <c:pt idx="1501">
                  <c:v>0.75183199999999994</c:v>
                </c:pt>
                <c:pt idx="1502">
                  <c:v>0.75470099999999996</c:v>
                </c:pt>
                <c:pt idx="1503">
                  <c:v>0.73690500000000003</c:v>
                </c:pt>
                <c:pt idx="1504">
                  <c:v>0.748054</c:v>
                </c:pt>
                <c:pt idx="1505">
                  <c:v>0.75536000000000003</c:v>
                </c:pt>
                <c:pt idx="1506">
                  <c:v>0.75583800000000001</c:v>
                </c:pt>
                <c:pt idx="1507">
                  <c:v>0.75600699999999998</c:v>
                </c:pt>
                <c:pt idx="1508">
                  <c:v>0.74222999999999995</c:v>
                </c:pt>
                <c:pt idx="1509">
                  <c:v>0.76788500000000004</c:v>
                </c:pt>
                <c:pt idx="1510">
                  <c:v>0.72565400000000002</c:v>
                </c:pt>
                <c:pt idx="1511">
                  <c:v>0.74221499999999996</c:v>
                </c:pt>
                <c:pt idx="1512">
                  <c:v>0.73710799999999999</c:v>
                </c:pt>
                <c:pt idx="1513">
                  <c:v>0.77765399999999996</c:v>
                </c:pt>
                <c:pt idx="1514">
                  <c:v>0.76149699999999998</c:v>
                </c:pt>
                <c:pt idx="1515">
                  <c:v>0.74850099999999997</c:v>
                </c:pt>
                <c:pt idx="1516">
                  <c:v>0.766011</c:v>
                </c:pt>
                <c:pt idx="1517">
                  <c:v>0.76327699999999998</c:v>
                </c:pt>
                <c:pt idx="1518">
                  <c:v>0.74767899999999998</c:v>
                </c:pt>
                <c:pt idx="1519">
                  <c:v>0.73989700000000003</c:v>
                </c:pt>
                <c:pt idx="1520">
                  <c:v>0.76095400000000002</c:v>
                </c:pt>
                <c:pt idx="1521">
                  <c:v>0.77166400000000002</c:v>
                </c:pt>
                <c:pt idx="1522">
                  <c:v>0.75008600000000003</c:v>
                </c:pt>
                <c:pt idx="1523">
                  <c:v>0.766011</c:v>
                </c:pt>
                <c:pt idx="1524">
                  <c:v>0.74674700000000005</c:v>
                </c:pt>
                <c:pt idx="1525">
                  <c:v>0.745201</c:v>
                </c:pt>
                <c:pt idx="1526">
                  <c:v>0.74747799999999998</c:v>
                </c:pt>
                <c:pt idx="1527">
                  <c:v>0.76482099999999997</c:v>
                </c:pt>
                <c:pt idx="1528">
                  <c:v>0.75222</c:v>
                </c:pt>
                <c:pt idx="1529">
                  <c:v>0.75499099999999997</c:v>
                </c:pt>
                <c:pt idx="1530">
                  <c:v>0.78515000000000001</c:v>
                </c:pt>
                <c:pt idx="1531">
                  <c:v>0.776667</c:v>
                </c:pt>
                <c:pt idx="1532">
                  <c:v>0.74146299999999998</c:v>
                </c:pt>
                <c:pt idx="1533">
                  <c:v>0.75886500000000001</c:v>
                </c:pt>
                <c:pt idx="1534">
                  <c:v>0.768598</c:v>
                </c:pt>
                <c:pt idx="1535">
                  <c:v>0.77620800000000001</c:v>
                </c:pt>
                <c:pt idx="1536">
                  <c:v>0.79421600000000003</c:v>
                </c:pt>
                <c:pt idx="1537">
                  <c:v>0.75957399999999997</c:v>
                </c:pt>
                <c:pt idx="1538">
                  <c:v>0.76862699999999995</c:v>
                </c:pt>
                <c:pt idx="1539">
                  <c:v>0.75727100000000003</c:v>
                </c:pt>
                <c:pt idx="1540">
                  <c:v>0.75789499999999999</c:v>
                </c:pt>
                <c:pt idx="1541">
                  <c:v>0.75315799999999999</c:v>
                </c:pt>
                <c:pt idx="1542">
                  <c:v>0.74698799999999999</c:v>
                </c:pt>
                <c:pt idx="1543">
                  <c:v>0.73937799999999998</c:v>
                </c:pt>
                <c:pt idx="1544">
                  <c:v>0.75174799999999997</c:v>
                </c:pt>
                <c:pt idx="1545">
                  <c:v>0.77716399999999997</c:v>
                </c:pt>
                <c:pt idx="1546">
                  <c:v>0.77370399999999995</c:v>
                </c:pt>
                <c:pt idx="1547">
                  <c:v>0.76391900000000001</c:v>
                </c:pt>
                <c:pt idx="1548">
                  <c:v>0.79816699999999996</c:v>
                </c:pt>
                <c:pt idx="1549">
                  <c:v>0.747359</c:v>
                </c:pt>
                <c:pt idx="1550">
                  <c:v>0.75611899999999999</c:v>
                </c:pt>
                <c:pt idx="1551">
                  <c:v>0.74744299999999997</c:v>
                </c:pt>
                <c:pt idx="1552">
                  <c:v>0.73650499999999997</c:v>
                </c:pt>
                <c:pt idx="1553">
                  <c:v>0.76897800000000005</c:v>
                </c:pt>
                <c:pt idx="1554">
                  <c:v>0.74240300000000004</c:v>
                </c:pt>
                <c:pt idx="1555">
                  <c:v>0.76358700000000002</c:v>
                </c:pt>
                <c:pt idx="1556">
                  <c:v>0.75677099999999997</c:v>
                </c:pt>
                <c:pt idx="1557">
                  <c:v>0.76346899999999995</c:v>
                </c:pt>
                <c:pt idx="1558">
                  <c:v>0.75746899999999995</c:v>
                </c:pt>
                <c:pt idx="1559">
                  <c:v>0.76247799999999999</c:v>
                </c:pt>
                <c:pt idx="1560">
                  <c:v>0.75938600000000001</c:v>
                </c:pt>
                <c:pt idx="1561">
                  <c:v>0.772281</c:v>
                </c:pt>
                <c:pt idx="1562">
                  <c:v>0.76487499999999997</c:v>
                </c:pt>
                <c:pt idx="1563">
                  <c:v>0.76203200000000004</c:v>
                </c:pt>
                <c:pt idx="1564">
                  <c:v>0.76778999999999997</c:v>
                </c:pt>
                <c:pt idx="1565">
                  <c:v>0.75</c:v>
                </c:pt>
                <c:pt idx="1566">
                  <c:v>0.77301900000000001</c:v>
                </c:pt>
                <c:pt idx="1567">
                  <c:v>0.77323699999999995</c:v>
                </c:pt>
                <c:pt idx="1568">
                  <c:v>0.75385899999999995</c:v>
                </c:pt>
                <c:pt idx="1569">
                  <c:v>0.751946</c:v>
                </c:pt>
                <c:pt idx="1570">
                  <c:v>0.75627200000000006</c:v>
                </c:pt>
                <c:pt idx="1571">
                  <c:v>0.74850099999999997</c:v>
                </c:pt>
                <c:pt idx="1572">
                  <c:v>0.763822</c:v>
                </c:pt>
                <c:pt idx="1573">
                  <c:v>0.74130799999999997</c:v>
                </c:pt>
                <c:pt idx="1574">
                  <c:v>0.76360300000000003</c:v>
                </c:pt>
                <c:pt idx="1575">
                  <c:v>0.77655700000000005</c:v>
                </c:pt>
                <c:pt idx="1576">
                  <c:v>0.76458000000000004</c:v>
                </c:pt>
                <c:pt idx="1577">
                  <c:v>0.75565400000000005</c:v>
                </c:pt>
                <c:pt idx="1578">
                  <c:v>0.74059900000000001</c:v>
                </c:pt>
                <c:pt idx="1579">
                  <c:v>0.762903</c:v>
                </c:pt>
                <c:pt idx="1580">
                  <c:v>0.75753199999999998</c:v>
                </c:pt>
                <c:pt idx="1581">
                  <c:v>0.75821400000000005</c:v>
                </c:pt>
                <c:pt idx="1582">
                  <c:v>0.758467</c:v>
                </c:pt>
                <c:pt idx="1583">
                  <c:v>0.77518500000000001</c:v>
                </c:pt>
                <c:pt idx="1584">
                  <c:v>0.760791</c:v>
                </c:pt>
                <c:pt idx="1585">
                  <c:v>0.73422399999999999</c:v>
                </c:pt>
                <c:pt idx="1586">
                  <c:v>0.749278</c:v>
                </c:pt>
                <c:pt idx="1587">
                  <c:v>0.74205900000000002</c:v>
                </c:pt>
                <c:pt idx="1588">
                  <c:v>0.75485000000000002</c:v>
                </c:pt>
                <c:pt idx="1589">
                  <c:v>0.76956500000000005</c:v>
                </c:pt>
                <c:pt idx="1590">
                  <c:v>0.77675700000000003</c:v>
                </c:pt>
                <c:pt idx="1591">
                  <c:v>0.75212800000000002</c:v>
                </c:pt>
                <c:pt idx="1592">
                  <c:v>0.75873000000000002</c:v>
                </c:pt>
                <c:pt idx="1593">
                  <c:v>0.75078800000000001</c:v>
                </c:pt>
                <c:pt idx="1594">
                  <c:v>0.75780999999999998</c:v>
                </c:pt>
                <c:pt idx="1595">
                  <c:v>0.74530700000000005</c:v>
                </c:pt>
                <c:pt idx="1596">
                  <c:v>0.76131300000000002</c:v>
                </c:pt>
                <c:pt idx="1597">
                  <c:v>0.75104199999999999</c:v>
                </c:pt>
                <c:pt idx="1598">
                  <c:v>0.740981</c:v>
                </c:pt>
                <c:pt idx="1599">
                  <c:v>0.75052099999999999</c:v>
                </c:pt>
                <c:pt idx="1600">
                  <c:v>0.76268899999999995</c:v>
                </c:pt>
                <c:pt idx="1601">
                  <c:v>0.73541299999999998</c:v>
                </c:pt>
                <c:pt idx="1602">
                  <c:v>0.76684399999999997</c:v>
                </c:pt>
                <c:pt idx="1603">
                  <c:v>0.758907</c:v>
                </c:pt>
                <c:pt idx="1604">
                  <c:v>0.75721899999999998</c:v>
                </c:pt>
                <c:pt idx="1605">
                  <c:v>0.76418200000000003</c:v>
                </c:pt>
                <c:pt idx="1606">
                  <c:v>0.76792800000000006</c:v>
                </c:pt>
                <c:pt idx="1607">
                  <c:v>0.76170199999999999</c:v>
                </c:pt>
                <c:pt idx="1608">
                  <c:v>0.77673499999999995</c:v>
                </c:pt>
                <c:pt idx="1609">
                  <c:v>0.76520200000000005</c:v>
                </c:pt>
                <c:pt idx="1610">
                  <c:v>0.75503600000000004</c:v>
                </c:pt>
                <c:pt idx="1611">
                  <c:v>0.75824400000000003</c:v>
                </c:pt>
                <c:pt idx="1612">
                  <c:v>0.74755199999999999</c:v>
                </c:pt>
                <c:pt idx="1613">
                  <c:v>0.765405</c:v>
                </c:pt>
                <c:pt idx="1614">
                  <c:v>0.75195000000000001</c:v>
                </c:pt>
                <c:pt idx="1615">
                  <c:v>0.76740299999999995</c:v>
                </c:pt>
                <c:pt idx="1616">
                  <c:v>0.76824000000000003</c:v>
                </c:pt>
                <c:pt idx="1617">
                  <c:v>0.75209499999999996</c:v>
                </c:pt>
                <c:pt idx="1618">
                  <c:v>0.77106699999999995</c:v>
                </c:pt>
                <c:pt idx="1619">
                  <c:v>0.76032</c:v>
                </c:pt>
                <c:pt idx="1620">
                  <c:v>0.76855600000000002</c:v>
                </c:pt>
                <c:pt idx="1621">
                  <c:v>0.76325399999999999</c:v>
                </c:pt>
                <c:pt idx="1622">
                  <c:v>0.76360300000000003</c:v>
                </c:pt>
                <c:pt idx="1623">
                  <c:v>0.74695299999999998</c:v>
                </c:pt>
                <c:pt idx="1624">
                  <c:v>0.76353599999999999</c:v>
                </c:pt>
                <c:pt idx="1625">
                  <c:v>0.76247799999999999</c:v>
                </c:pt>
                <c:pt idx="1626">
                  <c:v>0.75641000000000003</c:v>
                </c:pt>
                <c:pt idx="1627">
                  <c:v>0.73941999999999997</c:v>
                </c:pt>
                <c:pt idx="1628">
                  <c:v>0.75512400000000002</c:v>
                </c:pt>
                <c:pt idx="1629">
                  <c:v>0.76072700000000004</c:v>
                </c:pt>
                <c:pt idx="1630">
                  <c:v>0.76550499999999999</c:v>
                </c:pt>
                <c:pt idx="1631">
                  <c:v>0.77352900000000002</c:v>
                </c:pt>
                <c:pt idx="1632">
                  <c:v>0.76961299999999999</c:v>
                </c:pt>
                <c:pt idx="1633">
                  <c:v>0.74973999999999996</c:v>
                </c:pt>
                <c:pt idx="1634">
                  <c:v>0.73160499999999995</c:v>
                </c:pt>
                <c:pt idx="1635">
                  <c:v>0.75224100000000005</c:v>
                </c:pt>
                <c:pt idx="1636">
                  <c:v>0.77706799999999998</c:v>
                </c:pt>
                <c:pt idx="1637">
                  <c:v>0.77739599999999998</c:v>
                </c:pt>
                <c:pt idx="1638">
                  <c:v>0.76096299999999995</c:v>
                </c:pt>
                <c:pt idx="1639">
                  <c:v>0.755243</c:v>
                </c:pt>
                <c:pt idx="1640">
                  <c:v>0.74588699999999997</c:v>
                </c:pt>
                <c:pt idx="1641">
                  <c:v>0.74829900000000005</c:v>
                </c:pt>
                <c:pt idx="1642">
                  <c:v>0.76527999999999996</c:v>
                </c:pt>
                <c:pt idx="1643">
                  <c:v>0.760656</c:v>
                </c:pt>
                <c:pt idx="1644">
                  <c:v>0.75652200000000003</c:v>
                </c:pt>
                <c:pt idx="1645">
                  <c:v>0.73848800000000003</c:v>
                </c:pt>
                <c:pt idx="1646">
                  <c:v>0.76466400000000001</c:v>
                </c:pt>
                <c:pt idx="1647">
                  <c:v>0.75580599999999998</c:v>
                </c:pt>
                <c:pt idx="1648">
                  <c:v>0.77161199999999996</c:v>
                </c:pt>
                <c:pt idx="1649">
                  <c:v>0.73378200000000005</c:v>
                </c:pt>
                <c:pt idx="1650">
                  <c:v>0.75153599999999998</c:v>
                </c:pt>
                <c:pt idx="1651">
                  <c:v>0.777138</c:v>
                </c:pt>
                <c:pt idx="1652">
                  <c:v>0.75215900000000002</c:v>
                </c:pt>
                <c:pt idx="1653">
                  <c:v>0.75251299999999999</c:v>
                </c:pt>
                <c:pt idx="1654">
                  <c:v>0.74687000000000003</c:v>
                </c:pt>
                <c:pt idx="1655">
                  <c:v>0.72982800000000003</c:v>
                </c:pt>
                <c:pt idx="1656">
                  <c:v>0.764428</c:v>
                </c:pt>
                <c:pt idx="1657">
                  <c:v>0.77552600000000005</c:v>
                </c:pt>
                <c:pt idx="1658">
                  <c:v>0.76630200000000004</c:v>
                </c:pt>
                <c:pt idx="1659">
                  <c:v>0.76352100000000001</c:v>
                </c:pt>
                <c:pt idx="1660">
                  <c:v>0.75631800000000005</c:v>
                </c:pt>
                <c:pt idx="1661">
                  <c:v>0.75903399999999999</c:v>
                </c:pt>
                <c:pt idx="1662">
                  <c:v>0.76947600000000005</c:v>
                </c:pt>
                <c:pt idx="1663">
                  <c:v>0.75371299999999997</c:v>
                </c:pt>
                <c:pt idx="1664">
                  <c:v>0.75165400000000004</c:v>
                </c:pt>
                <c:pt idx="1665">
                  <c:v>0.76329100000000005</c:v>
                </c:pt>
                <c:pt idx="1666">
                  <c:v>0.75711700000000004</c:v>
                </c:pt>
                <c:pt idx="1667">
                  <c:v>0.76878400000000002</c:v>
                </c:pt>
                <c:pt idx="1668">
                  <c:v>0.76773000000000002</c:v>
                </c:pt>
                <c:pt idx="1669">
                  <c:v>0.75347600000000003</c:v>
                </c:pt>
                <c:pt idx="1670">
                  <c:v>0.75506200000000001</c:v>
                </c:pt>
                <c:pt idx="1671">
                  <c:v>0.76284700000000005</c:v>
                </c:pt>
                <c:pt idx="1672">
                  <c:v>0.759745</c:v>
                </c:pt>
                <c:pt idx="1673">
                  <c:v>0.77230500000000002</c:v>
                </c:pt>
                <c:pt idx="1674">
                  <c:v>0.77095599999999997</c:v>
                </c:pt>
                <c:pt idx="1675">
                  <c:v>0.77900800000000003</c:v>
                </c:pt>
                <c:pt idx="1676">
                  <c:v>0.77226099999999998</c:v>
                </c:pt>
                <c:pt idx="1677">
                  <c:v>0.76953300000000002</c:v>
                </c:pt>
                <c:pt idx="1678">
                  <c:v>0.75921300000000003</c:v>
                </c:pt>
                <c:pt idx="1679">
                  <c:v>0.76236400000000004</c:v>
                </c:pt>
                <c:pt idx="1680">
                  <c:v>0.75175400000000003</c:v>
                </c:pt>
                <c:pt idx="1681">
                  <c:v>0.74230099999999999</c:v>
                </c:pt>
                <c:pt idx="1682">
                  <c:v>0.74551999999999996</c:v>
                </c:pt>
                <c:pt idx="1683">
                  <c:v>0.75668400000000002</c:v>
                </c:pt>
                <c:pt idx="1684">
                  <c:v>0.762324</c:v>
                </c:pt>
                <c:pt idx="1685">
                  <c:v>0.73625600000000002</c:v>
                </c:pt>
                <c:pt idx="1686">
                  <c:v>0.73631800000000003</c:v>
                </c:pt>
                <c:pt idx="1687">
                  <c:v>0.77791699999999997</c:v>
                </c:pt>
                <c:pt idx="1688">
                  <c:v>0.75183900000000004</c:v>
                </c:pt>
                <c:pt idx="1689">
                  <c:v>0.72907</c:v>
                </c:pt>
                <c:pt idx="1690">
                  <c:v>0.77342900000000003</c:v>
                </c:pt>
                <c:pt idx="1691">
                  <c:v>0.75701799999999997</c:v>
                </c:pt>
                <c:pt idx="1692">
                  <c:v>0.77172300000000005</c:v>
                </c:pt>
                <c:pt idx="1693">
                  <c:v>0.77358800000000005</c:v>
                </c:pt>
                <c:pt idx="1694">
                  <c:v>0.74192999999999998</c:v>
                </c:pt>
                <c:pt idx="1695">
                  <c:v>0.75823200000000002</c:v>
                </c:pt>
                <c:pt idx="1696">
                  <c:v>0.757517</c:v>
                </c:pt>
                <c:pt idx="1697">
                  <c:v>0.74148000000000003</c:v>
                </c:pt>
                <c:pt idx="1698">
                  <c:v>0.76199600000000001</c:v>
                </c:pt>
                <c:pt idx="1699">
                  <c:v>0.74664399999999997</c:v>
                </c:pt>
                <c:pt idx="1700">
                  <c:v>0.74854200000000004</c:v>
                </c:pt>
                <c:pt idx="1701">
                  <c:v>0.75062799999999996</c:v>
                </c:pt>
                <c:pt idx="1702">
                  <c:v>0.75336800000000004</c:v>
                </c:pt>
                <c:pt idx="1703">
                  <c:v>0.77403299999999997</c:v>
                </c:pt>
                <c:pt idx="1704">
                  <c:v>0.74345499999999998</c:v>
                </c:pt>
                <c:pt idx="1705">
                  <c:v>0.75229699999999999</c:v>
                </c:pt>
                <c:pt idx="1706">
                  <c:v>0.73493200000000003</c:v>
                </c:pt>
                <c:pt idx="1707">
                  <c:v>0.74391099999999999</c:v>
                </c:pt>
                <c:pt idx="1708">
                  <c:v>0.75492199999999998</c:v>
                </c:pt>
                <c:pt idx="1709">
                  <c:v>0.74612699999999998</c:v>
                </c:pt>
                <c:pt idx="1710">
                  <c:v>0.76187899999999997</c:v>
                </c:pt>
                <c:pt idx="1711">
                  <c:v>0.75871900000000003</c:v>
                </c:pt>
                <c:pt idx="1712">
                  <c:v>0.72499999999999998</c:v>
                </c:pt>
                <c:pt idx="1713">
                  <c:v>0.76799200000000001</c:v>
                </c:pt>
                <c:pt idx="1714">
                  <c:v>0.76849599999999996</c:v>
                </c:pt>
                <c:pt idx="1715">
                  <c:v>0.74669099999999999</c:v>
                </c:pt>
                <c:pt idx="1716">
                  <c:v>0.73485599999999995</c:v>
                </c:pt>
                <c:pt idx="1717">
                  <c:v>0.76875000000000004</c:v>
                </c:pt>
                <c:pt idx="1718">
                  <c:v>0.75408699999999995</c:v>
                </c:pt>
                <c:pt idx="1719">
                  <c:v>0.75770599999999999</c:v>
                </c:pt>
                <c:pt idx="1720">
                  <c:v>0.73860899999999996</c:v>
                </c:pt>
                <c:pt idx="1721">
                  <c:v>0.74848499999999996</c:v>
                </c:pt>
                <c:pt idx="1722">
                  <c:v>0.76702300000000001</c:v>
                </c:pt>
                <c:pt idx="1723">
                  <c:v>0.755166</c:v>
                </c:pt>
                <c:pt idx="1724">
                  <c:v>0.74810299999999996</c:v>
                </c:pt>
                <c:pt idx="1725">
                  <c:v>0.74965199999999999</c:v>
                </c:pt>
                <c:pt idx="1726">
                  <c:v>0.75044999999999995</c:v>
                </c:pt>
                <c:pt idx="1727">
                  <c:v>0.77140200000000003</c:v>
                </c:pt>
                <c:pt idx="1728">
                  <c:v>0.75912400000000002</c:v>
                </c:pt>
                <c:pt idx="1729">
                  <c:v>0.771563</c:v>
                </c:pt>
                <c:pt idx="1730">
                  <c:v>0.76714800000000005</c:v>
                </c:pt>
                <c:pt idx="1731">
                  <c:v>0.741591</c:v>
                </c:pt>
                <c:pt idx="1732">
                  <c:v>0.74608799999999997</c:v>
                </c:pt>
                <c:pt idx="1733">
                  <c:v>0.76310999999999996</c:v>
                </c:pt>
                <c:pt idx="1734">
                  <c:v>0.74787999999999999</c:v>
                </c:pt>
                <c:pt idx="1735">
                  <c:v>0.786497</c:v>
                </c:pt>
                <c:pt idx="1736">
                  <c:v>0.74938899999999997</c:v>
                </c:pt>
                <c:pt idx="1737">
                  <c:v>0.73699099999999995</c:v>
                </c:pt>
                <c:pt idx="1738">
                  <c:v>0.76814899999999997</c:v>
                </c:pt>
                <c:pt idx="1739">
                  <c:v>0.74731400000000003</c:v>
                </c:pt>
                <c:pt idx="1740">
                  <c:v>0.75906600000000002</c:v>
                </c:pt>
                <c:pt idx="1741">
                  <c:v>0.76231899999999997</c:v>
                </c:pt>
                <c:pt idx="1742">
                  <c:v>0.76678500000000005</c:v>
                </c:pt>
                <c:pt idx="1743">
                  <c:v>0.71772400000000003</c:v>
                </c:pt>
                <c:pt idx="1744">
                  <c:v>0.77264299999999997</c:v>
                </c:pt>
                <c:pt idx="1745">
                  <c:v>0.75198600000000004</c:v>
                </c:pt>
                <c:pt idx="1746">
                  <c:v>0.74938700000000003</c:v>
                </c:pt>
                <c:pt idx="1747">
                  <c:v>0.77900599999999998</c:v>
                </c:pt>
                <c:pt idx="1748">
                  <c:v>0.76830200000000004</c:v>
                </c:pt>
                <c:pt idx="1749">
                  <c:v>0.76375000000000004</c:v>
                </c:pt>
                <c:pt idx="1750">
                  <c:v>0.74515600000000004</c:v>
                </c:pt>
                <c:pt idx="1751">
                  <c:v>0.72704899999999995</c:v>
                </c:pt>
                <c:pt idx="1752">
                  <c:v>0.762432</c:v>
                </c:pt>
                <c:pt idx="1753">
                  <c:v>0.74280800000000002</c:v>
                </c:pt>
                <c:pt idx="1754">
                  <c:v>0.74142600000000003</c:v>
                </c:pt>
                <c:pt idx="1755">
                  <c:v>0.76444800000000002</c:v>
                </c:pt>
                <c:pt idx="1756">
                  <c:v>0.75537600000000005</c:v>
                </c:pt>
                <c:pt idx="1757">
                  <c:v>0.74550300000000003</c:v>
                </c:pt>
                <c:pt idx="1758">
                  <c:v>0.76387300000000002</c:v>
                </c:pt>
                <c:pt idx="1759">
                  <c:v>0.77134899999999995</c:v>
                </c:pt>
                <c:pt idx="1760">
                  <c:v>0.76184700000000005</c:v>
                </c:pt>
                <c:pt idx="1761">
                  <c:v>0.75805299999999998</c:v>
                </c:pt>
                <c:pt idx="1762">
                  <c:v>0.77050399999999997</c:v>
                </c:pt>
                <c:pt idx="1763">
                  <c:v>0.76529899999999995</c:v>
                </c:pt>
                <c:pt idx="1764">
                  <c:v>0.76870400000000005</c:v>
                </c:pt>
                <c:pt idx="1765">
                  <c:v>0.76666699999999999</c:v>
                </c:pt>
                <c:pt idx="1766">
                  <c:v>0.77134999999999998</c:v>
                </c:pt>
                <c:pt idx="1767">
                  <c:v>0.76424599999999998</c:v>
                </c:pt>
                <c:pt idx="1768">
                  <c:v>0.75831800000000005</c:v>
                </c:pt>
                <c:pt idx="1769">
                  <c:v>0.74895500000000004</c:v>
                </c:pt>
                <c:pt idx="1770">
                  <c:v>0.77549900000000005</c:v>
                </c:pt>
                <c:pt idx="1771">
                  <c:v>0.74353999999999998</c:v>
                </c:pt>
                <c:pt idx="1772">
                  <c:v>0.74876299999999996</c:v>
                </c:pt>
                <c:pt idx="1773">
                  <c:v>0.78098900000000004</c:v>
                </c:pt>
                <c:pt idx="1774">
                  <c:v>0.74540799999999996</c:v>
                </c:pt>
                <c:pt idx="1775">
                  <c:v>0.73454200000000003</c:v>
                </c:pt>
                <c:pt idx="1776">
                  <c:v>0.765065</c:v>
                </c:pt>
                <c:pt idx="1777">
                  <c:v>0.772007</c:v>
                </c:pt>
                <c:pt idx="1778">
                  <c:v>0.73344500000000001</c:v>
                </c:pt>
                <c:pt idx="1779">
                  <c:v>0.76768099999999995</c:v>
                </c:pt>
                <c:pt idx="1780">
                  <c:v>0.77046700000000001</c:v>
                </c:pt>
                <c:pt idx="1781">
                  <c:v>0.74285699999999999</c:v>
                </c:pt>
                <c:pt idx="1782">
                  <c:v>0.74094800000000005</c:v>
                </c:pt>
                <c:pt idx="1783">
                  <c:v>0.740174</c:v>
                </c:pt>
                <c:pt idx="1784">
                  <c:v>0.73622399999999999</c:v>
                </c:pt>
                <c:pt idx="1785">
                  <c:v>0.75831899999999997</c:v>
                </c:pt>
                <c:pt idx="1786">
                  <c:v>0.74563800000000002</c:v>
                </c:pt>
                <c:pt idx="1787">
                  <c:v>0.77003699999999997</c:v>
                </c:pt>
                <c:pt idx="1788">
                  <c:v>0.76921700000000004</c:v>
                </c:pt>
                <c:pt idx="1789">
                  <c:v>0.74678299999999997</c:v>
                </c:pt>
                <c:pt idx="1790">
                  <c:v>0.74465199999999998</c:v>
                </c:pt>
                <c:pt idx="1791">
                  <c:v>0.765876</c:v>
                </c:pt>
                <c:pt idx="1792">
                  <c:v>0.74266200000000004</c:v>
                </c:pt>
                <c:pt idx="1793">
                  <c:v>0.75170599999999999</c:v>
                </c:pt>
                <c:pt idx="1794">
                  <c:v>0.72300200000000003</c:v>
                </c:pt>
                <c:pt idx="1795">
                  <c:v>0.75112999999999996</c:v>
                </c:pt>
                <c:pt idx="1796">
                  <c:v>0.77380099999999996</c:v>
                </c:pt>
                <c:pt idx="1797">
                  <c:v>0.76185400000000003</c:v>
                </c:pt>
                <c:pt idx="1798">
                  <c:v>0.762679</c:v>
                </c:pt>
                <c:pt idx="1799">
                  <c:v>0.74493200000000004</c:v>
                </c:pt>
                <c:pt idx="1800">
                  <c:v>0.75800699999999999</c:v>
                </c:pt>
                <c:pt idx="1801">
                  <c:v>0.758127</c:v>
                </c:pt>
                <c:pt idx="1802">
                  <c:v>0.75098699999999996</c:v>
                </c:pt>
                <c:pt idx="1803">
                  <c:v>0.74701899999999999</c:v>
                </c:pt>
                <c:pt idx="1804">
                  <c:v>0.76725100000000002</c:v>
                </c:pt>
                <c:pt idx="1805">
                  <c:v>0.75087700000000002</c:v>
                </c:pt>
                <c:pt idx="1806">
                  <c:v>0.765625</c:v>
                </c:pt>
                <c:pt idx="1807">
                  <c:v>0.76343700000000003</c:v>
                </c:pt>
                <c:pt idx="1808">
                  <c:v>0.75886699999999996</c:v>
                </c:pt>
                <c:pt idx="1809">
                  <c:v>0.74869600000000003</c:v>
                </c:pt>
                <c:pt idx="1810">
                  <c:v>0.74060800000000004</c:v>
                </c:pt>
                <c:pt idx="1811">
                  <c:v>0.74665499999999996</c:v>
                </c:pt>
                <c:pt idx="1812">
                  <c:v>0.76869399999999999</c:v>
                </c:pt>
                <c:pt idx="1813">
                  <c:v>0.76619700000000002</c:v>
                </c:pt>
                <c:pt idx="1814">
                  <c:v>0.78154999999999997</c:v>
                </c:pt>
                <c:pt idx="1815">
                  <c:v>0.76721600000000001</c:v>
                </c:pt>
                <c:pt idx="1816">
                  <c:v>0.75139900000000004</c:v>
                </c:pt>
                <c:pt idx="1817">
                  <c:v>0.73672400000000005</c:v>
                </c:pt>
                <c:pt idx="1818">
                  <c:v>0.74839900000000004</c:v>
                </c:pt>
                <c:pt idx="1819">
                  <c:v>0.77786</c:v>
                </c:pt>
                <c:pt idx="1820">
                  <c:v>0.78271400000000002</c:v>
                </c:pt>
                <c:pt idx="1821">
                  <c:v>0.75900699999999999</c:v>
                </c:pt>
                <c:pt idx="1822">
                  <c:v>0.75724400000000003</c:v>
                </c:pt>
                <c:pt idx="1823">
                  <c:v>0.74575999999999998</c:v>
                </c:pt>
                <c:pt idx="1824">
                  <c:v>0.77289699999999995</c:v>
                </c:pt>
                <c:pt idx="1825">
                  <c:v>0.77909600000000001</c:v>
                </c:pt>
                <c:pt idx="1826">
                  <c:v>0.76596500000000001</c:v>
                </c:pt>
                <c:pt idx="1827">
                  <c:v>0.73938899999999996</c:v>
                </c:pt>
                <c:pt idx="1828">
                  <c:v>0.76614000000000004</c:v>
                </c:pt>
                <c:pt idx="1829">
                  <c:v>0.75673199999999996</c:v>
                </c:pt>
                <c:pt idx="1830">
                  <c:v>0.75238899999999997</c:v>
                </c:pt>
                <c:pt idx="1831">
                  <c:v>0.77669200000000005</c:v>
                </c:pt>
                <c:pt idx="1832">
                  <c:v>0.762409</c:v>
                </c:pt>
                <c:pt idx="1833">
                  <c:v>0.77063199999999998</c:v>
                </c:pt>
                <c:pt idx="1834">
                  <c:v>0.75517900000000004</c:v>
                </c:pt>
                <c:pt idx="1835">
                  <c:v>0.77254199999999995</c:v>
                </c:pt>
                <c:pt idx="1836">
                  <c:v>0.78681699999999999</c:v>
                </c:pt>
                <c:pt idx="1837">
                  <c:v>0.74900299999999997</c:v>
                </c:pt>
                <c:pt idx="1838">
                  <c:v>0.74912599999999996</c:v>
                </c:pt>
                <c:pt idx="1839">
                  <c:v>0.77073999999999998</c:v>
                </c:pt>
                <c:pt idx="1840">
                  <c:v>0.78872200000000003</c:v>
                </c:pt>
                <c:pt idx="1841">
                  <c:v>0.76149800000000001</c:v>
                </c:pt>
                <c:pt idx="1842">
                  <c:v>0.74006899999999998</c:v>
                </c:pt>
                <c:pt idx="1843">
                  <c:v>0.79006100000000001</c:v>
                </c:pt>
                <c:pt idx="1844">
                  <c:v>0.76678500000000005</c:v>
                </c:pt>
                <c:pt idx="1845">
                  <c:v>0.77795999999999998</c:v>
                </c:pt>
                <c:pt idx="1846">
                  <c:v>0.74496499999999999</c:v>
                </c:pt>
                <c:pt idx="1847">
                  <c:v>0.76358800000000004</c:v>
                </c:pt>
                <c:pt idx="1848">
                  <c:v>0.77080300000000002</c:v>
                </c:pt>
                <c:pt idx="1849">
                  <c:v>0.76193100000000002</c:v>
                </c:pt>
                <c:pt idx="1850">
                  <c:v>0.78298299999999998</c:v>
                </c:pt>
                <c:pt idx="1851">
                  <c:v>0.771482</c:v>
                </c:pt>
                <c:pt idx="1852">
                  <c:v>0.74649100000000002</c:v>
                </c:pt>
                <c:pt idx="1853">
                  <c:v>0.74422699999999997</c:v>
                </c:pt>
                <c:pt idx="1854">
                  <c:v>0.77417000000000002</c:v>
                </c:pt>
                <c:pt idx="1855">
                  <c:v>0.78601500000000002</c:v>
                </c:pt>
                <c:pt idx="1856">
                  <c:v>0.76366900000000004</c:v>
                </c:pt>
                <c:pt idx="1857">
                  <c:v>0.77969599999999994</c:v>
                </c:pt>
                <c:pt idx="1858">
                  <c:v>0.76900900000000005</c:v>
                </c:pt>
                <c:pt idx="1859">
                  <c:v>0.75436700000000001</c:v>
                </c:pt>
                <c:pt idx="1860">
                  <c:v>0.77176699999999998</c:v>
                </c:pt>
                <c:pt idx="1861">
                  <c:v>0.77269399999999999</c:v>
                </c:pt>
                <c:pt idx="1862">
                  <c:v>0.74529299999999998</c:v>
                </c:pt>
                <c:pt idx="1863">
                  <c:v>0.72896099999999997</c:v>
                </c:pt>
                <c:pt idx="1864">
                  <c:v>0.756942</c:v>
                </c:pt>
                <c:pt idx="1865">
                  <c:v>0.74381600000000003</c:v>
                </c:pt>
                <c:pt idx="1866">
                  <c:v>0.75509099999999996</c:v>
                </c:pt>
                <c:pt idx="1867">
                  <c:v>0.73993200000000003</c:v>
                </c:pt>
                <c:pt idx="1868">
                  <c:v>0.75339299999999998</c:v>
                </c:pt>
                <c:pt idx="1869">
                  <c:v>0.74354799999999999</c:v>
                </c:pt>
                <c:pt idx="1870">
                  <c:v>0.75278299999999998</c:v>
                </c:pt>
                <c:pt idx="1871">
                  <c:v>0.76914700000000003</c:v>
                </c:pt>
                <c:pt idx="1872">
                  <c:v>0.78222700000000001</c:v>
                </c:pt>
                <c:pt idx="1873">
                  <c:v>0.74335099999999998</c:v>
                </c:pt>
                <c:pt idx="1874">
                  <c:v>0.79041899999999998</c:v>
                </c:pt>
                <c:pt idx="1875">
                  <c:v>0.76418399999999997</c:v>
                </c:pt>
                <c:pt idx="1876">
                  <c:v>0.74919800000000003</c:v>
                </c:pt>
                <c:pt idx="1877">
                  <c:v>0.76870499999999997</c:v>
                </c:pt>
                <c:pt idx="1878">
                  <c:v>0.735738</c:v>
                </c:pt>
                <c:pt idx="1879">
                  <c:v>0.73384099999999997</c:v>
                </c:pt>
                <c:pt idx="1880">
                  <c:v>0.75441899999999995</c:v>
                </c:pt>
                <c:pt idx="1881">
                  <c:v>0.75610599999999994</c:v>
                </c:pt>
                <c:pt idx="1882">
                  <c:v>0.76192199999999999</c:v>
                </c:pt>
                <c:pt idx="1883">
                  <c:v>0.78342900000000004</c:v>
                </c:pt>
                <c:pt idx="1884">
                  <c:v>0.75443499999999997</c:v>
                </c:pt>
                <c:pt idx="1885">
                  <c:v>0.75087700000000002</c:v>
                </c:pt>
                <c:pt idx="1886">
                  <c:v>0.74051299999999998</c:v>
                </c:pt>
                <c:pt idx="1887">
                  <c:v>0.780806</c:v>
                </c:pt>
                <c:pt idx="1888">
                  <c:v>0.769316</c:v>
                </c:pt>
                <c:pt idx="1889">
                  <c:v>0.77839899999999995</c:v>
                </c:pt>
                <c:pt idx="1890">
                  <c:v>0.75711700000000004</c:v>
                </c:pt>
                <c:pt idx="1891">
                  <c:v>0.76672700000000005</c:v>
                </c:pt>
                <c:pt idx="1892">
                  <c:v>0.75125399999999998</c:v>
                </c:pt>
                <c:pt idx="1893">
                  <c:v>0.76454</c:v>
                </c:pt>
                <c:pt idx="1894">
                  <c:v>0.75724400000000003</c:v>
                </c:pt>
                <c:pt idx="1895">
                  <c:v>0.74194099999999996</c:v>
                </c:pt>
                <c:pt idx="1896">
                  <c:v>0.77355700000000005</c:v>
                </c:pt>
                <c:pt idx="1897">
                  <c:v>0.76130699999999996</c:v>
                </c:pt>
                <c:pt idx="1898">
                  <c:v>0.76666699999999999</c:v>
                </c:pt>
                <c:pt idx="1899">
                  <c:v>0.77922100000000005</c:v>
                </c:pt>
                <c:pt idx="1900">
                  <c:v>0.76373400000000002</c:v>
                </c:pt>
                <c:pt idx="1901">
                  <c:v>0.75798600000000005</c:v>
                </c:pt>
                <c:pt idx="1902">
                  <c:v>0.76955700000000005</c:v>
                </c:pt>
                <c:pt idx="1903">
                  <c:v>0.751448</c:v>
                </c:pt>
                <c:pt idx="1904">
                  <c:v>0.78096200000000005</c:v>
                </c:pt>
                <c:pt idx="1905">
                  <c:v>0.75234000000000001</c:v>
                </c:pt>
                <c:pt idx="1906">
                  <c:v>0.76134800000000002</c:v>
                </c:pt>
                <c:pt idx="1907">
                  <c:v>0.765378</c:v>
                </c:pt>
                <c:pt idx="1908">
                  <c:v>0.787358</c:v>
                </c:pt>
                <c:pt idx="1909">
                  <c:v>0.76878299999999999</c:v>
                </c:pt>
                <c:pt idx="1910">
                  <c:v>0.75603600000000004</c:v>
                </c:pt>
                <c:pt idx="1911">
                  <c:v>0.74605999999999995</c:v>
                </c:pt>
                <c:pt idx="1912">
                  <c:v>0.75008799999999998</c:v>
                </c:pt>
                <c:pt idx="1913">
                  <c:v>0.76978400000000002</c:v>
                </c:pt>
                <c:pt idx="1914">
                  <c:v>0.76476900000000003</c:v>
                </c:pt>
                <c:pt idx="1915">
                  <c:v>0.74633700000000003</c:v>
                </c:pt>
                <c:pt idx="1916">
                  <c:v>0.72291300000000003</c:v>
                </c:pt>
                <c:pt idx="1917">
                  <c:v>0.737653</c:v>
                </c:pt>
                <c:pt idx="1918">
                  <c:v>0.783779</c:v>
                </c:pt>
                <c:pt idx="1919">
                  <c:v>0.752189</c:v>
                </c:pt>
                <c:pt idx="1920">
                  <c:v>0.78197700000000003</c:v>
                </c:pt>
                <c:pt idx="1921">
                  <c:v>0.78576900000000005</c:v>
                </c:pt>
                <c:pt idx="1922">
                  <c:v>0.76128399999999996</c:v>
                </c:pt>
                <c:pt idx="1923">
                  <c:v>0.73429100000000003</c:v>
                </c:pt>
                <c:pt idx="1924">
                  <c:v>0.77249100000000004</c:v>
                </c:pt>
                <c:pt idx="1925">
                  <c:v>0.76722500000000005</c:v>
                </c:pt>
                <c:pt idx="1926">
                  <c:v>0.77068300000000001</c:v>
                </c:pt>
                <c:pt idx="1927">
                  <c:v>0.74053199999999997</c:v>
                </c:pt>
                <c:pt idx="1928">
                  <c:v>0.75098399999999998</c:v>
                </c:pt>
                <c:pt idx="1929">
                  <c:v>0.75443499999999997</c:v>
                </c:pt>
                <c:pt idx="1930">
                  <c:v>0.76163599999999998</c:v>
                </c:pt>
                <c:pt idx="1931">
                  <c:v>0.73071699999999995</c:v>
                </c:pt>
                <c:pt idx="1932">
                  <c:v>0.73986099999999999</c:v>
                </c:pt>
                <c:pt idx="1933">
                  <c:v>0.74341599999999997</c:v>
                </c:pt>
                <c:pt idx="1934">
                  <c:v>0.75900199999999995</c:v>
                </c:pt>
                <c:pt idx="1935">
                  <c:v>0.76238700000000004</c:v>
                </c:pt>
                <c:pt idx="1936">
                  <c:v>0.76516200000000001</c:v>
                </c:pt>
                <c:pt idx="1937">
                  <c:v>0.76206300000000005</c:v>
                </c:pt>
                <c:pt idx="1938">
                  <c:v>0.77636000000000005</c:v>
                </c:pt>
                <c:pt idx="1939">
                  <c:v>0.77435900000000002</c:v>
                </c:pt>
                <c:pt idx="1940">
                  <c:v>0.75524000000000002</c:v>
                </c:pt>
                <c:pt idx="1941">
                  <c:v>0.76353599999999999</c:v>
                </c:pt>
                <c:pt idx="1942">
                  <c:v>0.761355</c:v>
                </c:pt>
                <c:pt idx="1943">
                  <c:v>0.78314600000000001</c:v>
                </c:pt>
                <c:pt idx="1944">
                  <c:v>0.75121099999999996</c:v>
                </c:pt>
                <c:pt idx="1945">
                  <c:v>0.74084499999999998</c:v>
                </c:pt>
                <c:pt idx="1946">
                  <c:v>0.76378699999999999</c:v>
                </c:pt>
                <c:pt idx="1947">
                  <c:v>0.76332699999999998</c:v>
                </c:pt>
                <c:pt idx="1948">
                  <c:v>0.74466200000000005</c:v>
                </c:pt>
                <c:pt idx="1949">
                  <c:v>0.77874299999999996</c:v>
                </c:pt>
                <c:pt idx="1950">
                  <c:v>0.76245399999999997</c:v>
                </c:pt>
                <c:pt idx="1951">
                  <c:v>0.77532699999999999</c:v>
                </c:pt>
                <c:pt idx="1952">
                  <c:v>0.758961</c:v>
                </c:pt>
                <c:pt idx="1953">
                  <c:v>0.77942900000000004</c:v>
                </c:pt>
                <c:pt idx="1954">
                  <c:v>0.74241400000000002</c:v>
                </c:pt>
                <c:pt idx="1955">
                  <c:v>0.74889300000000003</c:v>
                </c:pt>
                <c:pt idx="1956">
                  <c:v>0.74555400000000005</c:v>
                </c:pt>
                <c:pt idx="1957">
                  <c:v>0.74341900000000005</c:v>
                </c:pt>
                <c:pt idx="1958">
                  <c:v>0.74410299999999996</c:v>
                </c:pt>
                <c:pt idx="1959">
                  <c:v>0.76098399999999999</c:v>
                </c:pt>
                <c:pt idx="1960">
                  <c:v>0.73552899999999999</c:v>
                </c:pt>
                <c:pt idx="1961">
                  <c:v>0.75600699999999998</c:v>
                </c:pt>
                <c:pt idx="1962">
                  <c:v>0.786076</c:v>
                </c:pt>
                <c:pt idx="1963">
                  <c:v>0.78129800000000005</c:v>
                </c:pt>
                <c:pt idx="1964">
                  <c:v>0.75864500000000001</c:v>
                </c:pt>
                <c:pt idx="1965">
                  <c:v>0.75485599999999997</c:v>
                </c:pt>
                <c:pt idx="1966">
                  <c:v>0.76193100000000002</c:v>
                </c:pt>
                <c:pt idx="1967">
                  <c:v>0.760436</c:v>
                </c:pt>
                <c:pt idx="1968">
                  <c:v>0.76105999999999996</c:v>
                </c:pt>
                <c:pt idx="1969">
                  <c:v>0.75166999999999995</c:v>
                </c:pt>
                <c:pt idx="1970">
                  <c:v>0.774115</c:v>
                </c:pt>
                <c:pt idx="1971">
                  <c:v>0.74920900000000001</c:v>
                </c:pt>
                <c:pt idx="1972">
                  <c:v>0.74813600000000002</c:v>
                </c:pt>
                <c:pt idx="1973">
                  <c:v>0.77514099999999997</c:v>
                </c:pt>
                <c:pt idx="1974">
                  <c:v>0.74652799999999997</c:v>
                </c:pt>
                <c:pt idx="1975">
                  <c:v>0.74438700000000002</c:v>
                </c:pt>
                <c:pt idx="1976">
                  <c:v>0.75283999999999995</c:v>
                </c:pt>
                <c:pt idx="1977">
                  <c:v>0.75561400000000001</c:v>
                </c:pt>
                <c:pt idx="1978">
                  <c:v>0.75501799999999997</c:v>
                </c:pt>
                <c:pt idx="1979">
                  <c:v>0.76126099999999997</c:v>
                </c:pt>
                <c:pt idx="1980">
                  <c:v>0.73969300000000004</c:v>
                </c:pt>
                <c:pt idx="1981">
                  <c:v>0.75285500000000005</c:v>
                </c:pt>
                <c:pt idx="1982">
                  <c:v>0.73763400000000001</c:v>
                </c:pt>
                <c:pt idx="1983">
                  <c:v>0.76439800000000002</c:v>
                </c:pt>
                <c:pt idx="1984">
                  <c:v>0.77468099999999995</c:v>
                </c:pt>
                <c:pt idx="1985">
                  <c:v>0.773675</c:v>
                </c:pt>
                <c:pt idx="1986">
                  <c:v>0.74499099999999996</c:v>
                </c:pt>
                <c:pt idx="1987">
                  <c:v>0.74723200000000001</c:v>
                </c:pt>
                <c:pt idx="1988">
                  <c:v>0.77463499999999996</c:v>
                </c:pt>
                <c:pt idx="1989">
                  <c:v>0.764706</c:v>
                </c:pt>
                <c:pt idx="1990">
                  <c:v>0.77027500000000004</c:v>
                </c:pt>
                <c:pt idx="1991">
                  <c:v>0.76083000000000001</c:v>
                </c:pt>
                <c:pt idx="1992">
                  <c:v>0.77174699999999996</c:v>
                </c:pt>
                <c:pt idx="1993">
                  <c:v>0.74053599999999997</c:v>
                </c:pt>
                <c:pt idx="1994">
                  <c:v>0.73971100000000001</c:v>
                </c:pt>
                <c:pt idx="1995">
                  <c:v>0.75842299999999996</c:v>
                </c:pt>
                <c:pt idx="1996">
                  <c:v>0.75446599999999997</c:v>
                </c:pt>
                <c:pt idx="1997">
                  <c:v>0.74089300000000002</c:v>
                </c:pt>
                <c:pt idx="1998">
                  <c:v>0.76953300000000002</c:v>
                </c:pt>
                <c:pt idx="1999">
                  <c:v>0.78592899999999999</c:v>
                </c:pt>
                <c:pt idx="2000">
                  <c:v>0.75061100000000003</c:v>
                </c:pt>
              </c:numCache>
            </c:numRef>
          </c:yVal>
          <c:smooth val="0"/>
          <c:extLst>
            <c:ext xmlns:c16="http://schemas.microsoft.com/office/drawing/2014/chart" uri="{C3380CC4-5D6E-409C-BE32-E72D297353CC}">
              <c16:uniqueId val="{00000001-2857-407E-A985-750C5F2C61A3}"/>
            </c:ext>
          </c:extLst>
        </c:ser>
        <c:ser>
          <c:idx val="2"/>
          <c:order val="2"/>
          <c:tx>
            <c:v>Unresponsives</c:v>
          </c:tx>
          <c:spPr>
            <a:ln w="19050" cap="rnd">
              <a:noFill/>
              <a:round/>
            </a:ln>
            <a:effectLst/>
          </c:spPr>
          <c:marker>
            <c:symbol val="circle"/>
            <c:size val="5"/>
            <c:spPr>
              <a:solidFill>
                <a:schemeClr val="accent3"/>
              </a:solidFill>
              <a:ln w="9525">
                <a:solidFill>
                  <a:schemeClr val="accent3"/>
                </a:solid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Model_1.1_zc!$J$2:$J$2002</c:f>
              <c:numCache>
                <c:formatCode>General</c:formatCode>
                <c:ptCount val="2001"/>
                <c:pt idx="0">
                  <c:v>0.05</c:v>
                </c:pt>
                <c:pt idx="1">
                  <c:v>4.1784000000000002E-2</c:v>
                </c:pt>
                <c:pt idx="2">
                  <c:v>3.0232599999999998E-2</c:v>
                </c:pt>
                <c:pt idx="3">
                  <c:v>2.7050999999999999E-2</c:v>
                </c:pt>
                <c:pt idx="4">
                  <c:v>1.39706E-2</c:v>
                </c:pt>
                <c:pt idx="5">
                  <c:v>1.22931E-2</c:v>
                </c:pt>
                <c:pt idx="6">
                  <c:v>1.0151200000000001E-2</c:v>
                </c:pt>
                <c:pt idx="7">
                  <c:v>1.78824E-2</c:v>
                </c:pt>
                <c:pt idx="8">
                  <c:v>1.1713700000000001E-2</c:v>
                </c:pt>
                <c:pt idx="9">
                  <c:v>1.2039299999999999E-2</c:v>
                </c:pt>
                <c:pt idx="10">
                  <c:v>1.83544E-2</c:v>
                </c:pt>
                <c:pt idx="11">
                  <c:v>6.2770600000000001E-3</c:v>
                </c:pt>
                <c:pt idx="12">
                  <c:v>3.5377400000000002E-3</c:v>
                </c:pt>
                <c:pt idx="13">
                  <c:v>6.2500000000000003E-3</c:v>
                </c:pt>
                <c:pt idx="14">
                  <c:v>6.5759599999999996E-3</c:v>
                </c:pt>
                <c:pt idx="15">
                  <c:v>2.8260899999999999E-3</c:v>
                </c:pt>
                <c:pt idx="16">
                  <c:v>2.1929800000000002E-3</c:v>
                </c:pt>
                <c:pt idx="17">
                  <c:v>1.11111E-2</c:v>
                </c:pt>
                <c:pt idx="18">
                  <c:v>5.8956900000000003E-3</c:v>
                </c:pt>
                <c:pt idx="19">
                  <c:v>1.12981E-2</c:v>
                </c:pt>
                <c:pt idx="20">
                  <c:v>7.6749399999999999E-3</c:v>
                </c:pt>
                <c:pt idx="21">
                  <c:v>7.8431400000000002E-3</c:v>
                </c:pt>
                <c:pt idx="22">
                  <c:v>1.07551E-2</c:v>
                </c:pt>
                <c:pt idx="23">
                  <c:v>6.1052600000000004E-3</c:v>
                </c:pt>
                <c:pt idx="24">
                  <c:v>5.2391800000000004E-3</c:v>
                </c:pt>
                <c:pt idx="25">
                  <c:v>7.6036899999999998E-3</c:v>
                </c:pt>
                <c:pt idx="26">
                  <c:v>6.35697E-3</c:v>
                </c:pt>
                <c:pt idx="27">
                  <c:v>7.7951000000000001E-3</c:v>
                </c:pt>
                <c:pt idx="28">
                  <c:v>7.64045E-3</c:v>
                </c:pt>
                <c:pt idx="29">
                  <c:v>5.6603799999999996E-3</c:v>
                </c:pt>
                <c:pt idx="30">
                  <c:v>4.8780500000000001E-3</c:v>
                </c:pt>
                <c:pt idx="31">
                  <c:v>5.4455399999999996E-3</c:v>
                </c:pt>
                <c:pt idx="32">
                  <c:v>6.9414300000000002E-3</c:v>
                </c:pt>
                <c:pt idx="33">
                  <c:v>6.6666700000000004E-3</c:v>
                </c:pt>
                <c:pt idx="34">
                  <c:v>1.34199E-2</c:v>
                </c:pt>
                <c:pt idx="35">
                  <c:v>7.8014199999999999E-3</c:v>
                </c:pt>
                <c:pt idx="36">
                  <c:v>3.6866400000000001E-3</c:v>
                </c:pt>
                <c:pt idx="37">
                  <c:v>7.4324300000000003E-3</c:v>
                </c:pt>
                <c:pt idx="38">
                  <c:v>1.0697699999999999E-2</c:v>
                </c:pt>
                <c:pt idx="39">
                  <c:v>1.2641100000000001E-2</c:v>
                </c:pt>
                <c:pt idx="40">
                  <c:v>8.6046500000000001E-3</c:v>
                </c:pt>
                <c:pt idx="41">
                  <c:v>1.7738400000000001E-3</c:v>
                </c:pt>
                <c:pt idx="42">
                  <c:v>3.5874399999999999E-3</c:v>
                </c:pt>
                <c:pt idx="43">
                  <c:v>6.3025199999999998E-3</c:v>
                </c:pt>
                <c:pt idx="44">
                  <c:v>7.05596E-3</c:v>
                </c:pt>
                <c:pt idx="45">
                  <c:v>4.2372900000000003E-3</c:v>
                </c:pt>
                <c:pt idx="46">
                  <c:v>5.2742600000000002E-3</c:v>
                </c:pt>
                <c:pt idx="47">
                  <c:v>4.2316300000000001E-3</c:v>
                </c:pt>
                <c:pt idx="48">
                  <c:v>7.7448700000000001E-3</c:v>
                </c:pt>
                <c:pt idx="49">
                  <c:v>1.8648E-3</c:v>
                </c:pt>
                <c:pt idx="50">
                  <c:v>2.6785699999999999E-3</c:v>
                </c:pt>
                <c:pt idx="51">
                  <c:v>2.9411799999999998E-3</c:v>
                </c:pt>
                <c:pt idx="52">
                  <c:v>8.6956499999999992E-3</c:v>
                </c:pt>
                <c:pt idx="53">
                  <c:v>4.2316300000000001E-3</c:v>
                </c:pt>
                <c:pt idx="54">
                  <c:v>9.2592600000000001E-3</c:v>
                </c:pt>
                <c:pt idx="55">
                  <c:v>7.8091100000000002E-3</c:v>
                </c:pt>
                <c:pt idx="56">
                  <c:v>6.2222199999999997E-3</c:v>
                </c:pt>
                <c:pt idx="57">
                  <c:v>7.8947400000000008E-3</c:v>
                </c:pt>
                <c:pt idx="58">
                  <c:v>5.6650199999999998E-3</c:v>
                </c:pt>
                <c:pt idx="59">
                  <c:v>5.0885000000000001E-3</c:v>
                </c:pt>
                <c:pt idx="60">
                  <c:v>3.2110099999999998E-3</c:v>
                </c:pt>
                <c:pt idx="61">
                  <c:v>4.1753700000000003E-3</c:v>
                </c:pt>
                <c:pt idx="62">
                  <c:v>3.09524E-3</c:v>
                </c:pt>
                <c:pt idx="63">
                  <c:v>4.6052599999999999E-3</c:v>
                </c:pt>
                <c:pt idx="64">
                  <c:v>1.20192E-3</c:v>
                </c:pt>
                <c:pt idx="65">
                  <c:v>5.0000000000000001E-3</c:v>
                </c:pt>
                <c:pt idx="66">
                  <c:v>9.8398200000000009E-3</c:v>
                </c:pt>
                <c:pt idx="67">
                  <c:v>5.3333299999999998E-3</c:v>
                </c:pt>
                <c:pt idx="68">
                  <c:v>9.2631599999999994E-3</c:v>
                </c:pt>
                <c:pt idx="69">
                  <c:v>7.6233200000000003E-3</c:v>
                </c:pt>
                <c:pt idx="70">
                  <c:v>6.3457299999999999E-3</c:v>
                </c:pt>
                <c:pt idx="71">
                  <c:v>5.4054100000000002E-3</c:v>
                </c:pt>
                <c:pt idx="72">
                  <c:v>1.2660899999999999E-2</c:v>
                </c:pt>
                <c:pt idx="73">
                  <c:v>1.35747E-2</c:v>
                </c:pt>
                <c:pt idx="74">
                  <c:v>5.9907800000000002E-3</c:v>
                </c:pt>
                <c:pt idx="75">
                  <c:v>5.8536600000000001E-3</c:v>
                </c:pt>
                <c:pt idx="76">
                  <c:v>9.4907399999999992E-3</c:v>
                </c:pt>
                <c:pt idx="77">
                  <c:v>9.39597E-3</c:v>
                </c:pt>
                <c:pt idx="78">
                  <c:v>5.8690699999999997E-3</c:v>
                </c:pt>
                <c:pt idx="79">
                  <c:v>5.2631600000000002E-3</c:v>
                </c:pt>
                <c:pt idx="80">
                  <c:v>8.4309099999999998E-3</c:v>
                </c:pt>
                <c:pt idx="81">
                  <c:v>5.8295999999999999E-3</c:v>
                </c:pt>
                <c:pt idx="82">
                  <c:v>7.14286E-3</c:v>
                </c:pt>
                <c:pt idx="83">
                  <c:v>3.8901600000000001E-3</c:v>
                </c:pt>
                <c:pt idx="84">
                  <c:v>1.4705899999999999E-3</c:v>
                </c:pt>
                <c:pt idx="85">
                  <c:v>5.6053800000000001E-3</c:v>
                </c:pt>
                <c:pt idx="86">
                  <c:v>4.5351499999999999E-3</c:v>
                </c:pt>
                <c:pt idx="87">
                  <c:v>3.40136E-3</c:v>
                </c:pt>
                <c:pt idx="88">
                  <c:v>3.5398199999999999E-3</c:v>
                </c:pt>
                <c:pt idx="89">
                  <c:v>5.8577400000000002E-3</c:v>
                </c:pt>
                <c:pt idx="90">
                  <c:v>6.9506699999999999E-3</c:v>
                </c:pt>
                <c:pt idx="91">
                  <c:v>6.2222199999999997E-3</c:v>
                </c:pt>
                <c:pt idx="92">
                  <c:v>1.4347800000000001E-2</c:v>
                </c:pt>
                <c:pt idx="93">
                  <c:v>7.1895400000000003E-3</c:v>
                </c:pt>
                <c:pt idx="94">
                  <c:v>1.0383699999999999E-2</c:v>
                </c:pt>
                <c:pt idx="95">
                  <c:v>4.8723899999999999E-3</c:v>
                </c:pt>
                <c:pt idx="96">
                  <c:v>7.7981700000000001E-3</c:v>
                </c:pt>
                <c:pt idx="97">
                  <c:v>7.0615000000000001E-3</c:v>
                </c:pt>
                <c:pt idx="98">
                  <c:v>6.2780300000000004E-3</c:v>
                </c:pt>
                <c:pt idx="99">
                  <c:v>1.8362799999999999E-2</c:v>
                </c:pt>
                <c:pt idx="100">
                  <c:v>1.12245E-2</c:v>
                </c:pt>
                <c:pt idx="101">
                  <c:v>1.0187099999999999E-2</c:v>
                </c:pt>
                <c:pt idx="102">
                  <c:v>7.05128E-3</c:v>
                </c:pt>
                <c:pt idx="103">
                  <c:v>7.1925799999999996E-3</c:v>
                </c:pt>
                <c:pt idx="104">
                  <c:v>7.4074099999999997E-3</c:v>
                </c:pt>
                <c:pt idx="105">
                  <c:v>4.6666700000000004E-3</c:v>
                </c:pt>
                <c:pt idx="106">
                  <c:v>6.5022400000000003E-3</c:v>
                </c:pt>
                <c:pt idx="107">
                  <c:v>5.3932600000000004E-3</c:v>
                </c:pt>
                <c:pt idx="108">
                  <c:v>5.11628E-3</c:v>
                </c:pt>
                <c:pt idx="109">
                  <c:v>2.9055700000000001E-3</c:v>
                </c:pt>
                <c:pt idx="110">
                  <c:v>4.6464599999999998E-3</c:v>
                </c:pt>
                <c:pt idx="111">
                  <c:v>3.5629500000000001E-3</c:v>
                </c:pt>
                <c:pt idx="112">
                  <c:v>4.9327399999999997E-3</c:v>
                </c:pt>
                <c:pt idx="113">
                  <c:v>7.9326899999999992E-3</c:v>
                </c:pt>
                <c:pt idx="114">
                  <c:v>5.8295999999999999E-3</c:v>
                </c:pt>
                <c:pt idx="115">
                  <c:v>4.86258E-3</c:v>
                </c:pt>
                <c:pt idx="116">
                  <c:v>4.92611E-3</c:v>
                </c:pt>
                <c:pt idx="117">
                  <c:v>1.2814600000000001E-2</c:v>
                </c:pt>
                <c:pt idx="118">
                  <c:v>2.1739099999999998E-3</c:v>
                </c:pt>
                <c:pt idx="119">
                  <c:v>4.3572999999999997E-3</c:v>
                </c:pt>
                <c:pt idx="120">
                  <c:v>6.0052200000000003E-3</c:v>
                </c:pt>
                <c:pt idx="121">
                  <c:v>6.6666700000000004E-3</c:v>
                </c:pt>
                <c:pt idx="122">
                  <c:v>6.99301E-3</c:v>
                </c:pt>
                <c:pt idx="123">
                  <c:v>3.9443200000000003E-3</c:v>
                </c:pt>
                <c:pt idx="124">
                  <c:v>6.3654999999999996E-3</c:v>
                </c:pt>
                <c:pt idx="125">
                  <c:v>5.0228299999999998E-3</c:v>
                </c:pt>
                <c:pt idx="126">
                  <c:v>6.6371700000000004E-3</c:v>
                </c:pt>
                <c:pt idx="127">
                  <c:v>2.1582699999999999E-3</c:v>
                </c:pt>
                <c:pt idx="128">
                  <c:v>3.6057699999999999E-3</c:v>
                </c:pt>
                <c:pt idx="129">
                  <c:v>4.71698E-3</c:v>
                </c:pt>
                <c:pt idx="130">
                  <c:v>6.4039400000000003E-3</c:v>
                </c:pt>
                <c:pt idx="131">
                  <c:v>3.82775E-3</c:v>
                </c:pt>
                <c:pt idx="132">
                  <c:v>1.1312200000000001E-3</c:v>
                </c:pt>
                <c:pt idx="133">
                  <c:v>6.1757699999999997E-3</c:v>
                </c:pt>
                <c:pt idx="134">
                  <c:v>1.0121500000000001E-3</c:v>
                </c:pt>
                <c:pt idx="135">
                  <c:v>5.8823499999999997E-3</c:v>
                </c:pt>
                <c:pt idx="136">
                  <c:v>3.3482099999999999E-3</c:v>
                </c:pt>
                <c:pt idx="137">
                  <c:v>4.7511300000000001E-3</c:v>
                </c:pt>
                <c:pt idx="138">
                  <c:v>2.8235299999999999E-3</c:v>
                </c:pt>
                <c:pt idx="139">
                  <c:v>2.9411799999999998E-3</c:v>
                </c:pt>
                <c:pt idx="140">
                  <c:v>5.9496599999999998E-3</c:v>
                </c:pt>
                <c:pt idx="141">
                  <c:v>3.8369300000000001E-3</c:v>
                </c:pt>
                <c:pt idx="142">
                  <c:v>5.4968300000000003E-3</c:v>
                </c:pt>
                <c:pt idx="143">
                  <c:v>1.7937199999999999E-3</c:v>
                </c:pt>
                <c:pt idx="144">
                  <c:v>3.0023099999999998E-3</c:v>
                </c:pt>
                <c:pt idx="145">
                  <c:v>3.5971200000000001E-3</c:v>
                </c:pt>
                <c:pt idx="146">
                  <c:v>4.05405E-3</c:v>
                </c:pt>
                <c:pt idx="147">
                  <c:v>3.48584E-3</c:v>
                </c:pt>
                <c:pt idx="148">
                  <c:v>1.3953500000000001E-3</c:v>
                </c:pt>
                <c:pt idx="149">
                  <c:v>4.2696599999999998E-3</c:v>
                </c:pt>
                <c:pt idx="150">
                  <c:v>1.16822E-2</c:v>
                </c:pt>
                <c:pt idx="151">
                  <c:v>7.4698799999999999E-3</c:v>
                </c:pt>
                <c:pt idx="152">
                  <c:v>6.7873300000000003E-3</c:v>
                </c:pt>
                <c:pt idx="153">
                  <c:v>3.1390099999999998E-3</c:v>
                </c:pt>
                <c:pt idx="154">
                  <c:v>2.3474199999999998E-3</c:v>
                </c:pt>
                <c:pt idx="155">
                  <c:v>1.00719E-2</c:v>
                </c:pt>
                <c:pt idx="156">
                  <c:v>5.7736699999999998E-3</c:v>
                </c:pt>
                <c:pt idx="157">
                  <c:v>6.3882100000000001E-3</c:v>
                </c:pt>
                <c:pt idx="158">
                  <c:v>4.3795600000000002E-3</c:v>
                </c:pt>
                <c:pt idx="159">
                  <c:v>3.23326E-3</c:v>
                </c:pt>
                <c:pt idx="160">
                  <c:v>2.457E-3</c:v>
                </c:pt>
                <c:pt idx="161">
                  <c:v>6.9196400000000003E-3</c:v>
                </c:pt>
                <c:pt idx="162">
                  <c:v>5.8690699999999997E-3</c:v>
                </c:pt>
                <c:pt idx="163">
                  <c:v>3.7894700000000001E-3</c:v>
                </c:pt>
                <c:pt idx="164">
                  <c:v>6.8027199999999999E-3</c:v>
                </c:pt>
                <c:pt idx="165">
                  <c:v>4.5146700000000001E-3</c:v>
                </c:pt>
                <c:pt idx="166">
                  <c:v>6.6513800000000001E-3</c:v>
                </c:pt>
                <c:pt idx="167">
                  <c:v>4.9886599999999998E-3</c:v>
                </c:pt>
                <c:pt idx="168">
                  <c:v>1.5207399999999999E-2</c:v>
                </c:pt>
                <c:pt idx="169">
                  <c:v>6.0085800000000003E-3</c:v>
                </c:pt>
                <c:pt idx="170">
                  <c:v>2.7713600000000001E-3</c:v>
                </c:pt>
                <c:pt idx="171">
                  <c:v>4.1958000000000004E-3</c:v>
                </c:pt>
                <c:pt idx="172">
                  <c:v>6.0737500000000002E-3</c:v>
                </c:pt>
                <c:pt idx="173">
                  <c:v>6.2801899999999997E-3</c:v>
                </c:pt>
                <c:pt idx="174">
                  <c:v>7.0175400000000001E-3</c:v>
                </c:pt>
                <c:pt idx="175">
                  <c:v>7.7294699999999996E-3</c:v>
                </c:pt>
                <c:pt idx="176">
                  <c:v>9.8522200000000001E-3</c:v>
                </c:pt>
                <c:pt idx="177">
                  <c:v>1.04308E-2</c:v>
                </c:pt>
                <c:pt idx="178">
                  <c:v>7.8299800000000003E-3</c:v>
                </c:pt>
                <c:pt idx="179">
                  <c:v>8.2039899999999995E-3</c:v>
                </c:pt>
                <c:pt idx="180">
                  <c:v>5.9952E-3</c:v>
                </c:pt>
                <c:pt idx="181">
                  <c:v>8.0645200000000004E-3</c:v>
                </c:pt>
                <c:pt idx="182">
                  <c:v>7.7283400000000002E-3</c:v>
                </c:pt>
                <c:pt idx="183">
                  <c:v>6.3136499999999996E-3</c:v>
                </c:pt>
                <c:pt idx="184">
                  <c:v>3.4168599999999999E-3</c:v>
                </c:pt>
                <c:pt idx="185">
                  <c:v>5.1685400000000001E-3</c:v>
                </c:pt>
                <c:pt idx="186">
                  <c:v>4.1570399999999999E-3</c:v>
                </c:pt>
                <c:pt idx="187">
                  <c:v>9.5671999999999997E-3</c:v>
                </c:pt>
                <c:pt idx="188">
                  <c:v>4.9217000000000002E-3</c:v>
                </c:pt>
                <c:pt idx="189">
                  <c:v>4.0632100000000003E-3</c:v>
                </c:pt>
                <c:pt idx="190">
                  <c:v>5.0574699999999997E-3</c:v>
                </c:pt>
                <c:pt idx="191">
                  <c:v>6.83371E-4</c:v>
                </c:pt>
                <c:pt idx="192">
                  <c:v>2.1077299999999999E-3</c:v>
                </c:pt>
                <c:pt idx="193">
                  <c:v>4.2826599999999998E-3</c:v>
                </c:pt>
                <c:pt idx="194">
                  <c:v>3.5490600000000001E-3</c:v>
                </c:pt>
                <c:pt idx="195">
                  <c:v>2.7139899999999999E-3</c:v>
                </c:pt>
                <c:pt idx="196">
                  <c:v>3.3707899999999998E-3</c:v>
                </c:pt>
                <c:pt idx="197">
                  <c:v>3.22581E-3</c:v>
                </c:pt>
                <c:pt idx="198">
                  <c:v>5.0808299999999997E-3</c:v>
                </c:pt>
                <c:pt idx="199">
                  <c:v>3.23326E-3</c:v>
                </c:pt>
                <c:pt idx="200">
                  <c:v>5.0602399999999997E-3</c:v>
                </c:pt>
                <c:pt idx="201">
                  <c:v>1.32558E-2</c:v>
                </c:pt>
                <c:pt idx="202">
                  <c:v>1.15473E-2</c:v>
                </c:pt>
                <c:pt idx="203">
                  <c:v>1.0425500000000001E-2</c:v>
                </c:pt>
                <c:pt idx="204">
                  <c:v>7.3286100000000002E-3</c:v>
                </c:pt>
                <c:pt idx="205">
                  <c:v>7.3529399999999996E-3</c:v>
                </c:pt>
                <c:pt idx="206">
                  <c:v>8.9887600000000002E-3</c:v>
                </c:pt>
                <c:pt idx="207">
                  <c:v>7.6062600000000001E-3</c:v>
                </c:pt>
                <c:pt idx="208">
                  <c:v>1.19816E-2</c:v>
                </c:pt>
                <c:pt idx="209">
                  <c:v>6.4748200000000001E-3</c:v>
                </c:pt>
                <c:pt idx="210">
                  <c:v>3.2327599999999999E-3</c:v>
                </c:pt>
                <c:pt idx="211">
                  <c:v>1.19904E-2</c:v>
                </c:pt>
                <c:pt idx="212">
                  <c:v>3.5971200000000001E-3</c:v>
                </c:pt>
                <c:pt idx="213">
                  <c:v>3.3175399999999999E-3</c:v>
                </c:pt>
                <c:pt idx="214">
                  <c:v>2.83688E-3</c:v>
                </c:pt>
                <c:pt idx="215">
                  <c:v>1.5590199999999999E-3</c:v>
                </c:pt>
                <c:pt idx="216">
                  <c:v>4.5351499999999999E-3</c:v>
                </c:pt>
                <c:pt idx="217">
                  <c:v>4.5558100000000004E-3</c:v>
                </c:pt>
                <c:pt idx="218">
                  <c:v>7.2892900000000004E-3</c:v>
                </c:pt>
                <c:pt idx="219">
                  <c:v>6.4159300000000002E-3</c:v>
                </c:pt>
                <c:pt idx="220">
                  <c:v>1.9565199999999998E-3</c:v>
                </c:pt>
                <c:pt idx="221">
                  <c:v>2.0134200000000001E-3</c:v>
                </c:pt>
                <c:pt idx="222">
                  <c:v>3.0769199999999999E-3</c:v>
                </c:pt>
                <c:pt idx="223">
                  <c:v>2.1367500000000002E-3</c:v>
                </c:pt>
                <c:pt idx="224">
                  <c:v>2.7713600000000001E-3</c:v>
                </c:pt>
                <c:pt idx="225">
                  <c:v>1.0930199999999999E-2</c:v>
                </c:pt>
                <c:pt idx="226">
                  <c:v>4.8218000000000002E-3</c:v>
                </c:pt>
                <c:pt idx="227">
                  <c:v>5.0574699999999997E-3</c:v>
                </c:pt>
                <c:pt idx="228">
                  <c:v>2.3310000000000002E-3</c:v>
                </c:pt>
                <c:pt idx="229">
                  <c:v>4.3879899999999996E-3</c:v>
                </c:pt>
                <c:pt idx="230">
                  <c:v>3.6951499999999999E-3</c:v>
                </c:pt>
                <c:pt idx="231">
                  <c:v>5.6994799999999998E-3</c:v>
                </c:pt>
                <c:pt idx="232">
                  <c:v>2.8199599999999998E-3</c:v>
                </c:pt>
                <c:pt idx="233">
                  <c:v>3.9351899999999999E-3</c:v>
                </c:pt>
                <c:pt idx="234">
                  <c:v>7.3891599999999997E-3</c:v>
                </c:pt>
                <c:pt idx="235">
                  <c:v>8.1534799999999994E-3</c:v>
                </c:pt>
                <c:pt idx="236">
                  <c:v>5.0691199999999999E-3</c:v>
                </c:pt>
                <c:pt idx="237">
                  <c:v>5.8427000000000002E-3</c:v>
                </c:pt>
                <c:pt idx="238">
                  <c:v>6.5610900000000003E-3</c:v>
                </c:pt>
                <c:pt idx="239">
                  <c:v>1.39738E-2</c:v>
                </c:pt>
                <c:pt idx="240">
                  <c:v>6.3926900000000004E-3</c:v>
                </c:pt>
                <c:pt idx="241">
                  <c:v>5.4945100000000002E-3</c:v>
                </c:pt>
                <c:pt idx="242">
                  <c:v>9.5022600000000002E-3</c:v>
                </c:pt>
                <c:pt idx="243">
                  <c:v>9.1566300000000007E-3</c:v>
                </c:pt>
                <c:pt idx="244">
                  <c:v>7.1100900000000003E-3</c:v>
                </c:pt>
                <c:pt idx="245">
                  <c:v>8.5778799999999995E-3</c:v>
                </c:pt>
                <c:pt idx="246">
                  <c:v>3.0567699999999999E-3</c:v>
                </c:pt>
                <c:pt idx="247">
                  <c:v>6.0324799999999998E-3</c:v>
                </c:pt>
                <c:pt idx="248">
                  <c:v>4.2792799999999999E-3</c:v>
                </c:pt>
                <c:pt idx="249">
                  <c:v>5.8558600000000001E-3</c:v>
                </c:pt>
                <c:pt idx="250">
                  <c:v>3.3185799999999998E-3</c:v>
                </c:pt>
                <c:pt idx="251">
                  <c:v>2.3554600000000002E-3</c:v>
                </c:pt>
                <c:pt idx="252">
                  <c:v>4.1763299999999998E-3</c:v>
                </c:pt>
                <c:pt idx="253">
                  <c:v>5.0549499999999999E-3</c:v>
                </c:pt>
                <c:pt idx="254">
                  <c:v>1.4285700000000001E-3</c:v>
                </c:pt>
                <c:pt idx="255">
                  <c:v>5.5674499999999998E-3</c:v>
                </c:pt>
                <c:pt idx="256">
                  <c:v>4.2283299999999998E-3</c:v>
                </c:pt>
                <c:pt idx="257">
                  <c:v>6.4367799999999996E-3</c:v>
                </c:pt>
                <c:pt idx="258">
                  <c:v>9.3541200000000005E-3</c:v>
                </c:pt>
                <c:pt idx="259">
                  <c:v>0.01</c:v>
                </c:pt>
                <c:pt idx="260">
                  <c:v>7.0021900000000002E-3</c:v>
                </c:pt>
                <c:pt idx="261">
                  <c:v>6.81265E-3</c:v>
                </c:pt>
                <c:pt idx="262">
                  <c:v>7.5892900000000003E-3</c:v>
                </c:pt>
                <c:pt idx="263">
                  <c:v>8.4112100000000006E-3</c:v>
                </c:pt>
                <c:pt idx="264">
                  <c:v>4.5356399999999996E-3</c:v>
                </c:pt>
                <c:pt idx="265">
                  <c:v>6.2111800000000002E-3</c:v>
                </c:pt>
                <c:pt idx="266">
                  <c:v>3.2482600000000002E-3</c:v>
                </c:pt>
                <c:pt idx="267">
                  <c:v>7.2599500000000003E-3</c:v>
                </c:pt>
                <c:pt idx="268">
                  <c:v>5.7471299999999996E-3</c:v>
                </c:pt>
                <c:pt idx="269">
                  <c:v>9.4688199999999993E-3</c:v>
                </c:pt>
                <c:pt idx="270">
                  <c:v>1.1378600000000001E-2</c:v>
                </c:pt>
                <c:pt idx="271">
                  <c:v>6.2052499999999998E-3</c:v>
                </c:pt>
                <c:pt idx="272">
                  <c:v>9.6109799999999999E-3</c:v>
                </c:pt>
                <c:pt idx="273">
                  <c:v>3.7558700000000001E-3</c:v>
                </c:pt>
                <c:pt idx="274">
                  <c:v>7.5514900000000001E-3</c:v>
                </c:pt>
                <c:pt idx="275">
                  <c:v>3.6866400000000001E-3</c:v>
                </c:pt>
                <c:pt idx="276">
                  <c:v>9.1324199999999998E-4</c:v>
                </c:pt>
                <c:pt idx="277">
                  <c:v>3.7499999999999999E-3</c:v>
                </c:pt>
                <c:pt idx="278">
                  <c:v>2.4390200000000001E-3</c:v>
                </c:pt>
                <c:pt idx="279">
                  <c:v>4.1189900000000003E-3</c:v>
                </c:pt>
                <c:pt idx="280">
                  <c:v>1.16705E-2</c:v>
                </c:pt>
                <c:pt idx="281">
                  <c:v>1.05516E-2</c:v>
                </c:pt>
                <c:pt idx="282">
                  <c:v>9.6385499999999992E-3</c:v>
                </c:pt>
                <c:pt idx="283">
                  <c:v>1.1835699999999999E-2</c:v>
                </c:pt>
                <c:pt idx="284">
                  <c:v>7.5294100000000003E-3</c:v>
                </c:pt>
                <c:pt idx="285">
                  <c:v>6.8584099999999997E-3</c:v>
                </c:pt>
                <c:pt idx="286">
                  <c:v>2.3861199999999998E-3</c:v>
                </c:pt>
                <c:pt idx="287">
                  <c:v>4.6189400000000002E-3</c:v>
                </c:pt>
                <c:pt idx="288">
                  <c:v>2.8037399999999999E-3</c:v>
                </c:pt>
                <c:pt idx="289">
                  <c:v>4.96614E-3</c:v>
                </c:pt>
                <c:pt idx="290">
                  <c:v>4.5558100000000004E-3</c:v>
                </c:pt>
                <c:pt idx="291">
                  <c:v>2.2112999999999998E-3</c:v>
                </c:pt>
                <c:pt idx="292">
                  <c:v>1.2685000000000001E-3</c:v>
                </c:pt>
                <c:pt idx="293">
                  <c:v>3.2119900000000001E-3</c:v>
                </c:pt>
                <c:pt idx="294">
                  <c:v>4.4083500000000001E-3</c:v>
                </c:pt>
                <c:pt idx="295">
                  <c:v>7.9726699999999994E-3</c:v>
                </c:pt>
                <c:pt idx="296">
                  <c:v>5.3418800000000002E-3</c:v>
                </c:pt>
                <c:pt idx="297">
                  <c:v>7.5949399999999997E-3</c:v>
                </c:pt>
                <c:pt idx="298">
                  <c:v>6.1757699999999997E-3</c:v>
                </c:pt>
                <c:pt idx="299">
                  <c:v>2.9680399999999999E-3</c:v>
                </c:pt>
                <c:pt idx="300">
                  <c:v>2.9411799999999998E-3</c:v>
                </c:pt>
                <c:pt idx="301">
                  <c:v>2.26757E-3</c:v>
                </c:pt>
                <c:pt idx="302">
                  <c:v>8.5365900000000002E-3</c:v>
                </c:pt>
                <c:pt idx="303">
                  <c:v>4.914E-3</c:v>
                </c:pt>
                <c:pt idx="304">
                  <c:v>1.3513500000000001E-3</c:v>
                </c:pt>
                <c:pt idx="305">
                  <c:v>3.67965E-3</c:v>
                </c:pt>
                <c:pt idx="306">
                  <c:v>4.8192799999999996E-3</c:v>
                </c:pt>
                <c:pt idx="307">
                  <c:v>4.2410700000000004E-3</c:v>
                </c:pt>
                <c:pt idx="308">
                  <c:v>7.1089999999999999E-3</c:v>
                </c:pt>
                <c:pt idx="309">
                  <c:v>1.14634E-2</c:v>
                </c:pt>
                <c:pt idx="310">
                  <c:v>6.99301E-3</c:v>
                </c:pt>
                <c:pt idx="311">
                  <c:v>3.7735799999999999E-3</c:v>
                </c:pt>
                <c:pt idx="312">
                  <c:v>4.8421100000000002E-3</c:v>
                </c:pt>
                <c:pt idx="313">
                  <c:v>3.40136E-3</c:v>
                </c:pt>
                <c:pt idx="314">
                  <c:v>6.51163E-3</c:v>
                </c:pt>
                <c:pt idx="315">
                  <c:v>6.0344800000000001E-3</c:v>
                </c:pt>
                <c:pt idx="316">
                  <c:v>5.5555600000000002E-3</c:v>
                </c:pt>
                <c:pt idx="317">
                  <c:v>9.2274699999999998E-3</c:v>
                </c:pt>
                <c:pt idx="318">
                  <c:v>6.1085999999999996E-3</c:v>
                </c:pt>
                <c:pt idx="319">
                  <c:v>1.06195E-2</c:v>
                </c:pt>
                <c:pt idx="320">
                  <c:v>3.9080499999999997E-3</c:v>
                </c:pt>
                <c:pt idx="321">
                  <c:v>1.78174E-3</c:v>
                </c:pt>
                <c:pt idx="322">
                  <c:v>6.2650600000000002E-3</c:v>
                </c:pt>
                <c:pt idx="323">
                  <c:v>8.9834500000000005E-3</c:v>
                </c:pt>
                <c:pt idx="324">
                  <c:v>4.8387100000000004E-3</c:v>
                </c:pt>
                <c:pt idx="325">
                  <c:v>7.1111100000000003E-3</c:v>
                </c:pt>
                <c:pt idx="326">
                  <c:v>3.9080499999999997E-3</c:v>
                </c:pt>
                <c:pt idx="327">
                  <c:v>3.4934499999999999E-3</c:v>
                </c:pt>
                <c:pt idx="328">
                  <c:v>5.0890600000000003E-3</c:v>
                </c:pt>
                <c:pt idx="329">
                  <c:v>8.4566599999999995E-3</c:v>
                </c:pt>
                <c:pt idx="330">
                  <c:v>8.7053600000000005E-3</c:v>
                </c:pt>
                <c:pt idx="331">
                  <c:v>5.8685400000000002E-3</c:v>
                </c:pt>
                <c:pt idx="332">
                  <c:v>9.0909100000000007E-3</c:v>
                </c:pt>
                <c:pt idx="333">
                  <c:v>8.5903100000000003E-3</c:v>
                </c:pt>
                <c:pt idx="334">
                  <c:v>3.4324899999999998E-3</c:v>
                </c:pt>
                <c:pt idx="335">
                  <c:v>7.2562399999999997E-3</c:v>
                </c:pt>
                <c:pt idx="336">
                  <c:v>8.3140899999999997E-3</c:v>
                </c:pt>
                <c:pt idx="337">
                  <c:v>8.1023499999999995E-3</c:v>
                </c:pt>
                <c:pt idx="338">
                  <c:v>1.10855E-2</c:v>
                </c:pt>
                <c:pt idx="339">
                  <c:v>6.1320799999999998E-3</c:v>
                </c:pt>
                <c:pt idx="340">
                  <c:v>8.0459799999999995E-3</c:v>
                </c:pt>
                <c:pt idx="341">
                  <c:v>2.48307E-3</c:v>
                </c:pt>
                <c:pt idx="342">
                  <c:v>9.9033799999999998E-3</c:v>
                </c:pt>
                <c:pt idx="343">
                  <c:v>6.1440699999999997E-3</c:v>
                </c:pt>
                <c:pt idx="344">
                  <c:v>7.0938199999999998E-3</c:v>
                </c:pt>
                <c:pt idx="345">
                  <c:v>4.4083500000000001E-3</c:v>
                </c:pt>
                <c:pt idx="346">
                  <c:v>7.8521900000000002E-3</c:v>
                </c:pt>
                <c:pt idx="347">
                  <c:v>6.1032899999999999E-3</c:v>
                </c:pt>
                <c:pt idx="348">
                  <c:v>7.8160899999999995E-3</c:v>
                </c:pt>
                <c:pt idx="349">
                  <c:v>8.3135399999999995E-3</c:v>
                </c:pt>
                <c:pt idx="350">
                  <c:v>1.8823500000000001E-3</c:v>
                </c:pt>
                <c:pt idx="351">
                  <c:v>4.8165100000000004E-3</c:v>
                </c:pt>
                <c:pt idx="352">
                  <c:v>6.6361600000000003E-3</c:v>
                </c:pt>
                <c:pt idx="353">
                  <c:v>4.1975299999999997E-3</c:v>
                </c:pt>
                <c:pt idx="354">
                  <c:v>6.1224499999999998E-3</c:v>
                </c:pt>
                <c:pt idx="355">
                  <c:v>8.1481499999999998E-3</c:v>
                </c:pt>
                <c:pt idx="356">
                  <c:v>2.7600799999999998E-3</c:v>
                </c:pt>
                <c:pt idx="357">
                  <c:v>3.4782599999999999E-3</c:v>
                </c:pt>
                <c:pt idx="358">
                  <c:v>5.4187200000000001E-3</c:v>
                </c:pt>
                <c:pt idx="359">
                  <c:v>4.8458099999999999E-3</c:v>
                </c:pt>
                <c:pt idx="360">
                  <c:v>3.3860000000000001E-3</c:v>
                </c:pt>
                <c:pt idx="361">
                  <c:v>5.2391800000000004E-3</c:v>
                </c:pt>
                <c:pt idx="362">
                  <c:v>8.5585599999999998E-3</c:v>
                </c:pt>
                <c:pt idx="363">
                  <c:v>6.36792E-3</c:v>
                </c:pt>
                <c:pt idx="364">
                  <c:v>6.7632899999999999E-3</c:v>
                </c:pt>
                <c:pt idx="365">
                  <c:v>5.7788900000000001E-3</c:v>
                </c:pt>
                <c:pt idx="366">
                  <c:v>3.91705E-3</c:v>
                </c:pt>
                <c:pt idx="367">
                  <c:v>3.5940799999999999E-3</c:v>
                </c:pt>
                <c:pt idx="368">
                  <c:v>1.95228E-3</c:v>
                </c:pt>
                <c:pt idx="369">
                  <c:v>3.1460699999999999E-3</c:v>
                </c:pt>
                <c:pt idx="370">
                  <c:v>5.7395099999999998E-3</c:v>
                </c:pt>
                <c:pt idx="371">
                  <c:v>5.4054100000000002E-3</c:v>
                </c:pt>
                <c:pt idx="372">
                  <c:v>5.2995400000000002E-3</c:v>
                </c:pt>
                <c:pt idx="373">
                  <c:v>8.2706800000000007E-3</c:v>
                </c:pt>
                <c:pt idx="374">
                  <c:v>1.1494300000000001E-2</c:v>
                </c:pt>
                <c:pt idx="375">
                  <c:v>7.3434099999999999E-3</c:v>
                </c:pt>
                <c:pt idx="376">
                  <c:v>7.1264400000000004E-3</c:v>
                </c:pt>
                <c:pt idx="377">
                  <c:v>6.8702299999999997E-3</c:v>
                </c:pt>
                <c:pt idx="378">
                  <c:v>6.4853599999999999E-3</c:v>
                </c:pt>
                <c:pt idx="379">
                  <c:v>9.1953999999999994E-3</c:v>
                </c:pt>
                <c:pt idx="380">
                  <c:v>1.06061E-2</c:v>
                </c:pt>
                <c:pt idx="381">
                  <c:v>6.8807299999999998E-3</c:v>
                </c:pt>
                <c:pt idx="382">
                  <c:v>9.1928300000000008E-3</c:v>
                </c:pt>
                <c:pt idx="383">
                  <c:v>5.8295999999999999E-3</c:v>
                </c:pt>
                <c:pt idx="384">
                  <c:v>2.8077800000000002E-3</c:v>
                </c:pt>
                <c:pt idx="385">
                  <c:v>3.9024400000000001E-3</c:v>
                </c:pt>
                <c:pt idx="386">
                  <c:v>5.3333299999999998E-3</c:v>
                </c:pt>
                <c:pt idx="387">
                  <c:v>7.0175400000000001E-3</c:v>
                </c:pt>
                <c:pt idx="388">
                  <c:v>6.6825799999999996E-3</c:v>
                </c:pt>
                <c:pt idx="389">
                  <c:v>9.4420600000000004E-3</c:v>
                </c:pt>
                <c:pt idx="390">
                  <c:v>5.3215099999999998E-3</c:v>
                </c:pt>
                <c:pt idx="391">
                  <c:v>4.4967899999999996E-3</c:v>
                </c:pt>
                <c:pt idx="392">
                  <c:v>6.1503399999999998E-3</c:v>
                </c:pt>
                <c:pt idx="393">
                  <c:v>3.6036000000000002E-3</c:v>
                </c:pt>
                <c:pt idx="394">
                  <c:v>1.07143E-2</c:v>
                </c:pt>
                <c:pt idx="395">
                  <c:v>7.0938199999999998E-3</c:v>
                </c:pt>
                <c:pt idx="396">
                  <c:v>3.9647600000000003E-3</c:v>
                </c:pt>
                <c:pt idx="397">
                  <c:v>4.0268500000000002E-3</c:v>
                </c:pt>
                <c:pt idx="398">
                  <c:v>8.0459799999999995E-3</c:v>
                </c:pt>
                <c:pt idx="399">
                  <c:v>7.0175400000000001E-3</c:v>
                </c:pt>
                <c:pt idx="400">
                  <c:v>2.7907000000000001E-3</c:v>
                </c:pt>
                <c:pt idx="401">
                  <c:v>2.9885100000000002E-3</c:v>
                </c:pt>
                <c:pt idx="402">
                  <c:v>5.0660799999999997E-3</c:v>
                </c:pt>
                <c:pt idx="403">
                  <c:v>2.9478500000000001E-3</c:v>
                </c:pt>
                <c:pt idx="404">
                  <c:v>4.9528300000000001E-3</c:v>
                </c:pt>
                <c:pt idx="405">
                  <c:v>2.4096399999999998E-3</c:v>
                </c:pt>
                <c:pt idx="406">
                  <c:v>5.8165500000000002E-3</c:v>
                </c:pt>
                <c:pt idx="407">
                  <c:v>5.8064500000000003E-3</c:v>
                </c:pt>
                <c:pt idx="408">
                  <c:v>5.2873599999999996E-3</c:v>
                </c:pt>
                <c:pt idx="409">
                  <c:v>3.82979E-3</c:v>
                </c:pt>
                <c:pt idx="410">
                  <c:v>6.2068999999999996E-3</c:v>
                </c:pt>
                <c:pt idx="411">
                  <c:v>5.22727E-3</c:v>
                </c:pt>
                <c:pt idx="412">
                  <c:v>4.5454500000000004E-3</c:v>
                </c:pt>
                <c:pt idx="413">
                  <c:v>7.22611E-3</c:v>
                </c:pt>
                <c:pt idx="414">
                  <c:v>8.9041099999999998E-3</c:v>
                </c:pt>
                <c:pt idx="415">
                  <c:v>1.00686E-2</c:v>
                </c:pt>
                <c:pt idx="416">
                  <c:v>1.10092E-2</c:v>
                </c:pt>
                <c:pt idx="417">
                  <c:v>1.14155E-2</c:v>
                </c:pt>
                <c:pt idx="418">
                  <c:v>7.2941200000000003E-3</c:v>
                </c:pt>
                <c:pt idx="419">
                  <c:v>5.6603799999999996E-3</c:v>
                </c:pt>
                <c:pt idx="420">
                  <c:v>4.8723899999999999E-3</c:v>
                </c:pt>
                <c:pt idx="421">
                  <c:v>2.3310000000000002E-3</c:v>
                </c:pt>
                <c:pt idx="422">
                  <c:v>3.2183899999999998E-3</c:v>
                </c:pt>
                <c:pt idx="423">
                  <c:v>3.8636400000000002E-3</c:v>
                </c:pt>
                <c:pt idx="424">
                  <c:v>3.71179E-3</c:v>
                </c:pt>
                <c:pt idx="425">
                  <c:v>2.1791800000000002E-3</c:v>
                </c:pt>
                <c:pt idx="426">
                  <c:v>2.35849E-3</c:v>
                </c:pt>
                <c:pt idx="427">
                  <c:v>2.8634400000000001E-3</c:v>
                </c:pt>
                <c:pt idx="428">
                  <c:v>2.6785699999999999E-3</c:v>
                </c:pt>
                <c:pt idx="429">
                  <c:v>4.7404099999999996E-3</c:v>
                </c:pt>
                <c:pt idx="430">
                  <c:v>4.2653999999999999E-3</c:v>
                </c:pt>
                <c:pt idx="431">
                  <c:v>5.6561099999999998E-3</c:v>
                </c:pt>
                <c:pt idx="432">
                  <c:v>3.3707899999999998E-3</c:v>
                </c:pt>
                <c:pt idx="433">
                  <c:v>2.9885100000000002E-3</c:v>
                </c:pt>
                <c:pt idx="434">
                  <c:v>1.0268899999999999E-2</c:v>
                </c:pt>
                <c:pt idx="435">
                  <c:v>4.5044999999999998E-3</c:v>
                </c:pt>
                <c:pt idx="436">
                  <c:v>8.7470399999999993E-3</c:v>
                </c:pt>
                <c:pt idx="437">
                  <c:v>4.5238099999999996E-3</c:v>
                </c:pt>
                <c:pt idx="438">
                  <c:v>3.87244E-3</c:v>
                </c:pt>
                <c:pt idx="439">
                  <c:v>6.9506699999999999E-3</c:v>
                </c:pt>
                <c:pt idx="440">
                  <c:v>5.9090899999999997E-3</c:v>
                </c:pt>
                <c:pt idx="441">
                  <c:v>4.3032799999999996E-3</c:v>
                </c:pt>
                <c:pt idx="442">
                  <c:v>4.1062800000000003E-3</c:v>
                </c:pt>
                <c:pt idx="443">
                  <c:v>8.1632700000000002E-3</c:v>
                </c:pt>
                <c:pt idx="444">
                  <c:v>3.81862E-3</c:v>
                </c:pt>
                <c:pt idx="445">
                  <c:v>3.6144599999999999E-3</c:v>
                </c:pt>
                <c:pt idx="446">
                  <c:v>5.2391800000000004E-3</c:v>
                </c:pt>
                <c:pt idx="447">
                  <c:v>3.40909E-3</c:v>
                </c:pt>
                <c:pt idx="448">
                  <c:v>4.4543400000000002E-3</c:v>
                </c:pt>
                <c:pt idx="449">
                  <c:v>2.35294E-3</c:v>
                </c:pt>
                <c:pt idx="450">
                  <c:v>3.91705E-3</c:v>
                </c:pt>
                <c:pt idx="451">
                  <c:v>3.8288300000000001E-3</c:v>
                </c:pt>
                <c:pt idx="452">
                  <c:v>5.2631600000000002E-3</c:v>
                </c:pt>
                <c:pt idx="453">
                  <c:v>7.6586400000000004E-3</c:v>
                </c:pt>
                <c:pt idx="454">
                  <c:v>1.1460700000000001E-2</c:v>
                </c:pt>
                <c:pt idx="455">
                  <c:v>1.0219000000000001E-2</c:v>
                </c:pt>
                <c:pt idx="456">
                  <c:v>8.6757999999999991E-3</c:v>
                </c:pt>
                <c:pt idx="457">
                  <c:v>5.0847499999999999E-3</c:v>
                </c:pt>
                <c:pt idx="458">
                  <c:v>3.5294100000000002E-3</c:v>
                </c:pt>
                <c:pt idx="459">
                  <c:v>5.8823499999999997E-3</c:v>
                </c:pt>
                <c:pt idx="460">
                  <c:v>3.11751E-3</c:v>
                </c:pt>
                <c:pt idx="461">
                  <c:v>9.4470000000000005E-3</c:v>
                </c:pt>
                <c:pt idx="462">
                  <c:v>9.7561000000000002E-3</c:v>
                </c:pt>
                <c:pt idx="463">
                  <c:v>2.1834100000000002E-3</c:v>
                </c:pt>
                <c:pt idx="464">
                  <c:v>9.7222200000000002E-3</c:v>
                </c:pt>
                <c:pt idx="465">
                  <c:v>9.5982099999999994E-3</c:v>
                </c:pt>
                <c:pt idx="466">
                  <c:v>9.9773199999999996E-3</c:v>
                </c:pt>
                <c:pt idx="467">
                  <c:v>9.1346199999999995E-3</c:v>
                </c:pt>
                <c:pt idx="468">
                  <c:v>9.42928E-3</c:v>
                </c:pt>
                <c:pt idx="469">
                  <c:v>7.4492100000000004E-3</c:v>
                </c:pt>
                <c:pt idx="470">
                  <c:v>1.19332E-2</c:v>
                </c:pt>
                <c:pt idx="471">
                  <c:v>6.99301E-3</c:v>
                </c:pt>
                <c:pt idx="472">
                  <c:v>3.2110099999999998E-3</c:v>
                </c:pt>
                <c:pt idx="473">
                  <c:v>4.2253500000000001E-3</c:v>
                </c:pt>
                <c:pt idx="474">
                  <c:v>2.9816500000000002E-3</c:v>
                </c:pt>
                <c:pt idx="475">
                  <c:v>4.7404099999999996E-3</c:v>
                </c:pt>
                <c:pt idx="476">
                  <c:v>1.9693699999999998E-3</c:v>
                </c:pt>
                <c:pt idx="477">
                  <c:v>4.4742699999999998E-3</c:v>
                </c:pt>
                <c:pt idx="478">
                  <c:v>7.03625E-3</c:v>
                </c:pt>
                <c:pt idx="479">
                  <c:v>4.4811299999999998E-3</c:v>
                </c:pt>
                <c:pt idx="480">
                  <c:v>7.4398199999999998E-3</c:v>
                </c:pt>
                <c:pt idx="481">
                  <c:v>2.1897800000000001E-3</c:v>
                </c:pt>
                <c:pt idx="482">
                  <c:v>2.4069999999999999E-3</c:v>
                </c:pt>
                <c:pt idx="483">
                  <c:v>6.08108E-3</c:v>
                </c:pt>
                <c:pt idx="484">
                  <c:v>3.6951499999999999E-3</c:v>
                </c:pt>
                <c:pt idx="485">
                  <c:v>5.7339399999999999E-3</c:v>
                </c:pt>
                <c:pt idx="486">
                  <c:v>3.6866400000000001E-3</c:v>
                </c:pt>
                <c:pt idx="487">
                  <c:v>6.1310799999999997E-3</c:v>
                </c:pt>
                <c:pt idx="488">
                  <c:v>6.8522499999999998E-3</c:v>
                </c:pt>
                <c:pt idx="489">
                  <c:v>9.8876399999999996E-3</c:v>
                </c:pt>
                <c:pt idx="490">
                  <c:v>6.2937100000000001E-3</c:v>
                </c:pt>
                <c:pt idx="491">
                  <c:v>5.2631600000000002E-3</c:v>
                </c:pt>
                <c:pt idx="492">
                  <c:v>7.6576600000000002E-3</c:v>
                </c:pt>
                <c:pt idx="493">
                  <c:v>5.1685400000000001E-3</c:v>
                </c:pt>
                <c:pt idx="494">
                  <c:v>5.7939899999999997E-3</c:v>
                </c:pt>
                <c:pt idx="495">
                  <c:v>7.6009500000000004E-3</c:v>
                </c:pt>
                <c:pt idx="496">
                  <c:v>7.3809499999999998E-3</c:v>
                </c:pt>
                <c:pt idx="497">
                  <c:v>6.6239300000000001E-3</c:v>
                </c:pt>
                <c:pt idx="498">
                  <c:v>2.4017499999999998E-3</c:v>
                </c:pt>
                <c:pt idx="499">
                  <c:v>6.6954600000000003E-3</c:v>
                </c:pt>
                <c:pt idx="500">
                  <c:v>5.4585199999999997E-3</c:v>
                </c:pt>
                <c:pt idx="501">
                  <c:v>6.3736299999999999E-3</c:v>
                </c:pt>
                <c:pt idx="502">
                  <c:v>9.5011899999999996E-3</c:v>
                </c:pt>
                <c:pt idx="503">
                  <c:v>5.1569500000000004E-3</c:v>
                </c:pt>
                <c:pt idx="504">
                  <c:v>6.7441899999999997E-3</c:v>
                </c:pt>
                <c:pt idx="505">
                  <c:v>1.0478400000000001E-2</c:v>
                </c:pt>
                <c:pt idx="506">
                  <c:v>8.2294299999999994E-3</c:v>
                </c:pt>
                <c:pt idx="507">
                  <c:v>1.0208800000000001E-2</c:v>
                </c:pt>
                <c:pt idx="508">
                  <c:v>9.9762500000000007E-3</c:v>
                </c:pt>
                <c:pt idx="509">
                  <c:v>4.7619000000000003E-3</c:v>
                </c:pt>
                <c:pt idx="510">
                  <c:v>5.6234700000000002E-3</c:v>
                </c:pt>
                <c:pt idx="511">
                  <c:v>3.3492800000000001E-3</c:v>
                </c:pt>
                <c:pt idx="512">
                  <c:v>2.7713600000000001E-3</c:v>
                </c:pt>
                <c:pt idx="513">
                  <c:v>5.8951999999999997E-3</c:v>
                </c:pt>
                <c:pt idx="514">
                  <c:v>4.5951899999999999E-3</c:v>
                </c:pt>
                <c:pt idx="515">
                  <c:v>6.1002199999999999E-3</c:v>
                </c:pt>
                <c:pt idx="516">
                  <c:v>4.2755299999999996E-3</c:v>
                </c:pt>
                <c:pt idx="517">
                  <c:v>4.5346099999999997E-3</c:v>
                </c:pt>
                <c:pt idx="518">
                  <c:v>3.4722199999999998E-3</c:v>
                </c:pt>
                <c:pt idx="519">
                  <c:v>6.0869599999999998E-3</c:v>
                </c:pt>
                <c:pt idx="520">
                  <c:v>4.90654E-3</c:v>
                </c:pt>
                <c:pt idx="521">
                  <c:v>3.0732899999999998E-3</c:v>
                </c:pt>
                <c:pt idx="522">
                  <c:v>2.11765E-3</c:v>
                </c:pt>
                <c:pt idx="523">
                  <c:v>1.8475799999999999E-3</c:v>
                </c:pt>
                <c:pt idx="524">
                  <c:v>3.87931E-3</c:v>
                </c:pt>
                <c:pt idx="525">
                  <c:v>4.8387100000000004E-3</c:v>
                </c:pt>
                <c:pt idx="526">
                  <c:v>3.15534E-3</c:v>
                </c:pt>
                <c:pt idx="527">
                  <c:v>6.4732100000000001E-3</c:v>
                </c:pt>
                <c:pt idx="528">
                  <c:v>5.3240700000000002E-3</c:v>
                </c:pt>
                <c:pt idx="529">
                  <c:v>3.6446500000000001E-3</c:v>
                </c:pt>
                <c:pt idx="530">
                  <c:v>9.0487199999999997E-3</c:v>
                </c:pt>
                <c:pt idx="531">
                  <c:v>5.4945100000000002E-3</c:v>
                </c:pt>
                <c:pt idx="532">
                  <c:v>3.1180399999999999E-3</c:v>
                </c:pt>
                <c:pt idx="533">
                  <c:v>2.08333E-3</c:v>
                </c:pt>
                <c:pt idx="534">
                  <c:v>8.7336200000000003E-4</c:v>
                </c:pt>
                <c:pt idx="535">
                  <c:v>4.8139999999999997E-3</c:v>
                </c:pt>
                <c:pt idx="536">
                  <c:v>4.0284400000000003E-3</c:v>
                </c:pt>
                <c:pt idx="537">
                  <c:v>2.6143799999999999E-3</c:v>
                </c:pt>
                <c:pt idx="538">
                  <c:v>4.0284400000000003E-3</c:v>
                </c:pt>
                <c:pt idx="539">
                  <c:v>5.1522199999999999E-3</c:v>
                </c:pt>
                <c:pt idx="540">
                  <c:v>5.9241700000000003E-3</c:v>
                </c:pt>
                <c:pt idx="541">
                  <c:v>3.7036999999999999E-3</c:v>
                </c:pt>
                <c:pt idx="542">
                  <c:v>3.9627000000000004E-3</c:v>
                </c:pt>
                <c:pt idx="543">
                  <c:v>7.4157299999999997E-3</c:v>
                </c:pt>
                <c:pt idx="544">
                  <c:v>9.5693800000000006E-3</c:v>
                </c:pt>
                <c:pt idx="545">
                  <c:v>4.6797999999999996E-3</c:v>
                </c:pt>
                <c:pt idx="546">
                  <c:v>5.9496599999999998E-3</c:v>
                </c:pt>
                <c:pt idx="547">
                  <c:v>2.55814E-3</c:v>
                </c:pt>
                <c:pt idx="548">
                  <c:v>3.36323E-3</c:v>
                </c:pt>
                <c:pt idx="549">
                  <c:v>2.2842600000000002E-3</c:v>
                </c:pt>
                <c:pt idx="550">
                  <c:v>5.2863399999999996E-3</c:v>
                </c:pt>
                <c:pt idx="551">
                  <c:v>3.4557199999999998E-3</c:v>
                </c:pt>
                <c:pt idx="552">
                  <c:v>4.5673099999999998E-3</c:v>
                </c:pt>
                <c:pt idx="553">
                  <c:v>3.6674799999999999E-3</c:v>
                </c:pt>
                <c:pt idx="554">
                  <c:v>2.3809500000000002E-3</c:v>
                </c:pt>
                <c:pt idx="555">
                  <c:v>5.7553999999999999E-3</c:v>
                </c:pt>
                <c:pt idx="556">
                  <c:v>5.8548000000000003E-3</c:v>
                </c:pt>
                <c:pt idx="557">
                  <c:v>8.2788700000000007E-3</c:v>
                </c:pt>
                <c:pt idx="558">
                  <c:v>7.7777799999999998E-3</c:v>
                </c:pt>
                <c:pt idx="559">
                  <c:v>9.0277799999999991E-3</c:v>
                </c:pt>
                <c:pt idx="560">
                  <c:v>4.0816300000000002E-3</c:v>
                </c:pt>
                <c:pt idx="561">
                  <c:v>4.5238099999999996E-3</c:v>
                </c:pt>
                <c:pt idx="562">
                  <c:v>6.3926900000000004E-3</c:v>
                </c:pt>
                <c:pt idx="563">
                  <c:v>6.0889899999999999E-3</c:v>
                </c:pt>
                <c:pt idx="564">
                  <c:v>4.5558100000000004E-3</c:v>
                </c:pt>
                <c:pt idx="565">
                  <c:v>7.0093500000000001E-3</c:v>
                </c:pt>
                <c:pt idx="566">
                  <c:v>3.3557000000000001E-3</c:v>
                </c:pt>
                <c:pt idx="567">
                  <c:v>9.3240100000000006E-3</c:v>
                </c:pt>
                <c:pt idx="568">
                  <c:v>6.5502199999999998E-3</c:v>
                </c:pt>
                <c:pt idx="569">
                  <c:v>6.6176500000000001E-3</c:v>
                </c:pt>
                <c:pt idx="570">
                  <c:v>1.8390800000000001E-3</c:v>
                </c:pt>
                <c:pt idx="571">
                  <c:v>5.9633000000000004E-3</c:v>
                </c:pt>
                <c:pt idx="572">
                  <c:v>4.9107100000000004E-3</c:v>
                </c:pt>
                <c:pt idx="573">
                  <c:v>6.2650600000000002E-3</c:v>
                </c:pt>
                <c:pt idx="574">
                  <c:v>5.0925900000000001E-3</c:v>
                </c:pt>
                <c:pt idx="575">
                  <c:v>3.7470699999999999E-3</c:v>
                </c:pt>
                <c:pt idx="576">
                  <c:v>4.4943800000000001E-3</c:v>
                </c:pt>
                <c:pt idx="577">
                  <c:v>2.60304E-3</c:v>
                </c:pt>
                <c:pt idx="578">
                  <c:v>2.4213099999999999E-3</c:v>
                </c:pt>
                <c:pt idx="579">
                  <c:v>9.0090099999999996E-3</c:v>
                </c:pt>
                <c:pt idx="580">
                  <c:v>8.5308099999999998E-3</c:v>
                </c:pt>
                <c:pt idx="581">
                  <c:v>4.7311799999999998E-3</c:v>
                </c:pt>
                <c:pt idx="582">
                  <c:v>3.43137E-3</c:v>
                </c:pt>
                <c:pt idx="583">
                  <c:v>1.04116E-2</c:v>
                </c:pt>
                <c:pt idx="584">
                  <c:v>5.7870400000000002E-3</c:v>
                </c:pt>
                <c:pt idx="585">
                  <c:v>5.1886800000000002E-3</c:v>
                </c:pt>
                <c:pt idx="586">
                  <c:v>7.3170700000000002E-3</c:v>
                </c:pt>
                <c:pt idx="587">
                  <c:v>8.6046500000000001E-3</c:v>
                </c:pt>
                <c:pt idx="588">
                  <c:v>1.8223200000000001E-3</c:v>
                </c:pt>
                <c:pt idx="589">
                  <c:v>3.7647100000000001E-3</c:v>
                </c:pt>
                <c:pt idx="590">
                  <c:v>7.2599500000000003E-3</c:v>
                </c:pt>
                <c:pt idx="591">
                  <c:v>4.7191000000000004E-3</c:v>
                </c:pt>
                <c:pt idx="592">
                  <c:v>1.02174E-2</c:v>
                </c:pt>
                <c:pt idx="593">
                  <c:v>6.9284100000000003E-3</c:v>
                </c:pt>
                <c:pt idx="594">
                  <c:v>1.10849E-2</c:v>
                </c:pt>
                <c:pt idx="595">
                  <c:v>8.9156600000000006E-3</c:v>
                </c:pt>
                <c:pt idx="596">
                  <c:v>5.1918700000000003E-3</c:v>
                </c:pt>
                <c:pt idx="597">
                  <c:v>4.2316300000000001E-3</c:v>
                </c:pt>
                <c:pt idx="598">
                  <c:v>3.9823000000000002E-3</c:v>
                </c:pt>
                <c:pt idx="599">
                  <c:v>3.97022E-3</c:v>
                </c:pt>
                <c:pt idx="600">
                  <c:v>5.2631600000000002E-3</c:v>
                </c:pt>
                <c:pt idx="601">
                  <c:v>5.66893E-3</c:v>
                </c:pt>
                <c:pt idx="602">
                  <c:v>5.6470599999999998E-3</c:v>
                </c:pt>
                <c:pt idx="603">
                  <c:v>4.0598300000000004E-3</c:v>
                </c:pt>
                <c:pt idx="604">
                  <c:v>5.5555600000000002E-3</c:v>
                </c:pt>
                <c:pt idx="605">
                  <c:v>4.4496500000000003E-3</c:v>
                </c:pt>
                <c:pt idx="606">
                  <c:v>2.2784799999999998E-3</c:v>
                </c:pt>
                <c:pt idx="607">
                  <c:v>5.3240700000000002E-3</c:v>
                </c:pt>
                <c:pt idx="608">
                  <c:v>6.7415699999999997E-3</c:v>
                </c:pt>
                <c:pt idx="609">
                  <c:v>9.5348800000000008E-3</c:v>
                </c:pt>
                <c:pt idx="610">
                  <c:v>8.7058799999999992E-3</c:v>
                </c:pt>
                <c:pt idx="611">
                  <c:v>8.3969500000000002E-3</c:v>
                </c:pt>
                <c:pt idx="612">
                  <c:v>9.5348800000000008E-3</c:v>
                </c:pt>
                <c:pt idx="613">
                  <c:v>8.0610000000000005E-3</c:v>
                </c:pt>
                <c:pt idx="614">
                  <c:v>4.6403700000000004E-3</c:v>
                </c:pt>
                <c:pt idx="615">
                  <c:v>2.8824800000000002E-3</c:v>
                </c:pt>
                <c:pt idx="616">
                  <c:v>4.7281299999999997E-3</c:v>
                </c:pt>
                <c:pt idx="617">
                  <c:v>4.8523200000000002E-3</c:v>
                </c:pt>
                <c:pt idx="618">
                  <c:v>7.5221200000000002E-3</c:v>
                </c:pt>
                <c:pt idx="619">
                  <c:v>1.18881E-2</c:v>
                </c:pt>
                <c:pt idx="620">
                  <c:v>8.2969399999999992E-3</c:v>
                </c:pt>
                <c:pt idx="621">
                  <c:v>9.3886500000000001E-3</c:v>
                </c:pt>
                <c:pt idx="622">
                  <c:v>6.7114100000000001E-3</c:v>
                </c:pt>
                <c:pt idx="623">
                  <c:v>7.45921E-3</c:v>
                </c:pt>
                <c:pt idx="624">
                  <c:v>9.9762500000000007E-3</c:v>
                </c:pt>
                <c:pt idx="625">
                  <c:v>3.1963500000000001E-3</c:v>
                </c:pt>
                <c:pt idx="626">
                  <c:v>9.6774200000000008E-3</c:v>
                </c:pt>
                <c:pt idx="627">
                  <c:v>7.4235799999999999E-3</c:v>
                </c:pt>
                <c:pt idx="628">
                  <c:v>3.5639399999999998E-3</c:v>
                </c:pt>
                <c:pt idx="629">
                  <c:v>8.4337300000000004E-3</c:v>
                </c:pt>
                <c:pt idx="630">
                  <c:v>3.7594E-3</c:v>
                </c:pt>
                <c:pt idx="631">
                  <c:v>3.7470699999999999E-3</c:v>
                </c:pt>
                <c:pt idx="632">
                  <c:v>3.3755299999999999E-3</c:v>
                </c:pt>
                <c:pt idx="633">
                  <c:v>3.7362599999999999E-3</c:v>
                </c:pt>
                <c:pt idx="634">
                  <c:v>2.1327E-3</c:v>
                </c:pt>
                <c:pt idx="635">
                  <c:v>3.40136E-3</c:v>
                </c:pt>
                <c:pt idx="636">
                  <c:v>4.5454500000000004E-3</c:v>
                </c:pt>
                <c:pt idx="637">
                  <c:v>6.0096200000000002E-3</c:v>
                </c:pt>
                <c:pt idx="638">
                  <c:v>5.7339399999999999E-3</c:v>
                </c:pt>
                <c:pt idx="639">
                  <c:v>7.22611E-3</c:v>
                </c:pt>
                <c:pt idx="640">
                  <c:v>4.8245600000000003E-3</c:v>
                </c:pt>
                <c:pt idx="641">
                  <c:v>4.44444E-3</c:v>
                </c:pt>
                <c:pt idx="642">
                  <c:v>6.8230299999999999E-3</c:v>
                </c:pt>
                <c:pt idx="643">
                  <c:v>9.8901100000000006E-3</c:v>
                </c:pt>
                <c:pt idx="644">
                  <c:v>3.2482600000000002E-3</c:v>
                </c:pt>
                <c:pt idx="645">
                  <c:v>6.7441899999999997E-3</c:v>
                </c:pt>
                <c:pt idx="646">
                  <c:v>7.2072100000000004E-3</c:v>
                </c:pt>
                <c:pt idx="647">
                  <c:v>4.9295800000000002E-3</c:v>
                </c:pt>
                <c:pt idx="648">
                  <c:v>2.8888899999999999E-3</c:v>
                </c:pt>
                <c:pt idx="649">
                  <c:v>2.26757E-3</c:v>
                </c:pt>
                <c:pt idx="650">
                  <c:v>5.23691E-3</c:v>
                </c:pt>
                <c:pt idx="651">
                  <c:v>9.4298200000000002E-3</c:v>
                </c:pt>
                <c:pt idx="652">
                  <c:v>9.3023299999999993E-3</c:v>
                </c:pt>
                <c:pt idx="653">
                  <c:v>4.8565099999999996E-3</c:v>
                </c:pt>
                <c:pt idx="654">
                  <c:v>6.0532700000000004E-3</c:v>
                </c:pt>
                <c:pt idx="655">
                  <c:v>9.1517899999999999E-3</c:v>
                </c:pt>
                <c:pt idx="656">
                  <c:v>1.17512E-2</c:v>
                </c:pt>
                <c:pt idx="657">
                  <c:v>7.0981200000000003E-3</c:v>
                </c:pt>
                <c:pt idx="658">
                  <c:v>4.1570399999999999E-3</c:v>
                </c:pt>
                <c:pt idx="659">
                  <c:v>5.8035700000000001E-3</c:v>
                </c:pt>
                <c:pt idx="660">
                  <c:v>8.6092700000000005E-3</c:v>
                </c:pt>
                <c:pt idx="661">
                  <c:v>5.4669699999999998E-3</c:v>
                </c:pt>
                <c:pt idx="662">
                  <c:v>1.0222200000000001E-2</c:v>
                </c:pt>
                <c:pt idx="663">
                  <c:v>5.5803600000000004E-3</c:v>
                </c:pt>
                <c:pt idx="664">
                  <c:v>2.8037399999999999E-3</c:v>
                </c:pt>
                <c:pt idx="665">
                  <c:v>2.9545499999999998E-3</c:v>
                </c:pt>
                <c:pt idx="666">
                  <c:v>2.9925199999999998E-3</c:v>
                </c:pt>
                <c:pt idx="667">
                  <c:v>5.0847499999999999E-3</c:v>
                </c:pt>
                <c:pt idx="668">
                  <c:v>1.8475799999999999E-3</c:v>
                </c:pt>
                <c:pt idx="669">
                  <c:v>8.3511799999999997E-3</c:v>
                </c:pt>
                <c:pt idx="670">
                  <c:v>4.1095899999999998E-3</c:v>
                </c:pt>
                <c:pt idx="671">
                  <c:v>6.3457299999999999E-3</c:v>
                </c:pt>
                <c:pt idx="672">
                  <c:v>5.2752299999999997E-3</c:v>
                </c:pt>
                <c:pt idx="673">
                  <c:v>3.7383199999999998E-3</c:v>
                </c:pt>
                <c:pt idx="674">
                  <c:v>2.6966300000000002E-3</c:v>
                </c:pt>
                <c:pt idx="675">
                  <c:v>7.2727299999999998E-3</c:v>
                </c:pt>
                <c:pt idx="676">
                  <c:v>6.0046199999999996E-3</c:v>
                </c:pt>
                <c:pt idx="677">
                  <c:v>7.2599500000000003E-3</c:v>
                </c:pt>
                <c:pt idx="678">
                  <c:v>6.2360799999999997E-3</c:v>
                </c:pt>
                <c:pt idx="679">
                  <c:v>5.7870400000000002E-3</c:v>
                </c:pt>
                <c:pt idx="680">
                  <c:v>4.5454500000000004E-3</c:v>
                </c:pt>
                <c:pt idx="681">
                  <c:v>7.1748899999999997E-3</c:v>
                </c:pt>
                <c:pt idx="682">
                  <c:v>2.8777E-3</c:v>
                </c:pt>
                <c:pt idx="683">
                  <c:v>2.6666699999999999E-3</c:v>
                </c:pt>
                <c:pt idx="684">
                  <c:v>4.2352900000000001E-3</c:v>
                </c:pt>
                <c:pt idx="685">
                  <c:v>9.2672399999999995E-3</c:v>
                </c:pt>
                <c:pt idx="686">
                  <c:v>4.2643899999999998E-3</c:v>
                </c:pt>
                <c:pt idx="687">
                  <c:v>3.4934499999999999E-3</c:v>
                </c:pt>
                <c:pt idx="688">
                  <c:v>2.0785199999999999E-3</c:v>
                </c:pt>
                <c:pt idx="689">
                  <c:v>2.6490099999999998E-3</c:v>
                </c:pt>
                <c:pt idx="690">
                  <c:v>2.8708100000000001E-3</c:v>
                </c:pt>
                <c:pt idx="691">
                  <c:v>4.1850200000000002E-3</c:v>
                </c:pt>
                <c:pt idx="692">
                  <c:v>6.1946900000000001E-3</c:v>
                </c:pt>
                <c:pt idx="693">
                  <c:v>6.6037700000000001E-3</c:v>
                </c:pt>
                <c:pt idx="694">
                  <c:v>8.3532199999999997E-3</c:v>
                </c:pt>
                <c:pt idx="695">
                  <c:v>8.7356299999999994E-3</c:v>
                </c:pt>
                <c:pt idx="696">
                  <c:v>1.0067100000000001E-2</c:v>
                </c:pt>
                <c:pt idx="697">
                  <c:v>5.9734499999999999E-3</c:v>
                </c:pt>
                <c:pt idx="698">
                  <c:v>5.7692300000000002E-3</c:v>
                </c:pt>
                <c:pt idx="699">
                  <c:v>4.5351499999999999E-3</c:v>
                </c:pt>
                <c:pt idx="700">
                  <c:v>5.8035700000000001E-3</c:v>
                </c:pt>
                <c:pt idx="701">
                  <c:v>4.6357600000000001E-3</c:v>
                </c:pt>
                <c:pt idx="702">
                  <c:v>7.6923099999999999E-3</c:v>
                </c:pt>
                <c:pt idx="703">
                  <c:v>6.1728399999999998E-3</c:v>
                </c:pt>
                <c:pt idx="704">
                  <c:v>3.09735E-3</c:v>
                </c:pt>
                <c:pt idx="705">
                  <c:v>3.3783799999999998E-3</c:v>
                </c:pt>
                <c:pt idx="706">
                  <c:v>6.0475199999999998E-3</c:v>
                </c:pt>
                <c:pt idx="707">
                  <c:v>6.6389999999999999E-3</c:v>
                </c:pt>
                <c:pt idx="708">
                  <c:v>7.5921900000000004E-3</c:v>
                </c:pt>
                <c:pt idx="709">
                  <c:v>3.4168599999999999E-3</c:v>
                </c:pt>
                <c:pt idx="710">
                  <c:v>8.9449500000000001E-3</c:v>
                </c:pt>
                <c:pt idx="711">
                  <c:v>3.1674199999999998E-3</c:v>
                </c:pt>
                <c:pt idx="712">
                  <c:v>4.4117599999999998E-3</c:v>
                </c:pt>
                <c:pt idx="713">
                  <c:v>4.1189900000000003E-3</c:v>
                </c:pt>
                <c:pt idx="714">
                  <c:v>4.8888899999999999E-3</c:v>
                </c:pt>
                <c:pt idx="715">
                  <c:v>4.1379299999999997E-3</c:v>
                </c:pt>
                <c:pt idx="716">
                  <c:v>9.4382000000000008E-3</c:v>
                </c:pt>
                <c:pt idx="717">
                  <c:v>5.2995400000000002E-3</c:v>
                </c:pt>
                <c:pt idx="718">
                  <c:v>1.0117599999999999E-2</c:v>
                </c:pt>
                <c:pt idx="719">
                  <c:v>5.8823499999999997E-3</c:v>
                </c:pt>
                <c:pt idx="720">
                  <c:v>5.3990599999999998E-3</c:v>
                </c:pt>
                <c:pt idx="721">
                  <c:v>4.7619000000000003E-3</c:v>
                </c:pt>
                <c:pt idx="722">
                  <c:v>5.1224900000000004E-3</c:v>
                </c:pt>
                <c:pt idx="723">
                  <c:v>2.1551700000000001E-3</c:v>
                </c:pt>
                <c:pt idx="724">
                  <c:v>3.5794199999999998E-3</c:v>
                </c:pt>
                <c:pt idx="725">
                  <c:v>3.7296E-3</c:v>
                </c:pt>
                <c:pt idx="726">
                  <c:v>5.5066100000000003E-3</c:v>
                </c:pt>
                <c:pt idx="727">
                  <c:v>7.7803200000000003E-3</c:v>
                </c:pt>
                <c:pt idx="728">
                  <c:v>7.2289200000000004E-4</c:v>
                </c:pt>
                <c:pt idx="729">
                  <c:v>1.0916999999999999E-3</c:v>
                </c:pt>
                <c:pt idx="730">
                  <c:v>2.22222E-3</c:v>
                </c:pt>
                <c:pt idx="731">
                  <c:v>4.84988E-3</c:v>
                </c:pt>
                <c:pt idx="732">
                  <c:v>8.1206500000000001E-3</c:v>
                </c:pt>
                <c:pt idx="733">
                  <c:v>8.1683199999999997E-3</c:v>
                </c:pt>
                <c:pt idx="734">
                  <c:v>5.7870400000000002E-3</c:v>
                </c:pt>
                <c:pt idx="735">
                  <c:v>5.8394199999999997E-3</c:v>
                </c:pt>
                <c:pt idx="736">
                  <c:v>5.7416300000000002E-3</c:v>
                </c:pt>
                <c:pt idx="737">
                  <c:v>1.09785E-2</c:v>
                </c:pt>
                <c:pt idx="738">
                  <c:v>9.1116200000000008E-3</c:v>
                </c:pt>
                <c:pt idx="739">
                  <c:v>9.3670899999999998E-3</c:v>
                </c:pt>
                <c:pt idx="740">
                  <c:v>4.8611100000000001E-3</c:v>
                </c:pt>
                <c:pt idx="741">
                  <c:v>6.7757E-3</c:v>
                </c:pt>
                <c:pt idx="742">
                  <c:v>2.7713600000000001E-3</c:v>
                </c:pt>
                <c:pt idx="743">
                  <c:v>2.4608500000000001E-3</c:v>
                </c:pt>
                <c:pt idx="744">
                  <c:v>4.9295800000000002E-3</c:v>
                </c:pt>
                <c:pt idx="745">
                  <c:v>3.4802800000000001E-3</c:v>
                </c:pt>
                <c:pt idx="746">
                  <c:v>1.0065599999999999E-2</c:v>
                </c:pt>
                <c:pt idx="747">
                  <c:v>1.4128E-2</c:v>
                </c:pt>
                <c:pt idx="748">
                  <c:v>7.8431400000000002E-3</c:v>
                </c:pt>
                <c:pt idx="749">
                  <c:v>1.1006999999999999E-2</c:v>
                </c:pt>
                <c:pt idx="750">
                  <c:v>8.2089599999999995E-3</c:v>
                </c:pt>
                <c:pt idx="751">
                  <c:v>3.3482099999999999E-3</c:v>
                </c:pt>
                <c:pt idx="752">
                  <c:v>8.7248299999999994E-3</c:v>
                </c:pt>
                <c:pt idx="753">
                  <c:v>8.5585599999999998E-3</c:v>
                </c:pt>
                <c:pt idx="754">
                  <c:v>6.4439099999999997E-3</c:v>
                </c:pt>
                <c:pt idx="755">
                  <c:v>4.1666699999999999E-3</c:v>
                </c:pt>
                <c:pt idx="756">
                  <c:v>7.0135700000000002E-3</c:v>
                </c:pt>
                <c:pt idx="757">
                  <c:v>9.8468300000000009E-3</c:v>
                </c:pt>
                <c:pt idx="758">
                  <c:v>4.8565099999999996E-3</c:v>
                </c:pt>
                <c:pt idx="759">
                  <c:v>8.2222200000000006E-3</c:v>
                </c:pt>
                <c:pt idx="760">
                  <c:v>4.2600900000000002E-3</c:v>
                </c:pt>
                <c:pt idx="761">
                  <c:v>7.8014199999999999E-3</c:v>
                </c:pt>
                <c:pt idx="762">
                  <c:v>4.19426E-3</c:v>
                </c:pt>
                <c:pt idx="763">
                  <c:v>2.7397300000000001E-3</c:v>
                </c:pt>
                <c:pt idx="764">
                  <c:v>6.8807299999999998E-3</c:v>
                </c:pt>
                <c:pt idx="765">
                  <c:v>9.5360800000000006E-3</c:v>
                </c:pt>
                <c:pt idx="766">
                  <c:v>9.1566300000000007E-3</c:v>
                </c:pt>
                <c:pt idx="767">
                  <c:v>1.05392E-2</c:v>
                </c:pt>
                <c:pt idx="768">
                  <c:v>6.3882100000000001E-3</c:v>
                </c:pt>
                <c:pt idx="769">
                  <c:v>7.8947400000000008E-3</c:v>
                </c:pt>
                <c:pt idx="770">
                  <c:v>2.5882399999999999E-3</c:v>
                </c:pt>
                <c:pt idx="771">
                  <c:v>2.3640699999999998E-3</c:v>
                </c:pt>
                <c:pt idx="772">
                  <c:v>2.11268E-3</c:v>
                </c:pt>
                <c:pt idx="773">
                  <c:v>4.84988E-3</c:v>
                </c:pt>
                <c:pt idx="774">
                  <c:v>5.1282100000000002E-3</c:v>
                </c:pt>
                <c:pt idx="775">
                  <c:v>3.88128E-3</c:v>
                </c:pt>
                <c:pt idx="776">
                  <c:v>5.45906E-3</c:v>
                </c:pt>
                <c:pt idx="777">
                  <c:v>5.5187600000000002E-3</c:v>
                </c:pt>
                <c:pt idx="778">
                  <c:v>6.0889899999999999E-3</c:v>
                </c:pt>
                <c:pt idx="779">
                  <c:v>3.2019700000000002E-3</c:v>
                </c:pt>
                <c:pt idx="780">
                  <c:v>3.6446500000000001E-3</c:v>
                </c:pt>
                <c:pt idx="781">
                  <c:v>2.31481E-3</c:v>
                </c:pt>
                <c:pt idx="782">
                  <c:v>5.16432E-3</c:v>
                </c:pt>
                <c:pt idx="783">
                  <c:v>2.7310899999999998E-3</c:v>
                </c:pt>
                <c:pt idx="784">
                  <c:v>2.08333E-3</c:v>
                </c:pt>
                <c:pt idx="785">
                  <c:v>4.6511599999999997E-3</c:v>
                </c:pt>
                <c:pt idx="786">
                  <c:v>7.2769999999999996E-3</c:v>
                </c:pt>
                <c:pt idx="787">
                  <c:v>6.4367799999999996E-3</c:v>
                </c:pt>
                <c:pt idx="788">
                  <c:v>5.8568300000000004E-3</c:v>
                </c:pt>
                <c:pt idx="789">
                  <c:v>5.5555600000000002E-3</c:v>
                </c:pt>
                <c:pt idx="790">
                  <c:v>6.0453399999999997E-3</c:v>
                </c:pt>
                <c:pt idx="791">
                  <c:v>4.70588E-3</c:v>
                </c:pt>
                <c:pt idx="792">
                  <c:v>9.5555599999999994E-3</c:v>
                </c:pt>
                <c:pt idx="793">
                  <c:v>3.8216600000000002E-3</c:v>
                </c:pt>
                <c:pt idx="794">
                  <c:v>2.18447E-3</c:v>
                </c:pt>
                <c:pt idx="795">
                  <c:v>8.38852E-3</c:v>
                </c:pt>
                <c:pt idx="796">
                  <c:v>4.9549499999999996E-3</c:v>
                </c:pt>
                <c:pt idx="797">
                  <c:v>9.4623699999999995E-3</c:v>
                </c:pt>
                <c:pt idx="798">
                  <c:v>1.4220200000000001E-2</c:v>
                </c:pt>
                <c:pt idx="799">
                  <c:v>4.7297299999999997E-3</c:v>
                </c:pt>
                <c:pt idx="800">
                  <c:v>7.1253100000000002E-3</c:v>
                </c:pt>
                <c:pt idx="801">
                  <c:v>6.1176499999999997E-3</c:v>
                </c:pt>
                <c:pt idx="802">
                  <c:v>5.7007100000000003E-3</c:v>
                </c:pt>
                <c:pt idx="803">
                  <c:v>6.5359499999999996E-3</c:v>
                </c:pt>
                <c:pt idx="804">
                  <c:v>1.23318E-2</c:v>
                </c:pt>
                <c:pt idx="805">
                  <c:v>1.3507099999999999E-2</c:v>
                </c:pt>
                <c:pt idx="806">
                  <c:v>6.6810300000000001E-3</c:v>
                </c:pt>
                <c:pt idx="807">
                  <c:v>4.1062800000000003E-3</c:v>
                </c:pt>
                <c:pt idx="808">
                  <c:v>5.0480799999999999E-3</c:v>
                </c:pt>
                <c:pt idx="809">
                  <c:v>2.9055700000000001E-3</c:v>
                </c:pt>
                <c:pt idx="810">
                  <c:v>5.0000000000000001E-3</c:v>
                </c:pt>
                <c:pt idx="811">
                  <c:v>5.5803600000000004E-3</c:v>
                </c:pt>
                <c:pt idx="812">
                  <c:v>1.0067100000000001E-2</c:v>
                </c:pt>
                <c:pt idx="813">
                  <c:v>6.7285399999999999E-3</c:v>
                </c:pt>
                <c:pt idx="814">
                  <c:v>7.14286E-3</c:v>
                </c:pt>
                <c:pt idx="815">
                  <c:v>4.3181799999999996E-3</c:v>
                </c:pt>
                <c:pt idx="816">
                  <c:v>5.0632899999999998E-3</c:v>
                </c:pt>
                <c:pt idx="817">
                  <c:v>6.8337099999999998E-3</c:v>
                </c:pt>
                <c:pt idx="818">
                  <c:v>9.8321299999999997E-3</c:v>
                </c:pt>
                <c:pt idx="819">
                  <c:v>7.5555600000000002E-3</c:v>
                </c:pt>
                <c:pt idx="820">
                  <c:v>4.3378999999999996E-3</c:v>
                </c:pt>
                <c:pt idx="821">
                  <c:v>4.1850200000000002E-3</c:v>
                </c:pt>
                <c:pt idx="822">
                  <c:v>4.2253500000000001E-3</c:v>
                </c:pt>
                <c:pt idx="823">
                  <c:v>9.3596100000000008E-3</c:v>
                </c:pt>
                <c:pt idx="824">
                  <c:v>2.08333E-3</c:v>
                </c:pt>
                <c:pt idx="825">
                  <c:v>4.2352900000000001E-3</c:v>
                </c:pt>
                <c:pt idx="826">
                  <c:v>3.1100500000000001E-3</c:v>
                </c:pt>
                <c:pt idx="827">
                  <c:v>5.0108899999999996E-3</c:v>
                </c:pt>
                <c:pt idx="828">
                  <c:v>4.69799E-3</c:v>
                </c:pt>
                <c:pt idx="829">
                  <c:v>3.1630199999999999E-3</c:v>
                </c:pt>
                <c:pt idx="830">
                  <c:v>9.6774200000000008E-3</c:v>
                </c:pt>
                <c:pt idx="831">
                  <c:v>1.1206900000000001E-2</c:v>
                </c:pt>
                <c:pt idx="832">
                  <c:v>1.1926600000000001E-2</c:v>
                </c:pt>
                <c:pt idx="833">
                  <c:v>3.01724E-3</c:v>
                </c:pt>
                <c:pt idx="834">
                  <c:v>9.5693800000000006E-3</c:v>
                </c:pt>
                <c:pt idx="835">
                  <c:v>6.7264600000000001E-3</c:v>
                </c:pt>
                <c:pt idx="836">
                  <c:v>6.8181800000000001E-3</c:v>
                </c:pt>
                <c:pt idx="837">
                  <c:v>8.3155699999999996E-3</c:v>
                </c:pt>
                <c:pt idx="838">
                  <c:v>3.23326E-3</c:v>
                </c:pt>
                <c:pt idx="839">
                  <c:v>3.8709700000000001E-3</c:v>
                </c:pt>
                <c:pt idx="840">
                  <c:v>9.5693800000000006E-3</c:v>
                </c:pt>
                <c:pt idx="841">
                  <c:v>1.89252E-2</c:v>
                </c:pt>
                <c:pt idx="842">
                  <c:v>8.6448600000000007E-3</c:v>
                </c:pt>
                <c:pt idx="843">
                  <c:v>3.87931E-3</c:v>
                </c:pt>
                <c:pt idx="844">
                  <c:v>5.93824E-3</c:v>
                </c:pt>
                <c:pt idx="845">
                  <c:v>6.4449099999999999E-3</c:v>
                </c:pt>
                <c:pt idx="846">
                  <c:v>6.0889899999999999E-3</c:v>
                </c:pt>
                <c:pt idx="847">
                  <c:v>7.2500000000000004E-3</c:v>
                </c:pt>
                <c:pt idx="848">
                  <c:v>8.7759799999999992E-3</c:v>
                </c:pt>
                <c:pt idx="849">
                  <c:v>4.0449400000000003E-3</c:v>
                </c:pt>
                <c:pt idx="850">
                  <c:v>5.2873599999999996E-3</c:v>
                </c:pt>
                <c:pt idx="851">
                  <c:v>5.2154200000000001E-3</c:v>
                </c:pt>
                <c:pt idx="852">
                  <c:v>4.8997800000000003E-3</c:v>
                </c:pt>
                <c:pt idx="853">
                  <c:v>3.6855E-3</c:v>
                </c:pt>
                <c:pt idx="854">
                  <c:v>2.7149299999999999E-3</c:v>
                </c:pt>
                <c:pt idx="855">
                  <c:v>8.5308099999999998E-3</c:v>
                </c:pt>
                <c:pt idx="856">
                  <c:v>8.5846900000000007E-3</c:v>
                </c:pt>
                <c:pt idx="857">
                  <c:v>6.8584099999999997E-3</c:v>
                </c:pt>
                <c:pt idx="858">
                  <c:v>5.07246E-3</c:v>
                </c:pt>
                <c:pt idx="859">
                  <c:v>6.1810199999999997E-3</c:v>
                </c:pt>
                <c:pt idx="860">
                  <c:v>8.9743600000000007E-3</c:v>
                </c:pt>
                <c:pt idx="861">
                  <c:v>4.7393399999999999E-3</c:v>
                </c:pt>
                <c:pt idx="862">
                  <c:v>4.2944799999999998E-3</c:v>
                </c:pt>
                <c:pt idx="863">
                  <c:v>3.8901600000000001E-3</c:v>
                </c:pt>
                <c:pt idx="864">
                  <c:v>7.5430999999999996E-3</c:v>
                </c:pt>
                <c:pt idx="865">
                  <c:v>3.1400999999999998E-3</c:v>
                </c:pt>
                <c:pt idx="866">
                  <c:v>4.2792799999999999E-3</c:v>
                </c:pt>
                <c:pt idx="867">
                  <c:v>1.06818E-2</c:v>
                </c:pt>
                <c:pt idx="868">
                  <c:v>4.4496500000000003E-3</c:v>
                </c:pt>
                <c:pt idx="869">
                  <c:v>1.73913E-3</c:v>
                </c:pt>
                <c:pt idx="870">
                  <c:v>7.4519199999999999E-3</c:v>
                </c:pt>
                <c:pt idx="871">
                  <c:v>4.0302300000000001E-3</c:v>
                </c:pt>
                <c:pt idx="872">
                  <c:v>4.9783500000000003E-3</c:v>
                </c:pt>
                <c:pt idx="873">
                  <c:v>2.2267200000000002E-3</c:v>
                </c:pt>
                <c:pt idx="874">
                  <c:v>9.4562599999999998E-4</c:v>
                </c:pt>
                <c:pt idx="875">
                  <c:v>3.1963500000000001E-3</c:v>
                </c:pt>
                <c:pt idx="876">
                  <c:v>4.4811299999999998E-3</c:v>
                </c:pt>
                <c:pt idx="877">
                  <c:v>6.6079300000000001E-4</c:v>
                </c:pt>
                <c:pt idx="878">
                  <c:v>3.2863800000000002E-3</c:v>
                </c:pt>
                <c:pt idx="879">
                  <c:v>4.3678199999999997E-3</c:v>
                </c:pt>
                <c:pt idx="880">
                  <c:v>4.0767399999999997E-3</c:v>
                </c:pt>
                <c:pt idx="881">
                  <c:v>7.45614E-3</c:v>
                </c:pt>
                <c:pt idx="882">
                  <c:v>4.8899800000000004E-3</c:v>
                </c:pt>
                <c:pt idx="883">
                  <c:v>5.67901E-3</c:v>
                </c:pt>
                <c:pt idx="884">
                  <c:v>3.91705E-3</c:v>
                </c:pt>
                <c:pt idx="885">
                  <c:v>1.51188E-3</c:v>
                </c:pt>
                <c:pt idx="886">
                  <c:v>6.4377699999999998E-3</c:v>
                </c:pt>
                <c:pt idx="887">
                  <c:v>6.0344800000000001E-3</c:v>
                </c:pt>
                <c:pt idx="888">
                  <c:v>4.0358700000000004E-3</c:v>
                </c:pt>
                <c:pt idx="889">
                  <c:v>2.5345599999999999E-3</c:v>
                </c:pt>
                <c:pt idx="890">
                  <c:v>2.9126199999999999E-3</c:v>
                </c:pt>
                <c:pt idx="891">
                  <c:v>7.7803200000000003E-3</c:v>
                </c:pt>
                <c:pt idx="892">
                  <c:v>4.9549499999999996E-3</c:v>
                </c:pt>
                <c:pt idx="893">
                  <c:v>1.67866E-3</c:v>
                </c:pt>
                <c:pt idx="894">
                  <c:v>5.1569500000000004E-3</c:v>
                </c:pt>
                <c:pt idx="895">
                  <c:v>7.4660600000000001E-3</c:v>
                </c:pt>
                <c:pt idx="896">
                  <c:v>6.4965200000000004E-3</c:v>
                </c:pt>
                <c:pt idx="897">
                  <c:v>6.0532700000000004E-3</c:v>
                </c:pt>
                <c:pt idx="898">
                  <c:v>5.9602600000000002E-3</c:v>
                </c:pt>
                <c:pt idx="899">
                  <c:v>6.08108E-3</c:v>
                </c:pt>
                <c:pt idx="900">
                  <c:v>6.1674E-3</c:v>
                </c:pt>
                <c:pt idx="901">
                  <c:v>7.0953400000000003E-3</c:v>
                </c:pt>
                <c:pt idx="902">
                  <c:v>8.9861799999999999E-3</c:v>
                </c:pt>
                <c:pt idx="903">
                  <c:v>8.2379900000000006E-3</c:v>
                </c:pt>
                <c:pt idx="904">
                  <c:v>7.24947E-3</c:v>
                </c:pt>
                <c:pt idx="905">
                  <c:v>5.0228299999999998E-3</c:v>
                </c:pt>
                <c:pt idx="906">
                  <c:v>7.6923099999999999E-3</c:v>
                </c:pt>
                <c:pt idx="907">
                  <c:v>8.1364799999999998E-3</c:v>
                </c:pt>
                <c:pt idx="908">
                  <c:v>1.18421E-2</c:v>
                </c:pt>
                <c:pt idx="909">
                  <c:v>8.5393299999999995E-3</c:v>
                </c:pt>
                <c:pt idx="910">
                  <c:v>6.7114100000000001E-3</c:v>
                </c:pt>
                <c:pt idx="911">
                  <c:v>1.1308199999999999E-2</c:v>
                </c:pt>
                <c:pt idx="912">
                  <c:v>7.8651699999999995E-3</c:v>
                </c:pt>
                <c:pt idx="913">
                  <c:v>5.3658500000000001E-3</c:v>
                </c:pt>
                <c:pt idx="914">
                  <c:v>6.99301E-3</c:v>
                </c:pt>
                <c:pt idx="915">
                  <c:v>5.2516400000000001E-3</c:v>
                </c:pt>
                <c:pt idx="916">
                  <c:v>4.0860200000000001E-3</c:v>
                </c:pt>
                <c:pt idx="917">
                  <c:v>7.7262700000000004E-3</c:v>
                </c:pt>
                <c:pt idx="918">
                  <c:v>6.0000000000000001E-3</c:v>
                </c:pt>
                <c:pt idx="919">
                  <c:v>6.5268100000000001E-3</c:v>
                </c:pt>
                <c:pt idx="920">
                  <c:v>7.6555E-3</c:v>
                </c:pt>
                <c:pt idx="921">
                  <c:v>8.9285700000000003E-3</c:v>
                </c:pt>
                <c:pt idx="922">
                  <c:v>1.44397E-2</c:v>
                </c:pt>
                <c:pt idx="923">
                  <c:v>7.12695E-3</c:v>
                </c:pt>
                <c:pt idx="924">
                  <c:v>1.4252300000000001E-2</c:v>
                </c:pt>
                <c:pt idx="925">
                  <c:v>2.2374399999999999E-2</c:v>
                </c:pt>
                <c:pt idx="926">
                  <c:v>1.3716799999999999E-2</c:v>
                </c:pt>
                <c:pt idx="927">
                  <c:v>1.57658E-2</c:v>
                </c:pt>
                <c:pt idx="928">
                  <c:v>4.8387100000000004E-3</c:v>
                </c:pt>
                <c:pt idx="929">
                  <c:v>1.04677E-2</c:v>
                </c:pt>
                <c:pt idx="930">
                  <c:v>9.0909100000000007E-3</c:v>
                </c:pt>
                <c:pt idx="931">
                  <c:v>5.4794500000000003E-3</c:v>
                </c:pt>
                <c:pt idx="932">
                  <c:v>6.6225199999999998E-3</c:v>
                </c:pt>
                <c:pt idx="933">
                  <c:v>6.2500000000000003E-3</c:v>
                </c:pt>
                <c:pt idx="934">
                  <c:v>7.2599500000000003E-3</c:v>
                </c:pt>
                <c:pt idx="935">
                  <c:v>2.9612800000000002E-3</c:v>
                </c:pt>
                <c:pt idx="936">
                  <c:v>7.9908700000000006E-3</c:v>
                </c:pt>
                <c:pt idx="937">
                  <c:v>3.8636400000000002E-3</c:v>
                </c:pt>
                <c:pt idx="938">
                  <c:v>7.9254100000000008E-3</c:v>
                </c:pt>
                <c:pt idx="939">
                  <c:v>9.7222200000000002E-3</c:v>
                </c:pt>
                <c:pt idx="940">
                  <c:v>7.8817699999999997E-3</c:v>
                </c:pt>
                <c:pt idx="941">
                  <c:v>7.0257599999999998E-3</c:v>
                </c:pt>
                <c:pt idx="942">
                  <c:v>1.05708E-2</c:v>
                </c:pt>
                <c:pt idx="943">
                  <c:v>3.3254199999999999E-3</c:v>
                </c:pt>
                <c:pt idx="944">
                  <c:v>5.4187200000000001E-3</c:v>
                </c:pt>
                <c:pt idx="945">
                  <c:v>3.81679E-3</c:v>
                </c:pt>
                <c:pt idx="946">
                  <c:v>6.7961200000000001E-3</c:v>
                </c:pt>
                <c:pt idx="947">
                  <c:v>6.6508299999999999E-3</c:v>
                </c:pt>
                <c:pt idx="948">
                  <c:v>9.0909100000000007E-3</c:v>
                </c:pt>
                <c:pt idx="949">
                  <c:v>1.55211E-3</c:v>
                </c:pt>
                <c:pt idx="950">
                  <c:v>8.5253499999999992E-3</c:v>
                </c:pt>
                <c:pt idx="951">
                  <c:v>4.8543700000000002E-3</c:v>
                </c:pt>
                <c:pt idx="952">
                  <c:v>3.1460699999999999E-3</c:v>
                </c:pt>
                <c:pt idx="953">
                  <c:v>3.9045600000000001E-3</c:v>
                </c:pt>
                <c:pt idx="954">
                  <c:v>6.7129599999999996E-3</c:v>
                </c:pt>
                <c:pt idx="955">
                  <c:v>8.3333299999999999E-3</c:v>
                </c:pt>
                <c:pt idx="956">
                  <c:v>4.9180300000000003E-3</c:v>
                </c:pt>
                <c:pt idx="957">
                  <c:v>6.5217399999999998E-3</c:v>
                </c:pt>
                <c:pt idx="958">
                  <c:v>5.2631600000000002E-3</c:v>
                </c:pt>
                <c:pt idx="959">
                  <c:v>1.9002400000000001E-3</c:v>
                </c:pt>
                <c:pt idx="960">
                  <c:v>4.0909099999999997E-3</c:v>
                </c:pt>
                <c:pt idx="961">
                  <c:v>5.7777799999999997E-3</c:v>
                </c:pt>
                <c:pt idx="962">
                  <c:v>1.05769E-2</c:v>
                </c:pt>
                <c:pt idx="963">
                  <c:v>5.8956900000000003E-3</c:v>
                </c:pt>
                <c:pt idx="964">
                  <c:v>6.5168500000000002E-3</c:v>
                </c:pt>
                <c:pt idx="965">
                  <c:v>4.2154599999999999E-3</c:v>
                </c:pt>
                <c:pt idx="966">
                  <c:v>7.6923099999999999E-3</c:v>
                </c:pt>
                <c:pt idx="967">
                  <c:v>7.1748899999999997E-3</c:v>
                </c:pt>
                <c:pt idx="968">
                  <c:v>7.44417E-3</c:v>
                </c:pt>
                <c:pt idx="969">
                  <c:v>8.6767900000000002E-3</c:v>
                </c:pt>
                <c:pt idx="970">
                  <c:v>1.1555599999999999E-2</c:v>
                </c:pt>
                <c:pt idx="971">
                  <c:v>3.87244E-3</c:v>
                </c:pt>
                <c:pt idx="972">
                  <c:v>7.30088E-3</c:v>
                </c:pt>
                <c:pt idx="973">
                  <c:v>5.4761899999999997E-3</c:v>
                </c:pt>
                <c:pt idx="974">
                  <c:v>8.10811E-3</c:v>
                </c:pt>
                <c:pt idx="975">
                  <c:v>3.9408899999999998E-3</c:v>
                </c:pt>
                <c:pt idx="976">
                  <c:v>6.4133000000000003E-3</c:v>
                </c:pt>
                <c:pt idx="977">
                  <c:v>2.6258200000000001E-3</c:v>
                </c:pt>
                <c:pt idx="978">
                  <c:v>7.8431400000000002E-3</c:v>
                </c:pt>
                <c:pt idx="979">
                  <c:v>7.6388899999999997E-3</c:v>
                </c:pt>
                <c:pt idx="980">
                  <c:v>6.3829799999999999E-3</c:v>
                </c:pt>
                <c:pt idx="981">
                  <c:v>1.4065899999999999E-2</c:v>
                </c:pt>
                <c:pt idx="982">
                  <c:v>7.0422499999999999E-3</c:v>
                </c:pt>
                <c:pt idx="983">
                  <c:v>9.5571100000000006E-3</c:v>
                </c:pt>
                <c:pt idx="984">
                  <c:v>4.69799E-3</c:v>
                </c:pt>
                <c:pt idx="985">
                  <c:v>1.7621099999999999E-3</c:v>
                </c:pt>
                <c:pt idx="986">
                  <c:v>9.3126400000000005E-3</c:v>
                </c:pt>
                <c:pt idx="987">
                  <c:v>5.9471400000000001E-3</c:v>
                </c:pt>
                <c:pt idx="988">
                  <c:v>5.9850399999999996E-3</c:v>
                </c:pt>
                <c:pt idx="989">
                  <c:v>3.8740900000000002E-3</c:v>
                </c:pt>
                <c:pt idx="990">
                  <c:v>1.67866E-3</c:v>
                </c:pt>
                <c:pt idx="991">
                  <c:v>8.9485499999999996E-4</c:v>
                </c:pt>
                <c:pt idx="992">
                  <c:v>1.8433200000000001E-3</c:v>
                </c:pt>
                <c:pt idx="993">
                  <c:v>2.7586199999999998E-3</c:v>
                </c:pt>
                <c:pt idx="994">
                  <c:v>5.5427300000000001E-3</c:v>
                </c:pt>
                <c:pt idx="995">
                  <c:v>2.6698999999999998E-3</c:v>
                </c:pt>
                <c:pt idx="996">
                  <c:v>1.41176E-3</c:v>
                </c:pt>
                <c:pt idx="997">
                  <c:v>2.7210899999999998E-3</c:v>
                </c:pt>
                <c:pt idx="998">
                  <c:v>3.4246599999999999E-3</c:v>
                </c:pt>
                <c:pt idx="999">
                  <c:v>4.39815E-3</c:v>
                </c:pt>
                <c:pt idx="1000">
                  <c:v>4.3956000000000004E-3</c:v>
                </c:pt>
                <c:pt idx="1001">
                  <c:v>8.6680799999999999E-3</c:v>
                </c:pt>
                <c:pt idx="1002">
                  <c:v>1.0697699999999999E-2</c:v>
                </c:pt>
                <c:pt idx="1003">
                  <c:v>9.2672399999999995E-3</c:v>
                </c:pt>
                <c:pt idx="1004">
                  <c:v>6.4989499999999999E-3</c:v>
                </c:pt>
                <c:pt idx="1005">
                  <c:v>8.3333299999999999E-3</c:v>
                </c:pt>
                <c:pt idx="1006">
                  <c:v>5.5432399999999996E-3</c:v>
                </c:pt>
                <c:pt idx="1007">
                  <c:v>2.5522000000000001E-3</c:v>
                </c:pt>
                <c:pt idx="1008">
                  <c:v>6.51163E-3</c:v>
                </c:pt>
                <c:pt idx="1009">
                  <c:v>6.9977399999999997E-3</c:v>
                </c:pt>
                <c:pt idx="1010">
                  <c:v>3.7946400000000002E-3</c:v>
                </c:pt>
                <c:pt idx="1011">
                  <c:v>3.2751099999999999E-3</c:v>
                </c:pt>
                <c:pt idx="1012">
                  <c:v>2.5531899999999999E-3</c:v>
                </c:pt>
                <c:pt idx="1013">
                  <c:v>2.5316499999999999E-3</c:v>
                </c:pt>
                <c:pt idx="1014">
                  <c:v>5.4112600000000002E-3</c:v>
                </c:pt>
                <c:pt idx="1015">
                  <c:v>5.4824599999999998E-3</c:v>
                </c:pt>
                <c:pt idx="1016">
                  <c:v>6.6508299999999999E-3</c:v>
                </c:pt>
                <c:pt idx="1017">
                  <c:v>7.3990999999999996E-3</c:v>
                </c:pt>
                <c:pt idx="1018">
                  <c:v>7.5630300000000001E-3</c:v>
                </c:pt>
                <c:pt idx="1019">
                  <c:v>1.19816E-2</c:v>
                </c:pt>
                <c:pt idx="1020">
                  <c:v>6.3180800000000002E-3</c:v>
                </c:pt>
                <c:pt idx="1021">
                  <c:v>6.4935100000000001E-3</c:v>
                </c:pt>
                <c:pt idx="1022">
                  <c:v>6.4444400000000001E-3</c:v>
                </c:pt>
                <c:pt idx="1023">
                  <c:v>6.8883599999999996E-3</c:v>
                </c:pt>
                <c:pt idx="1024">
                  <c:v>6.3781300000000001E-3</c:v>
                </c:pt>
                <c:pt idx="1025">
                  <c:v>1.0212799999999999E-2</c:v>
                </c:pt>
                <c:pt idx="1026">
                  <c:v>1.15646E-2</c:v>
                </c:pt>
                <c:pt idx="1027">
                  <c:v>4.13043E-3</c:v>
                </c:pt>
                <c:pt idx="1028">
                  <c:v>8.85529E-3</c:v>
                </c:pt>
                <c:pt idx="1029">
                  <c:v>6.3063099999999999E-3</c:v>
                </c:pt>
                <c:pt idx="1030">
                  <c:v>3.7036999999999999E-3</c:v>
                </c:pt>
                <c:pt idx="1031">
                  <c:v>3.56347E-3</c:v>
                </c:pt>
                <c:pt idx="1032">
                  <c:v>7.3752699999999997E-3</c:v>
                </c:pt>
                <c:pt idx="1033">
                  <c:v>4.0920699999999997E-3</c:v>
                </c:pt>
                <c:pt idx="1034">
                  <c:v>5.7471299999999996E-3</c:v>
                </c:pt>
                <c:pt idx="1035">
                  <c:v>2.9885100000000002E-3</c:v>
                </c:pt>
                <c:pt idx="1036">
                  <c:v>1.0526300000000001E-2</c:v>
                </c:pt>
                <c:pt idx="1037">
                  <c:v>1.44928E-2</c:v>
                </c:pt>
                <c:pt idx="1038">
                  <c:v>1.25571E-2</c:v>
                </c:pt>
                <c:pt idx="1039">
                  <c:v>4.2056100000000003E-3</c:v>
                </c:pt>
                <c:pt idx="1040">
                  <c:v>4.8275899999999997E-3</c:v>
                </c:pt>
                <c:pt idx="1041">
                  <c:v>3.9534899999999996E-3</c:v>
                </c:pt>
                <c:pt idx="1042">
                  <c:v>2.2935799999999999E-3</c:v>
                </c:pt>
                <c:pt idx="1043">
                  <c:v>6.2500000000000003E-3</c:v>
                </c:pt>
                <c:pt idx="1044">
                  <c:v>2.7777800000000001E-3</c:v>
                </c:pt>
                <c:pt idx="1045">
                  <c:v>2.3404300000000001E-3</c:v>
                </c:pt>
                <c:pt idx="1046">
                  <c:v>2.24719E-3</c:v>
                </c:pt>
                <c:pt idx="1047">
                  <c:v>2.4719099999999999E-3</c:v>
                </c:pt>
                <c:pt idx="1048">
                  <c:v>1.53173E-3</c:v>
                </c:pt>
                <c:pt idx="1049">
                  <c:v>3.15315E-3</c:v>
                </c:pt>
                <c:pt idx="1050">
                  <c:v>5.4245300000000003E-3</c:v>
                </c:pt>
                <c:pt idx="1051">
                  <c:v>3.25581E-3</c:v>
                </c:pt>
                <c:pt idx="1052">
                  <c:v>1.06029E-2</c:v>
                </c:pt>
                <c:pt idx="1053">
                  <c:v>6.7469899999999996E-3</c:v>
                </c:pt>
                <c:pt idx="1054">
                  <c:v>5.1224900000000004E-3</c:v>
                </c:pt>
                <c:pt idx="1055">
                  <c:v>4.5351499999999999E-3</c:v>
                </c:pt>
                <c:pt idx="1056">
                  <c:v>7.9569900000000006E-3</c:v>
                </c:pt>
                <c:pt idx="1057">
                  <c:v>1.0793000000000001E-2</c:v>
                </c:pt>
                <c:pt idx="1058">
                  <c:v>5.2631600000000002E-3</c:v>
                </c:pt>
                <c:pt idx="1059">
                  <c:v>6.3926900000000004E-3</c:v>
                </c:pt>
                <c:pt idx="1060">
                  <c:v>6.4655199999999998E-3</c:v>
                </c:pt>
                <c:pt idx="1061">
                  <c:v>6.96629E-3</c:v>
                </c:pt>
                <c:pt idx="1062">
                  <c:v>1.19247E-2</c:v>
                </c:pt>
                <c:pt idx="1063">
                  <c:v>4.3038E-3</c:v>
                </c:pt>
                <c:pt idx="1064">
                  <c:v>2.2727300000000001E-3</c:v>
                </c:pt>
                <c:pt idx="1065">
                  <c:v>7.6062600000000001E-3</c:v>
                </c:pt>
                <c:pt idx="1066">
                  <c:v>3.9812600000000004E-3</c:v>
                </c:pt>
                <c:pt idx="1067">
                  <c:v>4.1162200000000003E-3</c:v>
                </c:pt>
                <c:pt idx="1068">
                  <c:v>2.2058799999999999E-3</c:v>
                </c:pt>
                <c:pt idx="1069">
                  <c:v>4.6403700000000004E-3</c:v>
                </c:pt>
                <c:pt idx="1070">
                  <c:v>7.6923099999999999E-3</c:v>
                </c:pt>
                <c:pt idx="1071">
                  <c:v>1.0070300000000001E-2</c:v>
                </c:pt>
                <c:pt idx="1072">
                  <c:v>7.8224100000000001E-3</c:v>
                </c:pt>
                <c:pt idx="1073">
                  <c:v>7.2115399999999998E-3</c:v>
                </c:pt>
                <c:pt idx="1074">
                  <c:v>5.2511399999999996E-3</c:v>
                </c:pt>
                <c:pt idx="1075">
                  <c:v>8.1264100000000006E-3</c:v>
                </c:pt>
                <c:pt idx="1076">
                  <c:v>5.5427300000000001E-3</c:v>
                </c:pt>
                <c:pt idx="1077">
                  <c:v>2.1686700000000001E-3</c:v>
                </c:pt>
                <c:pt idx="1078">
                  <c:v>1.14416E-2</c:v>
                </c:pt>
                <c:pt idx="1079">
                  <c:v>7.6923099999999999E-3</c:v>
                </c:pt>
                <c:pt idx="1080">
                  <c:v>5.72034E-3</c:v>
                </c:pt>
                <c:pt idx="1081">
                  <c:v>3.22581E-3</c:v>
                </c:pt>
                <c:pt idx="1082">
                  <c:v>2.0362000000000002E-3</c:v>
                </c:pt>
                <c:pt idx="1083">
                  <c:v>7.6738600000000002E-3</c:v>
                </c:pt>
                <c:pt idx="1084">
                  <c:v>1.1300599999999999E-2</c:v>
                </c:pt>
                <c:pt idx="1085">
                  <c:v>1.31707E-2</c:v>
                </c:pt>
                <c:pt idx="1086">
                  <c:v>8.7053600000000005E-3</c:v>
                </c:pt>
                <c:pt idx="1087">
                  <c:v>7.8199099999999994E-3</c:v>
                </c:pt>
                <c:pt idx="1088">
                  <c:v>6.4220199999999996E-3</c:v>
                </c:pt>
                <c:pt idx="1089">
                  <c:v>5.3011999999999998E-3</c:v>
                </c:pt>
                <c:pt idx="1090">
                  <c:v>5.2521E-3</c:v>
                </c:pt>
                <c:pt idx="1091">
                  <c:v>6.9605600000000002E-3</c:v>
                </c:pt>
                <c:pt idx="1092">
                  <c:v>5.6399099999999997E-3</c:v>
                </c:pt>
                <c:pt idx="1093">
                  <c:v>8.3333299999999999E-3</c:v>
                </c:pt>
                <c:pt idx="1094">
                  <c:v>7.9069799999999992E-3</c:v>
                </c:pt>
                <c:pt idx="1095">
                  <c:v>5.1401900000000002E-3</c:v>
                </c:pt>
                <c:pt idx="1096">
                  <c:v>5.0113900000000001E-3</c:v>
                </c:pt>
                <c:pt idx="1097">
                  <c:v>4.5783100000000004E-3</c:v>
                </c:pt>
                <c:pt idx="1098">
                  <c:v>5.1339300000000001E-3</c:v>
                </c:pt>
                <c:pt idx="1099">
                  <c:v>3.8031300000000001E-3</c:v>
                </c:pt>
                <c:pt idx="1100">
                  <c:v>2.3206799999999999E-3</c:v>
                </c:pt>
                <c:pt idx="1101">
                  <c:v>5.2631600000000002E-3</c:v>
                </c:pt>
                <c:pt idx="1102">
                  <c:v>2.3809500000000002E-3</c:v>
                </c:pt>
                <c:pt idx="1103">
                  <c:v>7.1925799999999996E-3</c:v>
                </c:pt>
                <c:pt idx="1104">
                  <c:v>5.3738299999999996E-3</c:v>
                </c:pt>
                <c:pt idx="1105">
                  <c:v>3.6480699999999998E-3</c:v>
                </c:pt>
                <c:pt idx="1106">
                  <c:v>1.3986000000000001E-3</c:v>
                </c:pt>
                <c:pt idx="1107">
                  <c:v>3.6290300000000001E-3</c:v>
                </c:pt>
                <c:pt idx="1108">
                  <c:v>6.2211999999999996E-3</c:v>
                </c:pt>
                <c:pt idx="1109">
                  <c:v>8.7963E-3</c:v>
                </c:pt>
                <c:pt idx="1110">
                  <c:v>4.5351499999999999E-3</c:v>
                </c:pt>
                <c:pt idx="1111">
                  <c:v>1.3846199999999999E-2</c:v>
                </c:pt>
                <c:pt idx="1112">
                  <c:v>1.1135900000000001E-2</c:v>
                </c:pt>
                <c:pt idx="1113">
                  <c:v>1.12412E-2</c:v>
                </c:pt>
                <c:pt idx="1114">
                  <c:v>5.9225500000000004E-3</c:v>
                </c:pt>
                <c:pt idx="1115">
                  <c:v>1.5351800000000001E-2</c:v>
                </c:pt>
                <c:pt idx="1116">
                  <c:v>6.1224499999999998E-3</c:v>
                </c:pt>
                <c:pt idx="1117">
                  <c:v>5.0772600000000001E-3</c:v>
                </c:pt>
                <c:pt idx="1118">
                  <c:v>8.0188700000000009E-3</c:v>
                </c:pt>
                <c:pt idx="1119">
                  <c:v>8.26087E-3</c:v>
                </c:pt>
                <c:pt idx="1120">
                  <c:v>1.09914E-2</c:v>
                </c:pt>
                <c:pt idx="1121">
                  <c:v>1.0389600000000001E-2</c:v>
                </c:pt>
                <c:pt idx="1122">
                  <c:v>8.9655199999999994E-3</c:v>
                </c:pt>
                <c:pt idx="1123">
                  <c:v>3.4482800000000002E-3</c:v>
                </c:pt>
                <c:pt idx="1124">
                  <c:v>3.9301300000000004E-3</c:v>
                </c:pt>
                <c:pt idx="1125">
                  <c:v>4.1850200000000002E-3</c:v>
                </c:pt>
                <c:pt idx="1126">
                  <c:v>1.1086499999999999E-2</c:v>
                </c:pt>
                <c:pt idx="1127">
                  <c:v>1.17517E-2</c:v>
                </c:pt>
                <c:pt idx="1128">
                  <c:v>7.9913599999999994E-3</c:v>
                </c:pt>
                <c:pt idx="1129">
                  <c:v>7.4468099999999999E-3</c:v>
                </c:pt>
                <c:pt idx="1130">
                  <c:v>9.4142300000000009E-3</c:v>
                </c:pt>
                <c:pt idx="1131">
                  <c:v>6.5789500000000001E-3</c:v>
                </c:pt>
                <c:pt idx="1132">
                  <c:v>6.2500000000000003E-3</c:v>
                </c:pt>
                <c:pt idx="1133">
                  <c:v>2.1834100000000002E-3</c:v>
                </c:pt>
                <c:pt idx="1134">
                  <c:v>6.8883599999999996E-3</c:v>
                </c:pt>
                <c:pt idx="1135">
                  <c:v>4.5976999999999997E-3</c:v>
                </c:pt>
                <c:pt idx="1136">
                  <c:v>5.3995700000000002E-3</c:v>
                </c:pt>
                <c:pt idx="1137">
                  <c:v>6.6666700000000004E-3</c:v>
                </c:pt>
                <c:pt idx="1138">
                  <c:v>6.2052499999999998E-3</c:v>
                </c:pt>
                <c:pt idx="1139">
                  <c:v>7.4725299999999998E-3</c:v>
                </c:pt>
                <c:pt idx="1140">
                  <c:v>5.22727E-3</c:v>
                </c:pt>
                <c:pt idx="1141">
                  <c:v>4.7281299999999997E-3</c:v>
                </c:pt>
                <c:pt idx="1142">
                  <c:v>4.0511699999999998E-3</c:v>
                </c:pt>
                <c:pt idx="1143">
                  <c:v>4.9549499999999996E-3</c:v>
                </c:pt>
                <c:pt idx="1144">
                  <c:v>1.06383E-3</c:v>
                </c:pt>
                <c:pt idx="1145">
                  <c:v>2.2371399999999999E-3</c:v>
                </c:pt>
                <c:pt idx="1146">
                  <c:v>3.7199099999999999E-3</c:v>
                </c:pt>
                <c:pt idx="1147">
                  <c:v>6.3829799999999999E-3</c:v>
                </c:pt>
                <c:pt idx="1148">
                  <c:v>2.7210899999999998E-3</c:v>
                </c:pt>
                <c:pt idx="1149">
                  <c:v>3.0303000000000001E-3</c:v>
                </c:pt>
                <c:pt idx="1150">
                  <c:v>3.7914699999999999E-3</c:v>
                </c:pt>
                <c:pt idx="1151">
                  <c:v>1.5555600000000001E-3</c:v>
                </c:pt>
                <c:pt idx="1152">
                  <c:v>7.9822599999999997E-3</c:v>
                </c:pt>
                <c:pt idx="1153">
                  <c:v>5.1764699999999999E-3</c:v>
                </c:pt>
                <c:pt idx="1154">
                  <c:v>8.5287799999999997E-3</c:v>
                </c:pt>
                <c:pt idx="1155">
                  <c:v>5.6277100000000002E-3</c:v>
                </c:pt>
                <c:pt idx="1156">
                  <c:v>6.3348399999999996E-3</c:v>
                </c:pt>
                <c:pt idx="1157">
                  <c:v>2.3255799999999998E-3</c:v>
                </c:pt>
                <c:pt idx="1158">
                  <c:v>2.8446399999999998E-3</c:v>
                </c:pt>
                <c:pt idx="1159">
                  <c:v>6.7873300000000003E-3</c:v>
                </c:pt>
                <c:pt idx="1160">
                  <c:v>5.0691199999999999E-3</c:v>
                </c:pt>
                <c:pt idx="1161">
                  <c:v>4.4009799999999996E-3</c:v>
                </c:pt>
                <c:pt idx="1162">
                  <c:v>6.1085999999999996E-3</c:v>
                </c:pt>
                <c:pt idx="1163">
                  <c:v>4.2755299999999996E-3</c:v>
                </c:pt>
                <c:pt idx="1164">
                  <c:v>3.8548800000000002E-3</c:v>
                </c:pt>
                <c:pt idx="1165">
                  <c:v>1.8018000000000001E-3</c:v>
                </c:pt>
                <c:pt idx="1166">
                  <c:v>3.0567699999999999E-3</c:v>
                </c:pt>
                <c:pt idx="1167">
                  <c:v>5.3811700000000002E-3</c:v>
                </c:pt>
                <c:pt idx="1168">
                  <c:v>6.1757699999999997E-3</c:v>
                </c:pt>
                <c:pt idx="1169">
                  <c:v>3.05164E-3</c:v>
                </c:pt>
                <c:pt idx="1170">
                  <c:v>3.1390099999999998E-3</c:v>
                </c:pt>
                <c:pt idx="1171">
                  <c:v>6.8796100000000004E-3</c:v>
                </c:pt>
                <c:pt idx="1172">
                  <c:v>7.0754700000000004E-3</c:v>
                </c:pt>
                <c:pt idx="1173">
                  <c:v>4.8899800000000004E-3</c:v>
                </c:pt>
                <c:pt idx="1174">
                  <c:v>0.01</c:v>
                </c:pt>
                <c:pt idx="1175">
                  <c:v>5.6930699999999997E-3</c:v>
                </c:pt>
                <c:pt idx="1176">
                  <c:v>5.2863399999999996E-3</c:v>
                </c:pt>
                <c:pt idx="1177">
                  <c:v>4.6948399999999996E-3</c:v>
                </c:pt>
                <c:pt idx="1178">
                  <c:v>3.9560400000000001E-3</c:v>
                </c:pt>
                <c:pt idx="1179">
                  <c:v>7.4698799999999999E-3</c:v>
                </c:pt>
                <c:pt idx="1180">
                  <c:v>3.8116600000000001E-3</c:v>
                </c:pt>
                <c:pt idx="1181">
                  <c:v>6.8281899999999996E-3</c:v>
                </c:pt>
                <c:pt idx="1182">
                  <c:v>1.0141499999999999E-2</c:v>
                </c:pt>
                <c:pt idx="1183">
                  <c:v>6.4965200000000004E-3</c:v>
                </c:pt>
                <c:pt idx="1184">
                  <c:v>3.4653499999999999E-3</c:v>
                </c:pt>
                <c:pt idx="1185">
                  <c:v>3.22581E-3</c:v>
                </c:pt>
                <c:pt idx="1186">
                  <c:v>7.2562399999999997E-3</c:v>
                </c:pt>
                <c:pt idx="1187">
                  <c:v>6.9124399999999997E-3</c:v>
                </c:pt>
                <c:pt idx="1188">
                  <c:v>5.22727E-3</c:v>
                </c:pt>
                <c:pt idx="1189">
                  <c:v>5.3333299999999998E-3</c:v>
                </c:pt>
                <c:pt idx="1190">
                  <c:v>7.71144E-3</c:v>
                </c:pt>
                <c:pt idx="1191">
                  <c:v>9.1517899999999999E-3</c:v>
                </c:pt>
                <c:pt idx="1192">
                  <c:v>7.4074099999999997E-3</c:v>
                </c:pt>
                <c:pt idx="1193">
                  <c:v>1.0297499999999999E-2</c:v>
                </c:pt>
                <c:pt idx="1194">
                  <c:v>3.0092600000000001E-3</c:v>
                </c:pt>
                <c:pt idx="1195">
                  <c:v>7.1759299999999996E-3</c:v>
                </c:pt>
                <c:pt idx="1196">
                  <c:v>7.14286E-3</c:v>
                </c:pt>
                <c:pt idx="1197">
                  <c:v>8.6560400000000003E-3</c:v>
                </c:pt>
                <c:pt idx="1198">
                  <c:v>1.39588E-2</c:v>
                </c:pt>
                <c:pt idx="1199">
                  <c:v>7.6388899999999997E-3</c:v>
                </c:pt>
                <c:pt idx="1200">
                  <c:v>3.5164800000000002E-3</c:v>
                </c:pt>
                <c:pt idx="1201">
                  <c:v>2.2624400000000001E-3</c:v>
                </c:pt>
                <c:pt idx="1202">
                  <c:v>9.9756700000000007E-3</c:v>
                </c:pt>
                <c:pt idx="1203">
                  <c:v>1.3793099999999999E-3</c:v>
                </c:pt>
                <c:pt idx="1204">
                  <c:v>7.7097499999999996E-3</c:v>
                </c:pt>
                <c:pt idx="1205">
                  <c:v>6.3736299999999999E-3</c:v>
                </c:pt>
                <c:pt idx="1206">
                  <c:v>8.42825E-3</c:v>
                </c:pt>
                <c:pt idx="1207">
                  <c:v>1.12941E-2</c:v>
                </c:pt>
                <c:pt idx="1208">
                  <c:v>1.0810800000000001E-2</c:v>
                </c:pt>
                <c:pt idx="1209">
                  <c:v>9.8823499999999998E-3</c:v>
                </c:pt>
                <c:pt idx="1210">
                  <c:v>7.9646000000000005E-3</c:v>
                </c:pt>
                <c:pt idx="1211">
                  <c:v>4.7619000000000003E-3</c:v>
                </c:pt>
                <c:pt idx="1212">
                  <c:v>3.2863800000000002E-3</c:v>
                </c:pt>
                <c:pt idx="1213">
                  <c:v>2.4122800000000002E-3</c:v>
                </c:pt>
                <c:pt idx="1214">
                  <c:v>4.3572999999999997E-3</c:v>
                </c:pt>
                <c:pt idx="1215">
                  <c:v>4.3103400000000002E-3</c:v>
                </c:pt>
                <c:pt idx="1216">
                  <c:v>6.8432700000000003E-3</c:v>
                </c:pt>
                <c:pt idx="1217">
                  <c:v>4.6403700000000004E-3</c:v>
                </c:pt>
                <c:pt idx="1218">
                  <c:v>2.9268300000000001E-3</c:v>
                </c:pt>
                <c:pt idx="1219">
                  <c:v>3.8876900000000001E-3</c:v>
                </c:pt>
                <c:pt idx="1220">
                  <c:v>3.5294100000000002E-3</c:v>
                </c:pt>
                <c:pt idx="1221">
                  <c:v>7.3563200000000004E-3</c:v>
                </c:pt>
                <c:pt idx="1222">
                  <c:v>4.9250500000000003E-3</c:v>
                </c:pt>
                <c:pt idx="1223">
                  <c:v>3.7914699999999999E-3</c:v>
                </c:pt>
                <c:pt idx="1224">
                  <c:v>1.1389499999999999E-3</c:v>
                </c:pt>
                <c:pt idx="1225">
                  <c:v>2.3758099999999999E-3</c:v>
                </c:pt>
                <c:pt idx="1226">
                  <c:v>7.3791300000000002E-3</c:v>
                </c:pt>
                <c:pt idx="1227">
                  <c:v>5.59284E-3</c:v>
                </c:pt>
                <c:pt idx="1228">
                  <c:v>3.1602700000000002E-3</c:v>
                </c:pt>
                <c:pt idx="1229">
                  <c:v>3.1055900000000001E-3</c:v>
                </c:pt>
                <c:pt idx="1230">
                  <c:v>2.23325E-3</c:v>
                </c:pt>
                <c:pt idx="1231">
                  <c:v>1.43885E-3</c:v>
                </c:pt>
                <c:pt idx="1232">
                  <c:v>5.5555600000000002E-3</c:v>
                </c:pt>
                <c:pt idx="1233">
                  <c:v>7.87589E-3</c:v>
                </c:pt>
                <c:pt idx="1234">
                  <c:v>5.5679299999999996E-3</c:v>
                </c:pt>
                <c:pt idx="1235">
                  <c:v>4.4334999999999999E-3</c:v>
                </c:pt>
                <c:pt idx="1236">
                  <c:v>6.1320799999999998E-3</c:v>
                </c:pt>
                <c:pt idx="1237">
                  <c:v>3.5294100000000002E-3</c:v>
                </c:pt>
                <c:pt idx="1238">
                  <c:v>4.90654E-3</c:v>
                </c:pt>
                <c:pt idx="1239">
                  <c:v>7.6530599999999997E-3</c:v>
                </c:pt>
                <c:pt idx="1240">
                  <c:v>5.6561099999999998E-3</c:v>
                </c:pt>
                <c:pt idx="1241">
                  <c:v>4.5351499999999999E-3</c:v>
                </c:pt>
                <c:pt idx="1242">
                  <c:v>4.1420099999999998E-3</c:v>
                </c:pt>
                <c:pt idx="1243">
                  <c:v>4.04762E-3</c:v>
                </c:pt>
                <c:pt idx="1244">
                  <c:v>8.2039899999999995E-3</c:v>
                </c:pt>
                <c:pt idx="1245">
                  <c:v>2.7777800000000001E-3</c:v>
                </c:pt>
                <c:pt idx="1246">
                  <c:v>9.5132700000000008E-3</c:v>
                </c:pt>
                <c:pt idx="1247">
                  <c:v>1.0663499999999999E-2</c:v>
                </c:pt>
                <c:pt idx="1248">
                  <c:v>7.3118300000000001E-3</c:v>
                </c:pt>
                <c:pt idx="1249">
                  <c:v>5.1094900000000004E-3</c:v>
                </c:pt>
                <c:pt idx="1250">
                  <c:v>5.1044100000000002E-3</c:v>
                </c:pt>
                <c:pt idx="1251">
                  <c:v>3.5874399999999999E-3</c:v>
                </c:pt>
                <c:pt idx="1252">
                  <c:v>4.0865399999999996E-3</c:v>
                </c:pt>
                <c:pt idx="1253">
                  <c:v>3.66133E-3</c:v>
                </c:pt>
                <c:pt idx="1254">
                  <c:v>5.7007100000000003E-3</c:v>
                </c:pt>
                <c:pt idx="1255">
                  <c:v>9.4382000000000008E-3</c:v>
                </c:pt>
                <c:pt idx="1256">
                  <c:v>4.4210500000000002E-3</c:v>
                </c:pt>
                <c:pt idx="1257">
                  <c:v>4.2079200000000004E-3</c:v>
                </c:pt>
                <c:pt idx="1258">
                  <c:v>8.3700400000000005E-3</c:v>
                </c:pt>
                <c:pt idx="1259">
                  <c:v>1.1856800000000001E-2</c:v>
                </c:pt>
                <c:pt idx="1260">
                  <c:v>8.1264100000000006E-3</c:v>
                </c:pt>
                <c:pt idx="1261">
                  <c:v>5.59284E-3</c:v>
                </c:pt>
                <c:pt idx="1262">
                  <c:v>1.03687E-2</c:v>
                </c:pt>
                <c:pt idx="1263">
                  <c:v>1.39211E-2</c:v>
                </c:pt>
                <c:pt idx="1264">
                  <c:v>7.41627E-3</c:v>
                </c:pt>
                <c:pt idx="1265">
                  <c:v>1.00223E-2</c:v>
                </c:pt>
                <c:pt idx="1266">
                  <c:v>1.02804E-2</c:v>
                </c:pt>
                <c:pt idx="1267">
                  <c:v>1.83007E-2</c:v>
                </c:pt>
                <c:pt idx="1268">
                  <c:v>6.8292700000000001E-3</c:v>
                </c:pt>
                <c:pt idx="1269">
                  <c:v>7.7586199999999999E-3</c:v>
                </c:pt>
                <c:pt idx="1270">
                  <c:v>4.84988E-3</c:v>
                </c:pt>
                <c:pt idx="1271">
                  <c:v>1.41148E-2</c:v>
                </c:pt>
                <c:pt idx="1272">
                  <c:v>6.3781300000000001E-3</c:v>
                </c:pt>
                <c:pt idx="1273">
                  <c:v>6.3926900000000004E-3</c:v>
                </c:pt>
                <c:pt idx="1274">
                  <c:v>4.4871800000000003E-3</c:v>
                </c:pt>
                <c:pt idx="1275">
                  <c:v>5.2391800000000004E-3</c:v>
                </c:pt>
                <c:pt idx="1276">
                  <c:v>5.4704599999999999E-3</c:v>
                </c:pt>
                <c:pt idx="1277">
                  <c:v>5.4502400000000003E-3</c:v>
                </c:pt>
                <c:pt idx="1278">
                  <c:v>8.3333299999999999E-3</c:v>
                </c:pt>
                <c:pt idx="1279">
                  <c:v>1.20567E-2</c:v>
                </c:pt>
                <c:pt idx="1280">
                  <c:v>1.0762300000000001E-2</c:v>
                </c:pt>
                <c:pt idx="1281">
                  <c:v>5.2757799999999999E-3</c:v>
                </c:pt>
                <c:pt idx="1282">
                  <c:v>6.6974599999999997E-3</c:v>
                </c:pt>
                <c:pt idx="1283">
                  <c:v>1.05991E-2</c:v>
                </c:pt>
                <c:pt idx="1284">
                  <c:v>4.3280200000000001E-3</c:v>
                </c:pt>
                <c:pt idx="1285">
                  <c:v>9.6997699999999999E-3</c:v>
                </c:pt>
                <c:pt idx="1286">
                  <c:v>9.1903699999999998E-3</c:v>
                </c:pt>
                <c:pt idx="1287">
                  <c:v>9.4713699999999998E-3</c:v>
                </c:pt>
                <c:pt idx="1288">
                  <c:v>1.0864199999999999E-2</c:v>
                </c:pt>
                <c:pt idx="1289">
                  <c:v>1.11374E-2</c:v>
                </c:pt>
                <c:pt idx="1290">
                  <c:v>9.1953999999999994E-3</c:v>
                </c:pt>
                <c:pt idx="1291">
                  <c:v>1.6092000000000001E-3</c:v>
                </c:pt>
                <c:pt idx="1292">
                  <c:v>2.9411799999999998E-3</c:v>
                </c:pt>
                <c:pt idx="1293">
                  <c:v>6.4444400000000001E-3</c:v>
                </c:pt>
                <c:pt idx="1294">
                  <c:v>5.5172399999999996E-3</c:v>
                </c:pt>
                <c:pt idx="1295">
                  <c:v>9.3126400000000005E-3</c:v>
                </c:pt>
                <c:pt idx="1296">
                  <c:v>5.27473E-3</c:v>
                </c:pt>
                <c:pt idx="1297">
                  <c:v>6.0889899999999999E-3</c:v>
                </c:pt>
                <c:pt idx="1298">
                  <c:v>3.9506200000000002E-3</c:v>
                </c:pt>
                <c:pt idx="1299">
                  <c:v>2.4943299999999999E-3</c:v>
                </c:pt>
                <c:pt idx="1300">
                  <c:v>4.4811299999999998E-3</c:v>
                </c:pt>
                <c:pt idx="1301">
                  <c:v>3.1250000000000002E-3</c:v>
                </c:pt>
                <c:pt idx="1302">
                  <c:v>6.0267899999999998E-3</c:v>
                </c:pt>
                <c:pt idx="1303">
                  <c:v>3.6036000000000002E-3</c:v>
                </c:pt>
                <c:pt idx="1304">
                  <c:v>2.05011E-3</c:v>
                </c:pt>
                <c:pt idx="1305">
                  <c:v>4.2410700000000004E-3</c:v>
                </c:pt>
                <c:pt idx="1306">
                  <c:v>8.6956499999999992E-3</c:v>
                </c:pt>
                <c:pt idx="1307">
                  <c:v>6.8736099999999996E-3</c:v>
                </c:pt>
                <c:pt idx="1308">
                  <c:v>1.11111E-2</c:v>
                </c:pt>
                <c:pt idx="1309">
                  <c:v>1.2652099999999999E-2</c:v>
                </c:pt>
                <c:pt idx="1310">
                  <c:v>1.0563400000000001E-2</c:v>
                </c:pt>
                <c:pt idx="1311">
                  <c:v>9.6774200000000008E-3</c:v>
                </c:pt>
                <c:pt idx="1312">
                  <c:v>5.6871999999999999E-3</c:v>
                </c:pt>
                <c:pt idx="1313">
                  <c:v>6.8292700000000001E-3</c:v>
                </c:pt>
                <c:pt idx="1314">
                  <c:v>1.0141499999999999E-2</c:v>
                </c:pt>
                <c:pt idx="1315">
                  <c:v>1.4639599999999999E-2</c:v>
                </c:pt>
                <c:pt idx="1316">
                  <c:v>4.0449400000000003E-3</c:v>
                </c:pt>
                <c:pt idx="1317">
                  <c:v>7.4626900000000001E-3</c:v>
                </c:pt>
                <c:pt idx="1318">
                  <c:v>7.14286E-3</c:v>
                </c:pt>
                <c:pt idx="1319">
                  <c:v>8.7053600000000005E-3</c:v>
                </c:pt>
                <c:pt idx="1320">
                  <c:v>5.8823499999999997E-3</c:v>
                </c:pt>
                <c:pt idx="1321">
                  <c:v>3.4146300000000001E-3</c:v>
                </c:pt>
                <c:pt idx="1322">
                  <c:v>1.2224899999999999E-3</c:v>
                </c:pt>
                <c:pt idx="1323">
                  <c:v>4.3668100000000002E-4</c:v>
                </c:pt>
                <c:pt idx="1324">
                  <c:v>4.6511599999999997E-3</c:v>
                </c:pt>
                <c:pt idx="1325">
                  <c:v>3.7036999999999999E-3</c:v>
                </c:pt>
                <c:pt idx="1326">
                  <c:v>4.6413499999999998E-3</c:v>
                </c:pt>
                <c:pt idx="1327">
                  <c:v>7.4999999999999997E-3</c:v>
                </c:pt>
                <c:pt idx="1328">
                  <c:v>3.4883700000000002E-3</c:v>
                </c:pt>
                <c:pt idx="1329">
                  <c:v>3.9119799999999998E-3</c:v>
                </c:pt>
                <c:pt idx="1330">
                  <c:v>5.22727E-3</c:v>
                </c:pt>
                <c:pt idx="1331">
                  <c:v>2.44444E-3</c:v>
                </c:pt>
                <c:pt idx="1332">
                  <c:v>3.6057699999999999E-3</c:v>
                </c:pt>
                <c:pt idx="1333">
                  <c:v>7.4829900000000001E-3</c:v>
                </c:pt>
                <c:pt idx="1334">
                  <c:v>1.41119E-2</c:v>
                </c:pt>
                <c:pt idx="1335">
                  <c:v>8.1140399999999994E-3</c:v>
                </c:pt>
                <c:pt idx="1336">
                  <c:v>8.0275199999999998E-3</c:v>
                </c:pt>
                <c:pt idx="1337">
                  <c:v>5.4245300000000003E-3</c:v>
                </c:pt>
                <c:pt idx="1338">
                  <c:v>4.7732699999999996E-3</c:v>
                </c:pt>
                <c:pt idx="1339">
                  <c:v>5.4298599999999999E-3</c:v>
                </c:pt>
                <c:pt idx="1340">
                  <c:v>8.0000000000000002E-3</c:v>
                </c:pt>
                <c:pt idx="1341">
                  <c:v>5.6521699999999998E-3</c:v>
                </c:pt>
                <c:pt idx="1342">
                  <c:v>4.62555E-3</c:v>
                </c:pt>
                <c:pt idx="1343">
                  <c:v>2.2321400000000001E-3</c:v>
                </c:pt>
                <c:pt idx="1344">
                  <c:v>6.6518800000000004E-4</c:v>
                </c:pt>
                <c:pt idx="1345">
                  <c:v>4.9528300000000001E-3</c:v>
                </c:pt>
                <c:pt idx="1346">
                  <c:v>4.69083E-3</c:v>
                </c:pt>
                <c:pt idx="1347">
                  <c:v>5.8956900000000003E-3</c:v>
                </c:pt>
                <c:pt idx="1348">
                  <c:v>5.1111100000000003E-3</c:v>
                </c:pt>
                <c:pt idx="1349">
                  <c:v>9.9337699999999998E-3</c:v>
                </c:pt>
                <c:pt idx="1350">
                  <c:v>7.4725299999999998E-3</c:v>
                </c:pt>
                <c:pt idx="1351">
                  <c:v>5.4794500000000003E-3</c:v>
                </c:pt>
                <c:pt idx="1352">
                  <c:v>3.5398199999999999E-3</c:v>
                </c:pt>
                <c:pt idx="1353">
                  <c:v>6.4073200000000002E-3</c:v>
                </c:pt>
                <c:pt idx="1354">
                  <c:v>8.4541100000000008E-3</c:v>
                </c:pt>
                <c:pt idx="1355">
                  <c:v>7.5688099999999996E-3</c:v>
                </c:pt>
                <c:pt idx="1356">
                  <c:v>4.2889399999999998E-3</c:v>
                </c:pt>
                <c:pt idx="1357">
                  <c:v>3.05011E-3</c:v>
                </c:pt>
                <c:pt idx="1358">
                  <c:v>3.2967000000000001E-3</c:v>
                </c:pt>
                <c:pt idx="1359">
                  <c:v>2.0044500000000001E-3</c:v>
                </c:pt>
                <c:pt idx="1360">
                  <c:v>3.1818200000000001E-3</c:v>
                </c:pt>
                <c:pt idx="1361">
                  <c:v>2.83688E-3</c:v>
                </c:pt>
                <c:pt idx="1362">
                  <c:v>4.3378999999999996E-3</c:v>
                </c:pt>
                <c:pt idx="1363">
                  <c:v>7.7102799999999999E-3</c:v>
                </c:pt>
                <c:pt idx="1364">
                  <c:v>1.77778E-2</c:v>
                </c:pt>
                <c:pt idx="1365">
                  <c:v>1.1794900000000001E-2</c:v>
                </c:pt>
                <c:pt idx="1366">
                  <c:v>3.4562199999999999E-3</c:v>
                </c:pt>
                <c:pt idx="1367">
                  <c:v>1.4351900000000001E-2</c:v>
                </c:pt>
                <c:pt idx="1368">
                  <c:v>4.8888899999999999E-3</c:v>
                </c:pt>
                <c:pt idx="1369">
                  <c:v>4.7404099999999996E-3</c:v>
                </c:pt>
                <c:pt idx="1370">
                  <c:v>3.30189E-3</c:v>
                </c:pt>
                <c:pt idx="1371">
                  <c:v>1.1086500000000001E-3</c:v>
                </c:pt>
                <c:pt idx="1372">
                  <c:v>3.87244E-3</c:v>
                </c:pt>
                <c:pt idx="1373">
                  <c:v>5.7603699999999999E-3</c:v>
                </c:pt>
                <c:pt idx="1374">
                  <c:v>4.5023700000000003E-3</c:v>
                </c:pt>
                <c:pt idx="1375">
                  <c:v>4.5226099999999998E-3</c:v>
                </c:pt>
                <c:pt idx="1376">
                  <c:v>5.9734499999999999E-3</c:v>
                </c:pt>
                <c:pt idx="1377">
                  <c:v>3.3898299999999999E-3</c:v>
                </c:pt>
                <c:pt idx="1378">
                  <c:v>3.87931E-3</c:v>
                </c:pt>
                <c:pt idx="1379">
                  <c:v>9.8468300000000009E-3</c:v>
                </c:pt>
                <c:pt idx="1380">
                  <c:v>4.7499999999999999E-3</c:v>
                </c:pt>
                <c:pt idx="1381">
                  <c:v>3.61174E-3</c:v>
                </c:pt>
                <c:pt idx="1382">
                  <c:v>6.8649899999999996E-3</c:v>
                </c:pt>
                <c:pt idx="1383">
                  <c:v>6.0402700000000004E-3</c:v>
                </c:pt>
                <c:pt idx="1384">
                  <c:v>9.0277799999999991E-3</c:v>
                </c:pt>
                <c:pt idx="1385">
                  <c:v>1.32251E-2</c:v>
                </c:pt>
                <c:pt idx="1386">
                  <c:v>9.6846799999999993E-3</c:v>
                </c:pt>
                <c:pt idx="1387">
                  <c:v>9.7902100000000006E-3</c:v>
                </c:pt>
                <c:pt idx="1388">
                  <c:v>4.7826099999999996E-3</c:v>
                </c:pt>
                <c:pt idx="1389">
                  <c:v>8.0275199999999998E-3</c:v>
                </c:pt>
                <c:pt idx="1390">
                  <c:v>6.58436E-3</c:v>
                </c:pt>
                <c:pt idx="1391">
                  <c:v>7.70925E-3</c:v>
                </c:pt>
                <c:pt idx="1392">
                  <c:v>8.2429500000000006E-3</c:v>
                </c:pt>
                <c:pt idx="1393">
                  <c:v>4.4247799999999997E-3</c:v>
                </c:pt>
                <c:pt idx="1394">
                  <c:v>4.8275899999999997E-3</c:v>
                </c:pt>
                <c:pt idx="1395">
                  <c:v>6.8337099999999998E-3</c:v>
                </c:pt>
                <c:pt idx="1396">
                  <c:v>6.0538099999999997E-3</c:v>
                </c:pt>
                <c:pt idx="1397">
                  <c:v>5.81395E-3</c:v>
                </c:pt>
                <c:pt idx="1398">
                  <c:v>9.0090099999999996E-3</c:v>
                </c:pt>
                <c:pt idx="1399">
                  <c:v>6.5022400000000003E-3</c:v>
                </c:pt>
                <c:pt idx="1400">
                  <c:v>6.2500000000000003E-3</c:v>
                </c:pt>
                <c:pt idx="1401">
                  <c:v>6.08108E-3</c:v>
                </c:pt>
                <c:pt idx="1402">
                  <c:v>7.15835E-3</c:v>
                </c:pt>
                <c:pt idx="1403">
                  <c:v>6.1224499999999998E-3</c:v>
                </c:pt>
                <c:pt idx="1404">
                  <c:v>3.81862E-3</c:v>
                </c:pt>
                <c:pt idx="1405">
                  <c:v>7.8651699999999995E-3</c:v>
                </c:pt>
                <c:pt idx="1406">
                  <c:v>3.2110099999999998E-3</c:v>
                </c:pt>
                <c:pt idx="1407">
                  <c:v>1.2875499999999999E-3</c:v>
                </c:pt>
                <c:pt idx="1408">
                  <c:v>1.59453E-3</c:v>
                </c:pt>
                <c:pt idx="1409">
                  <c:v>5.1172700000000002E-3</c:v>
                </c:pt>
                <c:pt idx="1410">
                  <c:v>3.87244E-3</c:v>
                </c:pt>
                <c:pt idx="1411">
                  <c:v>7.6388899999999997E-3</c:v>
                </c:pt>
                <c:pt idx="1412">
                  <c:v>8.1677699999999995E-3</c:v>
                </c:pt>
                <c:pt idx="1413">
                  <c:v>2.90179E-3</c:v>
                </c:pt>
                <c:pt idx="1414">
                  <c:v>3.7815100000000001E-3</c:v>
                </c:pt>
                <c:pt idx="1415">
                  <c:v>5.7142900000000003E-3</c:v>
                </c:pt>
                <c:pt idx="1416">
                  <c:v>5.9090899999999997E-3</c:v>
                </c:pt>
                <c:pt idx="1417">
                  <c:v>6.6508299999999999E-3</c:v>
                </c:pt>
                <c:pt idx="1418">
                  <c:v>3.5544999999999999E-3</c:v>
                </c:pt>
                <c:pt idx="1419">
                  <c:v>3.9080499999999997E-3</c:v>
                </c:pt>
                <c:pt idx="1420">
                  <c:v>5.0108899999999996E-3</c:v>
                </c:pt>
                <c:pt idx="1421">
                  <c:v>3.3039599999999999E-3</c:v>
                </c:pt>
                <c:pt idx="1422">
                  <c:v>7.14286E-3</c:v>
                </c:pt>
                <c:pt idx="1423">
                  <c:v>1.1512400000000001E-2</c:v>
                </c:pt>
                <c:pt idx="1424">
                  <c:v>6.9767400000000004E-3</c:v>
                </c:pt>
                <c:pt idx="1425">
                  <c:v>9.8876399999999996E-3</c:v>
                </c:pt>
                <c:pt idx="1426">
                  <c:v>8.9041099999999998E-3</c:v>
                </c:pt>
                <c:pt idx="1427">
                  <c:v>1.22807E-2</c:v>
                </c:pt>
                <c:pt idx="1428">
                  <c:v>1.48681E-2</c:v>
                </c:pt>
                <c:pt idx="1429">
                  <c:v>9.39597E-3</c:v>
                </c:pt>
                <c:pt idx="1430">
                  <c:v>5.3050399999999996E-3</c:v>
                </c:pt>
                <c:pt idx="1431">
                  <c:v>1.0962E-2</c:v>
                </c:pt>
                <c:pt idx="1432">
                  <c:v>1.0609499999999999E-2</c:v>
                </c:pt>
                <c:pt idx="1433">
                  <c:v>1.1991E-2</c:v>
                </c:pt>
                <c:pt idx="1434">
                  <c:v>1.16484E-2</c:v>
                </c:pt>
                <c:pt idx="1435">
                  <c:v>6.7415699999999997E-3</c:v>
                </c:pt>
                <c:pt idx="1436">
                  <c:v>6.7915700000000002E-3</c:v>
                </c:pt>
                <c:pt idx="1437">
                  <c:v>3.66972E-3</c:v>
                </c:pt>
                <c:pt idx="1438">
                  <c:v>7.74648E-3</c:v>
                </c:pt>
                <c:pt idx="1439">
                  <c:v>6.1032899999999999E-3</c:v>
                </c:pt>
                <c:pt idx="1440">
                  <c:v>7.6233200000000003E-3</c:v>
                </c:pt>
                <c:pt idx="1441">
                  <c:v>4.13043E-3</c:v>
                </c:pt>
                <c:pt idx="1442">
                  <c:v>1.12782E-2</c:v>
                </c:pt>
                <c:pt idx="1443">
                  <c:v>9.2975200000000001E-3</c:v>
                </c:pt>
                <c:pt idx="1444">
                  <c:v>4.8458099999999999E-3</c:v>
                </c:pt>
                <c:pt idx="1445">
                  <c:v>6.3981000000000003E-3</c:v>
                </c:pt>
                <c:pt idx="1446">
                  <c:v>6.8965500000000004E-3</c:v>
                </c:pt>
                <c:pt idx="1447">
                  <c:v>6.96629E-3</c:v>
                </c:pt>
                <c:pt idx="1448">
                  <c:v>6.7757E-3</c:v>
                </c:pt>
                <c:pt idx="1449">
                  <c:v>5.2506000000000002E-3</c:v>
                </c:pt>
                <c:pt idx="1450">
                  <c:v>8.85529E-3</c:v>
                </c:pt>
                <c:pt idx="1451">
                  <c:v>4.6153799999999997E-3</c:v>
                </c:pt>
                <c:pt idx="1452">
                  <c:v>7.5471699999999997E-3</c:v>
                </c:pt>
                <c:pt idx="1453">
                  <c:v>7.0588200000000004E-3</c:v>
                </c:pt>
                <c:pt idx="1454">
                  <c:v>7.19603E-3</c:v>
                </c:pt>
                <c:pt idx="1455">
                  <c:v>6.7599100000000001E-3</c:v>
                </c:pt>
                <c:pt idx="1456">
                  <c:v>1.0297499999999999E-2</c:v>
                </c:pt>
                <c:pt idx="1457">
                  <c:v>6.2500000000000003E-3</c:v>
                </c:pt>
                <c:pt idx="1458">
                  <c:v>9.3555099999999992E-3</c:v>
                </c:pt>
                <c:pt idx="1459">
                  <c:v>1.11597E-2</c:v>
                </c:pt>
                <c:pt idx="1460">
                  <c:v>3.2327599999999999E-3</c:v>
                </c:pt>
                <c:pt idx="1461">
                  <c:v>8.8172000000000007E-3</c:v>
                </c:pt>
                <c:pt idx="1462">
                  <c:v>8.2222200000000006E-3</c:v>
                </c:pt>
                <c:pt idx="1463">
                  <c:v>6.7720100000000002E-3</c:v>
                </c:pt>
                <c:pt idx="1464">
                  <c:v>9.3394099999999994E-3</c:v>
                </c:pt>
                <c:pt idx="1465">
                  <c:v>5.0526299999999998E-3</c:v>
                </c:pt>
                <c:pt idx="1466">
                  <c:v>4.1362500000000002E-3</c:v>
                </c:pt>
                <c:pt idx="1467">
                  <c:v>6.6098099999999998E-3</c:v>
                </c:pt>
                <c:pt idx="1468">
                  <c:v>6.6098099999999998E-3</c:v>
                </c:pt>
                <c:pt idx="1469">
                  <c:v>6.5645499999999997E-3</c:v>
                </c:pt>
                <c:pt idx="1470">
                  <c:v>6.6210000000000001E-3</c:v>
                </c:pt>
                <c:pt idx="1471">
                  <c:v>9.6852299999999995E-3</c:v>
                </c:pt>
                <c:pt idx="1472">
                  <c:v>3.5955100000000001E-3</c:v>
                </c:pt>
                <c:pt idx="1473">
                  <c:v>4.4052900000000001E-3</c:v>
                </c:pt>
                <c:pt idx="1474">
                  <c:v>6.3636400000000003E-3</c:v>
                </c:pt>
                <c:pt idx="1475">
                  <c:v>6.6059200000000004E-3</c:v>
                </c:pt>
                <c:pt idx="1476">
                  <c:v>8.5106399999999999E-3</c:v>
                </c:pt>
                <c:pt idx="1477">
                  <c:v>6.6339099999999998E-3</c:v>
                </c:pt>
                <c:pt idx="1478">
                  <c:v>6.22318E-3</c:v>
                </c:pt>
                <c:pt idx="1479">
                  <c:v>4.5161300000000001E-3</c:v>
                </c:pt>
                <c:pt idx="1480">
                  <c:v>8.4782599999999996E-3</c:v>
                </c:pt>
                <c:pt idx="1481">
                  <c:v>5.5214699999999997E-3</c:v>
                </c:pt>
                <c:pt idx="1482">
                  <c:v>6.1363600000000004E-3</c:v>
                </c:pt>
                <c:pt idx="1483">
                  <c:v>4.2410700000000004E-3</c:v>
                </c:pt>
                <c:pt idx="1484">
                  <c:v>2.7431399999999998E-3</c:v>
                </c:pt>
                <c:pt idx="1485">
                  <c:v>3.57895E-3</c:v>
                </c:pt>
                <c:pt idx="1486">
                  <c:v>5.1948100000000002E-3</c:v>
                </c:pt>
                <c:pt idx="1487">
                  <c:v>3.3530600000000002E-3</c:v>
                </c:pt>
                <c:pt idx="1488">
                  <c:v>7.45614E-3</c:v>
                </c:pt>
                <c:pt idx="1489">
                  <c:v>1.06888E-2</c:v>
                </c:pt>
                <c:pt idx="1490">
                  <c:v>6.9915300000000001E-3</c:v>
                </c:pt>
                <c:pt idx="1491">
                  <c:v>7.6566100000000003E-3</c:v>
                </c:pt>
                <c:pt idx="1492">
                  <c:v>5.8690699999999997E-3</c:v>
                </c:pt>
                <c:pt idx="1493">
                  <c:v>4.6357600000000001E-3</c:v>
                </c:pt>
                <c:pt idx="1494">
                  <c:v>3.5794199999999998E-3</c:v>
                </c:pt>
                <c:pt idx="1495">
                  <c:v>4.44444E-3</c:v>
                </c:pt>
                <c:pt idx="1496">
                  <c:v>4.0767399999999997E-3</c:v>
                </c:pt>
                <c:pt idx="1497">
                  <c:v>5.5172399999999996E-3</c:v>
                </c:pt>
                <c:pt idx="1498">
                  <c:v>1.0344799999999999E-2</c:v>
                </c:pt>
                <c:pt idx="1499">
                  <c:v>8.5057499999999994E-3</c:v>
                </c:pt>
                <c:pt idx="1500">
                  <c:v>3.38164E-3</c:v>
                </c:pt>
                <c:pt idx="1501">
                  <c:v>4.6838399999999999E-3</c:v>
                </c:pt>
                <c:pt idx="1502">
                  <c:v>5.0602399999999997E-3</c:v>
                </c:pt>
                <c:pt idx="1503">
                  <c:v>3.8834999999999998E-3</c:v>
                </c:pt>
                <c:pt idx="1504">
                  <c:v>7.8239599999999996E-3</c:v>
                </c:pt>
                <c:pt idx="1505">
                  <c:v>7.1925799999999996E-3</c:v>
                </c:pt>
                <c:pt idx="1506">
                  <c:v>6.1124700000000001E-3</c:v>
                </c:pt>
                <c:pt idx="1507">
                  <c:v>4.1474700000000003E-3</c:v>
                </c:pt>
                <c:pt idx="1508">
                  <c:v>2.9411799999999998E-3</c:v>
                </c:pt>
                <c:pt idx="1509">
                  <c:v>4.7916699999999996E-3</c:v>
                </c:pt>
                <c:pt idx="1510">
                  <c:v>5.6701E-3</c:v>
                </c:pt>
                <c:pt idx="1511">
                  <c:v>7.3459700000000003E-3</c:v>
                </c:pt>
                <c:pt idx="1512">
                  <c:v>6.1032899999999999E-3</c:v>
                </c:pt>
                <c:pt idx="1513">
                  <c:v>6.0475199999999998E-3</c:v>
                </c:pt>
                <c:pt idx="1514">
                  <c:v>5.6947600000000001E-3</c:v>
                </c:pt>
                <c:pt idx="1515">
                  <c:v>3.6951499999999999E-3</c:v>
                </c:pt>
                <c:pt idx="1516">
                  <c:v>4.9886599999999998E-3</c:v>
                </c:pt>
                <c:pt idx="1517">
                  <c:v>7.24947E-3</c:v>
                </c:pt>
                <c:pt idx="1518">
                  <c:v>7.4999999999999997E-3</c:v>
                </c:pt>
                <c:pt idx="1519">
                  <c:v>7.6923099999999999E-3</c:v>
                </c:pt>
                <c:pt idx="1520">
                  <c:v>3.4562199999999999E-3</c:v>
                </c:pt>
                <c:pt idx="1521">
                  <c:v>6.6225199999999998E-3</c:v>
                </c:pt>
                <c:pt idx="1522">
                  <c:v>1.1401400000000001E-2</c:v>
                </c:pt>
                <c:pt idx="1523">
                  <c:v>8.6167799999999992E-3</c:v>
                </c:pt>
                <c:pt idx="1524">
                  <c:v>5.28846E-3</c:v>
                </c:pt>
                <c:pt idx="1525">
                  <c:v>4.4496500000000003E-3</c:v>
                </c:pt>
                <c:pt idx="1526">
                  <c:v>5.4117599999999998E-3</c:v>
                </c:pt>
                <c:pt idx="1527">
                  <c:v>7.2727299999999998E-3</c:v>
                </c:pt>
                <c:pt idx="1528">
                  <c:v>4.5766599999999998E-3</c:v>
                </c:pt>
                <c:pt idx="1529">
                  <c:v>1.3986000000000001E-3</c:v>
                </c:pt>
                <c:pt idx="1530">
                  <c:v>4.2735000000000004E-3</c:v>
                </c:pt>
                <c:pt idx="1531">
                  <c:v>1.0869600000000001E-3</c:v>
                </c:pt>
                <c:pt idx="1532">
                  <c:v>3.2863800000000002E-3</c:v>
                </c:pt>
                <c:pt idx="1533">
                  <c:v>2.0642199999999999E-3</c:v>
                </c:pt>
                <c:pt idx="1534">
                  <c:v>3.6559100000000001E-3</c:v>
                </c:pt>
                <c:pt idx="1535">
                  <c:v>3.0303000000000001E-3</c:v>
                </c:pt>
                <c:pt idx="1536">
                  <c:v>4.0948299999999998E-3</c:v>
                </c:pt>
                <c:pt idx="1537">
                  <c:v>2.7522900000000001E-3</c:v>
                </c:pt>
                <c:pt idx="1538">
                  <c:v>5.2391800000000004E-3</c:v>
                </c:pt>
                <c:pt idx="1539">
                  <c:v>6.3205400000000004E-3</c:v>
                </c:pt>
                <c:pt idx="1540">
                  <c:v>4.8837200000000002E-3</c:v>
                </c:pt>
                <c:pt idx="1541">
                  <c:v>8.6046500000000001E-3</c:v>
                </c:pt>
                <c:pt idx="1542">
                  <c:v>3.1026299999999999E-3</c:v>
                </c:pt>
                <c:pt idx="1543">
                  <c:v>1.1163899999999999E-2</c:v>
                </c:pt>
                <c:pt idx="1544">
                  <c:v>3.2710299999999999E-3</c:v>
                </c:pt>
                <c:pt idx="1545">
                  <c:v>8.0962800000000008E-3</c:v>
                </c:pt>
                <c:pt idx="1546">
                  <c:v>8.3507300000000007E-3</c:v>
                </c:pt>
                <c:pt idx="1547">
                  <c:v>9.6916299999999997E-3</c:v>
                </c:pt>
                <c:pt idx="1548">
                  <c:v>3.9292700000000003E-3</c:v>
                </c:pt>
                <c:pt idx="1549">
                  <c:v>5.3215099999999998E-3</c:v>
                </c:pt>
                <c:pt idx="1550">
                  <c:v>7.0093500000000001E-3</c:v>
                </c:pt>
                <c:pt idx="1551">
                  <c:v>6.6974599999999997E-3</c:v>
                </c:pt>
                <c:pt idx="1552">
                  <c:v>4.0284400000000003E-3</c:v>
                </c:pt>
                <c:pt idx="1553">
                  <c:v>3.7610600000000001E-3</c:v>
                </c:pt>
                <c:pt idx="1554">
                  <c:v>7.3732700000000003E-3</c:v>
                </c:pt>
                <c:pt idx="1555">
                  <c:v>5.3571399999999998E-3</c:v>
                </c:pt>
                <c:pt idx="1556">
                  <c:v>6.1320799999999998E-3</c:v>
                </c:pt>
                <c:pt idx="1557">
                  <c:v>5.4585199999999997E-3</c:v>
                </c:pt>
                <c:pt idx="1558">
                  <c:v>6.0324799999999998E-3</c:v>
                </c:pt>
                <c:pt idx="1559">
                  <c:v>4.7404099999999996E-3</c:v>
                </c:pt>
                <c:pt idx="1560">
                  <c:v>2.6570000000000001E-3</c:v>
                </c:pt>
                <c:pt idx="1561">
                  <c:v>4.8837200000000002E-3</c:v>
                </c:pt>
                <c:pt idx="1562">
                  <c:v>9.0497699999999995E-4</c:v>
                </c:pt>
                <c:pt idx="1563">
                  <c:v>7.9726699999999994E-3</c:v>
                </c:pt>
                <c:pt idx="1564">
                  <c:v>7.2961399999999996E-3</c:v>
                </c:pt>
                <c:pt idx="1565">
                  <c:v>1.66667E-2</c:v>
                </c:pt>
                <c:pt idx="1566">
                  <c:v>1.21277E-2</c:v>
                </c:pt>
                <c:pt idx="1567">
                  <c:v>9.8434000000000004E-3</c:v>
                </c:pt>
                <c:pt idx="1568">
                  <c:v>1.22302E-2</c:v>
                </c:pt>
                <c:pt idx="1569">
                  <c:v>4.6454799999999996E-3</c:v>
                </c:pt>
                <c:pt idx="1570">
                  <c:v>4.4600899999999999E-3</c:v>
                </c:pt>
                <c:pt idx="1571">
                  <c:v>3.6951499999999999E-3</c:v>
                </c:pt>
                <c:pt idx="1572">
                  <c:v>2.3861199999999998E-3</c:v>
                </c:pt>
                <c:pt idx="1573">
                  <c:v>3.81862E-3</c:v>
                </c:pt>
                <c:pt idx="1574">
                  <c:v>3.07018E-3</c:v>
                </c:pt>
                <c:pt idx="1575">
                  <c:v>3.3039599999999999E-3</c:v>
                </c:pt>
                <c:pt idx="1576">
                  <c:v>6.8027199999999999E-3</c:v>
                </c:pt>
                <c:pt idx="1577">
                  <c:v>4.8387100000000004E-3</c:v>
                </c:pt>
                <c:pt idx="1578">
                  <c:v>1.75439E-3</c:v>
                </c:pt>
                <c:pt idx="1579">
                  <c:v>5.4298599999999999E-3</c:v>
                </c:pt>
                <c:pt idx="1580">
                  <c:v>1.5590199999999999E-3</c:v>
                </c:pt>
                <c:pt idx="1581">
                  <c:v>6.1363600000000004E-3</c:v>
                </c:pt>
                <c:pt idx="1582">
                  <c:v>4.5558100000000004E-3</c:v>
                </c:pt>
                <c:pt idx="1583">
                  <c:v>5.4347800000000002E-3</c:v>
                </c:pt>
                <c:pt idx="1584">
                  <c:v>1.14865E-2</c:v>
                </c:pt>
                <c:pt idx="1585">
                  <c:v>6.4837899999999997E-3</c:v>
                </c:pt>
                <c:pt idx="1586">
                  <c:v>8.5201800000000005E-3</c:v>
                </c:pt>
                <c:pt idx="1587">
                  <c:v>1.05386E-2</c:v>
                </c:pt>
                <c:pt idx="1588">
                  <c:v>5.5427300000000001E-3</c:v>
                </c:pt>
                <c:pt idx="1589">
                  <c:v>5.5803600000000004E-3</c:v>
                </c:pt>
                <c:pt idx="1590">
                  <c:v>9.8876399999999996E-3</c:v>
                </c:pt>
                <c:pt idx="1591">
                  <c:v>6.8807299999999998E-3</c:v>
                </c:pt>
                <c:pt idx="1592">
                  <c:v>7.6212500000000004E-3</c:v>
                </c:pt>
                <c:pt idx="1593">
                  <c:v>5.3613100000000002E-3</c:v>
                </c:pt>
                <c:pt idx="1594">
                  <c:v>5.4176099999999998E-3</c:v>
                </c:pt>
                <c:pt idx="1595">
                  <c:v>4.2600900000000002E-3</c:v>
                </c:pt>
                <c:pt idx="1596">
                  <c:v>1.66271E-3</c:v>
                </c:pt>
                <c:pt idx="1597">
                  <c:v>3.5377400000000002E-3</c:v>
                </c:pt>
                <c:pt idx="1598">
                  <c:v>9.3240100000000002E-4</c:v>
                </c:pt>
                <c:pt idx="1599">
                  <c:v>3.5377400000000002E-3</c:v>
                </c:pt>
                <c:pt idx="1600">
                  <c:v>4.8728799999999996E-3</c:v>
                </c:pt>
                <c:pt idx="1601">
                  <c:v>4.4225999999999996E-3</c:v>
                </c:pt>
                <c:pt idx="1602">
                  <c:v>2.9816500000000002E-3</c:v>
                </c:pt>
                <c:pt idx="1603">
                  <c:v>2.0785199999999999E-3</c:v>
                </c:pt>
                <c:pt idx="1604">
                  <c:v>3.18907E-3</c:v>
                </c:pt>
                <c:pt idx="1605">
                  <c:v>5.5555600000000002E-3</c:v>
                </c:pt>
                <c:pt idx="1606">
                  <c:v>2.4719099999999999E-3</c:v>
                </c:pt>
                <c:pt idx="1607">
                  <c:v>5.04587E-3</c:v>
                </c:pt>
                <c:pt idx="1608">
                  <c:v>6.2098500000000003E-3</c:v>
                </c:pt>
                <c:pt idx="1609">
                  <c:v>4.8723899999999999E-3</c:v>
                </c:pt>
                <c:pt idx="1610">
                  <c:v>6.08108E-3</c:v>
                </c:pt>
                <c:pt idx="1611">
                  <c:v>4.7511300000000001E-3</c:v>
                </c:pt>
                <c:pt idx="1612">
                  <c:v>4.90654E-3</c:v>
                </c:pt>
                <c:pt idx="1613">
                  <c:v>2.0224700000000002E-3</c:v>
                </c:pt>
                <c:pt idx="1614">
                  <c:v>7.7981700000000001E-3</c:v>
                </c:pt>
                <c:pt idx="1615">
                  <c:v>3.5010900000000001E-3</c:v>
                </c:pt>
                <c:pt idx="1616">
                  <c:v>5.7906499999999996E-3</c:v>
                </c:pt>
                <c:pt idx="1617">
                  <c:v>1.17517E-2</c:v>
                </c:pt>
                <c:pt idx="1618">
                  <c:v>2.6845599999999999E-3</c:v>
                </c:pt>
                <c:pt idx="1619">
                  <c:v>9.5890400000000001E-3</c:v>
                </c:pt>
                <c:pt idx="1620">
                  <c:v>7.7262700000000004E-3</c:v>
                </c:pt>
                <c:pt idx="1621">
                  <c:v>5.0772600000000001E-3</c:v>
                </c:pt>
                <c:pt idx="1622">
                  <c:v>7.0175400000000001E-3</c:v>
                </c:pt>
                <c:pt idx="1623">
                  <c:v>1.1086E-2</c:v>
                </c:pt>
                <c:pt idx="1624">
                  <c:v>9.4091899999999996E-3</c:v>
                </c:pt>
                <c:pt idx="1625">
                  <c:v>6.4367799999999996E-3</c:v>
                </c:pt>
                <c:pt idx="1626">
                  <c:v>5.5421699999999999E-3</c:v>
                </c:pt>
                <c:pt idx="1627">
                  <c:v>4.1062800000000003E-3</c:v>
                </c:pt>
                <c:pt idx="1628">
                  <c:v>7.8341000000000001E-3</c:v>
                </c:pt>
                <c:pt idx="1629">
                  <c:v>6.6350699999999999E-3</c:v>
                </c:pt>
                <c:pt idx="1630">
                  <c:v>6.5934100000000001E-3</c:v>
                </c:pt>
                <c:pt idx="1631">
                  <c:v>6.5789500000000001E-3</c:v>
                </c:pt>
                <c:pt idx="1632">
                  <c:v>1.05033E-2</c:v>
                </c:pt>
                <c:pt idx="1633">
                  <c:v>6.6193900000000002E-3</c:v>
                </c:pt>
                <c:pt idx="1634">
                  <c:v>3.1331599999999999E-3</c:v>
                </c:pt>
                <c:pt idx="1635">
                  <c:v>5.9523800000000002E-3</c:v>
                </c:pt>
                <c:pt idx="1636">
                  <c:v>5.9829100000000001E-3</c:v>
                </c:pt>
                <c:pt idx="1637">
                  <c:v>2.6845599999999999E-3</c:v>
                </c:pt>
                <c:pt idx="1638">
                  <c:v>1.09339E-2</c:v>
                </c:pt>
                <c:pt idx="1639">
                  <c:v>9.4420600000000004E-3</c:v>
                </c:pt>
                <c:pt idx="1640">
                  <c:v>1.01545E-2</c:v>
                </c:pt>
                <c:pt idx="1641">
                  <c:v>1.0922299999999999E-2</c:v>
                </c:pt>
                <c:pt idx="1642">
                  <c:v>1.2527999999999999E-2</c:v>
                </c:pt>
                <c:pt idx="1643">
                  <c:v>6.20843E-3</c:v>
                </c:pt>
                <c:pt idx="1644">
                  <c:v>5.5803600000000004E-3</c:v>
                </c:pt>
                <c:pt idx="1645">
                  <c:v>9.0909100000000007E-3</c:v>
                </c:pt>
                <c:pt idx="1646">
                  <c:v>3.91705E-3</c:v>
                </c:pt>
                <c:pt idx="1647">
                  <c:v>4.2553199999999999E-3</c:v>
                </c:pt>
                <c:pt idx="1648">
                  <c:v>1.7621099999999999E-3</c:v>
                </c:pt>
                <c:pt idx="1649">
                  <c:v>2.9629600000000002E-3</c:v>
                </c:pt>
                <c:pt idx="1650">
                  <c:v>3.8647299999999998E-3</c:v>
                </c:pt>
                <c:pt idx="1651">
                  <c:v>8.0086600000000008E-3</c:v>
                </c:pt>
                <c:pt idx="1652">
                  <c:v>2.61283E-3</c:v>
                </c:pt>
                <c:pt idx="1653">
                  <c:v>3.7825100000000002E-3</c:v>
                </c:pt>
                <c:pt idx="1654">
                  <c:v>5.1344700000000004E-3</c:v>
                </c:pt>
                <c:pt idx="1655">
                  <c:v>4.7619000000000003E-3</c:v>
                </c:pt>
                <c:pt idx="1656">
                  <c:v>3.3407599999999999E-3</c:v>
                </c:pt>
                <c:pt idx="1657">
                  <c:v>8.8050300000000001E-3</c:v>
                </c:pt>
                <c:pt idx="1658">
                  <c:v>6.4301599999999999E-3</c:v>
                </c:pt>
                <c:pt idx="1659">
                  <c:v>7.7951000000000001E-3</c:v>
                </c:pt>
                <c:pt idx="1660">
                  <c:v>9.6412600000000005E-3</c:v>
                </c:pt>
                <c:pt idx="1661">
                  <c:v>1.24717E-2</c:v>
                </c:pt>
                <c:pt idx="1662">
                  <c:v>1.71674E-3</c:v>
                </c:pt>
                <c:pt idx="1663">
                  <c:v>4.9881200000000004E-3</c:v>
                </c:pt>
                <c:pt idx="1664">
                  <c:v>9.8684199999999993E-3</c:v>
                </c:pt>
                <c:pt idx="1665">
                  <c:v>9.1722599999999998E-3</c:v>
                </c:pt>
                <c:pt idx="1666">
                  <c:v>1.39381E-2</c:v>
                </c:pt>
                <c:pt idx="1667">
                  <c:v>6.6815099999999999E-3</c:v>
                </c:pt>
                <c:pt idx="1668">
                  <c:v>6.2098500000000003E-3</c:v>
                </c:pt>
                <c:pt idx="1669">
                  <c:v>2.05011E-3</c:v>
                </c:pt>
                <c:pt idx="1670">
                  <c:v>8.0091499999999996E-3</c:v>
                </c:pt>
                <c:pt idx="1671">
                  <c:v>2.5943400000000001E-3</c:v>
                </c:pt>
                <c:pt idx="1672">
                  <c:v>4.8780500000000001E-3</c:v>
                </c:pt>
                <c:pt idx="1673">
                  <c:v>6.7099600000000001E-3</c:v>
                </c:pt>
                <c:pt idx="1674">
                  <c:v>1.1622800000000001E-2</c:v>
                </c:pt>
                <c:pt idx="1675">
                  <c:v>1.1974800000000001E-2</c:v>
                </c:pt>
                <c:pt idx="1676">
                  <c:v>3.4562199999999999E-3</c:v>
                </c:pt>
                <c:pt idx="1677">
                  <c:v>2.02151E-2</c:v>
                </c:pt>
                <c:pt idx="1678">
                  <c:v>1.8140599999999999E-3</c:v>
                </c:pt>
                <c:pt idx="1679">
                  <c:v>4.0000000000000001E-3</c:v>
                </c:pt>
                <c:pt idx="1680">
                  <c:v>6.0465099999999997E-3</c:v>
                </c:pt>
                <c:pt idx="1681">
                  <c:v>3.9119799999999998E-3</c:v>
                </c:pt>
                <c:pt idx="1682">
                  <c:v>3.84615E-3</c:v>
                </c:pt>
                <c:pt idx="1683">
                  <c:v>4.1002299999999998E-3</c:v>
                </c:pt>
                <c:pt idx="1684">
                  <c:v>3.9351899999999999E-3</c:v>
                </c:pt>
                <c:pt idx="1685">
                  <c:v>1.10565E-2</c:v>
                </c:pt>
                <c:pt idx="1686">
                  <c:v>5.1470600000000002E-3</c:v>
                </c:pt>
                <c:pt idx="1687">
                  <c:v>4.5146700000000001E-3</c:v>
                </c:pt>
                <c:pt idx="1688">
                  <c:v>2.3310000000000002E-3</c:v>
                </c:pt>
                <c:pt idx="1689">
                  <c:v>8.2914600000000005E-3</c:v>
                </c:pt>
                <c:pt idx="1690">
                  <c:v>2.7087999999999999E-3</c:v>
                </c:pt>
                <c:pt idx="1691">
                  <c:v>3.9534899999999996E-3</c:v>
                </c:pt>
                <c:pt idx="1692">
                  <c:v>3.43348E-3</c:v>
                </c:pt>
                <c:pt idx="1693">
                  <c:v>2.4390200000000001E-3</c:v>
                </c:pt>
                <c:pt idx="1694">
                  <c:v>2.3255799999999998E-3</c:v>
                </c:pt>
                <c:pt idx="1695">
                  <c:v>7.0921999999999999E-4</c:v>
                </c:pt>
                <c:pt idx="1696">
                  <c:v>6.0747700000000002E-3</c:v>
                </c:pt>
                <c:pt idx="1697">
                  <c:v>4.5346099999999997E-3</c:v>
                </c:pt>
                <c:pt idx="1698">
                  <c:v>3.4965E-3</c:v>
                </c:pt>
                <c:pt idx="1699">
                  <c:v>6.2052499999999998E-3</c:v>
                </c:pt>
                <c:pt idx="1700">
                  <c:v>4.7961599999999998E-3</c:v>
                </c:pt>
                <c:pt idx="1701">
                  <c:v>1.2415300000000001E-2</c:v>
                </c:pt>
                <c:pt idx="1702">
                  <c:v>7.8384800000000001E-3</c:v>
                </c:pt>
                <c:pt idx="1703">
                  <c:v>1.3129099999999999E-2</c:v>
                </c:pt>
                <c:pt idx="1704">
                  <c:v>3.7470699999999999E-3</c:v>
                </c:pt>
                <c:pt idx="1705">
                  <c:v>8.2949300000000007E-3</c:v>
                </c:pt>
                <c:pt idx="1706">
                  <c:v>1.92308E-3</c:v>
                </c:pt>
                <c:pt idx="1707">
                  <c:v>4.3165499999999997E-3</c:v>
                </c:pt>
                <c:pt idx="1708">
                  <c:v>1.02138E-2</c:v>
                </c:pt>
                <c:pt idx="1709">
                  <c:v>5.5555600000000002E-3</c:v>
                </c:pt>
                <c:pt idx="1710">
                  <c:v>4.5871599999999998E-3</c:v>
                </c:pt>
                <c:pt idx="1711">
                  <c:v>6.6210000000000001E-3</c:v>
                </c:pt>
                <c:pt idx="1712">
                  <c:v>3.8265299999999999E-3</c:v>
                </c:pt>
                <c:pt idx="1713">
                  <c:v>3.8135600000000001E-3</c:v>
                </c:pt>
                <c:pt idx="1714">
                  <c:v>4.1379299999999997E-3</c:v>
                </c:pt>
                <c:pt idx="1715">
                  <c:v>4.3083899999999996E-3</c:v>
                </c:pt>
                <c:pt idx="1716">
                  <c:v>4.1564799999999997E-3</c:v>
                </c:pt>
                <c:pt idx="1717">
                  <c:v>4.7727300000000002E-3</c:v>
                </c:pt>
                <c:pt idx="1718">
                  <c:v>3.5294100000000002E-3</c:v>
                </c:pt>
                <c:pt idx="1719">
                  <c:v>4.0724000000000003E-3</c:v>
                </c:pt>
                <c:pt idx="1720">
                  <c:v>6.1176499999999997E-3</c:v>
                </c:pt>
                <c:pt idx="1721">
                  <c:v>2.46305E-3</c:v>
                </c:pt>
                <c:pt idx="1722">
                  <c:v>1.36674E-3</c:v>
                </c:pt>
                <c:pt idx="1723">
                  <c:v>3.4965E-3</c:v>
                </c:pt>
                <c:pt idx="1724">
                  <c:v>7.8571400000000003E-3</c:v>
                </c:pt>
                <c:pt idx="1725">
                  <c:v>3.5211299999999999E-3</c:v>
                </c:pt>
                <c:pt idx="1726">
                  <c:v>4.7191000000000004E-3</c:v>
                </c:pt>
                <c:pt idx="1727">
                  <c:v>5.5084699999999997E-3</c:v>
                </c:pt>
                <c:pt idx="1728">
                  <c:v>4.86726E-3</c:v>
                </c:pt>
                <c:pt idx="1729">
                  <c:v>1.00213E-2</c:v>
                </c:pt>
                <c:pt idx="1730">
                  <c:v>8.7443899999999995E-3</c:v>
                </c:pt>
                <c:pt idx="1731">
                  <c:v>5.3691299999999997E-3</c:v>
                </c:pt>
                <c:pt idx="1732">
                  <c:v>1.31068E-2</c:v>
                </c:pt>
                <c:pt idx="1733">
                  <c:v>9.1722599999999998E-3</c:v>
                </c:pt>
                <c:pt idx="1734">
                  <c:v>6.2211999999999996E-3</c:v>
                </c:pt>
                <c:pt idx="1735">
                  <c:v>5.3169699999999999E-3</c:v>
                </c:pt>
                <c:pt idx="1736">
                  <c:v>6.7915700000000002E-3</c:v>
                </c:pt>
                <c:pt idx="1737">
                  <c:v>1.4023000000000001E-2</c:v>
                </c:pt>
                <c:pt idx="1738">
                  <c:v>7.3059400000000004E-3</c:v>
                </c:pt>
                <c:pt idx="1739">
                  <c:v>1.1820300000000001E-2</c:v>
                </c:pt>
                <c:pt idx="1740">
                  <c:v>7.6749399999999999E-3</c:v>
                </c:pt>
                <c:pt idx="1741">
                  <c:v>7.8125E-3</c:v>
                </c:pt>
                <c:pt idx="1742">
                  <c:v>4.5766599999999998E-3</c:v>
                </c:pt>
                <c:pt idx="1743">
                  <c:v>7.5324700000000003E-3</c:v>
                </c:pt>
                <c:pt idx="1744">
                  <c:v>5.0108899999999996E-3</c:v>
                </c:pt>
                <c:pt idx="1745">
                  <c:v>9.8654699999999994E-3</c:v>
                </c:pt>
                <c:pt idx="1746">
                  <c:v>3.7296E-3</c:v>
                </c:pt>
                <c:pt idx="1747">
                  <c:v>5.4704599999999999E-3</c:v>
                </c:pt>
                <c:pt idx="1748">
                  <c:v>4.8936199999999996E-3</c:v>
                </c:pt>
                <c:pt idx="1749">
                  <c:v>9.09091E-4</c:v>
                </c:pt>
                <c:pt idx="1750">
                  <c:v>3.3175399999999999E-3</c:v>
                </c:pt>
                <c:pt idx="1751">
                  <c:v>5.8974400000000003E-3</c:v>
                </c:pt>
                <c:pt idx="1752">
                  <c:v>2.0044500000000001E-3</c:v>
                </c:pt>
                <c:pt idx="1753">
                  <c:v>4.0865399999999996E-3</c:v>
                </c:pt>
                <c:pt idx="1754">
                  <c:v>6.5693399999999999E-3</c:v>
                </c:pt>
                <c:pt idx="1755">
                  <c:v>9.3240100000000006E-3</c:v>
                </c:pt>
                <c:pt idx="1756">
                  <c:v>6.5610900000000003E-3</c:v>
                </c:pt>
                <c:pt idx="1757">
                  <c:v>9.9307200000000005E-3</c:v>
                </c:pt>
                <c:pt idx="1758">
                  <c:v>1.2743000000000001E-2</c:v>
                </c:pt>
                <c:pt idx="1759">
                  <c:v>3.48584E-3</c:v>
                </c:pt>
                <c:pt idx="1760">
                  <c:v>2.58216E-3</c:v>
                </c:pt>
                <c:pt idx="1761">
                  <c:v>6.4367799999999996E-3</c:v>
                </c:pt>
                <c:pt idx="1762">
                  <c:v>7.2072100000000004E-3</c:v>
                </c:pt>
                <c:pt idx="1763">
                  <c:v>6.8965500000000004E-3</c:v>
                </c:pt>
                <c:pt idx="1764">
                  <c:v>8.6956499999999999E-4</c:v>
                </c:pt>
                <c:pt idx="1765">
                  <c:v>3.82022E-3</c:v>
                </c:pt>
                <c:pt idx="1766">
                  <c:v>4.6460199999999998E-3</c:v>
                </c:pt>
                <c:pt idx="1767">
                  <c:v>7.5594E-3</c:v>
                </c:pt>
                <c:pt idx="1768">
                  <c:v>3.8548800000000002E-3</c:v>
                </c:pt>
                <c:pt idx="1769">
                  <c:v>1.4084499999999999E-3</c:v>
                </c:pt>
                <c:pt idx="1770">
                  <c:v>5.5679299999999996E-3</c:v>
                </c:pt>
                <c:pt idx="1771">
                  <c:v>8.9655199999999994E-3</c:v>
                </c:pt>
                <c:pt idx="1772">
                  <c:v>8.5253499999999992E-3</c:v>
                </c:pt>
                <c:pt idx="1773">
                  <c:v>1.2025299999999999E-2</c:v>
                </c:pt>
                <c:pt idx="1774">
                  <c:v>8.7378600000000001E-3</c:v>
                </c:pt>
                <c:pt idx="1775">
                  <c:v>6.4133000000000003E-3</c:v>
                </c:pt>
                <c:pt idx="1776">
                  <c:v>8.4967299999999992E-3</c:v>
                </c:pt>
                <c:pt idx="1777">
                  <c:v>5.9081000000000003E-3</c:v>
                </c:pt>
                <c:pt idx="1778">
                  <c:v>4.2288600000000001E-3</c:v>
                </c:pt>
                <c:pt idx="1779">
                  <c:v>1.47679E-3</c:v>
                </c:pt>
                <c:pt idx="1780">
                  <c:v>1.50538E-3</c:v>
                </c:pt>
                <c:pt idx="1781">
                  <c:v>3.2863800000000002E-3</c:v>
                </c:pt>
                <c:pt idx="1782">
                  <c:v>1.71149E-3</c:v>
                </c:pt>
                <c:pt idx="1783">
                  <c:v>4.2352900000000001E-3</c:v>
                </c:pt>
                <c:pt idx="1784">
                  <c:v>2.6698999999999998E-3</c:v>
                </c:pt>
                <c:pt idx="1785">
                  <c:v>3.7296E-3</c:v>
                </c:pt>
                <c:pt idx="1786">
                  <c:v>3.2178200000000001E-3</c:v>
                </c:pt>
                <c:pt idx="1787">
                  <c:v>1.0745599999999999E-2</c:v>
                </c:pt>
                <c:pt idx="1788">
                  <c:v>4.79452E-3</c:v>
                </c:pt>
                <c:pt idx="1789">
                  <c:v>8.94118E-3</c:v>
                </c:pt>
                <c:pt idx="1790">
                  <c:v>8.0292000000000002E-3</c:v>
                </c:pt>
                <c:pt idx="1791">
                  <c:v>2.43363E-3</c:v>
                </c:pt>
                <c:pt idx="1792">
                  <c:v>3.6231900000000001E-3</c:v>
                </c:pt>
                <c:pt idx="1793">
                  <c:v>2.25734E-3</c:v>
                </c:pt>
                <c:pt idx="1794">
                  <c:v>2.58398E-3</c:v>
                </c:pt>
                <c:pt idx="1795">
                  <c:v>6.3529399999999996E-3</c:v>
                </c:pt>
                <c:pt idx="1796">
                  <c:v>2.1834100000000002E-3</c:v>
                </c:pt>
                <c:pt idx="1797">
                  <c:v>5.2391800000000004E-3</c:v>
                </c:pt>
                <c:pt idx="1798">
                  <c:v>4.5454500000000004E-3</c:v>
                </c:pt>
                <c:pt idx="1799">
                  <c:v>6.3725500000000003E-3</c:v>
                </c:pt>
                <c:pt idx="1800">
                  <c:v>6.8493199999999999E-3</c:v>
                </c:pt>
                <c:pt idx="1801">
                  <c:v>5.2995400000000002E-3</c:v>
                </c:pt>
                <c:pt idx="1802">
                  <c:v>1.0158E-2</c:v>
                </c:pt>
                <c:pt idx="1803">
                  <c:v>8.9588399999999992E-3</c:v>
                </c:pt>
                <c:pt idx="1804">
                  <c:v>6.3654999999999996E-3</c:v>
                </c:pt>
                <c:pt idx="1805">
                  <c:v>7.6744200000000004E-3</c:v>
                </c:pt>
                <c:pt idx="1806">
                  <c:v>8.3333299999999999E-3</c:v>
                </c:pt>
                <c:pt idx="1807">
                  <c:v>6.1810199999999997E-3</c:v>
                </c:pt>
                <c:pt idx="1808">
                  <c:v>4.4150099999999996E-3</c:v>
                </c:pt>
                <c:pt idx="1809">
                  <c:v>8.94118E-3</c:v>
                </c:pt>
                <c:pt idx="1810">
                  <c:v>6.1224499999999998E-3</c:v>
                </c:pt>
                <c:pt idx="1811">
                  <c:v>6.2500000000000003E-3</c:v>
                </c:pt>
                <c:pt idx="1812">
                  <c:v>3.1746000000000001E-3</c:v>
                </c:pt>
                <c:pt idx="1813">
                  <c:v>2.31481E-3</c:v>
                </c:pt>
                <c:pt idx="1814">
                  <c:v>1.52838E-3</c:v>
                </c:pt>
                <c:pt idx="1815">
                  <c:v>3.0837E-3</c:v>
                </c:pt>
                <c:pt idx="1816">
                  <c:v>2.5700900000000001E-3</c:v>
                </c:pt>
                <c:pt idx="1817">
                  <c:v>5.2380999999999999E-3</c:v>
                </c:pt>
                <c:pt idx="1818">
                  <c:v>7.0776299999999997E-3</c:v>
                </c:pt>
                <c:pt idx="1819">
                  <c:v>8.0786E-3</c:v>
                </c:pt>
                <c:pt idx="1820">
                  <c:v>5.8441600000000002E-3</c:v>
                </c:pt>
                <c:pt idx="1821">
                  <c:v>1.0964900000000001E-3</c:v>
                </c:pt>
                <c:pt idx="1822">
                  <c:v>6.9124399999999997E-3</c:v>
                </c:pt>
                <c:pt idx="1823">
                  <c:v>5.0691199999999999E-3</c:v>
                </c:pt>
                <c:pt idx="1824">
                  <c:v>1.9354800000000001E-3</c:v>
                </c:pt>
                <c:pt idx="1825">
                  <c:v>1.4925400000000001E-3</c:v>
                </c:pt>
                <c:pt idx="1826">
                  <c:v>3.9534899999999996E-3</c:v>
                </c:pt>
                <c:pt idx="1827">
                  <c:v>2.1897800000000001E-3</c:v>
                </c:pt>
                <c:pt idx="1828">
                  <c:v>4.8837200000000002E-3</c:v>
                </c:pt>
                <c:pt idx="1829">
                  <c:v>6.9977399999999997E-3</c:v>
                </c:pt>
                <c:pt idx="1830">
                  <c:v>5.5172399999999996E-3</c:v>
                </c:pt>
                <c:pt idx="1831">
                  <c:v>6.1965800000000001E-3</c:v>
                </c:pt>
                <c:pt idx="1832">
                  <c:v>3.5398199999999999E-3</c:v>
                </c:pt>
                <c:pt idx="1833">
                  <c:v>3.4632E-3</c:v>
                </c:pt>
                <c:pt idx="1834">
                  <c:v>3.1818200000000001E-3</c:v>
                </c:pt>
                <c:pt idx="1835">
                  <c:v>8.4598699999999995E-3</c:v>
                </c:pt>
                <c:pt idx="1836">
                  <c:v>5.1172700000000002E-3</c:v>
                </c:pt>
                <c:pt idx="1837">
                  <c:v>5.02513E-3</c:v>
                </c:pt>
                <c:pt idx="1838">
                  <c:v>4.2056100000000003E-3</c:v>
                </c:pt>
                <c:pt idx="1839">
                  <c:v>4.5346099999999997E-3</c:v>
                </c:pt>
                <c:pt idx="1840">
                  <c:v>3.20513E-3</c:v>
                </c:pt>
                <c:pt idx="1841">
                  <c:v>4.9295800000000002E-3</c:v>
                </c:pt>
                <c:pt idx="1842">
                  <c:v>6.6508299999999999E-3</c:v>
                </c:pt>
                <c:pt idx="1843">
                  <c:v>5.7199199999999999E-3</c:v>
                </c:pt>
                <c:pt idx="1844">
                  <c:v>2.2883299999999999E-3</c:v>
                </c:pt>
                <c:pt idx="1845">
                  <c:v>5.7649700000000003E-3</c:v>
                </c:pt>
                <c:pt idx="1846">
                  <c:v>5.8962299999999997E-3</c:v>
                </c:pt>
                <c:pt idx="1847">
                  <c:v>6.17849E-3</c:v>
                </c:pt>
                <c:pt idx="1848">
                  <c:v>5.0885000000000001E-3</c:v>
                </c:pt>
                <c:pt idx="1849">
                  <c:v>5.3215099999999998E-3</c:v>
                </c:pt>
                <c:pt idx="1850">
                  <c:v>1.02725E-2</c:v>
                </c:pt>
                <c:pt idx="1851">
                  <c:v>9.2077099999999992E-3</c:v>
                </c:pt>
                <c:pt idx="1852">
                  <c:v>8.1395300000000007E-3</c:v>
                </c:pt>
                <c:pt idx="1853">
                  <c:v>8.0091499999999996E-3</c:v>
                </c:pt>
                <c:pt idx="1854">
                  <c:v>7.4235799999999999E-3</c:v>
                </c:pt>
                <c:pt idx="1855">
                  <c:v>1.21339E-2</c:v>
                </c:pt>
                <c:pt idx="1856">
                  <c:v>1.3513499999999999E-2</c:v>
                </c:pt>
                <c:pt idx="1857">
                  <c:v>1.47992E-2</c:v>
                </c:pt>
                <c:pt idx="1858">
                  <c:v>6.7415699999999997E-3</c:v>
                </c:pt>
                <c:pt idx="1859">
                  <c:v>5.9225500000000004E-3</c:v>
                </c:pt>
                <c:pt idx="1860">
                  <c:v>2.8824800000000002E-3</c:v>
                </c:pt>
                <c:pt idx="1861">
                  <c:v>8.5011199999999992E-3</c:v>
                </c:pt>
                <c:pt idx="1862">
                  <c:v>5.0343200000000001E-3</c:v>
                </c:pt>
                <c:pt idx="1863">
                  <c:v>7.9903100000000005E-3</c:v>
                </c:pt>
                <c:pt idx="1864">
                  <c:v>1.2297000000000001E-2</c:v>
                </c:pt>
                <c:pt idx="1865">
                  <c:v>6.2211999999999996E-3</c:v>
                </c:pt>
                <c:pt idx="1866">
                  <c:v>4.6666700000000004E-3</c:v>
                </c:pt>
                <c:pt idx="1867">
                  <c:v>6.5217399999999998E-3</c:v>
                </c:pt>
                <c:pt idx="1868">
                  <c:v>6.5909100000000002E-3</c:v>
                </c:pt>
                <c:pt idx="1869">
                  <c:v>1.04072E-2</c:v>
                </c:pt>
                <c:pt idx="1870">
                  <c:v>9.2550800000000006E-3</c:v>
                </c:pt>
                <c:pt idx="1871">
                  <c:v>5.3452100000000004E-3</c:v>
                </c:pt>
                <c:pt idx="1872">
                  <c:v>2.2541000000000002E-3</c:v>
                </c:pt>
                <c:pt idx="1873">
                  <c:v>2.1377700000000002E-3</c:v>
                </c:pt>
                <c:pt idx="1874">
                  <c:v>4.8096199999999997E-3</c:v>
                </c:pt>
                <c:pt idx="1875">
                  <c:v>3.4403699999999999E-3</c:v>
                </c:pt>
                <c:pt idx="1876">
                  <c:v>4.3280200000000001E-3</c:v>
                </c:pt>
                <c:pt idx="1877">
                  <c:v>4.5044999999999998E-3</c:v>
                </c:pt>
                <c:pt idx="1878">
                  <c:v>3.2178200000000001E-3</c:v>
                </c:pt>
                <c:pt idx="1879">
                  <c:v>1.0513399999999999E-2</c:v>
                </c:pt>
                <c:pt idx="1880">
                  <c:v>8.9834500000000005E-3</c:v>
                </c:pt>
                <c:pt idx="1881">
                  <c:v>1.01149E-2</c:v>
                </c:pt>
                <c:pt idx="1882">
                  <c:v>4.5662100000000002E-3</c:v>
                </c:pt>
                <c:pt idx="1883">
                  <c:v>2.9473699999999999E-3</c:v>
                </c:pt>
                <c:pt idx="1884">
                  <c:v>5.8823499999999997E-3</c:v>
                </c:pt>
                <c:pt idx="1885">
                  <c:v>7.6744200000000004E-3</c:v>
                </c:pt>
                <c:pt idx="1886">
                  <c:v>6.7469899999999996E-3</c:v>
                </c:pt>
                <c:pt idx="1887">
                  <c:v>5.8455099999999999E-3</c:v>
                </c:pt>
                <c:pt idx="1888">
                  <c:v>2.3965100000000001E-3</c:v>
                </c:pt>
                <c:pt idx="1889">
                  <c:v>2.5917900000000001E-3</c:v>
                </c:pt>
                <c:pt idx="1890">
                  <c:v>3.3707899999999998E-3</c:v>
                </c:pt>
                <c:pt idx="1891">
                  <c:v>2.22222E-3</c:v>
                </c:pt>
                <c:pt idx="1892">
                  <c:v>2.2624400000000001E-3</c:v>
                </c:pt>
                <c:pt idx="1893">
                  <c:v>7.0663799999999997E-3</c:v>
                </c:pt>
                <c:pt idx="1894">
                  <c:v>8.0645200000000004E-3</c:v>
                </c:pt>
                <c:pt idx="1895">
                  <c:v>1.3002400000000001E-2</c:v>
                </c:pt>
                <c:pt idx="1896">
                  <c:v>3.4557199999999998E-3</c:v>
                </c:pt>
                <c:pt idx="1897">
                  <c:v>2.0737300000000002E-3</c:v>
                </c:pt>
                <c:pt idx="1898">
                  <c:v>1.83486E-3</c:v>
                </c:pt>
                <c:pt idx="1899">
                  <c:v>3.4707200000000001E-3</c:v>
                </c:pt>
                <c:pt idx="1900">
                  <c:v>2.7087999999999999E-3</c:v>
                </c:pt>
                <c:pt idx="1901">
                  <c:v>5.1886800000000002E-3</c:v>
                </c:pt>
                <c:pt idx="1902">
                  <c:v>9.1703099999999992E-3</c:v>
                </c:pt>
                <c:pt idx="1903">
                  <c:v>4.3583500000000004E-3</c:v>
                </c:pt>
                <c:pt idx="1904">
                  <c:v>3.1250000000000002E-3</c:v>
                </c:pt>
                <c:pt idx="1905">
                  <c:v>3.3096900000000001E-3</c:v>
                </c:pt>
                <c:pt idx="1906">
                  <c:v>3.8990800000000001E-3</c:v>
                </c:pt>
                <c:pt idx="1907">
                  <c:v>7.6566100000000003E-3</c:v>
                </c:pt>
                <c:pt idx="1908">
                  <c:v>9.3617000000000006E-3</c:v>
                </c:pt>
                <c:pt idx="1909">
                  <c:v>3.4642000000000002E-3</c:v>
                </c:pt>
                <c:pt idx="1910">
                  <c:v>2.4719099999999999E-3</c:v>
                </c:pt>
                <c:pt idx="1911">
                  <c:v>6.99301E-3</c:v>
                </c:pt>
                <c:pt idx="1912">
                  <c:v>6.5268100000000001E-3</c:v>
                </c:pt>
                <c:pt idx="1913">
                  <c:v>1.0135099999999999E-2</c:v>
                </c:pt>
                <c:pt idx="1914">
                  <c:v>6.1643799999999997E-3</c:v>
                </c:pt>
                <c:pt idx="1915">
                  <c:v>8.7167100000000008E-3</c:v>
                </c:pt>
                <c:pt idx="1916">
                  <c:v>6.6838000000000002E-3</c:v>
                </c:pt>
                <c:pt idx="1917">
                  <c:v>8.6247100000000007E-3</c:v>
                </c:pt>
                <c:pt idx="1918">
                  <c:v>5.6722700000000001E-3</c:v>
                </c:pt>
                <c:pt idx="1919">
                  <c:v>6.99301E-3</c:v>
                </c:pt>
                <c:pt idx="1920">
                  <c:v>6.6115699999999998E-3</c:v>
                </c:pt>
                <c:pt idx="1921">
                  <c:v>6.2500000000000003E-3</c:v>
                </c:pt>
                <c:pt idx="1922">
                  <c:v>8.5714299999999997E-3</c:v>
                </c:pt>
                <c:pt idx="1923">
                  <c:v>4.4117599999999998E-3</c:v>
                </c:pt>
                <c:pt idx="1924">
                  <c:v>6.7099600000000001E-3</c:v>
                </c:pt>
                <c:pt idx="1925">
                  <c:v>5.1835900000000001E-3</c:v>
                </c:pt>
                <c:pt idx="1926">
                  <c:v>5.8558600000000001E-3</c:v>
                </c:pt>
                <c:pt idx="1927">
                  <c:v>6.0301499999999997E-3</c:v>
                </c:pt>
                <c:pt idx="1928">
                  <c:v>9.0702899999999999E-3</c:v>
                </c:pt>
                <c:pt idx="1929">
                  <c:v>8.0000000000000002E-3</c:v>
                </c:pt>
                <c:pt idx="1930">
                  <c:v>6.6666700000000004E-3</c:v>
                </c:pt>
                <c:pt idx="1931">
                  <c:v>6.0386499999999996E-3</c:v>
                </c:pt>
                <c:pt idx="1932">
                  <c:v>3.3096900000000001E-3</c:v>
                </c:pt>
                <c:pt idx="1933">
                  <c:v>3.4246599999999999E-3</c:v>
                </c:pt>
                <c:pt idx="1934">
                  <c:v>5.9225500000000004E-3</c:v>
                </c:pt>
                <c:pt idx="1935">
                  <c:v>1.5659999999999999E-3</c:v>
                </c:pt>
                <c:pt idx="1936">
                  <c:v>3.1390099999999998E-3</c:v>
                </c:pt>
                <c:pt idx="1937">
                  <c:v>7.2210099999999999E-3</c:v>
                </c:pt>
                <c:pt idx="1938">
                  <c:v>3.8543900000000001E-3</c:v>
                </c:pt>
                <c:pt idx="1939">
                  <c:v>3.7444900000000001E-3</c:v>
                </c:pt>
                <c:pt idx="1940">
                  <c:v>3.4324899999999998E-3</c:v>
                </c:pt>
                <c:pt idx="1941">
                  <c:v>4.8139999999999997E-3</c:v>
                </c:pt>
                <c:pt idx="1942">
                  <c:v>2.8634400000000001E-3</c:v>
                </c:pt>
                <c:pt idx="1943">
                  <c:v>8.5836899999999997E-3</c:v>
                </c:pt>
                <c:pt idx="1944">
                  <c:v>4.2653999999999999E-3</c:v>
                </c:pt>
                <c:pt idx="1945">
                  <c:v>5.3240700000000002E-3</c:v>
                </c:pt>
                <c:pt idx="1946">
                  <c:v>7.0175400000000001E-3</c:v>
                </c:pt>
                <c:pt idx="1947">
                  <c:v>8.6167799999999992E-3</c:v>
                </c:pt>
                <c:pt idx="1948">
                  <c:v>9.5890400000000001E-3</c:v>
                </c:pt>
                <c:pt idx="1949">
                  <c:v>1.11111E-2</c:v>
                </c:pt>
                <c:pt idx="1950">
                  <c:v>1.16883E-2</c:v>
                </c:pt>
                <c:pt idx="1951">
                  <c:v>4.9462400000000002E-3</c:v>
                </c:pt>
                <c:pt idx="1952">
                  <c:v>8.5972900000000005E-3</c:v>
                </c:pt>
                <c:pt idx="1953">
                  <c:v>3.7894700000000001E-3</c:v>
                </c:pt>
                <c:pt idx="1954">
                  <c:v>2.1428599999999999E-3</c:v>
                </c:pt>
                <c:pt idx="1955">
                  <c:v>5.5690100000000001E-3</c:v>
                </c:pt>
                <c:pt idx="1956">
                  <c:v>6.4587999999999998E-3</c:v>
                </c:pt>
                <c:pt idx="1957">
                  <c:v>1.2048199999999999E-3</c:v>
                </c:pt>
                <c:pt idx="1958">
                  <c:v>3.85542E-3</c:v>
                </c:pt>
                <c:pt idx="1959">
                  <c:v>1.85615E-3</c:v>
                </c:pt>
                <c:pt idx="1960">
                  <c:v>5.2009500000000002E-3</c:v>
                </c:pt>
                <c:pt idx="1961">
                  <c:v>5.9907800000000002E-3</c:v>
                </c:pt>
                <c:pt idx="1962">
                  <c:v>1.7897099999999999E-3</c:v>
                </c:pt>
                <c:pt idx="1963">
                  <c:v>3.9915999999999997E-3</c:v>
                </c:pt>
                <c:pt idx="1964">
                  <c:v>2.05011E-3</c:v>
                </c:pt>
                <c:pt idx="1965">
                  <c:v>2.02703E-3</c:v>
                </c:pt>
                <c:pt idx="1966">
                  <c:v>3.9911299999999999E-3</c:v>
                </c:pt>
                <c:pt idx="1967">
                  <c:v>5.7906499999999996E-3</c:v>
                </c:pt>
                <c:pt idx="1968">
                  <c:v>4.8565099999999996E-3</c:v>
                </c:pt>
                <c:pt idx="1969">
                  <c:v>5.56845E-3</c:v>
                </c:pt>
                <c:pt idx="1970">
                  <c:v>4.9676E-3</c:v>
                </c:pt>
                <c:pt idx="1971">
                  <c:v>6.0324799999999998E-3</c:v>
                </c:pt>
                <c:pt idx="1972">
                  <c:v>6.5853700000000001E-3</c:v>
                </c:pt>
                <c:pt idx="1973">
                  <c:v>5.7569300000000004E-3</c:v>
                </c:pt>
                <c:pt idx="1974">
                  <c:v>5.1886800000000002E-3</c:v>
                </c:pt>
                <c:pt idx="1975">
                  <c:v>2.8503600000000001E-3</c:v>
                </c:pt>
                <c:pt idx="1976">
                  <c:v>5.2506000000000002E-3</c:v>
                </c:pt>
                <c:pt idx="1977">
                  <c:v>7.9069799999999992E-3</c:v>
                </c:pt>
                <c:pt idx="1978">
                  <c:v>9.0497699999999995E-4</c:v>
                </c:pt>
                <c:pt idx="1979">
                  <c:v>1.7977500000000001E-3</c:v>
                </c:pt>
                <c:pt idx="1980">
                  <c:v>2.66344E-3</c:v>
                </c:pt>
                <c:pt idx="1981">
                  <c:v>3.2822799999999998E-3</c:v>
                </c:pt>
                <c:pt idx="1982">
                  <c:v>5.4298599999999999E-3</c:v>
                </c:pt>
                <c:pt idx="1983">
                  <c:v>4.2154599999999999E-3</c:v>
                </c:pt>
                <c:pt idx="1984">
                  <c:v>6.20843E-3</c:v>
                </c:pt>
                <c:pt idx="1985">
                  <c:v>6.1810199999999997E-3</c:v>
                </c:pt>
                <c:pt idx="1986">
                  <c:v>6.2645000000000001E-3</c:v>
                </c:pt>
                <c:pt idx="1987">
                  <c:v>6.3981000000000003E-3</c:v>
                </c:pt>
                <c:pt idx="1988">
                  <c:v>5.3097300000000004E-3</c:v>
                </c:pt>
                <c:pt idx="1989">
                  <c:v>6.3596499999999997E-3</c:v>
                </c:pt>
                <c:pt idx="1990">
                  <c:v>1.01099E-2</c:v>
                </c:pt>
                <c:pt idx="1991">
                  <c:v>6.2780300000000004E-3</c:v>
                </c:pt>
                <c:pt idx="1992">
                  <c:v>7.35931E-3</c:v>
                </c:pt>
                <c:pt idx="1993">
                  <c:v>5.21092E-3</c:v>
                </c:pt>
                <c:pt idx="1994">
                  <c:v>4.4843000000000001E-3</c:v>
                </c:pt>
                <c:pt idx="1995">
                  <c:v>2.7149299999999999E-3</c:v>
                </c:pt>
                <c:pt idx="1996">
                  <c:v>4.1958000000000004E-3</c:v>
                </c:pt>
                <c:pt idx="1997">
                  <c:v>1.91388E-3</c:v>
                </c:pt>
                <c:pt idx="1998">
                  <c:v>9.0322600000000003E-3</c:v>
                </c:pt>
                <c:pt idx="1999">
                  <c:v>4.9250500000000003E-3</c:v>
                </c:pt>
                <c:pt idx="2000">
                  <c:v>3.5128799999999999E-3</c:v>
                </c:pt>
              </c:numCache>
            </c:numRef>
          </c:yVal>
          <c:smooth val="0"/>
          <c:extLst>
            <c:ext xmlns:c16="http://schemas.microsoft.com/office/drawing/2014/chart" uri="{C3380CC4-5D6E-409C-BE32-E72D297353CC}">
              <c16:uniqueId val="{00000002-2857-407E-A985-750C5F2C61A3}"/>
            </c:ext>
          </c:extLst>
        </c:ser>
        <c:dLbls>
          <c:showLegendKey val="0"/>
          <c:showVal val="0"/>
          <c:showCatName val="0"/>
          <c:showSerName val="0"/>
          <c:showPercent val="0"/>
          <c:showBubbleSize val="0"/>
        </c:dLbls>
        <c:axId val="61730511"/>
        <c:axId val="61736335"/>
      </c:scatterChart>
      <c:valAx>
        <c:axId val="61730511"/>
        <c:scaling>
          <c:orientation val="minMax"/>
          <c:max val="20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61736335"/>
        <c:crosses val="autoZero"/>
        <c:crossBetween val="midCat"/>
      </c:valAx>
      <c:valAx>
        <c:axId val="61736335"/>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61730511"/>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935662033259338"/>
          <c:y val="7.5148064996880176E-2"/>
          <c:w val="0.75626929881505489"/>
          <c:h val="0.72869881725879293"/>
        </c:manualLayout>
      </c:layout>
      <c:scatterChart>
        <c:scatterStyle val="lineMarker"/>
        <c:varyColors val="0"/>
        <c:ser>
          <c:idx val="0"/>
          <c:order val="0"/>
          <c:tx>
            <c:strRef>
              <c:f>Model_1.1_zc!$M$1</c:f>
              <c:strCache>
                <c:ptCount val="1"/>
                <c:pt idx="0">
                  <c:v>MeanInfo</c:v>
                </c:pt>
              </c:strCache>
            </c:strRef>
          </c:tx>
          <c:spPr>
            <a:ln w="19050" cap="rnd">
              <a:noFill/>
              <a:round/>
            </a:ln>
            <a:effectLst/>
          </c:spPr>
          <c:marker>
            <c:symbol val="circle"/>
            <c:size val="5"/>
            <c:spPr>
              <a:solidFill>
                <a:srgbClr val="C85C12"/>
              </a:solidFill>
              <a:ln w="9525">
                <a:no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Model_1.1_zc!$M$2:$M$2002</c:f>
              <c:numCache>
                <c:formatCode>General</c:formatCode>
                <c:ptCount val="2001"/>
                <c:pt idx="0">
                  <c:v>0</c:v>
                </c:pt>
                <c:pt idx="1">
                  <c:v>0.56599999999999995</c:v>
                </c:pt>
                <c:pt idx="2">
                  <c:v>0.57499999999999996</c:v>
                </c:pt>
                <c:pt idx="3">
                  <c:v>0.52700000000000002</c:v>
                </c:pt>
                <c:pt idx="4">
                  <c:v>0.58599999999999997</c:v>
                </c:pt>
                <c:pt idx="5">
                  <c:v>0.57799999999999996</c:v>
                </c:pt>
                <c:pt idx="6">
                  <c:v>0.56499999999999995</c:v>
                </c:pt>
                <c:pt idx="7">
                  <c:v>0.54300000000000004</c:v>
                </c:pt>
                <c:pt idx="8">
                  <c:v>0.55000000000000004</c:v>
                </c:pt>
                <c:pt idx="9">
                  <c:v>0.58599999999999997</c:v>
                </c:pt>
                <c:pt idx="10">
                  <c:v>0.51900000000000002</c:v>
                </c:pt>
                <c:pt idx="11">
                  <c:v>0.53900000000000003</c:v>
                </c:pt>
                <c:pt idx="12">
                  <c:v>0.57799999999999996</c:v>
                </c:pt>
                <c:pt idx="13">
                  <c:v>0.57499999999999996</c:v>
                </c:pt>
                <c:pt idx="14">
                  <c:v>0.55000000000000004</c:v>
                </c:pt>
                <c:pt idx="15">
                  <c:v>0.56699999999999995</c:v>
                </c:pt>
                <c:pt idx="16">
                  <c:v>0.56499999999999995</c:v>
                </c:pt>
                <c:pt idx="17">
                  <c:v>0.54700000000000004</c:v>
                </c:pt>
                <c:pt idx="18">
                  <c:v>0.56200000000000006</c:v>
                </c:pt>
                <c:pt idx="19">
                  <c:v>0.55900000000000005</c:v>
                </c:pt>
                <c:pt idx="20">
                  <c:v>0.52600000000000002</c:v>
                </c:pt>
                <c:pt idx="21">
                  <c:v>0.53800000000000003</c:v>
                </c:pt>
                <c:pt idx="22">
                  <c:v>0.57399999999999995</c:v>
                </c:pt>
                <c:pt idx="23">
                  <c:v>0.53400000000000003</c:v>
                </c:pt>
                <c:pt idx="24">
                  <c:v>0.55400000000000005</c:v>
                </c:pt>
                <c:pt idx="25">
                  <c:v>0.56799999999999995</c:v>
                </c:pt>
                <c:pt idx="26">
                  <c:v>0.57599999999999996</c:v>
                </c:pt>
                <c:pt idx="27">
                  <c:v>0.54900000000000004</c:v>
                </c:pt>
                <c:pt idx="28">
                  <c:v>0.55400000000000005</c:v>
                </c:pt>
                <c:pt idx="29">
                  <c:v>0.61699999999999999</c:v>
                </c:pt>
                <c:pt idx="30">
                  <c:v>0.54700000000000004</c:v>
                </c:pt>
                <c:pt idx="31">
                  <c:v>0.57099999999999995</c:v>
                </c:pt>
                <c:pt idx="32">
                  <c:v>0.53600000000000003</c:v>
                </c:pt>
                <c:pt idx="33">
                  <c:v>0.501</c:v>
                </c:pt>
                <c:pt idx="34">
                  <c:v>0.53500000000000003</c:v>
                </c:pt>
                <c:pt idx="35">
                  <c:v>0.53900000000000003</c:v>
                </c:pt>
                <c:pt idx="36">
                  <c:v>0.57799999999999996</c:v>
                </c:pt>
                <c:pt idx="37">
                  <c:v>0.56200000000000006</c:v>
                </c:pt>
                <c:pt idx="38">
                  <c:v>0.56999999999999995</c:v>
                </c:pt>
                <c:pt idx="39">
                  <c:v>0.53600000000000003</c:v>
                </c:pt>
                <c:pt idx="40">
                  <c:v>0.57999999999999996</c:v>
                </c:pt>
                <c:pt idx="41">
                  <c:v>0.52700000000000002</c:v>
                </c:pt>
                <c:pt idx="42">
                  <c:v>0.54300000000000004</c:v>
                </c:pt>
                <c:pt idx="43">
                  <c:v>0.55000000000000004</c:v>
                </c:pt>
                <c:pt idx="44">
                  <c:v>0.56499999999999995</c:v>
                </c:pt>
                <c:pt idx="45">
                  <c:v>0.61499999999999999</c:v>
                </c:pt>
                <c:pt idx="46">
                  <c:v>0.54100000000000004</c:v>
                </c:pt>
                <c:pt idx="47">
                  <c:v>0.53300000000000003</c:v>
                </c:pt>
                <c:pt idx="48">
                  <c:v>0.57799999999999996</c:v>
                </c:pt>
                <c:pt idx="49">
                  <c:v>0.57899999999999996</c:v>
                </c:pt>
                <c:pt idx="50">
                  <c:v>0.55700000000000005</c:v>
                </c:pt>
                <c:pt idx="51">
                  <c:v>0.53500000000000003</c:v>
                </c:pt>
                <c:pt idx="52">
                  <c:v>0.54200000000000004</c:v>
                </c:pt>
                <c:pt idx="53">
                  <c:v>0.55700000000000005</c:v>
                </c:pt>
                <c:pt idx="54">
                  <c:v>0.56999999999999995</c:v>
                </c:pt>
                <c:pt idx="55">
                  <c:v>0.54800000000000004</c:v>
                </c:pt>
                <c:pt idx="56">
                  <c:v>0.59</c:v>
                </c:pt>
                <c:pt idx="57">
                  <c:v>0.53800000000000003</c:v>
                </c:pt>
                <c:pt idx="58">
                  <c:v>0.57299999999999995</c:v>
                </c:pt>
                <c:pt idx="59">
                  <c:v>0.58699999999999997</c:v>
                </c:pt>
                <c:pt idx="60">
                  <c:v>0.55800000000000005</c:v>
                </c:pt>
                <c:pt idx="61">
                  <c:v>0.51800000000000002</c:v>
                </c:pt>
                <c:pt idx="62">
                  <c:v>0.58499999999999996</c:v>
                </c:pt>
                <c:pt idx="63">
                  <c:v>0.55400000000000005</c:v>
                </c:pt>
                <c:pt idx="64">
                  <c:v>0.55000000000000004</c:v>
                </c:pt>
                <c:pt idx="65">
                  <c:v>0.57299999999999995</c:v>
                </c:pt>
                <c:pt idx="66">
                  <c:v>0.55800000000000005</c:v>
                </c:pt>
                <c:pt idx="67">
                  <c:v>0.52900000000000003</c:v>
                </c:pt>
                <c:pt idx="68">
                  <c:v>0.52500000000000002</c:v>
                </c:pt>
                <c:pt idx="69">
                  <c:v>0.56799999999999995</c:v>
                </c:pt>
                <c:pt idx="70">
                  <c:v>0.51100000000000001</c:v>
                </c:pt>
                <c:pt idx="71">
                  <c:v>0.55900000000000005</c:v>
                </c:pt>
                <c:pt idx="72">
                  <c:v>0.54500000000000004</c:v>
                </c:pt>
                <c:pt idx="73">
                  <c:v>0.56100000000000005</c:v>
                </c:pt>
                <c:pt idx="74">
                  <c:v>0.56399999999999995</c:v>
                </c:pt>
                <c:pt idx="75">
                  <c:v>0.59</c:v>
                </c:pt>
                <c:pt idx="76">
                  <c:v>0.56100000000000005</c:v>
                </c:pt>
                <c:pt idx="77">
                  <c:v>0.54900000000000004</c:v>
                </c:pt>
                <c:pt idx="78">
                  <c:v>0.53400000000000003</c:v>
                </c:pt>
                <c:pt idx="79">
                  <c:v>0.53300000000000003</c:v>
                </c:pt>
                <c:pt idx="80">
                  <c:v>0.57899999999999996</c:v>
                </c:pt>
                <c:pt idx="81">
                  <c:v>0.55300000000000005</c:v>
                </c:pt>
                <c:pt idx="82">
                  <c:v>0.57199999999999995</c:v>
                </c:pt>
                <c:pt idx="83">
                  <c:v>0.58199999999999996</c:v>
                </c:pt>
                <c:pt idx="84">
                  <c:v>0.54800000000000004</c:v>
                </c:pt>
                <c:pt idx="85">
                  <c:v>0.56699999999999995</c:v>
                </c:pt>
                <c:pt idx="86">
                  <c:v>0.57499999999999996</c:v>
                </c:pt>
                <c:pt idx="87">
                  <c:v>0.52600000000000002</c:v>
                </c:pt>
                <c:pt idx="88">
                  <c:v>0.54400000000000004</c:v>
                </c:pt>
                <c:pt idx="89">
                  <c:v>0.54400000000000004</c:v>
                </c:pt>
                <c:pt idx="90">
                  <c:v>0.55900000000000005</c:v>
                </c:pt>
                <c:pt idx="91">
                  <c:v>0.55900000000000005</c:v>
                </c:pt>
                <c:pt idx="92">
                  <c:v>0.53500000000000003</c:v>
                </c:pt>
                <c:pt idx="93">
                  <c:v>0.54800000000000004</c:v>
                </c:pt>
                <c:pt idx="94">
                  <c:v>0.56799999999999995</c:v>
                </c:pt>
                <c:pt idx="95">
                  <c:v>0.56599999999999995</c:v>
                </c:pt>
                <c:pt idx="96">
                  <c:v>0.56899999999999995</c:v>
                </c:pt>
                <c:pt idx="97">
                  <c:v>0.55200000000000005</c:v>
                </c:pt>
                <c:pt idx="98">
                  <c:v>0.53900000000000003</c:v>
                </c:pt>
                <c:pt idx="99">
                  <c:v>0.58299999999999996</c:v>
                </c:pt>
                <c:pt idx="100">
                  <c:v>0.57599999999999996</c:v>
                </c:pt>
                <c:pt idx="101">
                  <c:v>0.54500000000000004</c:v>
                </c:pt>
                <c:pt idx="102">
                  <c:v>0.53400000000000003</c:v>
                </c:pt>
                <c:pt idx="103">
                  <c:v>0.6</c:v>
                </c:pt>
                <c:pt idx="104">
                  <c:v>0.61399999999999999</c:v>
                </c:pt>
                <c:pt idx="105">
                  <c:v>0.55600000000000005</c:v>
                </c:pt>
                <c:pt idx="106">
                  <c:v>0.54700000000000004</c:v>
                </c:pt>
                <c:pt idx="107">
                  <c:v>0.55900000000000005</c:v>
                </c:pt>
                <c:pt idx="108">
                  <c:v>0.54900000000000004</c:v>
                </c:pt>
                <c:pt idx="109">
                  <c:v>0.60099999999999998</c:v>
                </c:pt>
                <c:pt idx="110">
                  <c:v>0.53600000000000003</c:v>
                </c:pt>
                <c:pt idx="111">
                  <c:v>0.60699999999999998</c:v>
                </c:pt>
                <c:pt idx="112">
                  <c:v>0.56399999999999995</c:v>
                </c:pt>
                <c:pt idx="113">
                  <c:v>0.57399999999999995</c:v>
                </c:pt>
                <c:pt idx="114">
                  <c:v>0.57799999999999996</c:v>
                </c:pt>
                <c:pt idx="115">
                  <c:v>0.55400000000000005</c:v>
                </c:pt>
                <c:pt idx="116">
                  <c:v>0.57699999999999996</c:v>
                </c:pt>
                <c:pt idx="117">
                  <c:v>0.54500000000000004</c:v>
                </c:pt>
                <c:pt idx="118">
                  <c:v>0.55600000000000005</c:v>
                </c:pt>
                <c:pt idx="119">
                  <c:v>0.54</c:v>
                </c:pt>
                <c:pt idx="120">
                  <c:v>0.625</c:v>
                </c:pt>
                <c:pt idx="121">
                  <c:v>0.52900000000000003</c:v>
                </c:pt>
                <c:pt idx="122">
                  <c:v>0.58099999999999996</c:v>
                </c:pt>
                <c:pt idx="123">
                  <c:v>0.56200000000000006</c:v>
                </c:pt>
                <c:pt idx="124">
                  <c:v>0.53200000000000003</c:v>
                </c:pt>
                <c:pt idx="125">
                  <c:v>0.55900000000000005</c:v>
                </c:pt>
                <c:pt idx="126">
                  <c:v>0.52400000000000002</c:v>
                </c:pt>
                <c:pt idx="127">
                  <c:v>0.58799999999999997</c:v>
                </c:pt>
                <c:pt idx="128">
                  <c:v>0.58399999999999996</c:v>
                </c:pt>
                <c:pt idx="129">
                  <c:v>0.57799999999999996</c:v>
                </c:pt>
                <c:pt idx="130">
                  <c:v>0.56899999999999995</c:v>
                </c:pt>
                <c:pt idx="131">
                  <c:v>0.54800000000000004</c:v>
                </c:pt>
                <c:pt idx="132">
                  <c:v>0.56999999999999995</c:v>
                </c:pt>
                <c:pt idx="133">
                  <c:v>0.59299999999999997</c:v>
                </c:pt>
                <c:pt idx="134">
                  <c:v>0.51700000000000002</c:v>
                </c:pt>
                <c:pt idx="135">
                  <c:v>0.53900000000000003</c:v>
                </c:pt>
                <c:pt idx="136">
                  <c:v>0.57299999999999995</c:v>
                </c:pt>
                <c:pt idx="137">
                  <c:v>0.55000000000000004</c:v>
                </c:pt>
                <c:pt idx="138">
                  <c:v>0.58299999999999996</c:v>
                </c:pt>
                <c:pt idx="139">
                  <c:v>0.55300000000000005</c:v>
                </c:pt>
                <c:pt idx="140">
                  <c:v>0.56799999999999995</c:v>
                </c:pt>
                <c:pt idx="141">
                  <c:v>0.57799999999999996</c:v>
                </c:pt>
                <c:pt idx="142">
                  <c:v>0.55300000000000005</c:v>
                </c:pt>
                <c:pt idx="143">
                  <c:v>0.52900000000000003</c:v>
                </c:pt>
                <c:pt idx="144">
                  <c:v>0.55300000000000005</c:v>
                </c:pt>
                <c:pt idx="145">
                  <c:v>0.60099999999999998</c:v>
                </c:pt>
                <c:pt idx="146">
                  <c:v>0.55300000000000005</c:v>
                </c:pt>
                <c:pt idx="147">
                  <c:v>0.54300000000000004</c:v>
                </c:pt>
                <c:pt idx="148">
                  <c:v>0.57099999999999995</c:v>
                </c:pt>
                <c:pt idx="149">
                  <c:v>0.57799999999999996</c:v>
                </c:pt>
                <c:pt idx="150">
                  <c:v>0.55600000000000005</c:v>
                </c:pt>
                <c:pt idx="151">
                  <c:v>0.59</c:v>
                </c:pt>
                <c:pt idx="152">
                  <c:v>0.56999999999999995</c:v>
                </c:pt>
                <c:pt idx="153">
                  <c:v>0.58399999999999996</c:v>
                </c:pt>
                <c:pt idx="154">
                  <c:v>0.56200000000000006</c:v>
                </c:pt>
                <c:pt idx="155">
                  <c:v>0.55300000000000005</c:v>
                </c:pt>
                <c:pt idx="156">
                  <c:v>0.56599999999999995</c:v>
                </c:pt>
                <c:pt idx="157">
                  <c:v>0.57899999999999996</c:v>
                </c:pt>
                <c:pt idx="158">
                  <c:v>0.57399999999999995</c:v>
                </c:pt>
                <c:pt idx="159">
                  <c:v>0.56200000000000006</c:v>
                </c:pt>
                <c:pt idx="160">
                  <c:v>0.56899999999999995</c:v>
                </c:pt>
                <c:pt idx="161">
                  <c:v>0.56799999999999995</c:v>
                </c:pt>
                <c:pt idx="162">
                  <c:v>0.54900000000000004</c:v>
                </c:pt>
                <c:pt idx="163">
                  <c:v>0.54100000000000004</c:v>
                </c:pt>
                <c:pt idx="164">
                  <c:v>0.55700000000000005</c:v>
                </c:pt>
                <c:pt idx="165">
                  <c:v>0.57199999999999995</c:v>
                </c:pt>
                <c:pt idx="166">
                  <c:v>0.55500000000000005</c:v>
                </c:pt>
                <c:pt idx="167">
                  <c:v>0.54</c:v>
                </c:pt>
                <c:pt idx="168">
                  <c:v>0.53900000000000003</c:v>
                </c:pt>
                <c:pt idx="169">
                  <c:v>0.53200000000000003</c:v>
                </c:pt>
                <c:pt idx="170">
                  <c:v>0.56399999999999995</c:v>
                </c:pt>
                <c:pt idx="171">
                  <c:v>0.52200000000000002</c:v>
                </c:pt>
                <c:pt idx="172">
                  <c:v>0.53600000000000003</c:v>
                </c:pt>
                <c:pt idx="173">
                  <c:v>0.55700000000000005</c:v>
                </c:pt>
                <c:pt idx="174">
                  <c:v>0.55900000000000005</c:v>
                </c:pt>
                <c:pt idx="175">
                  <c:v>0.58099999999999996</c:v>
                </c:pt>
                <c:pt idx="176">
                  <c:v>0.57999999999999996</c:v>
                </c:pt>
                <c:pt idx="177">
                  <c:v>0.56599999999999995</c:v>
                </c:pt>
                <c:pt idx="178">
                  <c:v>0.54700000000000004</c:v>
                </c:pt>
                <c:pt idx="179">
                  <c:v>0.56699999999999995</c:v>
                </c:pt>
                <c:pt idx="180">
                  <c:v>0.57799999999999996</c:v>
                </c:pt>
                <c:pt idx="181">
                  <c:v>0.58599999999999997</c:v>
                </c:pt>
                <c:pt idx="182">
                  <c:v>0.55000000000000004</c:v>
                </c:pt>
                <c:pt idx="183">
                  <c:v>0.55600000000000005</c:v>
                </c:pt>
                <c:pt idx="184">
                  <c:v>0.55900000000000005</c:v>
                </c:pt>
                <c:pt idx="185">
                  <c:v>0.56399999999999995</c:v>
                </c:pt>
                <c:pt idx="186">
                  <c:v>0.56599999999999995</c:v>
                </c:pt>
                <c:pt idx="187">
                  <c:v>0.57999999999999996</c:v>
                </c:pt>
                <c:pt idx="188">
                  <c:v>0.57599999999999996</c:v>
                </c:pt>
                <c:pt idx="189">
                  <c:v>0.55300000000000005</c:v>
                </c:pt>
                <c:pt idx="190">
                  <c:v>0.54500000000000004</c:v>
                </c:pt>
                <c:pt idx="191">
                  <c:v>0.56699999999999995</c:v>
                </c:pt>
                <c:pt idx="192">
                  <c:v>0.55900000000000005</c:v>
                </c:pt>
                <c:pt idx="193">
                  <c:v>0.52700000000000002</c:v>
                </c:pt>
                <c:pt idx="194">
                  <c:v>0.504</c:v>
                </c:pt>
                <c:pt idx="195">
                  <c:v>0.55300000000000005</c:v>
                </c:pt>
                <c:pt idx="196">
                  <c:v>0.55600000000000005</c:v>
                </c:pt>
                <c:pt idx="197">
                  <c:v>0.54300000000000004</c:v>
                </c:pt>
                <c:pt idx="198">
                  <c:v>0.55300000000000005</c:v>
                </c:pt>
                <c:pt idx="199">
                  <c:v>0.58399999999999996</c:v>
                </c:pt>
                <c:pt idx="200">
                  <c:v>0.57199999999999995</c:v>
                </c:pt>
                <c:pt idx="201">
                  <c:v>0.55900000000000005</c:v>
                </c:pt>
                <c:pt idx="202">
                  <c:v>0.57999999999999996</c:v>
                </c:pt>
                <c:pt idx="203">
                  <c:v>0.54600000000000004</c:v>
                </c:pt>
                <c:pt idx="204">
                  <c:v>0.58099999999999996</c:v>
                </c:pt>
                <c:pt idx="205">
                  <c:v>0.57199999999999995</c:v>
                </c:pt>
                <c:pt idx="206">
                  <c:v>0.55400000000000005</c:v>
                </c:pt>
                <c:pt idx="207">
                  <c:v>0.54400000000000004</c:v>
                </c:pt>
                <c:pt idx="208">
                  <c:v>0.54600000000000004</c:v>
                </c:pt>
                <c:pt idx="209">
                  <c:v>0.58099999999999996</c:v>
                </c:pt>
                <c:pt idx="210">
                  <c:v>0.53400000000000003</c:v>
                </c:pt>
                <c:pt idx="211">
                  <c:v>0.57899999999999996</c:v>
                </c:pt>
                <c:pt idx="212">
                  <c:v>0.57399999999999995</c:v>
                </c:pt>
                <c:pt idx="213">
                  <c:v>0.58199999999999996</c:v>
                </c:pt>
                <c:pt idx="214">
                  <c:v>0.54400000000000004</c:v>
                </c:pt>
                <c:pt idx="215">
                  <c:v>0.56100000000000005</c:v>
                </c:pt>
                <c:pt idx="216">
                  <c:v>0.57899999999999996</c:v>
                </c:pt>
                <c:pt idx="217">
                  <c:v>0.56699999999999995</c:v>
                </c:pt>
                <c:pt idx="218">
                  <c:v>0.54</c:v>
                </c:pt>
                <c:pt idx="219">
                  <c:v>0.57999999999999996</c:v>
                </c:pt>
                <c:pt idx="220">
                  <c:v>0.56599999999999995</c:v>
                </c:pt>
                <c:pt idx="221">
                  <c:v>0.56899999999999995</c:v>
                </c:pt>
                <c:pt idx="222">
                  <c:v>0.52300000000000002</c:v>
                </c:pt>
                <c:pt idx="223">
                  <c:v>0.56799999999999995</c:v>
                </c:pt>
                <c:pt idx="224">
                  <c:v>0.58199999999999996</c:v>
                </c:pt>
                <c:pt idx="225">
                  <c:v>0.56100000000000005</c:v>
                </c:pt>
                <c:pt idx="226">
                  <c:v>0.57499999999999996</c:v>
                </c:pt>
                <c:pt idx="227">
                  <c:v>0.55000000000000004</c:v>
                </c:pt>
                <c:pt idx="228">
                  <c:v>0.54600000000000004</c:v>
                </c:pt>
                <c:pt idx="229">
                  <c:v>0.57899999999999996</c:v>
                </c:pt>
                <c:pt idx="230">
                  <c:v>0.52400000000000002</c:v>
                </c:pt>
                <c:pt idx="231">
                  <c:v>0.60399999999999998</c:v>
                </c:pt>
                <c:pt idx="232">
                  <c:v>0.52100000000000002</c:v>
                </c:pt>
                <c:pt idx="233">
                  <c:v>0.56699999999999995</c:v>
                </c:pt>
                <c:pt idx="234">
                  <c:v>0.58599999999999997</c:v>
                </c:pt>
                <c:pt idx="235">
                  <c:v>0.55500000000000005</c:v>
                </c:pt>
                <c:pt idx="236">
                  <c:v>0.58099999999999996</c:v>
                </c:pt>
                <c:pt idx="237">
                  <c:v>0.52900000000000003</c:v>
                </c:pt>
                <c:pt idx="238">
                  <c:v>0.56699999999999995</c:v>
                </c:pt>
                <c:pt idx="239">
                  <c:v>0.55400000000000005</c:v>
                </c:pt>
                <c:pt idx="240">
                  <c:v>0.53600000000000003</c:v>
                </c:pt>
                <c:pt idx="241">
                  <c:v>0.55600000000000005</c:v>
                </c:pt>
                <c:pt idx="242">
                  <c:v>0.54500000000000004</c:v>
                </c:pt>
                <c:pt idx="243">
                  <c:v>0.56799999999999995</c:v>
                </c:pt>
                <c:pt idx="244">
                  <c:v>0.59599999999999997</c:v>
                </c:pt>
                <c:pt idx="245">
                  <c:v>0.57999999999999996</c:v>
                </c:pt>
                <c:pt idx="246">
                  <c:v>0.57899999999999996</c:v>
                </c:pt>
                <c:pt idx="247">
                  <c:v>0.57699999999999996</c:v>
                </c:pt>
                <c:pt idx="248">
                  <c:v>0.55400000000000005</c:v>
                </c:pt>
                <c:pt idx="249">
                  <c:v>0.56000000000000005</c:v>
                </c:pt>
                <c:pt idx="250">
                  <c:v>0.54800000000000004</c:v>
                </c:pt>
                <c:pt idx="251">
                  <c:v>0.54700000000000004</c:v>
                </c:pt>
                <c:pt idx="252">
                  <c:v>0.56799999999999995</c:v>
                </c:pt>
                <c:pt idx="253">
                  <c:v>0.55800000000000005</c:v>
                </c:pt>
                <c:pt idx="254">
                  <c:v>0.6</c:v>
                </c:pt>
                <c:pt idx="255">
                  <c:v>0.55100000000000005</c:v>
                </c:pt>
                <c:pt idx="256">
                  <c:v>0.52300000000000002</c:v>
                </c:pt>
                <c:pt idx="257">
                  <c:v>0.57399999999999995</c:v>
                </c:pt>
                <c:pt idx="258">
                  <c:v>0.55700000000000005</c:v>
                </c:pt>
                <c:pt idx="259">
                  <c:v>0.57199999999999995</c:v>
                </c:pt>
                <c:pt idx="260">
                  <c:v>0.55400000000000005</c:v>
                </c:pt>
                <c:pt idx="261">
                  <c:v>0.59299999999999997</c:v>
                </c:pt>
                <c:pt idx="262">
                  <c:v>0.56499999999999995</c:v>
                </c:pt>
                <c:pt idx="263">
                  <c:v>0.59199999999999997</c:v>
                </c:pt>
                <c:pt idx="264">
                  <c:v>0.52900000000000003</c:v>
                </c:pt>
                <c:pt idx="265">
                  <c:v>0.54700000000000004</c:v>
                </c:pt>
                <c:pt idx="266">
                  <c:v>0.55800000000000005</c:v>
                </c:pt>
                <c:pt idx="267">
                  <c:v>0.54</c:v>
                </c:pt>
                <c:pt idx="268">
                  <c:v>0.56899999999999995</c:v>
                </c:pt>
                <c:pt idx="269">
                  <c:v>0.54800000000000004</c:v>
                </c:pt>
                <c:pt idx="270">
                  <c:v>0.54600000000000004</c:v>
                </c:pt>
                <c:pt idx="271">
                  <c:v>0.53800000000000003</c:v>
                </c:pt>
                <c:pt idx="272">
                  <c:v>0.55600000000000005</c:v>
                </c:pt>
                <c:pt idx="273">
                  <c:v>0.54900000000000004</c:v>
                </c:pt>
                <c:pt idx="274">
                  <c:v>0.58099999999999996</c:v>
                </c:pt>
                <c:pt idx="275">
                  <c:v>0.56899999999999995</c:v>
                </c:pt>
                <c:pt idx="276">
                  <c:v>0.57699999999999996</c:v>
                </c:pt>
                <c:pt idx="277">
                  <c:v>0.55800000000000005</c:v>
                </c:pt>
                <c:pt idx="278">
                  <c:v>0.57599999999999996</c:v>
                </c:pt>
                <c:pt idx="279">
                  <c:v>0.56599999999999995</c:v>
                </c:pt>
                <c:pt idx="280">
                  <c:v>0.55800000000000005</c:v>
                </c:pt>
                <c:pt idx="281">
                  <c:v>0.60399999999999998</c:v>
                </c:pt>
                <c:pt idx="282">
                  <c:v>0.58099999999999996</c:v>
                </c:pt>
                <c:pt idx="283">
                  <c:v>0.53900000000000003</c:v>
                </c:pt>
                <c:pt idx="284">
                  <c:v>0.55700000000000005</c:v>
                </c:pt>
                <c:pt idx="285">
                  <c:v>0.56100000000000005</c:v>
                </c:pt>
                <c:pt idx="286">
                  <c:v>0.56000000000000005</c:v>
                </c:pt>
                <c:pt idx="287">
                  <c:v>0.57299999999999995</c:v>
                </c:pt>
                <c:pt idx="288">
                  <c:v>0.58699999999999997</c:v>
                </c:pt>
                <c:pt idx="289">
                  <c:v>0.55500000000000005</c:v>
                </c:pt>
                <c:pt idx="290">
                  <c:v>0.56000000000000005</c:v>
                </c:pt>
                <c:pt idx="291">
                  <c:v>0.58099999999999996</c:v>
                </c:pt>
                <c:pt idx="292">
                  <c:v>0.53200000000000003</c:v>
                </c:pt>
                <c:pt idx="293">
                  <c:v>0.54100000000000004</c:v>
                </c:pt>
                <c:pt idx="294">
                  <c:v>0.56200000000000006</c:v>
                </c:pt>
                <c:pt idx="295">
                  <c:v>0.59399999999999997</c:v>
                </c:pt>
                <c:pt idx="296">
                  <c:v>0.51700000000000002</c:v>
                </c:pt>
                <c:pt idx="297">
                  <c:v>0.58399999999999996</c:v>
                </c:pt>
                <c:pt idx="298">
                  <c:v>0.57199999999999995</c:v>
                </c:pt>
                <c:pt idx="299">
                  <c:v>0.58299999999999996</c:v>
                </c:pt>
                <c:pt idx="300">
                  <c:v>0.57199999999999995</c:v>
                </c:pt>
                <c:pt idx="301">
                  <c:v>0.55900000000000005</c:v>
                </c:pt>
                <c:pt idx="302">
                  <c:v>0.58899999999999997</c:v>
                </c:pt>
                <c:pt idx="303">
                  <c:v>0.56599999999999995</c:v>
                </c:pt>
                <c:pt idx="304">
                  <c:v>0.56899999999999995</c:v>
                </c:pt>
                <c:pt idx="305">
                  <c:v>0.55600000000000005</c:v>
                </c:pt>
                <c:pt idx="306">
                  <c:v>0.58799999999999997</c:v>
                </c:pt>
                <c:pt idx="307">
                  <c:v>0.53400000000000003</c:v>
                </c:pt>
                <c:pt idx="308">
                  <c:v>0.56399999999999995</c:v>
                </c:pt>
                <c:pt idx="309">
                  <c:v>0.56899999999999995</c:v>
                </c:pt>
                <c:pt idx="310">
                  <c:v>0.56799999999999995</c:v>
                </c:pt>
                <c:pt idx="311">
                  <c:v>0.53800000000000003</c:v>
                </c:pt>
                <c:pt idx="312">
                  <c:v>0.52600000000000002</c:v>
                </c:pt>
                <c:pt idx="313">
                  <c:v>0.6</c:v>
                </c:pt>
                <c:pt idx="314">
                  <c:v>0.57999999999999996</c:v>
                </c:pt>
                <c:pt idx="315">
                  <c:v>0.56799999999999995</c:v>
                </c:pt>
                <c:pt idx="316">
                  <c:v>0.52300000000000002</c:v>
                </c:pt>
                <c:pt idx="317">
                  <c:v>0.54800000000000004</c:v>
                </c:pt>
                <c:pt idx="318">
                  <c:v>0.54100000000000004</c:v>
                </c:pt>
                <c:pt idx="319">
                  <c:v>0.54600000000000004</c:v>
                </c:pt>
                <c:pt idx="320">
                  <c:v>0.59199999999999997</c:v>
                </c:pt>
                <c:pt idx="321">
                  <c:v>0.55000000000000004</c:v>
                </c:pt>
                <c:pt idx="322">
                  <c:v>0.59199999999999997</c:v>
                </c:pt>
                <c:pt idx="323">
                  <c:v>0.58599999999999997</c:v>
                </c:pt>
                <c:pt idx="324">
                  <c:v>0.55600000000000005</c:v>
                </c:pt>
                <c:pt idx="325">
                  <c:v>0.56000000000000005</c:v>
                </c:pt>
                <c:pt idx="326">
                  <c:v>0.53</c:v>
                </c:pt>
                <c:pt idx="327">
                  <c:v>0.54500000000000004</c:v>
                </c:pt>
                <c:pt idx="328">
                  <c:v>0.57799999999999996</c:v>
                </c:pt>
                <c:pt idx="329">
                  <c:v>0.55400000000000005</c:v>
                </c:pt>
                <c:pt idx="330">
                  <c:v>0.55900000000000005</c:v>
                </c:pt>
                <c:pt idx="331">
                  <c:v>0.59699999999999998</c:v>
                </c:pt>
                <c:pt idx="332">
                  <c:v>0.56599999999999995</c:v>
                </c:pt>
                <c:pt idx="333">
                  <c:v>0.58899999999999997</c:v>
                </c:pt>
                <c:pt idx="334">
                  <c:v>0.59699999999999998</c:v>
                </c:pt>
                <c:pt idx="335">
                  <c:v>0.56200000000000006</c:v>
                </c:pt>
                <c:pt idx="336">
                  <c:v>0.53800000000000003</c:v>
                </c:pt>
                <c:pt idx="337">
                  <c:v>0.53500000000000003</c:v>
                </c:pt>
                <c:pt idx="338">
                  <c:v>0.53400000000000003</c:v>
                </c:pt>
                <c:pt idx="339">
                  <c:v>0.57499999999999996</c:v>
                </c:pt>
                <c:pt idx="340">
                  <c:v>0.56999999999999995</c:v>
                </c:pt>
                <c:pt idx="341">
                  <c:v>0.58599999999999997</c:v>
                </c:pt>
                <c:pt idx="342">
                  <c:v>0.54900000000000004</c:v>
                </c:pt>
                <c:pt idx="343">
                  <c:v>0.55500000000000005</c:v>
                </c:pt>
                <c:pt idx="344">
                  <c:v>0.54900000000000004</c:v>
                </c:pt>
                <c:pt idx="345">
                  <c:v>0.59399999999999997</c:v>
                </c:pt>
                <c:pt idx="346">
                  <c:v>0.56200000000000006</c:v>
                </c:pt>
                <c:pt idx="347">
                  <c:v>0.58699999999999997</c:v>
                </c:pt>
                <c:pt idx="348">
                  <c:v>0.55200000000000005</c:v>
                </c:pt>
                <c:pt idx="349">
                  <c:v>0.54600000000000004</c:v>
                </c:pt>
                <c:pt idx="350">
                  <c:v>0.56100000000000005</c:v>
                </c:pt>
                <c:pt idx="351">
                  <c:v>0.58199999999999996</c:v>
                </c:pt>
                <c:pt idx="352">
                  <c:v>0.52500000000000002</c:v>
                </c:pt>
                <c:pt idx="353">
                  <c:v>0.56699999999999995</c:v>
                </c:pt>
                <c:pt idx="354">
                  <c:v>0.56399999999999995</c:v>
                </c:pt>
                <c:pt idx="355">
                  <c:v>0.58499999999999996</c:v>
                </c:pt>
                <c:pt idx="356">
                  <c:v>0.52900000000000003</c:v>
                </c:pt>
                <c:pt idx="357">
                  <c:v>0.55300000000000005</c:v>
                </c:pt>
                <c:pt idx="358">
                  <c:v>0.56299999999999994</c:v>
                </c:pt>
                <c:pt idx="359">
                  <c:v>0.56100000000000005</c:v>
                </c:pt>
                <c:pt idx="360">
                  <c:v>0.52700000000000002</c:v>
                </c:pt>
                <c:pt idx="361">
                  <c:v>0.57499999999999996</c:v>
                </c:pt>
                <c:pt idx="362">
                  <c:v>0.57099999999999995</c:v>
                </c:pt>
                <c:pt idx="363">
                  <c:v>0.58899999999999997</c:v>
                </c:pt>
                <c:pt idx="364">
                  <c:v>0.56000000000000005</c:v>
                </c:pt>
                <c:pt idx="365">
                  <c:v>0.621</c:v>
                </c:pt>
                <c:pt idx="366">
                  <c:v>0.55000000000000004</c:v>
                </c:pt>
                <c:pt idx="367">
                  <c:v>0.55700000000000005</c:v>
                </c:pt>
                <c:pt idx="368">
                  <c:v>0.53500000000000003</c:v>
                </c:pt>
                <c:pt idx="369">
                  <c:v>0.56899999999999995</c:v>
                </c:pt>
                <c:pt idx="370">
                  <c:v>0.56200000000000006</c:v>
                </c:pt>
                <c:pt idx="371">
                  <c:v>0.55300000000000005</c:v>
                </c:pt>
                <c:pt idx="372">
                  <c:v>0.57199999999999995</c:v>
                </c:pt>
                <c:pt idx="373">
                  <c:v>0.58399999999999996</c:v>
                </c:pt>
                <c:pt idx="374">
                  <c:v>0.58599999999999997</c:v>
                </c:pt>
                <c:pt idx="375">
                  <c:v>0.54900000000000004</c:v>
                </c:pt>
                <c:pt idx="376">
                  <c:v>0.56299999999999994</c:v>
                </c:pt>
                <c:pt idx="377">
                  <c:v>0.61799999999999999</c:v>
                </c:pt>
                <c:pt idx="378">
                  <c:v>0.54300000000000004</c:v>
                </c:pt>
                <c:pt idx="379">
                  <c:v>0.57599999999999996</c:v>
                </c:pt>
                <c:pt idx="380">
                  <c:v>0.57099999999999995</c:v>
                </c:pt>
                <c:pt idx="381">
                  <c:v>0.57999999999999996</c:v>
                </c:pt>
                <c:pt idx="382">
                  <c:v>0.57399999999999995</c:v>
                </c:pt>
                <c:pt idx="383">
                  <c:v>0.56799999999999995</c:v>
                </c:pt>
                <c:pt idx="384">
                  <c:v>0.54700000000000004</c:v>
                </c:pt>
                <c:pt idx="385">
                  <c:v>0.55700000000000005</c:v>
                </c:pt>
                <c:pt idx="386">
                  <c:v>0.59</c:v>
                </c:pt>
                <c:pt idx="387">
                  <c:v>0.53800000000000003</c:v>
                </c:pt>
                <c:pt idx="388">
                  <c:v>0.57099999999999995</c:v>
                </c:pt>
                <c:pt idx="389">
                  <c:v>0.55200000000000005</c:v>
                </c:pt>
                <c:pt idx="390">
                  <c:v>0.54200000000000004</c:v>
                </c:pt>
                <c:pt idx="391">
                  <c:v>0.53900000000000003</c:v>
                </c:pt>
                <c:pt idx="392">
                  <c:v>0.55200000000000005</c:v>
                </c:pt>
                <c:pt idx="393">
                  <c:v>0.53300000000000003</c:v>
                </c:pt>
                <c:pt idx="394">
                  <c:v>0.56499999999999995</c:v>
                </c:pt>
                <c:pt idx="395">
                  <c:v>0.59499999999999997</c:v>
                </c:pt>
                <c:pt idx="396">
                  <c:v>0.55900000000000005</c:v>
                </c:pt>
                <c:pt idx="397">
                  <c:v>0.54200000000000004</c:v>
                </c:pt>
                <c:pt idx="398">
                  <c:v>0.55800000000000005</c:v>
                </c:pt>
                <c:pt idx="399">
                  <c:v>0.56200000000000006</c:v>
                </c:pt>
                <c:pt idx="400">
                  <c:v>0.56799999999999995</c:v>
                </c:pt>
                <c:pt idx="401">
                  <c:v>0.55300000000000005</c:v>
                </c:pt>
                <c:pt idx="402">
                  <c:v>0.57199999999999995</c:v>
                </c:pt>
                <c:pt idx="403">
                  <c:v>0.55900000000000005</c:v>
                </c:pt>
                <c:pt idx="404">
                  <c:v>0.57299999999999995</c:v>
                </c:pt>
                <c:pt idx="405">
                  <c:v>0.54700000000000004</c:v>
                </c:pt>
                <c:pt idx="406">
                  <c:v>0.55300000000000005</c:v>
                </c:pt>
                <c:pt idx="407">
                  <c:v>0.55100000000000005</c:v>
                </c:pt>
                <c:pt idx="408">
                  <c:v>0.54800000000000004</c:v>
                </c:pt>
                <c:pt idx="409">
                  <c:v>0.57199999999999995</c:v>
                </c:pt>
                <c:pt idx="410">
                  <c:v>0.56499999999999995</c:v>
                </c:pt>
                <c:pt idx="411">
                  <c:v>0.55100000000000005</c:v>
                </c:pt>
                <c:pt idx="412">
                  <c:v>0.57199999999999995</c:v>
                </c:pt>
                <c:pt idx="413">
                  <c:v>0.59199999999999997</c:v>
                </c:pt>
                <c:pt idx="414">
                  <c:v>0.52900000000000003</c:v>
                </c:pt>
                <c:pt idx="415">
                  <c:v>0.56000000000000005</c:v>
                </c:pt>
                <c:pt idx="416">
                  <c:v>0.55900000000000005</c:v>
                </c:pt>
                <c:pt idx="417">
                  <c:v>0.56200000000000006</c:v>
                </c:pt>
                <c:pt idx="418">
                  <c:v>0.55300000000000005</c:v>
                </c:pt>
                <c:pt idx="419">
                  <c:v>0.56999999999999995</c:v>
                </c:pt>
                <c:pt idx="420">
                  <c:v>0.57899999999999996</c:v>
                </c:pt>
                <c:pt idx="421">
                  <c:v>0.56899999999999995</c:v>
                </c:pt>
                <c:pt idx="422">
                  <c:v>0.54200000000000004</c:v>
                </c:pt>
                <c:pt idx="423">
                  <c:v>0.56399999999999995</c:v>
                </c:pt>
                <c:pt idx="424">
                  <c:v>0.55200000000000005</c:v>
                </c:pt>
                <c:pt idx="425">
                  <c:v>0.58699999999999997</c:v>
                </c:pt>
                <c:pt idx="426">
                  <c:v>0.53</c:v>
                </c:pt>
                <c:pt idx="427">
                  <c:v>0.55700000000000005</c:v>
                </c:pt>
                <c:pt idx="428">
                  <c:v>0.51300000000000001</c:v>
                </c:pt>
                <c:pt idx="429">
                  <c:v>0.56000000000000005</c:v>
                </c:pt>
                <c:pt idx="430">
                  <c:v>0.59299999999999997</c:v>
                </c:pt>
                <c:pt idx="431">
                  <c:v>0.55900000000000005</c:v>
                </c:pt>
                <c:pt idx="432">
                  <c:v>0.57699999999999996</c:v>
                </c:pt>
                <c:pt idx="433">
                  <c:v>0.57099999999999995</c:v>
                </c:pt>
                <c:pt idx="434">
                  <c:v>0.60099999999999998</c:v>
                </c:pt>
                <c:pt idx="435">
                  <c:v>0.54</c:v>
                </c:pt>
                <c:pt idx="436">
                  <c:v>0.57099999999999995</c:v>
                </c:pt>
                <c:pt idx="437">
                  <c:v>0.57399999999999995</c:v>
                </c:pt>
                <c:pt idx="438">
                  <c:v>0.54200000000000004</c:v>
                </c:pt>
                <c:pt idx="439">
                  <c:v>0.58099999999999996</c:v>
                </c:pt>
                <c:pt idx="440">
                  <c:v>0.55400000000000005</c:v>
                </c:pt>
                <c:pt idx="441">
                  <c:v>0.52200000000000002</c:v>
                </c:pt>
                <c:pt idx="442">
                  <c:v>0.58399999999999996</c:v>
                </c:pt>
                <c:pt idx="443">
                  <c:v>0.56499999999999995</c:v>
                </c:pt>
                <c:pt idx="444">
                  <c:v>0.58499999999999996</c:v>
                </c:pt>
                <c:pt idx="445">
                  <c:v>0.59</c:v>
                </c:pt>
                <c:pt idx="446">
                  <c:v>0.58199999999999996</c:v>
                </c:pt>
                <c:pt idx="447">
                  <c:v>0.55500000000000005</c:v>
                </c:pt>
                <c:pt idx="448">
                  <c:v>0.56100000000000005</c:v>
                </c:pt>
                <c:pt idx="449">
                  <c:v>0.54100000000000004</c:v>
                </c:pt>
                <c:pt idx="450">
                  <c:v>0.54</c:v>
                </c:pt>
                <c:pt idx="451">
                  <c:v>0.57799999999999996</c:v>
                </c:pt>
                <c:pt idx="452">
                  <c:v>0.56599999999999995</c:v>
                </c:pt>
                <c:pt idx="453">
                  <c:v>0.56899999999999995</c:v>
                </c:pt>
                <c:pt idx="454">
                  <c:v>0.58299999999999996</c:v>
                </c:pt>
                <c:pt idx="455">
                  <c:v>0.57899999999999996</c:v>
                </c:pt>
                <c:pt idx="456">
                  <c:v>0.56000000000000005</c:v>
                </c:pt>
                <c:pt idx="457">
                  <c:v>0.61399999999999999</c:v>
                </c:pt>
                <c:pt idx="458">
                  <c:v>0.56899999999999995</c:v>
                </c:pt>
                <c:pt idx="459">
                  <c:v>0.58799999999999997</c:v>
                </c:pt>
                <c:pt idx="460">
                  <c:v>0.55500000000000005</c:v>
                </c:pt>
                <c:pt idx="461">
                  <c:v>0.55600000000000005</c:v>
                </c:pt>
                <c:pt idx="462">
                  <c:v>0.55500000000000005</c:v>
                </c:pt>
                <c:pt idx="463">
                  <c:v>0.55700000000000005</c:v>
                </c:pt>
                <c:pt idx="464">
                  <c:v>0.55300000000000005</c:v>
                </c:pt>
                <c:pt idx="465">
                  <c:v>0.56100000000000005</c:v>
                </c:pt>
                <c:pt idx="466">
                  <c:v>0.54200000000000004</c:v>
                </c:pt>
                <c:pt idx="467">
                  <c:v>0.55800000000000005</c:v>
                </c:pt>
                <c:pt idx="468">
                  <c:v>0.57499999999999996</c:v>
                </c:pt>
                <c:pt idx="469">
                  <c:v>0.56899999999999995</c:v>
                </c:pt>
                <c:pt idx="470">
                  <c:v>0.58199999999999996</c:v>
                </c:pt>
                <c:pt idx="471">
                  <c:v>0.57799999999999996</c:v>
                </c:pt>
                <c:pt idx="472">
                  <c:v>0.58599999999999997</c:v>
                </c:pt>
                <c:pt idx="473">
                  <c:v>0.60299999999999998</c:v>
                </c:pt>
                <c:pt idx="474">
                  <c:v>0.53700000000000003</c:v>
                </c:pt>
                <c:pt idx="475">
                  <c:v>0.55400000000000005</c:v>
                </c:pt>
                <c:pt idx="476">
                  <c:v>0.54600000000000004</c:v>
                </c:pt>
                <c:pt idx="477">
                  <c:v>0.53600000000000003</c:v>
                </c:pt>
                <c:pt idx="478">
                  <c:v>0.55700000000000005</c:v>
                </c:pt>
                <c:pt idx="479">
                  <c:v>0.56100000000000005</c:v>
                </c:pt>
                <c:pt idx="480">
                  <c:v>0.55300000000000005</c:v>
                </c:pt>
                <c:pt idx="481">
                  <c:v>0.55800000000000005</c:v>
                </c:pt>
                <c:pt idx="482">
                  <c:v>0.56200000000000006</c:v>
                </c:pt>
                <c:pt idx="483">
                  <c:v>0.56599999999999995</c:v>
                </c:pt>
                <c:pt idx="484">
                  <c:v>0.56799999999999995</c:v>
                </c:pt>
                <c:pt idx="485">
                  <c:v>0.57599999999999996</c:v>
                </c:pt>
                <c:pt idx="486">
                  <c:v>0.55400000000000005</c:v>
                </c:pt>
                <c:pt idx="487">
                  <c:v>0.53900000000000003</c:v>
                </c:pt>
                <c:pt idx="488">
                  <c:v>0.57499999999999996</c:v>
                </c:pt>
                <c:pt idx="489">
                  <c:v>0.57599999999999996</c:v>
                </c:pt>
                <c:pt idx="490">
                  <c:v>0.55700000000000005</c:v>
                </c:pt>
                <c:pt idx="491">
                  <c:v>0.60599999999999998</c:v>
                </c:pt>
                <c:pt idx="492">
                  <c:v>0.54800000000000004</c:v>
                </c:pt>
                <c:pt idx="493">
                  <c:v>0.54600000000000004</c:v>
                </c:pt>
                <c:pt idx="494">
                  <c:v>0.56599999999999995</c:v>
                </c:pt>
                <c:pt idx="495">
                  <c:v>0.55800000000000005</c:v>
                </c:pt>
                <c:pt idx="496">
                  <c:v>0.56499999999999995</c:v>
                </c:pt>
                <c:pt idx="497">
                  <c:v>0.51500000000000001</c:v>
                </c:pt>
                <c:pt idx="498">
                  <c:v>0.55300000000000005</c:v>
                </c:pt>
                <c:pt idx="499">
                  <c:v>0.55800000000000005</c:v>
                </c:pt>
                <c:pt idx="500">
                  <c:v>0.55200000000000005</c:v>
                </c:pt>
                <c:pt idx="501">
                  <c:v>0.55800000000000005</c:v>
                </c:pt>
                <c:pt idx="502">
                  <c:v>0.60899999999999999</c:v>
                </c:pt>
                <c:pt idx="503">
                  <c:v>0.56000000000000005</c:v>
                </c:pt>
                <c:pt idx="504">
                  <c:v>0.58599999999999997</c:v>
                </c:pt>
                <c:pt idx="505">
                  <c:v>0.57299999999999995</c:v>
                </c:pt>
                <c:pt idx="506">
                  <c:v>0.58499999999999996</c:v>
                </c:pt>
                <c:pt idx="507">
                  <c:v>0.56899999999999995</c:v>
                </c:pt>
                <c:pt idx="508">
                  <c:v>0.56100000000000005</c:v>
                </c:pt>
                <c:pt idx="509">
                  <c:v>0.56799999999999995</c:v>
                </c:pt>
                <c:pt idx="510">
                  <c:v>0.58099999999999996</c:v>
                </c:pt>
                <c:pt idx="511">
                  <c:v>0.57199999999999995</c:v>
                </c:pt>
                <c:pt idx="512">
                  <c:v>0.54400000000000004</c:v>
                </c:pt>
                <c:pt idx="513">
                  <c:v>0.56699999999999995</c:v>
                </c:pt>
                <c:pt idx="514">
                  <c:v>0.57199999999999995</c:v>
                </c:pt>
                <c:pt idx="515">
                  <c:v>0.53</c:v>
                </c:pt>
                <c:pt idx="516">
                  <c:v>0.56399999999999995</c:v>
                </c:pt>
                <c:pt idx="517">
                  <c:v>0.58599999999999997</c:v>
                </c:pt>
                <c:pt idx="518">
                  <c:v>0.56599999999999995</c:v>
                </c:pt>
                <c:pt idx="519">
                  <c:v>0.54400000000000004</c:v>
                </c:pt>
                <c:pt idx="520">
                  <c:v>0.54200000000000004</c:v>
                </c:pt>
                <c:pt idx="521">
                  <c:v>0.53800000000000003</c:v>
                </c:pt>
                <c:pt idx="522">
                  <c:v>0.56399999999999995</c:v>
                </c:pt>
                <c:pt idx="523">
                  <c:v>0.53300000000000003</c:v>
                </c:pt>
                <c:pt idx="524">
                  <c:v>0.54200000000000004</c:v>
                </c:pt>
                <c:pt idx="525">
                  <c:v>0.54300000000000004</c:v>
                </c:pt>
                <c:pt idx="526">
                  <c:v>0.60399999999999998</c:v>
                </c:pt>
                <c:pt idx="527">
                  <c:v>0.59299999999999997</c:v>
                </c:pt>
                <c:pt idx="528">
                  <c:v>0.57899999999999996</c:v>
                </c:pt>
                <c:pt idx="529">
                  <c:v>0.54600000000000004</c:v>
                </c:pt>
                <c:pt idx="530">
                  <c:v>0.54800000000000004</c:v>
                </c:pt>
                <c:pt idx="531">
                  <c:v>0.57799999999999996</c:v>
                </c:pt>
                <c:pt idx="532">
                  <c:v>0.52900000000000003</c:v>
                </c:pt>
                <c:pt idx="533">
                  <c:v>0.53600000000000003</c:v>
                </c:pt>
                <c:pt idx="534">
                  <c:v>0.54300000000000004</c:v>
                </c:pt>
                <c:pt idx="535">
                  <c:v>0.54700000000000004</c:v>
                </c:pt>
                <c:pt idx="536">
                  <c:v>0.59099999999999997</c:v>
                </c:pt>
                <c:pt idx="537">
                  <c:v>0.55200000000000005</c:v>
                </c:pt>
                <c:pt idx="538">
                  <c:v>0.58499999999999996</c:v>
                </c:pt>
                <c:pt idx="539">
                  <c:v>0.57399999999999995</c:v>
                </c:pt>
                <c:pt idx="540">
                  <c:v>0.57999999999999996</c:v>
                </c:pt>
                <c:pt idx="541">
                  <c:v>0.55500000000000005</c:v>
                </c:pt>
                <c:pt idx="542">
                  <c:v>0.57099999999999995</c:v>
                </c:pt>
                <c:pt idx="543">
                  <c:v>0.56499999999999995</c:v>
                </c:pt>
                <c:pt idx="544">
                  <c:v>0.54500000000000004</c:v>
                </c:pt>
                <c:pt idx="545">
                  <c:v>0.57799999999999996</c:v>
                </c:pt>
                <c:pt idx="546">
                  <c:v>0.56100000000000005</c:v>
                </c:pt>
                <c:pt idx="547">
                  <c:v>0.55400000000000005</c:v>
                </c:pt>
                <c:pt idx="548">
                  <c:v>0.54700000000000004</c:v>
                </c:pt>
                <c:pt idx="549">
                  <c:v>0.59399999999999997</c:v>
                </c:pt>
                <c:pt idx="550">
                  <c:v>0.56000000000000005</c:v>
                </c:pt>
                <c:pt idx="551">
                  <c:v>0.54700000000000004</c:v>
                </c:pt>
                <c:pt idx="552">
                  <c:v>0.55100000000000005</c:v>
                </c:pt>
                <c:pt idx="553">
                  <c:v>0.55500000000000005</c:v>
                </c:pt>
                <c:pt idx="554">
                  <c:v>0.56100000000000005</c:v>
                </c:pt>
                <c:pt idx="555">
                  <c:v>0.54500000000000004</c:v>
                </c:pt>
                <c:pt idx="556">
                  <c:v>0.58799999999999997</c:v>
                </c:pt>
                <c:pt idx="557">
                  <c:v>0.53400000000000003</c:v>
                </c:pt>
                <c:pt idx="558">
                  <c:v>0.55800000000000005</c:v>
                </c:pt>
                <c:pt idx="559">
                  <c:v>0.57199999999999995</c:v>
                </c:pt>
                <c:pt idx="560">
                  <c:v>0.55400000000000005</c:v>
                </c:pt>
                <c:pt idx="561">
                  <c:v>0.61499999999999999</c:v>
                </c:pt>
                <c:pt idx="562">
                  <c:v>0.57699999999999996</c:v>
                </c:pt>
                <c:pt idx="563">
                  <c:v>0.58099999999999996</c:v>
                </c:pt>
                <c:pt idx="564">
                  <c:v>0.55200000000000005</c:v>
                </c:pt>
                <c:pt idx="565">
                  <c:v>0.55600000000000005</c:v>
                </c:pt>
                <c:pt idx="566">
                  <c:v>0.56200000000000006</c:v>
                </c:pt>
                <c:pt idx="567">
                  <c:v>0.57099999999999995</c:v>
                </c:pt>
                <c:pt idx="568">
                  <c:v>0.57099999999999995</c:v>
                </c:pt>
                <c:pt idx="569">
                  <c:v>0.58799999999999997</c:v>
                </c:pt>
                <c:pt idx="570">
                  <c:v>0.54700000000000004</c:v>
                </c:pt>
                <c:pt idx="571">
                  <c:v>0.56399999999999995</c:v>
                </c:pt>
                <c:pt idx="572">
                  <c:v>0.55100000000000005</c:v>
                </c:pt>
                <c:pt idx="573">
                  <c:v>0.56799999999999995</c:v>
                </c:pt>
                <c:pt idx="574">
                  <c:v>0.57699999999999996</c:v>
                </c:pt>
                <c:pt idx="575">
                  <c:v>0.55300000000000005</c:v>
                </c:pt>
                <c:pt idx="576">
                  <c:v>0.56799999999999995</c:v>
                </c:pt>
                <c:pt idx="577">
                  <c:v>0.54100000000000004</c:v>
                </c:pt>
                <c:pt idx="578">
                  <c:v>0.59399999999999997</c:v>
                </c:pt>
                <c:pt idx="579">
                  <c:v>0.56999999999999995</c:v>
                </c:pt>
                <c:pt idx="580">
                  <c:v>0.57799999999999996</c:v>
                </c:pt>
                <c:pt idx="581">
                  <c:v>0.56100000000000005</c:v>
                </c:pt>
                <c:pt idx="582">
                  <c:v>0.56699999999999995</c:v>
                </c:pt>
                <c:pt idx="583">
                  <c:v>0.56899999999999995</c:v>
                </c:pt>
                <c:pt idx="584">
                  <c:v>0.54900000000000004</c:v>
                </c:pt>
                <c:pt idx="585">
                  <c:v>0.58499999999999996</c:v>
                </c:pt>
                <c:pt idx="586">
                  <c:v>0.58699999999999997</c:v>
                </c:pt>
                <c:pt idx="587">
                  <c:v>0.57199999999999995</c:v>
                </c:pt>
                <c:pt idx="588">
                  <c:v>0.54300000000000004</c:v>
                </c:pt>
                <c:pt idx="589">
                  <c:v>0.55300000000000005</c:v>
                </c:pt>
                <c:pt idx="590">
                  <c:v>0.59</c:v>
                </c:pt>
                <c:pt idx="591">
                  <c:v>0.54100000000000004</c:v>
                </c:pt>
                <c:pt idx="592">
                  <c:v>0.56200000000000006</c:v>
                </c:pt>
                <c:pt idx="593">
                  <c:v>0.56999999999999995</c:v>
                </c:pt>
                <c:pt idx="594">
                  <c:v>0.54700000000000004</c:v>
                </c:pt>
                <c:pt idx="595">
                  <c:v>0.56399999999999995</c:v>
                </c:pt>
                <c:pt idx="596">
                  <c:v>0.52700000000000002</c:v>
                </c:pt>
                <c:pt idx="597">
                  <c:v>0.54800000000000004</c:v>
                </c:pt>
                <c:pt idx="598">
                  <c:v>0.55800000000000005</c:v>
                </c:pt>
                <c:pt idx="599">
                  <c:v>0.55900000000000005</c:v>
                </c:pt>
                <c:pt idx="600">
                  <c:v>0.55200000000000005</c:v>
                </c:pt>
                <c:pt idx="601">
                  <c:v>0.56799999999999995</c:v>
                </c:pt>
                <c:pt idx="602">
                  <c:v>0.57499999999999996</c:v>
                </c:pt>
                <c:pt idx="603">
                  <c:v>0.53500000000000003</c:v>
                </c:pt>
                <c:pt idx="604">
                  <c:v>0.55700000000000005</c:v>
                </c:pt>
                <c:pt idx="605">
                  <c:v>0.54200000000000004</c:v>
                </c:pt>
                <c:pt idx="606">
                  <c:v>0.60899999999999999</c:v>
                </c:pt>
                <c:pt idx="607">
                  <c:v>0.54500000000000004</c:v>
                </c:pt>
                <c:pt idx="608">
                  <c:v>0.56200000000000006</c:v>
                </c:pt>
                <c:pt idx="609">
                  <c:v>0.56999999999999995</c:v>
                </c:pt>
                <c:pt idx="610">
                  <c:v>0.56999999999999995</c:v>
                </c:pt>
                <c:pt idx="611">
                  <c:v>0.61299999999999999</c:v>
                </c:pt>
                <c:pt idx="612">
                  <c:v>0.58199999999999996</c:v>
                </c:pt>
                <c:pt idx="613">
                  <c:v>0.56200000000000006</c:v>
                </c:pt>
                <c:pt idx="614">
                  <c:v>0.56899999999999995</c:v>
                </c:pt>
                <c:pt idx="615">
                  <c:v>0.52800000000000002</c:v>
                </c:pt>
                <c:pt idx="616">
                  <c:v>0.60199999999999998</c:v>
                </c:pt>
                <c:pt idx="617">
                  <c:v>0.53400000000000003</c:v>
                </c:pt>
                <c:pt idx="618">
                  <c:v>0.57899999999999996</c:v>
                </c:pt>
                <c:pt idx="619">
                  <c:v>0.55000000000000004</c:v>
                </c:pt>
                <c:pt idx="620">
                  <c:v>0.56299999999999994</c:v>
                </c:pt>
                <c:pt idx="621">
                  <c:v>0.56599999999999995</c:v>
                </c:pt>
                <c:pt idx="622">
                  <c:v>0.54100000000000004</c:v>
                </c:pt>
                <c:pt idx="623">
                  <c:v>0.56000000000000005</c:v>
                </c:pt>
                <c:pt idx="624">
                  <c:v>0.58199999999999996</c:v>
                </c:pt>
                <c:pt idx="625">
                  <c:v>0.57299999999999995</c:v>
                </c:pt>
                <c:pt idx="626">
                  <c:v>0.55400000000000005</c:v>
                </c:pt>
                <c:pt idx="627">
                  <c:v>0.54400000000000004</c:v>
                </c:pt>
                <c:pt idx="628">
                  <c:v>0.53600000000000003</c:v>
                </c:pt>
                <c:pt idx="629">
                  <c:v>0.57099999999999995</c:v>
                </c:pt>
                <c:pt idx="630">
                  <c:v>0.58099999999999996</c:v>
                </c:pt>
                <c:pt idx="631">
                  <c:v>0.54300000000000004</c:v>
                </c:pt>
                <c:pt idx="632">
                  <c:v>0.56599999999999995</c:v>
                </c:pt>
                <c:pt idx="633">
                  <c:v>0.54500000000000004</c:v>
                </c:pt>
                <c:pt idx="634">
                  <c:v>0.56000000000000005</c:v>
                </c:pt>
                <c:pt idx="635">
                  <c:v>0.56899999999999995</c:v>
                </c:pt>
                <c:pt idx="636">
                  <c:v>0.53200000000000003</c:v>
                </c:pt>
                <c:pt idx="637">
                  <c:v>0.59799999999999998</c:v>
                </c:pt>
                <c:pt idx="638">
                  <c:v>0.57899999999999996</c:v>
                </c:pt>
                <c:pt idx="639">
                  <c:v>0.55600000000000005</c:v>
                </c:pt>
                <c:pt idx="640">
                  <c:v>0.57099999999999995</c:v>
                </c:pt>
                <c:pt idx="641">
                  <c:v>0.56599999999999995</c:v>
                </c:pt>
                <c:pt idx="642">
                  <c:v>0.54800000000000004</c:v>
                </c:pt>
                <c:pt idx="643">
                  <c:v>0.55100000000000005</c:v>
                </c:pt>
                <c:pt idx="644">
                  <c:v>0.55000000000000004</c:v>
                </c:pt>
                <c:pt idx="645">
                  <c:v>0.57399999999999995</c:v>
                </c:pt>
                <c:pt idx="646">
                  <c:v>0.56499999999999995</c:v>
                </c:pt>
                <c:pt idx="647">
                  <c:v>0.58199999999999996</c:v>
                </c:pt>
                <c:pt idx="648">
                  <c:v>0.56499999999999995</c:v>
                </c:pt>
                <c:pt idx="649">
                  <c:v>0.56499999999999995</c:v>
                </c:pt>
                <c:pt idx="650">
                  <c:v>0.59299999999999997</c:v>
                </c:pt>
                <c:pt idx="651">
                  <c:v>0.56299999999999994</c:v>
                </c:pt>
                <c:pt idx="652">
                  <c:v>0.55400000000000005</c:v>
                </c:pt>
                <c:pt idx="653">
                  <c:v>0.55900000000000005</c:v>
                </c:pt>
                <c:pt idx="654">
                  <c:v>0.54900000000000004</c:v>
                </c:pt>
                <c:pt idx="655">
                  <c:v>0.55100000000000005</c:v>
                </c:pt>
                <c:pt idx="656">
                  <c:v>0.55000000000000004</c:v>
                </c:pt>
                <c:pt idx="657">
                  <c:v>0.54300000000000004</c:v>
                </c:pt>
                <c:pt idx="658">
                  <c:v>0.57099999999999995</c:v>
                </c:pt>
                <c:pt idx="659">
                  <c:v>0.55900000000000005</c:v>
                </c:pt>
                <c:pt idx="660">
                  <c:v>0.53100000000000003</c:v>
                </c:pt>
                <c:pt idx="661">
                  <c:v>0.55200000000000005</c:v>
                </c:pt>
                <c:pt idx="662">
                  <c:v>0.53800000000000003</c:v>
                </c:pt>
                <c:pt idx="663">
                  <c:v>0.56000000000000005</c:v>
                </c:pt>
                <c:pt idx="664">
                  <c:v>0.56499999999999995</c:v>
                </c:pt>
                <c:pt idx="665">
                  <c:v>0.54900000000000004</c:v>
                </c:pt>
                <c:pt idx="666">
                  <c:v>0.57899999999999996</c:v>
                </c:pt>
                <c:pt idx="667">
                  <c:v>0.56200000000000006</c:v>
                </c:pt>
                <c:pt idx="668">
                  <c:v>0.54100000000000004</c:v>
                </c:pt>
                <c:pt idx="669">
                  <c:v>0.55500000000000005</c:v>
                </c:pt>
                <c:pt idx="670">
                  <c:v>0.51700000000000002</c:v>
                </c:pt>
                <c:pt idx="671">
                  <c:v>0.56499999999999995</c:v>
                </c:pt>
                <c:pt idx="672">
                  <c:v>0.60799999999999998</c:v>
                </c:pt>
                <c:pt idx="673">
                  <c:v>0.54</c:v>
                </c:pt>
                <c:pt idx="674">
                  <c:v>0.54700000000000004</c:v>
                </c:pt>
                <c:pt idx="675">
                  <c:v>0.56499999999999995</c:v>
                </c:pt>
                <c:pt idx="676">
                  <c:v>0.55500000000000005</c:v>
                </c:pt>
                <c:pt idx="677">
                  <c:v>0.56799999999999995</c:v>
                </c:pt>
                <c:pt idx="678">
                  <c:v>0.53400000000000003</c:v>
                </c:pt>
                <c:pt idx="679">
                  <c:v>0.53900000000000003</c:v>
                </c:pt>
                <c:pt idx="680">
                  <c:v>0.57499999999999996</c:v>
                </c:pt>
                <c:pt idx="681">
                  <c:v>0.55600000000000005</c:v>
                </c:pt>
                <c:pt idx="682">
                  <c:v>0.59499999999999997</c:v>
                </c:pt>
                <c:pt idx="683">
                  <c:v>0.56299999999999994</c:v>
                </c:pt>
                <c:pt idx="684">
                  <c:v>0.55800000000000005</c:v>
                </c:pt>
                <c:pt idx="685">
                  <c:v>0.54900000000000004</c:v>
                </c:pt>
                <c:pt idx="686">
                  <c:v>0.54300000000000004</c:v>
                </c:pt>
                <c:pt idx="687">
                  <c:v>0.55200000000000005</c:v>
                </c:pt>
                <c:pt idx="688">
                  <c:v>0.57499999999999996</c:v>
                </c:pt>
                <c:pt idx="689">
                  <c:v>0.53900000000000003</c:v>
                </c:pt>
                <c:pt idx="690">
                  <c:v>0.55400000000000005</c:v>
                </c:pt>
                <c:pt idx="691">
                  <c:v>0.54100000000000004</c:v>
                </c:pt>
                <c:pt idx="692">
                  <c:v>0.55000000000000004</c:v>
                </c:pt>
                <c:pt idx="693">
                  <c:v>0.56100000000000005</c:v>
                </c:pt>
                <c:pt idx="694">
                  <c:v>0.60199999999999998</c:v>
                </c:pt>
                <c:pt idx="695">
                  <c:v>0.60199999999999998</c:v>
                </c:pt>
                <c:pt idx="696">
                  <c:v>0.53300000000000003</c:v>
                </c:pt>
                <c:pt idx="697">
                  <c:v>0.54900000000000004</c:v>
                </c:pt>
                <c:pt idx="698">
                  <c:v>0.59399999999999997</c:v>
                </c:pt>
                <c:pt idx="699">
                  <c:v>0.59099999999999997</c:v>
                </c:pt>
                <c:pt idx="700">
                  <c:v>0.55800000000000005</c:v>
                </c:pt>
                <c:pt idx="701">
                  <c:v>0.57499999999999996</c:v>
                </c:pt>
                <c:pt idx="702">
                  <c:v>0.57899999999999996</c:v>
                </c:pt>
                <c:pt idx="703">
                  <c:v>0.58899999999999997</c:v>
                </c:pt>
                <c:pt idx="704">
                  <c:v>0.55400000000000005</c:v>
                </c:pt>
                <c:pt idx="705">
                  <c:v>0.55100000000000005</c:v>
                </c:pt>
                <c:pt idx="706">
                  <c:v>0.54600000000000004</c:v>
                </c:pt>
                <c:pt idx="707">
                  <c:v>0.51100000000000001</c:v>
                </c:pt>
                <c:pt idx="708">
                  <c:v>0.53400000000000003</c:v>
                </c:pt>
                <c:pt idx="709">
                  <c:v>0.55300000000000005</c:v>
                </c:pt>
                <c:pt idx="710">
                  <c:v>0.60199999999999998</c:v>
                </c:pt>
                <c:pt idx="711">
                  <c:v>0.52500000000000002</c:v>
                </c:pt>
                <c:pt idx="712">
                  <c:v>0.57299999999999995</c:v>
                </c:pt>
                <c:pt idx="713">
                  <c:v>0.58599999999999997</c:v>
                </c:pt>
                <c:pt idx="714">
                  <c:v>0.56899999999999995</c:v>
                </c:pt>
                <c:pt idx="715">
                  <c:v>0.52800000000000002</c:v>
                </c:pt>
                <c:pt idx="716">
                  <c:v>0.53800000000000003</c:v>
                </c:pt>
                <c:pt idx="717">
                  <c:v>0.56999999999999995</c:v>
                </c:pt>
                <c:pt idx="718">
                  <c:v>0.54200000000000004</c:v>
                </c:pt>
                <c:pt idx="719">
                  <c:v>0.54</c:v>
                </c:pt>
                <c:pt idx="720">
                  <c:v>0.56399999999999995</c:v>
                </c:pt>
                <c:pt idx="721">
                  <c:v>0.56999999999999995</c:v>
                </c:pt>
                <c:pt idx="722">
                  <c:v>0.57099999999999995</c:v>
                </c:pt>
                <c:pt idx="723">
                  <c:v>0.54300000000000004</c:v>
                </c:pt>
                <c:pt idx="724">
                  <c:v>0.54700000000000004</c:v>
                </c:pt>
                <c:pt idx="725">
                  <c:v>0.55800000000000005</c:v>
                </c:pt>
                <c:pt idx="726">
                  <c:v>0.57099999999999995</c:v>
                </c:pt>
                <c:pt idx="727">
                  <c:v>0.56799999999999995</c:v>
                </c:pt>
                <c:pt idx="728">
                  <c:v>0.58599999999999997</c:v>
                </c:pt>
                <c:pt idx="729">
                  <c:v>0.57499999999999996</c:v>
                </c:pt>
                <c:pt idx="730">
                  <c:v>0.59</c:v>
                </c:pt>
                <c:pt idx="731">
                  <c:v>0.57799999999999996</c:v>
                </c:pt>
                <c:pt idx="732">
                  <c:v>0.57999999999999996</c:v>
                </c:pt>
                <c:pt idx="733">
                  <c:v>0.56200000000000006</c:v>
                </c:pt>
                <c:pt idx="734">
                  <c:v>0.55200000000000005</c:v>
                </c:pt>
                <c:pt idx="735">
                  <c:v>0.58499999999999996</c:v>
                </c:pt>
                <c:pt idx="736">
                  <c:v>0.59599999999999997</c:v>
                </c:pt>
                <c:pt idx="737">
                  <c:v>0.56899999999999995</c:v>
                </c:pt>
                <c:pt idx="738">
                  <c:v>0.53700000000000003</c:v>
                </c:pt>
                <c:pt idx="739">
                  <c:v>0.59699999999999998</c:v>
                </c:pt>
                <c:pt idx="740">
                  <c:v>0.58099999999999996</c:v>
                </c:pt>
                <c:pt idx="741">
                  <c:v>0.55200000000000005</c:v>
                </c:pt>
                <c:pt idx="742">
                  <c:v>0.56699999999999995</c:v>
                </c:pt>
                <c:pt idx="743">
                  <c:v>0.57299999999999995</c:v>
                </c:pt>
                <c:pt idx="744">
                  <c:v>0.58799999999999997</c:v>
                </c:pt>
                <c:pt idx="745">
                  <c:v>0.55500000000000005</c:v>
                </c:pt>
                <c:pt idx="746">
                  <c:v>0.53100000000000003</c:v>
                </c:pt>
                <c:pt idx="747">
                  <c:v>0.52700000000000002</c:v>
                </c:pt>
                <c:pt idx="748">
                  <c:v>0.54300000000000004</c:v>
                </c:pt>
                <c:pt idx="749">
                  <c:v>0.56799999999999995</c:v>
                </c:pt>
                <c:pt idx="750">
                  <c:v>0.57399999999999995</c:v>
                </c:pt>
                <c:pt idx="751">
                  <c:v>0.53200000000000003</c:v>
                </c:pt>
                <c:pt idx="752">
                  <c:v>0.57599999999999996</c:v>
                </c:pt>
                <c:pt idx="753">
                  <c:v>0.57799999999999996</c:v>
                </c:pt>
                <c:pt idx="754">
                  <c:v>0.58799999999999997</c:v>
                </c:pt>
                <c:pt idx="755">
                  <c:v>0.54</c:v>
                </c:pt>
                <c:pt idx="756">
                  <c:v>0.53</c:v>
                </c:pt>
                <c:pt idx="757">
                  <c:v>0.53900000000000003</c:v>
                </c:pt>
                <c:pt idx="758">
                  <c:v>0.55200000000000005</c:v>
                </c:pt>
                <c:pt idx="759">
                  <c:v>0.56699999999999995</c:v>
                </c:pt>
                <c:pt idx="760">
                  <c:v>0.56799999999999995</c:v>
                </c:pt>
                <c:pt idx="761">
                  <c:v>0.55400000000000005</c:v>
                </c:pt>
                <c:pt idx="762">
                  <c:v>0.52800000000000002</c:v>
                </c:pt>
                <c:pt idx="763">
                  <c:v>0.54900000000000004</c:v>
                </c:pt>
                <c:pt idx="764">
                  <c:v>0.55700000000000005</c:v>
                </c:pt>
                <c:pt idx="765">
                  <c:v>0.60399999999999998</c:v>
                </c:pt>
                <c:pt idx="766">
                  <c:v>0.56799999999999995</c:v>
                </c:pt>
                <c:pt idx="767">
                  <c:v>0.61399999999999999</c:v>
                </c:pt>
                <c:pt idx="768">
                  <c:v>0.58699999999999997</c:v>
                </c:pt>
                <c:pt idx="769">
                  <c:v>0.53100000000000003</c:v>
                </c:pt>
                <c:pt idx="770">
                  <c:v>0.57199999999999995</c:v>
                </c:pt>
                <c:pt idx="771">
                  <c:v>0.55900000000000005</c:v>
                </c:pt>
                <c:pt idx="772">
                  <c:v>0.55900000000000005</c:v>
                </c:pt>
                <c:pt idx="773">
                  <c:v>0.55500000000000005</c:v>
                </c:pt>
                <c:pt idx="774">
                  <c:v>0.54600000000000004</c:v>
                </c:pt>
                <c:pt idx="775">
                  <c:v>0.55200000000000005</c:v>
                </c:pt>
                <c:pt idx="776">
                  <c:v>0.59799999999999998</c:v>
                </c:pt>
                <c:pt idx="777">
                  <c:v>0.55600000000000005</c:v>
                </c:pt>
                <c:pt idx="778">
                  <c:v>0.56000000000000005</c:v>
                </c:pt>
                <c:pt idx="779">
                  <c:v>0.55900000000000005</c:v>
                </c:pt>
                <c:pt idx="780">
                  <c:v>0.57199999999999995</c:v>
                </c:pt>
                <c:pt idx="781">
                  <c:v>0.58499999999999996</c:v>
                </c:pt>
                <c:pt idx="782">
                  <c:v>0.56699999999999995</c:v>
                </c:pt>
                <c:pt idx="783">
                  <c:v>0.53</c:v>
                </c:pt>
                <c:pt idx="784">
                  <c:v>0.58199999999999996</c:v>
                </c:pt>
                <c:pt idx="785">
                  <c:v>0.57599999999999996</c:v>
                </c:pt>
                <c:pt idx="786">
                  <c:v>0.57099999999999995</c:v>
                </c:pt>
                <c:pt idx="787">
                  <c:v>0.52600000000000002</c:v>
                </c:pt>
                <c:pt idx="788">
                  <c:v>0.56799999999999995</c:v>
                </c:pt>
                <c:pt idx="789">
                  <c:v>0.56599999999999995</c:v>
                </c:pt>
                <c:pt idx="790">
                  <c:v>0.61</c:v>
                </c:pt>
                <c:pt idx="791">
                  <c:v>0.57099999999999995</c:v>
                </c:pt>
                <c:pt idx="792">
                  <c:v>0.55600000000000005</c:v>
                </c:pt>
                <c:pt idx="793">
                  <c:v>0.54200000000000004</c:v>
                </c:pt>
                <c:pt idx="794">
                  <c:v>0.57499999999999996</c:v>
                </c:pt>
                <c:pt idx="795">
                  <c:v>0.54400000000000004</c:v>
                </c:pt>
                <c:pt idx="796">
                  <c:v>0.53</c:v>
                </c:pt>
                <c:pt idx="797">
                  <c:v>0.53500000000000003</c:v>
                </c:pt>
                <c:pt idx="798">
                  <c:v>0.56200000000000006</c:v>
                </c:pt>
                <c:pt idx="799">
                  <c:v>0.56899999999999995</c:v>
                </c:pt>
                <c:pt idx="800">
                  <c:v>0.56899999999999995</c:v>
                </c:pt>
                <c:pt idx="801">
                  <c:v>0.55500000000000005</c:v>
                </c:pt>
                <c:pt idx="802">
                  <c:v>0.56000000000000005</c:v>
                </c:pt>
                <c:pt idx="803">
                  <c:v>0.54400000000000004</c:v>
                </c:pt>
                <c:pt idx="804">
                  <c:v>0.56799999999999995</c:v>
                </c:pt>
                <c:pt idx="805">
                  <c:v>0.57399999999999995</c:v>
                </c:pt>
                <c:pt idx="806">
                  <c:v>0.55600000000000005</c:v>
                </c:pt>
                <c:pt idx="807">
                  <c:v>0.57699999999999996</c:v>
                </c:pt>
                <c:pt idx="808">
                  <c:v>0.59699999999999998</c:v>
                </c:pt>
                <c:pt idx="809">
                  <c:v>0.59099999999999997</c:v>
                </c:pt>
                <c:pt idx="810">
                  <c:v>0.54500000000000004</c:v>
                </c:pt>
                <c:pt idx="811">
                  <c:v>0.54600000000000004</c:v>
                </c:pt>
                <c:pt idx="812">
                  <c:v>0.58099999999999996</c:v>
                </c:pt>
                <c:pt idx="813">
                  <c:v>0.57599999999999996</c:v>
                </c:pt>
                <c:pt idx="814">
                  <c:v>0.55000000000000004</c:v>
                </c:pt>
                <c:pt idx="815">
                  <c:v>0.52600000000000002</c:v>
                </c:pt>
                <c:pt idx="816">
                  <c:v>0.58099999999999996</c:v>
                </c:pt>
                <c:pt idx="817">
                  <c:v>0.55500000000000005</c:v>
                </c:pt>
                <c:pt idx="818">
                  <c:v>0.54500000000000004</c:v>
                </c:pt>
                <c:pt idx="819">
                  <c:v>0.51900000000000002</c:v>
                </c:pt>
                <c:pt idx="820">
                  <c:v>0.57899999999999996</c:v>
                </c:pt>
                <c:pt idx="821">
                  <c:v>0.57299999999999995</c:v>
                </c:pt>
                <c:pt idx="822">
                  <c:v>0.58099999999999996</c:v>
                </c:pt>
                <c:pt idx="823">
                  <c:v>0.58699999999999997</c:v>
                </c:pt>
                <c:pt idx="824">
                  <c:v>0.56899999999999995</c:v>
                </c:pt>
                <c:pt idx="825">
                  <c:v>0.57899999999999996</c:v>
                </c:pt>
                <c:pt idx="826">
                  <c:v>0.57199999999999995</c:v>
                </c:pt>
                <c:pt idx="827">
                  <c:v>0.52700000000000002</c:v>
                </c:pt>
                <c:pt idx="828">
                  <c:v>0.54500000000000004</c:v>
                </c:pt>
                <c:pt idx="829">
                  <c:v>0.57899999999999996</c:v>
                </c:pt>
                <c:pt idx="830">
                  <c:v>0.60599999999999998</c:v>
                </c:pt>
                <c:pt idx="831">
                  <c:v>0.59199999999999997</c:v>
                </c:pt>
                <c:pt idx="832">
                  <c:v>0.55500000000000005</c:v>
                </c:pt>
                <c:pt idx="833">
                  <c:v>0.53300000000000003</c:v>
                </c:pt>
                <c:pt idx="834">
                  <c:v>0.57899999999999996</c:v>
                </c:pt>
                <c:pt idx="835">
                  <c:v>0.55200000000000005</c:v>
                </c:pt>
                <c:pt idx="836">
                  <c:v>0.57999999999999996</c:v>
                </c:pt>
                <c:pt idx="837">
                  <c:v>0.52</c:v>
                </c:pt>
                <c:pt idx="838">
                  <c:v>0.51800000000000002</c:v>
                </c:pt>
                <c:pt idx="839">
                  <c:v>0.53500000000000003</c:v>
                </c:pt>
                <c:pt idx="840">
                  <c:v>0.59199999999999997</c:v>
                </c:pt>
                <c:pt idx="841">
                  <c:v>0.60399999999999998</c:v>
                </c:pt>
                <c:pt idx="842">
                  <c:v>0.57499999999999996</c:v>
                </c:pt>
                <c:pt idx="843">
                  <c:v>0.57699999999999996</c:v>
                </c:pt>
                <c:pt idx="844">
                  <c:v>0.57599999999999996</c:v>
                </c:pt>
                <c:pt idx="845">
                  <c:v>0.53600000000000003</c:v>
                </c:pt>
                <c:pt idx="846">
                  <c:v>0.60899999999999999</c:v>
                </c:pt>
                <c:pt idx="847">
                  <c:v>0.60399999999999998</c:v>
                </c:pt>
                <c:pt idx="848">
                  <c:v>0.56999999999999995</c:v>
                </c:pt>
                <c:pt idx="849">
                  <c:v>0.55700000000000005</c:v>
                </c:pt>
                <c:pt idx="850">
                  <c:v>0.59</c:v>
                </c:pt>
                <c:pt idx="851">
                  <c:v>0.58499999999999996</c:v>
                </c:pt>
                <c:pt idx="852">
                  <c:v>0.53900000000000003</c:v>
                </c:pt>
                <c:pt idx="853">
                  <c:v>0.57599999999999996</c:v>
                </c:pt>
                <c:pt idx="854">
                  <c:v>0.55600000000000005</c:v>
                </c:pt>
                <c:pt idx="855">
                  <c:v>0.56799999999999995</c:v>
                </c:pt>
                <c:pt idx="856">
                  <c:v>0.57699999999999996</c:v>
                </c:pt>
                <c:pt idx="857">
                  <c:v>0.54700000000000004</c:v>
                </c:pt>
                <c:pt idx="858">
                  <c:v>0.61099999999999999</c:v>
                </c:pt>
                <c:pt idx="859">
                  <c:v>0.56899999999999995</c:v>
                </c:pt>
                <c:pt idx="860">
                  <c:v>0.61199999999999999</c:v>
                </c:pt>
                <c:pt idx="861">
                  <c:v>0.58399999999999996</c:v>
                </c:pt>
                <c:pt idx="862">
                  <c:v>0.53</c:v>
                </c:pt>
                <c:pt idx="863">
                  <c:v>0.52800000000000002</c:v>
                </c:pt>
                <c:pt idx="864">
                  <c:v>0.53600000000000003</c:v>
                </c:pt>
                <c:pt idx="865">
                  <c:v>0.60099999999999998</c:v>
                </c:pt>
                <c:pt idx="866">
                  <c:v>0.54400000000000004</c:v>
                </c:pt>
                <c:pt idx="867">
                  <c:v>0.56399999999999995</c:v>
                </c:pt>
                <c:pt idx="868">
                  <c:v>0.54900000000000004</c:v>
                </c:pt>
                <c:pt idx="869">
                  <c:v>0.54</c:v>
                </c:pt>
                <c:pt idx="870">
                  <c:v>0.56899999999999995</c:v>
                </c:pt>
                <c:pt idx="871">
                  <c:v>0.59499999999999997</c:v>
                </c:pt>
                <c:pt idx="872">
                  <c:v>0.53500000000000003</c:v>
                </c:pt>
                <c:pt idx="873">
                  <c:v>0.54200000000000004</c:v>
                </c:pt>
                <c:pt idx="874">
                  <c:v>0.56599999999999995</c:v>
                </c:pt>
                <c:pt idx="875">
                  <c:v>0.54900000000000004</c:v>
                </c:pt>
                <c:pt idx="876">
                  <c:v>0.55800000000000005</c:v>
                </c:pt>
                <c:pt idx="877">
                  <c:v>0.52700000000000002</c:v>
                </c:pt>
                <c:pt idx="878">
                  <c:v>0.57099999999999995</c:v>
                </c:pt>
                <c:pt idx="879">
                  <c:v>0.58199999999999996</c:v>
                </c:pt>
                <c:pt idx="880">
                  <c:v>0.56499999999999995</c:v>
                </c:pt>
                <c:pt idx="881">
                  <c:v>0.55500000000000005</c:v>
                </c:pt>
                <c:pt idx="882">
                  <c:v>0.56100000000000005</c:v>
                </c:pt>
                <c:pt idx="883">
                  <c:v>0.59699999999999998</c:v>
                </c:pt>
                <c:pt idx="884">
                  <c:v>0.54500000000000004</c:v>
                </c:pt>
                <c:pt idx="885">
                  <c:v>0.55400000000000005</c:v>
                </c:pt>
                <c:pt idx="886">
                  <c:v>0.54800000000000004</c:v>
                </c:pt>
                <c:pt idx="887">
                  <c:v>0.55400000000000005</c:v>
                </c:pt>
                <c:pt idx="888">
                  <c:v>0.55800000000000005</c:v>
                </c:pt>
                <c:pt idx="889">
                  <c:v>0.57399999999999995</c:v>
                </c:pt>
                <c:pt idx="890">
                  <c:v>0.55300000000000005</c:v>
                </c:pt>
                <c:pt idx="891">
                  <c:v>0.55200000000000005</c:v>
                </c:pt>
                <c:pt idx="892">
                  <c:v>0.54600000000000004</c:v>
                </c:pt>
                <c:pt idx="893">
                  <c:v>0.52300000000000002</c:v>
                </c:pt>
                <c:pt idx="894">
                  <c:v>0.56499999999999995</c:v>
                </c:pt>
                <c:pt idx="895">
                  <c:v>0.57299999999999995</c:v>
                </c:pt>
                <c:pt idx="896">
                  <c:v>0.55700000000000005</c:v>
                </c:pt>
                <c:pt idx="897">
                  <c:v>0.58799999999999997</c:v>
                </c:pt>
                <c:pt idx="898">
                  <c:v>0.53500000000000003</c:v>
                </c:pt>
                <c:pt idx="899">
                  <c:v>0.55200000000000005</c:v>
                </c:pt>
                <c:pt idx="900">
                  <c:v>0.56200000000000006</c:v>
                </c:pt>
                <c:pt idx="901">
                  <c:v>0.56499999999999995</c:v>
                </c:pt>
                <c:pt idx="902">
                  <c:v>0.57399999999999995</c:v>
                </c:pt>
                <c:pt idx="903">
                  <c:v>0.55700000000000005</c:v>
                </c:pt>
                <c:pt idx="904">
                  <c:v>0.54700000000000004</c:v>
                </c:pt>
                <c:pt idx="905">
                  <c:v>0.55400000000000005</c:v>
                </c:pt>
                <c:pt idx="906">
                  <c:v>0.56899999999999995</c:v>
                </c:pt>
                <c:pt idx="907">
                  <c:v>0.60799999999999998</c:v>
                </c:pt>
                <c:pt idx="908">
                  <c:v>0.54500000000000004</c:v>
                </c:pt>
                <c:pt idx="909">
                  <c:v>0.57899999999999996</c:v>
                </c:pt>
                <c:pt idx="910">
                  <c:v>0.55200000000000005</c:v>
                </c:pt>
                <c:pt idx="911">
                  <c:v>0.52900000000000003</c:v>
                </c:pt>
                <c:pt idx="912">
                  <c:v>0.59099999999999997</c:v>
                </c:pt>
                <c:pt idx="913">
                  <c:v>0.58599999999999997</c:v>
                </c:pt>
                <c:pt idx="914">
                  <c:v>0.59599999999999997</c:v>
                </c:pt>
                <c:pt idx="915">
                  <c:v>0.53800000000000003</c:v>
                </c:pt>
                <c:pt idx="916">
                  <c:v>0.56000000000000005</c:v>
                </c:pt>
                <c:pt idx="917">
                  <c:v>0.52900000000000003</c:v>
                </c:pt>
                <c:pt idx="918">
                  <c:v>0.59399999999999997</c:v>
                </c:pt>
                <c:pt idx="919">
                  <c:v>0.55900000000000005</c:v>
                </c:pt>
                <c:pt idx="920">
                  <c:v>0.56699999999999995</c:v>
                </c:pt>
                <c:pt idx="921">
                  <c:v>0.53300000000000003</c:v>
                </c:pt>
                <c:pt idx="922">
                  <c:v>0.53200000000000003</c:v>
                </c:pt>
                <c:pt idx="923">
                  <c:v>0.59299999999999997</c:v>
                </c:pt>
                <c:pt idx="924">
                  <c:v>0.53600000000000003</c:v>
                </c:pt>
                <c:pt idx="925">
                  <c:v>0.53400000000000003</c:v>
                </c:pt>
                <c:pt idx="926">
                  <c:v>0.54800000000000004</c:v>
                </c:pt>
                <c:pt idx="927">
                  <c:v>0.55400000000000005</c:v>
                </c:pt>
                <c:pt idx="928">
                  <c:v>0.58199999999999996</c:v>
                </c:pt>
                <c:pt idx="929">
                  <c:v>0.54300000000000004</c:v>
                </c:pt>
                <c:pt idx="930">
                  <c:v>0.58399999999999996</c:v>
                </c:pt>
                <c:pt idx="931">
                  <c:v>0.57999999999999996</c:v>
                </c:pt>
                <c:pt idx="932">
                  <c:v>0.56000000000000005</c:v>
                </c:pt>
                <c:pt idx="933">
                  <c:v>0.57499999999999996</c:v>
                </c:pt>
                <c:pt idx="934">
                  <c:v>0.57399999999999995</c:v>
                </c:pt>
                <c:pt idx="935">
                  <c:v>0.56000000000000005</c:v>
                </c:pt>
                <c:pt idx="936">
                  <c:v>0.58599999999999997</c:v>
                </c:pt>
                <c:pt idx="937">
                  <c:v>0.55800000000000005</c:v>
                </c:pt>
                <c:pt idx="938">
                  <c:v>0.55400000000000005</c:v>
                </c:pt>
                <c:pt idx="939">
                  <c:v>0.59099999999999997</c:v>
                </c:pt>
                <c:pt idx="940">
                  <c:v>0.58799999999999997</c:v>
                </c:pt>
                <c:pt idx="941">
                  <c:v>0.58899999999999997</c:v>
                </c:pt>
                <c:pt idx="942">
                  <c:v>0.57799999999999996</c:v>
                </c:pt>
                <c:pt idx="943">
                  <c:v>0.57999999999999996</c:v>
                </c:pt>
                <c:pt idx="944">
                  <c:v>0.59</c:v>
                </c:pt>
                <c:pt idx="945">
                  <c:v>0.55200000000000005</c:v>
                </c:pt>
                <c:pt idx="946">
                  <c:v>0.60899999999999999</c:v>
                </c:pt>
                <c:pt idx="947">
                  <c:v>0.56200000000000006</c:v>
                </c:pt>
                <c:pt idx="948">
                  <c:v>0.6</c:v>
                </c:pt>
                <c:pt idx="949">
                  <c:v>0.54500000000000004</c:v>
                </c:pt>
                <c:pt idx="950">
                  <c:v>0.59499999999999997</c:v>
                </c:pt>
                <c:pt idx="951">
                  <c:v>0.58399999999999996</c:v>
                </c:pt>
                <c:pt idx="952">
                  <c:v>0.57099999999999995</c:v>
                </c:pt>
                <c:pt idx="953">
                  <c:v>0.55800000000000005</c:v>
                </c:pt>
                <c:pt idx="954">
                  <c:v>0.59099999999999997</c:v>
                </c:pt>
                <c:pt idx="955">
                  <c:v>0.53</c:v>
                </c:pt>
                <c:pt idx="956">
                  <c:v>0.55000000000000004</c:v>
                </c:pt>
                <c:pt idx="957">
                  <c:v>0.56999999999999995</c:v>
                </c:pt>
                <c:pt idx="958">
                  <c:v>0.55500000000000005</c:v>
                </c:pt>
                <c:pt idx="959">
                  <c:v>0.56200000000000006</c:v>
                </c:pt>
                <c:pt idx="960">
                  <c:v>0.55800000000000005</c:v>
                </c:pt>
                <c:pt idx="961">
                  <c:v>0.52900000000000003</c:v>
                </c:pt>
                <c:pt idx="962">
                  <c:v>0.58099999999999996</c:v>
                </c:pt>
                <c:pt idx="963">
                  <c:v>0.53100000000000003</c:v>
                </c:pt>
                <c:pt idx="964">
                  <c:v>0.54700000000000004</c:v>
                </c:pt>
                <c:pt idx="965">
                  <c:v>0.55400000000000005</c:v>
                </c:pt>
                <c:pt idx="966">
                  <c:v>0.56599999999999995</c:v>
                </c:pt>
                <c:pt idx="967">
                  <c:v>0.55600000000000005</c:v>
                </c:pt>
                <c:pt idx="968">
                  <c:v>0.57299999999999995</c:v>
                </c:pt>
                <c:pt idx="969">
                  <c:v>0.55400000000000005</c:v>
                </c:pt>
                <c:pt idx="970">
                  <c:v>0.56299999999999994</c:v>
                </c:pt>
                <c:pt idx="971">
                  <c:v>0.57499999999999996</c:v>
                </c:pt>
                <c:pt idx="972">
                  <c:v>0.53500000000000003</c:v>
                </c:pt>
                <c:pt idx="973">
                  <c:v>0.53700000000000003</c:v>
                </c:pt>
                <c:pt idx="974">
                  <c:v>0.55300000000000005</c:v>
                </c:pt>
                <c:pt idx="975">
                  <c:v>0.61599999999999999</c:v>
                </c:pt>
                <c:pt idx="976">
                  <c:v>0.56699999999999995</c:v>
                </c:pt>
                <c:pt idx="977">
                  <c:v>0.56799999999999995</c:v>
                </c:pt>
                <c:pt idx="978">
                  <c:v>0.58899999999999997</c:v>
                </c:pt>
                <c:pt idx="979">
                  <c:v>0.55400000000000005</c:v>
                </c:pt>
                <c:pt idx="980">
                  <c:v>0.57499999999999996</c:v>
                </c:pt>
                <c:pt idx="981">
                  <c:v>0.53700000000000003</c:v>
                </c:pt>
                <c:pt idx="982">
                  <c:v>0.58899999999999997</c:v>
                </c:pt>
                <c:pt idx="983">
                  <c:v>0.57699999999999996</c:v>
                </c:pt>
                <c:pt idx="984">
                  <c:v>0.54700000000000004</c:v>
                </c:pt>
                <c:pt idx="985">
                  <c:v>0.53200000000000003</c:v>
                </c:pt>
                <c:pt idx="986">
                  <c:v>0.53800000000000003</c:v>
                </c:pt>
                <c:pt idx="987">
                  <c:v>0.55000000000000004</c:v>
                </c:pt>
                <c:pt idx="988">
                  <c:v>0.57699999999999996</c:v>
                </c:pt>
                <c:pt idx="989">
                  <c:v>0.57099999999999995</c:v>
                </c:pt>
                <c:pt idx="990">
                  <c:v>0.54700000000000004</c:v>
                </c:pt>
                <c:pt idx="991">
                  <c:v>0.54800000000000004</c:v>
                </c:pt>
                <c:pt idx="992">
                  <c:v>0.54900000000000004</c:v>
                </c:pt>
                <c:pt idx="993">
                  <c:v>0.55300000000000005</c:v>
                </c:pt>
                <c:pt idx="994">
                  <c:v>0.57699999999999996</c:v>
                </c:pt>
                <c:pt idx="995">
                  <c:v>0.57699999999999996</c:v>
                </c:pt>
                <c:pt idx="996">
                  <c:v>0.55600000000000005</c:v>
                </c:pt>
                <c:pt idx="997">
                  <c:v>0.55400000000000005</c:v>
                </c:pt>
                <c:pt idx="998">
                  <c:v>0.55100000000000005</c:v>
                </c:pt>
                <c:pt idx="999">
                  <c:v>0.55000000000000004</c:v>
                </c:pt>
                <c:pt idx="1000">
                  <c:v>0.56399999999999995</c:v>
                </c:pt>
                <c:pt idx="1001">
                  <c:v>0.54200000000000004</c:v>
                </c:pt>
                <c:pt idx="1002">
                  <c:v>0.57999999999999996</c:v>
                </c:pt>
                <c:pt idx="1003">
                  <c:v>0.54300000000000004</c:v>
                </c:pt>
                <c:pt idx="1004">
                  <c:v>0.53500000000000003</c:v>
                </c:pt>
                <c:pt idx="1005">
                  <c:v>0.57699999999999996</c:v>
                </c:pt>
                <c:pt idx="1006">
                  <c:v>0.56899999999999995</c:v>
                </c:pt>
                <c:pt idx="1007">
                  <c:v>0.55400000000000005</c:v>
                </c:pt>
                <c:pt idx="1008">
                  <c:v>0.58799999999999997</c:v>
                </c:pt>
                <c:pt idx="1009">
                  <c:v>0.54</c:v>
                </c:pt>
                <c:pt idx="1010">
                  <c:v>0.56399999999999995</c:v>
                </c:pt>
                <c:pt idx="1011">
                  <c:v>0.54700000000000004</c:v>
                </c:pt>
                <c:pt idx="1012">
                  <c:v>0.53200000000000003</c:v>
                </c:pt>
                <c:pt idx="1013">
                  <c:v>0.56200000000000006</c:v>
                </c:pt>
                <c:pt idx="1014">
                  <c:v>0.56399999999999995</c:v>
                </c:pt>
                <c:pt idx="1015">
                  <c:v>0.54300000000000004</c:v>
                </c:pt>
                <c:pt idx="1016">
                  <c:v>0.54900000000000004</c:v>
                </c:pt>
                <c:pt idx="1017">
                  <c:v>0.51800000000000002</c:v>
                </c:pt>
                <c:pt idx="1018">
                  <c:v>0.51200000000000001</c:v>
                </c:pt>
                <c:pt idx="1019">
                  <c:v>0.57299999999999995</c:v>
                </c:pt>
                <c:pt idx="1020">
                  <c:v>0.54100000000000004</c:v>
                </c:pt>
                <c:pt idx="1021">
                  <c:v>0.54900000000000004</c:v>
                </c:pt>
                <c:pt idx="1022">
                  <c:v>0.54800000000000004</c:v>
                </c:pt>
                <c:pt idx="1023">
                  <c:v>0.56000000000000005</c:v>
                </c:pt>
                <c:pt idx="1024">
                  <c:v>0.56499999999999995</c:v>
                </c:pt>
                <c:pt idx="1025">
                  <c:v>0.53500000000000003</c:v>
                </c:pt>
                <c:pt idx="1026">
                  <c:v>0.53700000000000003</c:v>
                </c:pt>
                <c:pt idx="1027">
                  <c:v>0.55400000000000005</c:v>
                </c:pt>
                <c:pt idx="1028">
                  <c:v>0.53800000000000003</c:v>
                </c:pt>
                <c:pt idx="1029">
                  <c:v>0.55300000000000005</c:v>
                </c:pt>
                <c:pt idx="1030">
                  <c:v>0.55300000000000005</c:v>
                </c:pt>
                <c:pt idx="1031">
                  <c:v>0.57099999999999995</c:v>
                </c:pt>
                <c:pt idx="1032">
                  <c:v>0.53</c:v>
                </c:pt>
                <c:pt idx="1033">
                  <c:v>0.58799999999999997</c:v>
                </c:pt>
                <c:pt idx="1034">
                  <c:v>0.56299999999999994</c:v>
                </c:pt>
                <c:pt idx="1035">
                  <c:v>0.55800000000000005</c:v>
                </c:pt>
                <c:pt idx="1036">
                  <c:v>0.56200000000000006</c:v>
                </c:pt>
                <c:pt idx="1037">
                  <c:v>0.56499999999999995</c:v>
                </c:pt>
                <c:pt idx="1038">
                  <c:v>0.56399999999999995</c:v>
                </c:pt>
                <c:pt idx="1039">
                  <c:v>0.57699999999999996</c:v>
                </c:pt>
                <c:pt idx="1040">
                  <c:v>0.56699999999999995</c:v>
                </c:pt>
                <c:pt idx="1041">
                  <c:v>0.59399999999999997</c:v>
                </c:pt>
                <c:pt idx="1042">
                  <c:v>0.54400000000000004</c:v>
                </c:pt>
                <c:pt idx="1043">
                  <c:v>0.59</c:v>
                </c:pt>
                <c:pt idx="1044">
                  <c:v>0.56200000000000006</c:v>
                </c:pt>
                <c:pt idx="1045">
                  <c:v>0.52600000000000002</c:v>
                </c:pt>
                <c:pt idx="1046">
                  <c:v>0.56100000000000005</c:v>
                </c:pt>
                <c:pt idx="1047">
                  <c:v>0.53500000000000003</c:v>
                </c:pt>
                <c:pt idx="1048">
                  <c:v>0.54400000000000004</c:v>
                </c:pt>
                <c:pt idx="1049">
                  <c:v>0.55400000000000005</c:v>
                </c:pt>
                <c:pt idx="1050">
                  <c:v>0.59699999999999998</c:v>
                </c:pt>
                <c:pt idx="1051">
                  <c:v>0.57899999999999996</c:v>
                </c:pt>
                <c:pt idx="1052">
                  <c:v>0.56299999999999994</c:v>
                </c:pt>
                <c:pt idx="1053">
                  <c:v>0.57299999999999995</c:v>
                </c:pt>
                <c:pt idx="1054">
                  <c:v>0.54900000000000004</c:v>
                </c:pt>
                <c:pt idx="1055">
                  <c:v>0.56399999999999995</c:v>
                </c:pt>
                <c:pt idx="1056">
                  <c:v>0.55300000000000005</c:v>
                </c:pt>
                <c:pt idx="1057">
                  <c:v>0.56299999999999994</c:v>
                </c:pt>
                <c:pt idx="1058">
                  <c:v>0.58699999999999997</c:v>
                </c:pt>
                <c:pt idx="1059">
                  <c:v>0.58699999999999997</c:v>
                </c:pt>
                <c:pt idx="1060">
                  <c:v>0.54100000000000004</c:v>
                </c:pt>
                <c:pt idx="1061">
                  <c:v>0.56399999999999995</c:v>
                </c:pt>
                <c:pt idx="1062">
                  <c:v>0.54</c:v>
                </c:pt>
                <c:pt idx="1063">
                  <c:v>0.56699999999999995</c:v>
                </c:pt>
                <c:pt idx="1064">
                  <c:v>0.58699999999999997</c:v>
                </c:pt>
                <c:pt idx="1065">
                  <c:v>0.55900000000000005</c:v>
                </c:pt>
                <c:pt idx="1066">
                  <c:v>0.57899999999999996</c:v>
                </c:pt>
                <c:pt idx="1067">
                  <c:v>0.56599999999999995</c:v>
                </c:pt>
                <c:pt idx="1068">
                  <c:v>0.57099999999999995</c:v>
                </c:pt>
                <c:pt idx="1069">
                  <c:v>0.52900000000000003</c:v>
                </c:pt>
                <c:pt idx="1070">
                  <c:v>0.58299999999999996</c:v>
                </c:pt>
                <c:pt idx="1071">
                  <c:v>0.56299999999999994</c:v>
                </c:pt>
                <c:pt idx="1072">
                  <c:v>0.51600000000000001</c:v>
                </c:pt>
                <c:pt idx="1073">
                  <c:v>0.56000000000000005</c:v>
                </c:pt>
                <c:pt idx="1074">
                  <c:v>0.53400000000000003</c:v>
                </c:pt>
                <c:pt idx="1075">
                  <c:v>0.58199999999999996</c:v>
                </c:pt>
                <c:pt idx="1076">
                  <c:v>0.56499999999999995</c:v>
                </c:pt>
                <c:pt idx="1077">
                  <c:v>0.56799999999999995</c:v>
                </c:pt>
                <c:pt idx="1078">
                  <c:v>0.55400000000000005</c:v>
                </c:pt>
                <c:pt idx="1079">
                  <c:v>0.55500000000000005</c:v>
                </c:pt>
                <c:pt idx="1080">
                  <c:v>0.56899999999999995</c:v>
                </c:pt>
                <c:pt idx="1081">
                  <c:v>0.56499999999999995</c:v>
                </c:pt>
                <c:pt idx="1082">
                  <c:v>0.55800000000000005</c:v>
                </c:pt>
                <c:pt idx="1083">
                  <c:v>0.59399999999999997</c:v>
                </c:pt>
                <c:pt idx="1084">
                  <c:v>0.55700000000000005</c:v>
                </c:pt>
                <c:pt idx="1085">
                  <c:v>0.54700000000000004</c:v>
                </c:pt>
                <c:pt idx="1086">
                  <c:v>0.55600000000000005</c:v>
                </c:pt>
                <c:pt idx="1087">
                  <c:v>0.57399999999999995</c:v>
                </c:pt>
                <c:pt idx="1088">
                  <c:v>0.56000000000000005</c:v>
                </c:pt>
                <c:pt idx="1089">
                  <c:v>0.58899999999999997</c:v>
                </c:pt>
                <c:pt idx="1090">
                  <c:v>0.53300000000000003</c:v>
                </c:pt>
                <c:pt idx="1091">
                  <c:v>0.55800000000000005</c:v>
                </c:pt>
                <c:pt idx="1092">
                  <c:v>0.52900000000000003</c:v>
                </c:pt>
                <c:pt idx="1093">
                  <c:v>0.53600000000000003</c:v>
                </c:pt>
                <c:pt idx="1094">
                  <c:v>0.57399999999999995</c:v>
                </c:pt>
                <c:pt idx="1095">
                  <c:v>0.58799999999999997</c:v>
                </c:pt>
                <c:pt idx="1096">
                  <c:v>0.56399999999999995</c:v>
                </c:pt>
                <c:pt idx="1097">
                  <c:v>0.58299999999999996</c:v>
                </c:pt>
                <c:pt idx="1098">
                  <c:v>0.56599999999999995</c:v>
                </c:pt>
                <c:pt idx="1099">
                  <c:v>0.56100000000000005</c:v>
                </c:pt>
                <c:pt idx="1100">
                  <c:v>0.54500000000000004</c:v>
                </c:pt>
                <c:pt idx="1101">
                  <c:v>0.52900000000000003</c:v>
                </c:pt>
                <c:pt idx="1102">
                  <c:v>0.54500000000000004</c:v>
                </c:pt>
                <c:pt idx="1103">
                  <c:v>0.56200000000000006</c:v>
                </c:pt>
                <c:pt idx="1104">
                  <c:v>0.58899999999999997</c:v>
                </c:pt>
                <c:pt idx="1105">
                  <c:v>0.55700000000000005</c:v>
                </c:pt>
                <c:pt idx="1106">
                  <c:v>0.55300000000000005</c:v>
                </c:pt>
                <c:pt idx="1107">
                  <c:v>0.51500000000000001</c:v>
                </c:pt>
                <c:pt idx="1108">
                  <c:v>0.56799999999999995</c:v>
                </c:pt>
                <c:pt idx="1109">
                  <c:v>0.55700000000000005</c:v>
                </c:pt>
                <c:pt idx="1110">
                  <c:v>0.58899999999999997</c:v>
                </c:pt>
                <c:pt idx="1111">
                  <c:v>0.53600000000000003</c:v>
                </c:pt>
                <c:pt idx="1112">
                  <c:v>0.57099999999999995</c:v>
                </c:pt>
                <c:pt idx="1113">
                  <c:v>0.57499999999999996</c:v>
                </c:pt>
                <c:pt idx="1114">
                  <c:v>0.55300000000000005</c:v>
                </c:pt>
                <c:pt idx="1115">
                  <c:v>0.53100000000000003</c:v>
                </c:pt>
                <c:pt idx="1116">
                  <c:v>0.54800000000000004</c:v>
                </c:pt>
                <c:pt idx="1117">
                  <c:v>0.55700000000000005</c:v>
                </c:pt>
                <c:pt idx="1118">
                  <c:v>0.55800000000000005</c:v>
                </c:pt>
                <c:pt idx="1119">
                  <c:v>0.55800000000000005</c:v>
                </c:pt>
                <c:pt idx="1120">
                  <c:v>0.55400000000000005</c:v>
                </c:pt>
                <c:pt idx="1121">
                  <c:v>0.52500000000000002</c:v>
                </c:pt>
                <c:pt idx="1122">
                  <c:v>0.58099999999999996</c:v>
                </c:pt>
                <c:pt idx="1123">
                  <c:v>0.52200000000000002</c:v>
                </c:pt>
                <c:pt idx="1124">
                  <c:v>0.55800000000000005</c:v>
                </c:pt>
                <c:pt idx="1125">
                  <c:v>0.55800000000000005</c:v>
                </c:pt>
                <c:pt idx="1126">
                  <c:v>0.53500000000000003</c:v>
                </c:pt>
                <c:pt idx="1127">
                  <c:v>0.55000000000000004</c:v>
                </c:pt>
                <c:pt idx="1128">
                  <c:v>0.53300000000000003</c:v>
                </c:pt>
                <c:pt idx="1129">
                  <c:v>0.53600000000000003</c:v>
                </c:pt>
                <c:pt idx="1130">
                  <c:v>0.54400000000000004</c:v>
                </c:pt>
                <c:pt idx="1131">
                  <c:v>0.54400000000000004</c:v>
                </c:pt>
                <c:pt idx="1132">
                  <c:v>0.55500000000000005</c:v>
                </c:pt>
                <c:pt idx="1133">
                  <c:v>0.51200000000000001</c:v>
                </c:pt>
                <c:pt idx="1134">
                  <c:v>0.56899999999999995</c:v>
                </c:pt>
                <c:pt idx="1135">
                  <c:v>0.57699999999999996</c:v>
                </c:pt>
                <c:pt idx="1136">
                  <c:v>0.55800000000000005</c:v>
                </c:pt>
                <c:pt idx="1137">
                  <c:v>0.58199999999999996</c:v>
                </c:pt>
                <c:pt idx="1138">
                  <c:v>0.57599999999999996</c:v>
                </c:pt>
                <c:pt idx="1139">
                  <c:v>0.56599999999999995</c:v>
                </c:pt>
                <c:pt idx="1140">
                  <c:v>0.58099999999999996</c:v>
                </c:pt>
                <c:pt idx="1141">
                  <c:v>0.59899999999999998</c:v>
                </c:pt>
                <c:pt idx="1142">
                  <c:v>0.54700000000000004</c:v>
                </c:pt>
                <c:pt idx="1143">
                  <c:v>0.55200000000000005</c:v>
                </c:pt>
                <c:pt idx="1144">
                  <c:v>0.55400000000000005</c:v>
                </c:pt>
                <c:pt idx="1145">
                  <c:v>0.57199999999999995</c:v>
                </c:pt>
                <c:pt idx="1146">
                  <c:v>0.56299999999999994</c:v>
                </c:pt>
                <c:pt idx="1147">
                  <c:v>0.55700000000000005</c:v>
                </c:pt>
                <c:pt idx="1148">
                  <c:v>0.54800000000000004</c:v>
                </c:pt>
                <c:pt idx="1149">
                  <c:v>0.54900000000000004</c:v>
                </c:pt>
                <c:pt idx="1150">
                  <c:v>0.58099999999999996</c:v>
                </c:pt>
                <c:pt idx="1151">
                  <c:v>0.57499999999999996</c:v>
                </c:pt>
                <c:pt idx="1152">
                  <c:v>0.54100000000000004</c:v>
                </c:pt>
                <c:pt idx="1153">
                  <c:v>0.57799999999999996</c:v>
                </c:pt>
                <c:pt idx="1154">
                  <c:v>0.52400000000000002</c:v>
                </c:pt>
                <c:pt idx="1155">
                  <c:v>0.54</c:v>
                </c:pt>
                <c:pt idx="1156">
                  <c:v>0.58199999999999996</c:v>
                </c:pt>
                <c:pt idx="1157">
                  <c:v>0.54800000000000004</c:v>
                </c:pt>
                <c:pt idx="1158">
                  <c:v>0.55000000000000004</c:v>
                </c:pt>
                <c:pt idx="1159">
                  <c:v>0.54200000000000004</c:v>
                </c:pt>
                <c:pt idx="1160">
                  <c:v>0.57299999999999995</c:v>
                </c:pt>
                <c:pt idx="1161">
                  <c:v>0.58199999999999996</c:v>
                </c:pt>
                <c:pt idx="1162">
                  <c:v>0.56100000000000005</c:v>
                </c:pt>
                <c:pt idx="1163">
                  <c:v>0.55800000000000005</c:v>
                </c:pt>
                <c:pt idx="1164">
                  <c:v>0.55700000000000005</c:v>
                </c:pt>
                <c:pt idx="1165">
                  <c:v>0.55900000000000005</c:v>
                </c:pt>
                <c:pt idx="1166">
                  <c:v>0.58299999999999996</c:v>
                </c:pt>
                <c:pt idx="1167">
                  <c:v>0.52800000000000002</c:v>
                </c:pt>
                <c:pt idx="1168">
                  <c:v>0.57899999999999996</c:v>
                </c:pt>
                <c:pt idx="1169">
                  <c:v>0.57099999999999995</c:v>
                </c:pt>
                <c:pt idx="1170">
                  <c:v>0.55700000000000005</c:v>
                </c:pt>
                <c:pt idx="1171">
                  <c:v>0.57999999999999996</c:v>
                </c:pt>
                <c:pt idx="1172">
                  <c:v>0.56399999999999995</c:v>
                </c:pt>
                <c:pt idx="1173">
                  <c:v>0.56100000000000005</c:v>
                </c:pt>
                <c:pt idx="1174">
                  <c:v>0.57399999999999995</c:v>
                </c:pt>
                <c:pt idx="1175">
                  <c:v>0.56999999999999995</c:v>
                </c:pt>
                <c:pt idx="1176">
                  <c:v>0.56499999999999995</c:v>
                </c:pt>
                <c:pt idx="1177">
                  <c:v>0.54100000000000004</c:v>
                </c:pt>
                <c:pt idx="1178">
                  <c:v>0.54700000000000004</c:v>
                </c:pt>
                <c:pt idx="1179">
                  <c:v>0.58499999999999996</c:v>
                </c:pt>
                <c:pt idx="1180">
                  <c:v>0.57399999999999995</c:v>
                </c:pt>
                <c:pt idx="1181">
                  <c:v>0.55700000000000005</c:v>
                </c:pt>
                <c:pt idx="1182">
                  <c:v>0.59</c:v>
                </c:pt>
                <c:pt idx="1183">
                  <c:v>0.57599999999999996</c:v>
                </c:pt>
                <c:pt idx="1184">
                  <c:v>0.55600000000000005</c:v>
                </c:pt>
                <c:pt idx="1185">
                  <c:v>0.53600000000000003</c:v>
                </c:pt>
                <c:pt idx="1186">
                  <c:v>0.57299999999999995</c:v>
                </c:pt>
                <c:pt idx="1187">
                  <c:v>0.56499999999999995</c:v>
                </c:pt>
                <c:pt idx="1188">
                  <c:v>0.53100000000000003</c:v>
                </c:pt>
                <c:pt idx="1189">
                  <c:v>0.57799999999999996</c:v>
                </c:pt>
                <c:pt idx="1190">
                  <c:v>0.56899999999999995</c:v>
                </c:pt>
                <c:pt idx="1191">
                  <c:v>0.55900000000000005</c:v>
                </c:pt>
                <c:pt idx="1192">
                  <c:v>0.58699999999999997</c:v>
                </c:pt>
                <c:pt idx="1193">
                  <c:v>0.55500000000000005</c:v>
                </c:pt>
                <c:pt idx="1194">
                  <c:v>0.53900000000000003</c:v>
                </c:pt>
                <c:pt idx="1195">
                  <c:v>0.57399999999999995</c:v>
                </c:pt>
                <c:pt idx="1196">
                  <c:v>0.55400000000000005</c:v>
                </c:pt>
                <c:pt idx="1197">
                  <c:v>0.55700000000000005</c:v>
                </c:pt>
                <c:pt idx="1198">
                  <c:v>0.54400000000000004</c:v>
                </c:pt>
                <c:pt idx="1199">
                  <c:v>0.55800000000000005</c:v>
                </c:pt>
                <c:pt idx="1200">
                  <c:v>0.54300000000000004</c:v>
                </c:pt>
                <c:pt idx="1201">
                  <c:v>0.54100000000000004</c:v>
                </c:pt>
                <c:pt idx="1202">
                  <c:v>0.55000000000000004</c:v>
                </c:pt>
                <c:pt idx="1203">
                  <c:v>0.56999999999999995</c:v>
                </c:pt>
                <c:pt idx="1204">
                  <c:v>0.56899999999999995</c:v>
                </c:pt>
                <c:pt idx="1205">
                  <c:v>0.55400000000000005</c:v>
                </c:pt>
                <c:pt idx="1206">
                  <c:v>0.57399999999999995</c:v>
                </c:pt>
                <c:pt idx="1207">
                  <c:v>0.58299999999999996</c:v>
                </c:pt>
                <c:pt idx="1208">
                  <c:v>0.56499999999999995</c:v>
                </c:pt>
                <c:pt idx="1209">
                  <c:v>0.57299999999999995</c:v>
                </c:pt>
                <c:pt idx="1210">
                  <c:v>0.57699999999999996</c:v>
                </c:pt>
                <c:pt idx="1211">
                  <c:v>0.54</c:v>
                </c:pt>
                <c:pt idx="1212">
                  <c:v>0.56699999999999995</c:v>
                </c:pt>
                <c:pt idx="1213">
                  <c:v>0.55600000000000005</c:v>
                </c:pt>
                <c:pt idx="1214">
                  <c:v>0.52300000000000002</c:v>
                </c:pt>
                <c:pt idx="1215">
                  <c:v>0.52400000000000002</c:v>
                </c:pt>
                <c:pt idx="1216">
                  <c:v>0.56799999999999995</c:v>
                </c:pt>
                <c:pt idx="1217">
                  <c:v>0.56499999999999995</c:v>
                </c:pt>
                <c:pt idx="1218">
                  <c:v>0.59399999999999997</c:v>
                </c:pt>
                <c:pt idx="1219">
                  <c:v>0.57999999999999996</c:v>
                </c:pt>
                <c:pt idx="1220">
                  <c:v>0.60799999999999998</c:v>
                </c:pt>
                <c:pt idx="1221">
                  <c:v>0.55900000000000005</c:v>
                </c:pt>
                <c:pt idx="1222">
                  <c:v>0.53500000000000003</c:v>
                </c:pt>
                <c:pt idx="1223">
                  <c:v>0.56200000000000006</c:v>
                </c:pt>
                <c:pt idx="1224">
                  <c:v>0.53400000000000003</c:v>
                </c:pt>
                <c:pt idx="1225">
                  <c:v>0.59299999999999997</c:v>
                </c:pt>
                <c:pt idx="1226">
                  <c:v>0.61699999999999999</c:v>
                </c:pt>
                <c:pt idx="1227">
                  <c:v>0.54100000000000004</c:v>
                </c:pt>
                <c:pt idx="1228">
                  <c:v>0.56399999999999995</c:v>
                </c:pt>
                <c:pt idx="1229">
                  <c:v>0.55600000000000005</c:v>
                </c:pt>
                <c:pt idx="1230">
                  <c:v>0.59499999999999997</c:v>
                </c:pt>
                <c:pt idx="1231">
                  <c:v>0.57999999999999996</c:v>
                </c:pt>
                <c:pt idx="1232">
                  <c:v>0.58699999999999997</c:v>
                </c:pt>
                <c:pt idx="1233">
                  <c:v>0.58199999999999996</c:v>
                </c:pt>
                <c:pt idx="1234">
                  <c:v>0.58099999999999996</c:v>
                </c:pt>
                <c:pt idx="1235">
                  <c:v>0.59699999999999998</c:v>
                </c:pt>
                <c:pt idx="1236">
                  <c:v>0.55600000000000005</c:v>
                </c:pt>
                <c:pt idx="1237">
                  <c:v>0.57199999999999995</c:v>
                </c:pt>
                <c:pt idx="1238">
                  <c:v>0.56100000000000005</c:v>
                </c:pt>
                <c:pt idx="1239">
                  <c:v>0.58199999999999996</c:v>
                </c:pt>
                <c:pt idx="1240">
                  <c:v>0.56200000000000006</c:v>
                </c:pt>
                <c:pt idx="1241">
                  <c:v>0.55800000000000005</c:v>
                </c:pt>
                <c:pt idx="1242">
                  <c:v>0.53200000000000003</c:v>
                </c:pt>
                <c:pt idx="1243">
                  <c:v>0.56100000000000005</c:v>
                </c:pt>
                <c:pt idx="1244">
                  <c:v>0.55600000000000005</c:v>
                </c:pt>
                <c:pt idx="1245">
                  <c:v>0.58099999999999996</c:v>
                </c:pt>
                <c:pt idx="1246">
                  <c:v>0.54200000000000004</c:v>
                </c:pt>
                <c:pt idx="1247">
                  <c:v>0.59699999999999998</c:v>
                </c:pt>
                <c:pt idx="1248">
                  <c:v>0.55200000000000005</c:v>
                </c:pt>
                <c:pt idx="1249">
                  <c:v>0.58899999999999997</c:v>
                </c:pt>
                <c:pt idx="1250">
                  <c:v>0.59599999999999997</c:v>
                </c:pt>
                <c:pt idx="1251">
                  <c:v>0.55000000000000004</c:v>
                </c:pt>
                <c:pt idx="1252">
                  <c:v>0.57899999999999996</c:v>
                </c:pt>
                <c:pt idx="1253">
                  <c:v>0.54200000000000004</c:v>
                </c:pt>
                <c:pt idx="1254">
                  <c:v>0.56299999999999994</c:v>
                </c:pt>
                <c:pt idx="1255">
                  <c:v>0.54600000000000004</c:v>
                </c:pt>
                <c:pt idx="1256">
                  <c:v>0.57399999999999995</c:v>
                </c:pt>
                <c:pt idx="1257">
                  <c:v>0.56999999999999995</c:v>
                </c:pt>
                <c:pt idx="1258">
                  <c:v>0.53600000000000003</c:v>
                </c:pt>
                <c:pt idx="1259">
                  <c:v>0.55500000000000005</c:v>
                </c:pt>
                <c:pt idx="1260">
                  <c:v>0.55100000000000005</c:v>
                </c:pt>
                <c:pt idx="1261">
                  <c:v>0.56799999999999995</c:v>
                </c:pt>
                <c:pt idx="1262">
                  <c:v>0.57999999999999996</c:v>
                </c:pt>
                <c:pt idx="1263">
                  <c:v>0.60799999999999998</c:v>
                </c:pt>
                <c:pt idx="1264">
                  <c:v>0.58599999999999997</c:v>
                </c:pt>
                <c:pt idx="1265">
                  <c:v>0.55600000000000005</c:v>
                </c:pt>
                <c:pt idx="1266">
                  <c:v>0.55500000000000005</c:v>
                </c:pt>
                <c:pt idx="1267">
                  <c:v>0.55300000000000005</c:v>
                </c:pt>
                <c:pt idx="1268">
                  <c:v>0.54900000000000004</c:v>
                </c:pt>
                <c:pt idx="1269">
                  <c:v>0.56499999999999995</c:v>
                </c:pt>
                <c:pt idx="1270">
                  <c:v>0.55900000000000005</c:v>
                </c:pt>
                <c:pt idx="1271">
                  <c:v>0.54600000000000004</c:v>
                </c:pt>
                <c:pt idx="1272">
                  <c:v>0.56000000000000005</c:v>
                </c:pt>
                <c:pt idx="1273">
                  <c:v>0.55000000000000004</c:v>
                </c:pt>
                <c:pt idx="1274">
                  <c:v>0.53100000000000003</c:v>
                </c:pt>
                <c:pt idx="1275">
                  <c:v>0.56000000000000005</c:v>
                </c:pt>
                <c:pt idx="1276">
                  <c:v>0.58799999999999997</c:v>
                </c:pt>
                <c:pt idx="1277">
                  <c:v>0.55700000000000005</c:v>
                </c:pt>
                <c:pt idx="1278">
                  <c:v>0.56299999999999994</c:v>
                </c:pt>
                <c:pt idx="1279">
                  <c:v>0.57299999999999995</c:v>
                </c:pt>
                <c:pt idx="1280">
                  <c:v>0.56899999999999995</c:v>
                </c:pt>
                <c:pt idx="1281">
                  <c:v>0.56399999999999995</c:v>
                </c:pt>
                <c:pt idx="1282">
                  <c:v>0.56299999999999994</c:v>
                </c:pt>
                <c:pt idx="1283">
                  <c:v>0.55200000000000005</c:v>
                </c:pt>
                <c:pt idx="1284">
                  <c:v>0.54300000000000004</c:v>
                </c:pt>
                <c:pt idx="1285">
                  <c:v>0.58299999999999996</c:v>
                </c:pt>
                <c:pt idx="1286">
                  <c:v>0.53800000000000003</c:v>
                </c:pt>
                <c:pt idx="1287">
                  <c:v>0.52</c:v>
                </c:pt>
                <c:pt idx="1288">
                  <c:v>0.59299999999999997</c:v>
                </c:pt>
                <c:pt idx="1289">
                  <c:v>0.57999999999999996</c:v>
                </c:pt>
                <c:pt idx="1290">
                  <c:v>0.55200000000000005</c:v>
                </c:pt>
                <c:pt idx="1291">
                  <c:v>0.57599999999999996</c:v>
                </c:pt>
                <c:pt idx="1292">
                  <c:v>0.60199999999999998</c:v>
                </c:pt>
                <c:pt idx="1293">
                  <c:v>0.58099999999999996</c:v>
                </c:pt>
                <c:pt idx="1294">
                  <c:v>0.57399999999999995</c:v>
                </c:pt>
                <c:pt idx="1295">
                  <c:v>0.52</c:v>
                </c:pt>
                <c:pt idx="1296">
                  <c:v>0.52100000000000002</c:v>
                </c:pt>
                <c:pt idx="1297">
                  <c:v>0.55400000000000005</c:v>
                </c:pt>
                <c:pt idx="1298">
                  <c:v>0.56599999999999995</c:v>
                </c:pt>
                <c:pt idx="1299">
                  <c:v>0.56599999999999995</c:v>
                </c:pt>
                <c:pt idx="1300">
                  <c:v>0.57599999999999996</c:v>
                </c:pt>
                <c:pt idx="1301">
                  <c:v>0.55300000000000005</c:v>
                </c:pt>
                <c:pt idx="1302">
                  <c:v>0.56100000000000005</c:v>
                </c:pt>
                <c:pt idx="1303">
                  <c:v>0.53400000000000003</c:v>
                </c:pt>
                <c:pt idx="1304">
                  <c:v>0.56699999999999995</c:v>
                </c:pt>
                <c:pt idx="1305">
                  <c:v>0.54800000000000004</c:v>
                </c:pt>
                <c:pt idx="1306">
                  <c:v>0.56399999999999995</c:v>
                </c:pt>
                <c:pt idx="1307">
                  <c:v>0.53800000000000003</c:v>
                </c:pt>
                <c:pt idx="1308">
                  <c:v>0.55400000000000005</c:v>
                </c:pt>
                <c:pt idx="1309">
                  <c:v>0.56899999999999995</c:v>
                </c:pt>
                <c:pt idx="1310">
                  <c:v>0.59499999999999997</c:v>
                </c:pt>
                <c:pt idx="1311">
                  <c:v>0.55500000000000005</c:v>
                </c:pt>
                <c:pt idx="1312">
                  <c:v>0.57199999999999995</c:v>
                </c:pt>
                <c:pt idx="1313">
                  <c:v>0.56799999999999995</c:v>
                </c:pt>
                <c:pt idx="1314">
                  <c:v>0.56699999999999995</c:v>
                </c:pt>
                <c:pt idx="1315">
                  <c:v>0.54600000000000004</c:v>
                </c:pt>
                <c:pt idx="1316">
                  <c:v>0.57699999999999996</c:v>
                </c:pt>
                <c:pt idx="1317">
                  <c:v>0.55600000000000005</c:v>
                </c:pt>
                <c:pt idx="1318">
                  <c:v>0.53800000000000003</c:v>
                </c:pt>
                <c:pt idx="1319">
                  <c:v>0.52900000000000003</c:v>
                </c:pt>
                <c:pt idx="1320">
                  <c:v>0.53900000000000003</c:v>
                </c:pt>
                <c:pt idx="1321">
                  <c:v>0.57499999999999996</c:v>
                </c:pt>
                <c:pt idx="1322">
                  <c:v>0.55400000000000005</c:v>
                </c:pt>
                <c:pt idx="1323">
                  <c:v>0.58699999999999997</c:v>
                </c:pt>
                <c:pt idx="1324">
                  <c:v>0.59199999999999997</c:v>
                </c:pt>
                <c:pt idx="1325">
                  <c:v>0.55500000000000005</c:v>
                </c:pt>
                <c:pt idx="1326">
                  <c:v>0.58699999999999997</c:v>
                </c:pt>
                <c:pt idx="1327">
                  <c:v>0.56100000000000005</c:v>
                </c:pt>
                <c:pt idx="1328">
                  <c:v>0.55000000000000004</c:v>
                </c:pt>
                <c:pt idx="1329">
                  <c:v>0.59199999999999997</c:v>
                </c:pt>
                <c:pt idx="1330">
                  <c:v>0.57299999999999995</c:v>
                </c:pt>
                <c:pt idx="1331">
                  <c:v>0.53700000000000003</c:v>
                </c:pt>
                <c:pt idx="1332">
                  <c:v>0.57399999999999995</c:v>
                </c:pt>
                <c:pt idx="1333">
                  <c:v>0.58099999999999996</c:v>
                </c:pt>
                <c:pt idx="1334">
                  <c:v>0.55900000000000005</c:v>
                </c:pt>
                <c:pt idx="1335">
                  <c:v>0.56200000000000006</c:v>
                </c:pt>
                <c:pt idx="1336">
                  <c:v>0.54500000000000004</c:v>
                </c:pt>
                <c:pt idx="1337">
                  <c:v>0.56999999999999995</c:v>
                </c:pt>
                <c:pt idx="1338">
                  <c:v>0.55900000000000005</c:v>
                </c:pt>
                <c:pt idx="1339">
                  <c:v>0.54100000000000004</c:v>
                </c:pt>
                <c:pt idx="1340">
                  <c:v>0.55100000000000005</c:v>
                </c:pt>
                <c:pt idx="1341">
                  <c:v>0.57899999999999996</c:v>
                </c:pt>
                <c:pt idx="1342">
                  <c:v>0.55600000000000005</c:v>
                </c:pt>
                <c:pt idx="1343">
                  <c:v>0.54</c:v>
                </c:pt>
                <c:pt idx="1344">
                  <c:v>0.57499999999999996</c:v>
                </c:pt>
                <c:pt idx="1345">
                  <c:v>0.57699999999999996</c:v>
                </c:pt>
                <c:pt idx="1346">
                  <c:v>0.51800000000000002</c:v>
                </c:pt>
                <c:pt idx="1347">
                  <c:v>0.56399999999999995</c:v>
                </c:pt>
                <c:pt idx="1348">
                  <c:v>0.56599999999999995</c:v>
                </c:pt>
                <c:pt idx="1349">
                  <c:v>0.56100000000000005</c:v>
                </c:pt>
                <c:pt idx="1350">
                  <c:v>0.60099999999999998</c:v>
                </c:pt>
                <c:pt idx="1351">
                  <c:v>0.56299999999999994</c:v>
                </c:pt>
                <c:pt idx="1352">
                  <c:v>0.58099999999999996</c:v>
                </c:pt>
                <c:pt idx="1353">
                  <c:v>0.55000000000000004</c:v>
                </c:pt>
                <c:pt idx="1354">
                  <c:v>0.55100000000000005</c:v>
                </c:pt>
                <c:pt idx="1355">
                  <c:v>0.53900000000000003</c:v>
                </c:pt>
                <c:pt idx="1356">
                  <c:v>0.56000000000000005</c:v>
                </c:pt>
                <c:pt idx="1357">
                  <c:v>0.55600000000000005</c:v>
                </c:pt>
                <c:pt idx="1358">
                  <c:v>0.55800000000000005</c:v>
                </c:pt>
                <c:pt idx="1359">
                  <c:v>0.54100000000000004</c:v>
                </c:pt>
                <c:pt idx="1360">
                  <c:v>0.58299999999999996</c:v>
                </c:pt>
                <c:pt idx="1361">
                  <c:v>0.59499999999999997</c:v>
                </c:pt>
                <c:pt idx="1362">
                  <c:v>0.56599999999999995</c:v>
                </c:pt>
                <c:pt idx="1363">
                  <c:v>0.57799999999999996</c:v>
                </c:pt>
                <c:pt idx="1364">
                  <c:v>0.57799999999999996</c:v>
                </c:pt>
                <c:pt idx="1365">
                  <c:v>0.58899999999999997</c:v>
                </c:pt>
                <c:pt idx="1366">
                  <c:v>0.56100000000000005</c:v>
                </c:pt>
                <c:pt idx="1367">
                  <c:v>0.56100000000000005</c:v>
                </c:pt>
                <c:pt idx="1368">
                  <c:v>0.56999999999999995</c:v>
                </c:pt>
                <c:pt idx="1369">
                  <c:v>0.56499999999999995</c:v>
                </c:pt>
                <c:pt idx="1370">
                  <c:v>0.58399999999999996</c:v>
                </c:pt>
                <c:pt idx="1371">
                  <c:v>0.54100000000000004</c:v>
                </c:pt>
                <c:pt idx="1372">
                  <c:v>0.55200000000000005</c:v>
                </c:pt>
                <c:pt idx="1373">
                  <c:v>0.54500000000000004</c:v>
                </c:pt>
                <c:pt idx="1374">
                  <c:v>0.54800000000000004</c:v>
                </c:pt>
                <c:pt idx="1375">
                  <c:v>0.59199999999999997</c:v>
                </c:pt>
                <c:pt idx="1376">
                  <c:v>0.52700000000000002</c:v>
                </c:pt>
                <c:pt idx="1377">
                  <c:v>0.57399999999999995</c:v>
                </c:pt>
                <c:pt idx="1378">
                  <c:v>0.54100000000000004</c:v>
                </c:pt>
                <c:pt idx="1379">
                  <c:v>0.54100000000000004</c:v>
                </c:pt>
                <c:pt idx="1380">
                  <c:v>0.60199999999999998</c:v>
                </c:pt>
                <c:pt idx="1381">
                  <c:v>0.52500000000000002</c:v>
                </c:pt>
                <c:pt idx="1382">
                  <c:v>0.56000000000000005</c:v>
                </c:pt>
                <c:pt idx="1383">
                  <c:v>0.57199999999999995</c:v>
                </c:pt>
                <c:pt idx="1384">
                  <c:v>0.54800000000000004</c:v>
                </c:pt>
                <c:pt idx="1385">
                  <c:v>0.58699999999999997</c:v>
                </c:pt>
                <c:pt idx="1386">
                  <c:v>0.55400000000000005</c:v>
                </c:pt>
                <c:pt idx="1387">
                  <c:v>0.56100000000000005</c:v>
                </c:pt>
                <c:pt idx="1388">
                  <c:v>0.54700000000000004</c:v>
                </c:pt>
                <c:pt idx="1389">
                  <c:v>0.57699999999999996</c:v>
                </c:pt>
                <c:pt idx="1390">
                  <c:v>0.55200000000000005</c:v>
                </c:pt>
                <c:pt idx="1391">
                  <c:v>0.55600000000000005</c:v>
                </c:pt>
                <c:pt idx="1392">
                  <c:v>0.55800000000000005</c:v>
                </c:pt>
                <c:pt idx="1393">
                  <c:v>0.56200000000000006</c:v>
                </c:pt>
                <c:pt idx="1394">
                  <c:v>0.57399999999999995</c:v>
                </c:pt>
                <c:pt idx="1395">
                  <c:v>0.57499999999999996</c:v>
                </c:pt>
                <c:pt idx="1396">
                  <c:v>0.56100000000000005</c:v>
                </c:pt>
                <c:pt idx="1397">
                  <c:v>0.59799999999999998</c:v>
                </c:pt>
                <c:pt idx="1398">
                  <c:v>0.54600000000000004</c:v>
                </c:pt>
                <c:pt idx="1399">
                  <c:v>0.56599999999999995</c:v>
                </c:pt>
                <c:pt idx="1400">
                  <c:v>0.55400000000000005</c:v>
                </c:pt>
                <c:pt idx="1401">
                  <c:v>0.58099999999999996</c:v>
                </c:pt>
                <c:pt idx="1402">
                  <c:v>0.56899999999999995</c:v>
                </c:pt>
                <c:pt idx="1403">
                  <c:v>0.54300000000000004</c:v>
                </c:pt>
                <c:pt idx="1404">
                  <c:v>0.55800000000000005</c:v>
                </c:pt>
                <c:pt idx="1405">
                  <c:v>0.56200000000000006</c:v>
                </c:pt>
                <c:pt idx="1406">
                  <c:v>0.55000000000000004</c:v>
                </c:pt>
                <c:pt idx="1407">
                  <c:v>0.53700000000000003</c:v>
                </c:pt>
                <c:pt idx="1408">
                  <c:v>0.54700000000000004</c:v>
                </c:pt>
                <c:pt idx="1409">
                  <c:v>0.55300000000000005</c:v>
                </c:pt>
                <c:pt idx="1410">
                  <c:v>0.55300000000000005</c:v>
                </c:pt>
                <c:pt idx="1411">
                  <c:v>0.53200000000000003</c:v>
                </c:pt>
                <c:pt idx="1412">
                  <c:v>0.55200000000000005</c:v>
                </c:pt>
                <c:pt idx="1413">
                  <c:v>0.55300000000000005</c:v>
                </c:pt>
                <c:pt idx="1414">
                  <c:v>0.53100000000000003</c:v>
                </c:pt>
                <c:pt idx="1415">
                  <c:v>0.56599999999999995</c:v>
                </c:pt>
                <c:pt idx="1416">
                  <c:v>0.57299999999999995</c:v>
                </c:pt>
                <c:pt idx="1417">
                  <c:v>0.57699999999999996</c:v>
                </c:pt>
                <c:pt idx="1418">
                  <c:v>0.57399999999999995</c:v>
                </c:pt>
                <c:pt idx="1419">
                  <c:v>0.59</c:v>
                </c:pt>
                <c:pt idx="1420">
                  <c:v>0.56899999999999995</c:v>
                </c:pt>
                <c:pt idx="1421">
                  <c:v>0.54400000000000004</c:v>
                </c:pt>
                <c:pt idx="1422">
                  <c:v>0.54400000000000004</c:v>
                </c:pt>
                <c:pt idx="1423">
                  <c:v>0.56000000000000005</c:v>
                </c:pt>
                <c:pt idx="1424">
                  <c:v>0.56899999999999995</c:v>
                </c:pt>
                <c:pt idx="1425">
                  <c:v>0.55900000000000005</c:v>
                </c:pt>
                <c:pt idx="1426">
                  <c:v>0.54300000000000004</c:v>
                </c:pt>
                <c:pt idx="1427">
                  <c:v>0.57099999999999995</c:v>
                </c:pt>
                <c:pt idx="1428">
                  <c:v>0.56899999999999995</c:v>
                </c:pt>
                <c:pt idx="1429">
                  <c:v>0.56299999999999994</c:v>
                </c:pt>
                <c:pt idx="1430">
                  <c:v>0.60899999999999999</c:v>
                </c:pt>
                <c:pt idx="1431">
                  <c:v>0.54500000000000004</c:v>
                </c:pt>
                <c:pt idx="1432">
                  <c:v>0.56399999999999995</c:v>
                </c:pt>
                <c:pt idx="1433">
                  <c:v>0.55900000000000005</c:v>
                </c:pt>
                <c:pt idx="1434">
                  <c:v>0.53900000000000003</c:v>
                </c:pt>
                <c:pt idx="1435">
                  <c:v>0.56399999999999995</c:v>
                </c:pt>
                <c:pt idx="1436">
                  <c:v>0.58199999999999996</c:v>
                </c:pt>
                <c:pt idx="1437">
                  <c:v>0.57599999999999996</c:v>
                </c:pt>
                <c:pt idx="1438">
                  <c:v>0.57799999999999996</c:v>
                </c:pt>
                <c:pt idx="1439">
                  <c:v>0.59299999999999997</c:v>
                </c:pt>
                <c:pt idx="1440">
                  <c:v>0.56100000000000005</c:v>
                </c:pt>
                <c:pt idx="1441">
                  <c:v>0.52700000000000002</c:v>
                </c:pt>
                <c:pt idx="1442">
                  <c:v>0.57799999999999996</c:v>
                </c:pt>
                <c:pt idx="1443">
                  <c:v>0.52200000000000002</c:v>
                </c:pt>
                <c:pt idx="1444">
                  <c:v>0.53200000000000003</c:v>
                </c:pt>
                <c:pt idx="1445">
                  <c:v>0.59</c:v>
                </c:pt>
                <c:pt idx="1446">
                  <c:v>0.56200000000000006</c:v>
                </c:pt>
                <c:pt idx="1447">
                  <c:v>0.55500000000000005</c:v>
                </c:pt>
                <c:pt idx="1448">
                  <c:v>0.53800000000000003</c:v>
                </c:pt>
                <c:pt idx="1449">
                  <c:v>0.57799999999999996</c:v>
                </c:pt>
                <c:pt idx="1450">
                  <c:v>0.51500000000000001</c:v>
                </c:pt>
                <c:pt idx="1451">
                  <c:v>0.55000000000000004</c:v>
                </c:pt>
                <c:pt idx="1452">
                  <c:v>0.58699999999999997</c:v>
                </c:pt>
                <c:pt idx="1453">
                  <c:v>0.60899999999999999</c:v>
                </c:pt>
                <c:pt idx="1454">
                  <c:v>0.58399999999999996</c:v>
                </c:pt>
                <c:pt idx="1455">
                  <c:v>0.57699999999999996</c:v>
                </c:pt>
                <c:pt idx="1456">
                  <c:v>0.55900000000000005</c:v>
                </c:pt>
                <c:pt idx="1457">
                  <c:v>0.54</c:v>
                </c:pt>
                <c:pt idx="1458">
                  <c:v>0.52800000000000002</c:v>
                </c:pt>
                <c:pt idx="1459">
                  <c:v>0.55900000000000005</c:v>
                </c:pt>
                <c:pt idx="1460">
                  <c:v>0.55500000000000005</c:v>
                </c:pt>
                <c:pt idx="1461">
                  <c:v>0.53100000000000003</c:v>
                </c:pt>
                <c:pt idx="1462">
                  <c:v>0.55600000000000005</c:v>
                </c:pt>
                <c:pt idx="1463">
                  <c:v>0.59099999999999997</c:v>
                </c:pt>
                <c:pt idx="1464">
                  <c:v>0.55800000000000005</c:v>
                </c:pt>
                <c:pt idx="1465">
                  <c:v>0.55000000000000004</c:v>
                </c:pt>
                <c:pt idx="1466">
                  <c:v>0.56000000000000005</c:v>
                </c:pt>
                <c:pt idx="1467">
                  <c:v>0.53400000000000003</c:v>
                </c:pt>
                <c:pt idx="1468">
                  <c:v>0.54500000000000004</c:v>
                </c:pt>
                <c:pt idx="1469">
                  <c:v>0.52</c:v>
                </c:pt>
                <c:pt idx="1470">
                  <c:v>0.55200000000000005</c:v>
                </c:pt>
                <c:pt idx="1471">
                  <c:v>0.58199999999999996</c:v>
                </c:pt>
                <c:pt idx="1472">
                  <c:v>0.54300000000000004</c:v>
                </c:pt>
                <c:pt idx="1473">
                  <c:v>0.58499999999999996</c:v>
                </c:pt>
                <c:pt idx="1474">
                  <c:v>0.54</c:v>
                </c:pt>
                <c:pt idx="1475">
                  <c:v>0.56100000000000005</c:v>
                </c:pt>
                <c:pt idx="1476">
                  <c:v>0.58399999999999996</c:v>
                </c:pt>
                <c:pt idx="1477">
                  <c:v>0.57799999999999996</c:v>
                </c:pt>
                <c:pt idx="1478">
                  <c:v>0.54500000000000004</c:v>
                </c:pt>
                <c:pt idx="1479">
                  <c:v>0.55500000000000005</c:v>
                </c:pt>
                <c:pt idx="1480">
                  <c:v>0.54100000000000004</c:v>
                </c:pt>
                <c:pt idx="1481">
                  <c:v>0.54200000000000004</c:v>
                </c:pt>
                <c:pt idx="1482">
                  <c:v>0.55900000000000005</c:v>
                </c:pt>
                <c:pt idx="1483">
                  <c:v>0.52300000000000002</c:v>
                </c:pt>
                <c:pt idx="1484">
                  <c:v>0.58399999999999996</c:v>
                </c:pt>
                <c:pt idx="1485">
                  <c:v>0.56000000000000005</c:v>
                </c:pt>
                <c:pt idx="1486">
                  <c:v>0.54900000000000004</c:v>
                </c:pt>
                <c:pt idx="1487">
                  <c:v>0.52300000000000002</c:v>
                </c:pt>
                <c:pt idx="1488">
                  <c:v>0.53</c:v>
                </c:pt>
                <c:pt idx="1489">
                  <c:v>0.57299999999999995</c:v>
                </c:pt>
                <c:pt idx="1490">
                  <c:v>0.51100000000000001</c:v>
                </c:pt>
                <c:pt idx="1491">
                  <c:v>0.57299999999999995</c:v>
                </c:pt>
                <c:pt idx="1492">
                  <c:v>0.55400000000000005</c:v>
                </c:pt>
                <c:pt idx="1493">
                  <c:v>0.57099999999999995</c:v>
                </c:pt>
                <c:pt idx="1494">
                  <c:v>0.54800000000000004</c:v>
                </c:pt>
                <c:pt idx="1495">
                  <c:v>0.56899999999999995</c:v>
                </c:pt>
                <c:pt idx="1496">
                  <c:v>0.55500000000000005</c:v>
                </c:pt>
                <c:pt idx="1497">
                  <c:v>0.53700000000000003</c:v>
                </c:pt>
                <c:pt idx="1498">
                  <c:v>0.56699999999999995</c:v>
                </c:pt>
                <c:pt idx="1499">
                  <c:v>0.55600000000000005</c:v>
                </c:pt>
                <c:pt idx="1500">
                  <c:v>0.56799999999999995</c:v>
                </c:pt>
                <c:pt idx="1501">
                  <c:v>0.56599999999999995</c:v>
                </c:pt>
                <c:pt idx="1502">
                  <c:v>0.56299999999999994</c:v>
                </c:pt>
                <c:pt idx="1503">
                  <c:v>0.56899999999999995</c:v>
                </c:pt>
                <c:pt idx="1504">
                  <c:v>0.59</c:v>
                </c:pt>
                <c:pt idx="1505">
                  <c:v>0.55100000000000005</c:v>
                </c:pt>
                <c:pt idx="1506">
                  <c:v>0.57899999999999996</c:v>
                </c:pt>
                <c:pt idx="1507">
                  <c:v>0.57199999999999995</c:v>
                </c:pt>
                <c:pt idx="1508">
                  <c:v>0.57099999999999995</c:v>
                </c:pt>
                <c:pt idx="1509">
                  <c:v>0.52</c:v>
                </c:pt>
                <c:pt idx="1510">
                  <c:v>0.56299999999999994</c:v>
                </c:pt>
                <c:pt idx="1511">
                  <c:v>0.58599999999999997</c:v>
                </c:pt>
                <c:pt idx="1512">
                  <c:v>0.56799999999999995</c:v>
                </c:pt>
                <c:pt idx="1513">
                  <c:v>0.55900000000000005</c:v>
                </c:pt>
                <c:pt idx="1514">
                  <c:v>0.54300000000000004</c:v>
                </c:pt>
                <c:pt idx="1515">
                  <c:v>0.58199999999999996</c:v>
                </c:pt>
                <c:pt idx="1516">
                  <c:v>0.53400000000000003</c:v>
                </c:pt>
                <c:pt idx="1517">
                  <c:v>0.56699999999999995</c:v>
                </c:pt>
                <c:pt idx="1518">
                  <c:v>0.53</c:v>
                </c:pt>
                <c:pt idx="1519">
                  <c:v>0.6</c:v>
                </c:pt>
                <c:pt idx="1520">
                  <c:v>0.55100000000000005</c:v>
                </c:pt>
                <c:pt idx="1521">
                  <c:v>0.54900000000000004</c:v>
                </c:pt>
                <c:pt idx="1522">
                  <c:v>0.57899999999999996</c:v>
                </c:pt>
                <c:pt idx="1523">
                  <c:v>0.55000000000000004</c:v>
                </c:pt>
                <c:pt idx="1524">
                  <c:v>0.59099999999999997</c:v>
                </c:pt>
                <c:pt idx="1525">
                  <c:v>0.53900000000000003</c:v>
                </c:pt>
                <c:pt idx="1526">
                  <c:v>0.57299999999999995</c:v>
                </c:pt>
                <c:pt idx="1527">
                  <c:v>0.58099999999999996</c:v>
                </c:pt>
                <c:pt idx="1528">
                  <c:v>0.53600000000000003</c:v>
                </c:pt>
                <c:pt idx="1529">
                  <c:v>0.54900000000000004</c:v>
                </c:pt>
                <c:pt idx="1530">
                  <c:v>0.54</c:v>
                </c:pt>
                <c:pt idx="1531">
                  <c:v>0.57299999999999995</c:v>
                </c:pt>
                <c:pt idx="1532">
                  <c:v>0.57799999999999996</c:v>
                </c:pt>
                <c:pt idx="1533">
                  <c:v>0.54900000000000004</c:v>
                </c:pt>
                <c:pt idx="1534">
                  <c:v>0.53100000000000003</c:v>
                </c:pt>
                <c:pt idx="1535">
                  <c:v>0.53200000000000003</c:v>
                </c:pt>
                <c:pt idx="1536">
                  <c:v>0.56100000000000005</c:v>
                </c:pt>
                <c:pt idx="1537">
                  <c:v>0.55700000000000005</c:v>
                </c:pt>
                <c:pt idx="1538">
                  <c:v>0.56299999999999994</c:v>
                </c:pt>
                <c:pt idx="1539">
                  <c:v>0.54400000000000004</c:v>
                </c:pt>
                <c:pt idx="1540">
                  <c:v>0.55700000000000005</c:v>
                </c:pt>
                <c:pt idx="1541">
                  <c:v>0.56499999999999995</c:v>
                </c:pt>
                <c:pt idx="1542">
                  <c:v>0.56299999999999994</c:v>
                </c:pt>
                <c:pt idx="1543">
                  <c:v>0.57799999999999996</c:v>
                </c:pt>
                <c:pt idx="1544">
                  <c:v>0.58099999999999996</c:v>
                </c:pt>
                <c:pt idx="1545">
                  <c:v>0.54400000000000004</c:v>
                </c:pt>
                <c:pt idx="1546">
                  <c:v>0.57699999999999996</c:v>
                </c:pt>
                <c:pt idx="1547">
                  <c:v>0.55600000000000005</c:v>
                </c:pt>
                <c:pt idx="1548">
                  <c:v>0.51400000000000001</c:v>
                </c:pt>
                <c:pt idx="1549">
                  <c:v>0.55000000000000004</c:v>
                </c:pt>
                <c:pt idx="1550">
                  <c:v>0.60199999999999998</c:v>
                </c:pt>
                <c:pt idx="1551">
                  <c:v>0.54200000000000004</c:v>
                </c:pt>
                <c:pt idx="1552">
                  <c:v>0.56299999999999994</c:v>
                </c:pt>
                <c:pt idx="1553">
                  <c:v>0.53600000000000003</c:v>
                </c:pt>
                <c:pt idx="1554">
                  <c:v>0.56699999999999995</c:v>
                </c:pt>
                <c:pt idx="1555">
                  <c:v>0.56599999999999995</c:v>
                </c:pt>
                <c:pt idx="1556">
                  <c:v>0.54800000000000004</c:v>
                </c:pt>
                <c:pt idx="1557">
                  <c:v>0.57299999999999995</c:v>
                </c:pt>
                <c:pt idx="1558">
                  <c:v>0.59</c:v>
                </c:pt>
                <c:pt idx="1559">
                  <c:v>0.58499999999999996</c:v>
                </c:pt>
                <c:pt idx="1560">
                  <c:v>0.58099999999999996</c:v>
                </c:pt>
                <c:pt idx="1561">
                  <c:v>0.57399999999999995</c:v>
                </c:pt>
                <c:pt idx="1562">
                  <c:v>0.56899999999999995</c:v>
                </c:pt>
                <c:pt idx="1563">
                  <c:v>0.56999999999999995</c:v>
                </c:pt>
                <c:pt idx="1564">
                  <c:v>0.52</c:v>
                </c:pt>
                <c:pt idx="1565">
                  <c:v>0.496</c:v>
                </c:pt>
                <c:pt idx="1566">
                  <c:v>0.56100000000000005</c:v>
                </c:pt>
                <c:pt idx="1567">
                  <c:v>0.57699999999999996</c:v>
                </c:pt>
                <c:pt idx="1568">
                  <c:v>0.57699999999999996</c:v>
                </c:pt>
                <c:pt idx="1569">
                  <c:v>0.57399999999999995</c:v>
                </c:pt>
                <c:pt idx="1570">
                  <c:v>0.57599999999999996</c:v>
                </c:pt>
                <c:pt idx="1571">
                  <c:v>0.55200000000000005</c:v>
                </c:pt>
                <c:pt idx="1572">
                  <c:v>0.54200000000000004</c:v>
                </c:pt>
                <c:pt idx="1573">
                  <c:v>0.57999999999999996</c:v>
                </c:pt>
                <c:pt idx="1574">
                  <c:v>0.52400000000000002</c:v>
                </c:pt>
                <c:pt idx="1575">
                  <c:v>0.54700000000000004</c:v>
                </c:pt>
                <c:pt idx="1576">
                  <c:v>0.54</c:v>
                </c:pt>
                <c:pt idx="1577">
                  <c:v>0.56299999999999994</c:v>
                </c:pt>
                <c:pt idx="1578">
                  <c:v>0.60499999999999998</c:v>
                </c:pt>
                <c:pt idx="1579">
                  <c:v>0.58799999999999997</c:v>
                </c:pt>
                <c:pt idx="1580">
                  <c:v>0.56699999999999995</c:v>
                </c:pt>
                <c:pt idx="1581">
                  <c:v>0.55400000000000005</c:v>
                </c:pt>
                <c:pt idx="1582">
                  <c:v>0.53800000000000003</c:v>
                </c:pt>
                <c:pt idx="1583">
                  <c:v>0.57099999999999995</c:v>
                </c:pt>
                <c:pt idx="1584">
                  <c:v>0.58499999999999996</c:v>
                </c:pt>
                <c:pt idx="1585">
                  <c:v>0.55400000000000005</c:v>
                </c:pt>
                <c:pt idx="1586">
                  <c:v>0.54900000000000004</c:v>
                </c:pt>
                <c:pt idx="1587">
                  <c:v>0.56799999999999995</c:v>
                </c:pt>
                <c:pt idx="1588">
                  <c:v>0.59899999999999998</c:v>
                </c:pt>
                <c:pt idx="1589">
                  <c:v>0.57099999999999995</c:v>
                </c:pt>
                <c:pt idx="1590">
                  <c:v>0.57499999999999996</c:v>
                </c:pt>
                <c:pt idx="1591">
                  <c:v>0.53600000000000003</c:v>
                </c:pt>
                <c:pt idx="1592">
                  <c:v>0.55700000000000005</c:v>
                </c:pt>
                <c:pt idx="1593">
                  <c:v>0.59</c:v>
                </c:pt>
                <c:pt idx="1594">
                  <c:v>0.55100000000000005</c:v>
                </c:pt>
                <c:pt idx="1595">
                  <c:v>0.54900000000000004</c:v>
                </c:pt>
                <c:pt idx="1596">
                  <c:v>0.57799999999999996</c:v>
                </c:pt>
                <c:pt idx="1597">
                  <c:v>0.54700000000000004</c:v>
                </c:pt>
                <c:pt idx="1598">
                  <c:v>0.56399999999999995</c:v>
                </c:pt>
                <c:pt idx="1599">
                  <c:v>0.59099999999999997</c:v>
                </c:pt>
                <c:pt idx="1600">
                  <c:v>0.56599999999999995</c:v>
                </c:pt>
                <c:pt idx="1601">
                  <c:v>0.54800000000000004</c:v>
                </c:pt>
                <c:pt idx="1602">
                  <c:v>0.55300000000000005</c:v>
                </c:pt>
                <c:pt idx="1603">
                  <c:v>0.55800000000000005</c:v>
                </c:pt>
                <c:pt idx="1604">
                  <c:v>0.58199999999999996</c:v>
                </c:pt>
                <c:pt idx="1605">
                  <c:v>0.57099999999999995</c:v>
                </c:pt>
                <c:pt idx="1606">
                  <c:v>0.55700000000000005</c:v>
                </c:pt>
                <c:pt idx="1607">
                  <c:v>0.55900000000000005</c:v>
                </c:pt>
                <c:pt idx="1608">
                  <c:v>0.52900000000000003</c:v>
                </c:pt>
                <c:pt idx="1609">
                  <c:v>0.55500000000000005</c:v>
                </c:pt>
                <c:pt idx="1610">
                  <c:v>0.53400000000000003</c:v>
                </c:pt>
                <c:pt idx="1611">
                  <c:v>0.56499999999999995</c:v>
                </c:pt>
                <c:pt idx="1612">
                  <c:v>0.56699999999999995</c:v>
                </c:pt>
                <c:pt idx="1613">
                  <c:v>0.55400000000000005</c:v>
                </c:pt>
                <c:pt idx="1614">
                  <c:v>0.56799999999999995</c:v>
                </c:pt>
                <c:pt idx="1615">
                  <c:v>0.57499999999999996</c:v>
                </c:pt>
                <c:pt idx="1616">
                  <c:v>0.53700000000000003</c:v>
                </c:pt>
                <c:pt idx="1617">
                  <c:v>0.53800000000000003</c:v>
                </c:pt>
                <c:pt idx="1618">
                  <c:v>0.54100000000000004</c:v>
                </c:pt>
                <c:pt idx="1619">
                  <c:v>0.56999999999999995</c:v>
                </c:pt>
                <c:pt idx="1620">
                  <c:v>0.56499999999999995</c:v>
                </c:pt>
                <c:pt idx="1621">
                  <c:v>0.52400000000000002</c:v>
                </c:pt>
                <c:pt idx="1622">
                  <c:v>0.55100000000000005</c:v>
                </c:pt>
                <c:pt idx="1623">
                  <c:v>0.56000000000000005</c:v>
                </c:pt>
                <c:pt idx="1624">
                  <c:v>0.56299999999999994</c:v>
                </c:pt>
                <c:pt idx="1625">
                  <c:v>0.56599999999999995</c:v>
                </c:pt>
                <c:pt idx="1626">
                  <c:v>0.56799999999999995</c:v>
                </c:pt>
                <c:pt idx="1627">
                  <c:v>0.56200000000000006</c:v>
                </c:pt>
                <c:pt idx="1628">
                  <c:v>0.54500000000000004</c:v>
                </c:pt>
                <c:pt idx="1629">
                  <c:v>0.58699999999999997</c:v>
                </c:pt>
                <c:pt idx="1630">
                  <c:v>0.54400000000000004</c:v>
                </c:pt>
                <c:pt idx="1631">
                  <c:v>0.57199999999999995</c:v>
                </c:pt>
                <c:pt idx="1632">
                  <c:v>0.53900000000000003</c:v>
                </c:pt>
                <c:pt idx="1633">
                  <c:v>0.55700000000000005</c:v>
                </c:pt>
                <c:pt idx="1634">
                  <c:v>0.58899999999999997</c:v>
                </c:pt>
                <c:pt idx="1635">
                  <c:v>0.58399999999999996</c:v>
                </c:pt>
                <c:pt idx="1636">
                  <c:v>0.52</c:v>
                </c:pt>
                <c:pt idx="1637">
                  <c:v>0.54800000000000004</c:v>
                </c:pt>
                <c:pt idx="1638">
                  <c:v>0.55900000000000005</c:v>
                </c:pt>
                <c:pt idx="1639">
                  <c:v>0.54200000000000004</c:v>
                </c:pt>
                <c:pt idx="1640">
                  <c:v>0.55300000000000005</c:v>
                </c:pt>
                <c:pt idx="1641">
                  <c:v>0.57199999999999995</c:v>
                </c:pt>
                <c:pt idx="1642">
                  <c:v>0.56100000000000005</c:v>
                </c:pt>
                <c:pt idx="1643">
                  <c:v>0.58499999999999996</c:v>
                </c:pt>
                <c:pt idx="1644">
                  <c:v>0.55300000000000005</c:v>
                </c:pt>
                <c:pt idx="1645">
                  <c:v>0.58699999999999997</c:v>
                </c:pt>
                <c:pt idx="1646">
                  <c:v>0.56799999999999995</c:v>
                </c:pt>
                <c:pt idx="1647">
                  <c:v>0.57199999999999995</c:v>
                </c:pt>
                <c:pt idx="1648">
                  <c:v>0.53500000000000003</c:v>
                </c:pt>
                <c:pt idx="1649">
                  <c:v>0.59699999999999998</c:v>
                </c:pt>
                <c:pt idx="1650">
                  <c:v>0.55000000000000004</c:v>
                </c:pt>
                <c:pt idx="1651">
                  <c:v>0.54100000000000004</c:v>
                </c:pt>
                <c:pt idx="1652">
                  <c:v>0.59</c:v>
                </c:pt>
                <c:pt idx="1653">
                  <c:v>0.56200000000000006</c:v>
                </c:pt>
                <c:pt idx="1654">
                  <c:v>0.57099999999999995</c:v>
                </c:pt>
                <c:pt idx="1655">
                  <c:v>0.56299999999999994</c:v>
                </c:pt>
                <c:pt idx="1656">
                  <c:v>0.56899999999999995</c:v>
                </c:pt>
                <c:pt idx="1657">
                  <c:v>0.51200000000000001</c:v>
                </c:pt>
                <c:pt idx="1658">
                  <c:v>0.56200000000000006</c:v>
                </c:pt>
                <c:pt idx="1659">
                  <c:v>0.55900000000000005</c:v>
                </c:pt>
                <c:pt idx="1660">
                  <c:v>0.54400000000000004</c:v>
                </c:pt>
                <c:pt idx="1661">
                  <c:v>0.55700000000000005</c:v>
                </c:pt>
                <c:pt idx="1662">
                  <c:v>0.54200000000000004</c:v>
                </c:pt>
                <c:pt idx="1663">
                  <c:v>0.57099999999999995</c:v>
                </c:pt>
                <c:pt idx="1664">
                  <c:v>0.57399999999999995</c:v>
                </c:pt>
                <c:pt idx="1665">
                  <c:v>0.55700000000000005</c:v>
                </c:pt>
                <c:pt idx="1666">
                  <c:v>0.55600000000000005</c:v>
                </c:pt>
                <c:pt idx="1667">
                  <c:v>0.54300000000000004</c:v>
                </c:pt>
                <c:pt idx="1668">
                  <c:v>0.55300000000000005</c:v>
                </c:pt>
                <c:pt idx="1669">
                  <c:v>0.55200000000000005</c:v>
                </c:pt>
                <c:pt idx="1670">
                  <c:v>0.56100000000000005</c:v>
                </c:pt>
                <c:pt idx="1671">
                  <c:v>0.58099999999999996</c:v>
                </c:pt>
                <c:pt idx="1672">
                  <c:v>0.54700000000000004</c:v>
                </c:pt>
                <c:pt idx="1673">
                  <c:v>0.54700000000000004</c:v>
                </c:pt>
                <c:pt idx="1674">
                  <c:v>0.54700000000000004</c:v>
                </c:pt>
                <c:pt idx="1675">
                  <c:v>0.53</c:v>
                </c:pt>
                <c:pt idx="1676">
                  <c:v>0.55600000000000005</c:v>
                </c:pt>
                <c:pt idx="1677">
                  <c:v>0.56200000000000006</c:v>
                </c:pt>
                <c:pt idx="1678">
                  <c:v>0.55900000000000005</c:v>
                </c:pt>
                <c:pt idx="1679">
                  <c:v>0.57399999999999995</c:v>
                </c:pt>
                <c:pt idx="1680">
                  <c:v>0.57399999999999995</c:v>
                </c:pt>
                <c:pt idx="1681">
                  <c:v>0.56200000000000006</c:v>
                </c:pt>
                <c:pt idx="1682">
                  <c:v>0.55300000000000005</c:v>
                </c:pt>
                <c:pt idx="1683">
                  <c:v>0.56599999999999995</c:v>
                </c:pt>
                <c:pt idx="1684">
                  <c:v>0.58299999999999996</c:v>
                </c:pt>
                <c:pt idx="1685">
                  <c:v>0.57199999999999995</c:v>
                </c:pt>
                <c:pt idx="1686">
                  <c:v>0.59299999999999997</c:v>
                </c:pt>
                <c:pt idx="1687">
                  <c:v>0.55000000000000004</c:v>
                </c:pt>
                <c:pt idx="1688">
                  <c:v>0.57199999999999995</c:v>
                </c:pt>
                <c:pt idx="1689">
                  <c:v>0.59199999999999997</c:v>
                </c:pt>
                <c:pt idx="1690">
                  <c:v>0.55400000000000005</c:v>
                </c:pt>
                <c:pt idx="1691">
                  <c:v>0.57099999999999995</c:v>
                </c:pt>
                <c:pt idx="1692">
                  <c:v>0.56899999999999995</c:v>
                </c:pt>
                <c:pt idx="1693">
                  <c:v>0.55000000000000004</c:v>
                </c:pt>
                <c:pt idx="1694">
                  <c:v>0.57299999999999995</c:v>
                </c:pt>
                <c:pt idx="1695">
                  <c:v>0.56699999999999995</c:v>
                </c:pt>
                <c:pt idx="1696">
                  <c:v>0.54300000000000004</c:v>
                </c:pt>
                <c:pt idx="1697">
                  <c:v>0.54300000000000004</c:v>
                </c:pt>
                <c:pt idx="1698">
                  <c:v>0.56999999999999995</c:v>
                </c:pt>
                <c:pt idx="1699">
                  <c:v>0.59099999999999997</c:v>
                </c:pt>
                <c:pt idx="1700">
                  <c:v>0.55500000000000005</c:v>
                </c:pt>
                <c:pt idx="1701">
                  <c:v>0.55300000000000005</c:v>
                </c:pt>
                <c:pt idx="1702">
                  <c:v>0.57399999999999995</c:v>
                </c:pt>
                <c:pt idx="1703">
                  <c:v>0.54300000000000004</c:v>
                </c:pt>
                <c:pt idx="1704">
                  <c:v>0.56799999999999995</c:v>
                </c:pt>
                <c:pt idx="1705">
                  <c:v>0.57199999999999995</c:v>
                </c:pt>
                <c:pt idx="1706">
                  <c:v>0.56000000000000005</c:v>
                </c:pt>
                <c:pt idx="1707">
                  <c:v>0.57699999999999996</c:v>
                </c:pt>
                <c:pt idx="1708">
                  <c:v>0.57799999999999996</c:v>
                </c:pt>
                <c:pt idx="1709">
                  <c:v>0.57999999999999996</c:v>
                </c:pt>
                <c:pt idx="1710">
                  <c:v>0.55400000000000005</c:v>
                </c:pt>
                <c:pt idx="1711">
                  <c:v>0.53800000000000003</c:v>
                </c:pt>
                <c:pt idx="1712">
                  <c:v>0.59499999999999997</c:v>
                </c:pt>
                <c:pt idx="1713">
                  <c:v>0.53900000000000003</c:v>
                </c:pt>
                <c:pt idx="1714">
                  <c:v>0.53800000000000003</c:v>
                </c:pt>
                <c:pt idx="1715">
                  <c:v>0.56899999999999995</c:v>
                </c:pt>
                <c:pt idx="1716">
                  <c:v>0.58799999999999997</c:v>
                </c:pt>
                <c:pt idx="1717">
                  <c:v>0.55900000000000005</c:v>
                </c:pt>
                <c:pt idx="1718">
                  <c:v>0.57999999999999996</c:v>
                </c:pt>
                <c:pt idx="1719">
                  <c:v>0.55400000000000005</c:v>
                </c:pt>
                <c:pt idx="1720">
                  <c:v>0.56799999999999995</c:v>
                </c:pt>
                <c:pt idx="1721">
                  <c:v>0.57199999999999995</c:v>
                </c:pt>
                <c:pt idx="1722">
                  <c:v>0.53200000000000003</c:v>
                </c:pt>
                <c:pt idx="1723">
                  <c:v>0.52400000000000002</c:v>
                </c:pt>
                <c:pt idx="1724">
                  <c:v>0.55600000000000005</c:v>
                </c:pt>
                <c:pt idx="1725">
                  <c:v>0.57399999999999995</c:v>
                </c:pt>
                <c:pt idx="1726">
                  <c:v>0.54800000000000004</c:v>
                </c:pt>
                <c:pt idx="1727">
                  <c:v>0.54400000000000004</c:v>
                </c:pt>
                <c:pt idx="1728">
                  <c:v>0.58599999999999997</c:v>
                </c:pt>
                <c:pt idx="1729">
                  <c:v>0.54900000000000004</c:v>
                </c:pt>
                <c:pt idx="1730">
                  <c:v>0.57999999999999996</c:v>
                </c:pt>
                <c:pt idx="1731">
                  <c:v>0.56699999999999995</c:v>
                </c:pt>
                <c:pt idx="1732">
                  <c:v>0.57599999999999996</c:v>
                </c:pt>
                <c:pt idx="1733">
                  <c:v>0.53100000000000003</c:v>
                </c:pt>
                <c:pt idx="1734">
                  <c:v>0.56200000000000006</c:v>
                </c:pt>
                <c:pt idx="1735">
                  <c:v>0.52600000000000002</c:v>
                </c:pt>
                <c:pt idx="1736">
                  <c:v>0.55200000000000005</c:v>
                </c:pt>
                <c:pt idx="1737">
                  <c:v>0.55500000000000005</c:v>
                </c:pt>
                <c:pt idx="1738">
                  <c:v>0.55100000000000005</c:v>
                </c:pt>
                <c:pt idx="1739">
                  <c:v>0.56799999999999995</c:v>
                </c:pt>
                <c:pt idx="1740">
                  <c:v>0.54</c:v>
                </c:pt>
                <c:pt idx="1741">
                  <c:v>0.56299999999999994</c:v>
                </c:pt>
                <c:pt idx="1742">
                  <c:v>0.58699999999999997</c:v>
                </c:pt>
                <c:pt idx="1743">
                  <c:v>0.58499999999999996</c:v>
                </c:pt>
                <c:pt idx="1744">
                  <c:v>0.55000000000000004</c:v>
                </c:pt>
                <c:pt idx="1745">
                  <c:v>0.57099999999999995</c:v>
                </c:pt>
                <c:pt idx="1746">
                  <c:v>0.55300000000000005</c:v>
                </c:pt>
                <c:pt idx="1747">
                  <c:v>0.53400000000000003</c:v>
                </c:pt>
                <c:pt idx="1748">
                  <c:v>0.54600000000000004</c:v>
                </c:pt>
                <c:pt idx="1749">
                  <c:v>0.54900000000000004</c:v>
                </c:pt>
                <c:pt idx="1750">
                  <c:v>0.57199999999999995</c:v>
                </c:pt>
                <c:pt idx="1751">
                  <c:v>0.58799999999999997</c:v>
                </c:pt>
                <c:pt idx="1752">
                  <c:v>0.58199999999999996</c:v>
                </c:pt>
                <c:pt idx="1753">
                  <c:v>0.57199999999999995</c:v>
                </c:pt>
                <c:pt idx="1754">
                  <c:v>0.59</c:v>
                </c:pt>
                <c:pt idx="1755">
                  <c:v>0.55100000000000005</c:v>
                </c:pt>
                <c:pt idx="1756">
                  <c:v>0.58199999999999996</c:v>
                </c:pt>
                <c:pt idx="1757">
                  <c:v>0.54700000000000004</c:v>
                </c:pt>
                <c:pt idx="1758">
                  <c:v>0.56000000000000005</c:v>
                </c:pt>
                <c:pt idx="1759">
                  <c:v>0.55100000000000005</c:v>
                </c:pt>
                <c:pt idx="1760">
                  <c:v>0.55800000000000005</c:v>
                </c:pt>
                <c:pt idx="1761">
                  <c:v>0.55700000000000005</c:v>
                </c:pt>
                <c:pt idx="1762">
                  <c:v>0.56499999999999995</c:v>
                </c:pt>
                <c:pt idx="1763">
                  <c:v>0.56299999999999994</c:v>
                </c:pt>
                <c:pt idx="1764">
                  <c:v>0.55200000000000005</c:v>
                </c:pt>
                <c:pt idx="1765">
                  <c:v>0.53400000000000003</c:v>
                </c:pt>
                <c:pt idx="1766">
                  <c:v>0.53100000000000003</c:v>
                </c:pt>
                <c:pt idx="1767">
                  <c:v>0.50800000000000001</c:v>
                </c:pt>
                <c:pt idx="1768">
                  <c:v>0.57499999999999996</c:v>
                </c:pt>
                <c:pt idx="1769">
                  <c:v>0.55100000000000005</c:v>
                </c:pt>
                <c:pt idx="1770">
                  <c:v>0.59099999999999997</c:v>
                </c:pt>
                <c:pt idx="1771">
                  <c:v>0.56200000000000006</c:v>
                </c:pt>
                <c:pt idx="1772">
                  <c:v>0.58399999999999996</c:v>
                </c:pt>
                <c:pt idx="1773">
                  <c:v>0.505</c:v>
                </c:pt>
                <c:pt idx="1774">
                  <c:v>0.54800000000000004</c:v>
                </c:pt>
                <c:pt idx="1775">
                  <c:v>0.56899999999999995</c:v>
                </c:pt>
                <c:pt idx="1776">
                  <c:v>0.56200000000000006</c:v>
                </c:pt>
                <c:pt idx="1777">
                  <c:v>0.53500000000000003</c:v>
                </c:pt>
                <c:pt idx="1778">
                  <c:v>0.58899999999999997</c:v>
                </c:pt>
                <c:pt idx="1779">
                  <c:v>0.53500000000000003</c:v>
                </c:pt>
                <c:pt idx="1780">
                  <c:v>0.54100000000000004</c:v>
                </c:pt>
                <c:pt idx="1781">
                  <c:v>0.58699999999999997</c:v>
                </c:pt>
                <c:pt idx="1782">
                  <c:v>0.55700000000000005</c:v>
                </c:pt>
                <c:pt idx="1783">
                  <c:v>0.56499999999999995</c:v>
                </c:pt>
                <c:pt idx="1784">
                  <c:v>0.59799999999999998</c:v>
                </c:pt>
                <c:pt idx="1785">
                  <c:v>0.55600000000000005</c:v>
                </c:pt>
                <c:pt idx="1786">
                  <c:v>0.59399999999999997</c:v>
                </c:pt>
                <c:pt idx="1787">
                  <c:v>0.56299999999999994</c:v>
                </c:pt>
                <c:pt idx="1788">
                  <c:v>0.55700000000000005</c:v>
                </c:pt>
                <c:pt idx="1789">
                  <c:v>0.53</c:v>
                </c:pt>
                <c:pt idx="1790">
                  <c:v>0.58099999999999996</c:v>
                </c:pt>
                <c:pt idx="1791">
                  <c:v>0.54800000000000004</c:v>
                </c:pt>
                <c:pt idx="1792">
                  <c:v>0.57899999999999996</c:v>
                </c:pt>
                <c:pt idx="1793">
                  <c:v>0.58799999999999997</c:v>
                </c:pt>
                <c:pt idx="1794">
                  <c:v>0.6</c:v>
                </c:pt>
                <c:pt idx="1795">
                  <c:v>0.58299999999999996</c:v>
                </c:pt>
                <c:pt idx="1796">
                  <c:v>0.53300000000000003</c:v>
                </c:pt>
                <c:pt idx="1797">
                  <c:v>0.56999999999999995</c:v>
                </c:pt>
                <c:pt idx="1798">
                  <c:v>0.52500000000000002</c:v>
                </c:pt>
                <c:pt idx="1799">
                  <c:v>0.57599999999999996</c:v>
                </c:pt>
                <c:pt idx="1800">
                  <c:v>0.56399999999999995</c:v>
                </c:pt>
                <c:pt idx="1801">
                  <c:v>0.56499999999999995</c:v>
                </c:pt>
                <c:pt idx="1802">
                  <c:v>0.56899999999999995</c:v>
                </c:pt>
                <c:pt idx="1803">
                  <c:v>0.57999999999999996</c:v>
                </c:pt>
                <c:pt idx="1804">
                  <c:v>0.53200000000000003</c:v>
                </c:pt>
                <c:pt idx="1805">
                  <c:v>0.56299999999999994</c:v>
                </c:pt>
                <c:pt idx="1806">
                  <c:v>0.57299999999999995</c:v>
                </c:pt>
                <c:pt idx="1807">
                  <c:v>0.57899999999999996</c:v>
                </c:pt>
                <c:pt idx="1808">
                  <c:v>0.56200000000000006</c:v>
                </c:pt>
                <c:pt idx="1809">
                  <c:v>0.57899999999999996</c:v>
                </c:pt>
                <c:pt idx="1810">
                  <c:v>0.57699999999999996</c:v>
                </c:pt>
                <c:pt idx="1811">
                  <c:v>0.57499999999999996</c:v>
                </c:pt>
                <c:pt idx="1812">
                  <c:v>0.56999999999999995</c:v>
                </c:pt>
                <c:pt idx="1813">
                  <c:v>0.54900000000000004</c:v>
                </c:pt>
                <c:pt idx="1814">
                  <c:v>0.53200000000000003</c:v>
                </c:pt>
                <c:pt idx="1815">
                  <c:v>0.55400000000000005</c:v>
                </c:pt>
                <c:pt idx="1816">
                  <c:v>0.57499999999999996</c:v>
                </c:pt>
                <c:pt idx="1817">
                  <c:v>0.58099999999999996</c:v>
                </c:pt>
                <c:pt idx="1818">
                  <c:v>0.54300000000000004</c:v>
                </c:pt>
                <c:pt idx="1819">
                  <c:v>0.54700000000000004</c:v>
                </c:pt>
                <c:pt idx="1820">
                  <c:v>0.56299999999999994</c:v>
                </c:pt>
                <c:pt idx="1821">
                  <c:v>0.53700000000000003</c:v>
                </c:pt>
                <c:pt idx="1822">
                  <c:v>0.56299999999999994</c:v>
                </c:pt>
                <c:pt idx="1823">
                  <c:v>0.54800000000000004</c:v>
                </c:pt>
                <c:pt idx="1824">
                  <c:v>0.52800000000000002</c:v>
                </c:pt>
                <c:pt idx="1825">
                  <c:v>0.54300000000000004</c:v>
                </c:pt>
                <c:pt idx="1826">
                  <c:v>0.56999999999999995</c:v>
                </c:pt>
                <c:pt idx="1827">
                  <c:v>0.56399999999999995</c:v>
                </c:pt>
                <c:pt idx="1828">
                  <c:v>0.54500000000000004</c:v>
                </c:pt>
                <c:pt idx="1829">
                  <c:v>0.55900000000000005</c:v>
                </c:pt>
                <c:pt idx="1830">
                  <c:v>0.58799999999999997</c:v>
                </c:pt>
                <c:pt idx="1831">
                  <c:v>0.55400000000000005</c:v>
                </c:pt>
                <c:pt idx="1832">
                  <c:v>0.55200000000000005</c:v>
                </c:pt>
                <c:pt idx="1833">
                  <c:v>0.56000000000000005</c:v>
                </c:pt>
                <c:pt idx="1834">
                  <c:v>0.57499999999999996</c:v>
                </c:pt>
                <c:pt idx="1835">
                  <c:v>0.54800000000000004</c:v>
                </c:pt>
                <c:pt idx="1836">
                  <c:v>0.52800000000000002</c:v>
                </c:pt>
                <c:pt idx="1837">
                  <c:v>0.59</c:v>
                </c:pt>
                <c:pt idx="1838">
                  <c:v>0.54200000000000004</c:v>
                </c:pt>
                <c:pt idx="1839">
                  <c:v>0.58499999999999996</c:v>
                </c:pt>
                <c:pt idx="1840">
                  <c:v>0.55300000000000005</c:v>
                </c:pt>
                <c:pt idx="1841">
                  <c:v>0.58499999999999996</c:v>
                </c:pt>
                <c:pt idx="1842">
                  <c:v>0.60299999999999998</c:v>
                </c:pt>
                <c:pt idx="1843">
                  <c:v>0.503</c:v>
                </c:pt>
                <c:pt idx="1844">
                  <c:v>0.54100000000000004</c:v>
                </c:pt>
                <c:pt idx="1845">
                  <c:v>0.53600000000000003</c:v>
                </c:pt>
                <c:pt idx="1846">
                  <c:v>0.57799999999999996</c:v>
                </c:pt>
                <c:pt idx="1847">
                  <c:v>0.52500000000000002</c:v>
                </c:pt>
                <c:pt idx="1848">
                  <c:v>0.55900000000000005</c:v>
                </c:pt>
                <c:pt idx="1849">
                  <c:v>0.55800000000000005</c:v>
                </c:pt>
                <c:pt idx="1850">
                  <c:v>0.56100000000000005</c:v>
                </c:pt>
                <c:pt idx="1851">
                  <c:v>0.56999999999999995</c:v>
                </c:pt>
                <c:pt idx="1852">
                  <c:v>0.55400000000000005</c:v>
                </c:pt>
                <c:pt idx="1853">
                  <c:v>0.54100000000000004</c:v>
                </c:pt>
                <c:pt idx="1854">
                  <c:v>0.57399999999999995</c:v>
                </c:pt>
                <c:pt idx="1855">
                  <c:v>0.52900000000000003</c:v>
                </c:pt>
                <c:pt idx="1856">
                  <c:v>0.54700000000000004</c:v>
                </c:pt>
                <c:pt idx="1857">
                  <c:v>0.53200000000000003</c:v>
                </c:pt>
                <c:pt idx="1858">
                  <c:v>0.56499999999999995</c:v>
                </c:pt>
                <c:pt idx="1859">
                  <c:v>0.56200000000000006</c:v>
                </c:pt>
                <c:pt idx="1860">
                  <c:v>0.55300000000000005</c:v>
                </c:pt>
                <c:pt idx="1861">
                  <c:v>0.56499999999999995</c:v>
                </c:pt>
                <c:pt idx="1862">
                  <c:v>0.58799999999999997</c:v>
                </c:pt>
                <c:pt idx="1863">
                  <c:v>0.57299999999999995</c:v>
                </c:pt>
                <c:pt idx="1864">
                  <c:v>0.58699999999999997</c:v>
                </c:pt>
                <c:pt idx="1865">
                  <c:v>0.54500000000000004</c:v>
                </c:pt>
                <c:pt idx="1866">
                  <c:v>0.50800000000000001</c:v>
                </c:pt>
                <c:pt idx="1867">
                  <c:v>0.56000000000000005</c:v>
                </c:pt>
                <c:pt idx="1868">
                  <c:v>0.58499999999999996</c:v>
                </c:pt>
                <c:pt idx="1869">
                  <c:v>0.57499999999999996</c:v>
                </c:pt>
                <c:pt idx="1870">
                  <c:v>0.53700000000000003</c:v>
                </c:pt>
                <c:pt idx="1871">
                  <c:v>0.54200000000000004</c:v>
                </c:pt>
                <c:pt idx="1872">
                  <c:v>0.53200000000000003</c:v>
                </c:pt>
                <c:pt idx="1873">
                  <c:v>0.55600000000000005</c:v>
                </c:pt>
                <c:pt idx="1874">
                  <c:v>0.54</c:v>
                </c:pt>
                <c:pt idx="1875">
                  <c:v>0.55700000000000005</c:v>
                </c:pt>
                <c:pt idx="1876">
                  <c:v>0.55200000000000005</c:v>
                </c:pt>
                <c:pt idx="1877">
                  <c:v>0.54300000000000004</c:v>
                </c:pt>
                <c:pt idx="1878">
                  <c:v>0.58399999999999996</c:v>
                </c:pt>
                <c:pt idx="1879">
                  <c:v>0.56699999999999995</c:v>
                </c:pt>
                <c:pt idx="1880">
                  <c:v>0.56999999999999995</c:v>
                </c:pt>
                <c:pt idx="1881">
                  <c:v>0.57399999999999995</c:v>
                </c:pt>
                <c:pt idx="1882">
                  <c:v>0.57399999999999995</c:v>
                </c:pt>
                <c:pt idx="1883">
                  <c:v>0.54900000000000004</c:v>
                </c:pt>
                <c:pt idx="1884">
                  <c:v>0.55000000000000004</c:v>
                </c:pt>
                <c:pt idx="1885">
                  <c:v>0.58499999999999996</c:v>
                </c:pt>
                <c:pt idx="1886">
                  <c:v>0.56599999999999995</c:v>
                </c:pt>
                <c:pt idx="1887">
                  <c:v>0.53200000000000003</c:v>
                </c:pt>
                <c:pt idx="1888">
                  <c:v>0.54400000000000004</c:v>
                </c:pt>
                <c:pt idx="1889">
                  <c:v>0.57699999999999996</c:v>
                </c:pt>
                <c:pt idx="1890">
                  <c:v>0.54300000000000004</c:v>
                </c:pt>
                <c:pt idx="1891">
                  <c:v>0.53</c:v>
                </c:pt>
                <c:pt idx="1892">
                  <c:v>0.58299999999999996</c:v>
                </c:pt>
                <c:pt idx="1893">
                  <c:v>0.54</c:v>
                </c:pt>
                <c:pt idx="1894">
                  <c:v>0.56399999999999995</c:v>
                </c:pt>
                <c:pt idx="1895">
                  <c:v>0.52700000000000002</c:v>
                </c:pt>
                <c:pt idx="1896">
                  <c:v>0.54100000000000004</c:v>
                </c:pt>
                <c:pt idx="1897">
                  <c:v>0.54700000000000004</c:v>
                </c:pt>
                <c:pt idx="1898">
                  <c:v>0.55100000000000005</c:v>
                </c:pt>
                <c:pt idx="1899">
                  <c:v>0.56799999999999995</c:v>
                </c:pt>
                <c:pt idx="1900">
                  <c:v>0.54300000000000004</c:v>
                </c:pt>
                <c:pt idx="1901">
                  <c:v>0.55300000000000005</c:v>
                </c:pt>
                <c:pt idx="1902">
                  <c:v>0.53600000000000003</c:v>
                </c:pt>
                <c:pt idx="1903">
                  <c:v>0.58299999999999996</c:v>
                </c:pt>
                <c:pt idx="1904">
                  <c:v>0.53700000000000003</c:v>
                </c:pt>
                <c:pt idx="1905">
                  <c:v>0.55900000000000005</c:v>
                </c:pt>
                <c:pt idx="1906">
                  <c:v>0.56399999999999995</c:v>
                </c:pt>
                <c:pt idx="1907">
                  <c:v>0.56799999999999995</c:v>
                </c:pt>
                <c:pt idx="1908">
                  <c:v>0.54</c:v>
                </c:pt>
                <c:pt idx="1909">
                  <c:v>0.56899999999999995</c:v>
                </c:pt>
                <c:pt idx="1910">
                  <c:v>0.57299999999999995</c:v>
                </c:pt>
                <c:pt idx="1911">
                  <c:v>0.55600000000000005</c:v>
                </c:pt>
                <c:pt idx="1912">
                  <c:v>0.57399999999999995</c:v>
                </c:pt>
                <c:pt idx="1913">
                  <c:v>0.54</c:v>
                </c:pt>
                <c:pt idx="1914">
                  <c:v>0.58699999999999997</c:v>
                </c:pt>
                <c:pt idx="1915">
                  <c:v>0.60099999999999998</c:v>
                </c:pt>
                <c:pt idx="1916">
                  <c:v>0.58699999999999997</c:v>
                </c:pt>
                <c:pt idx="1917">
                  <c:v>0.54500000000000004</c:v>
                </c:pt>
                <c:pt idx="1918">
                  <c:v>0.53800000000000003</c:v>
                </c:pt>
                <c:pt idx="1919">
                  <c:v>0.58099999999999996</c:v>
                </c:pt>
                <c:pt idx="1920">
                  <c:v>0.55600000000000005</c:v>
                </c:pt>
                <c:pt idx="1921">
                  <c:v>0.54100000000000004</c:v>
                </c:pt>
                <c:pt idx="1922">
                  <c:v>0.56299999999999994</c:v>
                </c:pt>
                <c:pt idx="1923">
                  <c:v>0.56999999999999995</c:v>
                </c:pt>
                <c:pt idx="1924">
                  <c:v>0.53300000000000003</c:v>
                </c:pt>
                <c:pt idx="1925">
                  <c:v>0.54500000000000004</c:v>
                </c:pt>
                <c:pt idx="1926">
                  <c:v>0.57399999999999995</c:v>
                </c:pt>
                <c:pt idx="1927">
                  <c:v>0.59499999999999997</c:v>
                </c:pt>
                <c:pt idx="1928">
                  <c:v>0.54400000000000004</c:v>
                </c:pt>
                <c:pt idx="1929">
                  <c:v>0.60899999999999999</c:v>
                </c:pt>
                <c:pt idx="1930">
                  <c:v>0.55500000000000005</c:v>
                </c:pt>
                <c:pt idx="1931">
                  <c:v>0.59</c:v>
                </c:pt>
                <c:pt idx="1932">
                  <c:v>0.56399999999999995</c:v>
                </c:pt>
                <c:pt idx="1933">
                  <c:v>0.57399999999999995</c:v>
                </c:pt>
                <c:pt idx="1934">
                  <c:v>0.56899999999999995</c:v>
                </c:pt>
                <c:pt idx="1935">
                  <c:v>0.57299999999999995</c:v>
                </c:pt>
                <c:pt idx="1936">
                  <c:v>0.55900000000000005</c:v>
                </c:pt>
                <c:pt idx="1937">
                  <c:v>0.53200000000000003</c:v>
                </c:pt>
                <c:pt idx="1938">
                  <c:v>0.56999999999999995</c:v>
                </c:pt>
                <c:pt idx="1939">
                  <c:v>0.54400000000000004</c:v>
                </c:pt>
                <c:pt idx="1940">
                  <c:v>0.56000000000000005</c:v>
                </c:pt>
                <c:pt idx="1941">
                  <c:v>0.54900000000000004</c:v>
                </c:pt>
                <c:pt idx="1942">
                  <c:v>0.54500000000000004</c:v>
                </c:pt>
                <c:pt idx="1943">
                  <c:v>0.55100000000000005</c:v>
                </c:pt>
                <c:pt idx="1944">
                  <c:v>0.55200000000000005</c:v>
                </c:pt>
                <c:pt idx="1945">
                  <c:v>0.56499999999999995</c:v>
                </c:pt>
                <c:pt idx="1946">
                  <c:v>0.53600000000000003</c:v>
                </c:pt>
                <c:pt idx="1947">
                  <c:v>0.54600000000000004</c:v>
                </c:pt>
                <c:pt idx="1948">
                  <c:v>0.55100000000000005</c:v>
                </c:pt>
                <c:pt idx="1949">
                  <c:v>0.52700000000000002</c:v>
                </c:pt>
                <c:pt idx="1950">
                  <c:v>0.57199999999999995</c:v>
                </c:pt>
                <c:pt idx="1951">
                  <c:v>0.51</c:v>
                </c:pt>
                <c:pt idx="1952">
                  <c:v>0.56000000000000005</c:v>
                </c:pt>
                <c:pt idx="1953">
                  <c:v>0.50600000000000001</c:v>
                </c:pt>
                <c:pt idx="1954">
                  <c:v>0.55800000000000005</c:v>
                </c:pt>
                <c:pt idx="1955">
                  <c:v>0.56999999999999995</c:v>
                </c:pt>
                <c:pt idx="1956">
                  <c:v>0.55900000000000005</c:v>
                </c:pt>
                <c:pt idx="1957">
                  <c:v>0.56100000000000005</c:v>
                </c:pt>
                <c:pt idx="1958">
                  <c:v>0.57699999999999996</c:v>
                </c:pt>
                <c:pt idx="1959">
                  <c:v>0.6</c:v>
                </c:pt>
                <c:pt idx="1960">
                  <c:v>0.6</c:v>
                </c:pt>
                <c:pt idx="1961">
                  <c:v>0.57499999999999996</c:v>
                </c:pt>
                <c:pt idx="1962">
                  <c:v>0.54700000000000004</c:v>
                </c:pt>
                <c:pt idx="1963">
                  <c:v>0.55800000000000005</c:v>
                </c:pt>
                <c:pt idx="1964">
                  <c:v>0.56399999999999995</c:v>
                </c:pt>
                <c:pt idx="1965">
                  <c:v>0.55400000000000005</c:v>
                </c:pt>
                <c:pt idx="1966">
                  <c:v>0.54800000000000004</c:v>
                </c:pt>
                <c:pt idx="1967">
                  <c:v>0.57899999999999996</c:v>
                </c:pt>
                <c:pt idx="1968">
                  <c:v>0.54500000000000004</c:v>
                </c:pt>
                <c:pt idx="1969">
                  <c:v>0.55500000000000005</c:v>
                </c:pt>
                <c:pt idx="1970">
                  <c:v>0.52300000000000002</c:v>
                </c:pt>
                <c:pt idx="1971">
                  <c:v>0.59099999999999997</c:v>
                </c:pt>
                <c:pt idx="1972">
                  <c:v>0.57299999999999995</c:v>
                </c:pt>
                <c:pt idx="1973">
                  <c:v>0.56000000000000005</c:v>
                </c:pt>
                <c:pt idx="1974">
                  <c:v>0.56399999999999995</c:v>
                </c:pt>
                <c:pt idx="1975">
                  <c:v>0.60299999999999998</c:v>
                </c:pt>
                <c:pt idx="1976">
                  <c:v>0.57099999999999995</c:v>
                </c:pt>
                <c:pt idx="1977">
                  <c:v>0.54700000000000004</c:v>
                </c:pt>
                <c:pt idx="1978">
                  <c:v>0.55400000000000005</c:v>
                </c:pt>
                <c:pt idx="1979">
                  <c:v>0.53700000000000003</c:v>
                </c:pt>
                <c:pt idx="1980">
                  <c:v>0.59</c:v>
                </c:pt>
                <c:pt idx="1981">
                  <c:v>0.53700000000000003</c:v>
                </c:pt>
                <c:pt idx="1982">
                  <c:v>0.54900000000000004</c:v>
                </c:pt>
                <c:pt idx="1983">
                  <c:v>0.55500000000000005</c:v>
                </c:pt>
                <c:pt idx="1984">
                  <c:v>0.54700000000000004</c:v>
                </c:pt>
                <c:pt idx="1985">
                  <c:v>0.54600000000000004</c:v>
                </c:pt>
                <c:pt idx="1986">
                  <c:v>0.53200000000000003</c:v>
                </c:pt>
                <c:pt idx="1987">
                  <c:v>0.55400000000000005</c:v>
                </c:pt>
                <c:pt idx="1988">
                  <c:v>0.54800000000000004</c:v>
                </c:pt>
                <c:pt idx="1989">
                  <c:v>0.56599999999999995</c:v>
                </c:pt>
                <c:pt idx="1990">
                  <c:v>0.53600000000000003</c:v>
                </c:pt>
                <c:pt idx="1991">
                  <c:v>0.53800000000000003</c:v>
                </c:pt>
                <c:pt idx="1992">
                  <c:v>0.55200000000000005</c:v>
                </c:pt>
                <c:pt idx="1993">
                  <c:v>0.58799999999999997</c:v>
                </c:pt>
                <c:pt idx="1994">
                  <c:v>0.54600000000000004</c:v>
                </c:pt>
                <c:pt idx="1995">
                  <c:v>0.57999999999999996</c:v>
                </c:pt>
                <c:pt idx="1996">
                  <c:v>0.55600000000000005</c:v>
                </c:pt>
                <c:pt idx="1997">
                  <c:v>0.58099999999999996</c:v>
                </c:pt>
                <c:pt idx="1998">
                  <c:v>0.56699999999999995</c:v>
                </c:pt>
                <c:pt idx="1999">
                  <c:v>0.55300000000000005</c:v>
                </c:pt>
                <c:pt idx="2000">
                  <c:v>0.54600000000000004</c:v>
                </c:pt>
              </c:numCache>
            </c:numRef>
          </c:yVal>
          <c:smooth val="0"/>
          <c:extLst>
            <c:ext xmlns:c16="http://schemas.microsoft.com/office/drawing/2014/chart" uri="{C3380CC4-5D6E-409C-BE32-E72D297353CC}">
              <c16:uniqueId val="{00000000-569E-467E-8C6C-8A95B63D5B19}"/>
            </c:ext>
          </c:extLst>
        </c:ser>
        <c:dLbls>
          <c:showLegendKey val="0"/>
          <c:showVal val="0"/>
          <c:showCatName val="0"/>
          <c:showSerName val="0"/>
          <c:showPercent val="0"/>
          <c:showBubbleSize val="0"/>
        </c:dLbls>
        <c:axId val="2133513391"/>
        <c:axId val="2133515887"/>
      </c:scatterChart>
      <c:valAx>
        <c:axId val="2133513391"/>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a:t>Generation</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133515887"/>
        <c:crosses val="autoZero"/>
        <c:crossBetween val="midCat"/>
      </c:valAx>
      <c:valAx>
        <c:axId val="2133515887"/>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133513391"/>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nl-NL" sz="1800"/>
              <a:t>High initial cooperativeness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v>Population</c:v>
          </c:tx>
          <c:spPr>
            <a:ln w="19050" cap="rnd">
              <a:noFill/>
              <a:round/>
            </a:ln>
            <a:effectLst/>
          </c:spPr>
          <c:marker>
            <c:symbol val="circle"/>
            <c:size val="5"/>
            <c:spPr>
              <a:solidFill>
                <a:schemeClr val="accent1"/>
              </a:solidFill>
              <a:ln w="9525">
                <a:solidFill>
                  <a:schemeClr val="accent1"/>
                </a:solid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Model_1.1_zc!$B$2:$B$2002</c:f>
              <c:numCache>
                <c:formatCode>General</c:formatCode>
                <c:ptCount val="2001"/>
                <c:pt idx="0">
                  <c:v>0.95</c:v>
                </c:pt>
                <c:pt idx="1">
                  <c:v>0.50409999999999999</c:v>
                </c:pt>
                <c:pt idx="2">
                  <c:v>0.50260000000000005</c:v>
                </c:pt>
                <c:pt idx="3">
                  <c:v>0.50929999999999997</c:v>
                </c:pt>
                <c:pt idx="4">
                  <c:v>0.49859999999999999</c:v>
                </c:pt>
                <c:pt idx="5">
                  <c:v>0.51829999999999998</c:v>
                </c:pt>
                <c:pt idx="6">
                  <c:v>0.4894</c:v>
                </c:pt>
                <c:pt idx="7">
                  <c:v>0.48499999999999999</c:v>
                </c:pt>
                <c:pt idx="8">
                  <c:v>0.50009999999999999</c:v>
                </c:pt>
                <c:pt idx="9">
                  <c:v>0.5081</c:v>
                </c:pt>
                <c:pt idx="10">
                  <c:v>0.49640000000000001</c:v>
                </c:pt>
                <c:pt idx="11">
                  <c:v>0.50119999999999998</c:v>
                </c:pt>
                <c:pt idx="12">
                  <c:v>0.50190000000000001</c:v>
                </c:pt>
                <c:pt idx="13">
                  <c:v>0.52270000000000005</c:v>
                </c:pt>
                <c:pt idx="14">
                  <c:v>0.48249999999999998</c:v>
                </c:pt>
                <c:pt idx="15">
                  <c:v>0.51129999999999998</c:v>
                </c:pt>
                <c:pt idx="16">
                  <c:v>0.50349999999999995</c:v>
                </c:pt>
                <c:pt idx="17">
                  <c:v>0.48110000000000003</c:v>
                </c:pt>
                <c:pt idx="18">
                  <c:v>0.51380000000000003</c:v>
                </c:pt>
                <c:pt idx="19">
                  <c:v>0.51319999999999999</c:v>
                </c:pt>
                <c:pt idx="20">
                  <c:v>0.51259999999999994</c:v>
                </c:pt>
                <c:pt idx="21">
                  <c:v>0.50619999999999998</c:v>
                </c:pt>
                <c:pt idx="22">
                  <c:v>0.49869999999999998</c:v>
                </c:pt>
                <c:pt idx="23">
                  <c:v>0.51180000000000003</c:v>
                </c:pt>
                <c:pt idx="24">
                  <c:v>0.50519999999999998</c:v>
                </c:pt>
                <c:pt idx="25">
                  <c:v>0.50190000000000001</c:v>
                </c:pt>
                <c:pt idx="26">
                  <c:v>0.49830000000000002</c:v>
                </c:pt>
                <c:pt idx="27">
                  <c:v>0.50260000000000005</c:v>
                </c:pt>
                <c:pt idx="28">
                  <c:v>0.50790000000000002</c:v>
                </c:pt>
                <c:pt idx="29">
                  <c:v>0.50270000000000004</c:v>
                </c:pt>
                <c:pt idx="30">
                  <c:v>0.49719999999999998</c:v>
                </c:pt>
                <c:pt idx="31">
                  <c:v>0.51759999999999995</c:v>
                </c:pt>
                <c:pt idx="32">
                  <c:v>0.50690000000000002</c:v>
                </c:pt>
                <c:pt idx="33">
                  <c:v>0.51949999999999996</c:v>
                </c:pt>
                <c:pt idx="34">
                  <c:v>0.49469999999999997</c:v>
                </c:pt>
                <c:pt idx="35">
                  <c:v>0.51580000000000004</c:v>
                </c:pt>
                <c:pt idx="36">
                  <c:v>0.49709999999999999</c:v>
                </c:pt>
                <c:pt idx="37">
                  <c:v>0.51700000000000002</c:v>
                </c:pt>
                <c:pt idx="38">
                  <c:v>0.496</c:v>
                </c:pt>
                <c:pt idx="39">
                  <c:v>0.51429999999999998</c:v>
                </c:pt>
                <c:pt idx="40">
                  <c:v>0.49590000000000001</c:v>
                </c:pt>
                <c:pt idx="41">
                  <c:v>0.495</c:v>
                </c:pt>
                <c:pt idx="42">
                  <c:v>0.5081</c:v>
                </c:pt>
                <c:pt idx="43">
                  <c:v>0.4849</c:v>
                </c:pt>
                <c:pt idx="44">
                  <c:v>0.50149999999999995</c:v>
                </c:pt>
                <c:pt idx="45">
                  <c:v>0.51139999999999997</c:v>
                </c:pt>
                <c:pt idx="46">
                  <c:v>0.51149999999999995</c:v>
                </c:pt>
                <c:pt idx="47">
                  <c:v>0.4975</c:v>
                </c:pt>
                <c:pt idx="48">
                  <c:v>0.51219999999999999</c:v>
                </c:pt>
                <c:pt idx="49">
                  <c:v>0.5121</c:v>
                </c:pt>
                <c:pt idx="50">
                  <c:v>0.504</c:v>
                </c:pt>
                <c:pt idx="51">
                  <c:v>0.5071</c:v>
                </c:pt>
                <c:pt idx="52">
                  <c:v>0.49830000000000002</c:v>
                </c:pt>
                <c:pt idx="53">
                  <c:v>0.4914</c:v>
                </c:pt>
                <c:pt idx="54">
                  <c:v>0.5091</c:v>
                </c:pt>
                <c:pt idx="55">
                  <c:v>0.49769999999999998</c:v>
                </c:pt>
                <c:pt idx="56">
                  <c:v>0.50470000000000004</c:v>
                </c:pt>
                <c:pt idx="57">
                  <c:v>0.49880000000000002</c:v>
                </c:pt>
                <c:pt idx="58">
                  <c:v>0.50170000000000003</c:v>
                </c:pt>
                <c:pt idx="59">
                  <c:v>0.50209999999999999</c:v>
                </c:pt>
                <c:pt idx="60">
                  <c:v>0.51</c:v>
                </c:pt>
                <c:pt idx="61">
                  <c:v>0.49940000000000001</c:v>
                </c:pt>
                <c:pt idx="62">
                  <c:v>0.49390000000000001</c:v>
                </c:pt>
                <c:pt idx="63">
                  <c:v>0.49959999999999999</c:v>
                </c:pt>
                <c:pt idx="64">
                  <c:v>0.49020000000000002</c:v>
                </c:pt>
                <c:pt idx="65">
                  <c:v>0.47560000000000002</c:v>
                </c:pt>
                <c:pt idx="66">
                  <c:v>0.50009999999999999</c:v>
                </c:pt>
                <c:pt idx="67">
                  <c:v>0.48899999999999999</c:v>
                </c:pt>
                <c:pt idx="68">
                  <c:v>0.49880000000000002</c:v>
                </c:pt>
                <c:pt idx="69">
                  <c:v>0.49390000000000001</c:v>
                </c:pt>
                <c:pt idx="70">
                  <c:v>0.49430000000000002</c:v>
                </c:pt>
                <c:pt idx="71">
                  <c:v>0.49299999999999999</c:v>
                </c:pt>
                <c:pt idx="72">
                  <c:v>0.50360000000000005</c:v>
                </c:pt>
                <c:pt idx="73">
                  <c:v>0.47820000000000001</c:v>
                </c:pt>
                <c:pt idx="74">
                  <c:v>0.49309999999999998</c:v>
                </c:pt>
                <c:pt idx="75">
                  <c:v>0.51249999999999996</c:v>
                </c:pt>
                <c:pt idx="76">
                  <c:v>0.49740000000000001</c:v>
                </c:pt>
                <c:pt idx="77">
                  <c:v>0.49220000000000003</c:v>
                </c:pt>
                <c:pt idx="78">
                  <c:v>0.48530000000000001</c:v>
                </c:pt>
                <c:pt idx="79">
                  <c:v>0.50680000000000003</c:v>
                </c:pt>
                <c:pt idx="80">
                  <c:v>0.50449999999999995</c:v>
                </c:pt>
                <c:pt idx="81">
                  <c:v>0.50390000000000001</c:v>
                </c:pt>
                <c:pt idx="82">
                  <c:v>0.49390000000000001</c:v>
                </c:pt>
                <c:pt idx="83">
                  <c:v>0.51080000000000003</c:v>
                </c:pt>
                <c:pt idx="84">
                  <c:v>0.49719999999999998</c:v>
                </c:pt>
                <c:pt idx="85">
                  <c:v>0.49540000000000001</c:v>
                </c:pt>
                <c:pt idx="86">
                  <c:v>0.49370000000000003</c:v>
                </c:pt>
                <c:pt idx="87">
                  <c:v>0.50209999999999999</c:v>
                </c:pt>
                <c:pt idx="88">
                  <c:v>0.49859999999999999</c:v>
                </c:pt>
                <c:pt idx="89">
                  <c:v>0.52090000000000003</c:v>
                </c:pt>
                <c:pt idx="90">
                  <c:v>0.49630000000000002</c:v>
                </c:pt>
                <c:pt idx="91">
                  <c:v>0.51529999999999998</c:v>
                </c:pt>
                <c:pt idx="92">
                  <c:v>0.52010000000000001</c:v>
                </c:pt>
                <c:pt idx="93">
                  <c:v>0.51190000000000002</c:v>
                </c:pt>
                <c:pt idx="94">
                  <c:v>0.50460000000000005</c:v>
                </c:pt>
                <c:pt idx="95">
                  <c:v>0.49440000000000001</c:v>
                </c:pt>
                <c:pt idx="96">
                  <c:v>0.50790000000000002</c:v>
                </c:pt>
                <c:pt idx="97">
                  <c:v>0.50729999999999997</c:v>
                </c:pt>
                <c:pt idx="98">
                  <c:v>0.50580000000000003</c:v>
                </c:pt>
                <c:pt idx="99">
                  <c:v>0.50129999999999997</c:v>
                </c:pt>
                <c:pt idx="100">
                  <c:v>0.503</c:v>
                </c:pt>
                <c:pt idx="101">
                  <c:v>0.51249999999999996</c:v>
                </c:pt>
                <c:pt idx="102">
                  <c:v>0.47670000000000001</c:v>
                </c:pt>
                <c:pt idx="103">
                  <c:v>0.5202</c:v>
                </c:pt>
                <c:pt idx="104">
                  <c:v>0.51219999999999999</c:v>
                </c:pt>
                <c:pt idx="105">
                  <c:v>0.49399999999999999</c:v>
                </c:pt>
                <c:pt idx="106">
                  <c:v>0.51890000000000003</c:v>
                </c:pt>
                <c:pt idx="107">
                  <c:v>0.49370000000000003</c:v>
                </c:pt>
                <c:pt idx="108">
                  <c:v>0.50209999999999999</c:v>
                </c:pt>
                <c:pt idx="109">
                  <c:v>0.50880000000000003</c:v>
                </c:pt>
                <c:pt idx="110">
                  <c:v>0.5171</c:v>
                </c:pt>
                <c:pt idx="111">
                  <c:v>0.50549999999999995</c:v>
                </c:pt>
                <c:pt idx="112">
                  <c:v>0.50190000000000001</c:v>
                </c:pt>
                <c:pt idx="113">
                  <c:v>0.49480000000000002</c:v>
                </c:pt>
                <c:pt idx="114">
                  <c:v>0.51919999999999999</c:v>
                </c:pt>
                <c:pt idx="115">
                  <c:v>0.49940000000000001</c:v>
                </c:pt>
                <c:pt idx="116">
                  <c:v>0.4884</c:v>
                </c:pt>
                <c:pt idx="117">
                  <c:v>0.49880000000000002</c:v>
                </c:pt>
                <c:pt idx="118">
                  <c:v>0.51370000000000005</c:v>
                </c:pt>
                <c:pt idx="119">
                  <c:v>0.52559999999999996</c:v>
                </c:pt>
                <c:pt idx="120">
                  <c:v>0.50519999999999998</c:v>
                </c:pt>
                <c:pt idx="121">
                  <c:v>0.50209999999999999</c:v>
                </c:pt>
                <c:pt idx="122">
                  <c:v>0.49869999999999998</c:v>
                </c:pt>
                <c:pt idx="123">
                  <c:v>0.51449999999999996</c:v>
                </c:pt>
                <c:pt idx="124">
                  <c:v>0.4945</c:v>
                </c:pt>
                <c:pt idx="125">
                  <c:v>0.49880000000000002</c:v>
                </c:pt>
                <c:pt idx="126">
                  <c:v>0.50670000000000004</c:v>
                </c:pt>
                <c:pt idx="127">
                  <c:v>0.48509999999999998</c:v>
                </c:pt>
                <c:pt idx="128">
                  <c:v>0.50139999999999996</c:v>
                </c:pt>
                <c:pt idx="129">
                  <c:v>0.505</c:v>
                </c:pt>
                <c:pt idx="130">
                  <c:v>0.50919999999999999</c:v>
                </c:pt>
                <c:pt idx="131">
                  <c:v>0.49469999999999997</c:v>
                </c:pt>
                <c:pt idx="132">
                  <c:v>0.50570000000000004</c:v>
                </c:pt>
                <c:pt idx="133">
                  <c:v>0.51200000000000001</c:v>
                </c:pt>
                <c:pt idx="134">
                  <c:v>0.47839999999999999</c:v>
                </c:pt>
                <c:pt idx="135">
                  <c:v>0.50139999999999996</c:v>
                </c:pt>
                <c:pt idx="136">
                  <c:v>0.49559999999999998</c:v>
                </c:pt>
                <c:pt idx="137">
                  <c:v>0.49890000000000001</c:v>
                </c:pt>
                <c:pt idx="138">
                  <c:v>0.48599999999999999</c:v>
                </c:pt>
                <c:pt idx="139">
                  <c:v>0.50529999999999997</c:v>
                </c:pt>
                <c:pt idx="140">
                  <c:v>0.49680000000000002</c:v>
                </c:pt>
                <c:pt idx="141">
                  <c:v>0.49109999999999998</c:v>
                </c:pt>
                <c:pt idx="142">
                  <c:v>0.50180000000000002</c:v>
                </c:pt>
                <c:pt idx="143">
                  <c:v>0.51170000000000004</c:v>
                </c:pt>
                <c:pt idx="144">
                  <c:v>0.49940000000000001</c:v>
                </c:pt>
                <c:pt idx="145">
                  <c:v>0.49209999999999998</c:v>
                </c:pt>
                <c:pt idx="146">
                  <c:v>0.49890000000000001</c:v>
                </c:pt>
                <c:pt idx="147">
                  <c:v>0.50280000000000002</c:v>
                </c:pt>
                <c:pt idx="148">
                  <c:v>0.49669999999999997</c:v>
                </c:pt>
                <c:pt idx="149">
                  <c:v>0.49940000000000001</c:v>
                </c:pt>
                <c:pt idx="150">
                  <c:v>0.49399999999999999</c:v>
                </c:pt>
                <c:pt idx="151">
                  <c:v>0.49</c:v>
                </c:pt>
                <c:pt idx="152">
                  <c:v>0.49819999999999998</c:v>
                </c:pt>
                <c:pt idx="153">
                  <c:v>0.48530000000000001</c:v>
                </c:pt>
                <c:pt idx="154">
                  <c:v>0.50080000000000002</c:v>
                </c:pt>
                <c:pt idx="155">
                  <c:v>0.50690000000000002</c:v>
                </c:pt>
                <c:pt idx="156">
                  <c:v>0.48249999999999998</c:v>
                </c:pt>
                <c:pt idx="157">
                  <c:v>0.50409999999999999</c:v>
                </c:pt>
                <c:pt idx="158">
                  <c:v>0.51690000000000003</c:v>
                </c:pt>
                <c:pt idx="159">
                  <c:v>0.50819999999999999</c:v>
                </c:pt>
                <c:pt idx="160">
                  <c:v>0.49969999999999998</c:v>
                </c:pt>
                <c:pt idx="161">
                  <c:v>0.48920000000000002</c:v>
                </c:pt>
                <c:pt idx="162">
                  <c:v>0.48599999999999999</c:v>
                </c:pt>
                <c:pt idx="163">
                  <c:v>0.51400000000000001</c:v>
                </c:pt>
                <c:pt idx="164">
                  <c:v>0.49959999999999999</c:v>
                </c:pt>
                <c:pt idx="165">
                  <c:v>0.4945</c:v>
                </c:pt>
                <c:pt idx="166">
                  <c:v>0.50219999999999998</c:v>
                </c:pt>
                <c:pt idx="167">
                  <c:v>0.49569999999999997</c:v>
                </c:pt>
                <c:pt idx="168">
                  <c:v>0.49730000000000002</c:v>
                </c:pt>
                <c:pt idx="169">
                  <c:v>0.49919999999999998</c:v>
                </c:pt>
                <c:pt idx="170">
                  <c:v>0.50319999999999998</c:v>
                </c:pt>
                <c:pt idx="171">
                  <c:v>0.49130000000000001</c:v>
                </c:pt>
                <c:pt idx="172">
                  <c:v>0.49320000000000003</c:v>
                </c:pt>
                <c:pt idx="173">
                  <c:v>0.51300000000000001</c:v>
                </c:pt>
                <c:pt idx="174">
                  <c:v>0.51229999999999998</c:v>
                </c:pt>
                <c:pt idx="175">
                  <c:v>0.50770000000000004</c:v>
                </c:pt>
                <c:pt idx="176">
                  <c:v>0.4965</c:v>
                </c:pt>
                <c:pt idx="177">
                  <c:v>0.50360000000000005</c:v>
                </c:pt>
                <c:pt idx="178">
                  <c:v>0.50409999999999999</c:v>
                </c:pt>
                <c:pt idx="179">
                  <c:v>0.50480000000000003</c:v>
                </c:pt>
                <c:pt idx="180">
                  <c:v>0.51100000000000001</c:v>
                </c:pt>
                <c:pt idx="181">
                  <c:v>0.49869999999999998</c:v>
                </c:pt>
                <c:pt idx="182">
                  <c:v>0.51649999999999996</c:v>
                </c:pt>
                <c:pt idx="183">
                  <c:v>0.4914</c:v>
                </c:pt>
                <c:pt idx="184">
                  <c:v>0.50880000000000003</c:v>
                </c:pt>
                <c:pt idx="185">
                  <c:v>0.50629999999999997</c:v>
                </c:pt>
                <c:pt idx="186">
                  <c:v>0.50229999999999997</c:v>
                </c:pt>
                <c:pt idx="187">
                  <c:v>0.48259999999999997</c:v>
                </c:pt>
                <c:pt idx="188">
                  <c:v>0.48820000000000002</c:v>
                </c:pt>
                <c:pt idx="189">
                  <c:v>0.50439999999999996</c:v>
                </c:pt>
                <c:pt idx="190">
                  <c:v>0.50129999999999997</c:v>
                </c:pt>
                <c:pt idx="191">
                  <c:v>0.50309999999999999</c:v>
                </c:pt>
                <c:pt idx="192">
                  <c:v>0.49690000000000001</c:v>
                </c:pt>
                <c:pt idx="193">
                  <c:v>0.51829999999999998</c:v>
                </c:pt>
                <c:pt idx="194">
                  <c:v>0.48659999999999998</c:v>
                </c:pt>
                <c:pt idx="195">
                  <c:v>0.51949999999999996</c:v>
                </c:pt>
                <c:pt idx="196">
                  <c:v>0.49540000000000001</c:v>
                </c:pt>
                <c:pt idx="197">
                  <c:v>0.5</c:v>
                </c:pt>
                <c:pt idx="198">
                  <c:v>0.50190000000000001</c:v>
                </c:pt>
                <c:pt idx="199">
                  <c:v>0.50739999999999996</c:v>
                </c:pt>
                <c:pt idx="200">
                  <c:v>0.51359999999999995</c:v>
                </c:pt>
                <c:pt idx="201">
                  <c:v>0.50119999999999998</c:v>
                </c:pt>
                <c:pt idx="202">
                  <c:v>0.50980000000000003</c:v>
                </c:pt>
                <c:pt idx="203">
                  <c:v>0.51029999999999998</c:v>
                </c:pt>
                <c:pt idx="204">
                  <c:v>0.50329999999999997</c:v>
                </c:pt>
                <c:pt idx="205">
                  <c:v>0.48780000000000001</c:v>
                </c:pt>
                <c:pt idx="206">
                  <c:v>0.4945</c:v>
                </c:pt>
                <c:pt idx="207">
                  <c:v>0.48380000000000001</c:v>
                </c:pt>
                <c:pt idx="208">
                  <c:v>0.50680000000000003</c:v>
                </c:pt>
                <c:pt idx="209">
                  <c:v>0.50070000000000003</c:v>
                </c:pt>
                <c:pt idx="210">
                  <c:v>0.49480000000000002</c:v>
                </c:pt>
                <c:pt idx="211">
                  <c:v>0.50460000000000005</c:v>
                </c:pt>
                <c:pt idx="212">
                  <c:v>0.53549999999999998</c:v>
                </c:pt>
                <c:pt idx="213">
                  <c:v>0.4889</c:v>
                </c:pt>
                <c:pt idx="214">
                  <c:v>0.51029999999999998</c:v>
                </c:pt>
                <c:pt idx="215">
                  <c:v>0.49969999999999998</c:v>
                </c:pt>
                <c:pt idx="216">
                  <c:v>0.48449999999999999</c:v>
                </c:pt>
                <c:pt idx="217">
                  <c:v>0.49430000000000002</c:v>
                </c:pt>
                <c:pt idx="218">
                  <c:v>0.48930000000000001</c:v>
                </c:pt>
                <c:pt idx="219">
                  <c:v>0.50649999999999995</c:v>
                </c:pt>
                <c:pt idx="220">
                  <c:v>0.498</c:v>
                </c:pt>
                <c:pt idx="221">
                  <c:v>0.49730000000000002</c:v>
                </c:pt>
                <c:pt idx="222">
                  <c:v>0.51300000000000001</c:v>
                </c:pt>
                <c:pt idx="223">
                  <c:v>0.51370000000000005</c:v>
                </c:pt>
                <c:pt idx="224">
                  <c:v>0.47899999999999998</c:v>
                </c:pt>
                <c:pt idx="225">
                  <c:v>0.50570000000000004</c:v>
                </c:pt>
                <c:pt idx="226">
                  <c:v>0.50049999999999994</c:v>
                </c:pt>
                <c:pt idx="227">
                  <c:v>0.50319999999999998</c:v>
                </c:pt>
                <c:pt idx="228">
                  <c:v>0.4965</c:v>
                </c:pt>
                <c:pt idx="229">
                  <c:v>0.50719999999999998</c:v>
                </c:pt>
                <c:pt idx="230">
                  <c:v>0.50790000000000002</c:v>
                </c:pt>
                <c:pt idx="231">
                  <c:v>0.5171</c:v>
                </c:pt>
                <c:pt idx="232">
                  <c:v>0.497</c:v>
                </c:pt>
                <c:pt idx="233">
                  <c:v>0.5141</c:v>
                </c:pt>
                <c:pt idx="234">
                  <c:v>0.50409999999999999</c:v>
                </c:pt>
                <c:pt idx="235">
                  <c:v>0.49840000000000001</c:v>
                </c:pt>
                <c:pt idx="236">
                  <c:v>0.5141</c:v>
                </c:pt>
                <c:pt idx="237">
                  <c:v>0.50890000000000002</c:v>
                </c:pt>
                <c:pt idx="238">
                  <c:v>0.503</c:v>
                </c:pt>
                <c:pt idx="239">
                  <c:v>0.48549999999999999</c:v>
                </c:pt>
                <c:pt idx="240">
                  <c:v>0.52290000000000003</c:v>
                </c:pt>
                <c:pt idx="241">
                  <c:v>0.495</c:v>
                </c:pt>
                <c:pt idx="242">
                  <c:v>0.51549999999999996</c:v>
                </c:pt>
                <c:pt idx="243">
                  <c:v>0.50609999999999999</c:v>
                </c:pt>
                <c:pt idx="244">
                  <c:v>0.50560000000000005</c:v>
                </c:pt>
                <c:pt idx="245">
                  <c:v>0.50829999999999997</c:v>
                </c:pt>
                <c:pt idx="246">
                  <c:v>0.51390000000000002</c:v>
                </c:pt>
                <c:pt idx="247">
                  <c:v>0.50539999999999996</c:v>
                </c:pt>
                <c:pt idx="248">
                  <c:v>0.5161</c:v>
                </c:pt>
                <c:pt idx="249">
                  <c:v>0.50090000000000001</c:v>
                </c:pt>
                <c:pt idx="250">
                  <c:v>0.4955</c:v>
                </c:pt>
                <c:pt idx="251">
                  <c:v>0.504</c:v>
                </c:pt>
                <c:pt idx="252">
                  <c:v>0.50880000000000003</c:v>
                </c:pt>
                <c:pt idx="253">
                  <c:v>0.49619999999999997</c:v>
                </c:pt>
                <c:pt idx="254">
                  <c:v>0.50060000000000004</c:v>
                </c:pt>
                <c:pt idx="255">
                  <c:v>0.49280000000000002</c:v>
                </c:pt>
                <c:pt idx="256">
                  <c:v>0.50139999999999996</c:v>
                </c:pt>
                <c:pt idx="257">
                  <c:v>0.51280000000000003</c:v>
                </c:pt>
                <c:pt idx="258">
                  <c:v>0.49249999999999999</c:v>
                </c:pt>
                <c:pt idx="259">
                  <c:v>0.51719999999999999</c:v>
                </c:pt>
                <c:pt idx="260">
                  <c:v>0.50780000000000003</c:v>
                </c:pt>
                <c:pt idx="261">
                  <c:v>0.51339999999999997</c:v>
                </c:pt>
                <c:pt idx="262">
                  <c:v>0.50209999999999999</c:v>
                </c:pt>
                <c:pt idx="263">
                  <c:v>0.51019999999999999</c:v>
                </c:pt>
                <c:pt idx="264">
                  <c:v>0.48980000000000001</c:v>
                </c:pt>
                <c:pt idx="265">
                  <c:v>0.50249999999999995</c:v>
                </c:pt>
                <c:pt idx="266">
                  <c:v>0.4965</c:v>
                </c:pt>
                <c:pt idx="267">
                  <c:v>0.51239999999999997</c:v>
                </c:pt>
                <c:pt idx="268">
                  <c:v>0.49199999999999999</c:v>
                </c:pt>
                <c:pt idx="269">
                  <c:v>0.4929</c:v>
                </c:pt>
                <c:pt idx="270">
                  <c:v>0.50580000000000003</c:v>
                </c:pt>
                <c:pt idx="271">
                  <c:v>0.46350000000000002</c:v>
                </c:pt>
                <c:pt idx="272">
                  <c:v>0.502</c:v>
                </c:pt>
                <c:pt idx="273">
                  <c:v>0.48920000000000002</c:v>
                </c:pt>
                <c:pt idx="274">
                  <c:v>0.50690000000000002</c:v>
                </c:pt>
                <c:pt idx="275">
                  <c:v>0.49030000000000001</c:v>
                </c:pt>
                <c:pt idx="276">
                  <c:v>0.49740000000000001</c:v>
                </c:pt>
                <c:pt idx="277">
                  <c:v>0.51690000000000003</c:v>
                </c:pt>
                <c:pt idx="278">
                  <c:v>0.50939999999999996</c:v>
                </c:pt>
                <c:pt idx="279">
                  <c:v>0.51480000000000004</c:v>
                </c:pt>
                <c:pt idx="280">
                  <c:v>0.4899</c:v>
                </c:pt>
                <c:pt idx="281">
                  <c:v>0.50370000000000004</c:v>
                </c:pt>
                <c:pt idx="282">
                  <c:v>0.49519999999999997</c:v>
                </c:pt>
                <c:pt idx="283">
                  <c:v>0.51029999999999998</c:v>
                </c:pt>
                <c:pt idx="284">
                  <c:v>0.49390000000000001</c:v>
                </c:pt>
                <c:pt idx="285">
                  <c:v>0.4965</c:v>
                </c:pt>
                <c:pt idx="286">
                  <c:v>0.50170000000000003</c:v>
                </c:pt>
                <c:pt idx="287">
                  <c:v>0.50249999999999995</c:v>
                </c:pt>
                <c:pt idx="288">
                  <c:v>0.49559999999999998</c:v>
                </c:pt>
                <c:pt idx="289">
                  <c:v>0.49</c:v>
                </c:pt>
                <c:pt idx="290">
                  <c:v>0.49109999999999998</c:v>
                </c:pt>
                <c:pt idx="291">
                  <c:v>0.52100000000000002</c:v>
                </c:pt>
                <c:pt idx="292">
                  <c:v>0.50639999999999996</c:v>
                </c:pt>
                <c:pt idx="293">
                  <c:v>0.50880000000000003</c:v>
                </c:pt>
                <c:pt idx="294">
                  <c:v>0.49309999999999998</c:v>
                </c:pt>
                <c:pt idx="295">
                  <c:v>0.50729999999999997</c:v>
                </c:pt>
                <c:pt idx="296">
                  <c:v>0.50329999999999997</c:v>
                </c:pt>
                <c:pt idx="297">
                  <c:v>0.5091</c:v>
                </c:pt>
                <c:pt idx="298">
                  <c:v>0.4869</c:v>
                </c:pt>
                <c:pt idx="299">
                  <c:v>0.50149999999999995</c:v>
                </c:pt>
                <c:pt idx="300">
                  <c:v>0.49080000000000001</c:v>
                </c:pt>
                <c:pt idx="301">
                  <c:v>0.49930000000000002</c:v>
                </c:pt>
                <c:pt idx="302">
                  <c:v>0.50580000000000003</c:v>
                </c:pt>
                <c:pt idx="303">
                  <c:v>0.50549999999999995</c:v>
                </c:pt>
                <c:pt idx="304">
                  <c:v>0.50149999999999995</c:v>
                </c:pt>
                <c:pt idx="305">
                  <c:v>0.49530000000000002</c:v>
                </c:pt>
                <c:pt idx="306">
                  <c:v>0.4965</c:v>
                </c:pt>
                <c:pt idx="307">
                  <c:v>0.49740000000000001</c:v>
                </c:pt>
                <c:pt idx="308">
                  <c:v>0.49</c:v>
                </c:pt>
                <c:pt idx="309">
                  <c:v>0.49</c:v>
                </c:pt>
                <c:pt idx="310">
                  <c:v>0.50409999999999999</c:v>
                </c:pt>
                <c:pt idx="311">
                  <c:v>0.50739999999999996</c:v>
                </c:pt>
                <c:pt idx="312">
                  <c:v>0.50819999999999999</c:v>
                </c:pt>
                <c:pt idx="313">
                  <c:v>0.50270000000000004</c:v>
                </c:pt>
                <c:pt idx="314">
                  <c:v>0.49230000000000002</c:v>
                </c:pt>
                <c:pt idx="315">
                  <c:v>0.50519999999999998</c:v>
                </c:pt>
                <c:pt idx="316">
                  <c:v>0.51319999999999999</c:v>
                </c:pt>
                <c:pt idx="317">
                  <c:v>0.49890000000000001</c:v>
                </c:pt>
                <c:pt idx="318">
                  <c:v>0.50249999999999995</c:v>
                </c:pt>
                <c:pt idx="319">
                  <c:v>0.50600000000000001</c:v>
                </c:pt>
                <c:pt idx="320">
                  <c:v>0.50009999999999999</c:v>
                </c:pt>
                <c:pt idx="321">
                  <c:v>0.50739999999999996</c:v>
                </c:pt>
                <c:pt idx="322">
                  <c:v>0.48470000000000002</c:v>
                </c:pt>
                <c:pt idx="323">
                  <c:v>0.50129999999999997</c:v>
                </c:pt>
                <c:pt idx="324">
                  <c:v>0.50319999999999998</c:v>
                </c:pt>
                <c:pt idx="325">
                  <c:v>0.4884</c:v>
                </c:pt>
                <c:pt idx="326">
                  <c:v>0.49419999999999997</c:v>
                </c:pt>
                <c:pt idx="327">
                  <c:v>0.50860000000000005</c:v>
                </c:pt>
                <c:pt idx="328">
                  <c:v>0.50060000000000004</c:v>
                </c:pt>
                <c:pt idx="329">
                  <c:v>0.4904</c:v>
                </c:pt>
                <c:pt idx="330">
                  <c:v>0.50460000000000005</c:v>
                </c:pt>
                <c:pt idx="331">
                  <c:v>0.50549999999999995</c:v>
                </c:pt>
                <c:pt idx="332">
                  <c:v>0.49959999999999999</c:v>
                </c:pt>
                <c:pt idx="333">
                  <c:v>0.496</c:v>
                </c:pt>
                <c:pt idx="334">
                  <c:v>0.48870000000000002</c:v>
                </c:pt>
                <c:pt idx="335">
                  <c:v>0.48830000000000001</c:v>
                </c:pt>
                <c:pt idx="336">
                  <c:v>0.49609999999999999</c:v>
                </c:pt>
                <c:pt idx="337">
                  <c:v>0.50480000000000003</c:v>
                </c:pt>
                <c:pt idx="338">
                  <c:v>0.49490000000000001</c:v>
                </c:pt>
                <c:pt idx="339">
                  <c:v>0.50319999999999998</c:v>
                </c:pt>
                <c:pt idx="340">
                  <c:v>0.51549999999999996</c:v>
                </c:pt>
                <c:pt idx="341">
                  <c:v>0.49270000000000003</c:v>
                </c:pt>
                <c:pt idx="342">
                  <c:v>0.498</c:v>
                </c:pt>
                <c:pt idx="343">
                  <c:v>0.4909</c:v>
                </c:pt>
                <c:pt idx="344">
                  <c:v>0.50280000000000002</c:v>
                </c:pt>
                <c:pt idx="345">
                  <c:v>0.50470000000000004</c:v>
                </c:pt>
                <c:pt idx="346">
                  <c:v>0.50600000000000001</c:v>
                </c:pt>
                <c:pt idx="347">
                  <c:v>0.51390000000000002</c:v>
                </c:pt>
                <c:pt idx="348">
                  <c:v>0.50770000000000004</c:v>
                </c:pt>
                <c:pt idx="349">
                  <c:v>0.50219999999999998</c:v>
                </c:pt>
                <c:pt idx="350">
                  <c:v>0.49130000000000001</c:v>
                </c:pt>
                <c:pt idx="351">
                  <c:v>0.49940000000000001</c:v>
                </c:pt>
                <c:pt idx="352">
                  <c:v>0.49690000000000001</c:v>
                </c:pt>
                <c:pt idx="353">
                  <c:v>0.50609999999999999</c:v>
                </c:pt>
                <c:pt idx="354">
                  <c:v>0.49740000000000001</c:v>
                </c:pt>
                <c:pt idx="355">
                  <c:v>0.49259999999999998</c:v>
                </c:pt>
                <c:pt idx="356">
                  <c:v>0.50980000000000003</c:v>
                </c:pt>
                <c:pt idx="357">
                  <c:v>0.49340000000000001</c:v>
                </c:pt>
                <c:pt idx="358">
                  <c:v>0.50060000000000004</c:v>
                </c:pt>
                <c:pt idx="359">
                  <c:v>0.49220000000000003</c:v>
                </c:pt>
                <c:pt idx="360">
                  <c:v>0.50539999999999996</c:v>
                </c:pt>
                <c:pt idx="361">
                  <c:v>0.505</c:v>
                </c:pt>
                <c:pt idx="362">
                  <c:v>0.47960000000000003</c:v>
                </c:pt>
                <c:pt idx="363">
                  <c:v>0.50829999999999997</c:v>
                </c:pt>
                <c:pt idx="364">
                  <c:v>0.49390000000000001</c:v>
                </c:pt>
                <c:pt idx="365">
                  <c:v>0.4909</c:v>
                </c:pt>
                <c:pt idx="366">
                  <c:v>0.50560000000000005</c:v>
                </c:pt>
                <c:pt idx="367">
                  <c:v>0.49959999999999999</c:v>
                </c:pt>
                <c:pt idx="368">
                  <c:v>0.51659999999999995</c:v>
                </c:pt>
                <c:pt idx="369">
                  <c:v>0.47570000000000001</c:v>
                </c:pt>
                <c:pt idx="370">
                  <c:v>0.51349999999999996</c:v>
                </c:pt>
                <c:pt idx="371">
                  <c:v>0.49490000000000001</c:v>
                </c:pt>
                <c:pt idx="372">
                  <c:v>0.50180000000000002</c:v>
                </c:pt>
                <c:pt idx="373">
                  <c:v>0.52100000000000002</c:v>
                </c:pt>
                <c:pt idx="374">
                  <c:v>0.50219999999999998</c:v>
                </c:pt>
                <c:pt idx="375">
                  <c:v>0.48920000000000002</c:v>
                </c:pt>
                <c:pt idx="376">
                  <c:v>0.51519999999999999</c:v>
                </c:pt>
                <c:pt idx="377">
                  <c:v>0.49230000000000002</c:v>
                </c:pt>
                <c:pt idx="378">
                  <c:v>0.51429999999999998</c:v>
                </c:pt>
                <c:pt idx="379">
                  <c:v>0.49559999999999998</c:v>
                </c:pt>
                <c:pt idx="380">
                  <c:v>0.51729999999999998</c:v>
                </c:pt>
                <c:pt idx="381">
                  <c:v>0.49809999999999999</c:v>
                </c:pt>
                <c:pt idx="382">
                  <c:v>0.4975</c:v>
                </c:pt>
                <c:pt idx="383">
                  <c:v>0.49459999999999998</c:v>
                </c:pt>
                <c:pt idx="384">
                  <c:v>0.51049999999999995</c:v>
                </c:pt>
                <c:pt idx="385">
                  <c:v>0.49880000000000002</c:v>
                </c:pt>
                <c:pt idx="386">
                  <c:v>0.51359999999999995</c:v>
                </c:pt>
                <c:pt idx="387">
                  <c:v>0.51419999999999999</c:v>
                </c:pt>
                <c:pt idx="388">
                  <c:v>0.50080000000000002</c:v>
                </c:pt>
                <c:pt idx="389">
                  <c:v>0.50509999999999999</c:v>
                </c:pt>
                <c:pt idx="390">
                  <c:v>0.49780000000000002</c:v>
                </c:pt>
                <c:pt idx="391">
                  <c:v>0.51859999999999995</c:v>
                </c:pt>
                <c:pt idx="392">
                  <c:v>0.5</c:v>
                </c:pt>
                <c:pt idx="393">
                  <c:v>0.48470000000000002</c:v>
                </c:pt>
                <c:pt idx="394">
                  <c:v>0.50870000000000004</c:v>
                </c:pt>
                <c:pt idx="395">
                  <c:v>0.53049999999999997</c:v>
                </c:pt>
                <c:pt idx="396">
                  <c:v>0.48580000000000001</c:v>
                </c:pt>
                <c:pt idx="397">
                  <c:v>0.50219999999999998</c:v>
                </c:pt>
                <c:pt idx="398">
                  <c:v>0.49959999999999999</c:v>
                </c:pt>
                <c:pt idx="399">
                  <c:v>0.51249999999999996</c:v>
                </c:pt>
                <c:pt idx="400">
                  <c:v>0.50319999999999998</c:v>
                </c:pt>
                <c:pt idx="401">
                  <c:v>0.4879</c:v>
                </c:pt>
                <c:pt idx="402">
                  <c:v>0.501</c:v>
                </c:pt>
                <c:pt idx="403">
                  <c:v>0.50149999999999995</c:v>
                </c:pt>
                <c:pt idx="404">
                  <c:v>0.51719999999999999</c:v>
                </c:pt>
                <c:pt idx="405">
                  <c:v>0.51380000000000003</c:v>
                </c:pt>
                <c:pt idx="406">
                  <c:v>0.49030000000000001</c:v>
                </c:pt>
                <c:pt idx="407">
                  <c:v>0.50700000000000001</c:v>
                </c:pt>
                <c:pt idx="408">
                  <c:v>0.47870000000000001</c:v>
                </c:pt>
                <c:pt idx="409">
                  <c:v>0.48680000000000001</c:v>
                </c:pt>
                <c:pt idx="410">
                  <c:v>0.503</c:v>
                </c:pt>
                <c:pt idx="411">
                  <c:v>0.4975</c:v>
                </c:pt>
                <c:pt idx="412">
                  <c:v>0.50449999999999995</c:v>
                </c:pt>
                <c:pt idx="413">
                  <c:v>0.50129999999999997</c:v>
                </c:pt>
                <c:pt idx="414">
                  <c:v>0.496</c:v>
                </c:pt>
                <c:pt idx="415">
                  <c:v>0.51080000000000003</c:v>
                </c:pt>
                <c:pt idx="416">
                  <c:v>0.50700000000000001</c:v>
                </c:pt>
                <c:pt idx="417">
                  <c:v>0.51170000000000004</c:v>
                </c:pt>
                <c:pt idx="418">
                  <c:v>0.50829999999999997</c:v>
                </c:pt>
                <c:pt idx="419">
                  <c:v>0.50070000000000003</c:v>
                </c:pt>
                <c:pt idx="420">
                  <c:v>0.50409999999999999</c:v>
                </c:pt>
                <c:pt idx="421">
                  <c:v>0.49070000000000003</c:v>
                </c:pt>
                <c:pt idx="422">
                  <c:v>0.497</c:v>
                </c:pt>
                <c:pt idx="423">
                  <c:v>0.49340000000000001</c:v>
                </c:pt>
                <c:pt idx="424">
                  <c:v>0.49780000000000002</c:v>
                </c:pt>
                <c:pt idx="425">
                  <c:v>0.497</c:v>
                </c:pt>
                <c:pt idx="426">
                  <c:v>0.50639999999999996</c:v>
                </c:pt>
                <c:pt idx="427">
                  <c:v>0.50090000000000001</c:v>
                </c:pt>
                <c:pt idx="428">
                  <c:v>0.49080000000000001</c:v>
                </c:pt>
                <c:pt idx="429">
                  <c:v>0.51439999999999997</c:v>
                </c:pt>
                <c:pt idx="430">
                  <c:v>0.49209999999999998</c:v>
                </c:pt>
                <c:pt idx="431">
                  <c:v>0.5141</c:v>
                </c:pt>
                <c:pt idx="432">
                  <c:v>0.50639999999999996</c:v>
                </c:pt>
                <c:pt idx="433">
                  <c:v>0.50760000000000005</c:v>
                </c:pt>
                <c:pt idx="434">
                  <c:v>0.4985</c:v>
                </c:pt>
                <c:pt idx="435">
                  <c:v>0.52</c:v>
                </c:pt>
                <c:pt idx="436">
                  <c:v>0.50570000000000004</c:v>
                </c:pt>
                <c:pt idx="437">
                  <c:v>0.50439999999999996</c:v>
                </c:pt>
                <c:pt idx="438">
                  <c:v>0.51090000000000002</c:v>
                </c:pt>
                <c:pt idx="439">
                  <c:v>0.49940000000000001</c:v>
                </c:pt>
                <c:pt idx="440">
                  <c:v>0.4899</c:v>
                </c:pt>
                <c:pt idx="441">
                  <c:v>0.50149999999999995</c:v>
                </c:pt>
                <c:pt idx="442">
                  <c:v>0.49359999999999998</c:v>
                </c:pt>
                <c:pt idx="443">
                  <c:v>0.49809999999999999</c:v>
                </c:pt>
                <c:pt idx="444">
                  <c:v>0.5081</c:v>
                </c:pt>
                <c:pt idx="445">
                  <c:v>0.49880000000000002</c:v>
                </c:pt>
                <c:pt idx="446">
                  <c:v>0.49759999999999999</c:v>
                </c:pt>
                <c:pt idx="447">
                  <c:v>0.50839999999999996</c:v>
                </c:pt>
                <c:pt idx="448">
                  <c:v>0.51570000000000005</c:v>
                </c:pt>
                <c:pt idx="449">
                  <c:v>0.51190000000000002</c:v>
                </c:pt>
                <c:pt idx="450">
                  <c:v>0.50049999999999994</c:v>
                </c:pt>
                <c:pt idx="451">
                  <c:v>0.50280000000000002</c:v>
                </c:pt>
                <c:pt idx="452">
                  <c:v>0.49909999999999999</c:v>
                </c:pt>
                <c:pt idx="453">
                  <c:v>0.49630000000000002</c:v>
                </c:pt>
                <c:pt idx="454">
                  <c:v>0.51559999999999995</c:v>
                </c:pt>
                <c:pt idx="455">
                  <c:v>0.48949999999999999</c:v>
                </c:pt>
                <c:pt idx="456">
                  <c:v>0.495</c:v>
                </c:pt>
                <c:pt idx="457">
                  <c:v>0.50109999999999999</c:v>
                </c:pt>
                <c:pt idx="458">
                  <c:v>0.51639999999999997</c:v>
                </c:pt>
                <c:pt idx="459">
                  <c:v>0.50409999999999999</c:v>
                </c:pt>
                <c:pt idx="460">
                  <c:v>0.50529999999999997</c:v>
                </c:pt>
                <c:pt idx="461">
                  <c:v>0.48130000000000001</c:v>
                </c:pt>
                <c:pt idx="462">
                  <c:v>0.49559999999999998</c:v>
                </c:pt>
                <c:pt idx="463">
                  <c:v>0.50729999999999997</c:v>
                </c:pt>
                <c:pt idx="464">
                  <c:v>0.48930000000000001</c:v>
                </c:pt>
                <c:pt idx="465">
                  <c:v>0.50509999999999999</c:v>
                </c:pt>
                <c:pt idx="466">
                  <c:v>0.52110000000000001</c:v>
                </c:pt>
                <c:pt idx="467">
                  <c:v>0.49220000000000003</c:v>
                </c:pt>
                <c:pt idx="468">
                  <c:v>0.49830000000000002</c:v>
                </c:pt>
                <c:pt idx="469">
                  <c:v>0.49330000000000002</c:v>
                </c:pt>
                <c:pt idx="470">
                  <c:v>0.51500000000000001</c:v>
                </c:pt>
                <c:pt idx="471">
                  <c:v>0.49530000000000002</c:v>
                </c:pt>
                <c:pt idx="472">
                  <c:v>0.50449999999999995</c:v>
                </c:pt>
                <c:pt idx="473">
                  <c:v>0.51529999999999998</c:v>
                </c:pt>
                <c:pt idx="474">
                  <c:v>0.4879</c:v>
                </c:pt>
                <c:pt idx="475">
                  <c:v>0.49120000000000003</c:v>
                </c:pt>
                <c:pt idx="476">
                  <c:v>0.50449999999999995</c:v>
                </c:pt>
                <c:pt idx="477">
                  <c:v>0.50080000000000002</c:v>
                </c:pt>
                <c:pt idx="478">
                  <c:v>0.49220000000000003</c:v>
                </c:pt>
                <c:pt idx="479">
                  <c:v>0.49120000000000003</c:v>
                </c:pt>
                <c:pt idx="480">
                  <c:v>0.4965</c:v>
                </c:pt>
                <c:pt idx="481">
                  <c:v>0.48670000000000002</c:v>
                </c:pt>
                <c:pt idx="482">
                  <c:v>0.48699999999999999</c:v>
                </c:pt>
                <c:pt idx="483">
                  <c:v>0.48759999999999998</c:v>
                </c:pt>
                <c:pt idx="484">
                  <c:v>0.4783</c:v>
                </c:pt>
                <c:pt idx="485">
                  <c:v>0.51580000000000004</c:v>
                </c:pt>
                <c:pt idx="486">
                  <c:v>0.50949999999999995</c:v>
                </c:pt>
                <c:pt idx="487">
                  <c:v>0.50019999999999998</c:v>
                </c:pt>
                <c:pt idx="488">
                  <c:v>0.4965</c:v>
                </c:pt>
                <c:pt idx="489">
                  <c:v>0.50039999999999996</c:v>
                </c:pt>
                <c:pt idx="490">
                  <c:v>0.51980000000000004</c:v>
                </c:pt>
                <c:pt idx="491">
                  <c:v>0.4995</c:v>
                </c:pt>
                <c:pt idx="492">
                  <c:v>0.50239999999999996</c:v>
                </c:pt>
                <c:pt idx="493">
                  <c:v>0.49640000000000001</c:v>
                </c:pt>
                <c:pt idx="494">
                  <c:v>0.49840000000000001</c:v>
                </c:pt>
                <c:pt idx="495">
                  <c:v>0.50619999999999998</c:v>
                </c:pt>
                <c:pt idx="496">
                  <c:v>0.49270000000000003</c:v>
                </c:pt>
                <c:pt idx="497">
                  <c:v>0.49780000000000002</c:v>
                </c:pt>
                <c:pt idx="498">
                  <c:v>0.51959999999999995</c:v>
                </c:pt>
                <c:pt idx="499">
                  <c:v>0.51570000000000005</c:v>
                </c:pt>
                <c:pt idx="500">
                  <c:v>0.51639999999999997</c:v>
                </c:pt>
                <c:pt idx="501">
                  <c:v>0.49869999999999998</c:v>
                </c:pt>
                <c:pt idx="502">
                  <c:v>0.4879</c:v>
                </c:pt>
                <c:pt idx="503">
                  <c:v>0.50419999999999998</c:v>
                </c:pt>
                <c:pt idx="504">
                  <c:v>0.50760000000000005</c:v>
                </c:pt>
                <c:pt idx="505">
                  <c:v>0.4904</c:v>
                </c:pt>
                <c:pt idx="506">
                  <c:v>0.50929999999999997</c:v>
                </c:pt>
                <c:pt idx="507">
                  <c:v>0.48709999999999998</c:v>
                </c:pt>
                <c:pt idx="508">
                  <c:v>0.50219999999999998</c:v>
                </c:pt>
                <c:pt idx="509">
                  <c:v>0.51270000000000004</c:v>
                </c:pt>
                <c:pt idx="510">
                  <c:v>0.48110000000000003</c:v>
                </c:pt>
                <c:pt idx="511">
                  <c:v>0.51170000000000004</c:v>
                </c:pt>
                <c:pt idx="512">
                  <c:v>0.51270000000000004</c:v>
                </c:pt>
                <c:pt idx="513">
                  <c:v>0.48959999999999998</c:v>
                </c:pt>
                <c:pt idx="514">
                  <c:v>0.48730000000000001</c:v>
                </c:pt>
                <c:pt idx="515">
                  <c:v>0.49909999999999999</c:v>
                </c:pt>
                <c:pt idx="516">
                  <c:v>0.50939999999999996</c:v>
                </c:pt>
                <c:pt idx="517">
                  <c:v>0.50280000000000002</c:v>
                </c:pt>
                <c:pt idx="518">
                  <c:v>0.4884</c:v>
                </c:pt>
                <c:pt idx="519">
                  <c:v>0.4975</c:v>
                </c:pt>
                <c:pt idx="520">
                  <c:v>0.50460000000000005</c:v>
                </c:pt>
                <c:pt idx="521">
                  <c:v>0.50819999999999999</c:v>
                </c:pt>
                <c:pt idx="522">
                  <c:v>0.49719999999999998</c:v>
                </c:pt>
                <c:pt idx="523">
                  <c:v>0.4849</c:v>
                </c:pt>
                <c:pt idx="524">
                  <c:v>0.48749999999999999</c:v>
                </c:pt>
                <c:pt idx="525">
                  <c:v>0.49280000000000002</c:v>
                </c:pt>
                <c:pt idx="526">
                  <c:v>0.49170000000000003</c:v>
                </c:pt>
                <c:pt idx="527">
                  <c:v>0.502</c:v>
                </c:pt>
                <c:pt idx="528">
                  <c:v>0.51229999999999998</c:v>
                </c:pt>
                <c:pt idx="529">
                  <c:v>0.50449999999999995</c:v>
                </c:pt>
                <c:pt idx="530">
                  <c:v>0.50009999999999999</c:v>
                </c:pt>
                <c:pt idx="531">
                  <c:v>0.51229999999999998</c:v>
                </c:pt>
                <c:pt idx="532">
                  <c:v>0.50800000000000001</c:v>
                </c:pt>
                <c:pt idx="533">
                  <c:v>0.48520000000000002</c:v>
                </c:pt>
                <c:pt idx="534">
                  <c:v>0.4919</c:v>
                </c:pt>
                <c:pt idx="535">
                  <c:v>0.49869999999999998</c:v>
                </c:pt>
                <c:pt idx="536">
                  <c:v>0.51</c:v>
                </c:pt>
                <c:pt idx="537">
                  <c:v>0.50360000000000005</c:v>
                </c:pt>
                <c:pt idx="538">
                  <c:v>0.48970000000000002</c:v>
                </c:pt>
                <c:pt idx="539">
                  <c:v>0.49049999999999999</c:v>
                </c:pt>
                <c:pt idx="540">
                  <c:v>0.50049999999999994</c:v>
                </c:pt>
                <c:pt idx="541">
                  <c:v>0.49209999999999998</c:v>
                </c:pt>
                <c:pt idx="542">
                  <c:v>0.50090000000000001</c:v>
                </c:pt>
                <c:pt idx="543">
                  <c:v>0.5101</c:v>
                </c:pt>
                <c:pt idx="544">
                  <c:v>0.50409999999999999</c:v>
                </c:pt>
                <c:pt idx="545">
                  <c:v>0.48799999999999999</c:v>
                </c:pt>
                <c:pt idx="546">
                  <c:v>0.49719999999999998</c:v>
                </c:pt>
                <c:pt idx="547">
                  <c:v>0.48730000000000001</c:v>
                </c:pt>
                <c:pt idx="548">
                  <c:v>0.49120000000000003</c:v>
                </c:pt>
                <c:pt idx="549">
                  <c:v>0.5081</c:v>
                </c:pt>
                <c:pt idx="550">
                  <c:v>0.48680000000000001</c:v>
                </c:pt>
                <c:pt idx="551">
                  <c:v>0.48770000000000002</c:v>
                </c:pt>
                <c:pt idx="552">
                  <c:v>0.48949999999999999</c:v>
                </c:pt>
                <c:pt idx="553">
                  <c:v>0.50490000000000002</c:v>
                </c:pt>
                <c:pt idx="554">
                  <c:v>0.50800000000000001</c:v>
                </c:pt>
                <c:pt idx="555">
                  <c:v>0.48580000000000001</c:v>
                </c:pt>
                <c:pt idx="556">
                  <c:v>0.50009999999999999</c:v>
                </c:pt>
                <c:pt idx="557">
                  <c:v>0.51880000000000004</c:v>
                </c:pt>
                <c:pt idx="558">
                  <c:v>0.4955</c:v>
                </c:pt>
                <c:pt idx="559">
                  <c:v>0.4975</c:v>
                </c:pt>
                <c:pt idx="560">
                  <c:v>0.50790000000000002</c:v>
                </c:pt>
                <c:pt idx="561">
                  <c:v>0.49270000000000003</c:v>
                </c:pt>
                <c:pt idx="562">
                  <c:v>0.50439999999999996</c:v>
                </c:pt>
                <c:pt idx="563">
                  <c:v>0.50290000000000001</c:v>
                </c:pt>
                <c:pt idx="564">
                  <c:v>0.48930000000000001</c:v>
                </c:pt>
                <c:pt idx="565">
                  <c:v>0.50339999999999996</c:v>
                </c:pt>
                <c:pt idx="566">
                  <c:v>0.50729999999999997</c:v>
                </c:pt>
                <c:pt idx="567">
                  <c:v>0.51239999999999997</c:v>
                </c:pt>
                <c:pt idx="568">
                  <c:v>0.50429999999999997</c:v>
                </c:pt>
                <c:pt idx="569">
                  <c:v>0.50290000000000001</c:v>
                </c:pt>
                <c:pt idx="570">
                  <c:v>0.51400000000000001</c:v>
                </c:pt>
                <c:pt idx="571">
                  <c:v>0.49540000000000001</c:v>
                </c:pt>
                <c:pt idx="572">
                  <c:v>0.51400000000000001</c:v>
                </c:pt>
                <c:pt idx="573">
                  <c:v>0.49480000000000002</c:v>
                </c:pt>
                <c:pt idx="574">
                  <c:v>0.48570000000000002</c:v>
                </c:pt>
                <c:pt idx="575">
                  <c:v>0.51910000000000001</c:v>
                </c:pt>
                <c:pt idx="576">
                  <c:v>0.50590000000000002</c:v>
                </c:pt>
                <c:pt idx="577">
                  <c:v>0.48309999999999997</c:v>
                </c:pt>
                <c:pt idx="578">
                  <c:v>0.49569999999999997</c:v>
                </c:pt>
                <c:pt idx="579">
                  <c:v>0.49469999999999997</c:v>
                </c:pt>
                <c:pt idx="580">
                  <c:v>0.51190000000000002</c:v>
                </c:pt>
                <c:pt idx="581">
                  <c:v>0.50449999999999995</c:v>
                </c:pt>
                <c:pt idx="582">
                  <c:v>0.51019999999999999</c:v>
                </c:pt>
                <c:pt idx="583">
                  <c:v>0.50729999999999997</c:v>
                </c:pt>
                <c:pt idx="584">
                  <c:v>0.51070000000000004</c:v>
                </c:pt>
                <c:pt idx="585">
                  <c:v>0.51970000000000005</c:v>
                </c:pt>
                <c:pt idx="586">
                  <c:v>0.48159999999999997</c:v>
                </c:pt>
                <c:pt idx="587">
                  <c:v>0.49980000000000002</c:v>
                </c:pt>
                <c:pt idx="588">
                  <c:v>0.51280000000000003</c:v>
                </c:pt>
                <c:pt idx="589">
                  <c:v>0.50080000000000002</c:v>
                </c:pt>
                <c:pt idx="590">
                  <c:v>0.49969999999999998</c:v>
                </c:pt>
                <c:pt idx="591">
                  <c:v>0.51049999999999995</c:v>
                </c:pt>
                <c:pt idx="592">
                  <c:v>0.50990000000000002</c:v>
                </c:pt>
                <c:pt idx="593">
                  <c:v>0.51280000000000003</c:v>
                </c:pt>
                <c:pt idx="594">
                  <c:v>0.50219999999999998</c:v>
                </c:pt>
                <c:pt idx="595">
                  <c:v>0.50560000000000005</c:v>
                </c:pt>
                <c:pt idx="596">
                  <c:v>0.50409999999999999</c:v>
                </c:pt>
                <c:pt idx="597">
                  <c:v>0.50819999999999999</c:v>
                </c:pt>
                <c:pt idx="598">
                  <c:v>0.498</c:v>
                </c:pt>
                <c:pt idx="599">
                  <c:v>0.49730000000000002</c:v>
                </c:pt>
                <c:pt idx="600">
                  <c:v>0.47849999999999998</c:v>
                </c:pt>
                <c:pt idx="601">
                  <c:v>0.48870000000000002</c:v>
                </c:pt>
                <c:pt idx="602">
                  <c:v>0.51490000000000002</c:v>
                </c:pt>
                <c:pt idx="603">
                  <c:v>0.50190000000000001</c:v>
                </c:pt>
                <c:pt idx="604">
                  <c:v>0.4879</c:v>
                </c:pt>
                <c:pt idx="605">
                  <c:v>0.51160000000000005</c:v>
                </c:pt>
                <c:pt idx="606">
                  <c:v>0.4929</c:v>
                </c:pt>
                <c:pt idx="607">
                  <c:v>0.49320000000000003</c:v>
                </c:pt>
                <c:pt idx="608">
                  <c:v>0.51</c:v>
                </c:pt>
                <c:pt idx="609">
                  <c:v>0.4884</c:v>
                </c:pt>
                <c:pt idx="610">
                  <c:v>0.50719999999999998</c:v>
                </c:pt>
                <c:pt idx="611">
                  <c:v>0.48949999999999999</c:v>
                </c:pt>
                <c:pt idx="612">
                  <c:v>0.50029999999999997</c:v>
                </c:pt>
                <c:pt idx="613">
                  <c:v>0.51139999999999997</c:v>
                </c:pt>
                <c:pt idx="614">
                  <c:v>0.50309999999999999</c:v>
                </c:pt>
                <c:pt idx="615">
                  <c:v>0.48770000000000002</c:v>
                </c:pt>
                <c:pt idx="616">
                  <c:v>0.49009999999999998</c:v>
                </c:pt>
                <c:pt idx="617">
                  <c:v>0.50939999999999996</c:v>
                </c:pt>
                <c:pt idx="618">
                  <c:v>0.49809999999999999</c:v>
                </c:pt>
                <c:pt idx="619">
                  <c:v>0.50280000000000002</c:v>
                </c:pt>
                <c:pt idx="620">
                  <c:v>0.50629999999999997</c:v>
                </c:pt>
                <c:pt idx="621">
                  <c:v>0.49940000000000001</c:v>
                </c:pt>
                <c:pt idx="622">
                  <c:v>0.50970000000000004</c:v>
                </c:pt>
                <c:pt idx="623">
                  <c:v>0.49969999999999998</c:v>
                </c:pt>
                <c:pt idx="624">
                  <c:v>0.495</c:v>
                </c:pt>
                <c:pt idx="625">
                  <c:v>0.49619999999999997</c:v>
                </c:pt>
                <c:pt idx="626">
                  <c:v>0.49170000000000003</c:v>
                </c:pt>
                <c:pt idx="627">
                  <c:v>0.48220000000000002</c:v>
                </c:pt>
                <c:pt idx="628">
                  <c:v>0.49569999999999997</c:v>
                </c:pt>
                <c:pt idx="629">
                  <c:v>0.50619999999999998</c:v>
                </c:pt>
                <c:pt idx="630">
                  <c:v>0.50870000000000004</c:v>
                </c:pt>
                <c:pt idx="631">
                  <c:v>0.4899</c:v>
                </c:pt>
                <c:pt idx="632">
                  <c:v>0.50939999999999996</c:v>
                </c:pt>
                <c:pt idx="633">
                  <c:v>0.49209999999999998</c:v>
                </c:pt>
                <c:pt idx="634">
                  <c:v>0.50049999999999994</c:v>
                </c:pt>
                <c:pt idx="635">
                  <c:v>0.49609999999999999</c:v>
                </c:pt>
                <c:pt idx="636">
                  <c:v>0.49769999999999998</c:v>
                </c:pt>
                <c:pt idx="637">
                  <c:v>0.49759999999999999</c:v>
                </c:pt>
                <c:pt idx="638">
                  <c:v>0.498</c:v>
                </c:pt>
                <c:pt idx="639">
                  <c:v>0.49740000000000001</c:v>
                </c:pt>
                <c:pt idx="640">
                  <c:v>0.48409999999999997</c:v>
                </c:pt>
                <c:pt idx="641">
                  <c:v>0.50960000000000005</c:v>
                </c:pt>
                <c:pt idx="642">
                  <c:v>0.51049999999999995</c:v>
                </c:pt>
                <c:pt idx="643">
                  <c:v>0.49830000000000002</c:v>
                </c:pt>
                <c:pt idx="644">
                  <c:v>0.49869999999999998</c:v>
                </c:pt>
                <c:pt idx="645">
                  <c:v>0.49669999999999997</c:v>
                </c:pt>
                <c:pt idx="646">
                  <c:v>0.50890000000000002</c:v>
                </c:pt>
                <c:pt idx="647">
                  <c:v>0.51929999999999998</c:v>
                </c:pt>
                <c:pt idx="648">
                  <c:v>0.50490000000000002</c:v>
                </c:pt>
                <c:pt idx="649">
                  <c:v>0.5071</c:v>
                </c:pt>
                <c:pt idx="650">
                  <c:v>0.50360000000000005</c:v>
                </c:pt>
                <c:pt idx="651">
                  <c:v>0.50329999999999997</c:v>
                </c:pt>
                <c:pt idx="652">
                  <c:v>0.49459999999999998</c:v>
                </c:pt>
                <c:pt idx="653">
                  <c:v>0.51100000000000001</c:v>
                </c:pt>
                <c:pt idx="654">
                  <c:v>0.50600000000000001</c:v>
                </c:pt>
                <c:pt idx="655">
                  <c:v>0.50719999999999998</c:v>
                </c:pt>
                <c:pt idx="656">
                  <c:v>0.502</c:v>
                </c:pt>
                <c:pt idx="657">
                  <c:v>0.47870000000000001</c:v>
                </c:pt>
                <c:pt idx="658">
                  <c:v>0.48349999999999999</c:v>
                </c:pt>
                <c:pt idx="659">
                  <c:v>0.48630000000000001</c:v>
                </c:pt>
                <c:pt idx="660">
                  <c:v>0.49340000000000001</c:v>
                </c:pt>
                <c:pt idx="661">
                  <c:v>0.52590000000000003</c:v>
                </c:pt>
                <c:pt idx="662">
                  <c:v>0.48849999999999999</c:v>
                </c:pt>
                <c:pt idx="663">
                  <c:v>0.50970000000000004</c:v>
                </c:pt>
                <c:pt idx="664">
                  <c:v>0.51190000000000002</c:v>
                </c:pt>
                <c:pt idx="665">
                  <c:v>0.49980000000000002</c:v>
                </c:pt>
                <c:pt idx="666">
                  <c:v>0.49919999999999998</c:v>
                </c:pt>
                <c:pt idx="667">
                  <c:v>0.4965</c:v>
                </c:pt>
                <c:pt idx="668">
                  <c:v>0.48749999999999999</c:v>
                </c:pt>
                <c:pt idx="669">
                  <c:v>0.5</c:v>
                </c:pt>
                <c:pt idx="670">
                  <c:v>0.49199999999999999</c:v>
                </c:pt>
                <c:pt idx="671">
                  <c:v>0.49969999999999998</c:v>
                </c:pt>
                <c:pt idx="672">
                  <c:v>0.5131</c:v>
                </c:pt>
                <c:pt idx="673">
                  <c:v>0.49459999999999998</c:v>
                </c:pt>
                <c:pt idx="674">
                  <c:v>0.50839999999999996</c:v>
                </c:pt>
                <c:pt idx="675">
                  <c:v>0.48870000000000002</c:v>
                </c:pt>
                <c:pt idx="676">
                  <c:v>0.48399999999999999</c:v>
                </c:pt>
                <c:pt idx="677">
                  <c:v>0.49149999999999999</c:v>
                </c:pt>
                <c:pt idx="678">
                  <c:v>0.47620000000000001</c:v>
                </c:pt>
                <c:pt idx="679">
                  <c:v>0.50619999999999998</c:v>
                </c:pt>
                <c:pt idx="680">
                  <c:v>0.49469999999999997</c:v>
                </c:pt>
                <c:pt idx="681">
                  <c:v>0.49630000000000002</c:v>
                </c:pt>
                <c:pt idx="682">
                  <c:v>0.51019999999999999</c:v>
                </c:pt>
                <c:pt idx="683">
                  <c:v>0.49159999999999998</c:v>
                </c:pt>
                <c:pt idx="684">
                  <c:v>0.5151</c:v>
                </c:pt>
                <c:pt idx="685">
                  <c:v>0.51559999999999995</c:v>
                </c:pt>
                <c:pt idx="686">
                  <c:v>0.50880000000000003</c:v>
                </c:pt>
                <c:pt idx="687">
                  <c:v>0.50990000000000002</c:v>
                </c:pt>
                <c:pt idx="688">
                  <c:v>0.49790000000000001</c:v>
                </c:pt>
                <c:pt idx="689">
                  <c:v>0.48670000000000002</c:v>
                </c:pt>
                <c:pt idx="690">
                  <c:v>0.50590000000000002</c:v>
                </c:pt>
                <c:pt idx="691">
                  <c:v>0.49559999999999998</c:v>
                </c:pt>
                <c:pt idx="692">
                  <c:v>0.48730000000000001</c:v>
                </c:pt>
                <c:pt idx="693">
                  <c:v>0.50900000000000001</c:v>
                </c:pt>
                <c:pt idx="694">
                  <c:v>0.4904</c:v>
                </c:pt>
                <c:pt idx="695">
                  <c:v>0.49859999999999999</c:v>
                </c:pt>
                <c:pt idx="696">
                  <c:v>0.51060000000000005</c:v>
                </c:pt>
                <c:pt idx="697">
                  <c:v>0.50029999999999997</c:v>
                </c:pt>
                <c:pt idx="698">
                  <c:v>0.49709999999999999</c:v>
                </c:pt>
                <c:pt idx="699">
                  <c:v>0.49940000000000001</c:v>
                </c:pt>
                <c:pt idx="700">
                  <c:v>0.49769999999999998</c:v>
                </c:pt>
                <c:pt idx="701">
                  <c:v>0.50380000000000003</c:v>
                </c:pt>
                <c:pt idx="702">
                  <c:v>0.50070000000000003</c:v>
                </c:pt>
                <c:pt idx="703">
                  <c:v>0.5111</c:v>
                </c:pt>
                <c:pt idx="704">
                  <c:v>0.49</c:v>
                </c:pt>
                <c:pt idx="705">
                  <c:v>0.51419999999999999</c:v>
                </c:pt>
                <c:pt idx="706">
                  <c:v>0.51559999999999995</c:v>
                </c:pt>
                <c:pt idx="707">
                  <c:v>0.48699999999999999</c:v>
                </c:pt>
                <c:pt idx="708">
                  <c:v>0.50119999999999998</c:v>
                </c:pt>
                <c:pt idx="709">
                  <c:v>0.49719999999999998</c:v>
                </c:pt>
                <c:pt idx="710">
                  <c:v>0.48309999999999997</c:v>
                </c:pt>
                <c:pt idx="711">
                  <c:v>0.50429999999999997</c:v>
                </c:pt>
                <c:pt idx="712">
                  <c:v>0.52329999999999999</c:v>
                </c:pt>
                <c:pt idx="713">
                  <c:v>0.49880000000000002</c:v>
                </c:pt>
                <c:pt idx="714">
                  <c:v>0.495</c:v>
                </c:pt>
                <c:pt idx="715">
                  <c:v>0.49430000000000002</c:v>
                </c:pt>
                <c:pt idx="716">
                  <c:v>0.49690000000000001</c:v>
                </c:pt>
                <c:pt idx="717">
                  <c:v>0.50549999999999995</c:v>
                </c:pt>
                <c:pt idx="718">
                  <c:v>0.49980000000000002</c:v>
                </c:pt>
                <c:pt idx="719">
                  <c:v>0.49180000000000001</c:v>
                </c:pt>
                <c:pt idx="720">
                  <c:v>0.53139999999999998</c:v>
                </c:pt>
                <c:pt idx="721">
                  <c:v>0.4995</c:v>
                </c:pt>
                <c:pt idx="722">
                  <c:v>0.48459999999999998</c:v>
                </c:pt>
                <c:pt idx="723">
                  <c:v>0.52980000000000005</c:v>
                </c:pt>
                <c:pt idx="724">
                  <c:v>0.49609999999999999</c:v>
                </c:pt>
                <c:pt idx="725">
                  <c:v>0.48330000000000001</c:v>
                </c:pt>
                <c:pt idx="726">
                  <c:v>0.49959999999999999</c:v>
                </c:pt>
                <c:pt idx="727">
                  <c:v>0.50309999999999999</c:v>
                </c:pt>
                <c:pt idx="728">
                  <c:v>0.50619999999999998</c:v>
                </c:pt>
                <c:pt idx="729">
                  <c:v>0.48220000000000002</c:v>
                </c:pt>
                <c:pt idx="730">
                  <c:v>0.51739999999999997</c:v>
                </c:pt>
                <c:pt idx="731">
                  <c:v>0.51039999999999996</c:v>
                </c:pt>
                <c:pt idx="732">
                  <c:v>0.49419999999999997</c:v>
                </c:pt>
                <c:pt idx="733">
                  <c:v>0.48899999999999999</c:v>
                </c:pt>
                <c:pt idx="734">
                  <c:v>0.48670000000000002</c:v>
                </c:pt>
                <c:pt idx="735">
                  <c:v>0.49919999999999998</c:v>
                </c:pt>
                <c:pt idx="736">
                  <c:v>0.4909</c:v>
                </c:pt>
                <c:pt idx="737">
                  <c:v>0.49759999999999999</c:v>
                </c:pt>
                <c:pt idx="738">
                  <c:v>0.4975</c:v>
                </c:pt>
                <c:pt idx="739">
                  <c:v>0.51929999999999998</c:v>
                </c:pt>
                <c:pt idx="740">
                  <c:v>0.51890000000000003</c:v>
                </c:pt>
                <c:pt idx="741">
                  <c:v>0.4995</c:v>
                </c:pt>
                <c:pt idx="742">
                  <c:v>0.4965</c:v>
                </c:pt>
                <c:pt idx="743">
                  <c:v>0.51449999999999996</c:v>
                </c:pt>
                <c:pt idx="744">
                  <c:v>0.48070000000000002</c:v>
                </c:pt>
                <c:pt idx="745">
                  <c:v>0.51180000000000003</c:v>
                </c:pt>
                <c:pt idx="746">
                  <c:v>0.51739999999999997</c:v>
                </c:pt>
                <c:pt idx="747">
                  <c:v>0.49059999999999998</c:v>
                </c:pt>
                <c:pt idx="748">
                  <c:v>0.49569999999999997</c:v>
                </c:pt>
                <c:pt idx="749">
                  <c:v>0.51290000000000002</c:v>
                </c:pt>
                <c:pt idx="750">
                  <c:v>0.51980000000000004</c:v>
                </c:pt>
                <c:pt idx="751">
                  <c:v>0.52049999999999996</c:v>
                </c:pt>
                <c:pt idx="752">
                  <c:v>0.52869999999999995</c:v>
                </c:pt>
                <c:pt idx="753">
                  <c:v>0.49969999999999998</c:v>
                </c:pt>
                <c:pt idx="754">
                  <c:v>0.50270000000000004</c:v>
                </c:pt>
                <c:pt idx="755">
                  <c:v>0.4829</c:v>
                </c:pt>
                <c:pt idx="756">
                  <c:v>0.50139999999999996</c:v>
                </c:pt>
                <c:pt idx="757">
                  <c:v>0.50039999999999996</c:v>
                </c:pt>
                <c:pt idx="758">
                  <c:v>0.4904</c:v>
                </c:pt>
                <c:pt idx="759">
                  <c:v>0.50470000000000004</c:v>
                </c:pt>
                <c:pt idx="760">
                  <c:v>0.50080000000000002</c:v>
                </c:pt>
                <c:pt idx="761">
                  <c:v>0.504</c:v>
                </c:pt>
                <c:pt idx="762">
                  <c:v>0.52170000000000005</c:v>
                </c:pt>
                <c:pt idx="763">
                  <c:v>0.50429999999999997</c:v>
                </c:pt>
                <c:pt idx="764">
                  <c:v>0.48359999999999997</c:v>
                </c:pt>
                <c:pt idx="765">
                  <c:v>0.46850000000000003</c:v>
                </c:pt>
                <c:pt idx="766">
                  <c:v>0.49619999999999997</c:v>
                </c:pt>
                <c:pt idx="767">
                  <c:v>0.4924</c:v>
                </c:pt>
                <c:pt idx="768">
                  <c:v>0.49440000000000001</c:v>
                </c:pt>
                <c:pt idx="769">
                  <c:v>0.505</c:v>
                </c:pt>
                <c:pt idx="770">
                  <c:v>0.50790000000000002</c:v>
                </c:pt>
                <c:pt idx="771">
                  <c:v>0.50439999999999996</c:v>
                </c:pt>
                <c:pt idx="772">
                  <c:v>0.50760000000000005</c:v>
                </c:pt>
                <c:pt idx="773">
                  <c:v>0.48130000000000001</c:v>
                </c:pt>
                <c:pt idx="774">
                  <c:v>0.4924</c:v>
                </c:pt>
                <c:pt idx="775">
                  <c:v>0.49419999999999997</c:v>
                </c:pt>
                <c:pt idx="776">
                  <c:v>0.49180000000000001</c:v>
                </c:pt>
                <c:pt idx="777">
                  <c:v>0.49220000000000003</c:v>
                </c:pt>
                <c:pt idx="778">
                  <c:v>0.51919999999999999</c:v>
                </c:pt>
                <c:pt idx="779">
                  <c:v>0.50090000000000001</c:v>
                </c:pt>
                <c:pt idx="780">
                  <c:v>0.49409999999999998</c:v>
                </c:pt>
                <c:pt idx="781">
                  <c:v>0.50339999999999996</c:v>
                </c:pt>
                <c:pt idx="782">
                  <c:v>0.49049999999999999</c:v>
                </c:pt>
                <c:pt idx="783">
                  <c:v>0.51229999999999998</c:v>
                </c:pt>
                <c:pt idx="784">
                  <c:v>0.50970000000000004</c:v>
                </c:pt>
                <c:pt idx="785">
                  <c:v>0.49380000000000002</c:v>
                </c:pt>
                <c:pt idx="786">
                  <c:v>0.48730000000000001</c:v>
                </c:pt>
                <c:pt idx="787">
                  <c:v>0.51290000000000002</c:v>
                </c:pt>
                <c:pt idx="788">
                  <c:v>0.50419999999999998</c:v>
                </c:pt>
                <c:pt idx="789">
                  <c:v>0.48449999999999999</c:v>
                </c:pt>
                <c:pt idx="790">
                  <c:v>0.48720000000000002</c:v>
                </c:pt>
                <c:pt idx="791">
                  <c:v>0.49930000000000002</c:v>
                </c:pt>
                <c:pt idx="792">
                  <c:v>0.51259999999999994</c:v>
                </c:pt>
                <c:pt idx="793">
                  <c:v>0.49309999999999998</c:v>
                </c:pt>
                <c:pt idx="794">
                  <c:v>0.49049999999999999</c:v>
                </c:pt>
                <c:pt idx="795">
                  <c:v>0.50239999999999996</c:v>
                </c:pt>
                <c:pt idx="796">
                  <c:v>0.4834</c:v>
                </c:pt>
                <c:pt idx="797">
                  <c:v>0.50139999999999996</c:v>
                </c:pt>
                <c:pt idx="798">
                  <c:v>0.51790000000000003</c:v>
                </c:pt>
                <c:pt idx="799">
                  <c:v>0.49309999999999998</c:v>
                </c:pt>
                <c:pt idx="800">
                  <c:v>0.51080000000000003</c:v>
                </c:pt>
                <c:pt idx="801">
                  <c:v>0.50639999999999996</c:v>
                </c:pt>
                <c:pt idx="802">
                  <c:v>0.51119999999999999</c:v>
                </c:pt>
                <c:pt idx="803">
                  <c:v>0.51100000000000001</c:v>
                </c:pt>
                <c:pt idx="804">
                  <c:v>0.50370000000000004</c:v>
                </c:pt>
                <c:pt idx="805">
                  <c:v>0.50039999999999996</c:v>
                </c:pt>
                <c:pt idx="806">
                  <c:v>0.50890000000000002</c:v>
                </c:pt>
                <c:pt idx="807">
                  <c:v>0.50560000000000005</c:v>
                </c:pt>
                <c:pt idx="808">
                  <c:v>0.50029999999999997</c:v>
                </c:pt>
                <c:pt idx="809">
                  <c:v>0.49480000000000002</c:v>
                </c:pt>
                <c:pt idx="810">
                  <c:v>0.50429999999999997</c:v>
                </c:pt>
                <c:pt idx="811">
                  <c:v>0.50860000000000005</c:v>
                </c:pt>
                <c:pt idx="812">
                  <c:v>0.50609999999999999</c:v>
                </c:pt>
                <c:pt idx="813">
                  <c:v>0.498</c:v>
                </c:pt>
                <c:pt idx="814">
                  <c:v>0.51739999999999997</c:v>
                </c:pt>
                <c:pt idx="815">
                  <c:v>0.52390000000000003</c:v>
                </c:pt>
                <c:pt idx="816">
                  <c:v>0.51759999999999995</c:v>
                </c:pt>
                <c:pt idx="817">
                  <c:v>0.49359999999999998</c:v>
                </c:pt>
                <c:pt idx="818">
                  <c:v>0.51049999999999995</c:v>
                </c:pt>
                <c:pt idx="819">
                  <c:v>0.50600000000000001</c:v>
                </c:pt>
                <c:pt idx="820">
                  <c:v>0.49959999999999999</c:v>
                </c:pt>
                <c:pt idx="821">
                  <c:v>0.48849999999999999</c:v>
                </c:pt>
                <c:pt idx="822">
                  <c:v>0.4743</c:v>
                </c:pt>
                <c:pt idx="823">
                  <c:v>0.51259999999999994</c:v>
                </c:pt>
                <c:pt idx="824">
                  <c:v>0.50290000000000001</c:v>
                </c:pt>
                <c:pt idx="825">
                  <c:v>0.48909999999999998</c:v>
                </c:pt>
                <c:pt idx="826">
                  <c:v>0.50780000000000003</c:v>
                </c:pt>
                <c:pt idx="827">
                  <c:v>0.49399999999999999</c:v>
                </c:pt>
                <c:pt idx="828">
                  <c:v>0.52210000000000001</c:v>
                </c:pt>
                <c:pt idx="829">
                  <c:v>0.4965</c:v>
                </c:pt>
                <c:pt idx="830">
                  <c:v>0.50849999999999995</c:v>
                </c:pt>
                <c:pt idx="831">
                  <c:v>0.49419999999999997</c:v>
                </c:pt>
                <c:pt idx="832">
                  <c:v>0.48720000000000002</c:v>
                </c:pt>
                <c:pt idx="833">
                  <c:v>0.50070000000000003</c:v>
                </c:pt>
                <c:pt idx="834">
                  <c:v>0.50560000000000005</c:v>
                </c:pt>
                <c:pt idx="835">
                  <c:v>0.49830000000000002</c:v>
                </c:pt>
                <c:pt idx="836">
                  <c:v>0.50609999999999999</c:v>
                </c:pt>
                <c:pt idx="837">
                  <c:v>0.48349999999999999</c:v>
                </c:pt>
                <c:pt idx="838">
                  <c:v>0.48380000000000001</c:v>
                </c:pt>
                <c:pt idx="839">
                  <c:v>0.49990000000000001</c:v>
                </c:pt>
                <c:pt idx="840">
                  <c:v>0.496</c:v>
                </c:pt>
                <c:pt idx="841">
                  <c:v>0.50409999999999999</c:v>
                </c:pt>
                <c:pt idx="842">
                  <c:v>0.50780000000000003</c:v>
                </c:pt>
                <c:pt idx="843">
                  <c:v>0.495</c:v>
                </c:pt>
                <c:pt idx="844">
                  <c:v>0.49959999999999999</c:v>
                </c:pt>
                <c:pt idx="845">
                  <c:v>0.50549999999999995</c:v>
                </c:pt>
                <c:pt idx="846">
                  <c:v>0.49940000000000001</c:v>
                </c:pt>
                <c:pt idx="847">
                  <c:v>0.50290000000000001</c:v>
                </c:pt>
                <c:pt idx="848">
                  <c:v>0.52810000000000001</c:v>
                </c:pt>
                <c:pt idx="849">
                  <c:v>0.48859999999999998</c:v>
                </c:pt>
                <c:pt idx="850">
                  <c:v>0.49330000000000002</c:v>
                </c:pt>
                <c:pt idx="851">
                  <c:v>0.49349999999999999</c:v>
                </c:pt>
                <c:pt idx="852">
                  <c:v>0.50639999999999996</c:v>
                </c:pt>
                <c:pt idx="853">
                  <c:v>0.4884</c:v>
                </c:pt>
                <c:pt idx="854">
                  <c:v>0.49459999999999998</c:v>
                </c:pt>
                <c:pt idx="855">
                  <c:v>0.50009999999999999</c:v>
                </c:pt>
                <c:pt idx="856">
                  <c:v>0.49540000000000001</c:v>
                </c:pt>
                <c:pt idx="857">
                  <c:v>0.49909999999999999</c:v>
                </c:pt>
                <c:pt idx="858">
                  <c:v>0.51859999999999995</c:v>
                </c:pt>
                <c:pt idx="859">
                  <c:v>0.51160000000000005</c:v>
                </c:pt>
                <c:pt idx="860">
                  <c:v>0.4904</c:v>
                </c:pt>
                <c:pt idx="861">
                  <c:v>0.51329999999999998</c:v>
                </c:pt>
                <c:pt idx="862">
                  <c:v>0.49759999999999999</c:v>
                </c:pt>
                <c:pt idx="863">
                  <c:v>0.48909999999999998</c:v>
                </c:pt>
                <c:pt idx="864">
                  <c:v>0.51129999999999998</c:v>
                </c:pt>
                <c:pt idx="865">
                  <c:v>0.4783</c:v>
                </c:pt>
                <c:pt idx="866">
                  <c:v>0.49980000000000002</c:v>
                </c:pt>
                <c:pt idx="867">
                  <c:v>0.51039999999999996</c:v>
                </c:pt>
                <c:pt idx="868">
                  <c:v>0.4884</c:v>
                </c:pt>
                <c:pt idx="869">
                  <c:v>0.51060000000000005</c:v>
                </c:pt>
                <c:pt idx="870">
                  <c:v>0.51729999999999998</c:v>
                </c:pt>
                <c:pt idx="871">
                  <c:v>0.48299999999999998</c:v>
                </c:pt>
                <c:pt idx="872">
                  <c:v>0.52090000000000003</c:v>
                </c:pt>
                <c:pt idx="873">
                  <c:v>0.51849999999999996</c:v>
                </c:pt>
                <c:pt idx="874">
                  <c:v>0.496</c:v>
                </c:pt>
                <c:pt idx="875">
                  <c:v>0.51270000000000004</c:v>
                </c:pt>
                <c:pt idx="876">
                  <c:v>0.50290000000000001</c:v>
                </c:pt>
                <c:pt idx="877">
                  <c:v>0.50990000000000002</c:v>
                </c:pt>
                <c:pt idx="878">
                  <c:v>0.49590000000000001</c:v>
                </c:pt>
                <c:pt idx="879">
                  <c:v>0.52259999999999995</c:v>
                </c:pt>
                <c:pt idx="880">
                  <c:v>0.51129999999999998</c:v>
                </c:pt>
                <c:pt idx="881">
                  <c:v>0.4899</c:v>
                </c:pt>
                <c:pt idx="882">
                  <c:v>0.505</c:v>
                </c:pt>
                <c:pt idx="883">
                  <c:v>0.50239999999999996</c:v>
                </c:pt>
                <c:pt idx="884">
                  <c:v>0.51</c:v>
                </c:pt>
                <c:pt idx="885">
                  <c:v>0.49930000000000002</c:v>
                </c:pt>
                <c:pt idx="886">
                  <c:v>0.49480000000000002</c:v>
                </c:pt>
                <c:pt idx="887">
                  <c:v>0.4798</c:v>
                </c:pt>
                <c:pt idx="888">
                  <c:v>0.50519999999999998</c:v>
                </c:pt>
                <c:pt idx="889">
                  <c:v>0.50660000000000005</c:v>
                </c:pt>
                <c:pt idx="890">
                  <c:v>0.49769999999999998</c:v>
                </c:pt>
                <c:pt idx="891">
                  <c:v>0.50049999999999994</c:v>
                </c:pt>
                <c:pt idx="892">
                  <c:v>0.49430000000000002</c:v>
                </c:pt>
                <c:pt idx="893">
                  <c:v>0.498</c:v>
                </c:pt>
                <c:pt idx="894">
                  <c:v>0.47520000000000001</c:v>
                </c:pt>
                <c:pt idx="895">
                  <c:v>0.49759999999999999</c:v>
                </c:pt>
                <c:pt idx="896">
                  <c:v>0.50560000000000005</c:v>
                </c:pt>
                <c:pt idx="897">
                  <c:v>0.50329999999999997</c:v>
                </c:pt>
                <c:pt idx="898">
                  <c:v>0.51470000000000005</c:v>
                </c:pt>
                <c:pt idx="899">
                  <c:v>0.48070000000000002</c:v>
                </c:pt>
                <c:pt idx="900">
                  <c:v>0.51600000000000001</c:v>
                </c:pt>
                <c:pt idx="901">
                  <c:v>0.50800000000000001</c:v>
                </c:pt>
                <c:pt idx="902">
                  <c:v>0.50690000000000002</c:v>
                </c:pt>
                <c:pt idx="903">
                  <c:v>0.51229999999999998</c:v>
                </c:pt>
                <c:pt idx="904">
                  <c:v>0.51519999999999999</c:v>
                </c:pt>
                <c:pt idx="905">
                  <c:v>0.49690000000000001</c:v>
                </c:pt>
                <c:pt idx="906">
                  <c:v>0.49640000000000001</c:v>
                </c:pt>
                <c:pt idx="907">
                  <c:v>0.49859999999999999</c:v>
                </c:pt>
                <c:pt idx="908">
                  <c:v>0.48699999999999999</c:v>
                </c:pt>
                <c:pt idx="909">
                  <c:v>0.48780000000000001</c:v>
                </c:pt>
                <c:pt idx="910">
                  <c:v>0.51670000000000005</c:v>
                </c:pt>
                <c:pt idx="911">
                  <c:v>0.49919999999999998</c:v>
                </c:pt>
                <c:pt idx="912">
                  <c:v>0.50280000000000002</c:v>
                </c:pt>
                <c:pt idx="913">
                  <c:v>0.4894</c:v>
                </c:pt>
                <c:pt idx="914">
                  <c:v>0.50529999999999997</c:v>
                </c:pt>
                <c:pt idx="915">
                  <c:v>0.51029999999999998</c:v>
                </c:pt>
                <c:pt idx="916">
                  <c:v>0.49769999999999998</c:v>
                </c:pt>
                <c:pt idx="917">
                  <c:v>0.50219999999999998</c:v>
                </c:pt>
                <c:pt idx="918">
                  <c:v>0.51060000000000005</c:v>
                </c:pt>
                <c:pt idx="919">
                  <c:v>0.49869999999999998</c:v>
                </c:pt>
                <c:pt idx="920">
                  <c:v>0.4955</c:v>
                </c:pt>
                <c:pt idx="921">
                  <c:v>0.49249999999999999</c:v>
                </c:pt>
                <c:pt idx="922">
                  <c:v>0.50190000000000001</c:v>
                </c:pt>
                <c:pt idx="923">
                  <c:v>0.501</c:v>
                </c:pt>
                <c:pt idx="924">
                  <c:v>0.50209999999999999</c:v>
                </c:pt>
                <c:pt idx="925">
                  <c:v>0.497</c:v>
                </c:pt>
                <c:pt idx="926">
                  <c:v>0.50900000000000001</c:v>
                </c:pt>
                <c:pt idx="927">
                  <c:v>0.49080000000000001</c:v>
                </c:pt>
                <c:pt idx="928">
                  <c:v>0.48849999999999999</c:v>
                </c:pt>
                <c:pt idx="929">
                  <c:v>0.49259999999999998</c:v>
                </c:pt>
                <c:pt idx="930">
                  <c:v>0.49819999999999998</c:v>
                </c:pt>
                <c:pt idx="931">
                  <c:v>0.49780000000000002</c:v>
                </c:pt>
                <c:pt idx="932">
                  <c:v>0.49430000000000002</c:v>
                </c:pt>
                <c:pt idx="933">
                  <c:v>0.49149999999999999</c:v>
                </c:pt>
                <c:pt idx="934">
                  <c:v>0.51359999999999995</c:v>
                </c:pt>
                <c:pt idx="935">
                  <c:v>0.49149999999999999</c:v>
                </c:pt>
                <c:pt idx="936">
                  <c:v>0.49759999999999999</c:v>
                </c:pt>
                <c:pt idx="937">
                  <c:v>0.50860000000000005</c:v>
                </c:pt>
                <c:pt idx="938">
                  <c:v>0.50729999999999997</c:v>
                </c:pt>
                <c:pt idx="939">
                  <c:v>0.49659999999999999</c:v>
                </c:pt>
                <c:pt idx="940">
                  <c:v>0.50490000000000002</c:v>
                </c:pt>
                <c:pt idx="941">
                  <c:v>0.52229999999999999</c:v>
                </c:pt>
                <c:pt idx="942">
                  <c:v>0.48780000000000001</c:v>
                </c:pt>
                <c:pt idx="943">
                  <c:v>0.51849999999999996</c:v>
                </c:pt>
                <c:pt idx="944">
                  <c:v>0.4884</c:v>
                </c:pt>
                <c:pt idx="945">
                  <c:v>0.50249999999999995</c:v>
                </c:pt>
                <c:pt idx="946">
                  <c:v>0.51759999999999995</c:v>
                </c:pt>
                <c:pt idx="947">
                  <c:v>0.52090000000000003</c:v>
                </c:pt>
                <c:pt idx="948">
                  <c:v>0.50039999999999996</c:v>
                </c:pt>
                <c:pt idx="949">
                  <c:v>0.4995</c:v>
                </c:pt>
                <c:pt idx="950">
                  <c:v>0.50509999999999999</c:v>
                </c:pt>
                <c:pt idx="951">
                  <c:v>0.48830000000000001</c:v>
                </c:pt>
                <c:pt idx="952">
                  <c:v>0.48209999999999997</c:v>
                </c:pt>
                <c:pt idx="953">
                  <c:v>0.49909999999999999</c:v>
                </c:pt>
                <c:pt idx="954">
                  <c:v>0.51359999999999995</c:v>
                </c:pt>
                <c:pt idx="955">
                  <c:v>0.50729999999999997</c:v>
                </c:pt>
                <c:pt idx="956">
                  <c:v>0.50639999999999996</c:v>
                </c:pt>
                <c:pt idx="957">
                  <c:v>0.501</c:v>
                </c:pt>
                <c:pt idx="958">
                  <c:v>0.50929999999999997</c:v>
                </c:pt>
                <c:pt idx="959">
                  <c:v>0.51759999999999995</c:v>
                </c:pt>
                <c:pt idx="960">
                  <c:v>0.49180000000000001</c:v>
                </c:pt>
                <c:pt idx="961">
                  <c:v>0.4945</c:v>
                </c:pt>
                <c:pt idx="962">
                  <c:v>0.49719999999999998</c:v>
                </c:pt>
                <c:pt idx="963">
                  <c:v>0.49830000000000002</c:v>
                </c:pt>
                <c:pt idx="964">
                  <c:v>0.49359999999999998</c:v>
                </c:pt>
                <c:pt idx="965">
                  <c:v>0.50080000000000002</c:v>
                </c:pt>
                <c:pt idx="966">
                  <c:v>0.50280000000000002</c:v>
                </c:pt>
                <c:pt idx="967">
                  <c:v>0.48870000000000002</c:v>
                </c:pt>
                <c:pt idx="968">
                  <c:v>0.51390000000000002</c:v>
                </c:pt>
                <c:pt idx="969">
                  <c:v>0.52129999999999999</c:v>
                </c:pt>
                <c:pt idx="970">
                  <c:v>0.48970000000000002</c:v>
                </c:pt>
                <c:pt idx="971">
                  <c:v>0.50060000000000004</c:v>
                </c:pt>
                <c:pt idx="972">
                  <c:v>0.49180000000000001</c:v>
                </c:pt>
                <c:pt idx="973">
                  <c:v>0.50609999999999999</c:v>
                </c:pt>
                <c:pt idx="974">
                  <c:v>0.47870000000000001</c:v>
                </c:pt>
                <c:pt idx="975">
                  <c:v>0.4849</c:v>
                </c:pt>
                <c:pt idx="976">
                  <c:v>0.50719999999999998</c:v>
                </c:pt>
                <c:pt idx="977">
                  <c:v>0.50749999999999995</c:v>
                </c:pt>
                <c:pt idx="978">
                  <c:v>0.49919999999999998</c:v>
                </c:pt>
                <c:pt idx="979">
                  <c:v>0.50539999999999996</c:v>
                </c:pt>
                <c:pt idx="980">
                  <c:v>0.49199999999999999</c:v>
                </c:pt>
                <c:pt idx="981">
                  <c:v>0.52349999999999997</c:v>
                </c:pt>
                <c:pt idx="982">
                  <c:v>0.50880000000000003</c:v>
                </c:pt>
                <c:pt idx="983">
                  <c:v>0.51390000000000002</c:v>
                </c:pt>
                <c:pt idx="984">
                  <c:v>0.4975</c:v>
                </c:pt>
                <c:pt idx="985">
                  <c:v>0.49330000000000002</c:v>
                </c:pt>
                <c:pt idx="986">
                  <c:v>0.50780000000000003</c:v>
                </c:pt>
                <c:pt idx="987">
                  <c:v>0.499</c:v>
                </c:pt>
                <c:pt idx="988">
                  <c:v>0.51910000000000001</c:v>
                </c:pt>
                <c:pt idx="989">
                  <c:v>0.49809999999999999</c:v>
                </c:pt>
                <c:pt idx="990">
                  <c:v>0.49780000000000002</c:v>
                </c:pt>
                <c:pt idx="991">
                  <c:v>0.50029999999999997</c:v>
                </c:pt>
                <c:pt idx="992">
                  <c:v>0.50339999999999996</c:v>
                </c:pt>
                <c:pt idx="993">
                  <c:v>0.50129999999999997</c:v>
                </c:pt>
                <c:pt idx="994">
                  <c:v>0.50139999999999996</c:v>
                </c:pt>
                <c:pt idx="995">
                  <c:v>0.51590000000000003</c:v>
                </c:pt>
                <c:pt idx="996">
                  <c:v>0.49519999999999997</c:v>
                </c:pt>
                <c:pt idx="997">
                  <c:v>0.50860000000000005</c:v>
                </c:pt>
                <c:pt idx="998">
                  <c:v>0.49730000000000002</c:v>
                </c:pt>
                <c:pt idx="999">
                  <c:v>0.49719999999999998</c:v>
                </c:pt>
                <c:pt idx="1000">
                  <c:v>0.51829999999999998</c:v>
                </c:pt>
                <c:pt idx="1001">
                  <c:v>0.50539999999999996</c:v>
                </c:pt>
                <c:pt idx="1002">
                  <c:v>0.48880000000000001</c:v>
                </c:pt>
                <c:pt idx="1003">
                  <c:v>0.49120000000000003</c:v>
                </c:pt>
                <c:pt idx="1004">
                  <c:v>0.52549999999999997</c:v>
                </c:pt>
                <c:pt idx="1005">
                  <c:v>0.50019999999999998</c:v>
                </c:pt>
                <c:pt idx="1006">
                  <c:v>0.51019999999999999</c:v>
                </c:pt>
                <c:pt idx="1007">
                  <c:v>0.50739999999999996</c:v>
                </c:pt>
                <c:pt idx="1008">
                  <c:v>0.5181</c:v>
                </c:pt>
                <c:pt idx="1009">
                  <c:v>0.51539999999999997</c:v>
                </c:pt>
                <c:pt idx="1010">
                  <c:v>0.48620000000000002</c:v>
                </c:pt>
                <c:pt idx="1011">
                  <c:v>0.504</c:v>
                </c:pt>
                <c:pt idx="1012">
                  <c:v>0.498</c:v>
                </c:pt>
                <c:pt idx="1013">
                  <c:v>0.50060000000000004</c:v>
                </c:pt>
                <c:pt idx="1014">
                  <c:v>0.51229999999999998</c:v>
                </c:pt>
                <c:pt idx="1015">
                  <c:v>0.51219999999999999</c:v>
                </c:pt>
                <c:pt idx="1016">
                  <c:v>0.50980000000000003</c:v>
                </c:pt>
                <c:pt idx="1017">
                  <c:v>0.50439999999999996</c:v>
                </c:pt>
                <c:pt idx="1018">
                  <c:v>0.50609999999999999</c:v>
                </c:pt>
                <c:pt idx="1019">
                  <c:v>0.49120000000000003</c:v>
                </c:pt>
                <c:pt idx="1020">
                  <c:v>0.504</c:v>
                </c:pt>
                <c:pt idx="1021">
                  <c:v>0.505</c:v>
                </c:pt>
                <c:pt idx="1022">
                  <c:v>0.50339999999999996</c:v>
                </c:pt>
                <c:pt idx="1023">
                  <c:v>0.50019999999999998</c:v>
                </c:pt>
                <c:pt idx="1024">
                  <c:v>0.48270000000000002</c:v>
                </c:pt>
                <c:pt idx="1025">
                  <c:v>0.50390000000000001</c:v>
                </c:pt>
                <c:pt idx="1026">
                  <c:v>0.50509999999999999</c:v>
                </c:pt>
                <c:pt idx="1027">
                  <c:v>0.5081</c:v>
                </c:pt>
                <c:pt idx="1028">
                  <c:v>0.50409999999999999</c:v>
                </c:pt>
                <c:pt idx="1029">
                  <c:v>0.50749999999999995</c:v>
                </c:pt>
                <c:pt idx="1030">
                  <c:v>0.4904</c:v>
                </c:pt>
                <c:pt idx="1031">
                  <c:v>0.49519999999999997</c:v>
                </c:pt>
                <c:pt idx="1032">
                  <c:v>0.50290000000000001</c:v>
                </c:pt>
                <c:pt idx="1033">
                  <c:v>0.49330000000000002</c:v>
                </c:pt>
                <c:pt idx="1034">
                  <c:v>0.50849999999999995</c:v>
                </c:pt>
                <c:pt idx="1035">
                  <c:v>0.50039999999999996</c:v>
                </c:pt>
                <c:pt idx="1036">
                  <c:v>0.51200000000000001</c:v>
                </c:pt>
                <c:pt idx="1037">
                  <c:v>0.49480000000000002</c:v>
                </c:pt>
                <c:pt idx="1038">
                  <c:v>0.51439999999999997</c:v>
                </c:pt>
                <c:pt idx="1039">
                  <c:v>0.51070000000000004</c:v>
                </c:pt>
                <c:pt idx="1040">
                  <c:v>0.48870000000000002</c:v>
                </c:pt>
                <c:pt idx="1041">
                  <c:v>0.50690000000000002</c:v>
                </c:pt>
                <c:pt idx="1042">
                  <c:v>0.48520000000000002</c:v>
                </c:pt>
                <c:pt idx="1043">
                  <c:v>0.49919999999999998</c:v>
                </c:pt>
                <c:pt idx="1044">
                  <c:v>0.48680000000000001</c:v>
                </c:pt>
                <c:pt idx="1045">
                  <c:v>0.50319999999999998</c:v>
                </c:pt>
                <c:pt idx="1046">
                  <c:v>0.50829999999999997</c:v>
                </c:pt>
                <c:pt idx="1047">
                  <c:v>0.50519999999999998</c:v>
                </c:pt>
                <c:pt idx="1048">
                  <c:v>0.49690000000000001</c:v>
                </c:pt>
                <c:pt idx="1049">
                  <c:v>0.51019999999999999</c:v>
                </c:pt>
                <c:pt idx="1050">
                  <c:v>0.50990000000000002</c:v>
                </c:pt>
                <c:pt idx="1051">
                  <c:v>0.50949999999999995</c:v>
                </c:pt>
                <c:pt idx="1052">
                  <c:v>0.50800000000000001</c:v>
                </c:pt>
                <c:pt idx="1053">
                  <c:v>0.49930000000000002</c:v>
                </c:pt>
                <c:pt idx="1054">
                  <c:v>0.49370000000000003</c:v>
                </c:pt>
                <c:pt idx="1055">
                  <c:v>0.50839999999999996</c:v>
                </c:pt>
                <c:pt idx="1056">
                  <c:v>0.502</c:v>
                </c:pt>
                <c:pt idx="1057">
                  <c:v>0.48899999999999999</c:v>
                </c:pt>
                <c:pt idx="1058">
                  <c:v>0.51519999999999999</c:v>
                </c:pt>
                <c:pt idx="1059">
                  <c:v>0.50990000000000002</c:v>
                </c:pt>
                <c:pt idx="1060">
                  <c:v>0.49249999999999999</c:v>
                </c:pt>
                <c:pt idx="1061">
                  <c:v>0.50229999999999997</c:v>
                </c:pt>
                <c:pt idx="1062">
                  <c:v>0.49980000000000002</c:v>
                </c:pt>
                <c:pt idx="1063">
                  <c:v>0.49149999999999999</c:v>
                </c:pt>
                <c:pt idx="1064">
                  <c:v>0.52039999999999997</c:v>
                </c:pt>
                <c:pt idx="1065">
                  <c:v>0.50039999999999996</c:v>
                </c:pt>
                <c:pt idx="1066">
                  <c:v>0.50370000000000004</c:v>
                </c:pt>
                <c:pt idx="1067">
                  <c:v>0.49459999999999998</c:v>
                </c:pt>
                <c:pt idx="1068">
                  <c:v>0.50339999999999996</c:v>
                </c:pt>
                <c:pt idx="1069">
                  <c:v>0.49709999999999999</c:v>
                </c:pt>
                <c:pt idx="1070">
                  <c:v>0.49409999999999998</c:v>
                </c:pt>
                <c:pt idx="1071">
                  <c:v>0.4995</c:v>
                </c:pt>
                <c:pt idx="1072">
                  <c:v>0.50209999999999999</c:v>
                </c:pt>
                <c:pt idx="1073">
                  <c:v>0.49009999999999998</c:v>
                </c:pt>
                <c:pt idx="1074">
                  <c:v>0.4965</c:v>
                </c:pt>
                <c:pt idx="1075">
                  <c:v>0.49809999999999999</c:v>
                </c:pt>
                <c:pt idx="1076">
                  <c:v>0.48970000000000002</c:v>
                </c:pt>
                <c:pt idx="1077">
                  <c:v>0.5</c:v>
                </c:pt>
                <c:pt idx="1078">
                  <c:v>0.4965</c:v>
                </c:pt>
                <c:pt idx="1079">
                  <c:v>0.51149999999999995</c:v>
                </c:pt>
                <c:pt idx="1080">
                  <c:v>0.49659999999999999</c:v>
                </c:pt>
                <c:pt idx="1081">
                  <c:v>0.48949999999999999</c:v>
                </c:pt>
                <c:pt idx="1082">
                  <c:v>0.50339999999999996</c:v>
                </c:pt>
                <c:pt idx="1083">
                  <c:v>0.49980000000000002</c:v>
                </c:pt>
                <c:pt idx="1084">
                  <c:v>0.505</c:v>
                </c:pt>
                <c:pt idx="1085">
                  <c:v>0.49220000000000003</c:v>
                </c:pt>
                <c:pt idx="1086">
                  <c:v>0.51160000000000005</c:v>
                </c:pt>
                <c:pt idx="1087">
                  <c:v>0.50290000000000001</c:v>
                </c:pt>
                <c:pt idx="1088">
                  <c:v>0.52129999999999999</c:v>
                </c:pt>
                <c:pt idx="1089">
                  <c:v>0.51049999999999995</c:v>
                </c:pt>
                <c:pt idx="1090">
                  <c:v>0.49009999999999998</c:v>
                </c:pt>
                <c:pt idx="1091">
                  <c:v>0.50960000000000005</c:v>
                </c:pt>
                <c:pt idx="1092">
                  <c:v>0.49759999999999999</c:v>
                </c:pt>
                <c:pt idx="1093">
                  <c:v>0.50080000000000002</c:v>
                </c:pt>
                <c:pt idx="1094">
                  <c:v>0.50029999999999997</c:v>
                </c:pt>
                <c:pt idx="1095">
                  <c:v>0.51090000000000002</c:v>
                </c:pt>
                <c:pt idx="1096">
                  <c:v>0.50519999999999998</c:v>
                </c:pt>
                <c:pt idx="1097">
                  <c:v>0.50580000000000003</c:v>
                </c:pt>
                <c:pt idx="1098">
                  <c:v>0.50270000000000004</c:v>
                </c:pt>
                <c:pt idx="1099">
                  <c:v>0.48230000000000001</c:v>
                </c:pt>
                <c:pt idx="1100">
                  <c:v>0.50690000000000002</c:v>
                </c:pt>
                <c:pt idx="1101">
                  <c:v>0.50109999999999999</c:v>
                </c:pt>
                <c:pt idx="1102">
                  <c:v>0.49980000000000002</c:v>
                </c:pt>
                <c:pt idx="1103">
                  <c:v>0.49859999999999999</c:v>
                </c:pt>
                <c:pt idx="1104">
                  <c:v>0.49980000000000002</c:v>
                </c:pt>
                <c:pt idx="1105">
                  <c:v>0.50339999999999996</c:v>
                </c:pt>
                <c:pt idx="1106">
                  <c:v>0.49220000000000003</c:v>
                </c:pt>
                <c:pt idx="1107">
                  <c:v>0.50460000000000005</c:v>
                </c:pt>
                <c:pt idx="1108">
                  <c:v>0.5091</c:v>
                </c:pt>
                <c:pt idx="1109">
                  <c:v>0.50119999999999998</c:v>
                </c:pt>
                <c:pt idx="1110">
                  <c:v>0.51319999999999999</c:v>
                </c:pt>
                <c:pt idx="1111">
                  <c:v>0.4929</c:v>
                </c:pt>
                <c:pt idx="1112">
                  <c:v>0.48449999999999999</c:v>
                </c:pt>
                <c:pt idx="1113">
                  <c:v>0.50370000000000004</c:v>
                </c:pt>
                <c:pt idx="1114">
                  <c:v>0.50539999999999996</c:v>
                </c:pt>
                <c:pt idx="1115">
                  <c:v>0.51519999999999999</c:v>
                </c:pt>
                <c:pt idx="1116">
                  <c:v>0.51590000000000003</c:v>
                </c:pt>
                <c:pt idx="1117">
                  <c:v>0.49049999999999999</c:v>
                </c:pt>
                <c:pt idx="1118">
                  <c:v>0.48459999999999998</c:v>
                </c:pt>
                <c:pt idx="1119">
                  <c:v>0.51419999999999999</c:v>
                </c:pt>
                <c:pt idx="1120">
                  <c:v>0.49419999999999997</c:v>
                </c:pt>
                <c:pt idx="1121">
                  <c:v>0.50600000000000001</c:v>
                </c:pt>
                <c:pt idx="1122">
                  <c:v>0.51</c:v>
                </c:pt>
                <c:pt idx="1123">
                  <c:v>0.51139999999999997</c:v>
                </c:pt>
                <c:pt idx="1124">
                  <c:v>0.50639999999999996</c:v>
                </c:pt>
                <c:pt idx="1125">
                  <c:v>0.50760000000000005</c:v>
                </c:pt>
                <c:pt idx="1126">
                  <c:v>0.49619999999999997</c:v>
                </c:pt>
                <c:pt idx="1127">
                  <c:v>0.51060000000000005</c:v>
                </c:pt>
                <c:pt idx="1128">
                  <c:v>0.48759999999999998</c:v>
                </c:pt>
                <c:pt idx="1129">
                  <c:v>0.51049999999999995</c:v>
                </c:pt>
                <c:pt idx="1130">
                  <c:v>0.5081</c:v>
                </c:pt>
                <c:pt idx="1131">
                  <c:v>0.49490000000000001</c:v>
                </c:pt>
                <c:pt idx="1132">
                  <c:v>0.50639999999999996</c:v>
                </c:pt>
                <c:pt idx="1133">
                  <c:v>0.50449999999999995</c:v>
                </c:pt>
                <c:pt idx="1134">
                  <c:v>0.49330000000000002</c:v>
                </c:pt>
                <c:pt idx="1135">
                  <c:v>0.50970000000000004</c:v>
                </c:pt>
                <c:pt idx="1136">
                  <c:v>0.50770000000000004</c:v>
                </c:pt>
                <c:pt idx="1137">
                  <c:v>0.50939999999999996</c:v>
                </c:pt>
                <c:pt idx="1138">
                  <c:v>0.50929999999999997</c:v>
                </c:pt>
                <c:pt idx="1139">
                  <c:v>0.51459999999999995</c:v>
                </c:pt>
                <c:pt idx="1140">
                  <c:v>0.51749999999999996</c:v>
                </c:pt>
                <c:pt idx="1141">
                  <c:v>0.50639999999999996</c:v>
                </c:pt>
                <c:pt idx="1142">
                  <c:v>0.51190000000000002</c:v>
                </c:pt>
                <c:pt idx="1143">
                  <c:v>0.50719999999999998</c:v>
                </c:pt>
                <c:pt idx="1144">
                  <c:v>0.4798</c:v>
                </c:pt>
                <c:pt idx="1145">
                  <c:v>0.50139999999999996</c:v>
                </c:pt>
                <c:pt idx="1146">
                  <c:v>0.49199999999999999</c:v>
                </c:pt>
                <c:pt idx="1147">
                  <c:v>0.50290000000000001</c:v>
                </c:pt>
                <c:pt idx="1148">
                  <c:v>0.50190000000000001</c:v>
                </c:pt>
                <c:pt idx="1149">
                  <c:v>0.50539999999999996</c:v>
                </c:pt>
                <c:pt idx="1150">
                  <c:v>0.50980000000000003</c:v>
                </c:pt>
                <c:pt idx="1151">
                  <c:v>0.51490000000000002</c:v>
                </c:pt>
                <c:pt idx="1152">
                  <c:v>0.51239999999999997</c:v>
                </c:pt>
                <c:pt idx="1153">
                  <c:v>0.49919999999999998</c:v>
                </c:pt>
                <c:pt idx="1154">
                  <c:v>0.49419999999999997</c:v>
                </c:pt>
                <c:pt idx="1155">
                  <c:v>0.47620000000000001</c:v>
                </c:pt>
                <c:pt idx="1156">
                  <c:v>0.50509999999999999</c:v>
                </c:pt>
                <c:pt idx="1157">
                  <c:v>0.49280000000000002</c:v>
                </c:pt>
                <c:pt idx="1158">
                  <c:v>0.501</c:v>
                </c:pt>
                <c:pt idx="1159">
                  <c:v>0.49680000000000002</c:v>
                </c:pt>
                <c:pt idx="1160">
                  <c:v>0.49099999999999999</c:v>
                </c:pt>
                <c:pt idx="1161">
                  <c:v>0.50729999999999997</c:v>
                </c:pt>
                <c:pt idx="1162">
                  <c:v>0.48780000000000001</c:v>
                </c:pt>
                <c:pt idx="1163">
                  <c:v>0.496</c:v>
                </c:pt>
                <c:pt idx="1164">
                  <c:v>0.5121</c:v>
                </c:pt>
                <c:pt idx="1165">
                  <c:v>0.50029999999999997</c:v>
                </c:pt>
                <c:pt idx="1166">
                  <c:v>0.51300000000000001</c:v>
                </c:pt>
                <c:pt idx="1167">
                  <c:v>0.50729999999999997</c:v>
                </c:pt>
                <c:pt idx="1168">
                  <c:v>0.51019999999999999</c:v>
                </c:pt>
                <c:pt idx="1169">
                  <c:v>0.49080000000000001</c:v>
                </c:pt>
                <c:pt idx="1170">
                  <c:v>0.50429999999999997</c:v>
                </c:pt>
                <c:pt idx="1171">
                  <c:v>0.49009999999999998</c:v>
                </c:pt>
                <c:pt idx="1172">
                  <c:v>0.50690000000000002</c:v>
                </c:pt>
                <c:pt idx="1173">
                  <c:v>0.49440000000000001</c:v>
                </c:pt>
                <c:pt idx="1174">
                  <c:v>0.49170000000000003</c:v>
                </c:pt>
                <c:pt idx="1175">
                  <c:v>0.49630000000000002</c:v>
                </c:pt>
                <c:pt idx="1176">
                  <c:v>0.50360000000000005</c:v>
                </c:pt>
                <c:pt idx="1177">
                  <c:v>0.5111</c:v>
                </c:pt>
                <c:pt idx="1178">
                  <c:v>0.51070000000000004</c:v>
                </c:pt>
                <c:pt idx="1179">
                  <c:v>0.49809999999999999</c:v>
                </c:pt>
                <c:pt idx="1180">
                  <c:v>0.499</c:v>
                </c:pt>
                <c:pt idx="1181">
                  <c:v>0.49609999999999999</c:v>
                </c:pt>
                <c:pt idx="1182">
                  <c:v>0.50049999999999994</c:v>
                </c:pt>
                <c:pt idx="1183">
                  <c:v>0.50339999999999996</c:v>
                </c:pt>
                <c:pt idx="1184">
                  <c:v>0.4894</c:v>
                </c:pt>
                <c:pt idx="1185">
                  <c:v>0.50349999999999995</c:v>
                </c:pt>
                <c:pt idx="1186">
                  <c:v>0.4945</c:v>
                </c:pt>
                <c:pt idx="1187">
                  <c:v>0.5081</c:v>
                </c:pt>
                <c:pt idx="1188">
                  <c:v>0.48709999999999998</c:v>
                </c:pt>
                <c:pt idx="1189">
                  <c:v>0.5</c:v>
                </c:pt>
                <c:pt idx="1190">
                  <c:v>0.498</c:v>
                </c:pt>
                <c:pt idx="1191">
                  <c:v>0.4854</c:v>
                </c:pt>
                <c:pt idx="1192">
                  <c:v>0.49990000000000001</c:v>
                </c:pt>
                <c:pt idx="1193">
                  <c:v>0.49370000000000003</c:v>
                </c:pt>
                <c:pt idx="1194">
                  <c:v>0.50949999999999995</c:v>
                </c:pt>
                <c:pt idx="1195">
                  <c:v>0.51880000000000004</c:v>
                </c:pt>
                <c:pt idx="1196">
                  <c:v>0.50460000000000005</c:v>
                </c:pt>
                <c:pt idx="1197">
                  <c:v>0.4985</c:v>
                </c:pt>
                <c:pt idx="1198">
                  <c:v>0.52210000000000001</c:v>
                </c:pt>
                <c:pt idx="1199">
                  <c:v>0.50519999999999998</c:v>
                </c:pt>
                <c:pt idx="1200">
                  <c:v>0.50280000000000002</c:v>
                </c:pt>
                <c:pt idx="1201">
                  <c:v>0.48599999999999999</c:v>
                </c:pt>
                <c:pt idx="1202">
                  <c:v>0.49480000000000002</c:v>
                </c:pt>
                <c:pt idx="1203">
                  <c:v>0.50649999999999995</c:v>
                </c:pt>
                <c:pt idx="1204">
                  <c:v>0.50539999999999996</c:v>
                </c:pt>
                <c:pt idx="1205">
                  <c:v>0.49469999999999997</c:v>
                </c:pt>
                <c:pt idx="1206">
                  <c:v>0.50249999999999995</c:v>
                </c:pt>
                <c:pt idx="1207">
                  <c:v>0.50470000000000004</c:v>
                </c:pt>
                <c:pt idx="1208">
                  <c:v>0.47899999999999998</c:v>
                </c:pt>
                <c:pt idx="1209">
                  <c:v>0.51</c:v>
                </c:pt>
                <c:pt idx="1210">
                  <c:v>0.49540000000000001</c:v>
                </c:pt>
                <c:pt idx="1211">
                  <c:v>0.49099999999999999</c:v>
                </c:pt>
                <c:pt idx="1212">
                  <c:v>0.4849</c:v>
                </c:pt>
                <c:pt idx="1213">
                  <c:v>0.51180000000000003</c:v>
                </c:pt>
                <c:pt idx="1214">
                  <c:v>0.51419999999999999</c:v>
                </c:pt>
                <c:pt idx="1215">
                  <c:v>0.49490000000000001</c:v>
                </c:pt>
                <c:pt idx="1216">
                  <c:v>0.497</c:v>
                </c:pt>
                <c:pt idx="1217">
                  <c:v>0.49890000000000001</c:v>
                </c:pt>
                <c:pt idx="1218">
                  <c:v>0.505</c:v>
                </c:pt>
                <c:pt idx="1219">
                  <c:v>0.49159999999999998</c:v>
                </c:pt>
                <c:pt idx="1220">
                  <c:v>0.47599999999999998</c:v>
                </c:pt>
                <c:pt idx="1221">
                  <c:v>0.50780000000000003</c:v>
                </c:pt>
                <c:pt idx="1222">
                  <c:v>0.50849999999999995</c:v>
                </c:pt>
                <c:pt idx="1223">
                  <c:v>0.50619999999999998</c:v>
                </c:pt>
                <c:pt idx="1224">
                  <c:v>0.48980000000000001</c:v>
                </c:pt>
                <c:pt idx="1225">
                  <c:v>0.51459999999999995</c:v>
                </c:pt>
                <c:pt idx="1226">
                  <c:v>0.51349999999999996</c:v>
                </c:pt>
                <c:pt idx="1227">
                  <c:v>0.51270000000000004</c:v>
                </c:pt>
                <c:pt idx="1228">
                  <c:v>0.48359999999999997</c:v>
                </c:pt>
                <c:pt idx="1229">
                  <c:v>0.50349999999999995</c:v>
                </c:pt>
                <c:pt idx="1230">
                  <c:v>0.50239999999999996</c:v>
                </c:pt>
                <c:pt idx="1231">
                  <c:v>0.49740000000000001</c:v>
                </c:pt>
                <c:pt idx="1232">
                  <c:v>0.4829</c:v>
                </c:pt>
                <c:pt idx="1233">
                  <c:v>0.49880000000000002</c:v>
                </c:pt>
                <c:pt idx="1234">
                  <c:v>0.49980000000000002</c:v>
                </c:pt>
                <c:pt idx="1235">
                  <c:v>0.50490000000000002</c:v>
                </c:pt>
                <c:pt idx="1236">
                  <c:v>0.4985</c:v>
                </c:pt>
                <c:pt idx="1237">
                  <c:v>0.50600000000000001</c:v>
                </c:pt>
                <c:pt idx="1238">
                  <c:v>0.52669999999999995</c:v>
                </c:pt>
                <c:pt idx="1239">
                  <c:v>0.50519999999999998</c:v>
                </c:pt>
                <c:pt idx="1240">
                  <c:v>0.50609999999999999</c:v>
                </c:pt>
                <c:pt idx="1241">
                  <c:v>0.499</c:v>
                </c:pt>
                <c:pt idx="1242">
                  <c:v>0.5091</c:v>
                </c:pt>
                <c:pt idx="1243">
                  <c:v>0.51039999999999996</c:v>
                </c:pt>
                <c:pt idx="1244">
                  <c:v>0.49919999999999998</c:v>
                </c:pt>
                <c:pt idx="1245">
                  <c:v>0.51549999999999996</c:v>
                </c:pt>
                <c:pt idx="1246">
                  <c:v>0.49390000000000001</c:v>
                </c:pt>
                <c:pt idx="1247">
                  <c:v>0.4914</c:v>
                </c:pt>
                <c:pt idx="1248">
                  <c:v>0.49859999999999999</c:v>
                </c:pt>
                <c:pt idx="1249">
                  <c:v>0.51229999999999998</c:v>
                </c:pt>
                <c:pt idx="1250">
                  <c:v>0.50119999999999998</c:v>
                </c:pt>
                <c:pt idx="1251">
                  <c:v>0.5</c:v>
                </c:pt>
                <c:pt idx="1252">
                  <c:v>0.50960000000000005</c:v>
                </c:pt>
                <c:pt idx="1253">
                  <c:v>0.49270000000000003</c:v>
                </c:pt>
                <c:pt idx="1254">
                  <c:v>0.49370000000000003</c:v>
                </c:pt>
                <c:pt idx="1255">
                  <c:v>0.49149999999999999</c:v>
                </c:pt>
                <c:pt idx="1256">
                  <c:v>0.50039999999999996</c:v>
                </c:pt>
                <c:pt idx="1257">
                  <c:v>0.51119999999999999</c:v>
                </c:pt>
                <c:pt idx="1258">
                  <c:v>0.50029999999999997</c:v>
                </c:pt>
                <c:pt idx="1259">
                  <c:v>0.51119999999999999</c:v>
                </c:pt>
                <c:pt idx="1260">
                  <c:v>0.50019999999999998</c:v>
                </c:pt>
                <c:pt idx="1261">
                  <c:v>0.50519999999999998</c:v>
                </c:pt>
                <c:pt idx="1262">
                  <c:v>0.50380000000000003</c:v>
                </c:pt>
                <c:pt idx="1263">
                  <c:v>0.49819999999999998</c:v>
                </c:pt>
                <c:pt idx="1264">
                  <c:v>0.51160000000000005</c:v>
                </c:pt>
                <c:pt idx="1265">
                  <c:v>0.50439999999999996</c:v>
                </c:pt>
                <c:pt idx="1266">
                  <c:v>0.50339999999999996</c:v>
                </c:pt>
                <c:pt idx="1267">
                  <c:v>0.49659999999999999</c:v>
                </c:pt>
                <c:pt idx="1268">
                  <c:v>0.50480000000000003</c:v>
                </c:pt>
                <c:pt idx="1269">
                  <c:v>0.50049999999999994</c:v>
                </c:pt>
                <c:pt idx="1270">
                  <c:v>0.48849999999999999</c:v>
                </c:pt>
                <c:pt idx="1271">
                  <c:v>0.51600000000000001</c:v>
                </c:pt>
                <c:pt idx="1272">
                  <c:v>0.50900000000000001</c:v>
                </c:pt>
                <c:pt idx="1273">
                  <c:v>0.49540000000000001</c:v>
                </c:pt>
                <c:pt idx="1274">
                  <c:v>0.48680000000000001</c:v>
                </c:pt>
                <c:pt idx="1275">
                  <c:v>0.50160000000000005</c:v>
                </c:pt>
                <c:pt idx="1276">
                  <c:v>0.50829999999999997</c:v>
                </c:pt>
                <c:pt idx="1277">
                  <c:v>0.49690000000000001</c:v>
                </c:pt>
                <c:pt idx="1278">
                  <c:v>0.50339999999999996</c:v>
                </c:pt>
                <c:pt idx="1279">
                  <c:v>0.50629999999999997</c:v>
                </c:pt>
                <c:pt idx="1280">
                  <c:v>0.49180000000000001</c:v>
                </c:pt>
                <c:pt idx="1281">
                  <c:v>0.50480000000000003</c:v>
                </c:pt>
                <c:pt idx="1282">
                  <c:v>0.50229999999999997</c:v>
                </c:pt>
                <c:pt idx="1283">
                  <c:v>0.50819999999999999</c:v>
                </c:pt>
                <c:pt idx="1284">
                  <c:v>0.504</c:v>
                </c:pt>
                <c:pt idx="1285">
                  <c:v>0.49530000000000002</c:v>
                </c:pt>
                <c:pt idx="1286">
                  <c:v>0.50160000000000005</c:v>
                </c:pt>
                <c:pt idx="1287">
                  <c:v>0.51180000000000003</c:v>
                </c:pt>
                <c:pt idx="1288">
                  <c:v>0.50390000000000001</c:v>
                </c:pt>
                <c:pt idx="1289">
                  <c:v>0.49249999999999999</c:v>
                </c:pt>
                <c:pt idx="1290">
                  <c:v>0.52049999999999996</c:v>
                </c:pt>
                <c:pt idx="1291">
                  <c:v>0.50609999999999999</c:v>
                </c:pt>
                <c:pt idx="1292">
                  <c:v>0.48899999999999999</c:v>
                </c:pt>
                <c:pt idx="1293">
                  <c:v>0.5222</c:v>
                </c:pt>
                <c:pt idx="1294">
                  <c:v>0.49330000000000002</c:v>
                </c:pt>
                <c:pt idx="1295">
                  <c:v>0.52290000000000003</c:v>
                </c:pt>
                <c:pt idx="1296">
                  <c:v>0.53400000000000003</c:v>
                </c:pt>
                <c:pt idx="1297">
                  <c:v>0.51949999999999996</c:v>
                </c:pt>
                <c:pt idx="1298">
                  <c:v>0.49609999999999999</c:v>
                </c:pt>
                <c:pt idx="1299">
                  <c:v>0.48730000000000001</c:v>
                </c:pt>
                <c:pt idx="1300">
                  <c:v>0.50939999999999996</c:v>
                </c:pt>
                <c:pt idx="1301">
                  <c:v>0.51449999999999996</c:v>
                </c:pt>
                <c:pt idx="1302">
                  <c:v>0.50029999999999997</c:v>
                </c:pt>
                <c:pt idx="1303">
                  <c:v>0.50160000000000005</c:v>
                </c:pt>
                <c:pt idx="1304">
                  <c:v>0.50190000000000001</c:v>
                </c:pt>
                <c:pt idx="1305">
                  <c:v>0.50329999999999997</c:v>
                </c:pt>
                <c:pt idx="1306">
                  <c:v>0.4899</c:v>
                </c:pt>
                <c:pt idx="1307">
                  <c:v>0.505</c:v>
                </c:pt>
                <c:pt idx="1308">
                  <c:v>0.52700000000000002</c:v>
                </c:pt>
                <c:pt idx="1309">
                  <c:v>0.49530000000000002</c:v>
                </c:pt>
                <c:pt idx="1310">
                  <c:v>0.49359999999999998</c:v>
                </c:pt>
                <c:pt idx="1311">
                  <c:v>0.496</c:v>
                </c:pt>
                <c:pt idx="1312">
                  <c:v>0.52569999999999995</c:v>
                </c:pt>
                <c:pt idx="1313">
                  <c:v>0.49080000000000001</c:v>
                </c:pt>
                <c:pt idx="1314">
                  <c:v>0.50019999999999998</c:v>
                </c:pt>
                <c:pt idx="1315">
                  <c:v>0.50590000000000002</c:v>
                </c:pt>
                <c:pt idx="1316">
                  <c:v>0.49819999999999998</c:v>
                </c:pt>
                <c:pt idx="1317">
                  <c:v>0.50760000000000005</c:v>
                </c:pt>
                <c:pt idx="1318">
                  <c:v>0.49559999999999998</c:v>
                </c:pt>
                <c:pt idx="1319">
                  <c:v>0.50600000000000001</c:v>
                </c:pt>
                <c:pt idx="1320">
                  <c:v>0.48830000000000001</c:v>
                </c:pt>
                <c:pt idx="1321">
                  <c:v>0.498</c:v>
                </c:pt>
                <c:pt idx="1322">
                  <c:v>0.50129999999999997</c:v>
                </c:pt>
                <c:pt idx="1323">
                  <c:v>0.50570000000000004</c:v>
                </c:pt>
                <c:pt idx="1324">
                  <c:v>0.49270000000000003</c:v>
                </c:pt>
                <c:pt idx="1325">
                  <c:v>0.50819999999999999</c:v>
                </c:pt>
                <c:pt idx="1326">
                  <c:v>0.48680000000000001</c:v>
                </c:pt>
                <c:pt idx="1327">
                  <c:v>0.51090000000000002</c:v>
                </c:pt>
                <c:pt idx="1328">
                  <c:v>0.52769999999999995</c:v>
                </c:pt>
                <c:pt idx="1329">
                  <c:v>0.50890000000000002</c:v>
                </c:pt>
                <c:pt idx="1330">
                  <c:v>0.5171</c:v>
                </c:pt>
                <c:pt idx="1331">
                  <c:v>0.49869999999999998</c:v>
                </c:pt>
                <c:pt idx="1332">
                  <c:v>0.49919999999999998</c:v>
                </c:pt>
                <c:pt idx="1333">
                  <c:v>0.50849999999999995</c:v>
                </c:pt>
                <c:pt idx="1334">
                  <c:v>0.51490000000000002</c:v>
                </c:pt>
                <c:pt idx="1335">
                  <c:v>0.4985</c:v>
                </c:pt>
                <c:pt idx="1336">
                  <c:v>0.51039999999999996</c:v>
                </c:pt>
                <c:pt idx="1337">
                  <c:v>0.50990000000000002</c:v>
                </c:pt>
                <c:pt idx="1338">
                  <c:v>0.48709999999999998</c:v>
                </c:pt>
                <c:pt idx="1339">
                  <c:v>0.50290000000000001</c:v>
                </c:pt>
                <c:pt idx="1340">
                  <c:v>0.5</c:v>
                </c:pt>
                <c:pt idx="1341">
                  <c:v>0.50319999999999998</c:v>
                </c:pt>
                <c:pt idx="1342">
                  <c:v>0.50700000000000001</c:v>
                </c:pt>
                <c:pt idx="1343">
                  <c:v>0.49780000000000002</c:v>
                </c:pt>
                <c:pt idx="1344">
                  <c:v>0.502</c:v>
                </c:pt>
                <c:pt idx="1345">
                  <c:v>0.50949999999999995</c:v>
                </c:pt>
                <c:pt idx="1346">
                  <c:v>0.49469999999999997</c:v>
                </c:pt>
                <c:pt idx="1347">
                  <c:v>0.49719999999999998</c:v>
                </c:pt>
                <c:pt idx="1348">
                  <c:v>0.49349999999999999</c:v>
                </c:pt>
                <c:pt idx="1349">
                  <c:v>0.51229999999999998</c:v>
                </c:pt>
                <c:pt idx="1350">
                  <c:v>0.49559999999999998</c:v>
                </c:pt>
                <c:pt idx="1351">
                  <c:v>0.49969999999999998</c:v>
                </c:pt>
                <c:pt idx="1352">
                  <c:v>0.48</c:v>
                </c:pt>
                <c:pt idx="1353">
                  <c:v>0.52049999999999996</c:v>
                </c:pt>
                <c:pt idx="1354">
                  <c:v>0.49380000000000002</c:v>
                </c:pt>
                <c:pt idx="1355">
                  <c:v>0.50019999999999998</c:v>
                </c:pt>
                <c:pt idx="1356">
                  <c:v>0.47960000000000003</c:v>
                </c:pt>
                <c:pt idx="1357">
                  <c:v>0.50439999999999996</c:v>
                </c:pt>
                <c:pt idx="1358">
                  <c:v>0.48559999999999998</c:v>
                </c:pt>
                <c:pt idx="1359">
                  <c:v>0.495</c:v>
                </c:pt>
                <c:pt idx="1360">
                  <c:v>0.51970000000000005</c:v>
                </c:pt>
                <c:pt idx="1361">
                  <c:v>0.4869</c:v>
                </c:pt>
                <c:pt idx="1362">
                  <c:v>0.50139999999999996</c:v>
                </c:pt>
                <c:pt idx="1363">
                  <c:v>0.52059999999999995</c:v>
                </c:pt>
                <c:pt idx="1364">
                  <c:v>0.49270000000000003</c:v>
                </c:pt>
                <c:pt idx="1365">
                  <c:v>0.49959999999999999</c:v>
                </c:pt>
                <c:pt idx="1366">
                  <c:v>0.50800000000000001</c:v>
                </c:pt>
                <c:pt idx="1367">
                  <c:v>0.49969999999999998</c:v>
                </c:pt>
                <c:pt idx="1368">
                  <c:v>0.51970000000000005</c:v>
                </c:pt>
                <c:pt idx="1369">
                  <c:v>0.50590000000000002</c:v>
                </c:pt>
                <c:pt idx="1370">
                  <c:v>0.49809999999999999</c:v>
                </c:pt>
                <c:pt idx="1371">
                  <c:v>0.4985</c:v>
                </c:pt>
                <c:pt idx="1372">
                  <c:v>0.49869999999999998</c:v>
                </c:pt>
                <c:pt idx="1373">
                  <c:v>0.51139999999999997</c:v>
                </c:pt>
                <c:pt idx="1374">
                  <c:v>0.50570000000000004</c:v>
                </c:pt>
                <c:pt idx="1375">
                  <c:v>0.50070000000000003</c:v>
                </c:pt>
                <c:pt idx="1376">
                  <c:v>0.50029999999999997</c:v>
                </c:pt>
                <c:pt idx="1377">
                  <c:v>0.5121</c:v>
                </c:pt>
                <c:pt idx="1378">
                  <c:v>0.50460000000000005</c:v>
                </c:pt>
                <c:pt idx="1379">
                  <c:v>0.49540000000000001</c:v>
                </c:pt>
                <c:pt idx="1380">
                  <c:v>0.5141</c:v>
                </c:pt>
                <c:pt idx="1381">
                  <c:v>0.49220000000000003</c:v>
                </c:pt>
                <c:pt idx="1382">
                  <c:v>0.49580000000000002</c:v>
                </c:pt>
                <c:pt idx="1383">
                  <c:v>0.49980000000000002</c:v>
                </c:pt>
                <c:pt idx="1384">
                  <c:v>0.48060000000000003</c:v>
                </c:pt>
                <c:pt idx="1385">
                  <c:v>0.50129999999999997</c:v>
                </c:pt>
                <c:pt idx="1386">
                  <c:v>0.49349999999999999</c:v>
                </c:pt>
                <c:pt idx="1387">
                  <c:v>0.49159999999999998</c:v>
                </c:pt>
                <c:pt idx="1388">
                  <c:v>0.50049999999999994</c:v>
                </c:pt>
                <c:pt idx="1389">
                  <c:v>0.50749999999999995</c:v>
                </c:pt>
                <c:pt idx="1390">
                  <c:v>0.51290000000000002</c:v>
                </c:pt>
                <c:pt idx="1391">
                  <c:v>0.50929999999999997</c:v>
                </c:pt>
                <c:pt idx="1392">
                  <c:v>0.50090000000000001</c:v>
                </c:pt>
                <c:pt idx="1393">
                  <c:v>0.51349999999999996</c:v>
                </c:pt>
                <c:pt idx="1394">
                  <c:v>0.49959999999999999</c:v>
                </c:pt>
                <c:pt idx="1395">
                  <c:v>0.50749999999999995</c:v>
                </c:pt>
                <c:pt idx="1396">
                  <c:v>0.505</c:v>
                </c:pt>
                <c:pt idx="1397">
                  <c:v>0.50149999999999995</c:v>
                </c:pt>
                <c:pt idx="1398">
                  <c:v>0.49690000000000001</c:v>
                </c:pt>
                <c:pt idx="1399">
                  <c:v>0.49669999999999997</c:v>
                </c:pt>
                <c:pt idx="1400">
                  <c:v>0.49309999999999998</c:v>
                </c:pt>
                <c:pt idx="1401">
                  <c:v>0.49390000000000001</c:v>
                </c:pt>
                <c:pt idx="1402">
                  <c:v>0.49490000000000001</c:v>
                </c:pt>
                <c:pt idx="1403">
                  <c:v>0.50249999999999995</c:v>
                </c:pt>
                <c:pt idx="1404">
                  <c:v>0.50900000000000001</c:v>
                </c:pt>
                <c:pt idx="1405">
                  <c:v>0.49659999999999999</c:v>
                </c:pt>
                <c:pt idx="1406">
                  <c:v>0.49740000000000001</c:v>
                </c:pt>
                <c:pt idx="1407">
                  <c:v>0.49659999999999999</c:v>
                </c:pt>
                <c:pt idx="1408">
                  <c:v>0.50870000000000004</c:v>
                </c:pt>
                <c:pt idx="1409">
                  <c:v>0.50229999999999997</c:v>
                </c:pt>
                <c:pt idx="1410">
                  <c:v>0.4894</c:v>
                </c:pt>
                <c:pt idx="1411">
                  <c:v>0.50070000000000003</c:v>
                </c:pt>
                <c:pt idx="1412">
                  <c:v>0.49790000000000001</c:v>
                </c:pt>
                <c:pt idx="1413">
                  <c:v>0.50049999999999994</c:v>
                </c:pt>
                <c:pt idx="1414">
                  <c:v>0.48759999999999998</c:v>
                </c:pt>
                <c:pt idx="1415">
                  <c:v>0.4965</c:v>
                </c:pt>
                <c:pt idx="1416">
                  <c:v>0.50519999999999998</c:v>
                </c:pt>
                <c:pt idx="1417">
                  <c:v>0.50149999999999995</c:v>
                </c:pt>
                <c:pt idx="1418">
                  <c:v>0.51719999999999999</c:v>
                </c:pt>
                <c:pt idx="1419">
                  <c:v>0.50780000000000003</c:v>
                </c:pt>
                <c:pt idx="1420">
                  <c:v>0.50480000000000003</c:v>
                </c:pt>
                <c:pt idx="1421">
                  <c:v>0.51029999999999998</c:v>
                </c:pt>
                <c:pt idx="1422">
                  <c:v>0.50670000000000004</c:v>
                </c:pt>
                <c:pt idx="1423">
                  <c:v>0.49170000000000003</c:v>
                </c:pt>
                <c:pt idx="1424">
                  <c:v>0.50149999999999995</c:v>
                </c:pt>
                <c:pt idx="1425">
                  <c:v>0.505</c:v>
                </c:pt>
                <c:pt idx="1426">
                  <c:v>0.49909999999999999</c:v>
                </c:pt>
                <c:pt idx="1427">
                  <c:v>0.4834</c:v>
                </c:pt>
                <c:pt idx="1428">
                  <c:v>0.50290000000000001</c:v>
                </c:pt>
                <c:pt idx="1429">
                  <c:v>0.5121</c:v>
                </c:pt>
                <c:pt idx="1430">
                  <c:v>0.49869999999999998</c:v>
                </c:pt>
                <c:pt idx="1431">
                  <c:v>0.49330000000000002</c:v>
                </c:pt>
                <c:pt idx="1432">
                  <c:v>0.49909999999999999</c:v>
                </c:pt>
                <c:pt idx="1433">
                  <c:v>0.51790000000000003</c:v>
                </c:pt>
                <c:pt idx="1434">
                  <c:v>0.49930000000000002</c:v>
                </c:pt>
                <c:pt idx="1435">
                  <c:v>0.49270000000000003</c:v>
                </c:pt>
                <c:pt idx="1436">
                  <c:v>0.49530000000000002</c:v>
                </c:pt>
                <c:pt idx="1437">
                  <c:v>0.4919</c:v>
                </c:pt>
                <c:pt idx="1438">
                  <c:v>0.49490000000000001</c:v>
                </c:pt>
                <c:pt idx="1439">
                  <c:v>0.50849999999999995</c:v>
                </c:pt>
                <c:pt idx="1440">
                  <c:v>0.49380000000000002</c:v>
                </c:pt>
                <c:pt idx="1441">
                  <c:v>0.49230000000000002</c:v>
                </c:pt>
                <c:pt idx="1442">
                  <c:v>0.50819999999999999</c:v>
                </c:pt>
                <c:pt idx="1443">
                  <c:v>0.50370000000000004</c:v>
                </c:pt>
                <c:pt idx="1444">
                  <c:v>0.4879</c:v>
                </c:pt>
                <c:pt idx="1445">
                  <c:v>0.50319999999999998</c:v>
                </c:pt>
                <c:pt idx="1446">
                  <c:v>0.50549999999999995</c:v>
                </c:pt>
                <c:pt idx="1447">
                  <c:v>0.50690000000000002</c:v>
                </c:pt>
                <c:pt idx="1448">
                  <c:v>0.52049999999999996</c:v>
                </c:pt>
                <c:pt idx="1449">
                  <c:v>0.49249999999999999</c:v>
                </c:pt>
                <c:pt idx="1450">
                  <c:v>0.50660000000000005</c:v>
                </c:pt>
                <c:pt idx="1451">
                  <c:v>0.50949999999999995</c:v>
                </c:pt>
                <c:pt idx="1452">
                  <c:v>0.49049999999999999</c:v>
                </c:pt>
                <c:pt idx="1453">
                  <c:v>0.50180000000000002</c:v>
                </c:pt>
                <c:pt idx="1454">
                  <c:v>0.49619999999999997</c:v>
                </c:pt>
                <c:pt idx="1455">
                  <c:v>0.51200000000000001</c:v>
                </c:pt>
                <c:pt idx="1456">
                  <c:v>0.5071</c:v>
                </c:pt>
                <c:pt idx="1457">
                  <c:v>0.51400000000000001</c:v>
                </c:pt>
                <c:pt idx="1458">
                  <c:v>0.4652</c:v>
                </c:pt>
                <c:pt idx="1459">
                  <c:v>0.49049999999999999</c:v>
                </c:pt>
                <c:pt idx="1460">
                  <c:v>0.49359999999999998</c:v>
                </c:pt>
                <c:pt idx="1461">
                  <c:v>0.49919999999999998</c:v>
                </c:pt>
                <c:pt idx="1462">
                  <c:v>0.50370000000000004</c:v>
                </c:pt>
                <c:pt idx="1463">
                  <c:v>0.49609999999999999</c:v>
                </c:pt>
                <c:pt idx="1464">
                  <c:v>0.48959999999999998</c:v>
                </c:pt>
                <c:pt idx="1465">
                  <c:v>0.50470000000000004</c:v>
                </c:pt>
                <c:pt idx="1466">
                  <c:v>0.50149999999999995</c:v>
                </c:pt>
                <c:pt idx="1467">
                  <c:v>0.48959999999999998</c:v>
                </c:pt>
                <c:pt idx="1468">
                  <c:v>0.50639999999999996</c:v>
                </c:pt>
                <c:pt idx="1469">
                  <c:v>0.50609999999999999</c:v>
                </c:pt>
                <c:pt idx="1470">
                  <c:v>0.51139999999999997</c:v>
                </c:pt>
                <c:pt idx="1471">
                  <c:v>0.49199999999999999</c:v>
                </c:pt>
                <c:pt idx="1472">
                  <c:v>0.48920000000000002</c:v>
                </c:pt>
                <c:pt idx="1473">
                  <c:v>0.50960000000000005</c:v>
                </c:pt>
                <c:pt idx="1474">
                  <c:v>0.50829999999999997</c:v>
                </c:pt>
                <c:pt idx="1475">
                  <c:v>0.52349999999999997</c:v>
                </c:pt>
                <c:pt idx="1476">
                  <c:v>0.496</c:v>
                </c:pt>
                <c:pt idx="1477">
                  <c:v>0.50619999999999998</c:v>
                </c:pt>
                <c:pt idx="1478">
                  <c:v>0.4975</c:v>
                </c:pt>
                <c:pt idx="1479">
                  <c:v>0.48330000000000001</c:v>
                </c:pt>
                <c:pt idx="1480">
                  <c:v>0.49230000000000002</c:v>
                </c:pt>
                <c:pt idx="1481">
                  <c:v>0.50860000000000005</c:v>
                </c:pt>
                <c:pt idx="1482">
                  <c:v>0.50870000000000004</c:v>
                </c:pt>
                <c:pt idx="1483">
                  <c:v>0.49049999999999999</c:v>
                </c:pt>
                <c:pt idx="1484">
                  <c:v>0.51829999999999998</c:v>
                </c:pt>
                <c:pt idx="1485">
                  <c:v>0.4894</c:v>
                </c:pt>
                <c:pt idx="1486">
                  <c:v>0.49180000000000001</c:v>
                </c:pt>
                <c:pt idx="1487">
                  <c:v>0.48720000000000002</c:v>
                </c:pt>
                <c:pt idx="1488">
                  <c:v>0.495</c:v>
                </c:pt>
                <c:pt idx="1489">
                  <c:v>0.49719999999999998</c:v>
                </c:pt>
                <c:pt idx="1490">
                  <c:v>0.49249999999999999</c:v>
                </c:pt>
                <c:pt idx="1491">
                  <c:v>0.50770000000000004</c:v>
                </c:pt>
                <c:pt idx="1492">
                  <c:v>0.51470000000000005</c:v>
                </c:pt>
                <c:pt idx="1493">
                  <c:v>0.48130000000000001</c:v>
                </c:pt>
                <c:pt idx="1494">
                  <c:v>0.47039999999999998</c:v>
                </c:pt>
                <c:pt idx="1495">
                  <c:v>0.48909999999999998</c:v>
                </c:pt>
                <c:pt idx="1496">
                  <c:v>0.49359999999999998</c:v>
                </c:pt>
                <c:pt idx="1497">
                  <c:v>0.50529999999999997</c:v>
                </c:pt>
                <c:pt idx="1498">
                  <c:v>0.50290000000000001</c:v>
                </c:pt>
                <c:pt idx="1499">
                  <c:v>0.50260000000000005</c:v>
                </c:pt>
                <c:pt idx="1500">
                  <c:v>0.49869999999999998</c:v>
                </c:pt>
                <c:pt idx="1501">
                  <c:v>0.5071</c:v>
                </c:pt>
                <c:pt idx="1502">
                  <c:v>0.49209999999999998</c:v>
                </c:pt>
                <c:pt idx="1503">
                  <c:v>0.50629999999999997</c:v>
                </c:pt>
                <c:pt idx="1504">
                  <c:v>0.49530000000000002</c:v>
                </c:pt>
                <c:pt idx="1505">
                  <c:v>0.51680000000000004</c:v>
                </c:pt>
                <c:pt idx="1506">
                  <c:v>0.49099999999999999</c:v>
                </c:pt>
                <c:pt idx="1507">
                  <c:v>0.50549999999999995</c:v>
                </c:pt>
                <c:pt idx="1508">
                  <c:v>0.49880000000000002</c:v>
                </c:pt>
                <c:pt idx="1509">
                  <c:v>0.51090000000000002</c:v>
                </c:pt>
                <c:pt idx="1510">
                  <c:v>0.49120000000000003</c:v>
                </c:pt>
                <c:pt idx="1511">
                  <c:v>0.51459999999999995</c:v>
                </c:pt>
                <c:pt idx="1512">
                  <c:v>0.50360000000000005</c:v>
                </c:pt>
                <c:pt idx="1513">
                  <c:v>0.50360000000000005</c:v>
                </c:pt>
                <c:pt idx="1514">
                  <c:v>0.48699999999999999</c:v>
                </c:pt>
                <c:pt idx="1515">
                  <c:v>0.50780000000000003</c:v>
                </c:pt>
                <c:pt idx="1516">
                  <c:v>0.51739999999999997</c:v>
                </c:pt>
                <c:pt idx="1517">
                  <c:v>0.50509999999999999</c:v>
                </c:pt>
                <c:pt idx="1518">
                  <c:v>0.49909999999999999</c:v>
                </c:pt>
                <c:pt idx="1519">
                  <c:v>0.49869999999999998</c:v>
                </c:pt>
                <c:pt idx="1520">
                  <c:v>0.48770000000000002</c:v>
                </c:pt>
                <c:pt idx="1521">
                  <c:v>0.50409999999999999</c:v>
                </c:pt>
                <c:pt idx="1522">
                  <c:v>0.50270000000000004</c:v>
                </c:pt>
                <c:pt idx="1523">
                  <c:v>0.49640000000000001</c:v>
                </c:pt>
                <c:pt idx="1524">
                  <c:v>0.51080000000000003</c:v>
                </c:pt>
                <c:pt idx="1525">
                  <c:v>0.50690000000000002</c:v>
                </c:pt>
                <c:pt idx="1526">
                  <c:v>0.48370000000000002</c:v>
                </c:pt>
                <c:pt idx="1527">
                  <c:v>0.50670000000000004</c:v>
                </c:pt>
                <c:pt idx="1528">
                  <c:v>0.51880000000000004</c:v>
                </c:pt>
                <c:pt idx="1529">
                  <c:v>0.48299999999999998</c:v>
                </c:pt>
                <c:pt idx="1530">
                  <c:v>0.49980000000000002</c:v>
                </c:pt>
                <c:pt idx="1531">
                  <c:v>0.48880000000000001</c:v>
                </c:pt>
                <c:pt idx="1532">
                  <c:v>0.49330000000000002</c:v>
                </c:pt>
                <c:pt idx="1533">
                  <c:v>0.51090000000000002</c:v>
                </c:pt>
                <c:pt idx="1534">
                  <c:v>0.495</c:v>
                </c:pt>
                <c:pt idx="1535">
                  <c:v>0.50549999999999995</c:v>
                </c:pt>
                <c:pt idx="1536">
                  <c:v>0.51480000000000004</c:v>
                </c:pt>
                <c:pt idx="1537">
                  <c:v>0.50109999999999999</c:v>
                </c:pt>
                <c:pt idx="1538">
                  <c:v>0.49869999999999998</c:v>
                </c:pt>
                <c:pt idx="1539">
                  <c:v>0.49340000000000001</c:v>
                </c:pt>
                <c:pt idx="1540">
                  <c:v>0.5071</c:v>
                </c:pt>
                <c:pt idx="1541">
                  <c:v>0.51480000000000004</c:v>
                </c:pt>
                <c:pt idx="1542">
                  <c:v>0.51470000000000005</c:v>
                </c:pt>
                <c:pt idx="1543">
                  <c:v>0.50729999999999997</c:v>
                </c:pt>
                <c:pt idx="1544">
                  <c:v>0.49790000000000001</c:v>
                </c:pt>
                <c:pt idx="1545">
                  <c:v>0.49459999999999998</c:v>
                </c:pt>
                <c:pt idx="1546">
                  <c:v>0.50319999999999998</c:v>
                </c:pt>
                <c:pt idx="1547">
                  <c:v>0.48330000000000001</c:v>
                </c:pt>
                <c:pt idx="1548">
                  <c:v>0.50139999999999996</c:v>
                </c:pt>
                <c:pt idx="1549">
                  <c:v>0.50049999999999994</c:v>
                </c:pt>
                <c:pt idx="1550">
                  <c:v>0.51680000000000004</c:v>
                </c:pt>
                <c:pt idx="1551">
                  <c:v>0.4899</c:v>
                </c:pt>
                <c:pt idx="1552">
                  <c:v>0.50580000000000003</c:v>
                </c:pt>
                <c:pt idx="1553">
                  <c:v>0.47989999999999999</c:v>
                </c:pt>
                <c:pt idx="1554">
                  <c:v>0.4919</c:v>
                </c:pt>
                <c:pt idx="1555">
                  <c:v>0.52170000000000005</c:v>
                </c:pt>
                <c:pt idx="1556">
                  <c:v>0.51529999999999998</c:v>
                </c:pt>
                <c:pt idx="1557">
                  <c:v>0.51300000000000001</c:v>
                </c:pt>
                <c:pt idx="1558">
                  <c:v>0.48380000000000001</c:v>
                </c:pt>
                <c:pt idx="1559">
                  <c:v>0.51039999999999996</c:v>
                </c:pt>
                <c:pt idx="1560">
                  <c:v>0.49270000000000003</c:v>
                </c:pt>
                <c:pt idx="1561">
                  <c:v>0.49440000000000001</c:v>
                </c:pt>
                <c:pt idx="1562">
                  <c:v>0.51639999999999997</c:v>
                </c:pt>
                <c:pt idx="1563">
                  <c:v>0.50449999999999995</c:v>
                </c:pt>
                <c:pt idx="1564">
                  <c:v>0.49959999999999999</c:v>
                </c:pt>
                <c:pt idx="1565">
                  <c:v>0.50390000000000001</c:v>
                </c:pt>
                <c:pt idx="1566">
                  <c:v>0.499</c:v>
                </c:pt>
                <c:pt idx="1567">
                  <c:v>0.50790000000000002</c:v>
                </c:pt>
                <c:pt idx="1568">
                  <c:v>0.51629999999999998</c:v>
                </c:pt>
                <c:pt idx="1569">
                  <c:v>0.50729999999999997</c:v>
                </c:pt>
                <c:pt idx="1570">
                  <c:v>0.49959999999999999</c:v>
                </c:pt>
                <c:pt idx="1571">
                  <c:v>0.50160000000000005</c:v>
                </c:pt>
                <c:pt idx="1572">
                  <c:v>0.50039999999999996</c:v>
                </c:pt>
                <c:pt idx="1573">
                  <c:v>0.51549999999999996</c:v>
                </c:pt>
                <c:pt idx="1574">
                  <c:v>0.49370000000000003</c:v>
                </c:pt>
                <c:pt idx="1575">
                  <c:v>0.49540000000000001</c:v>
                </c:pt>
                <c:pt idx="1576">
                  <c:v>0.49869999999999998</c:v>
                </c:pt>
                <c:pt idx="1577">
                  <c:v>0.4874</c:v>
                </c:pt>
                <c:pt idx="1578">
                  <c:v>0.4945</c:v>
                </c:pt>
                <c:pt idx="1579">
                  <c:v>0.50160000000000005</c:v>
                </c:pt>
                <c:pt idx="1580">
                  <c:v>0.49330000000000002</c:v>
                </c:pt>
                <c:pt idx="1581">
                  <c:v>0.4798</c:v>
                </c:pt>
                <c:pt idx="1582">
                  <c:v>0.49030000000000001</c:v>
                </c:pt>
                <c:pt idx="1583">
                  <c:v>0.50349999999999995</c:v>
                </c:pt>
                <c:pt idx="1584">
                  <c:v>0.50339999999999996</c:v>
                </c:pt>
                <c:pt idx="1585">
                  <c:v>0.49430000000000002</c:v>
                </c:pt>
                <c:pt idx="1586">
                  <c:v>0.497</c:v>
                </c:pt>
                <c:pt idx="1587">
                  <c:v>0.49419999999999997</c:v>
                </c:pt>
                <c:pt idx="1588">
                  <c:v>0.48780000000000001</c:v>
                </c:pt>
                <c:pt idx="1589">
                  <c:v>0.50829999999999997</c:v>
                </c:pt>
                <c:pt idx="1590">
                  <c:v>0.49330000000000002</c:v>
                </c:pt>
                <c:pt idx="1591">
                  <c:v>0.50380000000000003</c:v>
                </c:pt>
                <c:pt idx="1592">
                  <c:v>0.49419999999999997</c:v>
                </c:pt>
                <c:pt idx="1593">
                  <c:v>0.50839999999999996</c:v>
                </c:pt>
                <c:pt idx="1594">
                  <c:v>0.51</c:v>
                </c:pt>
                <c:pt idx="1595">
                  <c:v>0.50629999999999997</c:v>
                </c:pt>
                <c:pt idx="1596">
                  <c:v>0.50749999999999995</c:v>
                </c:pt>
                <c:pt idx="1597">
                  <c:v>0.50109999999999999</c:v>
                </c:pt>
                <c:pt idx="1598">
                  <c:v>0.497</c:v>
                </c:pt>
                <c:pt idx="1599">
                  <c:v>0.50629999999999997</c:v>
                </c:pt>
                <c:pt idx="1600">
                  <c:v>0.51149999999999995</c:v>
                </c:pt>
                <c:pt idx="1601">
                  <c:v>0.50670000000000004</c:v>
                </c:pt>
                <c:pt idx="1602">
                  <c:v>0.50790000000000002</c:v>
                </c:pt>
                <c:pt idx="1603">
                  <c:v>0.5091</c:v>
                </c:pt>
                <c:pt idx="1604">
                  <c:v>0.50890000000000002</c:v>
                </c:pt>
                <c:pt idx="1605">
                  <c:v>0.49149999999999999</c:v>
                </c:pt>
                <c:pt idx="1606">
                  <c:v>0.50260000000000005</c:v>
                </c:pt>
                <c:pt idx="1607">
                  <c:v>0.51729999999999998</c:v>
                </c:pt>
                <c:pt idx="1608">
                  <c:v>0.50770000000000004</c:v>
                </c:pt>
                <c:pt idx="1609">
                  <c:v>0.51019999999999999</c:v>
                </c:pt>
                <c:pt idx="1610">
                  <c:v>0.51139999999999997</c:v>
                </c:pt>
                <c:pt idx="1611">
                  <c:v>0.50170000000000003</c:v>
                </c:pt>
                <c:pt idx="1612">
                  <c:v>0.50860000000000005</c:v>
                </c:pt>
                <c:pt idx="1613">
                  <c:v>0.49740000000000001</c:v>
                </c:pt>
                <c:pt idx="1614">
                  <c:v>0.51270000000000004</c:v>
                </c:pt>
                <c:pt idx="1615">
                  <c:v>0.52549999999999997</c:v>
                </c:pt>
                <c:pt idx="1616">
                  <c:v>0.4894</c:v>
                </c:pt>
                <c:pt idx="1617">
                  <c:v>0.50480000000000003</c:v>
                </c:pt>
                <c:pt idx="1618">
                  <c:v>0.51739999999999997</c:v>
                </c:pt>
                <c:pt idx="1619">
                  <c:v>0.50319999999999998</c:v>
                </c:pt>
                <c:pt idx="1620">
                  <c:v>0.49199999999999999</c:v>
                </c:pt>
                <c:pt idx="1621">
                  <c:v>0.4889</c:v>
                </c:pt>
                <c:pt idx="1622">
                  <c:v>0.50390000000000001</c:v>
                </c:pt>
                <c:pt idx="1623">
                  <c:v>0.51590000000000003</c:v>
                </c:pt>
                <c:pt idx="1624">
                  <c:v>0.49220000000000003</c:v>
                </c:pt>
                <c:pt idx="1625">
                  <c:v>0.5202</c:v>
                </c:pt>
                <c:pt idx="1626">
                  <c:v>0.4929</c:v>
                </c:pt>
                <c:pt idx="1627">
                  <c:v>0.49209999999999998</c:v>
                </c:pt>
                <c:pt idx="1628">
                  <c:v>0.48980000000000001</c:v>
                </c:pt>
                <c:pt idx="1629">
                  <c:v>0.50819999999999999</c:v>
                </c:pt>
                <c:pt idx="1630">
                  <c:v>0.51100000000000001</c:v>
                </c:pt>
                <c:pt idx="1631">
                  <c:v>0.50460000000000005</c:v>
                </c:pt>
                <c:pt idx="1632">
                  <c:v>0.48649999999999999</c:v>
                </c:pt>
                <c:pt idx="1633">
                  <c:v>0.4985</c:v>
                </c:pt>
                <c:pt idx="1634">
                  <c:v>0.49320000000000003</c:v>
                </c:pt>
                <c:pt idx="1635">
                  <c:v>0.50119999999999998</c:v>
                </c:pt>
                <c:pt idx="1636">
                  <c:v>0.50860000000000005</c:v>
                </c:pt>
                <c:pt idx="1637">
                  <c:v>0.49320000000000003</c:v>
                </c:pt>
                <c:pt idx="1638">
                  <c:v>0.49440000000000001</c:v>
                </c:pt>
                <c:pt idx="1639">
                  <c:v>0.4965</c:v>
                </c:pt>
                <c:pt idx="1640">
                  <c:v>0.50919999999999999</c:v>
                </c:pt>
                <c:pt idx="1641">
                  <c:v>0.48110000000000003</c:v>
                </c:pt>
                <c:pt idx="1642">
                  <c:v>0.50239999999999996</c:v>
                </c:pt>
                <c:pt idx="1643">
                  <c:v>0.49559999999999998</c:v>
                </c:pt>
                <c:pt idx="1644">
                  <c:v>0.50270000000000004</c:v>
                </c:pt>
                <c:pt idx="1645">
                  <c:v>0.48880000000000001</c:v>
                </c:pt>
                <c:pt idx="1646">
                  <c:v>0.51649999999999996</c:v>
                </c:pt>
                <c:pt idx="1647">
                  <c:v>0.51229999999999998</c:v>
                </c:pt>
                <c:pt idx="1648">
                  <c:v>0.50570000000000004</c:v>
                </c:pt>
                <c:pt idx="1649">
                  <c:v>0.48730000000000001</c:v>
                </c:pt>
                <c:pt idx="1650">
                  <c:v>0.51129999999999998</c:v>
                </c:pt>
                <c:pt idx="1651">
                  <c:v>0.51080000000000003</c:v>
                </c:pt>
                <c:pt idx="1652">
                  <c:v>0.49469999999999997</c:v>
                </c:pt>
                <c:pt idx="1653">
                  <c:v>0.51380000000000003</c:v>
                </c:pt>
                <c:pt idx="1654">
                  <c:v>0.51300000000000001</c:v>
                </c:pt>
                <c:pt idx="1655">
                  <c:v>0.50129999999999997</c:v>
                </c:pt>
                <c:pt idx="1656">
                  <c:v>0.51100000000000001</c:v>
                </c:pt>
                <c:pt idx="1657">
                  <c:v>0.50980000000000003</c:v>
                </c:pt>
                <c:pt idx="1658">
                  <c:v>0.50439999999999996</c:v>
                </c:pt>
                <c:pt idx="1659">
                  <c:v>0.51080000000000003</c:v>
                </c:pt>
                <c:pt idx="1660">
                  <c:v>0.51580000000000004</c:v>
                </c:pt>
                <c:pt idx="1661">
                  <c:v>0.50229999999999997</c:v>
                </c:pt>
                <c:pt idx="1662">
                  <c:v>0.50719999999999998</c:v>
                </c:pt>
                <c:pt idx="1663">
                  <c:v>0.49120000000000003</c:v>
                </c:pt>
                <c:pt idx="1664">
                  <c:v>0.49780000000000002</c:v>
                </c:pt>
                <c:pt idx="1665">
                  <c:v>0.50470000000000004</c:v>
                </c:pt>
                <c:pt idx="1666">
                  <c:v>0.5111</c:v>
                </c:pt>
                <c:pt idx="1667">
                  <c:v>0.50639999999999996</c:v>
                </c:pt>
                <c:pt idx="1668">
                  <c:v>0.502</c:v>
                </c:pt>
                <c:pt idx="1669">
                  <c:v>0.49209999999999998</c:v>
                </c:pt>
                <c:pt idx="1670">
                  <c:v>0.50190000000000001</c:v>
                </c:pt>
                <c:pt idx="1671">
                  <c:v>0.50529999999999997</c:v>
                </c:pt>
                <c:pt idx="1672">
                  <c:v>0.4924</c:v>
                </c:pt>
                <c:pt idx="1673">
                  <c:v>0.50680000000000003</c:v>
                </c:pt>
                <c:pt idx="1674">
                  <c:v>0.49059999999999998</c:v>
                </c:pt>
                <c:pt idx="1675">
                  <c:v>0.50800000000000001</c:v>
                </c:pt>
                <c:pt idx="1676">
                  <c:v>0.50390000000000001</c:v>
                </c:pt>
                <c:pt idx="1677">
                  <c:v>0.50060000000000004</c:v>
                </c:pt>
                <c:pt idx="1678">
                  <c:v>0.49740000000000001</c:v>
                </c:pt>
                <c:pt idx="1679">
                  <c:v>0.50309999999999999</c:v>
                </c:pt>
                <c:pt idx="1680">
                  <c:v>0.51970000000000005</c:v>
                </c:pt>
                <c:pt idx="1681">
                  <c:v>0.50190000000000001</c:v>
                </c:pt>
                <c:pt idx="1682">
                  <c:v>0.51039999999999996</c:v>
                </c:pt>
                <c:pt idx="1683">
                  <c:v>0.51380000000000003</c:v>
                </c:pt>
                <c:pt idx="1684">
                  <c:v>0.49830000000000002</c:v>
                </c:pt>
                <c:pt idx="1685">
                  <c:v>0.5101</c:v>
                </c:pt>
                <c:pt idx="1686">
                  <c:v>0.51559999999999995</c:v>
                </c:pt>
                <c:pt idx="1687">
                  <c:v>0.50290000000000001</c:v>
                </c:pt>
                <c:pt idx="1688">
                  <c:v>0.51270000000000004</c:v>
                </c:pt>
                <c:pt idx="1689">
                  <c:v>0.49480000000000002</c:v>
                </c:pt>
                <c:pt idx="1690">
                  <c:v>0.50319999999999998</c:v>
                </c:pt>
                <c:pt idx="1691">
                  <c:v>0.48020000000000002</c:v>
                </c:pt>
                <c:pt idx="1692">
                  <c:v>0.51439999999999997</c:v>
                </c:pt>
                <c:pt idx="1693">
                  <c:v>0.49380000000000002</c:v>
                </c:pt>
                <c:pt idx="1694">
                  <c:v>0.52600000000000002</c:v>
                </c:pt>
                <c:pt idx="1695">
                  <c:v>0.50319999999999998</c:v>
                </c:pt>
                <c:pt idx="1696">
                  <c:v>0.50690000000000002</c:v>
                </c:pt>
                <c:pt idx="1697">
                  <c:v>0.4924</c:v>
                </c:pt>
                <c:pt idx="1698">
                  <c:v>0.50119999999999998</c:v>
                </c:pt>
                <c:pt idx="1699">
                  <c:v>0.5121</c:v>
                </c:pt>
                <c:pt idx="1700">
                  <c:v>0.502</c:v>
                </c:pt>
                <c:pt idx="1701">
                  <c:v>0.50829999999999997</c:v>
                </c:pt>
                <c:pt idx="1702">
                  <c:v>0.48280000000000001</c:v>
                </c:pt>
                <c:pt idx="1703">
                  <c:v>0.50149999999999995</c:v>
                </c:pt>
                <c:pt idx="1704">
                  <c:v>0.49580000000000002</c:v>
                </c:pt>
                <c:pt idx="1705">
                  <c:v>0.50749999999999995</c:v>
                </c:pt>
                <c:pt idx="1706">
                  <c:v>0.51049999999999995</c:v>
                </c:pt>
                <c:pt idx="1707">
                  <c:v>0.51539999999999997</c:v>
                </c:pt>
                <c:pt idx="1708">
                  <c:v>0.50639999999999996</c:v>
                </c:pt>
                <c:pt idx="1709">
                  <c:v>0.4793</c:v>
                </c:pt>
                <c:pt idx="1710">
                  <c:v>0.50590000000000002</c:v>
                </c:pt>
                <c:pt idx="1711">
                  <c:v>0.48549999999999999</c:v>
                </c:pt>
                <c:pt idx="1712">
                  <c:v>0.5111</c:v>
                </c:pt>
                <c:pt idx="1713">
                  <c:v>0.51319999999999999</c:v>
                </c:pt>
                <c:pt idx="1714">
                  <c:v>0.50249999999999995</c:v>
                </c:pt>
                <c:pt idx="1715">
                  <c:v>0.51370000000000005</c:v>
                </c:pt>
                <c:pt idx="1716">
                  <c:v>0.5131</c:v>
                </c:pt>
                <c:pt idx="1717">
                  <c:v>0.49540000000000001</c:v>
                </c:pt>
                <c:pt idx="1718">
                  <c:v>0.503</c:v>
                </c:pt>
                <c:pt idx="1719">
                  <c:v>0.49559999999999998</c:v>
                </c:pt>
                <c:pt idx="1720">
                  <c:v>0.49320000000000003</c:v>
                </c:pt>
                <c:pt idx="1721">
                  <c:v>0.50390000000000001</c:v>
                </c:pt>
                <c:pt idx="1722">
                  <c:v>0.50149999999999995</c:v>
                </c:pt>
                <c:pt idx="1723">
                  <c:v>0.51190000000000002</c:v>
                </c:pt>
                <c:pt idx="1724">
                  <c:v>0.51459999999999995</c:v>
                </c:pt>
                <c:pt idx="1725">
                  <c:v>0.50260000000000005</c:v>
                </c:pt>
                <c:pt idx="1726">
                  <c:v>0.51119999999999999</c:v>
                </c:pt>
                <c:pt idx="1727">
                  <c:v>0.49830000000000002</c:v>
                </c:pt>
                <c:pt idx="1728">
                  <c:v>0.50009999999999999</c:v>
                </c:pt>
                <c:pt idx="1729">
                  <c:v>0.48159999999999997</c:v>
                </c:pt>
                <c:pt idx="1730">
                  <c:v>0.50509999999999999</c:v>
                </c:pt>
                <c:pt idx="1731">
                  <c:v>0.48830000000000001</c:v>
                </c:pt>
                <c:pt idx="1732">
                  <c:v>0.51649999999999996</c:v>
                </c:pt>
                <c:pt idx="1733">
                  <c:v>0.49149999999999999</c:v>
                </c:pt>
                <c:pt idx="1734">
                  <c:v>0.50690000000000002</c:v>
                </c:pt>
                <c:pt idx="1735">
                  <c:v>0.49830000000000002</c:v>
                </c:pt>
                <c:pt idx="1736">
                  <c:v>0.4975</c:v>
                </c:pt>
                <c:pt idx="1737">
                  <c:v>0.49959999999999999</c:v>
                </c:pt>
                <c:pt idx="1738">
                  <c:v>0.50309999999999999</c:v>
                </c:pt>
                <c:pt idx="1739">
                  <c:v>0.503</c:v>
                </c:pt>
                <c:pt idx="1740">
                  <c:v>0.47689999999999999</c:v>
                </c:pt>
                <c:pt idx="1741">
                  <c:v>0.49659999999999999</c:v>
                </c:pt>
                <c:pt idx="1742">
                  <c:v>0.48659999999999998</c:v>
                </c:pt>
                <c:pt idx="1743">
                  <c:v>0.50090000000000001</c:v>
                </c:pt>
                <c:pt idx="1744">
                  <c:v>0.502</c:v>
                </c:pt>
                <c:pt idx="1745">
                  <c:v>0.4924</c:v>
                </c:pt>
                <c:pt idx="1746">
                  <c:v>0.48659999999999998</c:v>
                </c:pt>
                <c:pt idx="1747">
                  <c:v>0.4894</c:v>
                </c:pt>
                <c:pt idx="1748">
                  <c:v>0.50890000000000002</c:v>
                </c:pt>
                <c:pt idx="1749">
                  <c:v>0.50819999999999999</c:v>
                </c:pt>
                <c:pt idx="1750">
                  <c:v>0.50249999999999995</c:v>
                </c:pt>
                <c:pt idx="1751">
                  <c:v>0.49340000000000001</c:v>
                </c:pt>
                <c:pt idx="1752">
                  <c:v>0.48830000000000001</c:v>
                </c:pt>
                <c:pt idx="1753">
                  <c:v>0.4914</c:v>
                </c:pt>
                <c:pt idx="1754">
                  <c:v>0.50170000000000003</c:v>
                </c:pt>
                <c:pt idx="1755">
                  <c:v>0.4975</c:v>
                </c:pt>
                <c:pt idx="1756">
                  <c:v>0.4854</c:v>
                </c:pt>
                <c:pt idx="1757">
                  <c:v>0.49809999999999999</c:v>
                </c:pt>
                <c:pt idx="1758">
                  <c:v>0.51390000000000002</c:v>
                </c:pt>
                <c:pt idx="1759">
                  <c:v>0.49480000000000002</c:v>
                </c:pt>
                <c:pt idx="1760">
                  <c:v>0.48799999999999999</c:v>
                </c:pt>
                <c:pt idx="1761">
                  <c:v>0.51529999999999998</c:v>
                </c:pt>
                <c:pt idx="1762">
                  <c:v>0.50509999999999999</c:v>
                </c:pt>
                <c:pt idx="1763">
                  <c:v>0.505</c:v>
                </c:pt>
                <c:pt idx="1764">
                  <c:v>0.48020000000000002</c:v>
                </c:pt>
                <c:pt idx="1765">
                  <c:v>0.49209999999999998</c:v>
                </c:pt>
                <c:pt idx="1766">
                  <c:v>0.49869999999999998</c:v>
                </c:pt>
                <c:pt idx="1767">
                  <c:v>0.48459999999999998</c:v>
                </c:pt>
                <c:pt idx="1768">
                  <c:v>0.50360000000000005</c:v>
                </c:pt>
                <c:pt idx="1769">
                  <c:v>0.49990000000000001</c:v>
                </c:pt>
                <c:pt idx="1770">
                  <c:v>0.51280000000000003</c:v>
                </c:pt>
                <c:pt idx="1771">
                  <c:v>0.51490000000000002</c:v>
                </c:pt>
                <c:pt idx="1772">
                  <c:v>0.4929</c:v>
                </c:pt>
                <c:pt idx="1773">
                  <c:v>0.5111</c:v>
                </c:pt>
                <c:pt idx="1774">
                  <c:v>0.49309999999999998</c:v>
                </c:pt>
                <c:pt idx="1775">
                  <c:v>0.51190000000000002</c:v>
                </c:pt>
                <c:pt idx="1776">
                  <c:v>0.501</c:v>
                </c:pt>
                <c:pt idx="1777">
                  <c:v>0.50260000000000005</c:v>
                </c:pt>
                <c:pt idx="1778">
                  <c:v>0.50339999999999996</c:v>
                </c:pt>
                <c:pt idx="1779">
                  <c:v>0.50660000000000005</c:v>
                </c:pt>
                <c:pt idx="1780">
                  <c:v>0.48749999999999999</c:v>
                </c:pt>
                <c:pt idx="1781">
                  <c:v>0.50080000000000002</c:v>
                </c:pt>
                <c:pt idx="1782">
                  <c:v>0.50900000000000001</c:v>
                </c:pt>
                <c:pt idx="1783">
                  <c:v>0.50790000000000002</c:v>
                </c:pt>
                <c:pt idx="1784">
                  <c:v>0.51539999999999997</c:v>
                </c:pt>
                <c:pt idx="1785">
                  <c:v>0.50519999999999998</c:v>
                </c:pt>
                <c:pt idx="1786">
                  <c:v>0.50649999999999995</c:v>
                </c:pt>
                <c:pt idx="1787">
                  <c:v>0.50660000000000005</c:v>
                </c:pt>
                <c:pt idx="1788">
                  <c:v>0.5101</c:v>
                </c:pt>
                <c:pt idx="1789">
                  <c:v>0.48559999999999998</c:v>
                </c:pt>
                <c:pt idx="1790">
                  <c:v>0.49380000000000002</c:v>
                </c:pt>
                <c:pt idx="1791">
                  <c:v>0.5161</c:v>
                </c:pt>
                <c:pt idx="1792">
                  <c:v>0.4945</c:v>
                </c:pt>
                <c:pt idx="1793">
                  <c:v>0.49149999999999999</c:v>
                </c:pt>
                <c:pt idx="1794">
                  <c:v>0.4637</c:v>
                </c:pt>
                <c:pt idx="1795">
                  <c:v>0.51700000000000002</c:v>
                </c:pt>
                <c:pt idx="1796">
                  <c:v>0.49159999999999998</c:v>
                </c:pt>
                <c:pt idx="1797">
                  <c:v>0.50939999999999996</c:v>
                </c:pt>
                <c:pt idx="1798">
                  <c:v>0.52129999999999999</c:v>
                </c:pt>
                <c:pt idx="1799">
                  <c:v>0.50260000000000005</c:v>
                </c:pt>
                <c:pt idx="1800">
                  <c:v>0.50880000000000003</c:v>
                </c:pt>
                <c:pt idx="1801">
                  <c:v>0.48930000000000001</c:v>
                </c:pt>
                <c:pt idx="1802">
                  <c:v>0.48470000000000002</c:v>
                </c:pt>
                <c:pt idx="1803">
                  <c:v>0.50090000000000001</c:v>
                </c:pt>
                <c:pt idx="1804">
                  <c:v>0.52029999999999998</c:v>
                </c:pt>
                <c:pt idx="1805">
                  <c:v>0.49890000000000001</c:v>
                </c:pt>
                <c:pt idx="1806">
                  <c:v>0.4788</c:v>
                </c:pt>
                <c:pt idx="1807">
                  <c:v>0.49099999999999999</c:v>
                </c:pt>
                <c:pt idx="1808">
                  <c:v>0.4879</c:v>
                </c:pt>
                <c:pt idx="1809">
                  <c:v>0.497</c:v>
                </c:pt>
                <c:pt idx="1810">
                  <c:v>0.5161</c:v>
                </c:pt>
                <c:pt idx="1811">
                  <c:v>0.50190000000000001</c:v>
                </c:pt>
                <c:pt idx="1812">
                  <c:v>0.52239999999999998</c:v>
                </c:pt>
                <c:pt idx="1813">
                  <c:v>0.5071</c:v>
                </c:pt>
                <c:pt idx="1814">
                  <c:v>0.48770000000000002</c:v>
                </c:pt>
                <c:pt idx="1815">
                  <c:v>0.50539999999999996</c:v>
                </c:pt>
                <c:pt idx="1816">
                  <c:v>0.50270000000000004</c:v>
                </c:pt>
                <c:pt idx="1817">
                  <c:v>0.4965</c:v>
                </c:pt>
                <c:pt idx="1818">
                  <c:v>0.49120000000000003</c:v>
                </c:pt>
                <c:pt idx="1819">
                  <c:v>0.49919999999999998</c:v>
                </c:pt>
                <c:pt idx="1820">
                  <c:v>0.49469999999999997</c:v>
                </c:pt>
                <c:pt idx="1821">
                  <c:v>0.50670000000000004</c:v>
                </c:pt>
                <c:pt idx="1822">
                  <c:v>0.50519999999999998</c:v>
                </c:pt>
                <c:pt idx="1823">
                  <c:v>0.4899</c:v>
                </c:pt>
                <c:pt idx="1824">
                  <c:v>0.5</c:v>
                </c:pt>
                <c:pt idx="1825">
                  <c:v>0.50029999999999997</c:v>
                </c:pt>
                <c:pt idx="1826">
                  <c:v>0.50170000000000003</c:v>
                </c:pt>
                <c:pt idx="1827">
                  <c:v>0.51549999999999996</c:v>
                </c:pt>
                <c:pt idx="1828">
                  <c:v>0.52390000000000003</c:v>
                </c:pt>
                <c:pt idx="1829">
                  <c:v>0.498</c:v>
                </c:pt>
                <c:pt idx="1830">
                  <c:v>0.49690000000000001</c:v>
                </c:pt>
                <c:pt idx="1831">
                  <c:v>0.51490000000000002</c:v>
                </c:pt>
                <c:pt idx="1832">
                  <c:v>0.50090000000000001</c:v>
                </c:pt>
                <c:pt idx="1833">
                  <c:v>0.49840000000000001</c:v>
                </c:pt>
                <c:pt idx="1834">
                  <c:v>0.5071</c:v>
                </c:pt>
                <c:pt idx="1835">
                  <c:v>0.50219999999999998</c:v>
                </c:pt>
                <c:pt idx="1836">
                  <c:v>0.48830000000000001</c:v>
                </c:pt>
                <c:pt idx="1837">
                  <c:v>0.49909999999999999</c:v>
                </c:pt>
                <c:pt idx="1838">
                  <c:v>0.4864</c:v>
                </c:pt>
                <c:pt idx="1839">
                  <c:v>0.49220000000000003</c:v>
                </c:pt>
                <c:pt idx="1840">
                  <c:v>0.4965</c:v>
                </c:pt>
                <c:pt idx="1841">
                  <c:v>0.50349999999999995</c:v>
                </c:pt>
                <c:pt idx="1842">
                  <c:v>0.50600000000000001</c:v>
                </c:pt>
                <c:pt idx="1843">
                  <c:v>0.51700000000000002</c:v>
                </c:pt>
                <c:pt idx="1844">
                  <c:v>0.51619999999999999</c:v>
                </c:pt>
                <c:pt idx="1845">
                  <c:v>0.50960000000000005</c:v>
                </c:pt>
                <c:pt idx="1846">
                  <c:v>0.5101</c:v>
                </c:pt>
                <c:pt idx="1847">
                  <c:v>0.48170000000000002</c:v>
                </c:pt>
                <c:pt idx="1848">
                  <c:v>0.47899999999999998</c:v>
                </c:pt>
                <c:pt idx="1849">
                  <c:v>0.52139999999999997</c:v>
                </c:pt>
                <c:pt idx="1850">
                  <c:v>0.49830000000000002</c:v>
                </c:pt>
                <c:pt idx="1851">
                  <c:v>0.51290000000000002</c:v>
                </c:pt>
                <c:pt idx="1852">
                  <c:v>0.50229999999999997</c:v>
                </c:pt>
                <c:pt idx="1853">
                  <c:v>0.50949999999999995</c:v>
                </c:pt>
                <c:pt idx="1854">
                  <c:v>0.505</c:v>
                </c:pt>
                <c:pt idx="1855">
                  <c:v>0.48230000000000001</c:v>
                </c:pt>
                <c:pt idx="1856">
                  <c:v>0.49380000000000002</c:v>
                </c:pt>
                <c:pt idx="1857">
                  <c:v>0.51070000000000004</c:v>
                </c:pt>
                <c:pt idx="1858">
                  <c:v>0.49930000000000002</c:v>
                </c:pt>
                <c:pt idx="1859">
                  <c:v>0.49819999999999998</c:v>
                </c:pt>
                <c:pt idx="1860">
                  <c:v>0.4985</c:v>
                </c:pt>
                <c:pt idx="1861">
                  <c:v>0.4985</c:v>
                </c:pt>
                <c:pt idx="1862">
                  <c:v>0.49509999999999998</c:v>
                </c:pt>
                <c:pt idx="1863">
                  <c:v>0.49909999999999999</c:v>
                </c:pt>
                <c:pt idx="1864">
                  <c:v>0.49430000000000002</c:v>
                </c:pt>
                <c:pt idx="1865">
                  <c:v>0.48720000000000002</c:v>
                </c:pt>
                <c:pt idx="1866">
                  <c:v>0.51419999999999999</c:v>
                </c:pt>
                <c:pt idx="1867">
                  <c:v>0.504</c:v>
                </c:pt>
                <c:pt idx="1868">
                  <c:v>0.48720000000000002</c:v>
                </c:pt>
                <c:pt idx="1869">
                  <c:v>0.50629999999999997</c:v>
                </c:pt>
                <c:pt idx="1870">
                  <c:v>0.51990000000000003</c:v>
                </c:pt>
                <c:pt idx="1871">
                  <c:v>0.51459999999999995</c:v>
                </c:pt>
                <c:pt idx="1872">
                  <c:v>0.51319999999999999</c:v>
                </c:pt>
                <c:pt idx="1873">
                  <c:v>0.50849999999999995</c:v>
                </c:pt>
                <c:pt idx="1874">
                  <c:v>0.49249999999999999</c:v>
                </c:pt>
                <c:pt idx="1875">
                  <c:v>0.49659999999999999</c:v>
                </c:pt>
                <c:pt idx="1876">
                  <c:v>0.49609999999999999</c:v>
                </c:pt>
                <c:pt idx="1877">
                  <c:v>0.48770000000000002</c:v>
                </c:pt>
                <c:pt idx="1878">
                  <c:v>0.49609999999999999</c:v>
                </c:pt>
                <c:pt idx="1879">
                  <c:v>0.51390000000000002</c:v>
                </c:pt>
                <c:pt idx="1880">
                  <c:v>0.48320000000000002</c:v>
                </c:pt>
                <c:pt idx="1881">
                  <c:v>0.51259999999999994</c:v>
                </c:pt>
                <c:pt idx="1882">
                  <c:v>0.48709999999999998</c:v>
                </c:pt>
                <c:pt idx="1883">
                  <c:v>0.50829999999999997</c:v>
                </c:pt>
                <c:pt idx="1884">
                  <c:v>0.49159999999999998</c:v>
                </c:pt>
                <c:pt idx="1885">
                  <c:v>0.49759999999999999</c:v>
                </c:pt>
                <c:pt idx="1886">
                  <c:v>0.50629999999999997</c:v>
                </c:pt>
                <c:pt idx="1887">
                  <c:v>0.51100000000000001</c:v>
                </c:pt>
                <c:pt idx="1888">
                  <c:v>0.49299999999999999</c:v>
                </c:pt>
                <c:pt idx="1889">
                  <c:v>0.50590000000000002</c:v>
                </c:pt>
                <c:pt idx="1890">
                  <c:v>0.48599999999999999</c:v>
                </c:pt>
                <c:pt idx="1891">
                  <c:v>0.48509999999999998</c:v>
                </c:pt>
                <c:pt idx="1892">
                  <c:v>0.50360000000000005</c:v>
                </c:pt>
                <c:pt idx="1893">
                  <c:v>0.51349999999999996</c:v>
                </c:pt>
                <c:pt idx="1894">
                  <c:v>0.51900000000000002</c:v>
                </c:pt>
                <c:pt idx="1895">
                  <c:v>0.50329999999999997</c:v>
                </c:pt>
                <c:pt idx="1896">
                  <c:v>0.50749999999999995</c:v>
                </c:pt>
                <c:pt idx="1897">
                  <c:v>0.48110000000000003</c:v>
                </c:pt>
                <c:pt idx="1898">
                  <c:v>0.51029999999999998</c:v>
                </c:pt>
                <c:pt idx="1899">
                  <c:v>0.5091</c:v>
                </c:pt>
                <c:pt idx="1900">
                  <c:v>0.50749999999999995</c:v>
                </c:pt>
                <c:pt idx="1901">
                  <c:v>0.50980000000000003</c:v>
                </c:pt>
                <c:pt idx="1902">
                  <c:v>0.50609999999999999</c:v>
                </c:pt>
                <c:pt idx="1903">
                  <c:v>0.49690000000000001</c:v>
                </c:pt>
                <c:pt idx="1904">
                  <c:v>0.497</c:v>
                </c:pt>
                <c:pt idx="1905">
                  <c:v>0.49180000000000001</c:v>
                </c:pt>
                <c:pt idx="1906">
                  <c:v>0.49659999999999999</c:v>
                </c:pt>
                <c:pt idx="1907">
                  <c:v>0.50039999999999996</c:v>
                </c:pt>
                <c:pt idx="1908">
                  <c:v>0.499</c:v>
                </c:pt>
                <c:pt idx="1909">
                  <c:v>0.50760000000000005</c:v>
                </c:pt>
                <c:pt idx="1910">
                  <c:v>0.50490000000000002</c:v>
                </c:pt>
                <c:pt idx="1911">
                  <c:v>0.49569999999999997</c:v>
                </c:pt>
                <c:pt idx="1912">
                  <c:v>0.51219999999999999</c:v>
                </c:pt>
                <c:pt idx="1913">
                  <c:v>0.5121</c:v>
                </c:pt>
                <c:pt idx="1914">
                  <c:v>0.504</c:v>
                </c:pt>
                <c:pt idx="1915">
                  <c:v>0.51359999999999995</c:v>
                </c:pt>
                <c:pt idx="1916">
                  <c:v>0.48830000000000001</c:v>
                </c:pt>
                <c:pt idx="1917">
                  <c:v>0.4854</c:v>
                </c:pt>
                <c:pt idx="1918">
                  <c:v>0.5151</c:v>
                </c:pt>
                <c:pt idx="1919">
                  <c:v>0.50749999999999995</c:v>
                </c:pt>
                <c:pt idx="1920">
                  <c:v>0.51290000000000002</c:v>
                </c:pt>
                <c:pt idx="1921">
                  <c:v>0.49619999999999997</c:v>
                </c:pt>
                <c:pt idx="1922">
                  <c:v>0.50249999999999995</c:v>
                </c:pt>
                <c:pt idx="1923">
                  <c:v>0.49619999999999997</c:v>
                </c:pt>
                <c:pt idx="1924">
                  <c:v>0.49709999999999999</c:v>
                </c:pt>
                <c:pt idx="1925">
                  <c:v>0.50449999999999995</c:v>
                </c:pt>
                <c:pt idx="1926">
                  <c:v>0.49940000000000001</c:v>
                </c:pt>
                <c:pt idx="1927">
                  <c:v>0.49020000000000002</c:v>
                </c:pt>
                <c:pt idx="1928">
                  <c:v>0.4924</c:v>
                </c:pt>
                <c:pt idx="1929">
                  <c:v>0.49469999999999997</c:v>
                </c:pt>
                <c:pt idx="1930">
                  <c:v>0.49259999999999998</c:v>
                </c:pt>
                <c:pt idx="1931">
                  <c:v>0.48959999999999998</c:v>
                </c:pt>
                <c:pt idx="1932">
                  <c:v>0.4824</c:v>
                </c:pt>
                <c:pt idx="1933">
                  <c:v>0.49390000000000001</c:v>
                </c:pt>
                <c:pt idx="1934">
                  <c:v>0.50039999999999996</c:v>
                </c:pt>
                <c:pt idx="1935">
                  <c:v>0.4839</c:v>
                </c:pt>
                <c:pt idx="1936">
                  <c:v>0.50249999999999995</c:v>
                </c:pt>
                <c:pt idx="1937">
                  <c:v>0.49930000000000002</c:v>
                </c:pt>
                <c:pt idx="1938">
                  <c:v>0.52039999999999997</c:v>
                </c:pt>
                <c:pt idx="1939">
                  <c:v>0.50449999999999995</c:v>
                </c:pt>
                <c:pt idx="1940">
                  <c:v>0.47749999999999998</c:v>
                </c:pt>
                <c:pt idx="1941">
                  <c:v>0.48449999999999999</c:v>
                </c:pt>
                <c:pt idx="1942">
                  <c:v>0.50390000000000001</c:v>
                </c:pt>
                <c:pt idx="1943">
                  <c:v>0.49940000000000001</c:v>
                </c:pt>
                <c:pt idx="1944">
                  <c:v>0.48130000000000001</c:v>
                </c:pt>
                <c:pt idx="1945">
                  <c:v>0.48199999999999998</c:v>
                </c:pt>
                <c:pt idx="1946">
                  <c:v>0.50149999999999995</c:v>
                </c:pt>
                <c:pt idx="1947">
                  <c:v>0.51600000000000001</c:v>
                </c:pt>
                <c:pt idx="1948">
                  <c:v>0.49669999999999997</c:v>
                </c:pt>
                <c:pt idx="1949">
                  <c:v>0.51070000000000004</c:v>
                </c:pt>
                <c:pt idx="1950">
                  <c:v>0.5202</c:v>
                </c:pt>
                <c:pt idx="1951">
                  <c:v>0.50380000000000003</c:v>
                </c:pt>
                <c:pt idx="1952">
                  <c:v>0.49540000000000001</c:v>
                </c:pt>
                <c:pt idx="1953">
                  <c:v>0.50919999999999999</c:v>
                </c:pt>
                <c:pt idx="1954">
                  <c:v>0.51500000000000001</c:v>
                </c:pt>
                <c:pt idx="1955">
                  <c:v>0.50529999999999997</c:v>
                </c:pt>
                <c:pt idx="1956">
                  <c:v>0.5121</c:v>
                </c:pt>
                <c:pt idx="1957">
                  <c:v>0.48920000000000002</c:v>
                </c:pt>
                <c:pt idx="1958">
                  <c:v>0.49059999999999998</c:v>
                </c:pt>
                <c:pt idx="1959">
                  <c:v>0.50790000000000002</c:v>
                </c:pt>
                <c:pt idx="1960">
                  <c:v>0.49440000000000001</c:v>
                </c:pt>
                <c:pt idx="1961">
                  <c:v>0.49980000000000002</c:v>
                </c:pt>
                <c:pt idx="1962">
                  <c:v>0.50849999999999995</c:v>
                </c:pt>
                <c:pt idx="1963">
                  <c:v>0.49759999999999999</c:v>
                </c:pt>
                <c:pt idx="1964">
                  <c:v>0.49370000000000003</c:v>
                </c:pt>
                <c:pt idx="1965">
                  <c:v>0.49669999999999997</c:v>
                </c:pt>
                <c:pt idx="1966">
                  <c:v>0.50049999999999994</c:v>
                </c:pt>
                <c:pt idx="1967">
                  <c:v>0.49590000000000001</c:v>
                </c:pt>
                <c:pt idx="1968">
                  <c:v>0.4834</c:v>
                </c:pt>
                <c:pt idx="1969">
                  <c:v>0.50239999999999996</c:v>
                </c:pt>
                <c:pt idx="1970">
                  <c:v>0.51119999999999999</c:v>
                </c:pt>
                <c:pt idx="1971">
                  <c:v>0.48420000000000002</c:v>
                </c:pt>
                <c:pt idx="1972">
                  <c:v>0.4965</c:v>
                </c:pt>
                <c:pt idx="1973">
                  <c:v>0.48670000000000002</c:v>
                </c:pt>
                <c:pt idx="1974">
                  <c:v>0.499</c:v>
                </c:pt>
                <c:pt idx="1975">
                  <c:v>0.51160000000000005</c:v>
                </c:pt>
                <c:pt idx="1976">
                  <c:v>0.505</c:v>
                </c:pt>
                <c:pt idx="1977">
                  <c:v>0.49399999999999999</c:v>
                </c:pt>
                <c:pt idx="1978">
                  <c:v>0.50319999999999998</c:v>
                </c:pt>
                <c:pt idx="1979">
                  <c:v>0.4985</c:v>
                </c:pt>
                <c:pt idx="1980">
                  <c:v>0.50160000000000005</c:v>
                </c:pt>
                <c:pt idx="1981">
                  <c:v>0.505</c:v>
                </c:pt>
                <c:pt idx="1982">
                  <c:v>0.49399999999999999</c:v>
                </c:pt>
                <c:pt idx="1983">
                  <c:v>0.51300000000000001</c:v>
                </c:pt>
                <c:pt idx="1984">
                  <c:v>0.50280000000000002</c:v>
                </c:pt>
                <c:pt idx="1985">
                  <c:v>0.49880000000000002</c:v>
                </c:pt>
                <c:pt idx="1986">
                  <c:v>0.50600000000000001</c:v>
                </c:pt>
                <c:pt idx="1987">
                  <c:v>0.49209999999999998</c:v>
                </c:pt>
                <c:pt idx="1988">
                  <c:v>0.4929</c:v>
                </c:pt>
                <c:pt idx="1989">
                  <c:v>0.49440000000000001</c:v>
                </c:pt>
                <c:pt idx="1990">
                  <c:v>0.50780000000000003</c:v>
                </c:pt>
                <c:pt idx="1991">
                  <c:v>0.496</c:v>
                </c:pt>
                <c:pt idx="1992">
                  <c:v>0.49559999999999998</c:v>
                </c:pt>
                <c:pt idx="1993">
                  <c:v>0.50329999999999997</c:v>
                </c:pt>
                <c:pt idx="1994">
                  <c:v>0.50049999999999994</c:v>
                </c:pt>
                <c:pt idx="1995">
                  <c:v>0.50449999999999995</c:v>
                </c:pt>
                <c:pt idx="1996">
                  <c:v>0.48299999999999998</c:v>
                </c:pt>
                <c:pt idx="1997">
                  <c:v>0.49280000000000002</c:v>
                </c:pt>
                <c:pt idx="1998">
                  <c:v>0.50119999999999998</c:v>
                </c:pt>
                <c:pt idx="1999">
                  <c:v>0.49070000000000003</c:v>
                </c:pt>
                <c:pt idx="2000">
                  <c:v>0.50160000000000005</c:v>
                </c:pt>
              </c:numCache>
            </c:numRef>
          </c:yVal>
          <c:smooth val="0"/>
          <c:extLst>
            <c:ext xmlns:c16="http://schemas.microsoft.com/office/drawing/2014/chart" uri="{C3380CC4-5D6E-409C-BE32-E72D297353CC}">
              <c16:uniqueId val="{00000000-4FA4-49DA-8B0B-5E7F1A8887CE}"/>
            </c:ext>
          </c:extLst>
        </c:ser>
        <c:ser>
          <c:idx val="1"/>
          <c:order val="1"/>
          <c:tx>
            <c:v>Responsives</c:v>
          </c:tx>
          <c:spPr>
            <a:ln w="19050" cap="rnd">
              <a:noFill/>
              <a:round/>
            </a:ln>
            <a:effectLst/>
          </c:spPr>
          <c:marker>
            <c:symbol val="circle"/>
            <c:size val="5"/>
            <c:spPr>
              <a:solidFill>
                <a:schemeClr val="accent2"/>
              </a:solidFill>
              <a:ln w="9525">
                <a:solidFill>
                  <a:schemeClr val="accent2"/>
                </a:solid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Model_1.1_zc!$C$2:$C$2002</c:f>
              <c:numCache>
                <c:formatCode>General</c:formatCode>
                <c:ptCount val="2001"/>
                <c:pt idx="0">
                  <c:v>0</c:v>
                </c:pt>
                <c:pt idx="1">
                  <c:v>0.48019000000000001</c:v>
                </c:pt>
                <c:pt idx="2">
                  <c:v>0.48373300000000002</c:v>
                </c:pt>
                <c:pt idx="3">
                  <c:v>0.47569899999999998</c:v>
                </c:pt>
                <c:pt idx="4">
                  <c:v>0.47423399999999999</c:v>
                </c:pt>
                <c:pt idx="5">
                  <c:v>0.49063800000000002</c:v>
                </c:pt>
                <c:pt idx="6">
                  <c:v>0.43408099999999999</c:v>
                </c:pt>
                <c:pt idx="7">
                  <c:v>0.44811200000000001</c:v>
                </c:pt>
                <c:pt idx="8">
                  <c:v>0.480628</c:v>
                </c:pt>
                <c:pt idx="9">
                  <c:v>0.48378900000000002</c:v>
                </c:pt>
                <c:pt idx="10">
                  <c:v>0.472632</c:v>
                </c:pt>
                <c:pt idx="11">
                  <c:v>0.467169</c:v>
                </c:pt>
                <c:pt idx="12">
                  <c:v>0.47072599999999998</c:v>
                </c:pt>
                <c:pt idx="13">
                  <c:v>0.495643</c:v>
                </c:pt>
                <c:pt idx="14">
                  <c:v>0.45726299999999998</c:v>
                </c:pt>
                <c:pt idx="15">
                  <c:v>0.48865500000000001</c:v>
                </c:pt>
                <c:pt idx="16">
                  <c:v>0.47319099999999997</c:v>
                </c:pt>
                <c:pt idx="17">
                  <c:v>0.451486</c:v>
                </c:pt>
                <c:pt idx="18">
                  <c:v>0.494253</c:v>
                </c:pt>
                <c:pt idx="19">
                  <c:v>0.487209</c:v>
                </c:pt>
                <c:pt idx="20">
                  <c:v>0.47321000000000002</c:v>
                </c:pt>
                <c:pt idx="21">
                  <c:v>0.47486699999999998</c:v>
                </c:pt>
                <c:pt idx="22">
                  <c:v>0.45742100000000002</c:v>
                </c:pt>
                <c:pt idx="23">
                  <c:v>0.47491899999999998</c:v>
                </c:pt>
                <c:pt idx="24">
                  <c:v>0.46998899999999999</c:v>
                </c:pt>
                <c:pt idx="25">
                  <c:v>0.45912999999999998</c:v>
                </c:pt>
                <c:pt idx="26">
                  <c:v>0.46634700000000001</c:v>
                </c:pt>
                <c:pt idx="27">
                  <c:v>0.46440100000000001</c:v>
                </c:pt>
                <c:pt idx="28">
                  <c:v>0.452121</c:v>
                </c:pt>
                <c:pt idx="29">
                  <c:v>0.47415299999999999</c:v>
                </c:pt>
                <c:pt idx="30">
                  <c:v>0.47697899999999999</c:v>
                </c:pt>
                <c:pt idx="31">
                  <c:v>0.48399599999999998</c:v>
                </c:pt>
                <c:pt idx="32">
                  <c:v>0.47898099999999999</c:v>
                </c:pt>
                <c:pt idx="33">
                  <c:v>0.5</c:v>
                </c:pt>
                <c:pt idx="34">
                  <c:v>0.47124899999999997</c:v>
                </c:pt>
                <c:pt idx="35">
                  <c:v>0.48473899999999998</c:v>
                </c:pt>
                <c:pt idx="36">
                  <c:v>0.45131599999999999</c:v>
                </c:pt>
                <c:pt idx="37">
                  <c:v>0.48336899999999999</c:v>
                </c:pt>
                <c:pt idx="38">
                  <c:v>0.44029000000000001</c:v>
                </c:pt>
                <c:pt idx="39">
                  <c:v>0.48601699999999998</c:v>
                </c:pt>
                <c:pt idx="40">
                  <c:v>0.46275300000000003</c:v>
                </c:pt>
                <c:pt idx="41">
                  <c:v>0.45646599999999998</c:v>
                </c:pt>
                <c:pt idx="42">
                  <c:v>0.49672500000000003</c:v>
                </c:pt>
                <c:pt idx="43">
                  <c:v>0.44361499999999998</c:v>
                </c:pt>
                <c:pt idx="44">
                  <c:v>0.466916</c:v>
                </c:pt>
                <c:pt idx="45">
                  <c:v>0.48040500000000003</c:v>
                </c:pt>
                <c:pt idx="46">
                  <c:v>0.461258</c:v>
                </c:pt>
                <c:pt idx="47">
                  <c:v>0.46002199999999999</c:v>
                </c:pt>
                <c:pt idx="48">
                  <c:v>0.47184799999999999</c:v>
                </c:pt>
                <c:pt idx="49">
                  <c:v>0.468306</c:v>
                </c:pt>
                <c:pt idx="50">
                  <c:v>0.46637899999999999</c:v>
                </c:pt>
                <c:pt idx="51">
                  <c:v>0.44684699999999999</c:v>
                </c:pt>
                <c:pt idx="52">
                  <c:v>0.45922299999999999</c:v>
                </c:pt>
                <c:pt idx="53">
                  <c:v>0.43949100000000002</c:v>
                </c:pt>
                <c:pt idx="54">
                  <c:v>0.47462399999999999</c:v>
                </c:pt>
                <c:pt idx="55">
                  <c:v>0.44933899999999999</c:v>
                </c:pt>
                <c:pt idx="56">
                  <c:v>0.47614000000000001</c:v>
                </c:pt>
                <c:pt idx="57">
                  <c:v>0.45926299999999998</c:v>
                </c:pt>
                <c:pt idx="58">
                  <c:v>0.47861599999999999</c:v>
                </c:pt>
                <c:pt idx="59">
                  <c:v>0.465119</c:v>
                </c:pt>
                <c:pt idx="60">
                  <c:v>0.47880699999999998</c:v>
                </c:pt>
                <c:pt idx="61">
                  <c:v>0.46185300000000001</c:v>
                </c:pt>
                <c:pt idx="62">
                  <c:v>0.45341999999999999</c:v>
                </c:pt>
                <c:pt idx="63">
                  <c:v>0.444494</c:v>
                </c:pt>
                <c:pt idx="64">
                  <c:v>0.46076400000000001</c:v>
                </c:pt>
                <c:pt idx="65">
                  <c:v>0.44714599999999999</c:v>
                </c:pt>
                <c:pt idx="66">
                  <c:v>0.45715800000000001</c:v>
                </c:pt>
                <c:pt idx="67">
                  <c:v>0.455401</c:v>
                </c:pt>
                <c:pt idx="68">
                  <c:v>0.46584799999999998</c:v>
                </c:pt>
                <c:pt idx="69">
                  <c:v>0.43901899999999999</c:v>
                </c:pt>
                <c:pt idx="70">
                  <c:v>0.44079800000000002</c:v>
                </c:pt>
                <c:pt idx="71">
                  <c:v>0.45232899999999998</c:v>
                </c:pt>
                <c:pt idx="72">
                  <c:v>0.46041399999999999</c:v>
                </c:pt>
                <c:pt idx="73">
                  <c:v>0.44547399999999998</c:v>
                </c:pt>
                <c:pt idx="74">
                  <c:v>0.44461499999999998</c:v>
                </c:pt>
                <c:pt idx="75">
                  <c:v>0.47313100000000002</c:v>
                </c:pt>
                <c:pt idx="76">
                  <c:v>0.45332600000000001</c:v>
                </c:pt>
                <c:pt idx="77">
                  <c:v>0.43826500000000002</c:v>
                </c:pt>
                <c:pt idx="78">
                  <c:v>0.43370199999999998</c:v>
                </c:pt>
                <c:pt idx="79">
                  <c:v>0.484398</c:v>
                </c:pt>
                <c:pt idx="80">
                  <c:v>0.47182499999999999</c:v>
                </c:pt>
                <c:pt idx="81">
                  <c:v>0.46572999999999998</c:v>
                </c:pt>
                <c:pt idx="82">
                  <c:v>0.45549600000000001</c:v>
                </c:pt>
                <c:pt idx="83">
                  <c:v>0.48033999999999999</c:v>
                </c:pt>
                <c:pt idx="84">
                  <c:v>0.47202899999999998</c:v>
                </c:pt>
                <c:pt idx="85">
                  <c:v>0.45179900000000001</c:v>
                </c:pt>
                <c:pt idx="86">
                  <c:v>0.46283299999999999</c:v>
                </c:pt>
                <c:pt idx="87">
                  <c:v>0.46880300000000003</c:v>
                </c:pt>
                <c:pt idx="88">
                  <c:v>0.46709299999999998</c:v>
                </c:pt>
                <c:pt idx="89">
                  <c:v>0.48297200000000001</c:v>
                </c:pt>
                <c:pt idx="90">
                  <c:v>0.45757599999999998</c:v>
                </c:pt>
                <c:pt idx="91">
                  <c:v>0.47401700000000002</c:v>
                </c:pt>
                <c:pt idx="92">
                  <c:v>0.49299399999999999</c:v>
                </c:pt>
                <c:pt idx="93">
                  <c:v>0.47181699999999999</c:v>
                </c:pt>
                <c:pt idx="94">
                  <c:v>0.48486400000000002</c:v>
                </c:pt>
                <c:pt idx="95">
                  <c:v>0.46392699999999998</c:v>
                </c:pt>
                <c:pt idx="96">
                  <c:v>0.487983</c:v>
                </c:pt>
                <c:pt idx="97">
                  <c:v>0.48088700000000001</c:v>
                </c:pt>
                <c:pt idx="98">
                  <c:v>0.46713700000000002</c:v>
                </c:pt>
                <c:pt idx="99">
                  <c:v>0.45165899999999998</c:v>
                </c:pt>
                <c:pt idx="100">
                  <c:v>0.457426</c:v>
                </c:pt>
                <c:pt idx="101">
                  <c:v>0.46751100000000001</c:v>
                </c:pt>
                <c:pt idx="102">
                  <c:v>0.45649899999999999</c:v>
                </c:pt>
                <c:pt idx="103">
                  <c:v>0.488649</c:v>
                </c:pt>
                <c:pt idx="104">
                  <c:v>0.48233399999999998</c:v>
                </c:pt>
                <c:pt idx="105">
                  <c:v>0.45991399999999999</c:v>
                </c:pt>
                <c:pt idx="106">
                  <c:v>0.49256899999999998</c:v>
                </c:pt>
                <c:pt idx="107">
                  <c:v>0.43640400000000001</c:v>
                </c:pt>
                <c:pt idx="108">
                  <c:v>0.46823999999999999</c:v>
                </c:pt>
                <c:pt idx="109">
                  <c:v>0.47497299999999998</c:v>
                </c:pt>
                <c:pt idx="110">
                  <c:v>0.49454900000000002</c:v>
                </c:pt>
                <c:pt idx="111">
                  <c:v>0.470748</c:v>
                </c:pt>
                <c:pt idx="112">
                  <c:v>0.47470699999999999</c:v>
                </c:pt>
                <c:pt idx="113">
                  <c:v>0.46879700000000002</c:v>
                </c:pt>
                <c:pt idx="114">
                  <c:v>0.48460700000000001</c:v>
                </c:pt>
                <c:pt idx="115">
                  <c:v>0.47542400000000001</c:v>
                </c:pt>
                <c:pt idx="116">
                  <c:v>0.44923600000000002</c:v>
                </c:pt>
                <c:pt idx="117">
                  <c:v>0.46713399999999999</c:v>
                </c:pt>
                <c:pt idx="118">
                  <c:v>0.48502699999999999</c:v>
                </c:pt>
                <c:pt idx="119">
                  <c:v>0.49164000000000002</c:v>
                </c:pt>
                <c:pt idx="120">
                  <c:v>0.47184500000000001</c:v>
                </c:pt>
                <c:pt idx="121">
                  <c:v>0.46713500000000002</c:v>
                </c:pt>
                <c:pt idx="122">
                  <c:v>0.45376100000000003</c:v>
                </c:pt>
                <c:pt idx="123">
                  <c:v>0.489089</c:v>
                </c:pt>
                <c:pt idx="124">
                  <c:v>0.46181800000000001</c:v>
                </c:pt>
                <c:pt idx="125">
                  <c:v>0.46329399999999998</c:v>
                </c:pt>
                <c:pt idx="126">
                  <c:v>0.45780700000000002</c:v>
                </c:pt>
                <c:pt idx="127">
                  <c:v>0.44973200000000002</c:v>
                </c:pt>
                <c:pt idx="128">
                  <c:v>0.45829700000000001</c:v>
                </c:pt>
                <c:pt idx="129">
                  <c:v>0.448488</c:v>
                </c:pt>
                <c:pt idx="130">
                  <c:v>0.48776199999999997</c:v>
                </c:pt>
                <c:pt idx="131">
                  <c:v>0.47003200000000001</c:v>
                </c:pt>
                <c:pt idx="132">
                  <c:v>0.46942899999999999</c:v>
                </c:pt>
                <c:pt idx="133">
                  <c:v>0.47937999999999997</c:v>
                </c:pt>
                <c:pt idx="134">
                  <c:v>0.45760400000000001</c:v>
                </c:pt>
                <c:pt idx="135">
                  <c:v>0.46244600000000002</c:v>
                </c:pt>
                <c:pt idx="136">
                  <c:v>0.43959700000000002</c:v>
                </c:pt>
                <c:pt idx="137">
                  <c:v>0.45623599999999997</c:v>
                </c:pt>
                <c:pt idx="138">
                  <c:v>0.45856200000000003</c:v>
                </c:pt>
                <c:pt idx="139">
                  <c:v>0.46637699999999999</c:v>
                </c:pt>
                <c:pt idx="140">
                  <c:v>0.44202900000000001</c:v>
                </c:pt>
                <c:pt idx="141">
                  <c:v>0.450488</c:v>
                </c:pt>
                <c:pt idx="142">
                  <c:v>0.45860600000000001</c:v>
                </c:pt>
                <c:pt idx="143">
                  <c:v>0.47540500000000002</c:v>
                </c:pt>
                <c:pt idx="144">
                  <c:v>0.47216900000000001</c:v>
                </c:pt>
                <c:pt idx="145">
                  <c:v>0.46199600000000002</c:v>
                </c:pt>
                <c:pt idx="146">
                  <c:v>0.47117199999999998</c:v>
                </c:pt>
                <c:pt idx="147">
                  <c:v>0.48314299999999999</c:v>
                </c:pt>
                <c:pt idx="148">
                  <c:v>0.456926</c:v>
                </c:pt>
                <c:pt idx="149">
                  <c:v>0.47333999999999998</c:v>
                </c:pt>
                <c:pt idx="150">
                  <c:v>0.45852100000000001</c:v>
                </c:pt>
                <c:pt idx="151">
                  <c:v>0.45766000000000001</c:v>
                </c:pt>
                <c:pt idx="152">
                  <c:v>0.46442299999999997</c:v>
                </c:pt>
                <c:pt idx="153">
                  <c:v>0.44344499999999998</c:v>
                </c:pt>
                <c:pt idx="154">
                  <c:v>0.45740700000000001</c:v>
                </c:pt>
                <c:pt idx="155">
                  <c:v>0.46789199999999997</c:v>
                </c:pt>
                <c:pt idx="156">
                  <c:v>0.44548399999999999</c:v>
                </c:pt>
                <c:pt idx="157">
                  <c:v>0.458708</c:v>
                </c:pt>
                <c:pt idx="158">
                  <c:v>0.49358600000000002</c:v>
                </c:pt>
                <c:pt idx="159">
                  <c:v>0.476603</c:v>
                </c:pt>
                <c:pt idx="160">
                  <c:v>0.46598899999999999</c:v>
                </c:pt>
                <c:pt idx="161">
                  <c:v>0.45236599999999999</c:v>
                </c:pt>
                <c:pt idx="162">
                  <c:v>0.459009</c:v>
                </c:pt>
                <c:pt idx="163">
                  <c:v>0.46732699999999999</c:v>
                </c:pt>
                <c:pt idx="164">
                  <c:v>0.47027600000000003</c:v>
                </c:pt>
                <c:pt idx="165">
                  <c:v>0.46514800000000001</c:v>
                </c:pt>
                <c:pt idx="166">
                  <c:v>0.467524</c:v>
                </c:pt>
                <c:pt idx="167">
                  <c:v>0.46414100000000003</c:v>
                </c:pt>
                <c:pt idx="168">
                  <c:v>0.46481899999999998</c:v>
                </c:pt>
                <c:pt idx="169">
                  <c:v>0.44002200000000002</c:v>
                </c:pt>
                <c:pt idx="170">
                  <c:v>0.45375300000000002</c:v>
                </c:pt>
                <c:pt idx="171">
                  <c:v>0.45726499999999998</c:v>
                </c:pt>
                <c:pt idx="172">
                  <c:v>0.44726500000000002</c:v>
                </c:pt>
                <c:pt idx="173">
                  <c:v>0.47572799999999998</c:v>
                </c:pt>
                <c:pt idx="174">
                  <c:v>0.47022900000000001</c:v>
                </c:pt>
                <c:pt idx="175">
                  <c:v>0.47486600000000001</c:v>
                </c:pt>
                <c:pt idx="176">
                  <c:v>0.462339</c:v>
                </c:pt>
                <c:pt idx="177">
                  <c:v>0.46681</c:v>
                </c:pt>
                <c:pt idx="178">
                  <c:v>0.47058800000000001</c:v>
                </c:pt>
                <c:pt idx="179">
                  <c:v>0.46177400000000002</c:v>
                </c:pt>
                <c:pt idx="180">
                  <c:v>0.48481000000000002</c:v>
                </c:pt>
                <c:pt idx="181">
                  <c:v>0.46290300000000001</c:v>
                </c:pt>
                <c:pt idx="182">
                  <c:v>0.48261799999999999</c:v>
                </c:pt>
                <c:pt idx="183">
                  <c:v>0.457737</c:v>
                </c:pt>
                <c:pt idx="184">
                  <c:v>0.46024199999999998</c:v>
                </c:pt>
                <c:pt idx="185">
                  <c:v>0.45883600000000002</c:v>
                </c:pt>
                <c:pt idx="186">
                  <c:v>0.476632</c:v>
                </c:pt>
                <c:pt idx="187">
                  <c:v>0.44903799999999999</c:v>
                </c:pt>
                <c:pt idx="188">
                  <c:v>0.44675300000000001</c:v>
                </c:pt>
                <c:pt idx="189">
                  <c:v>0.471688</c:v>
                </c:pt>
                <c:pt idx="190">
                  <c:v>0.44939099999999998</c:v>
                </c:pt>
                <c:pt idx="191">
                  <c:v>0.46111099999999999</c:v>
                </c:pt>
                <c:pt idx="192">
                  <c:v>0.446519</c:v>
                </c:pt>
                <c:pt idx="193">
                  <c:v>0.44666699999999998</c:v>
                </c:pt>
                <c:pt idx="194">
                  <c:v>0.44849499999999998</c:v>
                </c:pt>
                <c:pt idx="195">
                  <c:v>0.48696600000000001</c:v>
                </c:pt>
                <c:pt idx="196">
                  <c:v>0.45649400000000001</c:v>
                </c:pt>
                <c:pt idx="197">
                  <c:v>0.46437800000000001</c:v>
                </c:pt>
                <c:pt idx="198">
                  <c:v>0.44676300000000002</c:v>
                </c:pt>
                <c:pt idx="199">
                  <c:v>0.45652700000000002</c:v>
                </c:pt>
                <c:pt idx="200">
                  <c:v>0.45322000000000001</c:v>
                </c:pt>
                <c:pt idx="201">
                  <c:v>0.45449600000000001</c:v>
                </c:pt>
                <c:pt idx="202">
                  <c:v>0.45829599999999998</c:v>
                </c:pt>
                <c:pt idx="203">
                  <c:v>0.48033999999999999</c:v>
                </c:pt>
                <c:pt idx="204">
                  <c:v>0.46634399999999998</c:v>
                </c:pt>
                <c:pt idx="205">
                  <c:v>0.46394099999999999</c:v>
                </c:pt>
                <c:pt idx="206">
                  <c:v>0.45952900000000002</c:v>
                </c:pt>
                <c:pt idx="207">
                  <c:v>0.44748100000000002</c:v>
                </c:pt>
                <c:pt idx="208">
                  <c:v>0.47550599999999998</c:v>
                </c:pt>
                <c:pt idx="209">
                  <c:v>0.43744300000000003</c:v>
                </c:pt>
                <c:pt idx="210">
                  <c:v>0.45657300000000001</c:v>
                </c:pt>
                <c:pt idx="211">
                  <c:v>0.465335</c:v>
                </c:pt>
                <c:pt idx="212">
                  <c:v>0.51717000000000002</c:v>
                </c:pt>
                <c:pt idx="213">
                  <c:v>0.43806400000000001</c:v>
                </c:pt>
                <c:pt idx="214">
                  <c:v>0.455345</c:v>
                </c:pt>
                <c:pt idx="215">
                  <c:v>0.44933800000000002</c:v>
                </c:pt>
                <c:pt idx="216">
                  <c:v>0.458675</c:v>
                </c:pt>
                <c:pt idx="217">
                  <c:v>0.44565500000000002</c:v>
                </c:pt>
                <c:pt idx="218">
                  <c:v>0.45193499999999998</c:v>
                </c:pt>
                <c:pt idx="219">
                  <c:v>0.46950399999999998</c:v>
                </c:pt>
                <c:pt idx="220">
                  <c:v>0.44517200000000001</c:v>
                </c:pt>
                <c:pt idx="221">
                  <c:v>0.45768399999999998</c:v>
                </c:pt>
                <c:pt idx="222">
                  <c:v>0.48317399999999999</c:v>
                </c:pt>
                <c:pt idx="223">
                  <c:v>0.48393599999999998</c:v>
                </c:pt>
                <c:pt idx="224">
                  <c:v>0.439417</c:v>
                </c:pt>
                <c:pt idx="225">
                  <c:v>0.47052500000000003</c:v>
                </c:pt>
                <c:pt idx="226">
                  <c:v>0.461231</c:v>
                </c:pt>
                <c:pt idx="227">
                  <c:v>0.46923900000000002</c:v>
                </c:pt>
                <c:pt idx="228">
                  <c:v>0.46263399999999999</c:v>
                </c:pt>
                <c:pt idx="229">
                  <c:v>0.47164299999999998</c:v>
                </c:pt>
                <c:pt idx="230">
                  <c:v>0.47810799999999998</c:v>
                </c:pt>
                <c:pt idx="231">
                  <c:v>0.487792</c:v>
                </c:pt>
                <c:pt idx="232">
                  <c:v>0.43386000000000002</c:v>
                </c:pt>
                <c:pt idx="233">
                  <c:v>0.48872500000000002</c:v>
                </c:pt>
                <c:pt idx="234">
                  <c:v>0.46152199999999999</c:v>
                </c:pt>
                <c:pt idx="235">
                  <c:v>0.46680899999999997</c:v>
                </c:pt>
                <c:pt idx="236">
                  <c:v>0.48217700000000002</c:v>
                </c:pt>
                <c:pt idx="237">
                  <c:v>0.47795500000000002</c:v>
                </c:pt>
                <c:pt idx="238">
                  <c:v>0.46504899999999999</c:v>
                </c:pt>
                <c:pt idx="239">
                  <c:v>0.46381600000000001</c:v>
                </c:pt>
                <c:pt idx="240">
                  <c:v>0.49884200000000001</c:v>
                </c:pt>
                <c:pt idx="241">
                  <c:v>0.44397799999999998</c:v>
                </c:pt>
                <c:pt idx="242">
                  <c:v>0.48878300000000002</c:v>
                </c:pt>
                <c:pt idx="243">
                  <c:v>0.47606399999999999</c:v>
                </c:pt>
                <c:pt idx="244">
                  <c:v>0.47070800000000002</c:v>
                </c:pt>
                <c:pt idx="245">
                  <c:v>0.484842</c:v>
                </c:pt>
                <c:pt idx="246">
                  <c:v>0.491728</c:v>
                </c:pt>
                <c:pt idx="247">
                  <c:v>0.46474399999999999</c:v>
                </c:pt>
                <c:pt idx="248">
                  <c:v>0.48877100000000001</c:v>
                </c:pt>
                <c:pt idx="249">
                  <c:v>0.48164800000000002</c:v>
                </c:pt>
                <c:pt idx="250">
                  <c:v>0.46352900000000002</c:v>
                </c:pt>
                <c:pt idx="251">
                  <c:v>0.46210299999999999</c:v>
                </c:pt>
                <c:pt idx="252">
                  <c:v>0.47955300000000001</c:v>
                </c:pt>
                <c:pt idx="253">
                  <c:v>0.47421099999999999</c:v>
                </c:pt>
                <c:pt idx="254">
                  <c:v>0.46584100000000001</c:v>
                </c:pt>
                <c:pt idx="255">
                  <c:v>0.47969099999999998</c:v>
                </c:pt>
                <c:pt idx="256">
                  <c:v>0.474443</c:v>
                </c:pt>
                <c:pt idx="257">
                  <c:v>0.48922900000000002</c:v>
                </c:pt>
                <c:pt idx="258">
                  <c:v>0.46212799999999998</c:v>
                </c:pt>
                <c:pt idx="259">
                  <c:v>0.47280699999999998</c:v>
                </c:pt>
                <c:pt idx="260">
                  <c:v>0.47031400000000001</c:v>
                </c:pt>
                <c:pt idx="261">
                  <c:v>0.46857100000000002</c:v>
                </c:pt>
                <c:pt idx="262">
                  <c:v>0.45473599999999997</c:v>
                </c:pt>
                <c:pt idx="263">
                  <c:v>0.46428599999999998</c:v>
                </c:pt>
                <c:pt idx="264">
                  <c:v>0.45640999999999998</c:v>
                </c:pt>
                <c:pt idx="265">
                  <c:v>0.45754899999999998</c:v>
                </c:pt>
                <c:pt idx="266">
                  <c:v>0.47567799999999999</c:v>
                </c:pt>
                <c:pt idx="267">
                  <c:v>0.48115599999999997</c:v>
                </c:pt>
                <c:pt idx="268">
                  <c:v>0.45388800000000001</c:v>
                </c:pt>
                <c:pt idx="269">
                  <c:v>0.44956499999999999</c:v>
                </c:pt>
                <c:pt idx="270">
                  <c:v>0.46579799999999999</c:v>
                </c:pt>
                <c:pt idx="271">
                  <c:v>0.43372100000000002</c:v>
                </c:pt>
                <c:pt idx="272">
                  <c:v>0.46248600000000001</c:v>
                </c:pt>
                <c:pt idx="273">
                  <c:v>0.45644299999999999</c:v>
                </c:pt>
                <c:pt idx="274">
                  <c:v>0.46159699999999998</c:v>
                </c:pt>
                <c:pt idx="275">
                  <c:v>0.45746300000000001</c:v>
                </c:pt>
                <c:pt idx="276">
                  <c:v>0.46592099999999997</c:v>
                </c:pt>
                <c:pt idx="277">
                  <c:v>0.488429</c:v>
                </c:pt>
                <c:pt idx="278">
                  <c:v>0.479211</c:v>
                </c:pt>
                <c:pt idx="279">
                  <c:v>0.48903000000000002</c:v>
                </c:pt>
                <c:pt idx="280">
                  <c:v>0.44837300000000002</c:v>
                </c:pt>
                <c:pt idx="281">
                  <c:v>0.471748</c:v>
                </c:pt>
                <c:pt idx="282">
                  <c:v>0.463646</c:v>
                </c:pt>
                <c:pt idx="283">
                  <c:v>0.48589500000000002</c:v>
                </c:pt>
                <c:pt idx="284">
                  <c:v>0.454536</c:v>
                </c:pt>
                <c:pt idx="285">
                  <c:v>0.45607399999999998</c:v>
                </c:pt>
                <c:pt idx="286">
                  <c:v>0.46745199999999998</c:v>
                </c:pt>
                <c:pt idx="287">
                  <c:v>0.462229</c:v>
                </c:pt>
                <c:pt idx="288">
                  <c:v>0.44525399999999998</c:v>
                </c:pt>
                <c:pt idx="289">
                  <c:v>0.45929900000000001</c:v>
                </c:pt>
                <c:pt idx="290">
                  <c:v>0.45541300000000001</c:v>
                </c:pt>
                <c:pt idx="291">
                  <c:v>0.49673299999999998</c:v>
                </c:pt>
                <c:pt idx="292">
                  <c:v>0.48613099999999998</c:v>
                </c:pt>
                <c:pt idx="293">
                  <c:v>0.47130499999999997</c:v>
                </c:pt>
                <c:pt idx="294">
                  <c:v>0.45517200000000002</c:v>
                </c:pt>
                <c:pt idx="295">
                  <c:v>0.454656</c:v>
                </c:pt>
                <c:pt idx="296">
                  <c:v>0.469198</c:v>
                </c:pt>
                <c:pt idx="297">
                  <c:v>0.487983</c:v>
                </c:pt>
                <c:pt idx="298">
                  <c:v>0.45229900000000001</c:v>
                </c:pt>
                <c:pt idx="299">
                  <c:v>0.46505400000000002</c:v>
                </c:pt>
                <c:pt idx="300">
                  <c:v>0.45966000000000001</c:v>
                </c:pt>
                <c:pt idx="301">
                  <c:v>0.44850800000000002</c:v>
                </c:pt>
                <c:pt idx="302">
                  <c:v>0.47764800000000002</c:v>
                </c:pt>
                <c:pt idx="303">
                  <c:v>0.48128300000000002</c:v>
                </c:pt>
                <c:pt idx="304">
                  <c:v>0.45868900000000001</c:v>
                </c:pt>
                <c:pt idx="305">
                  <c:v>0.470495</c:v>
                </c:pt>
                <c:pt idx="306">
                  <c:v>0.47112799999999999</c:v>
                </c:pt>
                <c:pt idx="307">
                  <c:v>0.44817299999999999</c:v>
                </c:pt>
                <c:pt idx="308">
                  <c:v>0.45354100000000003</c:v>
                </c:pt>
                <c:pt idx="309">
                  <c:v>0.44387300000000002</c:v>
                </c:pt>
                <c:pt idx="310">
                  <c:v>0.45734599999999997</c:v>
                </c:pt>
                <c:pt idx="311">
                  <c:v>0.45767999999999998</c:v>
                </c:pt>
                <c:pt idx="312">
                  <c:v>0.48107800000000001</c:v>
                </c:pt>
                <c:pt idx="313">
                  <c:v>0.462283</c:v>
                </c:pt>
                <c:pt idx="314">
                  <c:v>0.44727099999999997</c:v>
                </c:pt>
                <c:pt idx="315">
                  <c:v>0.46533000000000002</c:v>
                </c:pt>
                <c:pt idx="316">
                  <c:v>0.48591099999999998</c:v>
                </c:pt>
                <c:pt idx="317">
                  <c:v>0.46991500000000003</c:v>
                </c:pt>
                <c:pt idx="318">
                  <c:v>0.47135300000000002</c:v>
                </c:pt>
                <c:pt idx="319">
                  <c:v>0.469968</c:v>
                </c:pt>
                <c:pt idx="320">
                  <c:v>0.47123100000000001</c:v>
                </c:pt>
                <c:pt idx="321">
                  <c:v>0.46926400000000001</c:v>
                </c:pt>
                <c:pt idx="322">
                  <c:v>0.44849499999999998</c:v>
                </c:pt>
                <c:pt idx="323">
                  <c:v>0.46908300000000003</c:v>
                </c:pt>
                <c:pt idx="324">
                  <c:v>0.44787900000000003</c:v>
                </c:pt>
                <c:pt idx="325">
                  <c:v>0.44411800000000001</c:v>
                </c:pt>
                <c:pt idx="326">
                  <c:v>0.45373799999999997</c:v>
                </c:pt>
                <c:pt idx="327">
                  <c:v>0.46586699999999998</c:v>
                </c:pt>
                <c:pt idx="328">
                  <c:v>0.47439399999999998</c:v>
                </c:pt>
                <c:pt idx="329">
                  <c:v>0.45482800000000001</c:v>
                </c:pt>
                <c:pt idx="330">
                  <c:v>0.46637800000000001</c:v>
                </c:pt>
                <c:pt idx="331">
                  <c:v>0.45105899999999999</c:v>
                </c:pt>
                <c:pt idx="332">
                  <c:v>0.45197799999999999</c:v>
                </c:pt>
                <c:pt idx="333">
                  <c:v>0.45694099999999999</c:v>
                </c:pt>
                <c:pt idx="334">
                  <c:v>0.443996</c:v>
                </c:pt>
                <c:pt idx="335">
                  <c:v>0.44792599999999999</c:v>
                </c:pt>
                <c:pt idx="336">
                  <c:v>0.457065</c:v>
                </c:pt>
                <c:pt idx="337">
                  <c:v>0.46933900000000001</c:v>
                </c:pt>
                <c:pt idx="338">
                  <c:v>0.45855000000000001</c:v>
                </c:pt>
                <c:pt idx="339">
                  <c:v>0.477354</c:v>
                </c:pt>
                <c:pt idx="340">
                  <c:v>0.48751299999999997</c:v>
                </c:pt>
                <c:pt idx="341">
                  <c:v>0.46353899999999998</c:v>
                </c:pt>
                <c:pt idx="342">
                  <c:v>0.47701100000000002</c:v>
                </c:pt>
                <c:pt idx="343">
                  <c:v>0.44858399999999998</c:v>
                </c:pt>
                <c:pt idx="344">
                  <c:v>0.45381199999999999</c:v>
                </c:pt>
                <c:pt idx="345">
                  <c:v>0.457866</c:v>
                </c:pt>
                <c:pt idx="346">
                  <c:v>0.466667</c:v>
                </c:pt>
                <c:pt idx="347">
                  <c:v>0.46323399999999998</c:v>
                </c:pt>
                <c:pt idx="348">
                  <c:v>0.45560499999999998</c:v>
                </c:pt>
                <c:pt idx="349">
                  <c:v>0.45834200000000003</c:v>
                </c:pt>
                <c:pt idx="350">
                  <c:v>0.45403700000000002</c:v>
                </c:pt>
                <c:pt idx="351">
                  <c:v>0.46939399999999998</c:v>
                </c:pt>
                <c:pt idx="352">
                  <c:v>0.46017200000000003</c:v>
                </c:pt>
                <c:pt idx="353">
                  <c:v>0.48604199999999997</c:v>
                </c:pt>
                <c:pt idx="354">
                  <c:v>0.45202599999999998</c:v>
                </c:pt>
                <c:pt idx="355">
                  <c:v>0.46518500000000002</c:v>
                </c:pt>
                <c:pt idx="356">
                  <c:v>0.46783000000000002</c:v>
                </c:pt>
                <c:pt idx="357">
                  <c:v>0.445044</c:v>
                </c:pt>
                <c:pt idx="358">
                  <c:v>0.46645199999999998</c:v>
                </c:pt>
                <c:pt idx="359">
                  <c:v>0.47989700000000002</c:v>
                </c:pt>
                <c:pt idx="360">
                  <c:v>0.482211</c:v>
                </c:pt>
                <c:pt idx="361">
                  <c:v>0.47704600000000003</c:v>
                </c:pt>
                <c:pt idx="362">
                  <c:v>0.43598700000000001</c:v>
                </c:pt>
                <c:pt idx="363">
                  <c:v>0.46706700000000001</c:v>
                </c:pt>
                <c:pt idx="364">
                  <c:v>0.46019300000000002</c:v>
                </c:pt>
                <c:pt idx="365">
                  <c:v>0.46635100000000002</c:v>
                </c:pt>
                <c:pt idx="366">
                  <c:v>0.47331200000000001</c:v>
                </c:pt>
                <c:pt idx="367">
                  <c:v>0.46840999999999999</c:v>
                </c:pt>
                <c:pt idx="368">
                  <c:v>0.49303799999999998</c:v>
                </c:pt>
                <c:pt idx="369">
                  <c:v>0.45079000000000002</c:v>
                </c:pt>
                <c:pt idx="370">
                  <c:v>0.47632999999999998</c:v>
                </c:pt>
                <c:pt idx="371">
                  <c:v>0.46896199999999999</c:v>
                </c:pt>
                <c:pt idx="372">
                  <c:v>0.46195700000000001</c:v>
                </c:pt>
                <c:pt idx="373">
                  <c:v>0.48257100000000003</c:v>
                </c:pt>
                <c:pt idx="374">
                  <c:v>0.47225200000000001</c:v>
                </c:pt>
                <c:pt idx="375">
                  <c:v>0.46002100000000001</c:v>
                </c:pt>
                <c:pt idx="376">
                  <c:v>0.48108099999999998</c:v>
                </c:pt>
                <c:pt idx="377">
                  <c:v>0.439778</c:v>
                </c:pt>
                <c:pt idx="378">
                  <c:v>0.48</c:v>
                </c:pt>
                <c:pt idx="379">
                  <c:v>0.47397699999999998</c:v>
                </c:pt>
                <c:pt idx="380">
                  <c:v>0.49968800000000002</c:v>
                </c:pt>
                <c:pt idx="381">
                  <c:v>0.45193800000000001</c:v>
                </c:pt>
                <c:pt idx="382">
                  <c:v>0.467949</c:v>
                </c:pt>
                <c:pt idx="383">
                  <c:v>0.46301100000000001</c:v>
                </c:pt>
                <c:pt idx="384">
                  <c:v>0.472022</c:v>
                </c:pt>
                <c:pt idx="385">
                  <c:v>0.472582</c:v>
                </c:pt>
                <c:pt idx="386">
                  <c:v>0.47423199999999999</c:v>
                </c:pt>
                <c:pt idx="387">
                  <c:v>0.489396</c:v>
                </c:pt>
                <c:pt idx="388">
                  <c:v>0.47061999999999998</c:v>
                </c:pt>
                <c:pt idx="389">
                  <c:v>0.46404400000000001</c:v>
                </c:pt>
                <c:pt idx="390">
                  <c:v>0.46229700000000001</c:v>
                </c:pt>
                <c:pt idx="391">
                  <c:v>0.48838700000000002</c:v>
                </c:pt>
                <c:pt idx="392">
                  <c:v>0.463449</c:v>
                </c:pt>
                <c:pt idx="393">
                  <c:v>0.45534200000000002</c:v>
                </c:pt>
                <c:pt idx="394">
                  <c:v>0.48087600000000003</c:v>
                </c:pt>
                <c:pt idx="395">
                  <c:v>0.50909099999999996</c:v>
                </c:pt>
                <c:pt idx="396">
                  <c:v>0.45306800000000003</c:v>
                </c:pt>
                <c:pt idx="397">
                  <c:v>0.475053</c:v>
                </c:pt>
                <c:pt idx="398">
                  <c:v>0.46684599999999998</c:v>
                </c:pt>
                <c:pt idx="399">
                  <c:v>0.48586600000000002</c:v>
                </c:pt>
                <c:pt idx="400">
                  <c:v>0.46745900000000001</c:v>
                </c:pt>
                <c:pt idx="401">
                  <c:v>0.45566200000000001</c:v>
                </c:pt>
                <c:pt idx="402">
                  <c:v>0.46396100000000001</c:v>
                </c:pt>
                <c:pt idx="403">
                  <c:v>0.45667400000000002</c:v>
                </c:pt>
                <c:pt idx="404">
                  <c:v>0.48401300000000003</c:v>
                </c:pt>
                <c:pt idx="405">
                  <c:v>0.488819</c:v>
                </c:pt>
                <c:pt idx="406">
                  <c:v>0.44727699999999998</c:v>
                </c:pt>
                <c:pt idx="407">
                  <c:v>0.47457100000000002</c:v>
                </c:pt>
                <c:pt idx="408">
                  <c:v>0.44030200000000003</c:v>
                </c:pt>
                <c:pt idx="409">
                  <c:v>0.44237500000000002</c:v>
                </c:pt>
                <c:pt idx="410">
                  <c:v>0.46247300000000002</c:v>
                </c:pt>
                <c:pt idx="411">
                  <c:v>0.47321400000000002</c:v>
                </c:pt>
                <c:pt idx="412">
                  <c:v>0.47848099999999999</c:v>
                </c:pt>
                <c:pt idx="413">
                  <c:v>0.462121</c:v>
                </c:pt>
                <c:pt idx="414">
                  <c:v>0.46599400000000002</c:v>
                </c:pt>
                <c:pt idx="415">
                  <c:v>0.47559099999999999</c:v>
                </c:pt>
                <c:pt idx="416">
                  <c:v>0.45736399999999999</c:v>
                </c:pt>
                <c:pt idx="417">
                  <c:v>0.478717</c:v>
                </c:pt>
                <c:pt idx="418">
                  <c:v>0.46699299999999999</c:v>
                </c:pt>
                <c:pt idx="419">
                  <c:v>0.46321499999999999</c:v>
                </c:pt>
                <c:pt idx="420">
                  <c:v>0.47913600000000001</c:v>
                </c:pt>
                <c:pt idx="421">
                  <c:v>0.44826500000000002</c:v>
                </c:pt>
                <c:pt idx="422">
                  <c:v>0.46248699999999998</c:v>
                </c:pt>
                <c:pt idx="423">
                  <c:v>0.473881</c:v>
                </c:pt>
                <c:pt idx="424">
                  <c:v>0.470327</c:v>
                </c:pt>
                <c:pt idx="425">
                  <c:v>0.45294099999999998</c:v>
                </c:pt>
                <c:pt idx="426">
                  <c:v>0.46350799999999998</c:v>
                </c:pt>
                <c:pt idx="427">
                  <c:v>0.46376299999999998</c:v>
                </c:pt>
                <c:pt idx="428">
                  <c:v>0.45269399999999999</c:v>
                </c:pt>
                <c:pt idx="429">
                  <c:v>0.47764600000000002</c:v>
                </c:pt>
                <c:pt idx="430">
                  <c:v>0.430371</c:v>
                </c:pt>
                <c:pt idx="431">
                  <c:v>0.48315599999999997</c:v>
                </c:pt>
                <c:pt idx="432">
                  <c:v>0.47548000000000001</c:v>
                </c:pt>
                <c:pt idx="433">
                  <c:v>0.48278799999999999</c:v>
                </c:pt>
                <c:pt idx="434">
                  <c:v>0.47183799999999998</c:v>
                </c:pt>
                <c:pt idx="435">
                  <c:v>0.48867500000000003</c:v>
                </c:pt>
                <c:pt idx="436">
                  <c:v>0.46846700000000002</c:v>
                </c:pt>
                <c:pt idx="437">
                  <c:v>0.47803600000000002</c:v>
                </c:pt>
                <c:pt idx="438">
                  <c:v>0.48919200000000002</c:v>
                </c:pt>
                <c:pt idx="439">
                  <c:v>0.46911599999999998</c:v>
                </c:pt>
                <c:pt idx="440">
                  <c:v>0.46310800000000002</c:v>
                </c:pt>
                <c:pt idx="441">
                  <c:v>0.46232400000000001</c:v>
                </c:pt>
                <c:pt idx="442">
                  <c:v>0.45853899999999997</c:v>
                </c:pt>
                <c:pt idx="443">
                  <c:v>0.45856799999999998</c:v>
                </c:pt>
                <c:pt idx="444">
                  <c:v>0.46728500000000001</c:v>
                </c:pt>
                <c:pt idx="445">
                  <c:v>0.45472499999999999</c:v>
                </c:pt>
                <c:pt idx="446">
                  <c:v>0.45837800000000001</c:v>
                </c:pt>
                <c:pt idx="447">
                  <c:v>0.472306</c:v>
                </c:pt>
                <c:pt idx="448">
                  <c:v>0.47097499999999998</c:v>
                </c:pt>
                <c:pt idx="449">
                  <c:v>0.463806</c:v>
                </c:pt>
                <c:pt idx="450">
                  <c:v>0.46071400000000001</c:v>
                </c:pt>
                <c:pt idx="451">
                  <c:v>0.46973300000000001</c:v>
                </c:pt>
                <c:pt idx="452">
                  <c:v>0.467306</c:v>
                </c:pt>
                <c:pt idx="453">
                  <c:v>0.45749699999999999</c:v>
                </c:pt>
                <c:pt idx="454">
                  <c:v>0.478209</c:v>
                </c:pt>
                <c:pt idx="455">
                  <c:v>0.45289699999999999</c:v>
                </c:pt>
                <c:pt idx="456">
                  <c:v>0.46060000000000001</c:v>
                </c:pt>
                <c:pt idx="457">
                  <c:v>0.46346999999999999</c:v>
                </c:pt>
                <c:pt idx="458">
                  <c:v>0.46758499999999997</c:v>
                </c:pt>
                <c:pt idx="459">
                  <c:v>0.45886199999999999</c:v>
                </c:pt>
                <c:pt idx="460">
                  <c:v>0.48082200000000003</c:v>
                </c:pt>
                <c:pt idx="461">
                  <c:v>0.44688800000000001</c:v>
                </c:pt>
                <c:pt idx="462">
                  <c:v>0.46761900000000001</c:v>
                </c:pt>
                <c:pt idx="463">
                  <c:v>0.47018300000000002</c:v>
                </c:pt>
                <c:pt idx="464">
                  <c:v>0.44504899999999997</c:v>
                </c:pt>
                <c:pt idx="465">
                  <c:v>0.47433399999999998</c:v>
                </c:pt>
                <c:pt idx="466">
                  <c:v>0.49493100000000001</c:v>
                </c:pt>
                <c:pt idx="467">
                  <c:v>0.46095700000000001</c:v>
                </c:pt>
                <c:pt idx="468">
                  <c:v>0.45853100000000002</c:v>
                </c:pt>
                <c:pt idx="469">
                  <c:v>0.45772499999999999</c:v>
                </c:pt>
                <c:pt idx="470">
                  <c:v>0.48278100000000002</c:v>
                </c:pt>
                <c:pt idx="471">
                  <c:v>0.44752999999999998</c:v>
                </c:pt>
                <c:pt idx="472">
                  <c:v>0.474495</c:v>
                </c:pt>
                <c:pt idx="473">
                  <c:v>0.48563800000000001</c:v>
                </c:pt>
                <c:pt idx="474">
                  <c:v>0.45230399999999998</c:v>
                </c:pt>
                <c:pt idx="475">
                  <c:v>0.454984</c:v>
                </c:pt>
                <c:pt idx="476">
                  <c:v>0.45210600000000001</c:v>
                </c:pt>
                <c:pt idx="477">
                  <c:v>0.46192</c:v>
                </c:pt>
                <c:pt idx="478">
                  <c:v>0.472661</c:v>
                </c:pt>
                <c:pt idx="479">
                  <c:v>0.45295999999999997</c:v>
                </c:pt>
                <c:pt idx="480">
                  <c:v>0.45358700000000002</c:v>
                </c:pt>
                <c:pt idx="481">
                  <c:v>0.44816800000000001</c:v>
                </c:pt>
                <c:pt idx="482">
                  <c:v>0.45627699999999999</c:v>
                </c:pt>
                <c:pt idx="483">
                  <c:v>0.44052599999999997</c:v>
                </c:pt>
                <c:pt idx="484">
                  <c:v>0.43841999999999998</c:v>
                </c:pt>
                <c:pt idx="485">
                  <c:v>0.48650399999999999</c:v>
                </c:pt>
                <c:pt idx="486">
                  <c:v>0.48807499999999998</c:v>
                </c:pt>
                <c:pt idx="487">
                  <c:v>0.454295</c:v>
                </c:pt>
                <c:pt idx="488">
                  <c:v>0.46215099999999998</c:v>
                </c:pt>
                <c:pt idx="489">
                  <c:v>0.47359499999999999</c:v>
                </c:pt>
                <c:pt idx="490">
                  <c:v>0.49351099999999998</c:v>
                </c:pt>
                <c:pt idx="491">
                  <c:v>0.47223399999999999</c:v>
                </c:pt>
                <c:pt idx="492">
                  <c:v>0.47412100000000001</c:v>
                </c:pt>
                <c:pt idx="493">
                  <c:v>0.46648899999999999</c:v>
                </c:pt>
                <c:pt idx="494">
                  <c:v>0.45902199999999999</c:v>
                </c:pt>
                <c:pt idx="495">
                  <c:v>0.47769499999999998</c:v>
                </c:pt>
                <c:pt idx="496">
                  <c:v>0.463169</c:v>
                </c:pt>
                <c:pt idx="497">
                  <c:v>0.465806</c:v>
                </c:pt>
                <c:pt idx="498">
                  <c:v>0.48119499999999998</c:v>
                </c:pt>
                <c:pt idx="499">
                  <c:v>0.490618</c:v>
                </c:pt>
                <c:pt idx="500">
                  <c:v>0.48810300000000001</c:v>
                </c:pt>
                <c:pt idx="501">
                  <c:v>0.47478799999999999</c:v>
                </c:pt>
                <c:pt idx="502">
                  <c:v>0.45933800000000002</c:v>
                </c:pt>
                <c:pt idx="503">
                  <c:v>0.47687400000000002</c:v>
                </c:pt>
                <c:pt idx="504">
                  <c:v>0.48910999999999999</c:v>
                </c:pt>
                <c:pt idx="505">
                  <c:v>0.44209399999999999</c:v>
                </c:pt>
                <c:pt idx="506">
                  <c:v>0.48492600000000002</c:v>
                </c:pt>
                <c:pt idx="507">
                  <c:v>0.44967400000000002</c:v>
                </c:pt>
                <c:pt idx="508">
                  <c:v>0.47539900000000002</c:v>
                </c:pt>
                <c:pt idx="509">
                  <c:v>0.47846300000000003</c:v>
                </c:pt>
                <c:pt idx="510">
                  <c:v>0.457233</c:v>
                </c:pt>
                <c:pt idx="511">
                  <c:v>0.47695700000000002</c:v>
                </c:pt>
                <c:pt idx="512">
                  <c:v>0.48640299999999997</c:v>
                </c:pt>
                <c:pt idx="513">
                  <c:v>0.46925499999999998</c:v>
                </c:pt>
                <c:pt idx="514">
                  <c:v>0.44586500000000001</c:v>
                </c:pt>
                <c:pt idx="515">
                  <c:v>0.47494700000000001</c:v>
                </c:pt>
                <c:pt idx="516">
                  <c:v>0.48704900000000001</c:v>
                </c:pt>
                <c:pt idx="517">
                  <c:v>0.47234700000000002</c:v>
                </c:pt>
                <c:pt idx="518">
                  <c:v>0.46391500000000002</c:v>
                </c:pt>
                <c:pt idx="519">
                  <c:v>0.47905799999999998</c:v>
                </c:pt>
                <c:pt idx="520">
                  <c:v>0.47526800000000002</c:v>
                </c:pt>
                <c:pt idx="521">
                  <c:v>0.48910999999999999</c:v>
                </c:pt>
                <c:pt idx="522">
                  <c:v>0.46220299999999997</c:v>
                </c:pt>
                <c:pt idx="523">
                  <c:v>0.45102300000000001</c:v>
                </c:pt>
                <c:pt idx="524">
                  <c:v>0.45291599999999999</c:v>
                </c:pt>
                <c:pt idx="525">
                  <c:v>0.46498899999999999</c:v>
                </c:pt>
                <c:pt idx="526">
                  <c:v>0.47037000000000001</c:v>
                </c:pt>
                <c:pt idx="527">
                  <c:v>0.48122399999999999</c:v>
                </c:pt>
                <c:pt idx="528">
                  <c:v>0.48696600000000001</c:v>
                </c:pt>
                <c:pt idx="529">
                  <c:v>0.458671</c:v>
                </c:pt>
                <c:pt idx="530">
                  <c:v>0.47412100000000001</c:v>
                </c:pt>
                <c:pt idx="531">
                  <c:v>0.48964099999999999</c:v>
                </c:pt>
                <c:pt idx="532">
                  <c:v>0.48012899999999997</c:v>
                </c:pt>
                <c:pt idx="533">
                  <c:v>0.457783</c:v>
                </c:pt>
                <c:pt idx="534">
                  <c:v>0.46349000000000001</c:v>
                </c:pt>
                <c:pt idx="535">
                  <c:v>0.454264</c:v>
                </c:pt>
                <c:pt idx="536">
                  <c:v>0.48119699999999999</c:v>
                </c:pt>
                <c:pt idx="537">
                  <c:v>0.454069</c:v>
                </c:pt>
                <c:pt idx="538">
                  <c:v>0.46055400000000002</c:v>
                </c:pt>
                <c:pt idx="539">
                  <c:v>0.45185199999999998</c:v>
                </c:pt>
                <c:pt idx="540">
                  <c:v>0.46478900000000001</c:v>
                </c:pt>
                <c:pt idx="541">
                  <c:v>0.45120900000000003</c:v>
                </c:pt>
                <c:pt idx="542">
                  <c:v>0.46515200000000001</c:v>
                </c:pt>
                <c:pt idx="543">
                  <c:v>0.48654700000000001</c:v>
                </c:pt>
                <c:pt idx="544">
                  <c:v>0.464223</c:v>
                </c:pt>
                <c:pt idx="545">
                  <c:v>0.463953</c:v>
                </c:pt>
                <c:pt idx="546">
                  <c:v>0.45902199999999999</c:v>
                </c:pt>
                <c:pt idx="547">
                  <c:v>0.457403</c:v>
                </c:pt>
                <c:pt idx="548">
                  <c:v>0.45874700000000002</c:v>
                </c:pt>
                <c:pt idx="549">
                  <c:v>0.48218499999999997</c:v>
                </c:pt>
                <c:pt idx="550">
                  <c:v>0.47095399999999998</c:v>
                </c:pt>
                <c:pt idx="551">
                  <c:v>0.456959</c:v>
                </c:pt>
                <c:pt idx="552">
                  <c:v>0.44692999999999999</c:v>
                </c:pt>
                <c:pt idx="553">
                  <c:v>0.484848</c:v>
                </c:pt>
                <c:pt idx="554">
                  <c:v>0.46183600000000002</c:v>
                </c:pt>
                <c:pt idx="555">
                  <c:v>0.46908699999999998</c:v>
                </c:pt>
                <c:pt idx="556">
                  <c:v>0.448326</c:v>
                </c:pt>
                <c:pt idx="557">
                  <c:v>0.48360500000000001</c:v>
                </c:pt>
                <c:pt idx="558">
                  <c:v>0.47964699999999999</c:v>
                </c:pt>
                <c:pt idx="559">
                  <c:v>0.46680899999999997</c:v>
                </c:pt>
                <c:pt idx="560">
                  <c:v>0.479744</c:v>
                </c:pt>
                <c:pt idx="561">
                  <c:v>0.46060299999999998</c:v>
                </c:pt>
                <c:pt idx="562">
                  <c:v>0.47486600000000001</c:v>
                </c:pt>
                <c:pt idx="563">
                  <c:v>0.46485300000000002</c:v>
                </c:pt>
                <c:pt idx="564">
                  <c:v>0.465227</c:v>
                </c:pt>
                <c:pt idx="565">
                  <c:v>0.47936499999999999</c:v>
                </c:pt>
                <c:pt idx="566">
                  <c:v>0.48359799999999997</c:v>
                </c:pt>
                <c:pt idx="567">
                  <c:v>0.47505500000000001</c:v>
                </c:pt>
                <c:pt idx="568">
                  <c:v>0.48059400000000002</c:v>
                </c:pt>
                <c:pt idx="569">
                  <c:v>0.46750000000000003</c:v>
                </c:pt>
                <c:pt idx="570">
                  <c:v>0.477327</c:v>
                </c:pt>
                <c:pt idx="571">
                  <c:v>0.474051</c:v>
                </c:pt>
                <c:pt idx="572">
                  <c:v>0.49044599999999999</c:v>
                </c:pt>
                <c:pt idx="573">
                  <c:v>0.45684599999999997</c:v>
                </c:pt>
                <c:pt idx="574">
                  <c:v>0.45743299999999998</c:v>
                </c:pt>
                <c:pt idx="575">
                  <c:v>0.49798900000000001</c:v>
                </c:pt>
                <c:pt idx="576">
                  <c:v>0.48927399999999999</c:v>
                </c:pt>
                <c:pt idx="577">
                  <c:v>0.443297</c:v>
                </c:pt>
                <c:pt idx="578">
                  <c:v>0.46927200000000002</c:v>
                </c:pt>
                <c:pt idx="579">
                  <c:v>0.46312399999999998</c:v>
                </c:pt>
                <c:pt idx="580">
                  <c:v>0.493172</c:v>
                </c:pt>
                <c:pt idx="581">
                  <c:v>0.47775400000000001</c:v>
                </c:pt>
                <c:pt idx="582">
                  <c:v>0.48422199999999999</c:v>
                </c:pt>
                <c:pt idx="583">
                  <c:v>0.48048999999999997</c:v>
                </c:pt>
                <c:pt idx="584">
                  <c:v>0.47663800000000001</c:v>
                </c:pt>
                <c:pt idx="585">
                  <c:v>0.491622</c:v>
                </c:pt>
                <c:pt idx="586">
                  <c:v>0.448268</c:v>
                </c:pt>
                <c:pt idx="587">
                  <c:v>0.47016000000000002</c:v>
                </c:pt>
                <c:pt idx="588">
                  <c:v>0.47958699999999999</c:v>
                </c:pt>
                <c:pt idx="589">
                  <c:v>0.47412500000000002</c:v>
                </c:pt>
                <c:pt idx="590">
                  <c:v>0.46141300000000002</c:v>
                </c:pt>
                <c:pt idx="591">
                  <c:v>0.48262300000000002</c:v>
                </c:pt>
                <c:pt idx="592">
                  <c:v>0.47350700000000001</c:v>
                </c:pt>
                <c:pt idx="593">
                  <c:v>0.47786299999999998</c:v>
                </c:pt>
                <c:pt idx="594">
                  <c:v>0.46044200000000002</c:v>
                </c:pt>
                <c:pt idx="595">
                  <c:v>0.47908200000000001</c:v>
                </c:pt>
                <c:pt idx="596">
                  <c:v>0.48279100000000003</c:v>
                </c:pt>
                <c:pt idx="597">
                  <c:v>0.475163</c:v>
                </c:pt>
                <c:pt idx="598">
                  <c:v>0.46770099999999998</c:v>
                </c:pt>
                <c:pt idx="599">
                  <c:v>0.47362900000000002</c:v>
                </c:pt>
                <c:pt idx="600">
                  <c:v>0.46016699999999999</c:v>
                </c:pt>
                <c:pt idx="601">
                  <c:v>0.462036</c:v>
                </c:pt>
                <c:pt idx="602">
                  <c:v>0.492842</c:v>
                </c:pt>
                <c:pt idx="603">
                  <c:v>0.47399200000000002</c:v>
                </c:pt>
                <c:pt idx="604">
                  <c:v>0.44186799999999998</c:v>
                </c:pt>
                <c:pt idx="605">
                  <c:v>0.47347800000000001</c:v>
                </c:pt>
                <c:pt idx="606">
                  <c:v>0.47003200000000001</c:v>
                </c:pt>
                <c:pt idx="607">
                  <c:v>0.459227</c:v>
                </c:pt>
                <c:pt idx="608">
                  <c:v>0.475966</c:v>
                </c:pt>
                <c:pt idx="609">
                  <c:v>0.44398199999999999</c:v>
                </c:pt>
                <c:pt idx="610">
                  <c:v>0.47397800000000001</c:v>
                </c:pt>
                <c:pt idx="611">
                  <c:v>0.45669900000000002</c:v>
                </c:pt>
                <c:pt idx="612">
                  <c:v>0.456374</c:v>
                </c:pt>
                <c:pt idx="613">
                  <c:v>0.47967900000000002</c:v>
                </c:pt>
                <c:pt idx="614">
                  <c:v>0.48221799999999998</c:v>
                </c:pt>
                <c:pt idx="615">
                  <c:v>0.46909499999999998</c:v>
                </c:pt>
                <c:pt idx="616">
                  <c:v>0.47219899999999998</c:v>
                </c:pt>
                <c:pt idx="617">
                  <c:v>0.46048800000000001</c:v>
                </c:pt>
                <c:pt idx="618">
                  <c:v>0.45665899999999998</c:v>
                </c:pt>
                <c:pt idx="619">
                  <c:v>0.45711099999999999</c:v>
                </c:pt>
                <c:pt idx="620">
                  <c:v>0.48846200000000001</c:v>
                </c:pt>
                <c:pt idx="621">
                  <c:v>0.45740900000000001</c:v>
                </c:pt>
                <c:pt idx="622">
                  <c:v>0.48354599999999998</c:v>
                </c:pt>
                <c:pt idx="623">
                  <c:v>0.469198</c:v>
                </c:pt>
                <c:pt idx="624">
                  <c:v>0.43997700000000001</c:v>
                </c:pt>
                <c:pt idx="625">
                  <c:v>0.46766600000000003</c:v>
                </c:pt>
                <c:pt idx="626">
                  <c:v>0.45557999999999998</c:v>
                </c:pt>
                <c:pt idx="627">
                  <c:v>0.46420400000000001</c:v>
                </c:pt>
                <c:pt idx="628">
                  <c:v>0.45388000000000001</c:v>
                </c:pt>
                <c:pt idx="629">
                  <c:v>0.477219</c:v>
                </c:pt>
                <c:pt idx="630">
                  <c:v>0.486786</c:v>
                </c:pt>
                <c:pt idx="631">
                  <c:v>0.46407199999999998</c:v>
                </c:pt>
                <c:pt idx="632">
                  <c:v>0.49192900000000001</c:v>
                </c:pt>
                <c:pt idx="633">
                  <c:v>0.465561</c:v>
                </c:pt>
                <c:pt idx="634">
                  <c:v>0.48205700000000001</c:v>
                </c:pt>
                <c:pt idx="635">
                  <c:v>0.47129199999999999</c:v>
                </c:pt>
                <c:pt idx="636">
                  <c:v>0.469528</c:v>
                </c:pt>
                <c:pt idx="637">
                  <c:v>0.46998899999999999</c:v>
                </c:pt>
                <c:pt idx="638">
                  <c:v>0.47647699999999998</c:v>
                </c:pt>
                <c:pt idx="639">
                  <c:v>0.474551</c:v>
                </c:pt>
                <c:pt idx="640">
                  <c:v>0.45859899999999998</c:v>
                </c:pt>
                <c:pt idx="641">
                  <c:v>0.481545</c:v>
                </c:pt>
                <c:pt idx="642">
                  <c:v>0.47659800000000002</c:v>
                </c:pt>
                <c:pt idx="643">
                  <c:v>0.46199299999999999</c:v>
                </c:pt>
                <c:pt idx="644">
                  <c:v>0.46928900000000001</c:v>
                </c:pt>
                <c:pt idx="645">
                  <c:v>0.46927200000000002</c:v>
                </c:pt>
                <c:pt idx="646">
                  <c:v>0.483458</c:v>
                </c:pt>
                <c:pt idx="647">
                  <c:v>0.47154200000000002</c:v>
                </c:pt>
                <c:pt idx="648">
                  <c:v>0.46098099999999997</c:v>
                </c:pt>
                <c:pt idx="649">
                  <c:v>0.484093</c:v>
                </c:pt>
                <c:pt idx="650">
                  <c:v>0.489616</c:v>
                </c:pt>
                <c:pt idx="651">
                  <c:v>0.47378100000000001</c:v>
                </c:pt>
                <c:pt idx="652">
                  <c:v>0.458233</c:v>
                </c:pt>
                <c:pt idx="653">
                  <c:v>0.48527199999999998</c:v>
                </c:pt>
                <c:pt idx="654">
                  <c:v>0.47236800000000001</c:v>
                </c:pt>
                <c:pt idx="655">
                  <c:v>0.487566</c:v>
                </c:pt>
                <c:pt idx="656">
                  <c:v>0.47872999999999999</c:v>
                </c:pt>
                <c:pt idx="657">
                  <c:v>0.45595400000000003</c:v>
                </c:pt>
                <c:pt idx="658">
                  <c:v>0.46475499999999997</c:v>
                </c:pt>
                <c:pt idx="659">
                  <c:v>0.465368</c:v>
                </c:pt>
                <c:pt idx="660">
                  <c:v>0.462621</c:v>
                </c:pt>
                <c:pt idx="661">
                  <c:v>0.50809700000000002</c:v>
                </c:pt>
                <c:pt idx="662">
                  <c:v>0.463694</c:v>
                </c:pt>
                <c:pt idx="663">
                  <c:v>0.47297600000000001</c:v>
                </c:pt>
                <c:pt idx="664">
                  <c:v>0.49678099999999997</c:v>
                </c:pt>
                <c:pt idx="665">
                  <c:v>0.46810800000000002</c:v>
                </c:pt>
                <c:pt idx="666">
                  <c:v>0.48364600000000002</c:v>
                </c:pt>
                <c:pt idx="667">
                  <c:v>0.473333</c:v>
                </c:pt>
                <c:pt idx="668">
                  <c:v>0.46044499999999999</c:v>
                </c:pt>
                <c:pt idx="669">
                  <c:v>0.47087800000000002</c:v>
                </c:pt>
                <c:pt idx="670">
                  <c:v>0.45377899999999999</c:v>
                </c:pt>
                <c:pt idx="671">
                  <c:v>0.45671499999999998</c:v>
                </c:pt>
                <c:pt idx="672">
                  <c:v>0.48513400000000001</c:v>
                </c:pt>
                <c:pt idx="673">
                  <c:v>0.45259700000000003</c:v>
                </c:pt>
                <c:pt idx="674">
                  <c:v>0.47997899999999999</c:v>
                </c:pt>
                <c:pt idx="675">
                  <c:v>0.46585900000000002</c:v>
                </c:pt>
                <c:pt idx="676">
                  <c:v>0.462316</c:v>
                </c:pt>
                <c:pt idx="677">
                  <c:v>0.44723499999999999</c:v>
                </c:pt>
                <c:pt idx="678">
                  <c:v>0.44333299999999998</c:v>
                </c:pt>
                <c:pt idx="679">
                  <c:v>0.47993599999999997</c:v>
                </c:pt>
                <c:pt idx="680">
                  <c:v>0.47029599999999999</c:v>
                </c:pt>
                <c:pt idx="681">
                  <c:v>0.47003200000000001</c:v>
                </c:pt>
                <c:pt idx="682">
                  <c:v>0.48169200000000001</c:v>
                </c:pt>
                <c:pt idx="683">
                  <c:v>0.46047300000000002</c:v>
                </c:pt>
                <c:pt idx="684">
                  <c:v>0.49568400000000001</c:v>
                </c:pt>
                <c:pt idx="685">
                  <c:v>0.48868699999999998</c:v>
                </c:pt>
                <c:pt idx="686">
                  <c:v>0.49304999999999999</c:v>
                </c:pt>
                <c:pt idx="687">
                  <c:v>0.49006300000000003</c:v>
                </c:pt>
                <c:pt idx="688">
                  <c:v>0.45634599999999997</c:v>
                </c:pt>
                <c:pt idx="689">
                  <c:v>0.45443899999999998</c:v>
                </c:pt>
                <c:pt idx="690">
                  <c:v>0.46872999999999998</c:v>
                </c:pt>
                <c:pt idx="691">
                  <c:v>0.45142500000000002</c:v>
                </c:pt>
                <c:pt idx="692">
                  <c:v>0.46407599999999999</c:v>
                </c:pt>
                <c:pt idx="693">
                  <c:v>0.469891</c:v>
                </c:pt>
                <c:pt idx="694">
                  <c:v>0.44410100000000002</c:v>
                </c:pt>
                <c:pt idx="695">
                  <c:v>0.47235199999999999</c:v>
                </c:pt>
                <c:pt idx="696">
                  <c:v>0.49322899999999997</c:v>
                </c:pt>
                <c:pt idx="697">
                  <c:v>0.45714300000000002</c:v>
                </c:pt>
                <c:pt idx="698">
                  <c:v>0.46813300000000002</c:v>
                </c:pt>
                <c:pt idx="699">
                  <c:v>0.46365600000000001</c:v>
                </c:pt>
                <c:pt idx="700">
                  <c:v>0.47216900000000001</c:v>
                </c:pt>
                <c:pt idx="701">
                  <c:v>0.48115799999999997</c:v>
                </c:pt>
                <c:pt idx="702">
                  <c:v>0.46289400000000003</c:v>
                </c:pt>
                <c:pt idx="703">
                  <c:v>0.48705300000000001</c:v>
                </c:pt>
                <c:pt idx="704">
                  <c:v>0.45119300000000001</c:v>
                </c:pt>
                <c:pt idx="705">
                  <c:v>0.48586699999999999</c:v>
                </c:pt>
                <c:pt idx="706">
                  <c:v>0.49326300000000001</c:v>
                </c:pt>
                <c:pt idx="707">
                  <c:v>0.46999000000000002</c:v>
                </c:pt>
                <c:pt idx="708">
                  <c:v>0.47267900000000002</c:v>
                </c:pt>
                <c:pt idx="709">
                  <c:v>0.46523100000000001</c:v>
                </c:pt>
                <c:pt idx="710">
                  <c:v>0.46010499999999999</c:v>
                </c:pt>
                <c:pt idx="711">
                  <c:v>0.46535100000000001</c:v>
                </c:pt>
                <c:pt idx="712">
                  <c:v>0.50273999999999996</c:v>
                </c:pt>
                <c:pt idx="713">
                  <c:v>0.47792899999999999</c:v>
                </c:pt>
                <c:pt idx="714">
                  <c:v>0.46399600000000002</c:v>
                </c:pt>
                <c:pt idx="715">
                  <c:v>0.46049499999999999</c:v>
                </c:pt>
                <c:pt idx="716">
                  <c:v>0.46108100000000002</c:v>
                </c:pt>
                <c:pt idx="717">
                  <c:v>0.46962199999999998</c:v>
                </c:pt>
                <c:pt idx="718">
                  <c:v>0.46993600000000002</c:v>
                </c:pt>
                <c:pt idx="719">
                  <c:v>0.457787</c:v>
                </c:pt>
                <c:pt idx="720">
                  <c:v>0.51201700000000006</c:v>
                </c:pt>
                <c:pt idx="721">
                  <c:v>0.47279500000000002</c:v>
                </c:pt>
                <c:pt idx="722">
                  <c:v>0.450268</c:v>
                </c:pt>
                <c:pt idx="723">
                  <c:v>0.49503200000000003</c:v>
                </c:pt>
                <c:pt idx="724">
                  <c:v>0.46372400000000003</c:v>
                </c:pt>
                <c:pt idx="725">
                  <c:v>0.45021499999999998</c:v>
                </c:pt>
                <c:pt idx="726">
                  <c:v>0.46017400000000003</c:v>
                </c:pt>
                <c:pt idx="727">
                  <c:v>0.46525100000000003</c:v>
                </c:pt>
                <c:pt idx="728">
                  <c:v>0.46387699999999998</c:v>
                </c:pt>
                <c:pt idx="729">
                  <c:v>0.44908900000000002</c:v>
                </c:pt>
                <c:pt idx="730">
                  <c:v>0.47856399999999999</c:v>
                </c:pt>
                <c:pt idx="731">
                  <c:v>0.485095</c:v>
                </c:pt>
                <c:pt idx="732">
                  <c:v>0.46086500000000002</c:v>
                </c:pt>
                <c:pt idx="733">
                  <c:v>0.45593600000000001</c:v>
                </c:pt>
                <c:pt idx="734">
                  <c:v>0.45676299999999997</c:v>
                </c:pt>
                <c:pt idx="735">
                  <c:v>0.46270299999999998</c:v>
                </c:pt>
                <c:pt idx="736">
                  <c:v>0.44917899999999999</c:v>
                </c:pt>
                <c:pt idx="737">
                  <c:v>0.46526899999999999</c:v>
                </c:pt>
                <c:pt idx="738">
                  <c:v>0.45503300000000002</c:v>
                </c:pt>
                <c:pt idx="739">
                  <c:v>0.47158699999999998</c:v>
                </c:pt>
                <c:pt idx="740">
                  <c:v>0.49396800000000002</c:v>
                </c:pt>
                <c:pt idx="741">
                  <c:v>0.46391300000000002</c:v>
                </c:pt>
                <c:pt idx="742">
                  <c:v>0.47086899999999998</c:v>
                </c:pt>
                <c:pt idx="743">
                  <c:v>0.48860500000000001</c:v>
                </c:pt>
                <c:pt idx="744">
                  <c:v>0.46065400000000001</c:v>
                </c:pt>
                <c:pt idx="745">
                  <c:v>0.48658099999999999</c:v>
                </c:pt>
                <c:pt idx="746">
                  <c:v>0.48396899999999998</c:v>
                </c:pt>
                <c:pt idx="747">
                  <c:v>0.46588000000000002</c:v>
                </c:pt>
                <c:pt idx="748">
                  <c:v>0.47118300000000002</c:v>
                </c:pt>
                <c:pt idx="749">
                  <c:v>0.48066300000000001</c:v>
                </c:pt>
                <c:pt idx="750">
                  <c:v>0.49750499999999998</c:v>
                </c:pt>
                <c:pt idx="751">
                  <c:v>0.50170000000000003</c:v>
                </c:pt>
                <c:pt idx="752">
                  <c:v>0.503888</c:v>
                </c:pt>
                <c:pt idx="753">
                  <c:v>0.46072600000000002</c:v>
                </c:pt>
                <c:pt idx="754">
                  <c:v>0.481877</c:v>
                </c:pt>
                <c:pt idx="755">
                  <c:v>0.45877299999999999</c:v>
                </c:pt>
                <c:pt idx="756">
                  <c:v>0.48953999999999998</c:v>
                </c:pt>
                <c:pt idx="757">
                  <c:v>0.48301500000000003</c:v>
                </c:pt>
                <c:pt idx="758">
                  <c:v>0.47035100000000002</c:v>
                </c:pt>
                <c:pt idx="759">
                  <c:v>0.48579099999999997</c:v>
                </c:pt>
                <c:pt idx="760">
                  <c:v>0.474159</c:v>
                </c:pt>
                <c:pt idx="761">
                  <c:v>0.48189700000000002</c:v>
                </c:pt>
                <c:pt idx="762">
                  <c:v>0.50269399999999997</c:v>
                </c:pt>
                <c:pt idx="763">
                  <c:v>0.48832300000000001</c:v>
                </c:pt>
                <c:pt idx="764">
                  <c:v>0.46804200000000001</c:v>
                </c:pt>
                <c:pt idx="765">
                  <c:v>0.451907</c:v>
                </c:pt>
                <c:pt idx="766">
                  <c:v>0.48088700000000001</c:v>
                </c:pt>
                <c:pt idx="767">
                  <c:v>0.47389900000000001</c:v>
                </c:pt>
                <c:pt idx="768">
                  <c:v>0.46500599999999997</c:v>
                </c:pt>
                <c:pt idx="769">
                  <c:v>0.48219299999999998</c:v>
                </c:pt>
                <c:pt idx="770">
                  <c:v>0.48490800000000001</c:v>
                </c:pt>
                <c:pt idx="771">
                  <c:v>0.48209299999999999</c:v>
                </c:pt>
                <c:pt idx="772">
                  <c:v>0.48518899999999998</c:v>
                </c:pt>
                <c:pt idx="773">
                  <c:v>0.46645700000000001</c:v>
                </c:pt>
                <c:pt idx="774">
                  <c:v>0.46604800000000002</c:v>
                </c:pt>
                <c:pt idx="775">
                  <c:v>0.47830699999999998</c:v>
                </c:pt>
                <c:pt idx="776">
                  <c:v>0.47128999999999999</c:v>
                </c:pt>
                <c:pt idx="777">
                  <c:v>0.47190500000000002</c:v>
                </c:pt>
                <c:pt idx="778">
                  <c:v>0.49196899999999999</c:v>
                </c:pt>
                <c:pt idx="779">
                  <c:v>0.48053499999999999</c:v>
                </c:pt>
                <c:pt idx="780">
                  <c:v>0.46545700000000001</c:v>
                </c:pt>
                <c:pt idx="781">
                  <c:v>0.48048000000000002</c:v>
                </c:pt>
                <c:pt idx="782">
                  <c:v>0.47391299999999997</c:v>
                </c:pt>
                <c:pt idx="783">
                  <c:v>0.48628300000000002</c:v>
                </c:pt>
                <c:pt idx="784">
                  <c:v>0.48812100000000003</c:v>
                </c:pt>
                <c:pt idx="785">
                  <c:v>0.471582</c:v>
                </c:pt>
                <c:pt idx="786">
                  <c:v>0.46382299999999999</c:v>
                </c:pt>
                <c:pt idx="787">
                  <c:v>0.49190899999999999</c:v>
                </c:pt>
                <c:pt idx="788">
                  <c:v>0.48463200000000001</c:v>
                </c:pt>
                <c:pt idx="789">
                  <c:v>0.466032</c:v>
                </c:pt>
                <c:pt idx="790">
                  <c:v>0.46548</c:v>
                </c:pt>
                <c:pt idx="791">
                  <c:v>0.47445700000000002</c:v>
                </c:pt>
                <c:pt idx="792">
                  <c:v>0.48422199999999999</c:v>
                </c:pt>
                <c:pt idx="793">
                  <c:v>0.47145900000000002</c:v>
                </c:pt>
                <c:pt idx="794">
                  <c:v>0.47254299999999999</c:v>
                </c:pt>
                <c:pt idx="795">
                  <c:v>0.48959000000000003</c:v>
                </c:pt>
                <c:pt idx="796">
                  <c:v>0.445187</c:v>
                </c:pt>
                <c:pt idx="797">
                  <c:v>0.48240300000000003</c:v>
                </c:pt>
                <c:pt idx="798">
                  <c:v>0.50182000000000004</c:v>
                </c:pt>
                <c:pt idx="799">
                  <c:v>0.45901500000000001</c:v>
                </c:pt>
                <c:pt idx="800">
                  <c:v>0.48769099999999999</c:v>
                </c:pt>
                <c:pt idx="801">
                  <c:v>0.48022199999999998</c:v>
                </c:pt>
                <c:pt idx="802">
                  <c:v>0.49233199999999999</c:v>
                </c:pt>
                <c:pt idx="803">
                  <c:v>0.48988199999999998</c:v>
                </c:pt>
                <c:pt idx="804">
                  <c:v>0.48460700000000001</c:v>
                </c:pt>
                <c:pt idx="805">
                  <c:v>0.485985</c:v>
                </c:pt>
                <c:pt idx="806">
                  <c:v>0.48679699999999998</c:v>
                </c:pt>
                <c:pt idx="807">
                  <c:v>0.49076599999999998</c:v>
                </c:pt>
                <c:pt idx="808">
                  <c:v>0.47775400000000001</c:v>
                </c:pt>
                <c:pt idx="809">
                  <c:v>0.478132</c:v>
                </c:pt>
                <c:pt idx="810">
                  <c:v>0.48090100000000002</c:v>
                </c:pt>
                <c:pt idx="811">
                  <c:v>0.48935000000000001</c:v>
                </c:pt>
                <c:pt idx="812">
                  <c:v>0.48110700000000001</c:v>
                </c:pt>
                <c:pt idx="813">
                  <c:v>0.47739500000000001</c:v>
                </c:pt>
                <c:pt idx="814">
                  <c:v>0.49710300000000002</c:v>
                </c:pt>
                <c:pt idx="815">
                  <c:v>0.505382</c:v>
                </c:pt>
                <c:pt idx="816">
                  <c:v>0.48644399999999999</c:v>
                </c:pt>
                <c:pt idx="817">
                  <c:v>0.47532099999999999</c:v>
                </c:pt>
                <c:pt idx="818">
                  <c:v>0.49684899999999999</c:v>
                </c:pt>
                <c:pt idx="819">
                  <c:v>0.487927</c:v>
                </c:pt>
                <c:pt idx="820">
                  <c:v>0.478128</c:v>
                </c:pt>
                <c:pt idx="821">
                  <c:v>0.46451300000000001</c:v>
                </c:pt>
                <c:pt idx="822">
                  <c:v>0.45249499999999998</c:v>
                </c:pt>
                <c:pt idx="823">
                  <c:v>0.49862299999999998</c:v>
                </c:pt>
                <c:pt idx="824">
                  <c:v>0.48239100000000001</c:v>
                </c:pt>
                <c:pt idx="825">
                  <c:v>0.47040599999999999</c:v>
                </c:pt>
                <c:pt idx="826">
                  <c:v>0.47941800000000001</c:v>
                </c:pt>
                <c:pt idx="827">
                  <c:v>0.46640999999999999</c:v>
                </c:pt>
                <c:pt idx="828">
                  <c:v>0.49945800000000001</c:v>
                </c:pt>
                <c:pt idx="829">
                  <c:v>0.47947099999999998</c:v>
                </c:pt>
                <c:pt idx="830">
                  <c:v>0.482178</c:v>
                </c:pt>
                <c:pt idx="831">
                  <c:v>0.47642600000000002</c:v>
                </c:pt>
                <c:pt idx="832">
                  <c:v>0.47091699999999997</c:v>
                </c:pt>
                <c:pt idx="833">
                  <c:v>0.48187600000000003</c:v>
                </c:pt>
                <c:pt idx="834">
                  <c:v>0.48680499999999999</c:v>
                </c:pt>
                <c:pt idx="835">
                  <c:v>0.47978599999999999</c:v>
                </c:pt>
                <c:pt idx="836">
                  <c:v>0.49247099999999999</c:v>
                </c:pt>
                <c:pt idx="837">
                  <c:v>0.46370499999999998</c:v>
                </c:pt>
                <c:pt idx="838">
                  <c:v>0.46480700000000003</c:v>
                </c:pt>
                <c:pt idx="839">
                  <c:v>0.47824699999999998</c:v>
                </c:pt>
                <c:pt idx="840">
                  <c:v>0.47480699999999998</c:v>
                </c:pt>
                <c:pt idx="841">
                  <c:v>0.49363299999999999</c:v>
                </c:pt>
                <c:pt idx="842">
                  <c:v>0.485259</c:v>
                </c:pt>
                <c:pt idx="843">
                  <c:v>0.46726499999999999</c:v>
                </c:pt>
                <c:pt idx="844">
                  <c:v>0.479628</c:v>
                </c:pt>
                <c:pt idx="845">
                  <c:v>0.47292400000000001</c:v>
                </c:pt>
                <c:pt idx="846">
                  <c:v>0.47090300000000002</c:v>
                </c:pt>
                <c:pt idx="847">
                  <c:v>0.49020000000000002</c:v>
                </c:pt>
                <c:pt idx="848">
                  <c:v>0.51344699999999999</c:v>
                </c:pt>
                <c:pt idx="849">
                  <c:v>0.46800000000000003</c:v>
                </c:pt>
                <c:pt idx="850">
                  <c:v>0.47483900000000001</c:v>
                </c:pt>
                <c:pt idx="851">
                  <c:v>0.46948400000000001</c:v>
                </c:pt>
                <c:pt idx="852">
                  <c:v>0.49655899999999997</c:v>
                </c:pt>
                <c:pt idx="853">
                  <c:v>0.46473799999999998</c:v>
                </c:pt>
                <c:pt idx="854">
                  <c:v>0.47442899999999999</c:v>
                </c:pt>
                <c:pt idx="855">
                  <c:v>0.45559500000000003</c:v>
                </c:pt>
                <c:pt idx="856">
                  <c:v>0.480238</c:v>
                </c:pt>
                <c:pt idx="857">
                  <c:v>0.47965400000000002</c:v>
                </c:pt>
                <c:pt idx="858">
                  <c:v>0.50249200000000005</c:v>
                </c:pt>
                <c:pt idx="859">
                  <c:v>0.49288799999999999</c:v>
                </c:pt>
                <c:pt idx="860">
                  <c:v>0.47769600000000001</c:v>
                </c:pt>
                <c:pt idx="861">
                  <c:v>0.50148599999999999</c:v>
                </c:pt>
                <c:pt idx="862">
                  <c:v>0.47502699999999998</c:v>
                </c:pt>
                <c:pt idx="863">
                  <c:v>0.46622999999999998</c:v>
                </c:pt>
                <c:pt idx="864">
                  <c:v>0.48756899999999997</c:v>
                </c:pt>
                <c:pt idx="865">
                  <c:v>0.46157100000000001</c:v>
                </c:pt>
                <c:pt idx="866">
                  <c:v>0.47359099999999998</c:v>
                </c:pt>
                <c:pt idx="867">
                  <c:v>0.49452800000000002</c:v>
                </c:pt>
                <c:pt idx="868">
                  <c:v>0.47306500000000001</c:v>
                </c:pt>
                <c:pt idx="869">
                  <c:v>0.48862100000000003</c:v>
                </c:pt>
                <c:pt idx="870">
                  <c:v>0.49718600000000002</c:v>
                </c:pt>
                <c:pt idx="871">
                  <c:v>0.46932800000000002</c:v>
                </c:pt>
                <c:pt idx="872">
                  <c:v>0.499782</c:v>
                </c:pt>
                <c:pt idx="873">
                  <c:v>0.49676399999999998</c:v>
                </c:pt>
                <c:pt idx="874">
                  <c:v>0.46415099999999998</c:v>
                </c:pt>
                <c:pt idx="875">
                  <c:v>0.486433</c:v>
                </c:pt>
                <c:pt idx="876">
                  <c:v>0.485043</c:v>
                </c:pt>
                <c:pt idx="877">
                  <c:v>0.49229099999999998</c:v>
                </c:pt>
                <c:pt idx="878">
                  <c:v>0.475161</c:v>
                </c:pt>
                <c:pt idx="879">
                  <c:v>0.50162300000000004</c:v>
                </c:pt>
                <c:pt idx="880">
                  <c:v>0.48979600000000001</c:v>
                </c:pt>
                <c:pt idx="881">
                  <c:v>0.47481600000000002</c:v>
                </c:pt>
                <c:pt idx="882">
                  <c:v>0.47738700000000001</c:v>
                </c:pt>
                <c:pt idx="883">
                  <c:v>0.48422700000000002</c:v>
                </c:pt>
                <c:pt idx="884">
                  <c:v>0.48649199999999998</c:v>
                </c:pt>
                <c:pt idx="885">
                  <c:v>0.46651900000000002</c:v>
                </c:pt>
                <c:pt idx="886">
                  <c:v>0.46596900000000002</c:v>
                </c:pt>
                <c:pt idx="887">
                  <c:v>0.455876</c:v>
                </c:pt>
                <c:pt idx="888">
                  <c:v>0.48680899999999999</c:v>
                </c:pt>
                <c:pt idx="889">
                  <c:v>0.48635400000000001</c:v>
                </c:pt>
                <c:pt idx="890">
                  <c:v>0.47797899999999999</c:v>
                </c:pt>
                <c:pt idx="891">
                  <c:v>0.475217</c:v>
                </c:pt>
                <c:pt idx="892">
                  <c:v>0.47150500000000001</c:v>
                </c:pt>
                <c:pt idx="893">
                  <c:v>0.47832599999999997</c:v>
                </c:pt>
                <c:pt idx="894">
                  <c:v>0.45922000000000002</c:v>
                </c:pt>
                <c:pt idx="895">
                  <c:v>0.47118100000000002</c:v>
                </c:pt>
                <c:pt idx="896">
                  <c:v>0.48317199999999999</c:v>
                </c:pt>
                <c:pt idx="897">
                  <c:v>0.47839300000000001</c:v>
                </c:pt>
                <c:pt idx="898">
                  <c:v>0.49116700000000002</c:v>
                </c:pt>
                <c:pt idx="899">
                  <c:v>0.45757300000000001</c:v>
                </c:pt>
                <c:pt idx="900">
                  <c:v>0.49775399999999997</c:v>
                </c:pt>
                <c:pt idx="901">
                  <c:v>0.47739799999999999</c:v>
                </c:pt>
                <c:pt idx="902">
                  <c:v>0.48216199999999998</c:v>
                </c:pt>
                <c:pt idx="903">
                  <c:v>0.49339699999999997</c:v>
                </c:pt>
                <c:pt idx="904">
                  <c:v>0.49745200000000001</c:v>
                </c:pt>
                <c:pt idx="905">
                  <c:v>0.46198899999999998</c:v>
                </c:pt>
                <c:pt idx="906">
                  <c:v>0.46421499999999999</c:v>
                </c:pt>
                <c:pt idx="907">
                  <c:v>0.47553600000000001</c:v>
                </c:pt>
                <c:pt idx="908">
                  <c:v>0.46079900000000001</c:v>
                </c:pt>
                <c:pt idx="909">
                  <c:v>0.464086</c:v>
                </c:pt>
                <c:pt idx="910">
                  <c:v>0.49679099999999998</c:v>
                </c:pt>
                <c:pt idx="911">
                  <c:v>0.48110399999999998</c:v>
                </c:pt>
                <c:pt idx="912">
                  <c:v>0.47150799999999998</c:v>
                </c:pt>
                <c:pt idx="913">
                  <c:v>0.45991199999999999</c:v>
                </c:pt>
                <c:pt idx="914">
                  <c:v>0.48243000000000003</c:v>
                </c:pt>
                <c:pt idx="915">
                  <c:v>0.50072700000000003</c:v>
                </c:pt>
                <c:pt idx="916">
                  <c:v>0.485371</c:v>
                </c:pt>
                <c:pt idx="917">
                  <c:v>0.48372300000000001</c:v>
                </c:pt>
                <c:pt idx="918">
                  <c:v>0.476603</c:v>
                </c:pt>
                <c:pt idx="919">
                  <c:v>0.47688199999999997</c:v>
                </c:pt>
                <c:pt idx="920">
                  <c:v>0.477968</c:v>
                </c:pt>
                <c:pt idx="921">
                  <c:v>0.47036600000000001</c:v>
                </c:pt>
                <c:pt idx="922">
                  <c:v>0.48436200000000001</c:v>
                </c:pt>
                <c:pt idx="923">
                  <c:v>0.47294599999999998</c:v>
                </c:pt>
                <c:pt idx="924">
                  <c:v>0.47751399999999999</c:v>
                </c:pt>
                <c:pt idx="925">
                  <c:v>0.47723399999999999</c:v>
                </c:pt>
                <c:pt idx="926">
                  <c:v>0.49453200000000003</c:v>
                </c:pt>
                <c:pt idx="927">
                  <c:v>0.46834199999999998</c:v>
                </c:pt>
                <c:pt idx="928">
                  <c:v>0.468393</c:v>
                </c:pt>
                <c:pt idx="929">
                  <c:v>0.474522</c:v>
                </c:pt>
                <c:pt idx="930">
                  <c:v>0.45206400000000002</c:v>
                </c:pt>
                <c:pt idx="931">
                  <c:v>0.46582099999999999</c:v>
                </c:pt>
                <c:pt idx="932">
                  <c:v>0.47618500000000002</c:v>
                </c:pt>
                <c:pt idx="933">
                  <c:v>0.47188200000000002</c:v>
                </c:pt>
                <c:pt idx="934">
                  <c:v>0.49790600000000002</c:v>
                </c:pt>
                <c:pt idx="935">
                  <c:v>0.46827400000000002</c:v>
                </c:pt>
                <c:pt idx="936">
                  <c:v>0.46637499999999998</c:v>
                </c:pt>
                <c:pt idx="937">
                  <c:v>0.48502699999999999</c:v>
                </c:pt>
                <c:pt idx="938">
                  <c:v>0.46770899999999999</c:v>
                </c:pt>
                <c:pt idx="939">
                  <c:v>0.47523900000000002</c:v>
                </c:pt>
                <c:pt idx="940">
                  <c:v>0.477468</c:v>
                </c:pt>
                <c:pt idx="941">
                  <c:v>0.49544500000000002</c:v>
                </c:pt>
                <c:pt idx="942">
                  <c:v>0.461117</c:v>
                </c:pt>
                <c:pt idx="943">
                  <c:v>0.49989499999999998</c:v>
                </c:pt>
                <c:pt idx="944">
                  <c:v>0.45834200000000003</c:v>
                </c:pt>
                <c:pt idx="945">
                  <c:v>0.47253200000000001</c:v>
                </c:pt>
                <c:pt idx="946">
                  <c:v>0.49174699999999999</c:v>
                </c:pt>
                <c:pt idx="947">
                  <c:v>0.48580800000000002</c:v>
                </c:pt>
                <c:pt idx="948">
                  <c:v>0.47645199999999999</c:v>
                </c:pt>
                <c:pt idx="949">
                  <c:v>0.47481499999999999</c:v>
                </c:pt>
                <c:pt idx="950">
                  <c:v>0.48580400000000001</c:v>
                </c:pt>
                <c:pt idx="951">
                  <c:v>0.45411299999999999</c:v>
                </c:pt>
                <c:pt idx="952">
                  <c:v>0.45582899999999998</c:v>
                </c:pt>
                <c:pt idx="953">
                  <c:v>0.47587299999999999</c:v>
                </c:pt>
                <c:pt idx="954">
                  <c:v>0.48403499999999999</c:v>
                </c:pt>
                <c:pt idx="955">
                  <c:v>0.47980699999999998</c:v>
                </c:pt>
                <c:pt idx="956">
                  <c:v>0.476964</c:v>
                </c:pt>
                <c:pt idx="957">
                  <c:v>0.464725</c:v>
                </c:pt>
                <c:pt idx="958">
                  <c:v>0.47321600000000003</c:v>
                </c:pt>
                <c:pt idx="959">
                  <c:v>0.49318400000000001</c:v>
                </c:pt>
                <c:pt idx="960">
                  <c:v>0.460345</c:v>
                </c:pt>
                <c:pt idx="961">
                  <c:v>0.46080300000000002</c:v>
                </c:pt>
                <c:pt idx="962">
                  <c:v>0.47542200000000001</c:v>
                </c:pt>
                <c:pt idx="963">
                  <c:v>0.46338000000000001</c:v>
                </c:pt>
                <c:pt idx="964">
                  <c:v>0.45924300000000001</c:v>
                </c:pt>
                <c:pt idx="965">
                  <c:v>0.46587200000000001</c:v>
                </c:pt>
                <c:pt idx="966">
                  <c:v>0.472999</c:v>
                </c:pt>
                <c:pt idx="967">
                  <c:v>0.457235</c:v>
                </c:pt>
                <c:pt idx="968">
                  <c:v>0.49571599999999999</c:v>
                </c:pt>
                <c:pt idx="969">
                  <c:v>0.495</c:v>
                </c:pt>
                <c:pt idx="970">
                  <c:v>0.45452599999999999</c:v>
                </c:pt>
                <c:pt idx="971">
                  <c:v>0.46233600000000002</c:v>
                </c:pt>
                <c:pt idx="972">
                  <c:v>0.45470300000000002</c:v>
                </c:pt>
                <c:pt idx="973">
                  <c:v>0.47704600000000003</c:v>
                </c:pt>
                <c:pt idx="974">
                  <c:v>0.44322600000000001</c:v>
                </c:pt>
                <c:pt idx="975">
                  <c:v>0.446378</c:v>
                </c:pt>
                <c:pt idx="976">
                  <c:v>0.470607</c:v>
                </c:pt>
                <c:pt idx="977">
                  <c:v>0.48476900000000001</c:v>
                </c:pt>
                <c:pt idx="978">
                  <c:v>0.46709499999999998</c:v>
                </c:pt>
                <c:pt idx="979">
                  <c:v>0.48542999999999997</c:v>
                </c:pt>
                <c:pt idx="980">
                  <c:v>0.46320899999999998</c:v>
                </c:pt>
                <c:pt idx="981">
                  <c:v>0.49872699999999998</c:v>
                </c:pt>
                <c:pt idx="982">
                  <c:v>0.48854999999999998</c:v>
                </c:pt>
                <c:pt idx="983">
                  <c:v>0.49445</c:v>
                </c:pt>
                <c:pt idx="984">
                  <c:v>0.48132799999999998</c:v>
                </c:pt>
                <c:pt idx="985">
                  <c:v>0.47139900000000001</c:v>
                </c:pt>
                <c:pt idx="986">
                  <c:v>0.482711</c:v>
                </c:pt>
                <c:pt idx="987">
                  <c:v>0.46195700000000001</c:v>
                </c:pt>
                <c:pt idx="988">
                  <c:v>0.49209399999999998</c:v>
                </c:pt>
                <c:pt idx="989">
                  <c:v>0.46831400000000001</c:v>
                </c:pt>
                <c:pt idx="990">
                  <c:v>0.46490300000000001</c:v>
                </c:pt>
                <c:pt idx="991">
                  <c:v>0.47553000000000001</c:v>
                </c:pt>
                <c:pt idx="992">
                  <c:v>0.47225800000000001</c:v>
                </c:pt>
                <c:pt idx="993">
                  <c:v>0.47976799999999997</c:v>
                </c:pt>
                <c:pt idx="994">
                  <c:v>0.46814299999999998</c:v>
                </c:pt>
                <c:pt idx="995">
                  <c:v>0.47923500000000002</c:v>
                </c:pt>
                <c:pt idx="996">
                  <c:v>0.47270800000000002</c:v>
                </c:pt>
                <c:pt idx="997">
                  <c:v>0.47282600000000002</c:v>
                </c:pt>
                <c:pt idx="998">
                  <c:v>0.46623700000000001</c:v>
                </c:pt>
                <c:pt idx="999">
                  <c:v>0.45526</c:v>
                </c:pt>
                <c:pt idx="1000">
                  <c:v>0.49979000000000001</c:v>
                </c:pt>
                <c:pt idx="1001">
                  <c:v>0.47615499999999999</c:v>
                </c:pt>
                <c:pt idx="1002">
                  <c:v>0.45877899999999999</c:v>
                </c:pt>
                <c:pt idx="1003">
                  <c:v>0.44900699999999999</c:v>
                </c:pt>
                <c:pt idx="1004">
                  <c:v>0.49471399999999999</c:v>
                </c:pt>
                <c:pt idx="1005">
                  <c:v>0.46583799999999997</c:v>
                </c:pt>
                <c:pt idx="1006">
                  <c:v>0.47753800000000002</c:v>
                </c:pt>
                <c:pt idx="1007">
                  <c:v>0.47239100000000001</c:v>
                </c:pt>
                <c:pt idx="1008">
                  <c:v>0.49393599999999999</c:v>
                </c:pt>
                <c:pt idx="1009">
                  <c:v>0.47866500000000001</c:v>
                </c:pt>
                <c:pt idx="1010">
                  <c:v>0.47145799999999999</c:v>
                </c:pt>
                <c:pt idx="1011">
                  <c:v>0.48025499999999999</c:v>
                </c:pt>
                <c:pt idx="1012">
                  <c:v>0.481904</c:v>
                </c:pt>
                <c:pt idx="1013">
                  <c:v>0.47703000000000001</c:v>
                </c:pt>
                <c:pt idx="1014">
                  <c:v>0.47997800000000002</c:v>
                </c:pt>
                <c:pt idx="1015">
                  <c:v>0.48721799999999998</c:v>
                </c:pt>
                <c:pt idx="1016">
                  <c:v>0.49487399999999998</c:v>
                </c:pt>
                <c:pt idx="1017">
                  <c:v>0.46670299999999998</c:v>
                </c:pt>
                <c:pt idx="1018">
                  <c:v>0.48179899999999998</c:v>
                </c:pt>
                <c:pt idx="1019">
                  <c:v>0.46587699999999999</c:v>
                </c:pt>
                <c:pt idx="1020">
                  <c:v>0.48857400000000001</c:v>
                </c:pt>
                <c:pt idx="1021">
                  <c:v>0.48539700000000002</c:v>
                </c:pt>
                <c:pt idx="1022">
                  <c:v>0.47075099999999998</c:v>
                </c:pt>
                <c:pt idx="1023">
                  <c:v>0.46895399999999998</c:v>
                </c:pt>
                <c:pt idx="1024">
                  <c:v>0.45422099999999999</c:v>
                </c:pt>
                <c:pt idx="1025">
                  <c:v>0.48718499999999998</c:v>
                </c:pt>
                <c:pt idx="1026">
                  <c:v>0.49357499999999999</c:v>
                </c:pt>
                <c:pt idx="1027">
                  <c:v>0.48646099999999998</c:v>
                </c:pt>
                <c:pt idx="1028">
                  <c:v>0.478908</c:v>
                </c:pt>
                <c:pt idx="1029">
                  <c:v>0.48682300000000001</c:v>
                </c:pt>
                <c:pt idx="1030">
                  <c:v>0.46655999999999997</c:v>
                </c:pt>
                <c:pt idx="1031">
                  <c:v>0.47200399999999998</c:v>
                </c:pt>
                <c:pt idx="1032">
                  <c:v>0.48674299999999998</c:v>
                </c:pt>
                <c:pt idx="1033">
                  <c:v>0.47003200000000001</c:v>
                </c:pt>
                <c:pt idx="1034">
                  <c:v>0.48799100000000001</c:v>
                </c:pt>
                <c:pt idx="1035">
                  <c:v>0.48406700000000003</c:v>
                </c:pt>
                <c:pt idx="1036">
                  <c:v>0.49516300000000002</c:v>
                </c:pt>
                <c:pt idx="1037">
                  <c:v>0.453768</c:v>
                </c:pt>
                <c:pt idx="1038">
                  <c:v>0.50269399999999997</c:v>
                </c:pt>
                <c:pt idx="1039">
                  <c:v>0.48912600000000001</c:v>
                </c:pt>
                <c:pt idx="1040">
                  <c:v>0.46180300000000002</c:v>
                </c:pt>
                <c:pt idx="1041">
                  <c:v>0.47717399999999999</c:v>
                </c:pt>
                <c:pt idx="1042">
                  <c:v>0.45601799999999998</c:v>
                </c:pt>
                <c:pt idx="1043">
                  <c:v>0.47855599999999998</c:v>
                </c:pt>
                <c:pt idx="1044">
                  <c:v>0.45677099999999998</c:v>
                </c:pt>
                <c:pt idx="1045">
                  <c:v>0.47133599999999998</c:v>
                </c:pt>
                <c:pt idx="1046">
                  <c:v>0.49287999999999998</c:v>
                </c:pt>
                <c:pt idx="1047">
                  <c:v>0.48072799999999999</c:v>
                </c:pt>
                <c:pt idx="1048">
                  <c:v>0.476246</c:v>
                </c:pt>
                <c:pt idx="1049">
                  <c:v>0.49116700000000002</c:v>
                </c:pt>
                <c:pt idx="1050">
                  <c:v>0.48218100000000003</c:v>
                </c:pt>
                <c:pt idx="1051">
                  <c:v>0.490871</c:v>
                </c:pt>
                <c:pt idx="1052">
                  <c:v>0.47859499999999999</c:v>
                </c:pt>
                <c:pt idx="1053">
                  <c:v>0.46485900000000002</c:v>
                </c:pt>
                <c:pt idx="1054">
                  <c:v>0.45919900000000002</c:v>
                </c:pt>
                <c:pt idx="1055">
                  <c:v>0.47831699999999999</c:v>
                </c:pt>
                <c:pt idx="1056">
                  <c:v>0.48035899999999998</c:v>
                </c:pt>
                <c:pt idx="1057">
                  <c:v>0.44423499999999999</c:v>
                </c:pt>
                <c:pt idx="1058">
                  <c:v>0.496865</c:v>
                </c:pt>
                <c:pt idx="1059">
                  <c:v>0.49245299999999997</c:v>
                </c:pt>
                <c:pt idx="1060">
                  <c:v>0.46773199999999998</c:v>
                </c:pt>
                <c:pt idx="1061">
                  <c:v>0.46757599999999999</c:v>
                </c:pt>
                <c:pt idx="1062">
                  <c:v>0.47289199999999998</c:v>
                </c:pt>
                <c:pt idx="1063">
                  <c:v>0.46716299999999999</c:v>
                </c:pt>
                <c:pt idx="1064">
                  <c:v>0.491703</c:v>
                </c:pt>
                <c:pt idx="1065">
                  <c:v>0.471551</c:v>
                </c:pt>
                <c:pt idx="1066">
                  <c:v>0.47891899999999998</c:v>
                </c:pt>
                <c:pt idx="1067">
                  <c:v>0.47106700000000001</c:v>
                </c:pt>
                <c:pt idx="1068">
                  <c:v>0.48151300000000002</c:v>
                </c:pt>
                <c:pt idx="1069">
                  <c:v>0.47037400000000001</c:v>
                </c:pt>
                <c:pt idx="1070">
                  <c:v>0.463254</c:v>
                </c:pt>
                <c:pt idx="1071">
                  <c:v>0.47401500000000002</c:v>
                </c:pt>
                <c:pt idx="1072">
                  <c:v>0.47728199999999998</c:v>
                </c:pt>
                <c:pt idx="1073">
                  <c:v>0.46174300000000001</c:v>
                </c:pt>
                <c:pt idx="1074">
                  <c:v>0.46816200000000002</c:v>
                </c:pt>
                <c:pt idx="1075">
                  <c:v>0.469723</c:v>
                </c:pt>
                <c:pt idx="1076">
                  <c:v>0.46960200000000002</c:v>
                </c:pt>
                <c:pt idx="1077">
                  <c:v>0.46525499999999997</c:v>
                </c:pt>
                <c:pt idx="1078">
                  <c:v>0.464478</c:v>
                </c:pt>
                <c:pt idx="1079">
                  <c:v>0.48415399999999997</c:v>
                </c:pt>
                <c:pt idx="1080">
                  <c:v>0.472582</c:v>
                </c:pt>
                <c:pt idx="1081">
                  <c:v>0.475466</c:v>
                </c:pt>
                <c:pt idx="1082">
                  <c:v>0.48229699999999998</c:v>
                </c:pt>
                <c:pt idx="1083">
                  <c:v>0.45730100000000001</c:v>
                </c:pt>
                <c:pt idx="1084">
                  <c:v>0.47209600000000002</c:v>
                </c:pt>
                <c:pt idx="1085">
                  <c:v>0.46641899999999997</c:v>
                </c:pt>
                <c:pt idx="1086">
                  <c:v>0.48378100000000002</c:v>
                </c:pt>
                <c:pt idx="1087">
                  <c:v>0.47912199999999999</c:v>
                </c:pt>
                <c:pt idx="1088">
                  <c:v>0.49978800000000001</c:v>
                </c:pt>
                <c:pt idx="1089">
                  <c:v>0.49532700000000002</c:v>
                </c:pt>
                <c:pt idx="1090">
                  <c:v>0.46915800000000002</c:v>
                </c:pt>
                <c:pt idx="1091">
                  <c:v>0.483512</c:v>
                </c:pt>
                <c:pt idx="1092">
                  <c:v>0.47613499999999997</c:v>
                </c:pt>
                <c:pt idx="1093">
                  <c:v>0.46699200000000002</c:v>
                </c:pt>
                <c:pt idx="1094">
                  <c:v>0.47499999999999998</c:v>
                </c:pt>
                <c:pt idx="1095">
                  <c:v>0.490784</c:v>
                </c:pt>
                <c:pt idx="1096">
                  <c:v>0.48602899999999999</c:v>
                </c:pt>
                <c:pt idx="1097">
                  <c:v>0.482234</c:v>
                </c:pt>
                <c:pt idx="1098">
                  <c:v>0.47443099999999999</c:v>
                </c:pt>
                <c:pt idx="1099">
                  <c:v>0.45615</c:v>
                </c:pt>
                <c:pt idx="1100">
                  <c:v>0.48746</c:v>
                </c:pt>
                <c:pt idx="1101">
                  <c:v>0.48076099999999999</c:v>
                </c:pt>
                <c:pt idx="1102">
                  <c:v>0.48016999999999999</c:v>
                </c:pt>
                <c:pt idx="1103">
                  <c:v>0.47081099999999998</c:v>
                </c:pt>
                <c:pt idx="1104">
                  <c:v>0.47145999999999999</c:v>
                </c:pt>
                <c:pt idx="1105">
                  <c:v>0.47328999999999999</c:v>
                </c:pt>
                <c:pt idx="1106">
                  <c:v>0.47346700000000003</c:v>
                </c:pt>
                <c:pt idx="1107">
                  <c:v>0.473941</c:v>
                </c:pt>
                <c:pt idx="1108">
                  <c:v>0.47978399999999999</c:v>
                </c:pt>
                <c:pt idx="1109">
                  <c:v>0.469532</c:v>
                </c:pt>
                <c:pt idx="1110">
                  <c:v>0.49235699999999999</c:v>
                </c:pt>
                <c:pt idx="1111">
                  <c:v>0.46123799999999998</c:v>
                </c:pt>
                <c:pt idx="1112">
                  <c:v>0.469335</c:v>
                </c:pt>
                <c:pt idx="1113">
                  <c:v>0.48266399999999998</c:v>
                </c:pt>
                <c:pt idx="1114">
                  <c:v>0.49059599999999998</c:v>
                </c:pt>
                <c:pt idx="1115">
                  <c:v>0.48600900000000002</c:v>
                </c:pt>
                <c:pt idx="1116">
                  <c:v>0.49734600000000001</c:v>
                </c:pt>
                <c:pt idx="1117">
                  <c:v>0.465418</c:v>
                </c:pt>
                <c:pt idx="1118">
                  <c:v>0.45884200000000003</c:v>
                </c:pt>
                <c:pt idx="1119">
                  <c:v>0.49005300000000002</c:v>
                </c:pt>
                <c:pt idx="1120">
                  <c:v>0.46152199999999999</c:v>
                </c:pt>
                <c:pt idx="1121">
                  <c:v>0.47985</c:v>
                </c:pt>
                <c:pt idx="1122">
                  <c:v>0.49445600000000001</c:v>
                </c:pt>
                <c:pt idx="1123">
                  <c:v>0.49003200000000002</c:v>
                </c:pt>
                <c:pt idx="1124">
                  <c:v>0.47972100000000001</c:v>
                </c:pt>
                <c:pt idx="1125">
                  <c:v>0.47911300000000001</c:v>
                </c:pt>
                <c:pt idx="1126">
                  <c:v>0.46960299999999999</c:v>
                </c:pt>
                <c:pt idx="1127">
                  <c:v>0.494979</c:v>
                </c:pt>
                <c:pt idx="1128">
                  <c:v>0.453544</c:v>
                </c:pt>
                <c:pt idx="1129">
                  <c:v>0.48410300000000001</c:v>
                </c:pt>
                <c:pt idx="1130">
                  <c:v>0.489402</c:v>
                </c:pt>
                <c:pt idx="1131">
                  <c:v>0.45211099999999999</c:v>
                </c:pt>
                <c:pt idx="1132">
                  <c:v>0.47805399999999998</c:v>
                </c:pt>
                <c:pt idx="1133">
                  <c:v>0.47306399999999998</c:v>
                </c:pt>
                <c:pt idx="1134">
                  <c:v>0.46227000000000001</c:v>
                </c:pt>
                <c:pt idx="1135">
                  <c:v>0.46427800000000002</c:v>
                </c:pt>
                <c:pt idx="1136">
                  <c:v>0.48586499999999999</c:v>
                </c:pt>
                <c:pt idx="1137">
                  <c:v>0.47726299999999999</c:v>
                </c:pt>
                <c:pt idx="1138">
                  <c:v>0.47013100000000002</c:v>
                </c:pt>
                <c:pt idx="1139">
                  <c:v>0.48218100000000003</c:v>
                </c:pt>
                <c:pt idx="1140">
                  <c:v>0.46993299999999999</c:v>
                </c:pt>
                <c:pt idx="1141">
                  <c:v>0.47319699999999998</c:v>
                </c:pt>
                <c:pt idx="1142">
                  <c:v>0.49668400000000001</c:v>
                </c:pt>
                <c:pt idx="1143">
                  <c:v>0.46223700000000001</c:v>
                </c:pt>
                <c:pt idx="1144">
                  <c:v>0.45312799999999998</c:v>
                </c:pt>
                <c:pt idx="1145">
                  <c:v>0.46724300000000002</c:v>
                </c:pt>
                <c:pt idx="1146">
                  <c:v>0.47272700000000001</c:v>
                </c:pt>
                <c:pt idx="1147">
                  <c:v>0.48840600000000001</c:v>
                </c:pt>
                <c:pt idx="1148">
                  <c:v>0.471383</c:v>
                </c:pt>
                <c:pt idx="1149">
                  <c:v>0.48063499999999998</c:v>
                </c:pt>
                <c:pt idx="1150">
                  <c:v>0.47412700000000002</c:v>
                </c:pt>
                <c:pt idx="1151">
                  <c:v>0.47973900000000003</c:v>
                </c:pt>
                <c:pt idx="1152">
                  <c:v>0.49604199999999998</c:v>
                </c:pt>
                <c:pt idx="1153">
                  <c:v>0.46961199999999997</c:v>
                </c:pt>
                <c:pt idx="1154">
                  <c:v>0.47383999999999998</c:v>
                </c:pt>
                <c:pt idx="1155">
                  <c:v>0.45276</c:v>
                </c:pt>
                <c:pt idx="1156">
                  <c:v>0.47775400000000001</c:v>
                </c:pt>
                <c:pt idx="1157">
                  <c:v>0.474078</c:v>
                </c:pt>
                <c:pt idx="1158">
                  <c:v>0.48044399999999998</c:v>
                </c:pt>
                <c:pt idx="1159">
                  <c:v>0.47260099999999999</c:v>
                </c:pt>
                <c:pt idx="1160">
                  <c:v>0.46801700000000002</c:v>
                </c:pt>
                <c:pt idx="1161">
                  <c:v>0.46851900000000002</c:v>
                </c:pt>
                <c:pt idx="1162">
                  <c:v>0.46194499999999999</c:v>
                </c:pt>
                <c:pt idx="1163">
                  <c:v>0.45639299999999999</c:v>
                </c:pt>
                <c:pt idx="1164">
                  <c:v>0.47502699999999998</c:v>
                </c:pt>
                <c:pt idx="1165">
                  <c:v>0.45126500000000003</c:v>
                </c:pt>
                <c:pt idx="1166">
                  <c:v>0.48775099999999999</c:v>
                </c:pt>
                <c:pt idx="1167">
                  <c:v>0.478049</c:v>
                </c:pt>
                <c:pt idx="1168">
                  <c:v>0.47416599999999998</c:v>
                </c:pt>
                <c:pt idx="1169">
                  <c:v>0.45578200000000002</c:v>
                </c:pt>
                <c:pt idx="1170">
                  <c:v>0.48198999999999997</c:v>
                </c:pt>
                <c:pt idx="1171">
                  <c:v>0.45503199999999999</c:v>
                </c:pt>
                <c:pt idx="1172">
                  <c:v>0.480993</c:v>
                </c:pt>
                <c:pt idx="1173">
                  <c:v>0.46181800000000001</c:v>
                </c:pt>
                <c:pt idx="1174">
                  <c:v>0.45974399999999999</c:v>
                </c:pt>
                <c:pt idx="1175">
                  <c:v>0.46255400000000002</c:v>
                </c:pt>
                <c:pt idx="1176">
                  <c:v>0.46995700000000001</c:v>
                </c:pt>
                <c:pt idx="1177">
                  <c:v>0.486842</c:v>
                </c:pt>
                <c:pt idx="1178">
                  <c:v>0.47128799999999998</c:v>
                </c:pt>
                <c:pt idx="1179">
                  <c:v>0.47831099999999999</c:v>
                </c:pt>
                <c:pt idx="1180">
                  <c:v>0.47135300000000002</c:v>
                </c:pt>
                <c:pt idx="1181">
                  <c:v>0.44730500000000001</c:v>
                </c:pt>
                <c:pt idx="1182">
                  <c:v>0.46218900000000002</c:v>
                </c:pt>
                <c:pt idx="1183">
                  <c:v>0.462391</c:v>
                </c:pt>
                <c:pt idx="1184">
                  <c:v>0.457872</c:v>
                </c:pt>
                <c:pt idx="1185">
                  <c:v>0.46576400000000001</c:v>
                </c:pt>
                <c:pt idx="1186">
                  <c:v>0.44709700000000002</c:v>
                </c:pt>
                <c:pt idx="1187">
                  <c:v>0.47411799999999998</c:v>
                </c:pt>
                <c:pt idx="1188">
                  <c:v>0.43918800000000002</c:v>
                </c:pt>
                <c:pt idx="1189">
                  <c:v>0.46232499999999999</c:v>
                </c:pt>
                <c:pt idx="1190">
                  <c:v>0.47088600000000003</c:v>
                </c:pt>
                <c:pt idx="1191">
                  <c:v>0.44072099999999997</c:v>
                </c:pt>
                <c:pt idx="1192">
                  <c:v>0.46865699999999999</c:v>
                </c:pt>
                <c:pt idx="1193">
                  <c:v>0.45368000000000003</c:v>
                </c:pt>
                <c:pt idx="1194">
                  <c:v>0.47713699999999998</c:v>
                </c:pt>
                <c:pt idx="1195">
                  <c:v>0.47963</c:v>
                </c:pt>
                <c:pt idx="1196">
                  <c:v>0.47260099999999999</c:v>
                </c:pt>
                <c:pt idx="1197">
                  <c:v>0.46176200000000001</c:v>
                </c:pt>
                <c:pt idx="1198">
                  <c:v>0.48545300000000002</c:v>
                </c:pt>
                <c:pt idx="1199">
                  <c:v>0.46713399999999999</c:v>
                </c:pt>
                <c:pt idx="1200">
                  <c:v>0.453685</c:v>
                </c:pt>
                <c:pt idx="1201">
                  <c:v>0.451123</c:v>
                </c:pt>
                <c:pt idx="1202">
                  <c:v>0.46553600000000001</c:v>
                </c:pt>
                <c:pt idx="1203">
                  <c:v>0.46094099999999999</c:v>
                </c:pt>
                <c:pt idx="1204">
                  <c:v>0.46806900000000001</c:v>
                </c:pt>
                <c:pt idx="1205">
                  <c:v>0.46443699999999999</c:v>
                </c:pt>
                <c:pt idx="1206">
                  <c:v>0.46997899999999998</c:v>
                </c:pt>
                <c:pt idx="1207">
                  <c:v>0.43931799999999999</c:v>
                </c:pt>
                <c:pt idx="1208">
                  <c:v>0.44173800000000002</c:v>
                </c:pt>
                <c:pt idx="1209">
                  <c:v>0.46963100000000002</c:v>
                </c:pt>
                <c:pt idx="1210">
                  <c:v>0.45519500000000002</c:v>
                </c:pt>
                <c:pt idx="1211">
                  <c:v>0.46207599999999999</c:v>
                </c:pt>
                <c:pt idx="1212">
                  <c:v>0.431672</c:v>
                </c:pt>
                <c:pt idx="1213">
                  <c:v>0.46571099999999999</c:v>
                </c:pt>
                <c:pt idx="1214">
                  <c:v>0.49022100000000002</c:v>
                </c:pt>
                <c:pt idx="1215">
                  <c:v>0.47190799999999999</c:v>
                </c:pt>
                <c:pt idx="1216">
                  <c:v>0.48262699999999997</c:v>
                </c:pt>
                <c:pt idx="1217">
                  <c:v>0.46773799999999999</c:v>
                </c:pt>
                <c:pt idx="1218">
                  <c:v>0.48417199999999999</c:v>
                </c:pt>
                <c:pt idx="1219">
                  <c:v>0.45835100000000001</c:v>
                </c:pt>
                <c:pt idx="1220">
                  <c:v>0.43463600000000002</c:v>
                </c:pt>
                <c:pt idx="1221">
                  <c:v>0.47835800000000001</c:v>
                </c:pt>
                <c:pt idx="1222">
                  <c:v>0.48271500000000001</c:v>
                </c:pt>
                <c:pt idx="1223">
                  <c:v>0.475134</c:v>
                </c:pt>
                <c:pt idx="1224">
                  <c:v>0.46255299999999999</c:v>
                </c:pt>
                <c:pt idx="1225">
                  <c:v>0.49634699999999998</c:v>
                </c:pt>
                <c:pt idx="1226">
                  <c:v>0.49185200000000001</c:v>
                </c:pt>
                <c:pt idx="1227">
                  <c:v>0.48868899999999998</c:v>
                </c:pt>
                <c:pt idx="1228">
                  <c:v>0.45150200000000001</c:v>
                </c:pt>
                <c:pt idx="1229">
                  <c:v>0.48562499999999997</c:v>
                </c:pt>
                <c:pt idx="1230">
                  <c:v>0.45874599999999999</c:v>
                </c:pt>
                <c:pt idx="1231">
                  <c:v>0.469362</c:v>
                </c:pt>
                <c:pt idx="1232">
                  <c:v>0.44854699999999997</c:v>
                </c:pt>
                <c:pt idx="1233">
                  <c:v>0.44770399999999999</c:v>
                </c:pt>
                <c:pt idx="1234">
                  <c:v>0.47370099999999998</c:v>
                </c:pt>
                <c:pt idx="1235">
                  <c:v>0.481124</c:v>
                </c:pt>
                <c:pt idx="1236">
                  <c:v>0.46070299999999997</c:v>
                </c:pt>
                <c:pt idx="1237">
                  <c:v>0.46490100000000001</c:v>
                </c:pt>
                <c:pt idx="1238">
                  <c:v>0.50245700000000004</c:v>
                </c:pt>
                <c:pt idx="1239">
                  <c:v>0.47284599999999999</c:v>
                </c:pt>
                <c:pt idx="1240">
                  <c:v>0.48283599999999999</c:v>
                </c:pt>
                <c:pt idx="1241">
                  <c:v>0.48541699999999999</c:v>
                </c:pt>
                <c:pt idx="1242">
                  <c:v>0.48780499999999999</c:v>
                </c:pt>
                <c:pt idx="1243">
                  <c:v>0.49761699999999998</c:v>
                </c:pt>
                <c:pt idx="1244">
                  <c:v>0.46702900000000003</c:v>
                </c:pt>
                <c:pt idx="1245">
                  <c:v>0.48838700000000002</c:v>
                </c:pt>
                <c:pt idx="1246">
                  <c:v>0.47484300000000002</c:v>
                </c:pt>
                <c:pt idx="1247">
                  <c:v>0.47285100000000002</c:v>
                </c:pt>
                <c:pt idx="1248">
                  <c:v>0.47688199999999997</c:v>
                </c:pt>
                <c:pt idx="1249">
                  <c:v>0.48828500000000002</c:v>
                </c:pt>
                <c:pt idx="1250">
                  <c:v>0.47540100000000002</c:v>
                </c:pt>
                <c:pt idx="1251">
                  <c:v>0.47170600000000001</c:v>
                </c:pt>
                <c:pt idx="1252">
                  <c:v>0.48427799999999999</c:v>
                </c:pt>
                <c:pt idx="1253">
                  <c:v>0.45603100000000002</c:v>
                </c:pt>
                <c:pt idx="1254">
                  <c:v>0.46638099999999999</c:v>
                </c:pt>
                <c:pt idx="1255">
                  <c:v>0.45752999999999999</c:v>
                </c:pt>
                <c:pt idx="1256">
                  <c:v>0.46604600000000002</c:v>
                </c:pt>
                <c:pt idx="1257">
                  <c:v>0.49043599999999998</c:v>
                </c:pt>
                <c:pt idx="1258">
                  <c:v>0.46919699999999998</c:v>
                </c:pt>
                <c:pt idx="1259">
                  <c:v>0.46852100000000002</c:v>
                </c:pt>
                <c:pt idx="1260">
                  <c:v>0.47826099999999999</c:v>
                </c:pt>
                <c:pt idx="1261">
                  <c:v>0.48382999999999998</c:v>
                </c:pt>
                <c:pt idx="1262">
                  <c:v>0.47765800000000003</c:v>
                </c:pt>
                <c:pt idx="1263">
                  <c:v>0.47221000000000002</c:v>
                </c:pt>
                <c:pt idx="1264">
                  <c:v>0.47891800000000001</c:v>
                </c:pt>
                <c:pt idx="1265">
                  <c:v>0.46868799999999999</c:v>
                </c:pt>
                <c:pt idx="1266">
                  <c:v>0.48021399999999997</c:v>
                </c:pt>
                <c:pt idx="1267">
                  <c:v>0.46520299999999998</c:v>
                </c:pt>
                <c:pt idx="1268">
                  <c:v>0.48331600000000002</c:v>
                </c:pt>
                <c:pt idx="1269">
                  <c:v>0.47524100000000002</c:v>
                </c:pt>
                <c:pt idx="1270">
                  <c:v>0.457065</c:v>
                </c:pt>
                <c:pt idx="1271">
                  <c:v>0.48145700000000002</c:v>
                </c:pt>
                <c:pt idx="1272">
                  <c:v>0.48017300000000002</c:v>
                </c:pt>
                <c:pt idx="1273">
                  <c:v>0.47150500000000001</c:v>
                </c:pt>
                <c:pt idx="1274">
                  <c:v>0.46100400000000002</c:v>
                </c:pt>
                <c:pt idx="1275">
                  <c:v>0.48363299999999998</c:v>
                </c:pt>
                <c:pt idx="1276">
                  <c:v>0.48126999999999998</c:v>
                </c:pt>
                <c:pt idx="1277">
                  <c:v>0.45940300000000001</c:v>
                </c:pt>
                <c:pt idx="1278">
                  <c:v>0.48496299999999998</c:v>
                </c:pt>
                <c:pt idx="1279">
                  <c:v>0.480321</c:v>
                </c:pt>
                <c:pt idx="1280">
                  <c:v>0.464561</c:v>
                </c:pt>
                <c:pt idx="1281">
                  <c:v>0.47747800000000001</c:v>
                </c:pt>
                <c:pt idx="1282">
                  <c:v>0.47654600000000003</c:v>
                </c:pt>
                <c:pt idx="1283">
                  <c:v>0.48591099999999998</c:v>
                </c:pt>
                <c:pt idx="1284">
                  <c:v>0.47644500000000001</c:v>
                </c:pt>
                <c:pt idx="1285">
                  <c:v>0.46990399999999999</c:v>
                </c:pt>
                <c:pt idx="1286">
                  <c:v>0.47149000000000002</c:v>
                </c:pt>
                <c:pt idx="1287">
                  <c:v>0.48480600000000001</c:v>
                </c:pt>
                <c:pt idx="1288">
                  <c:v>0.47537600000000002</c:v>
                </c:pt>
                <c:pt idx="1289">
                  <c:v>0.47135300000000002</c:v>
                </c:pt>
                <c:pt idx="1290">
                  <c:v>0.49471999999999999</c:v>
                </c:pt>
                <c:pt idx="1291">
                  <c:v>0.48006399999999999</c:v>
                </c:pt>
                <c:pt idx="1292">
                  <c:v>0.45556799999999997</c:v>
                </c:pt>
                <c:pt idx="1293">
                  <c:v>0.50544500000000003</c:v>
                </c:pt>
                <c:pt idx="1294">
                  <c:v>0.464561</c:v>
                </c:pt>
                <c:pt idx="1295">
                  <c:v>0.50461699999999998</c:v>
                </c:pt>
                <c:pt idx="1296">
                  <c:v>0.51475199999999999</c:v>
                </c:pt>
                <c:pt idx="1297">
                  <c:v>0.489651</c:v>
                </c:pt>
                <c:pt idx="1298">
                  <c:v>0.46848899999999999</c:v>
                </c:pt>
                <c:pt idx="1299">
                  <c:v>0.46642</c:v>
                </c:pt>
                <c:pt idx="1300">
                  <c:v>0.48554599999999998</c:v>
                </c:pt>
                <c:pt idx="1301">
                  <c:v>0.49863600000000002</c:v>
                </c:pt>
                <c:pt idx="1302">
                  <c:v>0.48033799999999999</c:v>
                </c:pt>
                <c:pt idx="1303">
                  <c:v>0.47931400000000002</c:v>
                </c:pt>
                <c:pt idx="1304">
                  <c:v>0.48258499999999999</c:v>
                </c:pt>
                <c:pt idx="1305">
                  <c:v>0.481576</c:v>
                </c:pt>
                <c:pt idx="1306">
                  <c:v>0.46980899999999998</c:v>
                </c:pt>
                <c:pt idx="1307">
                  <c:v>0.48616999999999999</c:v>
                </c:pt>
                <c:pt idx="1308">
                  <c:v>0.50494600000000001</c:v>
                </c:pt>
                <c:pt idx="1309">
                  <c:v>0.468559</c:v>
                </c:pt>
                <c:pt idx="1310">
                  <c:v>0.480437</c:v>
                </c:pt>
                <c:pt idx="1311">
                  <c:v>0.463366</c:v>
                </c:pt>
                <c:pt idx="1312">
                  <c:v>0.50247600000000003</c:v>
                </c:pt>
                <c:pt idx="1313">
                  <c:v>0.46091700000000002</c:v>
                </c:pt>
                <c:pt idx="1314">
                  <c:v>0.47264899999999999</c:v>
                </c:pt>
                <c:pt idx="1315">
                  <c:v>0.48293999999999998</c:v>
                </c:pt>
                <c:pt idx="1316">
                  <c:v>0.46959800000000002</c:v>
                </c:pt>
                <c:pt idx="1317">
                  <c:v>0.49173600000000001</c:v>
                </c:pt>
                <c:pt idx="1318">
                  <c:v>0.47428300000000001</c:v>
                </c:pt>
                <c:pt idx="1319">
                  <c:v>0.49312499999999998</c:v>
                </c:pt>
                <c:pt idx="1320">
                  <c:v>0.45785999999999999</c:v>
                </c:pt>
                <c:pt idx="1321">
                  <c:v>0.47947099999999998</c:v>
                </c:pt>
                <c:pt idx="1322">
                  <c:v>0.47381000000000001</c:v>
                </c:pt>
                <c:pt idx="1323">
                  <c:v>0.48294199999999998</c:v>
                </c:pt>
                <c:pt idx="1324">
                  <c:v>0.46809400000000001</c:v>
                </c:pt>
                <c:pt idx="1325">
                  <c:v>0.48429499999999998</c:v>
                </c:pt>
                <c:pt idx="1326">
                  <c:v>0.464499</c:v>
                </c:pt>
                <c:pt idx="1327">
                  <c:v>0.48676000000000003</c:v>
                </c:pt>
                <c:pt idx="1328">
                  <c:v>0.50279600000000002</c:v>
                </c:pt>
                <c:pt idx="1329">
                  <c:v>0.47677999999999998</c:v>
                </c:pt>
                <c:pt idx="1330">
                  <c:v>0.49830999999999998</c:v>
                </c:pt>
                <c:pt idx="1331">
                  <c:v>0.480547</c:v>
                </c:pt>
                <c:pt idx="1332">
                  <c:v>0.465974</c:v>
                </c:pt>
                <c:pt idx="1333">
                  <c:v>0.47739100000000001</c:v>
                </c:pt>
                <c:pt idx="1334">
                  <c:v>0.49726599999999999</c:v>
                </c:pt>
                <c:pt idx="1335">
                  <c:v>0.47981099999999999</c:v>
                </c:pt>
                <c:pt idx="1336">
                  <c:v>0.487701</c:v>
                </c:pt>
                <c:pt idx="1337">
                  <c:v>0.47085700000000003</c:v>
                </c:pt>
                <c:pt idx="1338">
                  <c:v>0.46363599999999999</c:v>
                </c:pt>
                <c:pt idx="1339">
                  <c:v>0.47880099999999998</c:v>
                </c:pt>
                <c:pt idx="1340">
                  <c:v>0.47497299999999998</c:v>
                </c:pt>
                <c:pt idx="1341">
                  <c:v>0.47362199999999999</c:v>
                </c:pt>
                <c:pt idx="1342">
                  <c:v>0.47017500000000001</c:v>
                </c:pt>
                <c:pt idx="1343">
                  <c:v>0.47483999999999998</c:v>
                </c:pt>
                <c:pt idx="1344">
                  <c:v>0.46351599999999998</c:v>
                </c:pt>
                <c:pt idx="1345">
                  <c:v>0.49269299999999999</c:v>
                </c:pt>
                <c:pt idx="1346">
                  <c:v>0.479543</c:v>
                </c:pt>
                <c:pt idx="1347">
                  <c:v>0.45931300000000003</c:v>
                </c:pt>
                <c:pt idx="1348">
                  <c:v>0.47022399999999998</c:v>
                </c:pt>
                <c:pt idx="1349">
                  <c:v>0.484682</c:v>
                </c:pt>
                <c:pt idx="1350">
                  <c:v>0.47699599999999998</c:v>
                </c:pt>
                <c:pt idx="1351">
                  <c:v>0.48207499999999998</c:v>
                </c:pt>
                <c:pt idx="1352">
                  <c:v>0.45801700000000001</c:v>
                </c:pt>
                <c:pt idx="1353">
                  <c:v>0.49421199999999998</c:v>
                </c:pt>
                <c:pt idx="1354">
                  <c:v>0.47578599999999999</c:v>
                </c:pt>
                <c:pt idx="1355">
                  <c:v>0.47138200000000002</c:v>
                </c:pt>
                <c:pt idx="1356">
                  <c:v>0.43975900000000001</c:v>
                </c:pt>
                <c:pt idx="1357">
                  <c:v>0.48727799999999999</c:v>
                </c:pt>
                <c:pt idx="1358">
                  <c:v>0.47167999999999999</c:v>
                </c:pt>
                <c:pt idx="1359">
                  <c:v>0.469947</c:v>
                </c:pt>
                <c:pt idx="1360">
                  <c:v>0.49561500000000003</c:v>
                </c:pt>
                <c:pt idx="1361">
                  <c:v>0.46960200000000002</c:v>
                </c:pt>
                <c:pt idx="1362">
                  <c:v>0.477601</c:v>
                </c:pt>
                <c:pt idx="1363">
                  <c:v>0.48353699999999999</c:v>
                </c:pt>
                <c:pt idx="1364">
                  <c:v>0.46925499999999998</c:v>
                </c:pt>
                <c:pt idx="1365">
                  <c:v>0.46449800000000002</c:v>
                </c:pt>
                <c:pt idx="1366">
                  <c:v>0.48241600000000001</c:v>
                </c:pt>
                <c:pt idx="1367">
                  <c:v>0.47410999999999998</c:v>
                </c:pt>
                <c:pt idx="1368">
                  <c:v>0.49192999999999998</c:v>
                </c:pt>
                <c:pt idx="1369">
                  <c:v>0.48659599999999997</c:v>
                </c:pt>
                <c:pt idx="1370">
                  <c:v>0.465924</c:v>
                </c:pt>
                <c:pt idx="1371">
                  <c:v>0.472609</c:v>
                </c:pt>
                <c:pt idx="1372">
                  <c:v>0.48362899999999998</c:v>
                </c:pt>
                <c:pt idx="1373">
                  <c:v>0.48573</c:v>
                </c:pt>
                <c:pt idx="1374">
                  <c:v>0.47225899999999998</c:v>
                </c:pt>
                <c:pt idx="1375">
                  <c:v>0.47916700000000001</c:v>
                </c:pt>
                <c:pt idx="1376">
                  <c:v>0.47912199999999999</c:v>
                </c:pt>
                <c:pt idx="1377">
                  <c:v>0.492423</c:v>
                </c:pt>
                <c:pt idx="1378">
                  <c:v>0.486624</c:v>
                </c:pt>
                <c:pt idx="1379">
                  <c:v>0.46948400000000001</c:v>
                </c:pt>
                <c:pt idx="1380">
                  <c:v>0.48837700000000001</c:v>
                </c:pt>
                <c:pt idx="1381">
                  <c:v>0.47354499999999999</c:v>
                </c:pt>
                <c:pt idx="1382">
                  <c:v>0.47553400000000001</c:v>
                </c:pt>
                <c:pt idx="1383">
                  <c:v>0.46289200000000003</c:v>
                </c:pt>
                <c:pt idx="1384">
                  <c:v>0.45989400000000002</c:v>
                </c:pt>
                <c:pt idx="1385">
                  <c:v>0.48613400000000001</c:v>
                </c:pt>
                <c:pt idx="1386">
                  <c:v>0.458453</c:v>
                </c:pt>
                <c:pt idx="1387">
                  <c:v>0.46745700000000001</c:v>
                </c:pt>
                <c:pt idx="1388">
                  <c:v>0.47980699999999998</c:v>
                </c:pt>
                <c:pt idx="1389">
                  <c:v>0.48028599999999999</c:v>
                </c:pt>
                <c:pt idx="1390">
                  <c:v>0.48643900000000001</c:v>
                </c:pt>
                <c:pt idx="1391">
                  <c:v>0.48932799999999999</c:v>
                </c:pt>
                <c:pt idx="1392">
                  <c:v>0.47677199999999997</c:v>
                </c:pt>
                <c:pt idx="1393">
                  <c:v>0.492896</c:v>
                </c:pt>
                <c:pt idx="1394">
                  <c:v>0.46651900000000002</c:v>
                </c:pt>
                <c:pt idx="1395">
                  <c:v>0.48144100000000001</c:v>
                </c:pt>
                <c:pt idx="1396">
                  <c:v>0.48639700000000002</c:v>
                </c:pt>
                <c:pt idx="1397">
                  <c:v>0.47790899999999997</c:v>
                </c:pt>
                <c:pt idx="1398">
                  <c:v>0.48167399999999999</c:v>
                </c:pt>
                <c:pt idx="1399">
                  <c:v>0.47024100000000002</c:v>
                </c:pt>
                <c:pt idx="1400">
                  <c:v>0.47237699999999999</c:v>
                </c:pt>
                <c:pt idx="1401">
                  <c:v>0.47550599999999998</c:v>
                </c:pt>
                <c:pt idx="1402">
                  <c:v>0.47159800000000002</c:v>
                </c:pt>
                <c:pt idx="1403">
                  <c:v>0.48209000000000002</c:v>
                </c:pt>
                <c:pt idx="1404">
                  <c:v>0.49654500000000001</c:v>
                </c:pt>
                <c:pt idx="1405">
                  <c:v>0.47972500000000001</c:v>
                </c:pt>
                <c:pt idx="1406">
                  <c:v>0.47732599999999997</c:v>
                </c:pt>
                <c:pt idx="1407">
                  <c:v>0.48275899999999999</c:v>
                </c:pt>
                <c:pt idx="1408">
                  <c:v>0.47724800000000001</c:v>
                </c:pt>
                <c:pt idx="1409">
                  <c:v>0.48114200000000001</c:v>
                </c:pt>
                <c:pt idx="1410">
                  <c:v>0.46860200000000002</c:v>
                </c:pt>
                <c:pt idx="1411">
                  <c:v>0.47583999999999999</c:v>
                </c:pt>
                <c:pt idx="1412">
                  <c:v>0.474329</c:v>
                </c:pt>
                <c:pt idx="1413">
                  <c:v>0.480628</c:v>
                </c:pt>
                <c:pt idx="1414">
                  <c:v>0.46752700000000003</c:v>
                </c:pt>
                <c:pt idx="1415">
                  <c:v>0.47930299999999998</c:v>
                </c:pt>
                <c:pt idx="1416">
                  <c:v>0.487846</c:v>
                </c:pt>
                <c:pt idx="1417">
                  <c:v>0.47674699999999998</c:v>
                </c:pt>
                <c:pt idx="1418">
                  <c:v>0.49882399999999999</c:v>
                </c:pt>
                <c:pt idx="1419">
                  <c:v>0.49357899999999999</c:v>
                </c:pt>
                <c:pt idx="1420">
                  <c:v>0.47136499999999998</c:v>
                </c:pt>
                <c:pt idx="1421">
                  <c:v>0.48066300000000001</c:v>
                </c:pt>
                <c:pt idx="1422">
                  <c:v>0.48322399999999999</c:v>
                </c:pt>
                <c:pt idx="1423">
                  <c:v>0.45939600000000003</c:v>
                </c:pt>
                <c:pt idx="1424">
                  <c:v>0.47576400000000002</c:v>
                </c:pt>
                <c:pt idx="1425">
                  <c:v>0.484483</c:v>
                </c:pt>
                <c:pt idx="1426">
                  <c:v>0.482128</c:v>
                </c:pt>
                <c:pt idx="1427">
                  <c:v>0.454984</c:v>
                </c:pt>
                <c:pt idx="1428">
                  <c:v>0.47573799999999999</c:v>
                </c:pt>
                <c:pt idx="1429">
                  <c:v>0.49002200000000001</c:v>
                </c:pt>
                <c:pt idx="1430">
                  <c:v>0.47467500000000001</c:v>
                </c:pt>
                <c:pt idx="1431">
                  <c:v>0.48126999999999998</c:v>
                </c:pt>
                <c:pt idx="1432">
                  <c:v>0.48180899999999999</c:v>
                </c:pt>
                <c:pt idx="1433">
                  <c:v>0.501386</c:v>
                </c:pt>
                <c:pt idx="1434">
                  <c:v>0.47681499999999999</c:v>
                </c:pt>
                <c:pt idx="1435">
                  <c:v>0.47321200000000002</c:v>
                </c:pt>
                <c:pt idx="1436">
                  <c:v>0.47339100000000001</c:v>
                </c:pt>
                <c:pt idx="1437">
                  <c:v>0.46695599999999998</c:v>
                </c:pt>
                <c:pt idx="1438">
                  <c:v>0.48016900000000001</c:v>
                </c:pt>
                <c:pt idx="1439">
                  <c:v>0.48266100000000001</c:v>
                </c:pt>
                <c:pt idx="1440">
                  <c:v>0.470302</c:v>
                </c:pt>
                <c:pt idx="1441">
                  <c:v>0.47478599999999999</c:v>
                </c:pt>
                <c:pt idx="1442">
                  <c:v>0.48706500000000003</c:v>
                </c:pt>
                <c:pt idx="1443">
                  <c:v>0.486126</c:v>
                </c:pt>
                <c:pt idx="1444">
                  <c:v>0.46865699999999999</c:v>
                </c:pt>
                <c:pt idx="1445">
                  <c:v>0.49249199999999999</c:v>
                </c:pt>
                <c:pt idx="1446">
                  <c:v>0.48979800000000001</c:v>
                </c:pt>
                <c:pt idx="1447">
                  <c:v>0.48322399999999999</c:v>
                </c:pt>
                <c:pt idx="1448">
                  <c:v>0.49945299999999998</c:v>
                </c:pt>
                <c:pt idx="1449">
                  <c:v>0.46710699999999999</c:v>
                </c:pt>
                <c:pt idx="1450">
                  <c:v>0.486211</c:v>
                </c:pt>
                <c:pt idx="1451">
                  <c:v>0.48966300000000001</c:v>
                </c:pt>
                <c:pt idx="1452">
                  <c:v>0.47116599999999997</c:v>
                </c:pt>
                <c:pt idx="1453">
                  <c:v>0.48747299999999999</c:v>
                </c:pt>
                <c:pt idx="1454">
                  <c:v>0.48100300000000001</c:v>
                </c:pt>
                <c:pt idx="1455">
                  <c:v>0.49798100000000001</c:v>
                </c:pt>
                <c:pt idx="1456">
                  <c:v>0.49087999999999998</c:v>
                </c:pt>
                <c:pt idx="1457">
                  <c:v>0.497338</c:v>
                </c:pt>
                <c:pt idx="1458">
                  <c:v>0.454206</c:v>
                </c:pt>
                <c:pt idx="1459">
                  <c:v>0.46699299999999999</c:v>
                </c:pt>
                <c:pt idx="1460">
                  <c:v>0.47411399999999998</c:v>
                </c:pt>
                <c:pt idx="1461">
                  <c:v>0.47770499999999999</c:v>
                </c:pt>
                <c:pt idx="1462">
                  <c:v>0.483045</c:v>
                </c:pt>
                <c:pt idx="1463">
                  <c:v>0.47793200000000002</c:v>
                </c:pt>
                <c:pt idx="1464">
                  <c:v>0.47081099999999998</c:v>
                </c:pt>
                <c:pt idx="1465">
                  <c:v>0.486373</c:v>
                </c:pt>
                <c:pt idx="1466">
                  <c:v>0.47847000000000001</c:v>
                </c:pt>
                <c:pt idx="1467">
                  <c:v>0.46918100000000001</c:v>
                </c:pt>
                <c:pt idx="1468">
                  <c:v>0.48642800000000003</c:v>
                </c:pt>
                <c:pt idx="1469">
                  <c:v>0.48549799999999999</c:v>
                </c:pt>
                <c:pt idx="1470">
                  <c:v>0.50196499999999999</c:v>
                </c:pt>
                <c:pt idx="1471">
                  <c:v>0.465781</c:v>
                </c:pt>
                <c:pt idx="1472">
                  <c:v>0.47286299999999998</c:v>
                </c:pt>
                <c:pt idx="1473">
                  <c:v>0.492585</c:v>
                </c:pt>
                <c:pt idx="1474">
                  <c:v>0.49127599999999999</c:v>
                </c:pt>
                <c:pt idx="1475">
                  <c:v>0.50756800000000002</c:v>
                </c:pt>
                <c:pt idx="1476">
                  <c:v>0.46817199999999998</c:v>
                </c:pt>
                <c:pt idx="1477">
                  <c:v>0.48924099999999998</c:v>
                </c:pt>
                <c:pt idx="1478">
                  <c:v>0.47688199999999997</c:v>
                </c:pt>
                <c:pt idx="1479">
                  <c:v>0.45788899999999999</c:v>
                </c:pt>
                <c:pt idx="1480">
                  <c:v>0.474686</c:v>
                </c:pt>
                <c:pt idx="1481">
                  <c:v>0.47963</c:v>
                </c:pt>
                <c:pt idx="1482">
                  <c:v>0.474659</c:v>
                </c:pt>
                <c:pt idx="1483">
                  <c:v>0.45638800000000002</c:v>
                </c:pt>
                <c:pt idx="1484">
                  <c:v>0.469476</c:v>
                </c:pt>
                <c:pt idx="1485">
                  <c:v>0.45072099999999998</c:v>
                </c:pt>
                <c:pt idx="1486">
                  <c:v>0.45241799999999999</c:v>
                </c:pt>
                <c:pt idx="1487">
                  <c:v>0.46362700000000001</c:v>
                </c:pt>
                <c:pt idx="1488">
                  <c:v>0.47319099999999997</c:v>
                </c:pt>
                <c:pt idx="1489">
                  <c:v>0.46962199999999998</c:v>
                </c:pt>
                <c:pt idx="1490">
                  <c:v>0.46571099999999999</c:v>
                </c:pt>
                <c:pt idx="1491">
                  <c:v>0.48117599999999999</c:v>
                </c:pt>
                <c:pt idx="1492">
                  <c:v>0.48228300000000002</c:v>
                </c:pt>
                <c:pt idx="1493">
                  <c:v>0.45048100000000002</c:v>
                </c:pt>
                <c:pt idx="1494">
                  <c:v>0.43801299999999999</c:v>
                </c:pt>
                <c:pt idx="1495">
                  <c:v>0.46610299999999999</c:v>
                </c:pt>
                <c:pt idx="1496">
                  <c:v>0.46221699999999999</c:v>
                </c:pt>
                <c:pt idx="1497">
                  <c:v>0.47955300000000001</c:v>
                </c:pt>
                <c:pt idx="1498">
                  <c:v>0.46337699999999998</c:v>
                </c:pt>
                <c:pt idx="1499">
                  <c:v>0.46937200000000001</c:v>
                </c:pt>
                <c:pt idx="1500">
                  <c:v>0.46809400000000001</c:v>
                </c:pt>
                <c:pt idx="1501">
                  <c:v>0.476742</c:v>
                </c:pt>
                <c:pt idx="1502">
                  <c:v>0.46400400000000003</c:v>
                </c:pt>
                <c:pt idx="1503">
                  <c:v>0.46858699999999998</c:v>
                </c:pt>
                <c:pt idx="1504">
                  <c:v>0.44922699999999999</c:v>
                </c:pt>
                <c:pt idx="1505">
                  <c:v>0.47582099999999999</c:v>
                </c:pt>
                <c:pt idx="1506">
                  <c:v>0.44434699999999999</c:v>
                </c:pt>
                <c:pt idx="1507">
                  <c:v>0.46211799999999997</c:v>
                </c:pt>
                <c:pt idx="1508">
                  <c:v>0.44828699999999999</c:v>
                </c:pt>
                <c:pt idx="1509">
                  <c:v>0.44796399999999997</c:v>
                </c:pt>
                <c:pt idx="1510">
                  <c:v>0.46466200000000002</c:v>
                </c:pt>
                <c:pt idx="1511">
                  <c:v>0.46475100000000003</c:v>
                </c:pt>
                <c:pt idx="1512">
                  <c:v>0.46713199999999999</c:v>
                </c:pt>
                <c:pt idx="1513">
                  <c:v>0.47953800000000002</c:v>
                </c:pt>
                <c:pt idx="1514">
                  <c:v>0.45234999999999997</c:v>
                </c:pt>
                <c:pt idx="1515">
                  <c:v>0.45794699999999999</c:v>
                </c:pt>
                <c:pt idx="1516">
                  <c:v>0.50093200000000004</c:v>
                </c:pt>
                <c:pt idx="1517">
                  <c:v>0.45780199999999999</c:v>
                </c:pt>
                <c:pt idx="1518">
                  <c:v>0.47326299999999999</c:v>
                </c:pt>
                <c:pt idx="1519">
                  <c:v>0.46377299999999999</c:v>
                </c:pt>
                <c:pt idx="1520">
                  <c:v>0.45479700000000001</c:v>
                </c:pt>
                <c:pt idx="1521">
                  <c:v>0.46111099999999999</c:v>
                </c:pt>
                <c:pt idx="1522">
                  <c:v>0.47789500000000001</c:v>
                </c:pt>
                <c:pt idx="1523">
                  <c:v>0.463675</c:v>
                </c:pt>
                <c:pt idx="1524">
                  <c:v>0.46790399999999999</c:v>
                </c:pt>
                <c:pt idx="1525">
                  <c:v>0.478072</c:v>
                </c:pt>
                <c:pt idx="1526">
                  <c:v>0.45455499999999999</c:v>
                </c:pt>
                <c:pt idx="1527">
                  <c:v>0.47435899999999998</c:v>
                </c:pt>
                <c:pt idx="1528">
                  <c:v>0.48209299999999999</c:v>
                </c:pt>
                <c:pt idx="1529">
                  <c:v>0.448077</c:v>
                </c:pt>
                <c:pt idx="1530">
                  <c:v>0.44989000000000001</c:v>
                </c:pt>
                <c:pt idx="1531">
                  <c:v>0.45485599999999998</c:v>
                </c:pt>
                <c:pt idx="1532">
                  <c:v>0.45655899999999999</c:v>
                </c:pt>
                <c:pt idx="1533">
                  <c:v>0.465165</c:v>
                </c:pt>
                <c:pt idx="1534">
                  <c:v>0.44575500000000001</c:v>
                </c:pt>
                <c:pt idx="1535">
                  <c:v>0.453982</c:v>
                </c:pt>
                <c:pt idx="1536">
                  <c:v>0.45948699999999998</c:v>
                </c:pt>
                <c:pt idx="1537">
                  <c:v>0.44600000000000001</c:v>
                </c:pt>
                <c:pt idx="1538">
                  <c:v>0.46204299999999998</c:v>
                </c:pt>
                <c:pt idx="1539">
                  <c:v>0.451627</c:v>
                </c:pt>
                <c:pt idx="1540">
                  <c:v>0.469968</c:v>
                </c:pt>
                <c:pt idx="1541">
                  <c:v>0.473638</c:v>
                </c:pt>
                <c:pt idx="1542">
                  <c:v>0.47149099999999999</c:v>
                </c:pt>
                <c:pt idx="1543">
                  <c:v>0.461233</c:v>
                </c:pt>
                <c:pt idx="1544">
                  <c:v>0.46677299999999999</c:v>
                </c:pt>
                <c:pt idx="1545">
                  <c:v>0.45686500000000002</c:v>
                </c:pt>
                <c:pt idx="1546">
                  <c:v>0.462418</c:v>
                </c:pt>
                <c:pt idx="1547">
                  <c:v>0.44585599999999997</c:v>
                </c:pt>
                <c:pt idx="1548">
                  <c:v>0.46587699999999999</c:v>
                </c:pt>
                <c:pt idx="1549">
                  <c:v>0.45449600000000001</c:v>
                </c:pt>
                <c:pt idx="1550">
                  <c:v>0.48626200000000003</c:v>
                </c:pt>
                <c:pt idx="1551">
                  <c:v>0.44853399999999999</c:v>
                </c:pt>
                <c:pt idx="1552">
                  <c:v>0.46972000000000003</c:v>
                </c:pt>
                <c:pt idx="1553">
                  <c:v>0.46043600000000001</c:v>
                </c:pt>
                <c:pt idx="1554">
                  <c:v>0.45211699999999999</c:v>
                </c:pt>
                <c:pt idx="1555">
                  <c:v>0.49057800000000001</c:v>
                </c:pt>
                <c:pt idx="1556">
                  <c:v>0.48735400000000001</c:v>
                </c:pt>
                <c:pt idx="1557">
                  <c:v>0.477802</c:v>
                </c:pt>
                <c:pt idx="1558">
                  <c:v>0.45545000000000002</c:v>
                </c:pt>
                <c:pt idx="1559">
                  <c:v>0.48116999999999999</c:v>
                </c:pt>
                <c:pt idx="1560">
                  <c:v>0.45394600000000002</c:v>
                </c:pt>
                <c:pt idx="1561">
                  <c:v>0.46092100000000003</c:v>
                </c:pt>
                <c:pt idx="1562">
                  <c:v>0.46065</c:v>
                </c:pt>
                <c:pt idx="1563">
                  <c:v>0.47092299999999998</c:v>
                </c:pt>
                <c:pt idx="1564">
                  <c:v>0.46263500000000002</c:v>
                </c:pt>
                <c:pt idx="1565">
                  <c:v>0.46860800000000002</c:v>
                </c:pt>
                <c:pt idx="1566">
                  <c:v>0.472939</c:v>
                </c:pt>
                <c:pt idx="1567">
                  <c:v>0.46457599999999999</c:v>
                </c:pt>
                <c:pt idx="1568">
                  <c:v>0.49057200000000001</c:v>
                </c:pt>
                <c:pt idx="1569">
                  <c:v>0.47914899999999999</c:v>
                </c:pt>
                <c:pt idx="1570">
                  <c:v>0.47652600000000001</c:v>
                </c:pt>
                <c:pt idx="1571">
                  <c:v>0.47558099999999998</c:v>
                </c:pt>
                <c:pt idx="1572">
                  <c:v>0.47531600000000002</c:v>
                </c:pt>
                <c:pt idx="1573">
                  <c:v>0.49539299999999997</c:v>
                </c:pt>
                <c:pt idx="1574">
                  <c:v>0.44696799999999998</c:v>
                </c:pt>
                <c:pt idx="1575">
                  <c:v>0.463501</c:v>
                </c:pt>
                <c:pt idx="1576">
                  <c:v>0.47317799999999999</c:v>
                </c:pt>
                <c:pt idx="1577">
                  <c:v>0.44826500000000002</c:v>
                </c:pt>
                <c:pt idx="1578">
                  <c:v>0.45508700000000002</c:v>
                </c:pt>
                <c:pt idx="1579">
                  <c:v>0.45838800000000002</c:v>
                </c:pt>
                <c:pt idx="1580">
                  <c:v>0.46557599999999999</c:v>
                </c:pt>
                <c:pt idx="1581">
                  <c:v>0.447071</c:v>
                </c:pt>
                <c:pt idx="1582">
                  <c:v>0.43087199999999998</c:v>
                </c:pt>
                <c:pt idx="1583">
                  <c:v>0.47613499999999997</c:v>
                </c:pt>
                <c:pt idx="1584">
                  <c:v>0.45138699999999998</c:v>
                </c:pt>
                <c:pt idx="1585">
                  <c:v>0.45791199999999999</c:v>
                </c:pt>
                <c:pt idx="1586">
                  <c:v>0.46542600000000001</c:v>
                </c:pt>
                <c:pt idx="1587">
                  <c:v>0.45475199999999999</c:v>
                </c:pt>
                <c:pt idx="1588">
                  <c:v>0.45021600000000001</c:v>
                </c:pt>
                <c:pt idx="1589">
                  <c:v>0.466812</c:v>
                </c:pt>
                <c:pt idx="1590">
                  <c:v>0.46319100000000002</c:v>
                </c:pt>
                <c:pt idx="1591">
                  <c:v>0.47151999999999999</c:v>
                </c:pt>
                <c:pt idx="1592">
                  <c:v>0.46503699999999998</c:v>
                </c:pt>
                <c:pt idx="1593">
                  <c:v>0.48452600000000001</c:v>
                </c:pt>
                <c:pt idx="1594">
                  <c:v>0.48313899999999999</c:v>
                </c:pt>
                <c:pt idx="1595">
                  <c:v>0.47705399999999998</c:v>
                </c:pt>
                <c:pt idx="1596">
                  <c:v>0.46367599999999998</c:v>
                </c:pt>
                <c:pt idx="1597">
                  <c:v>0.46989399999999998</c:v>
                </c:pt>
                <c:pt idx="1598">
                  <c:v>0.46531899999999998</c:v>
                </c:pt>
                <c:pt idx="1599">
                  <c:v>0.46342800000000001</c:v>
                </c:pt>
                <c:pt idx="1600">
                  <c:v>0.46957500000000002</c:v>
                </c:pt>
                <c:pt idx="1601">
                  <c:v>0.48035899999999998</c:v>
                </c:pt>
                <c:pt idx="1602">
                  <c:v>0.46252700000000002</c:v>
                </c:pt>
                <c:pt idx="1603">
                  <c:v>0.47577700000000001</c:v>
                </c:pt>
                <c:pt idx="1604">
                  <c:v>0.45112400000000002</c:v>
                </c:pt>
                <c:pt idx="1605">
                  <c:v>0.45173200000000002</c:v>
                </c:pt>
                <c:pt idx="1606">
                  <c:v>0.46627200000000002</c:v>
                </c:pt>
                <c:pt idx="1607">
                  <c:v>0.48950199999999999</c:v>
                </c:pt>
                <c:pt idx="1608">
                  <c:v>0.48399999999999999</c:v>
                </c:pt>
                <c:pt idx="1609">
                  <c:v>0.48965500000000001</c:v>
                </c:pt>
                <c:pt idx="1610">
                  <c:v>0.46512700000000001</c:v>
                </c:pt>
                <c:pt idx="1611">
                  <c:v>0.444519</c:v>
                </c:pt>
                <c:pt idx="1612">
                  <c:v>0.477186</c:v>
                </c:pt>
                <c:pt idx="1613">
                  <c:v>0.47056999999999999</c:v>
                </c:pt>
                <c:pt idx="1614">
                  <c:v>0.46776000000000001</c:v>
                </c:pt>
                <c:pt idx="1615">
                  <c:v>0.49065500000000001</c:v>
                </c:pt>
                <c:pt idx="1616">
                  <c:v>0.45311200000000001</c:v>
                </c:pt>
                <c:pt idx="1617">
                  <c:v>0.47470800000000002</c:v>
                </c:pt>
                <c:pt idx="1618">
                  <c:v>0.48777900000000002</c:v>
                </c:pt>
                <c:pt idx="1619">
                  <c:v>0.47550199999999998</c:v>
                </c:pt>
                <c:pt idx="1620">
                  <c:v>0.44776899999999997</c:v>
                </c:pt>
                <c:pt idx="1621">
                  <c:v>0.453376</c:v>
                </c:pt>
                <c:pt idx="1622">
                  <c:v>0.47584700000000002</c:v>
                </c:pt>
                <c:pt idx="1623">
                  <c:v>0.46868100000000001</c:v>
                </c:pt>
                <c:pt idx="1624">
                  <c:v>0.46363599999999999</c:v>
                </c:pt>
                <c:pt idx="1625">
                  <c:v>0.482956</c:v>
                </c:pt>
                <c:pt idx="1626">
                  <c:v>0.45446700000000001</c:v>
                </c:pt>
                <c:pt idx="1627">
                  <c:v>0.45721899999999999</c:v>
                </c:pt>
                <c:pt idx="1628">
                  <c:v>0.45380500000000001</c:v>
                </c:pt>
                <c:pt idx="1629">
                  <c:v>0.47051799999999999</c:v>
                </c:pt>
                <c:pt idx="1630">
                  <c:v>0.48074499999999998</c:v>
                </c:pt>
                <c:pt idx="1631">
                  <c:v>0.46438699999999999</c:v>
                </c:pt>
                <c:pt idx="1632">
                  <c:v>0.462225</c:v>
                </c:pt>
                <c:pt idx="1633">
                  <c:v>0.46398699999999998</c:v>
                </c:pt>
                <c:pt idx="1634">
                  <c:v>0.47171200000000002</c:v>
                </c:pt>
                <c:pt idx="1635">
                  <c:v>0.46052100000000001</c:v>
                </c:pt>
                <c:pt idx="1636">
                  <c:v>0.45347500000000002</c:v>
                </c:pt>
                <c:pt idx="1637">
                  <c:v>0.47202499999999997</c:v>
                </c:pt>
                <c:pt idx="1638">
                  <c:v>0.47040900000000002</c:v>
                </c:pt>
                <c:pt idx="1639">
                  <c:v>0.44945200000000002</c:v>
                </c:pt>
                <c:pt idx="1640">
                  <c:v>0.47612399999999999</c:v>
                </c:pt>
                <c:pt idx="1641">
                  <c:v>0.45421099999999998</c:v>
                </c:pt>
                <c:pt idx="1642">
                  <c:v>0.47065099999999999</c:v>
                </c:pt>
                <c:pt idx="1643">
                  <c:v>0.45812700000000001</c:v>
                </c:pt>
                <c:pt idx="1644">
                  <c:v>0.471246</c:v>
                </c:pt>
                <c:pt idx="1645">
                  <c:v>0.44581999999999999</c:v>
                </c:pt>
                <c:pt idx="1646">
                  <c:v>0.48680899999999999</c:v>
                </c:pt>
                <c:pt idx="1647">
                  <c:v>0.48265999999999998</c:v>
                </c:pt>
                <c:pt idx="1648">
                  <c:v>0.46943800000000002</c:v>
                </c:pt>
                <c:pt idx="1649">
                  <c:v>0.44046099999999999</c:v>
                </c:pt>
                <c:pt idx="1650">
                  <c:v>0.47249999999999998</c:v>
                </c:pt>
                <c:pt idx="1651">
                  <c:v>0.47850300000000001</c:v>
                </c:pt>
                <c:pt idx="1652">
                  <c:v>0.45972099999999999</c:v>
                </c:pt>
                <c:pt idx="1653">
                  <c:v>0.47683999999999999</c:v>
                </c:pt>
                <c:pt idx="1654">
                  <c:v>0.46860600000000002</c:v>
                </c:pt>
                <c:pt idx="1655">
                  <c:v>0.46798699999999999</c:v>
                </c:pt>
                <c:pt idx="1656">
                  <c:v>0.47762300000000002</c:v>
                </c:pt>
                <c:pt idx="1657">
                  <c:v>0.47254099999999999</c:v>
                </c:pt>
                <c:pt idx="1658">
                  <c:v>0.45704800000000001</c:v>
                </c:pt>
                <c:pt idx="1659">
                  <c:v>0.46560800000000002</c:v>
                </c:pt>
                <c:pt idx="1660">
                  <c:v>0.48473899999999998</c:v>
                </c:pt>
                <c:pt idx="1661">
                  <c:v>0.46432400000000001</c:v>
                </c:pt>
                <c:pt idx="1662">
                  <c:v>0.48090699999999997</c:v>
                </c:pt>
                <c:pt idx="1663">
                  <c:v>0.45588899999999999</c:v>
                </c:pt>
                <c:pt idx="1664">
                  <c:v>0.46017200000000003</c:v>
                </c:pt>
                <c:pt idx="1665">
                  <c:v>0.46820600000000001</c:v>
                </c:pt>
                <c:pt idx="1666">
                  <c:v>0.47931800000000002</c:v>
                </c:pt>
                <c:pt idx="1667">
                  <c:v>0.46692</c:v>
                </c:pt>
                <c:pt idx="1668">
                  <c:v>0.44955600000000001</c:v>
                </c:pt>
                <c:pt idx="1669">
                  <c:v>0.47045900000000002</c:v>
                </c:pt>
                <c:pt idx="1670">
                  <c:v>0.45851500000000001</c:v>
                </c:pt>
                <c:pt idx="1671">
                  <c:v>0.45421299999999998</c:v>
                </c:pt>
                <c:pt idx="1672">
                  <c:v>0.468416</c:v>
                </c:pt>
                <c:pt idx="1673">
                  <c:v>0.476489</c:v>
                </c:pt>
                <c:pt idx="1674">
                  <c:v>0.45377200000000001</c:v>
                </c:pt>
                <c:pt idx="1675">
                  <c:v>0.46978300000000001</c:v>
                </c:pt>
                <c:pt idx="1676">
                  <c:v>0.47802499999999998</c:v>
                </c:pt>
                <c:pt idx="1677">
                  <c:v>0.47279500000000002</c:v>
                </c:pt>
                <c:pt idx="1678">
                  <c:v>0.47499999999999998</c:v>
                </c:pt>
                <c:pt idx="1679">
                  <c:v>0.47373500000000002</c:v>
                </c:pt>
                <c:pt idx="1680">
                  <c:v>0.491782</c:v>
                </c:pt>
                <c:pt idx="1681">
                  <c:v>0.46792699999999998</c:v>
                </c:pt>
                <c:pt idx="1682">
                  <c:v>0.479763</c:v>
                </c:pt>
                <c:pt idx="1683">
                  <c:v>0.48831000000000002</c:v>
                </c:pt>
                <c:pt idx="1684">
                  <c:v>0.45921099999999998</c:v>
                </c:pt>
                <c:pt idx="1685">
                  <c:v>0.48436200000000001</c:v>
                </c:pt>
                <c:pt idx="1686">
                  <c:v>0.46463300000000002</c:v>
                </c:pt>
                <c:pt idx="1687">
                  <c:v>0.47672700000000001</c:v>
                </c:pt>
                <c:pt idx="1688">
                  <c:v>0.48367300000000002</c:v>
                </c:pt>
                <c:pt idx="1689">
                  <c:v>0.46832600000000002</c:v>
                </c:pt>
                <c:pt idx="1690">
                  <c:v>0.463646</c:v>
                </c:pt>
                <c:pt idx="1691">
                  <c:v>0.44448100000000001</c:v>
                </c:pt>
                <c:pt idx="1692">
                  <c:v>0.47453299999999998</c:v>
                </c:pt>
                <c:pt idx="1693">
                  <c:v>0.45398899999999998</c:v>
                </c:pt>
                <c:pt idx="1694">
                  <c:v>0.50106200000000001</c:v>
                </c:pt>
                <c:pt idx="1695">
                  <c:v>0.46745900000000001</c:v>
                </c:pt>
                <c:pt idx="1696">
                  <c:v>0.47164499999999998</c:v>
                </c:pt>
                <c:pt idx="1697">
                  <c:v>0.460258</c:v>
                </c:pt>
                <c:pt idx="1698">
                  <c:v>0.47930699999999998</c:v>
                </c:pt>
                <c:pt idx="1699">
                  <c:v>0.49245299999999997</c:v>
                </c:pt>
                <c:pt idx="1700">
                  <c:v>0.47089199999999998</c:v>
                </c:pt>
                <c:pt idx="1701">
                  <c:v>0.4803</c:v>
                </c:pt>
                <c:pt idx="1702">
                  <c:v>0.467839</c:v>
                </c:pt>
                <c:pt idx="1703">
                  <c:v>0.46753</c:v>
                </c:pt>
                <c:pt idx="1704">
                  <c:v>0.46723399999999998</c:v>
                </c:pt>
                <c:pt idx="1705">
                  <c:v>0.46218300000000001</c:v>
                </c:pt>
                <c:pt idx="1706">
                  <c:v>0.47733599999999998</c:v>
                </c:pt>
                <c:pt idx="1707">
                  <c:v>0.49748999999999999</c:v>
                </c:pt>
                <c:pt idx="1708">
                  <c:v>0.466225</c:v>
                </c:pt>
                <c:pt idx="1709">
                  <c:v>0.45169900000000002</c:v>
                </c:pt>
                <c:pt idx="1710">
                  <c:v>0.45186399999999999</c:v>
                </c:pt>
                <c:pt idx="1711">
                  <c:v>0.43840200000000001</c:v>
                </c:pt>
                <c:pt idx="1712">
                  <c:v>0.47967700000000002</c:v>
                </c:pt>
                <c:pt idx="1713">
                  <c:v>0.47706500000000002</c:v>
                </c:pt>
                <c:pt idx="1714">
                  <c:v>0.48052899999999998</c:v>
                </c:pt>
                <c:pt idx="1715">
                  <c:v>0.48696600000000001</c:v>
                </c:pt>
                <c:pt idx="1716">
                  <c:v>0.49823299999999998</c:v>
                </c:pt>
                <c:pt idx="1717">
                  <c:v>0.48147800000000002</c:v>
                </c:pt>
                <c:pt idx="1718">
                  <c:v>0.48111799999999999</c:v>
                </c:pt>
                <c:pt idx="1719">
                  <c:v>0.47065699999999999</c:v>
                </c:pt>
                <c:pt idx="1720">
                  <c:v>0.47</c:v>
                </c:pt>
                <c:pt idx="1721">
                  <c:v>0.46754400000000002</c:v>
                </c:pt>
                <c:pt idx="1722">
                  <c:v>0.472414</c:v>
                </c:pt>
                <c:pt idx="1723">
                  <c:v>0.487701</c:v>
                </c:pt>
                <c:pt idx="1724">
                  <c:v>0.48759400000000003</c:v>
                </c:pt>
                <c:pt idx="1725">
                  <c:v>0.47820099999999999</c:v>
                </c:pt>
                <c:pt idx="1726">
                  <c:v>0.47928399999999999</c:v>
                </c:pt>
                <c:pt idx="1727">
                  <c:v>0.47289199999999998</c:v>
                </c:pt>
                <c:pt idx="1728">
                  <c:v>0.46876400000000001</c:v>
                </c:pt>
                <c:pt idx="1729">
                  <c:v>0.45782200000000001</c:v>
                </c:pt>
                <c:pt idx="1730">
                  <c:v>0.47899199999999997</c:v>
                </c:pt>
                <c:pt idx="1731">
                  <c:v>0.47476499999999999</c:v>
                </c:pt>
                <c:pt idx="1732">
                  <c:v>0.48197800000000002</c:v>
                </c:pt>
                <c:pt idx="1733">
                  <c:v>0.45275300000000002</c:v>
                </c:pt>
                <c:pt idx="1734">
                  <c:v>0.48478700000000002</c:v>
                </c:pt>
                <c:pt idx="1735">
                  <c:v>0.47870800000000002</c:v>
                </c:pt>
                <c:pt idx="1736">
                  <c:v>0.47823300000000002</c:v>
                </c:pt>
                <c:pt idx="1737">
                  <c:v>0.47808499999999998</c:v>
                </c:pt>
                <c:pt idx="1738">
                  <c:v>0.487317</c:v>
                </c:pt>
                <c:pt idx="1739">
                  <c:v>0.48182799999999998</c:v>
                </c:pt>
                <c:pt idx="1740">
                  <c:v>0.45463300000000001</c:v>
                </c:pt>
                <c:pt idx="1741">
                  <c:v>0.47502699999999998</c:v>
                </c:pt>
                <c:pt idx="1742">
                  <c:v>0.45439600000000002</c:v>
                </c:pt>
                <c:pt idx="1743">
                  <c:v>0.47448400000000002</c:v>
                </c:pt>
                <c:pt idx="1744">
                  <c:v>0.47653400000000001</c:v>
                </c:pt>
                <c:pt idx="1745">
                  <c:v>0.46067900000000001</c:v>
                </c:pt>
                <c:pt idx="1746">
                  <c:v>0.46402599999999999</c:v>
                </c:pt>
                <c:pt idx="1747">
                  <c:v>0.47393099999999999</c:v>
                </c:pt>
                <c:pt idx="1748">
                  <c:v>0.489597</c:v>
                </c:pt>
                <c:pt idx="1749">
                  <c:v>0.48680899999999999</c:v>
                </c:pt>
                <c:pt idx="1750">
                  <c:v>0.47886299999999998</c:v>
                </c:pt>
                <c:pt idx="1751">
                  <c:v>0.45230599999999999</c:v>
                </c:pt>
                <c:pt idx="1752">
                  <c:v>0.45033299999999998</c:v>
                </c:pt>
                <c:pt idx="1753">
                  <c:v>0.47765099999999999</c:v>
                </c:pt>
                <c:pt idx="1754">
                  <c:v>0.48010599999999998</c:v>
                </c:pt>
                <c:pt idx="1755">
                  <c:v>0.474495</c:v>
                </c:pt>
                <c:pt idx="1756">
                  <c:v>0.46613900000000003</c:v>
                </c:pt>
                <c:pt idx="1757">
                  <c:v>0.46030900000000002</c:v>
                </c:pt>
                <c:pt idx="1758">
                  <c:v>0.49649700000000002</c:v>
                </c:pt>
                <c:pt idx="1759">
                  <c:v>0.468831</c:v>
                </c:pt>
                <c:pt idx="1760">
                  <c:v>0.46220299999999997</c:v>
                </c:pt>
                <c:pt idx="1761">
                  <c:v>0.49453399999999997</c:v>
                </c:pt>
                <c:pt idx="1762">
                  <c:v>0.48247899999999999</c:v>
                </c:pt>
                <c:pt idx="1763">
                  <c:v>0.475437</c:v>
                </c:pt>
                <c:pt idx="1764">
                  <c:v>0.459428</c:v>
                </c:pt>
                <c:pt idx="1765">
                  <c:v>0.47275600000000001</c:v>
                </c:pt>
                <c:pt idx="1766">
                  <c:v>0.46243099999999998</c:v>
                </c:pt>
                <c:pt idx="1767">
                  <c:v>0.46476800000000001</c:v>
                </c:pt>
                <c:pt idx="1768">
                  <c:v>0.46952700000000003</c:v>
                </c:pt>
                <c:pt idx="1769">
                  <c:v>0.472078</c:v>
                </c:pt>
                <c:pt idx="1770">
                  <c:v>0.48984</c:v>
                </c:pt>
                <c:pt idx="1771">
                  <c:v>0.49501099999999998</c:v>
                </c:pt>
                <c:pt idx="1772">
                  <c:v>0.47212799999999999</c:v>
                </c:pt>
                <c:pt idx="1773">
                  <c:v>0.48782300000000001</c:v>
                </c:pt>
                <c:pt idx="1774">
                  <c:v>0.47931400000000002</c:v>
                </c:pt>
                <c:pt idx="1775">
                  <c:v>0.48870999999999998</c:v>
                </c:pt>
                <c:pt idx="1776">
                  <c:v>0.48078599999999999</c:v>
                </c:pt>
                <c:pt idx="1777">
                  <c:v>0.48412699999999997</c:v>
                </c:pt>
                <c:pt idx="1778">
                  <c:v>0.48418299999999997</c:v>
                </c:pt>
                <c:pt idx="1779">
                  <c:v>0.475082</c:v>
                </c:pt>
                <c:pt idx="1780">
                  <c:v>0.46523599999999998</c:v>
                </c:pt>
                <c:pt idx="1781">
                  <c:v>0.47454200000000002</c:v>
                </c:pt>
                <c:pt idx="1782">
                  <c:v>0.48945699999999998</c:v>
                </c:pt>
                <c:pt idx="1783">
                  <c:v>0.487259</c:v>
                </c:pt>
                <c:pt idx="1784">
                  <c:v>0.49725399999999997</c:v>
                </c:pt>
                <c:pt idx="1785">
                  <c:v>0.48456700000000003</c:v>
                </c:pt>
                <c:pt idx="1786">
                  <c:v>0.46349400000000002</c:v>
                </c:pt>
                <c:pt idx="1787">
                  <c:v>0.48644100000000001</c:v>
                </c:pt>
                <c:pt idx="1788">
                  <c:v>0.479632</c:v>
                </c:pt>
                <c:pt idx="1789">
                  <c:v>0.46680700000000003</c:v>
                </c:pt>
                <c:pt idx="1790">
                  <c:v>0.470244</c:v>
                </c:pt>
                <c:pt idx="1791">
                  <c:v>0.485931</c:v>
                </c:pt>
                <c:pt idx="1792">
                  <c:v>0.46975499999999998</c:v>
                </c:pt>
                <c:pt idx="1793">
                  <c:v>0.46263399999999999</c:v>
                </c:pt>
                <c:pt idx="1794">
                  <c:v>0.44142999999999999</c:v>
                </c:pt>
                <c:pt idx="1795">
                  <c:v>0.48770200000000002</c:v>
                </c:pt>
                <c:pt idx="1796">
                  <c:v>0.45339200000000002</c:v>
                </c:pt>
                <c:pt idx="1797">
                  <c:v>0.48386400000000002</c:v>
                </c:pt>
                <c:pt idx="1798">
                  <c:v>0.49213400000000002</c:v>
                </c:pt>
                <c:pt idx="1799">
                  <c:v>0.47379199999999999</c:v>
                </c:pt>
                <c:pt idx="1800">
                  <c:v>0.46711000000000003</c:v>
                </c:pt>
                <c:pt idx="1801">
                  <c:v>0.45412999999999998</c:v>
                </c:pt>
                <c:pt idx="1802">
                  <c:v>0.45502100000000001</c:v>
                </c:pt>
                <c:pt idx="1803">
                  <c:v>0.45695400000000003</c:v>
                </c:pt>
                <c:pt idx="1804">
                  <c:v>0.486072</c:v>
                </c:pt>
                <c:pt idx="1805">
                  <c:v>0.45886199999999999</c:v>
                </c:pt>
                <c:pt idx="1806">
                  <c:v>0.44597199999999998</c:v>
                </c:pt>
                <c:pt idx="1807">
                  <c:v>0.45675700000000002</c:v>
                </c:pt>
                <c:pt idx="1808">
                  <c:v>0.46438400000000002</c:v>
                </c:pt>
                <c:pt idx="1809">
                  <c:v>0.48093799999999998</c:v>
                </c:pt>
                <c:pt idx="1810">
                  <c:v>0.49281900000000001</c:v>
                </c:pt>
                <c:pt idx="1811">
                  <c:v>0.47358899999999998</c:v>
                </c:pt>
                <c:pt idx="1812">
                  <c:v>0.48763600000000001</c:v>
                </c:pt>
                <c:pt idx="1813">
                  <c:v>0.46903699999999998</c:v>
                </c:pt>
                <c:pt idx="1814">
                  <c:v>0.45404499999999998</c:v>
                </c:pt>
                <c:pt idx="1815">
                  <c:v>0.46822599999999998</c:v>
                </c:pt>
                <c:pt idx="1816">
                  <c:v>0.46806900000000001</c:v>
                </c:pt>
                <c:pt idx="1817">
                  <c:v>0.46082299999999998</c:v>
                </c:pt>
                <c:pt idx="1818">
                  <c:v>0.46824399999999999</c:v>
                </c:pt>
                <c:pt idx="1819">
                  <c:v>0.448546</c:v>
                </c:pt>
                <c:pt idx="1820">
                  <c:v>0.45956799999999998</c:v>
                </c:pt>
                <c:pt idx="1821">
                  <c:v>0.467358</c:v>
                </c:pt>
                <c:pt idx="1822">
                  <c:v>0.48900399999999999</c:v>
                </c:pt>
                <c:pt idx="1823">
                  <c:v>0.458262</c:v>
                </c:pt>
                <c:pt idx="1824">
                  <c:v>0.45849699999999999</c:v>
                </c:pt>
                <c:pt idx="1825">
                  <c:v>0.47631600000000002</c:v>
                </c:pt>
                <c:pt idx="1826">
                  <c:v>0.45375300000000002</c:v>
                </c:pt>
                <c:pt idx="1827">
                  <c:v>0.47747600000000001</c:v>
                </c:pt>
                <c:pt idx="1828">
                  <c:v>0.48686200000000002</c:v>
                </c:pt>
                <c:pt idx="1829">
                  <c:v>0.46306700000000001</c:v>
                </c:pt>
                <c:pt idx="1830">
                  <c:v>0.47171600000000002</c:v>
                </c:pt>
                <c:pt idx="1831">
                  <c:v>0.49102400000000002</c:v>
                </c:pt>
                <c:pt idx="1832">
                  <c:v>0.454345</c:v>
                </c:pt>
                <c:pt idx="1833">
                  <c:v>0.46680899999999997</c:v>
                </c:pt>
                <c:pt idx="1834">
                  <c:v>0.47352</c:v>
                </c:pt>
                <c:pt idx="1835">
                  <c:v>0.46326099999999998</c:v>
                </c:pt>
                <c:pt idx="1836">
                  <c:v>0.45268799999999998</c:v>
                </c:pt>
                <c:pt idx="1837">
                  <c:v>0.47322799999999998</c:v>
                </c:pt>
                <c:pt idx="1838">
                  <c:v>0.44022</c:v>
                </c:pt>
                <c:pt idx="1839">
                  <c:v>0.46493600000000002</c:v>
                </c:pt>
                <c:pt idx="1840">
                  <c:v>0.45640700000000001</c:v>
                </c:pt>
                <c:pt idx="1841">
                  <c:v>0.48027399999999998</c:v>
                </c:pt>
                <c:pt idx="1842">
                  <c:v>0.48130899999999999</c:v>
                </c:pt>
                <c:pt idx="1843">
                  <c:v>0.479935</c:v>
                </c:pt>
                <c:pt idx="1844">
                  <c:v>0.49021300000000001</c:v>
                </c:pt>
                <c:pt idx="1845">
                  <c:v>0.48178900000000002</c:v>
                </c:pt>
                <c:pt idx="1846">
                  <c:v>0.47456700000000002</c:v>
                </c:pt>
                <c:pt idx="1847">
                  <c:v>0.45566099999999998</c:v>
                </c:pt>
                <c:pt idx="1848">
                  <c:v>0.450849</c:v>
                </c:pt>
                <c:pt idx="1849">
                  <c:v>0.483769</c:v>
                </c:pt>
                <c:pt idx="1850">
                  <c:v>0.45302500000000001</c:v>
                </c:pt>
                <c:pt idx="1851">
                  <c:v>0.47950399999999999</c:v>
                </c:pt>
                <c:pt idx="1852">
                  <c:v>0.472999</c:v>
                </c:pt>
                <c:pt idx="1853">
                  <c:v>0.47432299999999999</c:v>
                </c:pt>
                <c:pt idx="1854">
                  <c:v>0.47598699999999999</c:v>
                </c:pt>
                <c:pt idx="1855">
                  <c:v>0.46486499999999997</c:v>
                </c:pt>
                <c:pt idx="1856">
                  <c:v>0.475105</c:v>
                </c:pt>
                <c:pt idx="1857">
                  <c:v>0.47096100000000002</c:v>
                </c:pt>
                <c:pt idx="1858">
                  <c:v>0.47894700000000001</c:v>
                </c:pt>
                <c:pt idx="1859">
                  <c:v>0.474078</c:v>
                </c:pt>
                <c:pt idx="1860">
                  <c:v>0.47153499999999998</c:v>
                </c:pt>
                <c:pt idx="1861">
                  <c:v>0.465951</c:v>
                </c:pt>
                <c:pt idx="1862">
                  <c:v>0.45932800000000001</c:v>
                </c:pt>
                <c:pt idx="1863">
                  <c:v>0.465005</c:v>
                </c:pt>
                <c:pt idx="1864">
                  <c:v>0.44605</c:v>
                </c:pt>
                <c:pt idx="1865">
                  <c:v>0.46125899999999997</c:v>
                </c:pt>
                <c:pt idx="1866">
                  <c:v>0.493008</c:v>
                </c:pt>
                <c:pt idx="1867">
                  <c:v>0.485983</c:v>
                </c:pt>
                <c:pt idx="1868">
                  <c:v>0.45</c:v>
                </c:pt>
                <c:pt idx="1869">
                  <c:v>0.467947</c:v>
                </c:pt>
                <c:pt idx="1870">
                  <c:v>0.49349700000000002</c:v>
                </c:pt>
                <c:pt idx="1871">
                  <c:v>0.49088999999999999</c:v>
                </c:pt>
                <c:pt idx="1872">
                  <c:v>0.48322599999999999</c:v>
                </c:pt>
                <c:pt idx="1873">
                  <c:v>0.47304299999999999</c:v>
                </c:pt>
                <c:pt idx="1874">
                  <c:v>0.456598</c:v>
                </c:pt>
                <c:pt idx="1875">
                  <c:v>0.46831400000000001</c:v>
                </c:pt>
                <c:pt idx="1876">
                  <c:v>0.46659499999999998</c:v>
                </c:pt>
                <c:pt idx="1877">
                  <c:v>0.45952900000000002</c:v>
                </c:pt>
                <c:pt idx="1878">
                  <c:v>0.47077599999999997</c:v>
                </c:pt>
                <c:pt idx="1879">
                  <c:v>0.48171000000000003</c:v>
                </c:pt>
                <c:pt idx="1880">
                  <c:v>0.44875100000000001</c:v>
                </c:pt>
                <c:pt idx="1881">
                  <c:v>0.483045</c:v>
                </c:pt>
                <c:pt idx="1882">
                  <c:v>0.46743699999999999</c:v>
                </c:pt>
                <c:pt idx="1883">
                  <c:v>0.48179899999999998</c:v>
                </c:pt>
                <c:pt idx="1884">
                  <c:v>0.46906799999999998</c:v>
                </c:pt>
                <c:pt idx="1885">
                  <c:v>0.46438699999999999</c:v>
                </c:pt>
                <c:pt idx="1886">
                  <c:v>0.47920699999999999</c:v>
                </c:pt>
                <c:pt idx="1887">
                  <c:v>0.48354799999999998</c:v>
                </c:pt>
                <c:pt idx="1888">
                  <c:v>0.470551</c:v>
                </c:pt>
                <c:pt idx="1889">
                  <c:v>0.48382999999999998</c:v>
                </c:pt>
                <c:pt idx="1890">
                  <c:v>0.45016499999999998</c:v>
                </c:pt>
                <c:pt idx="1891">
                  <c:v>0.45455499999999999</c:v>
                </c:pt>
                <c:pt idx="1892">
                  <c:v>0.47369</c:v>
                </c:pt>
                <c:pt idx="1893">
                  <c:v>0.49620300000000001</c:v>
                </c:pt>
                <c:pt idx="1894">
                  <c:v>0.49656699999999998</c:v>
                </c:pt>
                <c:pt idx="1895">
                  <c:v>0.48338700000000001</c:v>
                </c:pt>
                <c:pt idx="1896">
                  <c:v>0.48505900000000002</c:v>
                </c:pt>
                <c:pt idx="1897">
                  <c:v>0.45233400000000001</c:v>
                </c:pt>
                <c:pt idx="1898">
                  <c:v>0.49559700000000001</c:v>
                </c:pt>
                <c:pt idx="1899">
                  <c:v>0.483514</c:v>
                </c:pt>
                <c:pt idx="1900">
                  <c:v>0.482796</c:v>
                </c:pt>
                <c:pt idx="1901">
                  <c:v>0.497923</c:v>
                </c:pt>
                <c:pt idx="1902">
                  <c:v>0.49045100000000003</c:v>
                </c:pt>
                <c:pt idx="1903">
                  <c:v>0.47250300000000001</c:v>
                </c:pt>
                <c:pt idx="1904">
                  <c:v>0.468696</c:v>
                </c:pt>
                <c:pt idx="1905">
                  <c:v>0.47189799999999998</c:v>
                </c:pt>
                <c:pt idx="1906">
                  <c:v>0.48086699999999999</c:v>
                </c:pt>
                <c:pt idx="1907">
                  <c:v>0.48508899999999999</c:v>
                </c:pt>
                <c:pt idx="1908">
                  <c:v>0.47099600000000003</c:v>
                </c:pt>
                <c:pt idx="1909">
                  <c:v>0.47456100000000001</c:v>
                </c:pt>
                <c:pt idx="1910">
                  <c:v>0.46476499999999998</c:v>
                </c:pt>
                <c:pt idx="1911">
                  <c:v>0.48402499999999998</c:v>
                </c:pt>
                <c:pt idx="1912">
                  <c:v>0.48202600000000001</c:v>
                </c:pt>
                <c:pt idx="1913">
                  <c:v>0.48431400000000002</c:v>
                </c:pt>
                <c:pt idx="1914">
                  <c:v>0.487093</c:v>
                </c:pt>
                <c:pt idx="1915">
                  <c:v>0.49779200000000001</c:v>
                </c:pt>
                <c:pt idx="1916">
                  <c:v>0.46015099999999998</c:v>
                </c:pt>
                <c:pt idx="1917">
                  <c:v>0.46423300000000001</c:v>
                </c:pt>
                <c:pt idx="1918">
                  <c:v>0.48819099999999999</c:v>
                </c:pt>
                <c:pt idx="1919">
                  <c:v>0.488429</c:v>
                </c:pt>
                <c:pt idx="1920">
                  <c:v>0.49564799999999998</c:v>
                </c:pt>
                <c:pt idx="1921">
                  <c:v>0.47577000000000003</c:v>
                </c:pt>
                <c:pt idx="1922">
                  <c:v>0.47993599999999997</c:v>
                </c:pt>
                <c:pt idx="1923">
                  <c:v>0.47425200000000001</c:v>
                </c:pt>
                <c:pt idx="1924">
                  <c:v>0.47548000000000001</c:v>
                </c:pt>
                <c:pt idx="1925">
                  <c:v>0.48646099999999998</c:v>
                </c:pt>
                <c:pt idx="1926">
                  <c:v>0.46526099999999998</c:v>
                </c:pt>
                <c:pt idx="1927">
                  <c:v>0.46702500000000002</c:v>
                </c:pt>
                <c:pt idx="1928">
                  <c:v>0.46684700000000001</c:v>
                </c:pt>
                <c:pt idx="1929">
                  <c:v>0.47587299999999999</c:v>
                </c:pt>
                <c:pt idx="1930">
                  <c:v>0.47213300000000002</c:v>
                </c:pt>
                <c:pt idx="1931">
                  <c:v>0.46738400000000002</c:v>
                </c:pt>
                <c:pt idx="1932">
                  <c:v>0.45474399999999998</c:v>
                </c:pt>
                <c:pt idx="1933">
                  <c:v>0.46673900000000001</c:v>
                </c:pt>
                <c:pt idx="1934">
                  <c:v>0.48264600000000002</c:v>
                </c:pt>
                <c:pt idx="1935">
                  <c:v>0.44707200000000002</c:v>
                </c:pt>
                <c:pt idx="1936">
                  <c:v>0.48497899999999999</c:v>
                </c:pt>
                <c:pt idx="1937">
                  <c:v>0.46828199999999998</c:v>
                </c:pt>
                <c:pt idx="1938">
                  <c:v>0.48927799999999999</c:v>
                </c:pt>
                <c:pt idx="1939">
                  <c:v>0.47415499999999999</c:v>
                </c:pt>
                <c:pt idx="1940">
                  <c:v>0.45622299999999999</c:v>
                </c:pt>
                <c:pt idx="1941">
                  <c:v>0.45396500000000001</c:v>
                </c:pt>
                <c:pt idx="1942">
                  <c:v>0.475885</c:v>
                </c:pt>
                <c:pt idx="1943">
                  <c:v>0.47437800000000002</c:v>
                </c:pt>
                <c:pt idx="1944">
                  <c:v>0.459509</c:v>
                </c:pt>
                <c:pt idx="1945">
                  <c:v>0.47258699999999998</c:v>
                </c:pt>
                <c:pt idx="1946">
                  <c:v>0.48159600000000002</c:v>
                </c:pt>
                <c:pt idx="1947">
                  <c:v>0.49574499999999999</c:v>
                </c:pt>
                <c:pt idx="1948">
                  <c:v>0.46626600000000001</c:v>
                </c:pt>
                <c:pt idx="1949">
                  <c:v>0.49073499999999998</c:v>
                </c:pt>
                <c:pt idx="1950">
                  <c:v>0.49732300000000002</c:v>
                </c:pt>
                <c:pt idx="1951">
                  <c:v>0.47821900000000001</c:v>
                </c:pt>
                <c:pt idx="1952">
                  <c:v>0.47065800000000002</c:v>
                </c:pt>
                <c:pt idx="1953">
                  <c:v>0.48088999999999998</c:v>
                </c:pt>
                <c:pt idx="1954">
                  <c:v>0.487541</c:v>
                </c:pt>
                <c:pt idx="1955">
                  <c:v>0.48522799999999999</c:v>
                </c:pt>
                <c:pt idx="1956">
                  <c:v>0.48827999999999999</c:v>
                </c:pt>
                <c:pt idx="1957">
                  <c:v>0.46445399999999998</c:v>
                </c:pt>
                <c:pt idx="1958">
                  <c:v>0.47339599999999998</c:v>
                </c:pt>
                <c:pt idx="1959">
                  <c:v>0.48471500000000001</c:v>
                </c:pt>
                <c:pt idx="1960">
                  <c:v>0.46144600000000002</c:v>
                </c:pt>
                <c:pt idx="1961">
                  <c:v>0.47725299999999998</c:v>
                </c:pt>
                <c:pt idx="1962">
                  <c:v>0.48195700000000002</c:v>
                </c:pt>
                <c:pt idx="1963">
                  <c:v>0.46872999999999998</c:v>
                </c:pt>
                <c:pt idx="1964">
                  <c:v>0.47347400000000001</c:v>
                </c:pt>
                <c:pt idx="1965">
                  <c:v>0.467638</c:v>
                </c:pt>
                <c:pt idx="1966">
                  <c:v>0.46148699999999998</c:v>
                </c:pt>
                <c:pt idx="1967">
                  <c:v>0.46383400000000002</c:v>
                </c:pt>
                <c:pt idx="1968">
                  <c:v>0.45735599999999998</c:v>
                </c:pt>
                <c:pt idx="1969">
                  <c:v>0.47708800000000001</c:v>
                </c:pt>
                <c:pt idx="1970">
                  <c:v>0.48585200000000001</c:v>
                </c:pt>
                <c:pt idx="1971">
                  <c:v>0.45764700000000003</c:v>
                </c:pt>
                <c:pt idx="1972">
                  <c:v>0.47531600000000002</c:v>
                </c:pt>
                <c:pt idx="1973">
                  <c:v>0.46904499999999999</c:v>
                </c:pt>
                <c:pt idx="1974">
                  <c:v>0.46270800000000001</c:v>
                </c:pt>
                <c:pt idx="1975">
                  <c:v>0.48700300000000002</c:v>
                </c:pt>
                <c:pt idx="1976">
                  <c:v>0.47551500000000002</c:v>
                </c:pt>
                <c:pt idx="1977">
                  <c:v>0.47200900000000001</c:v>
                </c:pt>
                <c:pt idx="1978">
                  <c:v>0.46659200000000001</c:v>
                </c:pt>
                <c:pt idx="1979">
                  <c:v>0.48480699999999999</c:v>
                </c:pt>
                <c:pt idx="1980">
                  <c:v>0.47859400000000002</c:v>
                </c:pt>
                <c:pt idx="1981">
                  <c:v>0.465559</c:v>
                </c:pt>
                <c:pt idx="1982">
                  <c:v>0.46695300000000001</c:v>
                </c:pt>
                <c:pt idx="1983">
                  <c:v>0.46483099999999999</c:v>
                </c:pt>
                <c:pt idx="1984">
                  <c:v>0.482211</c:v>
                </c:pt>
                <c:pt idx="1985">
                  <c:v>0.47497299999999998</c:v>
                </c:pt>
                <c:pt idx="1986">
                  <c:v>0.485232</c:v>
                </c:pt>
                <c:pt idx="1987">
                  <c:v>0.47237400000000002</c:v>
                </c:pt>
                <c:pt idx="1988">
                  <c:v>0.47627999999999998</c:v>
                </c:pt>
                <c:pt idx="1989">
                  <c:v>0.46748699999999999</c:v>
                </c:pt>
                <c:pt idx="1990">
                  <c:v>0.47442899999999999</c:v>
                </c:pt>
                <c:pt idx="1991">
                  <c:v>0.46320299999999998</c:v>
                </c:pt>
                <c:pt idx="1992">
                  <c:v>0.47330499999999998</c:v>
                </c:pt>
                <c:pt idx="1993">
                  <c:v>0.48226000000000002</c:v>
                </c:pt>
                <c:pt idx="1994">
                  <c:v>0.47764800000000002</c:v>
                </c:pt>
                <c:pt idx="1995">
                  <c:v>0.48280600000000001</c:v>
                </c:pt>
                <c:pt idx="1996">
                  <c:v>0.46118100000000001</c:v>
                </c:pt>
                <c:pt idx="1997">
                  <c:v>0.47123300000000001</c:v>
                </c:pt>
                <c:pt idx="1998">
                  <c:v>0.46509800000000001</c:v>
                </c:pt>
                <c:pt idx="1999">
                  <c:v>0.45397999999999999</c:v>
                </c:pt>
                <c:pt idx="2000">
                  <c:v>0.46890599999999999</c:v>
                </c:pt>
              </c:numCache>
            </c:numRef>
          </c:yVal>
          <c:smooth val="0"/>
          <c:extLst>
            <c:ext xmlns:c16="http://schemas.microsoft.com/office/drawing/2014/chart" uri="{C3380CC4-5D6E-409C-BE32-E72D297353CC}">
              <c16:uniqueId val="{00000001-4FA4-49DA-8B0B-5E7F1A8887CE}"/>
            </c:ext>
          </c:extLst>
        </c:ser>
        <c:ser>
          <c:idx val="2"/>
          <c:order val="2"/>
          <c:tx>
            <c:v>Unresponsives</c:v>
          </c:tx>
          <c:spPr>
            <a:ln w="19050" cap="rnd">
              <a:noFill/>
              <a:round/>
            </a:ln>
            <a:effectLst/>
          </c:spPr>
          <c:marker>
            <c:symbol val="circle"/>
            <c:size val="5"/>
            <c:spPr>
              <a:solidFill>
                <a:schemeClr val="accent3"/>
              </a:solidFill>
              <a:ln w="9525">
                <a:solidFill>
                  <a:schemeClr val="accent3"/>
                </a:solid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Model_1.1_zc!$D$2:$D$2002</c:f>
              <c:numCache>
                <c:formatCode>General</c:formatCode>
                <c:ptCount val="2001"/>
                <c:pt idx="0">
                  <c:v>0.95</c:v>
                </c:pt>
                <c:pt idx="1">
                  <c:v>0.94901999999999997</c:v>
                </c:pt>
                <c:pt idx="2">
                  <c:v>0.94390200000000002</c:v>
                </c:pt>
                <c:pt idx="3">
                  <c:v>0.95571399999999995</c:v>
                </c:pt>
                <c:pt idx="4">
                  <c:v>0.93396199999999996</c:v>
                </c:pt>
                <c:pt idx="5">
                  <c:v>0.95166700000000004</c:v>
                </c:pt>
                <c:pt idx="6">
                  <c:v>0.94629600000000003</c:v>
                </c:pt>
                <c:pt idx="7">
                  <c:v>0.95342499999999997</c:v>
                </c:pt>
                <c:pt idx="8">
                  <c:v>0.91333299999999995</c:v>
                </c:pt>
                <c:pt idx="9">
                  <c:v>0.97</c:v>
                </c:pt>
                <c:pt idx="10">
                  <c:v>0.94799999999999995</c:v>
                </c:pt>
                <c:pt idx="11">
                  <c:v>0.94647899999999996</c:v>
                </c:pt>
                <c:pt idx="12">
                  <c:v>0.957812</c:v>
                </c:pt>
                <c:pt idx="13">
                  <c:v>0.954237</c:v>
                </c:pt>
                <c:pt idx="14">
                  <c:v>0.96199999999999997</c:v>
                </c:pt>
                <c:pt idx="15">
                  <c:v>0.96041699999999997</c:v>
                </c:pt>
                <c:pt idx="16">
                  <c:v>0.97833300000000001</c:v>
                </c:pt>
                <c:pt idx="17">
                  <c:v>0.96206899999999995</c:v>
                </c:pt>
                <c:pt idx="18">
                  <c:v>0.94883700000000004</c:v>
                </c:pt>
                <c:pt idx="19">
                  <c:v>0.96851900000000002</c:v>
                </c:pt>
                <c:pt idx="20">
                  <c:v>0.97820499999999999</c:v>
                </c:pt>
                <c:pt idx="21">
                  <c:v>0.98852499999999999</c:v>
                </c:pt>
                <c:pt idx="22">
                  <c:v>0.993506</c:v>
                </c:pt>
                <c:pt idx="23">
                  <c:v>0.99436599999999997</c:v>
                </c:pt>
                <c:pt idx="24">
                  <c:v>0.99552200000000002</c:v>
                </c:pt>
                <c:pt idx="25">
                  <c:v>0.99375000000000002</c:v>
                </c:pt>
                <c:pt idx="26">
                  <c:v>0.99016400000000004</c:v>
                </c:pt>
                <c:pt idx="27">
                  <c:v>0.98767099999999997</c:v>
                </c:pt>
                <c:pt idx="28">
                  <c:v>0.98846199999999995</c:v>
                </c:pt>
                <c:pt idx="29">
                  <c:v>0.98392900000000005</c:v>
                </c:pt>
                <c:pt idx="30">
                  <c:v>0.98250000000000004</c:v>
                </c:pt>
                <c:pt idx="31">
                  <c:v>0.97101400000000004</c:v>
                </c:pt>
                <c:pt idx="32">
                  <c:v>0.960345</c:v>
                </c:pt>
                <c:pt idx="33">
                  <c:v>0.97560999999999998</c:v>
                </c:pt>
                <c:pt idx="34">
                  <c:v>0.97021299999999999</c:v>
                </c:pt>
                <c:pt idx="35">
                  <c:v>0.97777800000000004</c:v>
                </c:pt>
                <c:pt idx="36">
                  <c:v>0.97159099999999998</c:v>
                </c:pt>
                <c:pt idx="37">
                  <c:v>0.97794099999999995</c:v>
                </c:pt>
                <c:pt idx="38">
                  <c:v>0.975962</c:v>
                </c:pt>
                <c:pt idx="39">
                  <c:v>0.99107100000000004</c:v>
                </c:pt>
                <c:pt idx="40">
                  <c:v>0.98888900000000002</c:v>
                </c:pt>
                <c:pt idx="41">
                  <c:v>0.99166699999999997</c:v>
                </c:pt>
                <c:pt idx="42">
                  <c:v>0.99130399999999996</c:v>
                </c:pt>
                <c:pt idx="43">
                  <c:v>0.986842</c:v>
                </c:pt>
                <c:pt idx="44">
                  <c:v>0.99090900000000004</c:v>
                </c:pt>
                <c:pt idx="45">
                  <c:v>0.98852499999999999</c:v>
                </c:pt>
                <c:pt idx="46">
                  <c:v>0.99574499999999999</c:v>
                </c:pt>
                <c:pt idx="47">
                  <c:v>0.98055599999999998</c:v>
                </c:pt>
                <c:pt idx="48">
                  <c:v>0.97624999999999995</c:v>
                </c:pt>
                <c:pt idx="49">
                  <c:v>0.98352899999999999</c:v>
                </c:pt>
                <c:pt idx="50">
                  <c:v>0.98888900000000002</c:v>
                </c:pt>
                <c:pt idx="51">
                  <c:v>0.98482099999999995</c:v>
                </c:pt>
                <c:pt idx="52">
                  <c:v>0.99452099999999999</c:v>
                </c:pt>
                <c:pt idx="53">
                  <c:v>0.98020799999999997</c:v>
                </c:pt>
                <c:pt idx="54">
                  <c:v>0.96714299999999997</c:v>
                </c:pt>
                <c:pt idx="55">
                  <c:v>0.97499999999999998</c:v>
                </c:pt>
                <c:pt idx="56">
                  <c:v>0.97719299999999998</c:v>
                </c:pt>
                <c:pt idx="57">
                  <c:v>0.97272700000000001</c:v>
                </c:pt>
                <c:pt idx="58">
                  <c:v>0.98043499999999995</c:v>
                </c:pt>
                <c:pt idx="59">
                  <c:v>0.96486499999999997</c:v>
                </c:pt>
                <c:pt idx="60">
                  <c:v>0.99016400000000004</c:v>
                </c:pt>
                <c:pt idx="61">
                  <c:v>0.98333300000000001</c:v>
                </c:pt>
                <c:pt idx="62">
                  <c:v>0.96582299999999999</c:v>
                </c:pt>
                <c:pt idx="63">
                  <c:v>0.94545500000000005</c:v>
                </c:pt>
                <c:pt idx="64">
                  <c:v>0.97719299999999998</c:v>
                </c:pt>
                <c:pt idx="65">
                  <c:v>0.974074</c:v>
                </c:pt>
                <c:pt idx="66">
                  <c:v>0.96235300000000001</c:v>
                </c:pt>
                <c:pt idx="67">
                  <c:v>0.97230799999999995</c:v>
                </c:pt>
                <c:pt idx="68">
                  <c:v>0.98888900000000002</c:v>
                </c:pt>
                <c:pt idx="69">
                  <c:v>0.97184499999999996</c:v>
                </c:pt>
                <c:pt idx="70">
                  <c:v>0.98673500000000003</c:v>
                </c:pt>
                <c:pt idx="71">
                  <c:v>0.98051900000000003</c:v>
                </c:pt>
                <c:pt idx="72">
                  <c:v>0.98072300000000001</c:v>
                </c:pt>
                <c:pt idx="73">
                  <c:v>0.98196700000000003</c:v>
                </c:pt>
                <c:pt idx="74">
                  <c:v>0.98333300000000001</c:v>
                </c:pt>
                <c:pt idx="75">
                  <c:v>0.98441599999999996</c:v>
                </c:pt>
                <c:pt idx="76">
                  <c:v>0.98433700000000002</c:v>
                </c:pt>
                <c:pt idx="77">
                  <c:v>0.97227699999999995</c:v>
                </c:pt>
                <c:pt idx="78">
                  <c:v>0.97684199999999999</c:v>
                </c:pt>
                <c:pt idx="79">
                  <c:v>0.98222200000000004</c:v>
                </c:pt>
                <c:pt idx="80">
                  <c:v>0.99047600000000002</c:v>
                </c:pt>
                <c:pt idx="81">
                  <c:v>0.97466699999999995</c:v>
                </c:pt>
                <c:pt idx="82">
                  <c:v>0.98888900000000002</c:v>
                </c:pt>
                <c:pt idx="83">
                  <c:v>0.99661</c:v>
                </c:pt>
                <c:pt idx="84">
                  <c:v>0.98571399999999998</c:v>
                </c:pt>
                <c:pt idx="85">
                  <c:v>0.97710799999999998</c:v>
                </c:pt>
                <c:pt idx="86">
                  <c:v>0.96885200000000005</c:v>
                </c:pt>
                <c:pt idx="87">
                  <c:v>0.989062</c:v>
                </c:pt>
                <c:pt idx="88">
                  <c:v>0.98360700000000001</c:v>
                </c:pt>
                <c:pt idx="89">
                  <c:v>0.96923099999999995</c:v>
                </c:pt>
                <c:pt idx="90">
                  <c:v>0.96710499999999999</c:v>
                </c:pt>
                <c:pt idx="91">
                  <c:v>0.965476</c:v>
                </c:pt>
                <c:pt idx="92">
                  <c:v>0.960345</c:v>
                </c:pt>
                <c:pt idx="93">
                  <c:v>0.96666700000000005</c:v>
                </c:pt>
                <c:pt idx="94">
                  <c:v>0.954762</c:v>
                </c:pt>
                <c:pt idx="95">
                  <c:v>0.94761899999999999</c:v>
                </c:pt>
                <c:pt idx="96">
                  <c:v>0.95116299999999998</c:v>
                </c:pt>
                <c:pt idx="97">
                  <c:v>0.97924500000000003</c:v>
                </c:pt>
                <c:pt idx="98">
                  <c:v>0.96282100000000004</c:v>
                </c:pt>
                <c:pt idx="99">
                  <c:v>0.96875</c:v>
                </c:pt>
                <c:pt idx="100">
                  <c:v>0.95824200000000004</c:v>
                </c:pt>
                <c:pt idx="101">
                  <c:v>0.95652199999999998</c:v>
                </c:pt>
                <c:pt idx="102">
                  <c:v>0.895652</c:v>
                </c:pt>
                <c:pt idx="103">
                  <c:v>0.90933299999999995</c:v>
                </c:pt>
                <c:pt idx="104">
                  <c:v>0.93484800000000001</c:v>
                </c:pt>
                <c:pt idx="105">
                  <c:v>0.93333299999999997</c:v>
                </c:pt>
                <c:pt idx="106">
                  <c:v>0.94655199999999995</c:v>
                </c:pt>
                <c:pt idx="107">
                  <c:v>0.95727300000000004</c:v>
                </c:pt>
                <c:pt idx="108">
                  <c:v>0.96617600000000003</c:v>
                </c:pt>
                <c:pt idx="109">
                  <c:v>0.96521699999999999</c:v>
                </c:pt>
                <c:pt idx="110">
                  <c:v>0.98478299999999996</c:v>
                </c:pt>
                <c:pt idx="111">
                  <c:v>0.92207799999999995</c:v>
                </c:pt>
                <c:pt idx="112">
                  <c:v>0.90634899999999996</c:v>
                </c:pt>
                <c:pt idx="113">
                  <c:v>0.89508200000000004</c:v>
                </c:pt>
                <c:pt idx="114">
                  <c:v>0.89642900000000003</c:v>
                </c:pt>
                <c:pt idx="115">
                  <c:v>0.90357100000000001</c:v>
                </c:pt>
                <c:pt idx="116">
                  <c:v>0.91547599999999996</c:v>
                </c:pt>
                <c:pt idx="117">
                  <c:v>0.90694399999999997</c:v>
                </c:pt>
                <c:pt idx="118">
                  <c:v>0.92615400000000003</c:v>
                </c:pt>
                <c:pt idx="119">
                  <c:v>0.92151899999999998</c:v>
                </c:pt>
                <c:pt idx="120">
                  <c:v>0.92876700000000001</c:v>
                </c:pt>
                <c:pt idx="121">
                  <c:v>0.93333299999999997</c:v>
                </c:pt>
                <c:pt idx="122">
                  <c:v>0.921875</c:v>
                </c:pt>
                <c:pt idx="123">
                  <c:v>0.94285699999999995</c:v>
                </c:pt>
                <c:pt idx="124">
                  <c:v>0.964615</c:v>
                </c:pt>
                <c:pt idx="125">
                  <c:v>0.96338000000000001</c:v>
                </c:pt>
                <c:pt idx="126">
                  <c:v>0.96185600000000004</c:v>
                </c:pt>
                <c:pt idx="127">
                  <c:v>0.97761200000000004</c:v>
                </c:pt>
                <c:pt idx="128">
                  <c:v>0.97142899999999999</c:v>
                </c:pt>
                <c:pt idx="129">
                  <c:v>0.97663599999999995</c:v>
                </c:pt>
                <c:pt idx="130">
                  <c:v>0.97499999999999998</c:v>
                </c:pt>
                <c:pt idx="131">
                  <c:v>0.97346900000000003</c:v>
                </c:pt>
                <c:pt idx="132">
                  <c:v>0.98028199999999999</c:v>
                </c:pt>
                <c:pt idx="133">
                  <c:v>0.989062</c:v>
                </c:pt>
                <c:pt idx="134">
                  <c:v>0.97750000000000004</c:v>
                </c:pt>
                <c:pt idx="135">
                  <c:v>0.97499999999999998</c:v>
                </c:pt>
                <c:pt idx="136">
                  <c:v>0.96792500000000004</c:v>
                </c:pt>
                <c:pt idx="137">
                  <c:v>0.95232600000000001</c:v>
                </c:pt>
                <c:pt idx="138">
                  <c:v>0.96666700000000005</c:v>
                </c:pt>
                <c:pt idx="139">
                  <c:v>0.96538500000000005</c:v>
                </c:pt>
                <c:pt idx="140">
                  <c:v>0.97378600000000004</c:v>
                </c:pt>
                <c:pt idx="141">
                  <c:v>0.97792199999999996</c:v>
                </c:pt>
                <c:pt idx="142">
                  <c:v>0.98536599999999996</c:v>
                </c:pt>
                <c:pt idx="143">
                  <c:v>0.972603</c:v>
                </c:pt>
                <c:pt idx="144">
                  <c:v>0.96727300000000005</c:v>
                </c:pt>
                <c:pt idx="145">
                  <c:v>0.98103399999999996</c:v>
                </c:pt>
                <c:pt idx="146">
                  <c:v>0.99434</c:v>
                </c:pt>
                <c:pt idx="147">
                  <c:v>0.98717900000000003</c:v>
                </c:pt>
                <c:pt idx="148">
                  <c:v>0.980263</c:v>
                </c:pt>
                <c:pt idx="149">
                  <c:v>0.98431400000000002</c:v>
                </c:pt>
                <c:pt idx="150">
                  <c:v>0.98806000000000005</c:v>
                </c:pt>
                <c:pt idx="151">
                  <c:v>0.99666699999999997</c:v>
                </c:pt>
                <c:pt idx="152">
                  <c:v>0.99218799999999996</c:v>
                </c:pt>
                <c:pt idx="153">
                  <c:v>0.98701300000000003</c:v>
                </c:pt>
                <c:pt idx="154">
                  <c:v>0.98658500000000005</c:v>
                </c:pt>
                <c:pt idx="155">
                  <c:v>0.98799999999999999</c:v>
                </c:pt>
                <c:pt idx="156">
                  <c:v>0.97428599999999999</c:v>
                </c:pt>
                <c:pt idx="157">
                  <c:v>0.98046</c:v>
                </c:pt>
                <c:pt idx="158">
                  <c:v>0.96938800000000003</c:v>
                </c:pt>
                <c:pt idx="159">
                  <c:v>0.97031299999999998</c:v>
                </c:pt>
                <c:pt idx="160">
                  <c:v>0.98461500000000002</c:v>
                </c:pt>
                <c:pt idx="161">
                  <c:v>0.97857099999999997</c:v>
                </c:pt>
                <c:pt idx="162">
                  <c:v>0.98823499999999997</c:v>
                </c:pt>
                <c:pt idx="163">
                  <c:v>0.98021999999999998</c:v>
                </c:pt>
                <c:pt idx="164">
                  <c:v>0.97586200000000001</c:v>
                </c:pt>
                <c:pt idx="165">
                  <c:v>0.989286</c:v>
                </c:pt>
                <c:pt idx="166">
                  <c:v>0.98507500000000003</c:v>
                </c:pt>
                <c:pt idx="167">
                  <c:v>0.96507900000000002</c:v>
                </c:pt>
                <c:pt idx="168">
                  <c:v>0.98870999999999998</c:v>
                </c:pt>
                <c:pt idx="169">
                  <c:v>0.98796300000000004</c:v>
                </c:pt>
                <c:pt idx="170">
                  <c:v>0.97978699999999996</c:v>
                </c:pt>
                <c:pt idx="171">
                  <c:v>0.989062</c:v>
                </c:pt>
                <c:pt idx="172">
                  <c:v>0.98139500000000002</c:v>
                </c:pt>
                <c:pt idx="173">
                  <c:v>0.98630099999999998</c:v>
                </c:pt>
                <c:pt idx="174">
                  <c:v>0.97710799999999998</c:v>
                </c:pt>
                <c:pt idx="175">
                  <c:v>0.98</c:v>
                </c:pt>
                <c:pt idx="176">
                  <c:v>0.96470599999999995</c:v>
                </c:pt>
                <c:pt idx="177">
                  <c:v>0.97777800000000004</c:v>
                </c:pt>
                <c:pt idx="178">
                  <c:v>0.98615399999999998</c:v>
                </c:pt>
                <c:pt idx="179">
                  <c:v>0.95632200000000001</c:v>
                </c:pt>
                <c:pt idx="180">
                  <c:v>0.98846199999999995</c:v>
                </c:pt>
                <c:pt idx="181">
                  <c:v>0.97428599999999999</c:v>
                </c:pt>
                <c:pt idx="182">
                  <c:v>0.98088200000000003</c:v>
                </c:pt>
                <c:pt idx="183">
                  <c:v>0.99206300000000003</c:v>
                </c:pt>
                <c:pt idx="184">
                  <c:v>0.988043</c:v>
                </c:pt>
                <c:pt idx="185">
                  <c:v>0.99213499999999999</c:v>
                </c:pt>
                <c:pt idx="186">
                  <c:v>0.99</c:v>
                </c:pt>
                <c:pt idx="187">
                  <c:v>0.973437</c:v>
                </c:pt>
                <c:pt idx="188">
                  <c:v>0.99210500000000001</c:v>
                </c:pt>
                <c:pt idx="189">
                  <c:v>0.98281200000000002</c:v>
                </c:pt>
                <c:pt idx="190">
                  <c:v>0.98453599999999997</c:v>
                </c:pt>
                <c:pt idx="191">
                  <c:v>0.97317100000000001</c:v>
                </c:pt>
                <c:pt idx="192">
                  <c:v>0.97684199999999999</c:v>
                </c:pt>
                <c:pt idx="193">
                  <c:v>0.99769200000000002</c:v>
                </c:pt>
                <c:pt idx="194">
                  <c:v>0.99285699999999999</c:v>
                </c:pt>
                <c:pt idx="195">
                  <c:v>0.995313</c:v>
                </c:pt>
                <c:pt idx="196">
                  <c:v>0.96842099999999998</c:v>
                </c:pt>
                <c:pt idx="197">
                  <c:v>0.98823499999999997</c:v>
                </c:pt>
                <c:pt idx="198">
                  <c:v>0.97692299999999999</c:v>
                </c:pt>
                <c:pt idx="199">
                  <c:v>0.98645799999999995</c:v>
                </c:pt>
                <c:pt idx="200">
                  <c:v>0.97826100000000005</c:v>
                </c:pt>
                <c:pt idx="201">
                  <c:v>0.98522699999999996</c:v>
                </c:pt>
                <c:pt idx="202">
                  <c:v>0.99479200000000001</c:v>
                </c:pt>
                <c:pt idx="203">
                  <c:v>0.98813600000000001</c:v>
                </c:pt>
                <c:pt idx="204">
                  <c:v>0.994286</c:v>
                </c:pt>
                <c:pt idx="205">
                  <c:v>0.98260899999999995</c:v>
                </c:pt>
                <c:pt idx="206">
                  <c:v>0.989394</c:v>
                </c:pt>
                <c:pt idx="207">
                  <c:v>0.98955199999999999</c:v>
                </c:pt>
                <c:pt idx="208">
                  <c:v>0.98852499999999999</c:v>
                </c:pt>
                <c:pt idx="209">
                  <c:v>0.98275900000000005</c:v>
                </c:pt>
                <c:pt idx="210">
                  <c:v>0.98750000000000004</c:v>
                </c:pt>
                <c:pt idx="211">
                  <c:v>0.995946</c:v>
                </c:pt>
                <c:pt idx="212">
                  <c:v>0.98717900000000003</c:v>
                </c:pt>
                <c:pt idx="213">
                  <c:v>0.99670300000000001</c:v>
                </c:pt>
                <c:pt idx="214">
                  <c:v>0.99411799999999995</c:v>
                </c:pt>
                <c:pt idx="215">
                  <c:v>0.98510600000000004</c:v>
                </c:pt>
                <c:pt idx="216">
                  <c:v>0.98571399999999998</c:v>
                </c:pt>
                <c:pt idx="217">
                  <c:v>0.98021999999999998</c:v>
                </c:pt>
                <c:pt idx="218">
                  <c:v>0.98571399999999998</c:v>
                </c:pt>
                <c:pt idx="219">
                  <c:v>0.98333300000000001</c:v>
                </c:pt>
                <c:pt idx="220">
                  <c:v>0.97878799999999999</c:v>
                </c:pt>
                <c:pt idx="221">
                  <c:v>0.97894700000000001</c:v>
                </c:pt>
                <c:pt idx="222">
                  <c:v>0.97213099999999997</c:v>
                </c:pt>
                <c:pt idx="223">
                  <c:v>0.98</c:v>
                </c:pt>
                <c:pt idx="224">
                  <c:v>0.97432399999999997</c:v>
                </c:pt>
                <c:pt idx="225">
                  <c:v>0.99552200000000002</c:v>
                </c:pt>
                <c:pt idx="226">
                  <c:v>0.991892</c:v>
                </c:pt>
                <c:pt idx="227">
                  <c:v>0.97611899999999996</c:v>
                </c:pt>
                <c:pt idx="228">
                  <c:v>0.97575800000000001</c:v>
                </c:pt>
                <c:pt idx="229">
                  <c:v>0.98695699999999997</c:v>
                </c:pt>
                <c:pt idx="230">
                  <c:v>0.98305100000000001</c:v>
                </c:pt>
                <c:pt idx="231">
                  <c:v>0.99310299999999996</c:v>
                </c:pt>
                <c:pt idx="232">
                  <c:v>0.98771900000000001</c:v>
                </c:pt>
                <c:pt idx="233">
                  <c:v>0.98627500000000001</c:v>
                </c:pt>
                <c:pt idx="234">
                  <c:v>0.99375000000000002</c:v>
                </c:pt>
                <c:pt idx="235">
                  <c:v>0.99333300000000002</c:v>
                </c:pt>
                <c:pt idx="236">
                  <c:v>0.98888900000000002</c:v>
                </c:pt>
                <c:pt idx="237">
                  <c:v>0.98524599999999996</c:v>
                </c:pt>
                <c:pt idx="238">
                  <c:v>0.98493200000000003</c:v>
                </c:pt>
                <c:pt idx="239">
                  <c:v>0.99268299999999998</c:v>
                </c:pt>
                <c:pt idx="240">
                  <c:v>0.98</c:v>
                </c:pt>
                <c:pt idx="241">
                  <c:v>0.98105299999999995</c:v>
                </c:pt>
                <c:pt idx="242">
                  <c:v>0.97454499999999999</c:v>
                </c:pt>
                <c:pt idx="243">
                  <c:v>0.97666699999999995</c:v>
                </c:pt>
                <c:pt idx="244">
                  <c:v>0.98382400000000003</c:v>
                </c:pt>
                <c:pt idx="245">
                  <c:v>0.95399999999999996</c:v>
                </c:pt>
                <c:pt idx="246">
                  <c:v>0.98444399999999999</c:v>
                </c:pt>
                <c:pt idx="247">
                  <c:v>0.96666700000000005</c:v>
                </c:pt>
                <c:pt idx="248">
                  <c:v>0.97678600000000004</c:v>
                </c:pt>
                <c:pt idx="249">
                  <c:v>0.95121999999999995</c:v>
                </c:pt>
                <c:pt idx="250">
                  <c:v>0.95538500000000004</c:v>
                </c:pt>
                <c:pt idx="251">
                  <c:v>0.94367800000000002</c:v>
                </c:pt>
                <c:pt idx="252">
                  <c:v>0.95901599999999998</c:v>
                </c:pt>
                <c:pt idx="253">
                  <c:v>0.91400000000000003</c:v>
                </c:pt>
                <c:pt idx="254">
                  <c:v>0.94861099999999998</c:v>
                </c:pt>
                <c:pt idx="255">
                  <c:v>0.91666700000000001</c:v>
                </c:pt>
                <c:pt idx="256">
                  <c:v>0.94736799999999999</c:v>
                </c:pt>
                <c:pt idx="257">
                  <c:v>0.93396199999999996</c:v>
                </c:pt>
                <c:pt idx="258">
                  <c:v>0.968333</c:v>
                </c:pt>
                <c:pt idx="259">
                  <c:v>0.97727299999999995</c:v>
                </c:pt>
                <c:pt idx="260">
                  <c:v>0.95714299999999997</c:v>
                </c:pt>
                <c:pt idx="261">
                  <c:v>0.96666700000000005</c:v>
                </c:pt>
                <c:pt idx="262">
                  <c:v>0.96956500000000001</c:v>
                </c:pt>
                <c:pt idx="263">
                  <c:v>0.97444399999999998</c:v>
                </c:pt>
                <c:pt idx="264">
                  <c:v>0.97812500000000002</c:v>
                </c:pt>
                <c:pt idx="265">
                  <c:v>0.98023300000000002</c:v>
                </c:pt>
                <c:pt idx="266">
                  <c:v>0.97142899999999999</c:v>
                </c:pt>
                <c:pt idx="267">
                  <c:v>0.95454499999999998</c:v>
                </c:pt>
                <c:pt idx="268">
                  <c:v>0.96891899999999997</c:v>
                </c:pt>
                <c:pt idx="269">
                  <c:v>0.99124999999999996</c:v>
                </c:pt>
                <c:pt idx="270">
                  <c:v>0.97215200000000002</c:v>
                </c:pt>
                <c:pt idx="271">
                  <c:v>0.98518499999999998</c:v>
                </c:pt>
                <c:pt idx="272">
                  <c:v>0.98933300000000002</c:v>
                </c:pt>
                <c:pt idx="273">
                  <c:v>0.99344299999999996</c:v>
                </c:pt>
                <c:pt idx="274">
                  <c:v>0.98837200000000003</c:v>
                </c:pt>
                <c:pt idx="275">
                  <c:v>0.987097</c:v>
                </c:pt>
                <c:pt idx="276">
                  <c:v>0.98196700000000003</c:v>
                </c:pt>
                <c:pt idx="277">
                  <c:v>0.97931000000000001</c:v>
                </c:pt>
                <c:pt idx="278">
                  <c:v>0.96612900000000002</c:v>
                </c:pt>
                <c:pt idx="279">
                  <c:v>0.98461500000000002</c:v>
                </c:pt>
                <c:pt idx="280">
                  <c:v>0.980769</c:v>
                </c:pt>
                <c:pt idx="281">
                  <c:v>0.987097</c:v>
                </c:pt>
                <c:pt idx="282">
                  <c:v>0.97258100000000003</c:v>
                </c:pt>
                <c:pt idx="283">
                  <c:v>0.97399999999999998</c:v>
                </c:pt>
                <c:pt idx="284">
                  <c:v>0.98648599999999997</c:v>
                </c:pt>
                <c:pt idx="285">
                  <c:v>0.97435899999999998</c:v>
                </c:pt>
                <c:pt idx="286">
                  <c:v>0.98636400000000002</c:v>
                </c:pt>
                <c:pt idx="287">
                  <c:v>0.99210500000000001</c:v>
                </c:pt>
                <c:pt idx="288">
                  <c:v>0.98085100000000003</c:v>
                </c:pt>
                <c:pt idx="289">
                  <c:v>0.979661</c:v>
                </c:pt>
                <c:pt idx="290">
                  <c:v>0.98806000000000005</c:v>
                </c:pt>
                <c:pt idx="291">
                  <c:v>0.972549</c:v>
                </c:pt>
                <c:pt idx="292">
                  <c:v>0.98048800000000003</c:v>
                </c:pt>
                <c:pt idx="293">
                  <c:v>0.98493200000000003</c:v>
                </c:pt>
                <c:pt idx="294">
                  <c:v>0.98194400000000004</c:v>
                </c:pt>
                <c:pt idx="295">
                  <c:v>0.99183699999999997</c:v>
                </c:pt>
                <c:pt idx="296">
                  <c:v>0.99384600000000001</c:v>
                </c:pt>
                <c:pt idx="297">
                  <c:v>0.97907</c:v>
                </c:pt>
                <c:pt idx="298">
                  <c:v>0.98461500000000002</c:v>
                </c:pt>
                <c:pt idx="299">
                  <c:v>0.98571399999999998</c:v>
                </c:pt>
                <c:pt idx="300">
                  <c:v>0.99655199999999999</c:v>
                </c:pt>
                <c:pt idx="301">
                  <c:v>0.98315799999999998</c:v>
                </c:pt>
                <c:pt idx="302">
                  <c:v>0.98035700000000003</c:v>
                </c:pt>
                <c:pt idx="303">
                  <c:v>0.97550999999999999</c:v>
                </c:pt>
                <c:pt idx="304">
                  <c:v>0.96235300000000001</c:v>
                </c:pt>
                <c:pt idx="305">
                  <c:v>0.95686300000000002</c:v>
                </c:pt>
                <c:pt idx="306">
                  <c:v>0.96862700000000002</c:v>
                </c:pt>
                <c:pt idx="307">
                  <c:v>0.95567000000000002</c:v>
                </c:pt>
                <c:pt idx="308">
                  <c:v>0.98970599999999997</c:v>
                </c:pt>
                <c:pt idx="309">
                  <c:v>0.98023300000000002</c:v>
                </c:pt>
                <c:pt idx="310">
                  <c:v>0.98863599999999996</c:v>
                </c:pt>
                <c:pt idx="311">
                  <c:v>0.98105299999999995</c:v>
                </c:pt>
                <c:pt idx="312">
                  <c:v>0.98333300000000001</c:v>
                </c:pt>
                <c:pt idx="313">
                  <c:v>0.96750000000000003</c:v>
                </c:pt>
                <c:pt idx="314">
                  <c:v>0.98333300000000001</c:v>
                </c:pt>
                <c:pt idx="315">
                  <c:v>0.98311700000000002</c:v>
                </c:pt>
                <c:pt idx="316">
                  <c:v>0.97321400000000002</c:v>
                </c:pt>
                <c:pt idx="317">
                  <c:v>0.98750000000000004</c:v>
                </c:pt>
                <c:pt idx="318">
                  <c:v>0.98196700000000003</c:v>
                </c:pt>
                <c:pt idx="319">
                  <c:v>0.97746500000000003</c:v>
                </c:pt>
                <c:pt idx="320">
                  <c:v>0.96896599999999999</c:v>
                </c:pt>
                <c:pt idx="321">
                  <c:v>0.97105300000000006</c:v>
                </c:pt>
                <c:pt idx="322">
                  <c:v>0.96571399999999996</c:v>
                </c:pt>
                <c:pt idx="323">
                  <c:v>0.98870999999999998</c:v>
                </c:pt>
                <c:pt idx="324">
                  <c:v>0.97980800000000001</c:v>
                </c:pt>
                <c:pt idx="325">
                  <c:v>0.98414599999999997</c:v>
                </c:pt>
                <c:pt idx="326">
                  <c:v>0.97922100000000001</c:v>
                </c:pt>
                <c:pt idx="327">
                  <c:v>0.98072300000000001</c:v>
                </c:pt>
                <c:pt idx="328">
                  <c:v>0.98823499999999997</c:v>
                </c:pt>
                <c:pt idx="329">
                  <c:v>0.97794099999999995</c:v>
                </c:pt>
                <c:pt idx="330">
                  <c:v>0.97599999999999998</c:v>
                </c:pt>
                <c:pt idx="331">
                  <c:v>0.97961200000000004</c:v>
                </c:pt>
                <c:pt idx="332">
                  <c:v>0.98111099999999996</c:v>
                </c:pt>
                <c:pt idx="333">
                  <c:v>0.95769199999999999</c:v>
                </c:pt>
                <c:pt idx="334">
                  <c:v>0.97619</c:v>
                </c:pt>
                <c:pt idx="335">
                  <c:v>0.92857100000000004</c:v>
                </c:pt>
                <c:pt idx="336">
                  <c:v>0.94499999999999995</c:v>
                </c:pt>
                <c:pt idx="337">
                  <c:v>0.92986999999999997</c:v>
                </c:pt>
                <c:pt idx="338">
                  <c:v>0.93684199999999995</c:v>
                </c:pt>
                <c:pt idx="339">
                  <c:v>0.94727300000000003</c:v>
                </c:pt>
                <c:pt idx="340">
                  <c:v>0.93174599999999996</c:v>
                </c:pt>
                <c:pt idx="341">
                  <c:v>0.93387100000000001</c:v>
                </c:pt>
                <c:pt idx="342">
                  <c:v>0.96511599999999997</c:v>
                </c:pt>
                <c:pt idx="343">
                  <c:v>0.96463399999999999</c:v>
                </c:pt>
                <c:pt idx="344">
                  <c:v>0.96947399999999995</c:v>
                </c:pt>
                <c:pt idx="345">
                  <c:v>0.97252700000000003</c:v>
                </c:pt>
                <c:pt idx="346">
                  <c:v>0.98421099999999995</c:v>
                </c:pt>
                <c:pt idx="347">
                  <c:v>0.98556699999999997</c:v>
                </c:pt>
                <c:pt idx="348">
                  <c:v>0.98181799999999997</c:v>
                </c:pt>
                <c:pt idx="349">
                  <c:v>0.98674700000000004</c:v>
                </c:pt>
                <c:pt idx="350">
                  <c:v>0.97887299999999999</c:v>
                </c:pt>
                <c:pt idx="351">
                  <c:v>0.977966</c:v>
                </c:pt>
                <c:pt idx="352">
                  <c:v>0.97746500000000003</c:v>
                </c:pt>
                <c:pt idx="353">
                  <c:v>0.98750000000000004</c:v>
                </c:pt>
                <c:pt idx="354">
                  <c:v>0.97356299999999996</c:v>
                </c:pt>
                <c:pt idx="355">
                  <c:v>0.96363600000000005</c:v>
                </c:pt>
                <c:pt idx="356">
                  <c:v>0.97349399999999997</c:v>
                </c:pt>
                <c:pt idx="357">
                  <c:v>0.97065199999999996</c:v>
                </c:pt>
                <c:pt idx="358">
                  <c:v>0.97611899999999996</c:v>
                </c:pt>
                <c:pt idx="359">
                  <c:v>0.97199999999999998</c:v>
                </c:pt>
                <c:pt idx="360">
                  <c:v>0.94599999999999995</c:v>
                </c:pt>
                <c:pt idx="361">
                  <c:v>0.950847</c:v>
                </c:pt>
                <c:pt idx="362">
                  <c:v>0.96144600000000002</c:v>
                </c:pt>
                <c:pt idx="363">
                  <c:v>0.96385500000000002</c:v>
                </c:pt>
                <c:pt idx="364">
                  <c:v>0.95588200000000001</c:v>
                </c:pt>
                <c:pt idx="365">
                  <c:v>0.96734699999999996</c:v>
                </c:pt>
                <c:pt idx="366">
                  <c:v>0.95522399999999996</c:v>
                </c:pt>
                <c:pt idx="367">
                  <c:v>0.96349200000000002</c:v>
                </c:pt>
                <c:pt idx="368">
                  <c:v>0.94615400000000005</c:v>
                </c:pt>
                <c:pt idx="369">
                  <c:v>0.93921600000000005</c:v>
                </c:pt>
                <c:pt idx="370">
                  <c:v>0.94683499999999998</c:v>
                </c:pt>
                <c:pt idx="371">
                  <c:v>0.93214300000000005</c:v>
                </c:pt>
                <c:pt idx="372">
                  <c:v>0.96</c:v>
                </c:pt>
                <c:pt idx="373">
                  <c:v>0.95121999999999995</c:v>
                </c:pt>
                <c:pt idx="374">
                  <c:v>0.94761899999999999</c:v>
                </c:pt>
                <c:pt idx="375">
                  <c:v>0.97192999999999996</c:v>
                </c:pt>
                <c:pt idx="376">
                  <c:v>0.93600000000000005</c:v>
                </c:pt>
                <c:pt idx="377">
                  <c:v>0.96499999999999997</c:v>
                </c:pt>
                <c:pt idx="378">
                  <c:v>0.97</c:v>
                </c:pt>
                <c:pt idx="379">
                  <c:v>0.93404299999999996</c:v>
                </c:pt>
                <c:pt idx="380">
                  <c:v>0.94</c:v>
                </c:pt>
                <c:pt idx="381">
                  <c:v>0.92783499999999997</c:v>
                </c:pt>
                <c:pt idx="382">
                  <c:v>0.92968799999999996</c:v>
                </c:pt>
                <c:pt idx="383">
                  <c:v>0.91428600000000004</c:v>
                </c:pt>
                <c:pt idx="384">
                  <c:v>0.92470600000000003</c:v>
                </c:pt>
                <c:pt idx="385">
                  <c:v>0.91694900000000001</c:v>
                </c:pt>
                <c:pt idx="386">
                  <c:v>0.92159100000000005</c:v>
                </c:pt>
                <c:pt idx="387">
                  <c:v>0.92456099999999997</c:v>
                </c:pt>
                <c:pt idx="388">
                  <c:v>0.942187</c:v>
                </c:pt>
                <c:pt idx="389">
                  <c:v>0.94705899999999998</c:v>
                </c:pt>
                <c:pt idx="390">
                  <c:v>0.923377</c:v>
                </c:pt>
                <c:pt idx="391">
                  <c:v>0.92</c:v>
                </c:pt>
                <c:pt idx="392">
                  <c:v>0.93205099999999996</c:v>
                </c:pt>
                <c:pt idx="393">
                  <c:v>0.91406200000000004</c:v>
                </c:pt>
                <c:pt idx="394">
                  <c:v>0.91562500000000002</c:v>
                </c:pt>
                <c:pt idx="395">
                  <c:v>0.90555600000000003</c:v>
                </c:pt>
                <c:pt idx="396">
                  <c:v>0.91408500000000004</c:v>
                </c:pt>
                <c:pt idx="397">
                  <c:v>0.94310300000000002</c:v>
                </c:pt>
                <c:pt idx="398">
                  <c:v>0.92816900000000002</c:v>
                </c:pt>
                <c:pt idx="399">
                  <c:v>0.93728800000000001</c:v>
                </c:pt>
                <c:pt idx="400">
                  <c:v>0.94399999999999995</c:v>
                </c:pt>
                <c:pt idx="401">
                  <c:v>0.95937499999999998</c:v>
                </c:pt>
                <c:pt idx="402">
                  <c:v>0.95131600000000005</c:v>
                </c:pt>
                <c:pt idx="403">
                  <c:v>0.97790699999999997</c:v>
                </c:pt>
                <c:pt idx="404">
                  <c:v>0.97205900000000001</c:v>
                </c:pt>
                <c:pt idx="405">
                  <c:v>0.96923099999999995</c:v>
                </c:pt>
                <c:pt idx="406">
                  <c:v>0.97195100000000001</c:v>
                </c:pt>
                <c:pt idx="407">
                  <c:v>0.95147099999999996</c:v>
                </c:pt>
                <c:pt idx="408">
                  <c:v>0.973611</c:v>
                </c:pt>
                <c:pt idx="409">
                  <c:v>0.98414599999999997</c:v>
                </c:pt>
                <c:pt idx="410">
                  <c:v>0.98205100000000001</c:v>
                </c:pt>
                <c:pt idx="411">
                  <c:v>0.97916700000000001</c:v>
                </c:pt>
                <c:pt idx="412">
                  <c:v>0.97884599999999999</c:v>
                </c:pt>
                <c:pt idx="413">
                  <c:v>0.97763199999999995</c:v>
                </c:pt>
                <c:pt idx="414">
                  <c:v>0.974576</c:v>
                </c:pt>
                <c:pt idx="415">
                  <c:v>0.97857099999999997</c:v>
                </c:pt>
                <c:pt idx="416">
                  <c:v>0.96907200000000004</c:v>
                </c:pt>
                <c:pt idx="417">
                  <c:v>0.98615399999999998</c:v>
                </c:pt>
                <c:pt idx="418">
                  <c:v>0.97073200000000004</c:v>
                </c:pt>
                <c:pt idx="419">
                  <c:v>0.97671200000000002</c:v>
                </c:pt>
                <c:pt idx="420">
                  <c:v>0.96862700000000002</c:v>
                </c:pt>
                <c:pt idx="421">
                  <c:v>0.99230799999999997</c:v>
                </c:pt>
                <c:pt idx="422">
                  <c:v>0.97761200000000004</c:v>
                </c:pt>
                <c:pt idx="423">
                  <c:v>0.97435899999999998</c:v>
                </c:pt>
                <c:pt idx="424">
                  <c:v>0.98867899999999997</c:v>
                </c:pt>
                <c:pt idx="425">
                  <c:v>0.99024400000000001</c:v>
                </c:pt>
                <c:pt idx="426">
                  <c:v>0.98658500000000005</c:v>
                </c:pt>
                <c:pt idx="427">
                  <c:v>0.994286</c:v>
                </c:pt>
                <c:pt idx="428">
                  <c:v>0.98194400000000004</c:v>
                </c:pt>
                <c:pt idx="429">
                  <c:v>0.97432399999999997</c:v>
                </c:pt>
                <c:pt idx="430">
                  <c:v>0.98648599999999997</c:v>
                </c:pt>
                <c:pt idx="431">
                  <c:v>0.98225799999999996</c:v>
                </c:pt>
                <c:pt idx="432">
                  <c:v>0.974194</c:v>
                </c:pt>
                <c:pt idx="433">
                  <c:v>0.95094299999999998</c:v>
                </c:pt>
                <c:pt idx="434">
                  <c:v>0.92372900000000002</c:v>
                </c:pt>
                <c:pt idx="435">
                  <c:v>0.97812500000000002</c:v>
                </c:pt>
                <c:pt idx="436">
                  <c:v>0.97162199999999999</c:v>
                </c:pt>
                <c:pt idx="437">
                  <c:v>0.97547200000000001</c:v>
                </c:pt>
                <c:pt idx="438">
                  <c:v>0.95106400000000002</c:v>
                </c:pt>
                <c:pt idx="439">
                  <c:v>0.96557400000000004</c:v>
                </c:pt>
                <c:pt idx="440">
                  <c:v>0.95925899999999997</c:v>
                </c:pt>
                <c:pt idx="441">
                  <c:v>0.95822799999999997</c:v>
                </c:pt>
                <c:pt idx="442">
                  <c:v>0.96666700000000005</c:v>
                </c:pt>
                <c:pt idx="443">
                  <c:v>0.96538500000000005</c:v>
                </c:pt>
                <c:pt idx="444">
                  <c:v>0.959036</c:v>
                </c:pt>
                <c:pt idx="445">
                  <c:v>0.94444399999999995</c:v>
                </c:pt>
                <c:pt idx="446">
                  <c:v>0.98133300000000001</c:v>
                </c:pt>
                <c:pt idx="447">
                  <c:v>0.973611</c:v>
                </c:pt>
                <c:pt idx="448">
                  <c:v>0.98505699999999996</c:v>
                </c:pt>
                <c:pt idx="449">
                  <c:v>0.99230799999999997</c:v>
                </c:pt>
                <c:pt idx="450">
                  <c:v>0.98421099999999995</c:v>
                </c:pt>
                <c:pt idx="451">
                  <c:v>0.97846200000000005</c:v>
                </c:pt>
                <c:pt idx="452">
                  <c:v>0.98852499999999999</c:v>
                </c:pt>
                <c:pt idx="453">
                  <c:v>0.98904099999999995</c:v>
                </c:pt>
                <c:pt idx="454">
                  <c:v>0.99041100000000004</c:v>
                </c:pt>
                <c:pt idx="455">
                  <c:v>0.99117599999999995</c:v>
                </c:pt>
                <c:pt idx="456">
                  <c:v>0.98181799999999997</c:v>
                </c:pt>
                <c:pt idx="457">
                  <c:v>0.98611099999999996</c:v>
                </c:pt>
                <c:pt idx="458">
                  <c:v>0.99247300000000005</c:v>
                </c:pt>
                <c:pt idx="459">
                  <c:v>0.98488399999999998</c:v>
                </c:pt>
                <c:pt idx="460">
                  <c:v>0.96078399999999997</c:v>
                </c:pt>
                <c:pt idx="461">
                  <c:v>0.95294100000000004</c:v>
                </c:pt>
                <c:pt idx="462">
                  <c:v>0.97636400000000001</c:v>
                </c:pt>
                <c:pt idx="463">
                  <c:v>0.99295800000000001</c:v>
                </c:pt>
                <c:pt idx="464">
                  <c:v>0.99135799999999996</c:v>
                </c:pt>
                <c:pt idx="465">
                  <c:v>0.97868900000000003</c:v>
                </c:pt>
                <c:pt idx="466">
                  <c:v>0.98867899999999997</c:v>
                </c:pt>
                <c:pt idx="467">
                  <c:v>0.98166699999999996</c:v>
                </c:pt>
                <c:pt idx="468">
                  <c:v>0.995946</c:v>
                </c:pt>
                <c:pt idx="469">
                  <c:v>0.98088200000000003</c:v>
                </c:pt>
                <c:pt idx="470">
                  <c:v>0.97846200000000005</c:v>
                </c:pt>
                <c:pt idx="471">
                  <c:v>0.98426999999999998</c:v>
                </c:pt>
                <c:pt idx="472">
                  <c:v>0.98305100000000001</c:v>
                </c:pt>
                <c:pt idx="473">
                  <c:v>0.98</c:v>
                </c:pt>
                <c:pt idx="474">
                  <c:v>0.98358199999999996</c:v>
                </c:pt>
                <c:pt idx="475">
                  <c:v>0.99552200000000002</c:v>
                </c:pt>
                <c:pt idx="476">
                  <c:v>0.98673500000000003</c:v>
                </c:pt>
                <c:pt idx="477">
                  <c:v>0.99452099999999999</c:v>
                </c:pt>
                <c:pt idx="478">
                  <c:v>0.986842</c:v>
                </c:pt>
                <c:pt idx="479">
                  <c:v>0.99154900000000001</c:v>
                </c:pt>
                <c:pt idx="480">
                  <c:v>0.99</c:v>
                </c:pt>
                <c:pt idx="481">
                  <c:v>0.98333300000000001</c:v>
                </c:pt>
                <c:pt idx="482">
                  <c:v>0.968333</c:v>
                </c:pt>
                <c:pt idx="483">
                  <c:v>0.98160899999999995</c:v>
                </c:pt>
                <c:pt idx="484">
                  <c:v>0.96315799999999996</c:v>
                </c:pt>
                <c:pt idx="485">
                  <c:v>0.98305100000000001</c:v>
                </c:pt>
                <c:pt idx="486">
                  <c:v>0.97499999999999998</c:v>
                </c:pt>
                <c:pt idx="487">
                  <c:v>0.95326100000000002</c:v>
                </c:pt>
                <c:pt idx="488">
                  <c:v>0.95285699999999995</c:v>
                </c:pt>
                <c:pt idx="489">
                  <c:v>0.94386000000000003</c:v>
                </c:pt>
                <c:pt idx="490">
                  <c:v>0.93166700000000002</c:v>
                </c:pt>
                <c:pt idx="491">
                  <c:v>0.92666700000000002</c:v>
                </c:pt>
                <c:pt idx="492">
                  <c:v>0.93770500000000001</c:v>
                </c:pt>
                <c:pt idx="493">
                  <c:v>0.96499999999999997</c:v>
                </c:pt>
                <c:pt idx="494">
                  <c:v>0.95125000000000004</c:v>
                </c:pt>
                <c:pt idx="495">
                  <c:v>0.93015899999999996</c:v>
                </c:pt>
                <c:pt idx="496">
                  <c:v>0.91060600000000003</c:v>
                </c:pt>
                <c:pt idx="497">
                  <c:v>0.92285700000000004</c:v>
                </c:pt>
                <c:pt idx="498">
                  <c:v>0.88124999999999998</c:v>
                </c:pt>
                <c:pt idx="499">
                  <c:v>0.89516099999999998</c:v>
                </c:pt>
                <c:pt idx="500">
                  <c:v>0.91044800000000004</c:v>
                </c:pt>
                <c:pt idx="501">
                  <c:v>0.90178599999999998</c:v>
                </c:pt>
                <c:pt idx="502">
                  <c:v>0.91269800000000001</c:v>
                </c:pt>
                <c:pt idx="503">
                  <c:v>0.89090899999999995</c:v>
                </c:pt>
                <c:pt idx="504">
                  <c:v>0.9</c:v>
                </c:pt>
                <c:pt idx="505">
                  <c:v>0.915686</c:v>
                </c:pt>
                <c:pt idx="506">
                  <c:v>0.90517199999999998</c:v>
                </c:pt>
                <c:pt idx="507">
                  <c:v>0.91749999999999998</c:v>
                </c:pt>
                <c:pt idx="508">
                  <c:v>0.91475399999999996</c:v>
                </c:pt>
                <c:pt idx="509">
                  <c:v>0.92894699999999997</c:v>
                </c:pt>
                <c:pt idx="510">
                  <c:v>0.90754699999999999</c:v>
                </c:pt>
                <c:pt idx="511">
                  <c:v>0.91125</c:v>
                </c:pt>
                <c:pt idx="512">
                  <c:v>0.88484799999999997</c:v>
                </c:pt>
                <c:pt idx="513">
                  <c:v>0.90212800000000004</c:v>
                </c:pt>
                <c:pt idx="514">
                  <c:v>0.89139800000000002</c:v>
                </c:pt>
                <c:pt idx="515">
                  <c:v>0.86451599999999995</c:v>
                </c:pt>
                <c:pt idx="516">
                  <c:v>0.87241400000000002</c:v>
                </c:pt>
                <c:pt idx="517">
                  <c:v>0.92686599999999997</c:v>
                </c:pt>
                <c:pt idx="518">
                  <c:v>0.90909099999999998</c:v>
                </c:pt>
                <c:pt idx="519">
                  <c:v>0.88888900000000004</c:v>
                </c:pt>
                <c:pt idx="520">
                  <c:v>0.91969699999999999</c:v>
                </c:pt>
                <c:pt idx="521">
                  <c:v>0.91333299999999995</c:v>
                </c:pt>
                <c:pt idx="522">
                  <c:v>0.93513500000000005</c:v>
                </c:pt>
                <c:pt idx="523">
                  <c:v>0.92816900000000002</c:v>
                </c:pt>
                <c:pt idx="524">
                  <c:v>0.92027000000000003</c:v>
                </c:pt>
                <c:pt idx="525">
                  <c:v>0.88636400000000004</c:v>
                </c:pt>
                <c:pt idx="526">
                  <c:v>0.858182</c:v>
                </c:pt>
                <c:pt idx="527">
                  <c:v>0.88076900000000002</c:v>
                </c:pt>
                <c:pt idx="528">
                  <c:v>0.88281200000000004</c:v>
                </c:pt>
                <c:pt idx="529">
                  <c:v>0.86785699999999999</c:v>
                </c:pt>
                <c:pt idx="530">
                  <c:v>0.9</c:v>
                </c:pt>
                <c:pt idx="531">
                  <c:v>0.90925900000000004</c:v>
                </c:pt>
                <c:pt idx="532">
                  <c:v>0.88405800000000001</c:v>
                </c:pt>
                <c:pt idx="533">
                  <c:v>0.9</c:v>
                </c:pt>
                <c:pt idx="534">
                  <c:v>0.89393900000000004</c:v>
                </c:pt>
                <c:pt idx="535">
                  <c:v>0.91237100000000004</c:v>
                </c:pt>
                <c:pt idx="536">
                  <c:v>0.93125000000000002</c:v>
                </c:pt>
                <c:pt idx="537">
                  <c:v>0.93495099999999998</c:v>
                </c:pt>
                <c:pt idx="538">
                  <c:v>0.93064499999999994</c:v>
                </c:pt>
                <c:pt idx="539">
                  <c:v>0.92317099999999996</c:v>
                </c:pt>
                <c:pt idx="540">
                  <c:v>0.92857100000000004</c:v>
                </c:pt>
                <c:pt idx="541">
                  <c:v>0.90555600000000003</c:v>
                </c:pt>
                <c:pt idx="542">
                  <c:v>0.93552599999999997</c:v>
                </c:pt>
                <c:pt idx="543">
                  <c:v>0.90714300000000003</c:v>
                </c:pt>
                <c:pt idx="544">
                  <c:v>0.92790700000000004</c:v>
                </c:pt>
                <c:pt idx="545">
                  <c:v>0.90925900000000004</c:v>
                </c:pt>
                <c:pt idx="546">
                  <c:v>0.93625000000000003</c:v>
                </c:pt>
                <c:pt idx="547">
                  <c:v>0.89705900000000005</c:v>
                </c:pt>
                <c:pt idx="548">
                  <c:v>0.89729700000000001</c:v>
                </c:pt>
                <c:pt idx="549">
                  <c:v>0.93684199999999995</c:v>
                </c:pt>
                <c:pt idx="550">
                  <c:v>0.911111</c:v>
                </c:pt>
                <c:pt idx="551">
                  <c:v>0.92272699999999996</c:v>
                </c:pt>
                <c:pt idx="552">
                  <c:v>0.93068200000000001</c:v>
                </c:pt>
                <c:pt idx="553">
                  <c:v>0.95116299999999998</c:v>
                </c:pt>
                <c:pt idx="554">
                  <c:v>0.94270799999999999</c:v>
                </c:pt>
                <c:pt idx="555">
                  <c:v>0.93333299999999997</c:v>
                </c:pt>
                <c:pt idx="556">
                  <c:v>0.94615400000000005</c:v>
                </c:pt>
                <c:pt idx="557">
                  <c:v>0.929114</c:v>
                </c:pt>
                <c:pt idx="558">
                  <c:v>0.90810800000000003</c:v>
                </c:pt>
                <c:pt idx="559">
                  <c:v>0.93181800000000004</c:v>
                </c:pt>
                <c:pt idx="560">
                  <c:v>0.93387100000000001</c:v>
                </c:pt>
                <c:pt idx="561">
                  <c:v>0.91267600000000004</c:v>
                </c:pt>
                <c:pt idx="562">
                  <c:v>0.92923100000000003</c:v>
                </c:pt>
                <c:pt idx="563">
                  <c:v>0.93456799999999995</c:v>
                </c:pt>
                <c:pt idx="564">
                  <c:v>0.93725499999999995</c:v>
                </c:pt>
                <c:pt idx="565">
                  <c:v>0.91636399999999996</c:v>
                </c:pt>
                <c:pt idx="566">
                  <c:v>0.91454500000000005</c:v>
                </c:pt>
                <c:pt idx="567">
                  <c:v>0.90930200000000005</c:v>
                </c:pt>
                <c:pt idx="568">
                  <c:v>0.89649100000000004</c:v>
                </c:pt>
                <c:pt idx="569">
                  <c:v>0.91</c:v>
                </c:pt>
                <c:pt idx="570">
                  <c:v>0.89885099999999996</c:v>
                </c:pt>
                <c:pt idx="571">
                  <c:v>0.88461500000000004</c:v>
                </c:pt>
                <c:pt idx="572">
                  <c:v>0.89655200000000002</c:v>
                </c:pt>
                <c:pt idx="573">
                  <c:v>0.89310299999999998</c:v>
                </c:pt>
                <c:pt idx="574">
                  <c:v>0.89230799999999999</c:v>
                </c:pt>
                <c:pt idx="575">
                  <c:v>0.88181799999999999</c:v>
                </c:pt>
                <c:pt idx="576">
                  <c:v>0.82857099999999995</c:v>
                </c:pt>
                <c:pt idx="577">
                  <c:v>0.88555600000000001</c:v>
                </c:pt>
                <c:pt idx="578">
                  <c:v>0.86969700000000005</c:v>
                </c:pt>
                <c:pt idx="579">
                  <c:v>0.86794899999999997</c:v>
                </c:pt>
                <c:pt idx="580">
                  <c:v>0.88333300000000003</c:v>
                </c:pt>
                <c:pt idx="581">
                  <c:v>0.88923099999999999</c:v>
                </c:pt>
                <c:pt idx="582">
                  <c:v>0.90322599999999997</c:v>
                </c:pt>
                <c:pt idx="583">
                  <c:v>0.91290300000000002</c:v>
                </c:pt>
                <c:pt idx="584">
                  <c:v>0.88214300000000001</c:v>
                </c:pt>
                <c:pt idx="585">
                  <c:v>0.89855099999999999</c:v>
                </c:pt>
                <c:pt idx="586">
                  <c:v>0.88684200000000002</c:v>
                </c:pt>
                <c:pt idx="587">
                  <c:v>0.92615400000000003</c:v>
                </c:pt>
                <c:pt idx="588">
                  <c:v>0.9</c:v>
                </c:pt>
                <c:pt idx="589">
                  <c:v>0.94210499999999997</c:v>
                </c:pt>
                <c:pt idx="590">
                  <c:v>0.94</c:v>
                </c:pt>
                <c:pt idx="591">
                  <c:v>0.93225800000000003</c:v>
                </c:pt>
                <c:pt idx="592">
                  <c:v>0.93417700000000004</c:v>
                </c:pt>
                <c:pt idx="593">
                  <c:v>0.89879500000000001</c:v>
                </c:pt>
                <c:pt idx="594">
                  <c:v>0.9</c:v>
                </c:pt>
                <c:pt idx="595">
                  <c:v>0.9</c:v>
                </c:pt>
                <c:pt idx="596">
                  <c:v>0.93616999999999995</c:v>
                </c:pt>
                <c:pt idx="597">
                  <c:v>0.89871800000000002</c:v>
                </c:pt>
                <c:pt idx="598">
                  <c:v>0.93384599999999995</c:v>
                </c:pt>
                <c:pt idx="599">
                  <c:v>0.92884599999999995</c:v>
                </c:pt>
                <c:pt idx="600">
                  <c:v>0.90731700000000004</c:v>
                </c:pt>
                <c:pt idx="601">
                  <c:v>0.92982500000000001</c:v>
                </c:pt>
                <c:pt idx="602">
                  <c:v>0.93400000000000005</c:v>
                </c:pt>
                <c:pt idx="603">
                  <c:v>0.95517200000000002</c:v>
                </c:pt>
                <c:pt idx="604">
                  <c:v>0.95333299999999999</c:v>
                </c:pt>
                <c:pt idx="605">
                  <c:v>0.95</c:v>
                </c:pt>
                <c:pt idx="606">
                  <c:v>0.93673499999999998</c:v>
                </c:pt>
                <c:pt idx="607">
                  <c:v>0.95882400000000001</c:v>
                </c:pt>
                <c:pt idx="608">
                  <c:v>0.97647099999999998</c:v>
                </c:pt>
                <c:pt idx="609">
                  <c:v>0.96046500000000001</c:v>
                </c:pt>
                <c:pt idx="610">
                  <c:v>0.94857100000000005</c:v>
                </c:pt>
                <c:pt idx="611">
                  <c:v>0.94626900000000003</c:v>
                </c:pt>
                <c:pt idx="612">
                  <c:v>0.94444399999999995</c:v>
                </c:pt>
                <c:pt idx="613">
                  <c:v>0.967692</c:v>
                </c:pt>
                <c:pt idx="614">
                  <c:v>0.95681799999999995</c:v>
                </c:pt>
                <c:pt idx="615">
                  <c:v>0.94615400000000005</c:v>
                </c:pt>
                <c:pt idx="616">
                  <c:v>0.96944399999999997</c:v>
                </c:pt>
                <c:pt idx="617">
                  <c:v>0.95454499999999998</c:v>
                </c:pt>
                <c:pt idx="618">
                  <c:v>0.95</c:v>
                </c:pt>
                <c:pt idx="619">
                  <c:v>0.94838699999999998</c:v>
                </c:pt>
                <c:pt idx="620">
                  <c:v>0.95789500000000005</c:v>
                </c:pt>
                <c:pt idx="621">
                  <c:v>0.92921299999999996</c:v>
                </c:pt>
                <c:pt idx="622">
                  <c:v>0.93448299999999995</c:v>
                </c:pt>
                <c:pt idx="623">
                  <c:v>0.93846200000000002</c:v>
                </c:pt>
                <c:pt idx="624">
                  <c:v>0.93125000000000002</c:v>
                </c:pt>
                <c:pt idx="625">
                  <c:v>0.9</c:v>
                </c:pt>
                <c:pt idx="626">
                  <c:v>0.92467500000000002</c:v>
                </c:pt>
                <c:pt idx="627">
                  <c:v>0.92564100000000005</c:v>
                </c:pt>
                <c:pt idx="628">
                  <c:v>0.945882</c:v>
                </c:pt>
                <c:pt idx="629">
                  <c:v>0.92307700000000004</c:v>
                </c:pt>
                <c:pt idx="630">
                  <c:v>0.89259299999999997</c:v>
                </c:pt>
                <c:pt idx="631">
                  <c:v>0.88064500000000001</c:v>
                </c:pt>
                <c:pt idx="632">
                  <c:v>0.87173900000000004</c:v>
                </c:pt>
                <c:pt idx="633">
                  <c:v>0.87384600000000001</c:v>
                </c:pt>
                <c:pt idx="634">
                  <c:v>0.87446800000000002</c:v>
                </c:pt>
                <c:pt idx="635">
                  <c:v>0.91428600000000004</c:v>
                </c:pt>
                <c:pt idx="636">
                  <c:v>0.88382400000000005</c:v>
                </c:pt>
                <c:pt idx="637">
                  <c:v>0.88209000000000004</c:v>
                </c:pt>
                <c:pt idx="638">
                  <c:v>0.89038499999999998</c:v>
                </c:pt>
                <c:pt idx="639">
                  <c:v>0.90566000000000002</c:v>
                </c:pt>
                <c:pt idx="640">
                  <c:v>0.89827599999999996</c:v>
                </c:pt>
                <c:pt idx="641">
                  <c:v>0.89411799999999997</c:v>
                </c:pt>
                <c:pt idx="642">
                  <c:v>0.916883</c:v>
                </c:pt>
                <c:pt idx="643">
                  <c:v>0.87931000000000004</c:v>
                </c:pt>
                <c:pt idx="644">
                  <c:v>0.87777799999999995</c:v>
                </c:pt>
                <c:pt idx="645">
                  <c:v>0.88484799999999997</c:v>
                </c:pt>
                <c:pt idx="646">
                  <c:v>0.88730200000000004</c:v>
                </c:pt>
                <c:pt idx="647">
                  <c:v>0.87627100000000002</c:v>
                </c:pt>
                <c:pt idx="648">
                  <c:v>0.88737900000000003</c:v>
                </c:pt>
                <c:pt idx="649">
                  <c:v>0.88771900000000004</c:v>
                </c:pt>
                <c:pt idx="650">
                  <c:v>0.86756800000000001</c:v>
                </c:pt>
                <c:pt idx="651">
                  <c:v>0.85714299999999999</c:v>
                </c:pt>
                <c:pt idx="652">
                  <c:v>0.89638600000000002</c:v>
                </c:pt>
                <c:pt idx="653">
                  <c:v>0.89365099999999997</c:v>
                </c:pt>
                <c:pt idx="654">
                  <c:v>0.854545</c:v>
                </c:pt>
                <c:pt idx="655">
                  <c:v>0.87254900000000002</c:v>
                </c:pt>
                <c:pt idx="656">
                  <c:v>0.90181800000000001</c:v>
                </c:pt>
                <c:pt idx="657">
                  <c:v>0.90196100000000001</c:v>
                </c:pt>
                <c:pt idx="658">
                  <c:v>0.92195099999999996</c:v>
                </c:pt>
                <c:pt idx="659">
                  <c:v>0.88400000000000001</c:v>
                </c:pt>
                <c:pt idx="660">
                  <c:v>0.90869599999999995</c:v>
                </c:pt>
                <c:pt idx="661">
                  <c:v>0.87142900000000001</c:v>
                </c:pt>
                <c:pt idx="662">
                  <c:v>0.89137900000000003</c:v>
                </c:pt>
                <c:pt idx="663">
                  <c:v>0.9</c:v>
                </c:pt>
                <c:pt idx="664">
                  <c:v>0.90540500000000002</c:v>
                </c:pt>
                <c:pt idx="665">
                  <c:v>0.89066699999999999</c:v>
                </c:pt>
                <c:pt idx="666">
                  <c:v>0.87250000000000005</c:v>
                </c:pt>
                <c:pt idx="667">
                  <c:v>0.89454500000000003</c:v>
                </c:pt>
                <c:pt idx="668">
                  <c:v>0.93508800000000003</c:v>
                </c:pt>
                <c:pt idx="669">
                  <c:v>0.91212099999999996</c:v>
                </c:pt>
                <c:pt idx="670">
                  <c:v>0.89310299999999998</c:v>
                </c:pt>
                <c:pt idx="671">
                  <c:v>0.89090899999999995</c:v>
                </c:pt>
                <c:pt idx="672">
                  <c:v>0.915385</c:v>
                </c:pt>
                <c:pt idx="673">
                  <c:v>0.894737</c:v>
                </c:pt>
                <c:pt idx="674">
                  <c:v>0.91060600000000003</c:v>
                </c:pt>
                <c:pt idx="675">
                  <c:v>0.91372500000000001</c:v>
                </c:pt>
                <c:pt idx="676">
                  <c:v>0.89600000000000002</c:v>
                </c:pt>
                <c:pt idx="677">
                  <c:v>0.90833299999999995</c:v>
                </c:pt>
                <c:pt idx="678">
                  <c:v>0.91285700000000003</c:v>
                </c:pt>
                <c:pt idx="679">
                  <c:v>0.932759</c:v>
                </c:pt>
                <c:pt idx="680">
                  <c:v>0.92222199999999999</c:v>
                </c:pt>
                <c:pt idx="681">
                  <c:v>0.91525400000000001</c:v>
                </c:pt>
                <c:pt idx="682">
                  <c:v>0.913636</c:v>
                </c:pt>
                <c:pt idx="683">
                  <c:v>0.91159400000000002</c:v>
                </c:pt>
                <c:pt idx="684">
                  <c:v>0.88400000000000001</c:v>
                </c:pt>
                <c:pt idx="685">
                  <c:v>0.91587300000000005</c:v>
                </c:pt>
                <c:pt idx="686">
                  <c:v>0.93055600000000005</c:v>
                </c:pt>
                <c:pt idx="687">
                  <c:v>0.940909</c:v>
                </c:pt>
                <c:pt idx="688">
                  <c:v>0.93953500000000001</c:v>
                </c:pt>
                <c:pt idx="689">
                  <c:v>0.95076899999999998</c:v>
                </c:pt>
                <c:pt idx="690">
                  <c:v>0.93924099999999999</c:v>
                </c:pt>
                <c:pt idx="691">
                  <c:v>0.95340899999999995</c:v>
                </c:pt>
                <c:pt idx="692">
                  <c:v>0.94791700000000001</c:v>
                </c:pt>
                <c:pt idx="693">
                  <c:v>0.95874999999999999</c:v>
                </c:pt>
                <c:pt idx="694">
                  <c:v>0.94193499999999997</c:v>
                </c:pt>
                <c:pt idx="695">
                  <c:v>0.94107099999999999</c:v>
                </c:pt>
                <c:pt idx="696">
                  <c:v>0.92749999999999999</c:v>
                </c:pt>
                <c:pt idx="697">
                  <c:v>0.90206200000000003</c:v>
                </c:pt>
                <c:pt idx="698">
                  <c:v>0.89411799999999997</c:v>
                </c:pt>
                <c:pt idx="699">
                  <c:v>0.90493800000000002</c:v>
                </c:pt>
                <c:pt idx="700">
                  <c:v>0.93636399999999997</c:v>
                </c:pt>
                <c:pt idx="701">
                  <c:v>0.93400000000000005</c:v>
                </c:pt>
                <c:pt idx="702">
                  <c:v>0.92962999999999996</c:v>
                </c:pt>
                <c:pt idx="703">
                  <c:v>0.96799999999999997</c:v>
                </c:pt>
                <c:pt idx="704">
                  <c:v>0.94871799999999995</c:v>
                </c:pt>
                <c:pt idx="705">
                  <c:v>0.91515199999999997</c:v>
                </c:pt>
                <c:pt idx="706">
                  <c:v>0.94</c:v>
                </c:pt>
                <c:pt idx="707">
                  <c:v>0.92972999999999995</c:v>
                </c:pt>
                <c:pt idx="708">
                  <c:v>0.92539700000000003</c:v>
                </c:pt>
                <c:pt idx="709">
                  <c:v>0.915493</c:v>
                </c:pt>
                <c:pt idx="710">
                  <c:v>0.92</c:v>
                </c:pt>
                <c:pt idx="711">
                  <c:v>0.90795499999999996</c:v>
                </c:pt>
                <c:pt idx="712">
                  <c:v>0.90588199999999997</c:v>
                </c:pt>
                <c:pt idx="713">
                  <c:v>0.95227300000000004</c:v>
                </c:pt>
                <c:pt idx="714">
                  <c:v>0.948438</c:v>
                </c:pt>
                <c:pt idx="715">
                  <c:v>0.93662000000000001</c:v>
                </c:pt>
                <c:pt idx="716">
                  <c:v>0.93866700000000003</c:v>
                </c:pt>
                <c:pt idx="717">
                  <c:v>0.94799999999999995</c:v>
                </c:pt>
                <c:pt idx="718">
                  <c:v>0.95161300000000004</c:v>
                </c:pt>
                <c:pt idx="719">
                  <c:v>0.95072500000000004</c:v>
                </c:pt>
                <c:pt idx="720">
                  <c:v>0.96279099999999995</c:v>
                </c:pt>
                <c:pt idx="721">
                  <c:v>0.92542400000000002</c:v>
                </c:pt>
                <c:pt idx="722">
                  <c:v>0.96268699999999996</c:v>
                </c:pt>
                <c:pt idx="723">
                  <c:v>0.96486499999999997</c:v>
                </c:pt>
                <c:pt idx="724">
                  <c:v>0.91971800000000004</c:v>
                </c:pt>
                <c:pt idx="725">
                  <c:v>0.93676499999999996</c:v>
                </c:pt>
                <c:pt idx="726">
                  <c:v>0.94691400000000003</c:v>
                </c:pt>
                <c:pt idx="727">
                  <c:v>0.92682900000000001</c:v>
                </c:pt>
                <c:pt idx="728">
                  <c:v>0.92391299999999998</c:v>
                </c:pt>
                <c:pt idx="729">
                  <c:v>0.94328400000000001</c:v>
                </c:pt>
                <c:pt idx="730">
                  <c:v>0.95802500000000002</c:v>
                </c:pt>
                <c:pt idx="731">
                  <c:v>0.953704</c:v>
                </c:pt>
                <c:pt idx="732">
                  <c:v>0.90533300000000005</c:v>
                </c:pt>
                <c:pt idx="733">
                  <c:v>0.964615</c:v>
                </c:pt>
                <c:pt idx="734">
                  <c:v>0.94754099999999997</c:v>
                </c:pt>
                <c:pt idx="735">
                  <c:v>0.94933299999999998</c:v>
                </c:pt>
                <c:pt idx="736">
                  <c:v>0.92873600000000001</c:v>
                </c:pt>
                <c:pt idx="737">
                  <c:v>0.92714300000000005</c:v>
                </c:pt>
                <c:pt idx="738">
                  <c:v>0.94883700000000004</c:v>
                </c:pt>
                <c:pt idx="739">
                  <c:v>0.95353500000000002</c:v>
                </c:pt>
                <c:pt idx="740">
                  <c:v>0.94727300000000003</c:v>
                </c:pt>
                <c:pt idx="741">
                  <c:v>0.90874999999999995</c:v>
                </c:pt>
                <c:pt idx="742">
                  <c:v>0.92857100000000004</c:v>
                </c:pt>
                <c:pt idx="743">
                  <c:v>0.91311500000000001</c:v>
                </c:pt>
                <c:pt idx="744">
                  <c:v>0.84615399999999996</c:v>
                </c:pt>
                <c:pt idx="745">
                  <c:v>0.9</c:v>
                </c:pt>
                <c:pt idx="746">
                  <c:v>0.88674699999999995</c:v>
                </c:pt>
                <c:pt idx="747">
                  <c:v>0.82941200000000004</c:v>
                </c:pt>
                <c:pt idx="748">
                  <c:v>0.82142899999999996</c:v>
                </c:pt>
                <c:pt idx="749">
                  <c:v>0.82</c:v>
                </c:pt>
                <c:pt idx="750">
                  <c:v>0.78333299999999995</c:v>
                </c:pt>
                <c:pt idx="751">
                  <c:v>0.82033900000000004</c:v>
                </c:pt>
                <c:pt idx="752">
                  <c:v>0.83918899999999996</c:v>
                </c:pt>
                <c:pt idx="753">
                  <c:v>0.78823500000000002</c:v>
                </c:pt>
                <c:pt idx="754">
                  <c:v>0.767123</c:v>
                </c:pt>
                <c:pt idx="755">
                  <c:v>0.79859199999999997</c:v>
                </c:pt>
                <c:pt idx="756">
                  <c:v>0.75909099999999996</c:v>
                </c:pt>
                <c:pt idx="757">
                  <c:v>0.78275899999999998</c:v>
                </c:pt>
                <c:pt idx="758">
                  <c:v>0.81016900000000003</c:v>
                </c:pt>
                <c:pt idx="759">
                  <c:v>0.78125</c:v>
                </c:pt>
                <c:pt idx="760">
                  <c:v>0.811392</c:v>
                </c:pt>
                <c:pt idx="761">
                  <c:v>0.78888899999999995</c:v>
                </c:pt>
                <c:pt idx="762">
                  <c:v>0.76666699999999999</c:v>
                </c:pt>
                <c:pt idx="763">
                  <c:v>0.76379300000000006</c:v>
                </c:pt>
                <c:pt idx="764">
                  <c:v>0.75090900000000005</c:v>
                </c:pt>
                <c:pt idx="765">
                  <c:v>0.74821400000000005</c:v>
                </c:pt>
                <c:pt idx="766">
                  <c:v>0.76981100000000002</c:v>
                </c:pt>
                <c:pt idx="767">
                  <c:v>0.74202900000000005</c:v>
                </c:pt>
                <c:pt idx="768">
                  <c:v>0.76804099999999997</c:v>
                </c:pt>
                <c:pt idx="769">
                  <c:v>0.77088599999999996</c:v>
                </c:pt>
                <c:pt idx="770">
                  <c:v>0.775949</c:v>
                </c:pt>
                <c:pt idx="771">
                  <c:v>0.78767100000000001</c:v>
                </c:pt>
                <c:pt idx="772">
                  <c:v>0.78400000000000003</c:v>
                </c:pt>
                <c:pt idx="773">
                  <c:v>0.78913</c:v>
                </c:pt>
                <c:pt idx="774">
                  <c:v>0.77976199999999996</c:v>
                </c:pt>
                <c:pt idx="775">
                  <c:v>0.76727299999999998</c:v>
                </c:pt>
                <c:pt idx="776">
                  <c:v>0.76428600000000002</c:v>
                </c:pt>
                <c:pt idx="777">
                  <c:v>0.75774600000000003</c:v>
                </c:pt>
                <c:pt idx="778">
                  <c:v>0.79120900000000005</c:v>
                </c:pt>
                <c:pt idx="779">
                  <c:v>0.79384600000000005</c:v>
                </c:pt>
                <c:pt idx="780">
                  <c:v>0.78022000000000002</c:v>
                </c:pt>
                <c:pt idx="781">
                  <c:v>0.75662700000000005</c:v>
                </c:pt>
                <c:pt idx="782">
                  <c:v>0.76491200000000004</c:v>
                </c:pt>
                <c:pt idx="783">
                  <c:v>0.75729199999999997</c:v>
                </c:pt>
                <c:pt idx="784">
                  <c:v>0.77973000000000003</c:v>
                </c:pt>
                <c:pt idx="785">
                  <c:v>0.78450699999999995</c:v>
                </c:pt>
                <c:pt idx="786">
                  <c:v>0.78108100000000003</c:v>
                </c:pt>
                <c:pt idx="787">
                  <c:v>0.77945200000000003</c:v>
                </c:pt>
                <c:pt idx="788">
                  <c:v>0.795238</c:v>
                </c:pt>
                <c:pt idx="789">
                  <c:v>0.80181800000000003</c:v>
                </c:pt>
                <c:pt idx="790">
                  <c:v>0.76301399999999997</c:v>
                </c:pt>
                <c:pt idx="791">
                  <c:v>0.78500000000000003</c:v>
                </c:pt>
                <c:pt idx="792">
                  <c:v>0.76800000000000002</c:v>
                </c:pt>
                <c:pt idx="793">
                  <c:v>0.76</c:v>
                </c:pt>
                <c:pt idx="794">
                  <c:v>0.75312500000000004</c:v>
                </c:pt>
                <c:pt idx="795">
                  <c:v>0.75102000000000002</c:v>
                </c:pt>
                <c:pt idx="796">
                  <c:v>0.77179500000000001</c:v>
                </c:pt>
                <c:pt idx="797">
                  <c:v>0.76176500000000003</c:v>
                </c:pt>
                <c:pt idx="798">
                  <c:v>0.74545499999999998</c:v>
                </c:pt>
                <c:pt idx="799">
                  <c:v>0.77756999999999998</c:v>
                </c:pt>
                <c:pt idx="800">
                  <c:v>0.76951199999999997</c:v>
                </c:pt>
                <c:pt idx="801">
                  <c:v>0.74199999999999999</c:v>
                </c:pt>
                <c:pt idx="802">
                  <c:v>0.80163899999999999</c:v>
                </c:pt>
                <c:pt idx="803">
                  <c:v>0.78732400000000002</c:v>
                </c:pt>
                <c:pt idx="804">
                  <c:v>0.753521</c:v>
                </c:pt>
                <c:pt idx="805">
                  <c:v>0.76862699999999995</c:v>
                </c:pt>
                <c:pt idx="806">
                  <c:v>0.77763199999999999</c:v>
                </c:pt>
                <c:pt idx="807">
                  <c:v>0.80638299999999996</c:v>
                </c:pt>
                <c:pt idx="808">
                  <c:v>0.78243200000000002</c:v>
                </c:pt>
                <c:pt idx="809">
                  <c:v>0.765517</c:v>
                </c:pt>
                <c:pt idx="810">
                  <c:v>0.82499999999999996</c:v>
                </c:pt>
                <c:pt idx="811">
                  <c:v>0.80491800000000002</c:v>
                </c:pt>
                <c:pt idx="812">
                  <c:v>0.79746799999999995</c:v>
                </c:pt>
                <c:pt idx="813">
                  <c:v>0.76760600000000001</c:v>
                </c:pt>
                <c:pt idx="814">
                  <c:v>0.79558799999999996</c:v>
                </c:pt>
                <c:pt idx="815">
                  <c:v>0.76619700000000002</c:v>
                </c:pt>
                <c:pt idx="816">
                  <c:v>0.79800000000000004</c:v>
                </c:pt>
                <c:pt idx="817">
                  <c:v>0.760938</c:v>
                </c:pt>
                <c:pt idx="818">
                  <c:v>0.78125</c:v>
                </c:pt>
                <c:pt idx="819">
                  <c:v>0.770312</c:v>
                </c:pt>
                <c:pt idx="820">
                  <c:v>0.74321000000000004</c:v>
                </c:pt>
                <c:pt idx="821">
                  <c:v>0.74023000000000005</c:v>
                </c:pt>
                <c:pt idx="822">
                  <c:v>0.73205100000000001</c:v>
                </c:pt>
                <c:pt idx="823">
                  <c:v>0.74821400000000005</c:v>
                </c:pt>
                <c:pt idx="824">
                  <c:v>0.73875000000000002</c:v>
                </c:pt>
                <c:pt idx="825">
                  <c:v>0.76249999999999996</c:v>
                </c:pt>
                <c:pt idx="826">
                  <c:v>0.74717</c:v>
                </c:pt>
                <c:pt idx="827">
                  <c:v>0.76630399999999999</c:v>
                </c:pt>
                <c:pt idx="828">
                  <c:v>0.789744</c:v>
                </c:pt>
                <c:pt idx="829">
                  <c:v>0.78909099999999999</c:v>
                </c:pt>
                <c:pt idx="830">
                  <c:v>0.77142900000000003</c:v>
                </c:pt>
                <c:pt idx="831">
                  <c:v>0.72676099999999999</c:v>
                </c:pt>
                <c:pt idx="832">
                  <c:v>0.79019600000000001</c:v>
                </c:pt>
                <c:pt idx="833">
                  <c:v>0.78548399999999996</c:v>
                </c:pt>
                <c:pt idx="834">
                  <c:v>0.71325300000000003</c:v>
                </c:pt>
                <c:pt idx="835">
                  <c:v>0.76461500000000004</c:v>
                </c:pt>
                <c:pt idx="836">
                  <c:v>0.73157899999999998</c:v>
                </c:pt>
                <c:pt idx="837">
                  <c:v>0.72077899999999995</c:v>
                </c:pt>
                <c:pt idx="838">
                  <c:v>0.74411799999999995</c:v>
                </c:pt>
                <c:pt idx="839">
                  <c:v>0.763158</c:v>
                </c:pt>
                <c:pt idx="840">
                  <c:v>0.70769199999999999</c:v>
                </c:pt>
                <c:pt idx="841">
                  <c:v>0.74285699999999999</c:v>
                </c:pt>
                <c:pt idx="842">
                  <c:v>0.73296700000000004</c:v>
                </c:pt>
                <c:pt idx="843">
                  <c:v>0.724074</c:v>
                </c:pt>
                <c:pt idx="844">
                  <c:v>0.70919500000000002</c:v>
                </c:pt>
                <c:pt idx="845">
                  <c:v>0.74214899999999995</c:v>
                </c:pt>
                <c:pt idx="846">
                  <c:v>0.74757300000000004</c:v>
                </c:pt>
                <c:pt idx="847">
                  <c:v>0.73921599999999998</c:v>
                </c:pt>
                <c:pt idx="848">
                  <c:v>0.74603200000000003</c:v>
                </c:pt>
                <c:pt idx="849">
                  <c:v>0.74266699999999997</c:v>
                </c:pt>
                <c:pt idx="850">
                  <c:v>0.73857099999999998</c:v>
                </c:pt>
                <c:pt idx="851">
                  <c:v>0.73932600000000004</c:v>
                </c:pt>
                <c:pt idx="852">
                  <c:v>0.73658500000000005</c:v>
                </c:pt>
                <c:pt idx="853">
                  <c:v>0.74642900000000001</c:v>
                </c:pt>
                <c:pt idx="854">
                  <c:v>0.72345700000000002</c:v>
                </c:pt>
                <c:pt idx="855">
                  <c:v>0.73375000000000001</c:v>
                </c:pt>
                <c:pt idx="856">
                  <c:v>0.68513500000000005</c:v>
                </c:pt>
                <c:pt idx="857">
                  <c:v>0.73552600000000001</c:v>
                </c:pt>
                <c:pt idx="858">
                  <c:v>0.71168799999999999</c:v>
                </c:pt>
                <c:pt idx="859">
                  <c:v>0.71046500000000001</c:v>
                </c:pt>
                <c:pt idx="860">
                  <c:v>0.71296300000000001</c:v>
                </c:pt>
                <c:pt idx="861">
                  <c:v>0.70517200000000002</c:v>
                </c:pt>
                <c:pt idx="862">
                  <c:v>0.734483</c:v>
                </c:pt>
                <c:pt idx="863">
                  <c:v>0.735294</c:v>
                </c:pt>
                <c:pt idx="864">
                  <c:v>0.74835200000000002</c:v>
                </c:pt>
                <c:pt idx="865">
                  <c:v>0.75</c:v>
                </c:pt>
                <c:pt idx="866">
                  <c:v>0.74947399999999997</c:v>
                </c:pt>
                <c:pt idx="867">
                  <c:v>0.72794099999999995</c:v>
                </c:pt>
                <c:pt idx="868">
                  <c:v>0.74210500000000001</c:v>
                </c:pt>
                <c:pt idx="869">
                  <c:v>0.74418600000000001</c:v>
                </c:pt>
                <c:pt idx="870">
                  <c:v>0.76184200000000002</c:v>
                </c:pt>
                <c:pt idx="871">
                  <c:v>0.75416700000000003</c:v>
                </c:pt>
                <c:pt idx="872">
                  <c:v>0.75731700000000002</c:v>
                </c:pt>
                <c:pt idx="873">
                  <c:v>0.79452100000000003</c:v>
                </c:pt>
                <c:pt idx="874">
                  <c:v>0.78585899999999997</c:v>
                </c:pt>
                <c:pt idx="875">
                  <c:v>0.79186000000000001</c:v>
                </c:pt>
                <c:pt idx="876">
                  <c:v>0.76406200000000002</c:v>
                </c:pt>
                <c:pt idx="877">
                  <c:v>0.75909099999999996</c:v>
                </c:pt>
                <c:pt idx="878">
                  <c:v>0.78939400000000004</c:v>
                </c:pt>
                <c:pt idx="879">
                  <c:v>0.77763199999999999</c:v>
                </c:pt>
                <c:pt idx="880">
                  <c:v>0.80144899999999997</c:v>
                </c:pt>
                <c:pt idx="881">
                  <c:v>0.79574500000000004</c:v>
                </c:pt>
                <c:pt idx="882">
                  <c:v>0.78764000000000001</c:v>
                </c:pt>
                <c:pt idx="883">
                  <c:v>0.751471</c:v>
                </c:pt>
                <c:pt idx="884">
                  <c:v>0.77317100000000005</c:v>
                </c:pt>
                <c:pt idx="885">
                  <c:v>0.80101999999999995</c:v>
                </c:pt>
                <c:pt idx="886">
                  <c:v>0.77934800000000004</c:v>
                </c:pt>
                <c:pt idx="887">
                  <c:v>0.82968799999999998</c:v>
                </c:pt>
                <c:pt idx="888">
                  <c:v>0.79333299999999995</c:v>
                </c:pt>
                <c:pt idx="889">
                  <c:v>0.81290300000000004</c:v>
                </c:pt>
                <c:pt idx="890">
                  <c:v>0.80666700000000002</c:v>
                </c:pt>
                <c:pt idx="891">
                  <c:v>0.79125000000000001</c:v>
                </c:pt>
                <c:pt idx="892">
                  <c:v>0.79714300000000005</c:v>
                </c:pt>
                <c:pt idx="893">
                  <c:v>0.76764699999999997</c:v>
                </c:pt>
                <c:pt idx="894">
                  <c:v>0.77254900000000004</c:v>
                </c:pt>
                <c:pt idx="895">
                  <c:v>0.81428599999999995</c:v>
                </c:pt>
                <c:pt idx="896">
                  <c:v>0.79041099999999997</c:v>
                </c:pt>
                <c:pt idx="897">
                  <c:v>0.79367100000000002</c:v>
                </c:pt>
                <c:pt idx="898">
                  <c:v>0.77469900000000003</c:v>
                </c:pt>
                <c:pt idx="899">
                  <c:v>0.79275399999999996</c:v>
                </c:pt>
                <c:pt idx="900">
                  <c:v>0.77846199999999999</c:v>
                </c:pt>
                <c:pt idx="901">
                  <c:v>0.80645199999999995</c:v>
                </c:pt>
                <c:pt idx="902">
                  <c:v>0.81200000000000006</c:v>
                </c:pt>
                <c:pt idx="903">
                  <c:v>0.80327899999999997</c:v>
                </c:pt>
                <c:pt idx="904">
                  <c:v>0.80344800000000005</c:v>
                </c:pt>
                <c:pt idx="905">
                  <c:v>0.82947400000000004</c:v>
                </c:pt>
                <c:pt idx="906">
                  <c:v>0.82584299999999999</c:v>
                </c:pt>
                <c:pt idx="907">
                  <c:v>0.81470600000000004</c:v>
                </c:pt>
                <c:pt idx="908">
                  <c:v>0.81486499999999995</c:v>
                </c:pt>
                <c:pt idx="909">
                  <c:v>0.80285700000000004</c:v>
                </c:pt>
                <c:pt idx="910">
                  <c:v>0.80307700000000004</c:v>
                </c:pt>
                <c:pt idx="911">
                  <c:v>0.793103</c:v>
                </c:pt>
                <c:pt idx="912">
                  <c:v>0.79081599999999996</c:v>
                </c:pt>
                <c:pt idx="913">
                  <c:v>0.79885099999999998</c:v>
                </c:pt>
                <c:pt idx="914">
                  <c:v>0.77564100000000002</c:v>
                </c:pt>
                <c:pt idx="915">
                  <c:v>0.759459</c:v>
                </c:pt>
                <c:pt idx="916">
                  <c:v>0.77209300000000003</c:v>
                </c:pt>
                <c:pt idx="917">
                  <c:v>0.79166700000000001</c:v>
                </c:pt>
                <c:pt idx="918">
                  <c:v>0.782883</c:v>
                </c:pt>
                <c:pt idx="919">
                  <c:v>0.78857100000000002</c:v>
                </c:pt>
                <c:pt idx="920">
                  <c:v>0.74769200000000002</c:v>
                </c:pt>
                <c:pt idx="921">
                  <c:v>0.77777799999999997</c:v>
                </c:pt>
                <c:pt idx="922">
                  <c:v>0.776667</c:v>
                </c:pt>
                <c:pt idx="923">
                  <c:v>0.79540200000000005</c:v>
                </c:pt>
                <c:pt idx="924">
                  <c:v>0.80533299999999997</c:v>
                </c:pt>
                <c:pt idx="925">
                  <c:v>0.80666700000000002</c:v>
                </c:pt>
                <c:pt idx="926">
                  <c:v>0.78979600000000005</c:v>
                </c:pt>
                <c:pt idx="927">
                  <c:v>0.81384599999999996</c:v>
                </c:pt>
                <c:pt idx="928">
                  <c:v>0.84074099999999996</c:v>
                </c:pt>
                <c:pt idx="929">
                  <c:v>0.78620699999999999</c:v>
                </c:pt>
                <c:pt idx="930">
                  <c:v>0.8125</c:v>
                </c:pt>
                <c:pt idx="931">
                  <c:v>0.80967699999999998</c:v>
                </c:pt>
                <c:pt idx="932">
                  <c:v>0.83137300000000003</c:v>
                </c:pt>
                <c:pt idx="933">
                  <c:v>0.83518499999999996</c:v>
                </c:pt>
                <c:pt idx="934">
                  <c:v>0.84666699999999995</c:v>
                </c:pt>
                <c:pt idx="935">
                  <c:v>0.81492500000000001</c:v>
                </c:pt>
                <c:pt idx="936">
                  <c:v>0.82528699999999999</c:v>
                </c:pt>
                <c:pt idx="937">
                  <c:v>0.847692</c:v>
                </c:pt>
                <c:pt idx="938">
                  <c:v>0.84476200000000001</c:v>
                </c:pt>
                <c:pt idx="939">
                  <c:v>0.83728800000000003</c:v>
                </c:pt>
                <c:pt idx="940">
                  <c:v>0.88088200000000005</c:v>
                </c:pt>
                <c:pt idx="941">
                  <c:v>0.83974400000000005</c:v>
                </c:pt>
                <c:pt idx="942">
                  <c:v>0.84782599999999997</c:v>
                </c:pt>
                <c:pt idx="943">
                  <c:v>0.88749999999999996</c:v>
                </c:pt>
                <c:pt idx="944">
                  <c:v>0.88168999999999997</c:v>
                </c:pt>
                <c:pt idx="945">
                  <c:v>0.91323500000000002</c:v>
                </c:pt>
                <c:pt idx="946">
                  <c:v>0.87761199999999995</c:v>
                </c:pt>
                <c:pt idx="947">
                  <c:v>0.90357100000000001</c:v>
                </c:pt>
                <c:pt idx="948">
                  <c:v>0.92830199999999996</c:v>
                </c:pt>
                <c:pt idx="949">
                  <c:v>0.92363600000000001</c:v>
                </c:pt>
                <c:pt idx="950">
                  <c:v>0.87959200000000004</c:v>
                </c:pt>
                <c:pt idx="951">
                  <c:v>0.90394699999999994</c:v>
                </c:pt>
                <c:pt idx="952">
                  <c:v>0.86</c:v>
                </c:pt>
                <c:pt idx="953">
                  <c:v>0.89818200000000004</c:v>
                </c:pt>
                <c:pt idx="954">
                  <c:v>0.88904099999999997</c:v>
                </c:pt>
                <c:pt idx="955">
                  <c:v>0.87826099999999996</c:v>
                </c:pt>
                <c:pt idx="956">
                  <c:v>0.89154900000000004</c:v>
                </c:pt>
                <c:pt idx="957">
                  <c:v>0.86777800000000005</c:v>
                </c:pt>
                <c:pt idx="958">
                  <c:v>0.87865199999999999</c:v>
                </c:pt>
                <c:pt idx="959">
                  <c:v>0.89344299999999999</c:v>
                </c:pt>
                <c:pt idx="960">
                  <c:v>0.89722199999999996</c:v>
                </c:pt>
                <c:pt idx="961">
                  <c:v>0.88734199999999996</c:v>
                </c:pt>
                <c:pt idx="962">
                  <c:v>0.894231</c:v>
                </c:pt>
                <c:pt idx="963">
                  <c:v>0.916883</c:v>
                </c:pt>
                <c:pt idx="964">
                  <c:v>0.91733299999999995</c:v>
                </c:pt>
                <c:pt idx="965">
                  <c:v>0.91948099999999999</c:v>
                </c:pt>
                <c:pt idx="966">
                  <c:v>0.94603199999999998</c:v>
                </c:pt>
                <c:pt idx="967">
                  <c:v>0.92686599999999997</c:v>
                </c:pt>
                <c:pt idx="968">
                  <c:v>0.918605</c:v>
                </c:pt>
                <c:pt idx="969">
                  <c:v>0.93333299999999997</c:v>
                </c:pt>
                <c:pt idx="970">
                  <c:v>0.94305600000000001</c:v>
                </c:pt>
                <c:pt idx="971">
                  <c:v>0.91785700000000003</c:v>
                </c:pt>
                <c:pt idx="972">
                  <c:v>0.94933299999999998</c:v>
                </c:pt>
                <c:pt idx="973">
                  <c:v>0.96949200000000002</c:v>
                </c:pt>
                <c:pt idx="974">
                  <c:v>0.95</c:v>
                </c:pt>
                <c:pt idx="975">
                  <c:v>0.96</c:v>
                </c:pt>
                <c:pt idx="976">
                  <c:v>0.93974400000000002</c:v>
                </c:pt>
                <c:pt idx="977">
                  <c:v>0.95833299999999999</c:v>
                </c:pt>
                <c:pt idx="978">
                  <c:v>0.94626900000000003</c:v>
                </c:pt>
                <c:pt idx="979">
                  <c:v>0.91956499999999997</c:v>
                </c:pt>
                <c:pt idx="980">
                  <c:v>0.90615400000000002</c:v>
                </c:pt>
                <c:pt idx="981">
                  <c:v>0.93333299999999997</c:v>
                </c:pt>
                <c:pt idx="982">
                  <c:v>0.91041700000000003</c:v>
                </c:pt>
                <c:pt idx="983">
                  <c:v>0.92666700000000002</c:v>
                </c:pt>
                <c:pt idx="984">
                  <c:v>0.93055600000000005</c:v>
                </c:pt>
                <c:pt idx="985">
                  <c:v>0.91836700000000004</c:v>
                </c:pt>
                <c:pt idx="986">
                  <c:v>0.88095199999999996</c:v>
                </c:pt>
                <c:pt idx="987">
                  <c:v>0.92500000000000004</c:v>
                </c:pt>
                <c:pt idx="988">
                  <c:v>0.91406200000000004</c:v>
                </c:pt>
                <c:pt idx="989">
                  <c:v>0.9</c:v>
                </c:pt>
                <c:pt idx="990">
                  <c:v>0.90945900000000002</c:v>
                </c:pt>
                <c:pt idx="991">
                  <c:v>0.91785700000000003</c:v>
                </c:pt>
                <c:pt idx="992">
                  <c:v>0.91714300000000004</c:v>
                </c:pt>
                <c:pt idx="993">
                  <c:v>0.90196100000000001</c:v>
                </c:pt>
                <c:pt idx="994">
                  <c:v>0.91756800000000005</c:v>
                </c:pt>
                <c:pt idx="995">
                  <c:v>0.91058799999999995</c:v>
                </c:pt>
                <c:pt idx="996">
                  <c:v>0.91372500000000001</c:v>
                </c:pt>
                <c:pt idx="997">
                  <c:v>0.92</c:v>
                </c:pt>
                <c:pt idx="998">
                  <c:v>0.91</c:v>
                </c:pt>
                <c:pt idx="999">
                  <c:v>0.887629</c:v>
                </c:pt>
                <c:pt idx="1000">
                  <c:v>0.87755099999999997</c:v>
                </c:pt>
                <c:pt idx="1001">
                  <c:v>0.9</c:v>
                </c:pt>
                <c:pt idx="1002">
                  <c:v>0.913636</c:v>
                </c:pt>
                <c:pt idx="1003">
                  <c:v>0.897872</c:v>
                </c:pt>
                <c:pt idx="1004">
                  <c:v>0.91643799999999997</c:v>
                </c:pt>
                <c:pt idx="1005">
                  <c:v>0.92400000000000004</c:v>
                </c:pt>
                <c:pt idx="1006">
                  <c:v>0.91891900000000004</c:v>
                </c:pt>
                <c:pt idx="1007">
                  <c:v>0.91</c:v>
                </c:pt>
                <c:pt idx="1008">
                  <c:v>0.89666699999999999</c:v>
                </c:pt>
                <c:pt idx="1009">
                  <c:v>0.90581400000000001</c:v>
                </c:pt>
                <c:pt idx="1010">
                  <c:v>0.84</c:v>
                </c:pt>
                <c:pt idx="1011">
                  <c:v>0.88965499999999997</c:v>
                </c:pt>
                <c:pt idx="1012">
                  <c:v>0.84772700000000001</c:v>
                </c:pt>
                <c:pt idx="1013">
                  <c:v>0.84531299999999998</c:v>
                </c:pt>
                <c:pt idx="1014">
                  <c:v>0.83516500000000005</c:v>
                </c:pt>
                <c:pt idx="1015">
                  <c:v>0.849275</c:v>
                </c:pt>
                <c:pt idx="1016">
                  <c:v>0.83409100000000003</c:v>
                </c:pt>
                <c:pt idx="1017">
                  <c:v>0.88555600000000001</c:v>
                </c:pt>
                <c:pt idx="1018">
                  <c:v>0.85</c:v>
                </c:pt>
                <c:pt idx="1019">
                  <c:v>0.82253500000000002</c:v>
                </c:pt>
                <c:pt idx="1020">
                  <c:v>0.82391300000000001</c:v>
                </c:pt>
                <c:pt idx="1021">
                  <c:v>0.84181799999999996</c:v>
                </c:pt>
                <c:pt idx="1022">
                  <c:v>0.81808499999999995</c:v>
                </c:pt>
                <c:pt idx="1023">
                  <c:v>0.85</c:v>
                </c:pt>
                <c:pt idx="1024">
                  <c:v>0.82894699999999999</c:v>
                </c:pt>
                <c:pt idx="1025">
                  <c:v>0.83541699999999997</c:v>
                </c:pt>
                <c:pt idx="1026">
                  <c:v>0.82285699999999995</c:v>
                </c:pt>
                <c:pt idx="1027">
                  <c:v>0.835484</c:v>
                </c:pt>
                <c:pt idx="1028">
                  <c:v>0.86060599999999998</c:v>
                </c:pt>
                <c:pt idx="1029">
                  <c:v>0.83728800000000003</c:v>
                </c:pt>
                <c:pt idx="1030">
                  <c:v>0.839063</c:v>
                </c:pt>
                <c:pt idx="1031">
                  <c:v>0.87894700000000003</c:v>
                </c:pt>
                <c:pt idx="1032">
                  <c:v>0.87142900000000001</c:v>
                </c:pt>
                <c:pt idx="1033">
                  <c:v>0.86440700000000004</c:v>
                </c:pt>
                <c:pt idx="1034">
                  <c:v>0.83559300000000003</c:v>
                </c:pt>
                <c:pt idx="1035">
                  <c:v>0.83913000000000004</c:v>
                </c:pt>
                <c:pt idx="1036">
                  <c:v>0.83877599999999997</c:v>
                </c:pt>
                <c:pt idx="1037">
                  <c:v>0.82342300000000002</c:v>
                </c:pt>
                <c:pt idx="1038">
                  <c:v>0.83714299999999997</c:v>
                </c:pt>
                <c:pt idx="1039">
                  <c:v>0.83709699999999998</c:v>
                </c:pt>
                <c:pt idx="1040">
                  <c:v>0.85735300000000003</c:v>
                </c:pt>
                <c:pt idx="1041">
                  <c:v>0.84875</c:v>
                </c:pt>
                <c:pt idx="1042">
                  <c:v>0.79534899999999997</c:v>
                </c:pt>
                <c:pt idx="1043">
                  <c:v>0.83448299999999997</c:v>
                </c:pt>
                <c:pt idx="1044">
                  <c:v>0.84675299999999998</c:v>
                </c:pt>
                <c:pt idx="1045">
                  <c:v>0.87468400000000002</c:v>
                </c:pt>
                <c:pt idx="1046">
                  <c:v>0.83555599999999997</c:v>
                </c:pt>
                <c:pt idx="1047">
                  <c:v>0.85151500000000002</c:v>
                </c:pt>
                <c:pt idx="1048">
                  <c:v>0.83859600000000001</c:v>
                </c:pt>
                <c:pt idx="1049">
                  <c:v>0.87959200000000004</c:v>
                </c:pt>
                <c:pt idx="1050">
                  <c:v>0.85675699999999999</c:v>
                </c:pt>
                <c:pt idx="1051">
                  <c:v>0.88723399999999997</c:v>
                </c:pt>
                <c:pt idx="1052">
                  <c:v>0.87066699999999997</c:v>
                </c:pt>
                <c:pt idx="1053">
                  <c:v>0.90641000000000005</c:v>
                </c:pt>
                <c:pt idx="1054">
                  <c:v>0.91315800000000003</c:v>
                </c:pt>
                <c:pt idx="1055">
                  <c:v>0.89041099999999995</c:v>
                </c:pt>
                <c:pt idx="1056">
                  <c:v>0.888679</c:v>
                </c:pt>
                <c:pt idx="1057">
                  <c:v>0.90102000000000004</c:v>
                </c:pt>
                <c:pt idx="1058">
                  <c:v>0.92325599999999997</c:v>
                </c:pt>
                <c:pt idx="1059">
                  <c:v>0.87173900000000004</c:v>
                </c:pt>
                <c:pt idx="1060">
                  <c:v>0.87377000000000005</c:v>
                </c:pt>
                <c:pt idx="1061">
                  <c:v>0.88095199999999996</c:v>
                </c:pt>
                <c:pt idx="1062">
                  <c:v>0.9</c:v>
                </c:pt>
                <c:pt idx="1063">
                  <c:v>0.87966100000000003</c:v>
                </c:pt>
                <c:pt idx="1064">
                  <c:v>0.89027800000000001</c:v>
                </c:pt>
                <c:pt idx="1065">
                  <c:v>0.915385</c:v>
                </c:pt>
                <c:pt idx="1066">
                  <c:v>0.92142900000000005</c:v>
                </c:pt>
                <c:pt idx="1067">
                  <c:v>0.91509399999999996</c:v>
                </c:pt>
                <c:pt idx="1068">
                  <c:v>0.9375</c:v>
                </c:pt>
                <c:pt idx="1069">
                  <c:v>0.88153800000000004</c:v>
                </c:pt>
                <c:pt idx="1070">
                  <c:v>0.89166699999999999</c:v>
                </c:pt>
                <c:pt idx="1071">
                  <c:v>0.89180300000000001</c:v>
                </c:pt>
                <c:pt idx="1072">
                  <c:v>0.90517199999999998</c:v>
                </c:pt>
                <c:pt idx="1073">
                  <c:v>0.94237300000000002</c:v>
                </c:pt>
                <c:pt idx="1074">
                  <c:v>0.910937</c:v>
                </c:pt>
                <c:pt idx="1075">
                  <c:v>0.92741899999999999</c:v>
                </c:pt>
                <c:pt idx="1076">
                  <c:v>0.90652200000000005</c:v>
                </c:pt>
                <c:pt idx="1077">
                  <c:v>0.90506299999999995</c:v>
                </c:pt>
                <c:pt idx="1078">
                  <c:v>0.915493</c:v>
                </c:pt>
                <c:pt idx="1079">
                  <c:v>0.89848499999999998</c:v>
                </c:pt>
                <c:pt idx="1080">
                  <c:v>0.87966100000000003</c:v>
                </c:pt>
                <c:pt idx="1081">
                  <c:v>0.888235</c:v>
                </c:pt>
                <c:pt idx="1082">
                  <c:v>0.89607800000000004</c:v>
                </c:pt>
                <c:pt idx="1083">
                  <c:v>0.9</c:v>
                </c:pt>
                <c:pt idx="1084">
                  <c:v>0.88860799999999995</c:v>
                </c:pt>
                <c:pt idx="1085">
                  <c:v>0.90339000000000003</c:v>
                </c:pt>
                <c:pt idx="1086">
                  <c:v>0.886957</c:v>
                </c:pt>
                <c:pt idx="1087">
                  <c:v>0.83939399999999997</c:v>
                </c:pt>
                <c:pt idx="1088">
                  <c:v>0.87068999999999996</c:v>
                </c:pt>
                <c:pt idx="1089">
                  <c:v>0.90540500000000002</c:v>
                </c:pt>
                <c:pt idx="1090">
                  <c:v>0.88800000000000001</c:v>
                </c:pt>
                <c:pt idx="1091">
                  <c:v>0.87878800000000001</c:v>
                </c:pt>
                <c:pt idx="1092">
                  <c:v>0.88113200000000003</c:v>
                </c:pt>
                <c:pt idx="1093">
                  <c:v>0.89493699999999998</c:v>
                </c:pt>
                <c:pt idx="1094">
                  <c:v>0.870313</c:v>
                </c:pt>
                <c:pt idx="1095">
                  <c:v>0.85</c:v>
                </c:pt>
                <c:pt idx="1096">
                  <c:v>0.88541700000000001</c:v>
                </c:pt>
                <c:pt idx="1097">
                  <c:v>0.875</c:v>
                </c:pt>
                <c:pt idx="1098">
                  <c:v>0.84155800000000003</c:v>
                </c:pt>
                <c:pt idx="1099">
                  <c:v>0.85846199999999995</c:v>
                </c:pt>
                <c:pt idx="1100">
                  <c:v>0.81694900000000004</c:v>
                </c:pt>
                <c:pt idx="1101">
                  <c:v>0.85740700000000003</c:v>
                </c:pt>
                <c:pt idx="1102">
                  <c:v>0.82456099999999999</c:v>
                </c:pt>
                <c:pt idx="1103">
                  <c:v>0.841333</c:v>
                </c:pt>
                <c:pt idx="1104">
                  <c:v>0.81707300000000005</c:v>
                </c:pt>
                <c:pt idx="1105">
                  <c:v>0.85443000000000002</c:v>
                </c:pt>
                <c:pt idx="1106">
                  <c:v>0.82037000000000004</c:v>
                </c:pt>
                <c:pt idx="1107">
                  <c:v>0.86202500000000004</c:v>
                </c:pt>
                <c:pt idx="1108">
                  <c:v>0.87066699999999997</c:v>
                </c:pt>
                <c:pt idx="1109">
                  <c:v>0.86049399999999998</c:v>
                </c:pt>
                <c:pt idx="1110">
                  <c:v>0.85172400000000004</c:v>
                </c:pt>
                <c:pt idx="1111">
                  <c:v>0.86202500000000004</c:v>
                </c:pt>
                <c:pt idx="1112">
                  <c:v>0.868421</c:v>
                </c:pt>
                <c:pt idx="1113">
                  <c:v>0.87222200000000005</c:v>
                </c:pt>
                <c:pt idx="1114">
                  <c:v>0.83488399999999996</c:v>
                </c:pt>
                <c:pt idx="1115">
                  <c:v>0.86025600000000002</c:v>
                </c:pt>
                <c:pt idx="1116">
                  <c:v>0.817241</c:v>
                </c:pt>
                <c:pt idx="1117">
                  <c:v>0.84545499999999996</c:v>
                </c:pt>
                <c:pt idx="1118">
                  <c:v>0.84328400000000003</c:v>
                </c:pt>
                <c:pt idx="1119">
                  <c:v>0.86153800000000003</c:v>
                </c:pt>
                <c:pt idx="1120">
                  <c:v>0.87</c:v>
                </c:pt>
                <c:pt idx="1121">
                  <c:v>0.87014899999999995</c:v>
                </c:pt>
                <c:pt idx="1122">
                  <c:v>0.84772700000000001</c:v>
                </c:pt>
                <c:pt idx="1123">
                  <c:v>0.86491200000000001</c:v>
                </c:pt>
                <c:pt idx="1124">
                  <c:v>0.87205900000000003</c:v>
                </c:pt>
                <c:pt idx="1125">
                  <c:v>0.85394700000000001</c:v>
                </c:pt>
                <c:pt idx="1126">
                  <c:v>0.85507200000000005</c:v>
                </c:pt>
                <c:pt idx="1127">
                  <c:v>0.85</c:v>
                </c:pt>
                <c:pt idx="1128">
                  <c:v>0.86385500000000004</c:v>
                </c:pt>
                <c:pt idx="1129">
                  <c:v>0.86666699999999997</c:v>
                </c:pt>
                <c:pt idx="1130">
                  <c:v>0.88723399999999997</c:v>
                </c:pt>
                <c:pt idx="1131">
                  <c:v>0.88</c:v>
                </c:pt>
                <c:pt idx="1132">
                  <c:v>0.85599999999999998</c:v>
                </c:pt>
                <c:pt idx="1133">
                  <c:v>0.85180699999999998</c:v>
                </c:pt>
                <c:pt idx="1134">
                  <c:v>0.876</c:v>
                </c:pt>
                <c:pt idx="1135">
                  <c:v>0.88878500000000005</c:v>
                </c:pt>
                <c:pt idx="1136">
                  <c:v>0.90576900000000005</c:v>
                </c:pt>
                <c:pt idx="1137">
                  <c:v>0.92361099999999996</c:v>
                </c:pt>
                <c:pt idx="1138">
                  <c:v>0.92558099999999999</c:v>
                </c:pt>
                <c:pt idx="1139">
                  <c:v>0.92027000000000003</c:v>
                </c:pt>
                <c:pt idx="1140">
                  <c:v>0.93627499999999997</c:v>
                </c:pt>
                <c:pt idx="1141">
                  <c:v>0.94084500000000004</c:v>
                </c:pt>
                <c:pt idx="1142">
                  <c:v>0.93142899999999995</c:v>
                </c:pt>
                <c:pt idx="1143">
                  <c:v>0.92577299999999996</c:v>
                </c:pt>
                <c:pt idx="1144">
                  <c:v>0.92105300000000001</c:v>
                </c:pt>
                <c:pt idx="1145">
                  <c:v>0.92266700000000001</c:v>
                </c:pt>
                <c:pt idx="1146">
                  <c:v>0.92093000000000003</c:v>
                </c:pt>
                <c:pt idx="1147">
                  <c:v>0.91470600000000002</c:v>
                </c:pt>
                <c:pt idx="1148">
                  <c:v>0.92686599999999997</c:v>
                </c:pt>
                <c:pt idx="1149">
                  <c:v>0.93090899999999999</c:v>
                </c:pt>
                <c:pt idx="1150">
                  <c:v>0.89881</c:v>
                </c:pt>
                <c:pt idx="1151">
                  <c:v>0.90853700000000004</c:v>
                </c:pt>
                <c:pt idx="1152">
                  <c:v>0.90500000000000003</c:v>
                </c:pt>
                <c:pt idx="1153">
                  <c:v>0.88055600000000001</c:v>
                </c:pt>
                <c:pt idx="1154">
                  <c:v>0.86538499999999996</c:v>
                </c:pt>
                <c:pt idx="1155">
                  <c:v>0.85689700000000002</c:v>
                </c:pt>
                <c:pt idx="1156">
                  <c:v>0.89846199999999998</c:v>
                </c:pt>
                <c:pt idx="1157">
                  <c:v>0.84117600000000003</c:v>
                </c:pt>
                <c:pt idx="1158">
                  <c:v>0.86111099999999996</c:v>
                </c:pt>
                <c:pt idx="1159">
                  <c:v>0.86290299999999998</c:v>
                </c:pt>
                <c:pt idx="1160">
                  <c:v>0.83870999999999996</c:v>
                </c:pt>
                <c:pt idx="1161">
                  <c:v>0.94146300000000005</c:v>
                </c:pt>
                <c:pt idx="1162">
                  <c:v>0.94074100000000005</c:v>
                </c:pt>
                <c:pt idx="1163">
                  <c:v>0.92235299999999998</c:v>
                </c:pt>
                <c:pt idx="1164">
                  <c:v>0.969333</c:v>
                </c:pt>
                <c:pt idx="1165">
                  <c:v>0.99011000000000005</c:v>
                </c:pt>
                <c:pt idx="1166">
                  <c:v>0.96415099999999998</c:v>
                </c:pt>
                <c:pt idx="1167">
                  <c:v>0.991228</c:v>
                </c:pt>
                <c:pt idx="1168">
                  <c:v>0.98168999999999995</c:v>
                </c:pt>
                <c:pt idx="1169">
                  <c:v>0.98636400000000002</c:v>
                </c:pt>
                <c:pt idx="1170">
                  <c:v>0.97777800000000004</c:v>
                </c:pt>
                <c:pt idx="1171">
                  <c:v>0.98636400000000002</c:v>
                </c:pt>
                <c:pt idx="1172">
                  <c:v>0.96981099999999998</c:v>
                </c:pt>
                <c:pt idx="1173">
                  <c:v>0.96307699999999996</c:v>
                </c:pt>
                <c:pt idx="1174">
                  <c:v>0.98360700000000001</c:v>
                </c:pt>
                <c:pt idx="1175">
                  <c:v>0.95882400000000001</c:v>
                </c:pt>
                <c:pt idx="1176">
                  <c:v>0.96470599999999995</c:v>
                </c:pt>
                <c:pt idx="1177">
                  <c:v>0.97199999999999998</c:v>
                </c:pt>
                <c:pt idx="1178">
                  <c:v>0.94047599999999998</c:v>
                </c:pt>
                <c:pt idx="1179">
                  <c:v>0.96097600000000005</c:v>
                </c:pt>
                <c:pt idx="1180">
                  <c:v>0.98333300000000001</c:v>
                </c:pt>
                <c:pt idx="1181">
                  <c:v>0.98351599999999995</c:v>
                </c:pt>
                <c:pt idx="1182">
                  <c:v>0.95974000000000004</c:v>
                </c:pt>
                <c:pt idx="1183">
                  <c:v>0.97499999999999998</c:v>
                </c:pt>
                <c:pt idx="1184">
                  <c:v>0.98333300000000001</c:v>
                </c:pt>
                <c:pt idx="1185">
                  <c:v>0.95584400000000003</c:v>
                </c:pt>
                <c:pt idx="1186">
                  <c:v>0.991954</c:v>
                </c:pt>
                <c:pt idx="1187">
                  <c:v>0.996923</c:v>
                </c:pt>
                <c:pt idx="1188">
                  <c:v>0.97752799999999995</c:v>
                </c:pt>
                <c:pt idx="1189">
                  <c:v>0.99295800000000001</c:v>
                </c:pt>
                <c:pt idx="1190">
                  <c:v>0.99230799999999997</c:v>
                </c:pt>
                <c:pt idx="1191">
                  <c:v>0.97261900000000001</c:v>
                </c:pt>
                <c:pt idx="1192">
                  <c:v>0.97258100000000003</c:v>
                </c:pt>
                <c:pt idx="1193">
                  <c:v>0.980263</c:v>
                </c:pt>
                <c:pt idx="1194">
                  <c:v>0.98281200000000002</c:v>
                </c:pt>
                <c:pt idx="1195">
                  <c:v>0.95731699999999997</c:v>
                </c:pt>
                <c:pt idx="1196">
                  <c:v>0.98870999999999998</c:v>
                </c:pt>
                <c:pt idx="1197">
                  <c:v>0.99420299999999995</c:v>
                </c:pt>
                <c:pt idx="1198">
                  <c:v>0.99444399999999999</c:v>
                </c:pt>
                <c:pt idx="1199">
                  <c:v>0.99583299999999997</c:v>
                </c:pt>
                <c:pt idx="1200">
                  <c:v>0.99340700000000004</c:v>
                </c:pt>
                <c:pt idx="1201">
                  <c:v>0.98769200000000001</c:v>
                </c:pt>
                <c:pt idx="1202">
                  <c:v>0.97894700000000001</c:v>
                </c:pt>
                <c:pt idx="1203">
                  <c:v>0.99069799999999997</c:v>
                </c:pt>
                <c:pt idx="1204">
                  <c:v>0.97945199999999999</c:v>
                </c:pt>
                <c:pt idx="1205">
                  <c:v>0.98620699999999994</c:v>
                </c:pt>
                <c:pt idx="1206">
                  <c:v>0.97812500000000002</c:v>
                </c:pt>
                <c:pt idx="1207">
                  <c:v>0.98416700000000001</c:v>
                </c:pt>
                <c:pt idx="1208">
                  <c:v>0.98970599999999997</c:v>
                </c:pt>
                <c:pt idx="1209">
                  <c:v>0.98717900000000003</c:v>
                </c:pt>
                <c:pt idx="1210">
                  <c:v>0.98421099999999995</c:v>
                </c:pt>
                <c:pt idx="1211">
                  <c:v>0.97857099999999997</c:v>
                </c:pt>
                <c:pt idx="1212">
                  <c:v>0.98041199999999995</c:v>
                </c:pt>
                <c:pt idx="1213">
                  <c:v>0.96128999999999998</c:v>
                </c:pt>
                <c:pt idx="1214">
                  <c:v>0.97959200000000002</c:v>
                </c:pt>
                <c:pt idx="1215">
                  <c:v>0.97173900000000002</c:v>
                </c:pt>
                <c:pt idx="1216">
                  <c:v>0.91818200000000005</c:v>
                </c:pt>
                <c:pt idx="1217">
                  <c:v>0.932836</c:v>
                </c:pt>
                <c:pt idx="1218">
                  <c:v>0.93695700000000004</c:v>
                </c:pt>
                <c:pt idx="1219">
                  <c:v>0.962121</c:v>
                </c:pt>
                <c:pt idx="1220">
                  <c:v>0.95822799999999997</c:v>
                </c:pt>
                <c:pt idx="1221">
                  <c:v>0.95322600000000002</c:v>
                </c:pt>
                <c:pt idx="1222">
                  <c:v>0.93508800000000003</c:v>
                </c:pt>
                <c:pt idx="1223">
                  <c:v>0.93880600000000003</c:v>
                </c:pt>
                <c:pt idx="1224">
                  <c:v>0.91666700000000001</c:v>
                </c:pt>
                <c:pt idx="1225">
                  <c:v>0.930952</c:v>
                </c:pt>
                <c:pt idx="1226">
                  <c:v>0.88545499999999999</c:v>
                </c:pt>
                <c:pt idx="1227">
                  <c:v>0.93333299999999997</c:v>
                </c:pt>
                <c:pt idx="1228">
                  <c:v>0.92352900000000004</c:v>
                </c:pt>
                <c:pt idx="1229">
                  <c:v>0.9325</c:v>
                </c:pt>
                <c:pt idx="1230">
                  <c:v>0.93846200000000002</c:v>
                </c:pt>
                <c:pt idx="1231">
                  <c:v>0.93666700000000003</c:v>
                </c:pt>
                <c:pt idx="1232">
                  <c:v>0.93239399999999995</c:v>
                </c:pt>
                <c:pt idx="1233">
                  <c:v>0.925234</c:v>
                </c:pt>
                <c:pt idx="1234">
                  <c:v>0.93157900000000005</c:v>
                </c:pt>
                <c:pt idx="1235">
                  <c:v>0.89824599999999999</c:v>
                </c:pt>
                <c:pt idx="1236">
                  <c:v>0.88539299999999999</c:v>
                </c:pt>
                <c:pt idx="1237">
                  <c:v>0.90212800000000004</c:v>
                </c:pt>
                <c:pt idx="1238">
                  <c:v>0.88124999999999998</c:v>
                </c:pt>
                <c:pt idx="1239">
                  <c:v>0.86265099999999995</c:v>
                </c:pt>
                <c:pt idx="1240">
                  <c:v>0.85806499999999997</c:v>
                </c:pt>
                <c:pt idx="1241">
                  <c:v>0.82499999999999996</c:v>
                </c:pt>
                <c:pt idx="1242">
                  <c:v>0.86140399999999995</c:v>
                </c:pt>
                <c:pt idx="1243">
                  <c:v>0.86285699999999999</c:v>
                </c:pt>
                <c:pt idx="1244">
                  <c:v>0.86419800000000002</c:v>
                </c:pt>
                <c:pt idx="1245">
                  <c:v>0.87571399999999999</c:v>
                </c:pt>
                <c:pt idx="1246">
                  <c:v>0.88912999999999998</c:v>
                </c:pt>
                <c:pt idx="1247">
                  <c:v>0.87608699999999995</c:v>
                </c:pt>
                <c:pt idx="1248">
                  <c:v>0.85789499999999996</c:v>
                </c:pt>
                <c:pt idx="1249">
                  <c:v>0.88196699999999995</c:v>
                </c:pt>
                <c:pt idx="1250">
                  <c:v>0.87230799999999997</c:v>
                </c:pt>
                <c:pt idx="1251">
                  <c:v>0.85405399999999998</c:v>
                </c:pt>
                <c:pt idx="1252">
                  <c:v>0.87384600000000001</c:v>
                </c:pt>
                <c:pt idx="1253">
                  <c:v>0.87272700000000003</c:v>
                </c:pt>
                <c:pt idx="1254">
                  <c:v>0.88030299999999995</c:v>
                </c:pt>
                <c:pt idx="1255">
                  <c:v>0.89870099999999997</c:v>
                </c:pt>
                <c:pt idx="1256">
                  <c:v>0.86092000000000002</c:v>
                </c:pt>
                <c:pt idx="1257">
                  <c:v>0.84237300000000004</c:v>
                </c:pt>
                <c:pt idx="1258">
                  <c:v>0.86794899999999997</c:v>
                </c:pt>
                <c:pt idx="1259">
                  <c:v>0.89108900000000002</c:v>
                </c:pt>
                <c:pt idx="1260">
                  <c:v>0.86315799999999998</c:v>
                </c:pt>
                <c:pt idx="1261">
                  <c:v>0.84</c:v>
                </c:pt>
                <c:pt idx="1262">
                  <c:v>0.85652200000000001</c:v>
                </c:pt>
                <c:pt idx="1263">
                  <c:v>0.85441199999999995</c:v>
                </c:pt>
                <c:pt idx="1264">
                  <c:v>0.826596</c:v>
                </c:pt>
                <c:pt idx="1265">
                  <c:v>0.852688</c:v>
                </c:pt>
                <c:pt idx="1266">
                  <c:v>0.83692299999999997</c:v>
                </c:pt>
                <c:pt idx="1267">
                  <c:v>0.81797799999999998</c:v>
                </c:pt>
                <c:pt idx="1268">
                  <c:v>0.81384599999999996</c:v>
                </c:pt>
                <c:pt idx="1269">
                  <c:v>0.85223899999999997</c:v>
                </c:pt>
                <c:pt idx="1270">
                  <c:v>0.85</c:v>
                </c:pt>
                <c:pt idx="1271">
                  <c:v>0.84893600000000002</c:v>
                </c:pt>
                <c:pt idx="1272">
                  <c:v>0.854545</c:v>
                </c:pt>
                <c:pt idx="1273">
                  <c:v>0.85079400000000005</c:v>
                </c:pt>
                <c:pt idx="1274">
                  <c:v>0.864062</c:v>
                </c:pt>
                <c:pt idx="1275">
                  <c:v>0.82264199999999998</c:v>
                </c:pt>
                <c:pt idx="1276">
                  <c:v>0.86197199999999996</c:v>
                </c:pt>
                <c:pt idx="1277">
                  <c:v>0.85</c:v>
                </c:pt>
                <c:pt idx="1278">
                  <c:v>0.86122399999999999</c:v>
                </c:pt>
                <c:pt idx="1279">
                  <c:v>0.88</c:v>
                </c:pt>
                <c:pt idx="1280">
                  <c:v>0.87727299999999997</c:v>
                </c:pt>
                <c:pt idx="1281">
                  <c:v>0.85694400000000004</c:v>
                </c:pt>
                <c:pt idx="1282">
                  <c:v>0.89193500000000003</c:v>
                </c:pt>
                <c:pt idx="1283">
                  <c:v>0.88392899999999996</c:v>
                </c:pt>
                <c:pt idx="1284">
                  <c:v>0.89393900000000004</c:v>
                </c:pt>
                <c:pt idx="1285">
                  <c:v>0.87301600000000001</c:v>
                </c:pt>
                <c:pt idx="1286">
                  <c:v>0.87837799999999999</c:v>
                </c:pt>
                <c:pt idx="1287">
                  <c:v>0.85972199999999999</c:v>
                </c:pt>
                <c:pt idx="1288">
                  <c:v>0.882857</c:v>
                </c:pt>
                <c:pt idx="1289">
                  <c:v>0.86296300000000004</c:v>
                </c:pt>
                <c:pt idx="1290">
                  <c:v>0.85277800000000004</c:v>
                </c:pt>
                <c:pt idx="1291">
                  <c:v>0.9</c:v>
                </c:pt>
                <c:pt idx="1292">
                  <c:v>0.90133300000000005</c:v>
                </c:pt>
                <c:pt idx="1293">
                  <c:v>0.87777799999999995</c:v>
                </c:pt>
                <c:pt idx="1294">
                  <c:v>0.9</c:v>
                </c:pt>
                <c:pt idx="1295">
                  <c:v>0.89361699999999999</c:v>
                </c:pt>
                <c:pt idx="1296">
                  <c:v>0.89215699999999998</c:v>
                </c:pt>
                <c:pt idx="1297">
                  <c:v>0.85365899999999995</c:v>
                </c:pt>
                <c:pt idx="1298">
                  <c:v>0.88059699999999996</c:v>
                </c:pt>
                <c:pt idx="1299">
                  <c:v>0.86037699999999995</c:v>
                </c:pt>
                <c:pt idx="1300">
                  <c:v>0.84697</c:v>
                </c:pt>
                <c:pt idx="1301">
                  <c:v>0.83616999999999997</c:v>
                </c:pt>
                <c:pt idx="1302">
                  <c:v>0.85</c:v>
                </c:pt>
                <c:pt idx="1303">
                  <c:v>0.81194</c:v>
                </c:pt>
                <c:pt idx="1304">
                  <c:v>0.78437500000000004</c:v>
                </c:pt>
                <c:pt idx="1305">
                  <c:v>0.83770500000000003</c:v>
                </c:pt>
                <c:pt idx="1306">
                  <c:v>0.82857099999999995</c:v>
                </c:pt>
                <c:pt idx="1307">
                  <c:v>0.8</c:v>
                </c:pt>
                <c:pt idx="1308">
                  <c:v>0.82</c:v>
                </c:pt>
                <c:pt idx="1309">
                  <c:v>0.78690499999999997</c:v>
                </c:pt>
                <c:pt idx="1310">
                  <c:v>0.81794900000000004</c:v>
                </c:pt>
                <c:pt idx="1311">
                  <c:v>0.82197799999999999</c:v>
                </c:pt>
                <c:pt idx="1312">
                  <c:v>0.82957700000000001</c:v>
                </c:pt>
                <c:pt idx="1313">
                  <c:v>0.81666700000000003</c:v>
                </c:pt>
                <c:pt idx="1314">
                  <c:v>0.84</c:v>
                </c:pt>
                <c:pt idx="1315">
                  <c:v>0.82058799999999998</c:v>
                </c:pt>
                <c:pt idx="1316">
                  <c:v>0.831646</c:v>
                </c:pt>
                <c:pt idx="1317">
                  <c:v>0.85227299999999995</c:v>
                </c:pt>
                <c:pt idx="1318">
                  <c:v>0.83559300000000003</c:v>
                </c:pt>
                <c:pt idx="1319">
                  <c:v>0.81499999999999995</c:v>
                </c:pt>
                <c:pt idx="1320">
                  <c:v>0.82023800000000002</c:v>
                </c:pt>
                <c:pt idx="1321">
                  <c:v>0.81636399999999998</c:v>
                </c:pt>
                <c:pt idx="1322">
                  <c:v>0.83552599999999999</c:v>
                </c:pt>
                <c:pt idx="1323">
                  <c:v>0.85</c:v>
                </c:pt>
                <c:pt idx="1324">
                  <c:v>0.84090900000000002</c:v>
                </c:pt>
                <c:pt idx="1325">
                  <c:v>0.85781200000000002</c:v>
                </c:pt>
                <c:pt idx="1326">
                  <c:v>0.82419399999999998</c:v>
                </c:pt>
                <c:pt idx="1327">
                  <c:v>0.82676099999999997</c:v>
                </c:pt>
                <c:pt idx="1328">
                  <c:v>0.85857099999999997</c:v>
                </c:pt>
                <c:pt idx="1329">
                  <c:v>0.84597699999999998</c:v>
                </c:pt>
                <c:pt idx="1330">
                  <c:v>0.85282999999999998</c:v>
                </c:pt>
                <c:pt idx="1331">
                  <c:v>0.85102</c:v>
                </c:pt>
                <c:pt idx="1332">
                  <c:v>0.85232600000000003</c:v>
                </c:pt>
                <c:pt idx="1333">
                  <c:v>0.86624999999999996</c:v>
                </c:pt>
                <c:pt idx="1334">
                  <c:v>0.85714299999999999</c:v>
                </c:pt>
                <c:pt idx="1335">
                  <c:v>0.86122399999999999</c:v>
                </c:pt>
                <c:pt idx="1336">
                  <c:v>0.83692299999999997</c:v>
                </c:pt>
                <c:pt idx="1337">
                  <c:v>0.85742600000000002</c:v>
                </c:pt>
                <c:pt idx="1338">
                  <c:v>0.89814799999999995</c:v>
                </c:pt>
                <c:pt idx="1339">
                  <c:v>0.84393899999999999</c:v>
                </c:pt>
                <c:pt idx="1340">
                  <c:v>0.83768100000000001</c:v>
                </c:pt>
                <c:pt idx="1341">
                  <c:v>0.86799999999999999</c:v>
                </c:pt>
                <c:pt idx="1342">
                  <c:v>0.88863599999999998</c:v>
                </c:pt>
                <c:pt idx="1343">
                  <c:v>0.84516100000000005</c:v>
                </c:pt>
                <c:pt idx="1344">
                  <c:v>0.89111099999999999</c:v>
                </c:pt>
                <c:pt idx="1345">
                  <c:v>0.89285700000000001</c:v>
                </c:pt>
                <c:pt idx="1346">
                  <c:v>0.88918900000000001</c:v>
                </c:pt>
                <c:pt idx="1347">
                  <c:v>0.84591799999999995</c:v>
                </c:pt>
                <c:pt idx="1348">
                  <c:v>0.83968299999999996</c:v>
                </c:pt>
                <c:pt idx="1349">
                  <c:v>0.86301399999999995</c:v>
                </c:pt>
                <c:pt idx="1350">
                  <c:v>0.86458299999999999</c:v>
                </c:pt>
                <c:pt idx="1351">
                  <c:v>0.86521700000000001</c:v>
                </c:pt>
                <c:pt idx="1352">
                  <c:v>0.88076900000000002</c:v>
                </c:pt>
                <c:pt idx="1353">
                  <c:v>0.88656699999999999</c:v>
                </c:pt>
                <c:pt idx="1354">
                  <c:v>0.86739100000000002</c:v>
                </c:pt>
                <c:pt idx="1355">
                  <c:v>0.86081099999999999</c:v>
                </c:pt>
                <c:pt idx="1356">
                  <c:v>0.89770099999999997</c:v>
                </c:pt>
                <c:pt idx="1357">
                  <c:v>0.90487799999999996</c:v>
                </c:pt>
                <c:pt idx="1358">
                  <c:v>0.85833300000000001</c:v>
                </c:pt>
                <c:pt idx="1359">
                  <c:v>0.85538499999999995</c:v>
                </c:pt>
                <c:pt idx="1360">
                  <c:v>0.86615399999999998</c:v>
                </c:pt>
                <c:pt idx="1361">
                  <c:v>0.84565199999999996</c:v>
                </c:pt>
                <c:pt idx="1362">
                  <c:v>0.88793100000000003</c:v>
                </c:pt>
                <c:pt idx="1363">
                  <c:v>0.850495</c:v>
                </c:pt>
                <c:pt idx="1364">
                  <c:v>0.86</c:v>
                </c:pt>
                <c:pt idx="1365">
                  <c:v>0.84193499999999999</c:v>
                </c:pt>
                <c:pt idx="1366">
                  <c:v>0.83287699999999998</c:v>
                </c:pt>
                <c:pt idx="1367">
                  <c:v>0.824658</c:v>
                </c:pt>
                <c:pt idx="1368">
                  <c:v>0.82650599999999996</c:v>
                </c:pt>
                <c:pt idx="1369">
                  <c:v>0.80833299999999997</c:v>
                </c:pt>
                <c:pt idx="1370">
                  <c:v>0.78137299999999998</c:v>
                </c:pt>
                <c:pt idx="1371">
                  <c:v>0.79625000000000001</c:v>
                </c:pt>
                <c:pt idx="1372">
                  <c:v>0.85121999999999998</c:v>
                </c:pt>
                <c:pt idx="1373">
                  <c:v>0.82799999999999996</c:v>
                </c:pt>
                <c:pt idx="1374">
                  <c:v>0.85227299999999995</c:v>
                </c:pt>
                <c:pt idx="1375">
                  <c:v>0.81562500000000004</c:v>
                </c:pt>
                <c:pt idx="1376">
                  <c:v>0.8</c:v>
                </c:pt>
                <c:pt idx="1377">
                  <c:v>0.80476199999999998</c:v>
                </c:pt>
                <c:pt idx="1378">
                  <c:v>0.79655200000000004</c:v>
                </c:pt>
                <c:pt idx="1379">
                  <c:v>0.76067399999999996</c:v>
                </c:pt>
                <c:pt idx="1380">
                  <c:v>0.78068199999999999</c:v>
                </c:pt>
                <c:pt idx="1381">
                  <c:v>0.81272699999999998</c:v>
                </c:pt>
                <c:pt idx="1382">
                  <c:v>0.792188</c:v>
                </c:pt>
                <c:pt idx="1383">
                  <c:v>0.80462999999999996</c:v>
                </c:pt>
                <c:pt idx="1384">
                  <c:v>0.80500000000000005</c:v>
                </c:pt>
                <c:pt idx="1385">
                  <c:v>0.80208299999999999</c:v>
                </c:pt>
                <c:pt idx="1386">
                  <c:v>0.82736799999999999</c:v>
                </c:pt>
                <c:pt idx="1387">
                  <c:v>0.80277799999999999</c:v>
                </c:pt>
                <c:pt idx="1388">
                  <c:v>0.77971000000000001</c:v>
                </c:pt>
                <c:pt idx="1389">
                  <c:v>0.77608699999999997</c:v>
                </c:pt>
                <c:pt idx="1390">
                  <c:v>0.77096799999999999</c:v>
                </c:pt>
                <c:pt idx="1391">
                  <c:v>0.80634899999999998</c:v>
                </c:pt>
                <c:pt idx="1392">
                  <c:v>0.76746999999999999</c:v>
                </c:pt>
                <c:pt idx="1393">
                  <c:v>0.78309899999999999</c:v>
                </c:pt>
                <c:pt idx="1394">
                  <c:v>0.80408199999999996</c:v>
                </c:pt>
                <c:pt idx="1395">
                  <c:v>0.79166700000000001</c:v>
                </c:pt>
                <c:pt idx="1396">
                  <c:v>0.80169500000000005</c:v>
                </c:pt>
                <c:pt idx="1397">
                  <c:v>0.80555600000000005</c:v>
                </c:pt>
                <c:pt idx="1398">
                  <c:v>0.75357099999999999</c:v>
                </c:pt>
                <c:pt idx="1399">
                  <c:v>0.77790700000000002</c:v>
                </c:pt>
                <c:pt idx="1400">
                  <c:v>0.78636399999999995</c:v>
                </c:pt>
                <c:pt idx="1401">
                  <c:v>0.77704899999999999</c:v>
                </c:pt>
                <c:pt idx="1402">
                  <c:v>0.78648600000000002</c:v>
                </c:pt>
                <c:pt idx="1403">
                  <c:v>0.81128999999999996</c:v>
                </c:pt>
                <c:pt idx="1404">
                  <c:v>0.77333300000000005</c:v>
                </c:pt>
                <c:pt idx="1405">
                  <c:v>0.79811299999999996</c:v>
                </c:pt>
                <c:pt idx="1406">
                  <c:v>0.78615400000000002</c:v>
                </c:pt>
                <c:pt idx="1407">
                  <c:v>0.80465100000000001</c:v>
                </c:pt>
                <c:pt idx="1408">
                  <c:v>0.79494900000000002</c:v>
                </c:pt>
                <c:pt idx="1409">
                  <c:v>0.77500000000000002</c:v>
                </c:pt>
                <c:pt idx="1410">
                  <c:v>0.76571400000000001</c:v>
                </c:pt>
                <c:pt idx="1411">
                  <c:v>0.79870099999999999</c:v>
                </c:pt>
                <c:pt idx="1412">
                  <c:v>0.81594199999999995</c:v>
                </c:pt>
                <c:pt idx="1413">
                  <c:v>0.74210500000000001</c:v>
                </c:pt>
                <c:pt idx="1414">
                  <c:v>0.75428600000000001</c:v>
                </c:pt>
                <c:pt idx="1415">
                  <c:v>0.80377399999999999</c:v>
                </c:pt>
                <c:pt idx="1416">
                  <c:v>0.76774200000000004</c:v>
                </c:pt>
                <c:pt idx="1417">
                  <c:v>0.77142900000000003</c:v>
                </c:pt>
                <c:pt idx="1418">
                  <c:v>0.78153799999999995</c:v>
                </c:pt>
                <c:pt idx="1419">
                  <c:v>0.77800000000000002</c:v>
                </c:pt>
                <c:pt idx="1420">
                  <c:v>0.809091</c:v>
                </c:pt>
                <c:pt idx="1421">
                  <c:v>0.792632</c:v>
                </c:pt>
                <c:pt idx="1422">
                  <c:v>0.76951199999999997</c:v>
                </c:pt>
                <c:pt idx="1423">
                  <c:v>0.76415100000000002</c:v>
                </c:pt>
                <c:pt idx="1424">
                  <c:v>0.78214300000000003</c:v>
                </c:pt>
                <c:pt idx="1425">
                  <c:v>0.76944400000000002</c:v>
                </c:pt>
                <c:pt idx="1426">
                  <c:v>0.76500000000000001</c:v>
                </c:pt>
                <c:pt idx="1427">
                  <c:v>0.781609</c:v>
                </c:pt>
                <c:pt idx="1428">
                  <c:v>0.79529399999999995</c:v>
                </c:pt>
                <c:pt idx="1429">
                  <c:v>0.77307700000000001</c:v>
                </c:pt>
                <c:pt idx="1430">
                  <c:v>0.79078899999999996</c:v>
                </c:pt>
                <c:pt idx="1431">
                  <c:v>0.789744</c:v>
                </c:pt>
                <c:pt idx="1432">
                  <c:v>0.77</c:v>
                </c:pt>
                <c:pt idx="1433">
                  <c:v>0.76774200000000004</c:v>
                </c:pt>
                <c:pt idx="1434">
                  <c:v>0.76883100000000004</c:v>
                </c:pt>
                <c:pt idx="1435">
                  <c:v>0.78254000000000001</c:v>
                </c:pt>
                <c:pt idx="1436">
                  <c:v>0.79558799999999996</c:v>
                </c:pt>
                <c:pt idx="1437">
                  <c:v>0.79090899999999997</c:v>
                </c:pt>
                <c:pt idx="1438">
                  <c:v>0.76346199999999997</c:v>
                </c:pt>
                <c:pt idx="1439">
                  <c:v>0.79397600000000002</c:v>
                </c:pt>
                <c:pt idx="1440">
                  <c:v>0.78783800000000004</c:v>
                </c:pt>
                <c:pt idx="1441">
                  <c:v>0.74843700000000002</c:v>
                </c:pt>
                <c:pt idx="1442">
                  <c:v>0.75124999999999997</c:v>
                </c:pt>
                <c:pt idx="1443">
                  <c:v>0.76507899999999995</c:v>
                </c:pt>
                <c:pt idx="1444">
                  <c:v>0.77903199999999995</c:v>
                </c:pt>
                <c:pt idx="1445">
                  <c:v>0.75365899999999997</c:v>
                </c:pt>
                <c:pt idx="1446">
                  <c:v>0.75593200000000005</c:v>
                </c:pt>
                <c:pt idx="1447">
                  <c:v>0.75227299999999997</c:v>
                </c:pt>
                <c:pt idx="1448">
                  <c:v>0.74418600000000001</c:v>
                </c:pt>
                <c:pt idx="1449">
                  <c:v>0.74615399999999998</c:v>
                </c:pt>
                <c:pt idx="1450">
                  <c:v>0.74430399999999997</c:v>
                </c:pt>
                <c:pt idx="1451">
                  <c:v>0.734568</c:v>
                </c:pt>
                <c:pt idx="1452">
                  <c:v>0.73243199999999997</c:v>
                </c:pt>
                <c:pt idx="1453">
                  <c:v>0.70454499999999998</c:v>
                </c:pt>
                <c:pt idx="1454">
                  <c:v>0.72222200000000003</c:v>
                </c:pt>
                <c:pt idx="1455">
                  <c:v>0.73559300000000005</c:v>
                </c:pt>
                <c:pt idx="1456">
                  <c:v>0.77543899999999999</c:v>
                </c:pt>
                <c:pt idx="1457">
                  <c:v>0.77049199999999995</c:v>
                </c:pt>
                <c:pt idx="1458">
                  <c:v>0.75135099999999999</c:v>
                </c:pt>
                <c:pt idx="1459">
                  <c:v>0.75365899999999997</c:v>
                </c:pt>
                <c:pt idx="1460">
                  <c:v>0.75652200000000003</c:v>
                </c:pt>
                <c:pt idx="1461">
                  <c:v>0.73058800000000002</c:v>
                </c:pt>
                <c:pt idx="1462">
                  <c:v>0.76216200000000001</c:v>
                </c:pt>
                <c:pt idx="1463">
                  <c:v>0.77096799999999999</c:v>
                </c:pt>
                <c:pt idx="1464">
                  <c:v>0.721333</c:v>
                </c:pt>
                <c:pt idx="1465">
                  <c:v>0.75588200000000005</c:v>
                </c:pt>
                <c:pt idx="1466">
                  <c:v>0.74941199999999997</c:v>
                </c:pt>
                <c:pt idx="1467">
                  <c:v>0.75277799999999995</c:v>
                </c:pt>
                <c:pt idx="1468">
                  <c:v>0.73924100000000004</c:v>
                </c:pt>
                <c:pt idx="1469">
                  <c:v>0.756579</c:v>
                </c:pt>
                <c:pt idx="1470">
                  <c:v>0.787879</c:v>
                </c:pt>
                <c:pt idx="1471">
                  <c:v>0.73608200000000001</c:v>
                </c:pt>
                <c:pt idx="1472">
                  <c:v>0.72812500000000002</c:v>
                </c:pt>
                <c:pt idx="1473">
                  <c:v>0.69759000000000004</c:v>
                </c:pt>
                <c:pt idx="1474">
                  <c:v>0.69638599999999995</c:v>
                </c:pt>
                <c:pt idx="1475">
                  <c:v>0.72</c:v>
                </c:pt>
                <c:pt idx="1476">
                  <c:v>0.770652</c:v>
                </c:pt>
                <c:pt idx="1477">
                  <c:v>0.81538500000000003</c:v>
                </c:pt>
                <c:pt idx="1478">
                  <c:v>0.77142900000000003</c:v>
                </c:pt>
                <c:pt idx="1479">
                  <c:v>0.86774200000000001</c:v>
                </c:pt>
                <c:pt idx="1480">
                  <c:v>0.875</c:v>
                </c:pt>
                <c:pt idx="1481">
                  <c:v>0.83292699999999997</c:v>
                </c:pt>
                <c:pt idx="1482">
                  <c:v>0.75833300000000003</c:v>
                </c:pt>
                <c:pt idx="1483">
                  <c:v>0.82717399999999996</c:v>
                </c:pt>
                <c:pt idx="1484">
                  <c:v>0.869672</c:v>
                </c:pt>
                <c:pt idx="1485">
                  <c:v>0.841414</c:v>
                </c:pt>
                <c:pt idx="1486">
                  <c:v>0.89</c:v>
                </c:pt>
                <c:pt idx="1487">
                  <c:v>0.877193</c:v>
                </c:pt>
                <c:pt idx="1488">
                  <c:v>0.83666700000000005</c:v>
                </c:pt>
                <c:pt idx="1489">
                  <c:v>0.83733299999999999</c:v>
                </c:pt>
                <c:pt idx="1490">
                  <c:v>0.75376299999999996</c:v>
                </c:pt>
                <c:pt idx="1491">
                  <c:v>0.88923099999999999</c:v>
                </c:pt>
                <c:pt idx="1492">
                  <c:v>0.88749999999999996</c:v>
                </c:pt>
                <c:pt idx="1493">
                  <c:v>0.92461499999999996</c:v>
                </c:pt>
                <c:pt idx="1494">
                  <c:v>0.87567600000000001</c:v>
                </c:pt>
                <c:pt idx="1495">
                  <c:v>0.9</c:v>
                </c:pt>
                <c:pt idx="1496">
                  <c:v>0.90422499999999995</c:v>
                </c:pt>
                <c:pt idx="1497">
                  <c:v>0.90163899999999997</c:v>
                </c:pt>
                <c:pt idx="1498">
                  <c:v>0.91249999999999998</c:v>
                </c:pt>
                <c:pt idx="1499">
                  <c:v>0.90657900000000002</c:v>
                </c:pt>
                <c:pt idx="1500">
                  <c:v>0.93181800000000004</c:v>
                </c:pt>
                <c:pt idx="1501">
                  <c:v>0.92985099999999998</c:v>
                </c:pt>
                <c:pt idx="1502">
                  <c:v>0.92459000000000002</c:v>
                </c:pt>
                <c:pt idx="1503">
                  <c:v>0.94</c:v>
                </c:pt>
                <c:pt idx="1504">
                  <c:v>0.93936200000000003</c:v>
                </c:pt>
                <c:pt idx="1505">
                  <c:v>0.95232600000000001</c:v>
                </c:pt>
                <c:pt idx="1506">
                  <c:v>0.96853900000000004</c:v>
                </c:pt>
                <c:pt idx="1507">
                  <c:v>0.97857099999999997</c:v>
                </c:pt>
                <c:pt idx="1508">
                  <c:v>0.98</c:v>
                </c:pt>
                <c:pt idx="1509">
                  <c:v>0.99051699999999998</c:v>
                </c:pt>
                <c:pt idx="1510">
                  <c:v>0.97499999999999998</c:v>
                </c:pt>
                <c:pt idx="1511">
                  <c:v>0.98947399999999996</c:v>
                </c:pt>
                <c:pt idx="1512">
                  <c:v>0.99565199999999998</c:v>
                </c:pt>
                <c:pt idx="1513">
                  <c:v>0.99148899999999995</c:v>
                </c:pt>
                <c:pt idx="1514">
                  <c:v>0.99375000000000002</c:v>
                </c:pt>
                <c:pt idx="1515">
                  <c:v>0.98829800000000001</c:v>
                </c:pt>
                <c:pt idx="1516">
                  <c:v>0.985294</c:v>
                </c:pt>
                <c:pt idx="1517">
                  <c:v>0.98333300000000001</c:v>
                </c:pt>
                <c:pt idx="1518">
                  <c:v>0.99</c:v>
                </c:pt>
                <c:pt idx="1519">
                  <c:v>0.98507500000000003</c:v>
                </c:pt>
                <c:pt idx="1520">
                  <c:v>0.98548400000000003</c:v>
                </c:pt>
                <c:pt idx="1521">
                  <c:v>0.98536599999999996</c:v>
                </c:pt>
                <c:pt idx="1522">
                  <c:v>0.97399999999999998</c:v>
                </c:pt>
                <c:pt idx="1523">
                  <c:v>0.97499999999999998</c:v>
                </c:pt>
                <c:pt idx="1524">
                  <c:v>0.97857099999999997</c:v>
                </c:pt>
                <c:pt idx="1525">
                  <c:v>0.99285699999999999</c:v>
                </c:pt>
                <c:pt idx="1526">
                  <c:v>0.97499999999999998</c:v>
                </c:pt>
                <c:pt idx="1527">
                  <c:v>0.979688</c:v>
                </c:pt>
                <c:pt idx="1528">
                  <c:v>0.98493200000000003</c:v>
                </c:pt>
                <c:pt idx="1529">
                  <c:v>0.99375000000000002</c:v>
                </c:pt>
                <c:pt idx="1530">
                  <c:v>0.99239100000000002</c:v>
                </c:pt>
                <c:pt idx="1531">
                  <c:v>0.99365099999999995</c:v>
                </c:pt>
                <c:pt idx="1532">
                  <c:v>0.981429</c:v>
                </c:pt>
                <c:pt idx="1533">
                  <c:v>0.973333</c:v>
                </c:pt>
                <c:pt idx="1534">
                  <c:v>0.97526900000000005</c:v>
                </c:pt>
                <c:pt idx="1535">
                  <c:v>0.99062499999999998</c:v>
                </c:pt>
                <c:pt idx="1536">
                  <c:v>0.99134599999999995</c:v>
                </c:pt>
                <c:pt idx="1537">
                  <c:v>0.997</c:v>
                </c:pt>
                <c:pt idx="1538">
                  <c:v>0.98571399999999998</c:v>
                </c:pt>
                <c:pt idx="1539">
                  <c:v>0.98717900000000003</c:v>
                </c:pt>
                <c:pt idx="1540">
                  <c:v>0.99295800000000001</c:v>
                </c:pt>
                <c:pt idx="1541">
                  <c:v>0.97560999999999998</c:v>
                </c:pt>
                <c:pt idx="1542">
                  <c:v>0.96250000000000002</c:v>
                </c:pt>
                <c:pt idx="1543">
                  <c:v>0.96195699999999995</c:v>
                </c:pt>
                <c:pt idx="1544">
                  <c:v>0.97704899999999995</c:v>
                </c:pt>
                <c:pt idx="1545">
                  <c:v>0.96</c:v>
                </c:pt>
                <c:pt idx="1546">
                  <c:v>0.95975600000000005</c:v>
                </c:pt>
                <c:pt idx="1547">
                  <c:v>0.97323899999999997</c:v>
                </c:pt>
                <c:pt idx="1548">
                  <c:v>0.96619699999999997</c:v>
                </c:pt>
                <c:pt idx="1549">
                  <c:v>0.97727299999999995</c:v>
                </c:pt>
                <c:pt idx="1550">
                  <c:v>0.98688500000000001</c:v>
                </c:pt>
                <c:pt idx="1551">
                  <c:v>0.97215200000000002</c:v>
                </c:pt>
                <c:pt idx="1552">
                  <c:v>0.97083299999999995</c:v>
                </c:pt>
                <c:pt idx="1553">
                  <c:v>0.98648599999999997</c:v>
                </c:pt>
                <c:pt idx="1554">
                  <c:v>0.95569599999999999</c:v>
                </c:pt>
                <c:pt idx="1555">
                  <c:v>0.962121</c:v>
                </c:pt>
                <c:pt idx="1556">
                  <c:v>0.96101700000000001</c:v>
                </c:pt>
                <c:pt idx="1557">
                  <c:v>0.96666700000000005</c:v>
                </c:pt>
                <c:pt idx="1558">
                  <c:v>0.97090900000000002</c:v>
                </c:pt>
                <c:pt idx="1559">
                  <c:v>0.968333</c:v>
                </c:pt>
                <c:pt idx="1560">
                  <c:v>0.97066699999999995</c:v>
                </c:pt>
                <c:pt idx="1561">
                  <c:v>0.96818199999999999</c:v>
                </c:pt>
                <c:pt idx="1562">
                  <c:v>0.97685200000000005</c:v>
                </c:pt>
                <c:pt idx="1563">
                  <c:v>0.96470599999999995</c:v>
                </c:pt>
                <c:pt idx="1564">
                  <c:v>0.96216199999999996</c:v>
                </c:pt>
                <c:pt idx="1565">
                  <c:v>0.95205499999999998</c:v>
                </c:pt>
                <c:pt idx="1566">
                  <c:v>0.95555599999999996</c:v>
                </c:pt>
                <c:pt idx="1567">
                  <c:v>0.94065900000000002</c:v>
                </c:pt>
                <c:pt idx="1568">
                  <c:v>0.95</c:v>
                </c:pt>
                <c:pt idx="1569">
                  <c:v>0.94833299999999998</c:v>
                </c:pt>
                <c:pt idx="1570">
                  <c:v>0.93799999999999994</c:v>
                </c:pt>
                <c:pt idx="1571">
                  <c:v>0.95740700000000001</c:v>
                </c:pt>
                <c:pt idx="1572">
                  <c:v>0.95769199999999999</c:v>
                </c:pt>
                <c:pt idx="1573">
                  <c:v>0.942222</c:v>
                </c:pt>
                <c:pt idx="1574">
                  <c:v>0.94946200000000003</c:v>
                </c:pt>
                <c:pt idx="1575">
                  <c:v>0.96984099999999995</c:v>
                </c:pt>
                <c:pt idx="1576">
                  <c:v>0.95471700000000004</c:v>
                </c:pt>
                <c:pt idx="1577">
                  <c:v>0.95</c:v>
                </c:pt>
                <c:pt idx="1578">
                  <c:v>0.97368399999999999</c:v>
                </c:pt>
                <c:pt idx="1579">
                  <c:v>0.98536599999999996</c:v>
                </c:pt>
                <c:pt idx="1580">
                  <c:v>0.98867899999999997</c:v>
                </c:pt>
                <c:pt idx="1581">
                  <c:v>0.98360700000000001</c:v>
                </c:pt>
                <c:pt idx="1582">
                  <c:v>0.99150899999999997</c:v>
                </c:pt>
                <c:pt idx="1583">
                  <c:v>0.99245300000000003</c:v>
                </c:pt>
                <c:pt idx="1584">
                  <c:v>0.97676799999999997</c:v>
                </c:pt>
                <c:pt idx="1585">
                  <c:v>0.97042300000000004</c:v>
                </c:pt>
                <c:pt idx="1586">
                  <c:v>0.99166699999999997</c:v>
                </c:pt>
                <c:pt idx="1587">
                  <c:v>0.98783799999999999</c:v>
                </c:pt>
                <c:pt idx="1588">
                  <c:v>0.95810799999999996</c:v>
                </c:pt>
                <c:pt idx="1589">
                  <c:v>0.96071399999999996</c:v>
                </c:pt>
                <c:pt idx="1590">
                  <c:v>0.96499999999999997</c:v>
                </c:pt>
                <c:pt idx="1591">
                  <c:v>0.96060599999999996</c:v>
                </c:pt>
                <c:pt idx="1592">
                  <c:v>0.95932200000000001</c:v>
                </c:pt>
                <c:pt idx="1593">
                  <c:v>0.96199999999999997</c:v>
                </c:pt>
                <c:pt idx="1594">
                  <c:v>0.95438599999999996</c:v>
                </c:pt>
                <c:pt idx="1595">
                  <c:v>0.94127000000000005</c:v>
                </c:pt>
                <c:pt idx="1596">
                  <c:v>0.97325600000000001</c:v>
                </c:pt>
                <c:pt idx="1597">
                  <c:v>0.99</c:v>
                </c:pt>
                <c:pt idx="1598">
                  <c:v>0.99333300000000002</c:v>
                </c:pt>
                <c:pt idx="1599">
                  <c:v>0.97380999999999995</c:v>
                </c:pt>
                <c:pt idx="1600">
                  <c:v>0.97469899999999998</c:v>
                </c:pt>
                <c:pt idx="1601">
                  <c:v>0.97735799999999995</c:v>
                </c:pt>
                <c:pt idx="1602">
                  <c:v>0.96666700000000005</c:v>
                </c:pt>
                <c:pt idx="1603">
                  <c:v>0.97313400000000005</c:v>
                </c:pt>
                <c:pt idx="1604">
                  <c:v>0.97636400000000001</c:v>
                </c:pt>
                <c:pt idx="1605">
                  <c:v>0.97499999999999998</c:v>
                </c:pt>
                <c:pt idx="1606">
                  <c:v>0.97083299999999995</c:v>
                </c:pt>
                <c:pt idx="1607">
                  <c:v>0.97719299999999998</c:v>
                </c:pt>
                <c:pt idx="1608">
                  <c:v>0.95799999999999996</c:v>
                </c:pt>
                <c:pt idx="1609">
                  <c:v>0.96744200000000002</c:v>
                </c:pt>
                <c:pt idx="1610">
                  <c:v>0.97362599999999999</c:v>
                </c:pt>
                <c:pt idx="1611">
                  <c:v>0.983962</c:v>
                </c:pt>
                <c:pt idx="1612">
                  <c:v>0.98387100000000005</c:v>
                </c:pt>
                <c:pt idx="1613">
                  <c:v>0.98653800000000003</c:v>
                </c:pt>
                <c:pt idx="1614">
                  <c:v>0.996471</c:v>
                </c:pt>
                <c:pt idx="1615">
                  <c:v>0.99565199999999998</c:v>
                </c:pt>
                <c:pt idx="1616">
                  <c:v>0.986765</c:v>
                </c:pt>
                <c:pt idx="1617">
                  <c:v>0.98474600000000001</c:v>
                </c:pt>
                <c:pt idx="1618">
                  <c:v>0.98983100000000002</c:v>
                </c:pt>
                <c:pt idx="1619">
                  <c:v>0.99811300000000003</c:v>
                </c:pt>
                <c:pt idx="1620">
                  <c:v>0.99382700000000002</c:v>
                </c:pt>
                <c:pt idx="1621">
                  <c:v>0.98358199999999996</c:v>
                </c:pt>
                <c:pt idx="1622">
                  <c:v>0.97678600000000004</c:v>
                </c:pt>
                <c:pt idx="1623">
                  <c:v>0.99333300000000002</c:v>
                </c:pt>
                <c:pt idx="1624">
                  <c:v>0.99259299999999995</c:v>
                </c:pt>
                <c:pt idx="1625">
                  <c:v>0.99315100000000001</c:v>
                </c:pt>
                <c:pt idx="1626">
                  <c:v>0.99577499999999997</c:v>
                </c:pt>
                <c:pt idx="1627">
                  <c:v>0.99384600000000001</c:v>
                </c:pt>
                <c:pt idx="1628">
                  <c:v>0.99104499999999995</c:v>
                </c:pt>
                <c:pt idx="1629">
                  <c:v>0.97972999999999999</c:v>
                </c:pt>
                <c:pt idx="1630">
                  <c:v>0.98499999999999999</c:v>
                </c:pt>
                <c:pt idx="1631">
                  <c:v>0.97341800000000001</c:v>
                </c:pt>
                <c:pt idx="1632">
                  <c:v>0.97872300000000001</c:v>
                </c:pt>
                <c:pt idx="1633">
                  <c:v>0.97910399999999997</c:v>
                </c:pt>
                <c:pt idx="1634">
                  <c:v>0.98333300000000001</c:v>
                </c:pt>
                <c:pt idx="1635">
                  <c:v>0.98205100000000001</c:v>
                </c:pt>
                <c:pt idx="1636">
                  <c:v>0.963889</c:v>
                </c:pt>
                <c:pt idx="1637">
                  <c:v>0.97619</c:v>
                </c:pt>
                <c:pt idx="1638">
                  <c:v>0.98085100000000003</c:v>
                </c:pt>
                <c:pt idx="1639">
                  <c:v>0.98409100000000005</c:v>
                </c:pt>
                <c:pt idx="1640">
                  <c:v>0.97727299999999995</c:v>
                </c:pt>
                <c:pt idx="1641">
                  <c:v>0.99199999999999999</c:v>
                </c:pt>
                <c:pt idx="1642">
                  <c:v>0.974603</c:v>
                </c:pt>
                <c:pt idx="1643">
                  <c:v>0.98591499999999999</c:v>
                </c:pt>
                <c:pt idx="1644">
                  <c:v>0.98688500000000001</c:v>
                </c:pt>
                <c:pt idx="1645">
                  <c:v>0.989873</c:v>
                </c:pt>
                <c:pt idx="1646">
                  <c:v>0.98166699999999996</c:v>
                </c:pt>
                <c:pt idx="1647">
                  <c:v>0.97666699999999995</c:v>
                </c:pt>
                <c:pt idx="1648">
                  <c:v>0.95945899999999995</c:v>
                </c:pt>
                <c:pt idx="1649">
                  <c:v>0.97272700000000001</c:v>
                </c:pt>
                <c:pt idx="1650">
                  <c:v>0.95750000000000002</c:v>
                </c:pt>
                <c:pt idx="1651">
                  <c:v>0.97538499999999995</c:v>
                </c:pt>
                <c:pt idx="1652">
                  <c:v>0.96666700000000005</c:v>
                </c:pt>
                <c:pt idx="1653">
                  <c:v>0.96315799999999996</c:v>
                </c:pt>
                <c:pt idx="1654">
                  <c:v>0.96741600000000005</c:v>
                </c:pt>
                <c:pt idx="1655">
                  <c:v>0.97272700000000001</c:v>
                </c:pt>
                <c:pt idx="1656">
                  <c:v>0.98333300000000001</c:v>
                </c:pt>
                <c:pt idx="1657">
                  <c:v>0.969333</c:v>
                </c:pt>
                <c:pt idx="1658">
                  <c:v>0.97173900000000002</c:v>
                </c:pt>
                <c:pt idx="1659">
                  <c:v>0.98505699999999996</c:v>
                </c:pt>
                <c:pt idx="1660">
                  <c:v>0.97777800000000004</c:v>
                </c:pt>
                <c:pt idx="1661">
                  <c:v>0.97066699999999995</c:v>
                </c:pt>
                <c:pt idx="1662">
                  <c:v>0.98653800000000003</c:v>
                </c:pt>
                <c:pt idx="1663">
                  <c:v>0.99090900000000004</c:v>
                </c:pt>
                <c:pt idx="1664">
                  <c:v>0.99014100000000005</c:v>
                </c:pt>
                <c:pt idx="1665">
                  <c:v>0.99710100000000002</c:v>
                </c:pt>
                <c:pt idx="1666">
                  <c:v>0.99193500000000001</c:v>
                </c:pt>
                <c:pt idx="1667">
                  <c:v>0.97307699999999997</c:v>
                </c:pt>
                <c:pt idx="1668">
                  <c:v>0.97399999999999998</c:v>
                </c:pt>
                <c:pt idx="1669">
                  <c:v>0.98571399999999998</c:v>
                </c:pt>
                <c:pt idx="1670">
                  <c:v>0.97499999999999998</c:v>
                </c:pt>
                <c:pt idx="1671">
                  <c:v>0.97550999999999999</c:v>
                </c:pt>
                <c:pt idx="1672">
                  <c:v>0.97872300000000001</c:v>
                </c:pt>
                <c:pt idx="1673">
                  <c:v>0.98166699999999996</c:v>
                </c:pt>
                <c:pt idx="1674">
                  <c:v>0.96527799999999997</c:v>
                </c:pt>
                <c:pt idx="1675">
                  <c:v>0.94750000000000001</c:v>
                </c:pt>
                <c:pt idx="1676">
                  <c:v>0.92413800000000001</c:v>
                </c:pt>
                <c:pt idx="1677">
                  <c:v>0.94406800000000002</c:v>
                </c:pt>
                <c:pt idx="1678">
                  <c:v>0.90576900000000005</c:v>
                </c:pt>
                <c:pt idx="1679">
                  <c:v>0.887324</c:v>
                </c:pt>
                <c:pt idx="1680">
                  <c:v>0.934921</c:v>
                </c:pt>
                <c:pt idx="1681">
                  <c:v>0.92702700000000005</c:v>
                </c:pt>
                <c:pt idx="1682">
                  <c:v>0.91126799999999997</c:v>
                </c:pt>
                <c:pt idx="1683">
                  <c:v>0.92033900000000002</c:v>
                </c:pt>
                <c:pt idx="1684">
                  <c:v>0.90340900000000002</c:v>
                </c:pt>
                <c:pt idx="1685">
                  <c:v>0.91333299999999995</c:v>
                </c:pt>
                <c:pt idx="1686">
                  <c:v>0.90782600000000002</c:v>
                </c:pt>
                <c:pt idx="1687">
                  <c:v>0.92033900000000002</c:v>
                </c:pt>
                <c:pt idx="1688">
                  <c:v>0.90434800000000004</c:v>
                </c:pt>
                <c:pt idx="1689">
                  <c:v>0.94107099999999999</c:v>
                </c:pt>
                <c:pt idx="1690">
                  <c:v>0.93452400000000002</c:v>
                </c:pt>
                <c:pt idx="1691">
                  <c:v>0.91447400000000001</c:v>
                </c:pt>
                <c:pt idx="1692">
                  <c:v>0.92247199999999996</c:v>
                </c:pt>
                <c:pt idx="1693">
                  <c:v>0.92235299999999998</c:v>
                </c:pt>
                <c:pt idx="1694">
                  <c:v>0.93103400000000003</c:v>
                </c:pt>
                <c:pt idx="1695">
                  <c:v>0.94399999999999995</c:v>
                </c:pt>
                <c:pt idx="1696">
                  <c:v>0.93552599999999997</c:v>
                </c:pt>
                <c:pt idx="1697">
                  <c:v>0.92608699999999999</c:v>
                </c:pt>
                <c:pt idx="1698">
                  <c:v>0.93541700000000005</c:v>
                </c:pt>
                <c:pt idx="1699">
                  <c:v>0.91956499999999997</c:v>
                </c:pt>
                <c:pt idx="1700">
                  <c:v>0.92173899999999998</c:v>
                </c:pt>
                <c:pt idx="1701">
                  <c:v>0.90454500000000004</c:v>
                </c:pt>
                <c:pt idx="1702">
                  <c:v>0.92121200000000003</c:v>
                </c:pt>
                <c:pt idx="1703">
                  <c:v>0.93287699999999996</c:v>
                </c:pt>
                <c:pt idx="1704">
                  <c:v>0.94333299999999998</c:v>
                </c:pt>
                <c:pt idx="1705">
                  <c:v>0.94946200000000003</c:v>
                </c:pt>
                <c:pt idx="1706">
                  <c:v>0.95797100000000002</c:v>
                </c:pt>
                <c:pt idx="1707">
                  <c:v>0.90454500000000004</c:v>
                </c:pt>
                <c:pt idx="1708">
                  <c:v>0.89361699999999999</c:v>
                </c:pt>
                <c:pt idx="1709">
                  <c:v>0.92758600000000002</c:v>
                </c:pt>
                <c:pt idx="1710">
                  <c:v>0.92173899999999998</c:v>
                </c:pt>
                <c:pt idx="1711">
                  <c:v>0.91414099999999998</c:v>
                </c:pt>
                <c:pt idx="1712">
                  <c:v>0.92857100000000004</c:v>
                </c:pt>
                <c:pt idx="1713">
                  <c:v>0.92874999999999996</c:v>
                </c:pt>
                <c:pt idx="1714">
                  <c:v>0.88</c:v>
                </c:pt>
                <c:pt idx="1715">
                  <c:v>0.90468700000000002</c:v>
                </c:pt>
                <c:pt idx="1716">
                  <c:v>0.88947399999999999</c:v>
                </c:pt>
                <c:pt idx="1717">
                  <c:v>0.83846200000000004</c:v>
                </c:pt>
                <c:pt idx="1718">
                  <c:v>0.90192300000000003</c:v>
                </c:pt>
                <c:pt idx="1719">
                  <c:v>0.91607099999999997</c:v>
                </c:pt>
                <c:pt idx="1720">
                  <c:v>0.85666699999999996</c:v>
                </c:pt>
                <c:pt idx="1721">
                  <c:v>0.88068199999999996</c:v>
                </c:pt>
                <c:pt idx="1722">
                  <c:v>0.87638899999999997</c:v>
                </c:pt>
                <c:pt idx="1723">
                  <c:v>0.86</c:v>
                </c:pt>
                <c:pt idx="1724">
                  <c:v>0.90307700000000002</c:v>
                </c:pt>
                <c:pt idx="1725">
                  <c:v>0.92181800000000003</c:v>
                </c:pt>
                <c:pt idx="1726">
                  <c:v>0.88846199999999997</c:v>
                </c:pt>
                <c:pt idx="1727">
                  <c:v>0.87619000000000002</c:v>
                </c:pt>
                <c:pt idx="1728">
                  <c:v>0.87051299999999998</c:v>
                </c:pt>
                <c:pt idx="1729">
                  <c:v>0.89814799999999995</c:v>
                </c:pt>
                <c:pt idx="1730">
                  <c:v>0.86865700000000001</c:v>
                </c:pt>
                <c:pt idx="1731">
                  <c:v>0.80487799999999998</c:v>
                </c:pt>
                <c:pt idx="1732">
                  <c:v>0.86555599999999999</c:v>
                </c:pt>
                <c:pt idx="1733">
                  <c:v>0.87391300000000005</c:v>
                </c:pt>
                <c:pt idx="1734">
                  <c:v>0.85333300000000001</c:v>
                </c:pt>
                <c:pt idx="1735">
                  <c:v>0.82857099999999995</c:v>
                </c:pt>
                <c:pt idx="1736">
                  <c:v>0.87142900000000001</c:v>
                </c:pt>
                <c:pt idx="1737">
                  <c:v>0.83666700000000005</c:v>
                </c:pt>
                <c:pt idx="1738">
                  <c:v>0.83043500000000003</c:v>
                </c:pt>
                <c:pt idx="1739">
                  <c:v>0.78428600000000004</c:v>
                </c:pt>
                <c:pt idx="1740">
                  <c:v>0.81967199999999996</c:v>
                </c:pt>
                <c:pt idx="1741">
                  <c:v>0.79701500000000003</c:v>
                </c:pt>
                <c:pt idx="1742">
                  <c:v>0.812222</c:v>
                </c:pt>
                <c:pt idx="1743">
                  <c:v>0.80886100000000005</c:v>
                </c:pt>
                <c:pt idx="1744">
                  <c:v>0.83521100000000004</c:v>
                </c:pt>
                <c:pt idx="1745">
                  <c:v>0.82528699999999999</c:v>
                </c:pt>
                <c:pt idx="1746">
                  <c:v>0.80606100000000003</c:v>
                </c:pt>
                <c:pt idx="1747">
                  <c:v>0.85121999999999998</c:v>
                </c:pt>
                <c:pt idx="1748">
                  <c:v>0.82241399999999998</c:v>
                </c:pt>
                <c:pt idx="1749">
                  <c:v>0.843333</c:v>
                </c:pt>
                <c:pt idx="1750">
                  <c:v>0.82647099999999996</c:v>
                </c:pt>
                <c:pt idx="1751">
                  <c:v>0.822523</c:v>
                </c:pt>
                <c:pt idx="1752">
                  <c:v>0.83775500000000003</c:v>
                </c:pt>
                <c:pt idx="1753">
                  <c:v>0.83947400000000005</c:v>
                </c:pt>
                <c:pt idx="1754">
                  <c:v>0.84</c:v>
                </c:pt>
                <c:pt idx="1755">
                  <c:v>0.86440700000000004</c:v>
                </c:pt>
                <c:pt idx="1756">
                  <c:v>0.836538</c:v>
                </c:pt>
                <c:pt idx="1757">
                  <c:v>0.86666699999999997</c:v>
                </c:pt>
                <c:pt idx="1758">
                  <c:v>0.79655200000000004</c:v>
                </c:pt>
                <c:pt idx="1759">
                  <c:v>0.81052599999999997</c:v>
                </c:pt>
                <c:pt idx="1760">
                  <c:v>0.81081099999999995</c:v>
                </c:pt>
                <c:pt idx="1761">
                  <c:v>0.80447800000000003</c:v>
                </c:pt>
                <c:pt idx="1762">
                  <c:v>0.83593799999999996</c:v>
                </c:pt>
                <c:pt idx="1763">
                  <c:v>0.82738100000000003</c:v>
                </c:pt>
                <c:pt idx="1764">
                  <c:v>0.83035700000000001</c:v>
                </c:pt>
                <c:pt idx="1765">
                  <c:v>0.83773600000000004</c:v>
                </c:pt>
                <c:pt idx="1766">
                  <c:v>0.84421100000000004</c:v>
                </c:pt>
                <c:pt idx="1767">
                  <c:v>0.84615399999999996</c:v>
                </c:pt>
                <c:pt idx="1768">
                  <c:v>0.84395600000000004</c:v>
                </c:pt>
                <c:pt idx="1769">
                  <c:v>0.83815799999999996</c:v>
                </c:pt>
                <c:pt idx="1770">
                  <c:v>0.84307699999999997</c:v>
                </c:pt>
                <c:pt idx="1771">
                  <c:v>0.83793099999999998</c:v>
                </c:pt>
                <c:pt idx="1772">
                  <c:v>0.81833299999999998</c:v>
                </c:pt>
                <c:pt idx="1773">
                  <c:v>0.81111100000000003</c:v>
                </c:pt>
                <c:pt idx="1774">
                  <c:v>0.84210499999999999</c:v>
                </c:pt>
                <c:pt idx="1775">
                  <c:v>0.82</c:v>
                </c:pt>
                <c:pt idx="1776">
                  <c:v>0.82930999999999999</c:v>
                </c:pt>
                <c:pt idx="1777">
                  <c:v>0.82</c:v>
                </c:pt>
                <c:pt idx="1778">
                  <c:v>0.81551700000000005</c:v>
                </c:pt>
                <c:pt idx="1779">
                  <c:v>0.82921299999999998</c:v>
                </c:pt>
                <c:pt idx="1780">
                  <c:v>0.79264699999999999</c:v>
                </c:pt>
                <c:pt idx="1781">
                  <c:v>0.83424699999999996</c:v>
                </c:pt>
                <c:pt idx="1782">
                  <c:v>0.809836</c:v>
                </c:pt>
                <c:pt idx="1783">
                  <c:v>0.8</c:v>
                </c:pt>
                <c:pt idx="1784">
                  <c:v>0.83962300000000001</c:v>
                </c:pt>
                <c:pt idx="1785">
                  <c:v>0.86666699999999997</c:v>
                </c:pt>
                <c:pt idx="1786">
                  <c:v>0.865421</c:v>
                </c:pt>
                <c:pt idx="1787">
                  <c:v>0.84642899999999999</c:v>
                </c:pt>
                <c:pt idx="1788">
                  <c:v>0.87532500000000002</c:v>
                </c:pt>
                <c:pt idx="1789">
                  <c:v>0.85833300000000001</c:v>
                </c:pt>
                <c:pt idx="1790">
                  <c:v>0.86949200000000004</c:v>
                </c:pt>
                <c:pt idx="1791">
                  <c:v>0.88289499999999999</c:v>
                </c:pt>
                <c:pt idx="1792">
                  <c:v>0.87541000000000002</c:v>
                </c:pt>
                <c:pt idx="1793">
                  <c:v>0.9</c:v>
                </c:pt>
                <c:pt idx="1794">
                  <c:v>0.89591799999999999</c:v>
                </c:pt>
                <c:pt idx="1795">
                  <c:v>0.88904099999999997</c:v>
                </c:pt>
                <c:pt idx="1796">
                  <c:v>0.89767399999999997</c:v>
                </c:pt>
                <c:pt idx="1797">
                  <c:v>0.92413800000000001</c:v>
                </c:pt>
                <c:pt idx="1798">
                  <c:v>0.89722199999999996</c:v>
                </c:pt>
                <c:pt idx="1799">
                  <c:v>0.89130399999999999</c:v>
                </c:pt>
                <c:pt idx="1800">
                  <c:v>0.89690700000000001</c:v>
                </c:pt>
                <c:pt idx="1801">
                  <c:v>0.89375000000000004</c:v>
                </c:pt>
                <c:pt idx="1802">
                  <c:v>0.91874999999999996</c:v>
                </c:pt>
                <c:pt idx="1803">
                  <c:v>0.92446799999999996</c:v>
                </c:pt>
                <c:pt idx="1804">
                  <c:v>0.90864199999999995</c:v>
                </c:pt>
                <c:pt idx="1805">
                  <c:v>0.92441899999999999</c:v>
                </c:pt>
                <c:pt idx="1806">
                  <c:v>0.92173899999999998</c:v>
                </c:pt>
                <c:pt idx="1807">
                  <c:v>0.91333299999999995</c:v>
                </c:pt>
                <c:pt idx="1808">
                  <c:v>0.92549000000000003</c:v>
                </c:pt>
                <c:pt idx="1809">
                  <c:v>0.88249999999999995</c:v>
                </c:pt>
                <c:pt idx="1810">
                  <c:v>0.93207499999999999</c:v>
                </c:pt>
                <c:pt idx="1811">
                  <c:v>0.93770500000000001</c:v>
                </c:pt>
                <c:pt idx="1812">
                  <c:v>0.93333299999999997</c:v>
                </c:pt>
                <c:pt idx="1813">
                  <c:v>0.91162799999999999</c:v>
                </c:pt>
                <c:pt idx="1814">
                  <c:v>0.91506799999999999</c:v>
                </c:pt>
                <c:pt idx="1815">
                  <c:v>0.92715999999999998</c:v>
                </c:pt>
                <c:pt idx="1816">
                  <c:v>0.94246600000000003</c:v>
                </c:pt>
                <c:pt idx="1817">
                  <c:v>0.93026299999999995</c:v>
                </c:pt>
                <c:pt idx="1818">
                  <c:v>0.93673499999999998</c:v>
                </c:pt>
                <c:pt idx="1819">
                  <c:v>0.92641499999999999</c:v>
                </c:pt>
                <c:pt idx="1820">
                  <c:v>0.92800000000000005</c:v>
                </c:pt>
                <c:pt idx="1821">
                  <c:v>0.93571400000000005</c:v>
                </c:pt>
                <c:pt idx="1822">
                  <c:v>0.93888899999999997</c:v>
                </c:pt>
                <c:pt idx="1823">
                  <c:v>0.92352900000000004</c:v>
                </c:pt>
                <c:pt idx="1824">
                  <c:v>0.96463399999999999</c:v>
                </c:pt>
                <c:pt idx="1825">
                  <c:v>0.95599999999999996</c:v>
                </c:pt>
                <c:pt idx="1826">
                  <c:v>0.96382999999999996</c:v>
                </c:pt>
                <c:pt idx="1827">
                  <c:v>0.94691400000000003</c:v>
                </c:pt>
                <c:pt idx="1828">
                  <c:v>0.95569599999999999</c:v>
                </c:pt>
                <c:pt idx="1829">
                  <c:v>0.93513500000000005</c:v>
                </c:pt>
                <c:pt idx="1830">
                  <c:v>0.92142900000000005</c:v>
                </c:pt>
                <c:pt idx="1831">
                  <c:v>0.94150900000000004</c:v>
                </c:pt>
                <c:pt idx="1832">
                  <c:v>0.96593399999999996</c:v>
                </c:pt>
                <c:pt idx="1833">
                  <c:v>0.96825399999999995</c:v>
                </c:pt>
                <c:pt idx="1834">
                  <c:v>0.94647899999999996</c:v>
                </c:pt>
                <c:pt idx="1835">
                  <c:v>0.95</c:v>
                </c:pt>
                <c:pt idx="1836">
                  <c:v>0.96142899999999998</c:v>
                </c:pt>
                <c:pt idx="1837">
                  <c:v>0.94363600000000003</c:v>
                </c:pt>
                <c:pt idx="1838">
                  <c:v>0.95333299999999999</c:v>
                </c:pt>
                <c:pt idx="1839">
                  <c:v>0.95178600000000002</c:v>
                </c:pt>
                <c:pt idx="1840">
                  <c:v>0.91724099999999997</c:v>
                </c:pt>
                <c:pt idx="1841">
                  <c:v>0.92692300000000005</c:v>
                </c:pt>
                <c:pt idx="1842">
                  <c:v>0.94716999999999996</c:v>
                </c:pt>
                <c:pt idx="1843">
                  <c:v>0.95512799999999998</c:v>
                </c:pt>
                <c:pt idx="1844">
                  <c:v>0.92333299999999996</c:v>
                </c:pt>
                <c:pt idx="1845">
                  <c:v>0.93770500000000001</c:v>
                </c:pt>
                <c:pt idx="1846">
                  <c:v>0.94210499999999997</c:v>
                </c:pt>
                <c:pt idx="1847">
                  <c:v>0.929091</c:v>
                </c:pt>
                <c:pt idx="1848">
                  <c:v>0.93620700000000001</c:v>
                </c:pt>
                <c:pt idx="1849">
                  <c:v>0.94268300000000005</c:v>
                </c:pt>
                <c:pt idx="1850">
                  <c:v>0.95054899999999998</c:v>
                </c:pt>
                <c:pt idx="1851">
                  <c:v>0.93698599999999999</c:v>
                </c:pt>
                <c:pt idx="1852">
                  <c:v>0.93809500000000001</c:v>
                </c:pt>
                <c:pt idx="1853">
                  <c:v>0.93116900000000002</c:v>
                </c:pt>
                <c:pt idx="1854">
                  <c:v>0.93650800000000001</c:v>
                </c:pt>
                <c:pt idx="1855">
                  <c:v>0.92368399999999995</c:v>
                </c:pt>
                <c:pt idx="1856">
                  <c:v>0.9</c:v>
                </c:pt>
                <c:pt idx="1857">
                  <c:v>0.944048</c:v>
                </c:pt>
                <c:pt idx="1858">
                  <c:v>0.88600000000000001</c:v>
                </c:pt>
                <c:pt idx="1859">
                  <c:v>0.94705899999999998</c:v>
                </c:pt>
                <c:pt idx="1860">
                  <c:v>0.90645200000000004</c:v>
                </c:pt>
                <c:pt idx="1861">
                  <c:v>0.93768099999999999</c:v>
                </c:pt>
                <c:pt idx="1862">
                  <c:v>0.91794900000000001</c:v>
                </c:pt>
                <c:pt idx="1863">
                  <c:v>0.90779200000000004</c:v>
                </c:pt>
                <c:pt idx="1864">
                  <c:v>0.86929800000000002</c:v>
                </c:pt>
                <c:pt idx="1865">
                  <c:v>0.87301600000000001</c:v>
                </c:pt>
                <c:pt idx="1866">
                  <c:v>0.87142900000000001</c:v>
                </c:pt>
                <c:pt idx="1867">
                  <c:v>0.895455</c:v>
                </c:pt>
                <c:pt idx="1868">
                  <c:v>0.92692300000000005</c:v>
                </c:pt>
                <c:pt idx="1869">
                  <c:v>0.89887600000000001</c:v>
                </c:pt>
                <c:pt idx="1870">
                  <c:v>0.91935500000000003</c:v>
                </c:pt>
                <c:pt idx="1871">
                  <c:v>0.91428600000000004</c:v>
                </c:pt>
                <c:pt idx="1872">
                  <c:v>0.91142900000000004</c:v>
                </c:pt>
                <c:pt idx="1873">
                  <c:v>0.91625000000000001</c:v>
                </c:pt>
                <c:pt idx="1874">
                  <c:v>0.88915699999999998</c:v>
                </c:pt>
                <c:pt idx="1875">
                  <c:v>0.87826099999999996</c:v>
                </c:pt>
                <c:pt idx="1876">
                  <c:v>0.87638899999999997</c:v>
                </c:pt>
                <c:pt idx="1877">
                  <c:v>0.88636400000000004</c:v>
                </c:pt>
                <c:pt idx="1878">
                  <c:v>0.9</c:v>
                </c:pt>
                <c:pt idx="1879">
                  <c:v>0.90526300000000004</c:v>
                </c:pt>
                <c:pt idx="1880">
                  <c:v>0.88480999999999999</c:v>
                </c:pt>
                <c:pt idx="1881">
                  <c:v>0.88243199999999999</c:v>
                </c:pt>
                <c:pt idx="1882">
                  <c:v>0.87708299999999995</c:v>
                </c:pt>
                <c:pt idx="1883">
                  <c:v>0.88333300000000003</c:v>
                </c:pt>
                <c:pt idx="1884">
                  <c:v>0.87142900000000001</c:v>
                </c:pt>
                <c:pt idx="1885">
                  <c:v>0.88480999999999999</c:v>
                </c:pt>
                <c:pt idx="1886">
                  <c:v>0.88358199999999998</c:v>
                </c:pt>
                <c:pt idx="1887">
                  <c:v>0.87571399999999999</c:v>
                </c:pt>
                <c:pt idx="1888">
                  <c:v>0.87142900000000001</c:v>
                </c:pt>
                <c:pt idx="1889">
                  <c:v>0.85166699999999995</c:v>
                </c:pt>
                <c:pt idx="1890">
                  <c:v>0.85280900000000004</c:v>
                </c:pt>
                <c:pt idx="1891">
                  <c:v>0.84615399999999996</c:v>
                </c:pt>
                <c:pt idx="1892">
                  <c:v>0.829762</c:v>
                </c:pt>
                <c:pt idx="1893">
                  <c:v>0.82884599999999997</c:v>
                </c:pt>
                <c:pt idx="1894">
                  <c:v>0.82647099999999996</c:v>
                </c:pt>
                <c:pt idx="1895">
                  <c:v>0.809836</c:v>
                </c:pt>
                <c:pt idx="1896">
                  <c:v>0.84126999999999996</c:v>
                </c:pt>
                <c:pt idx="1897">
                  <c:v>0.81645599999999996</c:v>
                </c:pt>
                <c:pt idx="1898">
                  <c:v>0.81521699999999997</c:v>
                </c:pt>
                <c:pt idx="1899">
                  <c:v>0.81153799999999998</c:v>
                </c:pt>
                <c:pt idx="1900">
                  <c:v>0.83571399999999996</c:v>
                </c:pt>
                <c:pt idx="1901">
                  <c:v>0.81891899999999995</c:v>
                </c:pt>
                <c:pt idx="1902">
                  <c:v>0.82340400000000002</c:v>
                </c:pt>
                <c:pt idx="1903">
                  <c:v>0.82608700000000002</c:v>
                </c:pt>
                <c:pt idx="1904">
                  <c:v>0.82250000000000001</c:v>
                </c:pt>
                <c:pt idx="1905">
                  <c:v>0.82105300000000003</c:v>
                </c:pt>
                <c:pt idx="1906">
                  <c:v>0.77222199999999996</c:v>
                </c:pt>
                <c:pt idx="1907">
                  <c:v>0.85853699999999999</c:v>
                </c:pt>
                <c:pt idx="1908">
                  <c:v>0.83947400000000005</c:v>
                </c:pt>
                <c:pt idx="1909">
                  <c:v>0.85</c:v>
                </c:pt>
                <c:pt idx="1910">
                  <c:v>0.84339600000000003</c:v>
                </c:pt>
                <c:pt idx="1911">
                  <c:v>0.80833299999999997</c:v>
                </c:pt>
                <c:pt idx="1912">
                  <c:v>0.85</c:v>
                </c:pt>
                <c:pt idx="1913">
                  <c:v>0.82317099999999999</c:v>
                </c:pt>
                <c:pt idx="1914">
                  <c:v>0.84680900000000003</c:v>
                </c:pt>
                <c:pt idx="1915">
                  <c:v>0.82040800000000003</c:v>
                </c:pt>
                <c:pt idx="1916">
                  <c:v>0.84054099999999998</c:v>
                </c:pt>
                <c:pt idx="1917">
                  <c:v>0.84909100000000004</c:v>
                </c:pt>
                <c:pt idx="1918">
                  <c:v>0.83766200000000002</c:v>
                </c:pt>
                <c:pt idx="1919">
                  <c:v>0.817241</c:v>
                </c:pt>
                <c:pt idx="1920">
                  <c:v>0.793103</c:v>
                </c:pt>
                <c:pt idx="1921">
                  <c:v>0.82203400000000004</c:v>
                </c:pt>
                <c:pt idx="1922">
                  <c:v>0.81176499999999996</c:v>
                </c:pt>
                <c:pt idx="1923">
                  <c:v>0.817187</c:v>
                </c:pt>
                <c:pt idx="1924">
                  <c:v>0.82419399999999998</c:v>
                </c:pt>
                <c:pt idx="1925">
                  <c:v>0.77741899999999997</c:v>
                </c:pt>
                <c:pt idx="1926">
                  <c:v>0.81010099999999996</c:v>
                </c:pt>
                <c:pt idx="1927">
                  <c:v>0.80289900000000003</c:v>
                </c:pt>
                <c:pt idx="1928">
                  <c:v>0.81216200000000005</c:v>
                </c:pt>
                <c:pt idx="1929">
                  <c:v>0.81818199999999996</c:v>
                </c:pt>
                <c:pt idx="1930">
                  <c:v>0.77761199999999997</c:v>
                </c:pt>
                <c:pt idx="1931">
                  <c:v>0.78028200000000003</c:v>
                </c:pt>
                <c:pt idx="1932">
                  <c:v>0.78795199999999999</c:v>
                </c:pt>
                <c:pt idx="1933">
                  <c:v>0.81948100000000001</c:v>
                </c:pt>
                <c:pt idx="1934">
                  <c:v>0.80545500000000003</c:v>
                </c:pt>
                <c:pt idx="1935">
                  <c:v>0.83473699999999995</c:v>
                </c:pt>
                <c:pt idx="1936">
                  <c:v>0.85</c:v>
                </c:pt>
                <c:pt idx="1937">
                  <c:v>0.80543500000000001</c:v>
                </c:pt>
                <c:pt idx="1938">
                  <c:v>0.851163</c:v>
                </c:pt>
                <c:pt idx="1939">
                  <c:v>0.83975900000000003</c:v>
                </c:pt>
                <c:pt idx="1940">
                  <c:v>0.76911799999999997</c:v>
                </c:pt>
                <c:pt idx="1941">
                  <c:v>0.78586999999999996</c:v>
                </c:pt>
                <c:pt idx="1942">
                  <c:v>0.76770799999999995</c:v>
                </c:pt>
                <c:pt idx="1943">
                  <c:v>0.80800000000000005</c:v>
                </c:pt>
                <c:pt idx="1944">
                  <c:v>0.8</c:v>
                </c:pt>
                <c:pt idx="1945">
                  <c:v>0.834615</c:v>
                </c:pt>
                <c:pt idx="1946">
                  <c:v>0.81333299999999997</c:v>
                </c:pt>
                <c:pt idx="1947">
                  <c:v>0.83333299999999999</c:v>
                </c:pt>
                <c:pt idx="1948">
                  <c:v>0.82857099999999995</c:v>
                </c:pt>
                <c:pt idx="1949">
                  <c:v>0.81803300000000001</c:v>
                </c:pt>
                <c:pt idx="1950">
                  <c:v>0.84393899999999999</c:v>
                </c:pt>
                <c:pt idx="1951">
                  <c:v>0.85441199999999995</c:v>
                </c:pt>
                <c:pt idx="1952">
                  <c:v>0.809589</c:v>
                </c:pt>
                <c:pt idx="1953">
                  <c:v>0.83924100000000001</c:v>
                </c:pt>
                <c:pt idx="1954">
                  <c:v>0.81058799999999998</c:v>
                </c:pt>
                <c:pt idx="1955">
                  <c:v>0.82542400000000005</c:v>
                </c:pt>
                <c:pt idx="1956">
                  <c:v>0.82857099999999995</c:v>
                </c:pt>
                <c:pt idx="1957">
                  <c:v>0.83939399999999997</c:v>
                </c:pt>
                <c:pt idx="1958">
                  <c:v>0.82448999999999995</c:v>
                </c:pt>
                <c:pt idx="1959">
                  <c:v>0.81126799999999999</c:v>
                </c:pt>
                <c:pt idx="1960">
                  <c:v>0.84023000000000003</c:v>
                </c:pt>
                <c:pt idx="1961">
                  <c:v>0.80882399999999999</c:v>
                </c:pt>
                <c:pt idx="1962">
                  <c:v>0.81374999999999997</c:v>
                </c:pt>
                <c:pt idx="1963">
                  <c:v>0.83417699999999995</c:v>
                </c:pt>
                <c:pt idx="1964">
                  <c:v>0.878</c:v>
                </c:pt>
                <c:pt idx="1965">
                  <c:v>0.86575299999999999</c:v>
                </c:pt>
                <c:pt idx="1966">
                  <c:v>0.85555599999999998</c:v>
                </c:pt>
                <c:pt idx="1967">
                  <c:v>0.85487800000000003</c:v>
                </c:pt>
                <c:pt idx="1968">
                  <c:v>0.87741899999999995</c:v>
                </c:pt>
                <c:pt idx="1969">
                  <c:v>0.86060599999999998</c:v>
                </c:pt>
                <c:pt idx="1970">
                  <c:v>0.86417900000000003</c:v>
                </c:pt>
                <c:pt idx="1971">
                  <c:v>0.86615399999999998</c:v>
                </c:pt>
                <c:pt idx="1972">
                  <c:v>0.88269200000000003</c:v>
                </c:pt>
                <c:pt idx="1973">
                  <c:v>0.84468100000000002</c:v>
                </c:pt>
                <c:pt idx="1974">
                  <c:v>0.82929299999999995</c:v>
                </c:pt>
                <c:pt idx="1975">
                  <c:v>0.84347799999999995</c:v>
                </c:pt>
                <c:pt idx="1976">
                  <c:v>0.85844200000000004</c:v>
                </c:pt>
                <c:pt idx="1977">
                  <c:v>0.81562500000000004</c:v>
                </c:pt>
                <c:pt idx="1978">
                  <c:v>0.82548999999999995</c:v>
                </c:pt>
                <c:pt idx="1979">
                  <c:v>0.835897</c:v>
                </c:pt>
                <c:pt idx="1980">
                  <c:v>0.855738</c:v>
                </c:pt>
                <c:pt idx="1981">
                  <c:v>0.87216499999999997</c:v>
                </c:pt>
                <c:pt idx="1982">
                  <c:v>0.86470599999999997</c:v>
                </c:pt>
                <c:pt idx="1983">
                  <c:v>0.90272699999999995</c:v>
                </c:pt>
                <c:pt idx="1984">
                  <c:v>0.89400000000000002</c:v>
                </c:pt>
                <c:pt idx="1985">
                  <c:v>0.89298200000000005</c:v>
                </c:pt>
                <c:pt idx="1986">
                  <c:v>0.88461500000000004</c:v>
                </c:pt>
                <c:pt idx="1987">
                  <c:v>0.88333300000000003</c:v>
                </c:pt>
                <c:pt idx="1988">
                  <c:v>0.86279099999999997</c:v>
                </c:pt>
                <c:pt idx="1989">
                  <c:v>0.88153800000000004</c:v>
                </c:pt>
                <c:pt idx="1990">
                  <c:v>0.88641999999999999</c:v>
                </c:pt>
                <c:pt idx="1991">
                  <c:v>0.894737</c:v>
                </c:pt>
                <c:pt idx="1992">
                  <c:v>0.87142900000000001</c:v>
                </c:pt>
                <c:pt idx="1993">
                  <c:v>0.87924500000000005</c:v>
                </c:pt>
                <c:pt idx="1994">
                  <c:v>0.885714</c:v>
                </c:pt>
                <c:pt idx="1995">
                  <c:v>0.9</c:v>
                </c:pt>
                <c:pt idx="1996">
                  <c:v>0.88076900000000002</c:v>
                </c:pt>
                <c:pt idx="1997">
                  <c:v>0.89411799999999997</c:v>
                </c:pt>
                <c:pt idx="1998">
                  <c:v>0.884884</c:v>
                </c:pt>
                <c:pt idx="1999">
                  <c:v>0.89638600000000002</c:v>
                </c:pt>
                <c:pt idx="2000">
                  <c:v>0.89350600000000002</c:v>
                </c:pt>
              </c:numCache>
            </c:numRef>
          </c:yVal>
          <c:smooth val="0"/>
          <c:extLst>
            <c:ext xmlns:c16="http://schemas.microsoft.com/office/drawing/2014/chart" uri="{C3380CC4-5D6E-409C-BE32-E72D297353CC}">
              <c16:uniqueId val="{00000002-4FA4-49DA-8B0B-5E7F1A8887CE}"/>
            </c:ext>
          </c:extLst>
        </c:ser>
        <c:dLbls>
          <c:showLegendKey val="0"/>
          <c:showVal val="0"/>
          <c:showCatName val="0"/>
          <c:showSerName val="0"/>
          <c:showPercent val="0"/>
          <c:showBubbleSize val="0"/>
        </c:dLbls>
        <c:axId val="61736751"/>
        <c:axId val="61729263"/>
      </c:scatterChart>
      <c:valAx>
        <c:axId val="61736751"/>
        <c:scaling>
          <c:orientation val="minMax"/>
          <c:max val="20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61729263"/>
        <c:crosses val="autoZero"/>
        <c:crossBetween val="midCat"/>
      </c:valAx>
      <c:valAx>
        <c:axId val="61729263"/>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a:t>Mean cooperativeness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61736751"/>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277888666890619"/>
          <c:y val="5.3634905177429533E-2"/>
          <c:w val="0.73101302093712428"/>
          <c:h val="0.71443339804920369"/>
        </c:manualLayout>
      </c:layout>
      <c:scatterChart>
        <c:scatterStyle val="lineMarker"/>
        <c:varyColors val="0"/>
        <c:ser>
          <c:idx val="0"/>
          <c:order val="0"/>
          <c:tx>
            <c:strRef>
              <c:f>Model_1.1_zc!$G$1</c:f>
              <c:strCache>
                <c:ptCount val="1"/>
                <c:pt idx="0">
                  <c:v>MeanInfo</c:v>
                </c:pt>
              </c:strCache>
            </c:strRef>
          </c:tx>
          <c:spPr>
            <a:ln w="19050" cap="rnd">
              <a:noFill/>
              <a:round/>
            </a:ln>
            <a:effectLst/>
          </c:spPr>
          <c:marker>
            <c:symbol val="circle"/>
            <c:size val="5"/>
            <c:spPr>
              <a:solidFill>
                <a:srgbClr val="C85B12"/>
              </a:solidFill>
              <a:ln w="9525">
                <a:no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Model_1.1_zc!$G$2:$G$2002</c:f>
              <c:numCache>
                <c:formatCode>General</c:formatCode>
                <c:ptCount val="2001"/>
                <c:pt idx="0">
                  <c:v>0</c:v>
                </c:pt>
                <c:pt idx="1">
                  <c:v>0.94099999999999995</c:v>
                </c:pt>
                <c:pt idx="2">
                  <c:v>0.95099999999999996</c:v>
                </c:pt>
                <c:pt idx="3">
                  <c:v>0.92900000000000005</c:v>
                </c:pt>
                <c:pt idx="4">
                  <c:v>0.95799999999999996</c:v>
                </c:pt>
                <c:pt idx="5">
                  <c:v>0.94699999999999995</c:v>
                </c:pt>
                <c:pt idx="6">
                  <c:v>0.88900000000000001</c:v>
                </c:pt>
                <c:pt idx="7">
                  <c:v>0.93200000000000005</c:v>
                </c:pt>
                <c:pt idx="8">
                  <c:v>0.95699999999999996</c:v>
                </c:pt>
                <c:pt idx="9">
                  <c:v>0.95399999999999996</c:v>
                </c:pt>
                <c:pt idx="10">
                  <c:v>0.94299999999999995</c:v>
                </c:pt>
                <c:pt idx="11">
                  <c:v>0.93700000000000006</c:v>
                </c:pt>
                <c:pt idx="12">
                  <c:v>0.93100000000000005</c:v>
                </c:pt>
                <c:pt idx="13">
                  <c:v>0.94299999999999995</c:v>
                </c:pt>
                <c:pt idx="14">
                  <c:v>0.95499999999999996</c:v>
                </c:pt>
                <c:pt idx="15">
                  <c:v>0.94499999999999995</c:v>
                </c:pt>
                <c:pt idx="16">
                  <c:v>0.93700000000000006</c:v>
                </c:pt>
                <c:pt idx="17">
                  <c:v>0.94399999999999995</c:v>
                </c:pt>
                <c:pt idx="18">
                  <c:v>0.95899999999999996</c:v>
                </c:pt>
                <c:pt idx="19">
                  <c:v>0.94099999999999995</c:v>
                </c:pt>
                <c:pt idx="20">
                  <c:v>0.93200000000000005</c:v>
                </c:pt>
                <c:pt idx="21">
                  <c:v>0.94099999999999995</c:v>
                </c:pt>
                <c:pt idx="22">
                  <c:v>0.92600000000000005</c:v>
                </c:pt>
                <c:pt idx="23">
                  <c:v>0.94199999999999995</c:v>
                </c:pt>
                <c:pt idx="24">
                  <c:v>0.93200000000000005</c:v>
                </c:pt>
                <c:pt idx="25">
                  <c:v>0.91500000000000004</c:v>
                </c:pt>
                <c:pt idx="26">
                  <c:v>0.93700000000000006</c:v>
                </c:pt>
                <c:pt idx="27">
                  <c:v>0.93100000000000005</c:v>
                </c:pt>
                <c:pt idx="28">
                  <c:v>0.90200000000000002</c:v>
                </c:pt>
                <c:pt idx="29">
                  <c:v>0.94899999999999995</c:v>
                </c:pt>
                <c:pt idx="30">
                  <c:v>0.94299999999999995</c:v>
                </c:pt>
                <c:pt idx="31">
                  <c:v>0.92300000000000004</c:v>
                </c:pt>
                <c:pt idx="32">
                  <c:v>0.94399999999999995</c:v>
                </c:pt>
                <c:pt idx="33">
                  <c:v>0.95899999999999996</c:v>
                </c:pt>
                <c:pt idx="34">
                  <c:v>0.95599999999999996</c:v>
                </c:pt>
                <c:pt idx="35">
                  <c:v>0.92400000000000004</c:v>
                </c:pt>
                <c:pt idx="36">
                  <c:v>0.89400000000000002</c:v>
                </c:pt>
                <c:pt idx="37">
                  <c:v>0.93700000000000006</c:v>
                </c:pt>
                <c:pt idx="38">
                  <c:v>0.89900000000000002</c:v>
                </c:pt>
                <c:pt idx="39">
                  <c:v>0.94599999999999995</c:v>
                </c:pt>
                <c:pt idx="40">
                  <c:v>0.93500000000000005</c:v>
                </c:pt>
                <c:pt idx="41">
                  <c:v>0.93200000000000005</c:v>
                </c:pt>
                <c:pt idx="42">
                  <c:v>0.96799999999999997</c:v>
                </c:pt>
                <c:pt idx="43">
                  <c:v>0.91500000000000004</c:v>
                </c:pt>
                <c:pt idx="44">
                  <c:v>0.93700000000000006</c:v>
                </c:pt>
                <c:pt idx="45">
                  <c:v>0.95099999999999996</c:v>
                </c:pt>
                <c:pt idx="46">
                  <c:v>0.91800000000000004</c:v>
                </c:pt>
                <c:pt idx="47">
                  <c:v>0.92200000000000004</c:v>
                </c:pt>
                <c:pt idx="48">
                  <c:v>0.92200000000000004</c:v>
                </c:pt>
                <c:pt idx="49">
                  <c:v>0.91800000000000004</c:v>
                </c:pt>
                <c:pt idx="50">
                  <c:v>0.92900000000000005</c:v>
                </c:pt>
                <c:pt idx="51">
                  <c:v>0.91</c:v>
                </c:pt>
                <c:pt idx="52">
                  <c:v>0.94099999999999995</c:v>
                </c:pt>
                <c:pt idx="53">
                  <c:v>0.92200000000000004</c:v>
                </c:pt>
                <c:pt idx="54">
                  <c:v>0.92700000000000005</c:v>
                </c:pt>
                <c:pt idx="55">
                  <c:v>0.91600000000000004</c:v>
                </c:pt>
                <c:pt idx="56">
                  <c:v>0.92300000000000004</c:v>
                </c:pt>
                <c:pt idx="57">
                  <c:v>0.92700000000000005</c:v>
                </c:pt>
                <c:pt idx="58">
                  <c:v>0.93300000000000005</c:v>
                </c:pt>
                <c:pt idx="59">
                  <c:v>0.93400000000000005</c:v>
                </c:pt>
                <c:pt idx="60">
                  <c:v>0.94499999999999995</c:v>
                </c:pt>
                <c:pt idx="61">
                  <c:v>0.93</c:v>
                </c:pt>
                <c:pt idx="62">
                  <c:v>0.92</c:v>
                </c:pt>
                <c:pt idx="63">
                  <c:v>0.89900000000000002</c:v>
                </c:pt>
                <c:pt idx="64">
                  <c:v>0.94799999999999995</c:v>
                </c:pt>
                <c:pt idx="65">
                  <c:v>0.93700000000000006</c:v>
                </c:pt>
                <c:pt idx="66">
                  <c:v>0.92700000000000005</c:v>
                </c:pt>
                <c:pt idx="67">
                  <c:v>0.93400000000000005</c:v>
                </c:pt>
                <c:pt idx="68">
                  <c:v>0.91800000000000004</c:v>
                </c:pt>
                <c:pt idx="69">
                  <c:v>0.90100000000000002</c:v>
                </c:pt>
                <c:pt idx="70">
                  <c:v>0.92100000000000004</c:v>
                </c:pt>
                <c:pt idx="71">
                  <c:v>0.93200000000000005</c:v>
                </c:pt>
                <c:pt idx="72">
                  <c:v>0.91900000000000004</c:v>
                </c:pt>
                <c:pt idx="73">
                  <c:v>0.94799999999999995</c:v>
                </c:pt>
                <c:pt idx="74">
                  <c:v>0.92200000000000004</c:v>
                </c:pt>
                <c:pt idx="75">
                  <c:v>0.92400000000000004</c:v>
                </c:pt>
                <c:pt idx="76">
                  <c:v>0.92100000000000004</c:v>
                </c:pt>
                <c:pt idx="77">
                  <c:v>0.89900000000000002</c:v>
                </c:pt>
                <c:pt idx="78">
                  <c:v>0.90100000000000002</c:v>
                </c:pt>
                <c:pt idx="79">
                  <c:v>0.94099999999999995</c:v>
                </c:pt>
                <c:pt idx="80">
                  <c:v>0.93700000000000006</c:v>
                </c:pt>
                <c:pt idx="81">
                  <c:v>0.94799999999999995</c:v>
                </c:pt>
                <c:pt idx="82">
                  <c:v>0.91500000000000004</c:v>
                </c:pt>
                <c:pt idx="83">
                  <c:v>0.93700000000000006</c:v>
                </c:pt>
                <c:pt idx="84">
                  <c:v>0.93700000000000006</c:v>
                </c:pt>
                <c:pt idx="85">
                  <c:v>0.90900000000000003</c:v>
                </c:pt>
                <c:pt idx="86">
                  <c:v>0.94499999999999995</c:v>
                </c:pt>
                <c:pt idx="87">
                  <c:v>0.93600000000000005</c:v>
                </c:pt>
                <c:pt idx="88">
                  <c:v>0.92600000000000005</c:v>
                </c:pt>
                <c:pt idx="89">
                  <c:v>0.91600000000000004</c:v>
                </c:pt>
                <c:pt idx="90">
                  <c:v>0.91300000000000003</c:v>
                </c:pt>
                <c:pt idx="91">
                  <c:v>0.92500000000000004</c:v>
                </c:pt>
                <c:pt idx="92">
                  <c:v>0.94899999999999995</c:v>
                </c:pt>
                <c:pt idx="93">
                  <c:v>0.91200000000000003</c:v>
                </c:pt>
                <c:pt idx="94">
                  <c:v>0.96099999999999997</c:v>
                </c:pt>
                <c:pt idx="95">
                  <c:v>0.93600000000000005</c:v>
                </c:pt>
                <c:pt idx="96">
                  <c:v>0.95699999999999996</c:v>
                </c:pt>
                <c:pt idx="97">
                  <c:v>0.94199999999999995</c:v>
                </c:pt>
                <c:pt idx="98">
                  <c:v>0.91200000000000003</c:v>
                </c:pt>
                <c:pt idx="99">
                  <c:v>0.91</c:v>
                </c:pt>
                <c:pt idx="100">
                  <c:v>0.91700000000000004</c:v>
                </c:pt>
                <c:pt idx="101">
                  <c:v>0.91800000000000004</c:v>
                </c:pt>
                <c:pt idx="102">
                  <c:v>0.95499999999999996</c:v>
                </c:pt>
                <c:pt idx="103">
                  <c:v>0.92</c:v>
                </c:pt>
                <c:pt idx="104">
                  <c:v>0.93500000000000005</c:v>
                </c:pt>
                <c:pt idx="105">
                  <c:v>0.91500000000000004</c:v>
                </c:pt>
                <c:pt idx="106">
                  <c:v>0.93600000000000005</c:v>
                </c:pt>
                <c:pt idx="107">
                  <c:v>0.91200000000000003</c:v>
                </c:pt>
                <c:pt idx="108">
                  <c:v>0.93</c:v>
                </c:pt>
                <c:pt idx="109">
                  <c:v>0.92700000000000005</c:v>
                </c:pt>
                <c:pt idx="110">
                  <c:v>0.94299999999999995</c:v>
                </c:pt>
                <c:pt idx="111">
                  <c:v>0.91800000000000004</c:v>
                </c:pt>
                <c:pt idx="112">
                  <c:v>0.92500000000000004</c:v>
                </c:pt>
                <c:pt idx="113">
                  <c:v>0.91800000000000004</c:v>
                </c:pt>
                <c:pt idx="114">
                  <c:v>0.92800000000000005</c:v>
                </c:pt>
                <c:pt idx="115">
                  <c:v>0.94299999999999995</c:v>
                </c:pt>
                <c:pt idx="116">
                  <c:v>0.92300000000000004</c:v>
                </c:pt>
                <c:pt idx="117">
                  <c:v>0.93899999999999995</c:v>
                </c:pt>
                <c:pt idx="118">
                  <c:v>0.94099999999999995</c:v>
                </c:pt>
                <c:pt idx="119">
                  <c:v>0.92600000000000005</c:v>
                </c:pt>
                <c:pt idx="120">
                  <c:v>0.93200000000000005</c:v>
                </c:pt>
                <c:pt idx="121">
                  <c:v>0.92700000000000005</c:v>
                </c:pt>
                <c:pt idx="122">
                  <c:v>0.91300000000000003</c:v>
                </c:pt>
                <c:pt idx="123">
                  <c:v>0.94799999999999995</c:v>
                </c:pt>
                <c:pt idx="124">
                  <c:v>0.93799999999999994</c:v>
                </c:pt>
                <c:pt idx="125">
                  <c:v>0.93500000000000005</c:v>
                </c:pt>
                <c:pt idx="126">
                  <c:v>0.90900000000000003</c:v>
                </c:pt>
                <c:pt idx="127">
                  <c:v>0.92900000000000005</c:v>
                </c:pt>
                <c:pt idx="128">
                  <c:v>0.92100000000000004</c:v>
                </c:pt>
                <c:pt idx="129">
                  <c:v>0.91100000000000003</c:v>
                </c:pt>
                <c:pt idx="130">
                  <c:v>0.95</c:v>
                </c:pt>
                <c:pt idx="131">
                  <c:v>0.95</c:v>
                </c:pt>
                <c:pt idx="132">
                  <c:v>0.92500000000000004</c:v>
                </c:pt>
                <c:pt idx="133">
                  <c:v>0.94399999999999995</c:v>
                </c:pt>
                <c:pt idx="134">
                  <c:v>0.95399999999999996</c:v>
                </c:pt>
                <c:pt idx="135">
                  <c:v>0.92300000000000004</c:v>
                </c:pt>
                <c:pt idx="136">
                  <c:v>0.90600000000000003</c:v>
                </c:pt>
                <c:pt idx="137">
                  <c:v>0.91</c:v>
                </c:pt>
                <c:pt idx="138">
                  <c:v>0.93899999999999995</c:v>
                </c:pt>
                <c:pt idx="139">
                  <c:v>0.93</c:v>
                </c:pt>
                <c:pt idx="140">
                  <c:v>0.89700000000000002</c:v>
                </c:pt>
                <c:pt idx="141">
                  <c:v>0.92800000000000005</c:v>
                </c:pt>
                <c:pt idx="142">
                  <c:v>0.91500000000000004</c:v>
                </c:pt>
                <c:pt idx="143">
                  <c:v>0.92300000000000004</c:v>
                </c:pt>
                <c:pt idx="144">
                  <c:v>0.95</c:v>
                </c:pt>
                <c:pt idx="145">
                  <c:v>0.94199999999999995</c:v>
                </c:pt>
                <c:pt idx="146">
                  <c:v>0.94299999999999995</c:v>
                </c:pt>
                <c:pt idx="147">
                  <c:v>0.96299999999999997</c:v>
                </c:pt>
                <c:pt idx="148">
                  <c:v>0.91900000000000004</c:v>
                </c:pt>
                <c:pt idx="149">
                  <c:v>0.93700000000000006</c:v>
                </c:pt>
                <c:pt idx="150">
                  <c:v>0.93500000000000005</c:v>
                </c:pt>
                <c:pt idx="151">
                  <c:v>0.93400000000000005</c:v>
                </c:pt>
                <c:pt idx="152">
                  <c:v>0.93400000000000005</c:v>
                </c:pt>
                <c:pt idx="153">
                  <c:v>0.92100000000000004</c:v>
                </c:pt>
                <c:pt idx="154">
                  <c:v>0.91300000000000003</c:v>
                </c:pt>
                <c:pt idx="155">
                  <c:v>0.91900000000000004</c:v>
                </c:pt>
                <c:pt idx="156">
                  <c:v>0.93400000000000005</c:v>
                </c:pt>
                <c:pt idx="157">
                  <c:v>0.91600000000000004</c:v>
                </c:pt>
                <c:pt idx="158">
                  <c:v>0.93700000000000006</c:v>
                </c:pt>
                <c:pt idx="159">
                  <c:v>0.92500000000000004</c:v>
                </c:pt>
                <c:pt idx="160">
                  <c:v>0.92300000000000004</c:v>
                </c:pt>
                <c:pt idx="161">
                  <c:v>0.92800000000000005</c:v>
                </c:pt>
                <c:pt idx="162">
                  <c:v>0.94099999999999995</c:v>
                </c:pt>
                <c:pt idx="163">
                  <c:v>0.91500000000000004</c:v>
                </c:pt>
                <c:pt idx="164">
                  <c:v>0.94699999999999995</c:v>
                </c:pt>
                <c:pt idx="165">
                  <c:v>0.92800000000000005</c:v>
                </c:pt>
                <c:pt idx="166">
                  <c:v>0.93300000000000005</c:v>
                </c:pt>
                <c:pt idx="167">
                  <c:v>0.92500000000000004</c:v>
                </c:pt>
                <c:pt idx="168">
                  <c:v>0.94399999999999995</c:v>
                </c:pt>
                <c:pt idx="169">
                  <c:v>0.91200000000000003</c:v>
                </c:pt>
                <c:pt idx="170">
                  <c:v>0.89900000000000002</c:v>
                </c:pt>
                <c:pt idx="171">
                  <c:v>0.94099999999999995</c:v>
                </c:pt>
                <c:pt idx="172">
                  <c:v>0.91500000000000004</c:v>
                </c:pt>
                <c:pt idx="173">
                  <c:v>0.93400000000000005</c:v>
                </c:pt>
                <c:pt idx="174">
                  <c:v>0.92300000000000004</c:v>
                </c:pt>
                <c:pt idx="175">
                  <c:v>0.94</c:v>
                </c:pt>
                <c:pt idx="176">
                  <c:v>0.94299999999999995</c:v>
                </c:pt>
                <c:pt idx="177">
                  <c:v>0.93600000000000005</c:v>
                </c:pt>
                <c:pt idx="178">
                  <c:v>0.93100000000000005</c:v>
                </c:pt>
                <c:pt idx="179">
                  <c:v>0.93100000000000005</c:v>
                </c:pt>
                <c:pt idx="180">
                  <c:v>0.94899999999999995</c:v>
                </c:pt>
                <c:pt idx="181">
                  <c:v>0.91900000000000004</c:v>
                </c:pt>
                <c:pt idx="182">
                  <c:v>0.92300000000000004</c:v>
                </c:pt>
                <c:pt idx="183">
                  <c:v>0.93400000000000005</c:v>
                </c:pt>
                <c:pt idx="184">
                  <c:v>0.91</c:v>
                </c:pt>
                <c:pt idx="185">
                  <c:v>0.91300000000000003</c:v>
                </c:pt>
                <c:pt idx="186">
                  <c:v>0.94399999999999995</c:v>
                </c:pt>
                <c:pt idx="187">
                  <c:v>0.94099999999999995</c:v>
                </c:pt>
                <c:pt idx="188">
                  <c:v>0.91900000000000004</c:v>
                </c:pt>
                <c:pt idx="189">
                  <c:v>0.92900000000000005</c:v>
                </c:pt>
                <c:pt idx="190">
                  <c:v>0.91200000000000003</c:v>
                </c:pt>
                <c:pt idx="191">
                  <c:v>0.91200000000000003</c:v>
                </c:pt>
                <c:pt idx="192">
                  <c:v>0.90800000000000003</c:v>
                </c:pt>
                <c:pt idx="193">
                  <c:v>0.88300000000000001</c:v>
                </c:pt>
                <c:pt idx="194">
                  <c:v>0.92700000000000005</c:v>
                </c:pt>
                <c:pt idx="195">
                  <c:v>0.94299999999999995</c:v>
                </c:pt>
                <c:pt idx="196">
                  <c:v>0.91200000000000003</c:v>
                </c:pt>
                <c:pt idx="197">
                  <c:v>0.92</c:v>
                </c:pt>
                <c:pt idx="198">
                  <c:v>0.91700000000000004</c:v>
                </c:pt>
                <c:pt idx="199">
                  <c:v>0.89700000000000002</c:v>
                </c:pt>
                <c:pt idx="200">
                  <c:v>0.89400000000000002</c:v>
                </c:pt>
                <c:pt idx="201">
                  <c:v>0.91800000000000004</c:v>
                </c:pt>
                <c:pt idx="202">
                  <c:v>0.90200000000000002</c:v>
                </c:pt>
                <c:pt idx="203">
                  <c:v>0.94</c:v>
                </c:pt>
                <c:pt idx="204">
                  <c:v>0.94399999999999995</c:v>
                </c:pt>
                <c:pt idx="205">
                  <c:v>0.95299999999999996</c:v>
                </c:pt>
                <c:pt idx="206">
                  <c:v>0.93100000000000005</c:v>
                </c:pt>
                <c:pt idx="207">
                  <c:v>0.94399999999999995</c:v>
                </c:pt>
                <c:pt idx="208">
                  <c:v>0.93799999999999994</c:v>
                </c:pt>
                <c:pt idx="209">
                  <c:v>0.89700000000000002</c:v>
                </c:pt>
                <c:pt idx="210">
                  <c:v>0.92</c:v>
                </c:pt>
                <c:pt idx="211">
                  <c:v>0.93700000000000006</c:v>
                </c:pt>
                <c:pt idx="212">
                  <c:v>0.95099999999999996</c:v>
                </c:pt>
                <c:pt idx="213">
                  <c:v>0.90500000000000003</c:v>
                </c:pt>
                <c:pt idx="214">
                  <c:v>0.91100000000000003</c:v>
                </c:pt>
                <c:pt idx="215">
                  <c:v>0.90100000000000002</c:v>
                </c:pt>
                <c:pt idx="216">
                  <c:v>0.93700000000000006</c:v>
                </c:pt>
                <c:pt idx="217">
                  <c:v>0.91400000000000003</c:v>
                </c:pt>
                <c:pt idx="218">
                  <c:v>0.94099999999999995</c:v>
                </c:pt>
                <c:pt idx="219">
                  <c:v>0.93799999999999994</c:v>
                </c:pt>
                <c:pt idx="220">
                  <c:v>0.89600000000000002</c:v>
                </c:pt>
                <c:pt idx="221">
                  <c:v>0.91600000000000004</c:v>
                </c:pt>
                <c:pt idx="222">
                  <c:v>0.93</c:v>
                </c:pt>
                <c:pt idx="223">
                  <c:v>0.94099999999999995</c:v>
                </c:pt>
                <c:pt idx="224">
                  <c:v>0.92</c:v>
                </c:pt>
                <c:pt idx="225">
                  <c:v>0.91300000000000003</c:v>
                </c:pt>
                <c:pt idx="226">
                  <c:v>0.92200000000000004</c:v>
                </c:pt>
                <c:pt idx="227">
                  <c:v>0.94699999999999995</c:v>
                </c:pt>
                <c:pt idx="228">
                  <c:v>0.93500000000000005</c:v>
                </c:pt>
                <c:pt idx="229">
                  <c:v>0.92800000000000005</c:v>
                </c:pt>
                <c:pt idx="230">
                  <c:v>0.93100000000000005</c:v>
                </c:pt>
                <c:pt idx="231">
                  <c:v>0.94</c:v>
                </c:pt>
                <c:pt idx="232">
                  <c:v>0.88700000000000001</c:v>
                </c:pt>
                <c:pt idx="233">
                  <c:v>0.94499999999999995</c:v>
                </c:pt>
                <c:pt idx="234">
                  <c:v>0.92600000000000005</c:v>
                </c:pt>
                <c:pt idx="235">
                  <c:v>0.93700000000000006</c:v>
                </c:pt>
                <c:pt idx="236">
                  <c:v>0.94499999999999995</c:v>
                </c:pt>
                <c:pt idx="237">
                  <c:v>0.93799999999999994</c:v>
                </c:pt>
                <c:pt idx="238">
                  <c:v>0.92600000000000005</c:v>
                </c:pt>
                <c:pt idx="239">
                  <c:v>0.95499999999999996</c:v>
                </c:pt>
                <c:pt idx="240">
                  <c:v>0.96399999999999997</c:v>
                </c:pt>
                <c:pt idx="241">
                  <c:v>0.89200000000000002</c:v>
                </c:pt>
                <c:pt idx="242">
                  <c:v>0.93700000000000006</c:v>
                </c:pt>
                <c:pt idx="243">
                  <c:v>0.94599999999999995</c:v>
                </c:pt>
                <c:pt idx="244">
                  <c:v>0.92900000000000005</c:v>
                </c:pt>
                <c:pt idx="245">
                  <c:v>0.94899999999999995</c:v>
                </c:pt>
                <c:pt idx="246">
                  <c:v>0.95299999999999996</c:v>
                </c:pt>
                <c:pt idx="247">
                  <c:v>0.93300000000000005</c:v>
                </c:pt>
                <c:pt idx="248">
                  <c:v>0.93600000000000005</c:v>
                </c:pt>
                <c:pt idx="249">
                  <c:v>0.95699999999999996</c:v>
                </c:pt>
                <c:pt idx="250">
                  <c:v>0.92300000000000004</c:v>
                </c:pt>
                <c:pt idx="251">
                  <c:v>0.92200000000000004</c:v>
                </c:pt>
                <c:pt idx="252">
                  <c:v>0.92400000000000004</c:v>
                </c:pt>
                <c:pt idx="253">
                  <c:v>0.95599999999999996</c:v>
                </c:pt>
                <c:pt idx="254">
                  <c:v>0.94199999999999995</c:v>
                </c:pt>
                <c:pt idx="255">
                  <c:v>0.97</c:v>
                </c:pt>
                <c:pt idx="256">
                  <c:v>0.94099999999999995</c:v>
                </c:pt>
                <c:pt idx="257">
                  <c:v>0.95399999999999996</c:v>
                </c:pt>
                <c:pt idx="258">
                  <c:v>0.93300000000000005</c:v>
                </c:pt>
                <c:pt idx="259">
                  <c:v>0.92800000000000005</c:v>
                </c:pt>
                <c:pt idx="260">
                  <c:v>0.92400000000000004</c:v>
                </c:pt>
                <c:pt idx="261">
                  <c:v>0.91500000000000004</c:v>
                </c:pt>
                <c:pt idx="262">
                  <c:v>0.90500000000000003</c:v>
                </c:pt>
                <c:pt idx="263">
                  <c:v>0.9</c:v>
                </c:pt>
                <c:pt idx="264">
                  <c:v>0.93600000000000005</c:v>
                </c:pt>
                <c:pt idx="265">
                  <c:v>0.91500000000000004</c:v>
                </c:pt>
                <c:pt idx="266">
                  <c:v>0.95199999999999996</c:v>
                </c:pt>
                <c:pt idx="267">
                  <c:v>0.94399999999999995</c:v>
                </c:pt>
                <c:pt idx="268">
                  <c:v>0.92200000000000004</c:v>
                </c:pt>
                <c:pt idx="269">
                  <c:v>0.92300000000000004</c:v>
                </c:pt>
                <c:pt idx="270">
                  <c:v>0.93500000000000005</c:v>
                </c:pt>
                <c:pt idx="271">
                  <c:v>0.94799999999999995</c:v>
                </c:pt>
                <c:pt idx="272">
                  <c:v>0.93700000000000006</c:v>
                </c:pt>
                <c:pt idx="273">
                  <c:v>0.94299999999999995</c:v>
                </c:pt>
                <c:pt idx="274">
                  <c:v>0.91</c:v>
                </c:pt>
                <c:pt idx="275">
                  <c:v>0.93400000000000005</c:v>
                </c:pt>
                <c:pt idx="276">
                  <c:v>0.95</c:v>
                </c:pt>
                <c:pt idx="277">
                  <c:v>0.95199999999999996</c:v>
                </c:pt>
                <c:pt idx="278">
                  <c:v>0.93899999999999995</c:v>
                </c:pt>
                <c:pt idx="279">
                  <c:v>0.94799999999999995</c:v>
                </c:pt>
                <c:pt idx="280">
                  <c:v>0.91300000000000003</c:v>
                </c:pt>
                <c:pt idx="281">
                  <c:v>0.93899999999999995</c:v>
                </c:pt>
                <c:pt idx="282">
                  <c:v>0.93500000000000005</c:v>
                </c:pt>
                <c:pt idx="283">
                  <c:v>0.93500000000000005</c:v>
                </c:pt>
                <c:pt idx="284">
                  <c:v>0.92800000000000005</c:v>
                </c:pt>
                <c:pt idx="285">
                  <c:v>0.93500000000000005</c:v>
                </c:pt>
                <c:pt idx="286">
                  <c:v>0.93200000000000005</c:v>
                </c:pt>
                <c:pt idx="287">
                  <c:v>0.94099999999999995</c:v>
                </c:pt>
                <c:pt idx="288">
                  <c:v>0.92500000000000004</c:v>
                </c:pt>
                <c:pt idx="289">
                  <c:v>0.93200000000000005</c:v>
                </c:pt>
                <c:pt idx="290">
                  <c:v>0.92800000000000005</c:v>
                </c:pt>
                <c:pt idx="291">
                  <c:v>0.95899999999999996</c:v>
                </c:pt>
                <c:pt idx="292">
                  <c:v>0.95</c:v>
                </c:pt>
                <c:pt idx="293">
                  <c:v>0.92300000000000004</c:v>
                </c:pt>
                <c:pt idx="294">
                  <c:v>0.92800000000000005</c:v>
                </c:pt>
                <c:pt idx="295">
                  <c:v>0.9</c:v>
                </c:pt>
                <c:pt idx="296">
                  <c:v>0.93500000000000005</c:v>
                </c:pt>
                <c:pt idx="297">
                  <c:v>0.94899999999999995</c:v>
                </c:pt>
                <c:pt idx="298">
                  <c:v>0.93799999999999994</c:v>
                </c:pt>
                <c:pt idx="299">
                  <c:v>0.94</c:v>
                </c:pt>
                <c:pt idx="300">
                  <c:v>0.94499999999999995</c:v>
                </c:pt>
                <c:pt idx="301">
                  <c:v>0.92300000000000004</c:v>
                </c:pt>
                <c:pt idx="302">
                  <c:v>0.94299999999999995</c:v>
                </c:pt>
                <c:pt idx="303">
                  <c:v>0.94599999999999995</c:v>
                </c:pt>
                <c:pt idx="304">
                  <c:v>0.92900000000000005</c:v>
                </c:pt>
                <c:pt idx="305">
                  <c:v>0.94899999999999995</c:v>
                </c:pt>
                <c:pt idx="306">
                  <c:v>0.93500000000000005</c:v>
                </c:pt>
                <c:pt idx="307">
                  <c:v>0.91200000000000003</c:v>
                </c:pt>
                <c:pt idx="308">
                  <c:v>0.91700000000000004</c:v>
                </c:pt>
                <c:pt idx="309">
                  <c:v>0.92</c:v>
                </c:pt>
                <c:pt idx="310">
                  <c:v>0.91</c:v>
                </c:pt>
                <c:pt idx="311">
                  <c:v>0.90600000000000003</c:v>
                </c:pt>
                <c:pt idx="312">
                  <c:v>0.94</c:v>
                </c:pt>
                <c:pt idx="313">
                  <c:v>0.89600000000000002</c:v>
                </c:pt>
                <c:pt idx="314">
                  <c:v>0.91500000000000004</c:v>
                </c:pt>
                <c:pt idx="315">
                  <c:v>0.92300000000000004</c:v>
                </c:pt>
                <c:pt idx="316">
                  <c:v>0.94099999999999995</c:v>
                </c:pt>
                <c:pt idx="317">
                  <c:v>0.95</c:v>
                </c:pt>
                <c:pt idx="318">
                  <c:v>0.94199999999999995</c:v>
                </c:pt>
                <c:pt idx="319">
                  <c:v>0.91700000000000004</c:v>
                </c:pt>
                <c:pt idx="320">
                  <c:v>0.93300000000000005</c:v>
                </c:pt>
                <c:pt idx="321">
                  <c:v>0.91800000000000004</c:v>
                </c:pt>
                <c:pt idx="322">
                  <c:v>0.93</c:v>
                </c:pt>
                <c:pt idx="323">
                  <c:v>0.94099999999999995</c:v>
                </c:pt>
                <c:pt idx="324">
                  <c:v>0.91</c:v>
                </c:pt>
                <c:pt idx="325">
                  <c:v>0.92400000000000004</c:v>
                </c:pt>
                <c:pt idx="326">
                  <c:v>0.91900000000000004</c:v>
                </c:pt>
                <c:pt idx="327">
                  <c:v>0.91600000000000004</c:v>
                </c:pt>
                <c:pt idx="328">
                  <c:v>0.94199999999999995</c:v>
                </c:pt>
                <c:pt idx="329">
                  <c:v>0.92900000000000005</c:v>
                </c:pt>
                <c:pt idx="330">
                  <c:v>0.93200000000000005</c:v>
                </c:pt>
                <c:pt idx="331">
                  <c:v>0.89600000000000002</c:v>
                </c:pt>
                <c:pt idx="332">
                  <c:v>0.92</c:v>
                </c:pt>
                <c:pt idx="333">
                  <c:v>0.92500000000000004</c:v>
                </c:pt>
                <c:pt idx="334">
                  <c:v>0.90900000000000003</c:v>
                </c:pt>
                <c:pt idx="335">
                  <c:v>0.92200000000000004</c:v>
                </c:pt>
                <c:pt idx="336">
                  <c:v>0.92100000000000004</c:v>
                </c:pt>
                <c:pt idx="337">
                  <c:v>0.91300000000000003</c:v>
                </c:pt>
                <c:pt idx="338">
                  <c:v>0.91500000000000004</c:v>
                </c:pt>
                <c:pt idx="339">
                  <c:v>0.94099999999999995</c:v>
                </c:pt>
                <c:pt idx="340">
                  <c:v>0.93500000000000005</c:v>
                </c:pt>
                <c:pt idx="341">
                  <c:v>0.93700000000000006</c:v>
                </c:pt>
                <c:pt idx="342">
                  <c:v>0.95299999999999996</c:v>
                </c:pt>
                <c:pt idx="343">
                  <c:v>0.93500000000000005</c:v>
                </c:pt>
                <c:pt idx="344">
                  <c:v>0.90900000000000003</c:v>
                </c:pt>
                <c:pt idx="345">
                  <c:v>0.90300000000000002</c:v>
                </c:pt>
                <c:pt idx="346">
                  <c:v>0.93300000000000005</c:v>
                </c:pt>
                <c:pt idx="347">
                  <c:v>0.88900000000000001</c:v>
                </c:pt>
                <c:pt idx="348">
                  <c:v>0.91500000000000004</c:v>
                </c:pt>
                <c:pt idx="349">
                  <c:v>0.91600000000000004</c:v>
                </c:pt>
                <c:pt idx="350">
                  <c:v>0.92600000000000005</c:v>
                </c:pt>
                <c:pt idx="351">
                  <c:v>0.94899999999999995</c:v>
                </c:pt>
                <c:pt idx="352">
                  <c:v>0.92400000000000004</c:v>
                </c:pt>
                <c:pt idx="353">
                  <c:v>0.96399999999999997</c:v>
                </c:pt>
                <c:pt idx="354">
                  <c:v>0.92700000000000005</c:v>
                </c:pt>
                <c:pt idx="355">
                  <c:v>0.95</c:v>
                </c:pt>
                <c:pt idx="356">
                  <c:v>0.93100000000000005</c:v>
                </c:pt>
                <c:pt idx="357">
                  <c:v>0.90200000000000002</c:v>
                </c:pt>
                <c:pt idx="358">
                  <c:v>0.92700000000000005</c:v>
                </c:pt>
                <c:pt idx="359">
                  <c:v>0.96399999999999997</c:v>
                </c:pt>
                <c:pt idx="360">
                  <c:v>0.94499999999999995</c:v>
                </c:pt>
                <c:pt idx="361">
                  <c:v>0.94599999999999995</c:v>
                </c:pt>
                <c:pt idx="362">
                  <c:v>0.92300000000000004</c:v>
                </c:pt>
                <c:pt idx="363">
                  <c:v>0.92500000000000004</c:v>
                </c:pt>
                <c:pt idx="364">
                  <c:v>0.92800000000000005</c:v>
                </c:pt>
                <c:pt idx="365">
                  <c:v>0.94199999999999995</c:v>
                </c:pt>
                <c:pt idx="366">
                  <c:v>0.93300000000000005</c:v>
                </c:pt>
                <c:pt idx="367">
                  <c:v>0.92600000000000005</c:v>
                </c:pt>
                <c:pt idx="368">
                  <c:v>0.95599999999999996</c:v>
                </c:pt>
                <c:pt idx="369">
                  <c:v>0.95</c:v>
                </c:pt>
                <c:pt idx="370">
                  <c:v>0.92100000000000004</c:v>
                </c:pt>
                <c:pt idx="371">
                  <c:v>0.94899999999999995</c:v>
                </c:pt>
                <c:pt idx="372">
                  <c:v>0.91900000000000004</c:v>
                </c:pt>
                <c:pt idx="373">
                  <c:v>0.91400000000000003</c:v>
                </c:pt>
                <c:pt idx="374">
                  <c:v>0.93700000000000006</c:v>
                </c:pt>
                <c:pt idx="375">
                  <c:v>0.92700000000000005</c:v>
                </c:pt>
                <c:pt idx="376">
                  <c:v>0.91800000000000004</c:v>
                </c:pt>
                <c:pt idx="377">
                  <c:v>0.89900000000000002</c:v>
                </c:pt>
                <c:pt idx="378">
                  <c:v>0.92700000000000005</c:v>
                </c:pt>
                <c:pt idx="379">
                  <c:v>0.96</c:v>
                </c:pt>
                <c:pt idx="380">
                  <c:v>0.95799999999999996</c:v>
                </c:pt>
                <c:pt idx="381">
                  <c:v>0.88600000000000001</c:v>
                </c:pt>
                <c:pt idx="382">
                  <c:v>0.93700000000000006</c:v>
                </c:pt>
                <c:pt idx="383">
                  <c:v>0.93400000000000005</c:v>
                </c:pt>
                <c:pt idx="384">
                  <c:v>0.9</c:v>
                </c:pt>
                <c:pt idx="385">
                  <c:v>0.93400000000000005</c:v>
                </c:pt>
                <c:pt idx="386">
                  <c:v>0.93500000000000005</c:v>
                </c:pt>
                <c:pt idx="387">
                  <c:v>0.95299999999999996</c:v>
                </c:pt>
                <c:pt idx="388">
                  <c:v>0.93200000000000005</c:v>
                </c:pt>
                <c:pt idx="389">
                  <c:v>0.93700000000000006</c:v>
                </c:pt>
                <c:pt idx="390">
                  <c:v>0.93</c:v>
                </c:pt>
                <c:pt idx="391">
                  <c:v>0.93400000000000005</c:v>
                </c:pt>
                <c:pt idx="392">
                  <c:v>0.92900000000000005</c:v>
                </c:pt>
                <c:pt idx="393">
                  <c:v>0.94299999999999995</c:v>
                </c:pt>
                <c:pt idx="394">
                  <c:v>0.92800000000000005</c:v>
                </c:pt>
                <c:pt idx="395">
                  <c:v>0.93600000000000005</c:v>
                </c:pt>
                <c:pt idx="396">
                  <c:v>0.93400000000000005</c:v>
                </c:pt>
                <c:pt idx="397">
                  <c:v>0.94299999999999995</c:v>
                </c:pt>
                <c:pt idx="398">
                  <c:v>0.91700000000000004</c:v>
                </c:pt>
                <c:pt idx="399">
                  <c:v>0.94</c:v>
                </c:pt>
                <c:pt idx="400">
                  <c:v>0.94</c:v>
                </c:pt>
                <c:pt idx="401">
                  <c:v>0.93</c:v>
                </c:pt>
                <c:pt idx="402">
                  <c:v>0.93700000000000006</c:v>
                </c:pt>
                <c:pt idx="403">
                  <c:v>0.92600000000000005</c:v>
                </c:pt>
                <c:pt idx="404">
                  <c:v>0.94</c:v>
                </c:pt>
                <c:pt idx="405">
                  <c:v>0.94</c:v>
                </c:pt>
                <c:pt idx="406">
                  <c:v>0.90100000000000002</c:v>
                </c:pt>
                <c:pt idx="407">
                  <c:v>0.93700000000000006</c:v>
                </c:pt>
                <c:pt idx="408">
                  <c:v>0.92600000000000005</c:v>
                </c:pt>
                <c:pt idx="409">
                  <c:v>0.92200000000000004</c:v>
                </c:pt>
                <c:pt idx="410">
                  <c:v>0.91600000000000004</c:v>
                </c:pt>
                <c:pt idx="411">
                  <c:v>0.95199999999999996</c:v>
                </c:pt>
                <c:pt idx="412">
                  <c:v>0.95199999999999996</c:v>
                </c:pt>
                <c:pt idx="413">
                  <c:v>0.91700000000000004</c:v>
                </c:pt>
                <c:pt idx="414">
                  <c:v>0.94399999999999995</c:v>
                </c:pt>
                <c:pt idx="415">
                  <c:v>0.91900000000000004</c:v>
                </c:pt>
                <c:pt idx="416">
                  <c:v>0.91900000000000004</c:v>
                </c:pt>
                <c:pt idx="417">
                  <c:v>0.94199999999999995</c:v>
                </c:pt>
                <c:pt idx="418">
                  <c:v>0.94</c:v>
                </c:pt>
                <c:pt idx="419">
                  <c:v>0.92100000000000004</c:v>
                </c:pt>
                <c:pt idx="420">
                  <c:v>0.94299999999999995</c:v>
                </c:pt>
                <c:pt idx="421">
                  <c:v>0.90500000000000003</c:v>
                </c:pt>
                <c:pt idx="422">
                  <c:v>0.93899999999999995</c:v>
                </c:pt>
                <c:pt idx="423">
                  <c:v>0.94199999999999995</c:v>
                </c:pt>
                <c:pt idx="424">
                  <c:v>0.93899999999999995</c:v>
                </c:pt>
                <c:pt idx="425">
                  <c:v>0.91200000000000003</c:v>
                </c:pt>
                <c:pt idx="426">
                  <c:v>0.91800000000000004</c:v>
                </c:pt>
                <c:pt idx="427">
                  <c:v>0.93300000000000005</c:v>
                </c:pt>
                <c:pt idx="428">
                  <c:v>0.92600000000000005</c:v>
                </c:pt>
                <c:pt idx="429">
                  <c:v>0.91500000000000004</c:v>
                </c:pt>
                <c:pt idx="430">
                  <c:v>0.90700000000000003</c:v>
                </c:pt>
                <c:pt idx="431">
                  <c:v>0.92500000000000004</c:v>
                </c:pt>
                <c:pt idx="432">
                  <c:v>0.94599999999999995</c:v>
                </c:pt>
                <c:pt idx="433">
                  <c:v>0.94699999999999995</c:v>
                </c:pt>
                <c:pt idx="434">
                  <c:v>0.94399999999999995</c:v>
                </c:pt>
                <c:pt idx="435">
                  <c:v>0.93100000000000005</c:v>
                </c:pt>
                <c:pt idx="436">
                  <c:v>0.93100000000000005</c:v>
                </c:pt>
                <c:pt idx="437">
                  <c:v>0.94699999999999995</c:v>
                </c:pt>
                <c:pt idx="438">
                  <c:v>0.95399999999999996</c:v>
                </c:pt>
                <c:pt idx="439">
                  <c:v>0.94399999999999995</c:v>
                </c:pt>
                <c:pt idx="440">
                  <c:v>0.95</c:v>
                </c:pt>
                <c:pt idx="441">
                  <c:v>0.92100000000000004</c:v>
                </c:pt>
                <c:pt idx="442">
                  <c:v>0.94699999999999995</c:v>
                </c:pt>
                <c:pt idx="443">
                  <c:v>0.92800000000000005</c:v>
                </c:pt>
                <c:pt idx="444">
                  <c:v>0.92200000000000004</c:v>
                </c:pt>
                <c:pt idx="445">
                  <c:v>0.91300000000000003</c:v>
                </c:pt>
                <c:pt idx="446">
                  <c:v>0.91600000000000004</c:v>
                </c:pt>
                <c:pt idx="447">
                  <c:v>0.92300000000000004</c:v>
                </c:pt>
                <c:pt idx="448">
                  <c:v>0.91100000000000003</c:v>
                </c:pt>
                <c:pt idx="449">
                  <c:v>0.90500000000000003</c:v>
                </c:pt>
                <c:pt idx="450">
                  <c:v>0.92300000000000004</c:v>
                </c:pt>
                <c:pt idx="451">
                  <c:v>0.94499999999999995</c:v>
                </c:pt>
                <c:pt idx="452">
                  <c:v>0.93100000000000005</c:v>
                </c:pt>
                <c:pt idx="453">
                  <c:v>0.92700000000000005</c:v>
                </c:pt>
                <c:pt idx="454">
                  <c:v>0.92800000000000005</c:v>
                </c:pt>
                <c:pt idx="455">
                  <c:v>0.92600000000000005</c:v>
                </c:pt>
                <c:pt idx="456">
                  <c:v>0.92200000000000004</c:v>
                </c:pt>
                <c:pt idx="457">
                  <c:v>0.91700000000000004</c:v>
                </c:pt>
                <c:pt idx="458">
                  <c:v>0.91200000000000003</c:v>
                </c:pt>
                <c:pt idx="459">
                  <c:v>0.91</c:v>
                </c:pt>
                <c:pt idx="460">
                  <c:v>0.95499999999999996</c:v>
                </c:pt>
                <c:pt idx="461">
                  <c:v>0.93700000000000006</c:v>
                </c:pt>
                <c:pt idx="462">
                  <c:v>0.94299999999999995</c:v>
                </c:pt>
                <c:pt idx="463">
                  <c:v>0.92200000000000004</c:v>
                </c:pt>
                <c:pt idx="464">
                  <c:v>0.93</c:v>
                </c:pt>
                <c:pt idx="465">
                  <c:v>0.93600000000000005</c:v>
                </c:pt>
                <c:pt idx="466">
                  <c:v>0.93799999999999994</c:v>
                </c:pt>
                <c:pt idx="467">
                  <c:v>0.94299999999999995</c:v>
                </c:pt>
                <c:pt idx="468">
                  <c:v>0.93400000000000005</c:v>
                </c:pt>
                <c:pt idx="469">
                  <c:v>0.92900000000000005</c:v>
                </c:pt>
                <c:pt idx="470">
                  <c:v>0.94399999999999995</c:v>
                </c:pt>
                <c:pt idx="471">
                  <c:v>0.89600000000000002</c:v>
                </c:pt>
                <c:pt idx="472">
                  <c:v>0.96399999999999997</c:v>
                </c:pt>
                <c:pt idx="473">
                  <c:v>0.93899999999999995</c:v>
                </c:pt>
                <c:pt idx="474">
                  <c:v>0.94299999999999995</c:v>
                </c:pt>
                <c:pt idx="475">
                  <c:v>0.93200000000000005</c:v>
                </c:pt>
                <c:pt idx="476">
                  <c:v>0.90100000000000002</c:v>
                </c:pt>
                <c:pt idx="477">
                  <c:v>0.91800000000000004</c:v>
                </c:pt>
                <c:pt idx="478">
                  <c:v>0.95599999999999996</c:v>
                </c:pt>
                <c:pt idx="479">
                  <c:v>0.92100000000000004</c:v>
                </c:pt>
                <c:pt idx="480">
                  <c:v>0.92200000000000004</c:v>
                </c:pt>
                <c:pt idx="481">
                  <c:v>0.93</c:v>
                </c:pt>
                <c:pt idx="482">
                  <c:v>0.93300000000000005</c:v>
                </c:pt>
                <c:pt idx="483">
                  <c:v>0.91800000000000004</c:v>
                </c:pt>
                <c:pt idx="484">
                  <c:v>0.92700000000000005</c:v>
                </c:pt>
                <c:pt idx="485">
                  <c:v>0.94399999999999995</c:v>
                </c:pt>
                <c:pt idx="486">
                  <c:v>0.94099999999999995</c:v>
                </c:pt>
                <c:pt idx="487">
                  <c:v>0.92500000000000004</c:v>
                </c:pt>
                <c:pt idx="488">
                  <c:v>0.93400000000000005</c:v>
                </c:pt>
                <c:pt idx="489">
                  <c:v>0.94699999999999995</c:v>
                </c:pt>
                <c:pt idx="490">
                  <c:v>0.94699999999999995</c:v>
                </c:pt>
                <c:pt idx="491">
                  <c:v>0.93</c:v>
                </c:pt>
                <c:pt idx="492">
                  <c:v>0.92700000000000005</c:v>
                </c:pt>
                <c:pt idx="493">
                  <c:v>0.95299999999999996</c:v>
                </c:pt>
                <c:pt idx="494">
                  <c:v>0.91</c:v>
                </c:pt>
                <c:pt idx="495">
                  <c:v>0.93100000000000005</c:v>
                </c:pt>
                <c:pt idx="496">
                  <c:v>0.92900000000000005</c:v>
                </c:pt>
                <c:pt idx="497">
                  <c:v>0.93100000000000005</c:v>
                </c:pt>
                <c:pt idx="498">
                  <c:v>0.92300000000000004</c:v>
                </c:pt>
                <c:pt idx="499">
                  <c:v>0.93400000000000005</c:v>
                </c:pt>
                <c:pt idx="500">
                  <c:v>0.93500000000000005</c:v>
                </c:pt>
                <c:pt idx="501">
                  <c:v>0.94099999999999995</c:v>
                </c:pt>
                <c:pt idx="502">
                  <c:v>0.94599999999999995</c:v>
                </c:pt>
                <c:pt idx="503">
                  <c:v>0.92900000000000005</c:v>
                </c:pt>
                <c:pt idx="504">
                  <c:v>0.94199999999999995</c:v>
                </c:pt>
                <c:pt idx="505">
                  <c:v>0.90200000000000002</c:v>
                </c:pt>
                <c:pt idx="506">
                  <c:v>0.93700000000000006</c:v>
                </c:pt>
                <c:pt idx="507">
                  <c:v>0.93600000000000005</c:v>
                </c:pt>
                <c:pt idx="508">
                  <c:v>0.94799999999999995</c:v>
                </c:pt>
                <c:pt idx="509">
                  <c:v>0.92600000000000005</c:v>
                </c:pt>
                <c:pt idx="510">
                  <c:v>0.93600000000000005</c:v>
                </c:pt>
                <c:pt idx="511">
                  <c:v>0.92100000000000004</c:v>
                </c:pt>
                <c:pt idx="512">
                  <c:v>0.92600000000000005</c:v>
                </c:pt>
                <c:pt idx="513">
                  <c:v>0.96299999999999997</c:v>
                </c:pt>
                <c:pt idx="514">
                  <c:v>0.91300000000000003</c:v>
                </c:pt>
                <c:pt idx="515">
                  <c:v>0.93300000000000005</c:v>
                </c:pt>
                <c:pt idx="516">
                  <c:v>0.94199999999999995</c:v>
                </c:pt>
                <c:pt idx="517">
                  <c:v>0.92800000000000005</c:v>
                </c:pt>
                <c:pt idx="518">
                  <c:v>0.95199999999999996</c:v>
                </c:pt>
                <c:pt idx="519">
                  <c:v>0.95399999999999996</c:v>
                </c:pt>
                <c:pt idx="520">
                  <c:v>0.94</c:v>
                </c:pt>
                <c:pt idx="521">
                  <c:v>0.96299999999999997</c:v>
                </c:pt>
                <c:pt idx="522">
                  <c:v>0.92600000000000005</c:v>
                </c:pt>
                <c:pt idx="523">
                  <c:v>0.92100000000000004</c:v>
                </c:pt>
                <c:pt idx="524">
                  <c:v>0.93400000000000005</c:v>
                </c:pt>
                <c:pt idx="525">
                  <c:v>0.94899999999999995</c:v>
                </c:pt>
                <c:pt idx="526">
                  <c:v>0.93700000000000006</c:v>
                </c:pt>
                <c:pt idx="527">
                  <c:v>0.93400000000000005</c:v>
                </c:pt>
                <c:pt idx="528">
                  <c:v>0.92300000000000004</c:v>
                </c:pt>
                <c:pt idx="529">
                  <c:v>0.872</c:v>
                </c:pt>
                <c:pt idx="530">
                  <c:v>0.94699999999999995</c:v>
                </c:pt>
                <c:pt idx="531">
                  <c:v>0.95699999999999996</c:v>
                </c:pt>
                <c:pt idx="532">
                  <c:v>0.94699999999999995</c:v>
                </c:pt>
                <c:pt idx="533">
                  <c:v>0.93899999999999995</c:v>
                </c:pt>
                <c:pt idx="534">
                  <c:v>0.92400000000000004</c:v>
                </c:pt>
                <c:pt idx="535">
                  <c:v>0.91600000000000004</c:v>
                </c:pt>
                <c:pt idx="536">
                  <c:v>0.93700000000000006</c:v>
                </c:pt>
                <c:pt idx="537">
                  <c:v>0.88300000000000001</c:v>
                </c:pt>
                <c:pt idx="538">
                  <c:v>0.92600000000000005</c:v>
                </c:pt>
                <c:pt idx="539">
                  <c:v>0.92100000000000004</c:v>
                </c:pt>
                <c:pt idx="540">
                  <c:v>0.90800000000000003</c:v>
                </c:pt>
                <c:pt idx="541">
                  <c:v>0.91400000000000003</c:v>
                </c:pt>
                <c:pt idx="542">
                  <c:v>0.94199999999999995</c:v>
                </c:pt>
                <c:pt idx="543">
                  <c:v>0.94199999999999995</c:v>
                </c:pt>
                <c:pt idx="544">
                  <c:v>0.91800000000000004</c:v>
                </c:pt>
                <c:pt idx="545">
                  <c:v>0.94</c:v>
                </c:pt>
                <c:pt idx="546">
                  <c:v>0.92400000000000004</c:v>
                </c:pt>
                <c:pt idx="547">
                  <c:v>0.93400000000000005</c:v>
                </c:pt>
                <c:pt idx="548">
                  <c:v>0.91900000000000004</c:v>
                </c:pt>
                <c:pt idx="549">
                  <c:v>0.93500000000000005</c:v>
                </c:pt>
                <c:pt idx="550">
                  <c:v>0.95099999999999996</c:v>
                </c:pt>
                <c:pt idx="551">
                  <c:v>0.93300000000000005</c:v>
                </c:pt>
                <c:pt idx="552">
                  <c:v>0.89800000000000002</c:v>
                </c:pt>
                <c:pt idx="553">
                  <c:v>0.95399999999999996</c:v>
                </c:pt>
                <c:pt idx="554">
                  <c:v>0.91</c:v>
                </c:pt>
                <c:pt idx="555">
                  <c:v>0.96199999999999997</c:v>
                </c:pt>
                <c:pt idx="556">
                  <c:v>0.88600000000000001</c:v>
                </c:pt>
                <c:pt idx="557">
                  <c:v>0.92</c:v>
                </c:pt>
                <c:pt idx="558">
                  <c:v>0.96499999999999997</c:v>
                </c:pt>
                <c:pt idx="559">
                  <c:v>0.93600000000000005</c:v>
                </c:pt>
                <c:pt idx="560">
                  <c:v>0.95199999999999996</c:v>
                </c:pt>
                <c:pt idx="561">
                  <c:v>0.93200000000000005</c:v>
                </c:pt>
                <c:pt idx="562">
                  <c:v>0.94099999999999995</c:v>
                </c:pt>
                <c:pt idx="563">
                  <c:v>0.93</c:v>
                </c:pt>
                <c:pt idx="564">
                  <c:v>0.94099999999999995</c:v>
                </c:pt>
                <c:pt idx="565">
                  <c:v>0.94499999999999995</c:v>
                </c:pt>
                <c:pt idx="566">
                  <c:v>0.94299999999999995</c:v>
                </c:pt>
                <c:pt idx="567">
                  <c:v>0.92900000000000005</c:v>
                </c:pt>
                <c:pt idx="568">
                  <c:v>0.94099999999999995</c:v>
                </c:pt>
                <c:pt idx="569">
                  <c:v>0.91400000000000003</c:v>
                </c:pt>
                <c:pt idx="570">
                  <c:v>0.92200000000000004</c:v>
                </c:pt>
                <c:pt idx="571">
                  <c:v>0.93799999999999994</c:v>
                </c:pt>
                <c:pt idx="572">
                  <c:v>0.93700000000000006</c:v>
                </c:pt>
                <c:pt idx="573">
                  <c:v>0.91600000000000004</c:v>
                </c:pt>
                <c:pt idx="574">
                  <c:v>0.93700000000000006</c:v>
                </c:pt>
                <c:pt idx="575">
                  <c:v>0.93700000000000006</c:v>
                </c:pt>
                <c:pt idx="576">
                  <c:v>0.95799999999999996</c:v>
                </c:pt>
                <c:pt idx="577">
                  <c:v>0.89900000000000002</c:v>
                </c:pt>
                <c:pt idx="578">
                  <c:v>0.92900000000000005</c:v>
                </c:pt>
                <c:pt idx="579">
                  <c:v>0.92200000000000004</c:v>
                </c:pt>
                <c:pt idx="580">
                  <c:v>0.94399999999999995</c:v>
                </c:pt>
                <c:pt idx="581">
                  <c:v>0.93700000000000006</c:v>
                </c:pt>
                <c:pt idx="582">
                  <c:v>0.93200000000000005</c:v>
                </c:pt>
                <c:pt idx="583">
                  <c:v>0.92900000000000005</c:v>
                </c:pt>
                <c:pt idx="584">
                  <c:v>0.92600000000000005</c:v>
                </c:pt>
                <c:pt idx="585">
                  <c:v>0.94199999999999995</c:v>
                </c:pt>
                <c:pt idx="586">
                  <c:v>0.92300000000000004</c:v>
                </c:pt>
                <c:pt idx="587">
                  <c:v>0.92900000000000005</c:v>
                </c:pt>
                <c:pt idx="588">
                  <c:v>0.92200000000000004</c:v>
                </c:pt>
                <c:pt idx="589">
                  <c:v>0.94299999999999995</c:v>
                </c:pt>
                <c:pt idx="590">
                  <c:v>0.92900000000000005</c:v>
                </c:pt>
                <c:pt idx="591">
                  <c:v>0.92700000000000005</c:v>
                </c:pt>
                <c:pt idx="592">
                  <c:v>0.91300000000000003</c:v>
                </c:pt>
                <c:pt idx="593">
                  <c:v>0.92300000000000004</c:v>
                </c:pt>
                <c:pt idx="594">
                  <c:v>0.92</c:v>
                </c:pt>
                <c:pt idx="595">
                  <c:v>0.93400000000000005</c:v>
                </c:pt>
                <c:pt idx="596">
                  <c:v>0.95399999999999996</c:v>
                </c:pt>
                <c:pt idx="597">
                  <c:v>0.93100000000000005</c:v>
                </c:pt>
                <c:pt idx="598">
                  <c:v>0.94099999999999995</c:v>
                </c:pt>
                <c:pt idx="599">
                  <c:v>0.93899999999999995</c:v>
                </c:pt>
                <c:pt idx="600">
                  <c:v>0.94799999999999995</c:v>
                </c:pt>
                <c:pt idx="601">
                  <c:v>0.93200000000000005</c:v>
                </c:pt>
                <c:pt idx="602">
                  <c:v>0.94699999999999995</c:v>
                </c:pt>
                <c:pt idx="603">
                  <c:v>0.93</c:v>
                </c:pt>
                <c:pt idx="604">
                  <c:v>0.89400000000000002</c:v>
                </c:pt>
                <c:pt idx="605">
                  <c:v>0.92400000000000004</c:v>
                </c:pt>
                <c:pt idx="606">
                  <c:v>0.94099999999999995</c:v>
                </c:pt>
                <c:pt idx="607">
                  <c:v>0.94699999999999995</c:v>
                </c:pt>
                <c:pt idx="608">
                  <c:v>0.93100000000000005</c:v>
                </c:pt>
                <c:pt idx="609">
                  <c:v>0.91</c:v>
                </c:pt>
                <c:pt idx="610">
                  <c:v>0.92400000000000004</c:v>
                </c:pt>
                <c:pt idx="611">
                  <c:v>0.93200000000000005</c:v>
                </c:pt>
                <c:pt idx="612">
                  <c:v>0.91400000000000003</c:v>
                </c:pt>
                <c:pt idx="613">
                  <c:v>0.92900000000000005</c:v>
                </c:pt>
                <c:pt idx="614">
                  <c:v>0.95599999999999996</c:v>
                </c:pt>
                <c:pt idx="615">
                  <c:v>0.95899999999999996</c:v>
                </c:pt>
                <c:pt idx="616">
                  <c:v>0.95599999999999996</c:v>
                </c:pt>
                <c:pt idx="617">
                  <c:v>0.91100000000000003</c:v>
                </c:pt>
                <c:pt idx="618">
                  <c:v>0.91800000000000004</c:v>
                </c:pt>
                <c:pt idx="619">
                  <c:v>0.88900000000000001</c:v>
                </c:pt>
                <c:pt idx="620">
                  <c:v>0.95099999999999996</c:v>
                </c:pt>
                <c:pt idx="621">
                  <c:v>0.91400000000000003</c:v>
                </c:pt>
                <c:pt idx="622">
                  <c:v>0.93400000000000005</c:v>
                </c:pt>
                <c:pt idx="623">
                  <c:v>0.92</c:v>
                </c:pt>
                <c:pt idx="624">
                  <c:v>0.88900000000000001</c:v>
                </c:pt>
                <c:pt idx="625">
                  <c:v>0.93200000000000005</c:v>
                </c:pt>
                <c:pt idx="626">
                  <c:v>0.92500000000000004</c:v>
                </c:pt>
                <c:pt idx="627">
                  <c:v>0.95099999999999996</c:v>
                </c:pt>
                <c:pt idx="628">
                  <c:v>0.90900000000000003</c:v>
                </c:pt>
                <c:pt idx="629">
                  <c:v>0.92800000000000005</c:v>
                </c:pt>
                <c:pt idx="630">
                  <c:v>0.93700000000000006</c:v>
                </c:pt>
                <c:pt idx="631">
                  <c:v>0.93</c:v>
                </c:pt>
                <c:pt idx="632">
                  <c:v>0.95499999999999996</c:v>
                </c:pt>
                <c:pt idx="633">
                  <c:v>0.93500000000000005</c:v>
                </c:pt>
                <c:pt idx="634">
                  <c:v>0.94699999999999995</c:v>
                </c:pt>
                <c:pt idx="635">
                  <c:v>0.92</c:v>
                </c:pt>
                <c:pt idx="636">
                  <c:v>0.92600000000000005</c:v>
                </c:pt>
                <c:pt idx="637">
                  <c:v>0.92500000000000004</c:v>
                </c:pt>
                <c:pt idx="638">
                  <c:v>0.95199999999999996</c:v>
                </c:pt>
                <c:pt idx="639">
                  <c:v>0.94099999999999995</c:v>
                </c:pt>
                <c:pt idx="640">
                  <c:v>0.95699999999999996</c:v>
                </c:pt>
                <c:pt idx="641">
                  <c:v>0.92</c:v>
                </c:pt>
                <c:pt idx="642">
                  <c:v>0.92800000000000005</c:v>
                </c:pt>
                <c:pt idx="643">
                  <c:v>0.91500000000000004</c:v>
                </c:pt>
                <c:pt idx="644">
                  <c:v>0.93100000000000005</c:v>
                </c:pt>
                <c:pt idx="645">
                  <c:v>0.94299999999999995</c:v>
                </c:pt>
                <c:pt idx="646">
                  <c:v>0.94399999999999995</c:v>
                </c:pt>
                <c:pt idx="647">
                  <c:v>0.89300000000000002</c:v>
                </c:pt>
                <c:pt idx="648">
                  <c:v>0.89500000000000002</c:v>
                </c:pt>
                <c:pt idx="649">
                  <c:v>0.94799999999999995</c:v>
                </c:pt>
                <c:pt idx="650">
                  <c:v>0.96399999999999997</c:v>
                </c:pt>
                <c:pt idx="651">
                  <c:v>0.93300000000000005</c:v>
                </c:pt>
                <c:pt idx="652">
                  <c:v>0.91100000000000003</c:v>
                </c:pt>
                <c:pt idx="653">
                  <c:v>0.94499999999999995</c:v>
                </c:pt>
                <c:pt idx="654">
                  <c:v>0.92800000000000005</c:v>
                </c:pt>
                <c:pt idx="655">
                  <c:v>0.95199999999999996</c:v>
                </c:pt>
                <c:pt idx="656">
                  <c:v>0.94799999999999995</c:v>
                </c:pt>
                <c:pt idx="657">
                  <c:v>0.93700000000000006</c:v>
                </c:pt>
                <c:pt idx="658">
                  <c:v>0.95</c:v>
                </c:pt>
                <c:pt idx="659">
                  <c:v>0.93799999999999994</c:v>
                </c:pt>
                <c:pt idx="660">
                  <c:v>0.93500000000000005</c:v>
                </c:pt>
                <c:pt idx="661">
                  <c:v>0.95799999999999996</c:v>
                </c:pt>
                <c:pt idx="662">
                  <c:v>0.92500000000000004</c:v>
                </c:pt>
                <c:pt idx="663">
                  <c:v>0.90600000000000003</c:v>
                </c:pt>
                <c:pt idx="664">
                  <c:v>0.96</c:v>
                </c:pt>
                <c:pt idx="665">
                  <c:v>0.92600000000000005</c:v>
                </c:pt>
                <c:pt idx="666">
                  <c:v>0.96899999999999997</c:v>
                </c:pt>
                <c:pt idx="667">
                  <c:v>0.94899999999999995</c:v>
                </c:pt>
                <c:pt idx="668">
                  <c:v>0.92500000000000004</c:v>
                </c:pt>
                <c:pt idx="669">
                  <c:v>0.93700000000000006</c:v>
                </c:pt>
                <c:pt idx="670">
                  <c:v>0.90800000000000003</c:v>
                </c:pt>
                <c:pt idx="671">
                  <c:v>0.91400000000000003</c:v>
                </c:pt>
                <c:pt idx="672">
                  <c:v>0.93799999999999994</c:v>
                </c:pt>
                <c:pt idx="673">
                  <c:v>0.9</c:v>
                </c:pt>
                <c:pt idx="674">
                  <c:v>0.92300000000000004</c:v>
                </c:pt>
                <c:pt idx="675">
                  <c:v>0.95499999999999996</c:v>
                </c:pt>
                <c:pt idx="676">
                  <c:v>0.95799999999999996</c:v>
                </c:pt>
                <c:pt idx="677">
                  <c:v>0.89800000000000002</c:v>
                </c:pt>
                <c:pt idx="678">
                  <c:v>0.92300000000000004</c:v>
                </c:pt>
                <c:pt idx="679">
                  <c:v>0.93300000000000005</c:v>
                </c:pt>
                <c:pt idx="680">
                  <c:v>0.93300000000000005</c:v>
                </c:pt>
                <c:pt idx="681">
                  <c:v>0.93100000000000005</c:v>
                </c:pt>
                <c:pt idx="682">
                  <c:v>0.92600000000000005</c:v>
                </c:pt>
                <c:pt idx="683">
                  <c:v>0.93100000000000005</c:v>
                </c:pt>
                <c:pt idx="684">
                  <c:v>0.94899999999999995</c:v>
                </c:pt>
                <c:pt idx="685">
                  <c:v>0.91800000000000004</c:v>
                </c:pt>
                <c:pt idx="686">
                  <c:v>0.96799999999999997</c:v>
                </c:pt>
                <c:pt idx="687">
                  <c:v>0.95299999999999996</c:v>
                </c:pt>
                <c:pt idx="688">
                  <c:v>0.90800000000000003</c:v>
                </c:pt>
                <c:pt idx="689">
                  <c:v>0.94399999999999995</c:v>
                </c:pt>
                <c:pt idx="690">
                  <c:v>0.93100000000000005</c:v>
                </c:pt>
                <c:pt idx="691">
                  <c:v>0.89300000000000002</c:v>
                </c:pt>
                <c:pt idx="692">
                  <c:v>0.95499999999999996</c:v>
                </c:pt>
                <c:pt idx="693">
                  <c:v>0.92600000000000005</c:v>
                </c:pt>
                <c:pt idx="694">
                  <c:v>0.90900000000000003</c:v>
                </c:pt>
                <c:pt idx="695">
                  <c:v>0.93400000000000005</c:v>
                </c:pt>
                <c:pt idx="696">
                  <c:v>0.94499999999999995</c:v>
                </c:pt>
                <c:pt idx="697">
                  <c:v>0.90300000000000002</c:v>
                </c:pt>
                <c:pt idx="698">
                  <c:v>0.92</c:v>
                </c:pt>
                <c:pt idx="699">
                  <c:v>0.92600000000000005</c:v>
                </c:pt>
                <c:pt idx="700">
                  <c:v>0.92900000000000005</c:v>
                </c:pt>
                <c:pt idx="701">
                  <c:v>0.95</c:v>
                </c:pt>
                <c:pt idx="702">
                  <c:v>0.91700000000000004</c:v>
                </c:pt>
                <c:pt idx="703">
                  <c:v>0.94</c:v>
                </c:pt>
                <c:pt idx="704">
                  <c:v>0.92200000000000004</c:v>
                </c:pt>
                <c:pt idx="705">
                  <c:v>0.91900000000000004</c:v>
                </c:pt>
                <c:pt idx="706">
                  <c:v>0.95099999999999996</c:v>
                </c:pt>
                <c:pt idx="707">
                  <c:v>0.96199999999999997</c:v>
                </c:pt>
                <c:pt idx="708">
                  <c:v>0.93899999999999995</c:v>
                </c:pt>
                <c:pt idx="709">
                  <c:v>0.93400000000000005</c:v>
                </c:pt>
                <c:pt idx="710">
                  <c:v>0.94899999999999995</c:v>
                </c:pt>
                <c:pt idx="711">
                  <c:v>0.91700000000000004</c:v>
                </c:pt>
                <c:pt idx="712">
                  <c:v>0.94699999999999995</c:v>
                </c:pt>
                <c:pt idx="713">
                  <c:v>0.95699999999999996</c:v>
                </c:pt>
                <c:pt idx="714">
                  <c:v>0.93700000000000006</c:v>
                </c:pt>
                <c:pt idx="715">
                  <c:v>0.93799999999999994</c:v>
                </c:pt>
                <c:pt idx="716">
                  <c:v>0.92500000000000004</c:v>
                </c:pt>
                <c:pt idx="717">
                  <c:v>0.92300000000000004</c:v>
                </c:pt>
                <c:pt idx="718">
                  <c:v>0.93300000000000005</c:v>
                </c:pt>
                <c:pt idx="719">
                  <c:v>0.93799999999999994</c:v>
                </c:pt>
                <c:pt idx="720">
                  <c:v>0.95099999999999996</c:v>
                </c:pt>
                <c:pt idx="721">
                  <c:v>0.95299999999999996</c:v>
                </c:pt>
                <c:pt idx="722">
                  <c:v>0.92800000000000005</c:v>
                </c:pt>
                <c:pt idx="723">
                  <c:v>0.91</c:v>
                </c:pt>
                <c:pt idx="724">
                  <c:v>0.92800000000000005</c:v>
                </c:pt>
                <c:pt idx="725">
                  <c:v>0.92200000000000004</c:v>
                </c:pt>
                <c:pt idx="726">
                  <c:v>0.91900000000000004</c:v>
                </c:pt>
                <c:pt idx="727">
                  <c:v>0.92400000000000004</c:v>
                </c:pt>
                <c:pt idx="728">
                  <c:v>0.89400000000000002</c:v>
                </c:pt>
                <c:pt idx="729">
                  <c:v>0.92800000000000005</c:v>
                </c:pt>
                <c:pt idx="730">
                  <c:v>0.91700000000000004</c:v>
                </c:pt>
                <c:pt idx="731">
                  <c:v>0.94299999999999995</c:v>
                </c:pt>
                <c:pt idx="732">
                  <c:v>0.91700000000000004</c:v>
                </c:pt>
                <c:pt idx="733">
                  <c:v>0.93700000000000006</c:v>
                </c:pt>
                <c:pt idx="734">
                  <c:v>0.93300000000000005</c:v>
                </c:pt>
                <c:pt idx="735">
                  <c:v>0.92800000000000005</c:v>
                </c:pt>
                <c:pt idx="736">
                  <c:v>0.90500000000000003</c:v>
                </c:pt>
                <c:pt idx="737">
                  <c:v>0.92300000000000004</c:v>
                </c:pt>
                <c:pt idx="738">
                  <c:v>0.92100000000000004</c:v>
                </c:pt>
                <c:pt idx="739">
                  <c:v>0.90300000000000002</c:v>
                </c:pt>
                <c:pt idx="740">
                  <c:v>0.92400000000000004</c:v>
                </c:pt>
                <c:pt idx="741">
                  <c:v>0.90100000000000002</c:v>
                </c:pt>
                <c:pt idx="742">
                  <c:v>0.93500000000000005</c:v>
                </c:pt>
                <c:pt idx="743">
                  <c:v>0.94299999999999995</c:v>
                </c:pt>
                <c:pt idx="744">
                  <c:v>0.95299999999999996</c:v>
                </c:pt>
                <c:pt idx="745">
                  <c:v>0.93100000000000005</c:v>
                </c:pt>
                <c:pt idx="746">
                  <c:v>0.92700000000000005</c:v>
                </c:pt>
                <c:pt idx="747">
                  <c:v>0.93500000000000005</c:v>
                </c:pt>
                <c:pt idx="748">
                  <c:v>0.91700000000000004</c:v>
                </c:pt>
                <c:pt idx="749">
                  <c:v>0.92300000000000004</c:v>
                </c:pt>
                <c:pt idx="750">
                  <c:v>0.91300000000000003</c:v>
                </c:pt>
                <c:pt idx="751">
                  <c:v>0.95099999999999996</c:v>
                </c:pt>
                <c:pt idx="752">
                  <c:v>0.91600000000000004</c:v>
                </c:pt>
                <c:pt idx="753">
                  <c:v>0.875</c:v>
                </c:pt>
                <c:pt idx="754">
                  <c:v>0.92400000000000004</c:v>
                </c:pt>
                <c:pt idx="755">
                  <c:v>0.91400000000000003</c:v>
                </c:pt>
                <c:pt idx="756">
                  <c:v>0.95199999999999996</c:v>
                </c:pt>
                <c:pt idx="757">
                  <c:v>0.94699999999999995</c:v>
                </c:pt>
                <c:pt idx="758">
                  <c:v>0.94499999999999995</c:v>
                </c:pt>
                <c:pt idx="759">
                  <c:v>0.94299999999999995</c:v>
                </c:pt>
                <c:pt idx="760">
                  <c:v>0.92100000000000004</c:v>
                </c:pt>
                <c:pt idx="761">
                  <c:v>0.91800000000000004</c:v>
                </c:pt>
                <c:pt idx="762">
                  <c:v>0.93</c:v>
                </c:pt>
                <c:pt idx="763">
                  <c:v>0.93899999999999995</c:v>
                </c:pt>
                <c:pt idx="764">
                  <c:v>0.93300000000000005</c:v>
                </c:pt>
                <c:pt idx="765">
                  <c:v>0.92700000000000005</c:v>
                </c:pt>
                <c:pt idx="766">
                  <c:v>0.95199999999999996</c:v>
                </c:pt>
                <c:pt idx="767">
                  <c:v>0.92100000000000004</c:v>
                </c:pt>
                <c:pt idx="768">
                  <c:v>0.90600000000000003</c:v>
                </c:pt>
                <c:pt idx="769">
                  <c:v>0.92200000000000004</c:v>
                </c:pt>
                <c:pt idx="770">
                  <c:v>0.92200000000000004</c:v>
                </c:pt>
                <c:pt idx="771">
                  <c:v>0.93400000000000005</c:v>
                </c:pt>
                <c:pt idx="772">
                  <c:v>0.92300000000000004</c:v>
                </c:pt>
                <c:pt idx="773">
                  <c:v>0.95299999999999996</c:v>
                </c:pt>
                <c:pt idx="774">
                  <c:v>0.91500000000000004</c:v>
                </c:pt>
                <c:pt idx="775">
                  <c:v>0.94299999999999995</c:v>
                </c:pt>
                <c:pt idx="776">
                  <c:v>0.92900000000000005</c:v>
                </c:pt>
                <c:pt idx="777">
                  <c:v>0.93600000000000005</c:v>
                </c:pt>
                <c:pt idx="778">
                  <c:v>0.91800000000000004</c:v>
                </c:pt>
                <c:pt idx="779">
                  <c:v>0.92700000000000005</c:v>
                </c:pt>
                <c:pt idx="780">
                  <c:v>0.92300000000000004</c:v>
                </c:pt>
                <c:pt idx="781">
                  <c:v>0.91200000000000003</c:v>
                </c:pt>
                <c:pt idx="782">
                  <c:v>0.93700000000000006</c:v>
                </c:pt>
                <c:pt idx="783">
                  <c:v>0.92400000000000004</c:v>
                </c:pt>
                <c:pt idx="784">
                  <c:v>0.93899999999999995</c:v>
                </c:pt>
                <c:pt idx="785">
                  <c:v>0.92900000000000005</c:v>
                </c:pt>
                <c:pt idx="786">
                  <c:v>0.92200000000000004</c:v>
                </c:pt>
                <c:pt idx="787">
                  <c:v>0.93600000000000005</c:v>
                </c:pt>
                <c:pt idx="788">
                  <c:v>0.92100000000000004</c:v>
                </c:pt>
                <c:pt idx="789">
                  <c:v>0.94599999999999995</c:v>
                </c:pt>
                <c:pt idx="790">
                  <c:v>0.92</c:v>
                </c:pt>
                <c:pt idx="791">
                  <c:v>0.90800000000000003</c:v>
                </c:pt>
                <c:pt idx="792">
                  <c:v>0.91600000000000004</c:v>
                </c:pt>
                <c:pt idx="793">
                  <c:v>0.92200000000000004</c:v>
                </c:pt>
                <c:pt idx="794">
                  <c:v>0.95</c:v>
                </c:pt>
                <c:pt idx="795">
                  <c:v>0.94599999999999995</c:v>
                </c:pt>
                <c:pt idx="796">
                  <c:v>0.89100000000000001</c:v>
                </c:pt>
                <c:pt idx="797">
                  <c:v>0.93400000000000005</c:v>
                </c:pt>
                <c:pt idx="798">
                  <c:v>0.95</c:v>
                </c:pt>
                <c:pt idx="799">
                  <c:v>0.88500000000000001</c:v>
                </c:pt>
                <c:pt idx="800">
                  <c:v>0.91900000000000004</c:v>
                </c:pt>
                <c:pt idx="801">
                  <c:v>0.88100000000000001</c:v>
                </c:pt>
                <c:pt idx="802">
                  <c:v>0.93700000000000006</c:v>
                </c:pt>
                <c:pt idx="803">
                  <c:v>0.94699999999999995</c:v>
                </c:pt>
                <c:pt idx="804">
                  <c:v>0.94</c:v>
                </c:pt>
                <c:pt idx="805">
                  <c:v>0.94899999999999995</c:v>
                </c:pt>
                <c:pt idx="806">
                  <c:v>0.92500000000000004</c:v>
                </c:pt>
                <c:pt idx="807">
                  <c:v>0.93700000000000006</c:v>
                </c:pt>
                <c:pt idx="808">
                  <c:v>0.92700000000000005</c:v>
                </c:pt>
                <c:pt idx="809">
                  <c:v>0.94299999999999995</c:v>
                </c:pt>
                <c:pt idx="810">
                  <c:v>0.93</c:v>
                </c:pt>
                <c:pt idx="811">
                  <c:v>0.93899999999999995</c:v>
                </c:pt>
                <c:pt idx="812">
                  <c:v>0.92900000000000005</c:v>
                </c:pt>
                <c:pt idx="813">
                  <c:v>0.93100000000000005</c:v>
                </c:pt>
                <c:pt idx="814">
                  <c:v>0.92300000000000004</c:v>
                </c:pt>
                <c:pt idx="815">
                  <c:v>0.93600000000000005</c:v>
                </c:pt>
                <c:pt idx="816">
                  <c:v>0.90300000000000002</c:v>
                </c:pt>
                <c:pt idx="817">
                  <c:v>0.93400000000000005</c:v>
                </c:pt>
                <c:pt idx="818">
                  <c:v>0.94599999999999995</c:v>
                </c:pt>
                <c:pt idx="819">
                  <c:v>0.94899999999999995</c:v>
                </c:pt>
                <c:pt idx="820">
                  <c:v>0.92</c:v>
                </c:pt>
                <c:pt idx="821">
                  <c:v>0.91400000000000003</c:v>
                </c:pt>
                <c:pt idx="822">
                  <c:v>0.92600000000000005</c:v>
                </c:pt>
                <c:pt idx="823">
                  <c:v>0.92800000000000005</c:v>
                </c:pt>
                <c:pt idx="824">
                  <c:v>0.92300000000000004</c:v>
                </c:pt>
                <c:pt idx="825">
                  <c:v>0.92900000000000005</c:v>
                </c:pt>
                <c:pt idx="826">
                  <c:v>0.91</c:v>
                </c:pt>
                <c:pt idx="827">
                  <c:v>0.92</c:v>
                </c:pt>
                <c:pt idx="828">
                  <c:v>0.93100000000000005</c:v>
                </c:pt>
                <c:pt idx="829">
                  <c:v>0.94</c:v>
                </c:pt>
                <c:pt idx="830">
                  <c:v>0.91</c:v>
                </c:pt>
                <c:pt idx="831">
                  <c:v>0.91800000000000004</c:v>
                </c:pt>
                <c:pt idx="832">
                  <c:v>0.92800000000000005</c:v>
                </c:pt>
                <c:pt idx="833">
                  <c:v>0.92100000000000004</c:v>
                </c:pt>
                <c:pt idx="834">
                  <c:v>0.89500000000000002</c:v>
                </c:pt>
                <c:pt idx="835">
                  <c:v>0.93</c:v>
                </c:pt>
                <c:pt idx="836">
                  <c:v>0.94799999999999995</c:v>
                </c:pt>
                <c:pt idx="837">
                  <c:v>0.93799999999999994</c:v>
                </c:pt>
                <c:pt idx="838">
                  <c:v>0.93100000000000005</c:v>
                </c:pt>
                <c:pt idx="839">
                  <c:v>0.93700000000000006</c:v>
                </c:pt>
                <c:pt idx="840">
                  <c:v>0.90800000000000003</c:v>
                </c:pt>
                <c:pt idx="841">
                  <c:v>0.95899999999999996</c:v>
                </c:pt>
                <c:pt idx="842">
                  <c:v>0.90400000000000003</c:v>
                </c:pt>
                <c:pt idx="843">
                  <c:v>0.88500000000000001</c:v>
                </c:pt>
                <c:pt idx="844">
                  <c:v>0.91500000000000004</c:v>
                </c:pt>
                <c:pt idx="845">
                  <c:v>0.89700000000000002</c:v>
                </c:pt>
                <c:pt idx="846">
                  <c:v>0.89600000000000002</c:v>
                </c:pt>
                <c:pt idx="847">
                  <c:v>0.94899999999999995</c:v>
                </c:pt>
                <c:pt idx="848">
                  <c:v>0.93500000000000005</c:v>
                </c:pt>
                <c:pt idx="849">
                  <c:v>0.92200000000000004</c:v>
                </c:pt>
                <c:pt idx="850">
                  <c:v>0.91500000000000004</c:v>
                </c:pt>
                <c:pt idx="851">
                  <c:v>0.90700000000000003</c:v>
                </c:pt>
                <c:pt idx="852">
                  <c:v>0.95</c:v>
                </c:pt>
                <c:pt idx="853">
                  <c:v>0.91200000000000003</c:v>
                </c:pt>
                <c:pt idx="854">
                  <c:v>0.91100000000000003</c:v>
                </c:pt>
                <c:pt idx="855">
                  <c:v>0.85299999999999998</c:v>
                </c:pt>
                <c:pt idx="856">
                  <c:v>0.92800000000000005</c:v>
                </c:pt>
                <c:pt idx="857">
                  <c:v>0.92200000000000004</c:v>
                </c:pt>
                <c:pt idx="858">
                  <c:v>0.92300000000000004</c:v>
                </c:pt>
                <c:pt idx="859">
                  <c:v>0.90300000000000002</c:v>
                </c:pt>
                <c:pt idx="860">
                  <c:v>0.93600000000000005</c:v>
                </c:pt>
                <c:pt idx="861">
                  <c:v>0.93500000000000005</c:v>
                </c:pt>
                <c:pt idx="862">
                  <c:v>0.91100000000000003</c:v>
                </c:pt>
                <c:pt idx="863">
                  <c:v>0.90400000000000003</c:v>
                </c:pt>
                <c:pt idx="864">
                  <c:v>0.89600000000000002</c:v>
                </c:pt>
                <c:pt idx="865">
                  <c:v>0.93300000000000005</c:v>
                </c:pt>
                <c:pt idx="866">
                  <c:v>0.90100000000000002</c:v>
                </c:pt>
                <c:pt idx="867">
                  <c:v>0.94199999999999995</c:v>
                </c:pt>
                <c:pt idx="868">
                  <c:v>0.92100000000000004</c:v>
                </c:pt>
                <c:pt idx="869">
                  <c:v>0.91800000000000004</c:v>
                </c:pt>
                <c:pt idx="870">
                  <c:v>0.91900000000000004</c:v>
                </c:pt>
                <c:pt idx="871">
                  <c:v>0.94199999999999995</c:v>
                </c:pt>
                <c:pt idx="872">
                  <c:v>0.92100000000000004</c:v>
                </c:pt>
                <c:pt idx="873">
                  <c:v>0.92600000000000005</c:v>
                </c:pt>
                <c:pt idx="874">
                  <c:v>0.91200000000000003</c:v>
                </c:pt>
                <c:pt idx="875">
                  <c:v>0.90700000000000003</c:v>
                </c:pt>
                <c:pt idx="876">
                  <c:v>0.93799999999999994</c:v>
                </c:pt>
                <c:pt idx="877">
                  <c:v>0.92800000000000005</c:v>
                </c:pt>
                <c:pt idx="878">
                  <c:v>0.91500000000000004</c:v>
                </c:pt>
                <c:pt idx="879">
                  <c:v>0.91800000000000004</c:v>
                </c:pt>
                <c:pt idx="880">
                  <c:v>0.94499999999999995</c:v>
                </c:pt>
                <c:pt idx="881">
                  <c:v>0.94899999999999995</c:v>
                </c:pt>
                <c:pt idx="882">
                  <c:v>0.92300000000000004</c:v>
                </c:pt>
                <c:pt idx="883">
                  <c:v>0.92800000000000005</c:v>
                </c:pt>
                <c:pt idx="884">
                  <c:v>0.92400000000000004</c:v>
                </c:pt>
                <c:pt idx="885">
                  <c:v>0.89100000000000001</c:v>
                </c:pt>
                <c:pt idx="886">
                  <c:v>0.90900000000000003</c:v>
                </c:pt>
                <c:pt idx="887">
                  <c:v>0.92300000000000004</c:v>
                </c:pt>
                <c:pt idx="888">
                  <c:v>0.93600000000000005</c:v>
                </c:pt>
                <c:pt idx="889">
                  <c:v>0.93899999999999995</c:v>
                </c:pt>
                <c:pt idx="890">
                  <c:v>0.93600000000000005</c:v>
                </c:pt>
                <c:pt idx="891">
                  <c:v>0.91700000000000004</c:v>
                </c:pt>
                <c:pt idx="892">
                  <c:v>0.93799999999999994</c:v>
                </c:pt>
                <c:pt idx="893">
                  <c:v>0.93700000000000006</c:v>
                </c:pt>
                <c:pt idx="894">
                  <c:v>0.94799999999999995</c:v>
                </c:pt>
                <c:pt idx="895">
                  <c:v>0.92700000000000005</c:v>
                </c:pt>
                <c:pt idx="896">
                  <c:v>0.93200000000000005</c:v>
                </c:pt>
                <c:pt idx="897">
                  <c:v>0.91300000000000003</c:v>
                </c:pt>
                <c:pt idx="898">
                  <c:v>0.91900000000000004</c:v>
                </c:pt>
                <c:pt idx="899">
                  <c:v>0.93200000000000005</c:v>
                </c:pt>
                <c:pt idx="900">
                  <c:v>0.93200000000000005</c:v>
                </c:pt>
                <c:pt idx="901">
                  <c:v>0.89600000000000002</c:v>
                </c:pt>
                <c:pt idx="902">
                  <c:v>0.93899999999999995</c:v>
                </c:pt>
                <c:pt idx="903">
                  <c:v>0.93600000000000005</c:v>
                </c:pt>
                <c:pt idx="904">
                  <c:v>0.93200000000000005</c:v>
                </c:pt>
                <c:pt idx="905">
                  <c:v>0.90300000000000002</c:v>
                </c:pt>
                <c:pt idx="906">
                  <c:v>0.91</c:v>
                </c:pt>
                <c:pt idx="907">
                  <c:v>0.94299999999999995</c:v>
                </c:pt>
                <c:pt idx="908">
                  <c:v>0.92300000000000004</c:v>
                </c:pt>
                <c:pt idx="909">
                  <c:v>0.92900000000000005</c:v>
                </c:pt>
                <c:pt idx="910">
                  <c:v>0.93500000000000005</c:v>
                </c:pt>
                <c:pt idx="911">
                  <c:v>0.94399999999999995</c:v>
                </c:pt>
                <c:pt idx="912">
                  <c:v>0.92200000000000004</c:v>
                </c:pt>
                <c:pt idx="913">
                  <c:v>0.91700000000000004</c:v>
                </c:pt>
                <c:pt idx="914">
                  <c:v>0.92</c:v>
                </c:pt>
                <c:pt idx="915">
                  <c:v>0.96399999999999997</c:v>
                </c:pt>
                <c:pt idx="916">
                  <c:v>0.95099999999999996</c:v>
                </c:pt>
                <c:pt idx="917">
                  <c:v>0.93</c:v>
                </c:pt>
                <c:pt idx="918">
                  <c:v>0.90500000000000003</c:v>
                </c:pt>
                <c:pt idx="919">
                  <c:v>0.93100000000000005</c:v>
                </c:pt>
                <c:pt idx="920">
                  <c:v>0.91900000000000004</c:v>
                </c:pt>
                <c:pt idx="921">
                  <c:v>0.92400000000000004</c:v>
                </c:pt>
                <c:pt idx="922">
                  <c:v>0.93799999999999994</c:v>
                </c:pt>
                <c:pt idx="923">
                  <c:v>0.91700000000000004</c:v>
                </c:pt>
                <c:pt idx="924">
                  <c:v>0.93300000000000005</c:v>
                </c:pt>
                <c:pt idx="925">
                  <c:v>0.94</c:v>
                </c:pt>
                <c:pt idx="926">
                  <c:v>0.94699999999999995</c:v>
                </c:pt>
                <c:pt idx="927">
                  <c:v>0.94199999999999995</c:v>
                </c:pt>
                <c:pt idx="928">
                  <c:v>0.95</c:v>
                </c:pt>
                <c:pt idx="929">
                  <c:v>0.94</c:v>
                </c:pt>
                <c:pt idx="930">
                  <c:v>0.88300000000000001</c:v>
                </c:pt>
                <c:pt idx="931">
                  <c:v>0.89500000000000002</c:v>
                </c:pt>
                <c:pt idx="932">
                  <c:v>0.93600000000000005</c:v>
                </c:pt>
                <c:pt idx="933">
                  <c:v>0.94499999999999995</c:v>
                </c:pt>
                <c:pt idx="934">
                  <c:v>0.94599999999999995</c:v>
                </c:pt>
                <c:pt idx="935">
                  <c:v>0.93700000000000006</c:v>
                </c:pt>
                <c:pt idx="936">
                  <c:v>0.90700000000000003</c:v>
                </c:pt>
                <c:pt idx="937">
                  <c:v>0.92100000000000004</c:v>
                </c:pt>
                <c:pt idx="938">
                  <c:v>0.90600000000000003</c:v>
                </c:pt>
                <c:pt idx="939">
                  <c:v>0.95</c:v>
                </c:pt>
                <c:pt idx="940">
                  <c:v>0.93300000000000005</c:v>
                </c:pt>
                <c:pt idx="941">
                  <c:v>0.93300000000000005</c:v>
                </c:pt>
                <c:pt idx="942">
                  <c:v>0.94</c:v>
                </c:pt>
                <c:pt idx="943">
                  <c:v>0.94599999999999995</c:v>
                </c:pt>
                <c:pt idx="944">
                  <c:v>0.92400000000000004</c:v>
                </c:pt>
                <c:pt idx="945">
                  <c:v>0.94099999999999995</c:v>
                </c:pt>
                <c:pt idx="946">
                  <c:v>0.93799999999999994</c:v>
                </c:pt>
                <c:pt idx="947">
                  <c:v>0.92300000000000004</c:v>
                </c:pt>
                <c:pt idx="948">
                  <c:v>0.93799999999999994</c:v>
                </c:pt>
                <c:pt idx="949">
                  <c:v>0.92700000000000005</c:v>
                </c:pt>
                <c:pt idx="950">
                  <c:v>0.94</c:v>
                </c:pt>
                <c:pt idx="951">
                  <c:v>0.93</c:v>
                </c:pt>
                <c:pt idx="952">
                  <c:v>0.92500000000000004</c:v>
                </c:pt>
                <c:pt idx="953">
                  <c:v>0.94799999999999995</c:v>
                </c:pt>
                <c:pt idx="954">
                  <c:v>0.94499999999999995</c:v>
                </c:pt>
                <c:pt idx="955">
                  <c:v>0.92600000000000005</c:v>
                </c:pt>
                <c:pt idx="956">
                  <c:v>0.92400000000000004</c:v>
                </c:pt>
                <c:pt idx="957">
                  <c:v>0.91800000000000004</c:v>
                </c:pt>
                <c:pt idx="958">
                  <c:v>0.91700000000000004</c:v>
                </c:pt>
                <c:pt idx="959">
                  <c:v>0.93</c:v>
                </c:pt>
                <c:pt idx="960">
                  <c:v>0.94299999999999995</c:v>
                </c:pt>
                <c:pt idx="961">
                  <c:v>0.91900000000000004</c:v>
                </c:pt>
                <c:pt idx="962">
                  <c:v>0.95699999999999996</c:v>
                </c:pt>
                <c:pt idx="963">
                  <c:v>0.92800000000000005</c:v>
                </c:pt>
                <c:pt idx="964">
                  <c:v>0.94699999999999995</c:v>
                </c:pt>
                <c:pt idx="965">
                  <c:v>0.93400000000000005</c:v>
                </c:pt>
                <c:pt idx="966">
                  <c:v>0.92900000000000005</c:v>
                </c:pt>
                <c:pt idx="967">
                  <c:v>0.93200000000000005</c:v>
                </c:pt>
                <c:pt idx="968">
                  <c:v>0.95699999999999996</c:v>
                </c:pt>
                <c:pt idx="969">
                  <c:v>0.94199999999999995</c:v>
                </c:pt>
                <c:pt idx="970">
                  <c:v>0.92300000000000004</c:v>
                </c:pt>
                <c:pt idx="971">
                  <c:v>0.92600000000000005</c:v>
                </c:pt>
                <c:pt idx="972">
                  <c:v>0.91500000000000004</c:v>
                </c:pt>
                <c:pt idx="973">
                  <c:v>0.94299999999999995</c:v>
                </c:pt>
                <c:pt idx="974">
                  <c:v>0.92800000000000005</c:v>
                </c:pt>
                <c:pt idx="975">
                  <c:v>0.92300000000000004</c:v>
                </c:pt>
                <c:pt idx="976">
                  <c:v>0.90300000000000002</c:v>
                </c:pt>
                <c:pt idx="977">
                  <c:v>0.95199999999999996</c:v>
                </c:pt>
                <c:pt idx="978">
                  <c:v>0.92</c:v>
                </c:pt>
                <c:pt idx="979">
                  <c:v>0.94099999999999995</c:v>
                </c:pt>
                <c:pt idx="980">
                  <c:v>0.93600000000000005</c:v>
                </c:pt>
                <c:pt idx="981">
                  <c:v>0.94299999999999995</c:v>
                </c:pt>
                <c:pt idx="982">
                  <c:v>0.96599999999999997</c:v>
                </c:pt>
                <c:pt idx="983">
                  <c:v>0.95399999999999996</c:v>
                </c:pt>
                <c:pt idx="984">
                  <c:v>0.96399999999999997</c:v>
                </c:pt>
                <c:pt idx="985">
                  <c:v>0.94899999999999995</c:v>
                </c:pt>
                <c:pt idx="986">
                  <c:v>0.93200000000000005</c:v>
                </c:pt>
                <c:pt idx="987">
                  <c:v>0.93300000000000005</c:v>
                </c:pt>
                <c:pt idx="988">
                  <c:v>0.92600000000000005</c:v>
                </c:pt>
                <c:pt idx="989">
                  <c:v>0.93300000000000005</c:v>
                </c:pt>
                <c:pt idx="990">
                  <c:v>0.92500000000000004</c:v>
                </c:pt>
                <c:pt idx="991">
                  <c:v>0.93400000000000005</c:v>
                </c:pt>
                <c:pt idx="992">
                  <c:v>0.93200000000000005</c:v>
                </c:pt>
                <c:pt idx="993">
                  <c:v>0.95699999999999996</c:v>
                </c:pt>
                <c:pt idx="994">
                  <c:v>0.92500000000000004</c:v>
                </c:pt>
                <c:pt idx="995">
                  <c:v>0.90200000000000002</c:v>
                </c:pt>
                <c:pt idx="996">
                  <c:v>0.95399999999999996</c:v>
                </c:pt>
                <c:pt idx="997">
                  <c:v>0.93500000000000005</c:v>
                </c:pt>
                <c:pt idx="998">
                  <c:v>0.92500000000000004</c:v>
                </c:pt>
                <c:pt idx="999">
                  <c:v>0.91500000000000004</c:v>
                </c:pt>
                <c:pt idx="1000">
                  <c:v>0.96099999999999997</c:v>
                </c:pt>
                <c:pt idx="1001">
                  <c:v>0.92500000000000004</c:v>
                </c:pt>
                <c:pt idx="1002">
                  <c:v>0.93899999999999995</c:v>
                </c:pt>
                <c:pt idx="1003">
                  <c:v>0.92200000000000004</c:v>
                </c:pt>
                <c:pt idx="1004">
                  <c:v>0.92400000000000004</c:v>
                </c:pt>
                <c:pt idx="1005">
                  <c:v>0.93200000000000005</c:v>
                </c:pt>
                <c:pt idx="1006">
                  <c:v>0.93200000000000005</c:v>
                </c:pt>
                <c:pt idx="1007">
                  <c:v>0.92700000000000005</c:v>
                </c:pt>
                <c:pt idx="1008">
                  <c:v>0.94899999999999995</c:v>
                </c:pt>
                <c:pt idx="1009">
                  <c:v>0.92600000000000005</c:v>
                </c:pt>
                <c:pt idx="1010">
                  <c:v>0.96599999999999997</c:v>
                </c:pt>
                <c:pt idx="1011">
                  <c:v>0.93500000000000005</c:v>
                </c:pt>
                <c:pt idx="1012">
                  <c:v>0.95299999999999996</c:v>
                </c:pt>
                <c:pt idx="1013">
                  <c:v>0.94099999999999995</c:v>
                </c:pt>
                <c:pt idx="1014">
                  <c:v>0.89700000000000002</c:v>
                </c:pt>
                <c:pt idx="1015">
                  <c:v>0.92600000000000005</c:v>
                </c:pt>
                <c:pt idx="1016">
                  <c:v>0.95299999999999996</c:v>
                </c:pt>
                <c:pt idx="1017">
                  <c:v>0.92300000000000004</c:v>
                </c:pt>
                <c:pt idx="1018">
                  <c:v>0.93799999999999994</c:v>
                </c:pt>
                <c:pt idx="1019">
                  <c:v>0.93600000000000005</c:v>
                </c:pt>
                <c:pt idx="1020">
                  <c:v>0.95199999999999996</c:v>
                </c:pt>
                <c:pt idx="1021">
                  <c:v>0.95599999999999996</c:v>
                </c:pt>
                <c:pt idx="1022">
                  <c:v>0.89800000000000002</c:v>
                </c:pt>
                <c:pt idx="1023">
                  <c:v>0.90200000000000002</c:v>
                </c:pt>
                <c:pt idx="1024">
                  <c:v>0.92800000000000005</c:v>
                </c:pt>
                <c:pt idx="1025">
                  <c:v>0.94899999999999995</c:v>
                </c:pt>
                <c:pt idx="1026">
                  <c:v>0.96099999999999997</c:v>
                </c:pt>
                <c:pt idx="1027">
                  <c:v>0.94799999999999995</c:v>
                </c:pt>
                <c:pt idx="1028">
                  <c:v>0.94199999999999995</c:v>
                </c:pt>
                <c:pt idx="1029">
                  <c:v>0.92900000000000005</c:v>
                </c:pt>
                <c:pt idx="1030">
                  <c:v>0.92900000000000005</c:v>
                </c:pt>
                <c:pt idx="1031">
                  <c:v>0.94199999999999995</c:v>
                </c:pt>
                <c:pt idx="1032">
                  <c:v>0.96599999999999997</c:v>
                </c:pt>
                <c:pt idx="1033">
                  <c:v>0.94199999999999995</c:v>
                </c:pt>
                <c:pt idx="1034">
                  <c:v>0.93700000000000006</c:v>
                </c:pt>
                <c:pt idx="1035">
                  <c:v>0.95599999999999996</c:v>
                </c:pt>
                <c:pt idx="1036">
                  <c:v>0.95899999999999996</c:v>
                </c:pt>
                <c:pt idx="1037">
                  <c:v>0.9</c:v>
                </c:pt>
                <c:pt idx="1038">
                  <c:v>0.96</c:v>
                </c:pt>
                <c:pt idx="1039">
                  <c:v>0.94299999999999995</c:v>
                </c:pt>
                <c:pt idx="1040">
                  <c:v>0.94299999999999995</c:v>
                </c:pt>
                <c:pt idx="1041">
                  <c:v>0.90400000000000003</c:v>
                </c:pt>
                <c:pt idx="1042">
                  <c:v>0.91500000000000004</c:v>
                </c:pt>
                <c:pt idx="1043">
                  <c:v>0.93200000000000005</c:v>
                </c:pt>
                <c:pt idx="1044">
                  <c:v>0.92300000000000004</c:v>
                </c:pt>
                <c:pt idx="1045">
                  <c:v>0.92600000000000005</c:v>
                </c:pt>
                <c:pt idx="1046">
                  <c:v>0.94399999999999995</c:v>
                </c:pt>
                <c:pt idx="1047">
                  <c:v>0.93899999999999995</c:v>
                </c:pt>
                <c:pt idx="1048">
                  <c:v>0.94599999999999995</c:v>
                </c:pt>
                <c:pt idx="1049">
                  <c:v>0.95899999999999996</c:v>
                </c:pt>
                <c:pt idx="1050">
                  <c:v>0.91900000000000004</c:v>
                </c:pt>
                <c:pt idx="1051">
                  <c:v>0.96099999999999997</c:v>
                </c:pt>
                <c:pt idx="1052">
                  <c:v>0.93899999999999995</c:v>
                </c:pt>
                <c:pt idx="1053">
                  <c:v>0.93600000000000005</c:v>
                </c:pt>
                <c:pt idx="1054">
                  <c:v>0.92300000000000004</c:v>
                </c:pt>
                <c:pt idx="1055">
                  <c:v>0.92500000000000004</c:v>
                </c:pt>
                <c:pt idx="1056">
                  <c:v>0.95</c:v>
                </c:pt>
                <c:pt idx="1057">
                  <c:v>0.90100000000000002</c:v>
                </c:pt>
                <c:pt idx="1058">
                  <c:v>0.95799999999999996</c:v>
                </c:pt>
                <c:pt idx="1059">
                  <c:v>0.96199999999999997</c:v>
                </c:pt>
                <c:pt idx="1060">
                  <c:v>0.95099999999999996</c:v>
                </c:pt>
                <c:pt idx="1061">
                  <c:v>0.92600000000000005</c:v>
                </c:pt>
                <c:pt idx="1062">
                  <c:v>0.93300000000000005</c:v>
                </c:pt>
                <c:pt idx="1063">
                  <c:v>0.93400000000000005</c:v>
                </c:pt>
                <c:pt idx="1064">
                  <c:v>0.93500000000000005</c:v>
                </c:pt>
                <c:pt idx="1065">
                  <c:v>0.92200000000000004</c:v>
                </c:pt>
                <c:pt idx="1066">
                  <c:v>0.95399999999999996</c:v>
                </c:pt>
                <c:pt idx="1067">
                  <c:v>0.94599999999999995</c:v>
                </c:pt>
                <c:pt idx="1068">
                  <c:v>0.94399999999999995</c:v>
                </c:pt>
                <c:pt idx="1069">
                  <c:v>0.93799999999999994</c:v>
                </c:pt>
                <c:pt idx="1070">
                  <c:v>0.93899999999999995</c:v>
                </c:pt>
                <c:pt idx="1071">
                  <c:v>0.94799999999999995</c:v>
                </c:pt>
                <c:pt idx="1072">
                  <c:v>0.92600000000000005</c:v>
                </c:pt>
                <c:pt idx="1073">
                  <c:v>0.94399999999999995</c:v>
                </c:pt>
                <c:pt idx="1074">
                  <c:v>0.94099999999999995</c:v>
                </c:pt>
                <c:pt idx="1075">
                  <c:v>0.94</c:v>
                </c:pt>
                <c:pt idx="1076">
                  <c:v>0.93500000000000005</c:v>
                </c:pt>
                <c:pt idx="1077">
                  <c:v>0.92800000000000005</c:v>
                </c:pt>
                <c:pt idx="1078">
                  <c:v>0.93300000000000005</c:v>
                </c:pt>
                <c:pt idx="1079">
                  <c:v>0.95</c:v>
                </c:pt>
                <c:pt idx="1080">
                  <c:v>0.94399999999999995</c:v>
                </c:pt>
                <c:pt idx="1081">
                  <c:v>0.96299999999999997</c:v>
                </c:pt>
                <c:pt idx="1082">
                  <c:v>0.94599999999999995</c:v>
                </c:pt>
                <c:pt idx="1083">
                  <c:v>0.90700000000000003</c:v>
                </c:pt>
                <c:pt idx="1084">
                  <c:v>0.93</c:v>
                </c:pt>
                <c:pt idx="1085">
                  <c:v>0.93100000000000005</c:v>
                </c:pt>
                <c:pt idx="1086">
                  <c:v>0.94199999999999995</c:v>
                </c:pt>
                <c:pt idx="1087">
                  <c:v>0.93799999999999994</c:v>
                </c:pt>
                <c:pt idx="1088">
                  <c:v>0.93100000000000005</c:v>
                </c:pt>
                <c:pt idx="1089">
                  <c:v>0.95899999999999996</c:v>
                </c:pt>
                <c:pt idx="1090">
                  <c:v>0.94499999999999995</c:v>
                </c:pt>
                <c:pt idx="1091">
                  <c:v>0.93200000000000005</c:v>
                </c:pt>
                <c:pt idx="1092">
                  <c:v>0.94199999999999995</c:v>
                </c:pt>
                <c:pt idx="1093">
                  <c:v>0.92500000000000004</c:v>
                </c:pt>
                <c:pt idx="1094">
                  <c:v>0.93899999999999995</c:v>
                </c:pt>
                <c:pt idx="1095">
                  <c:v>0.93700000000000006</c:v>
                </c:pt>
                <c:pt idx="1096">
                  <c:v>0.95599999999999996</c:v>
                </c:pt>
                <c:pt idx="1097">
                  <c:v>0.93400000000000005</c:v>
                </c:pt>
                <c:pt idx="1098">
                  <c:v>0.92500000000000004</c:v>
                </c:pt>
                <c:pt idx="1099">
                  <c:v>0.92700000000000005</c:v>
                </c:pt>
                <c:pt idx="1100">
                  <c:v>0.94199999999999995</c:v>
                </c:pt>
                <c:pt idx="1101">
                  <c:v>0.94</c:v>
                </c:pt>
                <c:pt idx="1102">
                  <c:v>0.94</c:v>
                </c:pt>
                <c:pt idx="1103">
                  <c:v>0.92900000000000005</c:v>
                </c:pt>
                <c:pt idx="1104">
                  <c:v>0.93100000000000005</c:v>
                </c:pt>
                <c:pt idx="1105">
                  <c:v>0.93799999999999994</c:v>
                </c:pt>
                <c:pt idx="1106">
                  <c:v>0.94899999999999995</c:v>
                </c:pt>
                <c:pt idx="1107">
                  <c:v>0.93100000000000005</c:v>
                </c:pt>
                <c:pt idx="1108">
                  <c:v>0.93600000000000005</c:v>
                </c:pt>
                <c:pt idx="1109">
                  <c:v>0.91300000000000003</c:v>
                </c:pt>
                <c:pt idx="1110">
                  <c:v>0.94399999999999995</c:v>
                </c:pt>
                <c:pt idx="1111">
                  <c:v>0.92400000000000004</c:v>
                </c:pt>
                <c:pt idx="1112">
                  <c:v>0.95899999999999996</c:v>
                </c:pt>
                <c:pt idx="1113">
                  <c:v>0.94499999999999995</c:v>
                </c:pt>
                <c:pt idx="1114">
                  <c:v>0.95199999999999996</c:v>
                </c:pt>
                <c:pt idx="1115">
                  <c:v>0.93200000000000005</c:v>
                </c:pt>
                <c:pt idx="1116">
                  <c:v>0.95</c:v>
                </c:pt>
                <c:pt idx="1117">
                  <c:v>0.93600000000000005</c:v>
                </c:pt>
                <c:pt idx="1118">
                  <c:v>0.94499999999999995</c:v>
                </c:pt>
                <c:pt idx="1119">
                  <c:v>0.94799999999999995</c:v>
                </c:pt>
                <c:pt idx="1120">
                  <c:v>0.93100000000000005</c:v>
                </c:pt>
                <c:pt idx="1121">
                  <c:v>0.92900000000000005</c:v>
                </c:pt>
                <c:pt idx="1122">
                  <c:v>0.95599999999999996</c:v>
                </c:pt>
                <c:pt idx="1123">
                  <c:v>0.93600000000000005</c:v>
                </c:pt>
                <c:pt idx="1124">
                  <c:v>0.93700000000000006</c:v>
                </c:pt>
                <c:pt idx="1125">
                  <c:v>0.92300000000000004</c:v>
                </c:pt>
                <c:pt idx="1126">
                  <c:v>0.93799999999999994</c:v>
                </c:pt>
                <c:pt idx="1127">
                  <c:v>0.95699999999999996</c:v>
                </c:pt>
                <c:pt idx="1128">
                  <c:v>0.90800000000000003</c:v>
                </c:pt>
                <c:pt idx="1129">
                  <c:v>0.92900000000000005</c:v>
                </c:pt>
                <c:pt idx="1130">
                  <c:v>0.95699999999999996</c:v>
                </c:pt>
                <c:pt idx="1131">
                  <c:v>0.89500000000000002</c:v>
                </c:pt>
                <c:pt idx="1132">
                  <c:v>0.92200000000000004</c:v>
                </c:pt>
                <c:pt idx="1133">
                  <c:v>0.92400000000000004</c:v>
                </c:pt>
                <c:pt idx="1134">
                  <c:v>0.93</c:v>
                </c:pt>
                <c:pt idx="1135">
                  <c:v>0.89600000000000002</c:v>
                </c:pt>
                <c:pt idx="1136">
                  <c:v>0.93700000000000006</c:v>
                </c:pt>
                <c:pt idx="1137">
                  <c:v>0.92700000000000005</c:v>
                </c:pt>
                <c:pt idx="1138">
                  <c:v>0.92300000000000004</c:v>
                </c:pt>
                <c:pt idx="1139">
                  <c:v>0.92</c:v>
                </c:pt>
                <c:pt idx="1140">
                  <c:v>0.91300000000000003</c:v>
                </c:pt>
                <c:pt idx="1141">
                  <c:v>0.92800000000000005</c:v>
                </c:pt>
                <c:pt idx="1142">
                  <c:v>0.96099999999999997</c:v>
                </c:pt>
                <c:pt idx="1143">
                  <c:v>0.89500000000000002</c:v>
                </c:pt>
                <c:pt idx="1144">
                  <c:v>0.95099999999999996</c:v>
                </c:pt>
                <c:pt idx="1145">
                  <c:v>0.93400000000000005</c:v>
                </c:pt>
                <c:pt idx="1146">
                  <c:v>0.95899999999999996</c:v>
                </c:pt>
                <c:pt idx="1147">
                  <c:v>0.96699999999999997</c:v>
                </c:pt>
                <c:pt idx="1148">
                  <c:v>0.94199999999999995</c:v>
                </c:pt>
                <c:pt idx="1149">
                  <c:v>0.95</c:v>
                </c:pt>
                <c:pt idx="1150">
                  <c:v>0.93799999999999994</c:v>
                </c:pt>
                <c:pt idx="1151">
                  <c:v>0.92</c:v>
                </c:pt>
                <c:pt idx="1152">
                  <c:v>0.95399999999999996</c:v>
                </c:pt>
                <c:pt idx="1153">
                  <c:v>0.92100000000000004</c:v>
                </c:pt>
                <c:pt idx="1154">
                  <c:v>0.93300000000000005</c:v>
                </c:pt>
                <c:pt idx="1155">
                  <c:v>0.92600000000000005</c:v>
                </c:pt>
                <c:pt idx="1156">
                  <c:v>0.91800000000000004</c:v>
                </c:pt>
                <c:pt idx="1157">
                  <c:v>0.94099999999999995</c:v>
                </c:pt>
                <c:pt idx="1158">
                  <c:v>0.94299999999999995</c:v>
                </c:pt>
                <c:pt idx="1159">
                  <c:v>0.93799999999999994</c:v>
                </c:pt>
                <c:pt idx="1160">
                  <c:v>0.94099999999999995</c:v>
                </c:pt>
                <c:pt idx="1161">
                  <c:v>0.91800000000000004</c:v>
                </c:pt>
                <c:pt idx="1162">
                  <c:v>0.94399999999999995</c:v>
                </c:pt>
                <c:pt idx="1163">
                  <c:v>0.91100000000000003</c:v>
                </c:pt>
                <c:pt idx="1164">
                  <c:v>0.91700000000000004</c:v>
                </c:pt>
                <c:pt idx="1165">
                  <c:v>0.91800000000000004</c:v>
                </c:pt>
                <c:pt idx="1166">
                  <c:v>0.94199999999999995</c:v>
                </c:pt>
                <c:pt idx="1167">
                  <c:v>0.94699999999999995</c:v>
                </c:pt>
                <c:pt idx="1168">
                  <c:v>0.93100000000000005</c:v>
                </c:pt>
                <c:pt idx="1169">
                  <c:v>0.93200000000000005</c:v>
                </c:pt>
                <c:pt idx="1170">
                  <c:v>0.95799999999999996</c:v>
                </c:pt>
                <c:pt idx="1171">
                  <c:v>0.94599999999999995</c:v>
                </c:pt>
                <c:pt idx="1172">
                  <c:v>0.94199999999999995</c:v>
                </c:pt>
                <c:pt idx="1173">
                  <c:v>0.92900000000000005</c:v>
                </c:pt>
                <c:pt idx="1174">
                  <c:v>0.92800000000000005</c:v>
                </c:pt>
                <c:pt idx="1175">
                  <c:v>0.93600000000000005</c:v>
                </c:pt>
                <c:pt idx="1176">
                  <c:v>0.93300000000000005</c:v>
                </c:pt>
                <c:pt idx="1177">
                  <c:v>0.95499999999999996</c:v>
                </c:pt>
                <c:pt idx="1178">
                  <c:v>0.92900000000000005</c:v>
                </c:pt>
                <c:pt idx="1179">
                  <c:v>0.95699999999999996</c:v>
                </c:pt>
                <c:pt idx="1180">
                  <c:v>0.94299999999999995</c:v>
                </c:pt>
                <c:pt idx="1181">
                  <c:v>0.91700000000000004</c:v>
                </c:pt>
                <c:pt idx="1182">
                  <c:v>0.91700000000000004</c:v>
                </c:pt>
                <c:pt idx="1183">
                  <c:v>0.91700000000000004</c:v>
                </c:pt>
                <c:pt idx="1184">
                  <c:v>0.93500000000000005</c:v>
                </c:pt>
                <c:pt idx="1185">
                  <c:v>0.92400000000000004</c:v>
                </c:pt>
                <c:pt idx="1186">
                  <c:v>0.91300000000000003</c:v>
                </c:pt>
                <c:pt idx="1187">
                  <c:v>0.92800000000000005</c:v>
                </c:pt>
                <c:pt idx="1188">
                  <c:v>0.91</c:v>
                </c:pt>
                <c:pt idx="1189">
                  <c:v>0.93</c:v>
                </c:pt>
                <c:pt idx="1190">
                  <c:v>0.94099999999999995</c:v>
                </c:pt>
                <c:pt idx="1191">
                  <c:v>0.93400000000000005</c:v>
                </c:pt>
                <c:pt idx="1192">
                  <c:v>0.93300000000000005</c:v>
                </c:pt>
                <c:pt idx="1193">
                  <c:v>0.92600000000000005</c:v>
                </c:pt>
                <c:pt idx="1194">
                  <c:v>0.92500000000000004</c:v>
                </c:pt>
                <c:pt idx="1195">
                  <c:v>0.93400000000000005</c:v>
                </c:pt>
                <c:pt idx="1196">
                  <c:v>0.93200000000000005</c:v>
                </c:pt>
                <c:pt idx="1197">
                  <c:v>0.92500000000000004</c:v>
                </c:pt>
                <c:pt idx="1198">
                  <c:v>0.92600000000000005</c:v>
                </c:pt>
                <c:pt idx="1199">
                  <c:v>0.93400000000000005</c:v>
                </c:pt>
                <c:pt idx="1200">
                  <c:v>0.91700000000000004</c:v>
                </c:pt>
                <c:pt idx="1201">
                  <c:v>0.93400000000000005</c:v>
                </c:pt>
                <c:pt idx="1202">
                  <c:v>0.93799999999999994</c:v>
                </c:pt>
                <c:pt idx="1203">
                  <c:v>0.90800000000000003</c:v>
                </c:pt>
                <c:pt idx="1204">
                  <c:v>0.92200000000000004</c:v>
                </c:pt>
                <c:pt idx="1205">
                  <c:v>0.93500000000000005</c:v>
                </c:pt>
                <c:pt idx="1206">
                  <c:v>0.93500000000000005</c:v>
                </c:pt>
                <c:pt idx="1207">
                  <c:v>0.88</c:v>
                </c:pt>
                <c:pt idx="1208">
                  <c:v>0.94899999999999995</c:v>
                </c:pt>
                <c:pt idx="1209">
                  <c:v>0.92600000000000005</c:v>
                </c:pt>
                <c:pt idx="1210">
                  <c:v>0.92700000000000005</c:v>
                </c:pt>
                <c:pt idx="1211">
                  <c:v>0.94799999999999995</c:v>
                </c:pt>
                <c:pt idx="1212">
                  <c:v>0.90500000000000003</c:v>
                </c:pt>
                <c:pt idx="1213">
                  <c:v>0.90300000000000002</c:v>
                </c:pt>
                <c:pt idx="1214">
                  <c:v>0.95599999999999996</c:v>
                </c:pt>
                <c:pt idx="1215">
                  <c:v>0.94299999999999995</c:v>
                </c:pt>
                <c:pt idx="1216">
                  <c:v>0.96699999999999997</c:v>
                </c:pt>
                <c:pt idx="1217">
                  <c:v>0.92400000000000004</c:v>
                </c:pt>
                <c:pt idx="1218">
                  <c:v>0.94799999999999995</c:v>
                </c:pt>
                <c:pt idx="1219">
                  <c:v>0.93700000000000006</c:v>
                </c:pt>
                <c:pt idx="1220">
                  <c:v>0.91700000000000004</c:v>
                </c:pt>
                <c:pt idx="1221">
                  <c:v>0.93500000000000005</c:v>
                </c:pt>
                <c:pt idx="1222">
                  <c:v>0.93300000000000005</c:v>
                </c:pt>
                <c:pt idx="1223">
                  <c:v>0.94299999999999995</c:v>
                </c:pt>
                <c:pt idx="1224">
                  <c:v>0.93799999999999994</c:v>
                </c:pt>
                <c:pt idx="1225">
                  <c:v>0.96</c:v>
                </c:pt>
                <c:pt idx="1226">
                  <c:v>0.95</c:v>
                </c:pt>
                <c:pt idx="1227">
                  <c:v>0.94199999999999995</c:v>
                </c:pt>
                <c:pt idx="1228">
                  <c:v>0.92400000000000004</c:v>
                </c:pt>
                <c:pt idx="1229">
                  <c:v>0.95299999999999996</c:v>
                </c:pt>
                <c:pt idx="1230">
                  <c:v>0.92800000000000005</c:v>
                </c:pt>
                <c:pt idx="1231">
                  <c:v>0.94099999999999995</c:v>
                </c:pt>
                <c:pt idx="1232">
                  <c:v>0.90200000000000002</c:v>
                </c:pt>
                <c:pt idx="1233">
                  <c:v>0.89200000000000002</c:v>
                </c:pt>
                <c:pt idx="1234">
                  <c:v>0.93600000000000005</c:v>
                </c:pt>
                <c:pt idx="1235">
                  <c:v>0.94399999999999995</c:v>
                </c:pt>
                <c:pt idx="1236">
                  <c:v>0.91700000000000004</c:v>
                </c:pt>
                <c:pt idx="1237">
                  <c:v>0.89600000000000002</c:v>
                </c:pt>
                <c:pt idx="1238">
                  <c:v>0.93400000000000005</c:v>
                </c:pt>
                <c:pt idx="1239">
                  <c:v>0.90600000000000003</c:v>
                </c:pt>
                <c:pt idx="1240">
                  <c:v>0.93400000000000005</c:v>
                </c:pt>
                <c:pt idx="1241">
                  <c:v>0.95799999999999996</c:v>
                </c:pt>
                <c:pt idx="1242">
                  <c:v>0.94799999999999995</c:v>
                </c:pt>
                <c:pt idx="1243">
                  <c:v>0.95699999999999996</c:v>
                </c:pt>
                <c:pt idx="1244">
                  <c:v>0.92900000000000005</c:v>
                </c:pt>
                <c:pt idx="1245">
                  <c:v>0.92700000000000005</c:v>
                </c:pt>
                <c:pt idx="1246">
                  <c:v>0.94399999999999995</c:v>
                </c:pt>
                <c:pt idx="1247">
                  <c:v>0.95</c:v>
                </c:pt>
                <c:pt idx="1248">
                  <c:v>0.94399999999999995</c:v>
                </c:pt>
                <c:pt idx="1249">
                  <c:v>0.92800000000000005</c:v>
                </c:pt>
                <c:pt idx="1250">
                  <c:v>0.93400000000000005</c:v>
                </c:pt>
                <c:pt idx="1251">
                  <c:v>0.93200000000000005</c:v>
                </c:pt>
                <c:pt idx="1252">
                  <c:v>0.94099999999999995</c:v>
                </c:pt>
                <c:pt idx="1253">
                  <c:v>0.90800000000000003</c:v>
                </c:pt>
                <c:pt idx="1254">
                  <c:v>0.93400000000000005</c:v>
                </c:pt>
                <c:pt idx="1255">
                  <c:v>0.93799999999999994</c:v>
                </c:pt>
                <c:pt idx="1256">
                  <c:v>0.93100000000000005</c:v>
                </c:pt>
                <c:pt idx="1257">
                  <c:v>0.93899999999999995</c:v>
                </c:pt>
                <c:pt idx="1258">
                  <c:v>0.91200000000000003</c:v>
                </c:pt>
                <c:pt idx="1259">
                  <c:v>0.89100000000000001</c:v>
                </c:pt>
                <c:pt idx="1260">
                  <c:v>0.95</c:v>
                </c:pt>
                <c:pt idx="1261">
                  <c:v>0.93899999999999995</c:v>
                </c:pt>
                <c:pt idx="1262">
                  <c:v>0.92100000000000004</c:v>
                </c:pt>
                <c:pt idx="1263">
                  <c:v>0.93700000000000006</c:v>
                </c:pt>
                <c:pt idx="1264">
                  <c:v>0.91</c:v>
                </c:pt>
                <c:pt idx="1265">
                  <c:v>0.9</c:v>
                </c:pt>
                <c:pt idx="1266">
                  <c:v>0.94199999999999995</c:v>
                </c:pt>
                <c:pt idx="1267">
                  <c:v>0.91600000000000004</c:v>
                </c:pt>
                <c:pt idx="1268">
                  <c:v>0.92800000000000005</c:v>
                </c:pt>
                <c:pt idx="1269">
                  <c:v>0.93200000000000005</c:v>
                </c:pt>
                <c:pt idx="1270">
                  <c:v>0.91800000000000004</c:v>
                </c:pt>
                <c:pt idx="1271">
                  <c:v>0.90400000000000003</c:v>
                </c:pt>
                <c:pt idx="1272">
                  <c:v>0.93</c:v>
                </c:pt>
                <c:pt idx="1273">
                  <c:v>0.95099999999999996</c:v>
                </c:pt>
                <c:pt idx="1274">
                  <c:v>0.93899999999999995</c:v>
                </c:pt>
                <c:pt idx="1275">
                  <c:v>0.94199999999999995</c:v>
                </c:pt>
                <c:pt idx="1276">
                  <c:v>0.89800000000000002</c:v>
                </c:pt>
                <c:pt idx="1277">
                  <c:v>0.92100000000000004</c:v>
                </c:pt>
                <c:pt idx="1278">
                  <c:v>0.93500000000000005</c:v>
                </c:pt>
                <c:pt idx="1279">
                  <c:v>0.93500000000000005</c:v>
                </c:pt>
                <c:pt idx="1280">
                  <c:v>0.92300000000000004</c:v>
                </c:pt>
                <c:pt idx="1281">
                  <c:v>0.94399999999999995</c:v>
                </c:pt>
                <c:pt idx="1282">
                  <c:v>0.93799999999999994</c:v>
                </c:pt>
                <c:pt idx="1283">
                  <c:v>0.94499999999999995</c:v>
                </c:pt>
                <c:pt idx="1284">
                  <c:v>0.94199999999999995</c:v>
                </c:pt>
                <c:pt idx="1285">
                  <c:v>0.91900000000000004</c:v>
                </c:pt>
                <c:pt idx="1286">
                  <c:v>0.92300000000000004</c:v>
                </c:pt>
                <c:pt idx="1287">
                  <c:v>0.93799999999999994</c:v>
                </c:pt>
                <c:pt idx="1288">
                  <c:v>0.92200000000000004</c:v>
                </c:pt>
                <c:pt idx="1289">
                  <c:v>0.94299999999999995</c:v>
                </c:pt>
                <c:pt idx="1290">
                  <c:v>0.93</c:v>
                </c:pt>
                <c:pt idx="1291">
                  <c:v>0.93500000000000005</c:v>
                </c:pt>
                <c:pt idx="1292">
                  <c:v>0.91</c:v>
                </c:pt>
                <c:pt idx="1293">
                  <c:v>0.96299999999999997</c:v>
                </c:pt>
                <c:pt idx="1294">
                  <c:v>0.92300000000000004</c:v>
                </c:pt>
                <c:pt idx="1295">
                  <c:v>0.94699999999999995</c:v>
                </c:pt>
                <c:pt idx="1296">
                  <c:v>0.94199999999999995</c:v>
                </c:pt>
                <c:pt idx="1297">
                  <c:v>0.92300000000000004</c:v>
                </c:pt>
                <c:pt idx="1298">
                  <c:v>0.93500000000000005</c:v>
                </c:pt>
                <c:pt idx="1299">
                  <c:v>0.94</c:v>
                </c:pt>
                <c:pt idx="1300">
                  <c:v>0.93799999999999994</c:v>
                </c:pt>
                <c:pt idx="1301">
                  <c:v>0.95099999999999996</c:v>
                </c:pt>
                <c:pt idx="1302">
                  <c:v>0.94399999999999995</c:v>
                </c:pt>
                <c:pt idx="1303">
                  <c:v>0.92700000000000005</c:v>
                </c:pt>
                <c:pt idx="1304">
                  <c:v>0.93300000000000005</c:v>
                </c:pt>
                <c:pt idx="1305">
                  <c:v>0.93100000000000005</c:v>
                </c:pt>
                <c:pt idx="1306">
                  <c:v>0.94299999999999995</c:v>
                </c:pt>
                <c:pt idx="1307">
                  <c:v>0.95599999999999996</c:v>
                </c:pt>
                <c:pt idx="1308">
                  <c:v>0.92700000000000005</c:v>
                </c:pt>
                <c:pt idx="1309">
                  <c:v>0.91700000000000004</c:v>
                </c:pt>
                <c:pt idx="1310">
                  <c:v>0.95099999999999996</c:v>
                </c:pt>
                <c:pt idx="1311">
                  <c:v>0.91900000000000004</c:v>
                </c:pt>
                <c:pt idx="1312">
                  <c:v>0.93</c:v>
                </c:pt>
                <c:pt idx="1313">
                  <c:v>0.92600000000000005</c:v>
                </c:pt>
                <c:pt idx="1314">
                  <c:v>0.93400000000000005</c:v>
                </c:pt>
                <c:pt idx="1315">
                  <c:v>0.93200000000000005</c:v>
                </c:pt>
                <c:pt idx="1316">
                  <c:v>0.92</c:v>
                </c:pt>
                <c:pt idx="1317">
                  <c:v>0.95299999999999996</c:v>
                </c:pt>
                <c:pt idx="1318">
                  <c:v>0.95099999999999996</c:v>
                </c:pt>
                <c:pt idx="1319">
                  <c:v>0.96199999999999997</c:v>
                </c:pt>
                <c:pt idx="1320">
                  <c:v>0.93</c:v>
                </c:pt>
                <c:pt idx="1321">
                  <c:v>0.94699999999999995</c:v>
                </c:pt>
                <c:pt idx="1322">
                  <c:v>0.93700000000000006</c:v>
                </c:pt>
                <c:pt idx="1323">
                  <c:v>0.94399999999999995</c:v>
                </c:pt>
                <c:pt idx="1324">
                  <c:v>0.92</c:v>
                </c:pt>
                <c:pt idx="1325">
                  <c:v>0.93400000000000005</c:v>
                </c:pt>
                <c:pt idx="1326">
                  <c:v>0.94399999999999995</c:v>
                </c:pt>
                <c:pt idx="1327">
                  <c:v>0.94099999999999995</c:v>
                </c:pt>
                <c:pt idx="1328">
                  <c:v>0.94799999999999995</c:v>
                </c:pt>
                <c:pt idx="1329">
                  <c:v>0.92</c:v>
                </c:pt>
                <c:pt idx="1330">
                  <c:v>0.95199999999999996</c:v>
                </c:pt>
                <c:pt idx="1331">
                  <c:v>0.95699999999999996</c:v>
                </c:pt>
                <c:pt idx="1332">
                  <c:v>0.91700000000000004</c:v>
                </c:pt>
                <c:pt idx="1333">
                  <c:v>0.92500000000000004</c:v>
                </c:pt>
                <c:pt idx="1334">
                  <c:v>0.95099999999999996</c:v>
                </c:pt>
                <c:pt idx="1335">
                  <c:v>0.94899999999999995</c:v>
                </c:pt>
                <c:pt idx="1336">
                  <c:v>0.93500000000000005</c:v>
                </c:pt>
                <c:pt idx="1337">
                  <c:v>0.88300000000000001</c:v>
                </c:pt>
                <c:pt idx="1338">
                  <c:v>0.93899999999999995</c:v>
                </c:pt>
                <c:pt idx="1339">
                  <c:v>0.93300000000000005</c:v>
                </c:pt>
                <c:pt idx="1340">
                  <c:v>0.93300000000000005</c:v>
                </c:pt>
                <c:pt idx="1341">
                  <c:v>0.93600000000000005</c:v>
                </c:pt>
                <c:pt idx="1342">
                  <c:v>0.92500000000000004</c:v>
                </c:pt>
                <c:pt idx="1343">
                  <c:v>0.93600000000000005</c:v>
                </c:pt>
                <c:pt idx="1344">
                  <c:v>0.90900000000000003</c:v>
                </c:pt>
                <c:pt idx="1345">
                  <c:v>0.95799999999999996</c:v>
                </c:pt>
                <c:pt idx="1346">
                  <c:v>0.96199999999999997</c:v>
                </c:pt>
                <c:pt idx="1347">
                  <c:v>0.90500000000000003</c:v>
                </c:pt>
                <c:pt idx="1348">
                  <c:v>0.95</c:v>
                </c:pt>
                <c:pt idx="1349">
                  <c:v>0.93100000000000005</c:v>
                </c:pt>
                <c:pt idx="1350">
                  <c:v>0.95399999999999996</c:v>
                </c:pt>
                <c:pt idx="1351">
                  <c:v>0.96199999999999997</c:v>
                </c:pt>
                <c:pt idx="1352">
                  <c:v>0.94199999999999995</c:v>
                </c:pt>
                <c:pt idx="1353">
                  <c:v>0.92200000000000004</c:v>
                </c:pt>
                <c:pt idx="1354">
                  <c:v>0.93600000000000005</c:v>
                </c:pt>
                <c:pt idx="1355">
                  <c:v>0.92200000000000004</c:v>
                </c:pt>
                <c:pt idx="1356">
                  <c:v>0.91800000000000004</c:v>
                </c:pt>
                <c:pt idx="1357">
                  <c:v>0.95899999999999996</c:v>
                </c:pt>
                <c:pt idx="1358">
                  <c:v>0.95199999999999996</c:v>
                </c:pt>
                <c:pt idx="1359">
                  <c:v>0.93700000000000006</c:v>
                </c:pt>
                <c:pt idx="1360">
                  <c:v>0.93300000000000005</c:v>
                </c:pt>
                <c:pt idx="1361">
                  <c:v>0.94899999999999995</c:v>
                </c:pt>
                <c:pt idx="1362">
                  <c:v>0.93500000000000005</c:v>
                </c:pt>
                <c:pt idx="1363">
                  <c:v>0.9</c:v>
                </c:pt>
                <c:pt idx="1364">
                  <c:v>0.95</c:v>
                </c:pt>
                <c:pt idx="1365">
                  <c:v>0.91800000000000004</c:v>
                </c:pt>
                <c:pt idx="1366">
                  <c:v>0.91900000000000004</c:v>
                </c:pt>
                <c:pt idx="1367">
                  <c:v>0.93300000000000005</c:v>
                </c:pt>
                <c:pt idx="1368">
                  <c:v>0.90900000000000003</c:v>
                </c:pt>
                <c:pt idx="1369">
                  <c:v>0.93600000000000005</c:v>
                </c:pt>
                <c:pt idx="1370">
                  <c:v>0.91</c:v>
                </c:pt>
                <c:pt idx="1371">
                  <c:v>0.92900000000000005</c:v>
                </c:pt>
                <c:pt idx="1372">
                  <c:v>0.95899999999999996</c:v>
                </c:pt>
                <c:pt idx="1373">
                  <c:v>0.93400000000000005</c:v>
                </c:pt>
                <c:pt idx="1374">
                  <c:v>0.90300000000000002</c:v>
                </c:pt>
                <c:pt idx="1375">
                  <c:v>0.94199999999999995</c:v>
                </c:pt>
                <c:pt idx="1376">
                  <c:v>0.93100000000000005</c:v>
                </c:pt>
                <c:pt idx="1377">
                  <c:v>0.93899999999999995</c:v>
                </c:pt>
                <c:pt idx="1378">
                  <c:v>0.94599999999999995</c:v>
                </c:pt>
                <c:pt idx="1379">
                  <c:v>0.91900000000000004</c:v>
                </c:pt>
                <c:pt idx="1380">
                  <c:v>0.91500000000000004</c:v>
                </c:pt>
                <c:pt idx="1381">
                  <c:v>0.94199999999999995</c:v>
                </c:pt>
                <c:pt idx="1382">
                  <c:v>0.94699999999999995</c:v>
                </c:pt>
                <c:pt idx="1383">
                  <c:v>0.90300000000000002</c:v>
                </c:pt>
                <c:pt idx="1384">
                  <c:v>0.94399999999999995</c:v>
                </c:pt>
                <c:pt idx="1385">
                  <c:v>0.95299999999999996</c:v>
                </c:pt>
                <c:pt idx="1386">
                  <c:v>0.90900000000000003</c:v>
                </c:pt>
                <c:pt idx="1387">
                  <c:v>0.90900000000000003</c:v>
                </c:pt>
                <c:pt idx="1388">
                  <c:v>0.92500000000000004</c:v>
                </c:pt>
                <c:pt idx="1389">
                  <c:v>0.90600000000000003</c:v>
                </c:pt>
                <c:pt idx="1390">
                  <c:v>0.90400000000000003</c:v>
                </c:pt>
                <c:pt idx="1391">
                  <c:v>0.93600000000000005</c:v>
                </c:pt>
                <c:pt idx="1392">
                  <c:v>0.92400000000000004</c:v>
                </c:pt>
                <c:pt idx="1393">
                  <c:v>0.93600000000000005</c:v>
                </c:pt>
                <c:pt idx="1394">
                  <c:v>0.90500000000000003</c:v>
                </c:pt>
                <c:pt idx="1395">
                  <c:v>0.91400000000000003</c:v>
                </c:pt>
                <c:pt idx="1396">
                  <c:v>0.92800000000000005</c:v>
                </c:pt>
                <c:pt idx="1397">
                  <c:v>0.91800000000000004</c:v>
                </c:pt>
                <c:pt idx="1398">
                  <c:v>0.93400000000000005</c:v>
                </c:pt>
                <c:pt idx="1399">
                  <c:v>0.91800000000000004</c:v>
                </c:pt>
                <c:pt idx="1400">
                  <c:v>0.92900000000000005</c:v>
                </c:pt>
                <c:pt idx="1401">
                  <c:v>0.93500000000000005</c:v>
                </c:pt>
                <c:pt idx="1402">
                  <c:v>0.93200000000000005</c:v>
                </c:pt>
                <c:pt idx="1403">
                  <c:v>0.92500000000000004</c:v>
                </c:pt>
                <c:pt idx="1404">
                  <c:v>0.94799999999999995</c:v>
                </c:pt>
                <c:pt idx="1405">
                  <c:v>0.93899999999999995</c:v>
                </c:pt>
                <c:pt idx="1406">
                  <c:v>0.93300000000000005</c:v>
                </c:pt>
                <c:pt idx="1407">
                  <c:v>0.94699999999999995</c:v>
                </c:pt>
                <c:pt idx="1408">
                  <c:v>0.89700000000000002</c:v>
                </c:pt>
                <c:pt idx="1409">
                  <c:v>0.93600000000000005</c:v>
                </c:pt>
                <c:pt idx="1410">
                  <c:v>0.93799999999999994</c:v>
                </c:pt>
                <c:pt idx="1411">
                  <c:v>0.91600000000000004</c:v>
                </c:pt>
                <c:pt idx="1412">
                  <c:v>0.93500000000000005</c:v>
                </c:pt>
                <c:pt idx="1413">
                  <c:v>0.94099999999999995</c:v>
                </c:pt>
                <c:pt idx="1414">
                  <c:v>0.92500000000000004</c:v>
                </c:pt>
                <c:pt idx="1415">
                  <c:v>0.95099999999999996</c:v>
                </c:pt>
                <c:pt idx="1416">
                  <c:v>0.93500000000000005</c:v>
                </c:pt>
                <c:pt idx="1417">
                  <c:v>0.91200000000000003</c:v>
                </c:pt>
                <c:pt idx="1418">
                  <c:v>0.92100000000000004</c:v>
                </c:pt>
                <c:pt idx="1419">
                  <c:v>0.94899999999999995</c:v>
                </c:pt>
                <c:pt idx="1420">
                  <c:v>0.90300000000000002</c:v>
                </c:pt>
                <c:pt idx="1421">
                  <c:v>0.89800000000000002</c:v>
                </c:pt>
                <c:pt idx="1422">
                  <c:v>0.93500000000000005</c:v>
                </c:pt>
                <c:pt idx="1423">
                  <c:v>0.89900000000000002</c:v>
                </c:pt>
                <c:pt idx="1424">
                  <c:v>0.91</c:v>
                </c:pt>
                <c:pt idx="1425">
                  <c:v>0.93100000000000005</c:v>
                </c:pt>
                <c:pt idx="1426">
                  <c:v>0.93400000000000005</c:v>
                </c:pt>
                <c:pt idx="1427">
                  <c:v>0.91</c:v>
                </c:pt>
                <c:pt idx="1428">
                  <c:v>0.89600000000000002</c:v>
                </c:pt>
                <c:pt idx="1429">
                  <c:v>0.93100000000000005</c:v>
                </c:pt>
                <c:pt idx="1430">
                  <c:v>0.92600000000000005</c:v>
                </c:pt>
                <c:pt idx="1431">
                  <c:v>0.95299999999999996</c:v>
                </c:pt>
                <c:pt idx="1432">
                  <c:v>0.94199999999999995</c:v>
                </c:pt>
                <c:pt idx="1433">
                  <c:v>0.94099999999999995</c:v>
                </c:pt>
                <c:pt idx="1434">
                  <c:v>0.92100000000000004</c:v>
                </c:pt>
                <c:pt idx="1435">
                  <c:v>0.93300000000000005</c:v>
                </c:pt>
                <c:pt idx="1436">
                  <c:v>0.92900000000000005</c:v>
                </c:pt>
                <c:pt idx="1437">
                  <c:v>0.92100000000000004</c:v>
                </c:pt>
                <c:pt idx="1438">
                  <c:v>0.94799999999999995</c:v>
                </c:pt>
                <c:pt idx="1439">
                  <c:v>0.91800000000000004</c:v>
                </c:pt>
                <c:pt idx="1440">
                  <c:v>0.92</c:v>
                </c:pt>
                <c:pt idx="1441">
                  <c:v>0.93700000000000006</c:v>
                </c:pt>
                <c:pt idx="1442">
                  <c:v>0.91400000000000003</c:v>
                </c:pt>
                <c:pt idx="1443">
                  <c:v>0.92400000000000004</c:v>
                </c:pt>
                <c:pt idx="1444">
                  <c:v>0.94</c:v>
                </c:pt>
                <c:pt idx="1445">
                  <c:v>0.94799999999999995</c:v>
                </c:pt>
                <c:pt idx="1446">
                  <c:v>0.93300000000000005</c:v>
                </c:pt>
                <c:pt idx="1447">
                  <c:v>0.92800000000000005</c:v>
                </c:pt>
                <c:pt idx="1448">
                  <c:v>0.93200000000000005</c:v>
                </c:pt>
                <c:pt idx="1449">
                  <c:v>0.90600000000000003</c:v>
                </c:pt>
                <c:pt idx="1450">
                  <c:v>0.91800000000000004</c:v>
                </c:pt>
                <c:pt idx="1451">
                  <c:v>0.91200000000000003</c:v>
                </c:pt>
                <c:pt idx="1452">
                  <c:v>0.93200000000000005</c:v>
                </c:pt>
                <c:pt idx="1453">
                  <c:v>0.93200000000000005</c:v>
                </c:pt>
                <c:pt idx="1454">
                  <c:v>0.94099999999999995</c:v>
                </c:pt>
                <c:pt idx="1455">
                  <c:v>0.93500000000000005</c:v>
                </c:pt>
                <c:pt idx="1456">
                  <c:v>0.95499999999999996</c:v>
                </c:pt>
                <c:pt idx="1457">
                  <c:v>0.94499999999999995</c:v>
                </c:pt>
                <c:pt idx="1458">
                  <c:v>0.95499999999999996</c:v>
                </c:pt>
                <c:pt idx="1459">
                  <c:v>0.91600000000000004</c:v>
                </c:pt>
                <c:pt idx="1460">
                  <c:v>0.92300000000000004</c:v>
                </c:pt>
                <c:pt idx="1461">
                  <c:v>0.89400000000000002</c:v>
                </c:pt>
                <c:pt idx="1462">
                  <c:v>0.93400000000000005</c:v>
                </c:pt>
                <c:pt idx="1463">
                  <c:v>0.93100000000000005</c:v>
                </c:pt>
                <c:pt idx="1464">
                  <c:v>0.93300000000000005</c:v>
                </c:pt>
                <c:pt idx="1465">
                  <c:v>0.93300000000000005</c:v>
                </c:pt>
                <c:pt idx="1466">
                  <c:v>0.92200000000000004</c:v>
                </c:pt>
                <c:pt idx="1467">
                  <c:v>0.94</c:v>
                </c:pt>
                <c:pt idx="1468">
                  <c:v>0.91900000000000004</c:v>
                </c:pt>
                <c:pt idx="1469">
                  <c:v>0.93400000000000005</c:v>
                </c:pt>
                <c:pt idx="1470">
                  <c:v>0.96199999999999997</c:v>
                </c:pt>
                <c:pt idx="1471">
                  <c:v>0.91400000000000003</c:v>
                </c:pt>
                <c:pt idx="1472">
                  <c:v>0.92300000000000004</c:v>
                </c:pt>
                <c:pt idx="1473">
                  <c:v>0.91600000000000004</c:v>
                </c:pt>
                <c:pt idx="1474">
                  <c:v>0.93799999999999994</c:v>
                </c:pt>
                <c:pt idx="1475">
                  <c:v>0.92400000000000004</c:v>
                </c:pt>
                <c:pt idx="1476">
                  <c:v>0.89900000000000002</c:v>
                </c:pt>
                <c:pt idx="1477">
                  <c:v>0.94699999999999995</c:v>
                </c:pt>
                <c:pt idx="1478">
                  <c:v>0.92700000000000005</c:v>
                </c:pt>
                <c:pt idx="1479">
                  <c:v>0.93600000000000005</c:v>
                </c:pt>
                <c:pt idx="1480">
                  <c:v>0.94399999999999995</c:v>
                </c:pt>
                <c:pt idx="1481">
                  <c:v>0.91300000000000003</c:v>
                </c:pt>
                <c:pt idx="1482">
                  <c:v>0.88800000000000001</c:v>
                </c:pt>
                <c:pt idx="1483">
                  <c:v>0.91600000000000004</c:v>
                </c:pt>
                <c:pt idx="1484">
                  <c:v>0.88900000000000001</c:v>
                </c:pt>
                <c:pt idx="1485">
                  <c:v>0.90600000000000003</c:v>
                </c:pt>
                <c:pt idx="1486">
                  <c:v>0.90600000000000003</c:v>
                </c:pt>
                <c:pt idx="1487">
                  <c:v>0.93100000000000005</c:v>
                </c:pt>
                <c:pt idx="1488">
                  <c:v>0.93600000000000005</c:v>
                </c:pt>
                <c:pt idx="1489">
                  <c:v>0.91700000000000004</c:v>
                </c:pt>
                <c:pt idx="1490">
                  <c:v>0.9</c:v>
                </c:pt>
                <c:pt idx="1491">
                  <c:v>0.93</c:v>
                </c:pt>
                <c:pt idx="1492">
                  <c:v>0.92200000000000004</c:v>
                </c:pt>
                <c:pt idx="1493">
                  <c:v>0.92700000000000005</c:v>
                </c:pt>
                <c:pt idx="1494">
                  <c:v>0.92200000000000004</c:v>
                </c:pt>
                <c:pt idx="1495">
                  <c:v>0.94499999999999995</c:v>
                </c:pt>
                <c:pt idx="1496">
                  <c:v>0.93</c:v>
                </c:pt>
                <c:pt idx="1497">
                  <c:v>0.94</c:v>
                </c:pt>
                <c:pt idx="1498">
                  <c:v>0.92600000000000005</c:v>
                </c:pt>
                <c:pt idx="1499">
                  <c:v>0.92100000000000004</c:v>
                </c:pt>
                <c:pt idx="1500">
                  <c:v>0.93600000000000005</c:v>
                </c:pt>
                <c:pt idx="1501">
                  <c:v>0.93799999999999994</c:v>
                </c:pt>
                <c:pt idx="1502">
                  <c:v>0.94699999999999995</c:v>
                </c:pt>
                <c:pt idx="1503">
                  <c:v>0.92900000000000005</c:v>
                </c:pt>
                <c:pt idx="1504">
                  <c:v>0.89700000000000002</c:v>
                </c:pt>
                <c:pt idx="1505">
                  <c:v>0.92300000000000004</c:v>
                </c:pt>
                <c:pt idx="1506">
                  <c:v>0.92600000000000005</c:v>
                </c:pt>
                <c:pt idx="1507">
                  <c:v>0.92100000000000004</c:v>
                </c:pt>
                <c:pt idx="1508">
                  <c:v>0.89800000000000002</c:v>
                </c:pt>
                <c:pt idx="1509">
                  <c:v>0.89400000000000002</c:v>
                </c:pt>
                <c:pt idx="1510">
                  <c:v>0.95299999999999996</c:v>
                </c:pt>
                <c:pt idx="1511">
                  <c:v>0.90400000000000003</c:v>
                </c:pt>
                <c:pt idx="1512">
                  <c:v>0.93300000000000005</c:v>
                </c:pt>
                <c:pt idx="1513">
                  <c:v>0.95599999999999996</c:v>
                </c:pt>
                <c:pt idx="1514">
                  <c:v>0.94099999999999995</c:v>
                </c:pt>
                <c:pt idx="1515">
                  <c:v>0.92100000000000004</c:v>
                </c:pt>
                <c:pt idx="1516">
                  <c:v>0.95799999999999996</c:v>
                </c:pt>
                <c:pt idx="1517">
                  <c:v>0.90200000000000002</c:v>
                </c:pt>
                <c:pt idx="1518">
                  <c:v>0.94599999999999995</c:v>
                </c:pt>
                <c:pt idx="1519">
                  <c:v>0.92500000000000004</c:v>
                </c:pt>
                <c:pt idx="1520">
                  <c:v>0.93600000000000005</c:v>
                </c:pt>
                <c:pt idx="1521">
                  <c:v>0.90700000000000003</c:v>
                </c:pt>
                <c:pt idx="1522">
                  <c:v>0.95</c:v>
                </c:pt>
                <c:pt idx="1523">
                  <c:v>0.94499999999999995</c:v>
                </c:pt>
                <c:pt idx="1524">
                  <c:v>0.92700000000000005</c:v>
                </c:pt>
                <c:pt idx="1525">
                  <c:v>0.95499999999999996</c:v>
                </c:pt>
                <c:pt idx="1526">
                  <c:v>0.95099999999999996</c:v>
                </c:pt>
                <c:pt idx="1527">
                  <c:v>0.93400000000000005</c:v>
                </c:pt>
                <c:pt idx="1528">
                  <c:v>0.92400000000000004</c:v>
                </c:pt>
                <c:pt idx="1529">
                  <c:v>0.93700000000000006</c:v>
                </c:pt>
                <c:pt idx="1530">
                  <c:v>0.90200000000000002</c:v>
                </c:pt>
                <c:pt idx="1531">
                  <c:v>0.94499999999999995</c:v>
                </c:pt>
                <c:pt idx="1532">
                  <c:v>0.92600000000000005</c:v>
                </c:pt>
                <c:pt idx="1533">
                  <c:v>0.91600000000000004</c:v>
                </c:pt>
                <c:pt idx="1534">
                  <c:v>0.90800000000000003</c:v>
                </c:pt>
                <c:pt idx="1535">
                  <c:v>0.91100000000000003</c:v>
                </c:pt>
                <c:pt idx="1536">
                  <c:v>0.91600000000000004</c:v>
                </c:pt>
                <c:pt idx="1537">
                  <c:v>0.89200000000000002</c:v>
                </c:pt>
                <c:pt idx="1538">
                  <c:v>0.92900000000000005</c:v>
                </c:pt>
                <c:pt idx="1539">
                  <c:v>0.89700000000000002</c:v>
                </c:pt>
                <c:pt idx="1540">
                  <c:v>0.92600000000000005</c:v>
                </c:pt>
                <c:pt idx="1541">
                  <c:v>0.91700000000000004</c:v>
                </c:pt>
                <c:pt idx="1542">
                  <c:v>0.92300000000000004</c:v>
                </c:pt>
                <c:pt idx="1543">
                  <c:v>0.91400000000000003</c:v>
                </c:pt>
                <c:pt idx="1544">
                  <c:v>0.93100000000000005</c:v>
                </c:pt>
                <c:pt idx="1545">
                  <c:v>0.91900000000000004</c:v>
                </c:pt>
                <c:pt idx="1546">
                  <c:v>0.93500000000000005</c:v>
                </c:pt>
                <c:pt idx="1547">
                  <c:v>0.92300000000000004</c:v>
                </c:pt>
                <c:pt idx="1548">
                  <c:v>0.92700000000000005</c:v>
                </c:pt>
                <c:pt idx="1549">
                  <c:v>0.90900000000000003</c:v>
                </c:pt>
                <c:pt idx="1550">
                  <c:v>0.94</c:v>
                </c:pt>
                <c:pt idx="1551">
                  <c:v>0.93400000000000005</c:v>
                </c:pt>
                <c:pt idx="1552">
                  <c:v>0.92600000000000005</c:v>
                </c:pt>
                <c:pt idx="1553">
                  <c:v>0.94899999999999995</c:v>
                </c:pt>
                <c:pt idx="1554">
                  <c:v>0.91200000000000003</c:v>
                </c:pt>
                <c:pt idx="1555">
                  <c:v>0.93100000000000005</c:v>
                </c:pt>
                <c:pt idx="1556">
                  <c:v>0.93400000000000005</c:v>
                </c:pt>
                <c:pt idx="1557">
                  <c:v>0.92700000000000005</c:v>
                </c:pt>
                <c:pt idx="1558">
                  <c:v>0.94299999999999995</c:v>
                </c:pt>
                <c:pt idx="1559">
                  <c:v>0.94</c:v>
                </c:pt>
                <c:pt idx="1560">
                  <c:v>0.93100000000000005</c:v>
                </c:pt>
                <c:pt idx="1561">
                  <c:v>0.93899999999999995</c:v>
                </c:pt>
                <c:pt idx="1562">
                  <c:v>0.89600000000000002</c:v>
                </c:pt>
                <c:pt idx="1563">
                  <c:v>0.93500000000000005</c:v>
                </c:pt>
                <c:pt idx="1564">
                  <c:v>0.93899999999999995</c:v>
                </c:pt>
                <c:pt idx="1565">
                  <c:v>0.91400000000000003</c:v>
                </c:pt>
                <c:pt idx="1566">
                  <c:v>0.95799999999999996</c:v>
                </c:pt>
                <c:pt idx="1567">
                  <c:v>0.91</c:v>
                </c:pt>
                <c:pt idx="1568">
                  <c:v>0.93700000000000006</c:v>
                </c:pt>
                <c:pt idx="1569">
                  <c:v>0.93500000000000005</c:v>
                </c:pt>
                <c:pt idx="1570">
                  <c:v>0.95399999999999996</c:v>
                </c:pt>
                <c:pt idx="1571">
                  <c:v>0.95099999999999996</c:v>
                </c:pt>
                <c:pt idx="1572">
                  <c:v>0.93700000000000006</c:v>
                </c:pt>
                <c:pt idx="1573">
                  <c:v>0.95299999999999996</c:v>
                </c:pt>
                <c:pt idx="1574">
                  <c:v>0.90100000000000002</c:v>
                </c:pt>
                <c:pt idx="1575">
                  <c:v>0.93600000000000005</c:v>
                </c:pt>
                <c:pt idx="1576">
                  <c:v>0.93799999999999994</c:v>
                </c:pt>
                <c:pt idx="1577">
                  <c:v>0.92500000000000004</c:v>
                </c:pt>
                <c:pt idx="1578">
                  <c:v>0.91800000000000004</c:v>
                </c:pt>
                <c:pt idx="1579">
                  <c:v>0.91600000000000004</c:v>
                </c:pt>
                <c:pt idx="1580">
                  <c:v>0.94599999999999995</c:v>
                </c:pt>
                <c:pt idx="1581">
                  <c:v>0.93500000000000005</c:v>
                </c:pt>
                <c:pt idx="1582">
                  <c:v>0.90200000000000002</c:v>
                </c:pt>
                <c:pt idx="1583">
                  <c:v>0.93899999999999995</c:v>
                </c:pt>
                <c:pt idx="1584">
                  <c:v>0.91700000000000004</c:v>
                </c:pt>
                <c:pt idx="1585">
                  <c:v>0.92800000000000005</c:v>
                </c:pt>
                <c:pt idx="1586">
                  <c:v>0.93799999999999994</c:v>
                </c:pt>
                <c:pt idx="1587">
                  <c:v>0.92500000000000004</c:v>
                </c:pt>
                <c:pt idx="1588">
                  <c:v>0.93200000000000005</c:v>
                </c:pt>
                <c:pt idx="1589">
                  <c:v>0.90200000000000002</c:v>
                </c:pt>
                <c:pt idx="1590">
                  <c:v>0.94799999999999995</c:v>
                </c:pt>
                <c:pt idx="1591">
                  <c:v>0.93300000000000005</c:v>
                </c:pt>
                <c:pt idx="1592">
                  <c:v>0.94299999999999995</c:v>
                </c:pt>
                <c:pt idx="1593">
                  <c:v>0.94299999999999995</c:v>
                </c:pt>
                <c:pt idx="1594">
                  <c:v>0.93300000000000005</c:v>
                </c:pt>
                <c:pt idx="1595">
                  <c:v>0.92200000000000004</c:v>
                </c:pt>
                <c:pt idx="1596">
                  <c:v>0.91400000000000003</c:v>
                </c:pt>
                <c:pt idx="1597">
                  <c:v>0.92100000000000004</c:v>
                </c:pt>
                <c:pt idx="1598">
                  <c:v>0.94099999999999995</c:v>
                </c:pt>
                <c:pt idx="1599">
                  <c:v>0.92400000000000004</c:v>
                </c:pt>
                <c:pt idx="1600">
                  <c:v>0.90700000000000003</c:v>
                </c:pt>
                <c:pt idx="1601">
                  <c:v>0.95499999999999996</c:v>
                </c:pt>
                <c:pt idx="1602">
                  <c:v>0.91700000000000004</c:v>
                </c:pt>
                <c:pt idx="1603">
                  <c:v>0.93799999999999994</c:v>
                </c:pt>
                <c:pt idx="1604">
                  <c:v>0.86399999999999999</c:v>
                </c:pt>
                <c:pt idx="1605">
                  <c:v>0.93799999999999994</c:v>
                </c:pt>
                <c:pt idx="1606">
                  <c:v>0.94699999999999995</c:v>
                </c:pt>
                <c:pt idx="1607">
                  <c:v>0.94299999999999995</c:v>
                </c:pt>
                <c:pt idx="1608">
                  <c:v>0.93799999999999994</c:v>
                </c:pt>
                <c:pt idx="1609">
                  <c:v>0.95199999999999996</c:v>
                </c:pt>
                <c:pt idx="1610">
                  <c:v>0.92500000000000004</c:v>
                </c:pt>
                <c:pt idx="1611">
                  <c:v>0.90100000000000002</c:v>
                </c:pt>
                <c:pt idx="1612">
                  <c:v>0.93899999999999995</c:v>
                </c:pt>
                <c:pt idx="1613">
                  <c:v>0.94</c:v>
                </c:pt>
                <c:pt idx="1614">
                  <c:v>0.92900000000000005</c:v>
                </c:pt>
                <c:pt idx="1615">
                  <c:v>0.92100000000000004</c:v>
                </c:pt>
                <c:pt idx="1616">
                  <c:v>0.92300000000000004</c:v>
                </c:pt>
                <c:pt idx="1617">
                  <c:v>0.94399999999999995</c:v>
                </c:pt>
                <c:pt idx="1618">
                  <c:v>0.94299999999999995</c:v>
                </c:pt>
                <c:pt idx="1619">
                  <c:v>0.93899999999999995</c:v>
                </c:pt>
                <c:pt idx="1620">
                  <c:v>0.92</c:v>
                </c:pt>
                <c:pt idx="1621">
                  <c:v>0.93600000000000005</c:v>
                </c:pt>
                <c:pt idx="1622">
                  <c:v>0.94799999999999995</c:v>
                </c:pt>
                <c:pt idx="1623">
                  <c:v>0.92</c:v>
                </c:pt>
                <c:pt idx="1624">
                  <c:v>0.94</c:v>
                </c:pt>
                <c:pt idx="1625">
                  <c:v>0.92600000000000005</c:v>
                </c:pt>
                <c:pt idx="1626">
                  <c:v>0.91700000000000004</c:v>
                </c:pt>
                <c:pt idx="1627">
                  <c:v>0.93600000000000005</c:v>
                </c:pt>
                <c:pt idx="1628">
                  <c:v>0.93300000000000005</c:v>
                </c:pt>
                <c:pt idx="1629">
                  <c:v>0.93400000000000005</c:v>
                </c:pt>
                <c:pt idx="1630">
                  <c:v>0.94899999999999995</c:v>
                </c:pt>
                <c:pt idx="1631">
                  <c:v>0.92400000000000004</c:v>
                </c:pt>
                <c:pt idx="1632">
                  <c:v>0.94899999999999995</c:v>
                </c:pt>
                <c:pt idx="1633">
                  <c:v>0.93799999999999994</c:v>
                </c:pt>
                <c:pt idx="1634">
                  <c:v>0.94799999999999995</c:v>
                </c:pt>
                <c:pt idx="1635">
                  <c:v>0.92100000000000004</c:v>
                </c:pt>
                <c:pt idx="1636">
                  <c:v>0.89100000000000001</c:v>
                </c:pt>
                <c:pt idx="1637">
                  <c:v>0.95599999999999996</c:v>
                </c:pt>
                <c:pt idx="1638">
                  <c:v>0.94699999999999995</c:v>
                </c:pt>
                <c:pt idx="1639">
                  <c:v>0.92</c:v>
                </c:pt>
                <c:pt idx="1640">
                  <c:v>0.93899999999999995</c:v>
                </c:pt>
                <c:pt idx="1641">
                  <c:v>0.95</c:v>
                </c:pt>
                <c:pt idx="1642">
                  <c:v>0.93899999999999995</c:v>
                </c:pt>
                <c:pt idx="1643">
                  <c:v>0.93400000000000005</c:v>
                </c:pt>
                <c:pt idx="1644">
                  <c:v>0.93899999999999995</c:v>
                </c:pt>
                <c:pt idx="1645">
                  <c:v>0.92300000000000004</c:v>
                </c:pt>
                <c:pt idx="1646">
                  <c:v>0.92300000000000004</c:v>
                </c:pt>
                <c:pt idx="1647">
                  <c:v>0.94799999999999995</c:v>
                </c:pt>
                <c:pt idx="1648">
                  <c:v>0.92800000000000005</c:v>
                </c:pt>
                <c:pt idx="1649">
                  <c:v>0.91400000000000003</c:v>
                </c:pt>
                <c:pt idx="1650">
                  <c:v>0.94</c:v>
                </c:pt>
                <c:pt idx="1651">
                  <c:v>0.93400000000000005</c:v>
                </c:pt>
                <c:pt idx="1652">
                  <c:v>0.92600000000000005</c:v>
                </c:pt>
                <c:pt idx="1653">
                  <c:v>0.91400000000000003</c:v>
                </c:pt>
                <c:pt idx="1654">
                  <c:v>0.91800000000000004</c:v>
                </c:pt>
                <c:pt idx="1655">
                  <c:v>0.92700000000000005</c:v>
                </c:pt>
                <c:pt idx="1656">
                  <c:v>0.90900000000000003</c:v>
                </c:pt>
                <c:pt idx="1657">
                  <c:v>0.91600000000000004</c:v>
                </c:pt>
                <c:pt idx="1658">
                  <c:v>0.91700000000000004</c:v>
                </c:pt>
                <c:pt idx="1659">
                  <c:v>0.89400000000000002</c:v>
                </c:pt>
                <c:pt idx="1660">
                  <c:v>0.94</c:v>
                </c:pt>
                <c:pt idx="1661">
                  <c:v>0.92500000000000004</c:v>
                </c:pt>
                <c:pt idx="1662">
                  <c:v>0.94499999999999995</c:v>
                </c:pt>
                <c:pt idx="1663">
                  <c:v>0.94</c:v>
                </c:pt>
                <c:pt idx="1664">
                  <c:v>0.92200000000000004</c:v>
                </c:pt>
                <c:pt idx="1665">
                  <c:v>0.93300000000000005</c:v>
                </c:pt>
                <c:pt idx="1666">
                  <c:v>0.92600000000000005</c:v>
                </c:pt>
                <c:pt idx="1667">
                  <c:v>0.91700000000000004</c:v>
                </c:pt>
                <c:pt idx="1668">
                  <c:v>0.88200000000000001</c:v>
                </c:pt>
                <c:pt idx="1669">
                  <c:v>0.94399999999999995</c:v>
                </c:pt>
                <c:pt idx="1670">
                  <c:v>0.91400000000000003</c:v>
                </c:pt>
                <c:pt idx="1671">
                  <c:v>0.91</c:v>
                </c:pt>
                <c:pt idx="1672">
                  <c:v>0.95099999999999996</c:v>
                </c:pt>
                <c:pt idx="1673">
                  <c:v>0.93700000000000006</c:v>
                </c:pt>
                <c:pt idx="1674">
                  <c:v>0.92700000000000005</c:v>
                </c:pt>
                <c:pt idx="1675">
                  <c:v>0.93400000000000005</c:v>
                </c:pt>
                <c:pt idx="1676">
                  <c:v>0.94599999999999995</c:v>
                </c:pt>
                <c:pt idx="1677">
                  <c:v>0.93</c:v>
                </c:pt>
                <c:pt idx="1678">
                  <c:v>0.94799999999999995</c:v>
                </c:pt>
                <c:pt idx="1679">
                  <c:v>0.92800000000000005</c:v>
                </c:pt>
                <c:pt idx="1680">
                  <c:v>0.93799999999999994</c:v>
                </c:pt>
                <c:pt idx="1681">
                  <c:v>0.93700000000000006</c:v>
                </c:pt>
                <c:pt idx="1682">
                  <c:v>0.94399999999999995</c:v>
                </c:pt>
                <c:pt idx="1683">
                  <c:v>0.94799999999999995</c:v>
                </c:pt>
                <c:pt idx="1684">
                  <c:v>0.93100000000000005</c:v>
                </c:pt>
                <c:pt idx="1685">
                  <c:v>0.93300000000000005</c:v>
                </c:pt>
                <c:pt idx="1686">
                  <c:v>0.90100000000000002</c:v>
                </c:pt>
                <c:pt idx="1687">
                  <c:v>0.94199999999999995</c:v>
                </c:pt>
                <c:pt idx="1688">
                  <c:v>0.93300000000000005</c:v>
                </c:pt>
                <c:pt idx="1689">
                  <c:v>0.93200000000000005</c:v>
                </c:pt>
                <c:pt idx="1690">
                  <c:v>0.93700000000000006</c:v>
                </c:pt>
                <c:pt idx="1691">
                  <c:v>0.93</c:v>
                </c:pt>
                <c:pt idx="1692">
                  <c:v>0.90400000000000003</c:v>
                </c:pt>
                <c:pt idx="1693">
                  <c:v>0.91400000000000003</c:v>
                </c:pt>
                <c:pt idx="1694">
                  <c:v>0.93799999999999994</c:v>
                </c:pt>
                <c:pt idx="1695">
                  <c:v>0.94099999999999995</c:v>
                </c:pt>
                <c:pt idx="1696">
                  <c:v>0.92100000000000004</c:v>
                </c:pt>
                <c:pt idx="1697">
                  <c:v>0.94099999999999995</c:v>
                </c:pt>
                <c:pt idx="1698">
                  <c:v>0.94199999999999995</c:v>
                </c:pt>
                <c:pt idx="1699">
                  <c:v>0.94899999999999995</c:v>
                </c:pt>
                <c:pt idx="1700">
                  <c:v>0.92100000000000004</c:v>
                </c:pt>
                <c:pt idx="1701">
                  <c:v>0.92800000000000005</c:v>
                </c:pt>
                <c:pt idx="1702">
                  <c:v>0.96199999999999997</c:v>
                </c:pt>
                <c:pt idx="1703">
                  <c:v>0.93799999999999994</c:v>
                </c:pt>
                <c:pt idx="1704">
                  <c:v>0.92</c:v>
                </c:pt>
                <c:pt idx="1705">
                  <c:v>0.92500000000000004</c:v>
                </c:pt>
                <c:pt idx="1706">
                  <c:v>0.93600000000000005</c:v>
                </c:pt>
                <c:pt idx="1707">
                  <c:v>0.95699999999999996</c:v>
                </c:pt>
                <c:pt idx="1708">
                  <c:v>0.93400000000000005</c:v>
                </c:pt>
                <c:pt idx="1709">
                  <c:v>0.93600000000000005</c:v>
                </c:pt>
                <c:pt idx="1710">
                  <c:v>0.90800000000000003</c:v>
                </c:pt>
                <c:pt idx="1711">
                  <c:v>0.89800000000000002</c:v>
                </c:pt>
                <c:pt idx="1712">
                  <c:v>0.93700000000000006</c:v>
                </c:pt>
                <c:pt idx="1713">
                  <c:v>0.91400000000000003</c:v>
                </c:pt>
                <c:pt idx="1714">
                  <c:v>0.93600000000000005</c:v>
                </c:pt>
                <c:pt idx="1715">
                  <c:v>0.93500000000000005</c:v>
                </c:pt>
                <c:pt idx="1716">
                  <c:v>0.95799999999999996</c:v>
                </c:pt>
                <c:pt idx="1717">
                  <c:v>0.95399999999999996</c:v>
                </c:pt>
                <c:pt idx="1718">
                  <c:v>0.94199999999999995</c:v>
                </c:pt>
                <c:pt idx="1719">
                  <c:v>0.94299999999999995</c:v>
                </c:pt>
                <c:pt idx="1720">
                  <c:v>0.93600000000000005</c:v>
                </c:pt>
                <c:pt idx="1721">
                  <c:v>0.92100000000000004</c:v>
                </c:pt>
                <c:pt idx="1722">
                  <c:v>0.93799999999999994</c:v>
                </c:pt>
                <c:pt idx="1723">
                  <c:v>0.93100000000000005</c:v>
                </c:pt>
                <c:pt idx="1724">
                  <c:v>0.93100000000000005</c:v>
                </c:pt>
                <c:pt idx="1725">
                  <c:v>0.94099999999999995</c:v>
                </c:pt>
                <c:pt idx="1726">
                  <c:v>0.93400000000000005</c:v>
                </c:pt>
                <c:pt idx="1727">
                  <c:v>0.91900000000000004</c:v>
                </c:pt>
                <c:pt idx="1728">
                  <c:v>0.92700000000000005</c:v>
                </c:pt>
                <c:pt idx="1729">
                  <c:v>0.94299999999999995</c:v>
                </c:pt>
                <c:pt idx="1730">
                  <c:v>0.92700000000000005</c:v>
                </c:pt>
                <c:pt idx="1731">
                  <c:v>0.96099999999999997</c:v>
                </c:pt>
                <c:pt idx="1732">
                  <c:v>0.91300000000000003</c:v>
                </c:pt>
                <c:pt idx="1733">
                  <c:v>0.92300000000000004</c:v>
                </c:pt>
                <c:pt idx="1734">
                  <c:v>0.94199999999999995</c:v>
                </c:pt>
                <c:pt idx="1735">
                  <c:v>0.94499999999999995</c:v>
                </c:pt>
                <c:pt idx="1736">
                  <c:v>0.93600000000000005</c:v>
                </c:pt>
                <c:pt idx="1737">
                  <c:v>0.95399999999999996</c:v>
                </c:pt>
                <c:pt idx="1738">
                  <c:v>0.95699999999999996</c:v>
                </c:pt>
                <c:pt idx="1739">
                  <c:v>0.92700000000000005</c:v>
                </c:pt>
                <c:pt idx="1740">
                  <c:v>0.93300000000000005</c:v>
                </c:pt>
                <c:pt idx="1741">
                  <c:v>0.92300000000000004</c:v>
                </c:pt>
                <c:pt idx="1742">
                  <c:v>0.90500000000000003</c:v>
                </c:pt>
                <c:pt idx="1743">
                  <c:v>0.91700000000000004</c:v>
                </c:pt>
                <c:pt idx="1744">
                  <c:v>0.93600000000000005</c:v>
                </c:pt>
                <c:pt idx="1745">
                  <c:v>0.90300000000000002</c:v>
                </c:pt>
                <c:pt idx="1746">
                  <c:v>0.94299999999999995</c:v>
                </c:pt>
                <c:pt idx="1747">
                  <c:v>0.93600000000000005</c:v>
                </c:pt>
                <c:pt idx="1748">
                  <c:v>0.93799999999999994</c:v>
                </c:pt>
                <c:pt idx="1749">
                  <c:v>0.94799999999999995</c:v>
                </c:pt>
                <c:pt idx="1750">
                  <c:v>0.93799999999999994</c:v>
                </c:pt>
                <c:pt idx="1751">
                  <c:v>0.9</c:v>
                </c:pt>
                <c:pt idx="1752">
                  <c:v>0.90100000000000002</c:v>
                </c:pt>
                <c:pt idx="1753">
                  <c:v>0.95899999999999996</c:v>
                </c:pt>
                <c:pt idx="1754">
                  <c:v>0.93799999999999994</c:v>
                </c:pt>
                <c:pt idx="1755">
                  <c:v>0.92600000000000005</c:v>
                </c:pt>
                <c:pt idx="1756">
                  <c:v>0.94199999999999995</c:v>
                </c:pt>
                <c:pt idx="1757">
                  <c:v>0.91700000000000004</c:v>
                </c:pt>
                <c:pt idx="1758">
                  <c:v>0.93500000000000005</c:v>
                </c:pt>
                <c:pt idx="1759">
                  <c:v>0.91300000000000003</c:v>
                </c:pt>
                <c:pt idx="1760">
                  <c:v>0.93</c:v>
                </c:pt>
                <c:pt idx="1761">
                  <c:v>0.94299999999999995</c:v>
                </c:pt>
                <c:pt idx="1762">
                  <c:v>0.92800000000000005</c:v>
                </c:pt>
                <c:pt idx="1763">
                  <c:v>0.91500000000000004</c:v>
                </c:pt>
                <c:pt idx="1764">
                  <c:v>0.95099999999999996</c:v>
                </c:pt>
                <c:pt idx="1765">
                  <c:v>0.94799999999999995</c:v>
                </c:pt>
                <c:pt idx="1766">
                  <c:v>0.91500000000000004</c:v>
                </c:pt>
                <c:pt idx="1767">
                  <c:v>0.95299999999999996</c:v>
                </c:pt>
                <c:pt idx="1768">
                  <c:v>0.91200000000000003</c:v>
                </c:pt>
                <c:pt idx="1769">
                  <c:v>0.90100000000000002</c:v>
                </c:pt>
                <c:pt idx="1770">
                  <c:v>0.94199999999999995</c:v>
                </c:pt>
                <c:pt idx="1771">
                  <c:v>0.94599999999999995</c:v>
                </c:pt>
                <c:pt idx="1772">
                  <c:v>0.92900000000000005</c:v>
                </c:pt>
                <c:pt idx="1773">
                  <c:v>0.92500000000000004</c:v>
                </c:pt>
                <c:pt idx="1774">
                  <c:v>0.95699999999999996</c:v>
                </c:pt>
                <c:pt idx="1775">
                  <c:v>0.92200000000000004</c:v>
                </c:pt>
                <c:pt idx="1776">
                  <c:v>0.95199999999999996</c:v>
                </c:pt>
                <c:pt idx="1777">
                  <c:v>0.92600000000000005</c:v>
                </c:pt>
                <c:pt idx="1778">
                  <c:v>0.95</c:v>
                </c:pt>
                <c:pt idx="1779">
                  <c:v>0.92400000000000004</c:v>
                </c:pt>
                <c:pt idx="1780">
                  <c:v>0.93300000000000005</c:v>
                </c:pt>
                <c:pt idx="1781">
                  <c:v>0.91800000000000004</c:v>
                </c:pt>
                <c:pt idx="1782">
                  <c:v>0.93700000000000006</c:v>
                </c:pt>
                <c:pt idx="1783">
                  <c:v>0.93600000000000005</c:v>
                </c:pt>
                <c:pt idx="1784">
                  <c:v>0.94499999999999995</c:v>
                </c:pt>
                <c:pt idx="1785">
                  <c:v>0.94099999999999995</c:v>
                </c:pt>
                <c:pt idx="1786">
                  <c:v>0.89300000000000002</c:v>
                </c:pt>
                <c:pt idx="1787">
                  <c:v>0.94799999999999995</c:v>
                </c:pt>
                <c:pt idx="1788">
                  <c:v>0.91200000000000003</c:v>
                </c:pt>
                <c:pt idx="1789">
                  <c:v>0.94399999999999995</c:v>
                </c:pt>
                <c:pt idx="1790">
                  <c:v>0.93700000000000006</c:v>
                </c:pt>
                <c:pt idx="1791">
                  <c:v>0.92200000000000004</c:v>
                </c:pt>
                <c:pt idx="1792">
                  <c:v>0.94799999999999995</c:v>
                </c:pt>
                <c:pt idx="1793">
                  <c:v>0.93200000000000005</c:v>
                </c:pt>
                <c:pt idx="1794">
                  <c:v>0.94</c:v>
                </c:pt>
                <c:pt idx="1795">
                  <c:v>0.93</c:v>
                </c:pt>
                <c:pt idx="1796">
                  <c:v>0.92200000000000004</c:v>
                </c:pt>
                <c:pt idx="1797">
                  <c:v>0.92800000000000005</c:v>
                </c:pt>
                <c:pt idx="1798">
                  <c:v>0.94099999999999995</c:v>
                </c:pt>
                <c:pt idx="1799">
                  <c:v>0.92300000000000004</c:v>
                </c:pt>
                <c:pt idx="1800">
                  <c:v>0.90400000000000003</c:v>
                </c:pt>
                <c:pt idx="1801">
                  <c:v>0.91500000000000004</c:v>
                </c:pt>
                <c:pt idx="1802">
                  <c:v>0.94</c:v>
                </c:pt>
                <c:pt idx="1803">
                  <c:v>0.90200000000000002</c:v>
                </c:pt>
                <c:pt idx="1804">
                  <c:v>0.93200000000000005</c:v>
                </c:pt>
                <c:pt idx="1805">
                  <c:v>0.90600000000000003</c:v>
                </c:pt>
                <c:pt idx="1806">
                  <c:v>0.94</c:v>
                </c:pt>
                <c:pt idx="1807">
                  <c:v>0.94199999999999995</c:v>
                </c:pt>
                <c:pt idx="1808">
                  <c:v>0.94099999999999995</c:v>
                </c:pt>
                <c:pt idx="1809">
                  <c:v>0.96</c:v>
                </c:pt>
                <c:pt idx="1810">
                  <c:v>0.94799999999999995</c:v>
                </c:pt>
                <c:pt idx="1811">
                  <c:v>0.94599999999999995</c:v>
                </c:pt>
                <c:pt idx="1812">
                  <c:v>0.92800000000000005</c:v>
                </c:pt>
                <c:pt idx="1813">
                  <c:v>0.90900000000000003</c:v>
                </c:pt>
                <c:pt idx="1814">
                  <c:v>0.92600000000000005</c:v>
                </c:pt>
                <c:pt idx="1815">
                  <c:v>0.92600000000000005</c:v>
                </c:pt>
                <c:pt idx="1816">
                  <c:v>0.93300000000000005</c:v>
                </c:pt>
                <c:pt idx="1817">
                  <c:v>0.93200000000000005</c:v>
                </c:pt>
                <c:pt idx="1818">
                  <c:v>0.94399999999999995</c:v>
                </c:pt>
                <c:pt idx="1819">
                  <c:v>0.89300000000000002</c:v>
                </c:pt>
                <c:pt idx="1820">
                  <c:v>0.93899999999999995</c:v>
                </c:pt>
                <c:pt idx="1821">
                  <c:v>0.92100000000000004</c:v>
                </c:pt>
                <c:pt idx="1822">
                  <c:v>0.96299999999999997</c:v>
                </c:pt>
                <c:pt idx="1823">
                  <c:v>0.92500000000000004</c:v>
                </c:pt>
                <c:pt idx="1824">
                  <c:v>0.92100000000000004</c:v>
                </c:pt>
                <c:pt idx="1825">
                  <c:v>0.94499999999999995</c:v>
                </c:pt>
                <c:pt idx="1826">
                  <c:v>0.91100000000000003</c:v>
                </c:pt>
                <c:pt idx="1827">
                  <c:v>0.91900000000000004</c:v>
                </c:pt>
                <c:pt idx="1828">
                  <c:v>0.93799999999999994</c:v>
                </c:pt>
                <c:pt idx="1829">
                  <c:v>0.93300000000000005</c:v>
                </c:pt>
                <c:pt idx="1830">
                  <c:v>0.93400000000000005</c:v>
                </c:pt>
                <c:pt idx="1831">
                  <c:v>0.94699999999999995</c:v>
                </c:pt>
                <c:pt idx="1832">
                  <c:v>0.91400000000000003</c:v>
                </c:pt>
                <c:pt idx="1833">
                  <c:v>0.92600000000000005</c:v>
                </c:pt>
                <c:pt idx="1834">
                  <c:v>0.93200000000000005</c:v>
                </c:pt>
                <c:pt idx="1835">
                  <c:v>0.91200000000000003</c:v>
                </c:pt>
                <c:pt idx="1836">
                  <c:v>0.93899999999999995</c:v>
                </c:pt>
                <c:pt idx="1837">
                  <c:v>0.94</c:v>
                </c:pt>
                <c:pt idx="1838">
                  <c:v>0.89600000000000002</c:v>
                </c:pt>
                <c:pt idx="1839">
                  <c:v>0.93200000000000005</c:v>
                </c:pt>
                <c:pt idx="1840">
                  <c:v>0.92200000000000004</c:v>
                </c:pt>
                <c:pt idx="1841">
                  <c:v>0.95299999999999996</c:v>
                </c:pt>
                <c:pt idx="1842">
                  <c:v>0.94099999999999995</c:v>
                </c:pt>
                <c:pt idx="1843">
                  <c:v>0.92</c:v>
                </c:pt>
                <c:pt idx="1844">
                  <c:v>0.92200000000000004</c:v>
                </c:pt>
                <c:pt idx="1845">
                  <c:v>0.93400000000000005</c:v>
                </c:pt>
                <c:pt idx="1846">
                  <c:v>0.92800000000000005</c:v>
                </c:pt>
                <c:pt idx="1847">
                  <c:v>0.94199999999999995</c:v>
                </c:pt>
                <c:pt idx="1848">
                  <c:v>0.91900000000000004</c:v>
                </c:pt>
                <c:pt idx="1849">
                  <c:v>0.92700000000000005</c:v>
                </c:pt>
                <c:pt idx="1850">
                  <c:v>0.91200000000000003</c:v>
                </c:pt>
                <c:pt idx="1851">
                  <c:v>0.93300000000000005</c:v>
                </c:pt>
                <c:pt idx="1852">
                  <c:v>0.93500000000000005</c:v>
                </c:pt>
                <c:pt idx="1853">
                  <c:v>0.92300000000000004</c:v>
                </c:pt>
                <c:pt idx="1854">
                  <c:v>0.92200000000000004</c:v>
                </c:pt>
                <c:pt idx="1855">
                  <c:v>0.95099999999999996</c:v>
                </c:pt>
                <c:pt idx="1856">
                  <c:v>0.95099999999999996</c:v>
                </c:pt>
                <c:pt idx="1857">
                  <c:v>0.93200000000000005</c:v>
                </c:pt>
                <c:pt idx="1858">
                  <c:v>0.94899999999999995</c:v>
                </c:pt>
                <c:pt idx="1859">
                  <c:v>0.93600000000000005</c:v>
                </c:pt>
                <c:pt idx="1860">
                  <c:v>0.93799999999999994</c:v>
                </c:pt>
                <c:pt idx="1861">
                  <c:v>0.94</c:v>
                </c:pt>
                <c:pt idx="1862">
                  <c:v>0.89700000000000002</c:v>
                </c:pt>
                <c:pt idx="1863">
                  <c:v>0.92500000000000004</c:v>
                </c:pt>
                <c:pt idx="1864">
                  <c:v>0.88700000000000001</c:v>
                </c:pt>
                <c:pt idx="1865">
                  <c:v>0.93200000000000005</c:v>
                </c:pt>
                <c:pt idx="1866">
                  <c:v>0.94299999999999995</c:v>
                </c:pt>
                <c:pt idx="1867">
                  <c:v>0.95599999999999996</c:v>
                </c:pt>
                <c:pt idx="1868">
                  <c:v>0.93</c:v>
                </c:pt>
                <c:pt idx="1869">
                  <c:v>0.90900000000000003</c:v>
                </c:pt>
                <c:pt idx="1870">
                  <c:v>0.93200000000000005</c:v>
                </c:pt>
                <c:pt idx="1871">
                  <c:v>0.94199999999999995</c:v>
                </c:pt>
                <c:pt idx="1872">
                  <c:v>0.94199999999999995</c:v>
                </c:pt>
                <c:pt idx="1873">
                  <c:v>0.92400000000000004</c:v>
                </c:pt>
                <c:pt idx="1874">
                  <c:v>0.91700000000000004</c:v>
                </c:pt>
                <c:pt idx="1875">
                  <c:v>0.93200000000000005</c:v>
                </c:pt>
                <c:pt idx="1876">
                  <c:v>0.92600000000000005</c:v>
                </c:pt>
                <c:pt idx="1877">
                  <c:v>0.93</c:v>
                </c:pt>
                <c:pt idx="1878">
                  <c:v>0.94799999999999995</c:v>
                </c:pt>
                <c:pt idx="1879">
                  <c:v>0.93899999999999995</c:v>
                </c:pt>
                <c:pt idx="1880">
                  <c:v>0.91400000000000003</c:v>
                </c:pt>
                <c:pt idx="1881">
                  <c:v>0.93899999999999995</c:v>
                </c:pt>
                <c:pt idx="1882">
                  <c:v>0.96</c:v>
                </c:pt>
                <c:pt idx="1883">
                  <c:v>0.93100000000000005</c:v>
                </c:pt>
                <c:pt idx="1884">
                  <c:v>0.93799999999999994</c:v>
                </c:pt>
                <c:pt idx="1885">
                  <c:v>0.92700000000000005</c:v>
                </c:pt>
                <c:pt idx="1886">
                  <c:v>0.94099999999999995</c:v>
                </c:pt>
                <c:pt idx="1887">
                  <c:v>0.93700000000000006</c:v>
                </c:pt>
                <c:pt idx="1888">
                  <c:v>0.93300000000000005</c:v>
                </c:pt>
                <c:pt idx="1889">
                  <c:v>0.92900000000000005</c:v>
                </c:pt>
                <c:pt idx="1890">
                  <c:v>0.91</c:v>
                </c:pt>
                <c:pt idx="1891">
                  <c:v>0.91200000000000003</c:v>
                </c:pt>
                <c:pt idx="1892">
                  <c:v>0.90700000000000003</c:v>
                </c:pt>
                <c:pt idx="1893">
                  <c:v>0.94599999999999995</c:v>
                </c:pt>
                <c:pt idx="1894">
                  <c:v>0.91900000000000004</c:v>
                </c:pt>
                <c:pt idx="1895">
                  <c:v>0.93700000000000006</c:v>
                </c:pt>
                <c:pt idx="1896">
                  <c:v>0.93</c:v>
                </c:pt>
                <c:pt idx="1897">
                  <c:v>0.89900000000000002</c:v>
                </c:pt>
                <c:pt idx="1898">
                  <c:v>0.96</c:v>
                </c:pt>
                <c:pt idx="1899">
                  <c:v>0.92300000000000004</c:v>
                </c:pt>
                <c:pt idx="1900">
                  <c:v>0.93200000000000005</c:v>
                </c:pt>
                <c:pt idx="1901">
                  <c:v>0.96199999999999997</c:v>
                </c:pt>
                <c:pt idx="1902">
                  <c:v>0.95799999999999996</c:v>
                </c:pt>
                <c:pt idx="1903">
                  <c:v>0.92200000000000004</c:v>
                </c:pt>
                <c:pt idx="1904">
                  <c:v>0.92600000000000005</c:v>
                </c:pt>
                <c:pt idx="1905">
                  <c:v>0.94199999999999995</c:v>
                </c:pt>
                <c:pt idx="1906">
                  <c:v>0.94499999999999995</c:v>
                </c:pt>
                <c:pt idx="1907">
                  <c:v>0.95799999999999996</c:v>
                </c:pt>
                <c:pt idx="1908">
                  <c:v>0.94099999999999995</c:v>
                </c:pt>
                <c:pt idx="1909">
                  <c:v>0.91300000000000003</c:v>
                </c:pt>
                <c:pt idx="1910">
                  <c:v>0.90100000000000002</c:v>
                </c:pt>
                <c:pt idx="1911">
                  <c:v>0.96</c:v>
                </c:pt>
                <c:pt idx="1912">
                  <c:v>0.91400000000000003</c:v>
                </c:pt>
                <c:pt idx="1913">
                  <c:v>0.92300000000000004</c:v>
                </c:pt>
                <c:pt idx="1914">
                  <c:v>0.94799999999999995</c:v>
                </c:pt>
                <c:pt idx="1915">
                  <c:v>0.94899999999999995</c:v>
                </c:pt>
                <c:pt idx="1916">
                  <c:v>0.93899999999999995</c:v>
                </c:pt>
                <c:pt idx="1917">
                  <c:v>0.94799999999999995</c:v>
                </c:pt>
                <c:pt idx="1918">
                  <c:v>0.92</c:v>
                </c:pt>
                <c:pt idx="1919">
                  <c:v>0.94099999999999995</c:v>
                </c:pt>
                <c:pt idx="1920">
                  <c:v>0.94499999999999995</c:v>
                </c:pt>
                <c:pt idx="1921">
                  <c:v>0.94099999999999995</c:v>
                </c:pt>
                <c:pt idx="1922">
                  <c:v>0.92900000000000005</c:v>
                </c:pt>
                <c:pt idx="1923">
                  <c:v>0.93600000000000005</c:v>
                </c:pt>
                <c:pt idx="1924">
                  <c:v>0.93300000000000005</c:v>
                </c:pt>
                <c:pt idx="1925">
                  <c:v>0.93200000000000005</c:v>
                </c:pt>
                <c:pt idx="1926">
                  <c:v>0.90300000000000002</c:v>
                </c:pt>
                <c:pt idx="1927">
                  <c:v>0.93400000000000005</c:v>
                </c:pt>
                <c:pt idx="1928">
                  <c:v>0.93100000000000005</c:v>
                </c:pt>
                <c:pt idx="1929">
                  <c:v>0.94499999999999995</c:v>
                </c:pt>
                <c:pt idx="1930">
                  <c:v>0.92</c:v>
                </c:pt>
                <c:pt idx="1931">
                  <c:v>0.94099999999999995</c:v>
                </c:pt>
                <c:pt idx="1932">
                  <c:v>0.94</c:v>
                </c:pt>
                <c:pt idx="1933">
                  <c:v>0.91300000000000003</c:v>
                </c:pt>
                <c:pt idx="1934">
                  <c:v>0.93500000000000005</c:v>
                </c:pt>
                <c:pt idx="1935">
                  <c:v>0.90900000000000003</c:v>
                </c:pt>
                <c:pt idx="1936">
                  <c:v>0.94799999999999995</c:v>
                </c:pt>
                <c:pt idx="1937">
                  <c:v>0.92500000000000004</c:v>
                </c:pt>
                <c:pt idx="1938">
                  <c:v>0.93100000000000005</c:v>
                </c:pt>
                <c:pt idx="1939">
                  <c:v>0.93300000000000005</c:v>
                </c:pt>
                <c:pt idx="1940">
                  <c:v>0.94099999999999995</c:v>
                </c:pt>
                <c:pt idx="1941">
                  <c:v>0.90300000000000002</c:v>
                </c:pt>
                <c:pt idx="1942">
                  <c:v>0.91700000000000004</c:v>
                </c:pt>
                <c:pt idx="1943">
                  <c:v>0.92600000000000005</c:v>
                </c:pt>
                <c:pt idx="1944">
                  <c:v>0.92300000000000004</c:v>
                </c:pt>
                <c:pt idx="1945">
                  <c:v>0.97</c:v>
                </c:pt>
                <c:pt idx="1946">
                  <c:v>0.94399999999999995</c:v>
                </c:pt>
                <c:pt idx="1947">
                  <c:v>0.93700000000000006</c:v>
                </c:pt>
                <c:pt idx="1948">
                  <c:v>0.92400000000000004</c:v>
                </c:pt>
                <c:pt idx="1949">
                  <c:v>0.95</c:v>
                </c:pt>
                <c:pt idx="1950">
                  <c:v>0.92800000000000005</c:v>
                </c:pt>
                <c:pt idx="1951">
                  <c:v>0.92</c:v>
                </c:pt>
                <c:pt idx="1952">
                  <c:v>0.92500000000000004</c:v>
                </c:pt>
                <c:pt idx="1953">
                  <c:v>0.92900000000000005</c:v>
                </c:pt>
                <c:pt idx="1954">
                  <c:v>0.91600000000000004</c:v>
                </c:pt>
                <c:pt idx="1955">
                  <c:v>0.94899999999999995</c:v>
                </c:pt>
                <c:pt idx="1956">
                  <c:v>0.93300000000000005</c:v>
                </c:pt>
                <c:pt idx="1957">
                  <c:v>0.93899999999999995</c:v>
                </c:pt>
                <c:pt idx="1958">
                  <c:v>0.95</c:v>
                </c:pt>
                <c:pt idx="1959">
                  <c:v>0.93500000000000005</c:v>
                </c:pt>
                <c:pt idx="1960">
                  <c:v>0.90600000000000003</c:v>
                </c:pt>
                <c:pt idx="1961">
                  <c:v>0.93300000000000005</c:v>
                </c:pt>
                <c:pt idx="1962">
                  <c:v>0.92900000000000005</c:v>
                </c:pt>
                <c:pt idx="1963">
                  <c:v>0.91300000000000003</c:v>
                </c:pt>
                <c:pt idx="1964">
                  <c:v>0.92900000000000005</c:v>
                </c:pt>
                <c:pt idx="1965">
                  <c:v>0.91600000000000004</c:v>
                </c:pt>
                <c:pt idx="1966">
                  <c:v>0.89300000000000002</c:v>
                </c:pt>
                <c:pt idx="1967">
                  <c:v>0.91400000000000003</c:v>
                </c:pt>
                <c:pt idx="1968">
                  <c:v>0.94099999999999995</c:v>
                </c:pt>
                <c:pt idx="1969">
                  <c:v>0.93200000000000005</c:v>
                </c:pt>
                <c:pt idx="1970">
                  <c:v>0.92900000000000005</c:v>
                </c:pt>
                <c:pt idx="1971">
                  <c:v>0.94199999999999995</c:v>
                </c:pt>
                <c:pt idx="1972">
                  <c:v>0.95099999999999996</c:v>
                </c:pt>
                <c:pt idx="1973">
                  <c:v>0.95099999999999996</c:v>
                </c:pt>
                <c:pt idx="1974">
                  <c:v>0.89800000000000002</c:v>
                </c:pt>
                <c:pt idx="1975">
                  <c:v>0.92400000000000004</c:v>
                </c:pt>
                <c:pt idx="1976">
                  <c:v>0.92200000000000004</c:v>
                </c:pt>
                <c:pt idx="1977">
                  <c:v>0.92500000000000004</c:v>
                </c:pt>
                <c:pt idx="1978">
                  <c:v>0.92200000000000004</c:v>
                </c:pt>
                <c:pt idx="1979">
                  <c:v>0.95499999999999996</c:v>
                </c:pt>
                <c:pt idx="1980">
                  <c:v>0.93899999999999995</c:v>
                </c:pt>
                <c:pt idx="1981">
                  <c:v>0.90400000000000003</c:v>
                </c:pt>
                <c:pt idx="1982">
                  <c:v>0.93799999999999994</c:v>
                </c:pt>
                <c:pt idx="1983">
                  <c:v>0.88</c:v>
                </c:pt>
                <c:pt idx="1984">
                  <c:v>0.94899999999999995</c:v>
                </c:pt>
                <c:pt idx="1985">
                  <c:v>0.94</c:v>
                </c:pt>
                <c:pt idx="1986">
                  <c:v>0.93400000000000005</c:v>
                </c:pt>
                <c:pt idx="1987">
                  <c:v>0.94699999999999995</c:v>
                </c:pt>
                <c:pt idx="1988">
                  <c:v>0.95599999999999996</c:v>
                </c:pt>
                <c:pt idx="1989">
                  <c:v>0.93300000000000005</c:v>
                </c:pt>
                <c:pt idx="1990">
                  <c:v>0.91900000000000004</c:v>
                </c:pt>
                <c:pt idx="1991">
                  <c:v>0.93600000000000005</c:v>
                </c:pt>
                <c:pt idx="1992">
                  <c:v>0.94399999999999995</c:v>
                </c:pt>
                <c:pt idx="1993">
                  <c:v>0.94299999999999995</c:v>
                </c:pt>
                <c:pt idx="1994">
                  <c:v>0.94699999999999995</c:v>
                </c:pt>
                <c:pt idx="1995">
                  <c:v>0.94899999999999995</c:v>
                </c:pt>
                <c:pt idx="1996">
                  <c:v>0.94399999999999995</c:v>
                </c:pt>
                <c:pt idx="1997">
                  <c:v>0.94</c:v>
                </c:pt>
                <c:pt idx="1998">
                  <c:v>0.91600000000000004</c:v>
                </c:pt>
                <c:pt idx="1999">
                  <c:v>0.90600000000000003</c:v>
                </c:pt>
                <c:pt idx="2000">
                  <c:v>0.91900000000000004</c:v>
                </c:pt>
              </c:numCache>
            </c:numRef>
          </c:yVal>
          <c:smooth val="0"/>
          <c:extLst>
            <c:ext xmlns:c16="http://schemas.microsoft.com/office/drawing/2014/chart" uri="{C3380CC4-5D6E-409C-BE32-E72D297353CC}">
              <c16:uniqueId val="{00000000-5F20-45DC-B3A2-F8B61FA15964}"/>
            </c:ext>
          </c:extLst>
        </c:ser>
        <c:dLbls>
          <c:showLegendKey val="0"/>
          <c:showVal val="0"/>
          <c:showCatName val="0"/>
          <c:showSerName val="0"/>
          <c:showPercent val="0"/>
          <c:showBubbleSize val="0"/>
        </c:dLbls>
        <c:axId val="2128638959"/>
        <c:axId val="2128639375"/>
      </c:scatterChart>
      <c:valAx>
        <c:axId val="2128638959"/>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a:t>Generation</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128639375"/>
        <c:crosses val="autoZero"/>
        <c:crossBetween val="midCat"/>
      </c:valAx>
      <c:valAx>
        <c:axId val="2128639375"/>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dirty="0" err="1"/>
                  <a:t>Fraction</a:t>
                </a:r>
                <a:r>
                  <a:rPr lang="nl-NL" sz="1600" baseline="0" dirty="0"/>
                  <a:t> </a:t>
                </a:r>
                <a:r>
                  <a:rPr lang="nl-NL" sz="1600" baseline="0" dirty="0" err="1"/>
                  <a:t>responsives</a:t>
                </a:r>
                <a:endParaRPr lang="nl-NL" sz="1600" dirty="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128638959"/>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nl-NL" sz="1800"/>
              <a:t>Medium initial cooperativeness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v>Population</c:v>
          </c:tx>
          <c:spPr>
            <a:ln w="19050" cap="rnd">
              <a:noFill/>
              <a:round/>
            </a:ln>
            <a:effectLst/>
          </c:spPr>
          <c:marker>
            <c:symbol val="circle"/>
            <c:size val="5"/>
            <c:spPr>
              <a:solidFill>
                <a:schemeClr val="accent1"/>
              </a:solidFill>
              <a:ln w="9525">
                <a:solidFill>
                  <a:schemeClr val="accent1"/>
                </a:solid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Model_1.1_zc!$N$2:$N$2002</c:f>
              <c:numCache>
                <c:formatCode>General</c:formatCode>
                <c:ptCount val="2001"/>
                <c:pt idx="0">
                  <c:v>0.67</c:v>
                </c:pt>
                <c:pt idx="1">
                  <c:v>0.51439999999999997</c:v>
                </c:pt>
                <c:pt idx="2">
                  <c:v>0.48509999999999998</c:v>
                </c:pt>
                <c:pt idx="3">
                  <c:v>0.50439999999999996</c:v>
                </c:pt>
                <c:pt idx="4">
                  <c:v>0.49780000000000002</c:v>
                </c:pt>
                <c:pt idx="5">
                  <c:v>0.52170000000000005</c:v>
                </c:pt>
                <c:pt idx="6">
                  <c:v>0.48499999999999999</c:v>
                </c:pt>
                <c:pt idx="7">
                  <c:v>0.49120000000000003</c:v>
                </c:pt>
                <c:pt idx="8">
                  <c:v>0.49859999999999999</c:v>
                </c:pt>
                <c:pt idx="9">
                  <c:v>0.51349999999999996</c:v>
                </c:pt>
                <c:pt idx="10">
                  <c:v>0.50209999999999999</c:v>
                </c:pt>
                <c:pt idx="11">
                  <c:v>0.50800000000000001</c:v>
                </c:pt>
                <c:pt idx="12">
                  <c:v>0.52329999999999999</c:v>
                </c:pt>
                <c:pt idx="13">
                  <c:v>0.49619999999999997</c:v>
                </c:pt>
                <c:pt idx="14">
                  <c:v>0.50160000000000005</c:v>
                </c:pt>
                <c:pt idx="15">
                  <c:v>0.49909999999999999</c:v>
                </c:pt>
                <c:pt idx="16">
                  <c:v>0.503</c:v>
                </c:pt>
                <c:pt idx="17">
                  <c:v>0.49399999999999999</c:v>
                </c:pt>
                <c:pt idx="18">
                  <c:v>0.49220000000000003</c:v>
                </c:pt>
                <c:pt idx="19">
                  <c:v>0.48159999999999997</c:v>
                </c:pt>
                <c:pt idx="20">
                  <c:v>0.51349999999999996</c:v>
                </c:pt>
                <c:pt idx="21">
                  <c:v>0.499</c:v>
                </c:pt>
                <c:pt idx="22">
                  <c:v>0.50429999999999997</c:v>
                </c:pt>
                <c:pt idx="23">
                  <c:v>0.49490000000000001</c:v>
                </c:pt>
                <c:pt idx="24">
                  <c:v>0.49159999999999998</c:v>
                </c:pt>
                <c:pt idx="25">
                  <c:v>0.51029999999999998</c:v>
                </c:pt>
                <c:pt idx="26">
                  <c:v>0.52629999999999999</c:v>
                </c:pt>
                <c:pt idx="27">
                  <c:v>0.50309999999999999</c:v>
                </c:pt>
                <c:pt idx="28">
                  <c:v>0.49080000000000001</c:v>
                </c:pt>
                <c:pt idx="29">
                  <c:v>0.497</c:v>
                </c:pt>
                <c:pt idx="30">
                  <c:v>0.51719999999999999</c:v>
                </c:pt>
                <c:pt idx="31">
                  <c:v>0.50429999999999997</c:v>
                </c:pt>
                <c:pt idx="32">
                  <c:v>0.50760000000000005</c:v>
                </c:pt>
                <c:pt idx="33">
                  <c:v>0.49419999999999997</c:v>
                </c:pt>
                <c:pt idx="34">
                  <c:v>0.49919999999999998</c:v>
                </c:pt>
                <c:pt idx="35">
                  <c:v>0.49740000000000001</c:v>
                </c:pt>
                <c:pt idx="36">
                  <c:v>0.50019999999999998</c:v>
                </c:pt>
                <c:pt idx="37">
                  <c:v>0.49680000000000002</c:v>
                </c:pt>
                <c:pt idx="38">
                  <c:v>0.48120000000000002</c:v>
                </c:pt>
                <c:pt idx="39">
                  <c:v>0.49030000000000001</c:v>
                </c:pt>
                <c:pt idx="40">
                  <c:v>0.51970000000000005</c:v>
                </c:pt>
                <c:pt idx="41">
                  <c:v>0.50960000000000005</c:v>
                </c:pt>
                <c:pt idx="42">
                  <c:v>0.50519999999999998</c:v>
                </c:pt>
                <c:pt idx="43">
                  <c:v>0.49759999999999999</c:v>
                </c:pt>
                <c:pt idx="44">
                  <c:v>0.52690000000000003</c:v>
                </c:pt>
                <c:pt idx="45">
                  <c:v>0.51390000000000002</c:v>
                </c:pt>
                <c:pt idx="46">
                  <c:v>0.50490000000000002</c:v>
                </c:pt>
                <c:pt idx="47">
                  <c:v>0.48920000000000002</c:v>
                </c:pt>
                <c:pt idx="48">
                  <c:v>0.4929</c:v>
                </c:pt>
                <c:pt idx="49">
                  <c:v>0.50239999999999996</c:v>
                </c:pt>
                <c:pt idx="50">
                  <c:v>0.50070000000000003</c:v>
                </c:pt>
                <c:pt idx="51">
                  <c:v>0.52749999999999997</c:v>
                </c:pt>
                <c:pt idx="52">
                  <c:v>0.503</c:v>
                </c:pt>
                <c:pt idx="53">
                  <c:v>0.50860000000000005</c:v>
                </c:pt>
                <c:pt idx="54">
                  <c:v>0.49540000000000001</c:v>
                </c:pt>
                <c:pt idx="55">
                  <c:v>0.49459999999999998</c:v>
                </c:pt>
                <c:pt idx="56">
                  <c:v>0.50739999999999996</c:v>
                </c:pt>
                <c:pt idx="57">
                  <c:v>0.48870000000000002</c:v>
                </c:pt>
                <c:pt idx="58">
                  <c:v>0.50460000000000005</c:v>
                </c:pt>
                <c:pt idx="59">
                  <c:v>0.49299999999999999</c:v>
                </c:pt>
                <c:pt idx="60">
                  <c:v>0.50060000000000004</c:v>
                </c:pt>
                <c:pt idx="61">
                  <c:v>0.49380000000000002</c:v>
                </c:pt>
                <c:pt idx="62">
                  <c:v>0.50570000000000004</c:v>
                </c:pt>
                <c:pt idx="63">
                  <c:v>0.49880000000000002</c:v>
                </c:pt>
                <c:pt idx="64">
                  <c:v>0.50429999999999997</c:v>
                </c:pt>
                <c:pt idx="65">
                  <c:v>0.48849999999999999</c:v>
                </c:pt>
                <c:pt idx="66">
                  <c:v>0.51080000000000003</c:v>
                </c:pt>
                <c:pt idx="67">
                  <c:v>0.49340000000000001</c:v>
                </c:pt>
                <c:pt idx="68">
                  <c:v>0.50739999999999996</c:v>
                </c:pt>
                <c:pt idx="69">
                  <c:v>0.51100000000000001</c:v>
                </c:pt>
                <c:pt idx="70">
                  <c:v>0.49859999999999999</c:v>
                </c:pt>
                <c:pt idx="71">
                  <c:v>0.49230000000000002</c:v>
                </c:pt>
                <c:pt idx="72">
                  <c:v>0.50149999999999995</c:v>
                </c:pt>
                <c:pt idx="73">
                  <c:v>0.50370000000000004</c:v>
                </c:pt>
                <c:pt idx="74">
                  <c:v>0.51080000000000003</c:v>
                </c:pt>
                <c:pt idx="75">
                  <c:v>0.49030000000000001</c:v>
                </c:pt>
                <c:pt idx="76">
                  <c:v>0.49359999999999998</c:v>
                </c:pt>
                <c:pt idx="77">
                  <c:v>0.48680000000000001</c:v>
                </c:pt>
                <c:pt idx="78">
                  <c:v>0.49740000000000001</c:v>
                </c:pt>
                <c:pt idx="79">
                  <c:v>0.504</c:v>
                </c:pt>
                <c:pt idx="80">
                  <c:v>0.51219999999999999</c:v>
                </c:pt>
                <c:pt idx="81">
                  <c:v>0.50549999999999995</c:v>
                </c:pt>
                <c:pt idx="82">
                  <c:v>0.49330000000000002</c:v>
                </c:pt>
                <c:pt idx="83">
                  <c:v>0.49340000000000001</c:v>
                </c:pt>
                <c:pt idx="84">
                  <c:v>0.50319999999999998</c:v>
                </c:pt>
                <c:pt idx="85">
                  <c:v>0.504</c:v>
                </c:pt>
                <c:pt idx="86">
                  <c:v>0.50009999999999999</c:v>
                </c:pt>
                <c:pt idx="87">
                  <c:v>0.49740000000000001</c:v>
                </c:pt>
                <c:pt idx="88">
                  <c:v>0.50329999999999997</c:v>
                </c:pt>
                <c:pt idx="89">
                  <c:v>0.51080000000000003</c:v>
                </c:pt>
                <c:pt idx="90">
                  <c:v>0.50790000000000002</c:v>
                </c:pt>
                <c:pt idx="91">
                  <c:v>0.50429999999999997</c:v>
                </c:pt>
                <c:pt idx="92">
                  <c:v>0.49959999999999999</c:v>
                </c:pt>
                <c:pt idx="93">
                  <c:v>0.50529999999999997</c:v>
                </c:pt>
                <c:pt idx="94">
                  <c:v>0.49480000000000002</c:v>
                </c:pt>
                <c:pt idx="95">
                  <c:v>0.50139999999999996</c:v>
                </c:pt>
                <c:pt idx="96">
                  <c:v>0.50849999999999995</c:v>
                </c:pt>
                <c:pt idx="97">
                  <c:v>0.50370000000000004</c:v>
                </c:pt>
                <c:pt idx="98">
                  <c:v>0.49359999999999998</c:v>
                </c:pt>
                <c:pt idx="99">
                  <c:v>0.50609999999999999</c:v>
                </c:pt>
                <c:pt idx="100">
                  <c:v>0.48959999999999998</c:v>
                </c:pt>
                <c:pt idx="101">
                  <c:v>0.49990000000000001</c:v>
                </c:pt>
                <c:pt idx="102">
                  <c:v>0.49740000000000001</c:v>
                </c:pt>
                <c:pt idx="103">
                  <c:v>0.49519999999999997</c:v>
                </c:pt>
                <c:pt idx="104">
                  <c:v>0.50080000000000002</c:v>
                </c:pt>
                <c:pt idx="105">
                  <c:v>0.48520000000000002</c:v>
                </c:pt>
                <c:pt idx="106">
                  <c:v>0.48430000000000001</c:v>
                </c:pt>
                <c:pt idx="107">
                  <c:v>0.4904</c:v>
                </c:pt>
                <c:pt idx="108">
                  <c:v>0.4824</c:v>
                </c:pt>
                <c:pt idx="109">
                  <c:v>0.4768</c:v>
                </c:pt>
                <c:pt idx="110">
                  <c:v>0.48320000000000002</c:v>
                </c:pt>
                <c:pt idx="111">
                  <c:v>0.47039999999999998</c:v>
                </c:pt>
                <c:pt idx="112">
                  <c:v>0.45679999999999998</c:v>
                </c:pt>
                <c:pt idx="113">
                  <c:v>0.45629999999999998</c:v>
                </c:pt>
                <c:pt idx="114">
                  <c:v>0.46110000000000001</c:v>
                </c:pt>
                <c:pt idx="115">
                  <c:v>0.46350000000000002</c:v>
                </c:pt>
                <c:pt idx="116">
                  <c:v>0.45290000000000002</c:v>
                </c:pt>
                <c:pt idx="117">
                  <c:v>0.44750000000000001</c:v>
                </c:pt>
                <c:pt idx="118">
                  <c:v>0.4612</c:v>
                </c:pt>
                <c:pt idx="119">
                  <c:v>0.4531</c:v>
                </c:pt>
                <c:pt idx="120">
                  <c:v>0.44819999999999999</c:v>
                </c:pt>
                <c:pt idx="121">
                  <c:v>0.46460000000000001</c:v>
                </c:pt>
                <c:pt idx="122">
                  <c:v>0.4471</c:v>
                </c:pt>
                <c:pt idx="123">
                  <c:v>0.438</c:v>
                </c:pt>
                <c:pt idx="124">
                  <c:v>0.45590000000000003</c:v>
                </c:pt>
                <c:pt idx="125">
                  <c:v>0.43519999999999998</c:v>
                </c:pt>
                <c:pt idx="126">
                  <c:v>0.4425</c:v>
                </c:pt>
                <c:pt idx="127">
                  <c:v>0.44850000000000001</c:v>
                </c:pt>
                <c:pt idx="128">
                  <c:v>0.45290000000000002</c:v>
                </c:pt>
                <c:pt idx="129">
                  <c:v>0.44369999999999998</c:v>
                </c:pt>
                <c:pt idx="130">
                  <c:v>0.43109999999999998</c:v>
                </c:pt>
                <c:pt idx="131">
                  <c:v>0.43059999999999998</c:v>
                </c:pt>
                <c:pt idx="132">
                  <c:v>0.42130000000000001</c:v>
                </c:pt>
                <c:pt idx="133">
                  <c:v>0.433</c:v>
                </c:pt>
                <c:pt idx="134">
                  <c:v>0.43390000000000001</c:v>
                </c:pt>
                <c:pt idx="135">
                  <c:v>0.4239</c:v>
                </c:pt>
                <c:pt idx="136">
                  <c:v>0.43669999999999998</c:v>
                </c:pt>
                <c:pt idx="137">
                  <c:v>0.435</c:v>
                </c:pt>
                <c:pt idx="138">
                  <c:v>0.45240000000000002</c:v>
                </c:pt>
                <c:pt idx="139">
                  <c:v>0.44679999999999997</c:v>
                </c:pt>
                <c:pt idx="140">
                  <c:v>0.44669999999999999</c:v>
                </c:pt>
                <c:pt idx="141">
                  <c:v>0.42959999999999998</c:v>
                </c:pt>
                <c:pt idx="142">
                  <c:v>0.42580000000000001</c:v>
                </c:pt>
                <c:pt idx="143">
                  <c:v>0.43719999999999998</c:v>
                </c:pt>
                <c:pt idx="144">
                  <c:v>0.4194</c:v>
                </c:pt>
                <c:pt idx="145">
                  <c:v>0.41139999999999999</c:v>
                </c:pt>
                <c:pt idx="146">
                  <c:v>0.44650000000000001</c:v>
                </c:pt>
                <c:pt idx="147">
                  <c:v>0.42520000000000002</c:v>
                </c:pt>
                <c:pt idx="148">
                  <c:v>0.43080000000000002</c:v>
                </c:pt>
                <c:pt idx="149">
                  <c:v>0.41770000000000002</c:v>
                </c:pt>
                <c:pt idx="150">
                  <c:v>0.42020000000000002</c:v>
                </c:pt>
                <c:pt idx="151">
                  <c:v>0.434</c:v>
                </c:pt>
                <c:pt idx="152">
                  <c:v>0.44669999999999999</c:v>
                </c:pt>
                <c:pt idx="153">
                  <c:v>0.40889999999999999</c:v>
                </c:pt>
                <c:pt idx="154">
                  <c:v>0.40939999999999999</c:v>
                </c:pt>
                <c:pt idx="155">
                  <c:v>0.42920000000000003</c:v>
                </c:pt>
                <c:pt idx="156">
                  <c:v>0.44119999999999998</c:v>
                </c:pt>
                <c:pt idx="157">
                  <c:v>0.4274</c:v>
                </c:pt>
                <c:pt idx="158">
                  <c:v>0.42709999999999998</c:v>
                </c:pt>
                <c:pt idx="159">
                  <c:v>0.42470000000000002</c:v>
                </c:pt>
                <c:pt idx="160">
                  <c:v>0.41389999999999999</c:v>
                </c:pt>
                <c:pt idx="161">
                  <c:v>0.43130000000000002</c:v>
                </c:pt>
                <c:pt idx="162">
                  <c:v>0.42030000000000001</c:v>
                </c:pt>
                <c:pt idx="163">
                  <c:v>0.43459999999999999</c:v>
                </c:pt>
                <c:pt idx="164">
                  <c:v>0.42880000000000001</c:v>
                </c:pt>
                <c:pt idx="165">
                  <c:v>0.42420000000000002</c:v>
                </c:pt>
                <c:pt idx="166">
                  <c:v>0.42530000000000001</c:v>
                </c:pt>
                <c:pt idx="167">
                  <c:v>0.43609999999999999</c:v>
                </c:pt>
                <c:pt idx="168">
                  <c:v>0.4299</c:v>
                </c:pt>
                <c:pt idx="169">
                  <c:v>0.42870000000000003</c:v>
                </c:pt>
                <c:pt idx="170">
                  <c:v>0.43659999999999999</c:v>
                </c:pt>
                <c:pt idx="171">
                  <c:v>0.437</c:v>
                </c:pt>
                <c:pt idx="172">
                  <c:v>0.42120000000000002</c:v>
                </c:pt>
                <c:pt idx="173">
                  <c:v>0.42899999999999999</c:v>
                </c:pt>
                <c:pt idx="174">
                  <c:v>0.44779999999999998</c:v>
                </c:pt>
                <c:pt idx="175">
                  <c:v>0.40500000000000003</c:v>
                </c:pt>
                <c:pt idx="176">
                  <c:v>0.43120000000000003</c:v>
                </c:pt>
                <c:pt idx="177">
                  <c:v>0.41949999999999998</c:v>
                </c:pt>
                <c:pt idx="178">
                  <c:v>0.43519999999999998</c:v>
                </c:pt>
                <c:pt idx="179">
                  <c:v>0.41039999999999999</c:v>
                </c:pt>
                <c:pt idx="180">
                  <c:v>0.4269</c:v>
                </c:pt>
                <c:pt idx="181">
                  <c:v>0.43559999999999999</c:v>
                </c:pt>
                <c:pt idx="182">
                  <c:v>0.42430000000000001</c:v>
                </c:pt>
                <c:pt idx="183">
                  <c:v>0.43020000000000003</c:v>
                </c:pt>
                <c:pt idx="184">
                  <c:v>0.43240000000000001</c:v>
                </c:pt>
                <c:pt idx="185">
                  <c:v>0.42059999999999997</c:v>
                </c:pt>
                <c:pt idx="186">
                  <c:v>0.4163</c:v>
                </c:pt>
                <c:pt idx="187">
                  <c:v>0.4304</c:v>
                </c:pt>
                <c:pt idx="188">
                  <c:v>0.41449999999999998</c:v>
                </c:pt>
                <c:pt idx="189">
                  <c:v>0.4415</c:v>
                </c:pt>
                <c:pt idx="190">
                  <c:v>0.42680000000000001</c:v>
                </c:pt>
                <c:pt idx="191">
                  <c:v>0.43269999999999997</c:v>
                </c:pt>
                <c:pt idx="192">
                  <c:v>0.4476</c:v>
                </c:pt>
                <c:pt idx="193">
                  <c:v>0.43009999999999998</c:v>
                </c:pt>
                <c:pt idx="194">
                  <c:v>0.43609999999999999</c:v>
                </c:pt>
                <c:pt idx="195">
                  <c:v>0.42520000000000002</c:v>
                </c:pt>
                <c:pt idx="196">
                  <c:v>0.42320000000000002</c:v>
                </c:pt>
                <c:pt idx="197">
                  <c:v>0.44490000000000002</c:v>
                </c:pt>
                <c:pt idx="198">
                  <c:v>0.41560000000000002</c:v>
                </c:pt>
                <c:pt idx="199">
                  <c:v>0.4153</c:v>
                </c:pt>
                <c:pt idx="200">
                  <c:v>0.41889999999999999</c:v>
                </c:pt>
                <c:pt idx="201">
                  <c:v>0.40710000000000002</c:v>
                </c:pt>
                <c:pt idx="202">
                  <c:v>0.42259999999999998</c:v>
                </c:pt>
                <c:pt idx="203">
                  <c:v>0.42430000000000001</c:v>
                </c:pt>
                <c:pt idx="204">
                  <c:v>0.4264</c:v>
                </c:pt>
                <c:pt idx="205">
                  <c:v>0.42309999999999998</c:v>
                </c:pt>
                <c:pt idx="206">
                  <c:v>0.42049999999999998</c:v>
                </c:pt>
                <c:pt idx="207">
                  <c:v>0.4143</c:v>
                </c:pt>
                <c:pt idx="208">
                  <c:v>0.44919999999999999</c:v>
                </c:pt>
                <c:pt idx="209">
                  <c:v>0.41760000000000003</c:v>
                </c:pt>
                <c:pt idx="210">
                  <c:v>0.40810000000000002</c:v>
                </c:pt>
                <c:pt idx="211">
                  <c:v>0.43169999999999997</c:v>
                </c:pt>
                <c:pt idx="212">
                  <c:v>0.43519999999999998</c:v>
                </c:pt>
                <c:pt idx="213">
                  <c:v>0.42099999999999999</c:v>
                </c:pt>
                <c:pt idx="214">
                  <c:v>0.42949999999999999</c:v>
                </c:pt>
                <c:pt idx="215">
                  <c:v>0.43049999999999999</c:v>
                </c:pt>
                <c:pt idx="216">
                  <c:v>0.41210000000000002</c:v>
                </c:pt>
                <c:pt idx="217">
                  <c:v>0.4173</c:v>
                </c:pt>
                <c:pt idx="218">
                  <c:v>0.41860000000000003</c:v>
                </c:pt>
                <c:pt idx="219">
                  <c:v>0.42159999999999997</c:v>
                </c:pt>
                <c:pt idx="220">
                  <c:v>0.41689999999999999</c:v>
                </c:pt>
                <c:pt idx="221">
                  <c:v>0.41639999999999999</c:v>
                </c:pt>
                <c:pt idx="222">
                  <c:v>0.43140000000000001</c:v>
                </c:pt>
                <c:pt idx="223">
                  <c:v>0.44359999999999999</c:v>
                </c:pt>
                <c:pt idx="224">
                  <c:v>0.42749999999999999</c:v>
                </c:pt>
                <c:pt idx="225">
                  <c:v>0.4299</c:v>
                </c:pt>
                <c:pt idx="226">
                  <c:v>0.42220000000000002</c:v>
                </c:pt>
                <c:pt idx="227">
                  <c:v>0.42359999999999998</c:v>
                </c:pt>
                <c:pt idx="228">
                  <c:v>0.43230000000000002</c:v>
                </c:pt>
                <c:pt idx="229">
                  <c:v>0.42149999999999999</c:v>
                </c:pt>
                <c:pt idx="230">
                  <c:v>0.42459999999999998</c:v>
                </c:pt>
                <c:pt idx="231">
                  <c:v>0.42820000000000003</c:v>
                </c:pt>
                <c:pt idx="232">
                  <c:v>0.43619999999999998</c:v>
                </c:pt>
                <c:pt idx="233">
                  <c:v>0.42970000000000003</c:v>
                </c:pt>
                <c:pt idx="234">
                  <c:v>0.42030000000000001</c:v>
                </c:pt>
                <c:pt idx="235">
                  <c:v>0.4294</c:v>
                </c:pt>
                <c:pt idx="236">
                  <c:v>0.42970000000000003</c:v>
                </c:pt>
                <c:pt idx="237">
                  <c:v>0.42709999999999998</c:v>
                </c:pt>
                <c:pt idx="238">
                  <c:v>0.41360000000000002</c:v>
                </c:pt>
                <c:pt idx="239">
                  <c:v>0.4335</c:v>
                </c:pt>
                <c:pt idx="240">
                  <c:v>0.43830000000000002</c:v>
                </c:pt>
                <c:pt idx="241">
                  <c:v>0.43630000000000002</c:v>
                </c:pt>
                <c:pt idx="242">
                  <c:v>0.4234</c:v>
                </c:pt>
                <c:pt idx="243">
                  <c:v>0.42920000000000003</c:v>
                </c:pt>
                <c:pt idx="244">
                  <c:v>0.42130000000000001</c:v>
                </c:pt>
                <c:pt idx="245">
                  <c:v>0.41970000000000002</c:v>
                </c:pt>
                <c:pt idx="246">
                  <c:v>0.42380000000000001</c:v>
                </c:pt>
                <c:pt idx="247">
                  <c:v>0.40160000000000001</c:v>
                </c:pt>
                <c:pt idx="248">
                  <c:v>0.4224</c:v>
                </c:pt>
                <c:pt idx="249">
                  <c:v>0.43169999999999997</c:v>
                </c:pt>
                <c:pt idx="250">
                  <c:v>0.41689999999999999</c:v>
                </c:pt>
                <c:pt idx="251">
                  <c:v>0.42199999999999999</c:v>
                </c:pt>
                <c:pt idx="252">
                  <c:v>0.43469999999999998</c:v>
                </c:pt>
                <c:pt idx="253">
                  <c:v>0.4355</c:v>
                </c:pt>
                <c:pt idx="254">
                  <c:v>0.43340000000000001</c:v>
                </c:pt>
                <c:pt idx="255">
                  <c:v>0.40620000000000001</c:v>
                </c:pt>
                <c:pt idx="256">
                  <c:v>0.42970000000000003</c:v>
                </c:pt>
                <c:pt idx="257">
                  <c:v>0.43790000000000001</c:v>
                </c:pt>
                <c:pt idx="258">
                  <c:v>0.42830000000000001</c:v>
                </c:pt>
                <c:pt idx="259">
                  <c:v>0.43580000000000002</c:v>
                </c:pt>
                <c:pt idx="260">
                  <c:v>0.43419999999999997</c:v>
                </c:pt>
                <c:pt idx="261">
                  <c:v>0.43480000000000002</c:v>
                </c:pt>
                <c:pt idx="262">
                  <c:v>0.44169999999999998</c:v>
                </c:pt>
                <c:pt idx="263">
                  <c:v>0.42520000000000002</c:v>
                </c:pt>
                <c:pt idx="264">
                  <c:v>0.44280000000000003</c:v>
                </c:pt>
                <c:pt idx="265">
                  <c:v>0.42230000000000001</c:v>
                </c:pt>
                <c:pt idx="266">
                  <c:v>0.42309999999999998</c:v>
                </c:pt>
                <c:pt idx="267">
                  <c:v>0.42359999999999998</c:v>
                </c:pt>
                <c:pt idx="268">
                  <c:v>0.42809999999999998</c:v>
                </c:pt>
                <c:pt idx="269">
                  <c:v>0.42430000000000001</c:v>
                </c:pt>
                <c:pt idx="270">
                  <c:v>0.42209999999999998</c:v>
                </c:pt>
                <c:pt idx="271">
                  <c:v>0.42170000000000002</c:v>
                </c:pt>
                <c:pt idx="272">
                  <c:v>0.42670000000000002</c:v>
                </c:pt>
                <c:pt idx="273">
                  <c:v>0.42420000000000002</c:v>
                </c:pt>
                <c:pt idx="274">
                  <c:v>0.4249</c:v>
                </c:pt>
                <c:pt idx="275">
                  <c:v>0.4405</c:v>
                </c:pt>
                <c:pt idx="276">
                  <c:v>0.42970000000000003</c:v>
                </c:pt>
                <c:pt idx="277">
                  <c:v>0.41770000000000002</c:v>
                </c:pt>
                <c:pt idx="278">
                  <c:v>0.4123</c:v>
                </c:pt>
                <c:pt idx="279">
                  <c:v>0.42809999999999998</c:v>
                </c:pt>
                <c:pt idx="280">
                  <c:v>0.43790000000000001</c:v>
                </c:pt>
                <c:pt idx="281">
                  <c:v>0.438</c:v>
                </c:pt>
                <c:pt idx="282">
                  <c:v>0.42220000000000002</c:v>
                </c:pt>
                <c:pt idx="283">
                  <c:v>0.42799999999999999</c:v>
                </c:pt>
                <c:pt idx="284">
                  <c:v>0.43740000000000001</c:v>
                </c:pt>
                <c:pt idx="285">
                  <c:v>0.42770000000000002</c:v>
                </c:pt>
                <c:pt idx="286">
                  <c:v>0.42709999999999998</c:v>
                </c:pt>
                <c:pt idx="287">
                  <c:v>0.40910000000000002</c:v>
                </c:pt>
                <c:pt idx="288">
                  <c:v>0.44240000000000002</c:v>
                </c:pt>
                <c:pt idx="289">
                  <c:v>0.43269999999999997</c:v>
                </c:pt>
                <c:pt idx="290">
                  <c:v>0.44219999999999998</c:v>
                </c:pt>
                <c:pt idx="291">
                  <c:v>0.435</c:v>
                </c:pt>
                <c:pt idx="292">
                  <c:v>0.42299999999999999</c:v>
                </c:pt>
                <c:pt idx="293">
                  <c:v>0.43859999999999999</c:v>
                </c:pt>
                <c:pt idx="294">
                  <c:v>0.43440000000000001</c:v>
                </c:pt>
                <c:pt idx="295">
                  <c:v>0.43120000000000003</c:v>
                </c:pt>
                <c:pt idx="296">
                  <c:v>0.43380000000000002</c:v>
                </c:pt>
                <c:pt idx="297">
                  <c:v>0.439</c:v>
                </c:pt>
                <c:pt idx="298">
                  <c:v>0.42680000000000001</c:v>
                </c:pt>
                <c:pt idx="299">
                  <c:v>0.43680000000000002</c:v>
                </c:pt>
                <c:pt idx="300">
                  <c:v>0.4274</c:v>
                </c:pt>
                <c:pt idx="301">
                  <c:v>0.43120000000000003</c:v>
                </c:pt>
                <c:pt idx="302">
                  <c:v>0.42820000000000003</c:v>
                </c:pt>
                <c:pt idx="303">
                  <c:v>0.43230000000000002</c:v>
                </c:pt>
                <c:pt idx="304">
                  <c:v>0.42899999999999999</c:v>
                </c:pt>
                <c:pt idx="305">
                  <c:v>0.43669999999999998</c:v>
                </c:pt>
                <c:pt idx="306">
                  <c:v>0.44469999999999998</c:v>
                </c:pt>
                <c:pt idx="307">
                  <c:v>0.42099999999999999</c:v>
                </c:pt>
                <c:pt idx="308">
                  <c:v>0.43120000000000003</c:v>
                </c:pt>
                <c:pt idx="309">
                  <c:v>0.41320000000000001</c:v>
                </c:pt>
                <c:pt idx="310">
                  <c:v>0.43669999999999998</c:v>
                </c:pt>
                <c:pt idx="311">
                  <c:v>0.41830000000000001</c:v>
                </c:pt>
                <c:pt idx="312">
                  <c:v>0.42849999999999999</c:v>
                </c:pt>
                <c:pt idx="313">
                  <c:v>0.42599999999999999</c:v>
                </c:pt>
                <c:pt idx="314">
                  <c:v>0.4395</c:v>
                </c:pt>
                <c:pt idx="315">
                  <c:v>0.44240000000000002</c:v>
                </c:pt>
                <c:pt idx="316">
                  <c:v>0.4289</c:v>
                </c:pt>
                <c:pt idx="317">
                  <c:v>0.4209</c:v>
                </c:pt>
                <c:pt idx="318">
                  <c:v>0.42799999999999999</c:v>
                </c:pt>
                <c:pt idx="319">
                  <c:v>0.43140000000000001</c:v>
                </c:pt>
                <c:pt idx="320">
                  <c:v>0.4259</c:v>
                </c:pt>
                <c:pt idx="321">
                  <c:v>0.42630000000000001</c:v>
                </c:pt>
                <c:pt idx="322">
                  <c:v>0.42049999999999998</c:v>
                </c:pt>
                <c:pt idx="323">
                  <c:v>0.44190000000000002</c:v>
                </c:pt>
                <c:pt idx="324">
                  <c:v>0.41639999999999999</c:v>
                </c:pt>
                <c:pt idx="325">
                  <c:v>0.42249999999999999</c:v>
                </c:pt>
                <c:pt idx="326">
                  <c:v>0.43180000000000002</c:v>
                </c:pt>
                <c:pt idx="327">
                  <c:v>0.42220000000000002</c:v>
                </c:pt>
                <c:pt idx="328">
                  <c:v>0.42749999999999999</c:v>
                </c:pt>
                <c:pt idx="329">
                  <c:v>0.4173</c:v>
                </c:pt>
                <c:pt idx="330">
                  <c:v>0.43730000000000002</c:v>
                </c:pt>
                <c:pt idx="331">
                  <c:v>0.42630000000000001</c:v>
                </c:pt>
                <c:pt idx="332">
                  <c:v>0.42659999999999998</c:v>
                </c:pt>
                <c:pt idx="333">
                  <c:v>0.42</c:v>
                </c:pt>
                <c:pt idx="334">
                  <c:v>0.42549999999999999</c:v>
                </c:pt>
                <c:pt idx="335">
                  <c:v>0.42080000000000001</c:v>
                </c:pt>
                <c:pt idx="336">
                  <c:v>0.4113</c:v>
                </c:pt>
                <c:pt idx="337">
                  <c:v>0.44700000000000001</c:v>
                </c:pt>
                <c:pt idx="338">
                  <c:v>0.44969999999999999</c:v>
                </c:pt>
                <c:pt idx="339">
                  <c:v>0.43780000000000002</c:v>
                </c:pt>
                <c:pt idx="340">
                  <c:v>0.42449999999999999</c:v>
                </c:pt>
                <c:pt idx="341">
                  <c:v>0.42520000000000002</c:v>
                </c:pt>
                <c:pt idx="342">
                  <c:v>0.42220000000000002</c:v>
                </c:pt>
                <c:pt idx="343">
                  <c:v>0.42549999999999999</c:v>
                </c:pt>
                <c:pt idx="344">
                  <c:v>0.42230000000000001</c:v>
                </c:pt>
                <c:pt idx="345">
                  <c:v>0.42</c:v>
                </c:pt>
                <c:pt idx="346">
                  <c:v>0.42099999999999999</c:v>
                </c:pt>
                <c:pt idx="347">
                  <c:v>0.44490000000000002</c:v>
                </c:pt>
                <c:pt idx="348">
                  <c:v>0.41870000000000002</c:v>
                </c:pt>
                <c:pt idx="349">
                  <c:v>0.41770000000000002</c:v>
                </c:pt>
                <c:pt idx="350">
                  <c:v>0.434</c:v>
                </c:pt>
                <c:pt idx="351">
                  <c:v>0.42720000000000002</c:v>
                </c:pt>
                <c:pt idx="352">
                  <c:v>0.42020000000000002</c:v>
                </c:pt>
                <c:pt idx="353">
                  <c:v>0.43059999999999998</c:v>
                </c:pt>
                <c:pt idx="354">
                  <c:v>0.41830000000000001</c:v>
                </c:pt>
                <c:pt idx="355">
                  <c:v>0.42699999999999999</c:v>
                </c:pt>
                <c:pt idx="356">
                  <c:v>0.41749999999999998</c:v>
                </c:pt>
                <c:pt idx="357">
                  <c:v>0.4345</c:v>
                </c:pt>
                <c:pt idx="358">
                  <c:v>0.42599999999999999</c:v>
                </c:pt>
                <c:pt idx="359">
                  <c:v>0.43940000000000001</c:v>
                </c:pt>
                <c:pt idx="360">
                  <c:v>0.41520000000000001</c:v>
                </c:pt>
                <c:pt idx="361">
                  <c:v>0.41399999999999998</c:v>
                </c:pt>
                <c:pt idx="362">
                  <c:v>0.41880000000000001</c:v>
                </c:pt>
                <c:pt idx="363">
                  <c:v>0.41520000000000001</c:v>
                </c:pt>
                <c:pt idx="364">
                  <c:v>0.43009999999999998</c:v>
                </c:pt>
                <c:pt idx="365">
                  <c:v>0.42599999999999999</c:v>
                </c:pt>
                <c:pt idx="366">
                  <c:v>0.41909999999999997</c:v>
                </c:pt>
                <c:pt idx="367">
                  <c:v>0.41499999999999998</c:v>
                </c:pt>
                <c:pt idx="368">
                  <c:v>0.42570000000000002</c:v>
                </c:pt>
                <c:pt idx="369">
                  <c:v>0.42159999999999997</c:v>
                </c:pt>
                <c:pt idx="370">
                  <c:v>0.43240000000000001</c:v>
                </c:pt>
                <c:pt idx="371">
                  <c:v>0.42609999999999998</c:v>
                </c:pt>
                <c:pt idx="372">
                  <c:v>0.41689999999999999</c:v>
                </c:pt>
                <c:pt idx="373">
                  <c:v>0.42730000000000001</c:v>
                </c:pt>
                <c:pt idx="374">
                  <c:v>0.42609999999999998</c:v>
                </c:pt>
                <c:pt idx="375">
                  <c:v>0.41120000000000001</c:v>
                </c:pt>
                <c:pt idx="376">
                  <c:v>0.4138</c:v>
                </c:pt>
                <c:pt idx="377">
                  <c:v>0.4299</c:v>
                </c:pt>
                <c:pt idx="378">
                  <c:v>0.43740000000000001</c:v>
                </c:pt>
                <c:pt idx="379">
                  <c:v>0.42820000000000003</c:v>
                </c:pt>
                <c:pt idx="380">
                  <c:v>0.42899999999999999</c:v>
                </c:pt>
                <c:pt idx="381">
                  <c:v>0.43219999999999997</c:v>
                </c:pt>
                <c:pt idx="382">
                  <c:v>0.4284</c:v>
                </c:pt>
                <c:pt idx="383">
                  <c:v>0.40810000000000002</c:v>
                </c:pt>
                <c:pt idx="384">
                  <c:v>0.43230000000000002</c:v>
                </c:pt>
                <c:pt idx="385">
                  <c:v>0.4158</c:v>
                </c:pt>
                <c:pt idx="386">
                  <c:v>0.42630000000000001</c:v>
                </c:pt>
                <c:pt idx="387">
                  <c:v>0.439</c:v>
                </c:pt>
                <c:pt idx="388">
                  <c:v>0.42</c:v>
                </c:pt>
                <c:pt idx="389">
                  <c:v>0.41660000000000003</c:v>
                </c:pt>
                <c:pt idx="390">
                  <c:v>0.43369999999999997</c:v>
                </c:pt>
                <c:pt idx="391">
                  <c:v>0.4168</c:v>
                </c:pt>
                <c:pt idx="392">
                  <c:v>0.42249999999999999</c:v>
                </c:pt>
                <c:pt idx="393">
                  <c:v>0.42109999999999997</c:v>
                </c:pt>
                <c:pt idx="394">
                  <c:v>0.4385</c:v>
                </c:pt>
                <c:pt idx="395">
                  <c:v>0.4304</c:v>
                </c:pt>
                <c:pt idx="396">
                  <c:v>0.42230000000000001</c:v>
                </c:pt>
                <c:pt idx="397">
                  <c:v>0.40460000000000002</c:v>
                </c:pt>
                <c:pt idx="398">
                  <c:v>0.42370000000000002</c:v>
                </c:pt>
                <c:pt idx="399">
                  <c:v>0.4335</c:v>
                </c:pt>
                <c:pt idx="400">
                  <c:v>0.43319999999999997</c:v>
                </c:pt>
                <c:pt idx="401">
                  <c:v>0.41639999999999999</c:v>
                </c:pt>
                <c:pt idx="402">
                  <c:v>0.41720000000000002</c:v>
                </c:pt>
                <c:pt idx="403">
                  <c:v>0.432</c:v>
                </c:pt>
                <c:pt idx="404">
                  <c:v>0.43630000000000002</c:v>
                </c:pt>
                <c:pt idx="405">
                  <c:v>0.434</c:v>
                </c:pt>
                <c:pt idx="406">
                  <c:v>0.41570000000000001</c:v>
                </c:pt>
                <c:pt idx="407">
                  <c:v>0.4244</c:v>
                </c:pt>
                <c:pt idx="408">
                  <c:v>0.42759999999999998</c:v>
                </c:pt>
                <c:pt idx="409">
                  <c:v>0.43059999999999998</c:v>
                </c:pt>
                <c:pt idx="410">
                  <c:v>0.4486</c:v>
                </c:pt>
                <c:pt idx="411">
                  <c:v>0.41420000000000001</c:v>
                </c:pt>
                <c:pt idx="412">
                  <c:v>0.42720000000000002</c:v>
                </c:pt>
                <c:pt idx="413">
                  <c:v>0.42</c:v>
                </c:pt>
                <c:pt idx="414">
                  <c:v>0.42120000000000002</c:v>
                </c:pt>
                <c:pt idx="415">
                  <c:v>0.43169999999999997</c:v>
                </c:pt>
                <c:pt idx="416">
                  <c:v>0.41689999999999999</c:v>
                </c:pt>
                <c:pt idx="417">
                  <c:v>0.42670000000000002</c:v>
                </c:pt>
                <c:pt idx="418">
                  <c:v>0.43309999999999998</c:v>
                </c:pt>
                <c:pt idx="419">
                  <c:v>0.42330000000000001</c:v>
                </c:pt>
                <c:pt idx="420">
                  <c:v>0.43280000000000002</c:v>
                </c:pt>
                <c:pt idx="421">
                  <c:v>0.4456</c:v>
                </c:pt>
                <c:pt idx="422">
                  <c:v>0.41089999999999999</c:v>
                </c:pt>
                <c:pt idx="423">
                  <c:v>0.42649999999999999</c:v>
                </c:pt>
                <c:pt idx="424">
                  <c:v>0.4229</c:v>
                </c:pt>
                <c:pt idx="425">
                  <c:v>0.44400000000000001</c:v>
                </c:pt>
                <c:pt idx="426">
                  <c:v>0.4289</c:v>
                </c:pt>
                <c:pt idx="427">
                  <c:v>0.42049999999999998</c:v>
                </c:pt>
                <c:pt idx="428">
                  <c:v>0.41420000000000001</c:v>
                </c:pt>
                <c:pt idx="429">
                  <c:v>0.43790000000000001</c:v>
                </c:pt>
                <c:pt idx="430">
                  <c:v>0.41339999999999999</c:v>
                </c:pt>
                <c:pt idx="431">
                  <c:v>0.43409999999999999</c:v>
                </c:pt>
                <c:pt idx="432">
                  <c:v>0.42770000000000002</c:v>
                </c:pt>
                <c:pt idx="433">
                  <c:v>0.42309999999999998</c:v>
                </c:pt>
                <c:pt idx="434">
                  <c:v>0.42499999999999999</c:v>
                </c:pt>
                <c:pt idx="435">
                  <c:v>0.41760000000000003</c:v>
                </c:pt>
                <c:pt idx="436">
                  <c:v>0.41489999999999999</c:v>
                </c:pt>
                <c:pt idx="437">
                  <c:v>0.41839999999999999</c:v>
                </c:pt>
                <c:pt idx="438">
                  <c:v>0.42559999999999998</c:v>
                </c:pt>
                <c:pt idx="439">
                  <c:v>0.42420000000000002</c:v>
                </c:pt>
                <c:pt idx="440">
                  <c:v>0.41620000000000001</c:v>
                </c:pt>
                <c:pt idx="441">
                  <c:v>0.44219999999999998</c:v>
                </c:pt>
                <c:pt idx="442">
                  <c:v>0.42070000000000002</c:v>
                </c:pt>
                <c:pt idx="443">
                  <c:v>0.4269</c:v>
                </c:pt>
                <c:pt idx="444">
                  <c:v>0.4375</c:v>
                </c:pt>
                <c:pt idx="445">
                  <c:v>0.42659999999999998</c:v>
                </c:pt>
                <c:pt idx="446">
                  <c:v>0.4244</c:v>
                </c:pt>
                <c:pt idx="447">
                  <c:v>0.42309999999999998</c:v>
                </c:pt>
                <c:pt idx="448">
                  <c:v>0.42359999999999998</c:v>
                </c:pt>
                <c:pt idx="449">
                  <c:v>0.42620000000000002</c:v>
                </c:pt>
                <c:pt idx="450">
                  <c:v>0.43149999999999999</c:v>
                </c:pt>
                <c:pt idx="451">
                  <c:v>0.44550000000000001</c:v>
                </c:pt>
                <c:pt idx="452">
                  <c:v>0.43590000000000001</c:v>
                </c:pt>
                <c:pt idx="453">
                  <c:v>0.43070000000000003</c:v>
                </c:pt>
                <c:pt idx="454">
                  <c:v>0.43719999999999998</c:v>
                </c:pt>
                <c:pt idx="455">
                  <c:v>0.42149999999999999</c:v>
                </c:pt>
                <c:pt idx="456">
                  <c:v>0.42030000000000001</c:v>
                </c:pt>
                <c:pt idx="457">
                  <c:v>0.42980000000000002</c:v>
                </c:pt>
                <c:pt idx="458">
                  <c:v>0.44400000000000001</c:v>
                </c:pt>
                <c:pt idx="459">
                  <c:v>0.42249999999999999</c:v>
                </c:pt>
                <c:pt idx="460">
                  <c:v>0.43109999999999998</c:v>
                </c:pt>
                <c:pt idx="461">
                  <c:v>0.44540000000000002</c:v>
                </c:pt>
                <c:pt idx="462">
                  <c:v>0.42970000000000003</c:v>
                </c:pt>
                <c:pt idx="463">
                  <c:v>0.43340000000000001</c:v>
                </c:pt>
                <c:pt idx="464">
                  <c:v>0.43380000000000002</c:v>
                </c:pt>
                <c:pt idx="465">
                  <c:v>0.43180000000000002</c:v>
                </c:pt>
                <c:pt idx="466">
                  <c:v>0.41689999999999999</c:v>
                </c:pt>
                <c:pt idx="467">
                  <c:v>0.4299</c:v>
                </c:pt>
                <c:pt idx="468">
                  <c:v>0.44650000000000001</c:v>
                </c:pt>
                <c:pt idx="469">
                  <c:v>0.434</c:v>
                </c:pt>
                <c:pt idx="470">
                  <c:v>0.42480000000000001</c:v>
                </c:pt>
                <c:pt idx="471">
                  <c:v>0.42259999999999998</c:v>
                </c:pt>
                <c:pt idx="472">
                  <c:v>0.42709999999999998</c:v>
                </c:pt>
                <c:pt idx="473">
                  <c:v>0.42659999999999998</c:v>
                </c:pt>
                <c:pt idx="474">
                  <c:v>0.42359999999999998</c:v>
                </c:pt>
                <c:pt idx="475">
                  <c:v>0.42949999999999999</c:v>
                </c:pt>
                <c:pt idx="476">
                  <c:v>0.42720000000000002</c:v>
                </c:pt>
                <c:pt idx="477">
                  <c:v>0.42549999999999999</c:v>
                </c:pt>
                <c:pt idx="478">
                  <c:v>0.43490000000000001</c:v>
                </c:pt>
                <c:pt idx="479">
                  <c:v>0.4194</c:v>
                </c:pt>
                <c:pt idx="480">
                  <c:v>0.44059999999999999</c:v>
                </c:pt>
                <c:pt idx="481">
                  <c:v>0.41599999999999998</c:v>
                </c:pt>
                <c:pt idx="482">
                  <c:v>0.4395</c:v>
                </c:pt>
                <c:pt idx="483">
                  <c:v>0.40429999999999999</c:v>
                </c:pt>
                <c:pt idx="484">
                  <c:v>0.4269</c:v>
                </c:pt>
                <c:pt idx="485">
                  <c:v>0.4395</c:v>
                </c:pt>
                <c:pt idx="486">
                  <c:v>0.42299999999999999</c:v>
                </c:pt>
                <c:pt idx="487">
                  <c:v>0.41620000000000001</c:v>
                </c:pt>
                <c:pt idx="488">
                  <c:v>0.4284</c:v>
                </c:pt>
                <c:pt idx="489">
                  <c:v>0.43130000000000002</c:v>
                </c:pt>
                <c:pt idx="490">
                  <c:v>0.4299</c:v>
                </c:pt>
                <c:pt idx="491">
                  <c:v>0.42149999999999999</c:v>
                </c:pt>
                <c:pt idx="492">
                  <c:v>0.4425</c:v>
                </c:pt>
                <c:pt idx="493">
                  <c:v>0.41760000000000003</c:v>
                </c:pt>
                <c:pt idx="494">
                  <c:v>0.44169999999999998</c:v>
                </c:pt>
                <c:pt idx="495">
                  <c:v>0.44309999999999999</c:v>
                </c:pt>
                <c:pt idx="496">
                  <c:v>0.41460000000000002</c:v>
                </c:pt>
                <c:pt idx="497">
                  <c:v>0.4204</c:v>
                </c:pt>
                <c:pt idx="498">
                  <c:v>0.42920000000000003</c:v>
                </c:pt>
                <c:pt idx="499">
                  <c:v>0.42449999999999999</c:v>
                </c:pt>
                <c:pt idx="500">
                  <c:v>0.42459999999999998</c:v>
                </c:pt>
                <c:pt idx="501">
                  <c:v>0.41739999999999999</c:v>
                </c:pt>
                <c:pt idx="502">
                  <c:v>0.43430000000000002</c:v>
                </c:pt>
                <c:pt idx="503">
                  <c:v>0.4209</c:v>
                </c:pt>
                <c:pt idx="504">
                  <c:v>0.4375</c:v>
                </c:pt>
                <c:pt idx="505">
                  <c:v>0.43259999999999998</c:v>
                </c:pt>
                <c:pt idx="506">
                  <c:v>0.44040000000000001</c:v>
                </c:pt>
                <c:pt idx="507">
                  <c:v>0.43469999999999998</c:v>
                </c:pt>
                <c:pt idx="508">
                  <c:v>0.42</c:v>
                </c:pt>
                <c:pt idx="509">
                  <c:v>0.434</c:v>
                </c:pt>
                <c:pt idx="510">
                  <c:v>0.43280000000000002</c:v>
                </c:pt>
                <c:pt idx="511">
                  <c:v>0.39879999999999999</c:v>
                </c:pt>
                <c:pt idx="512">
                  <c:v>0.41549999999999998</c:v>
                </c:pt>
                <c:pt idx="513">
                  <c:v>0.41860000000000003</c:v>
                </c:pt>
                <c:pt idx="514">
                  <c:v>0.43659999999999999</c:v>
                </c:pt>
                <c:pt idx="515">
                  <c:v>0.42820000000000003</c:v>
                </c:pt>
                <c:pt idx="516">
                  <c:v>0.43940000000000001</c:v>
                </c:pt>
                <c:pt idx="517">
                  <c:v>0.42280000000000001</c:v>
                </c:pt>
                <c:pt idx="518">
                  <c:v>0.44159999999999999</c:v>
                </c:pt>
                <c:pt idx="519">
                  <c:v>0.44600000000000001</c:v>
                </c:pt>
                <c:pt idx="520">
                  <c:v>0.41789999999999999</c:v>
                </c:pt>
                <c:pt idx="521">
                  <c:v>0.41770000000000002</c:v>
                </c:pt>
                <c:pt idx="522">
                  <c:v>0.42599999999999999</c:v>
                </c:pt>
                <c:pt idx="523">
                  <c:v>0.42570000000000002</c:v>
                </c:pt>
                <c:pt idx="524">
                  <c:v>0.432</c:v>
                </c:pt>
                <c:pt idx="525">
                  <c:v>0.44450000000000001</c:v>
                </c:pt>
                <c:pt idx="526">
                  <c:v>0.43240000000000001</c:v>
                </c:pt>
                <c:pt idx="527">
                  <c:v>0.42070000000000002</c:v>
                </c:pt>
                <c:pt idx="528">
                  <c:v>0.42480000000000001</c:v>
                </c:pt>
                <c:pt idx="529">
                  <c:v>0.41930000000000001</c:v>
                </c:pt>
                <c:pt idx="530">
                  <c:v>0.42530000000000001</c:v>
                </c:pt>
                <c:pt idx="531">
                  <c:v>0.4299</c:v>
                </c:pt>
                <c:pt idx="532">
                  <c:v>0.44219999999999998</c:v>
                </c:pt>
                <c:pt idx="533">
                  <c:v>0.43</c:v>
                </c:pt>
                <c:pt idx="534">
                  <c:v>0.4355</c:v>
                </c:pt>
                <c:pt idx="535">
                  <c:v>0.4325</c:v>
                </c:pt>
                <c:pt idx="536">
                  <c:v>0.42430000000000001</c:v>
                </c:pt>
                <c:pt idx="537">
                  <c:v>0.42920000000000003</c:v>
                </c:pt>
                <c:pt idx="538">
                  <c:v>0.42180000000000001</c:v>
                </c:pt>
                <c:pt idx="539">
                  <c:v>0.41899999999999998</c:v>
                </c:pt>
                <c:pt idx="540">
                  <c:v>0.39729999999999999</c:v>
                </c:pt>
                <c:pt idx="541">
                  <c:v>0.42320000000000002</c:v>
                </c:pt>
                <c:pt idx="542">
                  <c:v>0.43559999999999999</c:v>
                </c:pt>
                <c:pt idx="543">
                  <c:v>0.41189999999999999</c:v>
                </c:pt>
                <c:pt idx="544">
                  <c:v>0.43390000000000001</c:v>
                </c:pt>
                <c:pt idx="545">
                  <c:v>0.40710000000000002</c:v>
                </c:pt>
                <c:pt idx="546">
                  <c:v>0.42980000000000002</c:v>
                </c:pt>
                <c:pt idx="547">
                  <c:v>0.43309999999999998</c:v>
                </c:pt>
                <c:pt idx="548">
                  <c:v>0.41199999999999998</c:v>
                </c:pt>
                <c:pt idx="549">
                  <c:v>0.43169999999999997</c:v>
                </c:pt>
                <c:pt idx="550">
                  <c:v>0.42299999999999999</c:v>
                </c:pt>
                <c:pt idx="551">
                  <c:v>0.40410000000000001</c:v>
                </c:pt>
                <c:pt idx="552">
                  <c:v>0.43590000000000001</c:v>
                </c:pt>
                <c:pt idx="553">
                  <c:v>0.42720000000000002</c:v>
                </c:pt>
                <c:pt idx="554">
                  <c:v>0.41830000000000001</c:v>
                </c:pt>
                <c:pt idx="555">
                  <c:v>0.4209</c:v>
                </c:pt>
                <c:pt idx="556">
                  <c:v>0.43359999999999999</c:v>
                </c:pt>
                <c:pt idx="557">
                  <c:v>0.41470000000000001</c:v>
                </c:pt>
                <c:pt idx="558">
                  <c:v>0.40110000000000001</c:v>
                </c:pt>
                <c:pt idx="559">
                  <c:v>0.42430000000000001</c:v>
                </c:pt>
                <c:pt idx="560">
                  <c:v>0.42880000000000001</c:v>
                </c:pt>
                <c:pt idx="561">
                  <c:v>0.42299999999999999</c:v>
                </c:pt>
                <c:pt idx="562">
                  <c:v>0.441</c:v>
                </c:pt>
                <c:pt idx="563">
                  <c:v>0.42330000000000001</c:v>
                </c:pt>
                <c:pt idx="564">
                  <c:v>0.42</c:v>
                </c:pt>
                <c:pt idx="565">
                  <c:v>0.43769999999999998</c:v>
                </c:pt>
                <c:pt idx="566">
                  <c:v>0.4279</c:v>
                </c:pt>
                <c:pt idx="567">
                  <c:v>0.432</c:v>
                </c:pt>
                <c:pt idx="568">
                  <c:v>0.42430000000000001</c:v>
                </c:pt>
                <c:pt idx="569">
                  <c:v>0.43609999999999999</c:v>
                </c:pt>
                <c:pt idx="570">
                  <c:v>0.43730000000000002</c:v>
                </c:pt>
                <c:pt idx="571">
                  <c:v>0.42359999999999998</c:v>
                </c:pt>
                <c:pt idx="572">
                  <c:v>0.41749999999999998</c:v>
                </c:pt>
                <c:pt idx="573">
                  <c:v>0.432</c:v>
                </c:pt>
                <c:pt idx="574">
                  <c:v>0.41909999999999997</c:v>
                </c:pt>
                <c:pt idx="575">
                  <c:v>0.43190000000000001</c:v>
                </c:pt>
                <c:pt idx="576">
                  <c:v>0.43219999999999997</c:v>
                </c:pt>
                <c:pt idx="577">
                  <c:v>0.4173</c:v>
                </c:pt>
                <c:pt idx="578">
                  <c:v>0.42249999999999999</c:v>
                </c:pt>
                <c:pt idx="579">
                  <c:v>0.43769999999999998</c:v>
                </c:pt>
                <c:pt idx="580">
                  <c:v>0.42359999999999998</c:v>
                </c:pt>
                <c:pt idx="581">
                  <c:v>0.4501</c:v>
                </c:pt>
                <c:pt idx="582">
                  <c:v>0.44030000000000002</c:v>
                </c:pt>
                <c:pt idx="583">
                  <c:v>0.41389999999999999</c:v>
                </c:pt>
                <c:pt idx="584">
                  <c:v>0.41749999999999998</c:v>
                </c:pt>
                <c:pt idx="585">
                  <c:v>0.44500000000000001</c:v>
                </c:pt>
                <c:pt idx="586">
                  <c:v>0.4259</c:v>
                </c:pt>
                <c:pt idx="587">
                  <c:v>0.42180000000000001</c:v>
                </c:pt>
                <c:pt idx="588">
                  <c:v>0.43580000000000002</c:v>
                </c:pt>
                <c:pt idx="589">
                  <c:v>0.43859999999999999</c:v>
                </c:pt>
                <c:pt idx="590">
                  <c:v>0.42870000000000003</c:v>
                </c:pt>
                <c:pt idx="591">
                  <c:v>0.41770000000000002</c:v>
                </c:pt>
                <c:pt idx="592">
                  <c:v>0.43219999999999997</c:v>
                </c:pt>
                <c:pt idx="593">
                  <c:v>0.43919999999999998</c:v>
                </c:pt>
                <c:pt idx="594">
                  <c:v>0.42149999999999999</c:v>
                </c:pt>
                <c:pt idx="595">
                  <c:v>0.45800000000000002</c:v>
                </c:pt>
                <c:pt idx="596">
                  <c:v>0.4047</c:v>
                </c:pt>
                <c:pt idx="597">
                  <c:v>0.4269</c:v>
                </c:pt>
                <c:pt idx="598">
                  <c:v>0.42159999999999997</c:v>
                </c:pt>
                <c:pt idx="599">
                  <c:v>0.42559999999999998</c:v>
                </c:pt>
                <c:pt idx="600">
                  <c:v>0.4153</c:v>
                </c:pt>
                <c:pt idx="601">
                  <c:v>0.42709999999999998</c:v>
                </c:pt>
                <c:pt idx="602">
                  <c:v>0.42399999999999999</c:v>
                </c:pt>
                <c:pt idx="603">
                  <c:v>0.43630000000000002</c:v>
                </c:pt>
                <c:pt idx="604">
                  <c:v>0.441</c:v>
                </c:pt>
                <c:pt idx="605">
                  <c:v>0.42680000000000001</c:v>
                </c:pt>
                <c:pt idx="606">
                  <c:v>0.41720000000000002</c:v>
                </c:pt>
                <c:pt idx="607">
                  <c:v>0.42359999999999998</c:v>
                </c:pt>
                <c:pt idx="608">
                  <c:v>0.42070000000000002</c:v>
                </c:pt>
                <c:pt idx="609">
                  <c:v>0.43109999999999998</c:v>
                </c:pt>
                <c:pt idx="610">
                  <c:v>0.4128</c:v>
                </c:pt>
                <c:pt idx="611">
                  <c:v>0.41370000000000001</c:v>
                </c:pt>
                <c:pt idx="612">
                  <c:v>0.42180000000000001</c:v>
                </c:pt>
                <c:pt idx="613">
                  <c:v>0.42720000000000002</c:v>
                </c:pt>
                <c:pt idx="614">
                  <c:v>0.42980000000000002</c:v>
                </c:pt>
                <c:pt idx="615">
                  <c:v>0.42680000000000001</c:v>
                </c:pt>
                <c:pt idx="616">
                  <c:v>0.41510000000000002</c:v>
                </c:pt>
                <c:pt idx="617">
                  <c:v>0.43509999999999999</c:v>
                </c:pt>
                <c:pt idx="618">
                  <c:v>0.42670000000000002</c:v>
                </c:pt>
                <c:pt idx="619">
                  <c:v>0.41860000000000003</c:v>
                </c:pt>
                <c:pt idx="620">
                  <c:v>0.4289</c:v>
                </c:pt>
                <c:pt idx="621">
                  <c:v>0.43680000000000002</c:v>
                </c:pt>
                <c:pt idx="622">
                  <c:v>0.42399999999999999</c:v>
                </c:pt>
                <c:pt idx="623">
                  <c:v>0.42970000000000003</c:v>
                </c:pt>
                <c:pt idx="624">
                  <c:v>0.43990000000000001</c:v>
                </c:pt>
                <c:pt idx="625">
                  <c:v>0.4224</c:v>
                </c:pt>
                <c:pt idx="626">
                  <c:v>0.42520000000000002</c:v>
                </c:pt>
                <c:pt idx="627">
                  <c:v>0.43130000000000002</c:v>
                </c:pt>
                <c:pt idx="628">
                  <c:v>0.41889999999999999</c:v>
                </c:pt>
                <c:pt idx="629">
                  <c:v>0.43390000000000001</c:v>
                </c:pt>
                <c:pt idx="630">
                  <c:v>0.43380000000000002</c:v>
                </c:pt>
                <c:pt idx="631">
                  <c:v>0.42820000000000003</c:v>
                </c:pt>
                <c:pt idx="632">
                  <c:v>0.4194</c:v>
                </c:pt>
                <c:pt idx="633">
                  <c:v>0.42849999999999999</c:v>
                </c:pt>
                <c:pt idx="634">
                  <c:v>0.43259999999999998</c:v>
                </c:pt>
                <c:pt idx="635">
                  <c:v>0.41889999999999999</c:v>
                </c:pt>
                <c:pt idx="636">
                  <c:v>0.4153</c:v>
                </c:pt>
                <c:pt idx="637">
                  <c:v>0.42709999999999998</c:v>
                </c:pt>
                <c:pt idx="638">
                  <c:v>0.38590000000000002</c:v>
                </c:pt>
                <c:pt idx="639">
                  <c:v>0.43169999999999997</c:v>
                </c:pt>
                <c:pt idx="640">
                  <c:v>0.43280000000000002</c:v>
                </c:pt>
                <c:pt idx="641">
                  <c:v>0.43070000000000003</c:v>
                </c:pt>
                <c:pt idx="642">
                  <c:v>0.437</c:v>
                </c:pt>
                <c:pt idx="643">
                  <c:v>0.40539999999999998</c:v>
                </c:pt>
                <c:pt idx="644">
                  <c:v>0.42209999999999998</c:v>
                </c:pt>
                <c:pt idx="645">
                  <c:v>0.42830000000000001</c:v>
                </c:pt>
                <c:pt idx="646">
                  <c:v>0.44540000000000002</c:v>
                </c:pt>
                <c:pt idx="647">
                  <c:v>0.42130000000000001</c:v>
                </c:pt>
                <c:pt idx="648">
                  <c:v>0.43</c:v>
                </c:pt>
                <c:pt idx="649">
                  <c:v>0.41980000000000001</c:v>
                </c:pt>
                <c:pt idx="650">
                  <c:v>0.4214</c:v>
                </c:pt>
                <c:pt idx="651">
                  <c:v>0.42609999999999998</c:v>
                </c:pt>
                <c:pt idx="652">
                  <c:v>0.42130000000000001</c:v>
                </c:pt>
                <c:pt idx="653">
                  <c:v>0.44750000000000001</c:v>
                </c:pt>
                <c:pt idx="654">
                  <c:v>0.43049999999999999</c:v>
                </c:pt>
                <c:pt idx="655">
                  <c:v>0.42899999999999999</c:v>
                </c:pt>
                <c:pt idx="656">
                  <c:v>0.41760000000000003</c:v>
                </c:pt>
                <c:pt idx="657">
                  <c:v>0.41949999999999998</c:v>
                </c:pt>
                <c:pt idx="658">
                  <c:v>0.43680000000000002</c:v>
                </c:pt>
                <c:pt idx="659">
                  <c:v>0.43390000000000001</c:v>
                </c:pt>
                <c:pt idx="660">
                  <c:v>0.41260000000000002</c:v>
                </c:pt>
                <c:pt idx="661">
                  <c:v>0.44729999999999998</c:v>
                </c:pt>
                <c:pt idx="662">
                  <c:v>0.44769999999999999</c:v>
                </c:pt>
                <c:pt idx="663">
                  <c:v>0.4234</c:v>
                </c:pt>
                <c:pt idx="664">
                  <c:v>0.4204</c:v>
                </c:pt>
                <c:pt idx="665">
                  <c:v>0.4264</c:v>
                </c:pt>
                <c:pt idx="666">
                  <c:v>0.43490000000000001</c:v>
                </c:pt>
                <c:pt idx="667">
                  <c:v>0.42070000000000002</c:v>
                </c:pt>
                <c:pt idx="668">
                  <c:v>0.41089999999999999</c:v>
                </c:pt>
                <c:pt idx="669">
                  <c:v>0.41520000000000001</c:v>
                </c:pt>
                <c:pt idx="670">
                  <c:v>0.42230000000000001</c:v>
                </c:pt>
                <c:pt idx="671">
                  <c:v>0.4249</c:v>
                </c:pt>
                <c:pt idx="672">
                  <c:v>0.43070000000000003</c:v>
                </c:pt>
                <c:pt idx="673">
                  <c:v>0.43140000000000001</c:v>
                </c:pt>
                <c:pt idx="674">
                  <c:v>0.43709999999999999</c:v>
                </c:pt>
                <c:pt idx="675">
                  <c:v>0.42770000000000002</c:v>
                </c:pt>
                <c:pt idx="676">
                  <c:v>0.43390000000000001</c:v>
                </c:pt>
                <c:pt idx="677">
                  <c:v>0.44340000000000002</c:v>
                </c:pt>
                <c:pt idx="678">
                  <c:v>0.43309999999999998</c:v>
                </c:pt>
                <c:pt idx="679">
                  <c:v>0.42149999999999999</c:v>
                </c:pt>
                <c:pt idx="680">
                  <c:v>0.43430000000000002</c:v>
                </c:pt>
                <c:pt idx="681">
                  <c:v>0.42880000000000001</c:v>
                </c:pt>
                <c:pt idx="682">
                  <c:v>0.42399999999999999</c:v>
                </c:pt>
                <c:pt idx="683">
                  <c:v>0.45079999999999998</c:v>
                </c:pt>
                <c:pt idx="684">
                  <c:v>0.4284</c:v>
                </c:pt>
                <c:pt idx="685">
                  <c:v>0.42659999999999998</c:v>
                </c:pt>
                <c:pt idx="686">
                  <c:v>0.43120000000000003</c:v>
                </c:pt>
                <c:pt idx="687">
                  <c:v>0.44379999999999997</c:v>
                </c:pt>
                <c:pt idx="688">
                  <c:v>0.43159999999999998</c:v>
                </c:pt>
                <c:pt idx="689">
                  <c:v>0.4012</c:v>
                </c:pt>
                <c:pt idx="690">
                  <c:v>0.43980000000000002</c:v>
                </c:pt>
                <c:pt idx="691">
                  <c:v>0.43369999999999997</c:v>
                </c:pt>
                <c:pt idx="692">
                  <c:v>0.44600000000000001</c:v>
                </c:pt>
                <c:pt idx="693">
                  <c:v>0.4103</c:v>
                </c:pt>
                <c:pt idx="694">
                  <c:v>0.42480000000000001</c:v>
                </c:pt>
                <c:pt idx="695">
                  <c:v>0.44080000000000003</c:v>
                </c:pt>
                <c:pt idx="696">
                  <c:v>0.41860000000000003</c:v>
                </c:pt>
                <c:pt idx="697">
                  <c:v>0.4345</c:v>
                </c:pt>
                <c:pt idx="698">
                  <c:v>0.43180000000000002</c:v>
                </c:pt>
                <c:pt idx="699">
                  <c:v>0.42270000000000002</c:v>
                </c:pt>
                <c:pt idx="700">
                  <c:v>0.44529999999999997</c:v>
                </c:pt>
                <c:pt idx="701">
                  <c:v>0.43509999999999999</c:v>
                </c:pt>
                <c:pt idx="702">
                  <c:v>0.43140000000000001</c:v>
                </c:pt>
                <c:pt idx="703">
                  <c:v>0.41220000000000001</c:v>
                </c:pt>
                <c:pt idx="704">
                  <c:v>0.43959999999999999</c:v>
                </c:pt>
                <c:pt idx="705">
                  <c:v>0.43780000000000002</c:v>
                </c:pt>
                <c:pt idx="706">
                  <c:v>0.41560000000000002</c:v>
                </c:pt>
                <c:pt idx="707">
                  <c:v>0.43469999999999998</c:v>
                </c:pt>
                <c:pt idx="708">
                  <c:v>0.42770000000000002</c:v>
                </c:pt>
                <c:pt idx="709">
                  <c:v>0.43419999999999997</c:v>
                </c:pt>
                <c:pt idx="710">
                  <c:v>0.43519999999999998</c:v>
                </c:pt>
                <c:pt idx="711">
                  <c:v>0.41670000000000001</c:v>
                </c:pt>
                <c:pt idx="712">
                  <c:v>0.4244</c:v>
                </c:pt>
                <c:pt idx="713">
                  <c:v>0.4284</c:v>
                </c:pt>
                <c:pt idx="714">
                  <c:v>0.42770000000000002</c:v>
                </c:pt>
                <c:pt idx="715">
                  <c:v>0.42030000000000001</c:v>
                </c:pt>
                <c:pt idx="716">
                  <c:v>0.4224</c:v>
                </c:pt>
                <c:pt idx="717">
                  <c:v>0.43330000000000002</c:v>
                </c:pt>
                <c:pt idx="718">
                  <c:v>0.4325</c:v>
                </c:pt>
                <c:pt idx="719">
                  <c:v>0.42509999999999998</c:v>
                </c:pt>
                <c:pt idx="720">
                  <c:v>0.42730000000000001</c:v>
                </c:pt>
                <c:pt idx="721">
                  <c:v>0.42180000000000001</c:v>
                </c:pt>
                <c:pt idx="722">
                  <c:v>0.40749999999999997</c:v>
                </c:pt>
                <c:pt idx="723">
                  <c:v>0.41170000000000001</c:v>
                </c:pt>
                <c:pt idx="724">
                  <c:v>0.41170000000000001</c:v>
                </c:pt>
                <c:pt idx="725">
                  <c:v>0.44600000000000001</c:v>
                </c:pt>
                <c:pt idx="726">
                  <c:v>0.43059999999999998</c:v>
                </c:pt>
                <c:pt idx="727">
                  <c:v>0.44900000000000001</c:v>
                </c:pt>
                <c:pt idx="728">
                  <c:v>0.41249999999999998</c:v>
                </c:pt>
                <c:pt idx="729">
                  <c:v>0.437</c:v>
                </c:pt>
                <c:pt idx="730">
                  <c:v>0.42120000000000002</c:v>
                </c:pt>
                <c:pt idx="731">
                  <c:v>0.41360000000000002</c:v>
                </c:pt>
                <c:pt idx="732">
                  <c:v>0.42670000000000002</c:v>
                </c:pt>
                <c:pt idx="733">
                  <c:v>0.4229</c:v>
                </c:pt>
                <c:pt idx="734">
                  <c:v>0.42280000000000001</c:v>
                </c:pt>
                <c:pt idx="735">
                  <c:v>0.42299999999999999</c:v>
                </c:pt>
                <c:pt idx="736">
                  <c:v>0.42899999999999999</c:v>
                </c:pt>
                <c:pt idx="737">
                  <c:v>0.43740000000000001</c:v>
                </c:pt>
                <c:pt idx="738">
                  <c:v>0.41549999999999998</c:v>
                </c:pt>
                <c:pt idx="739">
                  <c:v>0.40760000000000002</c:v>
                </c:pt>
                <c:pt idx="740">
                  <c:v>0.41089999999999999</c:v>
                </c:pt>
                <c:pt idx="741">
                  <c:v>0.43930000000000002</c:v>
                </c:pt>
                <c:pt idx="742">
                  <c:v>0.41720000000000002</c:v>
                </c:pt>
                <c:pt idx="743">
                  <c:v>0.4284</c:v>
                </c:pt>
                <c:pt idx="744">
                  <c:v>0.43890000000000001</c:v>
                </c:pt>
                <c:pt idx="745">
                  <c:v>0.43090000000000001</c:v>
                </c:pt>
                <c:pt idx="746">
                  <c:v>0.41920000000000002</c:v>
                </c:pt>
                <c:pt idx="747">
                  <c:v>0.42270000000000002</c:v>
                </c:pt>
                <c:pt idx="748">
                  <c:v>0.4289</c:v>
                </c:pt>
                <c:pt idx="749">
                  <c:v>0.42380000000000001</c:v>
                </c:pt>
                <c:pt idx="750">
                  <c:v>0.43940000000000001</c:v>
                </c:pt>
                <c:pt idx="751">
                  <c:v>0.42749999999999999</c:v>
                </c:pt>
                <c:pt idx="752">
                  <c:v>0.4289</c:v>
                </c:pt>
                <c:pt idx="753">
                  <c:v>0.44180000000000003</c:v>
                </c:pt>
                <c:pt idx="754">
                  <c:v>0.433</c:v>
                </c:pt>
                <c:pt idx="755">
                  <c:v>0.4294</c:v>
                </c:pt>
                <c:pt idx="756">
                  <c:v>0.43459999999999999</c:v>
                </c:pt>
                <c:pt idx="757">
                  <c:v>0.43880000000000002</c:v>
                </c:pt>
                <c:pt idx="758">
                  <c:v>0.42970000000000003</c:v>
                </c:pt>
                <c:pt idx="759">
                  <c:v>0.43190000000000001</c:v>
                </c:pt>
                <c:pt idx="760">
                  <c:v>0.4229</c:v>
                </c:pt>
                <c:pt idx="761">
                  <c:v>0.44190000000000002</c:v>
                </c:pt>
                <c:pt idx="762">
                  <c:v>0.4123</c:v>
                </c:pt>
                <c:pt idx="763">
                  <c:v>0.42470000000000002</c:v>
                </c:pt>
                <c:pt idx="764">
                  <c:v>0.44800000000000001</c:v>
                </c:pt>
                <c:pt idx="765">
                  <c:v>0.43690000000000001</c:v>
                </c:pt>
                <c:pt idx="766">
                  <c:v>0.41549999999999998</c:v>
                </c:pt>
                <c:pt idx="767">
                  <c:v>0.44090000000000001</c:v>
                </c:pt>
                <c:pt idx="768">
                  <c:v>0.4194</c:v>
                </c:pt>
                <c:pt idx="769">
                  <c:v>0.42309999999999998</c:v>
                </c:pt>
                <c:pt idx="770">
                  <c:v>0.42070000000000002</c:v>
                </c:pt>
                <c:pt idx="771">
                  <c:v>0.42180000000000001</c:v>
                </c:pt>
                <c:pt idx="772">
                  <c:v>0.44059999999999999</c:v>
                </c:pt>
                <c:pt idx="773">
                  <c:v>0.41070000000000001</c:v>
                </c:pt>
                <c:pt idx="774">
                  <c:v>0.42509999999999998</c:v>
                </c:pt>
                <c:pt idx="775">
                  <c:v>0.4259</c:v>
                </c:pt>
                <c:pt idx="776">
                  <c:v>0.43359999999999999</c:v>
                </c:pt>
                <c:pt idx="777">
                  <c:v>0.435</c:v>
                </c:pt>
                <c:pt idx="778">
                  <c:v>0.42230000000000001</c:v>
                </c:pt>
                <c:pt idx="779">
                  <c:v>0.42780000000000001</c:v>
                </c:pt>
                <c:pt idx="780">
                  <c:v>0.4335</c:v>
                </c:pt>
                <c:pt idx="781">
                  <c:v>0.43319999999999997</c:v>
                </c:pt>
                <c:pt idx="782">
                  <c:v>0.43909999999999999</c:v>
                </c:pt>
                <c:pt idx="783">
                  <c:v>0.42370000000000002</c:v>
                </c:pt>
                <c:pt idx="784">
                  <c:v>0.43380000000000002</c:v>
                </c:pt>
                <c:pt idx="785">
                  <c:v>0.435</c:v>
                </c:pt>
                <c:pt idx="786">
                  <c:v>0.42659999999999998</c:v>
                </c:pt>
                <c:pt idx="787">
                  <c:v>0.43030000000000002</c:v>
                </c:pt>
                <c:pt idx="788">
                  <c:v>0.43659999999999999</c:v>
                </c:pt>
                <c:pt idx="789">
                  <c:v>0.44069999999999998</c:v>
                </c:pt>
                <c:pt idx="790">
                  <c:v>0.42749999999999999</c:v>
                </c:pt>
                <c:pt idx="791">
                  <c:v>0.43269999999999997</c:v>
                </c:pt>
                <c:pt idx="792">
                  <c:v>0.42109999999999997</c:v>
                </c:pt>
                <c:pt idx="793">
                  <c:v>0.4279</c:v>
                </c:pt>
                <c:pt idx="794">
                  <c:v>0.42399999999999999</c:v>
                </c:pt>
                <c:pt idx="795">
                  <c:v>0.4304</c:v>
                </c:pt>
                <c:pt idx="796">
                  <c:v>0.41039999999999999</c:v>
                </c:pt>
                <c:pt idx="797">
                  <c:v>0.42049999999999998</c:v>
                </c:pt>
                <c:pt idx="798">
                  <c:v>0.42549999999999999</c:v>
                </c:pt>
                <c:pt idx="799">
                  <c:v>0.40039999999999998</c:v>
                </c:pt>
                <c:pt idx="800">
                  <c:v>0.4143</c:v>
                </c:pt>
                <c:pt idx="801">
                  <c:v>0.44219999999999998</c:v>
                </c:pt>
                <c:pt idx="802">
                  <c:v>0.41420000000000001</c:v>
                </c:pt>
                <c:pt idx="803">
                  <c:v>0.43269999999999997</c:v>
                </c:pt>
                <c:pt idx="804">
                  <c:v>0.43109999999999998</c:v>
                </c:pt>
                <c:pt idx="805">
                  <c:v>0.43719999999999998</c:v>
                </c:pt>
                <c:pt idx="806">
                  <c:v>0.43359999999999999</c:v>
                </c:pt>
                <c:pt idx="807">
                  <c:v>0.42170000000000002</c:v>
                </c:pt>
                <c:pt idx="808">
                  <c:v>0.42380000000000001</c:v>
                </c:pt>
                <c:pt idx="809">
                  <c:v>0.42930000000000001</c:v>
                </c:pt>
                <c:pt idx="810">
                  <c:v>0.4415</c:v>
                </c:pt>
                <c:pt idx="811">
                  <c:v>0.42230000000000001</c:v>
                </c:pt>
                <c:pt idx="812">
                  <c:v>0.42170000000000002</c:v>
                </c:pt>
                <c:pt idx="813">
                  <c:v>0.4244</c:v>
                </c:pt>
                <c:pt idx="814">
                  <c:v>0.44009999999999999</c:v>
                </c:pt>
                <c:pt idx="815">
                  <c:v>0.42480000000000001</c:v>
                </c:pt>
                <c:pt idx="816">
                  <c:v>0.41670000000000001</c:v>
                </c:pt>
                <c:pt idx="817">
                  <c:v>0.4118</c:v>
                </c:pt>
                <c:pt idx="818">
                  <c:v>0.4219</c:v>
                </c:pt>
                <c:pt idx="819">
                  <c:v>0.4264</c:v>
                </c:pt>
                <c:pt idx="820">
                  <c:v>0.43109999999999998</c:v>
                </c:pt>
                <c:pt idx="821">
                  <c:v>0.42280000000000001</c:v>
                </c:pt>
                <c:pt idx="822">
                  <c:v>0.44</c:v>
                </c:pt>
                <c:pt idx="823">
                  <c:v>0.40970000000000001</c:v>
                </c:pt>
                <c:pt idx="824">
                  <c:v>0.43169999999999997</c:v>
                </c:pt>
                <c:pt idx="825">
                  <c:v>0.44169999999999998</c:v>
                </c:pt>
                <c:pt idx="826">
                  <c:v>0.40789999999999998</c:v>
                </c:pt>
                <c:pt idx="827">
                  <c:v>0.41460000000000002</c:v>
                </c:pt>
                <c:pt idx="828">
                  <c:v>0.42759999999999998</c:v>
                </c:pt>
                <c:pt idx="829">
                  <c:v>0.42930000000000001</c:v>
                </c:pt>
                <c:pt idx="830">
                  <c:v>0.42420000000000002</c:v>
                </c:pt>
                <c:pt idx="831">
                  <c:v>0.4108</c:v>
                </c:pt>
                <c:pt idx="832">
                  <c:v>0.43219999999999997</c:v>
                </c:pt>
                <c:pt idx="833">
                  <c:v>0.4133</c:v>
                </c:pt>
                <c:pt idx="834">
                  <c:v>0.41870000000000002</c:v>
                </c:pt>
                <c:pt idx="835">
                  <c:v>0.41610000000000003</c:v>
                </c:pt>
                <c:pt idx="836">
                  <c:v>0.42159999999999997</c:v>
                </c:pt>
                <c:pt idx="837">
                  <c:v>0.42380000000000001</c:v>
                </c:pt>
                <c:pt idx="838">
                  <c:v>0.43140000000000001</c:v>
                </c:pt>
                <c:pt idx="839">
                  <c:v>0.42020000000000002</c:v>
                </c:pt>
                <c:pt idx="840">
                  <c:v>0.40560000000000002</c:v>
                </c:pt>
                <c:pt idx="841">
                  <c:v>0.44</c:v>
                </c:pt>
                <c:pt idx="842">
                  <c:v>0.41820000000000002</c:v>
                </c:pt>
                <c:pt idx="843">
                  <c:v>0.41660000000000003</c:v>
                </c:pt>
                <c:pt idx="844">
                  <c:v>0.42570000000000002</c:v>
                </c:pt>
                <c:pt idx="845">
                  <c:v>0.4284</c:v>
                </c:pt>
                <c:pt idx="846">
                  <c:v>0.43099999999999999</c:v>
                </c:pt>
                <c:pt idx="847">
                  <c:v>0.43530000000000002</c:v>
                </c:pt>
                <c:pt idx="848">
                  <c:v>0.4284</c:v>
                </c:pt>
                <c:pt idx="849">
                  <c:v>0.4158</c:v>
                </c:pt>
                <c:pt idx="850">
                  <c:v>0.42349999999999999</c:v>
                </c:pt>
                <c:pt idx="851">
                  <c:v>0.43269999999999997</c:v>
                </c:pt>
                <c:pt idx="852">
                  <c:v>0.41639999999999999</c:v>
                </c:pt>
                <c:pt idx="853">
                  <c:v>0.4284</c:v>
                </c:pt>
                <c:pt idx="854">
                  <c:v>0.41410000000000002</c:v>
                </c:pt>
                <c:pt idx="855">
                  <c:v>0.43840000000000001</c:v>
                </c:pt>
                <c:pt idx="856">
                  <c:v>0.44330000000000003</c:v>
                </c:pt>
                <c:pt idx="857">
                  <c:v>0.41959999999999997</c:v>
                </c:pt>
                <c:pt idx="858">
                  <c:v>0.4269</c:v>
                </c:pt>
                <c:pt idx="859">
                  <c:v>0.43159999999999998</c:v>
                </c:pt>
                <c:pt idx="860">
                  <c:v>0.42230000000000001</c:v>
                </c:pt>
                <c:pt idx="861">
                  <c:v>0.41610000000000003</c:v>
                </c:pt>
                <c:pt idx="862">
                  <c:v>0.42070000000000002</c:v>
                </c:pt>
                <c:pt idx="863">
                  <c:v>0.4355</c:v>
                </c:pt>
                <c:pt idx="864">
                  <c:v>0.42049999999999998</c:v>
                </c:pt>
                <c:pt idx="865">
                  <c:v>0.41520000000000001</c:v>
                </c:pt>
                <c:pt idx="866">
                  <c:v>0.43919999999999998</c:v>
                </c:pt>
                <c:pt idx="867">
                  <c:v>0.42799999999999999</c:v>
                </c:pt>
                <c:pt idx="868">
                  <c:v>0.42720000000000002</c:v>
                </c:pt>
                <c:pt idx="869">
                  <c:v>0.42549999999999999</c:v>
                </c:pt>
                <c:pt idx="870">
                  <c:v>0.43819999999999998</c:v>
                </c:pt>
                <c:pt idx="871">
                  <c:v>0.42559999999999998</c:v>
                </c:pt>
                <c:pt idx="872">
                  <c:v>0.44529999999999997</c:v>
                </c:pt>
                <c:pt idx="873">
                  <c:v>0.40379999999999999</c:v>
                </c:pt>
                <c:pt idx="874">
                  <c:v>0.43590000000000001</c:v>
                </c:pt>
                <c:pt idx="875">
                  <c:v>0.43869999999999998</c:v>
                </c:pt>
                <c:pt idx="876">
                  <c:v>0.43969999999999998</c:v>
                </c:pt>
                <c:pt idx="877">
                  <c:v>0.4365</c:v>
                </c:pt>
                <c:pt idx="878">
                  <c:v>0.42120000000000002</c:v>
                </c:pt>
                <c:pt idx="879">
                  <c:v>0.4229</c:v>
                </c:pt>
                <c:pt idx="880">
                  <c:v>0.43790000000000001</c:v>
                </c:pt>
                <c:pt idx="881">
                  <c:v>0.43569999999999998</c:v>
                </c:pt>
                <c:pt idx="882">
                  <c:v>0.4173</c:v>
                </c:pt>
                <c:pt idx="883">
                  <c:v>0.42409999999999998</c:v>
                </c:pt>
                <c:pt idx="884">
                  <c:v>0.4158</c:v>
                </c:pt>
                <c:pt idx="885">
                  <c:v>0.42070000000000002</c:v>
                </c:pt>
                <c:pt idx="886">
                  <c:v>0.4128</c:v>
                </c:pt>
                <c:pt idx="887">
                  <c:v>0.4234</c:v>
                </c:pt>
                <c:pt idx="888">
                  <c:v>0.44080000000000003</c:v>
                </c:pt>
                <c:pt idx="889">
                  <c:v>0.41970000000000002</c:v>
                </c:pt>
                <c:pt idx="890">
                  <c:v>0.42449999999999999</c:v>
                </c:pt>
                <c:pt idx="891">
                  <c:v>0.41820000000000002</c:v>
                </c:pt>
                <c:pt idx="892">
                  <c:v>0.4294</c:v>
                </c:pt>
                <c:pt idx="893">
                  <c:v>0.44130000000000003</c:v>
                </c:pt>
                <c:pt idx="894">
                  <c:v>0.42699999999999999</c:v>
                </c:pt>
                <c:pt idx="895">
                  <c:v>0.42830000000000001</c:v>
                </c:pt>
                <c:pt idx="896">
                  <c:v>0.41370000000000001</c:v>
                </c:pt>
                <c:pt idx="897">
                  <c:v>0.42109999999999997</c:v>
                </c:pt>
                <c:pt idx="898">
                  <c:v>0.41699999999999998</c:v>
                </c:pt>
                <c:pt idx="899">
                  <c:v>0.43390000000000001</c:v>
                </c:pt>
                <c:pt idx="900">
                  <c:v>0.42870000000000003</c:v>
                </c:pt>
                <c:pt idx="901">
                  <c:v>0.43340000000000001</c:v>
                </c:pt>
                <c:pt idx="902">
                  <c:v>0.4244</c:v>
                </c:pt>
                <c:pt idx="903">
                  <c:v>0.43099999999999999</c:v>
                </c:pt>
                <c:pt idx="904">
                  <c:v>0.4249</c:v>
                </c:pt>
                <c:pt idx="905">
                  <c:v>0.42080000000000001</c:v>
                </c:pt>
                <c:pt idx="906">
                  <c:v>0.4345</c:v>
                </c:pt>
                <c:pt idx="907">
                  <c:v>0.41070000000000001</c:v>
                </c:pt>
                <c:pt idx="908">
                  <c:v>0.40949999999999998</c:v>
                </c:pt>
                <c:pt idx="909">
                  <c:v>0.42770000000000002</c:v>
                </c:pt>
                <c:pt idx="910">
                  <c:v>0.42920000000000003</c:v>
                </c:pt>
                <c:pt idx="911">
                  <c:v>0.4355</c:v>
                </c:pt>
                <c:pt idx="912">
                  <c:v>0.42470000000000002</c:v>
                </c:pt>
                <c:pt idx="913">
                  <c:v>0.43230000000000002</c:v>
                </c:pt>
                <c:pt idx="914">
                  <c:v>0.43419999999999997</c:v>
                </c:pt>
                <c:pt idx="915">
                  <c:v>0.42759999999999998</c:v>
                </c:pt>
                <c:pt idx="916">
                  <c:v>0.41339999999999999</c:v>
                </c:pt>
                <c:pt idx="917">
                  <c:v>0.43619999999999998</c:v>
                </c:pt>
                <c:pt idx="918">
                  <c:v>0.42259999999999998</c:v>
                </c:pt>
                <c:pt idx="919">
                  <c:v>0.4269</c:v>
                </c:pt>
                <c:pt idx="920">
                  <c:v>0.435</c:v>
                </c:pt>
                <c:pt idx="921">
                  <c:v>0.43980000000000002</c:v>
                </c:pt>
                <c:pt idx="922">
                  <c:v>0.41830000000000001</c:v>
                </c:pt>
                <c:pt idx="923">
                  <c:v>0.43369999999999997</c:v>
                </c:pt>
                <c:pt idx="924">
                  <c:v>0.41320000000000001</c:v>
                </c:pt>
                <c:pt idx="925">
                  <c:v>0.43959999999999999</c:v>
                </c:pt>
                <c:pt idx="926">
                  <c:v>0.43659999999999999</c:v>
                </c:pt>
                <c:pt idx="927">
                  <c:v>0.432</c:v>
                </c:pt>
                <c:pt idx="928">
                  <c:v>0.41860000000000003</c:v>
                </c:pt>
                <c:pt idx="929">
                  <c:v>0.4274</c:v>
                </c:pt>
                <c:pt idx="930">
                  <c:v>0.4234</c:v>
                </c:pt>
                <c:pt idx="931">
                  <c:v>0.43780000000000002</c:v>
                </c:pt>
                <c:pt idx="932">
                  <c:v>0.43059999999999998</c:v>
                </c:pt>
                <c:pt idx="933">
                  <c:v>0.43359999999999999</c:v>
                </c:pt>
                <c:pt idx="934">
                  <c:v>0.41749999999999998</c:v>
                </c:pt>
                <c:pt idx="935">
                  <c:v>0.43809999999999999</c:v>
                </c:pt>
                <c:pt idx="936">
                  <c:v>0.42280000000000001</c:v>
                </c:pt>
                <c:pt idx="937">
                  <c:v>0.41570000000000001</c:v>
                </c:pt>
                <c:pt idx="938">
                  <c:v>0.41720000000000002</c:v>
                </c:pt>
                <c:pt idx="939">
                  <c:v>0.433</c:v>
                </c:pt>
                <c:pt idx="940">
                  <c:v>0.4249</c:v>
                </c:pt>
                <c:pt idx="941">
                  <c:v>0.4199</c:v>
                </c:pt>
                <c:pt idx="942">
                  <c:v>0.42649999999999999</c:v>
                </c:pt>
                <c:pt idx="943">
                  <c:v>0.42180000000000001</c:v>
                </c:pt>
                <c:pt idx="944">
                  <c:v>0.42170000000000002</c:v>
                </c:pt>
                <c:pt idx="945">
                  <c:v>0.44519999999999998</c:v>
                </c:pt>
                <c:pt idx="946">
                  <c:v>0.4274</c:v>
                </c:pt>
                <c:pt idx="947">
                  <c:v>0.43390000000000001</c:v>
                </c:pt>
                <c:pt idx="948">
                  <c:v>0.44040000000000001</c:v>
                </c:pt>
                <c:pt idx="949">
                  <c:v>0.43830000000000002</c:v>
                </c:pt>
                <c:pt idx="950">
                  <c:v>0.41920000000000002</c:v>
                </c:pt>
                <c:pt idx="951">
                  <c:v>0.44109999999999999</c:v>
                </c:pt>
                <c:pt idx="952">
                  <c:v>0.41360000000000002</c:v>
                </c:pt>
                <c:pt idx="953">
                  <c:v>0.43</c:v>
                </c:pt>
                <c:pt idx="954">
                  <c:v>0.44330000000000003</c:v>
                </c:pt>
                <c:pt idx="955">
                  <c:v>0.41799999999999998</c:v>
                </c:pt>
                <c:pt idx="956">
                  <c:v>0.43890000000000001</c:v>
                </c:pt>
                <c:pt idx="957">
                  <c:v>0.43090000000000001</c:v>
                </c:pt>
                <c:pt idx="958">
                  <c:v>0.42159999999999997</c:v>
                </c:pt>
                <c:pt idx="959">
                  <c:v>0.42820000000000003</c:v>
                </c:pt>
                <c:pt idx="960">
                  <c:v>0.42909999999999998</c:v>
                </c:pt>
                <c:pt idx="961">
                  <c:v>0.43369999999999997</c:v>
                </c:pt>
                <c:pt idx="962">
                  <c:v>0.42570000000000002</c:v>
                </c:pt>
                <c:pt idx="963">
                  <c:v>0.42720000000000002</c:v>
                </c:pt>
                <c:pt idx="964">
                  <c:v>0.43319999999999997</c:v>
                </c:pt>
                <c:pt idx="965">
                  <c:v>0.44479999999999997</c:v>
                </c:pt>
                <c:pt idx="966">
                  <c:v>0.42799999999999999</c:v>
                </c:pt>
                <c:pt idx="967">
                  <c:v>0.4153</c:v>
                </c:pt>
                <c:pt idx="968">
                  <c:v>0.42659999999999998</c:v>
                </c:pt>
                <c:pt idx="969">
                  <c:v>0.42180000000000001</c:v>
                </c:pt>
                <c:pt idx="970">
                  <c:v>0.44180000000000003</c:v>
                </c:pt>
                <c:pt idx="971">
                  <c:v>0.42620000000000002</c:v>
                </c:pt>
                <c:pt idx="972">
                  <c:v>0.41549999999999998</c:v>
                </c:pt>
                <c:pt idx="973">
                  <c:v>0.42549999999999999</c:v>
                </c:pt>
                <c:pt idx="974">
                  <c:v>0.4224</c:v>
                </c:pt>
                <c:pt idx="975">
                  <c:v>0.41839999999999999</c:v>
                </c:pt>
                <c:pt idx="976">
                  <c:v>0.42380000000000001</c:v>
                </c:pt>
                <c:pt idx="977">
                  <c:v>0.42809999999999998</c:v>
                </c:pt>
                <c:pt idx="978">
                  <c:v>0.44490000000000002</c:v>
                </c:pt>
                <c:pt idx="979">
                  <c:v>0.4259</c:v>
                </c:pt>
                <c:pt idx="980">
                  <c:v>0.4103</c:v>
                </c:pt>
                <c:pt idx="981">
                  <c:v>0.4199</c:v>
                </c:pt>
                <c:pt idx="982">
                  <c:v>0.42230000000000001</c:v>
                </c:pt>
                <c:pt idx="983">
                  <c:v>0.41839999999999999</c:v>
                </c:pt>
                <c:pt idx="984">
                  <c:v>0.42449999999999999</c:v>
                </c:pt>
                <c:pt idx="985">
                  <c:v>0.42199999999999999</c:v>
                </c:pt>
                <c:pt idx="986">
                  <c:v>0.43530000000000002</c:v>
                </c:pt>
                <c:pt idx="987">
                  <c:v>0.4224</c:v>
                </c:pt>
                <c:pt idx="988">
                  <c:v>0.4345</c:v>
                </c:pt>
                <c:pt idx="989">
                  <c:v>0.42949999999999999</c:v>
                </c:pt>
                <c:pt idx="990">
                  <c:v>0.4254</c:v>
                </c:pt>
                <c:pt idx="991">
                  <c:v>0.43219999999999997</c:v>
                </c:pt>
                <c:pt idx="992">
                  <c:v>0.4163</c:v>
                </c:pt>
                <c:pt idx="993">
                  <c:v>0.43619999999999998</c:v>
                </c:pt>
                <c:pt idx="994">
                  <c:v>0.42159999999999997</c:v>
                </c:pt>
                <c:pt idx="995">
                  <c:v>0.42849999999999999</c:v>
                </c:pt>
                <c:pt idx="996">
                  <c:v>0.43680000000000002</c:v>
                </c:pt>
                <c:pt idx="997">
                  <c:v>0.41310000000000002</c:v>
                </c:pt>
                <c:pt idx="998">
                  <c:v>0.42549999999999999</c:v>
                </c:pt>
                <c:pt idx="999">
                  <c:v>0.41789999999999999</c:v>
                </c:pt>
                <c:pt idx="1000">
                  <c:v>0.42499999999999999</c:v>
                </c:pt>
                <c:pt idx="1001">
                  <c:v>0.41439999999999999</c:v>
                </c:pt>
                <c:pt idx="1002">
                  <c:v>0.42530000000000001</c:v>
                </c:pt>
                <c:pt idx="1003">
                  <c:v>0.42420000000000002</c:v>
                </c:pt>
                <c:pt idx="1004">
                  <c:v>0.43709999999999999</c:v>
                </c:pt>
                <c:pt idx="1005">
                  <c:v>0.42059999999999997</c:v>
                </c:pt>
                <c:pt idx="1006">
                  <c:v>0.43719999999999998</c:v>
                </c:pt>
                <c:pt idx="1007">
                  <c:v>0.41620000000000001</c:v>
                </c:pt>
                <c:pt idx="1008">
                  <c:v>0.43490000000000001</c:v>
                </c:pt>
                <c:pt idx="1009">
                  <c:v>0.40939999999999999</c:v>
                </c:pt>
                <c:pt idx="1010">
                  <c:v>0.42</c:v>
                </c:pt>
                <c:pt idx="1011">
                  <c:v>0.4284</c:v>
                </c:pt>
                <c:pt idx="1012">
                  <c:v>0.44019999999999998</c:v>
                </c:pt>
                <c:pt idx="1013">
                  <c:v>0.42599999999999999</c:v>
                </c:pt>
                <c:pt idx="1014">
                  <c:v>0.42980000000000002</c:v>
                </c:pt>
                <c:pt idx="1015">
                  <c:v>0.44550000000000001</c:v>
                </c:pt>
                <c:pt idx="1016">
                  <c:v>0.4118</c:v>
                </c:pt>
                <c:pt idx="1017">
                  <c:v>0.43609999999999999</c:v>
                </c:pt>
                <c:pt idx="1018">
                  <c:v>0.4325</c:v>
                </c:pt>
                <c:pt idx="1019">
                  <c:v>0.42409999999999998</c:v>
                </c:pt>
                <c:pt idx="1020">
                  <c:v>0.42449999999999999</c:v>
                </c:pt>
                <c:pt idx="1021">
                  <c:v>0.4229</c:v>
                </c:pt>
                <c:pt idx="1022">
                  <c:v>0.44019999999999998</c:v>
                </c:pt>
                <c:pt idx="1023">
                  <c:v>0.43049999999999999</c:v>
                </c:pt>
                <c:pt idx="1024">
                  <c:v>0.41510000000000002</c:v>
                </c:pt>
                <c:pt idx="1025">
                  <c:v>0.44030000000000002</c:v>
                </c:pt>
                <c:pt idx="1026">
                  <c:v>0.438</c:v>
                </c:pt>
                <c:pt idx="1027">
                  <c:v>0.42330000000000001</c:v>
                </c:pt>
                <c:pt idx="1028">
                  <c:v>0.41510000000000002</c:v>
                </c:pt>
                <c:pt idx="1029">
                  <c:v>0.42930000000000001</c:v>
                </c:pt>
                <c:pt idx="1030">
                  <c:v>0.43090000000000001</c:v>
                </c:pt>
                <c:pt idx="1031">
                  <c:v>0.42970000000000003</c:v>
                </c:pt>
                <c:pt idx="1032">
                  <c:v>0.43130000000000002</c:v>
                </c:pt>
                <c:pt idx="1033">
                  <c:v>0.4148</c:v>
                </c:pt>
                <c:pt idx="1034">
                  <c:v>0.41520000000000001</c:v>
                </c:pt>
                <c:pt idx="1035">
                  <c:v>0.43159999999999998</c:v>
                </c:pt>
                <c:pt idx="1036">
                  <c:v>0.43109999999999998</c:v>
                </c:pt>
                <c:pt idx="1037">
                  <c:v>0.42870000000000003</c:v>
                </c:pt>
                <c:pt idx="1038">
                  <c:v>0.4284</c:v>
                </c:pt>
                <c:pt idx="1039">
                  <c:v>0.4254</c:v>
                </c:pt>
                <c:pt idx="1040">
                  <c:v>0.43230000000000002</c:v>
                </c:pt>
                <c:pt idx="1041">
                  <c:v>0.42830000000000001</c:v>
                </c:pt>
                <c:pt idx="1042">
                  <c:v>0.41739999999999999</c:v>
                </c:pt>
                <c:pt idx="1043">
                  <c:v>0.43020000000000003</c:v>
                </c:pt>
                <c:pt idx="1044">
                  <c:v>0.45100000000000001</c:v>
                </c:pt>
                <c:pt idx="1045">
                  <c:v>0.42970000000000003</c:v>
                </c:pt>
                <c:pt idx="1046">
                  <c:v>0.41760000000000003</c:v>
                </c:pt>
                <c:pt idx="1047">
                  <c:v>0.44500000000000001</c:v>
                </c:pt>
                <c:pt idx="1048">
                  <c:v>0.4249</c:v>
                </c:pt>
                <c:pt idx="1049">
                  <c:v>0.41220000000000001</c:v>
                </c:pt>
                <c:pt idx="1050">
                  <c:v>0.41110000000000002</c:v>
                </c:pt>
                <c:pt idx="1051">
                  <c:v>0.41710000000000003</c:v>
                </c:pt>
                <c:pt idx="1052">
                  <c:v>0.42349999999999999</c:v>
                </c:pt>
                <c:pt idx="1053">
                  <c:v>0.43590000000000001</c:v>
                </c:pt>
                <c:pt idx="1054">
                  <c:v>0.42549999999999999</c:v>
                </c:pt>
                <c:pt idx="1055">
                  <c:v>0.42520000000000002</c:v>
                </c:pt>
                <c:pt idx="1056">
                  <c:v>0.4199</c:v>
                </c:pt>
                <c:pt idx="1057">
                  <c:v>0.42549999999999999</c:v>
                </c:pt>
                <c:pt idx="1058">
                  <c:v>0.4229</c:v>
                </c:pt>
                <c:pt idx="1059">
                  <c:v>0.44729999999999998</c:v>
                </c:pt>
                <c:pt idx="1060">
                  <c:v>0.41909999999999997</c:v>
                </c:pt>
                <c:pt idx="1061">
                  <c:v>0.43020000000000003</c:v>
                </c:pt>
                <c:pt idx="1062">
                  <c:v>0.41670000000000001</c:v>
                </c:pt>
                <c:pt idx="1063">
                  <c:v>0.43419999999999997</c:v>
                </c:pt>
                <c:pt idx="1064">
                  <c:v>0.42770000000000002</c:v>
                </c:pt>
                <c:pt idx="1065">
                  <c:v>0.42970000000000003</c:v>
                </c:pt>
                <c:pt idx="1066">
                  <c:v>0.41860000000000003</c:v>
                </c:pt>
                <c:pt idx="1067">
                  <c:v>0.42030000000000001</c:v>
                </c:pt>
                <c:pt idx="1068">
                  <c:v>0.42509999999999998</c:v>
                </c:pt>
                <c:pt idx="1069">
                  <c:v>0.43240000000000001</c:v>
                </c:pt>
                <c:pt idx="1070">
                  <c:v>0.43490000000000001</c:v>
                </c:pt>
                <c:pt idx="1071">
                  <c:v>0.42330000000000001</c:v>
                </c:pt>
                <c:pt idx="1072">
                  <c:v>0.4133</c:v>
                </c:pt>
                <c:pt idx="1073">
                  <c:v>0.43809999999999999</c:v>
                </c:pt>
                <c:pt idx="1074">
                  <c:v>0.43969999999999998</c:v>
                </c:pt>
                <c:pt idx="1075">
                  <c:v>0.42180000000000001</c:v>
                </c:pt>
                <c:pt idx="1076">
                  <c:v>0.41020000000000001</c:v>
                </c:pt>
                <c:pt idx="1077">
                  <c:v>0.43769999999999998</c:v>
                </c:pt>
                <c:pt idx="1078">
                  <c:v>0.43309999999999998</c:v>
                </c:pt>
                <c:pt idx="1079">
                  <c:v>0.42520000000000002</c:v>
                </c:pt>
                <c:pt idx="1080">
                  <c:v>0.42499999999999999</c:v>
                </c:pt>
                <c:pt idx="1081">
                  <c:v>0.43090000000000001</c:v>
                </c:pt>
                <c:pt idx="1082">
                  <c:v>0.43269999999999997</c:v>
                </c:pt>
                <c:pt idx="1083">
                  <c:v>0.41649999999999998</c:v>
                </c:pt>
                <c:pt idx="1084">
                  <c:v>0.42430000000000001</c:v>
                </c:pt>
                <c:pt idx="1085">
                  <c:v>0.41880000000000001</c:v>
                </c:pt>
                <c:pt idx="1086">
                  <c:v>0.42949999999999999</c:v>
                </c:pt>
                <c:pt idx="1087">
                  <c:v>0.42549999999999999</c:v>
                </c:pt>
                <c:pt idx="1088">
                  <c:v>0.40739999999999998</c:v>
                </c:pt>
                <c:pt idx="1089">
                  <c:v>0.43030000000000002</c:v>
                </c:pt>
                <c:pt idx="1090">
                  <c:v>0.43419999999999997</c:v>
                </c:pt>
                <c:pt idx="1091">
                  <c:v>0.42449999999999999</c:v>
                </c:pt>
                <c:pt idx="1092">
                  <c:v>0.43580000000000002</c:v>
                </c:pt>
                <c:pt idx="1093">
                  <c:v>0.41909999999999997</c:v>
                </c:pt>
                <c:pt idx="1094">
                  <c:v>0.4446</c:v>
                </c:pt>
                <c:pt idx="1095">
                  <c:v>0.4259</c:v>
                </c:pt>
                <c:pt idx="1096">
                  <c:v>0.43230000000000002</c:v>
                </c:pt>
                <c:pt idx="1097">
                  <c:v>0.43509999999999999</c:v>
                </c:pt>
                <c:pt idx="1098">
                  <c:v>0.42480000000000001</c:v>
                </c:pt>
                <c:pt idx="1099">
                  <c:v>0.42620000000000002</c:v>
                </c:pt>
                <c:pt idx="1100">
                  <c:v>0.40260000000000001</c:v>
                </c:pt>
                <c:pt idx="1101">
                  <c:v>0.41370000000000001</c:v>
                </c:pt>
                <c:pt idx="1102">
                  <c:v>0.42659999999999998</c:v>
                </c:pt>
                <c:pt idx="1103">
                  <c:v>0.41980000000000001</c:v>
                </c:pt>
                <c:pt idx="1104">
                  <c:v>0.43109999999999998</c:v>
                </c:pt>
                <c:pt idx="1105">
                  <c:v>0.4204</c:v>
                </c:pt>
                <c:pt idx="1106">
                  <c:v>0.4204</c:v>
                </c:pt>
                <c:pt idx="1107">
                  <c:v>0.4254</c:v>
                </c:pt>
                <c:pt idx="1108">
                  <c:v>0.43630000000000002</c:v>
                </c:pt>
                <c:pt idx="1109">
                  <c:v>0.41370000000000001</c:v>
                </c:pt>
                <c:pt idx="1110">
                  <c:v>0.43609999999999999</c:v>
                </c:pt>
                <c:pt idx="1111">
                  <c:v>0.43059999999999998</c:v>
                </c:pt>
                <c:pt idx="1112">
                  <c:v>0.41299999999999998</c:v>
                </c:pt>
                <c:pt idx="1113">
                  <c:v>0.41510000000000002</c:v>
                </c:pt>
                <c:pt idx="1114">
                  <c:v>0.41670000000000001</c:v>
                </c:pt>
                <c:pt idx="1115">
                  <c:v>0.4229</c:v>
                </c:pt>
                <c:pt idx="1116">
                  <c:v>0.42480000000000001</c:v>
                </c:pt>
                <c:pt idx="1117">
                  <c:v>0.44109999999999999</c:v>
                </c:pt>
                <c:pt idx="1118">
                  <c:v>0.44679999999999997</c:v>
                </c:pt>
                <c:pt idx="1119">
                  <c:v>0.42909999999999998</c:v>
                </c:pt>
                <c:pt idx="1120">
                  <c:v>0.4415</c:v>
                </c:pt>
                <c:pt idx="1121">
                  <c:v>0.41799999999999998</c:v>
                </c:pt>
                <c:pt idx="1122">
                  <c:v>0.44090000000000001</c:v>
                </c:pt>
                <c:pt idx="1123">
                  <c:v>0.4289</c:v>
                </c:pt>
                <c:pt idx="1124">
                  <c:v>0.43609999999999999</c:v>
                </c:pt>
                <c:pt idx="1125">
                  <c:v>0.42720000000000002</c:v>
                </c:pt>
                <c:pt idx="1126">
                  <c:v>0.40670000000000001</c:v>
                </c:pt>
                <c:pt idx="1127">
                  <c:v>0.4355</c:v>
                </c:pt>
                <c:pt idx="1128">
                  <c:v>0.42970000000000003</c:v>
                </c:pt>
                <c:pt idx="1129">
                  <c:v>0.41499999999999998</c:v>
                </c:pt>
                <c:pt idx="1130">
                  <c:v>0.42180000000000001</c:v>
                </c:pt>
                <c:pt idx="1131">
                  <c:v>0.43159999999999998</c:v>
                </c:pt>
                <c:pt idx="1132">
                  <c:v>0.4335</c:v>
                </c:pt>
                <c:pt idx="1133">
                  <c:v>0.4244</c:v>
                </c:pt>
                <c:pt idx="1134">
                  <c:v>0.40189999999999998</c:v>
                </c:pt>
                <c:pt idx="1135">
                  <c:v>0.41599999999999998</c:v>
                </c:pt>
                <c:pt idx="1136">
                  <c:v>0.4244</c:v>
                </c:pt>
                <c:pt idx="1137">
                  <c:v>0.41820000000000002</c:v>
                </c:pt>
                <c:pt idx="1138">
                  <c:v>0.41699999999999998</c:v>
                </c:pt>
                <c:pt idx="1139">
                  <c:v>0.41399999999999998</c:v>
                </c:pt>
                <c:pt idx="1140">
                  <c:v>0.43209999999999998</c:v>
                </c:pt>
                <c:pt idx="1141">
                  <c:v>0.43430000000000002</c:v>
                </c:pt>
                <c:pt idx="1142">
                  <c:v>0.41149999999999998</c:v>
                </c:pt>
                <c:pt idx="1143">
                  <c:v>0.41470000000000001</c:v>
                </c:pt>
                <c:pt idx="1144">
                  <c:v>0.43930000000000002</c:v>
                </c:pt>
                <c:pt idx="1145">
                  <c:v>0.43940000000000001</c:v>
                </c:pt>
                <c:pt idx="1146">
                  <c:v>0.43480000000000002</c:v>
                </c:pt>
                <c:pt idx="1147">
                  <c:v>0.41909999999999997</c:v>
                </c:pt>
                <c:pt idx="1148">
                  <c:v>0.41439999999999999</c:v>
                </c:pt>
                <c:pt idx="1149">
                  <c:v>0.41239999999999999</c:v>
                </c:pt>
                <c:pt idx="1150">
                  <c:v>0.41810000000000003</c:v>
                </c:pt>
                <c:pt idx="1151">
                  <c:v>0.42599999999999999</c:v>
                </c:pt>
                <c:pt idx="1152">
                  <c:v>0.4279</c:v>
                </c:pt>
                <c:pt idx="1153">
                  <c:v>0.44080000000000003</c:v>
                </c:pt>
                <c:pt idx="1154">
                  <c:v>0.4138</c:v>
                </c:pt>
                <c:pt idx="1155">
                  <c:v>0.42570000000000002</c:v>
                </c:pt>
                <c:pt idx="1156">
                  <c:v>0.41749999999999998</c:v>
                </c:pt>
                <c:pt idx="1157">
                  <c:v>0.44069999999999998</c:v>
                </c:pt>
                <c:pt idx="1158">
                  <c:v>0.42809999999999998</c:v>
                </c:pt>
                <c:pt idx="1159">
                  <c:v>0.43659999999999999</c:v>
                </c:pt>
                <c:pt idx="1160">
                  <c:v>0.42720000000000002</c:v>
                </c:pt>
                <c:pt idx="1161">
                  <c:v>0.42320000000000002</c:v>
                </c:pt>
                <c:pt idx="1162">
                  <c:v>0.4168</c:v>
                </c:pt>
                <c:pt idx="1163">
                  <c:v>0.43530000000000002</c:v>
                </c:pt>
                <c:pt idx="1164">
                  <c:v>0.4365</c:v>
                </c:pt>
                <c:pt idx="1165">
                  <c:v>0.42170000000000002</c:v>
                </c:pt>
                <c:pt idx="1166">
                  <c:v>0.41970000000000002</c:v>
                </c:pt>
                <c:pt idx="1167">
                  <c:v>0.42120000000000002</c:v>
                </c:pt>
                <c:pt idx="1168">
                  <c:v>0.4249</c:v>
                </c:pt>
                <c:pt idx="1169">
                  <c:v>0.4249</c:v>
                </c:pt>
                <c:pt idx="1170">
                  <c:v>0.41820000000000002</c:v>
                </c:pt>
                <c:pt idx="1171">
                  <c:v>0.42830000000000001</c:v>
                </c:pt>
                <c:pt idx="1172">
                  <c:v>0.41589999999999999</c:v>
                </c:pt>
                <c:pt idx="1173">
                  <c:v>0.41220000000000001</c:v>
                </c:pt>
                <c:pt idx="1174">
                  <c:v>0.43740000000000001</c:v>
                </c:pt>
                <c:pt idx="1175">
                  <c:v>0.42649999999999999</c:v>
                </c:pt>
                <c:pt idx="1176">
                  <c:v>0.433</c:v>
                </c:pt>
                <c:pt idx="1177">
                  <c:v>0.40710000000000002</c:v>
                </c:pt>
                <c:pt idx="1178">
                  <c:v>0.42859999999999998</c:v>
                </c:pt>
                <c:pt idx="1179">
                  <c:v>0.43880000000000002</c:v>
                </c:pt>
                <c:pt idx="1180">
                  <c:v>0.43169999999999997</c:v>
                </c:pt>
                <c:pt idx="1181">
                  <c:v>0.43159999999999998</c:v>
                </c:pt>
                <c:pt idx="1182">
                  <c:v>0.43190000000000001</c:v>
                </c:pt>
                <c:pt idx="1183">
                  <c:v>0.42699999999999999</c:v>
                </c:pt>
                <c:pt idx="1184">
                  <c:v>0.42920000000000003</c:v>
                </c:pt>
                <c:pt idx="1185">
                  <c:v>0.42620000000000002</c:v>
                </c:pt>
                <c:pt idx="1186">
                  <c:v>0.42370000000000002</c:v>
                </c:pt>
                <c:pt idx="1187">
                  <c:v>0.43809999999999999</c:v>
                </c:pt>
                <c:pt idx="1188">
                  <c:v>0.42299999999999999</c:v>
                </c:pt>
                <c:pt idx="1189">
                  <c:v>0.43049999999999999</c:v>
                </c:pt>
                <c:pt idx="1190">
                  <c:v>0.43890000000000001</c:v>
                </c:pt>
                <c:pt idx="1191">
                  <c:v>0.42459999999999998</c:v>
                </c:pt>
                <c:pt idx="1192">
                  <c:v>0.43509999999999999</c:v>
                </c:pt>
                <c:pt idx="1193">
                  <c:v>0.43290000000000001</c:v>
                </c:pt>
                <c:pt idx="1194">
                  <c:v>0.39879999999999999</c:v>
                </c:pt>
                <c:pt idx="1195">
                  <c:v>0.44280000000000003</c:v>
                </c:pt>
                <c:pt idx="1196">
                  <c:v>0.43359999999999999</c:v>
                </c:pt>
                <c:pt idx="1197">
                  <c:v>0.435</c:v>
                </c:pt>
                <c:pt idx="1198">
                  <c:v>0.43609999999999999</c:v>
                </c:pt>
                <c:pt idx="1199">
                  <c:v>0.43709999999999999</c:v>
                </c:pt>
                <c:pt idx="1200">
                  <c:v>0.39960000000000001</c:v>
                </c:pt>
                <c:pt idx="1201">
                  <c:v>0.432</c:v>
                </c:pt>
                <c:pt idx="1202">
                  <c:v>0.42909999999999998</c:v>
                </c:pt>
                <c:pt idx="1203">
                  <c:v>0.43330000000000002</c:v>
                </c:pt>
                <c:pt idx="1204">
                  <c:v>0.42099999999999999</c:v>
                </c:pt>
                <c:pt idx="1205">
                  <c:v>0.42930000000000001</c:v>
                </c:pt>
                <c:pt idx="1206">
                  <c:v>0.42930000000000001</c:v>
                </c:pt>
                <c:pt idx="1207">
                  <c:v>0.4244</c:v>
                </c:pt>
                <c:pt idx="1208">
                  <c:v>0.4289</c:v>
                </c:pt>
                <c:pt idx="1209">
                  <c:v>0.40889999999999999</c:v>
                </c:pt>
                <c:pt idx="1210">
                  <c:v>0.40889999999999999</c:v>
                </c:pt>
                <c:pt idx="1211">
                  <c:v>0.42809999999999998</c:v>
                </c:pt>
                <c:pt idx="1212">
                  <c:v>0.42080000000000001</c:v>
                </c:pt>
                <c:pt idx="1213">
                  <c:v>0.43290000000000001</c:v>
                </c:pt>
                <c:pt idx="1214">
                  <c:v>0.44</c:v>
                </c:pt>
                <c:pt idx="1215">
                  <c:v>0.42270000000000002</c:v>
                </c:pt>
                <c:pt idx="1216">
                  <c:v>0.40989999999999999</c:v>
                </c:pt>
                <c:pt idx="1217">
                  <c:v>0.43230000000000002</c:v>
                </c:pt>
                <c:pt idx="1218">
                  <c:v>0.43690000000000001</c:v>
                </c:pt>
                <c:pt idx="1219">
                  <c:v>0.43269999999999997</c:v>
                </c:pt>
                <c:pt idx="1220">
                  <c:v>0.43969999999999998</c:v>
                </c:pt>
                <c:pt idx="1221">
                  <c:v>0.436</c:v>
                </c:pt>
                <c:pt idx="1222">
                  <c:v>0.41749999999999998</c:v>
                </c:pt>
                <c:pt idx="1223">
                  <c:v>0.41720000000000002</c:v>
                </c:pt>
                <c:pt idx="1224">
                  <c:v>0.441</c:v>
                </c:pt>
                <c:pt idx="1225">
                  <c:v>0.4466</c:v>
                </c:pt>
                <c:pt idx="1226">
                  <c:v>0.43</c:v>
                </c:pt>
                <c:pt idx="1227">
                  <c:v>0.42409999999999998</c:v>
                </c:pt>
                <c:pt idx="1228">
                  <c:v>0.42059999999999997</c:v>
                </c:pt>
                <c:pt idx="1229">
                  <c:v>0.43090000000000001</c:v>
                </c:pt>
                <c:pt idx="1230">
                  <c:v>0.42849999999999999</c:v>
                </c:pt>
                <c:pt idx="1231">
                  <c:v>0.41810000000000003</c:v>
                </c:pt>
                <c:pt idx="1232">
                  <c:v>0.41909999999999997</c:v>
                </c:pt>
                <c:pt idx="1233">
                  <c:v>0.42209999999999998</c:v>
                </c:pt>
                <c:pt idx="1234">
                  <c:v>0.42849999999999999</c:v>
                </c:pt>
                <c:pt idx="1235">
                  <c:v>0.43070000000000003</c:v>
                </c:pt>
                <c:pt idx="1236">
                  <c:v>0.43730000000000002</c:v>
                </c:pt>
                <c:pt idx="1237">
                  <c:v>0.442</c:v>
                </c:pt>
                <c:pt idx="1238">
                  <c:v>0.44419999999999998</c:v>
                </c:pt>
                <c:pt idx="1239">
                  <c:v>0.41120000000000001</c:v>
                </c:pt>
                <c:pt idx="1240">
                  <c:v>0.42170000000000002</c:v>
                </c:pt>
                <c:pt idx="1241">
                  <c:v>0.43330000000000002</c:v>
                </c:pt>
                <c:pt idx="1242">
                  <c:v>0.4294</c:v>
                </c:pt>
                <c:pt idx="1243">
                  <c:v>0.42230000000000001</c:v>
                </c:pt>
                <c:pt idx="1244">
                  <c:v>0.41439999999999999</c:v>
                </c:pt>
                <c:pt idx="1245">
                  <c:v>0.42770000000000002</c:v>
                </c:pt>
                <c:pt idx="1246">
                  <c:v>0.4244</c:v>
                </c:pt>
                <c:pt idx="1247">
                  <c:v>0.43609999999999999</c:v>
                </c:pt>
                <c:pt idx="1248">
                  <c:v>0.43240000000000001</c:v>
                </c:pt>
                <c:pt idx="1249">
                  <c:v>0.4304</c:v>
                </c:pt>
                <c:pt idx="1250">
                  <c:v>0.41620000000000001</c:v>
                </c:pt>
                <c:pt idx="1251">
                  <c:v>0.43109999999999998</c:v>
                </c:pt>
                <c:pt idx="1252">
                  <c:v>0.44640000000000002</c:v>
                </c:pt>
                <c:pt idx="1253">
                  <c:v>0.42680000000000001</c:v>
                </c:pt>
                <c:pt idx="1254">
                  <c:v>0.42680000000000001</c:v>
                </c:pt>
                <c:pt idx="1255">
                  <c:v>0.43030000000000002</c:v>
                </c:pt>
                <c:pt idx="1256">
                  <c:v>0.43419999999999997</c:v>
                </c:pt>
                <c:pt idx="1257">
                  <c:v>0.4209</c:v>
                </c:pt>
                <c:pt idx="1258">
                  <c:v>0.4274</c:v>
                </c:pt>
                <c:pt idx="1259">
                  <c:v>0.42449999999999999</c:v>
                </c:pt>
                <c:pt idx="1260">
                  <c:v>0.43280000000000002</c:v>
                </c:pt>
                <c:pt idx="1261">
                  <c:v>0.42980000000000002</c:v>
                </c:pt>
                <c:pt idx="1262">
                  <c:v>0.43840000000000001</c:v>
                </c:pt>
                <c:pt idx="1263">
                  <c:v>0.4133</c:v>
                </c:pt>
                <c:pt idx="1264">
                  <c:v>0.4395</c:v>
                </c:pt>
                <c:pt idx="1265">
                  <c:v>0.42470000000000002</c:v>
                </c:pt>
                <c:pt idx="1266">
                  <c:v>0.41520000000000001</c:v>
                </c:pt>
                <c:pt idx="1267">
                  <c:v>0.42520000000000002</c:v>
                </c:pt>
                <c:pt idx="1268">
                  <c:v>0.43180000000000002</c:v>
                </c:pt>
                <c:pt idx="1269">
                  <c:v>0.42599999999999999</c:v>
                </c:pt>
                <c:pt idx="1270">
                  <c:v>0.42470000000000002</c:v>
                </c:pt>
                <c:pt idx="1271">
                  <c:v>0.42320000000000002</c:v>
                </c:pt>
                <c:pt idx="1272">
                  <c:v>0.40810000000000002</c:v>
                </c:pt>
                <c:pt idx="1273">
                  <c:v>0.41810000000000003</c:v>
                </c:pt>
                <c:pt idx="1274">
                  <c:v>0.44119999999999998</c:v>
                </c:pt>
                <c:pt idx="1275">
                  <c:v>0.41770000000000002</c:v>
                </c:pt>
                <c:pt idx="1276">
                  <c:v>0.43619999999999998</c:v>
                </c:pt>
                <c:pt idx="1277">
                  <c:v>0.44929999999999998</c:v>
                </c:pt>
                <c:pt idx="1278">
                  <c:v>0.43049999999999999</c:v>
                </c:pt>
                <c:pt idx="1279">
                  <c:v>0.43369999999999997</c:v>
                </c:pt>
                <c:pt idx="1280">
                  <c:v>0.42349999999999999</c:v>
                </c:pt>
                <c:pt idx="1281">
                  <c:v>0.42680000000000001</c:v>
                </c:pt>
                <c:pt idx="1282">
                  <c:v>0.43330000000000002</c:v>
                </c:pt>
                <c:pt idx="1283">
                  <c:v>0.42380000000000001</c:v>
                </c:pt>
                <c:pt idx="1284">
                  <c:v>0.4264</c:v>
                </c:pt>
                <c:pt idx="1285">
                  <c:v>0.43049999999999999</c:v>
                </c:pt>
                <c:pt idx="1286">
                  <c:v>0.43530000000000002</c:v>
                </c:pt>
                <c:pt idx="1287">
                  <c:v>0.41199999999999998</c:v>
                </c:pt>
                <c:pt idx="1288">
                  <c:v>0.4299</c:v>
                </c:pt>
                <c:pt idx="1289">
                  <c:v>0.42680000000000001</c:v>
                </c:pt>
                <c:pt idx="1290">
                  <c:v>0.4138</c:v>
                </c:pt>
                <c:pt idx="1291">
                  <c:v>0.41649999999999998</c:v>
                </c:pt>
                <c:pt idx="1292">
                  <c:v>0.42909999999999998</c:v>
                </c:pt>
                <c:pt idx="1293">
                  <c:v>0.42920000000000003</c:v>
                </c:pt>
                <c:pt idx="1294">
                  <c:v>0.42309999999999998</c:v>
                </c:pt>
                <c:pt idx="1295">
                  <c:v>0.43790000000000001</c:v>
                </c:pt>
                <c:pt idx="1296">
                  <c:v>0.43240000000000001</c:v>
                </c:pt>
                <c:pt idx="1297">
                  <c:v>0.43880000000000002</c:v>
                </c:pt>
                <c:pt idx="1298">
                  <c:v>0.41239999999999999</c:v>
                </c:pt>
                <c:pt idx="1299">
                  <c:v>0.43409999999999999</c:v>
                </c:pt>
                <c:pt idx="1300">
                  <c:v>0.41360000000000002</c:v>
                </c:pt>
                <c:pt idx="1301">
                  <c:v>0.42380000000000001</c:v>
                </c:pt>
                <c:pt idx="1302">
                  <c:v>0.41810000000000003</c:v>
                </c:pt>
                <c:pt idx="1303">
                  <c:v>0.43369999999999997</c:v>
                </c:pt>
                <c:pt idx="1304">
                  <c:v>0.42799999999999999</c:v>
                </c:pt>
                <c:pt idx="1305">
                  <c:v>0.41120000000000001</c:v>
                </c:pt>
                <c:pt idx="1306">
                  <c:v>0.43530000000000002</c:v>
                </c:pt>
                <c:pt idx="1307">
                  <c:v>0.41870000000000002</c:v>
                </c:pt>
                <c:pt idx="1308">
                  <c:v>0.42820000000000003</c:v>
                </c:pt>
                <c:pt idx="1309">
                  <c:v>0.44219999999999998</c:v>
                </c:pt>
                <c:pt idx="1310">
                  <c:v>0.43759999999999999</c:v>
                </c:pt>
                <c:pt idx="1311">
                  <c:v>0.42680000000000001</c:v>
                </c:pt>
                <c:pt idx="1312">
                  <c:v>0.42759999999999998</c:v>
                </c:pt>
                <c:pt idx="1313">
                  <c:v>0.43719999999999998</c:v>
                </c:pt>
                <c:pt idx="1314">
                  <c:v>0.4269</c:v>
                </c:pt>
                <c:pt idx="1315">
                  <c:v>0.42070000000000002</c:v>
                </c:pt>
                <c:pt idx="1316">
                  <c:v>0.41930000000000001</c:v>
                </c:pt>
                <c:pt idx="1317">
                  <c:v>0.42009999999999997</c:v>
                </c:pt>
                <c:pt idx="1318">
                  <c:v>0.4259</c:v>
                </c:pt>
                <c:pt idx="1319">
                  <c:v>0.42530000000000001</c:v>
                </c:pt>
                <c:pt idx="1320">
                  <c:v>0.42859999999999998</c:v>
                </c:pt>
                <c:pt idx="1321">
                  <c:v>0.41589999999999999</c:v>
                </c:pt>
                <c:pt idx="1322">
                  <c:v>0.42309999999999998</c:v>
                </c:pt>
                <c:pt idx="1323">
                  <c:v>0.42409999999999998</c:v>
                </c:pt>
                <c:pt idx="1324">
                  <c:v>0.42070000000000002</c:v>
                </c:pt>
                <c:pt idx="1325">
                  <c:v>0.43190000000000001</c:v>
                </c:pt>
                <c:pt idx="1326">
                  <c:v>0.44829999999999998</c:v>
                </c:pt>
                <c:pt idx="1327">
                  <c:v>0.41920000000000002</c:v>
                </c:pt>
                <c:pt idx="1328">
                  <c:v>0.43080000000000002</c:v>
                </c:pt>
                <c:pt idx="1329">
                  <c:v>0.4264</c:v>
                </c:pt>
                <c:pt idx="1330">
                  <c:v>0.42449999999999999</c:v>
                </c:pt>
                <c:pt idx="1331">
                  <c:v>0.42530000000000001</c:v>
                </c:pt>
                <c:pt idx="1332">
                  <c:v>0.41570000000000001</c:v>
                </c:pt>
                <c:pt idx="1333">
                  <c:v>0.41710000000000003</c:v>
                </c:pt>
                <c:pt idx="1334">
                  <c:v>0.4168</c:v>
                </c:pt>
                <c:pt idx="1335">
                  <c:v>0.42280000000000001</c:v>
                </c:pt>
                <c:pt idx="1336">
                  <c:v>0.42399999999999999</c:v>
                </c:pt>
                <c:pt idx="1337">
                  <c:v>0.42480000000000001</c:v>
                </c:pt>
                <c:pt idx="1338">
                  <c:v>0.42820000000000003</c:v>
                </c:pt>
                <c:pt idx="1339">
                  <c:v>0.41060000000000002</c:v>
                </c:pt>
                <c:pt idx="1340">
                  <c:v>0.41949999999999998</c:v>
                </c:pt>
                <c:pt idx="1341">
                  <c:v>0.41880000000000001</c:v>
                </c:pt>
                <c:pt idx="1342">
                  <c:v>0.43070000000000003</c:v>
                </c:pt>
                <c:pt idx="1343">
                  <c:v>0.4239</c:v>
                </c:pt>
                <c:pt idx="1344">
                  <c:v>0.41160000000000002</c:v>
                </c:pt>
                <c:pt idx="1345">
                  <c:v>0.43409999999999999</c:v>
                </c:pt>
                <c:pt idx="1346">
                  <c:v>0.43819999999999998</c:v>
                </c:pt>
                <c:pt idx="1347">
                  <c:v>0.41870000000000002</c:v>
                </c:pt>
                <c:pt idx="1348">
                  <c:v>0.43840000000000001</c:v>
                </c:pt>
                <c:pt idx="1349">
                  <c:v>0.42180000000000001</c:v>
                </c:pt>
                <c:pt idx="1350">
                  <c:v>0.41699999999999998</c:v>
                </c:pt>
                <c:pt idx="1351">
                  <c:v>0.42009999999999997</c:v>
                </c:pt>
                <c:pt idx="1352">
                  <c:v>0.42959999999999998</c:v>
                </c:pt>
                <c:pt idx="1353">
                  <c:v>0.43740000000000001</c:v>
                </c:pt>
                <c:pt idx="1354">
                  <c:v>0.41970000000000002</c:v>
                </c:pt>
                <c:pt idx="1355">
                  <c:v>0.40960000000000002</c:v>
                </c:pt>
                <c:pt idx="1356">
                  <c:v>0.434</c:v>
                </c:pt>
                <c:pt idx="1357">
                  <c:v>0.40799999999999997</c:v>
                </c:pt>
                <c:pt idx="1358">
                  <c:v>0.45350000000000001</c:v>
                </c:pt>
                <c:pt idx="1359">
                  <c:v>0.43290000000000001</c:v>
                </c:pt>
                <c:pt idx="1360">
                  <c:v>0.43109999999999998</c:v>
                </c:pt>
                <c:pt idx="1361">
                  <c:v>0.43090000000000001</c:v>
                </c:pt>
                <c:pt idx="1362">
                  <c:v>0.43890000000000001</c:v>
                </c:pt>
                <c:pt idx="1363">
                  <c:v>0.4163</c:v>
                </c:pt>
                <c:pt idx="1364">
                  <c:v>0.42199999999999999</c:v>
                </c:pt>
                <c:pt idx="1365">
                  <c:v>0.441</c:v>
                </c:pt>
                <c:pt idx="1366">
                  <c:v>0.43530000000000002</c:v>
                </c:pt>
                <c:pt idx="1367">
                  <c:v>0.42209999999999998</c:v>
                </c:pt>
                <c:pt idx="1368">
                  <c:v>0.43009999999999998</c:v>
                </c:pt>
                <c:pt idx="1369">
                  <c:v>0.4481</c:v>
                </c:pt>
                <c:pt idx="1370">
                  <c:v>0.4204</c:v>
                </c:pt>
                <c:pt idx="1371">
                  <c:v>0.43209999999999998</c:v>
                </c:pt>
                <c:pt idx="1372">
                  <c:v>0.41860000000000003</c:v>
                </c:pt>
                <c:pt idx="1373">
                  <c:v>0.4335</c:v>
                </c:pt>
                <c:pt idx="1374">
                  <c:v>0.42799999999999999</c:v>
                </c:pt>
                <c:pt idx="1375">
                  <c:v>0.42720000000000002</c:v>
                </c:pt>
                <c:pt idx="1376">
                  <c:v>0.43359999999999999</c:v>
                </c:pt>
                <c:pt idx="1377">
                  <c:v>0.42530000000000001</c:v>
                </c:pt>
                <c:pt idx="1378">
                  <c:v>0.43519999999999998</c:v>
                </c:pt>
                <c:pt idx="1379">
                  <c:v>0.43490000000000001</c:v>
                </c:pt>
                <c:pt idx="1380">
                  <c:v>0.41349999999999998</c:v>
                </c:pt>
                <c:pt idx="1381">
                  <c:v>0.42530000000000001</c:v>
                </c:pt>
                <c:pt idx="1382">
                  <c:v>0.42180000000000001</c:v>
                </c:pt>
                <c:pt idx="1383">
                  <c:v>0.44</c:v>
                </c:pt>
                <c:pt idx="1384">
                  <c:v>0.41739999999999999</c:v>
                </c:pt>
                <c:pt idx="1385">
                  <c:v>0.4425</c:v>
                </c:pt>
                <c:pt idx="1386">
                  <c:v>0.41699999999999998</c:v>
                </c:pt>
                <c:pt idx="1387">
                  <c:v>0.41689999999999999</c:v>
                </c:pt>
                <c:pt idx="1388">
                  <c:v>0.43049999999999999</c:v>
                </c:pt>
                <c:pt idx="1389">
                  <c:v>0.41639999999999999</c:v>
                </c:pt>
                <c:pt idx="1390">
                  <c:v>0.4249</c:v>
                </c:pt>
                <c:pt idx="1391">
                  <c:v>0.43559999999999999</c:v>
                </c:pt>
                <c:pt idx="1392">
                  <c:v>0.42659999999999998</c:v>
                </c:pt>
                <c:pt idx="1393">
                  <c:v>0.44040000000000001</c:v>
                </c:pt>
                <c:pt idx="1394">
                  <c:v>0.42570000000000002</c:v>
                </c:pt>
                <c:pt idx="1395">
                  <c:v>0.41010000000000002</c:v>
                </c:pt>
                <c:pt idx="1396">
                  <c:v>0.43509999999999999</c:v>
                </c:pt>
                <c:pt idx="1397">
                  <c:v>0.43590000000000001</c:v>
                </c:pt>
                <c:pt idx="1398">
                  <c:v>0.42920000000000003</c:v>
                </c:pt>
                <c:pt idx="1399">
                  <c:v>0.43309999999999998</c:v>
                </c:pt>
                <c:pt idx="1400">
                  <c:v>0.42809999999999998</c:v>
                </c:pt>
                <c:pt idx="1401">
                  <c:v>0.42</c:v>
                </c:pt>
                <c:pt idx="1402">
                  <c:v>0.42680000000000001</c:v>
                </c:pt>
                <c:pt idx="1403">
                  <c:v>0.41970000000000002</c:v>
                </c:pt>
                <c:pt idx="1404">
                  <c:v>0.42930000000000001</c:v>
                </c:pt>
                <c:pt idx="1405">
                  <c:v>0.43340000000000001</c:v>
                </c:pt>
                <c:pt idx="1406">
                  <c:v>0.43059999999999998</c:v>
                </c:pt>
                <c:pt idx="1407">
                  <c:v>0.4229</c:v>
                </c:pt>
                <c:pt idx="1408">
                  <c:v>0.43530000000000002</c:v>
                </c:pt>
                <c:pt idx="1409">
                  <c:v>0.42359999999999998</c:v>
                </c:pt>
                <c:pt idx="1410">
                  <c:v>0.42530000000000001</c:v>
                </c:pt>
                <c:pt idx="1411">
                  <c:v>0.42480000000000001</c:v>
                </c:pt>
                <c:pt idx="1412">
                  <c:v>0.4254</c:v>
                </c:pt>
                <c:pt idx="1413">
                  <c:v>0.43780000000000002</c:v>
                </c:pt>
                <c:pt idx="1414">
                  <c:v>0.40760000000000002</c:v>
                </c:pt>
                <c:pt idx="1415">
                  <c:v>0.435</c:v>
                </c:pt>
                <c:pt idx="1416">
                  <c:v>0.42759999999999998</c:v>
                </c:pt>
                <c:pt idx="1417">
                  <c:v>0.4304</c:v>
                </c:pt>
                <c:pt idx="1418">
                  <c:v>0.4264</c:v>
                </c:pt>
                <c:pt idx="1419">
                  <c:v>0.43430000000000002</c:v>
                </c:pt>
                <c:pt idx="1420">
                  <c:v>0.4204</c:v>
                </c:pt>
                <c:pt idx="1421">
                  <c:v>0.41660000000000003</c:v>
                </c:pt>
                <c:pt idx="1422">
                  <c:v>0.42709999999999998</c:v>
                </c:pt>
                <c:pt idx="1423">
                  <c:v>0.43319999999999997</c:v>
                </c:pt>
                <c:pt idx="1424">
                  <c:v>0.42009999999999997</c:v>
                </c:pt>
                <c:pt idx="1425">
                  <c:v>0.44090000000000001</c:v>
                </c:pt>
                <c:pt idx="1426">
                  <c:v>0.41760000000000003</c:v>
                </c:pt>
                <c:pt idx="1427">
                  <c:v>0.42159999999999997</c:v>
                </c:pt>
                <c:pt idx="1428">
                  <c:v>0.4294</c:v>
                </c:pt>
                <c:pt idx="1429">
                  <c:v>0.40450000000000003</c:v>
                </c:pt>
                <c:pt idx="1430">
                  <c:v>0.4113</c:v>
                </c:pt>
                <c:pt idx="1431">
                  <c:v>0.42320000000000002</c:v>
                </c:pt>
                <c:pt idx="1432">
                  <c:v>0.41389999999999999</c:v>
                </c:pt>
                <c:pt idx="1433">
                  <c:v>0.42180000000000001</c:v>
                </c:pt>
                <c:pt idx="1434">
                  <c:v>0.41670000000000001</c:v>
                </c:pt>
                <c:pt idx="1435">
                  <c:v>0.4355</c:v>
                </c:pt>
                <c:pt idx="1436">
                  <c:v>0.43519999999999998</c:v>
                </c:pt>
                <c:pt idx="1437">
                  <c:v>0.44409999999999999</c:v>
                </c:pt>
                <c:pt idx="1438">
                  <c:v>0.42759999999999998</c:v>
                </c:pt>
                <c:pt idx="1439">
                  <c:v>0.42730000000000001</c:v>
                </c:pt>
                <c:pt idx="1440">
                  <c:v>0.42959999999999998</c:v>
                </c:pt>
                <c:pt idx="1441">
                  <c:v>0.43180000000000002</c:v>
                </c:pt>
                <c:pt idx="1442">
                  <c:v>0.43380000000000002</c:v>
                </c:pt>
                <c:pt idx="1443">
                  <c:v>0.4229</c:v>
                </c:pt>
                <c:pt idx="1444">
                  <c:v>0.42120000000000002</c:v>
                </c:pt>
                <c:pt idx="1445">
                  <c:v>0.41189999999999999</c:v>
                </c:pt>
                <c:pt idx="1446">
                  <c:v>0.41539999999999999</c:v>
                </c:pt>
                <c:pt idx="1447">
                  <c:v>0.44019999999999998</c:v>
                </c:pt>
                <c:pt idx="1448">
                  <c:v>0.43090000000000001</c:v>
                </c:pt>
                <c:pt idx="1449">
                  <c:v>0.43059999999999998</c:v>
                </c:pt>
                <c:pt idx="1450">
                  <c:v>0.40360000000000001</c:v>
                </c:pt>
                <c:pt idx="1451">
                  <c:v>0.439</c:v>
                </c:pt>
                <c:pt idx="1452">
                  <c:v>0.42520000000000002</c:v>
                </c:pt>
                <c:pt idx="1453">
                  <c:v>0.41949999999999998</c:v>
                </c:pt>
                <c:pt idx="1454">
                  <c:v>0.43070000000000003</c:v>
                </c:pt>
                <c:pt idx="1455">
                  <c:v>0.42909999999999998</c:v>
                </c:pt>
                <c:pt idx="1456">
                  <c:v>0.43</c:v>
                </c:pt>
                <c:pt idx="1457">
                  <c:v>0.42920000000000003</c:v>
                </c:pt>
                <c:pt idx="1458">
                  <c:v>0.44500000000000001</c:v>
                </c:pt>
                <c:pt idx="1459">
                  <c:v>0.42449999999999999</c:v>
                </c:pt>
                <c:pt idx="1460">
                  <c:v>0.4214</c:v>
                </c:pt>
                <c:pt idx="1461">
                  <c:v>0.43580000000000002</c:v>
                </c:pt>
                <c:pt idx="1462">
                  <c:v>0.4501</c:v>
                </c:pt>
                <c:pt idx="1463">
                  <c:v>0.41539999999999999</c:v>
                </c:pt>
                <c:pt idx="1464">
                  <c:v>0.41520000000000001</c:v>
                </c:pt>
                <c:pt idx="1465">
                  <c:v>0.42109999999999997</c:v>
                </c:pt>
                <c:pt idx="1466">
                  <c:v>0.41980000000000001</c:v>
                </c:pt>
                <c:pt idx="1467">
                  <c:v>0.43080000000000002</c:v>
                </c:pt>
                <c:pt idx="1468">
                  <c:v>0.44350000000000001</c:v>
                </c:pt>
                <c:pt idx="1469">
                  <c:v>0.41909999999999997</c:v>
                </c:pt>
                <c:pt idx="1470">
                  <c:v>0.41639999999999999</c:v>
                </c:pt>
                <c:pt idx="1471">
                  <c:v>0.42649999999999999</c:v>
                </c:pt>
                <c:pt idx="1472">
                  <c:v>0.42230000000000001</c:v>
                </c:pt>
                <c:pt idx="1473">
                  <c:v>0.43709999999999999</c:v>
                </c:pt>
                <c:pt idx="1474">
                  <c:v>0.4047</c:v>
                </c:pt>
                <c:pt idx="1475">
                  <c:v>0.4042</c:v>
                </c:pt>
                <c:pt idx="1476">
                  <c:v>0.4173</c:v>
                </c:pt>
                <c:pt idx="1477">
                  <c:v>0.434</c:v>
                </c:pt>
                <c:pt idx="1478">
                  <c:v>0.41899999999999998</c:v>
                </c:pt>
                <c:pt idx="1479">
                  <c:v>0.42849999999999999</c:v>
                </c:pt>
                <c:pt idx="1480">
                  <c:v>0.42349999999999999</c:v>
                </c:pt>
                <c:pt idx="1481">
                  <c:v>0.4335</c:v>
                </c:pt>
                <c:pt idx="1482">
                  <c:v>0.43159999999999998</c:v>
                </c:pt>
                <c:pt idx="1483">
                  <c:v>0.43759999999999999</c:v>
                </c:pt>
                <c:pt idx="1484">
                  <c:v>0.42030000000000001</c:v>
                </c:pt>
                <c:pt idx="1485">
                  <c:v>0.43120000000000003</c:v>
                </c:pt>
                <c:pt idx="1486">
                  <c:v>0.4375</c:v>
                </c:pt>
                <c:pt idx="1487">
                  <c:v>0.41060000000000002</c:v>
                </c:pt>
                <c:pt idx="1488">
                  <c:v>0.43090000000000001</c:v>
                </c:pt>
                <c:pt idx="1489">
                  <c:v>0.438</c:v>
                </c:pt>
                <c:pt idx="1490">
                  <c:v>0.43319999999999997</c:v>
                </c:pt>
                <c:pt idx="1491">
                  <c:v>0.42159999999999997</c:v>
                </c:pt>
                <c:pt idx="1492">
                  <c:v>0.4143</c:v>
                </c:pt>
                <c:pt idx="1493">
                  <c:v>0.4249</c:v>
                </c:pt>
                <c:pt idx="1494">
                  <c:v>0.4385</c:v>
                </c:pt>
                <c:pt idx="1495">
                  <c:v>0.42559999999999998</c:v>
                </c:pt>
                <c:pt idx="1496">
                  <c:v>0.41930000000000001</c:v>
                </c:pt>
                <c:pt idx="1497">
                  <c:v>0.41239999999999999</c:v>
                </c:pt>
                <c:pt idx="1498">
                  <c:v>0.42870000000000003</c:v>
                </c:pt>
                <c:pt idx="1499">
                  <c:v>0.4249</c:v>
                </c:pt>
                <c:pt idx="1500">
                  <c:v>0.4299</c:v>
                </c:pt>
                <c:pt idx="1501">
                  <c:v>0.44019999999999998</c:v>
                </c:pt>
                <c:pt idx="1502">
                  <c:v>0.43980000000000002</c:v>
                </c:pt>
                <c:pt idx="1503">
                  <c:v>0.4299</c:v>
                </c:pt>
                <c:pt idx="1504">
                  <c:v>0.43580000000000002</c:v>
                </c:pt>
                <c:pt idx="1505">
                  <c:v>0.44059999999999999</c:v>
                </c:pt>
                <c:pt idx="1506">
                  <c:v>0.43059999999999998</c:v>
                </c:pt>
                <c:pt idx="1507">
                  <c:v>0.4178</c:v>
                </c:pt>
                <c:pt idx="1508">
                  <c:v>0.41820000000000002</c:v>
                </c:pt>
                <c:pt idx="1509">
                  <c:v>0.43099999999999999</c:v>
                </c:pt>
                <c:pt idx="1510">
                  <c:v>0.41570000000000001</c:v>
                </c:pt>
                <c:pt idx="1511">
                  <c:v>0.40450000000000003</c:v>
                </c:pt>
                <c:pt idx="1512">
                  <c:v>0.4153</c:v>
                </c:pt>
                <c:pt idx="1513">
                  <c:v>0.41639999999999999</c:v>
                </c:pt>
                <c:pt idx="1514">
                  <c:v>0.3967</c:v>
                </c:pt>
                <c:pt idx="1515">
                  <c:v>0.4239</c:v>
                </c:pt>
                <c:pt idx="1516">
                  <c:v>0.42920000000000003</c:v>
                </c:pt>
                <c:pt idx="1517">
                  <c:v>0.4199</c:v>
                </c:pt>
                <c:pt idx="1518">
                  <c:v>0.42430000000000001</c:v>
                </c:pt>
                <c:pt idx="1519">
                  <c:v>0.41909999999999997</c:v>
                </c:pt>
                <c:pt idx="1520">
                  <c:v>0.42670000000000002</c:v>
                </c:pt>
                <c:pt idx="1521">
                  <c:v>0.43369999999999997</c:v>
                </c:pt>
                <c:pt idx="1522">
                  <c:v>0.41849999999999998</c:v>
                </c:pt>
                <c:pt idx="1523">
                  <c:v>0.42659999999999998</c:v>
                </c:pt>
                <c:pt idx="1524">
                  <c:v>0.43680000000000002</c:v>
                </c:pt>
                <c:pt idx="1525">
                  <c:v>0.42020000000000002</c:v>
                </c:pt>
                <c:pt idx="1526">
                  <c:v>0.43659999999999999</c:v>
                </c:pt>
                <c:pt idx="1527">
                  <c:v>0.42149999999999999</c:v>
                </c:pt>
                <c:pt idx="1528">
                  <c:v>0.4249</c:v>
                </c:pt>
                <c:pt idx="1529">
                  <c:v>0.41439999999999999</c:v>
                </c:pt>
                <c:pt idx="1530">
                  <c:v>0.434</c:v>
                </c:pt>
                <c:pt idx="1531">
                  <c:v>0.41520000000000001</c:v>
                </c:pt>
                <c:pt idx="1532">
                  <c:v>0.41959999999999997</c:v>
                </c:pt>
                <c:pt idx="1533">
                  <c:v>0.44069999999999998</c:v>
                </c:pt>
                <c:pt idx="1534">
                  <c:v>0.42170000000000002</c:v>
                </c:pt>
                <c:pt idx="1535">
                  <c:v>0.42499999999999999</c:v>
                </c:pt>
                <c:pt idx="1536">
                  <c:v>0.42880000000000001</c:v>
                </c:pt>
                <c:pt idx="1537">
                  <c:v>0.43969999999999998</c:v>
                </c:pt>
                <c:pt idx="1538">
                  <c:v>0.44169999999999998</c:v>
                </c:pt>
                <c:pt idx="1539">
                  <c:v>0.43099999999999999</c:v>
                </c:pt>
                <c:pt idx="1540">
                  <c:v>0.4299</c:v>
                </c:pt>
                <c:pt idx="1541">
                  <c:v>0.43480000000000002</c:v>
                </c:pt>
                <c:pt idx="1542">
                  <c:v>0.43919999999999998</c:v>
                </c:pt>
                <c:pt idx="1543">
                  <c:v>0.43159999999999998</c:v>
                </c:pt>
                <c:pt idx="1544">
                  <c:v>0.43659999999999999</c:v>
                </c:pt>
                <c:pt idx="1545">
                  <c:v>0.42609999999999998</c:v>
                </c:pt>
                <c:pt idx="1546">
                  <c:v>0.42</c:v>
                </c:pt>
                <c:pt idx="1547">
                  <c:v>0.42880000000000001</c:v>
                </c:pt>
                <c:pt idx="1548">
                  <c:v>0.433</c:v>
                </c:pt>
                <c:pt idx="1549">
                  <c:v>0.43120000000000003</c:v>
                </c:pt>
                <c:pt idx="1550">
                  <c:v>0.42570000000000002</c:v>
                </c:pt>
                <c:pt idx="1551">
                  <c:v>0.42870000000000003</c:v>
                </c:pt>
                <c:pt idx="1552">
                  <c:v>0.42299999999999999</c:v>
                </c:pt>
                <c:pt idx="1553">
                  <c:v>0.41799999999999998</c:v>
                </c:pt>
                <c:pt idx="1554">
                  <c:v>0.41749999999999998</c:v>
                </c:pt>
                <c:pt idx="1555">
                  <c:v>0.4194</c:v>
                </c:pt>
                <c:pt idx="1556">
                  <c:v>0.41510000000000002</c:v>
                </c:pt>
                <c:pt idx="1557">
                  <c:v>0.434</c:v>
                </c:pt>
                <c:pt idx="1558">
                  <c:v>0.4199</c:v>
                </c:pt>
                <c:pt idx="1559">
                  <c:v>0.43319999999999997</c:v>
                </c:pt>
                <c:pt idx="1560">
                  <c:v>0.43690000000000001</c:v>
                </c:pt>
                <c:pt idx="1561">
                  <c:v>0.442</c:v>
                </c:pt>
                <c:pt idx="1562">
                  <c:v>0.42820000000000003</c:v>
                </c:pt>
                <c:pt idx="1563">
                  <c:v>0.43009999999999998</c:v>
                </c:pt>
                <c:pt idx="1564">
                  <c:v>0.41789999999999999</c:v>
                </c:pt>
                <c:pt idx="1565">
                  <c:v>0.43480000000000002</c:v>
                </c:pt>
                <c:pt idx="1566">
                  <c:v>0.42859999999999998</c:v>
                </c:pt>
                <c:pt idx="1567">
                  <c:v>0.43809999999999999</c:v>
                </c:pt>
                <c:pt idx="1568">
                  <c:v>0.43490000000000001</c:v>
                </c:pt>
                <c:pt idx="1569">
                  <c:v>0.43790000000000001</c:v>
                </c:pt>
                <c:pt idx="1570">
                  <c:v>0.43780000000000002</c:v>
                </c:pt>
                <c:pt idx="1571">
                  <c:v>0.4199</c:v>
                </c:pt>
                <c:pt idx="1572">
                  <c:v>0.42630000000000001</c:v>
                </c:pt>
                <c:pt idx="1573">
                  <c:v>0.40760000000000002</c:v>
                </c:pt>
                <c:pt idx="1574">
                  <c:v>0.44390000000000002</c:v>
                </c:pt>
                <c:pt idx="1575">
                  <c:v>0.43219999999999997</c:v>
                </c:pt>
                <c:pt idx="1576">
                  <c:v>0.41449999999999998</c:v>
                </c:pt>
                <c:pt idx="1577">
                  <c:v>0.42909999999999998</c:v>
                </c:pt>
                <c:pt idx="1578">
                  <c:v>0.43059999999999998</c:v>
                </c:pt>
                <c:pt idx="1579">
                  <c:v>0.43680000000000002</c:v>
                </c:pt>
                <c:pt idx="1580">
                  <c:v>0.41120000000000001</c:v>
                </c:pt>
                <c:pt idx="1581">
                  <c:v>0.42420000000000002</c:v>
                </c:pt>
                <c:pt idx="1582">
                  <c:v>0.41570000000000001</c:v>
                </c:pt>
                <c:pt idx="1583">
                  <c:v>0.41449999999999998</c:v>
                </c:pt>
                <c:pt idx="1584">
                  <c:v>0.42570000000000002</c:v>
                </c:pt>
                <c:pt idx="1585">
                  <c:v>0.41660000000000003</c:v>
                </c:pt>
                <c:pt idx="1586">
                  <c:v>0.42249999999999999</c:v>
                </c:pt>
                <c:pt idx="1587">
                  <c:v>0.44419999999999998</c:v>
                </c:pt>
                <c:pt idx="1588">
                  <c:v>0.42630000000000001</c:v>
                </c:pt>
                <c:pt idx="1589">
                  <c:v>0.43169999999999997</c:v>
                </c:pt>
                <c:pt idx="1590">
                  <c:v>0.4264</c:v>
                </c:pt>
                <c:pt idx="1591">
                  <c:v>0.44</c:v>
                </c:pt>
                <c:pt idx="1592">
                  <c:v>0.43990000000000001</c:v>
                </c:pt>
                <c:pt idx="1593">
                  <c:v>0.44500000000000001</c:v>
                </c:pt>
                <c:pt idx="1594">
                  <c:v>0.42259999999999998</c:v>
                </c:pt>
                <c:pt idx="1595">
                  <c:v>0.42449999999999999</c:v>
                </c:pt>
                <c:pt idx="1596">
                  <c:v>0.43330000000000002</c:v>
                </c:pt>
                <c:pt idx="1597">
                  <c:v>0.42959999999999998</c:v>
                </c:pt>
                <c:pt idx="1598">
                  <c:v>0.43130000000000002</c:v>
                </c:pt>
                <c:pt idx="1599">
                  <c:v>0.42049999999999998</c:v>
                </c:pt>
                <c:pt idx="1600">
                  <c:v>0.44019999999999998</c:v>
                </c:pt>
                <c:pt idx="1601">
                  <c:v>0.43180000000000002</c:v>
                </c:pt>
                <c:pt idx="1602">
                  <c:v>0.43940000000000001</c:v>
                </c:pt>
                <c:pt idx="1603">
                  <c:v>0.42070000000000002</c:v>
                </c:pt>
                <c:pt idx="1604">
                  <c:v>0.433</c:v>
                </c:pt>
                <c:pt idx="1605">
                  <c:v>0.42449999999999999</c:v>
                </c:pt>
                <c:pt idx="1606">
                  <c:v>0.43509999999999999</c:v>
                </c:pt>
                <c:pt idx="1607">
                  <c:v>0.42409999999999998</c:v>
                </c:pt>
                <c:pt idx="1608">
                  <c:v>0.41699999999999998</c:v>
                </c:pt>
                <c:pt idx="1609">
                  <c:v>0.42930000000000001</c:v>
                </c:pt>
                <c:pt idx="1610">
                  <c:v>0.44450000000000001</c:v>
                </c:pt>
                <c:pt idx="1611">
                  <c:v>0.42949999999999999</c:v>
                </c:pt>
                <c:pt idx="1612">
                  <c:v>0.44519999999999998</c:v>
                </c:pt>
                <c:pt idx="1613">
                  <c:v>0.4481</c:v>
                </c:pt>
                <c:pt idx="1614">
                  <c:v>0.43469999999999998</c:v>
                </c:pt>
                <c:pt idx="1615">
                  <c:v>0.4325</c:v>
                </c:pt>
                <c:pt idx="1616">
                  <c:v>0.41830000000000001</c:v>
                </c:pt>
                <c:pt idx="1617">
                  <c:v>0.41670000000000001</c:v>
                </c:pt>
                <c:pt idx="1618">
                  <c:v>0.43049999999999999</c:v>
                </c:pt>
                <c:pt idx="1619">
                  <c:v>0.41849999999999998</c:v>
                </c:pt>
                <c:pt idx="1620">
                  <c:v>0.44640000000000002</c:v>
                </c:pt>
                <c:pt idx="1621">
                  <c:v>0.42130000000000001</c:v>
                </c:pt>
                <c:pt idx="1622">
                  <c:v>0.4405</c:v>
                </c:pt>
                <c:pt idx="1623">
                  <c:v>0.43890000000000001</c:v>
                </c:pt>
                <c:pt idx="1624">
                  <c:v>0.42299999999999999</c:v>
                </c:pt>
                <c:pt idx="1625">
                  <c:v>0.42820000000000003</c:v>
                </c:pt>
                <c:pt idx="1626">
                  <c:v>0.41470000000000001</c:v>
                </c:pt>
                <c:pt idx="1627">
                  <c:v>0.4199</c:v>
                </c:pt>
                <c:pt idx="1628">
                  <c:v>0.43390000000000001</c:v>
                </c:pt>
                <c:pt idx="1629">
                  <c:v>0.43130000000000002</c:v>
                </c:pt>
                <c:pt idx="1630">
                  <c:v>0.42809999999999998</c:v>
                </c:pt>
                <c:pt idx="1631">
                  <c:v>0.40460000000000002</c:v>
                </c:pt>
                <c:pt idx="1632">
                  <c:v>0.43519999999999998</c:v>
                </c:pt>
                <c:pt idx="1633">
                  <c:v>0.41799999999999998</c:v>
                </c:pt>
                <c:pt idx="1634">
                  <c:v>0.42370000000000002</c:v>
                </c:pt>
                <c:pt idx="1635">
                  <c:v>0.41760000000000003</c:v>
                </c:pt>
                <c:pt idx="1636">
                  <c:v>0.41970000000000002</c:v>
                </c:pt>
                <c:pt idx="1637">
                  <c:v>0.43130000000000002</c:v>
                </c:pt>
                <c:pt idx="1638">
                  <c:v>0.43580000000000002</c:v>
                </c:pt>
                <c:pt idx="1639">
                  <c:v>0.43109999999999998</c:v>
                </c:pt>
                <c:pt idx="1640">
                  <c:v>0.43580000000000002</c:v>
                </c:pt>
                <c:pt idx="1641">
                  <c:v>0.44579999999999997</c:v>
                </c:pt>
                <c:pt idx="1642">
                  <c:v>0.42649999999999999</c:v>
                </c:pt>
                <c:pt idx="1643">
                  <c:v>0.41520000000000001</c:v>
                </c:pt>
                <c:pt idx="1644">
                  <c:v>0.44169999999999998</c:v>
                </c:pt>
                <c:pt idx="1645">
                  <c:v>0.43330000000000002</c:v>
                </c:pt>
                <c:pt idx="1646">
                  <c:v>0.42499999999999999</c:v>
                </c:pt>
                <c:pt idx="1647">
                  <c:v>0.42030000000000001</c:v>
                </c:pt>
                <c:pt idx="1648">
                  <c:v>0.42159999999999997</c:v>
                </c:pt>
                <c:pt idx="1649">
                  <c:v>0.43980000000000002</c:v>
                </c:pt>
                <c:pt idx="1650">
                  <c:v>0.43049999999999999</c:v>
                </c:pt>
                <c:pt idx="1651">
                  <c:v>0.42930000000000001</c:v>
                </c:pt>
                <c:pt idx="1652">
                  <c:v>0.4304</c:v>
                </c:pt>
                <c:pt idx="1653">
                  <c:v>0.41220000000000001</c:v>
                </c:pt>
                <c:pt idx="1654">
                  <c:v>0.4234</c:v>
                </c:pt>
                <c:pt idx="1655">
                  <c:v>0.41270000000000001</c:v>
                </c:pt>
                <c:pt idx="1656">
                  <c:v>0.41270000000000001</c:v>
                </c:pt>
                <c:pt idx="1657">
                  <c:v>0.42880000000000001</c:v>
                </c:pt>
                <c:pt idx="1658">
                  <c:v>0.44119999999999998</c:v>
                </c:pt>
                <c:pt idx="1659">
                  <c:v>0.4138</c:v>
                </c:pt>
                <c:pt idx="1660">
                  <c:v>0.42849999999999999</c:v>
                </c:pt>
                <c:pt idx="1661">
                  <c:v>0.43140000000000001</c:v>
                </c:pt>
                <c:pt idx="1662">
                  <c:v>0.43859999999999999</c:v>
                </c:pt>
                <c:pt idx="1663">
                  <c:v>0.41370000000000001</c:v>
                </c:pt>
                <c:pt idx="1664">
                  <c:v>0.42099999999999999</c:v>
                </c:pt>
                <c:pt idx="1665">
                  <c:v>0.43240000000000001</c:v>
                </c:pt>
                <c:pt idx="1666">
                  <c:v>0.4113</c:v>
                </c:pt>
                <c:pt idx="1667">
                  <c:v>0.44209999999999999</c:v>
                </c:pt>
                <c:pt idx="1668">
                  <c:v>0.43819999999999998</c:v>
                </c:pt>
                <c:pt idx="1669">
                  <c:v>0.41849999999999998</c:v>
                </c:pt>
                <c:pt idx="1670">
                  <c:v>0.4234</c:v>
                </c:pt>
                <c:pt idx="1671">
                  <c:v>0.42630000000000001</c:v>
                </c:pt>
                <c:pt idx="1672">
                  <c:v>0.4299</c:v>
                </c:pt>
                <c:pt idx="1673">
                  <c:v>0.4042</c:v>
                </c:pt>
                <c:pt idx="1674">
                  <c:v>0.43869999999999998</c:v>
                </c:pt>
                <c:pt idx="1675">
                  <c:v>0.44469999999999998</c:v>
                </c:pt>
                <c:pt idx="1676">
                  <c:v>0.42270000000000002</c:v>
                </c:pt>
                <c:pt idx="1677">
                  <c:v>0.43149999999999999</c:v>
                </c:pt>
                <c:pt idx="1678">
                  <c:v>0.4224</c:v>
                </c:pt>
                <c:pt idx="1679">
                  <c:v>0.42130000000000001</c:v>
                </c:pt>
                <c:pt idx="1680">
                  <c:v>0.42330000000000001</c:v>
                </c:pt>
                <c:pt idx="1681">
                  <c:v>0.42470000000000002</c:v>
                </c:pt>
                <c:pt idx="1682">
                  <c:v>0.43430000000000002</c:v>
                </c:pt>
                <c:pt idx="1683">
                  <c:v>0.41930000000000001</c:v>
                </c:pt>
                <c:pt idx="1684">
                  <c:v>0.42980000000000002</c:v>
                </c:pt>
                <c:pt idx="1685">
                  <c:v>0.43159999999999998</c:v>
                </c:pt>
                <c:pt idx="1686">
                  <c:v>0.43190000000000001</c:v>
                </c:pt>
                <c:pt idx="1687">
                  <c:v>0.42920000000000003</c:v>
                </c:pt>
                <c:pt idx="1688">
                  <c:v>0.40810000000000002</c:v>
                </c:pt>
                <c:pt idx="1689">
                  <c:v>0.42609999999999998</c:v>
                </c:pt>
                <c:pt idx="1690">
                  <c:v>0.42059999999999997</c:v>
                </c:pt>
                <c:pt idx="1691">
                  <c:v>0.44590000000000002</c:v>
                </c:pt>
                <c:pt idx="1692">
                  <c:v>0.44069999999999998</c:v>
                </c:pt>
                <c:pt idx="1693">
                  <c:v>0.43259999999999998</c:v>
                </c:pt>
                <c:pt idx="1694">
                  <c:v>0.4355</c:v>
                </c:pt>
                <c:pt idx="1695">
                  <c:v>0.43569999999999998</c:v>
                </c:pt>
                <c:pt idx="1696">
                  <c:v>0.43969999999999998</c:v>
                </c:pt>
                <c:pt idx="1697">
                  <c:v>0.4153</c:v>
                </c:pt>
                <c:pt idx="1698">
                  <c:v>0.4199</c:v>
                </c:pt>
                <c:pt idx="1699">
                  <c:v>0.41399999999999998</c:v>
                </c:pt>
                <c:pt idx="1700">
                  <c:v>0.42320000000000002</c:v>
                </c:pt>
                <c:pt idx="1701">
                  <c:v>0.42070000000000002</c:v>
                </c:pt>
                <c:pt idx="1702">
                  <c:v>0.43290000000000001</c:v>
                </c:pt>
                <c:pt idx="1703">
                  <c:v>0.43519999999999998</c:v>
                </c:pt>
                <c:pt idx="1704">
                  <c:v>0.42599999999999999</c:v>
                </c:pt>
                <c:pt idx="1705">
                  <c:v>0.43690000000000001</c:v>
                </c:pt>
                <c:pt idx="1706">
                  <c:v>0.41920000000000002</c:v>
                </c:pt>
                <c:pt idx="1707">
                  <c:v>0.41689999999999999</c:v>
                </c:pt>
                <c:pt idx="1708">
                  <c:v>0.40799999999999997</c:v>
                </c:pt>
                <c:pt idx="1709">
                  <c:v>0.44450000000000001</c:v>
                </c:pt>
                <c:pt idx="1710">
                  <c:v>0.42030000000000001</c:v>
                </c:pt>
                <c:pt idx="1711">
                  <c:v>0.42820000000000003</c:v>
                </c:pt>
                <c:pt idx="1712">
                  <c:v>0.40489999999999998</c:v>
                </c:pt>
                <c:pt idx="1713">
                  <c:v>0.41370000000000001</c:v>
                </c:pt>
                <c:pt idx="1714">
                  <c:v>0.43409999999999999</c:v>
                </c:pt>
                <c:pt idx="1715">
                  <c:v>0.4279</c:v>
                </c:pt>
                <c:pt idx="1716">
                  <c:v>0.42349999999999999</c:v>
                </c:pt>
                <c:pt idx="1717">
                  <c:v>0.42659999999999998</c:v>
                </c:pt>
                <c:pt idx="1718">
                  <c:v>0.41849999999999998</c:v>
                </c:pt>
                <c:pt idx="1719">
                  <c:v>0.42180000000000001</c:v>
                </c:pt>
                <c:pt idx="1720">
                  <c:v>0.42899999999999999</c:v>
                </c:pt>
                <c:pt idx="1721">
                  <c:v>0.43070000000000003</c:v>
                </c:pt>
                <c:pt idx="1722">
                  <c:v>0.43540000000000001</c:v>
                </c:pt>
                <c:pt idx="1723">
                  <c:v>0.42149999999999999</c:v>
                </c:pt>
                <c:pt idx="1724">
                  <c:v>0.42309999999999998</c:v>
                </c:pt>
                <c:pt idx="1725">
                  <c:v>0.42049999999999998</c:v>
                </c:pt>
                <c:pt idx="1726">
                  <c:v>0.43459999999999999</c:v>
                </c:pt>
                <c:pt idx="1727">
                  <c:v>0.4143</c:v>
                </c:pt>
                <c:pt idx="1728">
                  <c:v>0.41699999999999998</c:v>
                </c:pt>
                <c:pt idx="1729">
                  <c:v>0.42649999999999999</c:v>
                </c:pt>
                <c:pt idx="1730">
                  <c:v>0.43120000000000003</c:v>
                </c:pt>
                <c:pt idx="1731">
                  <c:v>0.44850000000000001</c:v>
                </c:pt>
                <c:pt idx="1732">
                  <c:v>0.43609999999999999</c:v>
                </c:pt>
                <c:pt idx="1733">
                  <c:v>0.43530000000000002</c:v>
                </c:pt>
                <c:pt idx="1734">
                  <c:v>0.4451</c:v>
                </c:pt>
                <c:pt idx="1735">
                  <c:v>0.42920000000000003</c:v>
                </c:pt>
                <c:pt idx="1736">
                  <c:v>0.43840000000000001</c:v>
                </c:pt>
                <c:pt idx="1737">
                  <c:v>0.41420000000000001</c:v>
                </c:pt>
                <c:pt idx="1738">
                  <c:v>0.42159999999999997</c:v>
                </c:pt>
                <c:pt idx="1739">
                  <c:v>0.42349999999999999</c:v>
                </c:pt>
                <c:pt idx="1740">
                  <c:v>0.44280000000000003</c:v>
                </c:pt>
                <c:pt idx="1741">
                  <c:v>0.41510000000000002</c:v>
                </c:pt>
                <c:pt idx="1742">
                  <c:v>0.42630000000000001</c:v>
                </c:pt>
                <c:pt idx="1743">
                  <c:v>0.40949999999999998</c:v>
                </c:pt>
                <c:pt idx="1744">
                  <c:v>0.43769999999999998</c:v>
                </c:pt>
                <c:pt idx="1745">
                  <c:v>0.432</c:v>
                </c:pt>
                <c:pt idx="1746">
                  <c:v>0.42459999999999998</c:v>
                </c:pt>
                <c:pt idx="1747">
                  <c:v>0.40960000000000002</c:v>
                </c:pt>
                <c:pt idx="1748">
                  <c:v>0.42349999999999999</c:v>
                </c:pt>
                <c:pt idx="1749">
                  <c:v>0.42770000000000002</c:v>
                </c:pt>
                <c:pt idx="1750">
                  <c:v>0.43169999999999997</c:v>
                </c:pt>
                <c:pt idx="1751">
                  <c:v>0.42959999999999998</c:v>
                </c:pt>
                <c:pt idx="1752">
                  <c:v>0.43390000000000001</c:v>
                </c:pt>
                <c:pt idx="1753">
                  <c:v>0.40400000000000003</c:v>
                </c:pt>
                <c:pt idx="1754">
                  <c:v>0.42870000000000003</c:v>
                </c:pt>
                <c:pt idx="1755">
                  <c:v>0.4204</c:v>
                </c:pt>
                <c:pt idx="1756">
                  <c:v>0.43819999999999998</c:v>
                </c:pt>
                <c:pt idx="1757">
                  <c:v>0.41920000000000002</c:v>
                </c:pt>
                <c:pt idx="1758">
                  <c:v>0.44230000000000003</c:v>
                </c:pt>
                <c:pt idx="1759">
                  <c:v>0.41120000000000001</c:v>
                </c:pt>
                <c:pt idx="1760">
                  <c:v>0.42030000000000001</c:v>
                </c:pt>
                <c:pt idx="1761">
                  <c:v>0.41349999999999998</c:v>
                </c:pt>
                <c:pt idx="1762">
                  <c:v>0.41439999999999999</c:v>
                </c:pt>
                <c:pt idx="1763">
                  <c:v>0.43059999999999998</c:v>
                </c:pt>
                <c:pt idx="1764">
                  <c:v>0.438</c:v>
                </c:pt>
                <c:pt idx="1765">
                  <c:v>0.41820000000000002</c:v>
                </c:pt>
                <c:pt idx="1766">
                  <c:v>0.4244</c:v>
                </c:pt>
                <c:pt idx="1767">
                  <c:v>0.4365</c:v>
                </c:pt>
                <c:pt idx="1768">
                  <c:v>0.44230000000000003</c:v>
                </c:pt>
                <c:pt idx="1769">
                  <c:v>0.42959999999999998</c:v>
                </c:pt>
                <c:pt idx="1770">
                  <c:v>0.4294</c:v>
                </c:pt>
                <c:pt idx="1771">
                  <c:v>0.43569999999999998</c:v>
                </c:pt>
                <c:pt idx="1772">
                  <c:v>0.43090000000000001</c:v>
                </c:pt>
                <c:pt idx="1773">
                  <c:v>0.43440000000000001</c:v>
                </c:pt>
                <c:pt idx="1774">
                  <c:v>0.4214</c:v>
                </c:pt>
                <c:pt idx="1775">
                  <c:v>0.43790000000000001</c:v>
                </c:pt>
                <c:pt idx="1776">
                  <c:v>0.44040000000000001</c:v>
                </c:pt>
                <c:pt idx="1777">
                  <c:v>0.42830000000000001</c:v>
                </c:pt>
                <c:pt idx="1778">
                  <c:v>0.41470000000000001</c:v>
                </c:pt>
                <c:pt idx="1779">
                  <c:v>0.43369999999999997</c:v>
                </c:pt>
                <c:pt idx="1780">
                  <c:v>0.4199</c:v>
                </c:pt>
                <c:pt idx="1781">
                  <c:v>0.42609999999999998</c:v>
                </c:pt>
                <c:pt idx="1782">
                  <c:v>0.43469999999999998</c:v>
                </c:pt>
                <c:pt idx="1783">
                  <c:v>0.41239999999999999</c:v>
                </c:pt>
                <c:pt idx="1784">
                  <c:v>0.44219999999999998</c:v>
                </c:pt>
                <c:pt idx="1785">
                  <c:v>0.44309999999999999</c:v>
                </c:pt>
                <c:pt idx="1786">
                  <c:v>0.41120000000000001</c:v>
                </c:pt>
                <c:pt idx="1787">
                  <c:v>0.41710000000000003</c:v>
                </c:pt>
                <c:pt idx="1788">
                  <c:v>0.42299999999999999</c:v>
                </c:pt>
                <c:pt idx="1789">
                  <c:v>0.42349999999999999</c:v>
                </c:pt>
                <c:pt idx="1790">
                  <c:v>0.42330000000000001</c:v>
                </c:pt>
                <c:pt idx="1791">
                  <c:v>0.42399999999999999</c:v>
                </c:pt>
                <c:pt idx="1792">
                  <c:v>0.42580000000000001</c:v>
                </c:pt>
                <c:pt idx="1793">
                  <c:v>0.4461</c:v>
                </c:pt>
                <c:pt idx="1794">
                  <c:v>0.4279</c:v>
                </c:pt>
                <c:pt idx="1795">
                  <c:v>0.44690000000000002</c:v>
                </c:pt>
                <c:pt idx="1796">
                  <c:v>0.42</c:v>
                </c:pt>
                <c:pt idx="1797">
                  <c:v>0.42809999999999998</c:v>
                </c:pt>
                <c:pt idx="1798">
                  <c:v>0.43340000000000001</c:v>
                </c:pt>
                <c:pt idx="1799">
                  <c:v>0.40739999999999998</c:v>
                </c:pt>
                <c:pt idx="1800">
                  <c:v>0.41710000000000003</c:v>
                </c:pt>
                <c:pt idx="1801">
                  <c:v>0.43180000000000002</c:v>
                </c:pt>
                <c:pt idx="1802">
                  <c:v>0.43430000000000002</c:v>
                </c:pt>
                <c:pt idx="1803">
                  <c:v>0.41699999999999998</c:v>
                </c:pt>
                <c:pt idx="1804">
                  <c:v>0.41689999999999999</c:v>
                </c:pt>
                <c:pt idx="1805">
                  <c:v>0.42459999999999998</c:v>
                </c:pt>
                <c:pt idx="1806">
                  <c:v>0.4083</c:v>
                </c:pt>
                <c:pt idx="1807">
                  <c:v>0.42499999999999999</c:v>
                </c:pt>
                <c:pt idx="1808">
                  <c:v>0.434</c:v>
                </c:pt>
                <c:pt idx="1809">
                  <c:v>0.42620000000000002</c:v>
                </c:pt>
                <c:pt idx="1810">
                  <c:v>0.44140000000000001</c:v>
                </c:pt>
                <c:pt idx="1811">
                  <c:v>0.44919999999999999</c:v>
                </c:pt>
                <c:pt idx="1812">
                  <c:v>0.44690000000000002</c:v>
                </c:pt>
                <c:pt idx="1813">
                  <c:v>0.42520000000000002</c:v>
                </c:pt>
                <c:pt idx="1814">
                  <c:v>0.42609999999999998</c:v>
                </c:pt>
                <c:pt idx="1815">
                  <c:v>0.44569999999999999</c:v>
                </c:pt>
                <c:pt idx="1816">
                  <c:v>0.41820000000000002</c:v>
                </c:pt>
                <c:pt idx="1817">
                  <c:v>0.42509999999999998</c:v>
                </c:pt>
                <c:pt idx="1818">
                  <c:v>0.42670000000000002</c:v>
                </c:pt>
                <c:pt idx="1819">
                  <c:v>0.41849999999999998</c:v>
                </c:pt>
                <c:pt idx="1820">
                  <c:v>0.44140000000000001</c:v>
                </c:pt>
                <c:pt idx="1821">
                  <c:v>0.44019999999999998</c:v>
                </c:pt>
                <c:pt idx="1822">
                  <c:v>0.4224</c:v>
                </c:pt>
                <c:pt idx="1823">
                  <c:v>0.42620000000000002</c:v>
                </c:pt>
                <c:pt idx="1824">
                  <c:v>0.42280000000000001</c:v>
                </c:pt>
                <c:pt idx="1825">
                  <c:v>0.42470000000000002</c:v>
                </c:pt>
                <c:pt idx="1826">
                  <c:v>0.43390000000000001</c:v>
                </c:pt>
                <c:pt idx="1827">
                  <c:v>0.42230000000000001</c:v>
                </c:pt>
                <c:pt idx="1828">
                  <c:v>0.43109999999999998</c:v>
                </c:pt>
                <c:pt idx="1829">
                  <c:v>0.42480000000000001</c:v>
                </c:pt>
                <c:pt idx="1830">
                  <c:v>0.42280000000000001</c:v>
                </c:pt>
                <c:pt idx="1831">
                  <c:v>0.42530000000000001</c:v>
                </c:pt>
                <c:pt idx="1832">
                  <c:v>0.42030000000000001</c:v>
                </c:pt>
                <c:pt idx="1833">
                  <c:v>0.4284</c:v>
                </c:pt>
                <c:pt idx="1834">
                  <c:v>0.42930000000000001</c:v>
                </c:pt>
                <c:pt idx="1835">
                  <c:v>0.41889999999999999</c:v>
                </c:pt>
                <c:pt idx="1836">
                  <c:v>0.41149999999999998</c:v>
                </c:pt>
                <c:pt idx="1837">
                  <c:v>0.43859999999999999</c:v>
                </c:pt>
                <c:pt idx="1838">
                  <c:v>0.43919999999999998</c:v>
                </c:pt>
                <c:pt idx="1839">
                  <c:v>0.43280000000000002</c:v>
                </c:pt>
                <c:pt idx="1840">
                  <c:v>0.43469999999999998</c:v>
                </c:pt>
                <c:pt idx="1841">
                  <c:v>0.43269999999999997</c:v>
                </c:pt>
                <c:pt idx="1842">
                  <c:v>0.44059999999999999</c:v>
                </c:pt>
                <c:pt idx="1843">
                  <c:v>0.42</c:v>
                </c:pt>
                <c:pt idx="1844">
                  <c:v>0.4093</c:v>
                </c:pt>
                <c:pt idx="1845">
                  <c:v>0.44319999999999998</c:v>
                </c:pt>
                <c:pt idx="1846">
                  <c:v>0.42170000000000002</c:v>
                </c:pt>
                <c:pt idx="1847">
                  <c:v>0.42349999999999999</c:v>
                </c:pt>
                <c:pt idx="1848">
                  <c:v>0.41930000000000001</c:v>
                </c:pt>
                <c:pt idx="1849">
                  <c:v>0.41220000000000001</c:v>
                </c:pt>
                <c:pt idx="1850">
                  <c:v>0.4259</c:v>
                </c:pt>
                <c:pt idx="1851">
                  <c:v>0.41820000000000002</c:v>
                </c:pt>
                <c:pt idx="1852">
                  <c:v>0.42309999999999998</c:v>
                </c:pt>
                <c:pt idx="1853">
                  <c:v>0.41949999999999998</c:v>
                </c:pt>
                <c:pt idx="1854">
                  <c:v>0.42880000000000001</c:v>
                </c:pt>
                <c:pt idx="1855">
                  <c:v>0.43290000000000001</c:v>
                </c:pt>
                <c:pt idx="1856">
                  <c:v>0.42470000000000002</c:v>
                </c:pt>
                <c:pt idx="1857">
                  <c:v>0.42870000000000003</c:v>
                </c:pt>
                <c:pt idx="1858">
                  <c:v>0.42859999999999998</c:v>
                </c:pt>
                <c:pt idx="1859">
                  <c:v>0.44059999999999999</c:v>
                </c:pt>
                <c:pt idx="1860">
                  <c:v>0.43030000000000002</c:v>
                </c:pt>
                <c:pt idx="1861">
                  <c:v>0.41670000000000001</c:v>
                </c:pt>
                <c:pt idx="1862">
                  <c:v>0.433</c:v>
                </c:pt>
                <c:pt idx="1863">
                  <c:v>0.42570000000000002</c:v>
                </c:pt>
                <c:pt idx="1864">
                  <c:v>0.42370000000000002</c:v>
                </c:pt>
                <c:pt idx="1865">
                  <c:v>0.41810000000000003</c:v>
                </c:pt>
                <c:pt idx="1866">
                  <c:v>0.41820000000000002</c:v>
                </c:pt>
                <c:pt idx="1867">
                  <c:v>0.44140000000000001</c:v>
                </c:pt>
                <c:pt idx="1868">
                  <c:v>0.43440000000000001</c:v>
                </c:pt>
                <c:pt idx="1869">
                  <c:v>0.42520000000000002</c:v>
                </c:pt>
                <c:pt idx="1870">
                  <c:v>0.44640000000000002</c:v>
                </c:pt>
                <c:pt idx="1871">
                  <c:v>0.43169999999999997</c:v>
                </c:pt>
                <c:pt idx="1872">
                  <c:v>0.42249999999999999</c:v>
                </c:pt>
                <c:pt idx="1873">
                  <c:v>0.4355</c:v>
                </c:pt>
                <c:pt idx="1874">
                  <c:v>0.40939999999999999</c:v>
                </c:pt>
                <c:pt idx="1875">
                  <c:v>0.42320000000000002</c:v>
                </c:pt>
                <c:pt idx="1876">
                  <c:v>0.43480000000000002</c:v>
                </c:pt>
                <c:pt idx="1877">
                  <c:v>0.4234</c:v>
                </c:pt>
                <c:pt idx="1878">
                  <c:v>0.42309999999999998</c:v>
                </c:pt>
                <c:pt idx="1879">
                  <c:v>0.43180000000000002</c:v>
                </c:pt>
                <c:pt idx="1880">
                  <c:v>0.44569999999999999</c:v>
                </c:pt>
                <c:pt idx="1881">
                  <c:v>0.43059999999999998</c:v>
                </c:pt>
                <c:pt idx="1882">
                  <c:v>0.41560000000000002</c:v>
                </c:pt>
                <c:pt idx="1883">
                  <c:v>0.43319999999999997</c:v>
                </c:pt>
                <c:pt idx="1884">
                  <c:v>0.4138</c:v>
                </c:pt>
                <c:pt idx="1885">
                  <c:v>0.41880000000000001</c:v>
                </c:pt>
                <c:pt idx="1886">
                  <c:v>0.43030000000000002</c:v>
                </c:pt>
                <c:pt idx="1887">
                  <c:v>0.43330000000000002</c:v>
                </c:pt>
                <c:pt idx="1888">
                  <c:v>0.4249</c:v>
                </c:pt>
                <c:pt idx="1889">
                  <c:v>0.433</c:v>
                </c:pt>
                <c:pt idx="1890">
                  <c:v>0.43740000000000001</c:v>
                </c:pt>
                <c:pt idx="1891">
                  <c:v>0.43</c:v>
                </c:pt>
                <c:pt idx="1892">
                  <c:v>0.43430000000000002</c:v>
                </c:pt>
                <c:pt idx="1893">
                  <c:v>0.42480000000000001</c:v>
                </c:pt>
                <c:pt idx="1894">
                  <c:v>0.43</c:v>
                </c:pt>
                <c:pt idx="1895">
                  <c:v>0.41520000000000001</c:v>
                </c:pt>
                <c:pt idx="1896">
                  <c:v>0.41310000000000002</c:v>
                </c:pt>
                <c:pt idx="1897">
                  <c:v>0.42180000000000001</c:v>
                </c:pt>
                <c:pt idx="1898">
                  <c:v>0.41949999999999998</c:v>
                </c:pt>
                <c:pt idx="1899">
                  <c:v>0.42749999999999999</c:v>
                </c:pt>
                <c:pt idx="1900">
                  <c:v>0.433</c:v>
                </c:pt>
                <c:pt idx="1901">
                  <c:v>0.43330000000000002</c:v>
                </c:pt>
                <c:pt idx="1902">
                  <c:v>0.4219</c:v>
                </c:pt>
                <c:pt idx="1903">
                  <c:v>0.45029999999999998</c:v>
                </c:pt>
                <c:pt idx="1904">
                  <c:v>0.41420000000000001</c:v>
                </c:pt>
                <c:pt idx="1905">
                  <c:v>0.42970000000000003</c:v>
                </c:pt>
                <c:pt idx="1906">
                  <c:v>0.43359999999999999</c:v>
                </c:pt>
                <c:pt idx="1907">
                  <c:v>0.41889999999999999</c:v>
                </c:pt>
                <c:pt idx="1908">
                  <c:v>0.42480000000000001</c:v>
                </c:pt>
                <c:pt idx="1909">
                  <c:v>0.4178</c:v>
                </c:pt>
                <c:pt idx="1910">
                  <c:v>0.4335</c:v>
                </c:pt>
                <c:pt idx="1911">
                  <c:v>0.42470000000000002</c:v>
                </c:pt>
                <c:pt idx="1912">
                  <c:v>0.42480000000000001</c:v>
                </c:pt>
                <c:pt idx="1913">
                  <c:v>0.41199999999999998</c:v>
                </c:pt>
                <c:pt idx="1914">
                  <c:v>0.42059999999999997</c:v>
                </c:pt>
                <c:pt idx="1915">
                  <c:v>0.43969999999999998</c:v>
                </c:pt>
                <c:pt idx="1916">
                  <c:v>0.41870000000000002</c:v>
                </c:pt>
                <c:pt idx="1917">
                  <c:v>0.43959999999999999</c:v>
                </c:pt>
                <c:pt idx="1918">
                  <c:v>0.41460000000000002</c:v>
                </c:pt>
                <c:pt idx="1919">
                  <c:v>0.43809999999999999</c:v>
                </c:pt>
                <c:pt idx="1920">
                  <c:v>0.43190000000000001</c:v>
                </c:pt>
                <c:pt idx="1921">
                  <c:v>0.42899999999999999</c:v>
                </c:pt>
                <c:pt idx="1922">
                  <c:v>0.4199</c:v>
                </c:pt>
                <c:pt idx="1923">
                  <c:v>0.41320000000000001</c:v>
                </c:pt>
                <c:pt idx="1924">
                  <c:v>0.436</c:v>
                </c:pt>
                <c:pt idx="1925">
                  <c:v>0.43049999999999999</c:v>
                </c:pt>
                <c:pt idx="1926">
                  <c:v>0.44790000000000002</c:v>
                </c:pt>
                <c:pt idx="1927">
                  <c:v>0.4148</c:v>
                </c:pt>
                <c:pt idx="1928">
                  <c:v>0.44440000000000002</c:v>
                </c:pt>
                <c:pt idx="1929">
                  <c:v>0.42059999999999997</c:v>
                </c:pt>
                <c:pt idx="1930">
                  <c:v>0.42720000000000002</c:v>
                </c:pt>
                <c:pt idx="1931">
                  <c:v>0.41220000000000001</c:v>
                </c:pt>
                <c:pt idx="1932">
                  <c:v>0.4521</c:v>
                </c:pt>
                <c:pt idx="1933">
                  <c:v>0.41810000000000003</c:v>
                </c:pt>
                <c:pt idx="1934">
                  <c:v>0.42080000000000001</c:v>
                </c:pt>
                <c:pt idx="1935">
                  <c:v>0.41899999999999998</c:v>
                </c:pt>
                <c:pt idx="1936">
                  <c:v>0.42120000000000002</c:v>
                </c:pt>
                <c:pt idx="1937">
                  <c:v>0.43559999999999999</c:v>
                </c:pt>
                <c:pt idx="1938">
                  <c:v>0.41760000000000003</c:v>
                </c:pt>
                <c:pt idx="1939">
                  <c:v>0.433</c:v>
                </c:pt>
                <c:pt idx="1940">
                  <c:v>0.41060000000000002</c:v>
                </c:pt>
                <c:pt idx="1941">
                  <c:v>0.42870000000000003</c:v>
                </c:pt>
                <c:pt idx="1942">
                  <c:v>0.4254</c:v>
                </c:pt>
                <c:pt idx="1943">
                  <c:v>0.41889999999999999</c:v>
                </c:pt>
                <c:pt idx="1944">
                  <c:v>0.42370000000000002</c:v>
                </c:pt>
                <c:pt idx="1945">
                  <c:v>0.41549999999999998</c:v>
                </c:pt>
                <c:pt idx="1946">
                  <c:v>0.43819999999999998</c:v>
                </c:pt>
                <c:pt idx="1947">
                  <c:v>0.43659999999999999</c:v>
                </c:pt>
                <c:pt idx="1948">
                  <c:v>0.43919999999999998</c:v>
                </c:pt>
                <c:pt idx="1949">
                  <c:v>0.43640000000000001</c:v>
                </c:pt>
                <c:pt idx="1950">
                  <c:v>0.40689999999999998</c:v>
                </c:pt>
                <c:pt idx="1951">
                  <c:v>0.41299999999999998</c:v>
                </c:pt>
                <c:pt idx="1952">
                  <c:v>0.439</c:v>
                </c:pt>
                <c:pt idx="1953">
                  <c:v>0.40649999999999997</c:v>
                </c:pt>
                <c:pt idx="1954">
                  <c:v>0.43020000000000003</c:v>
                </c:pt>
                <c:pt idx="1955">
                  <c:v>0.41949999999999998</c:v>
                </c:pt>
                <c:pt idx="1956">
                  <c:v>0.43419999999999997</c:v>
                </c:pt>
                <c:pt idx="1957">
                  <c:v>0.4153</c:v>
                </c:pt>
                <c:pt idx="1958">
                  <c:v>0.42120000000000002</c:v>
                </c:pt>
                <c:pt idx="1959">
                  <c:v>0.42570000000000002</c:v>
                </c:pt>
                <c:pt idx="1960">
                  <c:v>0.44019999999999998</c:v>
                </c:pt>
                <c:pt idx="1961">
                  <c:v>0.42699999999999999</c:v>
                </c:pt>
                <c:pt idx="1962">
                  <c:v>0.42449999999999999</c:v>
                </c:pt>
                <c:pt idx="1963">
                  <c:v>0.42349999999999999</c:v>
                </c:pt>
                <c:pt idx="1964">
                  <c:v>0.42970000000000003</c:v>
                </c:pt>
                <c:pt idx="1965">
                  <c:v>0.43619999999999998</c:v>
                </c:pt>
                <c:pt idx="1966">
                  <c:v>0.42199999999999999</c:v>
                </c:pt>
                <c:pt idx="1967">
                  <c:v>0.44019999999999998</c:v>
                </c:pt>
                <c:pt idx="1968">
                  <c:v>0.41880000000000001</c:v>
                </c:pt>
                <c:pt idx="1969">
                  <c:v>0.41930000000000001</c:v>
                </c:pt>
                <c:pt idx="1970">
                  <c:v>0.4199</c:v>
                </c:pt>
                <c:pt idx="1971">
                  <c:v>0.41930000000000001</c:v>
                </c:pt>
                <c:pt idx="1972">
                  <c:v>0.43070000000000003</c:v>
                </c:pt>
                <c:pt idx="1973">
                  <c:v>0.41920000000000002</c:v>
                </c:pt>
                <c:pt idx="1974">
                  <c:v>0.44800000000000001</c:v>
                </c:pt>
                <c:pt idx="1975">
                  <c:v>0.42909999999999998</c:v>
                </c:pt>
                <c:pt idx="1976">
                  <c:v>0.43230000000000002</c:v>
                </c:pt>
                <c:pt idx="1977">
                  <c:v>0.43440000000000001</c:v>
                </c:pt>
                <c:pt idx="1978">
                  <c:v>0.43590000000000001</c:v>
                </c:pt>
                <c:pt idx="1979">
                  <c:v>0.44259999999999999</c:v>
                </c:pt>
                <c:pt idx="1980">
                  <c:v>0.41639999999999999</c:v>
                </c:pt>
                <c:pt idx="1981">
                  <c:v>0.40710000000000002</c:v>
                </c:pt>
                <c:pt idx="1982">
                  <c:v>0.43359999999999999</c:v>
                </c:pt>
                <c:pt idx="1983">
                  <c:v>0.41889999999999999</c:v>
                </c:pt>
                <c:pt idx="1984">
                  <c:v>0.4148</c:v>
                </c:pt>
                <c:pt idx="1985">
                  <c:v>0.44490000000000002</c:v>
                </c:pt>
                <c:pt idx="1986">
                  <c:v>0.4526</c:v>
                </c:pt>
                <c:pt idx="1987">
                  <c:v>0.43440000000000001</c:v>
                </c:pt>
                <c:pt idx="1988">
                  <c:v>0.43230000000000002</c:v>
                </c:pt>
                <c:pt idx="1989">
                  <c:v>0.4264</c:v>
                </c:pt>
                <c:pt idx="1990">
                  <c:v>0.41320000000000001</c:v>
                </c:pt>
                <c:pt idx="1991">
                  <c:v>0.441</c:v>
                </c:pt>
                <c:pt idx="1992">
                  <c:v>0.43359999999999999</c:v>
                </c:pt>
                <c:pt idx="1993">
                  <c:v>0.42309999999999998</c:v>
                </c:pt>
                <c:pt idx="1994">
                  <c:v>0.45</c:v>
                </c:pt>
                <c:pt idx="1995">
                  <c:v>0.4279</c:v>
                </c:pt>
                <c:pt idx="1996">
                  <c:v>0.42670000000000002</c:v>
                </c:pt>
                <c:pt idx="1997">
                  <c:v>0.42430000000000001</c:v>
                </c:pt>
                <c:pt idx="1998">
                  <c:v>0.44180000000000003</c:v>
                </c:pt>
                <c:pt idx="1999">
                  <c:v>0.42209999999999998</c:v>
                </c:pt>
                <c:pt idx="2000">
                  <c:v>0.43480000000000002</c:v>
                </c:pt>
              </c:numCache>
            </c:numRef>
          </c:yVal>
          <c:smooth val="0"/>
          <c:extLst>
            <c:ext xmlns:c16="http://schemas.microsoft.com/office/drawing/2014/chart" uri="{C3380CC4-5D6E-409C-BE32-E72D297353CC}">
              <c16:uniqueId val="{00000000-DC48-4C70-A477-DA70B708AE58}"/>
            </c:ext>
          </c:extLst>
        </c:ser>
        <c:ser>
          <c:idx val="1"/>
          <c:order val="1"/>
          <c:tx>
            <c:v>Responsives</c:v>
          </c:tx>
          <c:spPr>
            <a:ln w="19050" cap="rnd">
              <a:noFill/>
              <a:round/>
            </a:ln>
            <a:effectLst/>
          </c:spPr>
          <c:marker>
            <c:symbol val="circle"/>
            <c:size val="5"/>
            <c:spPr>
              <a:solidFill>
                <a:schemeClr val="accent2"/>
              </a:solidFill>
              <a:ln w="9525">
                <a:solidFill>
                  <a:schemeClr val="accent2"/>
                </a:solid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Model_1.1_zc!$O$2:$O$2002</c:f>
              <c:numCache>
                <c:formatCode>General</c:formatCode>
                <c:ptCount val="2001"/>
                <c:pt idx="0">
                  <c:v>0</c:v>
                </c:pt>
                <c:pt idx="1">
                  <c:v>0.44339600000000001</c:v>
                </c:pt>
                <c:pt idx="2">
                  <c:v>0.46463399999999999</c:v>
                </c:pt>
                <c:pt idx="3">
                  <c:v>0.49136099999999999</c:v>
                </c:pt>
                <c:pt idx="4">
                  <c:v>0.48526900000000001</c:v>
                </c:pt>
                <c:pt idx="5">
                  <c:v>0.50679099999999999</c:v>
                </c:pt>
                <c:pt idx="6">
                  <c:v>0.46964099999999998</c:v>
                </c:pt>
                <c:pt idx="7">
                  <c:v>0.478433</c:v>
                </c:pt>
                <c:pt idx="8">
                  <c:v>0.48871500000000001</c:v>
                </c:pt>
                <c:pt idx="9">
                  <c:v>0.48988399999999999</c:v>
                </c:pt>
                <c:pt idx="10">
                  <c:v>0.48036499999999999</c:v>
                </c:pt>
                <c:pt idx="11">
                  <c:v>0.50031499999999995</c:v>
                </c:pt>
                <c:pt idx="12">
                  <c:v>0.51410299999999998</c:v>
                </c:pt>
                <c:pt idx="13">
                  <c:v>0.48475099999999999</c:v>
                </c:pt>
                <c:pt idx="14">
                  <c:v>0.48811700000000002</c:v>
                </c:pt>
                <c:pt idx="15">
                  <c:v>0.47426099999999999</c:v>
                </c:pt>
                <c:pt idx="16">
                  <c:v>0.48735600000000001</c:v>
                </c:pt>
                <c:pt idx="17">
                  <c:v>0.47502800000000001</c:v>
                </c:pt>
                <c:pt idx="18">
                  <c:v>0.47681800000000002</c:v>
                </c:pt>
                <c:pt idx="19">
                  <c:v>0.46366800000000002</c:v>
                </c:pt>
                <c:pt idx="20">
                  <c:v>0.49670799999999998</c:v>
                </c:pt>
                <c:pt idx="21">
                  <c:v>0.47464099999999998</c:v>
                </c:pt>
                <c:pt idx="22">
                  <c:v>0.48642299999999999</c:v>
                </c:pt>
                <c:pt idx="23">
                  <c:v>0.476491</c:v>
                </c:pt>
                <c:pt idx="24">
                  <c:v>0.47721200000000003</c:v>
                </c:pt>
                <c:pt idx="25">
                  <c:v>0.491344</c:v>
                </c:pt>
                <c:pt idx="26">
                  <c:v>0.519289</c:v>
                </c:pt>
                <c:pt idx="27">
                  <c:v>0.47724100000000003</c:v>
                </c:pt>
                <c:pt idx="28">
                  <c:v>0.46728799999999998</c:v>
                </c:pt>
                <c:pt idx="29">
                  <c:v>0.471196</c:v>
                </c:pt>
                <c:pt idx="30">
                  <c:v>0.50146599999999997</c:v>
                </c:pt>
                <c:pt idx="31">
                  <c:v>0.48773699999999998</c:v>
                </c:pt>
                <c:pt idx="32">
                  <c:v>0.49233300000000002</c:v>
                </c:pt>
                <c:pt idx="33">
                  <c:v>0.47930600000000001</c:v>
                </c:pt>
                <c:pt idx="34">
                  <c:v>0.48223199999999999</c:v>
                </c:pt>
                <c:pt idx="35">
                  <c:v>0.47602699999999998</c:v>
                </c:pt>
                <c:pt idx="36">
                  <c:v>0.47925200000000001</c:v>
                </c:pt>
                <c:pt idx="37">
                  <c:v>0.48166700000000001</c:v>
                </c:pt>
                <c:pt idx="38">
                  <c:v>0.468393</c:v>
                </c:pt>
                <c:pt idx="39">
                  <c:v>0.47365499999999999</c:v>
                </c:pt>
                <c:pt idx="40">
                  <c:v>0.50215399999999999</c:v>
                </c:pt>
                <c:pt idx="41">
                  <c:v>0.493371</c:v>
                </c:pt>
                <c:pt idx="42">
                  <c:v>0.49005399999999999</c:v>
                </c:pt>
                <c:pt idx="43">
                  <c:v>0.48724800000000001</c:v>
                </c:pt>
                <c:pt idx="44">
                  <c:v>0.51457900000000001</c:v>
                </c:pt>
                <c:pt idx="45">
                  <c:v>0.49542900000000001</c:v>
                </c:pt>
                <c:pt idx="46">
                  <c:v>0.49058099999999999</c:v>
                </c:pt>
                <c:pt idx="47">
                  <c:v>0.47558299999999998</c:v>
                </c:pt>
                <c:pt idx="48">
                  <c:v>0.47924899999999998</c:v>
                </c:pt>
                <c:pt idx="49">
                  <c:v>0.49271399999999999</c:v>
                </c:pt>
                <c:pt idx="50">
                  <c:v>0.48481200000000002</c:v>
                </c:pt>
                <c:pt idx="51">
                  <c:v>0.51726799999999995</c:v>
                </c:pt>
                <c:pt idx="52">
                  <c:v>0.48331400000000002</c:v>
                </c:pt>
                <c:pt idx="53">
                  <c:v>0.494863</c:v>
                </c:pt>
                <c:pt idx="54">
                  <c:v>0.47697400000000001</c:v>
                </c:pt>
                <c:pt idx="55">
                  <c:v>0.48316599999999998</c:v>
                </c:pt>
                <c:pt idx="56">
                  <c:v>0.49365300000000001</c:v>
                </c:pt>
                <c:pt idx="57">
                  <c:v>0.46682299999999999</c:v>
                </c:pt>
                <c:pt idx="58">
                  <c:v>0.48505199999999998</c:v>
                </c:pt>
                <c:pt idx="59">
                  <c:v>0.48329800000000001</c:v>
                </c:pt>
                <c:pt idx="60">
                  <c:v>0.48445700000000003</c:v>
                </c:pt>
                <c:pt idx="61">
                  <c:v>0.474632</c:v>
                </c:pt>
                <c:pt idx="62">
                  <c:v>0.48978699999999997</c:v>
                </c:pt>
                <c:pt idx="63">
                  <c:v>0.48260900000000001</c:v>
                </c:pt>
                <c:pt idx="64">
                  <c:v>0.48960700000000001</c:v>
                </c:pt>
                <c:pt idx="65">
                  <c:v>0.47706900000000002</c:v>
                </c:pt>
                <c:pt idx="66">
                  <c:v>0.49462200000000001</c:v>
                </c:pt>
                <c:pt idx="67">
                  <c:v>0.46929700000000002</c:v>
                </c:pt>
                <c:pt idx="68">
                  <c:v>0.48538999999999999</c:v>
                </c:pt>
                <c:pt idx="69">
                  <c:v>0.49269499999999999</c:v>
                </c:pt>
                <c:pt idx="70">
                  <c:v>0.48075099999999998</c:v>
                </c:pt>
                <c:pt idx="71">
                  <c:v>0.46443600000000002</c:v>
                </c:pt>
                <c:pt idx="72">
                  <c:v>0.48692600000000003</c:v>
                </c:pt>
                <c:pt idx="73">
                  <c:v>0.48558600000000002</c:v>
                </c:pt>
                <c:pt idx="74">
                  <c:v>0.49596099999999999</c:v>
                </c:pt>
                <c:pt idx="75">
                  <c:v>0.47367799999999999</c:v>
                </c:pt>
                <c:pt idx="76">
                  <c:v>0.477412</c:v>
                </c:pt>
                <c:pt idx="77">
                  <c:v>0.47237400000000002</c:v>
                </c:pt>
                <c:pt idx="78">
                  <c:v>0.48511399999999999</c:v>
                </c:pt>
                <c:pt idx="79">
                  <c:v>0.49426300000000001</c:v>
                </c:pt>
                <c:pt idx="80">
                  <c:v>0.503556</c:v>
                </c:pt>
                <c:pt idx="81">
                  <c:v>0.49433500000000002</c:v>
                </c:pt>
                <c:pt idx="82">
                  <c:v>0.47833100000000001</c:v>
                </c:pt>
                <c:pt idx="83">
                  <c:v>0.47763499999999998</c:v>
                </c:pt>
                <c:pt idx="84">
                  <c:v>0.49036600000000002</c:v>
                </c:pt>
                <c:pt idx="85">
                  <c:v>0.47095900000000002</c:v>
                </c:pt>
                <c:pt idx="86">
                  <c:v>0.490929</c:v>
                </c:pt>
                <c:pt idx="87">
                  <c:v>0.48280099999999998</c:v>
                </c:pt>
                <c:pt idx="88">
                  <c:v>0.48858499999999999</c:v>
                </c:pt>
                <c:pt idx="89">
                  <c:v>0.48447099999999998</c:v>
                </c:pt>
                <c:pt idx="90">
                  <c:v>0.46866400000000003</c:v>
                </c:pt>
                <c:pt idx="91">
                  <c:v>0.48639100000000002</c:v>
                </c:pt>
                <c:pt idx="92">
                  <c:v>0.48250399999999999</c:v>
                </c:pt>
                <c:pt idx="93">
                  <c:v>0.49911699999999998</c:v>
                </c:pt>
                <c:pt idx="94">
                  <c:v>0.48983700000000002</c:v>
                </c:pt>
                <c:pt idx="95">
                  <c:v>0.51138399999999995</c:v>
                </c:pt>
                <c:pt idx="96">
                  <c:v>0.50985599999999998</c:v>
                </c:pt>
                <c:pt idx="97">
                  <c:v>0.51421300000000003</c:v>
                </c:pt>
                <c:pt idx="98">
                  <c:v>0.50250799999999995</c:v>
                </c:pt>
                <c:pt idx="99">
                  <c:v>0.51979299999999995</c:v>
                </c:pt>
                <c:pt idx="100">
                  <c:v>0.49824099999999999</c:v>
                </c:pt>
                <c:pt idx="101">
                  <c:v>0.51459100000000002</c:v>
                </c:pt>
                <c:pt idx="102">
                  <c:v>0.51454200000000005</c:v>
                </c:pt>
                <c:pt idx="103">
                  <c:v>0.52674399999999999</c:v>
                </c:pt>
                <c:pt idx="104">
                  <c:v>0.52429800000000004</c:v>
                </c:pt>
                <c:pt idx="105">
                  <c:v>0.52851000000000004</c:v>
                </c:pt>
                <c:pt idx="106">
                  <c:v>0.53877600000000003</c:v>
                </c:pt>
                <c:pt idx="107">
                  <c:v>0.53872299999999995</c:v>
                </c:pt>
                <c:pt idx="108">
                  <c:v>0.532752</c:v>
                </c:pt>
                <c:pt idx="109">
                  <c:v>0.54129899999999997</c:v>
                </c:pt>
                <c:pt idx="110">
                  <c:v>0.57663200000000003</c:v>
                </c:pt>
                <c:pt idx="111">
                  <c:v>0.58040000000000003</c:v>
                </c:pt>
                <c:pt idx="112">
                  <c:v>0.60109599999999996</c:v>
                </c:pt>
                <c:pt idx="113">
                  <c:v>0.62374700000000005</c:v>
                </c:pt>
                <c:pt idx="114">
                  <c:v>0.60133800000000004</c:v>
                </c:pt>
                <c:pt idx="115">
                  <c:v>0.62292099999999995</c:v>
                </c:pt>
                <c:pt idx="116">
                  <c:v>0.63048000000000004</c:v>
                </c:pt>
                <c:pt idx="117">
                  <c:v>0.635378</c:v>
                </c:pt>
                <c:pt idx="118">
                  <c:v>0.64182899999999998</c:v>
                </c:pt>
                <c:pt idx="119">
                  <c:v>0.62309099999999995</c:v>
                </c:pt>
                <c:pt idx="120">
                  <c:v>0.65534999999999999</c:v>
                </c:pt>
                <c:pt idx="121">
                  <c:v>0.64590499999999995</c:v>
                </c:pt>
                <c:pt idx="122">
                  <c:v>0.63741000000000003</c:v>
                </c:pt>
                <c:pt idx="123">
                  <c:v>0.67695399999999994</c:v>
                </c:pt>
                <c:pt idx="124">
                  <c:v>0.68387699999999996</c:v>
                </c:pt>
                <c:pt idx="125">
                  <c:v>0.69092699999999996</c:v>
                </c:pt>
                <c:pt idx="126">
                  <c:v>0.68683700000000003</c:v>
                </c:pt>
                <c:pt idx="127">
                  <c:v>0.66599600000000003</c:v>
                </c:pt>
                <c:pt idx="128">
                  <c:v>0.67521399999999998</c:v>
                </c:pt>
                <c:pt idx="129">
                  <c:v>0.68711999999999995</c:v>
                </c:pt>
                <c:pt idx="130">
                  <c:v>0.72796899999999998</c:v>
                </c:pt>
                <c:pt idx="131">
                  <c:v>0.720522</c:v>
                </c:pt>
                <c:pt idx="132">
                  <c:v>0.73658999999999997</c:v>
                </c:pt>
                <c:pt idx="133">
                  <c:v>0.72836900000000004</c:v>
                </c:pt>
                <c:pt idx="134">
                  <c:v>0.75517199999999995</c:v>
                </c:pt>
                <c:pt idx="135">
                  <c:v>0.742703</c:v>
                </c:pt>
                <c:pt idx="136">
                  <c:v>0.73424699999999998</c:v>
                </c:pt>
                <c:pt idx="137">
                  <c:v>0.73054600000000003</c:v>
                </c:pt>
                <c:pt idx="138">
                  <c:v>0.73602000000000001</c:v>
                </c:pt>
                <c:pt idx="139">
                  <c:v>0.73936299999999999</c:v>
                </c:pt>
                <c:pt idx="140">
                  <c:v>0.75136099999999995</c:v>
                </c:pt>
                <c:pt idx="141">
                  <c:v>0.75317999999999996</c:v>
                </c:pt>
                <c:pt idx="142">
                  <c:v>0.76276999999999995</c:v>
                </c:pt>
                <c:pt idx="143">
                  <c:v>0.76713799999999999</c:v>
                </c:pt>
                <c:pt idx="144">
                  <c:v>0.75802899999999995</c:v>
                </c:pt>
                <c:pt idx="145">
                  <c:v>0.77809499999999998</c:v>
                </c:pt>
                <c:pt idx="146">
                  <c:v>0.76078800000000002</c:v>
                </c:pt>
                <c:pt idx="147">
                  <c:v>0.75581399999999999</c:v>
                </c:pt>
                <c:pt idx="148">
                  <c:v>0.74086200000000002</c:v>
                </c:pt>
                <c:pt idx="149">
                  <c:v>0.76087800000000005</c:v>
                </c:pt>
                <c:pt idx="150">
                  <c:v>0.76247699999999996</c:v>
                </c:pt>
                <c:pt idx="151">
                  <c:v>0.751664</c:v>
                </c:pt>
                <c:pt idx="152">
                  <c:v>0.74530200000000002</c:v>
                </c:pt>
                <c:pt idx="153">
                  <c:v>0.76011200000000001</c:v>
                </c:pt>
                <c:pt idx="154">
                  <c:v>0.77202300000000001</c:v>
                </c:pt>
                <c:pt idx="155">
                  <c:v>0.76409300000000002</c:v>
                </c:pt>
                <c:pt idx="156">
                  <c:v>0.73865499999999995</c:v>
                </c:pt>
                <c:pt idx="157">
                  <c:v>0.73830200000000001</c:v>
                </c:pt>
                <c:pt idx="158">
                  <c:v>0.77458899999999997</c:v>
                </c:pt>
                <c:pt idx="159">
                  <c:v>0.781192</c:v>
                </c:pt>
                <c:pt idx="160">
                  <c:v>0.75301600000000002</c:v>
                </c:pt>
                <c:pt idx="161">
                  <c:v>0.77292400000000006</c:v>
                </c:pt>
                <c:pt idx="162">
                  <c:v>0.77108699999999997</c:v>
                </c:pt>
                <c:pt idx="163">
                  <c:v>0.74784099999999998</c:v>
                </c:pt>
                <c:pt idx="164">
                  <c:v>0.74614000000000003</c:v>
                </c:pt>
                <c:pt idx="165">
                  <c:v>0.75989200000000001</c:v>
                </c:pt>
                <c:pt idx="166">
                  <c:v>0.74531000000000003</c:v>
                </c:pt>
                <c:pt idx="167">
                  <c:v>0.76</c:v>
                </c:pt>
                <c:pt idx="168">
                  <c:v>0.77047100000000002</c:v>
                </c:pt>
                <c:pt idx="169">
                  <c:v>0.729522</c:v>
                </c:pt>
                <c:pt idx="170">
                  <c:v>0.75547799999999998</c:v>
                </c:pt>
                <c:pt idx="171">
                  <c:v>0.74139699999999997</c:v>
                </c:pt>
                <c:pt idx="172">
                  <c:v>0.74035399999999996</c:v>
                </c:pt>
                <c:pt idx="173">
                  <c:v>0.75194300000000003</c:v>
                </c:pt>
                <c:pt idx="174">
                  <c:v>0.72785</c:v>
                </c:pt>
                <c:pt idx="175">
                  <c:v>0.76825100000000002</c:v>
                </c:pt>
                <c:pt idx="176">
                  <c:v>0.74317800000000001</c:v>
                </c:pt>
                <c:pt idx="177">
                  <c:v>0.75644299999999998</c:v>
                </c:pt>
                <c:pt idx="178">
                  <c:v>0.76407099999999994</c:v>
                </c:pt>
                <c:pt idx="179">
                  <c:v>0.74113300000000004</c:v>
                </c:pt>
                <c:pt idx="180">
                  <c:v>0.76028600000000002</c:v>
                </c:pt>
                <c:pt idx="181">
                  <c:v>0.75776600000000005</c:v>
                </c:pt>
                <c:pt idx="182">
                  <c:v>0.76965300000000003</c:v>
                </c:pt>
                <c:pt idx="183">
                  <c:v>0.73834200000000005</c:v>
                </c:pt>
                <c:pt idx="184">
                  <c:v>0.760494</c:v>
                </c:pt>
                <c:pt idx="185">
                  <c:v>0.75206499999999998</c:v>
                </c:pt>
                <c:pt idx="186">
                  <c:v>0.74060800000000004</c:v>
                </c:pt>
                <c:pt idx="187">
                  <c:v>0.74667799999999995</c:v>
                </c:pt>
                <c:pt idx="188">
                  <c:v>0.76660399999999995</c:v>
                </c:pt>
                <c:pt idx="189">
                  <c:v>0.74846400000000002</c:v>
                </c:pt>
                <c:pt idx="190">
                  <c:v>0.75472399999999995</c:v>
                </c:pt>
                <c:pt idx="191">
                  <c:v>0.74567499999999998</c:v>
                </c:pt>
                <c:pt idx="192">
                  <c:v>0.75305100000000003</c:v>
                </c:pt>
                <c:pt idx="193">
                  <c:v>0.76918900000000001</c:v>
                </c:pt>
                <c:pt idx="194">
                  <c:v>0.74075299999999999</c:v>
                </c:pt>
                <c:pt idx="195">
                  <c:v>0.73989499999999997</c:v>
                </c:pt>
                <c:pt idx="196">
                  <c:v>0.73714800000000003</c:v>
                </c:pt>
                <c:pt idx="197">
                  <c:v>0.74177899999999997</c:v>
                </c:pt>
                <c:pt idx="198">
                  <c:v>0.77744400000000002</c:v>
                </c:pt>
                <c:pt idx="199">
                  <c:v>0.76753199999999999</c:v>
                </c:pt>
                <c:pt idx="200">
                  <c:v>0.76469500000000001</c:v>
                </c:pt>
                <c:pt idx="201">
                  <c:v>0.78970300000000004</c:v>
                </c:pt>
                <c:pt idx="202">
                  <c:v>0.75704000000000005</c:v>
                </c:pt>
                <c:pt idx="203">
                  <c:v>0.76173299999999999</c:v>
                </c:pt>
                <c:pt idx="204">
                  <c:v>0.76630600000000004</c:v>
                </c:pt>
                <c:pt idx="205">
                  <c:v>0.74892899999999996</c:v>
                </c:pt>
                <c:pt idx="206">
                  <c:v>0.77532500000000004</c:v>
                </c:pt>
                <c:pt idx="207">
                  <c:v>0.78848399999999996</c:v>
                </c:pt>
                <c:pt idx="208">
                  <c:v>0.76228700000000005</c:v>
                </c:pt>
                <c:pt idx="209">
                  <c:v>0.78113200000000005</c:v>
                </c:pt>
                <c:pt idx="210">
                  <c:v>0.79335900000000004</c:v>
                </c:pt>
                <c:pt idx="211">
                  <c:v>0.76852500000000001</c:v>
                </c:pt>
                <c:pt idx="212">
                  <c:v>0.75419599999999998</c:v>
                </c:pt>
                <c:pt idx="213">
                  <c:v>0.76672799999999997</c:v>
                </c:pt>
                <c:pt idx="214">
                  <c:v>0.750973</c:v>
                </c:pt>
                <c:pt idx="215">
                  <c:v>0.78251400000000004</c:v>
                </c:pt>
                <c:pt idx="216">
                  <c:v>0.76535600000000004</c:v>
                </c:pt>
                <c:pt idx="217">
                  <c:v>0.75996300000000006</c:v>
                </c:pt>
                <c:pt idx="218">
                  <c:v>0.76821600000000001</c:v>
                </c:pt>
                <c:pt idx="219">
                  <c:v>0.77196299999999995</c:v>
                </c:pt>
                <c:pt idx="220">
                  <c:v>0.77260799999999996</c:v>
                </c:pt>
                <c:pt idx="221">
                  <c:v>0.77593999999999996</c:v>
                </c:pt>
                <c:pt idx="222">
                  <c:v>0.760606</c:v>
                </c:pt>
                <c:pt idx="223">
                  <c:v>0.75793100000000002</c:v>
                </c:pt>
                <c:pt idx="224">
                  <c:v>0.75881299999999996</c:v>
                </c:pt>
                <c:pt idx="225">
                  <c:v>0.767266</c:v>
                </c:pt>
                <c:pt idx="226">
                  <c:v>0.75062600000000002</c:v>
                </c:pt>
                <c:pt idx="227">
                  <c:v>0.764791</c:v>
                </c:pt>
                <c:pt idx="228">
                  <c:v>0.75069699999999995</c:v>
                </c:pt>
                <c:pt idx="229">
                  <c:v>0.757942</c:v>
                </c:pt>
                <c:pt idx="230">
                  <c:v>0.74911300000000003</c:v>
                </c:pt>
                <c:pt idx="231">
                  <c:v>0.76010699999999998</c:v>
                </c:pt>
                <c:pt idx="232">
                  <c:v>0.74647200000000002</c:v>
                </c:pt>
                <c:pt idx="233">
                  <c:v>0.74121700000000001</c:v>
                </c:pt>
                <c:pt idx="234">
                  <c:v>0.75018099999999999</c:v>
                </c:pt>
                <c:pt idx="235">
                  <c:v>0.73402400000000001</c:v>
                </c:pt>
                <c:pt idx="236">
                  <c:v>0.755714</c:v>
                </c:pt>
                <c:pt idx="237">
                  <c:v>0.77863700000000002</c:v>
                </c:pt>
                <c:pt idx="238">
                  <c:v>0.75367600000000001</c:v>
                </c:pt>
                <c:pt idx="239">
                  <c:v>0.74362099999999998</c:v>
                </c:pt>
                <c:pt idx="240">
                  <c:v>0.73959399999999997</c:v>
                </c:pt>
                <c:pt idx="241">
                  <c:v>0.74112599999999995</c:v>
                </c:pt>
                <c:pt idx="242">
                  <c:v>0.75647500000000001</c:v>
                </c:pt>
                <c:pt idx="243">
                  <c:v>0.75477000000000005</c:v>
                </c:pt>
                <c:pt idx="244">
                  <c:v>0.77643799999999996</c:v>
                </c:pt>
                <c:pt idx="245">
                  <c:v>0.74537399999999998</c:v>
                </c:pt>
                <c:pt idx="246">
                  <c:v>0.77261000000000002</c:v>
                </c:pt>
                <c:pt idx="247">
                  <c:v>0.78990099999999996</c:v>
                </c:pt>
                <c:pt idx="248">
                  <c:v>0.73550099999999996</c:v>
                </c:pt>
                <c:pt idx="249">
                  <c:v>0.73807900000000004</c:v>
                </c:pt>
                <c:pt idx="250">
                  <c:v>0.77337100000000003</c:v>
                </c:pt>
                <c:pt idx="251">
                  <c:v>0.76224999999999998</c:v>
                </c:pt>
                <c:pt idx="252">
                  <c:v>0.74415799999999999</c:v>
                </c:pt>
                <c:pt idx="253">
                  <c:v>0.74170899999999995</c:v>
                </c:pt>
                <c:pt idx="254">
                  <c:v>0.76088500000000003</c:v>
                </c:pt>
                <c:pt idx="255">
                  <c:v>0.76780999999999999</c:v>
                </c:pt>
                <c:pt idx="256">
                  <c:v>0.77832400000000002</c:v>
                </c:pt>
                <c:pt idx="257">
                  <c:v>0.73406800000000005</c:v>
                </c:pt>
                <c:pt idx="258">
                  <c:v>0.76373400000000002</c:v>
                </c:pt>
                <c:pt idx="259">
                  <c:v>0.74930600000000003</c:v>
                </c:pt>
                <c:pt idx="260">
                  <c:v>0.74454100000000001</c:v>
                </c:pt>
                <c:pt idx="261">
                  <c:v>0.74482800000000005</c:v>
                </c:pt>
                <c:pt idx="262">
                  <c:v>0.74064099999999999</c:v>
                </c:pt>
                <c:pt idx="263">
                  <c:v>0.76366900000000004</c:v>
                </c:pt>
                <c:pt idx="264">
                  <c:v>0.76090000000000002</c:v>
                </c:pt>
                <c:pt idx="265">
                  <c:v>0.763934</c:v>
                </c:pt>
                <c:pt idx="266">
                  <c:v>0.75315299999999996</c:v>
                </c:pt>
                <c:pt idx="267">
                  <c:v>0.74919800000000003</c:v>
                </c:pt>
                <c:pt idx="268">
                  <c:v>0.76401399999999997</c:v>
                </c:pt>
                <c:pt idx="269">
                  <c:v>0.74397199999999997</c:v>
                </c:pt>
                <c:pt idx="270">
                  <c:v>0.751892</c:v>
                </c:pt>
                <c:pt idx="271">
                  <c:v>0.76452200000000003</c:v>
                </c:pt>
                <c:pt idx="272">
                  <c:v>0.75842299999999996</c:v>
                </c:pt>
                <c:pt idx="273">
                  <c:v>0.75852799999999998</c:v>
                </c:pt>
                <c:pt idx="274">
                  <c:v>0.77384900000000001</c:v>
                </c:pt>
                <c:pt idx="275">
                  <c:v>0.75421700000000003</c:v>
                </c:pt>
                <c:pt idx="276">
                  <c:v>0.75897000000000003</c:v>
                </c:pt>
                <c:pt idx="277">
                  <c:v>0.76765799999999995</c:v>
                </c:pt>
                <c:pt idx="278">
                  <c:v>0.75944400000000001</c:v>
                </c:pt>
                <c:pt idx="279">
                  <c:v>0.75106799999999996</c:v>
                </c:pt>
                <c:pt idx="280">
                  <c:v>0.74559600000000004</c:v>
                </c:pt>
                <c:pt idx="281">
                  <c:v>0.75104199999999999</c:v>
                </c:pt>
                <c:pt idx="282">
                  <c:v>0.76758700000000002</c:v>
                </c:pt>
                <c:pt idx="283">
                  <c:v>0.75407800000000003</c:v>
                </c:pt>
                <c:pt idx="284">
                  <c:v>0.74948499999999996</c:v>
                </c:pt>
                <c:pt idx="285">
                  <c:v>0.75433600000000001</c:v>
                </c:pt>
                <c:pt idx="286">
                  <c:v>0.758571</c:v>
                </c:pt>
                <c:pt idx="287">
                  <c:v>0.76466199999999995</c:v>
                </c:pt>
                <c:pt idx="288">
                  <c:v>0.74131499999999995</c:v>
                </c:pt>
                <c:pt idx="289">
                  <c:v>0.75104499999999996</c:v>
                </c:pt>
                <c:pt idx="290">
                  <c:v>0.74567099999999997</c:v>
                </c:pt>
                <c:pt idx="291">
                  <c:v>0.73829100000000003</c:v>
                </c:pt>
                <c:pt idx="292">
                  <c:v>0.73884000000000005</c:v>
                </c:pt>
                <c:pt idx="293">
                  <c:v>0.75729199999999997</c:v>
                </c:pt>
                <c:pt idx="294">
                  <c:v>0.75915500000000002</c:v>
                </c:pt>
                <c:pt idx="295">
                  <c:v>0.75724400000000003</c:v>
                </c:pt>
                <c:pt idx="296">
                  <c:v>0.76589700000000005</c:v>
                </c:pt>
                <c:pt idx="297">
                  <c:v>0.74419800000000003</c:v>
                </c:pt>
                <c:pt idx="298">
                  <c:v>0.76618399999999998</c:v>
                </c:pt>
                <c:pt idx="299">
                  <c:v>0.74129699999999998</c:v>
                </c:pt>
                <c:pt idx="300">
                  <c:v>0.76089300000000004</c:v>
                </c:pt>
                <c:pt idx="301">
                  <c:v>0.74982599999999999</c:v>
                </c:pt>
                <c:pt idx="302">
                  <c:v>0.74615399999999998</c:v>
                </c:pt>
                <c:pt idx="303">
                  <c:v>0.76323300000000005</c:v>
                </c:pt>
                <c:pt idx="304">
                  <c:v>0.76762600000000003</c:v>
                </c:pt>
                <c:pt idx="305">
                  <c:v>0.73513499999999998</c:v>
                </c:pt>
                <c:pt idx="306">
                  <c:v>0.73812699999999998</c:v>
                </c:pt>
                <c:pt idx="307">
                  <c:v>0.78085499999999997</c:v>
                </c:pt>
                <c:pt idx="308">
                  <c:v>0.74068999999999996</c:v>
                </c:pt>
                <c:pt idx="309">
                  <c:v>0.77003699999999997</c:v>
                </c:pt>
                <c:pt idx="310">
                  <c:v>0.76280700000000001</c:v>
                </c:pt>
                <c:pt idx="311">
                  <c:v>0.751892</c:v>
                </c:pt>
                <c:pt idx="312">
                  <c:v>0.75380499999999995</c:v>
                </c:pt>
                <c:pt idx="313">
                  <c:v>0.76618399999999998</c:v>
                </c:pt>
                <c:pt idx="314">
                  <c:v>0.73625600000000002</c:v>
                </c:pt>
                <c:pt idx="315">
                  <c:v>0.73361100000000001</c:v>
                </c:pt>
                <c:pt idx="316">
                  <c:v>0.74450300000000003</c:v>
                </c:pt>
                <c:pt idx="317">
                  <c:v>0.74928300000000003</c:v>
                </c:pt>
                <c:pt idx="318">
                  <c:v>0.77893800000000002</c:v>
                </c:pt>
                <c:pt idx="319">
                  <c:v>0.75777399999999995</c:v>
                </c:pt>
                <c:pt idx="320">
                  <c:v>0.77596299999999996</c:v>
                </c:pt>
                <c:pt idx="321">
                  <c:v>0.73961600000000005</c:v>
                </c:pt>
                <c:pt idx="322">
                  <c:v>0.76163599999999998</c:v>
                </c:pt>
                <c:pt idx="323">
                  <c:v>0.74948800000000004</c:v>
                </c:pt>
                <c:pt idx="324">
                  <c:v>0.76036700000000002</c:v>
                </c:pt>
                <c:pt idx="325">
                  <c:v>0.77550600000000003</c:v>
                </c:pt>
                <c:pt idx="326">
                  <c:v>0.74619400000000002</c:v>
                </c:pt>
                <c:pt idx="327">
                  <c:v>0.76254500000000003</c:v>
                </c:pt>
                <c:pt idx="328">
                  <c:v>0.776007</c:v>
                </c:pt>
                <c:pt idx="329">
                  <c:v>0.76482499999999998</c:v>
                </c:pt>
                <c:pt idx="330">
                  <c:v>0.76274200000000003</c:v>
                </c:pt>
                <c:pt idx="331">
                  <c:v>0.76093200000000005</c:v>
                </c:pt>
                <c:pt idx="332">
                  <c:v>0.75196399999999997</c:v>
                </c:pt>
                <c:pt idx="333">
                  <c:v>0.77379200000000004</c:v>
                </c:pt>
                <c:pt idx="334">
                  <c:v>0.76378400000000002</c:v>
                </c:pt>
                <c:pt idx="335">
                  <c:v>0.75880199999999998</c:v>
                </c:pt>
                <c:pt idx="336">
                  <c:v>0.77760899999999999</c:v>
                </c:pt>
                <c:pt idx="337">
                  <c:v>0.76102599999999998</c:v>
                </c:pt>
                <c:pt idx="338">
                  <c:v>0.73838599999999999</c:v>
                </c:pt>
                <c:pt idx="339">
                  <c:v>0.76602499999999996</c:v>
                </c:pt>
                <c:pt idx="340">
                  <c:v>0.76263499999999995</c:v>
                </c:pt>
                <c:pt idx="341">
                  <c:v>0.78188500000000005</c:v>
                </c:pt>
                <c:pt idx="342">
                  <c:v>0.75322599999999995</c:v>
                </c:pt>
                <c:pt idx="343">
                  <c:v>0.771038</c:v>
                </c:pt>
                <c:pt idx="344">
                  <c:v>0.75035700000000005</c:v>
                </c:pt>
                <c:pt idx="345">
                  <c:v>0.77680899999999997</c:v>
                </c:pt>
                <c:pt idx="346">
                  <c:v>0.76265899999999998</c:v>
                </c:pt>
                <c:pt idx="347">
                  <c:v>0.75924700000000001</c:v>
                </c:pt>
                <c:pt idx="348">
                  <c:v>0.77560499999999999</c:v>
                </c:pt>
                <c:pt idx="349">
                  <c:v>0.74163699999999999</c:v>
                </c:pt>
                <c:pt idx="350">
                  <c:v>0.76360399999999995</c:v>
                </c:pt>
                <c:pt idx="351">
                  <c:v>0.74982300000000002</c:v>
                </c:pt>
                <c:pt idx="352">
                  <c:v>0.76149599999999995</c:v>
                </c:pt>
                <c:pt idx="353">
                  <c:v>0.73270500000000005</c:v>
                </c:pt>
                <c:pt idx="354">
                  <c:v>0.76567700000000005</c:v>
                </c:pt>
                <c:pt idx="355">
                  <c:v>0.76366900000000004</c:v>
                </c:pt>
                <c:pt idx="356">
                  <c:v>0.78210900000000005</c:v>
                </c:pt>
                <c:pt idx="357">
                  <c:v>0.73463500000000004</c:v>
                </c:pt>
                <c:pt idx="358">
                  <c:v>0.77834899999999996</c:v>
                </c:pt>
                <c:pt idx="359">
                  <c:v>0.752668</c:v>
                </c:pt>
                <c:pt idx="360">
                  <c:v>0.76722199999999996</c:v>
                </c:pt>
                <c:pt idx="361">
                  <c:v>0.77424800000000005</c:v>
                </c:pt>
                <c:pt idx="362">
                  <c:v>0.74191799999999997</c:v>
                </c:pt>
                <c:pt idx="363">
                  <c:v>0.76132599999999995</c:v>
                </c:pt>
                <c:pt idx="364">
                  <c:v>0.75904300000000002</c:v>
                </c:pt>
                <c:pt idx="365">
                  <c:v>0.75660700000000003</c:v>
                </c:pt>
                <c:pt idx="366">
                  <c:v>0.76998200000000006</c:v>
                </c:pt>
                <c:pt idx="367">
                  <c:v>0.77126899999999998</c:v>
                </c:pt>
                <c:pt idx="368">
                  <c:v>0.76498200000000005</c:v>
                </c:pt>
                <c:pt idx="369">
                  <c:v>0.77071800000000001</c:v>
                </c:pt>
                <c:pt idx="370">
                  <c:v>0.76541899999999996</c:v>
                </c:pt>
                <c:pt idx="371">
                  <c:v>0.752305</c:v>
                </c:pt>
                <c:pt idx="372">
                  <c:v>0.76988800000000002</c:v>
                </c:pt>
                <c:pt idx="373">
                  <c:v>0.75602800000000003</c:v>
                </c:pt>
                <c:pt idx="374">
                  <c:v>0.76378400000000002</c:v>
                </c:pt>
                <c:pt idx="375">
                  <c:v>0.76343300000000003</c:v>
                </c:pt>
                <c:pt idx="376">
                  <c:v>0.75941000000000003</c:v>
                </c:pt>
                <c:pt idx="377">
                  <c:v>0.73003399999999996</c:v>
                </c:pt>
                <c:pt idx="378">
                  <c:v>0.73036900000000005</c:v>
                </c:pt>
                <c:pt idx="379">
                  <c:v>0.75158999999999998</c:v>
                </c:pt>
                <c:pt idx="380">
                  <c:v>0.74534299999999998</c:v>
                </c:pt>
                <c:pt idx="381">
                  <c:v>0.75704199999999999</c:v>
                </c:pt>
                <c:pt idx="382">
                  <c:v>0.77806200000000003</c:v>
                </c:pt>
                <c:pt idx="383">
                  <c:v>0.76116300000000003</c:v>
                </c:pt>
                <c:pt idx="384">
                  <c:v>0.73151600000000006</c:v>
                </c:pt>
                <c:pt idx="385">
                  <c:v>0.76815599999999995</c:v>
                </c:pt>
                <c:pt idx="386">
                  <c:v>0.76847799999999999</c:v>
                </c:pt>
                <c:pt idx="387">
                  <c:v>0.74649600000000005</c:v>
                </c:pt>
                <c:pt idx="388">
                  <c:v>0.78515000000000001</c:v>
                </c:pt>
                <c:pt idx="389">
                  <c:v>0.77364500000000003</c:v>
                </c:pt>
                <c:pt idx="390">
                  <c:v>0.75130399999999997</c:v>
                </c:pt>
                <c:pt idx="391">
                  <c:v>0.76938799999999996</c:v>
                </c:pt>
                <c:pt idx="392">
                  <c:v>0.75035600000000002</c:v>
                </c:pt>
                <c:pt idx="393">
                  <c:v>0.77449199999999996</c:v>
                </c:pt>
                <c:pt idx="394">
                  <c:v>0.76160600000000001</c:v>
                </c:pt>
                <c:pt idx="395">
                  <c:v>0.74668999999999996</c:v>
                </c:pt>
                <c:pt idx="396">
                  <c:v>0.74839299999999997</c:v>
                </c:pt>
                <c:pt idx="397">
                  <c:v>0.761714</c:v>
                </c:pt>
                <c:pt idx="398">
                  <c:v>0.75551500000000005</c:v>
                </c:pt>
                <c:pt idx="399">
                  <c:v>0.745313</c:v>
                </c:pt>
                <c:pt idx="400">
                  <c:v>0.76744199999999996</c:v>
                </c:pt>
                <c:pt idx="401">
                  <c:v>0.75851900000000005</c:v>
                </c:pt>
                <c:pt idx="402">
                  <c:v>0.76058899999999996</c:v>
                </c:pt>
                <c:pt idx="403">
                  <c:v>0.75430600000000003</c:v>
                </c:pt>
                <c:pt idx="404">
                  <c:v>0.74459699999999995</c:v>
                </c:pt>
                <c:pt idx="405">
                  <c:v>0.72811400000000004</c:v>
                </c:pt>
                <c:pt idx="406">
                  <c:v>0.77201500000000001</c:v>
                </c:pt>
                <c:pt idx="407">
                  <c:v>0.77216099999999999</c:v>
                </c:pt>
                <c:pt idx="408">
                  <c:v>0.74912000000000001</c:v>
                </c:pt>
                <c:pt idx="409">
                  <c:v>0.76368499999999995</c:v>
                </c:pt>
                <c:pt idx="410">
                  <c:v>0.74113700000000005</c:v>
                </c:pt>
                <c:pt idx="411">
                  <c:v>0.76691399999999998</c:v>
                </c:pt>
                <c:pt idx="412">
                  <c:v>0.75079899999999999</c:v>
                </c:pt>
                <c:pt idx="413">
                  <c:v>0.75135600000000002</c:v>
                </c:pt>
                <c:pt idx="414">
                  <c:v>0.76077300000000003</c:v>
                </c:pt>
                <c:pt idx="415">
                  <c:v>0.74956199999999995</c:v>
                </c:pt>
                <c:pt idx="416">
                  <c:v>0.78041400000000005</c:v>
                </c:pt>
                <c:pt idx="417">
                  <c:v>0.749027</c:v>
                </c:pt>
                <c:pt idx="418">
                  <c:v>0.76201399999999997</c:v>
                </c:pt>
                <c:pt idx="419">
                  <c:v>0.72941199999999995</c:v>
                </c:pt>
                <c:pt idx="420">
                  <c:v>0.76935500000000001</c:v>
                </c:pt>
                <c:pt idx="421">
                  <c:v>0.74436999999999998</c:v>
                </c:pt>
                <c:pt idx="422">
                  <c:v>0.76423200000000002</c:v>
                </c:pt>
                <c:pt idx="423">
                  <c:v>0.76690800000000003</c:v>
                </c:pt>
                <c:pt idx="424">
                  <c:v>0.76690899999999995</c:v>
                </c:pt>
                <c:pt idx="425">
                  <c:v>0.74245000000000005</c:v>
                </c:pt>
                <c:pt idx="426">
                  <c:v>0.75833300000000003</c:v>
                </c:pt>
                <c:pt idx="427">
                  <c:v>0.75278299999999998</c:v>
                </c:pt>
                <c:pt idx="428">
                  <c:v>0.76549199999999995</c:v>
                </c:pt>
                <c:pt idx="429">
                  <c:v>0.76836599999999999</c:v>
                </c:pt>
                <c:pt idx="430">
                  <c:v>0.76871500000000004</c:v>
                </c:pt>
                <c:pt idx="431">
                  <c:v>0.75964900000000002</c:v>
                </c:pt>
                <c:pt idx="432">
                  <c:v>0.74440600000000001</c:v>
                </c:pt>
                <c:pt idx="433">
                  <c:v>0.74197500000000005</c:v>
                </c:pt>
                <c:pt idx="434">
                  <c:v>0.77221200000000001</c:v>
                </c:pt>
                <c:pt idx="435">
                  <c:v>0.76783699999999999</c:v>
                </c:pt>
                <c:pt idx="436">
                  <c:v>0.75750899999999999</c:v>
                </c:pt>
                <c:pt idx="437">
                  <c:v>0.77294799999999997</c:v>
                </c:pt>
                <c:pt idx="438">
                  <c:v>0.76010800000000001</c:v>
                </c:pt>
                <c:pt idx="439">
                  <c:v>0.75876999999999994</c:v>
                </c:pt>
                <c:pt idx="440">
                  <c:v>0.77308399999999999</c:v>
                </c:pt>
                <c:pt idx="441">
                  <c:v>0.74939999999999996</c:v>
                </c:pt>
                <c:pt idx="442">
                  <c:v>0.78270700000000004</c:v>
                </c:pt>
                <c:pt idx="443">
                  <c:v>0.76890899999999995</c:v>
                </c:pt>
                <c:pt idx="444">
                  <c:v>0.74759500000000001</c:v>
                </c:pt>
                <c:pt idx="445">
                  <c:v>0.74240799999999996</c:v>
                </c:pt>
                <c:pt idx="446">
                  <c:v>0.77841300000000002</c:v>
                </c:pt>
                <c:pt idx="447">
                  <c:v>0.74991099999999999</c:v>
                </c:pt>
                <c:pt idx="448">
                  <c:v>0.73877199999999998</c:v>
                </c:pt>
                <c:pt idx="449">
                  <c:v>0.77153300000000002</c:v>
                </c:pt>
                <c:pt idx="450">
                  <c:v>0.74877199999999999</c:v>
                </c:pt>
                <c:pt idx="451">
                  <c:v>0.75555600000000001</c:v>
                </c:pt>
                <c:pt idx="452">
                  <c:v>0.750865</c:v>
                </c:pt>
                <c:pt idx="453">
                  <c:v>0.74479200000000001</c:v>
                </c:pt>
                <c:pt idx="454">
                  <c:v>0.76055799999999996</c:v>
                </c:pt>
                <c:pt idx="455">
                  <c:v>0.73897699999999999</c:v>
                </c:pt>
                <c:pt idx="456">
                  <c:v>0.75701300000000005</c:v>
                </c:pt>
                <c:pt idx="457">
                  <c:v>0.75300400000000001</c:v>
                </c:pt>
                <c:pt idx="458">
                  <c:v>0.738591</c:v>
                </c:pt>
                <c:pt idx="459">
                  <c:v>0.76429899999999995</c:v>
                </c:pt>
                <c:pt idx="460">
                  <c:v>0.76397800000000005</c:v>
                </c:pt>
                <c:pt idx="461">
                  <c:v>0.73893500000000001</c:v>
                </c:pt>
                <c:pt idx="462">
                  <c:v>0.76780599999999999</c:v>
                </c:pt>
                <c:pt idx="463">
                  <c:v>0.76513299999999995</c:v>
                </c:pt>
                <c:pt idx="464">
                  <c:v>0.77094499999999999</c:v>
                </c:pt>
                <c:pt idx="465">
                  <c:v>0.76791399999999999</c:v>
                </c:pt>
                <c:pt idx="466">
                  <c:v>0.76876199999999995</c:v>
                </c:pt>
                <c:pt idx="467">
                  <c:v>0.73447700000000005</c:v>
                </c:pt>
                <c:pt idx="468">
                  <c:v>0.74906899999999998</c:v>
                </c:pt>
                <c:pt idx="469">
                  <c:v>0.73750000000000004</c:v>
                </c:pt>
                <c:pt idx="470">
                  <c:v>0.76148300000000002</c:v>
                </c:pt>
                <c:pt idx="471">
                  <c:v>0.76477099999999998</c:v>
                </c:pt>
                <c:pt idx="472">
                  <c:v>0.75650600000000001</c:v>
                </c:pt>
                <c:pt idx="473">
                  <c:v>0.75383199999999995</c:v>
                </c:pt>
                <c:pt idx="474">
                  <c:v>0.75062399999999996</c:v>
                </c:pt>
                <c:pt idx="475">
                  <c:v>0.73</c:v>
                </c:pt>
                <c:pt idx="476">
                  <c:v>0.74492999999999998</c:v>
                </c:pt>
                <c:pt idx="477">
                  <c:v>0.76811600000000002</c:v>
                </c:pt>
                <c:pt idx="478">
                  <c:v>0.74543899999999996</c:v>
                </c:pt>
                <c:pt idx="479">
                  <c:v>0.762706</c:v>
                </c:pt>
                <c:pt idx="480">
                  <c:v>0.74406799999999995</c:v>
                </c:pt>
                <c:pt idx="481">
                  <c:v>0.77584299999999995</c:v>
                </c:pt>
                <c:pt idx="482">
                  <c:v>0.76590899999999995</c:v>
                </c:pt>
                <c:pt idx="483">
                  <c:v>0.76231099999999996</c:v>
                </c:pt>
                <c:pt idx="484">
                  <c:v>0.76330900000000002</c:v>
                </c:pt>
                <c:pt idx="485">
                  <c:v>0.73983100000000002</c:v>
                </c:pt>
                <c:pt idx="486">
                  <c:v>0.77316200000000002</c:v>
                </c:pt>
                <c:pt idx="487">
                  <c:v>0.77867900000000001</c:v>
                </c:pt>
                <c:pt idx="488">
                  <c:v>0.754189</c:v>
                </c:pt>
                <c:pt idx="489">
                  <c:v>0.73883200000000004</c:v>
                </c:pt>
                <c:pt idx="490">
                  <c:v>0.73765099999999995</c:v>
                </c:pt>
                <c:pt idx="491">
                  <c:v>0.74477899999999997</c:v>
                </c:pt>
                <c:pt idx="492">
                  <c:v>0.725908</c:v>
                </c:pt>
                <c:pt idx="493">
                  <c:v>0.75519099999999995</c:v>
                </c:pt>
                <c:pt idx="494">
                  <c:v>0.75042699999999996</c:v>
                </c:pt>
                <c:pt idx="495">
                  <c:v>0.75927199999999995</c:v>
                </c:pt>
                <c:pt idx="496">
                  <c:v>0.77081</c:v>
                </c:pt>
                <c:pt idx="497">
                  <c:v>0.748282</c:v>
                </c:pt>
                <c:pt idx="498">
                  <c:v>0.73506899999999997</c:v>
                </c:pt>
                <c:pt idx="499">
                  <c:v>0.76272700000000004</c:v>
                </c:pt>
                <c:pt idx="500">
                  <c:v>0.77111499999999999</c:v>
                </c:pt>
                <c:pt idx="501">
                  <c:v>0.76328399999999996</c:v>
                </c:pt>
                <c:pt idx="502">
                  <c:v>0.75571200000000005</c:v>
                </c:pt>
                <c:pt idx="503">
                  <c:v>0.75589799999999996</c:v>
                </c:pt>
                <c:pt idx="504">
                  <c:v>0.74307699999999999</c:v>
                </c:pt>
                <c:pt idx="505">
                  <c:v>0.73356299999999997</c:v>
                </c:pt>
                <c:pt idx="506">
                  <c:v>0.74307699999999999</c:v>
                </c:pt>
                <c:pt idx="507">
                  <c:v>0.76873899999999995</c:v>
                </c:pt>
                <c:pt idx="508">
                  <c:v>0.74096600000000001</c:v>
                </c:pt>
                <c:pt idx="509">
                  <c:v>0.76212400000000002</c:v>
                </c:pt>
                <c:pt idx="510">
                  <c:v>0.75113799999999997</c:v>
                </c:pt>
                <c:pt idx="511">
                  <c:v>0.79416500000000001</c:v>
                </c:pt>
                <c:pt idx="512">
                  <c:v>0.75908299999999995</c:v>
                </c:pt>
                <c:pt idx="513">
                  <c:v>0.75298399999999999</c:v>
                </c:pt>
                <c:pt idx="514">
                  <c:v>0.75421099999999996</c:v>
                </c:pt>
                <c:pt idx="515">
                  <c:v>0.73864799999999997</c:v>
                </c:pt>
                <c:pt idx="516">
                  <c:v>0.76936599999999999</c:v>
                </c:pt>
                <c:pt idx="517">
                  <c:v>0.74346299999999998</c:v>
                </c:pt>
                <c:pt idx="518">
                  <c:v>0.76392300000000002</c:v>
                </c:pt>
                <c:pt idx="519">
                  <c:v>0.72861799999999999</c:v>
                </c:pt>
                <c:pt idx="520">
                  <c:v>0.76371999999999995</c:v>
                </c:pt>
                <c:pt idx="521">
                  <c:v>0.757741</c:v>
                </c:pt>
                <c:pt idx="522">
                  <c:v>0.763243</c:v>
                </c:pt>
                <c:pt idx="523">
                  <c:v>0.77372300000000005</c:v>
                </c:pt>
                <c:pt idx="524">
                  <c:v>0.73527399999999998</c:v>
                </c:pt>
                <c:pt idx="525">
                  <c:v>0.76333899999999999</c:v>
                </c:pt>
                <c:pt idx="526">
                  <c:v>0.73982800000000004</c:v>
                </c:pt>
                <c:pt idx="527">
                  <c:v>0.74928600000000001</c:v>
                </c:pt>
                <c:pt idx="528">
                  <c:v>0.77545799999999998</c:v>
                </c:pt>
                <c:pt idx="529">
                  <c:v>0.775926</c:v>
                </c:pt>
                <c:pt idx="530">
                  <c:v>0.76805800000000002</c:v>
                </c:pt>
                <c:pt idx="531">
                  <c:v>0.75653700000000002</c:v>
                </c:pt>
                <c:pt idx="532">
                  <c:v>0.73624199999999995</c:v>
                </c:pt>
                <c:pt idx="533">
                  <c:v>0.737931</c:v>
                </c:pt>
                <c:pt idx="534">
                  <c:v>0.75462499999999999</c:v>
                </c:pt>
                <c:pt idx="535">
                  <c:v>0.763652</c:v>
                </c:pt>
                <c:pt idx="536">
                  <c:v>0.77012800000000003</c:v>
                </c:pt>
                <c:pt idx="537">
                  <c:v>0.77646000000000004</c:v>
                </c:pt>
                <c:pt idx="538">
                  <c:v>0.75941999999999998</c:v>
                </c:pt>
                <c:pt idx="539">
                  <c:v>0.76500900000000005</c:v>
                </c:pt>
                <c:pt idx="540">
                  <c:v>0.78496999999999995</c:v>
                </c:pt>
                <c:pt idx="541">
                  <c:v>0.76236400000000004</c:v>
                </c:pt>
                <c:pt idx="542">
                  <c:v>0.74620699999999995</c:v>
                </c:pt>
                <c:pt idx="543">
                  <c:v>0.77024499999999996</c:v>
                </c:pt>
                <c:pt idx="544">
                  <c:v>0.74221499999999996</c:v>
                </c:pt>
                <c:pt idx="545">
                  <c:v>0.76363599999999998</c:v>
                </c:pt>
                <c:pt idx="546">
                  <c:v>0.75681399999999999</c:v>
                </c:pt>
                <c:pt idx="547">
                  <c:v>0.770536</c:v>
                </c:pt>
                <c:pt idx="548">
                  <c:v>0.74936000000000003</c:v>
                </c:pt>
                <c:pt idx="549">
                  <c:v>0.77132599999999996</c:v>
                </c:pt>
                <c:pt idx="550">
                  <c:v>0.752857</c:v>
                </c:pt>
                <c:pt idx="551">
                  <c:v>0.79683199999999998</c:v>
                </c:pt>
                <c:pt idx="552">
                  <c:v>0.755749</c:v>
                </c:pt>
                <c:pt idx="553">
                  <c:v>0.72940199999999999</c:v>
                </c:pt>
                <c:pt idx="554">
                  <c:v>0.76051199999999997</c:v>
                </c:pt>
                <c:pt idx="555">
                  <c:v>0.75895100000000004</c:v>
                </c:pt>
                <c:pt idx="556">
                  <c:v>0.75541999999999998</c:v>
                </c:pt>
                <c:pt idx="557">
                  <c:v>0.78927199999999997</c:v>
                </c:pt>
                <c:pt idx="558">
                  <c:v>0.76628099999999999</c:v>
                </c:pt>
                <c:pt idx="559">
                  <c:v>0.77205900000000005</c:v>
                </c:pt>
                <c:pt idx="560">
                  <c:v>0.75247299999999995</c:v>
                </c:pt>
                <c:pt idx="561">
                  <c:v>0.74151900000000004</c:v>
                </c:pt>
                <c:pt idx="562">
                  <c:v>0.73467300000000002</c:v>
                </c:pt>
                <c:pt idx="563">
                  <c:v>0.76843099999999998</c:v>
                </c:pt>
                <c:pt idx="564">
                  <c:v>0.74883699999999997</c:v>
                </c:pt>
                <c:pt idx="565">
                  <c:v>0.75888500000000003</c:v>
                </c:pt>
                <c:pt idx="566">
                  <c:v>0.76877300000000004</c:v>
                </c:pt>
                <c:pt idx="567">
                  <c:v>0.76399300000000003</c:v>
                </c:pt>
                <c:pt idx="568">
                  <c:v>0.76958099999999996</c:v>
                </c:pt>
                <c:pt idx="569">
                  <c:v>0.74185199999999996</c:v>
                </c:pt>
                <c:pt idx="570">
                  <c:v>0.737012</c:v>
                </c:pt>
                <c:pt idx="571">
                  <c:v>0.76116200000000001</c:v>
                </c:pt>
                <c:pt idx="572">
                  <c:v>0.76293599999999995</c:v>
                </c:pt>
                <c:pt idx="573">
                  <c:v>0.75473699999999999</c:v>
                </c:pt>
                <c:pt idx="574">
                  <c:v>0.78679200000000005</c:v>
                </c:pt>
                <c:pt idx="575">
                  <c:v>0.76187899999999997</c:v>
                </c:pt>
                <c:pt idx="576">
                  <c:v>0.73597199999999996</c:v>
                </c:pt>
                <c:pt idx="577">
                  <c:v>0.77313399999999999</c:v>
                </c:pt>
                <c:pt idx="578">
                  <c:v>0.75941999999999998</c:v>
                </c:pt>
                <c:pt idx="579">
                  <c:v>0.72998300000000005</c:v>
                </c:pt>
                <c:pt idx="580">
                  <c:v>0.77007300000000001</c:v>
                </c:pt>
                <c:pt idx="581">
                  <c:v>0.74583299999999997</c:v>
                </c:pt>
                <c:pt idx="582">
                  <c:v>0.70888499999999999</c:v>
                </c:pt>
                <c:pt idx="583">
                  <c:v>0.76025900000000002</c:v>
                </c:pt>
                <c:pt idx="584">
                  <c:v>0.77252299999999996</c:v>
                </c:pt>
                <c:pt idx="585">
                  <c:v>0.74570000000000003</c:v>
                </c:pt>
                <c:pt idx="586">
                  <c:v>0.73909199999999997</c:v>
                </c:pt>
                <c:pt idx="587">
                  <c:v>0.77555600000000002</c:v>
                </c:pt>
                <c:pt idx="588">
                  <c:v>0.73542399999999997</c:v>
                </c:pt>
                <c:pt idx="589">
                  <c:v>0.74486300000000005</c:v>
                </c:pt>
                <c:pt idx="590">
                  <c:v>0.75630600000000003</c:v>
                </c:pt>
                <c:pt idx="591">
                  <c:v>0.75555600000000001</c:v>
                </c:pt>
                <c:pt idx="592">
                  <c:v>0.73694199999999999</c:v>
                </c:pt>
                <c:pt idx="593">
                  <c:v>0.73009999999999997</c:v>
                </c:pt>
                <c:pt idx="594">
                  <c:v>0.75825799999999999</c:v>
                </c:pt>
                <c:pt idx="595">
                  <c:v>0.73258100000000004</c:v>
                </c:pt>
                <c:pt idx="596">
                  <c:v>0.77941700000000003</c:v>
                </c:pt>
                <c:pt idx="597">
                  <c:v>0.75345099999999998</c:v>
                </c:pt>
                <c:pt idx="598">
                  <c:v>0.77261000000000002</c:v>
                </c:pt>
                <c:pt idx="599">
                  <c:v>0.75660700000000003</c:v>
                </c:pt>
                <c:pt idx="600">
                  <c:v>0.78166400000000003</c:v>
                </c:pt>
                <c:pt idx="601">
                  <c:v>0.75229699999999999</c:v>
                </c:pt>
                <c:pt idx="602">
                  <c:v>0.77297800000000005</c:v>
                </c:pt>
                <c:pt idx="603">
                  <c:v>0.74717</c:v>
                </c:pt>
                <c:pt idx="604">
                  <c:v>0.74474600000000002</c:v>
                </c:pt>
                <c:pt idx="605">
                  <c:v>0.76360399999999995</c:v>
                </c:pt>
                <c:pt idx="606">
                  <c:v>0.75290900000000005</c:v>
                </c:pt>
                <c:pt idx="607">
                  <c:v>0.76861299999999999</c:v>
                </c:pt>
                <c:pt idx="608">
                  <c:v>0.761818</c:v>
                </c:pt>
                <c:pt idx="609">
                  <c:v>0.76493699999999998</c:v>
                </c:pt>
                <c:pt idx="610">
                  <c:v>0.78263400000000005</c:v>
                </c:pt>
                <c:pt idx="611">
                  <c:v>0.76185199999999997</c:v>
                </c:pt>
                <c:pt idx="612">
                  <c:v>0.77398500000000003</c:v>
                </c:pt>
                <c:pt idx="613">
                  <c:v>0.74405600000000005</c:v>
                </c:pt>
                <c:pt idx="614">
                  <c:v>0.77032400000000001</c:v>
                </c:pt>
                <c:pt idx="615">
                  <c:v>0.75670800000000005</c:v>
                </c:pt>
                <c:pt idx="616">
                  <c:v>0.75</c:v>
                </c:pt>
                <c:pt idx="617">
                  <c:v>0.77508999999999995</c:v>
                </c:pt>
                <c:pt idx="618">
                  <c:v>0.73201400000000005</c:v>
                </c:pt>
                <c:pt idx="619">
                  <c:v>0.74260199999999998</c:v>
                </c:pt>
                <c:pt idx="620">
                  <c:v>0.75681399999999999</c:v>
                </c:pt>
                <c:pt idx="621">
                  <c:v>0.75095000000000001</c:v>
                </c:pt>
                <c:pt idx="622">
                  <c:v>0.75284700000000004</c:v>
                </c:pt>
                <c:pt idx="623">
                  <c:v>0.773285</c:v>
                </c:pt>
                <c:pt idx="624">
                  <c:v>0.75413799999999998</c:v>
                </c:pt>
                <c:pt idx="625">
                  <c:v>0.75017900000000004</c:v>
                </c:pt>
                <c:pt idx="626">
                  <c:v>0.78422999999999998</c:v>
                </c:pt>
                <c:pt idx="627">
                  <c:v>0.75465700000000002</c:v>
                </c:pt>
                <c:pt idx="628">
                  <c:v>0.77565099999999998</c:v>
                </c:pt>
                <c:pt idx="629">
                  <c:v>0.74202400000000002</c:v>
                </c:pt>
                <c:pt idx="630">
                  <c:v>0.77130100000000001</c:v>
                </c:pt>
                <c:pt idx="631">
                  <c:v>0.76185400000000003</c:v>
                </c:pt>
                <c:pt idx="632">
                  <c:v>0.76893400000000001</c:v>
                </c:pt>
                <c:pt idx="633">
                  <c:v>0.77052399999999999</c:v>
                </c:pt>
                <c:pt idx="634">
                  <c:v>0.77639599999999998</c:v>
                </c:pt>
                <c:pt idx="635">
                  <c:v>0.76397099999999996</c:v>
                </c:pt>
                <c:pt idx="636">
                  <c:v>0.77020500000000003</c:v>
                </c:pt>
                <c:pt idx="637">
                  <c:v>0.76017900000000005</c:v>
                </c:pt>
                <c:pt idx="638">
                  <c:v>0.78553700000000004</c:v>
                </c:pt>
                <c:pt idx="639">
                  <c:v>0.75307599999999997</c:v>
                </c:pt>
                <c:pt idx="640">
                  <c:v>0.75767200000000001</c:v>
                </c:pt>
                <c:pt idx="641">
                  <c:v>0.75422500000000003</c:v>
                </c:pt>
                <c:pt idx="642">
                  <c:v>0.75741700000000001</c:v>
                </c:pt>
                <c:pt idx="643">
                  <c:v>0.76325799999999999</c:v>
                </c:pt>
                <c:pt idx="644">
                  <c:v>0.75938099999999997</c:v>
                </c:pt>
                <c:pt idx="645">
                  <c:v>0.73843499999999995</c:v>
                </c:pt>
                <c:pt idx="646">
                  <c:v>0.74949200000000005</c:v>
                </c:pt>
                <c:pt idx="647">
                  <c:v>0.74919199999999997</c:v>
                </c:pt>
                <c:pt idx="648">
                  <c:v>0.75379200000000002</c:v>
                </c:pt>
                <c:pt idx="649">
                  <c:v>0.75742799999999999</c:v>
                </c:pt>
                <c:pt idx="650">
                  <c:v>0.76177499999999998</c:v>
                </c:pt>
                <c:pt idx="651">
                  <c:v>0.76450499999999999</c:v>
                </c:pt>
                <c:pt idx="652">
                  <c:v>0.77366500000000005</c:v>
                </c:pt>
                <c:pt idx="653">
                  <c:v>0.74740399999999996</c:v>
                </c:pt>
                <c:pt idx="654">
                  <c:v>0.75978599999999996</c:v>
                </c:pt>
                <c:pt idx="655">
                  <c:v>0.74467700000000003</c:v>
                </c:pt>
                <c:pt idx="656">
                  <c:v>0.76142600000000005</c:v>
                </c:pt>
                <c:pt idx="657">
                  <c:v>0.76611700000000005</c:v>
                </c:pt>
                <c:pt idx="658">
                  <c:v>0.75923300000000005</c:v>
                </c:pt>
                <c:pt idx="659">
                  <c:v>0.76236700000000002</c:v>
                </c:pt>
                <c:pt idx="660">
                  <c:v>0.77142900000000003</c:v>
                </c:pt>
                <c:pt idx="661">
                  <c:v>0.75570700000000002</c:v>
                </c:pt>
                <c:pt idx="662">
                  <c:v>0.74781900000000001</c:v>
                </c:pt>
                <c:pt idx="663">
                  <c:v>0.74629000000000001</c:v>
                </c:pt>
                <c:pt idx="664">
                  <c:v>0.75585599999999997</c:v>
                </c:pt>
                <c:pt idx="665">
                  <c:v>0.74283200000000005</c:v>
                </c:pt>
                <c:pt idx="666">
                  <c:v>0.75051900000000005</c:v>
                </c:pt>
                <c:pt idx="667">
                  <c:v>0.74857099999999999</c:v>
                </c:pt>
                <c:pt idx="668">
                  <c:v>0.75988800000000001</c:v>
                </c:pt>
                <c:pt idx="669">
                  <c:v>0.76852900000000002</c:v>
                </c:pt>
                <c:pt idx="670">
                  <c:v>0.77749100000000004</c:v>
                </c:pt>
                <c:pt idx="671">
                  <c:v>0.77545799999999998</c:v>
                </c:pt>
                <c:pt idx="672">
                  <c:v>0.76214300000000001</c:v>
                </c:pt>
                <c:pt idx="673">
                  <c:v>0.76281100000000002</c:v>
                </c:pt>
                <c:pt idx="674">
                  <c:v>0.75826099999999996</c:v>
                </c:pt>
                <c:pt idx="675">
                  <c:v>0.77613799999999999</c:v>
                </c:pt>
                <c:pt idx="676">
                  <c:v>0.76743799999999995</c:v>
                </c:pt>
                <c:pt idx="677">
                  <c:v>0.748475</c:v>
                </c:pt>
                <c:pt idx="678">
                  <c:v>0.73683299999999996</c:v>
                </c:pt>
                <c:pt idx="679">
                  <c:v>0.76029100000000005</c:v>
                </c:pt>
                <c:pt idx="680">
                  <c:v>0.78152200000000005</c:v>
                </c:pt>
                <c:pt idx="681">
                  <c:v>0.75964299999999996</c:v>
                </c:pt>
                <c:pt idx="682">
                  <c:v>0.77951999999999999</c:v>
                </c:pt>
                <c:pt idx="683">
                  <c:v>0.749085</c:v>
                </c:pt>
                <c:pt idx="684">
                  <c:v>0.74121700000000001</c:v>
                </c:pt>
                <c:pt idx="685">
                  <c:v>0.75283699999999998</c:v>
                </c:pt>
                <c:pt idx="686">
                  <c:v>0.752641</c:v>
                </c:pt>
                <c:pt idx="687">
                  <c:v>0.73993299999999995</c:v>
                </c:pt>
                <c:pt idx="688">
                  <c:v>0.74930300000000005</c:v>
                </c:pt>
                <c:pt idx="689">
                  <c:v>0.78336600000000001</c:v>
                </c:pt>
                <c:pt idx="690">
                  <c:v>0.74145499999999998</c:v>
                </c:pt>
                <c:pt idx="691">
                  <c:v>0.75894700000000004</c:v>
                </c:pt>
                <c:pt idx="692">
                  <c:v>0.734711</c:v>
                </c:pt>
                <c:pt idx="693">
                  <c:v>0.76629199999999997</c:v>
                </c:pt>
                <c:pt idx="694">
                  <c:v>0.77974200000000005</c:v>
                </c:pt>
                <c:pt idx="695">
                  <c:v>0.74</c:v>
                </c:pt>
                <c:pt idx="696">
                  <c:v>0.76944400000000002</c:v>
                </c:pt>
                <c:pt idx="697">
                  <c:v>0.75856599999999996</c:v>
                </c:pt>
                <c:pt idx="698">
                  <c:v>0.75481600000000004</c:v>
                </c:pt>
                <c:pt idx="699">
                  <c:v>0.75340499999999999</c:v>
                </c:pt>
                <c:pt idx="700">
                  <c:v>0.74779700000000005</c:v>
                </c:pt>
                <c:pt idx="701">
                  <c:v>0.75121099999999996</c:v>
                </c:pt>
                <c:pt idx="702">
                  <c:v>0.74335099999999998</c:v>
                </c:pt>
                <c:pt idx="703">
                  <c:v>0.75394499999999998</c:v>
                </c:pt>
                <c:pt idx="704">
                  <c:v>0.74556299999999998</c:v>
                </c:pt>
                <c:pt idx="705">
                  <c:v>0.76182099999999997</c:v>
                </c:pt>
                <c:pt idx="706">
                  <c:v>0.77401900000000001</c:v>
                </c:pt>
                <c:pt idx="707">
                  <c:v>0.75505199999999995</c:v>
                </c:pt>
                <c:pt idx="708">
                  <c:v>0.76164900000000002</c:v>
                </c:pt>
                <c:pt idx="709">
                  <c:v>0.76507099999999995</c:v>
                </c:pt>
                <c:pt idx="710">
                  <c:v>0.75540099999999999</c:v>
                </c:pt>
                <c:pt idx="711">
                  <c:v>0.772119</c:v>
                </c:pt>
                <c:pt idx="712">
                  <c:v>0.76618200000000003</c:v>
                </c:pt>
                <c:pt idx="713">
                  <c:v>0.74693500000000002</c:v>
                </c:pt>
                <c:pt idx="714">
                  <c:v>0.778532</c:v>
                </c:pt>
                <c:pt idx="715">
                  <c:v>0.74740600000000001</c:v>
                </c:pt>
                <c:pt idx="716">
                  <c:v>0.74839299999999997</c:v>
                </c:pt>
                <c:pt idx="717">
                  <c:v>0.75139900000000004</c:v>
                </c:pt>
                <c:pt idx="718">
                  <c:v>0.74764399999999998</c:v>
                </c:pt>
                <c:pt idx="719">
                  <c:v>0.77189799999999997</c:v>
                </c:pt>
                <c:pt idx="720">
                  <c:v>0.75864500000000001</c:v>
                </c:pt>
                <c:pt idx="721">
                  <c:v>0.76727900000000004</c:v>
                </c:pt>
                <c:pt idx="722">
                  <c:v>0.76920200000000005</c:v>
                </c:pt>
                <c:pt idx="723">
                  <c:v>0.77813699999999997</c:v>
                </c:pt>
                <c:pt idx="724">
                  <c:v>0.76741599999999999</c:v>
                </c:pt>
                <c:pt idx="725">
                  <c:v>0.74604999999999999</c:v>
                </c:pt>
                <c:pt idx="726">
                  <c:v>0.77382700000000004</c:v>
                </c:pt>
                <c:pt idx="727">
                  <c:v>0.75480599999999998</c:v>
                </c:pt>
                <c:pt idx="728">
                  <c:v>0.75951900000000006</c:v>
                </c:pt>
                <c:pt idx="729">
                  <c:v>0.74732299999999996</c:v>
                </c:pt>
                <c:pt idx="730">
                  <c:v>0.76642200000000005</c:v>
                </c:pt>
                <c:pt idx="731">
                  <c:v>0.75988900000000004</c:v>
                </c:pt>
                <c:pt idx="732">
                  <c:v>0.76330900000000002</c:v>
                </c:pt>
                <c:pt idx="733">
                  <c:v>0.76352100000000001</c:v>
                </c:pt>
                <c:pt idx="734">
                  <c:v>0.76102000000000003</c:v>
                </c:pt>
                <c:pt idx="735">
                  <c:v>0.75595699999999999</c:v>
                </c:pt>
                <c:pt idx="736">
                  <c:v>0.74815500000000001</c:v>
                </c:pt>
                <c:pt idx="737">
                  <c:v>0.75863899999999995</c:v>
                </c:pt>
                <c:pt idx="738">
                  <c:v>0.76110100000000003</c:v>
                </c:pt>
                <c:pt idx="739">
                  <c:v>0.75417400000000001</c:v>
                </c:pt>
                <c:pt idx="740">
                  <c:v>0.76760300000000004</c:v>
                </c:pt>
                <c:pt idx="741">
                  <c:v>0.72587599999999997</c:v>
                </c:pt>
                <c:pt idx="742">
                  <c:v>0.75327299999999997</c:v>
                </c:pt>
                <c:pt idx="743">
                  <c:v>0.75533799999999995</c:v>
                </c:pt>
                <c:pt idx="744">
                  <c:v>0.74429299999999998</c:v>
                </c:pt>
                <c:pt idx="745">
                  <c:v>0.74755199999999999</c:v>
                </c:pt>
                <c:pt idx="746">
                  <c:v>0.75525399999999998</c:v>
                </c:pt>
                <c:pt idx="747">
                  <c:v>0.76617900000000005</c:v>
                </c:pt>
                <c:pt idx="748">
                  <c:v>0.77745500000000001</c:v>
                </c:pt>
                <c:pt idx="749">
                  <c:v>0.76558000000000004</c:v>
                </c:pt>
                <c:pt idx="750">
                  <c:v>0.76199600000000001</c:v>
                </c:pt>
                <c:pt idx="751">
                  <c:v>0.769455</c:v>
                </c:pt>
                <c:pt idx="752">
                  <c:v>0.74842699999999995</c:v>
                </c:pt>
                <c:pt idx="753">
                  <c:v>0.74667799999999995</c:v>
                </c:pt>
                <c:pt idx="754">
                  <c:v>0.764401</c:v>
                </c:pt>
                <c:pt idx="755">
                  <c:v>0.75388699999999997</c:v>
                </c:pt>
                <c:pt idx="756">
                  <c:v>0.76732100000000003</c:v>
                </c:pt>
                <c:pt idx="757">
                  <c:v>0.75355300000000003</c:v>
                </c:pt>
                <c:pt idx="758">
                  <c:v>0.72533999999999998</c:v>
                </c:pt>
                <c:pt idx="759">
                  <c:v>0.74947600000000003</c:v>
                </c:pt>
                <c:pt idx="760">
                  <c:v>0.74902299999999999</c:v>
                </c:pt>
                <c:pt idx="761">
                  <c:v>0.74787800000000004</c:v>
                </c:pt>
                <c:pt idx="762">
                  <c:v>0.77863899999999997</c:v>
                </c:pt>
                <c:pt idx="763">
                  <c:v>0.76866999999999996</c:v>
                </c:pt>
                <c:pt idx="764">
                  <c:v>0.743645</c:v>
                </c:pt>
                <c:pt idx="765">
                  <c:v>0.74393200000000004</c:v>
                </c:pt>
                <c:pt idx="766">
                  <c:v>0.77373400000000003</c:v>
                </c:pt>
                <c:pt idx="767">
                  <c:v>0.74290500000000004</c:v>
                </c:pt>
                <c:pt idx="768">
                  <c:v>0.75883400000000001</c:v>
                </c:pt>
                <c:pt idx="769">
                  <c:v>0.74857099999999999</c:v>
                </c:pt>
                <c:pt idx="770">
                  <c:v>0.77388900000000005</c:v>
                </c:pt>
                <c:pt idx="771">
                  <c:v>0.73774300000000004</c:v>
                </c:pt>
                <c:pt idx="772">
                  <c:v>0.74389799999999995</c:v>
                </c:pt>
                <c:pt idx="773">
                  <c:v>0.785385</c:v>
                </c:pt>
                <c:pt idx="774">
                  <c:v>0.78754599999999997</c:v>
                </c:pt>
                <c:pt idx="775">
                  <c:v>0.75721899999999998</c:v>
                </c:pt>
                <c:pt idx="776">
                  <c:v>0.76201399999999997</c:v>
                </c:pt>
                <c:pt idx="777">
                  <c:v>0.76349199999999995</c:v>
                </c:pt>
                <c:pt idx="778">
                  <c:v>0.75675700000000001</c:v>
                </c:pt>
                <c:pt idx="779">
                  <c:v>0.74448300000000001</c:v>
                </c:pt>
                <c:pt idx="780">
                  <c:v>0.76887300000000003</c:v>
                </c:pt>
                <c:pt idx="781">
                  <c:v>0.75499099999999997</c:v>
                </c:pt>
                <c:pt idx="782">
                  <c:v>0.748027</c:v>
                </c:pt>
                <c:pt idx="783">
                  <c:v>0.75770599999999999</c:v>
                </c:pt>
                <c:pt idx="784">
                  <c:v>0.75253099999999995</c:v>
                </c:pt>
                <c:pt idx="785">
                  <c:v>0.73948700000000001</c:v>
                </c:pt>
                <c:pt idx="786">
                  <c:v>0.77249500000000004</c:v>
                </c:pt>
                <c:pt idx="787">
                  <c:v>0.75567399999999996</c:v>
                </c:pt>
                <c:pt idx="788">
                  <c:v>0.73091200000000001</c:v>
                </c:pt>
                <c:pt idx="789">
                  <c:v>0.755938</c:v>
                </c:pt>
                <c:pt idx="790">
                  <c:v>0.75971500000000003</c:v>
                </c:pt>
                <c:pt idx="791">
                  <c:v>0.75218200000000002</c:v>
                </c:pt>
                <c:pt idx="792">
                  <c:v>0.747865</c:v>
                </c:pt>
                <c:pt idx="793">
                  <c:v>0.74588399999999999</c:v>
                </c:pt>
                <c:pt idx="794">
                  <c:v>0.73957600000000001</c:v>
                </c:pt>
                <c:pt idx="795">
                  <c:v>0.75290999999999997</c:v>
                </c:pt>
                <c:pt idx="796">
                  <c:v>0.76729700000000001</c:v>
                </c:pt>
                <c:pt idx="797">
                  <c:v>0.75724599999999997</c:v>
                </c:pt>
                <c:pt idx="798">
                  <c:v>0.76306300000000005</c:v>
                </c:pt>
                <c:pt idx="799">
                  <c:v>0.774563</c:v>
                </c:pt>
                <c:pt idx="800">
                  <c:v>0.76548499999999997</c:v>
                </c:pt>
                <c:pt idx="801">
                  <c:v>0.75574600000000003</c:v>
                </c:pt>
                <c:pt idx="802">
                  <c:v>0.75477899999999998</c:v>
                </c:pt>
                <c:pt idx="803">
                  <c:v>0.75473699999999999</c:v>
                </c:pt>
                <c:pt idx="804">
                  <c:v>0.754417</c:v>
                </c:pt>
                <c:pt idx="805">
                  <c:v>0.75</c:v>
                </c:pt>
                <c:pt idx="806">
                  <c:v>0.74127799999999999</c:v>
                </c:pt>
                <c:pt idx="807">
                  <c:v>0.75763599999999998</c:v>
                </c:pt>
                <c:pt idx="808">
                  <c:v>0.76173299999999999</c:v>
                </c:pt>
                <c:pt idx="809">
                  <c:v>0.75087999999999999</c:v>
                </c:pt>
                <c:pt idx="810">
                  <c:v>0.78832999999999998</c:v>
                </c:pt>
                <c:pt idx="811">
                  <c:v>0.757324</c:v>
                </c:pt>
                <c:pt idx="812">
                  <c:v>0.763235</c:v>
                </c:pt>
                <c:pt idx="813">
                  <c:v>0.76733200000000001</c:v>
                </c:pt>
                <c:pt idx="814">
                  <c:v>0.74312400000000001</c:v>
                </c:pt>
                <c:pt idx="815">
                  <c:v>0.75277300000000003</c:v>
                </c:pt>
                <c:pt idx="816">
                  <c:v>0.75557600000000003</c:v>
                </c:pt>
                <c:pt idx="817">
                  <c:v>0.76317800000000002</c:v>
                </c:pt>
                <c:pt idx="818">
                  <c:v>0.74582599999999999</c:v>
                </c:pt>
                <c:pt idx="819">
                  <c:v>0.75482099999999996</c:v>
                </c:pt>
                <c:pt idx="820">
                  <c:v>0.73765099999999995</c:v>
                </c:pt>
                <c:pt idx="821">
                  <c:v>0.77127100000000004</c:v>
                </c:pt>
                <c:pt idx="822">
                  <c:v>0.73535399999999995</c:v>
                </c:pt>
                <c:pt idx="823">
                  <c:v>0.76920200000000005</c:v>
                </c:pt>
                <c:pt idx="824">
                  <c:v>0.75087400000000004</c:v>
                </c:pt>
                <c:pt idx="825">
                  <c:v>0.73377899999999996</c:v>
                </c:pt>
                <c:pt idx="826">
                  <c:v>0.77418699999999996</c:v>
                </c:pt>
                <c:pt idx="827">
                  <c:v>0.777505</c:v>
                </c:pt>
                <c:pt idx="828">
                  <c:v>0.74355400000000005</c:v>
                </c:pt>
                <c:pt idx="829">
                  <c:v>0.772563</c:v>
                </c:pt>
                <c:pt idx="830">
                  <c:v>0.76101099999999999</c:v>
                </c:pt>
                <c:pt idx="831">
                  <c:v>0.76133799999999996</c:v>
                </c:pt>
                <c:pt idx="832">
                  <c:v>0.76148400000000005</c:v>
                </c:pt>
                <c:pt idx="833">
                  <c:v>0.76388900000000004</c:v>
                </c:pt>
                <c:pt idx="834">
                  <c:v>0.76783699999999999</c:v>
                </c:pt>
                <c:pt idx="835">
                  <c:v>0.759853</c:v>
                </c:pt>
                <c:pt idx="836">
                  <c:v>0.75559600000000005</c:v>
                </c:pt>
                <c:pt idx="837">
                  <c:v>0.74964200000000003</c:v>
                </c:pt>
                <c:pt idx="838">
                  <c:v>0.76834499999999994</c:v>
                </c:pt>
                <c:pt idx="839">
                  <c:v>0.74900900000000004</c:v>
                </c:pt>
                <c:pt idx="840">
                  <c:v>0.79465300000000005</c:v>
                </c:pt>
                <c:pt idx="841">
                  <c:v>0.75622800000000001</c:v>
                </c:pt>
                <c:pt idx="842">
                  <c:v>0.764652</c:v>
                </c:pt>
                <c:pt idx="843">
                  <c:v>0.77373400000000003</c:v>
                </c:pt>
                <c:pt idx="844">
                  <c:v>0.75867600000000002</c:v>
                </c:pt>
                <c:pt idx="845">
                  <c:v>0.76678599999999997</c:v>
                </c:pt>
                <c:pt idx="846">
                  <c:v>0.74886600000000003</c:v>
                </c:pt>
                <c:pt idx="847">
                  <c:v>0.73627100000000001</c:v>
                </c:pt>
                <c:pt idx="848">
                  <c:v>0.75334500000000004</c:v>
                </c:pt>
                <c:pt idx="849">
                  <c:v>0.73428099999999996</c:v>
                </c:pt>
                <c:pt idx="850">
                  <c:v>0.76563599999999998</c:v>
                </c:pt>
                <c:pt idx="851">
                  <c:v>0.77019700000000002</c:v>
                </c:pt>
                <c:pt idx="852">
                  <c:v>0.76400699999999999</c:v>
                </c:pt>
                <c:pt idx="853">
                  <c:v>0.76594600000000002</c:v>
                </c:pt>
                <c:pt idx="854">
                  <c:v>0.75706399999999996</c:v>
                </c:pt>
                <c:pt idx="855">
                  <c:v>0.76073299999999999</c:v>
                </c:pt>
                <c:pt idx="856">
                  <c:v>0.738591</c:v>
                </c:pt>
                <c:pt idx="857">
                  <c:v>0.74615399999999998</c:v>
                </c:pt>
                <c:pt idx="858">
                  <c:v>0.76878400000000002</c:v>
                </c:pt>
                <c:pt idx="859">
                  <c:v>0.77382700000000004</c:v>
                </c:pt>
                <c:pt idx="860">
                  <c:v>0.76141300000000001</c:v>
                </c:pt>
                <c:pt idx="861">
                  <c:v>0.76219700000000001</c:v>
                </c:pt>
                <c:pt idx="862">
                  <c:v>0.78603800000000001</c:v>
                </c:pt>
                <c:pt idx="863">
                  <c:v>0.74965400000000004</c:v>
                </c:pt>
                <c:pt idx="864">
                  <c:v>0.75454500000000002</c:v>
                </c:pt>
                <c:pt idx="865">
                  <c:v>0.77523600000000004</c:v>
                </c:pt>
                <c:pt idx="866">
                  <c:v>0.73338999999999999</c:v>
                </c:pt>
                <c:pt idx="867">
                  <c:v>0.75407800000000003</c:v>
                </c:pt>
                <c:pt idx="868">
                  <c:v>0.75159600000000004</c:v>
                </c:pt>
                <c:pt idx="869">
                  <c:v>0.75427</c:v>
                </c:pt>
                <c:pt idx="870">
                  <c:v>0.75085900000000005</c:v>
                </c:pt>
                <c:pt idx="871">
                  <c:v>0.76897800000000005</c:v>
                </c:pt>
                <c:pt idx="872">
                  <c:v>0.75212900000000005</c:v>
                </c:pt>
                <c:pt idx="873">
                  <c:v>0.78206600000000004</c:v>
                </c:pt>
                <c:pt idx="874">
                  <c:v>0.75381900000000002</c:v>
                </c:pt>
                <c:pt idx="875">
                  <c:v>0.72487599999999996</c:v>
                </c:pt>
                <c:pt idx="876">
                  <c:v>0.74863500000000005</c:v>
                </c:pt>
                <c:pt idx="877">
                  <c:v>0.72771300000000005</c:v>
                </c:pt>
                <c:pt idx="878">
                  <c:v>0.77858499999999997</c:v>
                </c:pt>
                <c:pt idx="879">
                  <c:v>0.76703100000000002</c:v>
                </c:pt>
                <c:pt idx="880">
                  <c:v>0.75937500000000002</c:v>
                </c:pt>
                <c:pt idx="881">
                  <c:v>0.72587599999999997</c:v>
                </c:pt>
                <c:pt idx="882">
                  <c:v>0.78229800000000005</c:v>
                </c:pt>
                <c:pt idx="883">
                  <c:v>0.77025500000000002</c:v>
                </c:pt>
                <c:pt idx="884">
                  <c:v>0.77368400000000004</c:v>
                </c:pt>
                <c:pt idx="885">
                  <c:v>0.76733899999999999</c:v>
                </c:pt>
                <c:pt idx="886">
                  <c:v>0.76280400000000004</c:v>
                </c:pt>
                <c:pt idx="887">
                  <c:v>0.74527600000000005</c:v>
                </c:pt>
                <c:pt idx="888">
                  <c:v>0.74753000000000003</c:v>
                </c:pt>
                <c:pt idx="889">
                  <c:v>0.765625</c:v>
                </c:pt>
                <c:pt idx="890">
                  <c:v>0.77412800000000004</c:v>
                </c:pt>
                <c:pt idx="891">
                  <c:v>0.75270800000000004</c:v>
                </c:pt>
                <c:pt idx="892">
                  <c:v>0.74421099999999996</c:v>
                </c:pt>
                <c:pt idx="893">
                  <c:v>0.74787099999999995</c:v>
                </c:pt>
                <c:pt idx="894">
                  <c:v>0.74964799999999998</c:v>
                </c:pt>
                <c:pt idx="895">
                  <c:v>0.76160700000000003</c:v>
                </c:pt>
                <c:pt idx="896">
                  <c:v>0.76062799999999997</c:v>
                </c:pt>
                <c:pt idx="897">
                  <c:v>0.74750899999999998</c:v>
                </c:pt>
                <c:pt idx="898">
                  <c:v>0.78143899999999999</c:v>
                </c:pt>
                <c:pt idx="899">
                  <c:v>0.74807699999999999</c:v>
                </c:pt>
                <c:pt idx="900">
                  <c:v>0.76017900000000005</c:v>
                </c:pt>
                <c:pt idx="901">
                  <c:v>0.75739400000000001</c:v>
                </c:pt>
                <c:pt idx="902">
                  <c:v>0.76333899999999999</c:v>
                </c:pt>
                <c:pt idx="903">
                  <c:v>0.74956400000000001</c:v>
                </c:pt>
                <c:pt idx="904">
                  <c:v>0.78277799999999997</c:v>
                </c:pt>
                <c:pt idx="905">
                  <c:v>0.77481500000000003</c:v>
                </c:pt>
                <c:pt idx="906">
                  <c:v>0.76424800000000004</c:v>
                </c:pt>
                <c:pt idx="907">
                  <c:v>0.77094300000000004</c:v>
                </c:pt>
                <c:pt idx="908">
                  <c:v>0.75520399999999999</c:v>
                </c:pt>
                <c:pt idx="909">
                  <c:v>0.77436400000000005</c:v>
                </c:pt>
                <c:pt idx="910">
                  <c:v>0.73823499999999997</c:v>
                </c:pt>
                <c:pt idx="911">
                  <c:v>0.766903</c:v>
                </c:pt>
                <c:pt idx="912">
                  <c:v>0.76903500000000002</c:v>
                </c:pt>
                <c:pt idx="913">
                  <c:v>0.77055700000000005</c:v>
                </c:pt>
                <c:pt idx="914">
                  <c:v>0.74852200000000002</c:v>
                </c:pt>
                <c:pt idx="915">
                  <c:v>0.75417400000000001</c:v>
                </c:pt>
                <c:pt idx="916">
                  <c:v>0.77405999999999997</c:v>
                </c:pt>
                <c:pt idx="917">
                  <c:v>0.75348400000000004</c:v>
                </c:pt>
                <c:pt idx="918">
                  <c:v>0.76224999999999998</c:v>
                </c:pt>
                <c:pt idx="919">
                  <c:v>0.76516200000000001</c:v>
                </c:pt>
                <c:pt idx="920">
                  <c:v>0.76601799999999998</c:v>
                </c:pt>
                <c:pt idx="921">
                  <c:v>0.76163199999999998</c:v>
                </c:pt>
                <c:pt idx="922">
                  <c:v>0.76520100000000002</c:v>
                </c:pt>
                <c:pt idx="923">
                  <c:v>0.75331000000000004</c:v>
                </c:pt>
                <c:pt idx="924">
                  <c:v>0.78617999999999999</c:v>
                </c:pt>
                <c:pt idx="925">
                  <c:v>0.74752099999999999</c:v>
                </c:pt>
                <c:pt idx="926">
                  <c:v>0.74494000000000005</c:v>
                </c:pt>
                <c:pt idx="927">
                  <c:v>0.74608699999999994</c:v>
                </c:pt>
                <c:pt idx="928">
                  <c:v>0.74578100000000003</c:v>
                </c:pt>
                <c:pt idx="929">
                  <c:v>0.75275300000000001</c:v>
                </c:pt>
                <c:pt idx="930">
                  <c:v>0.76654500000000003</c:v>
                </c:pt>
                <c:pt idx="931">
                  <c:v>0.75392700000000001</c:v>
                </c:pt>
                <c:pt idx="932">
                  <c:v>0.76214300000000001</c:v>
                </c:pt>
                <c:pt idx="933">
                  <c:v>0.74327600000000005</c:v>
                </c:pt>
                <c:pt idx="934">
                  <c:v>0.75996300000000006</c:v>
                </c:pt>
                <c:pt idx="935">
                  <c:v>0.75536300000000001</c:v>
                </c:pt>
                <c:pt idx="936">
                  <c:v>0.78342599999999996</c:v>
                </c:pt>
                <c:pt idx="937">
                  <c:v>0.75300500000000004</c:v>
                </c:pt>
                <c:pt idx="938">
                  <c:v>0.76146800000000003</c:v>
                </c:pt>
                <c:pt idx="939">
                  <c:v>0.76084700000000005</c:v>
                </c:pt>
                <c:pt idx="940">
                  <c:v>0.74619500000000005</c:v>
                </c:pt>
                <c:pt idx="941">
                  <c:v>0.76127299999999998</c:v>
                </c:pt>
                <c:pt idx="942">
                  <c:v>0.76158000000000003</c:v>
                </c:pt>
                <c:pt idx="943">
                  <c:v>0.77393699999999999</c:v>
                </c:pt>
                <c:pt idx="944">
                  <c:v>0.76514599999999999</c:v>
                </c:pt>
                <c:pt idx="945">
                  <c:v>0.74040099999999998</c:v>
                </c:pt>
                <c:pt idx="946">
                  <c:v>0.75900199999999995</c:v>
                </c:pt>
                <c:pt idx="947">
                  <c:v>0.763428</c:v>
                </c:pt>
                <c:pt idx="948">
                  <c:v>0.74254200000000004</c:v>
                </c:pt>
                <c:pt idx="949">
                  <c:v>0.76298200000000005</c:v>
                </c:pt>
                <c:pt idx="950">
                  <c:v>0.73825600000000002</c:v>
                </c:pt>
                <c:pt idx="951">
                  <c:v>0.75413799999999998</c:v>
                </c:pt>
                <c:pt idx="952">
                  <c:v>0.76598500000000003</c:v>
                </c:pt>
                <c:pt idx="953">
                  <c:v>0.73333300000000001</c:v>
                </c:pt>
                <c:pt idx="954">
                  <c:v>0.74932200000000004</c:v>
                </c:pt>
                <c:pt idx="955">
                  <c:v>0.77630600000000005</c:v>
                </c:pt>
                <c:pt idx="956">
                  <c:v>0.74436899999999995</c:v>
                </c:pt>
                <c:pt idx="957">
                  <c:v>0.75459399999999999</c:v>
                </c:pt>
                <c:pt idx="958">
                  <c:v>0.76025399999999999</c:v>
                </c:pt>
                <c:pt idx="959">
                  <c:v>0.763243</c:v>
                </c:pt>
                <c:pt idx="960">
                  <c:v>0.75612800000000002</c:v>
                </c:pt>
                <c:pt idx="961">
                  <c:v>0.73572599999999999</c:v>
                </c:pt>
                <c:pt idx="962">
                  <c:v>0.764324</c:v>
                </c:pt>
                <c:pt idx="963">
                  <c:v>0.74849600000000005</c:v>
                </c:pt>
                <c:pt idx="964">
                  <c:v>0.76039100000000004</c:v>
                </c:pt>
                <c:pt idx="965">
                  <c:v>0.76054900000000003</c:v>
                </c:pt>
                <c:pt idx="966">
                  <c:v>0.76672700000000005</c:v>
                </c:pt>
                <c:pt idx="967">
                  <c:v>0.75779799999999997</c:v>
                </c:pt>
                <c:pt idx="968">
                  <c:v>0.76860300000000004</c:v>
                </c:pt>
                <c:pt idx="969">
                  <c:v>0.76844000000000001</c:v>
                </c:pt>
                <c:pt idx="970">
                  <c:v>0.75238899999999997</c:v>
                </c:pt>
                <c:pt idx="971">
                  <c:v>0.75579300000000005</c:v>
                </c:pt>
                <c:pt idx="972">
                  <c:v>0.77448399999999995</c:v>
                </c:pt>
                <c:pt idx="973">
                  <c:v>0.76527999999999996</c:v>
                </c:pt>
                <c:pt idx="974">
                  <c:v>0.77444400000000002</c:v>
                </c:pt>
                <c:pt idx="975">
                  <c:v>0.76488</c:v>
                </c:pt>
                <c:pt idx="976">
                  <c:v>0.75711700000000004</c:v>
                </c:pt>
                <c:pt idx="977">
                  <c:v>0.74353100000000005</c:v>
                </c:pt>
                <c:pt idx="978">
                  <c:v>0.76245700000000005</c:v>
                </c:pt>
                <c:pt idx="979">
                  <c:v>0.77267799999999998</c:v>
                </c:pt>
                <c:pt idx="980">
                  <c:v>0.767293</c:v>
                </c:pt>
                <c:pt idx="981">
                  <c:v>0.74738700000000002</c:v>
                </c:pt>
                <c:pt idx="982">
                  <c:v>0.78220999999999996</c:v>
                </c:pt>
                <c:pt idx="983">
                  <c:v>0.77796600000000005</c:v>
                </c:pt>
                <c:pt idx="984">
                  <c:v>0.75376299999999996</c:v>
                </c:pt>
                <c:pt idx="985">
                  <c:v>0.76856599999999997</c:v>
                </c:pt>
                <c:pt idx="986">
                  <c:v>0.75148899999999996</c:v>
                </c:pt>
                <c:pt idx="987">
                  <c:v>0.73620399999999997</c:v>
                </c:pt>
                <c:pt idx="988">
                  <c:v>0.76494700000000004</c:v>
                </c:pt>
                <c:pt idx="989">
                  <c:v>0.76541199999999998</c:v>
                </c:pt>
                <c:pt idx="990">
                  <c:v>0.75653000000000004</c:v>
                </c:pt>
                <c:pt idx="991">
                  <c:v>0.754386</c:v>
                </c:pt>
                <c:pt idx="992">
                  <c:v>0.778277</c:v>
                </c:pt>
                <c:pt idx="993">
                  <c:v>0.75207599999999997</c:v>
                </c:pt>
                <c:pt idx="994">
                  <c:v>0.76429899999999995</c:v>
                </c:pt>
                <c:pt idx="995">
                  <c:v>0.74372799999999994</c:v>
                </c:pt>
                <c:pt idx="996">
                  <c:v>0.753633</c:v>
                </c:pt>
                <c:pt idx="997">
                  <c:v>0.75661800000000001</c:v>
                </c:pt>
                <c:pt idx="998">
                  <c:v>0.77724800000000005</c:v>
                </c:pt>
                <c:pt idx="999">
                  <c:v>0.77235600000000004</c:v>
                </c:pt>
                <c:pt idx="1000">
                  <c:v>0.76588000000000001</c:v>
                </c:pt>
                <c:pt idx="1001">
                  <c:v>0.77509399999999995</c:v>
                </c:pt>
                <c:pt idx="1002">
                  <c:v>0.76407899999999995</c:v>
                </c:pt>
                <c:pt idx="1003">
                  <c:v>0.76025200000000004</c:v>
                </c:pt>
                <c:pt idx="1004">
                  <c:v>0.74689700000000003</c:v>
                </c:pt>
                <c:pt idx="1005">
                  <c:v>0.75909099999999996</c:v>
                </c:pt>
                <c:pt idx="1006">
                  <c:v>0.75773900000000005</c:v>
                </c:pt>
                <c:pt idx="1007">
                  <c:v>0.74514400000000003</c:v>
                </c:pt>
                <c:pt idx="1008">
                  <c:v>0.732881</c:v>
                </c:pt>
                <c:pt idx="1009">
                  <c:v>0.76285199999999997</c:v>
                </c:pt>
                <c:pt idx="1010">
                  <c:v>0.77690899999999996</c:v>
                </c:pt>
                <c:pt idx="1011">
                  <c:v>0.75</c:v>
                </c:pt>
                <c:pt idx="1012">
                  <c:v>0.74111700000000003</c:v>
                </c:pt>
                <c:pt idx="1013">
                  <c:v>0.771455</c:v>
                </c:pt>
                <c:pt idx="1014">
                  <c:v>0.73996499999999998</c:v>
                </c:pt>
                <c:pt idx="1015">
                  <c:v>0.73567800000000005</c:v>
                </c:pt>
                <c:pt idx="1016">
                  <c:v>0.77197000000000005</c:v>
                </c:pt>
                <c:pt idx="1017">
                  <c:v>0.73826499999999995</c:v>
                </c:pt>
                <c:pt idx="1018">
                  <c:v>0.77639599999999998</c:v>
                </c:pt>
                <c:pt idx="1019">
                  <c:v>0.75303600000000004</c:v>
                </c:pt>
                <c:pt idx="1020">
                  <c:v>0.76921700000000004</c:v>
                </c:pt>
                <c:pt idx="1021">
                  <c:v>0.75567600000000001</c:v>
                </c:pt>
                <c:pt idx="1022">
                  <c:v>0.75783999999999996</c:v>
                </c:pt>
                <c:pt idx="1023">
                  <c:v>0.76256699999999999</c:v>
                </c:pt>
                <c:pt idx="1024">
                  <c:v>0.74368199999999995</c:v>
                </c:pt>
                <c:pt idx="1025">
                  <c:v>0.734958</c:v>
                </c:pt>
                <c:pt idx="1026">
                  <c:v>0.73378399999999999</c:v>
                </c:pt>
                <c:pt idx="1027">
                  <c:v>0.75583500000000003</c:v>
                </c:pt>
                <c:pt idx="1028">
                  <c:v>0.774953</c:v>
                </c:pt>
                <c:pt idx="1029">
                  <c:v>0.74020799999999998</c:v>
                </c:pt>
                <c:pt idx="1030">
                  <c:v>0.75105599999999995</c:v>
                </c:pt>
                <c:pt idx="1031">
                  <c:v>0.75854100000000002</c:v>
                </c:pt>
                <c:pt idx="1032">
                  <c:v>0.76918900000000001</c:v>
                </c:pt>
                <c:pt idx="1033">
                  <c:v>0.78197300000000003</c:v>
                </c:pt>
                <c:pt idx="1034">
                  <c:v>0.77528300000000006</c:v>
                </c:pt>
                <c:pt idx="1035">
                  <c:v>0.75237299999999996</c:v>
                </c:pt>
                <c:pt idx="1036">
                  <c:v>0.76316700000000004</c:v>
                </c:pt>
                <c:pt idx="1037">
                  <c:v>0.760606</c:v>
                </c:pt>
                <c:pt idx="1038">
                  <c:v>0.74320600000000003</c:v>
                </c:pt>
                <c:pt idx="1039">
                  <c:v>0.77134999999999998</c:v>
                </c:pt>
                <c:pt idx="1040">
                  <c:v>0.75139900000000004</c:v>
                </c:pt>
                <c:pt idx="1041">
                  <c:v>0.753274</c:v>
                </c:pt>
                <c:pt idx="1042">
                  <c:v>0.77481299999999997</c:v>
                </c:pt>
                <c:pt idx="1043">
                  <c:v>0.74991200000000002</c:v>
                </c:pt>
                <c:pt idx="1044">
                  <c:v>0.73557399999999995</c:v>
                </c:pt>
                <c:pt idx="1045">
                  <c:v>0.74605999999999995</c:v>
                </c:pt>
                <c:pt idx="1046">
                  <c:v>0.76243099999999997</c:v>
                </c:pt>
                <c:pt idx="1047">
                  <c:v>0.74629599999999996</c:v>
                </c:pt>
                <c:pt idx="1048">
                  <c:v>0.75008900000000001</c:v>
                </c:pt>
                <c:pt idx="1049">
                  <c:v>0.760297</c:v>
                </c:pt>
                <c:pt idx="1050">
                  <c:v>0.76610500000000004</c:v>
                </c:pt>
                <c:pt idx="1051">
                  <c:v>0.77875899999999998</c:v>
                </c:pt>
                <c:pt idx="1052">
                  <c:v>0.76763599999999999</c:v>
                </c:pt>
                <c:pt idx="1053">
                  <c:v>0.72754600000000003</c:v>
                </c:pt>
                <c:pt idx="1054">
                  <c:v>0.74473699999999998</c:v>
                </c:pt>
                <c:pt idx="1055">
                  <c:v>0.76252299999999995</c:v>
                </c:pt>
                <c:pt idx="1056">
                  <c:v>0.75683100000000003</c:v>
                </c:pt>
                <c:pt idx="1057">
                  <c:v>0.741012</c:v>
                </c:pt>
                <c:pt idx="1058">
                  <c:v>0.75906600000000002</c:v>
                </c:pt>
                <c:pt idx="1059">
                  <c:v>0.74639900000000003</c:v>
                </c:pt>
                <c:pt idx="1060">
                  <c:v>0.76617599999999997</c:v>
                </c:pt>
                <c:pt idx="1061">
                  <c:v>0.76107100000000005</c:v>
                </c:pt>
                <c:pt idx="1062">
                  <c:v>0.754579</c:v>
                </c:pt>
                <c:pt idx="1063">
                  <c:v>0.74748700000000001</c:v>
                </c:pt>
                <c:pt idx="1064">
                  <c:v>0.75035700000000005</c:v>
                </c:pt>
                <c:pt idx="1065">
                  <c:v>0.76014199999999998</c:v>
                </c:pt>
                <c:pt idx="1066">
                  <c:v>0.770872</c:v>
                </c:pt>
                <c:pt idx="1067">
                  <c:v>0.76373599999999997</c:v>
                </c:pt>
                <c:pt idx="1068">
                  <c:v>0.76141300000000001</c:v>
                </c:pt>
                <c:pt idx="1069">
                  <c:v>0.75492999999999999</c:v>
                </c:pt>
                <c:pt idx="1070">
                  <c:v>0.74575400000000003</c:v>
                </c:pt>
                <c:pt idx="1071">
                  <c:v>0.73985900000000004</c:v>
                </c:pt>
                <c:pt idx="1072">
                  <c:v>0.77110699999999999</c:v>
                </c:pt>
                <c:pt idx="1073">
                  <c:v>0.74982800000000005</c:v>
                </c:pt>
                <c:pt idx="1074">
                  <c:v>0.72297500000000003</c:v>
                </c:pt>
                <c:pt idx="1075">
                  <c:v>0.75053599999999998</c:v>
                </c:pt>
                <c:pt idx="1076">
                  <c:v>0.76554299999999997</c:v>
                </c:pt>
                <c:pt idx="1077">
                  <c:v>0.72991600000000001</c:v>
                </c:pt>
                <c:pt idx="1078">
                  <c:v>0.73538499999999996</c:v>
                </c:pt>
                <c:pt idx="1079">
                  <c:v>0.741012</c:v>
                </c:pt>
                <c:pt idx="1080">
                  <c:v>0.76666699999999999</c:v>
                </c:pt>
                <c:pt idx="1081">
                  <c:v>0.77436799999999995</c:v>
                </c:pt>
                <c:pt idx="1082">
                  <c:v>0.75817199999999996</c:v>
                </c:pt>
                <c:pt idx="1083">
                  <c:v>0.76420699999999997</c:v>
                </c:pt>
                <c:pt idx="1084">
                  <c:v>0.73968500000000004</c:v>
                </c:pt>
                <c:pt idx="1085">
                  <c:v>0.76881900000000003</c:v>
                </c:pt>
                <c:pt idx="1086">
                  <c:v>0.75539800000000001</c:v>
                </c:pt>
                <c:pt idx="1087">
                  <c:v>0.74147600000000002</c:v>
                </c:pt>
                <c:pt idx="1088">
                  <c:v>0.80257400000000001</c:v>
                </c:pt>
                <c:pt idx="1089">
                  <c:v>0.74912299999999998</c:v>
                </c:pt>
                <c:pt idx="1090">
                  <c:v>0.76066999999999996</c:v>
                </c:pt>
                <c:pt idx="1091">
                  <c:v>0.74938099999999996</c:v>
                </c:pt>
                <c:pt idx="1092">
                  <c:v>0.75933099999999998</c:v>
                </c:pt>
                <c:pt idx="1093">
                  <c:v>0.76105999999999996</c:v>
                </c:pt>
                <c:pt idx="1094">
                  <c:v>0.74687999999999999</c:v>
                </c:pt>
                <c:pt idx="1095">
                  <c:v>0.76200699999999999</c:v>
                </c:pt>
                <c:pt idx="1096">
                  <c:v>0.75026199999999998</c:v>
                </c:pt>
                <c:pt idx="1097">
                  <c:v>0.73737200000000003</c:v>
                </c:pt>
                <c:pt idx="1098">
                  <c:v>0.76162200000000002</c:v>
                </c:pt>
                <c:pt idx="1099">
                  <c:v>0.75561500000000004</c:v>
                </c:pt>
                <c:pt idx="1100">
                  <c:v>0.769482</c:v>
                </c:pt>
                <c:pt idx="1101">
                  <c:v>0.74835799999999997</c:v>
                </c:pt>
                <c:pt idx="1102">
                  <c:v>0.75914000000000004</c:v>
                </c:pt>
                <c:pt idx="1103">
                  <c:v>0.75948899999999997</c:v>
                </c:pt>
                <c:pt idx="1104">
                  <c:v>0.73823499999999997</c:v>
                </c:pt>
                <c:pt idx="1105">
                  <c:v>0.74039100000000002</c:v>
                </c:pt>
                <c:pt idx="1106">
                  <c:v>0.779775</c:v>
                </c:pt>
                <c:pt idx="1107">
                  <c:v>0.75727100000000003</c:v>
                </c:pt>
                <c:pt idx="1108">
                  <c:v>0.75681799999999999</c:v>
                </c:pt>
                <c:pt idx="1109">
                  <c:v>0.77320800000000001</c:v>
                </c:pt>
                <c:pt idx="1110">
                  <c:v>0.73560499999999995</c:v>
                </c:pt>
                <c:pt idx="1111">
                  <c:v>0.76297000000000004</c:v>
                </c:pt>
                <c:pt idx="1112">
                  <c:v>0.77197000000000005</c:v>
                </c:pt>
                <c:pt idx="1113">
                  <c:v>0.76610800000000001</c:v>
                </c:pt>
                <c:pt idx="1114">
                  <c:v>0.76778999999999997</c:v>
                </c:pt>
                <c:pt idx="1115">
                  <c:v>0.75830299999999995</c:v>
                </c:pt>
                <c:pt idx="1116">
                  <c:v>0.74795</c:v>
                </c:pt>
                <c:pt idx="1117">
                  <c:v>0.76</c:v>
                </c:pt>
                <c:pt idx="1118">
                  <c:v>0.73866699999999996</c:v>
                </c:pt>
                <c:pt idx="1119">
                  <c:v>0.75435200000000002</c:v>
                </c:pt>
                <c:pt idx="1120">
                  <c:v>0.74483900000000003</c:v>
                </c:pt>
                <c:pt idx="1121">
                  <c:v>0.78045100000000001</c:v>
                </c:pt>
                <c:pt idx="1122">
                  <c:v>0.74854699999999996</c:v>
                </c:pt>
                <c:pt idx="1123">
                  <c:v>0.75914000000000004</c:v>
                </c:pt>
                <c:pt idx="1124">
                  <c:v>0.74620699999999995</c:v>
                </c:pt>
                <c:pt idx="1125">
                  <c:v>0.74516700000000002</c:v>
                </c:pt>
                <c:pt idx="1126">
                  <c:v>0.77726399999999995</c:v>
                </c:pt>
                <c:pt idx="1127">
                  <c:v>0.736842</c:v>
                </c:pt>
                <c:pt idx="1128">
                  <c:v>0.76039100000000004</c:v>
                </c:pt>
                <c:pt idx="1129">
                  <c:v>0.77009300000000003</c:v>
                </c:pt>
                <c:pt idx="1130">
                  <c:v>0.75359699999999996</c:v>
                </c:pt>
                <c:pt idx="1131">
                  <c:v>0.752189</c:v>
                </c:pt>
                <c:pt idx="1132">
                  <c:v>0.74295500000000003</c:v>
                </c:pt>
                <c:pt idx="1133">
                  <c:v>0.766123</c:v>
                </c:pt>
                <c:pt idx="1134">
                  <c:v>0.77640200000000004</c:v>
                </c:pt>
                <c:pt idx="1135">
                  <c:v>0.77233600000000002</c:v>
                </c:pt>
                <c:pt idx="1136">
                  <c:v>0.77067399999999997</c:v>
                </c:pt>
                <c:pt idx="1137">
                  <c:v>0.76863499999999996</c:v>
                </c:pt>
                <c:pt idx="1138">
                  <c:v>0.76957299999999995</c:v>
                </c:pt>
                <c:pt idx="1139">
                  <c:v>0.76210699999999998</c:v>
                </c:pt>
                <c:pt idx="1140">
                  <c:v>0.75297199999999997</c:v>
                </c:pt>
                <c:pt idx="1141">
                  <c:v>0.757517</c:v>
                </c:pt>
                <c:pt idx="1142">
                  <c:v>0.76504700000000003</c:v>
                </c:pt>
                <c:pt idx="1143">
                  <c:v>0.75429599999999997</c:v>
                </c:pt>
                <c:pt idx="1144">
                  <c:v>0.74709899999999996</c:v>
                </c:pt>
                <c:pt idx="1145">
                  <c:v>0.76195500000000005</c:v>
                </c:pt>
                <c:pt idx="1146">
                  <c:v>0.76148400000000005</c:v>
                </c:pt>
                <c:pt idx="1147">
                  <c:v>0.74873599999999996</c:v>
                </c:pt>
                <c:pt idx="1148">
                  <c:v>0.75759299999999996</c:v>
                </c:pt>
                <c:pt idx="1149">
                  <c:v>0.75493500000000002</c:v>
                </c:pt>
                <c:pt idx="1150">
                  <c:v>0.777694</c:v>
                </c:pt>
                <c:pt idx="1151">
                  <c:v>0.74485800000000002</c:v>
                </c:pt>
                <c:pt idx="1152">
                  <c:v>0.75470700000000002</c:v>
                </c:pt>
                <c:pt idx="1153">
                  <c:v>0.75197899999999995</c:v>
                </c:pt>
                <c:pt idx="1154">
                  <c:v>0.76511200000000001</c:v>
                </c:pt>
                <c:pt idx="1155">
                  <c:v>0.75822800000000001</c:v>
                </c:pt>
                <c:pt idx="1156">
                  <c:v>0.74900500000000003</c:v>
                </c:pt>
                <c:pt idx="1157">
                  <c:v>0.73703700000000005</c:v>
                </c:pt>
                <c:pt idx="1158">
                  <c:v>0.76361999999999997</c:v>
                </c:pt>
                <c:pt idx="1159">
                  <c:v>0.74185199999999996</c:v>
                </c:pt>
                <c:pt idx="1160">
                  <c:v>0.75747299999999995</c:v>
                </c:pt>
                <c:pt idx="1161">
                  <c:v>0.74397199999999997</c:v>
                </c:pt>
                <c:pt idx="1162">
                  <c:v>0.76998100000000003</c:v>
                </c:pt>
                <c:pt idx="1163">
                  <c:v>0.74079200000000001</c:v>
                </c:pt>
                <c:pt idx="1164">
                  <c:v>0.73112200000000005</c:v>
                </c:pt>
                <c:pt idx="1165">
                  <c:v>0.75941499999999995</c:v>
                </c:pt>
                <c:pt idx="1166">
                  <c:v>0.767652</c:v>
                </c:pt>
                <c:pt idx="1167">
                  <c:v>0.75314199999999998</c:v>
                </c:pt>
                <c:pt idx="1168">
                  <c:v>0.76241000000000003</c:v>
                </c:pt>
                <c:pt idx="1169">
                  <c:v>0.75097700000000001</c:v>
                </c:pt>
                <c:pt idx="1170">
                  <c:v>0.76857699999999995</c:v>
                </c:pt>
                <c:pt idx="1171">
                  <c:v>0.764158</c:v>
                </c:pt>
                <c:pt idx="1172">
                  <c:v>0.75795199999999996</c:v>
                </c:pt>
                <c:pt idx="1173">
                  <c:v>0.75756500000000004</c:v>
                </c:pt>
                <c:pt idx="1174">
                  <c:v>0.72943100000000005</c:v>
                </c:pt>
                <c:pt idx="1175">
                  <c:v>0.78069900000000003</c:v>
                </c:pt>
                <c:pt idx="1176">
                  <c:v>0.75227299999999997</c:v>
                </c:pt>
                <c:pt idx="1177">
                  <c:v>0.78394600000000003</c:v>
                </c:pt>
                <c:pt idx="1178">
                  <c:v>0.75800699999999999</c:v>
                </c:pt>
                <c:pt idx="1179">
                  <c:v>0.746838</c:v>
                </c:pt>
                <c:pt idx="1180">
                  <c:v>0.75139900000000004</c:v>
                </c:pt>
                <c:pt idx="1181">
                  <c:v>0.76148400000000005</c:v>
                </c:pt>
                <c:pt idx="1182">
                  <c:v>0.75235600000000002</c:v>
                </c:pt>
                <c:pt idx="1183">
                  <c:v>0.74024400000000001</c:v>
                </c:pt>
                <c:pt idx="1184">
                  <c:v>0.76160700000000003</c:v>
                </c:pt>
                <c:pt idx="1185">
                  <c:v>0.74618099999999998</c:v>
                </c:pt>
                <c:pt idx="1186">
                  <c:v>0.76284200000000002</c:v>
                </c:pt>
                <c:pt idx="1187">
                  <c:v>0.75749100000000003</c:v>
                </c:pt>
                <c:pt idx="1188">
                  <c:v>0.75827299999999997</c:v>
                </c:pt>
                <c:pt idx="1189">
                  <c:v>0.76028399999999996</c:v>
                </c:pt>
                <c:pt idx="1190">
                  <c:v>0.75326499999999996</c:v>
                </c:pt>
                <c:pt idx="1191">
                  <c:v>0.760432</c:v>
                </c:pt>
                <c:pt idx="1192">
                  <c:v>0.75891600000000004</c:v>
                </c:pt>
                <c:pt idx="1193">
                  <c:v>0.74965199999999999</c:v>
                </c:pt>
                <c:pt idx="1194">
                  <c:v>0.79455600000000004</c:v>
                </c:pt>
                <c:pt idx="1195">
                  <c:v>0.74363299999999999</c:v>
                </c:pt>
                <c:pt idx="1196">
                  <c:v>0.76323300000000005</c:v>
                </c:pt>
                <c:pt idx="1197">
                  <c:v>0.78297099999999997</c:v>
                </c:pt>
                <c:pt idx="1198">
                  <c:v>0.74528300000000003</c:v>
                </c:pt>
                <c:pt idx="1199">
                  <c:v>0.75060700000000002</c:v>
                </c:pt>
                <c:pt idx="1200">
                  <c:v>0.782806</c:v>
                </c:pt>
                <c:pt idx="1201">
                  <c:v>0.75316899999999998</c:v>
                </c:pt>
                <c:pt idx="1202">
                  <c:v>0.75124100000000005</c:v>
                </c:pt>
                <c:pt idx="1203">
                  <c:v>0.73460199999999998</c:v>
                </c:pt>
                <c:pt idx="1204">
                  <c:v>0.76432500000000003</c:v>
                </c:pt>
                <c:pt idx="1205">
                  <c:v>0.73965199999999998</c:v>
                </c:pt>
                <c:pt idx="1206">
                  <c:v>0.736317</c:v>
                </c:pt>
                <c:pt idx="1207">
                  <c:v>0.74875899999999995</c:v>
                </c:pt>
                <c:pt idx="1208">
                  <c:v>0.75485000000000002</c:v>
                </c:pt>
                <c:pt idx="1209">
                  <c:v>0.76161000000000001</c:v>
                </c:pt>
                <c:pt idx="1210">
                  <c:v>0.77485700000000002</c:v>
                </c:pt>
                <c:pt idx="1211">
                  <c:v>0.761181</c:v>
                </c:pt>
                <c:pt idx="1212">
                  <c:v>0.76259100000000002</c:v>
                </c:pt>
                <c:pt idx="1213">
                  <c:v>0.76060099999999997</c:v>
                </c:pt>
                <c:pt idx="1214">
                  <c:v>0.74285699999999999</c:v>
                </c:pt>
                <c:pt idx="1215">
                  <c:v>0.75535399999999997</c:v>
                </c:pt>
                <c:pt idx="1216">
                  <c:v>0.77826899999999999</c:v>
                </c:pt>
                <c:pt idx="1217">
                  <c:v>0.74912599999999996</c:v>
                </c:pt>
                <c:pt idx="1218">
                  <c:v>0.76390800000000003</c:v>
                </c:pt>
                <c:pt idx="1219">
                  <c:v>0.76141599999999998</c:v>
                </c:pt>
                <c:pt idx="1220">
                  <c:v>0.78294399999999997</c:v>
                </c:pt>
                <c:pt idx="1221">
                  <c:v>0.74315100000000001</c:v>
                </c:pt>
                <c:pt idx="1222">
                  <c:v>0.75802899999999995</c:v>
                </c:pt>
                <c:pt idx="1223">
                  <c:v>0.77621700000000005</c:v>
                </c:pt>
                <c:pt idx="1224">
                  <c:v>0.74455800000000005</c:v>
                </c:pt>
                <c:pt idx="1225">
                  <c:v>0.71935000000000004</c:v>
                </c:pt>
                <c:pt idx="1226">
                  <c:v>0.73754299999999995</c:v>
                </c:pt>
                <c:pt idx="1227">
                  <c:v>0.75071399999999999</c:v>
                </c:pt>
                <c:pt idx="1228">
                  <c:v>0.74295900000000004</c:v>
                </c:pt>
                <c:pt idx="1229">
                  <c:v>0.75939699999999999</c:v>
                </c:pt>
                <c:pt idx="1230">
                  <c:v>0.75343899999999997</c:v>
                </c:pt>
                <c:pt idx="1231">
                  <c:v>0.75644299999999998</c:v>
                </c:pt>
                <c:pt idx="1232">
                  <c:v>0.76014599999999999</c:v>
                </c:pt>
                <c:pt idx="1233">
                  <c:v>0.76497300000000001</c:v>
                </c:pt>
                <c:pt idx="1234">
                  <c:v>0.75220500000000001</c:v>
                </c:pt>
                <c:pt idx="1235">
                  <c:v>0.77518100000000001</c:v>
                </c:pt>
                <c:pt idx="1236">
                  <c:v>0.75505199999999995</c:v>
                </c:pt>
                <c:pt idx="1237">
                  <c:v>0.73674499999999998</c:v>
                </c:pt>
                <c:pt idx="1238">
                  <c:v>0.74780400000000002</c:v>
                </c:pt>
                <c:pt idx="1239">
                  <c:v>0.77629099999999995</c:v>
                </c:pt>
                <c:pt idx="1240">
                  <c:v>0.77103299999999997</c:v>
                </c:pt>
                <c:pt idx="1241">
                  <c:v>0.75880300000000001</c:v>
                </c:pt>
                <c:pt idx="1242">
                  <c:v>0.74947399999999997</c:v>
                </c:pt>
                <c:pt idx="1243">
                  <c:v>0.77825299999999997</c:v>
                </c:pt>
                <c:pt idx="1244">
                  <c:v>0.78288999999999997</c:v>
                </c:pt>
                <c:pt idx="1245">
                  <c:v>0.77218200000000004</c:v>
                </c:pt>
                <c:pt idx="1246">
                  <c:v>0.77166400000000002</c:v>
                </c:pt>
                <c:pt idx="1247">
                  <c:v>0.76601799999999998</c:v>
                </c:pt>
                <c:pt idx="1248">
                  <c:v>0.77258099999999996</c:v>
                </c:pt>
                <c:pt idx="1249">
                  <c:v>0.76924499999999996</c:v>
                </c:pt>
                <c:pt idx="1250">
                  <c:v>0.75724800000000003</c:v>
                </c:pt>
                <c:pt idx="1251">
                  <c:v>0.75848099999999996</c:v>
                </c:pt>
                <c:pt idx="1252">
                  <c:v>0.75</c:v>
                </c:pt>
                <c:pt idx="1253">
                  <c:v>0.74823300000000004</c:v>
                </c:pt>
                <c:pt idx="1254">
                  <c:v>0.74333300000000002</c:v>
                </c:pt>
                <c:pt idx="1255">
                  <c:v>0.75950300000000004</c:v>
                </c:pt>
                <c:pt idx="1256">
                  <c:v>0.74680500000000005</c:v>
                </c:pt>
                <c:pt idx="1257">
                  <c:v>0.75395699999999999</c:v>
                </c:pt>
                <c:pt idx="1258">
                  <c:v>0.76472700000000005</c:v>
                </c:pt>
                <c:pt idx="1259">
                  <c:v>0.75637299999999996</c:v>
                </c:pt>
                <c:pt idx="1260">
                  <c:v>0.75263199999999997</c:v>
                </c:pt>
                <c:pt idx="1261">
                  <c:v>0.76558599999999999</c:v>
                </c:pt>
                <c:pt idx="1262">
                  <c:v>0.76971800000000001</c:v>
                </c:pt>
                <c:pt idx="1263">
                  <c:v>0.75706399999999996</c:v>
                </c:pt>
                <c:pt idx="1264">
                  <c:v>0.75937500000000002</c:v>
                </c:pt>
                <c:pt idx="1265">
                  <c:v>0.79048499999999999</c:v>
                </c:pt>
                <c:pt idx="1266">
                  <c:v>0.77269299999999996</c:v>
                </c:pt>
                <c:pt idx="1267">
                  <c:v>0.77739000000000003</c:v>
                </c:pt>
                <c:pt idx="1268">
                  <c:v>0.73694199999999999</c:v>
                </c:pt>
                <c:pt idx="1269">
                  <c:v>0.76205000000000001</c:v>
                </c:pt>
                <c:pt idx="1270">
                  <c:v>0.76306300000000005</c:v>
                </c:pt>
                <c:pt idx="1271">
                  <c:v>0.77476999999999996</c:v>
                </c:pt>
                <c:pt idx="1272">
                  <c:v>0.78789100000000001</c:v>
                </c:pt>
                <c:pt idx="1273">
                  <c:v>0.756934</c:v>
                </c:pt>
                <c:pt idx="1274">
                  <c:v>0.74155400000000005</c:v>
                </c:pt>
                <c:pt idx="1275">
                  <c:v>0.76844999999999997</c:v>
                </c:pt>
                <c:pt idx="1276">
                  <c:v>0.74410299999999996</c:v>
                </c:pt>
                <c:pt idx="1277">
                  <c:v>0.73766399999999999</c:v>
                </c:pt>
                <c:pt idx="1278">
                  <c:v>0.77423399999999998</c:v>
                </c:pt>
                <c:pt idx="1279">
                  <c:v>0.74870000000000003</c:v>
                </c:pt>
                <c:pt idx="1280">
                  <c:v>0.72250899999999996</c:v>
                </c:pt>
                <c:pt idx="1281">
                  <c:v>0.75811099999999998</c:v>
                </c:pt>
                <c:pt idx="1282">
                  <c:v>0.74532900000000002</c:v>
                </c:pt>
                <c:pt idx="1283">
                  <c:v>0.75483900000000004</c:v>
                </c:pt>
                <c:pt idx="1284">
                  <c:v>0.73558999999999997</c:v>
                </c:pt>
                <c:pt idx="1285">
                  <c:v>0.73054600000000003</c:v>
                </c:pt>
                <c:pt idx="1286">
                  <c:v>0.74939299999999998</c:v>
                </c:pt>
                <c:pt idx="1287">
                  <c:v>0.78126200000000001</c:v>
                </c:pt>
                <c:pt idx="1288">
                  <c:v>0.72259700000000004</c:v>
                </c:pt>
                <c:pt idx="1289">
                  <c:v>0.77029000000000003</c:v>
                </c:pt>
                <c:pt idx="1290">
                  <c:v>0.760405</c:v>
                </c:pt>
                <c:pt idx="1291">
                  <c:v>0.77174699999999996</c:v>
                </c:pt>
                <c:pt idx="1292">
                  <c:v>0.74090100000000003</c:v>
                </c:pt>
                <c:pt idx="1293">
                  <c:v>0.74079899999999999</c:v>
                </c:pt>
                <c:pt idx="1294">
                  <c:v>0.76184399999999997</c:v>
                </c:pt>
                <c:pt idx="1295">
                  <c:v>0.75850700000000004</c:v>
                </c:pt>
                <c:pt idx="1296">
                  <c:v>0.75235600000000002</c:v>
                </c:pt>
                <c:pt idx="1297">
                  <c:v>0.74888900000000003</c:v>
                </c:pt>
                <c:pt idx="1298">
                  <c:v>0.76185199999999997</c:v>
                </c:pt>
                <c:pt idx="1299">
                  <c:v>0.74663199999999996</c:v>
                </c:pt>
                <c:pt idx="1300">
                  <c:v>0.76166699999999998</c:v>
                </c:pt>
                <c:pt idx="1301">
                  <c:v>0.74637200000000004</c:v>
                </c:pt>
                <c:pt idx="1302">
                  <c:v>0.75683100000000003</c:v>
                </c:pt>
                <c:pt idx="1303">
                  <c:v>0.73418799999999995</c:v>
                </c:pt>
                <c:pt idx="1304">
                  <c:v>0.75362799999999996</c:v>
                </c:pt>
                <c:pt idx="1305">
                  <c:v>0.75590400000000002</c:v>
                </c:pt>
                <c:pt idx="1306">
                  <c:v>0.75182000000000004</c:v>
                </c:pt>
                <c:pt idx="1307">
                  <c:v>0.76058400000000004</c:v>
                </c:pt>
                <c:pt idx="1308">
                  <c:v>0.75061500000000003</c:v>
                </c:pt>
                <c:pt idx="1309">
                  <c:v>0.73976500000000001</c:v>
                </c:pt>
                <c:pt idx="1310">
                  <c:v>0.77455499999999999</c:v>
                </c:pt>
                <c:pt idx="1311">
                  <c:v>0.74021000000000003</c:v>
                </c:pt>
                <c:pt idx="1312">
                  <c:v>0.75531899999999996</c:v>
                </c:pt>
                <c:pt idx="1313">
                  <c:v>0.77308399999999999</c:v>
                </c:pt>
                <c:pt idx="1314">
                  <c:v>0.77919000000000005</c:v>
                </c:pt>
                <c:pt idx="1315">
                  <c:v>0.76025399999999999</c:v>
                </c:pt>
                <c:pt idx="1316">
                  <c:v>0.76305100000000003</c:v>
                </c:pt>
                <c:pt idx="1317">
                  <c:v>0.75525399999999998</c:v>
                </c:pt>
                <c:pt idx="1318">
                  <c:v>0.75543700000000003</c:v>
                </c:pt>
                <c:pt idx="1319">
                  <c:v>0.74938099999999996</c:v>
                </c:pt>
                <c:pt idx="1320">
                  <c:v>0.77477300000000004</c:v>
                </c:pt>
                <c:pt idx="1321">
                  <c:v>0.74790500000000004</c:v>
                </c:pt>
                <c:pt idx="1322">
                  <c:v>0.75026700000000002</c:v>
                </c:pt>
                <c:pt idx="1323">
                  <c:v>0.75701399999999996</c:v>
                </c:pt>
                <c:pt idx="1324">
                  <c:v>0.75215799999999999</c:v>
                </c:pt>
                <c:pt idx="1325">
                  <c:v>0.78072699999999995</c:v>
                </c:pt>
                <c:pt idx="1326">
                  <c:v>0.75969399999999998</c:v>
                </c:pt>
                <c:pt idx="1327">
                  <c:v>0.75315299999999996</c:v>
                </c:pt>
                <c:pt idx="1328">
                  <c:v>0.74712999999999996</c:v>
                </c:pt>
                <c:pt idx="1329">
                  <c:v>0.75739800000000002</c:v>
                </c:pt>
                <c:pt idx="1330">
                  <c:v>0.77702199999999999</c:v>
                </c:pt>
                <c:pt idx="1331">
                  <c:v>0.77325999999999995</c:v>
                </c:pt>
                <c:pt idx="1332">
                  <c:v>0.755027</c:v>
                </c:pt>
                <c:pt idx="1333">
                  <c:v>0.77917400000000003</c:v>
                </c:pt>
                <c:pt idx="1334">
                  <c:v>0.76243099999999997</c:v>
                </c:pt>
                <c:pt idx="1335">
                  <c:v>0.74424800000000002</c:v>
                </c:pt>
                <c:pt idx="1336">
                  <c:v>0.77001799999999998</c:v>
                </c:pt>
                <c:pt idx="1337">
                  <c:v>0.76249999999999996</c:v>
                </c:pt>
                <c:pt idx="1338">
                  <c:v>0.75878100000000004</c:v>
                </c:pt>
                <c:pt idx="1339">
                  <c:v>0.76879699999999995</c:v>
                </c:pt>
                <c:pt idx="1340">
                  <c:v>0.78033699999999995</c:v>
                </c:pt>
                <c:pt idx="1341">
                  <c:v>0.76300400000000002</c:v>
                </c:pt>
                <c:pt idx="1342">
                  <c:v>0.742757</c:v>
                </c:pt>
                <c:pt idx="1343">
                  <c:v>0.75938600000000001</c:v>
                </c:pt>
                <c:pt idx="1344">
                  <c:v>0.76275599999999999</c:v>
                </c:pt>
                <c:pt idx="1345">
                  <c:v>0.74948099999999995</c:v>
                </c:pt>
                <c:pt idx="1346">
                  <c:v>0.75783999999999996</c:v>
                </c:pt>
                <c:pt idx="1347">
                  <c:v>0.75529199999999996</c:v>
                </c:pt>
                <c:pt idx="1348">
                  <c:v>0.746587</c:v>
                </c:pt>
                <c:pt idx="1349">
                  <c:v>0.74795</c:v>
                </c:pt>
                <c:pt idx="1350">
                  <c:v>0.76098900000000003</c:v>
                </c:pt>
                <c:pt idx="1351">
                  <c:v>0.76259100000000002</c:v>
                </c:pt>
                <c:pt idx="1352">
                  <c:v>0.73505200000000004</c:v>
                </c:pt>
                <c:pt idx="1353">
                  <c:v>0.75034400000000001</c:v>
                </c:pt>
                <c:pt idx="1354">
                  <c:v>0.78851199999999999</c:v>
                </c:pt>
                <c:pt idx="1355">
                  <c:v>0.77820299999999998</c:v>
                </c:pt>
                <c:pt idx="1356">
                  <c:v>0.76436199999999999</c:v>
                </c:pt>
                <c:pt idx="1357">
                  <c:v>0.7853</c:v>
                </c:pt>
                <c:pt idx="1358">
                  <c:v>0.75762099999999999</c:v>
                </c:pt>
                <c:pt idx="1359">
                  <c:v>0.77811900000000001</c:v>
                </c:pt>
                <c:pt idx="1360">
                  <c:v>0.75485000000000002</c:v>
                </c:pt>
                <c:pt idx="1361">
                  <c:v>0.74253499999999995</c:v>
                </c:pt>
                <c:pt idx="1362">
                  <c:v>0.72524900000000003</c:v>
                </c:pt>
                <c:pt idx="1363">
                  <c:v>0.76858700000000002</c:v>
                </c:pt>
                <c:pt idx="1364">
                  <c:v>0.75116300000000003</c:v>
                </c:pt>
                <c:pt idx="1365">
                  <c:v>0.73417100000000002</c:v>
                </c:pt>
                <c:pt idx="1366">
                  <c:v>0.72956100000000002</c:v>
                </c:pt>
                <c:pt idx="1367">
                  <c:v>0.78261700000000001</c:v>
                </c:pt>
                <c:pt idx="1368">
                  <c:v>0.75767200000000001</c:v>
                </c:pt>
                <c:pt idx="1369">
                  <c:v>0.74235899999999999</c:v>
                </c:pt>
                <c:pt idx="1370">
                  <c:v>0.75477499999999997</c:v>
                </c:pt>
                <c:pt idx="1371">
                  <c:v>0.75324000000000002</c:v>
                </c:pt>
                <c:pt idx="1372">
                  <c:v>0.79203000000000001</c:v>
                </c:pt>
                <c:pt idx="1373">
                  <c:v>0.75078299999999998</c:v>
                </c:pt>
                <c:pt idx="1374">
                  <c:v>0.75461</c:v>
                </c:pt>
                <c:pt idx="1375">
                  <c:v>0.75309700000000002</c:v>
                </c:pt>
                <c:pt idx="1376">
                  <c:v>0.753054</c:v>
                </c:pt>
                <c:pt idx="1377">
                  <c:v>0.74867300000000003</c:v>
                </c:pt>
                <c:pt idx="1378">
                  <c:v>0.754799</c:v>
                </c:pt>
                <c:pt idx="1379">
                  <c:v>0.77424000000000004</c:v>
                </c:pt>
                <c:pt idx="1380">
                  <c:v>0.76081299999999996</c:v>
                </c:pt>
                <c:pt idx="1381">
                  <c:v>0.77358800000000005</c:v>
                </c:pt>
                <c:pt idx="1382">
                  <c:v>0.76941400000000004</c:v>
                </c:pt>
                <c:pt idx="1383">
                  <c:v>0.760243</c:v>
                </c:pt>
                <c:pt idx="1384">
                  <c:v>0.777196</c:v>
                </c:pt>
                <c:pt idx="1385">
                  <c:v>0.72602999999999995</c:v>
                </c:pt>
                <c:pt idx="1386">
                  <c:v>0.76944400000000002</c:v>
                </c:pt>
                <c:pt idx="1387">
                  <c:v>0.76169399999999998</c:v>
                </c:pt>
                <c:pt idx="1388">
                  <c:v>0.76953400000000005</c:v>
                </c:pt>
                <c:pt idx="1389">
                  <c:v>0.77621700000000005</c:v>
                </c:pt>
                <c:pt idx="1390">
                  <c:v>0.73747799999999997</c:v>
                </c:pt>
                <c:pt idx="1391">
                  <c:v>0.76672600000000002</c:v>
                </c:pt>
                <c:pt idx="1392">
                  <c:v>0.747359</c:v>
                </c:pt>
                <c:pt idx="1393">
                  <c:v>0.74438800000000005</c:v>
                </c:pt>
                <c:pt idx="1394">
                  <c:v>0.75814000000000004</c:v>
                </c:pt>
                <c:pt idx="1395">
                  <c:v>0.77471500000000004</c:v>
                </c:pt>
                <c:pt idx="1396">
                  <c:v>0.75261299999999998</c:v>
                </c:pt>
                <c:pt idx="1397">
                  <c:v>0.72818799999999995</c:v>
                </c:pt>
                <c:pt idx="1398">
                  <c:v>0.75744699999999998</c:v>
                </c:pt>
                <c:pt idx="1399">
                  <c:v>0.73338999999999999</c:v>
                </c:pt>
                <c:pt idx="1400">
                  <c:v>0.76660600000000001</c:v>
                </c:pt>
                <c:pt idx="1401">
                  <c:v>0.76900400000000002</c:v>
                </c:pt>
                <c:pt idx="1402">
                  <c:v>0.75914000000000004</c:v>
                </c:pt>
                <c:pt idx="1403">
                  <c:v>0.79598500000000005</c:v>
                </c:pt>
                <c:pt idx="1404">
                  <c:v>0.77591200000000005</c:v>
                </c:pt>
                <c:pt idx="1405">
                  <c:v>0.76024700000000001</c:v>
                </c:pt>
                <c:pt idx="1406">
                  <c:v>0.75790400000000002</c:v>
                </c:pt>
                <c:pt idx="1407">
                  <c:v>0.75295199999999995</c:v>
                </c:pt>
                <c:pt idx="1408">
                  <c:v>0.75008699999999995</c:v>
                </c:pt>
                <c:pt idx="1409">
                  <c:v>0.73461500000000002</c:v>
                </c:pt>
                <c:pt idx="1410">
                  <c:v>0.77440600000000004</c:v>
                </c:pt>
                <c:pt idx="1411">
                  <c:v>0.75597800000000004</c:v>
                </c:pt>
                <c:pt idx="1412">
                  <c:v>0.77129800000000004</c:v>
                </c:pt>
                <c:pt idx="1413">
                  <c:v>0.74543899999999996</c:v>
                </c:pt>
                <c:pt idx="1414">
                  <c:v>0.77274500000000002</c:v>
                </c:pt>
                <c:pt idx="1415">
                  <c:v>0.76802800000000004</c:v>
                </c:pt>
                <c:pt idx="1416">
                  <c:v>0.77218200000000004</c:v>
                </c:pt>
                <c:pt idx="1417">
                  <c:v>0.756714</c:v>
                </c:pt>
                <c:pt idx="1418">
                  <c:v>0.76498200000000005</c:v>
                </c:pt>
                <c:pt idx="1419">
                  <c:v>0.74619400000000002</c:v>
                </c:pt>
                <c:pt idx="1420">
                  <c:v>0.76422000000000001</c:v>
                </c:pt>
                <c:pt idx="1421">
                  <c:v>0.76697800000000005</c:v>
                </c:pt>
                <c:pt idx="1422">
                  <c:v>0.76169100000000001</c:v>
                </c:pt>
                <c:pt idx="1423">
                  <c:v>0.75971500000000003</c:v>
                </c:pt>
                <c:pt idx="1424">
                  <c:v>0.77203699999999997</c:v>
                </c:pt>
                <c:pt idx="1425">
                  <c:v>0.75137500000000002</c:v>
                </c:pt>
                <c:pt idx="1426">
                  <c:v>0.75217400000000001</c:v>
                </c:pt>
                <c:pt idx="1427">
                  <c:v>0.77</c:v>
                </c:pt>
                <c:pt idx="1428">
                  <c:v>0.75676200000000005</c:v>
                </c:pt>
                <c:pt idx="1429">
                  <c:v>0.77941700000000003</c:v>
                </c:pt>
                <c:pt idx="1430">
                  <c:v>0.767293</c:v>
                </c:pt>
                <c:pt idx="1431">
                  <c:v>0.77481599999999995</c:v>
                </c:pt>
                <c:pt idx="1432">
                  <c:v>0.77003699999999997</c:v>
                </c:pt>
                <c:pt idx="1433">
                  <c:v>0.77227400000000002</c:v>
                </c:pt>
                <c:pt idx="1434">
                  <c:v>0.73665499999999995</c:v>
                </c:pt>
                <c:pt idx="1435">
                  <c:v>0.75796799999999998</c:v>
                </c:pt>
                <c:pt idx="1436">
                  <c:v>0.72213000000000005</c:v>
                </c:pt>
                <c:pt idx="1437">
                  <c:v>0.74687999999999999</c:v>
                </c:pt>
                <c:pt idx="1438">
                  <c:v>0.71088799999999996</c:v>
                </c:pt>
                <c:pt idx="1439">
                  <c:v>0.77173899999999995</c:v>
                </c:pt>
                <c:pt idx="1440">
                  <c:v>0.77148000000000005</c:v>
                </c:pt>
                <c:pt idx="1441">
                  <c:v>0.76341000000000003</c:v>
                </c:pt>
                <c:pt idx="1442">
                  <c:v>0.75709300000000002</c:v>
                </c:pt>
                <c:pt idx="1443">
                  <c:v>0.75747699999999996</c:v>
                </c:pt>
                <c:pt idx="1444">
                  <c:v>0.745259</c:v>
                </c:pt>
                <c:pt idx="1445">
                  <c:v>0.76467300000000005</c:v>
                </c:pt>
                <c:pt idx="1446">
                  <c:v>0.76449800000000001</c:v>
                </c:pt>
                <c:pt idx="1447">
                  <c:v>0.74546999999999997</c:v>
                </c:pt>
                <c:pt idx="1448">
                  <c:v>0.74956199999999995</c:v>
                </c:pt>
                <c:pt idx="1449">
                  <c:v>0.76003600000000004</c:v>
                </c:pt>
                <c:pt idx="1450">
                  <c:v>0.78206600000000004</c:v>
                </c:pt>
                <c:pt idx="1451">
                  <c:v>0.751552</c:v>
                </c:pt>
                <c:pt idx="1452">
                  <c:v>0.78531600000000001</c:v>
                </c:pt>
                <c:pt idx="1453">
                  <c:v>0.76691200000000004</c:v>
                </c:pt>
                <c:pt idx="1454">
                  <c:v>0.75379200000000002</c:v>
                </c:pt>
                <c:pt idx="1455">
                  <c:v>0.76498200000000005</c:v>
                </c:pt>
                <c:pt idx="1456">
                  <c:v>0.758127</c:v>
                </c:pt>
                <c:pt idx="1457">
                  <c:v>0.74045099999999997</c:v>
                </c:pt>
                <c:pt idx="1458">
                  <c:v>0.75025399999999998</c:v>
                </c:pt>
                <c:pt idx="1459">
                  <c:v>0.76860300000000004</c:v>
                </c:pt>
                <c:pt idx="1460">
                  <c:v>0.786304</c:v>
                </c:pt>
                <c:pt idx="1461">
                  <c:v>0.76331599999999999</c:v>
                </c:pt>
                <c:pt idx="1462">
                  <c:v>0.73774799999999996</c:v>
                </c:pt>
                <c:pt idx="1463">
                  <c:v>0.77392099999999997</c:v>
                </c:pt>
                <c:pt idx="1464">
                  <c:v>0.76716099999999998</c:v>
                </c:pt>
                <c:pt idx="1465">
                  <c:v>0.75</c:v>
                </c:pt>
                <c:pt idx="1466">
                  <c:v>0.78941399999999995</c:v>
                </c:pt>
                <c:pt idx="1467">
                  <c:v>0.76181200000000004</c:v>
                </c:pt>
                <c:pt idx="1468">
                  <c:v>0.72275</c:v>
                </c:pt>
                <c:pt idx="1469">
                  <c:v>0.75563599999999997</c:v>
                </c:pt>
                <c:pt idx="1470">
                  <c:v>0.758135</c:v>
                </c:pt>
                <c:pt idx="1471">
                  <c:v>0.75910699999999998</c:v>
                </c:pt>
                <c:pt idx="1472">
                  <c:v>0.74804300000000001</c:v>
                </c:pt>
                <c:pt idx="1473">
                  <c:v>0.74682700000000002</c:v>
                </c:pt>
                <c:pt idx="1474">
                  <c:v>0.77810100000000004</c:v>
                </c:pt>
                <c:pt idx="1475">
                  <c:v>0.76812999999999998</c:v>
                </c:pt>
                <c:pt idx="1476">
                  <c:v>0.77031499999999997</c:v>
                </c:pt>
                <c:pt idx="1477">
                  <c:v>0.75156800000000001</c:v>
                </c:pt>
                <c:pt idx="1478">
                  <c:v>0.78625199999999995</c:v>
                </c:pt>
                <c:pt idx="1479">
                  <c:v>0.76283699999999999</c:v>
                </c:pt>
                <c:pt idx="1480">
                  <c:v>0.76910400000000001</c:v>
                </c:pt>
                <c:pt idx="1481">
                  <c:v>0.77235200000000004</c:v>
                </c:pt>
                <c:pt idx="1482">
                  <c:v>0.73430499999999999</c:v>
                </c:pt>
                <c:pt idx="1483">
                  <c:v>0.74511099999999997</c:v>
                </c:pt>
                <c:pt idx="1484">
                  <c:v>0.76520100000000002</c:v>
                </c:pt>
                <c:pt idx="1485">
                  <c:v>0.75855399999999995</c:v>
                </c:pt>
                <c:pt idx="1486">
                  <c:v>0.72575299999999998</c:v>
                </c:pt>
                <c:pt idx="1487">
                  <c:v>0.78835</c:v>
                </c:pt>
                <c:pt idx="1488">
                  <c:v>0.75052600000000003</c:v>
                </c:pt>
                <c:pt idx="1489">
                  <c:v>0.772872</c:v>
                </c:pt>
                <c:pt idx="1490">
                  <c:v>0.74592700000000001</c:v>
                </c:pt>
                <c:pt idx="1491">
                  <c:v>0.75905800000000001</c:v>
                </c:pt>
                <c:pt idx="1492">
                  <c:v>0.77731600000000001</c:v>
                </c:pt>
                <c:pt idx="1493">
                  <c:v>0.77330900000000002</c:v>
                </c:pt>
                <c:pt idx="1494">
                  <c:v>0.76062700000000005</c:v>
                </c:pt>
                <c:pt idx="1495">
                  <c:v>0.76097099999999995</c:v>
                </c:pt>
                <c:pt idx="1496">
                  <c:v>0.75737699999999997</c:v>
                </c:pt>
                <c:pt idx="1497">
                  <c:v>0.76647900000000002</c:v>
                </c:pt>
                <c:pt idx="1498">
                  <c:v>0.75158999999999998</c:v>
                </c:pt>
                <c:pt idx="1499">
                  <c:v>0.75996399999999997</c:v>
                </c:pt>
                <c:pt idx="1500">
                  <c:v>0.76696799999999998</c:v>
                </c:pt>
                <c:pt idx="1501">
                  <c:v>0.75544</c:v>
                </c:pt>
                <c:pt idx="1502">
                  <c:v>0.76989399999999997</c:v>
                </c:pt>
                <c:pt idx="1503">
                  <c:v>0.73851500000000003</c:v>
                </c:pt>
                <c:pt idx="1504">
                  <c:v>0.73952300000000004</c:v>
                </c:pt>
                <c:pt idx="1505">
                  <c:v>0.75647699999999996</c:v>
                </c:pt>
                <c:pt idx="1506">
                  <c:v>0.72745800000000005</c:v>
                </c:pt>
                <c:pt idx="1507">
                  <c:v>0.75698699999999997</c:v>
                </c:pt>
                <c:pt idx="1508">
                  <c:v>0.77156100000000005</c:v>
                </c:pt>
                <c:pt idx="1509">
                  <c:v>0.74384700000000004</c:v>
                </c:pt>
                <c:pt idx="1510">
                  <c:v>0.78747599999999995</c:v>
                </c:pt>
                <c:pt idx="1511">
                  <c:v>0.78485400000000005</c:v>
                </c:pt>
                <c:pt idx="1512">
                  <c:v>0.77322100000000005</c:v>
                </c:pt>
                <c:pt idx="1513">
                  <c:v>0.74737799999999999</c:v>
                </c:pt>
                <c:pt idx="1514">
                  <c:v>0.778416</c:v>
                </c:pt>
                <c:pt idx="1515">
                  <c:v>0.75214300000000001</c:v>
                </c:pt>
                <c:pt idx="1516">
                  <c:v>0.76822299999999999</c:v>
                </c:pt>
                <c:pt idx="1517">
                  <c:v>0.75162499999999999</c:v>
                </c:pt>
                <c:pt idx="1518">
                  <c:v>0.76819000000000004</c:v>
                </c:pt>
                <c:pt idx="1519">
                  <c:v>0.774115</c:v>
                </c:pt>
                <c:pt idx="1520">
                  <c:v>0.73839399999999999</c:v>
                </c:pt>
                <c:pt idx="1521">
                  <c:v>0.759436</c:v>
                </c:pt>
                <c:pt idx="1522">
                  <c:v>0.769926</c:v>
                </c:pt>
                <c:pt idx="1523">
                  <c:v>0.74458000000000002</c:v>
                </c:pt>
                <c:pt idx="1524">
                  <c:v>0.725796</c:v>
                </c:pt>
                <c:pt idx="1525">
                  <c:v>0.772285</c:v>
                </c:pt>
                <c:pt idx="1526">
                  <c:v>0.737479</c:v>
                </c:pt>
                <c:pt idx="1527">
                  <c:v>0.76204400000000005</c:v>
                </c:pt>
                <c:pt idx="1528">
                  <c:v>0.76855600000000002</c:v>
                </c:pt>
                <c:pt idx="1529">
                  <c:v>0.76370400000000005</c:v>
                </c:pt>
                <c:pt idx="1530">
                  <c:v>0.75339100000000003</c:v>
                </c:pt>
                <c:pt idx="1531">
                  <c:v>0.78308</c:v>
                </c:pt>
                <c:pt idx="1532">
                  <c:v>0.76408799999999999</c:v>
                </c:pt>
                <c:pt idx="1533">
                  <c:v>0.76760600000000001</c:v>
                </c:pt>
                <c:pt idx="1534">
                  <c:v>0.76998200000000006</c:v>
                </c:pt>
                <c:pt idx="1535">
                  <c:v>0.76757699999999995</c:v>
                </c:pt>
                <c:pt idx="1536">
                  <c:v>0.76229800000000003</c:v>
                </c:pt>
                <c:pt idx="1537">
                  <c:v>0.72342200000000001</c:v>
                </c:pt>
                <c:pt idx="1538">
                  <c:v>0.74013499999999999</c:v>
                </c:pt>
                <c:pt idx="1539">
                  <c:v>0.751494</c:v>
                </c:pt>
                <c:pt idx="1540">
                  <c:v>0.75096700000000005</c:v>
                </c:pt>
                <c:pt idx="1541">
                  <c:v>0.75140399999999996</c:v>
                </c:pt>
                <c:pt idx="1542">
                  <c:v>0.72421199999999997</c:v>
                </c:pt>
                <c:pt idx="1543">
                  <c:v>0.77477300000000004</c:v>
                </c:pt>
                <c:pt idx="1544">
                  <c:v>0.76838399999999996</c:v>
                </c:pt>
                <c:pt idx="1545">
                  <c:v>0.771038</c:v>
                </c:pt>
                <c:pt idx="1546">
                  <c:v>0.78045100000000001</c:v>
                </c:pt>
                <c:pt idx="1547">
                  <c:v>0.75504400000000005</c:v>
                </c:pt>
                <c:pt idx="1548">
                  <c:v>0.76476900000000003</c:v>
                </c:pt>
                <c:pt idx="1549">
                  <c:v>0.75787599999999999</c:v>
                </c:pt>
                <c:pt idx="1550">
                  <c:v>0.754741</c:v>
                </c:pt>
                <c:pt idx="1551">
                  <c:v>0.74789499999999998</c:v>
                </c:pt>
                <c:pt idx="1552">
                  <c:v>0.75776200000000005</c:v>
                </c:pt>
                <c:pt idx="1553">
                  <c:v>0.77359599999999995</c:v>
                </c:pt>
                <c:pt idx="1554">
                  <c:v>0.76543399999999995</c:v>
                </c:pt>
                <c:pt idx="1555">
                  <c:v>0.75778999999999996</c:v>
                </c:pt>
                <c:pt idx="1556">
                  <c:v>0.75929999999999997</c:v>
                </c:pt>
                <c:pt idx="1557">
                  <c:v>0.76928600000000003</c:v>
                </c:pt>
                <c:pt idx="1558">
                  <c:v>0.76575099999999996</c:v>
                </c:pt>
                <c:pt idx="1559">
                  <c:v>0.75691799999999998</c:v>
                </c:pt>
                <c:pt idx="1560">
                  <c:v>0.751552</c:v>
                </c:pt>
                <c:pt idx="1561">
                  <c:v>0.75238899999999997</c:v>
                </c:pt>
                <c:pt idx="1562">
                  <c:v>0.76178599999999996</c:v>
                </c:pt>
                <c:pt idx="1563">
                  <c:v>0.752641</c:v>
                </c:pt>
                <c:pt idx="1564">
                  <c:v>0.76611399999999996</c:v>
                </c:pt>
                <c:pt idx="1565">
                  <c:v>0.75512999999999997</c:v>
                </c:pt>
                <c:pt idx="1566">
                  <c:v>0.75925299999999996</c:v>
                </c:pt>
                <c:pt idx="1567">
                  <c:v>0.76566900000000004</c:v>
                </c:pt>
                <c:pt idx="1568">
                  <c:v>0.75060899999999997</c:v>
                </c:pt>
                <c:pt idx="1569">
                  <c:v>0.74010200000000004</c:v>
                </c:pt>
                <c:pt idx="1570">
                  <c:v>0.74434900000000004</c:v>
                </c:pt>
                <c:pt idx="1571">
                  <c:v>0.77007400000000004</c:v>
                </c:pt>
                <c:pt idx="1572">
                  <c:v>0.75960499999999997</c:v>
                </c:pt>
                <c:pt idx="1573">
                  <c:v>0.77648200000000001</c:v>
                </c:pt>
                <c:pt idx="1574">
                  <c:v>0.74302500000000005</c:v>
                </c:pt>
                <c:pt idx="1575">
                  <c:v>0.75430600000000003</c:v>
                </c:pt>
                <c:pt idx="1576">
                  <c:v>0.74773100000000003</c:v>
                </c:pt>
                <c:pt idx="1577">
                  <c:v>0.75960899999999998</c:v>
                </c:pt>
                <c:pt idx="1578">
                  <c:v>0.74583299999999997</c:v>
                </c:pt>
                <c:pt idx="1579">
                  <c:v>0.76197199999999998</c:v>
                </c:pt>
                <c:pt idx="1580">
                  <c:v>0.77471500000000004</c:v>
                </c:pt>
                <c:pt idx="1581">
                  <c:v>0.75557600000000003</c:v>
                </c:pt>
                <c:pt idx="1582">
                  <c:v>0.75602999999999998</c:v>
                </c:pt>
                <c:pt idx="1583">
                  <c:v>0.76231300000000002</c:v>
                </c:pt>
                <c:pt idx="1584">
                  <c:v>0.75763000000000003</c:v>
                </c:pt>
                <c:pt idx="1585">
                  <c:v>0.77044599999999996</c:v>
                </c:pt>
                <c:pt idx="1586">
                  <c:v>0.75449600000000006</c:v>
                </c:pt>
                <c:pt idx="1587">
                  <c:v>0.73250400000000004</c:v>
                </c:pt>
                <c:pt idx="1588">
                  <c:v>0.75266</c:v>
                </c:pt>
                <c:pt idx="1589">
                  <c:v>0.74515600000000004</c:v>
                </c:pt>
                <c:pt idx="1590">
                  <c:v>0.78069900000000003</c:v>
                </c:pt>
                <c:pt idx="1591">
                  <c:v>0.74271200000000004</c:v>
                </c:pt>
                <c:pt idx="1592">
                  <c:v>0.73479000000000005</c:v>
                </c:pt>
                <c:pt idx="1593">
                  <c:v>0.74831099999999995</c:v>
                </c:pt>
                <c:pt idx="1594">
                  <c:v>0.75376299999999996</c:v>
                </c:pt>
                <c:pt idx="1595">
                  <c:v>0.76007199999999997</c:v>
                </c:pt>
                <c:pt idx="1596">
                  <c:v>0.75837699999999997</c:v>
                </c:pt>
                <c:pt idx="1597">
                  <c:v>0.75851100000000005</c:v>
                </c:pt>
                <c:pt idx="1598">
                  <c:v>0.74711000000000005</c:v>
                </c:pt>
                <c:pt idx="1599">
                  <c:v>0.76138399999999995</c:v>
                </c:pt>
                <c:pt idx="1600">
                  <c:v>0.751884</c:v>
                </c:pt>
                <c:pt idx="1601">
                  <c:v>0.78003599999999995</c:v>
                </c:pt>
                <c:pt idx="1602">
                  <c:v>0.730217</c:v>
                </c:pt>
                <c:pt idx="1603">
                  <c:v>0.76142600000000005</c:v>
                </c:pt>
                <c:pt idx="1604">
                  <c:v>0.77137699999999998</c:v>
                </c:pt>
                <c:pt idx="1605">
                  <c:v>0.75169900000000001</c:v>
                </c:pt>
                <c:pt idx="1606">
                  <c:v>0.75505199999999995</c:v>
                </c:pt>
                <c:pt idx="1607">
                  <c:v>0.769455</c:v>
                </c:pt>
                <c:pt idx="1608">
                  <c:v>0.74560099999999996</c:v>
                </c:pt>
                <c:pt idx="1609">
                  <c:v>0.75105599999999995</c:v>
                </c:pt>
                <c:pt idx="1610">
                  <c:v>0.74283299999999997</c:v>
                </c:pt>
                <c:pt idx="1611">
                  <c:v>0.76732900000000004</c:v>
                </c:pt>
                <c:pt idx="1612">
                  <c:v>0.75459200000000004</c:v>
                </c:pt>
                <c:pt idx="1613">
                  <c:v>0.75100699999999998</c:v>
                </c:pt>
                <c:pt idx="1614">
                  <c:v>0.75138400000000005</c:v>
                </c:pt>
                <c:pt idx="1615">
                  <c:v>0.74878500000000003</c:v>
                </c:pt>
                <c:pt idx="1616">
                  <c:v>0.75956299999999999</c:v>
                </c:pt>
                <c:pt idx="1617">
                  <c:v>0.74773999999999996</c:v>
                </c:pt>
                <c:pt idx="1618">
                  <c:v>0.775362</c:v>
                </c:pt>
                <c:pt idx="1619">
                  <c:v>0.77171900000000004</c:v>
                </c:pt>
                <c:pt idx="1620">
                  <c:v>0.75288100000000002</c:v>
                </c:pt>
                <c:pt idx="1621">
                  <c:v>0.75629500000000005</c:v>
                </c:pt>
                <c:pt idx="1622">
                  <c:v>0.74726999999999999</c:v>
                </c:pt>
                <c:pt idx="1623">
                  <c:v>0.74743199999999999</c:v>
                </c:pt>
                <c:pt idx="1624">
                  <c:v>0.74982199999999999</c:v>
                </c:pt>
                <c:pt idx="1625">
                  <c:v>0.74885800000000002</c:v>
                </c:pt>
                <c:pt idx="1626">
                  <c:v>0.77177600000000002</c:v>
                </c:pt>
                <c:pt idx="1627">
                  <c:v>0.75261299999999998</c:v>
                </c:pt>
                <c:pt idx="1628">
                  <c:v>0.75901099999999999</c:v>
                </c:pt>
                <c:pt idx="1629">
                  <c:v>0.74670099999999995</c:v>
                </c:pt>
                <c:pt idx="1630">
                  <c:v>0.76243300000000003</c:v>
                </c:pt>
                <c:pt idx="1631">
                  <c:v>0.78576999999999997</c:v>
                </c:pt>
                <c:pt idx="1632">
                  <c:v>0.74408200000000002</c:v>
                </c:pt>
                <c:pt idx="1633">
                  <c:v>0.75683100000000003</c:v>
                </c:pt>
                <c:pt idx="1634">
                  <c:v>0.75629500000000005</c:v>
                </c:pt>
                <c:pt idx="1635">
                  <c:v>0.74990999999999997</c:v>
                </c:pt>
                <c:pt idx="1636">
                  <c:v>0.76985300000000001</c:v>
                </c:pt>
                <c:pt idx="1637">
                  <c:v>0.75026199999999998</c:v>
                </c:pt>
                <c:pt idx="1638">
                  <c:v>0.77225200000000005</c:v>
                </c:pt>
                <c:pt idx="1639">
                  <c:v>0.76032</c:v>
                </c:pt>
                <c:pt idx="1640">
                  <c:v>0.747834</c:v>
                </c:pt>
                <c:pt idx="1641">
                  <c:v>0.73610600000000004</c:v>
                </c:pt>
                <c:pt idx="1642">
                  <c:v>0.76450499999999999</c:v>
                </c:pt>
                <c:pt idx="1643">
                  <c:v>0.76729000000000003</c:v>
                </c:pt>
                <c:pt idx="1644">
                  <c:v>0.77398199999999995</c:v>
                </c:pt>
                <c:pt idx="1645">
                  <c:v>0.75113799999999997</c:v>
                </c:pt>
                <c:pt idx="1646">
                  <c:v>0.77294300000000005</c:v>
                </c:pt>
                <c:pt idx="1647">
                  <c:v>0.74563299999999999</c:v>
                </c:pt>
                <c:pt idx="1648">
                  <c:v>0.777922</c:v>
                </c:pt>
                <c:pt idx="1649">
                  <c:v>0.734958</c:v>
                </c:pt>
                <c:pt idx="1650">
                  <c:v>0.76690499999999995</c:v>
                </c:pt>
                <c:pt idx="1651">
                  <c:v>0.74573900000000004</c:v>
                </c:pt>
                <c:pt idx="1652">
                  <c:v>0.76553599999999999</c:v>
                </c:pt>
                <c:pt idx="1653">
                  <c:v>0.76343300000000003</c:v>
                </c:pt>
                <c:pt idx="1654">
                  <c:v>0.74112500000000003</c:v>
                </c:pt>
                <c:pt idx="1655">
                  <c:v>0.76468400000000003</c:v>
                </c:pt>
                <c:pt idx="1656">
                  <c:v>0.77124099999999995</c:v>
                </c:pt>
                <c:pt idx="1657">
                  <c:v>0.75087999999999999</c:v>
                </c:pt>
                <c:pt idx="1658">
                  <c:v>0.76549900000000004</c:v>
                </c:pt>
                <c:pt idx="1659">
                  <c:v>0.75561699999999998</c:v>
                </c:pt>
                <c:pt idx="1660">
                  <c:v>0.73001700000000003</c:v>
                </c:pt>
                <c:pt idx="1661">
                  <c:v>0.76234500000000005</c:v>
                </c:pt>
                <c:pt idx="1662">
                  <c:v>0.736931</c:v>
                </c:pt>
                <c:pt idx="1663">
                  <c:v>0.76263899999999996</c:v>
                </c:pt>
                <c:pt idx="1664">
                  <c:v>0.77027500000000004</c:v>
                </c:pt>
                <c:pt idx="1665">
                  <c:v>0.73157899999999998</c:v>
                </c:pt>
                <c:pt idx="1666">
                  <c:v>0.78015299999999999</c:v>
                </c:pt>
                <c:pt idx="1667">
                  <c:v>0.77112700000000001</c:v>
                </c:pt>
                <c:pt idx="1668">
                  <c:v>0.74956800000000001</c:v>
                </c:pt>
                <c:pt idx="1669">
                  <c:v>0.76820699999999997</c:v>
                </c:pt>
                <c:pt idx="1670">
                  <c:v>0.75634100000000004</c:v>
                </c:pt>
                <c:pt idx="1671">
                  <c:v>0.75609300000000002</c:v>
                </c:pt>
                <c:pt idx="1672">
                  <c:v>0.75744699999999998</c:v>
                </c:pt>
                <c:pt idx="1673">
                  <c:v>0.76819899999999997</c:v>
                </c:pt>
                <c:pt idx="1674">
                  <c:v>0.77170799999999995</c:v>
                </c:pt>
                <c:pt idx="1675">
                  <c:v>0.74559299999999995</c:v>
                </c:pt>
                <c:pt idx="1676">
                  <c:v>0.75431700000000002</c:v>
                </c:pt>
                <c:pt idx="1677">
                  <c:v>0.75935799999999998</c:v>
                </c:pt>
                <c:pt idx="1678">
                  <c:v>0.76777200000000001</c:v>
                </c:pt>
                <c:pt idx="1679">
                  <c:v>0.75107900000000005</c:v>
                </c:pt>
                <c:pt idx="1680">
                  <c:v>0.75819800000000004</c:v>
                </c:pt>
                <c:pt idx="1681">
                  <c:v>0.773675</c:v>
                </c:pt>
                <c:pt idx="1682">
                  <c:v>0.77441899999999997</c:v>
                </c:pt>
                <c:pt idx="1683">
                  <c:v>0.76105999999999996</c:v>
                </c:pt>
                <c:pt idx="1684">
                  <c:v>0.758185</c:v>
                </c:pt>
                <c:pt idx="1685">
                  <c:v>0.75061299999999997</c:v>
                </c:pt>
                <c:pt idx="1686">
                  <c:v>0.74310299999999996</c:v>
                </c:pt>
                <c:pt idx="1687">
                  <c:v>0.75212000000000001</c:v>
                </c:pt>
                <c:pt idx="1688">
                  <c:v>0.788327</c:v>
                </c:pt>
                <c:pt idx="1689">
                  <c:v>0.74048899999999995</c:v>
                </c:pt>
                <c:pt idx="1690">
                  <c:v>0.76526499999999997</c:v>
                </c:pt>
                <c:pt idx="1691">
                  <c:v>0.75449900000000003</c:v>
                </c:pt>
                <c:pt idx="1692">
                  <c:v>0.75576600000000005</c:v>
                </c:pt>
                <c:pt idx="1693">
                  <c:v>0.75350899999999998</c:v>
                </c:pt>
                <c:pt idx="1694">
                  <c:v>0.75671900000000003</c:v>
                </c:pt>
                <c:pt idx="1695">
                  <c:v>0.75408699999999995</c:v>
                </c:pt>
                <c:pt idx="1696">
                  <c:v>0.75111899999999998</c:v>
                </c:pt>
                <c:pt idx="1697">
                  <c:v>0.77894699999999994</c:v>
                </c:pt>
                <c:pt idx="1698">
                  <c:v>0.77153400000000005</c:v>
                </c:pt>
                <c:pt idx="1699">
                  <c:v>0.76561299999999999</c:v>
                </c:pt>
                <c:pt idx="1700">
                  <c:v>0.75321400000000005</c:v>
                </c:pt>
                <c:pt idx="1701">
                  <c:v>0.77114000000000005</c:v>
                </c:pt>
                <c:pt idx="1702">
                  <c:v>0.75524500000000006</c:v>
                </c:pt>
                <c:pt idx="1703">
                  <c:v>0.72979799999999995</c:v>
                </c:pt>
                <c:pt idx="1704">
                  <c:v>0.75935299999999994</c:v>
                </c:pt>
                <c:pt idx="1705">
                  <c:v>0.77366500000000005</c:v>
                </c:pt>
                <c:pt idx="1706">
                  <c:v>0.75670300000000001</c:v>
                </c:pt>
                <c:pt idx="1707">
                  <c:v>0.74757600000000002</c:v>
                </c:pt>
                <c:pt idx="1708">
                  <c:v>0.76647799999999999</c:v>
                </c:pt>
                <c:pt idx="1709">
                  <c:v>0.74563800000000002</c:v>
                </c:pt>
                <c:pt idx="1710">
                  <c:v>0.76917400000000002</c:v>
                </c:pt>
                <c:pt idx="1711">
                  <c:v>0.74236100000000005</c:v>
                </c:pt>
                <c:pt idx="1712">
                  <c:v>0.77883500000000006</c:v>
                </c:pt>
                <c:pt idx="1713">
                  <c:v>0.76828399999999997</c:v>
                </c:pt>
                <c:pt idx="1714">
                  <c:v>0.77964</c:v>
                </c:pt>
                <c:pt idx="1715">
                  <c:v>0.75105599999999995</c:v>
                </c:pt>
                <c:pt idx="1716">
                  <c:v>0.75545600000000002</c:v>
                </c:pt>
                <c:pt idx="1717">
                  <c:v>0.76046499999999995</c:v>
                </c:pt>
                <c:pt idx="1718">
                  <c:v>0.76961299999999999</c:v>
                </c:pt>
                <c:pt idx="1719">
                  <c:v>0.760073</c:v>
                </c:pt>
                <c:pt idx="1720">
                  <c:v>0.76714499999999997</c:v>
                </c:pt>
                <c:pt idx="1721">
                  <c:v>0.76245600000000002</c:v>
                </c:pt>
                <c:pt idx="1722">
                  <c:v>0.758772</c:v>
                </c:pt>
                <c:pt idx="1723">
                  <c:v>0.76290899999999995</c:v>
                </c:pt>
                <c:pt idx="1724">
                  <c:v>0.75758099999999995</c:v>
                </c:pt>
                <c:pt idx="1725">
                  <c:v>0.77750900000000001</c:v>
                </c:pt>
                <c:pt idx="1726">
                  <c:v>0.75465700000000002</c:v>
                </c:pt>
                <c:pt idx="1727">
                  <c:v>0.771509</c:v>
                </c:pt>
                <c:pt idx="1728">
                  <c:v>0.74637699999999996</c:v>
                </c:pt>
                <c:pt idx="1729">
                  <c:v>0.763158</c:v>
                </c:pt>
                <c:pt idx="1730">
                  <c:v>0.74816800000000006</c:v>
                </c:pt>
                <c:pt idx="1731">
                  <c:v>0.72712399999999999</c:v>
                </c:pt>
                <c:pt idx="1732">
                  <c:v>0.73972599999999999</c:v>
                </c:pt>
                <c:pt idx="1733">
                  <c:v>0.76601799999999998</c:v>
                </c:pt>
                <c:pt idx="1734">
                  <c:v>0.75076100000000001</c:v>
                </c:pt>
                <c:pt idx="1735">
                  <c:v>0.76232100000000003</c:v>
                </c:pt>
                <c:pt idx="1736">
                  <c:v>0.75146299999999999</c:v>
                </c:pt>
                <c:pt idx="1737">
                  <c:v>0.76481500000000002</c:v>
                </c:pt>
                <c:pt idx="1738">
                  <c:v>0.76363599999999998</c:v>
                </c:pt>
                <c:pt idx="1739">
                  <c:v>0.74522999999999995</c:v>
                </c:pt>
                <c:pt idx="1740">
                  <c:v>0.74670099999999995</c:v>
                </c:pt>
                <c:pt idx="1741">
                  <c:v>0.781474</c:v>
                </c:pt>
                <c:pt idx="1742">
                  <c:v>0.77500000000000002</c:v>
                </c:pt>
                <c:pt idx="1743">
                  <c:v>0.75940399999999997</c:v>
                </c:pt>
                <c:pt idx="1744">
                  <c:v>0.73938899999999996</c:v>
                </c:pt>
                <c:pt idx="1745">
                  <c:v>0.75412999999999997</c:v>
                </c:pt>
                <c:pt idx="1746">
                  <c:v>0.74673699999999998</c:v>
                </c:pt>
                <c:pt idx="1747">
                  <c:v>0.76773599999999997</c:v>
                </c:pt>
                <c:pt idx="1748">
                  <c:v>0.747695</c:v>
                </c:pt>
                <c:pt idx="1749">
                  <c:v>0.76124999999999998</c:v>
                </c:pt>
                <c:pt idx="1750">
                  <c:v>0.76583599999999996</c:v>
                </c:pt>
                <c:pt idx="1751">
                  <c:v>0.74467700000000003</c:v>
                </c:pt>
                <c:pt idx="1752">
                  <c:v>0.74216899999999997</c:v>
                </c:pt>
                <c:pt idx="1753">
                  <c:v>0.75394700000000003</c:v>
                </c:pt>
                <c:pt idx="1754">
                  <c:v>0.76570400000000005</c:v>
                </c:pt>
                <c:pt idx="1755">
                  <c:v>0.763486</c:v>
                </c:pt>
                <c:pt idx="1756">
                  <c:v>0.75251299999999999</c:v>
                </c:pt>
                <c:pt idx="1757">
                  <c:v>0.75253599999999998</c:v>
                </c:pt>
                <c:pt idx="1758">
                  <c:v>0.76434800000000003</c:v>
                </c:pt>
                <c:pt idx="1759">
                  <c:v>0.79592200000000002</c:v>
                </c:pt>
                <c:pt idx="1760">
                  <c:v>0.75789499999999999</c:v>
                </c:pt>
                <c:pt idx="1761">
                  <c:v>0.77348499999999998</c:v>
                </c:pt>
                <c:pt idx="1762">
                  <c:v>0.78448300000000004</c:v>
                </c:pt>
                <c:pt idx="1763">
                  <c:v>0.75424000000000002</c:v>
                </c:pt>
                <c:pt idx="1764">
                  <c:v>0.75251299999999999</c:v>
                </c:pt>
                <c:pt idx="1765">
                  <c:v>0.75571699999999997</c:v>
                </c:pt>
                <c:pt idx="1766">
                  <c:v>0.78392499999999998</c:v>
                </c:pt>
                <c:pt idx="1767">
                  <c:v>0.76210500000000003</c:v>
                </c:pt>
                <c:pt idx="1768">
                  <c:v>0.74796600000000002</c:v>
                </c:pt>
                <c:pt idx="1769">
                  <c:v>0.74332799999999999</c:v>
                </c:pt>
                <c:pt idx="1770">
                  <c:v>0.75600699999999998</c:v>
                </c:pt>
                <c:pt idx="1771">
                  <c:v>0.75567200000000001</c:v>
                </c:pt>
                <c:pt idx="1772">
                  <c:v>0.76063800000000004</c:v>
                </c:pt>
                <c:pt idx="1773">
                  <c:v>0.76070199999999999</c:v>
                </c:pt>
                <c:pt idx="1774">
                  <c:v>0.78156400000000004</c:v>
                </c:pt>
                <c:pt idx="1775">
                  <c:v>0.76619999999999999</c:v>
                </c:pt>
                <c:pt idx="1776">
                  <c:v>0.75256800000000001</c:v>
                </c:pt>
                <c:pt idx="1777">
                  <c:v>0.73672400000000005</c:v>
                </c:pt>
                <c:pt idx="1778">
                  <c:v>0.77598500000000004</c:v>
                </c:pt>
                <c:pt idx="1779">
                  <c:v>0.759436</c:v>
                </c:pt>
                <c:pt idx="1780">
                  <c:v>0.76247699999999996</c:v>
                </c:pt>
                <c:pt idx="1781">
                  <c:v>0.759571</c:v>
                </c:pt>
                <c:pt idx="1782">
                  <c:v>0.75584600000000002</c:v>
                </c:pt>
                <c:pt idx="1783">
                  <c:v>0.76947600000000005</c:v>
                </c:pt>
                <c:pt idx="1784">
                  <c:v>0.73892599999999997</c:v>
                </c:pt>
                <c:pt idx="1785">
                  <c:v>0.76355799999999996</c:v>
                </c:pt>
                <c:pt idx="1786">
                  <c:v>0.76904300000000003</c:v>
                </c:pt>
                <c:pt idx="1787">
                  <c:v>0.78033699999999995</c:v>
                </c:pt>
                <c:pt idx="1788">
                  <c:v>0.748668</c:v>
                </c:pt>
                <c:pt idx="1789">
                  <c:v>0.74804999999999999</c:v>
                </c:pt>
                <c:pt idx="1790">
                  <c:v>0.73495699999999997</c:v>
                </c:pt>
                <c:pt idx="1791">
                  <c:v>0.78475799999999996</c:v>
                </c:pt>
                <c:pt idx="1792">
                  <c:v>0.74203200000000002</c:v>
                </c:pt>
                <c:pt idx="1793">
                  <c:v>0.73850000000000005</c:v>
                </c:pt>
                <c:pt idx="1794">
                  <c:v>0.75587199999999999</c:v>
                </c:pt>
                <c:pt idx="1795">
                  <c:v>0.737479</c:v>
                </c:pt>
                <c:pt idx="1796">
                  <c:v>0.76599300000000003</c:v>
                </c:pt>
                <c:pt idx="1797">
                  <c:v>0.75666100000000003</c:v>
                </c:pt>
                <c:pt idx="1798">
                  <c:v>0.75367099999999998</c:v>
                </c:pt>
                <c:pt idx="1799">
                  <c:v>0.75853700000000002</c:v>
                </c:pt>
                <c:pt idx="1800">
                  <c:v>0.76536999999999999</c:v>
                </c:pt>
                <c:pt idx="1801">
                  <c:v>0.74649100000000002</c:v>
                </c:pt>
                <c:pt idx="1802">
                  <c:v>0.74765999999999999</c:v>
                </c:pt>
                <c:pt idx="1803">
                  <c:v>0.76408799999999999</c:v>
                </c:pt>
                <c:pt idx="1804">
                  <c:v>0.77416399999999996</c:v>
                </c:pt>
                <c:pt idx="1805">
                  <c:v>0.76028899999999999</c:v>
                </c:pt>
                <c:pt idx="1806">
                  <c:v>0.77762900000000001</c:v>
                </c:pt>
                <c:pt idx="1807">
                  <c:v>0.76050300000000004</c:v>
                </c:pt>
                <c:pt idx="1808">
                  <c:v>0.771505</c:v>
                </c:pt>
                <c:pt idx="1809">
                  <c:v>0.75535699999999995</c:v>
                </c:pt>
                <c:pt idx="1810">
                  <c:v>0.74457600000000002</c:v>
                </c:pt>
                <c:pt idx="1811">
                  <c:v>0.72859499999999999</c:v>
                </c:pt>
                <c:pt idx="1812">
                  <c:v>0.76230600000000004</c:v>
                </c:pt>
                <c:pt idx="1813">
                  <c:v>0.74875899999999995</c:v>
                </c:pt>
                <c:pt idx="1814">
                  <c:v>0.77922800000000003</c:v>
                </c:pt>
                <c:pt idx="1815">
                  <c:v>0.73743800000000004</c:v>
                </c:pt>
                <c:pt idx="1816">
                  <c:v>0.74488299999999996</c:v>
                </c:pt>
                <c:pt idx="1817">
                  <c:v>0.74717299999999998</c:v>
                </c:pt>
                <c:pt idx="1818">
                  <c:v>0.76468499999999995</c:v>
                </c:pt>
                <c:pt idx="1819">
                  <c:v>0.76857699999999995</c:v>
                </c:pt>
                <c:pt idx="1820">
                  <c:v>0.75</c:v>
                </c:pt>
                <c:pt idx="1821">
                  <c:v>0.72450300000000001</c:v>
                </c:pt>
                <c:pt idx="1822">
                  <c:v>0.76472700000000005</c:v>
                </c:pt>
                <c:pt idx="1823">
                  <c:v>0.73287000000000002</c:v>
                </c:pt>
                <c:pt idx="1824">
                  <c:v>0.75249999999999995</c:v>
                </c:pt>
                <c:pt idx="1825">
                  <c:v>0.753915</c:v>
                </c:pt>
                <c:pt idx="1826">
                  <c:v>0.75209099999999995</c:v>
                </c:pt>
                <c:pt idx="1827">
                  <c:v>0.74452300000000005</c:v>
                </c:pt>
                <c:pt idx="1828">
                  <c:v>0.73338999999999999</c:v>
                </c:pt>
                <c:pt idx="1829">
                  <c:v>0.74813499999999999</c:v>
                </c:pt>
                <c:pt idx="1830">
                  <c:v>0.747865</c:v>
                </c:pt>
                <c:pt idx="1831">
                  <c:v>0.75942500000000002</c:v>
                </c:pt>
                <c:pt idx="1832">
                  <c:v>0.76083800000000001</c:v>
                </c:pt>
                <c:pt idx="1833">
                  <c:v>0.75676200000000005</c:v>
                </c:pt>
                <c:pt idx="1834">
                  <c:v>0.756637</c:v>
                </c:pt>
                <c:pt idx="1835">
                  <c:v>0.76789700000000005</c:v>
                </c:pt>
                <c:pt idx="1836">
                  <c:v>0.760521</c:v>
                </c:pt>
                <c:pt idx="1837">
                  <c:v>0.73631800000000003</c:v>
                </c:pt>
                <c:pt idx="1838">
                  <c:v>0.74254200000000004</c:v>
                </c:pt>
                <c:pt idx="1839">
                  <c:v>0.76624999999999999</c:v>
                </c:pt>
                <c:pt idx="1840">
                  <c:v>0.75497400000000003</c:v>
                </c:pt>
                <c:pt idx="1841">
                  <c:v>0.75795100000000004</c:v>
                </c:pt>
                <c:pt idx="1842">
                  <c:v>0.74020300000000006</c:v>
                </c:pt>
                <c:pt idx="1843">
                  <c:v>0.77472099999999999</c:v>
                </c:pt>
                <c:pt idx="1844">
                  <c:v>0.75</c:v>
                </c:pt>
                <c:pt idx="1845">
                  <c:v>0.75626099999999996</c:v>
                </c:pt>
                <c:pt idx="1846">
                  <c:v>0.76313900000000001</c:v>
                </c:pt>
                <c:pt idx="1847">
                  <c:v>0.763818</c:v>
                </c:pt>
                <c:pt idx="1848">
                  <c:v>0.76525699999999997</c:v>
                </c:pt>
                <c:pt idx="1849">
                  <c:v>0.78508599999999995</c:v>
                </c:pt>
                <c:pt idx="1850">
                  <c:v>0.76180199999999998</c:v>
                </c:pt>
                <c:pt idx="1851">
                  <c:v>0.76391900000000001</c:v>
                </c:pt>
                <c:pt idx="1852">
                  <c:v>0.76624300000000001</c:v>
                </c:pt>
                <c:pt idx="1853">
                  <c:v>0.75670300000000001</c:v>
                </c:pt>
                <c:pt idx="1854">
                  <c:v>0.75790400000000002</c:v>
                </c:pt>
                <c:pt idx="1855">
                  <c:v>0.746367</c:v>
                </c:pt>
                <c:pt idx="1856">
                  <c:v>0.75017699999999998</c:v>
                </c:pt>
                <c:pt idx="1857">
                  <c:v>0.77454500000000004</c:v>
                </c:pt>
                <c:pt idx="1858">
                  <c:v>0.74310600000000004</c:v>
                </c:pt>
                <c:pt idx="1859">
                  <c:v>0.73979799999999996</c:v>
                </c:pt>
                <c:pt idx="1860">
                  <c:v>0.76185400000000003</c:v>
                </c:pt>
                <c:pt idx="1861">
                  <c:v>0.794242</c:v>
                </c:pt>
                <c:pt idx="1862">
                  <c:v>0.75324000000000002</c:v>
                </c:pt>
                <c:pt idx="1863">
                  <c:v>0.77189799999999997</c:v>
                </c:pt>
                <c:pt idx="1864">
                  <c:v>0.77440100000000001</c:v>
                </c:pt>
                <c:pt idx="1865">
                  <c:v>0.75992700000000002</c:v>
                </c:pt>
                <c:pt idx="1866">
                  <c:v>0.76397099999999996</c:v>
                </c:pt>
                <c:pt idx="1867">
                  <c:v>0.73630300000000004</c:v>
                </c:pt>
                <c:pt idx="1868">
                  <c:v>0.76276600000000006</c:v>
                </c:pt>
                <c:pt idx="1869">
                  <c:v>0.75124599999999997</c:v>
                </c:pt>
                <c:pt idx="1870">
                  <c:v>0.73404999999999998</c:v>
                </c:pt>
                <c:pt idx="1871">
                  <c:v>0.77323699999999995</c:v>
                </c:pt>
                <c:pt idx="1872">
                  <c:v>0.75107100000000004</c:v>
                </c:pt>
                <c:pt idx="1873">
                  <c:v>0.75824599999999998</c:v>
                </c:pt>
                <c:pt idx="1874">
                  <c:v>0.78759699999999999</c:v>
                </c:pt>
                <c:pt idx="1875">
                  <c:v>0.76333899999999999</c:v>
                </c:pt>
                <c:pt idx="1876">
                  <c:v>0.75060700000000002</c:v>
                </c:pt>
                <c:pt idx="1877">
                  <c:v>0.78185199999999999</c:v>
                </c:pt>
                <c:pt idx="1878">
                  <c:v>0.76286200000000004</c:v>
                </c:pt>
                <c:pt idx="1879">
                  <c:v>0.77576900000000004</c:v>
                </c:pt>
                <c:pt idx="1880">
                  <c:v>0.75151999999999997</c:v>
                </c:pt>
                <c:pt idx="1881">
                  <c:v>0.74512199999999995</c:v>
                </c:pt>
                <c:pt idx="1882">
                  <c:v>0.765065</c:v>
                </c:pt>
                <c:pt idx="1883">
                  <c:v>0.75933099999999998</c:v>
                </c:pt>
                <c:pt idx="1884">
                  <c:v>0.77717000000000003</c:v>
                </c:pt>
                <c:pt idx="1885">
                  <c:v>0.78458600000000001</c:v>
                </c:pt>
                <c:pt idx="1886">
                  <c:v>0.74454100000000001</c:v>
                </c:pt>
                <c:pt idx="1887">
                  <c:v>0.74337299999999995</c:v>
                </c:pt>
                <c:pt idx="1888">
                  <c:v>0.76914700000000003</c:v>
                </c:pt>
                <c:pt idx="1889">
                  <c:v>0.74576900000000002</c:v>
                </c:pt>
                <c:pt idx="1890">
                  <c:v>0.74444399999999999</c:v>
                </c:pt>
                <c:pt idx="1891">
                  <c:v>0.74781799999999998</c:v>
                </c:pt>
                <c:pt idx="1892">
                  <c:v>0.74243999999999999</c:v>
                </c:pt>
                <c:pt idx="1893">
                  <c:v>0.781111</c:v>
                </c:pt>
                <c:pt idx="1894">
                  <c:v>0.74930099999999999</c:v>
                </c:pt>
                <c:pt idx="1895">
                  <c:v>0.76432500000000003</c:v>
                </c:pt>
                <c:pt idx="1896">
                  <c:v>0.771698</c:v>
                </c:pt>
                <c:pt idx="1897">
                  <c:v>0.75603600000000004</c:v>
                </c:pt>
                <c:pt idx="1898">
                  <c:v>0.74542200000000003</c:v>
                </c:pt>
                <c:pt idx="1899">
                  <c:v>0.74701799999999996</c:v>
                </c:pt>
                <c:pt idx="1900">
                  <c:v>0.75771900000000003</c:v>
                </c:pt>
                <c:pt idx="1901">
                  <c:v>0.76289799999999997</c:v>
                </c:pt>
                <c:pt idx="1902">
                  <c:v>0.77124499999999996</c:v>
                </c:pt>
                <c:pt idx="1903">
                  <c:v>0.74132200000000004</c:v>
                </c:pt>
                <c:pt idx="1904">
                  <c:v>0.771482</c:v>
                </c:pt>
                <c:pt idx="1905">
                  <c:v>0.76434899999999995</c:v>
                </c:pt>
                <c:pt idx="1906">
                  <c:v>0.76964299999999997</c:v>
                </c:pt>
                <c:pt idx="1907">
                  <c:v>0.77309799999999995</c:v>
                </c:pt>
                <c:pt idx="1908">
                  <c:v>0.74619500000000005</c:v>
                </c:pt>
                <c:pt idx="1909">
                  <c:v>0.76158099999999995</c:v>
                </c:pt>
                <c:pt idx="1910">
                  <c:v>0.75536000000000003</c:v>
                </c:pt>
                <c:pt idx="1911">
                  <c:v>0.753915</c:v>
                </c:pt>
                <c:pt idx="1912">
                  <c:v>0.74052600000000002</c:v>
                </c:pt>
                <c:pt idx="1913">
                  <c:v>0.76133799999999996</c:v>
                </c:pt>
                <c:pt idx="1914">
                  <c:v>0.762706</c:v>
                </c:pt>
                <c:pt idx="1915">
                  <c:v>0.75530399999999998</c:v>
                </c:pt>
                <c:pt idx="1916">
                  <c:v>0.77201500000000001</c:v>
                </c:pt>
                <c:pt idx="1917">
                  <c:v>0.76006899999999999</c:v>
                </c:pt>
                <c:pt idx="1918">
                  <c:v>0.75848700000000002</c:v>
                </c:pt>
                <c:pt idx="1919">
                  <c:v>0.75441899999999995</c:v>
                </c:pt>
                <c:pt idx="1920">
                  <c:v>0.75421099999999996</c:v>
                </c:pt>
                <c:pt idx="1921">
                  <c:v>0.76254500000000003</c:v>
                </c:pt>
                <c:pt idx="1922">
                  <c:v>0.77392899999999998</c:v>
                </c:pt>
                <c:pt idx="1923">
                  <c:v>0.760185</c:v>
                </c:pt>
                <c:pt idx="1924">
                  <c:v>0.74044399999999999</c:v>
                </c:pt>
                <c:pt idx="1925">
                  <c:v>0.76529499999999995</c:v>
                </c:pt>
                <c:pt idx="1926">
                  <c:v>0.74522600000000006</c:v>
                </c:pt>
                <c:pt idx="1927">
                  <c:v>0.78064500000000003</c:v>
                </c:pt>
                <c:pt idx="1928">
                  <c:v>0.74974600000000002</c:v>
                </c:pt>
                <c:pt idx="1929">
                  <c:v>0.76145499999999999</c:v>
                </c:pt>
                <c:pt idx="1930">
                  <c:v>0.74543899999999996</c:v>
                </c:pt>
                <c:pt idx="1931">
                  <c:v>0.76548499999999997</c:v>
                </c:pt>
                <c:pt idx="1932">
                  <c:v>0.73980299999999999</c:v>
                </c:pt>
                <c:pt idx="1933">
                  <c:v>0.76482499999999998</c:v>
                </c:pt>
                <c:pt idx="1934">
                  <c:v>0.76520100000000002</c:v>
                </c:pt>
                <c:pt idx="1935">
                  <c:v>0.76820699999999997</c:v>
                </c:pt>
                <c:pt idx="1936">
                  <c:v>0.77150700000000005</c:v>
                </c:pt>
                <c:pt idx="1937">
                  <c:v>0.75627200000000006</c:v>
                </c:pt>
                <c:pt idx="1938">
                  <c:v>0.74472300000000002</c:v>
                </c:pt>
                <c:pt idx="1939">
                  <c:v>0.75820100000000001</c:v>
                </c:pt>
                <c:pt idx="1940">
                  <c:v>0.77051000000000003</c:v>
                </c:pt>
                <c:pt idx="1941">
                  <c:v>0.753521</c:v>
                </c:pt>
                <c:pt idx="1942">
                  <c:v>0.74657300000000004</c:v>
                </c:pt>
                <c:pt idx="1943">
                  <c:v>0.765872</c:v>
                </c:pt>
                <c:pt idx="1944">
                  <c:v>0.75553599999999999</c:v>
                </c:pt>
                <c:pt idx="1945">
                  <c:v>0.75254500000000002</c:v>
                </c:pt>
                <c:pt idx="1946">
                  <c:v>0.75424599999999997</c:v>
                </c:pt>
                <c:pt idx="1947">
                  <c:v>0.74930799999999997</c:v>
                </c:pt>
                <c:pt idx="1948">
                  <c:v>0.73366799999999999</c:v>
                </c:pt>
                <c:pt idx="1949">
                  <c:v>0.74648400000000004</c:v>
                </c:pt>
                <c:pt idx="1950">
                  <c:v>0.77399600000000002</c:v>
                </c:pt>
                <c:pt idx="1951">
                  <c:v>0.76059500000000002</c:v>
                </c:pt>
                <c:pt idx="1952">
                  <c:v>0.76059500000000002</c:v>
                </c:pt>
                <c:pt idx="1953">
                  <c:v>0.76313799999999998</c:v>
                </c:pt>
                <c:pt idx="1954">
                  <c:v>0.75432100000000002</c:v>
                </c:pt>
                <c:pt idx="1955">
                  <c:v>0.75981799999999999</c:v>
                </c:pt>
                <c:pt idx="1956">
                  <c:v>0.75419599999999998</c:v>
                </c:pt>
                <c:pt idx="1957">
                  <c:v>0.75856400000000002</c:v>
                </c:pt>
                <c:pt idx="1958">
                  <c:v>0.77108200000000005</c:v>
                </c:pt>
                <c:pt idx="1959">
                  <c:v>0.74928799999999995</c:v>
                </c:pt>
                <c:pt idx="1960">
                  <c:v>0.74633700000000003</c:v>
                </c:pt>
                <c:pt idx="1961">
                  <c:v>0.740174</c:v>
                </c:pt>
                <c:pt idx="1962">
                  <c:v>0.76017999999999997</c:v>
                </c:pt>
                <c:pt idx="1963">
                  <c:v>0.75989200000000001</c:v>
                </c:pt>
                <c:pt idx="1964">
                  <c:v>0.75335700000000005</c:v>
                </c:pt>
                <c:pt idx="1965">
                  <c:v>0.74095599999999995</c:v>
                </c:pt>
                <c:pt idx="1966">
                  <c:v>0.763158</c:v>
                </c:pt>
                <c:pt idx="1967">
                  <c:v>0.75515500000000002</c:v>
                </c:pt>
                <c:pt idx="1968">
                  <c:v>0.75561599999999995</c:v>
                </c:pt>
                <c:pt idx="1969">
                  <c:v>0.76629999999999998</c:v>
                </c:pt>
                <c:pt idx="1970">
                  <c:v>0.76968599999999998</c:v>
                </c:pt>
                <c:pt idx="1971">
                  <c:v>0.77597799999999995</c:v>
                </c:pt>
                <c:pt idx="1972">
                  <c:v>0.74127799999999999</c:v>
                </c:pt>
                <c:pt idx="1973">
                  <c:v>0.75919899999999996</c:v>
                </c:pt>
                <c:pt idx="1974">
                  <c:v>0.74089400000000005</c:v>
                </c:pt>
                <c:pt idx="1975">
                  <c:v>0.76196399999999997</c:v>
                </c:pt>
                <c:pt idx="1976">
                  <c:v>0.76660700000000004</c:v>
                </c:pt>
                <c:pt idx="1977">
                  <c:v>0.76137600000000005</c:v>
                </c:pt>
                <c:pt idx="1978">
                  <c:v>0.76010500000000003</c:v>
                </c:pt>
                <c:pt idx="1979">
                  <c:v>0.73872099999999996</c:v>
                </c:pt>
                <c:pt idx="1980">
                  <c:v>0.76365300000000003</c:v>
                </c:pt>
                <c:pt idx="1981">
                  <c:v>0.75355799999999995</c:v>
                </c:pt>
                <c:pt idx="1982">
                  <c:v>0.76589700000000005</c:v>
                </c:pt>
                <c:pt idx="1983">
                  <c:v>0.77472099999999999</c:v>
                </c:pt>
                <c:pt idx="1984">
                  <c:v>0.76217699999999999</c:v>
                </c:pt>
                <c:pt idx="1985">
                  <c:v>0.74453800000000003</c:v>
                </c:pt>
                <c:pt idx="1986">
                  <c:v>0.73181099999999999</c:v>
                </c:pt>
                <c:pt idx="1987">
                  <c:v>0.76559699999999997</c:v>
                </c:pt>
                <c:pt idx="1988">
                  <c:v>0.75414499999999995</c:v>
                </c:pt>
                <c:pt idx="1989">
                  <c:v>0.75266</c:v>
                </c:pt>
                <c:pt idx="1990">
                  <c:v>0.78178400000000003</c:v>
                </c:pt>
                <c:pt idx="1991">
                  <c:v>0.75256800000000001</c:v>
                </c:pt>
                <c:pt idx="1992">
                  <c:v>0.73972599999999999</c:v>
                </c:pt>
                <c:pt idx="1993">
                  <c:v>0.75142900000000001</c:v>
                </c:pt>
                <c:pt idx="1994">
                  <c:v>0.749749</c:v>
                </c:pt>
                <c:pt idx="1995">
                  <c:v>0.741259</c:v>
                </c:pt>
                <c:pt idx="1996">
                  <c:v>0.75607100000000005</c:v>
                </c:pt>
                <c:pt idx="1997">
                  <c:v>0.73438000000000003</c:v>
                </c:pt>
                <c:pt idx="1998">
                  <c:v>0.75906700000000005</c:v>
                </c:pt>
                <c:pt idx="1999">
                  <c:v>0.75233000000000005</c:v>
                </c:pt>
                <c:pt idx="2000">
                  <c:v>0.75522599999999995</c:v>
                </c:pt>
              </c:numCache>
            </c:numRef>
          </c:yVal>
          <c:smooth val="0"/>
          <c:extLst>
            <c:ext xmlns:c16="http://schemas.microsoft.com/office/drawing/2014/chart" uri="{C3380CC4-5D6E-409C-BE32-E72D297353CC}">
              <c16:uniqueId val="{00000001-DC48-4C70-A477-DA70B708AE58}"/>
            </c:ext>
          </c:extLst>
        </c:ser>
        <c:ser>
          <c:idx val="2"/>
          <c:order val="2"/>
          <c:tx>
            <c:v>Unresponsives</c:v>
          </c:tx>
          <c:spPr>
            <a:ln w="19050" cap="rnd">
              <a:noFill/>
              <a:round/>
            </a:ln>
            <a:effectLst/>
          </c:spPr>
          <c:marker>
            <c:symbol val="circle"/>
            <c:size val="5"/>
            <c:spPr>
              <a:solidFill>
                <a:schemeClr val="accent3"/>
              </a:solidFill>
              <a:ln w="9525">
                <a:solidFill>
                  <a:schemeClr val="accent3"/>
                </a:solid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Model_1.1_zc!$P$2:$P$2002</c:f>
              <c:numCache>
                <c:formatCode>General</c:formatCode>
                <c:ptCount val="2001"/>
                <c:pt idx="0">
                  <c:v>0.67</c:v>
                </c:pt>
                <c:pt idx="1">
                  <c:v>0.67170399999999997</c:v>
                </c:pt>
                <c:pt idx="2">
                  <c:v>0.67346899999999998</c:v>
                </c:pt>
                <c:pt idx="3">
                  <c:v>0.66756800000000005</c:v>
                </c:pt>
                <c:pt idx="4">
                  <c:v>0.66428600000000004</c:v>
                </c:pt>
                <c:pt idx="5">
                  <c:v>0.67816100000000001</c:v>
                </c:pt>
                <c:pt idx="6">
                  <c:v>0.65925900000000004</c:v>
                </c:pt>
                <c:pt idx="7">
                  <c:v>0.66617599999999999</c:v>
                </c:pt>
                <c:pt idx="8">
                  <c:v>0.71860500000000005</c:v>
                </c:pt>
                <c:pt idx="9">
                  <c:v>0.65857100000000002</c:v>
                </c:pt>
                <c:pt idx="10">
                  <c:v>0.65564500000000003</c:v>
                </c:pt>
                <c:pt idx="11">
                  <c:v>0.66041700000000003</c:v>
                </c:pt>
                <c:pt idx="12">
                  <c:v>0.65781299999999998</c:v>
                </c:pt>
                <c:pt idx="13">
                  <c:v>0.605263</c:v>
                </c:pt>
                <c:pt idx="14">
                  <c:v>0.61296300000000004</c:v>
                </c:pt>
                <c:pt idx="15">
                  <c:v>0.60638300000000001</c:v>
                </c:pt>
                <c:pt idx="16">
                  <c:v>0.60769200000000001</c:v>
                </c:pt>
                <c:pt idx="17">
                  <c:v>0.659223</c:v>
                </c:pt>
                <c:pt idx="18">
                  <c:v>0.60499999999999998</c:v>
                </c:pt>
                <c:pt idx="19">
                  <c:v>0.59849600000000003</c:v>
                </c:pt>
                <c:pt idx="20">
                  <c:v>0.63781500000000002</c:v>
                </c:pt>
                <c:pt idx="21">
                  <c:v>0.62317100000000003</c:v>
                </c:pt>
                <c:pt idx="22">
                  <c:v>0.60326800000000003</c:v>
                </c:pt>
                <c:pt idx="23">
                  <c:v>0.620313</c:v>
                </c:pt>
                <c:pt idx="24">
                  <c:v>0.62708299999999995</c:v>
                </c:pt>
                <c:pt idx="25">
                  <c:v>0.64672099999999999</c:v>
                </c:pt>
                <c:pt idx="26">
                  <c:v>0.61666699999999997</c:v>
                </c:pt>
                <c:pt idx="27">
                  <c:v>0.64736800000000005</c:v>
                </c:pt>
                <c:pt idx="28">
                  <c:v>0.63404300000000002</c:v>
                </c:pt>
                <c:pt idx="29">
                  <c:v>0.65683499999999995</c:v>
                </c:pt>
                <c:pt idx="30">
                  <c:v>0.64070800000000006</c:v>
                </c:pt>
                <c:pt idx="31">
                  <c:v>0.64854400000000001</c:v>
                </c:pt>
                <c:pt idx="32">
                  <c:v>0.64500000000000002</c:v>
                </c:pt>
                <c:pt idx="33">
                  <c:v>0.619811</c:v>
                </c:pt>
                <c:pt idx="34">
                  <c:v>0.62131099999999995</c:v>
                </c:pt>
                <c:pt idx="35">
                  <c:v>0.64838700000000005</c:v>
                </c:pt>
                <c:pt idx="36">
                  <c:v>0.65678000000000003</c:v>
                </c:pt>
                <c:pt idx="37">
                  <c:v>0.63300000000000001</c:v>
                </c:pt>
                <c:pt idx="38">
                  <c:v>0.64383599999999996</c:v>
                </c:pt>
                <c:pt idx="39">
                  <c:v>0.66067399999999998</c:v>
                </c:pt>
                <c:pt idx="40">
                  <c:v>0.65084699999999995</c:v>
                </c:pt>
                <c:pt idx="41">
                  <c:v>0.64090899999999995</c:v>
                </c:pt>
                <c:pt idx="42">
                  <c:v>0.69199999999999995</c:v>
                </c:pt>
                <c:pt idx="43">
                  <c:v>0.66271199999999997</c:v>
                </c:pt>
                <c:pt idx="44">
                  <c:v>0.68108100000000005</c:v>
                </c:pt>
                <c:pt idx="45">
                  <c:v>0.64319999999999999</c:v>
                </c:pt>
                <c:pt idx="46">
                  <c:v>0.65517199999999998</c:v>
                </c:pt>
                <c:pt idx="47">
                  <c:v>0.61313099999999998</c:v>
                </c:pt>
                <c:pt idx="48">
                  <c:v>0.62446800000000002</c:v>
                </c:pt>
                <c:pt idx="49">
                  <c:v>0.67547199999999996</c:v>
                </c:pt>
                <c:pt idx="50">
                  <c:v>0.64693900000000004</c:v>
                </c:pt>
                <c:pt idx="51">
                  <c:v>0.63764699999999996</c:v>
                </c:pt>
                <c:pt idx="52">
                  <c:v>0.63358800000000004</c:v>
                </c:pt>
                <c:pt idx="53">
                  <c:v>0.65647100000000003</c:v>
                </c:pt>
                <c:pt idx="54">
                  <c:v>0.65940600000000005</c:v>
                </c:pt>
                <c:pt idx="55">
                  <c:v>0.59417500000000001</c:v>
                </c:pt>
                <c:pt idx="56">
                  <c:v>0.62843099999999996</c:v>
                </c:pt>
                <c:pt idx="57">
                  <c:v>0.61564600000000003</c:v>
                </c:pt>
                <c:pt idx="58">
                  <c:v>0.62773699999999999</c:v>
                </c:pt>
                <c:pt idx="59">
                  <c:v>0.63030299999999995</c:v>
                </c:pt>
                <c:pt idx="60">
                  <c:v>0.68625000000000003</c:v>
                </c:pt>
                <c:pt idx="61">
                  <c:v>0.63846199999999997</c:v>
                </c:pt>
                <c:pt idx="62">
                  <c:v>0.63578000000000001</c:v>
                </c:pt>
                <c:pt idx="63">
                  <c:v>0.61111099999999996</c:v>
                </c:pt>
                <c:pt idx="64">
                  <c:v>0.59925399999999995</c:v>
                </c:pt>
                <c:pt idx="65">
                  <c:v>0.58490600000000004</c:v>
                </c:pt>
                <c:pt idx="66">
                  <c:v>0.62301600000000001</c:v>
                </c:pt>
                <c:pt idx="67">
                  <c:v>0.59682500000000005</c:v>
                </c:pt>
                <c:pt idx="68">
                  <c:v>0.59223300000000001</c:v>
                </c:pt>
                <c:pt idx="69">
                  <c:v>0.60363599999999995</c:v>
                </c:pt>
                <c:pt idx="70">
                  <c:v>0.60135099999999997</c:v>
                </c:pt>
                <c:pt idx="71">
                  <c:v>0.58151299999999995</c:v>
                </c:pt>
                <c:pt idx="72">
                  <c:v>0.58344399999999996</c:v>
                </c:pt>
                <c:pt idx="73">
                  <c:v>0.56681599999999999</c:v>
                </c:pt>
                <c:pt idx="74">
                  <c:v>0.57704900000000003</c:v>
                </c:pt>
                <c:pt idx="75">
                  <c:v>0.57261899999999999</c:v>
                </c:pt>
                <c:pt idx="76">
                  <c:v>0.58533299999999999</c:v>
                </c:pt>
                <c:pt idx="77">
                  <c:v>0.58870999999999996</c:v>
                </c:pt>
                <c:pt idx="78">
                  <c:v>0.58750000000000002</c:v>
                </c:pt>
                <c:pt idx="79">
                  <c:v>0.581982</c:v>
                </c:pt>
                <c:pt idx="80">
                  <c:v>0.59</c:v>
                </c:pt>
                <c:pt idx="81">
                  <c:v>0.57703700000000002</c:v>
                </c:pt>
                <c:pt idx="82">
                  <c:v>0.58759099999999997</c:v>
                </c:pt>
                <c:pt idx="83">
                  <c:v>0.58561600000000003</c:v>
                </c:pt>
                <c:pt idx="84">
                  <c:v>0.56166700000000003</c:v>
                </c:pt>
                <c:pt idx="85">
                  <c:v>0.580731</c:v>
                </c:pt>
                <c:pt idx="86">
                  <c:v>0.57663600000000004</c:v>
                </c:pt>
                <c:pt idx="87">
                  <c:v>0.56128999999999996</c:v>
                </c:pt>
                <c:pt idx="88">
                  <c:v>0.58113199999999998</c:v>
                </c:pt>
                <c:pt idx="89">
                  <c:v>0.58853800000000001</c:v>
                </c:pt>
                <c:pt idx="90">
                  <c:v>0.56298099999999995</c:v>
                </c:pt>
                <c:pt idx="91">
                  <c:v>0.54166700000000001</c:v>
                </c:pt>
                <c:pt idx="92">
                  <c:v>0.52350099999999999</c:v>
                </c:pt>
                <c:pt idx="93">
                  <c:v>0.51336400000000004</c:v>
                </c:pt>
                <c:pt idx="94">
                  <c:v>0.49960599999999999</c:v>
                </c:pt>
                <c:pt idx="95">
                  <c:v>0.49329699999999999</c:v>
                </c:pt>
                <c:pt idx="96">
                  <c:v>0.50753400000000004</c:v>
                </c:pt>
                <c:pt idx="97">
                  <c:v>0.48850900000000003</c:v>
                </c:pt>
                <c:pt idx="98">
                  <c:v>0.480348</c:v>
                </c:pt>
                <c:pt idx="99">
                  <c:v>0.48711199999999999</c:v>
                </c:pt>
                <c:pt idx="100">
                  <c:v>0.48388700000000001</c:v>
                </c:pt>
                <c:pt idx="101">
                  <c:v>0.48436200000000001</c:v>
                </c:pt>
                <c:pt idx="102">
                  <c:v>0.47584700000000002</c:v>
                </c:pt>
                <c:pt idx="103">
                  <c:v>0.46156999999999998</c:v>
                </c:pt>
                <c:pt idx="104">
                  <c:v>0.46481</c:v>
                </c:pt>
                <c:pt idx="105">
                  <c:v>0.44785799999999998</c:v>
                </c:pt>
                <c:pt idx="106">
                  <c:v>0.43196099999999998</c:v>
                </c:pt>
                <c:pt idx="107">
                  <c:v>0.44754699999999997</c:v>
                </c:pt>
                <c:pt idx="108">
                  <c:v>0.42871900000000002</c:v>
                </c:pt>
                <c:pt idx="109">
                  <c:v>0.42794399999999999</c:v>
                </c:pt>
                <c:pt idx="110">
                  <c:v>0.39866699999999999</c:v>
                </c:pt>
                <c:pt idx="111">
                  <c:v>0.3604</c:v>
                </c:pt>
                <c:pt idx="112">
                  <c:v>0.33584599999999998</c:v>
                </c:pt>
                <c:pt idx="113">
                  <c:v>0.31423299999999998</c:v>
                </c:pt>
                <c:pt idx="114">
                  <c:v>0.307338</c:v>
                </c:pt>
                <c:pt idx="115">
                  <c:v>0.30848100000000001</c:v>
                </c:pt>
                <c:pt idx="116">
                  <c:v>0.28963499999999998</c:v>
                </c:pt>
                <c:pt idx="117">
                  <c:v>0.26771</c:v>
                </c:pt>
                <c:pt idx="118">
                  <c:v>0.27016499999999999</c:v>
                </c:pt>
                <c:pt idx="119">
                  <c:v>0.245333</c:v>
                </c:pt>
                <c:pt idx="120">
                  <c:v>0.25233499999999998</c:v>
                </c:pt>
                <c:pt idx="121">
                  <c:v>0.26421099999999997</c:v>
                </c:pt>
                <c:pt idx="122">
                  <c:v>0.208784</c:v>
                </c:pt>
                <c:pt idx="123">
                  <c:v>0.2</c:v>
                </c:pt>
                <c:pt idx="124">
                  <c:v>0.20793300000000001</c:v>
                </c:pt>
                <c:pt idx="125">
                  <c:v>0.183532</c:v>
                </c:pt>
                <c:pt idx="126">
                  <c:v>0.18920600000000001</c:v>
                </c:pt>
                <c:pt idx="127">
                  <c:v>0.18587200000000001</c:v>
                </c:pt>
                <c:pt idx="128">
                  <c:v>0.139518</c:v>
                </c:pt>
                <c:pt idx="129">
                  <c:v>0.13514699999999999</c:v>
                </c:pt>
                <c:pt idx="130">
                  <c:v>0.106904</c:v>
                </c:pt>
                <c:pt idx="131">
                  <c:v>9.5689700000000003E-2</c:v>
                </c:pt>
                <c:pt idx="132">
                  <c:v>7.6987399999999998E-2</c:v>
                </c:pt>
                <c:pt idx="133">
                  <c:v>5.0917400000000002E-2</c:v>
                </c:pt>
                <c:pt idx="134">
                  <c:v>3.9643699999999997E-2</c:v>
                </c:pt>
                <c:pt idx="135">
                  <c:v>2.6292099999999999E-2</c:v>
                </c:pt>
                <c:pt idx="136">
                  <c:v>1.8990400000000001E-2</c:v>
                </c:pt>
                <c:pt idx="137">
                  <c:v>1.66667E-2</c:v>
                </c:pt>
                <c:pt idx="138">
                  <c:v>1.2500000000000001E-2</c:v>
                </c:pt>
                <c:pt idx="139">
                  <c:v>1.33995E-2</c:v>
                </c:pt>
                <c:pt idx="140">
                  <c:v>1.18932E-2</c:v>
                </c:pt>
                <c:pt idx="141">
                  <c:v>7.6036899999999998E-3</c:v>
                </c:pt>
                <c:pt idx="142">
                  <c:v>3.8288300000000001E-3</c:v>
                </c:pt>
                <c:pt idx="143">
                  <c:v>6.9124399999999997E-3</c:v>
                </c:pt>
                <c:pt idx="144">
                  <c:v>8.8495599999999994E-3</c:v>
                </c:pt>
                <c:pt idx="145">
                  <c:v>6.1052600000000004E-3</c:v>
                </c:pt>
                <c:pt idx="146">
                  <c:v>5.28846E-3</c:v>
                </c:pt>
                <c:pt idx="147">
                  <c:v>6.1224499999999998E-3</c:v>
                </c:pt>
                <c:pt idx="148">
                  <c:v>2.6190499999999999E-3</c:v>
                </c:pt>
                <c:pt idx="149">
                  <c:v>3.3112599999999999E-3</c:v>
                </c:pt>
                <c:pt idx="150">
                  <c:v>3.5476700000000002E-3</c:v>
                </c:pt>
                <c:pt idx="151">
                  <c:v>1.11888E-2</c:v>
                </c:pt>
                <c:pt idx="152">
                  <c:v>6.1881200000000001E-3</c:v>
                </c:pt>
                <c:pt idx="153">
                  <c:v>6.4377699999999998E-3</c:v>
                </c:pt>
                <c:pt idx="154">
                  <c:v>2.1231399999999999E-3</c:v>
                </c:pt>
                <c:pt idx="155">
                  <c:v>8.1264100000000006E-3</c:v>
                </c:pt>
                <c:pt idx="156">
                  <c:v>4.1975299999999997E-3</c:v>
                </c:pt>
                <c:pt idx="157">
                  <c:v>3.3096900000000001E-3</c:v>
                </c:pt>
                <c:pt idx="158">
                  <c:v>7.5055199999999999E-3</c:v>
                </c:pt>
                <c:pt idx="159">
                  <c:v>1.1231100000000001E-2</c:v>
                </c:pt>
                <c:pt idx="160">
                  <c:v>4.4150099999999996E-3</c:v>
                </c:pt>
                <c:pt idx="161">
                  <c:v>6.9506699999999999E-3</c:v>
                </c:pt>
                <c:pt idx="162">
                  <c:v>3.5010900000000001E-3</c:v>
                </c:pt>
                <c:pt idx="163">
                  <c:v>3.8004800000000002E-3</c:v>
                </c:pt>
                <c:pt idx="164">
                  <c:v>8.1395300000000007E-3</c:v>
                </c:pt>
                <c:pt idx="165">
                  <c:v>3.8288300000000001E-3</c:v>
                </c:pt>
                <c:pt idx="166">
                  <c:v>9.6551699999999994E-3</c:v>
                </c:pt>
                <c:pt idx="167">
                  <c:v>6.7441899999999997E-3</c:v>
                </c:pt>
                <c:pt idx="168">
                  <c:v>1.02679E-2</c:v>
                </c:pt>
                <c:pt idx="169">
                  <c:v>2.8985500000000002E-3</c:v>
                </c:pt>
                <c:pt idx="170">
                  <c:v>5.1764699999999999E-3</c:v>
                </c:pt>
                <c:pt idx="171">
                  <c:v>4.3583500000000004E-3</c:v>
                </c:pt>
                <c:pt idx="172">
                  <c:v>6.6666700000000004E-3</c:v>
                </c:pt>
                <c:pt idx="173">
                  <c:v>7.8341000000000001E-3</c:v>
                </c:pt>
                <c:pt idx="174">
                  <c:v>2.33161E-3</c:v>
                </c:pt>
                <c:pt idx="175">
                  <c:v>1.8987299999999999E-3</c:v>
                </c:pt>
                <c:pt idx="176">
                  <c:v>2.1377700000000002E-3</c:v>
                </c:pt>
                <c:pt idx="177">
                  <c:v>6.0133599999999997E-3</c:v>
                </c:pt>
                <c:pt idx="178">
                  <c:v>8.0459799999999995E-3</c:v>
                </c:pt>
                <c:pt idx="179">
                  <c:v>1.10375E-2</c:v>
                </c:pt>
                <c:pt idx="180">
                  <c:v>4.3083899999999996E-3</c:v>
                </c:pt>
                <c:pt idx="181">
                  <c:v>3.2786899999999999E-3</c:v>
                </c:pt>
                <c:pt idx="182">
                  <c:v>7.2847700000000003E-3</c:v>
                </c:pt>
                <c:pt idx="183">
                  <c:v>6.4133000000000003E-3</c:v>
                </c:pt>
                <c:pt idx="184">
                  <c:v>2.7713600000000001E-3</c:v>
                </c:pt>
                <c:pt idx="185">
                  <c:v>3.8374699999999999E-3</c:v>
                </c:pt>
                <c:pt idx="186">
                  <c:v>5.2154200000000001E-3</c:v>
                </c:pt>
                <c:pt idx="187">
                  <c:v>7.7102799999999999E-3</c:v>
                </c:pt>
                <c:pt idx="188">
                  <c:v>7.7586199999999999E-3</c:v>
                </c:pt>
                <c:pt idx="189">
                  <c:v>7.0048300000000001E-3</c:v>
                </c:pt>
                <c:pt idx="190">
                  <c:v>7.7448700000000001E-3</c:v>
                </c:pt>
                <c:pt idx="191">
                  <c:v>4.0284400000000003E-3</c:v>
                </c:pt>
                <c:pt idx="192">
                  <c:v>8.0487800000000002E-3</c:v>
                </c:pt>
                <c:pt idx="193">
                  <c:v>7.1910100000000003E-3</c:v>
                </c:pt>
                <c:pt idx="194">
                  <c:v>8.4134599999999993E-3</c:v>
                </c:pt>
                <c:pt idx="195">
                  <c:v>9.7447799999999998E-3</c:v>
                </c:pt>
                <c:pt idx="196">
                  <c:v>1.0416699999999999E-2</c:v>
                </c:pt>
                <c:pt idx="197">
                  <c:v>6.9306899999999998E-3</c:v>
                </c:pt>
                <c:pt idx="198">
                  <c:v>4.2735000000000004E-3</c:v>
                </c:pt>
                <c:pt idx="199">
                  <c:v>3.4707200000000001E-3</c:v>
                </c:pt>
                <c:pt idx="200">
                  <c:v>1.1329000000000001E-2</c:v>
                </c:pt>
                <c:pt idx="201">
                  <c:v>1.67677E-2</c:v>
                </c:pt>
                <c:pt idx="202">
                  <c:v>7.1748899999999997E-3</c:v>
                </c:pt>
                <c:pt idx="203">
                  <c:v>5.1569500000000004E-3</c:v>
                </c:pt>
                <c:pt idx="204">
                  <c:v>2.4719099999999999E-3</c:v>
                </c:pt>
                <c:pt idx="205">
                  <c:v>8.4090899999999993E-3</c:v>
                </c:pt>
                <c:pt idx="206">
                  <c:v>5.6399099999999997E-3</c:v>
                </c:pt>
                <c:pt idx="207">
                  <c:v>7.3068899999999999E-3</c:v>
                </c:pt>
                <c:pt idx="208">
                  <c:v>6.0386499999999996E-3</c:v>
                </c:pt>
                <c:pt idx="209">
                  <c:v>7.6595700000000001E-3</c:v>
                </c:pt>
                <c:pt idx="210">
                  <c:v>3.8934400000000002E-3</c:v>
                </c:pt>
                <c:pt idx="211">
                  <c:v>9.9099099999999992E-3</c:v>
                </c:pt>
                <c:pt idx="212">
                  <c:v>8.8784999999999992E-3</c:v>
                </c:pt>
                <c:pt idx="213">
                  <c:v>3.5320099999999999E-3</c:v>
                </c:pt>
                <c:pt idx="214">
                  <c:v>1.1953999999999999E-2</c:v>
                </c:pt>
                <c:pt idx="215">
                  <c:v>1.9955699999999999E-3</c:v>
                </c:pt>
                <c:pt idx="216">
                  <c:v>7.2961399999999996E-3</c:v>
                </c:pt>
                <c:pt idx="217">
                  <c:v>1.1790399999999999E-2</c:v>
                </c:pt>
                <c:pt idx="218">
                  <c:v>1.14719E-2</c:v>
                </c:pt>
                <c:pt idx="219">
                  <c:v>1.84946E-2</c:v>
                </c:pt>
                <c:pt idx="220">
                  <c:v>1.09208E-2</c:v>
                </c:pt>
                <c:pt idx="221">
                  <c:v>7.6923099999999999E-3</c:v>
                </c:pt>
                <c:pt idx="222">
                  <c:v>1.0706200000000001E-2</c:v>
                </c:pt>
                <c:pt idx="223">
                  <c:v>9.5238100000000006E-3</c:v>
                </c:pt>
                <c:pt idx="224">
                  <c:v>1.26126E-2</c:v>
                </c:pt>
                <c:pt idx="225">
                  <c:v>7.4324300000000003E-3</c:v>
                </c:pt>
                <c:pt idx="226">
                  <c:v>5.8956900000000003E-3</c:v>
                </c:pt>
                <c:pt idx="227">
                  <c:v>4.8997800000000003E-3</c:v>
                </c:pt>
                <c:pt idx="228">
                  <c:v>3.2863800000000002E-3</c:v>
                </c:pt>
                <c:pt idx="229">
                  <c:v>3.5874399999999999E-3</c:v>
                </c:pt>
                <c:pt idx="230">
                  <c:v>4.8165100000000004E-3</c:v>
                </c:pt>
                <c:pt idx="231">
                  <c:v>7.4829900000000001E-3</c:v>
                </c:pt>
                <c:pt idx="232">
                  <c:v>5.9665899999999999E-3</c:v>
                </c:pt>
                <c:pt idx="233">
                  <c:v>8.2352899999999993E-3</c:v>
                </c:pt>
                <c:pt idx="234">
                  <c:v>1.05381E-2</c:v>
                </c:pt>
                <c:pt idx="235">
                  <c:v>1.04513E-2</c:v>
                </c:pt>
                <c:pt idx="236">
                  <c:v>1.47727E-2</c:v>
                </c:pt>
                <c:pt idx="237">
                  <c:v>9.4091899999999996E-3</c:v>
                </c:pt>
                <c:pt idx="238">
                  <c:v>7.8947400000000008E-3</c:v>
                </c:pt>
                <c:pt idx="239">
                  <c:v>5.2380999999999999E-3</c:v>
                </c:pt>
                <c:pt idx="240">
                  <c:v>2.93399E-3</c:v>
                </c:pt>
                <c:pt idx="241">
                  <c:v>4.8309199999999998E-3</c:v>
                </c:pt>
                <c:pt idx="242">
                  <c:v>6.3063099999999999E-3</c:v>
                </c:pt>
                <c:pt idx="243">
                  <c:v>4.6082900000000001E-3</c:v>
                </c:pt>
                <c:pt idx="244">
                  <c:v>6.0737500000000002E-3</c:v>
                </c:pt>
                <c:pt idx="245">
                  <c:v>1.8264799999999999E-3</c:v>
                </c:pt>
                <c:pt idx="246">
                  <c:v>7.6754400000000004E-3</c:v>
                </c:pt>
                <c:pt idx="247">
                  <c:v>5.4545499999999998E-3</c:v>
                </c:pt>
                <c:pt idx="248">
                  <c:v>9.0487199999999997E-3</c:v>
                </c:pt>
                <c:pt idx="249">
                  <c:v>3.3573100000000001E-3</c:v>
                </c:pt>
                <c:pt idx="250">
                  <c:v>3.4557199999999998E-3</c:v>
                </c:pt>
                <c:pt idx="251">
                  <c:v>4.4543400000000002E-3</c:v>
                </c:pt>
                <c:pt idx="252">
                  <c:v>3.82775E-3</c:v>
                </c:pt>
                <c:pt idx="253">
                  <c:v>3.85542E-3</c:v>
                </c:pt>
                <c:pt idx="254">
                  <c:v>8.0459799999999995E-3</c:v>
                </c:pt>
                <c:pt idx="255">
                  <c:v>6.5263200000000004E-3</c:v>
                </c:pt>
                <c:pt idx="256">
                  <c:v>5.3215099999999998E-3</c:v>
                </c:pt>
                <c:pt idx="257">
                  <c:v>1.17073E-2</c:v>
                </c:pt>
                <c:pt idx="258">
                  <c:v>6.5462799999999998E-3</c:v>
                </c:pt>
                <c:pt idx="259">
                  <c:v>9.9056600000000002E-3</c:v>
                </c:pt>
                <c:pt idx="260">
                  <c:v>1.0874699999999999E-2</c:v>
                </c:pt>
                <c:pt idx="261">
                  <c:v>6.6666700000000004E-3</c:v>
                </c:pt>
                <c:pt idx="262">
                  <c:v>6.1425100000000003E-3</c:v>
                </c:pt>
                <c:pt idx="263">
                  <c:v>1.3513500000000001E-3</c:v>
                </c:pt>
                <c:pt idx="264">
                  <c:v>7.1089999999999999E-3</c:v>
                </c:pt>
                <c:pt idx="265">
                  <c:v>6.4301599999999999E-3</c:v>
                </c:pt>
                <c:pt idx="266">
                  <c:v>1.1460700000000001E-2</c:v>
                </c:pt>
                <c:pt idx="267">
                  <c:v>7.5170799999999998E-3</c:v>
                </c:pt>
                <c:pt idx="268">
                  <c:v>1.2527999999999999E-2</c:v>
                </c:pt>
                <c:pt idx="269">
                  <c:v>1.0779800000000001E-2</c:v>
                </c:pt>
                <c:pt idx="270">
                  <c:v>1.0786499999999999E-2</c:v>
                </c:pt>
                <c:pt idx="271">
                  <c:v>1.2719299999999999E-2</c:v>
                </c:pt>
                <c:pt idx="272">
                  <c:v>7.9185499999999999E-3</c:v>
                </c:pt>
                <c:pt idx="273">
                  <c:v>3.8374699999999999E-3</c:v>
                </c:pt>
                <c:pt idx="274">
                  <c:v>1.02845E-2</c:v>
                </c:pt>
                <c:pt idx="275">
                  <c:v>5.4892600000000001E-3</c:v>
                </c:pt>
                <c:pt idx="276">
                  <c:v>5.4919900000000004E-3</c:v>
                </c:pt>
                <c:pt idx="277">
                  <c:v>1.01732E-2</c:v>
                </c:pt>
                <c:pt idx="278">
                  <c:v>4.7826099999999996E-3</c:v>
                </c:pt>
                <c:pt idx="279">
                  <c:v>1.36986E-2</c:v>
                </c:pt>
                <c:pt idx="280">
                  <c:v>1.47268E-2</c:v>
                </c:pt>
                <c:pt idx="281">
                  <c:v>1.27358E-2</c:v>
                </c:pt>
                <c:pt idx="282">
                  <c:v>1.1816200000000001E-2</c:v>
                </c:pt>
                <c:pt idx="283">
                  <c:v>6.19266E-3</c:v>
                </c:pt>
                <c:pt idx="284">
                  <c:v>2.8708100000000001E-3</c:v>
                </c:pt>
                <c:pt idx="285">
                  <c:v>3.4482800000000002E-3</c:v>
                </c:pt>
                <c:pt idx="286">
                  <c:v>5.22727E-3</c:v>
                </c:pt>
                <c:pt idx="287">
                  <c:v>4.9145300000000003E-3</c:v>
                </c:pt>
                <c:pt idx="288">
                  <c:v>6.8796100000000004E-3</c:v>
                </c:pt>
                <c:pt idx="289">
                  <c:v>3.7558700000000001E-3</c:v>
                </c:pt>
                <c:pt idx="290">
                  <c:v>7.2992700000000001E-3</c:v>
                </c:pt>
                <c:pt idx="291">
                  <c:v>7.4698799999999999E-3</c:v>
                </c:pt>
                <c:pt idx="292">
                  <c:v>6.0324799999999998E-3</c:v>
                </c:pt>
                <c:pt idx="293">
                  <c:v>5.6603799999999996E-3</c:v>
                </c:pt>
                <c:pt idx="294">
                  <c:v>7.4074099999999997E-3</c:v>
                </c:pt>
                <c:pt idx="295">
                  <c:v>5.9907800000000002E-3</c:v>
                </c:pt>
                <c:pt idx="296">
                  <c:v>5.9496599999999998E-3</c:v>
                </c:pt>
                <c:pt idx="297">
                  <c:v>7.0048300000000001E-3</c:v>
                </c:pt>
                <c:pt idx="298">
                  <c:v>6.9351200000000003E-3</c:v>
                </c:pt>
                <c:pt idx="299">
                  <c:v>5.7971000000000003E-3</c:v>
                </c:pt>
                <c:pt idx="300">
                  <c:v>2.9545499999999998E-3</c:v>
                </c:pt>
                <c:pt idx="301">
                  <c:v>1.8779300000000001E-3</c:v>
                </c:pt>
                <c:pt idx="302">
                  <c:v>3.2710299999999999E-3</c:v>
                </c:pt>
                <c:pt idx="303">
                  <c:v>5.9496599999999998E-3</c:v>
                </c:pt>
                <c:pt idx="304">
                  <c:v>4.9549499999999996E-3</c:v>
                </c:pt>
                <c:pt idx="305">
                  <c:v>3.6764699999999998E-3</c:v>
                </c:pt>
                <c:pt idx="306">
                  <c:v>8.2089599999999995E-3</c:v>
                </c:pt>
                <c:pt idx="307">
                  <c:v>1.94805E-3</c:v>
                </c:pt>
                <c:pt idx="308">
                  <c:v>3.8095199999999998E-3</c:v>
                </c:pt>
                <c:pt idx="309">
                  <c:v>4.2918499999999998E-3</c:v>
                </c:pt>
                <c:pt idx="310">
                  <c:v>4.4186E-3</c:v>
                </c:pt>
                <c:pt idx="311">
                  <c:v>2.24719E-3</c:v>
                </c:pt>
                <c:pt idx="312">
                  <c:v>5.9770099999999996E-3</c:v>
                </c:pt>
                <c:pt idx="313">
                  <c:v>5.1454099999999996E-3</c:v>
                </c:pt>
                <c:pt idx="314">
                  <c:v>7.1253100000000002E-3</c:v>
                </c:pt>
                <c:pt idx="315">
                  <c:v>3.7594E-3</c:v>
                </c:pt>
                <c:pt idx="316">
                  <c:v>5.3864200000000003E-3</c:v>
                </c:pt>
                <c:pt idx="317">
                  <c:v>6.3348399999999996E-3</c:v>
                </c:pt>
                <c:pt idx="318">
                  <c:v>5.9471400000000001E-3</c:v>
                </c:pt>
                <c:pt idx="319">
                  <c:v>5.7603699999999999E-3</c:v>
                </c:pt>
                <c:pt idx="320">
                  <c:v>6.5934100000000001E-3</c:v>
                </c:pt>
                <c:pt idx="321">
                  <c:v>5.8548000000000003E-3</c:v>
                </c:pt>
                <c:pt idx="322">
                  <c:v>3.5555600000000001E-3</c:v>
                </c:pt>
                <c:pt idx="323">
                  <c:v>6.5217399999999998E-3</c:v>
                </c:pt>
                <c:pt idx="324">
                  <c:v>4.3956000000000004E-3</c:v>
                </c:pt>
                <c:pt idx="325">
                  <c:v>3.0634600000000001E-3</c:v>
                </c:pt>
                <c:pt idx="326">
                  <c:v>1.18483E-3</c:v>
                </c:pt>
                <c:pt idx="327">
                  <c:v>6.2222199999999997E-3</c:v>
                </c:pt>
                <c:pt idx="328">
                  <c:v>8.3700400000000005E-3</c:v>
                </c:pt>
                <c:pt idx="329">
                  <c:v>4.3763700000000001E-3</c:v>
                </c:pt>
                <c:pt idx="330">
                  <c:v>7.6566100000000003E-3</c:v>
                </c:pt>
                <c:pt idx="331">
                  <c:v>3.84615E-3</c:v>
                </c:pt>
                <c:pt idx="332">
                  <c:v>1.2500000000000001E-2</c:v>
                </c:pt>
                <c:pt idx="333">
                  <c:v>8.0086600000000008E-3</c:v>
                </c:pt>
                <c:pt idx="334">
                  <c:v>3.5955100000000001E-3</c:v>
                </c:pt>
                <c:pt idx="335">
                  <c:v>6.0133599999999997E-3</c:v>
                </c:pt>
                <c:pt idx="336">
                  <c:v>3.17125E-3</c:v>
                </c:pt>
                <c:pt idx="337">
                  <c:v>4.3373500000000002E-3</c:v>
                </c:pt>
                <c:pt idx="338">
                  <c:v>3.81679E-3</c:v>
                </c:pt>
                <c:pt idx="339">
                  <c:v>9.3240100000000002E-4</c:v>
                </c:pt>
                <c:pt idx="340">
                  <c:v>4.4843000000000001E-3</c:v>
                </c:pt>
                <c:pt idx="341">
                  <c:v>4.7930300000000002E-3</c:v>
                </c:pt>
                <c:pt idx="342">
                  <c:v>4.2986400000000003E-3</c:v>
                </c:pt>
                <c:pt idx="343">
                  <c:v>4.8780500000000001E-3</c:v>
                </c:pt>
                <c:pt idx="344">
                  <c:v>4.7727300000000002E-3</c:v>
                </c:pt>
                <c:pt idx="345">
                  <c:v>2.8199599999999998E-3</c:v>
                </c:pt>
                <c:pt idx="346">
                  <c:v>5.0997799999999999E-3</c:v>
                </c:pt>
                <c:pt idx="347">
                  <c:v>3.6057699999999999E-3</c:v>
                </c:pt>
                <c:pt idx="348">
                  <c:v>4.7516199999999998E-3</c:v>
                </c:pt>
                <c:pt idx="349">
                  <c:v>2.0547899999999999E-3</c:v>
                </c:pt>
                <c:pt idx="350">
                  <c:v>4.1474700000000003E-3</c:v>
                </c:pt>
                <c:pt idx="351">
                  <c:v>9.8623900000000004E-3</c:v>
                </c:pt>
                <c:pt idx="352">
                  <c:v>6.4159300000000002E-3</c:v>
                </c:pt>
                <c:pt idx="353">
                  <c:v>6.4903799999999996E-3</c:v>
                </c:pt>
                <c:pt idx="354">
                  <c:v>1.21475E-2</c:v>
                </c:pt>
                <c:pt idx="355">
                  <c:v>5.4054100000000002E-3</c:v>
                </c:pt>
                <c:pt idx="356">
                  <c:v>4.69083E-3</c:v>
                </c:pt>
                <c:pt idx="357">
                  <c:v>4.3795600000000002E-3</c:v>
                </c:pt>
                <c:pt idx="358">
                  <c:v>3.9560400000000001E-3</c:v>
                </c:pt>
                <c:pt idx="359">
                  <c:v>5.0119300000000004E-3</c:v>
                </c:pt>
                <c:pt idx="360">
                  <c:v>1.9565199999999998E-3</c:v>
                </c:pt>
                <c:pt idx="361">
                  <c:v>4.4871800000000003E-3</c:v>
                </c:pt>
                <c:pt idx="362">
                  <c:v>2.5171600000000001E-3</c:v>
                </c:pt>
                <c:pt idx="363">
                  <c:v>3.9387299999999997E-3</c:v>
                </c:pt>
                <c:pt idx="364">
                  <c:v>4.5871599999999998E-3</c:v>
                </c:pt>
                <c:pt idx="365">
                  <c:v>5.22727E-3</c:v>
                </c:pt>
                <c:pt idx="366">
                  <c:v>2.1881800000000001E-3</c:v>
                </c:pt>
                <c:pt idx="367">
                  <c:v>3.4482800000000002E-3</c:v>
                </c:pt>
                <c:pt idx="368">
                  <c:v>4.2600900000000002E-3</c:v>
                </c:pt>
                <c:pt idx="369">
                  <c:v>6.7833700000000004E-3</c:v>
                </c:pt>
                <c:pt idx="370">
                  <c:v>6.8337099999999998E-3</c:v>
                </c:pt>
                <c:pt idx="371">
                  <c:v>4.1284399999999997E-3</c:v>
                </c:pt>
                <c:pt idx="372">
                  <c:v>5.8441600000000002E-3</c:v>
                </c:pt>
                <c:pt idx="373">
                  <c:v>2.0642199999999999E-3</c:v>
                </c:pt>
                <c:pt idx="374">
                  <c:v>4.9438199999999998E-3</c:v>
                </c:pt>
                <c:pt idx="375">
                  <c:v>4.3103400000000002E-3</c:v>
                </c:pt>
                <c:pt idx="376">
                  <c:v>4.8034899999999997E-3</c:v>
                </c:pt>
                <c:pt idx="377">
                  <c:v>5.07246E-3</c:v>
                </c:pt>
                <c:pt idx="378">
                  <c:v>5.1980200000000002E-3</c:v>
                </c:pt>
                <c:pt idx="379">
                  <c:v>6.45161E-3</c:v>
                </c:pt>
                <c:pt idx="380">
                  <c:v>1.1368899999999999E-2</c:v>
                </c:pt>
                <c:pt idx="381">
                  <c:v>5.0925900000000001E-3</c:v>
                </c:pt>
                <c:pt idx="382">
                  <c:v>6.1810199999999997E-3</c:v>
                </c:pt>
                <c:pt idx="383">
                  <c:v>5.1391900000000001E-3</c:v>
                </c:pt>
                <c:pt idx="384">
                  <c:v>7.02179E-3</c:v>
                </c:pt>
                <c:pt idx="385">
                  <c:v>7.1274299999999997E-3</c:v>
                </c:pt>
                <c:pt idx="386">
                  <c:v>4.6874999999999998E-3</c:v>
                </c:pt>
                <c:pt idx="387">
                  <c:v>5.5421699999999999E-3</c:v>
                </c:pt>
                <c:pt idx="388">
                  <c:v>4.9145300000000003E-3</c:v>
                </c:pt>
                <c:pt idx="389">
                  <c:v>5.8064500000000003E-3</c:v>
                </c:pt>
                <c:pt idx="390">
                  <c:v>4.0000000000000001E-3</c:v>
                </c:pt>
                <c:pt idx="391">
                  <c:v>4.5553099999999999E-3</c:v>
                </c:pt>
                <c:pt idx="392">
                  <c:v>1.8264799999999999E-3</c:v>
                </c:pt>
                <c:pt idx="393">
                  <c:v>4.57516E-3</c:v>
                </c:pt>
                <c:pt idx="394">
                  <c:v>4.9180300000000003E-3</c:v>
                </c:pt>
                <c:pt idx="395">
                  <c:v>4.2253500000000001E-3</c:v>
                </c:pt>
                <c:pt idx="396">
                  <c:v>7.2727299999999998E-3</c:v>
                </c:pt>
                <c:pt idx="397">
                  <c:v>9.8947400000000008E-3</c:v>
                </c:pt>
                <c:pt idx="398">
                  <c:v>1.31991E-2</c:v>
                </c:pt>
                <c:pt idx="399">
                  <c:v>9.9056600000000002E-3</c:v>
                </c:pt>
                <c:pt idx="400">
                  <c:v>9.5238100000000006E-3</c:v>
                </c:pt>
                <c:pt idx="401">
                  <c:v>1.47826E-2</c:v>
                </c:pt>
                <c:pt idx="402">
                  <c:v>9.1903699999999998E-3</c:v>
                </c:pt>
                <c:pt idx="403">
                  <c:v>6.4965200000000004E-3</c:v>
                </c:pt>
                <c:pt idx="404">
                  <c:v>5.2757799999999999E-3</c:v>
                </c:pt>
                <c:pt idx="405">
                  <c:v>3.6945799999999998E-3</c:v>
                </c:pt>
                <c:pt idx="406">
                  <c:v>4.0948299999999998E-3</c:v>
                </c:pt>
                <c:pt idx="407">
                  <c:v>6.1674E-3</c:v>
                </c:pt>
                <c:pt idx="408">
                  <c:v>4.8611100000000001E-3</c:v>
                </c:pt>
                <c:pt idx="409">
                  <c:v>8.3900199999999998E-3</c:v>
                </c:pt>
                <c:pt idx="410">
                  <c:v>1.34328E-2</c:v>
                </c:pt>
                <c:pt idx="411">
                  <c:v>3.4632E-3</c:v>
                </c:pt>
                <c:pt idx="412">
                  <c:v>1.0297499999999999E-2</c:v>
                </c:pt>
                <c:pt idx="413">
                  <c:v>1.0067100000000001E-2</c:v>
                </c:pt>
                <c:pt idx="414">
                  <c:v>1.7724299999999998E-2</c:v>
                </c:pt>
                <c:pt idx="415">
                  <c:v>8.6247100000000007E-3</c:v>
                </c:pt>
                <c:pt idx="416">
                  <c:v>5.3304900000000002E-3</c:v>
                </c:pt>
                <c:pt idx="417">
                  <c:v>8.0459799999999995E-3</c:v>
                </c:pt>
                <c:pt idx="418">
                  <c:v>4.1474700000000003E-3</c:v>
                </c:pt>
                <c:pt idx="419">
                  <c:v>4.0284400000000003E-3</c:v>
                </c:pt>
                <c:pt idx="420">
                  <c:v>7.9185499999999999E-3</c:v>
                </c:pt>
                <c:pt idx="421">
                  <c:v>6.6666700000000004E-3</c:v>
                </c:pt>
                <c:pt idx="422">
                  <c:v>6.0085800000000003E-3</c:v>
                </c:pt>
                <c:pt idx="423">
                  <c:v>5.3691299999999997E-3</c:v>
                </c:pt>
                <c:pt idx="424">
                  <c:v>2.44444E-3</c:v>
                </c:pt>
                <c:pt idx="425">
                  <c:v>3.7128700000000001E-3</c:v>
                </c:pt>
                <c:pt idx="426">
                  <c:v>2.7522900000000001E-3</c:v>
                </c:pt>
                <c:pt idx="427">
                  <c:v>2.7087999999999999E-3</c:v>
                </c:pt>
                <c:pt idx="428">
                  <c:v>3.4707200000000001E-3</c:v>
                </c:pt>
                <c:pt idx="429">
                  <c:v>1.6241300000000001E-3</c:v>
                </c:pt>
                <c:pt idx="430">
                  <c:v>1.2959E-3</c:v>
                </c:pt>
                <c:pt idx="431">
                  <c:v>2.55814E-3</c:v>
                </c:pt>
                <c:pt idx="432">
                  <c:v>4.4392499999999996E-3</c:v>
                </c:pt>
                <c:pt idx="433">
                  <c:v>5.5427300000000001E-3</c:v>
                </c:pt>
                <c:pt idx="434">
                  <c:v>5.7395099999999998E-3</c:v>
                </c:pt>
                <c:pt idx="435">
                  <c:v>4.7930300000000002E-3</c:v>
                </c:pt>
                <c:pt idx="436">
                  <c:v>2.8634400000000001E-3</c:v>
                </c:pt>
                <c:pt idx="437">
                  <c:v>8.8362100000000006E-3</c:v>
                </c:pt>
                <c:pt idx="438">
                  <c:v>1.00897E-2</c:v>
                </c:pt>
                <c:pt idx="439">
                  <c:v>1.0290799999999999E-2</c:v>
                </c:pt>
                <c:pt idx="440">
                  <c:v>5.5913999999999998E-3</c:v>
                </c:pt>
                <c:pt idx="441">
                  <c:v>1.27098E-2</c:v>
                </c:pt>
                <c:pt idx="442">
                  <c:v>9.1880299999999998E-3</c:v>
                </c:pt>
                <c:pt idx="443">
                  <c:v>8.88889E-3</c:v>
                </c:pt>
                <c:pt idx="444">
                  <c:v>5.7416300000000002E-3</c:v>
                </c:pt>
                <c:pt idx="445">
                  <c:v>2.8103E-3</c:v>
                </c:pt>
                <c:pt idx="446">
                  <c:v>5.4585199999999997E-3</c:v>
                </c:pt>
                <c:pt idx="447">
                  <c:v>8.8435400000000004E-3</c:v>
                </c:pt>
                <c:pt idx="448">
                  <c:v>5.81395E-3</c:v>
                </c:pt>
                <c:pt idx="449">
                  <c:v>7.5221200000000002E-3</c:v>
                </c:pt>
                <c:pt idx="450">
                  <c:v>1.0930199999999999E-2</c:v>
                </c:pt>
                <c:pt idx="451">
                  <c:v>8.4337300000000004E-3</c:v>
                </c:pt>
                <c:pt idx="452">
                  <c:v>4.5023700000000003E-3</c:v>
                </c:pt>
                <c:pt idx="453">
                  <c:v>4.0094299999999996E-3</c:v>
                </c:pt>
                <c:pt idx="454">
                  <c:v>3.2786899999999999E-3</c:v>
                </c:pt>
                <c:pt idx="455">
                  <c:v>5.7736699999999998E-3</c:v>
                </c:pt>
                <c:pt idx="456">
                  <c:v>1.04213E-2</c:v>
                </c:pt>
                <c:pt idx="457">
                  <c:v>8.2949300000000007E-3</c:v>
                </c:pt>
                <c:pt idx="458">
                  <c:v>9.4059399999999998E-3</c:v>
                </c:pt>
                <c:pt idx="459">
                  <c:v>6.4301599999999999E-3</c:v>
                </c:pt>
                <c:pt idx="460">
                  <c:v>1.08597E-2</c:v>
                </c:pt>
                <c:pt idx="461">
                  <c:v>3.25815E-3</c:v>
                </c:pt>
                <c:pt idx="462">
                  <c:v>6.3063099999999999E-3</c:v>
                </c:pt>
                <c:pt idx="463">
                  <c:v>2.5287399999999998E-3</c:v>
                </c:pt>
                <c:pt idx="464">
                  <c:v>2.9612800000000002E-3</c:v>
                </c:pt>
                <c:pt idx="465">
                  <c:v>2.2778999999999998E-3</c:v>
                </c:pt>
                <c:pt idx="466">
                  <c:v>2.1786499999999999E-3</c:v>
                </c:pt>
                <c:pt idx="467">
                  <c:v>4.0767399999999997E-3</c:v>
                </c:pt>
                <c:pt idx="468">
                  <c:v>9.2909499999999992E-3</c:v>
                </c:pt>
                <c:pt idx="469">
                  <c:v>7.9326899999999992E-3</c:v>
                </c:pt>
                <c:pt idx="470">
                  <c:v>8.2774000000000007E-3</c:v>
                </c:pt>
                <c:pt idx="471">
                  <c:v>1.27473E-2</c:v>
                </c:pt>
                <c:pt idx="472">
                  <c:v>6.1503399999999998E-3</c:v>
                </c:pt>
                <c:pt idx="473">
                  <c:v>8.42825E-3</c:v>
                </c:pt>
                <c:pt idx="474">
                  <c:v>5.6947600000000001E-3</c:v>
                </c:pt>
                <c:pt idx="475">
                  <c:v>1.45238E-2</c:v>
                </c:pt>
                <c:pt idx="476">
                  <c:v>2.5700900000000001E-3</c:v>
                </c:pt>
                <c:pt idx="477">
                  <c:v>3.3482099999999999E-3</c:v>
                </c:pt>
                <c:pt idx="478">
                  <c:v>4.2959399999999998E-3</c:v>
                </c:pt>
                <c:pt idx="479">
                  <c:v>4.8565099999999996E-3</c:v>
                </c:pt>
                <c:pt idx="480">
                  <c:v>3.9024400000000001E-3</c:v>
                </c:pt>
                <c:pt idx="481">
                  <c:v>3.6480699999999998E-3</c:v>
                </c:pt>
                <c:pt idx="482">
                  <c:v>3.2710299999999999E-3</c:v>
                </c:pt>
                <c:pt idx="483">
                  <c:v>3.8135600000000001E-3</c:v>
                </c:pt>
                <c:pt idx="484">
                  <c:v>5.6306300000000002E-3</c:v>
                </c:pt>
                <c:pt idx="485">
                  <c:v>7.3170700000000002E-3</c:v>
                </c:pt>
                <c:pt idx="486">
                  <c:v>5.2631600000000002E-3</c:v>
                </c:pt>
                <c:pt idx="487">
                  <c:v>7.4468099999999999E-3</c:v>
                </c:pt>
                <c:pt idx="488">
                  <c:v>1.2072899999999999E-2</c:v>
                </c:pt>
                <c:pt idx="489">
                  <c:v>3.1100500000000001E-3</c:v>
                </c:pt>
                <c:pt idx="490">
                  <c:v>6.6508299999999999E-3</c:v>
                </c:pt>
                <c:pt idx="491">
                  <c:v>1.6092000000000001E-3</c:v>
                </c:pt>
                <c:pt idx="492">
                  <c:v>6.5989799999999999E-3</c:v>
                </c:pt>
                <c:pt idx="493">
                  <c:v>6.6518799999999998E-3</c:v>
                </c:pt>
                <c:pt idx="494">
                  <c:v>6.5060200000000004E-3</c:v>
                </c:pt>
                <c:pt idx="495">
                  <c:v>1.1820300000000001E-2</c:v>
                </c:pt>
                <c:pt idx="496">
                  <c:v>1.1300599999999999E-2</c:v>
                </c:pt>
                <c:pt idx="497">
                  <c:v>1.47651E-2</c:v>
                </c:pt>
                <c:pt idx="498">
                  <c:v>1.3679200000000001E-2</c:v>
                </c:pt>
                <c:pt idx="499">
                  <c:v>1.11111E-2</c:v>
                </c:pt>
                <c:pt idx="500">
                  <c:v>6.1810199999999997E-3</c:v>
                </c:pt>
                <c:pt idx="501">
                  <c:v>8.0786E-3</c:v>
                </c:pt>
                <c:pt idx="502">
                  <c:v>9.9767999999999992E-3</c:v>
                </c:pt>
                <c:pt idx="503">
                  <c:v>9.7995500000000006E-3</c:v>
                </c:pt>
                <c:pt idx="504">
                  <c:v>6.7469899999999996E-3</c:v>
                </c:pt>
                <c:pt idx="505">
                  <c:v>1.52745E-2</c:v>
                </c:pt>
                <c:pt idx="506">
                  <c:v>1.37349E-2</c:v>
                </c:pt>
                <c:pt idx="507">
                  <c:v>4.3478299999999996E-3</c:v>
                </c:pt>
                <c:pt idx="508">
                  <c:v>1.3151899999999999E-2</c:v>
                </c:pt>
                <c:pt idx="509">
                  <c:v>7.8160899999999995E-3</c:v>
                </c:pt>
                <c:pt idx="510">
                  <c:v>9.0909100000000007E-3</c:v>
                </c:pt>
                <c:pt idx="511">
                  <c:v>8.1510899999999997E-3</c:v>
                </c:pt>
                <c:pt idx="512">
                  <c:v>3.9560400000000001E-3</c:v>
                </c:pt>
                <c:pt idx="513">
                  <c:v>4.9217000000000002E-3</c:v>
                </c:pt>
                <c:pt idx="514">
                  <c:v>1.55814E-2</c:v>
                </c:pt>
                <c:pt idx="515">
                  <c:v>4.7281299999999997E-3</c:v>
                </c:pt>
                <c:pt idx="516">
                  <c:v>5.5555600000000002E-3</c:v>
                </c:pt>
                <c:pt idx="517">
                  <c:v>4.6082900000000001E-3</c:v>
                </c:pt>
                <c:pt idx="518">
                  <c:v>1.25874E-2</c:v>
                </c:pt>
                <c:pt idx="519">
                  <c:v>7.6530599999999997E-3</c:v>
                </c:pt>
                <c:pt idx="520">
                  <c:v>7.0021900000000002E-3</c:v>
                </c:pt>
                <c:pt idx="521">
                  <c:v>3.7694E-3</c:v>
                </c:pt>
                <c:pt idx="522">
                  <c:v>5.3932600000000004E-3</c:v>
                </c:pt>
                <c:pt idx="523">
                  <c:v>3.7610600000000001E-3</c:v>
                </c:pt>
                <c:pt idx="524">
                  <c:v>6.2500000000000003E-3</c:v>
                </c:pt>
                <c:pt idx="525">
                  <c:v>2.3866299999999998E-3</c:v>
                </c:pt>
                <c:pt idx="526">
                  <c:v>7.8571400000000003E-3</c:v>
                </c:pt>
                <c:pt idx="527">
                  <c:v>2.5000000000000001E-3</c:v>
                </c:pt>
                <c:pt idx="528">
                  <c:v>3.0837E-3</c:v>
                </c:pt>
                <c:pt idx="529">
                  <c:v>6.5217400000000005E-4</c:v>
                </c:pt>
                <c:pt idx="530">
                  <c:v>4.6770600000000002E-3</c:v>
                </c:pt>
                <c:pt idx="531">
                  <c:v>3.91705E-3</c:v>
                </c:pt>
                <c:pt idx="532">
                  <c:v>8.4158400000000008E-3</c:v>
                </c:pt>
                <c:pt idx="533">
                  <c:v>4.7619000000000003E-3</c:v>
                </c:pt>
                <c:pt idx="534">
                  <c:v>7.2599500000000003E-3</c:v>
                </c:pt>
                <c:pt idx="535">
                  <c:v>4.1284399999999997E-3</c:v>
                </c:pt>
                <c:pt idx="536">
                  <c:v>3.3259399999999999E-3</c:v>
                </c:pt>
                <c:pt idx="537">
                  <c:v>8.1858399999999998E-3</c:v>
                </c:pt>
                <c:pt idx="538">
                  <c:v>5.8035700000000001E-3</c:v>
                </c:pt>
                <c:pt idx="539">
                  <c:v>7.8774599999999993E-3</c:v>
                </c:pt>
                <c:pt idx="540">
                  <c:v>1.1177599999999999E-2</c:v>
                </c:pt>
                <c:pt idx="541">
                  <c:v>8.6666699999999996E-3</c:v>
                </c:pt>
                <c:pt idx="542">
                  <c:v>6.6666700000000004E-3</c:v>
                </c:pt>
                <c:pt idx="543">
                  <c:v>6.1833699999999997E-3</c:v>
                </c:pt>
                <c:pt idx="544">
                  <c:v>1.1611399999999999E-2</c:v>
                </c:pt>
                <c:pt idx="545">
                  <c:v>8.2627099999999995E-3</c:v>
                </c:pt>
                <c:pt idx="546">
                  <c:v>5.0574699999999997E-3</c:v>
                </c:pt>
                <c:pt idx="547">
                  <c:v>3.6363599999999999E-3</c:v>
                </c:pt>
                <c:pt idx="548">
                  <c:v>4.6357600000000001E-3</c:v>
                </c:pt>
                <c:pt idx="549">
                  <c:v>2.9411799999999998E-3</c:v>
                </c:pt>
                <c:pt idx="550">
                  <c:v>3.1818200000000001E-3</c:v>
                </c:pt>
                <c:pt idx="551">
                  <c:v>3.4343400000000001E-3</c:v>
                </c:pt>
                <c:pt idx="552">
                  <c:v>4.9295800000000002E-3</c:v>
                </c:pt>
                <c:pt idx="553">
                  <c:v>1.2048199999999999E-3</c:v>
                </c:pt>
                <c:pt idx="554">
                  <c:v>5.0772600000000001E-3</c:v>
                </c:pt>
                <c:pt idx="555">
                  <c:v>2.6845599999999999E-3</c:v>
                </c:pt>
                <c:pt idx="556">
                  <c:v>3.5046700000000001E-3</c:v>
                </c:pt>
                <c:pt idx="557">
                  <c:v>5.6485399999999996E-3</c:v>
                </c:pt>
                <c:pt idx="558">
                  <c:v>7.0686100000000003E-3</c:v>
                </c:pt>
                <c:pt idx="559">
                  <c:v>9.4298200000000002E-3</c:v>
                </c:pt>
                <c:pt idx="560">
                  <c:v>6.6820300000000003E-3</c:v>
                </c:pt>
                <c:pt idx="561">
                  <c:v>7.6036899999999998E-3</c:v>
                </c:pt>
                <c:pt idx="562">
                  <c:v>5.95533E-3</c:v>
                </c:pt>
                <c:pt idx="563">
                  <c:v>4.86726E-3</c:v>
                </c:pt>
                <c:pt idx="564">
                  <c:v>3.1746000000000001E-3</c:v>
                </c:pt>
                <c:pt idx="565">
                  <c:v>4.9295800000000002E-3</c:v>
                </c:pt>
                <c:pt idx="566">
                  <c:v>4.4843000000000001E-3</c:v>
                </c:pt>
                <c:pt idx="567">
                  <c:v>7.7448700000000001E-3</c:v>
                </c:pt>
                <c:pt idx="568">
                  <c:v>3.9911299999999999E-3</c:v>
                </c:pt>
                <c:pt idx="569">
                  <c:v>8.6330899999999995E-3</c:v>
                </c:pt>
                <c:pt idx="570">
                  <c:v>7.7858900000000002E-3</c:v>
                </c:pt>
                <c:pt idx="571">
                  <c:v>9.3541200000000005E-3</c:v>
                </c:pt>
                <c:pt idx="572">
                  <c:v>3.7362599999999999E-3</c:v>
                </c:pt>
                <c:pt idx="573">
                  <c:v>4.1860500000000002E-3</c:v>
                </c:pt>
                <c:pt idx="574">
                  <c:v>4.4680900000000001E-3</c:v>
                </c:pt>
                <c:pt idx="575">
                  <c:v>5.04587E-3</c:v>
                </c:pt>
                <c:pt idx="576">
                  <c:v>1.09785E-2</c:v>
                </c:pt>
                <c:pt idx="577">
                  <c:v>6.2500000000000003E-3</c:v>
                </c:pt>
                <c:pt idx="578">
                  <c:v>7.3660699999999997E-3</c:v>
                </c:pt>
                <c:pt idx="579">
                  <c:v>4.71464E-3</c:v>
                </c:pt>
                <c:pt idx="580">
                  <c:v>3.5398199999999999E-3</c:v>
                </c:pt>
                <c:pt idx="581">
                  <c:v>6.4999999999999997E-3</c:v>
                </c:pt>
                <c:pt idx="582">
                  <c:v>3.9370100000000003E-3</c:v>
                </c:pt>
                <c:pt idx="583">
                  <c:v>5.6644900000000003E-3</c:v>
                </c:pt>
                <c:pt idx="584">
                  <c:v>9.0322600000000003E-3</c:v>
                </c:pt>
                <c:pt idx="585">
                  <c:v>6.8796100000000004E-3</c:v>
                </c:pt>
                <c:pt idx="586">
                  <c:v>5.6206099999999998E-3</c:v>
                </c:pt>
                <c:pt idx="587">
                  <c:v>6.5217399999999998E-3</c:v>
                </c:pt>
                <c:pt idx="588">
                  <c:v>4.6341500000000001E-3</c:v>
                </c:pt>
                <c:pt idx="589">
                  <c:v>8.6538499999999994E-3</c:v>
                </c:pt>
                <c:pt idx="590">
                  <c:v>6.6361600000000003E-3</c:v>
                </c:pt>
                <c:pt idx="591">
                  <c:v>6.4301599999999999E-3</c:v>
                </c:pt>
                <c:pt idx="592">
                  <c:v>7.8947400000000008E-3</c:v>
                </c:pt>
                <c:pt idx="593">
                  <c:v>6.4676600000000001E-3</c:v>
                </c:pt>
                <c:pt idx="594">
                  <c:v>8.2405299999999994E-3</c:v>
                </c:pt>
                <c:pt idx="595">
                  <c:v>0.01</c:v>
                </c:pt>
                <c:pt idx="596">
                  <c:v>6.8041200000000003E-3</c:v>
                </c:pt>
                <c:pt idx="597">
                  <c:v>2.7586199999999998E-3</c:v>
                </c:pt>
                <c:pt idx="598">
                  <c:v>2.8508800000000001E-3</c:v>
                </c:pt>
                <c:pt idx="599">
                  <c:v>4.3181799999999996E-3</c:v>
                </c:pt>
                <c:pt idx="600">
                  <c:v>3.8216600000000002E-3</c:v>
                </c:pt>
                <c:pt idx="601">
                  <c:v>2.9953900000000001E-3</c:v>
                </c:pt>
                <c:pt idx="602">
                  <c:v>7.6754400000000004E-3</c:v>
                </c:pt>
                <c:pt idx="603">
                  <c:v>1.67866E-3</c:v>
                </c:pt>
                <c:pt idx="604">
                  <c:v>3.9024400000000001E-3</c:v>
                </c:pt>
                <c:pt idx="605">
                  <c:v>6.7415699999999997E-3</c:v>
                </c:pt>
                <c:pt idx="606">
                  <c:v>6.8888899999999999E-3</c:v>
                </c:pt>
                <c:pt idx="607">
                  <c:v>5.3097300000000004E-3</c:v>
                </c:pt>
                <c:pt idx="608">
                  <c:v>3.7777800000000001E-3</c:v>
                </c:pt>
                <c:pt idx="609">
                  <c:v>7.9365100000000008E-3</c:v>
                </c:pt>
                <c:pt idx="610">
                  <c:v>5.6722700000000001E-3</c:v>
                </c:pt>
                <c:pt idx="611">
                  <c:v>5.0000000000000001E-3</c:v>
                </c:pt>
                <c:pt idx="612">
                  <c:v>5.0218299999999997E-3</c:v>
                </c:pt>
                <c:pt idx="613">
                  <c:v>3.7383199999999998E-3</c:v>
                </c:pt>
                <c:pt idx="614">
                  <c:v>3.3783799999999998E-3</c:v>
                </c:pt>
                <c:pt idx="615">
                  <c:v>8.6167799999999992E-3</c:v>
                </c:pt>
                <c:pt idx="616">
                  <c:v>1.23348E-2</c:v>
                </c:pt>
                <c:pt idx="617">
                  <c:v>1.27803E-2</c:v>
                </c:pt>
                <c:pt idx="618">
                  <c:v>3.3412899999999998E-3</c:v>
                </c:pt>
                <c:pt idx="619">
                  <c:v>4.5558100000000004E-3</c:v>
                </c:pt>
                <c:pt idx="620">
                  <c:v>2.9885100000000002E-3</c:v>
                </c:pt>
                <c:pt idx="621">
                  <c:v>4.7505899999999998E-3</c:v>
                </c:pt>
                <c:pt idx="622">
                  <c:v>2.0547899999999999E-3</c:v>
                </c:pt>
                <c:pt idx="623">
                  <c:v>2.9147999999999999E-3</c:v>
                </c:pt>
                <c:pt idx="624">
                  <c:v>5.9523800000000002E-3</c:v>
                </c:pt>
                <c:pt idx="625">
                  <c:v>5.22727E-3</c:v>
                </c:pt>
                <c:pt idx="626">
                  <c:v>5.4229899999999999E-3</c:v>
                </c:pt>
                <c:pt idx="627">
                  <c:v>4.4083500000000001E-3</c:v>
                </c:pt>
                <c:pt idx="628">
                  <c:v>3.4632E-3</c:v>
                </c:pt>
                <c:pt idx="629">
                  <c:v>3.11751E-3</c:v>
                </c:pt>
                <c:pt idx="630">
                  <c:v>2.5056900000000001E-3</c:v>
                </c:pt>
                <c:pt idx="631">
                  <c:v>1.8223200000000001E-3</c:v>
                </c:pt>
                <c:pt idx="632">
                  <c:v>2.4122800000000002E-3</c:v>
                </c:pt>
                <c:pt idx="633">
                  <c:v>5.3691299999999997E-3</c:v>
                </c:pt>
                <c:pt idx="634">
                  <c:v>3.82022E-3</c:v>
                </c:pt>
                <c:pt idx="635">
                  <c:v>7.2368399999999996E-3</c:v>
                </c:pt>
                <c:pt idx="636">
                  <c:v>3.6717099999999999E-3</c:v>
                </c:pt>
                <c:pt idx="637">
                  <c:v>3.1818200000000001E-3</c:v>
                </c:pt>
                <c:pt idx="638">
                  <c:v>1.1046500000000001E-2</c:v>
                </c:pt>
                <c:pt idx="639">
                  <c:v>7.42459E-3</c:v>
                </c:pt>
                <c:pt idx="640">
                  <c:v>7.3902999999999998E-3</c:v>
                </c:pt>
                <c:pt idx="641">
                  <c:v>5.3240700000000002E-3</c:v>
                </c:pt>
                <c:pt idx="642">
                  <c:v>7.0257599999999998E-3</c:v>
                </c:pt>
                <c:pt idx="643">
                  <c:v>5.0847499999999999E-3</c:v>
                </c:pt>
                <c:pt idx="644">
                  <c:v>1.1529899999999999E-2</c:v>
                </c:pt>
                <c:pt idx="645">
                  <c:v>8.7058799999999992E-3</c:v>
                </c:pt>
                <c:pt idx="646">
                  <c:v>7.8048800000000002E-3</c:v>
                </c:pt>
                <c:pt idx="647">
                  <c:v>9.0293500000000002E-3</c:v>
                </c:pt>
                <c:pt idx="648">
                  <c:v>6.0046199999999996E-3</c:v>
                </c:pt>
                <c:pt idx="649">
                  <c:v>3.7946400000000002E-3</c:v>
                </c:pt>
                <c:pt idx="650">
                  <c:v>2.0089299999999999E-3</c:v>
                </c:pt>
                <c:pt idx="651">
                  <c:v>4.0449400000000003E-3</c:v>
                </c:pt>
                <c:pt idx="652">
                  <c:v>2.6258200000000001E-3</c:v>
                </c:pt>
                <c:pt idx="653">
                  <c:v>3.22581E-3</c:v>
                </c:pt>
                <c:pt idx="654">
                  <c:v>7.9908700000000006E-3</c:v>
                </c:pt>
                <c:pt idx="655">
                  <c:v>5.3864200000000003E-3</c:v>
                </c:pt>
                <c:pt idx="656">
                  <c:v>2.4282599999999998E-3</c:v>
                </c:pt>
                <c:pt idx="657">
                  <c:v>2.6431699999999998E-3</c:v>
                </c:pt>
                <c:pt idx="658">
                  <c:v>2.3474199999999998E-3</c:v>
                </c:pt>
                <c:pt idx="659">
                  <c:v>5.5299499999999996E-3</c:v>
                </c:pt>
                <c:pt idx="660">
                  <c:v>4.7008500000000003E-3</c:v>
                </c:pt>
                <c:pt idx="661">
                  <c:v>8.9588399999999992E-3</c:v>
                </c:pt>
                <c:pt idx="662">
                  <c:v>4.9505E-3</c:v>
                </c:pt>
                <c:pt idx="663">
                  <c:v>2.30415E-3</c:v>
                </c:pt>
                <c:pt idx="664">
                  <c:v>2.0224700000000002E-3</c:v>
                </c:pt>
                <c:pt idx="665">
                  <c:v>3.5046700000000001E-3</c:v>
                </c:pt>
                <c:pt idx="666">
                  <c:v>2.6066399999999999E-3</c:v>
                </c:pt>
                <c:pt idx="667">
                  <c:v>3.40909E-3</c:v>
                </c:pt>
                <c:pt idx="668">
                  <c:v>7.7586199999999999E-3</c:v>
                </c:pt>
                <c:pt idx="669">
                  <c:v>5.3995700000000002E-3</c:v>
                </c:pt>
                <c:pt idx="670">
                  <c:v>1.9650700000000002E-3</c:v>
                </c:pt>
                <c:pt idx="671">
                  <c:v>3.3039599999999999E-3</c:v>
                </c:pt>
                <c:pt idx="672">
                  <c:v>8.8636400000000008E-3</c:v>
                </c:pt>
                <c:pt idx="673">
                  <c:v>6.1643799999999997E-3</c:v>
                </c:pt>
                <c:pt idx="674">
                  <c:v>2.5882399999999999E-3</c:v>
                </c:pt>
                <c:pt idx="675">
                  <c:v>3.5476700000000002E-3</c:v>
                </c:pt>
                <c:pt idx="676">
                  <c:v>5.9360699999999999E-3</c:v>
                </c:pt>
                <c:pt idx="677">
                  <c:v>4.3902400000000001E-3</c:v>
                </c:pt>
                <c:pt idx="678">
                  <c:v>1.19332E-2</c:v>
                </c:pt>
                <c:pt idx="679">
                  <c:v>9.0909100000000007E-3</c:v>
                </c:pt>
                <c:pt idx="680">
                  <c:v>6.4732100000000001E-3</c:v>
                </c:pt>
                <c:pt idx="681">
                  <c:v>7.7272699999999996E-3</c:v>
                </c:pt>
                <c:pt idx="682">
                  <c:v>3.2751099999999999E-3</c:v>
                </c:pt>
                <c:pt idx="683">
                  <c:v>1.50376E-3</c:v>
                </c:pt>
                <c:pt idx="684">
                  <c:v>5.1764699999999999E-3</c:v>
                </c:pt>
                <c:pt idx="685">
                  <c:v>4.5871599999999998E-3</c:v>
                </c:pt>
                <c:pt idx="686">
                  <c:v>8.5648100000000008E-3</c:v>
                </c:pt>
                <c:pt idx="687">
                  <c:v>6.9306899999999998E-3</c:v>
                </c:pt>
                <c:pt idx="688">
                  <c:v>3.5211299999999999E-3</c:v>
                </c:pt>
                <c:pt idx="689">
                  <c:v>1.84049E-3</c:v>
                </c:pt>
                <c:pt idx="690">
                  <c:v>3.9119799999999998E-3</c:v>
                </c:pt>
                <c:pt idx="691">
                  <c:v>2.55814E-3</c:v>
                </c:pt>
                <c:pt idx="692">
                  <c:v>3.7974699999999998E-3</c:v>
                </c:pt>
                <c:pt idx="693">
                  <c:v>2.3605200000000001E-3</c:v>
                </c:pt>
                <c:pt idx="694">
                  <c:v>3.0634600000000001E-3</c:v>
                </c:pt>
                <c:pt idx="695">
                  <c:v>1.02439E-2</c:v>
                </c:pt>
                <c:pt idx="696">
                  <c:v>6.7391300000000003E-3</c:v>
                </c:pt>
                <c:pt idx="697">
                  <c:v>1.4018699999999999E-3</c:v>
                </c:pt>
                <c:pt idx="698">
                  <c:v>1.8648E-3</c:v>
                </c:pt>
                <c:pt idx="699">
                  <c:v>5.2036199999999999E-3</c:v>
                </c:pt>
                <c:pt idx="700">
                  <c:v>0.01</c:v>
                </c:pt>
                <c:pt idx="701">
                  <c:v>2.1327E-3</c:v>
                </c:pt>
                <c:pt idx="702">
                  <c:v>2.3752999999999999E-3</c:v>
                </c:pt>
                <c:pt idx="703">
                  <c:v>2.8571400000000002E-3</c:v>
                </c:pt>
                <c:pt idx="704">
                  <c:v>6.5217399999999998E-3</c:v>
                </c:pt>
                <c:pt idx="705">
                  <c:v>6.5268100000000001E-3</c:v>
                </c:pt>
                <c:pt idx="706">
                  <c:v>3.22581E-3</c:v>
                </c:pt>
                <c:pt idx="707">
                  <c:v>3.05164E-3</c:v>
                </c:pt>
                <c:pt idx="708">
                  <c:v>6.1085999999999996E-3</c:v>
                </c:pt>
                <c:pt idx="709">
                  <c:v>6.19266E-3</c:v>
                </c:pt>
                <c:pt idx="710">
                  <c:v>3.7558700000000001E-3</c:v>
                </c:pt>
                <c:pt idx="711">
                  <c:v>2.8138500000000001E-3</c:v>
                </c:pt>
                <c:pt idx="712">
                  <c:v>6.6666700000000004E-3</c:v>
                </c:pt>
                <c:pt idx="713">
                  <c:v>4.4289000000000004E-3</c:v>
                </c:pt>
                <c:pt idx="714">
                  <c:v>7.4725299999999998E-3</c:v>
                </c:pt>
                <c:pt idx="715">
                  <c:v>5.66893E-3</c:v>
                </c:pt>
                <c:pt idx="716">
                  <c:v>7.4999999999999997E-3</c:v>
                </c:pt>
                <c:pt idx="717">
                  <c:v>8.1775700000000003E-3</c:v>
                </c:pt>
                <c:pt idx="718">
                  <c:v>9.6018700000000002E-3</c:v>
                </c:pt>
                <c:pt idx="719">
                  <c:v>4.6460199999999998E-3</c:v>
                </c:pt>
                <c:pt idx="720">
                  <c:v>3.87244E-3</c:v>
                </c:pt>
                <c:pt idx="721">
                  <c:v>9.6491200000000006E-3</c:v>
                </c:pt>
                <c:pt idx="722">
                  <c:v>6.1181400000000002E-3</c:v>
                </c:pt>
                <c:pt idx="723">
                  <c:v>5.0632899999999998E-3</c:v>
                </c:pt>
                <c:pt idx="724">
                  <c:v>4.0772500000000001E-3</c:v>
                </c:pt>
                <c:pt idx="725">
                  <c:v>5.1851900000000001E-3</c:v>
                </c:pt>
                <c:pt idx="726">
                  <c:v>4.2600900000000002E-3</c:v>
                </c:pt>
                <c:pt idx="727">
                  <c:v>3.4397999999999998E-3</c:v>
                </c:pt>
                <c:pt idx="728">
                  <c:v>3.48584E-3</c:v>
                </c:pt>
                <c:pt idx="729">
                  <c:v>1.02138E-2</c:v>
                </c:pt>
                <c:pt idx="730">
                  <c:v>7.6923099999999999E-3</c:v>
                </c:pt>
                <c:pt idx="731">
                  <c:v>5.4466200000000001E-3</c:v>
                </c:pt>
                <c:pt idx="732">
                  <c:v>5.1801800000000004E-3</c:v>
                </c:pt>
                <c:pt idx="733">
                  <c:v>4.8997800000000003E-3</c:v>
                </c:pt>
                <c:pt idx="734">
                  <c:v>1.1086499999999999E-2</c:v>
                </c:pt>
                <c:pt idx="735">
                  <c:v>9.4170399999999998E-3</c:v>
                </c:pt>
                <c:pt idx="736">
                  <c:v>7.6566100000000003E-3</c:v>
                </c:pt>
                <c:pt idx="737">
                  <c:v>6.3231900000000002E-3</c:v>
                </c:pt>
                <c:pt idx="738">
                  <c:v>1.53846E-3</c:v>
                </c:pt>
                <c:pt idx="739">
                  <c:v>2.3861199999999998E-3</c:v>
                </c:pt>
                <c:pt idx="740">
                  <c:v>2.1459199999999999E-3</c:v>
                </c:pt>
                <c:pt idx="741">
                  <c:v>1.12219E-2</c:v>
                </c:pt>
                <c:pt idx="742">
                  <c:v>6.4444400000000001E-3</c:v>
                </c:pt>
                <c:pt idx="743">
                  <c:v>8.9041099999999998E-3</c:v>
                </c:pt>
                <c:pt idx="744">
                  <c:v>4.8426199999999997E-3</c:v>
                </c:pt>
                <c:pt idx="745">
                  <c:v>7.7102799999999999E-3</c:v>
                </c:pt>
                <c:pt idx="746">
                  <c:v>5.1339300000000001E-3</c:v>
                </c:pt>
                <c:pt idx="747">
                  <c:v>7.9470200000000008E-3</c:v>
                </c:pt>
                <c:pt idx="748">
                  <c:v>2.8888899999999999E-3</c:v>
                </c:pt>
                <c:pt idx="749">
                  <c:v>2.6785699999999999E-3</c:v>
                </c:pt>
                <c:pt idx="750">
                  <c:v>1.0023300000000001E-2</c:v>
                </c:pt>
                <c:pt idx="751">
                  <c:v>9.5555599999999994E-3</c:v>
                </c:pt>
                <c:pt idx="752">
                  <c:v>1.8691599999999999E-3</c:v>
                </c:pt>
                <c:pt idx="753">
                  <c:v>8.4745800000000007E-3</c:v>
                </c:pt>
                <c:pt idx="754">
                  <c:v>1.29252E-2</c:v>
                </c:pt>
                <c:pt idx="755">
                  <c:v>6.2211999999999996E-3</c:v>
                </c:pt>
                <c:pt idx="756">
                  <c:v>1.1136399999999999E-2</c:v>
                </c:pt>
                <c:pt idx="757">
                  <c:v>9.4562599999999993E-3</c:v>
                </c:pt>
                <c:pt idx="758">
                  <c:v>7.7669899999999997E-3</c:v>
                </c:pt>
                <c:pt idx="759">
                  <c:v>7.4766399999999997E-3</c:v>
                </c:pt>
                <c:pt idx="760">
                  <c:v>2.7460000000000002E-3</c:v>
                </c:pt>
                <c:pt idx="761">
                  <c:v>3.4063299999999999E-3</c:v>
                </c:pt>
                <c:pt idx="762">
                  <c:v>8.4925699999999996E-4</c:v>
                </c:pt>
                <c:pt idx="763">
                  <c:v>5.9867000000000002E-3</c:v>
                </c:pt>
                <c:pt idx="764">
                  <c:v>8.2089599999999995E-3</c:v>
                </c:pt>
                <c:pt idx="765">
                  <c:v>4.0963900000000001E-3</c:v>
                </c:pt>
                <c:pt idx="766">
                  <c:v>6.63812E-3</c:v>
                </c:pt>
                <c:pt idx="767">
                  <c:v>2.69608E-3</c:v>
                </c:pt>
                <c:pt idx="768">
                  <c:v>6.20843E-3</c:v>
                </c:pt>
                <c:pt idx="769">
                  <c:v>8.8636400000000008E-3</c:v>
                </c:pt>
                <c:pt idx="770">
                  <c:v>6.0869599999999998E-3</c:v>
                </c:pt>
                <c:pt idx="771">
                  <c:v>8.0831400000000008E-3</c:v>
                </c:pt>
                <c:pt idx="772">
                  <c:v>4.1463400000000001E-3</c:v>
                </c:pt>
                <c:pt idx="773">
                  <c:v>4.7916699999999996E-3</c:v>
                </c:pt>
                <c:pt idx="774">
                  <c:v>3.0303000000000001E-3</c:v>
                </c:pt>
                <c:pt idx="775">
                  <c:v>2.5056900000000001E-3</c:v>
                </c:pt>
                <c:pt idx="776">
                  <c:v>5.2995400000000002E-3</c:v>
                </c:pt>
                <c:pt idx="777">
                  <c:v>4.84988E-3</c:v>
                </c:pt>
                <c:pt idx="778">
                  <c:v>5.1685400000000001E-3</c:v>
                </c:pt>
                <c:pt idx="779">
                  <c:v>6.2937100000000001E-3</c:v>
                </c:pt>
                <c:pt idx="780">
                  <c:v>8.3900199999999998E-3</c:v>
                </c:pt>
                <c:pt idx="781">
                  <c:v>4.8951000000000003E-3</c:v>
                </c:pt>
                <c:pt idx="782">
                  <c:v>7.1942400000000002E-3</c:v>
                </c:pt>
                <c:pt idx="783">
                  <c:v>2.0362000000000002E-3</c:v>
                </c:pt>
                <c:pt idx="784">
                  <c:v>6.0889899999999999E-3</c:v>
                </c:pt>
                <c:pt idx="785">
                  <c:v>5.78313E-3</c:v>
                </c:pt>
                <c:pt idx="786">
                  <c:v>5.5432399999999996E-3</c:v>
                </c:pt>
                <c:pt idx="787">
                  <c:v>9.4036699999999994E-3</c:v>
                </c:pt>
                <c:pt idx="788">
                  <c:v>9.5588200000000009E-3</c:v>
                </c:pt>
                <c:pt idx="789">
                  <c:v>3.5799500000000001E-3</c:v>
                </c:pt>
                <c:pt idx="790">
                  <c:v>2.9612800000000002E-3</c:v>
                </c:pt>
                <c:pt idx="791">
                  <c:v>3.9812600000000004E-3</c:v>
                </c:pt>
                <c:pt idx="792">
                  <c:v>1.8264799999999999E-3</c:v>
                </c:pt>
                <c:pt idx="793">
                  <c:v>4.6620000000000003E-3</c:v>
                </c:pt>
                <c:pt idx="794">
                  <c:v>1.2442399999999999E-2</c:v>
                </c:pt>
                <c:pt idx="795">
                  <c:v>8.0831400000000008E-3</c:v>
                </c:pt>
                <c:pt idx="796">
                  <c:v>9.5541399999999992E-3</c:v>
                </c:pt>
                <c:pt idx="797">
                  <c:v>5.5803600000000004E-3</c:v>
                </c:pt>
                <c:pt idx="798">
                  <c:v>4.4943800000000001E-3</c:v>
                </c:pt>
                <c:pt idx="799">
                  <c:v>3.0927799999999998E-3</c:v>
                </c:pt>
                <c:pt idx="800">
                  <c:v>8.6206900000000003E-3</c:v>
                </c:pt>
                <c:pt idx="801">
                  <c:v>3.8369300000000001E-3</c:v>
                </c:pt>
                <c:pt idx="802">
                  <c:v>7.8947400000000008E-3</c:v>
                </c:pt>
                <c:pt idx="803">
                  <c:v>5.81395E-3</c:v>
                </c:pt>
                <c:pt idx="804">
                  <c:v>9.4470000000000005E-3</c:v>
                </c:pt>
                <c:pt idx="805">
                  <c:v>8.7677699999999994E-3</c:v>
                </c:pt>
                <c:pt idx="806">
                  <c:v>1.04513E-2</c:v>
                </c:pt>
                <c:pt idx="807">
                  <c:v>1.11111E-2</c:v>
                </c:pt>
                <c:pt idx="808">
                  <c:v>4.0358700000000004E-3</c:v>
                </c:pt>
                <c:pt idx="809">
                  <c:v>6.4814800000000004E-3</c:v>
                </c:pt>
                <c:pt idx="810">
                  <c:v>5.4176099999999998E-3</c:v>
                </c:pt>
                <c:pt idx="811">
                  <c:v>7.8299800000000003E-3</c:v>
                </c:pt>
                <c:pt idx="812">
                  <c:v>1.42544E-2</c:v>
                </c:pt>
                <c:pt idx="813">
                  <c:v>3.56347E-3</c:v>
                </c:pt>
                <c:pt idx="814">
                  <c:v>5.8394199999999997E-3</c:v>
                </c:pt>
                <c:pt idx="815">
                  <c:v>9.0702899999999999E-3</c:v>
                </c:pt>
                <c:pt idx="816">
                  <c:v>7.5055199999999999E-3</c:v>
                </c:pt>
                <c:pt idx="817">
                  <c:v>7.5268799999999997E-3</c:v>
                </c:pt>
                <c:pt idx="818">
                  <c:v>4.5766599999999998E-3</c:v>
                </c:pt>
                <c:pt idx="819">
                  <c:v>8.4090899999999993E-3</c:v>
                </c:pt>
                <c:pt idx="820">
                  <c:v>9.5011899999999996E-3</c:v>
                </c:pt>
                <c:pt idx="821">
                  <c:v>8.7527400000000002E-3</c:v>
                </c:pt>
                <c:pt idx="822">
                  <c:v>7.8817699999999997E-3</c:v>
                </c:pt>
                <c:pt idx="823">
                  <c:v>1.07595E-2</c:v>
                </c:pt>
                <c:pt idx="824">
                  <c:v>5.1401900000000002E-3</c:v>
                </c:pt>
                <c:pt idx="825">
                  <c:v>7.2139300000000003E-3</c:v>
                </c:pt>
                <c:pt idx="826">
                  <c:v>6.2893100000000002E-3</c:v>
                </c:pt>
                <c:pt idx="827">
                  <c:v>7.0063699999999996E-3</c:v>
                </c:pt>
                <c:pt idx="828">
                  <c:v>1.8779300000000001E-3</c:v>
                </c:pt>
                <c:pt idx="829">
                  <c:v>2.9147999999999999E-3</c:v>
                </c:pt>
                <c:pt idx="830">
                  <c:v>5.8295999999999999E-3</c:v>
                </c:pt>
                <c:pt idx="831">
                  <c:v>2.5974000000000001E-3</c:v>
                </c:pt>
                <c:pt idx="832">
                  <c:v>2.7649800000000002E-3</c:v>
                </c:pt>
                <c:pt idx="833">
                  <c:v>1.73913E-3</c:v>
                </c:pt>
                <c:pt idx="834">
                  <c:v>7.1895400000000003E-3</c:v>
                </c:pt>
                <c:pt idx="835">
                  <c:v>7.6586400000000004E-3</c:v>
                </c:pt>
                <c:pt idx="836">
                  <c:v>6.7264600000000001E-3</c:v>
                </c:pt>
                <c:pt idx="837">
                  <c:v>1.24434E-2</c:v>
                </c:pt>
                <c:pt idx="838">
                  <c:v>9.4594599999999994E-3</c:v>
                </c:pt>
                <c:pt idx="839">
                  <c:v>1.0112400000000001E-2</c:v>
                </c:pt>
                <c:pt idx="840">
                  <c:v>8.6868699999999993E-3</c:v>
                </c:pt>
                <c:pt idx="841">
                  <c:v>6.8720400000000003E-3</c:v>
                </c:pt>
                <c:pt idx="842">
                  <c:v>1.54185E-3</c:v>
                </c:pt>
                <c:pt idx="843">
                  <c:v>8.9935799999999993E-3</c:v>
                </c:pt>
                <c:pt idx="844">
                  <c:v>3.6281199999999999E-3</c:v>
                </c:pt>
                <c:pt idx="845">
                  <c:v>2.9345399999999998E-3</c:v>
                </c:pt>
                <c:pt idx="846">
                  <c:v>4.4496500000000003E-3</c:v>
                </c:pt>
                <c:pt idx="847">
                  <c:v>2.1951200000000001E-3</c:v>
                </c:pt>
                <c:pt idx="848">
                  <c:v>1.15741E-3</c:v>
                </c:pt>
                <c:pt idx="849">
                  <c:v>5.4919900000000004E-3</c:v>
                </c:pt>
                <c:pt idx="850">
                  <c:v>5.3333299999999998E-3</c:v>
                </c:pt>
                <c:pt idx="851">
                  <c:v>8.3521399999999992E-3</c:v>
                </c:pt>
                <c:pt idx="852">
                  <c:v>9.9783100000000007E-3</c:v>
                </c:pt>
                <c:pt idx="853">
                  <c:v>7.4157299999999997E-3</c:v>
                </c:pt>
                <c:pt idx="854">
                  <c:v>3.2967000000000001E-3</c:v>
                </c:pt>
                <c:pt idx="855">
                  <c:v>5.8548000000000003E-3</c:v>
                </c:pt>
                <c:pt idx="856">
                  <c:v>7.6732700000000003E-3</c:v>
                </c:pt>
                <c:pt idx="857">
                  <c:v>5.66893E-3</c:v>
                </c:pt>
                <c:pt idx="858">
                  <c:v>7.34967E-3</c:v>
                </c:pt>
                <c:pt idx="859">
                  <c:v>6.5022400000000003E-3</c:v>
                </c:pt>
                <c:pt idx="860">
                  <c:v>4.4642900000000001E-3</c:v>
                </c:pt>
                <c:pt idx="861">
                  <c:v>1.46868E-2</c:v>
                </c:pt>
                <c:pt idx="862">
                  <c:v>8.7233999999999992E-3</c:v>
                </c:pt>
                <c:pt idx="863">
                  <c:v>5.2132699999999999E-3</c:v>
                </c:pt>
                <c:pt idx="864">
                  <c:v>1.2222200000000001E-2</c:v>
                </c:pt>
                <c:pt idx="865">
                  <c:v>1.0828000000000001E-2</c:v>
                </c:pt>
                <c:pt idx="866">
                  <c:v>1.0565099999999999E-2</c:v>
                </c:pt>
                <c:pt idx="867">
                  <c:v>6.19266E-3</c:v>
                </c:pt>
                <c:pt idx="868">
                  <c:v>7.5688099999999996E-3</c:v>
                </c:pt>
                <c:pt idx="869">
                  <c:v>3.6529700000000002E-3</c:v>
                </c:pt>
                <c:pt idx="870">
                  <c:v>2.8708100000000001E-3</c:v>
                </c:pt>
                <c:pt idx="871">
                  <c:v>9.2920399999999997E-3</c:v>
                </c:pt>
                <c:pt idx="872">
                  <c:v>9.2009699999999993E-3</c:v>
                </c:pt>
                <c:pt idx="873">
                  <c:v>5.3388100000000003E-3</c:v>
                </c:pt>
                <c:pt idx="874">
                  <c:v>4.0094299999999996E-3</c:v>
                </c:pt>
                <c:pt idx="875">
                  <c:v>4.0302300000000001E-3</c:v>
                </c:pt>
                <c:pt idx="876">
                  <c:v>2.4154599999999999E-3</c:v>
                </c:pt>
                <c:pt idx="877">
                  <c:v>1.4962599999999999E-3</c:v>
                </c:pt>
                <c:pt idx="878">
                  <c:v>6.6954600000000003E-3</c:v>
                </c:pt>
                <c:pt idx="879">
                  <c:v>3.9911299999999999E-3</c:v>
                </c:pt>
                <c:pt idx="880">
                  <c:v>1.17925E-3</c:v>
                </c:pt>
                <c:pt idx="881">
                  <c:v>2.2443900000000002E-3</c:v>
                </c:pt>
                <c:pt idx="882">
                  <c:v>4.0511699999999998E-3</c:v>
                </c:pt>
                <c:pt idx="883">
                  <c:v>4.4247799999999997E-3</c:v>
                </c:pt>
                <c:pt idx="884">
                  <c:v>8.9743600000000007E-3</c:v>
                </c:pt>
                <c:pt idx="885">
                  <c:v>5.4945100000000002E-3</c:v>
                </c:pt>
                <c:pt idx="886">
                  <c:v>1.01075E-2</c:v>
                </c:pt>
                <c:pt idx="887">
                  <c:v>1.2072899999999999E-2</c:v>
                </c:pt>
                <c:pt idx="888">
                  <c:v>4.8426199999999997E-3</c:v>
                </c:pt>
                <c:pt idx="889">
                  <c:v>7.0175400000000001E-3</c:v>
                </c:pt>
                <c:pt idx="890">
                  <c:v>5.7142900000000003E-3</c:v>
                </c:pt>
                <c:pt idx="891">
                  <c:v>2.6905800000000001E-3</c:v>
                </c:pt>
                <c:pt idx="892">
                  <c:v>1.2093E-2</c:v>
                </c:pt>
                <c:pt idx="893">
                  <c:v>5.5690100000000001E-3</c:v>
                </c:pt>
                <c:pt idx="894">
                  <c:v>2.7777800000000001E-3</c:v>
                </c:pt>
                <c:pt idx="895">
                  <c:v>4.0909099999999997E-3</c:v>
                </c:pt>
                <c:pt idx="896">
                  <c:v>4.7930300000000002E-3</c:v>
                </c:pt>
                <c:pt idx="897">
                  <c:v>2.2831100000000001E-3</c:v>
                </c:pt>
                <c:pt idx="898">
                  <c:v>9.3220300000000002E-3</c:v>
                </c:pt>
                <c:pt idx="899">
                  <c:v>1.40187E-2</c:v>
                </c:pt>
                <c:pt idx="900">
                  <c:v>6.8181800000000001E-3</c:v>
                </c:pt>
                <c:pt idx="901">
                  <c:v>7.4074099999999997E-3</c:v>
                </c:pt>
                <c:pt idx="902">
                  <c:v>8.4632500000000003E-3</c:v>
                </c:pt>
                <c:pt idx="903">
                  <c:v>3.5128799999999999E-3</c:v>
                </c:pt>
                <c:pt idx="904">
                  <c:v>4.7826099999999996E-3</c:v>
                </c:pt>
                <c:pt idx="905">
                  <c:v>5.2173899999999997E-3</c:v>
                </c:pt>
                <c:pt idx="906">
                  <c:v>6.2068999999999996E-3</c:v>
                </c:pt>
                <c:pt idx="907">
                  <c:v>4.4680900000000001E-3</c:v>
                </c:pt>
                <c:pt idx="908">
                  <c:v>6.92641E-3</c:v>
                </c:pt>
                <c:pt idx="909">
                  <c:v>4.0000000000000001E-3</c:v>
                </c:pt>
                <c:pt idx="910">
                  <c:v>5.9241700000000003E-3</c:v>
                </c:pt>
                <c:pt idx="911">
                  <c:v>5.0574699999999997E-3</c:v>
                </c:pt>
                <c:pt idx="912">
                  <c:v>5.5432399999999996E-3</c:v>
                </c:pt>
                <c:pt idx="913">
                  <c:v>6.9977399999999997E-3</c:v>
                </c:pt>
                <c:pt idx="914">
                  <c:v>8.94118E-3</c:v>
                </c:pt>
                <c:pt idx="915">
                  <c:v>6.8649899999999996E-3</c:v>
                </c:pt>
                <c:pt idx="916">
                  <c:v>3.4188000000000001E-3</c:v>
                </c:pt>
                <c:pt idx="917">
                  <c:v>8.6854500000000008E-3</c:v>
                </c:pt>
                <c:pt idx="918">
                  <c:v>5.7906499999999996E-3</c:v>
                </c:pt>
                <c:pt idx="919">
                  <c:v>6.7264600000000001E-3</c:v>
                </c:pt>
                <c:pt idx="920">
                  <c:v>5.0574699999999997E-3</c:v>
                </c:pt>
                <c:pt idx="921">
                  <c:v>2.5943400000000001E-3</c:v>
                </c:pt>
                <c:pt idx="922">
                  <c:v>1.10132E-3</c:v>
                </c:pt>
                <c:pt idx="923">
                  <c:v>3.05164E-3</c:v>
                </c:pt>
                <c:pt idx="924">
                  <c:v>7.5156600000000004E-3</c:v>
                </c:pt>
                <c:pt idx="925">
                  <c:v>5.5421699999999999E-3</c:v>
                </c:pt>
                <c:pt idx="926">
                  <c:v>5.5155899999999999E-3</c:v>
                </c:pt>
                <c:pt idx="927">
                  <c:v>7.0588200000000004E-3</c:v>
                </c:pt>
                <c:pt idx="928">
                  <c:v>7.22348E-3</c:v>
                </c:pt>
                <c:pt idx="929">
                  <c:v>8.2379900000000006E-3</c:v>
                </c:pt>
                <c:pt idx="930">
                  <c:v>9.0507699999999996E-3</c:v>
                </c:pt>
                <c:pt idx="931">
                  <c:v>1.3583100000000001E-2</c:v>
                </c:pt>
                <c:pt idx="932">
                  <c:v>8.6363599999999992E-3</c:v>
                </c:pt>
                <c:pt idx="933">
                  <c:v>5.9523800000000002E-3</c:v>
                </c:pt>
                <c:pt idx="934">
                  <c:v>3.9735100000000004E-3</c:v>
                </c:pt>
                <c:pt idx="935">
                  <c:v>3.5544999999999999E-3</c:v>
                </c:pt>
                <c:pt idx="936">
                  <c:v>4.5356399999999996E-3</c:v>
                </c:pt>
                <c:pt idx="937">
                  <c:v>5.0997799999999999E-3</c:v>
                </c:pt>
                <c:pt idx="938">
                  <c:v>4.8351599999999998E-3</c:v>
                </c:pt>
                <c:pt idx="939">
                  <c:v>3.6951499999999999E-3</c:v>
                </c:pt>
                <c:pt idx="940">
                  <c:v>7.5862100000000003E-3</c:v>
                </c:pt>
                <c:pt idx="941">
                  <c:v>2.6666699999999999E-3</c:v>
                </c:pt>
                <c:pt idx="942">
                  <c:v>5.1918700000000003E-3</c:v>
                </c:pt>
                <c:pt idx="943">
                  <c:v>6.7538099999999998E-3</c:v>
                </c:pt>
                <c:pt idx="944">
                  <c:v>5.3097300000000004E-3</c:v>
                </c:pt>
                <c:pt idx="945">
                  <c:v>4.2393999999999999E-3</c:v>
                </c:pt>
                <c:pt idx="946">
                  <c:v>3.6446500000000001E-3</c:v>
                </c:pt>
                <c:pt idx="947">
                  <c:v>4.1474700000000003E-3</c:v>
                </c:pt>
                <c:pt idx="948">
                  <c:v>5.6097600000000001E-3</c:v>
                </c:pt>
                <c:pt idx="949">
                  <c:v>7.9069799999999992E-3</c:v>
                </c:pt>
                <c:pt idx="950">
                  <c:v>9.8173500000000007E-3</c:v>
                </c:pt>
                <c:pt idx="951">
                  <c:v>8.8095199999999995E-3</c:v>
                </c:pt>
                <c:pt idx="952">
                  <c:v>3.2467500000000001E-3</c:v>
                </c:pt>
                <c:pt idx="953">
                  <c:v>7.6555E-3</c:v>
                </c:pt>
                <c:pt idx="954">
                  <c:v>2.9268300000000001E-3</c:v>
                </c:pt>
                <c:pt idx="955">
                  <c:v>4.0948299999999998E-3</c:v>
                </c:pt>
                <c:pt idx="956">
                  <c:v>6.5217399999999998E-3</c:v>
                </c:pt>
                <c:pt idx="957">
                  <c:v>8.7557599999999996E-3</c:v>
                </c:pt>
                <c:pt idx="958">
                  <c:v>6.0133599999999997E-3</c:v>
                </c:pt>
                <c:pt idx="959">
                  <c:v>1.03371E-2</c:v>
                </c:pt>
                <c:pt idx="960">
                  <c:v>7.7803200000000003E-3</c:v>
                </c:pt>
                <c:pt idx="961">
                  <c:v>7.9518100000000001E-3</c:v>
                </c:pt>
                <c:pt idx="962">
                  <c:v>3.3707899999999998E-3</c:v>
                </c:pt>
                <c:pt idx="963">
                  <c:v>9.8850599999999993E-3</c:v>
                </c:pt>
                <c:pt idx="964">
                  <c:v>1.16705E-2</c:v>
                </c:pt>
                <c:pt idx="965">
                  <c:v>3.3573100000000001E-3</c:v>
                </c:pt>
                <c:pt idx="966">
                  <c:v>3.8288300000000001E-3</c:v>
                </c:pt>
                <c:pt idx="967">
                  <c:v>5.0549499999999999E-3</c:v>
                </c:pt>
                <c:pt idx="968">
                  <c:v>6.9042299999999999E-3</c:v>
                </c:pt>
                <c:pt idx="969">
                  <c:v>6.5934100000000001E-3</c:v>
                </c:pt>
                <c:pt idx="970">
                  <c:v>2.1739099999999998E-3</c:v>
                </c:pt>
                <c:pt idx="971">
                  <c:v>5.0113900000000001E-3</c:v>
                </c:pt>
                <c:pt idx="972">
                  <c:v>5.7815799999999997E-3</c:v>
                </c:pt>
                <c:pt idx="973">
                  <c:v>5.1454099999999996E-3</c:v>
                </c:pt>
                <c:pt idx="974">
                  <c:v>9.1304300000000001E-3</c:v>
                </c:pt>
                <c:pt idx="975">
                  <c:v>1.0021800000000001E-2</c:v>
                </c:pt>
                <c:pt idx="976">
                  <c:v>8.0898900000000006E-3</c:v>
                </c:pt>
                <c:pt idx="977">
                  <c:v>6.5420599999999997E-3</c:v>
                </c:pt>
                <c:pt idx="978">
                  <c:v>9.9526100000000006E-3</c:v>
                </c:pt>
                <c:pt idx="979">
                  <c:v>3.7694E-3</c:v>
                </c:pt>
                <c:pt idx="980">
                  <c:v>4.4871800000000003E-3</c:v>
                </c:pt>
                <c:pt idx="981">
                  <c:v>1.1460700000000001E-2</c:v>
                </c:pt>
                <c:pt idx="982">
                  <c:v>9.8712399999999999E-3</c:v>
                </c:pt>
                <c:pt idx="983">
                  <c:v>1.1300599999999999E-2</c:v>
                </c:pt>
                <c:pt idx="984">
                  <c:v>8.8235299999999996E-3</c:v>
                </c:pt>
                <c:pt idx="985">
                  <c:v>8.5526300000000003E-3</c:v>
                </c:pt>
                <c:pt idx="986">
                  <c:v>1.44522E-2</c:v>
                </c:pt>
                <c:pt idx="987">
                  <c:v>8.1206500000000001E-3</c:v>
                </c:pt>
                <c:pt idx="988">
                  <c:v>1.0502299999999999E-2</c:v>
                </c:pt>
                <c:pt idx="989">
                  <c:v>5.4298599999999999E-3</c:v>
                </c:pt>
                <c:pt idx="990">
                  <c:v>5.66893E-3</c:v>
                </c:pt>
                <c:pt idx="991">
                  <c:v>5.11628E-3</c:v>
                </c:pt>
                <c:pt idx="992">
                  <c:v>1.5021500000000001E-3</c:v>
                </c:pt>
                <c:pt idx="993">
                  <c:v>3.5544999999999999E-3</c:v>
                </c:pt>
                <c:pt idx="994">
                  <c:v>4.4345900000000004E-3</c:v>
                </c:pt>
                <c:pt idx="995">
                  <c:v>3.7558700000000001E-3</c:v>
                </c:pt>
                <c:pt idx="996">
                  <c:v>2.8435999999999999E-3</c:v>
                </c:pt>
                <c:pt idx="997">
                  <c:v>3.2894700000000001E-3</c:v>
                </c:pt>
                <c:pt idx="998">
                  <c:v>4.1758200000000002E-3</c:v>
                </c:pt>
                <c:pt idx="999">
                  <c:v>3.4707200000000001E-3</c:v>
                </c:pt>
                <c:pt idx="1000">
                  <c:v>6.6815099999999999E-3</c:v>
                </c:pt>
                <c:pt idx="1001">
                  <c:v>7.6595700000000001E-3</c:v>
                </c:pt>
                <c:pt idx="1002">
                  <c:v>4.4843000000000001E-3</c:v>
                </c:pt>
                <c:pt idx="1003">
                  <c:v>3.3783799999999998E-3</c:v>
                </c:pt>
                <c:pt idx="1004">
                  <c:v>9.2857100000000008E-3</c:v>
                </c:pt>
                <c:pt idx="1005">
                  <c:v>6.8888899999999999E-3</c:v>
                </c:pt>
                <c:pt idx="1006">
                  <c:v>3.5294100000000002E-3</c:v>
                </c:pt>
                <c:pt idx="1007">
                  <c:v>4.2792799999999999E-3</c:v>
                </c:pt>
                <c:pt idx="1008">
                  <c:v>6.0975600000000001E-3</c:v>
                </c:pt>
                <c:pt idx="1009">
                  <c:v>5.9957200000000004E-3</c:v>
                </c:pt>
                <c:pt idx="1010">
                  <c:v>6.0475199999999998E-3</c:v>
                </c:pt>
                <c:pt idx="1011">
                  <c:v>5.5555600000000002E-3</c:v>
                </c:pt>
                <c:pt idx="1012">
                  <c:v>5.3789700000000003E-3</c:v>
                </c:pt>
                <c:pt idx="1013">
                  <c:v>3.7777800000000001E-3</c:v>
                </c:pt>
                <c:pt idx="1014">
                  <c:v>4.9763000000000003E-3</c:v>
                </c:pt>
                <c:pt idx="1015">
                  <c:v>1.5632799999999999E-2</c:v>
                </c:pt>
                <c:pt idx="1016">
                  <c:v>8.8983099999999996E-3</c:v>
                </c:pt>
                <c:pt idx="1017">
                  <c:v>4.8543700000000002E-3</c:v>
                </c:pt>
                <c:pt idx="1018">
                  <c:v>3.5955100000000001E-3</c:v>
                </c:pt>
                <c:pt idx="1019">
                  <c:v>5.4545499999999998E-3</c:v>
                </c:pt>
                <c:pt idx="1020">
                  <c:v>4.8780500000000001E-3</c:v>
                </c:pt>
                <c:pt idx="1021">
                  <c:v>7.8651699999999995E-3</c:v>
                </c:pt>
                <c:pt idx="1022">
                  <c:v>1.22066E-2</c:v>
                </c:pt>
                <c:pt idx="1023">
                  <c:v>6.1503399999999998E-3</c:v>
                </c:pt>
                <c:pt idx="1024">
                  <c:v>6.9506699999999999E-3</c:v>
                </c:pt>
                <c:pt idx="1025">
                  <c:v>7.4074099999999997E-3</c:v>
                </c:pt>
                <c:pt idx="1026">
                  <c:v>8.8235299999999996E-3</c:v>
                </c:pt>
                <c:pt idx="1027">
                  <c:v>5.1918700000000003E-3</c:v>
                </c:pt>
                <c:pt idx="1028">
                  <c:v>7.6759100000000002E-3</c:v>
                </c:pt>
                <c:pt idx="1029">
                  <c:v>5.2009500000000002E-3</c:v>
                </c:pt>
                <c:pt idx="1030">
                  <c:v>9.9536999999999994E-3</c:v>
                </c:pt>
                <c:pt idx="1031">
                  <c:v>7.7625599999999999E-3</c:v>
                </c:pt>
                <c:pt idx="1032">
                  <c:v>9.8876399999999996E-3</c:v>
                </c:pt>
                <c:pt idx="1033">
                  <c:v>5.7082499999999998E-3</c:v>
                </c:pt>
                <c:pt idx="1034">
                  <c:v>9.1489399999999995E-3</c:v>
                </c:pt>
                <c:pt idx="1035">
                  <c:v>8.1206500000000001E-3</c:v>
                </c:pt>
                <c:pt idx="1036">
                  <c:v>5.0228299999999998E-3</c:v>
                </c:pt>
                <c:pt idx="1037">
                  <c:v>4.5558100000000004E-3</c:v>
                </c:pt>
                <c:pt idx="1038">
                  <c:v>4.2253500000000001E-3</c:v>
                </c:pt>
                <c:pt idx="1039">
                  <c:v>5.9734499999999999E-3</c:v>
                </c:pt>
                <c:pt idx="1040">
                  <c:v>5.84112E-3</c:v>
                </c:pt>
                <c:pt idx="1041">
                  <c:v>6.2068999999999996E-3</c:v>
                </c:pt>
                <c:pt idx="1042">
                  <c:v>4.5258599999999996E-3</c:v>
                </c:pt>
                <c:pt idx="1043">
                  <c:v>4.6620000000000003E-3</c:v>
                </c:pt>
                <c:pt idx="1044">
                  <c:v>5.8974400000000003E-3</c:v>
                </c:pt>
                <c:pt idx="1045">
                  <c:v>8.6247100000000007E-3</c:v>
                </c:pt>
                <c:pt idx="1046">
                  <c:v>7.8774599999999993E-3</c:v>
                </c:pt>
                <c:pt idx="1047">
                  <c:v>4.1871900000000004E-3</c:v>
                </c:pt>
                <c:pt idx="1048">
                  <c:v>5.9496599999999998E-3</c:v>
                </c:pt>
                <c:pt idx="1049">
                  <c:v>5.2060700000000001E-3</c:v>
                </c:pt>
                <c:pt idx="1050">
                  <c:v>4.2918499999999998E-3</c:v>
                </c:pt>
                <c:pt idx="1051">
                  <c:v>5.9829100000000001E-3</c:v>
                </c:pt>
                <c:pt idx="1052">
                  <c:v>2.8888899999999999E-3</c:v>
                </c:pt>
                <c:pt idx="1053">
                  <c:v>2.4937700000000001E-4</c:v>
                </c:pt>
                <c:pt idx="1054">
                  <c:v>2.3255799999999998E-3</c:v>
                </c:pt>
                <c:pt idx="1055">
                  <c:v>4.4943800000000001E-3</c:v>
                </c:pt>
                <c:pt idx="1056">
                  <c:v>9.7561000000000002E-3</c:v>
                </c:pt>
                <c:pt idx="1057">
                  <c:v>2.1077299999999999E-3</c:v>
                </c:pt>
                <c:pt idx="1058">
                  <c:v>2.25734E-4</c:v>
                </c:pt>
                <c:pt idx="1059">
                  <c:v>4.21836E-3</c:v>
                </c:pt>
                <c:pt idx="1060">
                  <c:v>5.0438599999999998E-3</c:v>
                </c:pt>
                <c:pt idx="1061">
                  <c:v>9.0909100000000007E-3</c:v>
                </c:pt>
                <c:pt idx="1062">
                  <c:v>1.0352399999999999E-2</c:v>
                </c:pt>
                <c:pt idx="1063">
                  <c:v>6.8557899999999996E-3</c:v>
                </c:pt>
                <c:pt idx="1064">
                  <c:v>1.7045500000000002E-2</c:v>
                </c:pt>
                <c:pt idx="1065">
                  <c:v>5.7077600000000001E-3</c:v>
                </c:pt>
                <c:pt idx="1066">
                  <c:v>6.7245100000000004E-3</c:v>
                </c:pt>
                <c:pt idx="1067">
                  <c:v>7.2687200000000002E-3</c:v>
                </c:pt>
                <c:pt idx="1068">
                  <c:v>1.07143E-2</c:v>
                </c:pt>
                <c:pt idx="1069">
                  <c:v>8.3333299999999999E-3</c:v>
                </c:pt>
                <c:pt idx="1070">
                  <c:v>1.0874699999999999E-2</c:v>
                </c:pt>
                <c:pt idx="1071">
                  <c:v>8.7759799999999992E-3</c:v>
                </c:pt>
                <c:pt idx="1072">
                  <c:v>4.9250500000000003E-3</c:v>
                </c:pt>
                <c:pt idx="1073">
                  <c:v>4.0669900000000004E-3</c:v>
                </c:pt>
                <c:pt idx="1074">
                  <c:v>5.8227799999999996E-3</c:v>
                </c:pt>
                <c:pt idx="1075">
                  <c:v>3.40909E-3</c:v>
                </c:pt>
                <c:pt idx="1076">
                  <c:v>3.0042900000000002E-3</c:v>
                </c:pt>
                <c:pt idx="1077">
                  <c:v>8.3950599999999993E-3</c:v>
                </c:pt>
                <c:pt idx="1078">
                  <c:v>6.9879499999999997E-3</c:v>
                </c:pt>
                <c:pt idx="1079">
                  <c:v>1.40515E-3</c:v>
                </c:pt>
                <c:pt idx="1080">
                  <c:v>4.0178599999999998E-3</c:v>
                </c:pt>
                <c:pt idx="1081">
                  <c:v>4.2600900000000002E-3</c:v>
                </c:pt>
                <c:pt idx="1082">
                  <c:v>3.0162399999999999E-3</c:v>
                </c:pt>
                <c:pt idx="1083">
                  <c:v>5.0218299999999997E-3</c:v>
                </c:pt>
                <c:pt idx="1084">
                  <c:v>2.8037399999999999E-3</c:v>
                </c:pt>
                <c:pt idx="1085">
                  <c:v>4.5851499999999996E-3</c:v>
                </c:pt>
                <c:pt idx="1086">
                  <c:v>6.2068999999999996E-3</c:v>
                </c:pt>
                <c:pt idx="1087">
                  <c:v>8.3526699999999995E-3</c:v>
                </c:pt>
                <c:pt idx="1088">
                  <c:v>4.2424200000000002E-3</c:v>
                </c:pt>
                <c:pt idx="1089">
                  <c:v>7.6744200000000004E-3</c:v>
                </c:pt>
                <c:pt idx="1090">
                  <c:v>6.6974599999999997E-3</c:v>
                </c:pt>
                <c:pt idx="1091">
                  <c:v>2.5287399999999998E-3</c:v>
                </c:pt>
                <c:pt idx="1092">
                  <c:v>1.0416699999999999E-2</c:v>
                </c:pt>
                <c:pt idx="1093">
                  <c:v>6.1810199999999997E-3</c:v>
                </c:pt>
                <c:pt idx="1094">
                  <c:v>4.1768999999999999E-3</c:v>
                </c:pt>
                <c:pt idx="1095">
                  <c:v>1.5837099999999999E-3</c:v>
                </c:pt>
                <c:pt idx="1096">
                  <c:v>5.6206099999999998E-3</c:v>
                </c:pt>
                <c:pt idx="1097">
                  <c:v>7.2463800000000002E-3</c:v>
                </c:pt>
                <c:pt idx="1098">
                  <c:v>4.7191000000000004E-3</c:v>
                </c:pt>
                <c:pt idx="1099">
                  <c:v>5.2391800000000004E-3</c:v>
                </c:pt>
                <c:pt idx="1100">
                  <c:v>3.5490600000000001E-3</c:v>
                </c:pt>
                <c:pt idx="1101">
                  <c:v>7.9646000000000005E-3</c:v>
                </c:pt>
                <c:pt idx="1102">
                  <c:v>6.7873300000000003E-3</c:v>
                </c:pt>
                <c:pt idx="1103">
                  <c:v>7.9646000000000005E-3</c:v>
                </c:pt>
                <c:pt idx="1104">
                  <c:v>1.04265E-2</c:v>
                </c:pt>
                <c:pt idx="1105">
                  <c:v>9.8173500000000007E-3</c:v>
                </c:pt>
                <c:pt idx="1106">
                  <c:v>8.5836899999999997E-3</c:v>
                </c:pt>
                <c:pt idx="1107">
                  <c:v>8.1264100000000006E-3</c:v>
                </c:pt>
                <c:pt idx="1108">
                  <c:v>7.9439300000000001E-3</c:v>
                </c:pt>
                <c:pt idx="1109">
                  <c:v>8.2978700000000006E-3</c:v>
                </c:pt>
                <c:pt idx="1110">
                  <c:v>1.04116E-2</c:v>
                </c:pt>
                <c:pt idx="1111">
                  <c:v>9.2970499999999994E-3</c:v>
                </c:pt>
                <c:pt idx="1112">
                  <c:v>1.14407E-2</c:v>
                </c:pt>
                <c:pt idx="1113">
                  <c:v>7.9913599999999994E-3</c:v>
                </c:pt>
                <c:pt idx="1114">
                  <c:v>1.43777E-2</c:v>
                </c:pt>
                <c:pt idx="1115">
                  <c:v>6.2780300000000004E-3</c:v>
                </c:pt>
                <c:pt idx="1116">
                  <c:v>1.1845100000000001E-2</c:v>
                </c:pt>
                <c:pt idx="1117">
                  <c:v>9.6470600000000007E-3</c:v>
                </c:pt>
                <c:pt idx="1118">
                  <c:v>8.9999999999999993E-3</c:v>
                </c:pt>
                <c:pt idx="1119">
                  <c:v>1.00686E-2</c:v>
                </c:pt>
                <c:pt idx="1120">
                  <c:v>3.17848E-3</c:v>
                </c:pt>
                <c:pt idx="1121">
                  <c:v>5.9829100000000001E-3</c:v>
                </c:pt>
                <c:pt idx="1122">
                  <c:v>7.2289199999999998E-3</c:v>
                </c:pt>
                <c:pt idx="1123">
                  <c:v>1.1991E-2</c:v>
                </c:pt>
                <c:pt idx="1124">
                  <c:v>7.8571400000000003E-3</c:v>
                </c:pt>
                <c:pt idx="1125">
                  <c:v>7.42459E-3</c:v>
                </c:pt>
                <c:pt idx="1126">
                  <c:v>6.8607099999999999E-3</c:v>
                </c:pt>
                <c:pt idx="1127">
                  <c:v>3.64964E-3</c:v>
                </c:pt>
                <c:pt idx="1128">
                  <c:v>3.66133E-3</c:v>
                </c:pt>
                <c:pt idx="1129">
                  <c:v>6.45161E-3</c:v>
                </c:pt>
                <c:pt idx="1130">
                  <c:v>6.3063099999999999E-3</c:v>
                </c:pt>
                <c:pt idx="1131">
                  <c:v>4.8951000000000003E-3</c:v>
                </c:pt>
                <c:pt idx="1132">
                  <c:v>2.6315800000000001E-3</c:v>
                </c:pt>
                <c:pt idx="1133">
                  <c:v>3.3482099999999999E-3</c:v>
                </c:pt>
                <c:pt idx="1134">
                  <c:v>1.0352E-3</c:v>
                </c:pt>
                <c:pt idx="1135">
                  <c:v>6.0215099999999999E-3</c:v>
                </c:pt>
                <c:pt idx="1136">
                  <c:v>2.8824800000000002E-3</c:v>
                </c:pt>
                <c:pt idx="1137">
                  <c:v>3.4934499999999999E-3</c:v>
                </c:pt>
                <c:pt idx="1138">
                  <c:v>4.7722299999999997E-3</c:v>
                </c:pt>
                <c:pt idx="1139">
                  <c:v>3.7036999999999999E-3</c:v>
                </c:pt>
                <c:pt idx="1140">
                  <c:v>3.2710299999999999E-3</c:v>
                </c:pt>
                <c:pt idx="1141">
                  <c:v>2.3364499999999999E-3</c:v>
                </c:pt>
                <c:pt idx="1142">
                  <c:v>4.7311799999999998E-3</c:v>
                </c:pt>
                <c:pt idx="1143">
                  <c:v>4.6357600000000001E-3</c:v>
                </c:pt>
                <c:pt idx="1144">
                  <c:v>3.6231900000000001E-3</c:v>
                </c:pt>
                <c:pt idx="1145">
                  <c:v>6.5573799999999998E-3</c:v>
                </c:pt>
                <c:pt idx="1146">
                  <c:v>8.7557599999999996E-3</c:v>
                </c:pt>
                <c:pt idx="1147">
                  <c:v>9.6412600000000005E-3</c:v>
                </c:pt>
                <c:pt idx="1148">
                  <c:v>1.1521699999999999E-2</c:v>
                </c:pt>
                <c:pt idx="1149">
                  <c:v>1.51188E-2</c:v>
                </c:pt>
                <c:pt idx="1150">
                  <c:v>1.4225099999999999E-2</c:v>
                </c:pt>
                <c:pt idx="1151">
                  <c:v>1.35321E-2</c:v>
                </c:pt>
                <c:pt idx="1152">
                  <c:v>6.8649899999999996E-3</c:v>
                </c:pt>
                <c:pt idx="1153">
                  <c:v>9.3078799999999993E-3</c:v>
                </c:pt>
                <c:pt idx="1154">
                  <c:v>7.9741399999999994E-3</c:v>
                </c:pt>
                <c:pt idx="1155">
                  <c:v>1.4317699999999999E-2</c:v>
                </c:pt>
                <c:pt idx="1156">
                  <c:v>7.3825499999999999E-3</c:v>
                </c:pt>
                <c:pt idx="1157">
                  <c:v>7.14286E-3</c:v>
                </c:pt>
                <c:pt idx="1158">
                  <c:v>4.5248900000000002E-3</c:v>
                </c:pt>
                <c:pt idx="1159">
                  <c:v>9.8321299999999997E-3</c:v>
                </c:pt>
                <c:pt idx="1160">
                  <c:v>3.4246599999999999E-3</c:v>
                </c:pt>
                <c:pt idx="1161">
                  <c:v>8.2568799999999994E-3</c:v>
                </c:pt>
                <c:pt idx="1162">
                  <c:v>1.37045E-2</c:v>
                </c:pt>
                <c:pt idx="1163">
                  <c:v>1.16945E-2</c:v>
                </c:pt>
                <c:pt idx="1164">
                  <c:v>1.60194E-2</c:v>
                </c:pt>
                <c:pt idx="1165">
                  <c:v>1.3907299999999999E-2</c:v>
                </c:pt>
                <c:pt idx="1166">
                  <c:v>9.5860600000000004E-3</c:v>
                </c:pt>
                <c:pt idx="1167">
                  <c:v>3.8374699999999999E-3</c:v>
                </c:pt>
                <c:pt idx="1168">
                  <c:v>2.2522499999999999E-3</c:v>
                </c:pt>
                <c:pt idx="1169">
                  <c:v>4.8054899999999999E-3</c:v>
                </c:pt>
                <c:pt idx="1170">
                  <c:v>5.2287599999999998E-3</c:v>
                </c:pt>
                <c:pt idx="1171">
                  <c:v>4.2986400000000003E-3</c:v>
                </c:pt>
                <c:pt idx="1172">
                  <c:v>2.8697599999999998E-3</c:v>
                </c:pt>
                <c:pt idx="1173">
                  <c:v>3.4934499999999999E-3</c:v>
                </c:pt>
                <c:pt idx="1174">
                  <c:v>2.9850699999999998E-3</c:v>
                </c:pt>
                <c:pt idx="1175">
                  <c:v>3.9473700000000004E-3</c:v>
                </c:pt>
                <c:pt idx="1176">
                  <c:v>6.3084100000000004E-3</c:v>
                </c:pt>
                <c:pt idx="1177">
                  <c:v>3.7267099999999998E-3</c:v>
                </c:pt>
                <c:pt idx="1178">
                  <c:v>5.9360699999999999E-3</c:v>
                </c:pt>
                <c:pt idx="1179">
                  <c:v>4.5783100000000004E-3</c:v>
                </c:pt>
                <c:pt idx="1180">
                  <c:v>4.4392499999999996E-3</c:v>
                </c:pt>
                <c:pt idx="1181">
                  <c:v>1.3824900000000001E-3</c:v>
                </c:pt>
                <c:pt idx="1182">
                  <c:v>1.8735399999999999E-3</c:v>
                </c:pt>
                <c:pt idx="1183">
                  <c:v>4.9295800000000002E-3</c:v>
                </c:pt>
                <c:pt idx="1184">
                  <c:v>6.1363600000000004E-3</c:v>
                </c:pt>
                <c:pt idx="1185">
                  <c:v>1.39588E-2</c:v>
                </c:pt>
                <c:pt idx="1186">
                  <c:v>1.08647E-2</c:v>
                </c:pt>
                <c:pt idx="1187">
                  <c:v>7.74648E-3</c:v>
                </c:pt>
                <c:pt idx="1188">
                  <c:v>3.15315E-3</c:v>
                </c:pt>
                <c:pt idx="1189">
                  <c:v>3.8990800000000001E-3</c:v>
                </c:pt>
                <c:pt idx="1190">
                  <c:v>1.1961700000000001E-3</c:v>
                </c:pt>
                <c:pt idx="1191">
                  <c:v>4.05405E-3</c:v>
                </c:pt>
                <c:pt idx="1192">
                  <c:v>2.3364499999999999E-3</c:v>
                </c:pt>
                <c:pt idx="1193">
                  <c:v>6.1032899999999999E-3</c:v>
                </c:pt>
                <c:pt idx="1194">
                  <c:v>9.3253999999999993E-3</c:v>
                </c:pt>
                <c:pt idx="1195">
                  <c:v>1.16788E-2</c:v>
                </c:pt>
                <c:pt idx="1196">
                  <c:v>8.9244900000000002E-3</c:v>
                </c:pt>
                <c:pt idx="1197">
                  <c:v>6.2500000000000003E-3</c:v>
                </c:pt>
                <c:pt idx="1198">
                  <c:v>3.8369300000000001E-3</c:v>
                </c:pt>
                <c:pt idx="1199">
                  <c:v>9.4562599999999993E-3</c:v>
                </c:pt>
                <c:pt idx="1200">
                  <c:v>7.08502E-3</c:v>
                </c:pt>
                <c:pt idx="1201">
                  <c:v>9.7222200000000002E-3</c:v>
                </c:pt>
                <c:pt idx="1202">
                  <c:v>1.23853E-2</c:v>
                </c:pt>
                <c:pt idx="1203">
                  <c:v>2.0616099999999998E-2</c:v>
                </c:pt>
                <c:pt idx="1204">
                  <c:v>1.6339900000000001E-2</c:v>
                </c:pt>
                <c:pt idx="1205">
                  <c:v>9.4117599999999999E-3</c:v>
                </c:pt>
                <c:pt idx="1206">
                  <c:v>3.5799500000000001E-3</c:v>
                </c:pt>
                <c:pt idx="1207">
                  <c:v>4.8165100000000004E-3</c:v>
                </c:pt>
                <c:pt idx="1208">
                  <c:v>2.0785199999999999E-3</c:v>
                </c:pt>
                <c:pt idx="1209">
                  <c:v>4.7210300000000002E-3</c:v>
                </c:pt>
                <c:pt idx="1210">
                  <c:v>4.4210500000000002E-3</c:v>
                </c:pt>
                <c:pt idx="1211">
                  <c:v>5.8956900000000003E-3</c:v>
                </c:pt>
                <c:pt idx="1212">
                  <c:v>6.4159300000000002E-3</c:v>
                </c:pt>
                <c:pt idx="1213">
                  <c:v>5.5299499999999996E-3</c:v>
                </c:pt>
                <c:pt idx="1214">
                  <c:v>7.7669899999999997E-3</c:v>
                </c:pt>
                <c:pt idx="1215">
                  <c:v>1.4476599999999999E-2</c:v>
                </c:pt>
                <c:pt idx="1216">
                  <c:v>1.0833300000000001E-2</c:v>
                </c:pt>
                <c:pt idx="1217">
                  <c:v>8.8784999999999992E-3</c:v>
                </c:pt>
                <c:pt idx="1218">
                  <c:v>6.9444399999999996E-3</c:v>
                </c:pt>
                <c:pt idx="1219">
                  <c:v>5.7471299999999996E-3</c:v>
                </c:pt>
                <c:pt idx="1220">
                  <c:v>8.1264100000000006E-3</c:v>
                </c:pt>
                <c:pt idx="1221">
                  <c:v>4.8076899999999999E-3</c:v>
                </c:pt>
                <c:pt idx="1222">
                  <c:v>4.6460199999999998E-3</c:v>
                </c:pt>
                <c:pt idx="1223">
                  <c:v>5.7939899999999997E-3</c:v>
                </c:pt>
                <c:pt idx="1224">
                  <c:v>7.7669899999999997E-3</c:v>
                </c:pt>
                <c:pt idx="1225">
                  <c:v>1.09091E-2</c:v>
                </c:pt>
                <c:pt idx="1226">
                  <c:v>8.7677699999999994E-3</c:v>
                </c:pt>
                <c:pt idx="1227">
                  <c:v>8.4090899999999993E-3</c:v>
                </c:pt>
                <c:pt idx="1228">
                  <c:v>8.6560400000000003E-3</c:v>
                </c:pt>
                <c:pt idx="1229">
                  <c:v>5.9633000000000004E-3</c:v>
                </c:pt>
                <c:pt idx="1230">
                  <c:v>3.0023099999999998E-3</c:v>
                </c:pt>
                <c:pt idx="1231">
                  <c:v>2.8953199999999998E-3</c:v>
                </c:pt>
                <c:pt idx="1232">
                  <c:v>7.2847700000000003E-3</c:v>
                </c:pt>
                <c:pt idx="1233">
                  <c:v>1.3362999999999999E-3</c:v>
                </c:pt>
                <c:pt idx="1234">
                  <c:v>4.6189400000000002E-3</c:v>
                </c:pt>
                <c:pt idx="1235">
                  <c:v>6.2500000000000003E-3</c:v>
                </c:pt>
                <c:pt idx="1236">
                  <c:v>9.1549300000000004E-3</c:v>
                </c:pt>
                <c:pt idx="1237">
                  <c:v>7.1782199999999999E-3</c:v>
                </c:pt>
                <c:pt idx="1238">
                  <c:v>3.6764699999999998E-3</c:v>
                </c:pt>
                <c:pt idx="1239">
                  <c:v>1.09015E-2</c:v>
                </c:pt>
                <c:pt idx="1240">
                  <c:v>8.2969399999999992E-3</c:v>
                </c:pt>
                <c:pt idx="1241">
                  <c:v>5.3240700000000002E-3</c:v>
                </c:pt>
                <c:pt idx="1242">
                  <c:v>5.11628E-3</c:v>
                </c:pt>
                <c:pt idx="1243">
                  <c:v>7.7922099999999999E-3</c:v>
                </c:pt>
                <c:pt idx="1244">
                  <c:v>5.4852299999999998E-3</c:v>
                </c:pt>
                <c:pt idx="1245">
                  <c:v>6.6666700000000004E-3</c:v>
                </c:pt>
                <c:pt idx="1246">
                  <c:v>5.0772600000000001E-3</c:v>
                </c:pt>
                <c:pt idx="1247">
                  <c:v>7.5862100000000003E-3</c:v>
                </c:pt>
                <c:pt idx="1248">
                  <c:v>2.9411799999999998E-3</c:v>
                </c:pt>
                <c:pt idx="1249">
                  <c:v>6.08108E-3</c:v>
                </c:pt>
                <c:pt idx="1250">
                  <c:v>7.6923099999999999E-3</c:v>
                </c:pt>
                <c:pt idx="1251">
                  <c:v>4.1474700000000003E-3</c:v>
                </c:pt>
                <c:pt idx="1252">
                  <c:v>5.8823499999999997E-3</c:v>
                </c:pt>
                <c:pt idx="1253">
                  <c:v>7.6036899999999998E-3</c:v>
                </c:pt>
                <c:pt idx="1254">
                  <c:v>7.2093000000000001E-3</c:v>
                </c:pt>
                <c:pt idx="1255">
                  <c:v>6.17849E-3</c:v>
                </c:pt>
                <c:pt idx="1256">
                  <c:v>4.2755299999999996E-3</c:v>
                </c:pt>
                <c:pt idx="1257">
                  <c:v>3.8288300000000001E-3</c:v>
                </c:pt>
                <c:pt idx="1258">
                  <c:v>1.5111100000000001E-2</c:v>
                </c:pt>
                <c:pt idx="1259">
                  <c:v>7.22348E-3</c:v>
                </c:pt>
                <c:pt idx="1260">
                  <c:v>8.8372099999999999E-3</c:v>
                </c:pt>
                <c:pt idx="1261">
                  <c:v>1.1011200000000001E-2</c:v>
                </c:pt>
                <c:pt idx="1262">
                  <c:v>2.7777800000000001E-3</c:v>
                </c:pt>
                <c:pt idx="1263">
                  <c:v>1.53846E-3</c:v>
                </c:pt>
                <c:pt idx="1264">
                  <c:v>4.9528300000000001E-3</c:v>
                </c:pt>
                <c:pt idx="1265">
                  <c:v>2.1551700000000001E-3</c:v>
                </c:pt>
                <c:pt idx="1266">
                  <c:v>1.04478E-2</c:v>
                </c:pt>
                <c:pt idx="1267">
                  <c:v>5.0438599999999998E-3</c:v>
                </c:pt>
                <c:pt idx="1268">
                  <c:v>6.9378E-3</c:v>
                </c:pt>
                <c:pt idx="1269">
                  <c:v>5.1801800000000004E-3</c:v>
                </c:pt>
                <c:pt idx="1270">
                  <c:v>2.6966300000000002E-3</c:v>
                </c:pt>
                <c:pt idx="1271">
                  <c:v>5.4704599999999999E-3</c:v>
                </c:pt>
                <c:pt idx="1272">
                  <c:v>9.6311499999999998E-3</c:v>
                </c:pt>
                <c:pt idx="1273">
                  <c:v>7.30088E-3</c:v>
                </c:pt>
                <c:pt idx="1274">
                  <c:v>5.39216E-3</c:v>
                </c:pt>
                <c:pt idx="1275">
                  <c:v>2.6200899999999998E-3</c:v>
                </c:pt>
                <c:pt idx="1276">
                  <c:v>2.1686700000000001E-3</c:v>
                </c:pt>
                <c:pt idx="1277">
                  <c:v>2.04082E-3</c:v>
                </c:pt>
                <c:pt idx="1278">
                  <c:v>1.7977500000000001E-3</c:v>
                </c:pt>
                <c:pt idx="1279">
                  <c:v>4.0189099999999997E-3</c:v>
                </c:pt>
                <c:pt idx="1280">
                  <c:v>7.17703E-3</c:v>
                </c:pt>
                <c:pt idx="1281">
                  <c:v>3.4168599999999999E-3</c:v>
                </c:pt>
                <c:pt idx="1282">
                  <c:v>5.9241700000000003E-3</c:v>
                </c:pt>
                <c:pt idx="1283">
                  <c:v>5.8823499999999997E-3</c:v>
                </c:pt>
                <c:pt idx="1284">
                  <c:v>6.36792E-3</c:v>
                </c:pt>
                <c:pt idx="1285">
                  <c:v>5.7971000000000003E-3</c:v>
                </c:pt>
                <c:pt idx="1286">
                  <c:v>6.8557899999999996E-3</c:v>
                </c:pt>
                <c:pt idx="1287">
                  <c:v>7.1278799999999996E-3</c:v>
                </c:pt>
                <c:pt idx="1288">
                  <c:v>3.4397999999999998E-3</c:v>
                </c:pt>
                <c:pt idx="1289">
                  <c:v>3.57143E-3</c:v>
                </c:pt>
                <c:pt idx="1290">
                  <c:v>1.9693699999999998E-3</c:v>
                </c:pt>
                <c:pt idx="1291">
                  <c:v>2.8138500000000001E-3</c:v>
                </c:pt>
                <c:pt idx="1292">
                  <c:v>3.7825100000000002E-3</c:v>
                </c:pt>
                <c:pt idx="1293">
                  <c:v>5.8962299999999997E-3</c:v>
                </c:pt>
                <c:pt idx="1294">
                  <c:v>4.0268500000000002E-3</c:v>
                </c:pt>
                <c:pt idx="1295">
                  <c:v>2.35849E-3</c:v>
                </c:pt>
                <c:pt idx="1296">
                  <c:v>3.0444999999999999E-3</c:v>
                </c:pt>
                <c:pt idx="1297">
                  <c:v>1.6867500000000001E-3</c:v>
                </c:pt>
                <c:pt idx="1298">
                  <c:v>2.1739099999999998E-3</c:v>
                </c:pt>
                <c:pt idx="1299">
                  <c:v>4.2755299999999996E-3</c:v>
                </c:pt>
                <c:pt idx="1300">
                  <c:v>5.0000000000000001E-3</c:v>
                </c:pt>
                <c:pt idx="1301">
                  <c:v>4.8275899999999997E-3</c:v>
                </c:pt>
                <c:pt idx="1302">
                  <c:v>5.7649700000000003E-3</c:v>
                </c:pt>
                <c:pt idx="1303">
                  <c:v>1.0120499999999999E-2</c:v>
                </c:pt>
                <c:pt idx="1304">
                  <c:v>5.0574699999999997E-3</c:v>
                </c:pt>
                <c:pt idx="1305">
                  <c:v>3.2751099999999999E-3</c:v>
                </c:pt>
                <c:pt idx="1306">
                  <c:v>3.5460999999999999E-3</c:v>
                </c:pt>
                <c:pt idx="1307">
                  <c:v>4.2035400000000004E-3</c:v>
                </c:pt>
                <c:pt idx="1308">
                  <c:v>2.5522000000000001E-3</c:v>
                </c:pt>
                <c:pt idx="1309">
                  <c:v>3.2178200000000001E-3</c:v>
                </c:pt>
                <c:pt idx="1310">
                  <c:v>5.2511399999999996E-3</c:v>
                </c:pt>
                <c:pt idx="1311">
                  <c:v>7.9439300000000001E-3</c:v>
                </c:pt>
                <c:pt idx="1312">
                  <c:v>3.66972E-3</c:v>
                </c:pt>
                <c:pt idx="1313">
                  <c:v>7.9726699999999994E-3</c:v>
                </c:pt>
                <c:pt idx="1314">
                  <c:v>8.3151000000000006E-3</c:v>
                </c:pt>
                <c:pt idx="1315">
                  <c:v>4.0089100000000001E-3</c:v>
                </c:pt>
                <c:pt idx="1316">
                  <c:v>9.2105299999999998E-3</c:v>
                </c:pt>
                <c:pt idx="1317">
                  <c:v>7.14286E-3</c:v>
                </c:pt>
                <c:pt idx="1318">
                  <c:v>4.7835999999999998E-3</c:v>
                </c:pt>
                <c:pt idx="1319">
                  <c:v>4.3678199999999997E-3</c:v>
                </c:pt>
                <c:pt idx="1320">
                  <c:v>3.78619E-3</c:v>
                </c:pt>
                <c:pt idx="1321">
                  <c:v>1.17517E-2</c:v>
                </c:pt>
                <c:pt idx="1322">
                  <c:v>5.0113900000000001E-3</c:v>
                </c:pt>
                <c:pt idx="1323">
                  <c:v>7.2072100000000004E-3</c:v>
                </c:pt>
                <c:pt idx="1324">
                  <c:v>5.6306300000000002E-3</c:v>
                </c:pt>
                <c:pt idx="1325">
                  <c:v>5.5555600000000002E-3</c:v>
                </c:pt>
                <c:pt idx="1326">
                  <c:v>3.8834999999999998E-3</c:v>
                </c:pt>
                <c:pt idx="1327">
                  <c:v>2.6966300000000002E-3</c:v>
                </c:pt>
                <c:pt idx="1328">
                  <c:v>2.8235299999999999E-3</c:v>
                </c:pt>
                <c:pt idx="1329">
                  <c:v>3.4168599999999999E-3</c:v>
                </c:pt>
                <c:pt idx="1330">
                  <c:v>3.9473700000000004E-3</c:v>
                </c:pt>
                <c:pt idx="1331">
                  <c:v>6.8281899999999996E-3</c:v>
                </c:pt>
                <c:pt idx="1332">
                  <c:v>5.9602600000000002E-3</c:v>
                </c:pt>
                <c:pt idx="1333">
                  <c:v>3.8543900000000001E-3</c:v>
                </c:pt>
                <c:pt idx="1334">
                  <c:v>6.1269100000000002E-3</c:v>
                </c:pt>
                <c:pt idx="1335">
                  <c:v>5.2873599999999996E-3</c:v>
                </c:pt>
                <c:pt idx="1336">
                  <c:v>6.1810199999999997E-3</c:v>
                </c:pt>
                <c:pt idx="1337">
                  <c:v>8.7053600000000005E-3</c:v>
                </c:pt>
                <c:pt idx="1338">
                  <c:v>1.08597E-2</c:v>
                </c:pt>
                <c:pt idx="1339">
                  <c:v>3.4188000000000001E-3</c:v>
                </c:pt>
                <c:pt idx="1340">
                  <c:v>6.0085800000000003E-3</c:v>
                </c:pt>
                <c:pt idx="1341">
                  <c:v>4.8458099999999999E-3</c:v>
                </c:pt>
                <c:pt idx="1342">
                  <c:v>1.1943799999999999E-2</c:v>
                </c:pt>
                <c:pt idx="1343">
                  <c:v>7.1748899999999997E-3</c:v>
                </c:pt>
                <c:pt idx="1344">
                  <c:v>4.3196500000000004E-3</c:v>
                </c:pt>
                <c:pt idx="1345">
                  <c:v>2.1327E-3</c:v>
                </c:pt>
                <c:pt idx="1346">
                  <c:v>7.5117400000000003E-3</c:v>
                </c:pt>
                <c:pt idx="1347">
                  <c:v>1.06195E-2</c:v>
                </c:pt>
                <c:pt idx="1348">
                  <c:v>2.1739099999999998E-3</c:v>
                </c:pt>
                <c:pt idx="1349">
                  <c:v>5.0113900000000001E-3</c:v>
                </c:pt>
                <c:pt idx="1350">
                  <c:v>3.3039599999999999E-3</c:v>
                </c:pt>
                <c:pt idx="1351">
                  <c:v>4.86726E-3</c:v>
                </c:pt>
                <c:pt idx="1352">
                  <c:v>4.3062200000000004E-3</c:v>
                </c:pt>
                <c:pt idx="1353">
                  <c:v>1.67464E-3</c:v>
                </c:pt>
                <c:pt idx="1354">
                  <c:v>2.1321999999999999E-3</c:v>
                </c:pt>
                <c:pt idx="1355">
                  <c:v>5.45073E-3</c:v>
                </c:pt>
                <c:pt idx="1356">
                  <c:v>6.6513800000000001E-3</c:v>
                </c:pt>
                <c:pt idx="1357">
                  <c:v>4.1407900000000001E-3</c:v>
                </c:pt>
                <c:pt idx="1358">
                  <c:v>2.97767E-3</c:v>
                </c:pt>
                <c:pt idx="1359">
                  <c:v>5.8165500000000002E-3</c:v>
                </c:pt>
                <c:pt idx="1360">
                  <c:v>7.1593500000000001E-3</c:v>
                </c:pt>
                <c:pt idx="1361">
                  <c:v>7.5471699999999997E-3</c:v>
                </c:pt>
                <c:pt idx="1362">
                  <c:v>5.7788900000000001E-3</c:v>
                </c:pt>
                <c:pt idx="1363">
                  <c:v>6.0606100000000001E-3</c:v>
                </c:pt>
                <c:pt idx="1364">
                  <c:v>4.7619000000000003E-3</c:v>
                </c:pt>
                <c:pt idx="1365">
                  <c:v>6.69975E-3</c:v>
                </c:pt>
                <c:pt idx="1366">
                  <c:v>8.3333299999999999E-3</c:v>
                </c:pt>
                <c:pt idx="1367">
                  <c:v>7.3118300000000001E-3</c:v>
                </c:pt>
                <c:pt idx="1368">
                  <c:v>1.1547300000000001E-3</c:v>
                </c:pt>
                <c:pt idx="1369">
                  <c:v>3.0150799999999998E-3</c:v>
                </c:pt>
                <c:pt idx="1370">
                  <c:v>3.3707899999999998E-3</c:v>
                </c:pt>
                <c:pt idx="1371">
                  <c:v>4.6620000000000003E-3</c:v>
                </c:pt>
                <c:pt idx="1372">
                  <c:v>2.5370000000000002E-3</c:v>
                </c:pt>
                <c:pt idx="1373">
                  <c:v>4.2352900000000001E-3</c:v>
                </c:pt>
                <c:pt idx="1374">
                  <c:v>5.5045900000000002E-3</c:v>
                </c:pt>
                <c:pt idx="1375">
                  <c:v>3.9080499999999997E-3</c:v>
                </c:pt>
                <c:pt idx="1376">
                  <c:v>4.9180300000000003E-3</c:v>
                </c:pt>
                <c:pt idx="1377">
                  <c:v>5.2873599999999996E-3</c:v>
                </c:pt>
                <c:pt idx="1378">
                  <c:v>6.3231900000000002E-3</c:v>
                </c:pt>
                <c:pt idx="1379">
                  <c:v>4.7619000000000003E-3</c:v>
                </c:pt>
                <c:pt idx="1380">
                  <c:v>4.1394300000000004E-3</c:v>
                </c:pt>
                <c:pt idx="1381">
                  <c:v>1.3303799999999999E-3</c:v>
                </c:pt>
                <c:pt idx="1382">
                  <c:v>3.7444900000000001E-3</c:v>
                </c:pt>
                <c:pt idx="1383">
                  <c:v>4.9528300000000001E-3</c:v>
                </c:pt>
                <c:pt idx="1384">
                  <c:v>3.44086E-3</c:v>
                </c:pt>
                <c:pt idx="1385">
                  <c:v>4.5801499999999998E-3</c:v>
                </c:pt>
                <c:pt idx="1386">
                  <c:v>3.2608699999999999E-3</c:v>
                </c:pt>
                <c:pt idx="1387">
                  <c:v>7.2210099999999999E-3</c:v>
                </c:pt>
                <c:pt idx="1388">
                  <c:v>2.48869E-3</c:v>
                </c:pt>
                <c:pt idx="1389">
                  <c:v>4.0772500000000001E-3</c:v>
                </c:pt>
                <c:pt idx="1390">
                  <c:v>8.8578100000000007E-3</c:v>
                </c:pt>
                <c:pt idx="1391">
                  <c:v>1.07306E-2</c:v>
                </c:pt>
                <c:pt idx="1392">
                  <c:v>4.8611100000000001E-3</c:v>
                </c:pt>
                <c:pt idx="1393">
                  <c:v>6.5534E-3</c:v>
                </c:pt>
                <c:pt idx="1394">
                  <c:v>4.3083899999999996E-3</c:v>
                </c:pt>
                <c:pt idx="1395">
                  <c:v>5.4852299999999998E-3</c:v>
                </c:pt>
                <c:pt idx="1396">
                  <c:v>7.2769999999999996E-3</c:v>
                </c:pt>
                <c:pt idx="1397">
                  <c:v>4.7029699999999999E-3</c:v>
                </c:pt>
                <c:pt idx="1398">
                  <c:v>4.5871599999999998E-3</c:v>
                </c:pt>
                <c:pt idx="1399">
                  <c:v>6.2953999999999996E-3</c:v>
                </c:pt>
                <c:pt idx="1400">
                  <c:v>7.6233200000000003E-3</c:v>
                </c:pt>
                <c:pt idx="1401">
                  <c:v>6.9868999999999999E-3</c:v>
                </c:pt>
                <c:pt idx="1402">
                  <c:v>7.2398200000000001E-3</c:v>
                </c:pt>
                <c:pt idx="1403">
                  <c:v>7.1278799999999996E-3</c:v>
                </c:pt>
                <c:pt idx="1404">
                  <c:v>9.0708000000000004E-3</c:v>
                </c:pt>
                <c:pt idx="1405">
                  <c:v>7.14286E-3</c:v>
                </c:pt>
                <c:pt idx="1406">
                  <c:v>8.9244900000000002E-3</c:v>
                </c:pt>
                <c:pt idx="1407">
                  <c:v>4.5351499999999999E-3</c:v>
                </c:pt>
                <c:pt idx="1408">
                  <c:v>5.9101700000000002E-3</c:v>
                </c:pt>
                <c:pt idx="1409">
                  <c:v>7.9439300000000001E-3</c:v>
                </c:pt>
                <c:pt idx="1410">
                  <c:v>3.7527599999999999E-3</c:v>
                </c:pt>
                <c:pt idx="1411">
                  <c:v>1.6741099999999998E-2</c:v>
                </c:pt>
                <c:pt idx="1412">
                  <c:v>7.7262700000000004E-3</c:v>
                </c:pt>
                <c:pt idx="1413">
                  <c:v>1.12172E-2</c:v>
                </c:pt>
                <c:pt idx="1414">
                  <c:v>1.04384E-2</c:v>
                </c:pt>
                <c:pt idx="1415">
                  <c:v>5.9496599999999998E-3</c:v>
                </c:pt>
                <c:pt idx="1416">
                  <c:v>6.4444400000000001E-3</c:v>
                </c:pt>
                <c:pt idx="1417">
                  <c:v>4.8387100000000004E-3</c:v>
                </c:pt>
                <c:pt idx="1418">
                  <c:v>5.8295999999999999E-3</c:v>
                </c:pt>
                <c:pt idx="1419">
                  <c:v>7.1089999999999999E-3</c:v>
                </c:pt>
                <c:pt idx="1420">
                  <c:v>8.5714299999999997E-3</c:v>
                </c:pt>
                <c:pt idx="1421">
                  <c:v>1.18534E-2</c:v>
                </c:pt>
                <c:pt idx="1422">
                  <c:v>8.10811E-3</c:v>
                </c:pt>
                <c:pt idx="1423">
                  <c:v>1.5945299999999999E-2</c:v>
                </c:pt>
                <c:pt idx="1424">
                  <c:v>6.9565199999999999E-3</c:v>
                </c:pt>
                <c:pt idx="1425">
                  <c:v>8.6124400000000007E-3</c:v>
                </c:pt>
                <c:pt idx="1426">
                  <c:v>5.3571399999999998E-3</c:v>
                </c:pt>
                <c:pt idx="1427">
                  <c:v>1.26087E-2</c:v>
                </c:pt>
                <c:pt idx="1428">
                  <c:v>9.3607299999999994E-3</c:v>
                </c:pt>
                <c:pt idx="1429">
                  <c:v>6.3917499999999999E-3</c:v>
                </c:pt>
                <c:pt idx="1430">
                  <c:v>6.6239300000000001E-3</c:v>
                </c:pt>
                <c:pt idx="1431">
                  <c:v>3.72807E-3</c:v>
                </c:pt>
                <c:pt idx="1432">
                  <c:v>5.7939899999999997E-3</c:v>
                </c:pt>
                <c:pt idx="1433">
                  <c:v>8.7145999999999994E-3</c:v>
                </c:pt>
                <c:pt idx="1434">
                  <c:v>6.1643799999999997E-3</c:v>
                </c:pt>
                <c:pt idx="1435">
                  <c:v>6.2937100000000001E-3</c:v>
                </c:pt>
                <c:pt idx="1436">
                  <c:v>3.0075200000000001E-3</c:v>
                </c:pt>
                <c:pt idx="1437">
                  <c:v>2.9483999999999999E-3</c:v>
                </c:pt>
                <c:pt idx="1438">
                  <c:v>7.9404499999999999E-3</c:v>
                </c:pt>
                <c:pt idx="1439">
                  <c:v>2.90179E-3</c:v>
                </c:pt>
                <c:pt idx="1440">
                  <c:v>4.9327399999999997E-3</c:v>
                </c:pt>
                <c:pt idx="1441">
                  <c:v>4.5766599999999998E-3</c:v>
                </c:pt>
                <c:pt idx="1442">
                  <c:v>3.4965E-3</c:v>
                </c:pt>
                <c:pt idx="1443">
                  <c:v>5.6179799999999998E-3</c:v>
                </c:pt>
                <c:pt idx="1444">
                  <c:v>1.04308E-2</c:v>
                </c:pt>
                <c:pt idx="1445">
                  <c:v>6.0215099999999999E-3</c:v>
                </c:pt>
                <c:pt idx="1446">
                  <c:v>8.8744600000000007E-3</c:v>
                </c:pt>
                <c:pt idx="1447">
                  <c:v>9.8795199999999993E-3</c:v>
                </c:pt>
                <c:pt idx="1448">
                  <c:v>6.7599100000000001E-3</c:v>
                </c:pt>
                <c:pt idx="1449">
                  <c:v>6.17849E-3</c:v>
                </c:pt>
                <c:pt idx="1450">
                  <c:v>4.9281300000000002E-3</c:v>
                </c:pt>
                <c:pt idx="1451">
                  <c:v>7.3809499999999998E-3</c:v>
                </c:pt>
                <c:pt idx="1452">
                  <c:v>5.8441600000000002E-3</c:v>
                </c:pt>
                <c:pt idx="1453">
                  <c:v>5.0438599999999998E-3</c:v>
                </c:pt>
                <c:pt idx="1454">
                  <c:v>7.6212500000000004E-3</c:v>
                </c:pt>
                <c:pt idx="1455">
                  <c:v>1.1883400000000001E-2</c:v>
                </c:pt>
                <c:pt idx="1456">
                  <c:v>2.0737300000000002E-3</c:v>
                </c:pt>
                <c:pt idx="1457">
                  <c:v>6.36792E-3</c:v>
                </c:pt>
                <c:pt idx="1458">
                  <c:v>3.9119799999999998E-3</c:v>
                </c:pt>
                <c:pt idx="1459">
                  <c:v>2.2271700000000001E-3</c:v>
                </c:pt>
                <c:pt idx="1460">
                  <c:v>4.9250500000000003E-3</c:v>
                </c:pt>
                <c:pt idx="1461">
                  <c:v>6.9284100000000003E-3</c:v>
                </c:pt>
                <c:pt idx="1462">
                  <c:v>1.13636E-2</c:v>
                </c:pt>
                <c:pt idx="1463">
                  <c:v>6.2098500000000003E-3</c:v>
                </c:pt>
                <c:pt idx="1464">
                  <c:v>3.6876399999999998E-3</c:v>
                </c:pt>
                <c:pt idx="1465">
                  <c:v>2.5000000000000001E-3</c:v>
                </c:pt>
                <c:pt idx="1466">
                  <c:v>4.6709100000000003E-3</c:v>
                </c:pt>
                <c:pt idx="1467">
                  <c:v>4.3478299999999996E-3</c:v>
                </c:pt>
                <c:pt idx="1468">
                  <c:v>4.8843200000000002E-3</c:v>
                </c:pt>
                <c:pt idx="1469">
                  <c:v>7.7777799999999998E-3</c:v>
                </c:pt>
                <c:pt idx="1470">
                  <c:v>3.7527599999999999E-3</c:v>
                </c:pt>
                <c:pt idx="1471">
                  <c:v>3.1818200000000001E-3</c:v>
                </c:pt>
                <c:pt idx="1472">
                  <c:v>4.3378999999999996E-3</c:v>
                </c:pt>
                <c:pt idx="1473">
                  <c:v>4.0767399999999997E-3</c:v>
                </c:pt>
                <c:pt idx="1474">
                  <c:v>6.6115699999999998E-3</c:v>
                </c:pt>
                <c:pt idx="1475">
                  <c:v>3.57143E-3</c:v>
                </c:pt>
                <c:pt idx="1476">
                  <c:v>4.5553099999999999E-3</c:v>
                </c:pt>
                <c:pt idx="1477">
                  <c:v>6.1032899999999999E-3</c:v>
                </c:pt>
                <c:pt idx="1478">
                  <c:v>3.1982899999999999E-3</c:v>
                </c:pt>
                <c:pt idx="1479">
                  <c:v>8.1264100000000006E-3</c:v>
                </c:pt>
                <c:pt idx="1480">
                  <c:v>6.1810199999999997E-3</c:v>
                </c:pt>
                <c:pt idx="1481">
                  <c:v>7.4492100000000004E-3</c:v>
                </c:pt>
                <c:pt idx="1482">
                  <c:v>8.3932899999999994E-3</c:v>
                </c:pt>
                <c:pt idx="1483">
                  <c:v>7.6738600000000002E-3</c:v>
                </c:pt>
                <c:pt idx="1484">
                  <c:v>5.5066100000000003E-3</c:v>
                </c:pt>
                <c:pt idx="1485">
                  <c:v>2.5404199999999998E-3</c:v>
                </c:pt>
                <c:pt idx="1486">
                  <c:v>8.7064699999999991E-3</c:v>
                </c:pt>
                <c:pt idx="1487">
                  <c:v>9.4845399999999996E-3</c:v>
                </c:pt>
                <c:pt idx="1488">
                  <c:v>7.2093000000000001E-3</c:v>
                </c:pt>
                <c:pt idx="1489">
                  <c:v>4.8165100000000004E-3</c:v>
                </c:pt>
                <c:pt idx="1490">
                  <c:v>6.6193900000000002E-3</c:v>
                </c:pt>
                <c:pt idx="1491">
                  <c:v>5.8035700000000001E-3</c:v>
                </c:pt>
                <c:pt idx="1492">
                  <c:v>6.58174E-3</c:v>
                </c:pt>
                <c:pt idx="1493">
                  <c:v>4.19426E-3</c:v>
                </c:pt>
                <c:pt idx="1494">
                  <c:v>4.4600899999999999E-3</c:v>
                </c:pt>
                <c:pt idx="1495">
                  <c:v>5.6306300000000002E-3</c:v>
                </c:pt>
                <c:pt idx="1496">
                  <c:v>7.7605299999999999E-3</c:v>
                </c:pt>
                <c:pt idx="1497">
                  <c:v>6.6523600000000004E-3</c:v>
                </c:pt>
                <c:pt idx="1498">
                  <c:v>7.6036899999999998E-3</c:v>
                </c:pt>
                <c:pt idx="1499">
                  <c:v>1.2053599999999999E-2</c:v>
                </c:pt>
                <c:pt idx="1500">
                  <c:v>1.12108E-2</c:v>
                </c:pt>
                <c:pt idx="1501">
                  <c:v>6.6508299999999999E-3</c:v>
                </c:pt>
                <c:pt idx="1502">
                  <c:v>5.7870400000000002E-3</c:v>
                </c:pt>
                <c:pt idx="1503">
                  <c:v>5.4631799999999998E-3</c:v>
                </c:pt>
                <c:pt idx="1504">
                  <c:v>4.1162200000000003E-3</c:v>
                </c:pt>
                <c:pt idx="1505">
                  <c:v>6.1757699999999997E-3</c:v>
                </c:pt>
                <c:pt idx="1506">
                  <c:v>3.4146300000000001E-3</c:v>
                </c:pt>
                <c:pt idx="1507">
                  <c:v>1.5590199999999999E-3</c:v>
                </c:pt>
                <c:pt idx="1508">
                  <c:v>6.7099600000000001E-3</c:v>
                </c:pt>
                <c:pt idx="1509">
                  <c:v>4.2553199999999999E-3</c:v>
                </c:pt>
                <c:pt idx="1510">
                  <c:v>1.47992E-3</c:v>
                </c:pt>
                <c:pt idx="1511">
                  <c:v>6.1855700000000005E-4</c:v>
                </c:pt>
                <c:pt idx="1512">
                  <c:v>5.1502099999999997E-3</c:v>
                </c:pt>
                <c:pt idx="1513">
                  <c:v>6.9351200000000003E-3</c:v>
                </c:pt>
                <c:pt idx="1514">
                  <c:v>7.2727299999999998E-3</c:v>
                </c:pt>
                <c:pt idx="1515">
                  <c:v>6.1363600000000004E-3</c:v>
                </c:pt>
                <c:pt idx="1516">
                  <c:v>2.9345399999999998E-3</c:v>
                </c:pt>
                <c:pt idx="1517">
                  <c:v>7.8475300000000001E-3</c:v>
                </c:pt>
                <c:pt idx="1518">
                  <c:v>9.0507699999999996E-3</c:v>
                </c:pt>
                <c:pt idx="1519">
                  <c:v>7.3434099999999999E-3</c:v>
                </c:pt>
                <c:pt idx="1520">
                  <c:v>8.4309099999999998E-3</c:v>
                </c:pt>
                <c:pt idx="1521">
                  <c:v>7.1593500000000001E-3</c:v>
                </c:pt>
                <c:pt idx="1522">
                  <c:v>2.6200899999999998E-3</c:v>
                </c:pt>
                <c:pt idx="1523">
                  <c:v>1.63551E-3</c:v>
                </c:pt>
                <c:pt idx="1524">
                  <c:v>8.6848600000000008E-3</c:v>
                </c:pt>
                <c:pt idx="1525">
                  <c:v>1.6738200000000002E-2</c:v>
                </c:pt>
                <c:pt idx="1526">
                  <c:v>8.9588399999999992E-3</c:v>
                </c:pt>
                <c:pt idx="1527">
                  <c:v>8.6283200000000001E-3</c:v>
                </c:pt>
                <c:pt idx="1528">
                  <c:v>9.9337699999999998E-3</c:v>
                </c:pt>
                <c:pt idx="1529">
                  <c:v>4.3478299999999996E-3</c:v>
                </c:pt>
                <c:pt idx="1530">
                  <c:v>1.8823500000000001E-3</c:v>
                </c:pt>
                <c:pt idx="1531">
                  <c:v>6.9620300000000001E-3</c:v>
                </c:pt>
                <c:pt idx="1532">
                  <c:v>1.02845E-2</c:v>
                </c:pt>
                <c:pt idx="1533">
                  <c:v>1.08796E-2</c:v>
                </c:pt>
                <c:pt idx="1534">
                  <c:v>7.8774599999999993E-3</c:v>
                </c:pt>
                <c:pt idx="1535">
                  <c:v>7.9822599999999997E-3</c:v>
                </c:pt>
                <c:pt idx="1536">
                  <c:v>9.4808099999999992E-3</c:v>
                </c:pt>
                <c:pt idx="1537">
                  <c:v>1.0552799999999999E-2</c:v>
                </c:pt>
                <c:pt idx="1538">
                  <c:v>6.8796100000000004E-3</c:v>
                </c:pt>
                <c:pt idx="1539">
                  <c:v>7.8886300000000006E-3</c:v>
                </c:pt>
                <c:pt idx="1540">
                  <c:v>6.0324799999999998E-3</c:v>
                </c:pt>
                <c:pt idx="1541">
                  <c:v>1.5116299999999999E-2</c:v>
                </c:pt>
                <c:pt idx="1542">
                  <c:v>6.29723E-3</c:v>
                </c:pt>
                <c:pt idx="1543">
                  <c:v>1.04677E-2</c:v>
                </c:pt>
                <c:pt idx="1544">
                  <c:v>9.1533199999999995E-3</c:v>
                </c:pt>
                <c:pt idx="1545">
                  <c:v>6.20843E-3</c:v>
                </c:pt>
                <c:pt idx="1546">
                  <c:v>1.0256400000000001E-2</c:v>
                </c:pt>
                <c:pt idx="1547">
                  <c:v>5.0574699999999997E-3</c:v>
                </c:pt>
                <c:pt idx="1548">
                  <c:v>7.3059400000000004E-3</c:v>
                </c:pt>
                <c:pt idx="1549">
                  <c:v>6.8965500000000004E-3</c:v>
                </c:pt>
                <c:pt idx="1550">
                  <c:v>8.6167799999999992E-3</c:v>
                </c:pt>
                <c:pt idx="1551">
                  <c:v>5.5814000000000002E-3</c:v>
                </c:pt>
                <c:pt idx="1552">
                  <c:v>7.1748899999999997E-3</c:v>
                </c:pt>
                <c:pt idx="1553">
                  <c:v>1.0515E-2</c:v>
                </c:pt>
                <c:pt idx="1554">
                  <c:v>7.4074099999999997E-3</c:v>
                </c:pt>
                <c:pt idx="1555">
                  <c:v>2.4553600000000002E-3</c:v>
                </c:pt>
                <c:pt idx="1556">
                  <c:v>6.1269100000000002E-3</c:v>
                </c:pt>
                <c:pt idx="1557">
                  <c:v>7.2727299999999998E-3</c:v>
                </c:pt>
                <c:pt idx="1558">
                  <c:v>3.9647600000000003E-3</c:v>
                </c:pt>
                <c:pt idx="1559">
                  <c:v>2.3310000000000002E-3</c:v>
                </c:pt>
                <c:pt idx="1560">
                  <c:v>2.3809500000000002E-3</c:v>
                </c:pt>
                <c:pt idx="1561">
                  <c:v>2.6570000000000001E-3</c:v>
                </c:pt>
                <c:pt idx="1562">
                  <c:v>3.6363599999999999E-3</c:v>
                </c:pt>
                <c:pt idx="1563">
                  <c:v>6.0185200000000003E-3</c:v>
                </c:pt>
                <c:pt idx="1564">
                  <c:v>4.1575500000000003E-3</c:v>
                </c:pt>
                <c:pt idx="1565">
                  <c:v>1.41176E-3</c:v>
                </c:pt>
                <c:pt idx="1566">
                  <c:v>4.3378999999999996E-3</c:v>
                </c:pt>
                <c:pt idx="1567">
                  <c:v>7.4074099999999997E-3</c:v>
                </c:pt>
                <c:pt idx="1568">
                  <c:v>7.7647100000000002E-3</c:v>
                </c:pt>
                <c:pt idx="1569">
                  <c:v>1.01449E-2</c:v>
                </c:pt>
                <c:pt idx="1570">
                  <c:v>7.4519199999999999E-3</c:v>
                </c:pt>
                <c:pt idx="1571">
                  <c:v>1.21212E-2</c:v>
                </c:pt>
                <c:pt idx="1572">
                  <c:v>7.22348E-3</c:v>
                </c:pt>
                <c:pt idx="1573">
                  <c:v>3.1446500000000001E-3</c:v>
                </c:pt>
                <c:pt idx="1574">
                  <c:v>4.44444E-3</c:v>
                </c:pt>
                <c:pt idx="1575">
                  <c:v>6.9605600000000002E-3</c:v>
                </c:pt>
                <c:pt idx="1576">
                  <c:v>5.5679299999999996E-3</c:v>
                </c:pt>
                <c:pt idx="1577">
                  <c:v>5.0228299999999998E-3</c:v>
                </c:pt>
                <c:pt idx="1578">
                  <c:v>2.35849E-3</c:v>
                </c:pt>
                <c:pt idx="1579">
                  <c:v>9.2592600000000001E-3</c:v>
                </c:pt>
                <c:pt idx="1580">
                  <c:v>7.8059100000000001E-3</c:v>
                </c:pt>
                <c:pt idx="1581">
                  <c:v>9.2342299999999995E-3</c:v>
                </c:pt>
                <c:pt idx="1582">
                  <c:v>1.7787399999999998E-2</c:v>
                </c:pt>
                <c:pt idx="1583">
                  <c:v>1.2715499999999999E-2</c:v>
                </c:pt>
                <c:pt idx="1584">
                  <c:v>8.3521399999999992E-3</c:v>
                </c:pt>
                <c:pt idx="1585">
                  <c:v>4.5454500000000004E-3</c:v>
                </c:pt>
                <c:pt idx="1586">
                  <c:v>6.7567599999999997E-3</c:v>
                </c:pt>
                <c:pt idx="1587">
                  <c:v>6.29723E-3</c:v>
                </c:pt>
                <c:pt idx="1588">
                  <c:v>4.1284399999999997E-3</c:v>
                </c:pt>
                <c:pt idx="1589">
                  <c:v>2.3696699999999999E-3</c:v>
                </c:pt>
                <c:pt idx="1590">
                  <c:v>3.72807E-3</c:v>
                </c:pt>
                <c:pt idx="1591">
                  <c:v>4.3902400000000001E-3</c:v>
                </c:pt>
                <c:pt idx="1592">
                  <c:v>6.6666700000000004E-3</c:v>
                </c:pt>
                <c:pt idx="1593">
                  <c:v>4.9019600000000003E-3</c:v>
                </c:pt>
                <c:pt idx="1594">
                  <c:v>4.5248900000000002E-3</c:v>
                </c:pt>
                <c:pt idx="1595">
                  <c:v>4.2792799999999999E-3</c:v>
                </c:pt>
                <c:pt idx="1596">
                  <c:v>7.6212500000000004E-3</c:v>
                </c:pt>
                <c:pt idx="1597">
                  <c:v>4.1284399999999997E-3</c:v>
                </c:pt>
                <c:pt idx="1598">
                  <c:v>1.0955700000000001E-2</c:v>
                </c:pt>
                <c:pt idx="1599">
                  <c:v>5.5432399999999996E-3</c:v>
                </c:pt>
                <c:pt idx="1600">
                  <c:v>2.64423E-3</c:v>
                </c:pt>
                <c:pt idx="1601">
                  <c:v>4.4543400000000002E-3</c:v>
                </c:pt>
                <c:pt idx="1602">
                  <c:v>4.9875299999999996E-3</c:v>
                </c:pt>
                <c:pt idx="1603">
                  <c:v>9.2715200000000001E-3</c:v>
                </c:pt>
                <c:pt idx="1604">
                  <c:v>4.0816300000000002E-3</c:v>
                </c:pt>
                <c:pt idx="1605">
                  <c:v>9.7505700000000001E-3</c:v>
                </c:pt>
                <c:pt idx="1606">
                  <c:v>3.9906100000000003E-3</c:v>
                </c:pt>
                <c:pt idx="1607">
                  <c:v>2E-3</c:v>
                </c:pt>
                <c:pt idx="1608">
                  <c:v>3.8374699999999999E-3</c:v>
                </c:pt>
                <c:pt idx="1609">
                  <c:v>6.2500000000000003E-3</c:v>
                </c:pt>
                <c:pt idx="1610">
                  <c:v>9.8280099999999999E-3</c:v>
                </c:pt>
                <c:pt idx="1611">
                  <c:v>9.8654699999999994E-3</c:v>
                </c:pt>
                <c:pt idx="1612">
                  <c:v>3.6407800000000001E-3</c:v>
                </c:pt>
                <c:pt idx="1613">
                  <c:v>1.23762E-3</c:v>
                </c:pt>
                <c:pt idx="1614">
                  <c:v>9.4786700000000002E-4</c:v>
                </c:pt>
                <c:pt idx="1615">
                  <c:v>2.8301899999999998E-3</c:v>
                </c:pt>
                <c:pt idx="1616">
                  <c:v>2.8824800000000002E-3</c:v>
                </c:pt>
                <c:pt idx="1617">
                  <c:v>7.1588399999999996E-3</c:v>
                </c:pt>
                <c:pt idx="1618">
                  <c:v>5.5803600000000004E-3</c:v>
                </c:pt>
                <c:pt idx="1619">
                  <c:v>2.1786499999999999E-3</c:v>
                </c:pt>
                <c:pt idx="1620">
                  <c:v>5.3658500000000001E-3</c:v>
                </c:pt>
                <c:pt idx="1621">
                  <c:v>1.8018000000000001E-3</c:v>
                </c:pt>
                <c:pt idx="1622">
                  <c:v>6.2801899999999997E-3</c:v>
                </c:pt>
                <c:pt idx="1623">
                  <c:v>5.7692300000000002E-3</c:v>
                </c:pt>
                <c:pt idx="1624">
                  <c:v>3.6529700000000002E-3</c:v>
                </c:pt>
                <c:pt idx="1625">
                  <c:v>4.8723899999999999E-3</c:v>
                </c:pt>
                <c:pt idx="1626">
                  <c:v>3.8709700000000001E-3</c:v>
                </c:pt>
                <c:pt idx="1627">
                  <c:v>4.9438199999999998E-3</c:v>
                </c:pt>
                <c:pt idx="1628">
                  <c:v>9.9078299999999994E-3</c:v>
                </c:pt>
                <c:pt idx="1629">
                  <c:v>2.8301899999999998E-3</c:v>
                </c:pt>
                <c:pt idx="1630">
                  <c:v>4.3083899999999996E-3</c:v>
                </c:pt>
                <c:pt idx="1631">
                  <c:v>3.0800799999999998E-3</c:v>
                </c:pt>
                <c:pt idx="1632">
                  <c:v>3.3573100000000001E-3</c:v>
                </c:pt>
                <c:pt idx="1633">
                  <c:v>5.5432399999999996E-3</c:v>
                </c:pt>
                <c:pt idx="1634">
                  <c:v>7.2072100000000004E-3</c:v>
                </c:pt>
                <c:pt idx="1635">
                  <c:v>3.1460699999999999E-3</c:v>
                </c:pt>
                <c:pt idx="1636">
                  <c:v>1.9736799999999998E-3</c:v>
                </c:pt>
                <c:pt idx="1637">
                  <c:v>3.2786899999999999E-3</c:v>
                </c:pt>
                <c:pt idx="1638">
                  <c:v>1.6179800000000001E-2</c:v>
                </c:pt>
                <c:pt idx="1639">
                  <c:v>8.6757999999999991E-3</c:v>
                </c:pt>
                <c:pt idx="1640">
                  <c:v>1.0165499999999999E-2</c:v>
                </c:pt>
                <c:pt idx="1641">
                  <c:v>8.5213000000000007E-3</c:v>
                </c:pt>
                <c:pt idx="1642">
                  <c:v>4.9438199999999998E-3</c:v>
                </c:pt>
                <c:pt idx="1643">
                  <c:v>1.01075E-2</c:v>
                </c:pt>
                <c:pt idx="1644">
                  <c:v>1.01149E-2</c:v>
                </c:pt>
                <c:pt idx="1645">
                  <c:v>1.0256400000000001E-2</c:v>
                </c:pt>
                <c:pt idx="1646">
                  <c:v>4.8565099999999996E-3</c:v>
                </c:pt>
                <c:pt idx="1647">
                  <c:v>4.5558100000000004E-3</c:v>
                </c:pt>
                <c:pt idx="1648">
                  <c:v>4.9891500000000004E-3</c:v>
                </c:pt>
                <c:pt idx="1649">
                  <c:v>6.1728399999999998E-3</c:v>
                </c:pt>
                <c:pt idx="1650">
                  <c:v>4.0816300000000002E-3</c:v>
                </c:pt>
                <c:pt idx="1651">
                  <c:v>1.17647E-3</c:v>
                </c:pt>
                <c:pt idx="1652">
                  <c:v>3.8636400000000002E-3</c:v>
                </c:pt>
                <c:pt idx="1653">
                  <c:v>6.4655199999999998E-3</c:v>
                </c:pt>
                <c:pt idx="1654">
                  <c:v>3.9443200000000003E-3</c:v>
                </c:pt>
                <c:pt idx="1655">
                  <c:v>2.8138500000000001E-3</c:v>
                </c:pt>
                <c:pt idx="1656">
                  <c:v>5.1282100000000002E-3</c:v>
                </c:pt>
                <c:pt idx="1657">
                  <c:v>5.3240700000000002E-3</c:v>
                </c:pt>
                <c:pt idx="1658">
                  <c:v>9.5571100000000006E-3</c:v>
                </c:pt>
                <c:pt idx="1659">
                  <c:v>7.6586400000000004E-3</c:v>
                </c:pt>
                <c:pt idx="1660">
                  <c:v>6.9544400000000001E-3</c:v>
                </c:pt>
                <c:pt idx="1661">
                  <c:v>5.0343200000000001E-3</c:v>
                </c:pt>
                <c:pt idx="1662">
                  <c:v>3.9312000000000001E-3</c:v>
                </c:pt>
                <c:pt idx="1663">
                  <c:v>7.35931E-3</c:v>
                </c:pt>
                <c:pt idx="1664">
                  <c:v>2.6373600000000001E-3</c:v>
                </c:pt>
                <c:pt idx="1665">
                  <c:v>3.64964E-3</c:v>
                </c:pt>
                <c:pt idx="1666">
                  <c:v>5.2521E-3</c:v>
                </c:pt>
                <c:pt idx="1667">
                  <c:v>9.4907399999999992E-3</c:v>
                </c:pt>
                <c:pt idx="1668">
                  <c:v>9.9762500000000007E-3</c:v>
                </c:pt>
                <c:pt idx="1669">
                  <c:v>6.3180800000000002E-3</c:v>
                </c:pt>
                <c:pt idx="1670">
                  <c:v>1.31696E-2</c:v>
                </c:pt>
                <c:pt idx="1671">
                  <c:v>9.9547500000000001E-3</c:v>
                </c:pt>
                <c:pt idx="1672">
                  <c:v>6.19266E-3</c:v>
                </c:pt>
                <c:pt idx="1673">
                  <c:v>6.6945599999999996E-3</c:v>
                </c:pt>
                <c:pt idx="1674">
                  <c:v>1.14155E-2</c:v>
                </c:pt>
                <c:pt idx="1675">
                  <c:v>1.17073E-2</c:v>
                </c:pt>
                <c:pt idx="1676">
                  <c:v>7.4324300000000003E-3</c:v>
                </c:pt>
                <c:pt idx="1677">
                  <c:v>1.25285E-2</c:v>
                </c:pt>
                <c:pt idx="1678">
                  <c:v>1.2035000000000001E-2</c:v>
                </c:pt>
                <c:pt idx="1679">
                  <c:v>8.3333299999999999E-3</c:v>
                </c:pt>
                <c:pt idx="1680">
                  <c:v>5.6179799999999998E-3</c:v>
                </c:pt>
                <c:pt idx="1681">
                  <c:v>3.3112599999999999E-3</c:v>
                </c:pt>
                <c:pt idx="1682">
                  <c:v>3.1746000000000001E-3</c:v>
                </c:pt>
                <c:pt idx="1683">
                  <c:v>6.6225199999999998E-3</c:v>
                </c:pt>
                <c:pt idx="1684">
                  <c:v>8.4474900000000002E-3</c:v>
                </c:pt>
                <c:pt idx="1685">
                  <c:v>6.99301E-3</c:v>
                </c:pt>
                <c:pt idx="1686">
                  <c:v>2.1428599999999999E-3</c:v>
                </c:pt>
                <c:pt idx="1687">
                  <c:v>8.0645200000000004E-3</c:v>
                </c:pt>
                <c:pt idx="1688">
                  <c:v>5.9670799999999996E-3</c:v>
                </c:pt>
                <c:pt idx="1689">
                  <c:v>4.2154599999999999E-3</c:v>
                </c:pt>
                <c:pt idx="1690">
                  <c:v>4.4150099999999996E-3</c:v>
                </c:pt>
                <c:pt idx="1691">
                  <c:v>3.64964E-3</c:v>
                </c:pt>
                <c:pt idx="1692">
                  <c:v>3.81862E-3</c:v>
                </c:pt>
                <c:pt idx="1693">
                  <c:v>7.2093000000000001E-3</c:v>
                </c:pt>
                <c:pt idx="1694">
                  <c:v>4.4496500000000003E-3</c:v>
                </c:pt>
                <c:pt idx="1695">
                  <c:v>4.9411799999999999E-3</c:v>
                </c:pt>
                <c:pt idx="1696">
                  <c:v>7.87589E-3</c:v>
                </c:pt>
                <c:pt idx="1697">
                  <c:v>1.92308E-3</c:v>
                </c:pt>
                <c:pt idx="1698">
                  <c:v>5.4466200000000001E-3</c:v>
                </c:pt>
                <c:pt idx="1699">
                  <c:v>4.5454500000000004E-3</c:v>
                </c:pt>
                <c:pt idx="1700">
                  <c:v>3.1818200000000001E-3</c:v>
                </c:pt>
                <c:pt idx="1701">
                  <c:v>2.6315800000000001E-3</c:v>
                </c:pt>
                <c:pt idx="1702">
                  <c:v>2.1028000000000002E-3</c:v>
                </c:pt>
                <c:pt idx="1703">
                  <c:v>4.1871900000000004E-3</c:v>
                </c:pt>
                <c:pt idx="1704">
                  <c:v>8.5585599999999998E-3</c:v>
                </c:pt>
                <c:pt idx="1705">
                  <c:v>4.79452E-3</c:v>
                </c:pt>
                <c:pt idx="1706">
                  <c:v>3.3482099999999999E-3</c:v>
                </c:pt>
                <c:pt idx="1707">
                  <c:v>1.12867E-3</c:v>
                </c:pt>
                <c:pt idx="1708">
                  <c:v>2.1321999999999999E-3</c:v>
                </c:pt>
                <c:pt idx="1709">
                  <c:v>2.4752500000000001E-4</c:v>
                </c:pt>
                <c:pt idx="1710">
                  <c:v>2.4175799999999999E-3</c:v>
                </c:pt>
                <c:pt idx="1711">
                  <c:v>1.4150899999999999E-3</c:v>
                </c:pt>
                <c:pt idx="1712">
                  <c:v>7.8350499999999997E-3</c:v>
                </c:pt>
                <c:pt idx="1713">
                  <c:v>4.0948299999999998E-3</c:v>
                </c:pt>
                <c:pt idx="1714">
                  <c:v>3.1460699999999999E-3</c:v>
                </c:pt>
                <c:pt idx="1715">
                  <c:v>3.0092600000000001E-3</c:v>
                </c:pt>
                <c:pt idx="1716">
                  <c:v>2.7210899999999998E-3</c:v>
                </c:pt>
                <c:pt idx="1717">
                  <c:v>3.40136E-3</c:v>
                </c:pt>
                <c:pt idx="1718">
                  <c:v>1.31291E-3</c:v>
                </c:pt>
                <c:pt idx="1719">
                  <c:v>6.6815099999999999E-3</c:v>
                </c:pt>
                <c:pt idx="1720">
                  <c:v>3.8374699999999999E-3</c:v>
                </c:pt>
                <c:pt idx="1721">
                  <c:v>5.0228299999999998E-3</c:v>
                </c:pt>
                <c:pt idx="1722">
                  <c:v>6.7441899999999997E-3</c:v>
                </c:pt>
                <c:pt idx="1723">
                  <c:v>4.2222199999999996E-3</c:v>
                </c:pt>
                <c:pt idx="1724">
                  <c:v>7.6233200000000003E-3</c:v>
                </c:pt>
                <c:pt idx="1725">
                  <c:v>4.7619000000000003E-3</c:v>
                </c:pt>
                <c:pt idx="1726">
                  <c:v>1.2064999999999999E-2</c:v>
                </c:pt>
                <c:pt idx="1727">
                  <c:v>1.14894E-2</c:v>
                </c:pt>
                <c:pt idx="1728">
                  <c:v>1.1160700000000001E-2</c:v>
                </c:pt>
                <c:pt idx="1729">
                  <c:v>1.3363E-2</c:v>
                </c:pt>
                <c:pt idx="1730">
                  <c:v>5.8548000000000003E-3</c:v>
                </c:pt>
                <c:pt idx="1731">
                  <c:v>9.02062E-3</c:v>
                </c:pt>
                <c:pt idx="1732">
                  <c:v>9.8557699999999998E-3</c:v>
                </c:pt>
                <c:pt idx="1733">
                  <c:v>5.7471299999999996E-3</c:v>
                </c:pt>
                <c:pt idx="1734">
                  <c:v>3.4229799999999999E-3</c:v>
                </c:pt>
                <c:pt idx="1735">
                  <c:v>5.22727E-3</c:v>
                </c:pt>
                <c:pt idx="1736">
                  <c:v>4.2959399999999998E-3</c:v>
                </c:pt>
                <c:pt idx="1737">
                  <c:v>2.6086999999999998E-3</c:v>
                </c:pt>
                <c:pt idx="1738">
                  <c:v>3.5555600000000001E-3</c:v>
                </c:pt>
                <c:pt idx="1739">
                  <c:v>3.91705E-3</c:v>
                </c:pt>
                <c:pt idx="1740">
                  <c:v>3.6674799999999999E-3</c:v>
                </c:pt>
                <c:pt idx="1741">
                  <c:v>3.6093399999999999E-3</c:v>
                </c:pt>
                <c:pt idx="1742">
                  <c:v>3.5398199999999999E-3</c:v>
                </c:pt>
                <c:pt idx="1743">
                  <c:v>3.6717099999999999E-3</c:v>
                </c:pt>
                <c:pt idx="1744">
                  <c:v>5.3527999999999996E-3</c:v>
                </c:pt>
                <c:pt idx="1745">
                  <c:v>6.7285399999999999E-3</c:v>
                </c:pt>
                <c:pt idx="1746">
                  <c:v>2.7713600000000001E-3</c:v>
                </c:pt>
                <c:pt idx="1747">
                  <c:v>5.7446800000000003E-3</c:v>
                </c:pt>
                <c:pt idx="1748">
                  <c:v>4.1284399999999997E-3</c:v>
                </c:pt>
                <c:pt idx="1749">
                  <c:v>3.1818200000000001E-3</c:v>
                </c:pt>
                <c:pt idx="1750">
                  <c:v>2.9680399999999999E-3</c:v>
                </c:pt>
                <c:pt idx="1751">
                  <c:v>6.7915700000000002E-3</c:v>
                </c:pt>
                <c:pt idx="1752">
                  <c:v>6.4439099999999997E-3</c:v>
                </c:pt>
                <c:pt idx="1753">
                  <c:v>6.1965800000000001E-3</c:v>
                </c:pt>
                <c:pt idx="1754">
                  <c:v>1.00897E-2</c:v>
                </c:pt>
                <c:pt idx="1755">
                  <c:v>9.4505500000000003E-3</c:v>
                </c:pt>
                <c:pt idx="1756">
                  <c:v>9.4562599999999993E-3</c:v>
                </c:pt>
                <c:pt idx="1757">
                  <c:v>8.4821400000000009E-3</c:v>
                </c:pt>
                <c:pt idx="1758">
                  <c:v>6.5882400000000004E-3</c:v>
                </c:pt>
                <c:pt idx="1759">
                  <c:v>2.6804099999999998E-3</c:v>
                </c:pt>
                <c:pt idx="1760">
                  <c:v>6.0133599999999997E-3</c:v>
                </c:pt>
                <c:pt idx="1761">
                  <c:v>1.08051E-2</c:v>
                </c:pt>
                <c:pt idx="1762">
                  <c:v>1.0251E-2</c:v>
                </c:pt>
                <c:pt idx="1763">
                  <c:v>8.5253499999999992E-3</c:v>
                </c:pt>
                <c:pt idx="1764">
                  <c:v>8.9834500000000005E-3</c:v>
                </c:pt>
                <c:pt idx="1765">
                  <c:v>4.0089100000000001E-3</c:v>
                </c:pt>
                <c:pt idx="1766">
                  <c:v>1.07527E-2</c:v>
                </c:pt>
                <c:pt idx="1767">
                  <c:v>4.8837200000000002E-3</c:v>
                </c:pt>
                <c:pt idx="1768">
                  <c:v>2.4390200000000001E-3</c:v>
                </c:pt>
                <c:pt idx="1769">
                  <c:v>1.65485E-3</c:v>
                </c:pt>
                <c:pt idx="1770">
                  <c:v>3.4562199999999999E-3</c:v>
                </c:pt>
                <c:pt idx="1771">
                  <c:v>6.3231900000000002E-3</c:v>
                </c:pt>
                <c:pt idx="1772">
                  <c:v>4.3578000000000002E-3</c:v>
                </c:pt>
                <c:pt idx="1773">
                  <c:v>1.8604699999999999E-3</c:v>
                </c:pt>
                <c:pt idx="1774">
                  <c:v>3.6717099999999999E-3</c:v>
                </c:pt>
                <c:pt idx="1775">
                  <c:v>9.3240100000000002E-4</c:v>
                </c:pt>
                <c:pt idx="1776">
                  <c:v>2.1634599999999999E-3</c:v>
                </c:pt>
                <c:pt idx="1777">
                  <c:v>2.3809500000000002E-3</c:v>
                </c:pt>
                <c:pt idx="1778">
                  <c:v>2.3554600000000002E-3</c:v>
                </c:pt>
                <c:pt idx="1779">
                  <c:v>7.1593500000000001E-3</c:v>
                </c:pt>
                <c:pt idx="1780">
                  <c:v>2.8824800000000002E-3</c:v>
                </c:pt>
                <c:pt idx="1781">
                  <c:v>3.40136E-3</c:v>
                </c:pt>
                <c:pt idx="1782">
                  <c:v>3.7470699999999999E-3</c:v>
                </c:pt>
                <c:pt idx="1783">
                  <c:v>3.2188799999999999E-3</c:v>
                </c:pt>
                <c:pt idx="1784">
                  <c:v>4.4554499999999997E-3</c:v>
                </c:pt>
                <c:pt idx="1785">
                  <c:v>2.3752999999999999E-3</c:v>
                </c:pt>
                <c:pt idx="1786">
                  <c:v>2.7837299999999999E-3</c:v>
                </c:pt>
                <c:pt idx="1787">
                  <c:v>8.5836899999999999E-4</c:v>
                </c:pt>
                <c:pt idx="1788">
                  <c:v>3.4324899999999998E-3</c:v>
                </c:pt>
                <c:pt idx="1789">
                  <c:v>3.66972E-3</c:v>
                </c:pt>
                <c:pt idx="1790">
                  <c:v>1.6470600000000001E-3</c:v>
                </c:pt>
                <c:pt idx="1791">
                  <c:v>3.8961E-3</c:v>
                </c:pt>
                <c:pt idx="1792">
                  <c:v>4.8951000000000003E-3</c:v>
                </c:pt>
                <c:pt idx="1793">
                  <c:v>7.4999999999999997E-3</c:v>
                </c:pt>
                <c:pt idx="1794">
                  <c:v>7.0776299999999997E-3</c:v>
                </c:pt>
                <c:pt idx="1795">
                  <c:v>5.5415600000000001E-3</c:v>
                </c:pt>
                <c:pt idx="1796">
                  <c:v>7.2368399999999996E-3</c:v>
                </c:pt>
                <c:pt idx="1797">
                  <c:v>4.8054899999999999E-3</c:v>
                </c:pt>
                <c:pt idx="1798">
                  <c:v>5.3738299999999996E-3</c:v>
                </c:pt>
                <c:pt idx="1799">
                  <c:v>6.63812E-3</c:v>
                </c:pt>
                <c:pt idx="1800">
                  <c:v>8.26087E-3</c:v>
                </c:pt>
                <c:pt idx="1801">
                  <c:v>1.46512E-2</c:v>
                </c:pt>
                <c:pt idx="1802">
                  <c:v>6.8557899999999996E-3</c:v>
                </c:pt>
                <c:pt idx="1803">
                  <c:v>4.5951899999999999E-3</c:v>
                </c:pt>
                <c:pt idx="1804">
                  <c:v>8.6580100000000003E-4</c:v>
                </c:pt>
                <c:pt idx="1805">
                  <c:v>7.6233200000000003E-3</c:v>
                </c:pt>
                <c:pt idx="1806">
                  <c:v>3.3543000000000002E-3</c:v>
                </c:pt>
                <c:pt idx="1807">
                  <c:v>3.1602700000000002E-3</c:v>
                </c:pt>
                <c:pt idx="1808">
                  <c:v>7.9185499999999999E-3</c:v>
                </c:pt>
                <c:pt idx="1809">
                  <c:v>7.2727299999999998E-3</c:v>
                </c:pt>
                <c:pt idx="1810">
                  <c:v>5.1219500000000001E-3</c:v>
                </c:pt>
                <c:pt idx="1811">
                  <c:v>8.5051499999999995E-3</c:v>
                </c:pt>
                <c:pt idx="1812">
                  <c:v>9.5465399999999992E-3</c:v>
                </c:pt>
                <c:pt idx="1813">
                  <c:v>6.6513800000000001E-3</c:v>
                </c:pt>
                <c:pt idx="1814">
                  <c:v>4.8245600000000003E-3</c:v>
                </c:pt>
                <c:pt idx="1815">
                  <c:v>6.2656600000000002E-3</c:v>
                </c:pt>
                <c:pt idx="1816">
                  <c:v>7.4492100000000004E-3</c:v>
                </c:pt>
                <c:pt idx="1817">
                  <c:v>5.0691199999999999E-3</c:v>
                </c:pt>
                <c:pt idx="1818">
                  <c:v>5.1685400000000001E-3</c:v>
                </c:pt>
                <c:pt idx="1819">
                  <c:v>5.8823499999999997E-3</c:v>
                </c:pt>
                <c:pt idx="1820">
                  <c:v>8.1730799999999992E-3</c:v>
                </c:pt>
                <c:pt idx="1821">
                  <c:v>6.5656600000000001E-3</c:v>
                </c:pt>
                <c:pt idx="1822">
                  <c:v>4.0000000000000001E-3</c:v>
                </c:pt>
                <c:pt idx="1823">
                  <c:v>1.12941E-2</c:v>
                </c:pt>
                <c:pt idx="1824">
                  <c:v>3.1818200000000001E-3</c:v>
                </c:pt>
                <c:pt idx="1825">
                  <c:v>2.2831100000000001E-3</c:v>
                </c:pt>
                <c:pt idx="1826">
                  <c:v>5.16432E-3</c:v>
                </c:pt>
                <c:pt idx="1827">
                  <c:v>2.0737300000000002E-3</c:v>
                </c:pt>
                <c:pt idx="1828">
                  <c:v>6.7307699999999996E-3</c:v>
                </c:pt>
                <c:pt idx="1829">
                  <c:v>8.2379900000000006E-3</c:v>
                </c:pt>
                <c:pt idx="1830">
                  <c:v>5.7077600000000001E-3</c:v>
                </c:pt>
                <c:pt idx="1831">
                  <c:v>5.1918700000000003E-3</c:v>
                </c:pt>
                <c:pt idx="1832">
                  <c:v>5.7649700000000003E-3</c:v>
                </c:pt>
                <c:pt idx="1833">
                  <c:v>7.0776299999999997E-3</c:v>
                </c:pt>
                <c:pt idx="1834">
                  <c:v>4.1379299999999997E-3</c:v>
                </c:pt>
                <c:pt idx="1835">
                  <c:v>5.8951999999999997E-3</c:v>
                </c:pt>
                <c:pt idx="1836">
                  <c:v>6.6954600000000003E-3</c:v>
                </c:pt>
                <c:pt idx="1837">
                  <c:v>6.6176500000000001E-3</c:v>
                </c:pt>
                <c:pt idx="1838">
                  <c:v>2.68293E-3</c:v>
                </c:pt>
                <c:pt idx="1839">
                  <c:v>8.4090899999999993E-3</c:v>
                </c:pt>
                <c:pt idx="1840">
                  <c:v>4.9180300000000003E-3</c:v>
                </c:pt>
                <c:pt idx="1841">
                  <c:v>8.5253499999999992E-3</c:v>
                </c:pt>
                <c:pt idx="1842">
                  <c:v>5.8823499999999997E-3</c:v>
                </c:pt>
                <c:pt idx="1843">
                  <c:v>6.92641E-3</c:v>
                </c:pt>
                <c:pt idx="1844">
                  <c:v>6.1135399999999998E-3</c:v>
                </c:pt>
                <c:pt idx="1845">
                  <c:v>5.5155899999999999E-3</c:v>
                </c:pt>
                <c:pt idx="1846">
                  <c:v>7.7433600000000003E-3</c:v>
                </c:pt>
                <c:pt idx="1847">
                  <c:v>7.5555600000000002E-3</c:v>
                </c:pt>
                <c:pt idx="1848">
                  <c:v>6.5789500000000001E-3</c:v>
                </c:pt>
                <c:pt idx="1849">
                  <c:v>3.3543000000000002E-3</c:v>
                </c:pt>
                <c:pt idx="1850">
                  <c:v>6.96629E-3</c:v>
                </c:pt>
                <c:pt idx="1851">
                  <c:v>2.4229099999999999E-3</c:v>
                </c:pt>
                <c:pt idx="1852">
                  <c:v>2.0044500000000001E-3</c:v>
                </c:pt>
                <c:pt idx="1853">
                  <c:v>4.0178599999999998E-3</c:v>
                </c:pt>
                <c:pt idx="1854">
                  <c:v>4.8054899999999999E-3</c:v>
                </c:pt>
                <c:pt idx="1855">
                  <c:v>3.5544999999999999E-3</c:v>
                </c:pt>
                <c:pt idx="1856">
                  <c:v>3.66972E-3</c:v>
                </c:pt>
                <c:pt idx="1857">
                  <c:v>6.0000000000000001E-3</c:v>
                </c:pt>
                <c:pt idx="1858">
                  <c:v>6.5573799999999998E-3</c:v>
                </c:pt>
                <c:pt idx="1859">
                  <c:v>4.6683000000000002E-3</c:v>
                </c:pt>
                <c:pt idx="1860">
                  <c:v>6.6059200000000004E-3</c:v>
                </c:pt>
                <c:pt idx="1861">
                  <c:v>6.0542800000000004E-3</c:v>
                </c:pt>
                <c:pt idx="1862">
                  <c:v>6.7599100000000001E-3</c:v>
                </c:pt>
                <c:pt idx="1863">
                  <c:v>5.9734499999999999E-3</c:v>
                </c:pt>
                <c:pt idx="1864">
                  <c:v>7.0021900000000002E-3</c:v>
                </c:pt>
                <c:pt idx="1865">
                  <c:v>1.9955699999999999E-3</c:v>
                </c:pt>
                <c:pt idx="1866">
                  <c:v>5.7017500000000002E-3</c:v>
                </c:pt>
                <c:pt idx="1867">
                  <c:v>8.1481499999999998E-3</c:v>
                </c:pt>
                <c:pt idx="1868">
                  <c:v>9.6330300000000008E-3</c:v>
                </c:pt>
                <c:pt idx="1869">
                  <c:v>6.8493199999999999E-3</c:v>
                </c:pt>
                <c:pt idx="1870">
                  <c:v>5.8227799999999996E-3</c:v>
                </c:pt>
                <c:pt idx="1871">
                  <c:v>9.1722599999999998E-3</c:v>
                </c:pt>
                <c:pt idx="1872">
                  <c:v>4.3181799999999996E-3</c:v>
                </c:pt>
                <c:pt idx="1873">
                  <c:v>7.6744200000000004E-3</c:v>
                </c:pt>
                <c:pt idx="1874">
                  <c:v>6.19835E-3</c:v>
                </c:pt>
                <c:pt idx="1875">
                  <c:v>5.7906499999999996E-3</c:v>
                </c:pt>
                <c:pt idx="1876">
                  <c:v>4.0189099999999997E-3</c:v>
                </c:pt>
                <c:pt idx="1877">
                  <c:v>2.6086999999999998E-3</c:v>
                </c:pt>
                <c:pt idx="1878">
                  <c:v>4.4642900000000001E-3</c:v>
                </c:pt>
                <c:pt idx="1879">
                  <c:v>6.2639799999999997E-3</c:v>
                </c:pt>
                <c:pt idx="1880">
                  <c:v>1.9607800000000001E-3</c:v>
                </c:pt>
                <c:pt idx="1881">
                  <c:v>6.8075100000000001E-3</c:v>
                </c:pt>
                <c:pt idx="1882">
                  <c:v>3.7036999999999999E-3</c:v>
                </c:pt>
                <c:pt idx="1883">
                  <c:v>4.39815E-3</c:v>
                </c:pt>
                <c:pt idx="1884">
                  <c:v>4.0425499999999998E-3</c:v>
                </c:pt>
                <c:pt idx="1885">
                  <c:v>2.9914500000000001E-3</c:v>
                </c:pt>
                <c:pt idx="1886">
                  <c:v>1.65485E-3</c:v>
                </c:pt>
                <c:pt idx="1887">
                  <c:v>3.3412899999999998E-3</c:v>
                </c:pt>
                <c:pt idx="1888">
                  <c:v>2.4498900000000001E-3</c:v>
                </c:pt>
                <c:pt idx="1889">
                  <c:v>2.8503600000000001E-3</c:v>
                </c:pt>
                <c:pt idx="1890">
                  <c:v>4.5783100000000004E-3</c:v>
                </c:pt>
                <c:pt idx="1891">
                  <c:v>3.5128799999999999E-3</c:v>
                </c:pt>
                <c:pt idx="1892">
                  <c:v>5.2631600000000002E-3</c:v>
                </c:pt>
                <c:pt idx="1893">
                  <c:v>6.5217399999999998E-3</c:v>
                </c:pt>
                <c:pt idx="1894">
                  <c:v>3.2710299999999999E-3</c:v>
                </c:pt>
                <c:pt idx="1895">
                  <c:v>3.7036999999999999E-3</c:v>
                </c:pt>
                <c:pt idx="1896">
                  <c:v>8.7233999999999992E-3</c:v>
                </c:pt>
                <c:pt idx="1897">
                  <c:v>4.9438199999999998E-3</c:v>
                </c:pt>
                <c:pt idx="1898">
                  <c:v>9.7065499999999996E-3</c:v>
                </c:pt>
                <c:pt idx="1899">
                  <c:v>3.9534899999999996E-3</c:v>
                </c:pt>
                <c:pt idx="1900">
                  <c:v>2.55814E-3</c:v>
                </c:pt>
                <c:pt idx="1901">
                  <c:v>3.4562199999999999E-3</c:v>
                </c:pt>
                <c:pt idx="1902">
                  <c:v>1.7621099999999999E-3</c:v>
                </c:pt>
                <c:pt idx="1903">
                  <c:v>4.5569599999999997E-3</c:v>
                </c:pt>
                <c:pt idx="1904">
                  <c:v>6.4239800000000001E-3</c:v>
                </c:pt>
                <c:pt idx="1905">
                  <c:v>2.05011E-3</c:v>
                </c:pt>
                <c:pt idx="1906">
                  <c:v>5.9090899999999997E-3</c:v>
                </c:pt>
                <c:pt idx="1907">
                  <c:v>4.7722299999999997E-3</c:v>
                </c:pt>
                <c:pt idx="1908">
                  <c:v>7.3563200000000004E-3</c:v>
                </c:pt>
                <c:pt idx="1909">
                  <c:v>7.6754400000000004E-3</c:v>
                </c:pt>
                <c:pt idx="1910">
                  <c:v>8.5846900000000007E-3</c:v>
                </c:pt>
                <c:pt idx="1911">
                  <c:v>2.2831100000000001E-3</c:v>
                </c:pt>
                <c:pt idx="1912">
                  <c:v>6.2790700000000003E-3</c:v>
                </c:pt>
                <c:pt idx="1913">
                  <c:v>5.1948100000000002E-3</c:v>
                </c:pt>
                <c:pt idx="1914">
                  <c:v>7.5055199999999999E-3</c:v>
                </c:pt>
                <c:pt idx="1915">
                  <c:v>1.2705899999999999E-2</c:v>
                </c:pt>
                <c:pt idx="1916">
                  <c:v>1.05603E-2</c:v>
                </c:pt>
                <c:pt idx="1917">
                  <c:v>4.2452799999999997E-3</c:v>
                </c:pt>
                <c:pt idx="1918">
                  <c:v>7.64192E-3</c:v>
                </c:pt>
                <c:pt idx="1919">
                  <c:v>6.6193900000000002E-3</c:v>
                </c:pt>
                <c:pt idx="1920">
                  <c:v>4.6511599999999997E-3</c:v>
                </c:pt>
                <c:pt idx="1921">
                  <c:v>7.9185499999999999E-3</c:v>
                </c:pt>
                <c:pt idx="1922">
                  <c:v>9.2872600000000003E-3</c:v>
                </c:pt>
                <c:pt idx="1923">
                  <c:v>5.8695700000000002E-3</c:v>
                </c:pt>
                <c:pt idx="1924">
                  <c:v>5.07246E-3</c:v>
                </c:pt>
                <c:pt idx="1925">
                  <c:v>6.1224499999999998E-3</c:v>
                </c:pt>
                <c:pt idx="1926">
                  <c:v>7.44417E-3</c:v>
                </c:pt>
                <c:pt idx="1927">
                  <c:v>7.1881599999999999E-3</c:v>
                </c:pt>
                <c:pt idx="1928">
                  <c:v>3.17848E-3</c:v>
                </c:pt>
                <c:pt idx="1929">
                  <c:v>4.0000000000000001E-3</c:v>
                </c:pt>
                <c:pt idx="1930">
                  <c:v>5.3488399999999997E-3</c:v>
                </c:pt>
                <c:pt idx="1931">
                  <c:v>4.0948299999999998E-3</c:v>
                </c:pt>
                <c:pt idx="1932">
                  <c:v>5.8673500000000003E-3</c:v>
                </c:pt>
                <c:pt idx="1933">
                  <c:v>6.1269100000000002E-3</c:v>
                </c:pt>
                <c:pt idx="1934">
                  <c:v>6.6079299999999997E-3</c:v>
                </c:pt>
                <c:pt idx="1935">
                  <c:v>7.4074099999999997E-3</c:v>
                </c:pt>
                <c:pt idx="1936">
                  <c:v>3.2894700000000001E-3</c:v>
                </c:pt>
                <c:pt idx="1937">
                  <c:v>3.5211299999999999E-3</c:v>
                </c:pt>
                <c:pt idx="1938">
                  <c:v>2.9478500000000001E-3</c:v>
                </c:pt>
                <c:pt idx="1939">
                  <c:v>7.1593500000000001E-3</c:v>
                </c:pt>
                <c:pt idx="1940">
                  <c:v>6.3694299999999997E-3</c:v>
                </c:pt>
                <c:pt idx="1941">
                  <c:v>1.6203700000000001E-3</c:v>
                </c:pt>
                <c:pt idx="1942">
                  <c:v>1.39211E-3</c:v>
                </c:pt>
                <c:pt idx="1943">
                  <c:v>3.2967000000000001E-3</c:v>
                </c:pt>
                <c:pt idx="1944">
                  <c:v>1.3636399999999999E-3</c:v>
                </c:pt>
                <c:pt idx="1945">
                  <c:v>3.5555600000000001E-3</c:v>
                </c:pt>
                <c:pt idx="1946">
                  <c:v>7.0921999999999999E-3</c:v>
                </c:pt>
                <c:pt idx="1947">
                  <c:v>8.2938400000000002E-3</c:v>
                </c:pt>
                <c:pt idx="1948">
                  <c:v>2.97767E-3</c:v>
                </c:pt>
                <c:pt idx="1949">
                  <c:v>2.8777E-3</c:v>
                </c:pt>
                <c:pt idx="1950">
                  <c:v>4.40252E-3</c:v>
                </c:pt>
                <c:pt idx="1951">
                  <c:v>8.2251100000000008E-3</c:v>
                </c:pt>
                <c:pt idx="1952">
                  <c:v>1.0955700000000001E-2</c:v>
                </c:pt>
                <c:pt idx="1953">
                  <c:v>5.9448000000000001E-3</c:v>
                </c:pt>
                <c:pt idx="1954">
                  <c:v>5.7736699999999998E-3</c:v>
                </c:pt>
                <c:pt idx="1955">
                  <c:v>3.5555600000000001E-3</c:v>
                </c:pt>
                <c:pt idx="1956">
                  <c:v>6.5420599999999997E-3</c:v>
                </c:pt>
                <c:pt idx="1957">
                  <c:v>7.4398199999999998E-3</c:v>
                </c:pt>
                <c:pt idx="1958">
                  <c:v>1.70259E-2</c:v>
                </c:pt>
                <c:pt idx="1959">
                  <c:v>1.0502299999999999E-2</c:v>
                </c:pt>
                <c:pt idx="1960">
                  <c:v>5.0847499999999999E-3</c:v>
                </c:pt>
                <c:pt idx="1961">
                  <c:v>3.2941200000000002E-3</c:v>
                </c:pt>
                <c:pt idx="1962">
                  <c:v>5.8427000000000002E-3</c:v>
                </c:pt>
                <c:pt idx="1963">
                  <c:v>2.2522499999999999E-3</c:v>
                </c:pt>
                <c:pt idx="1964">
                  <c:v>7.6036899999999998E-3</c:v>
                </c:pt>
                <c:pt idx="1965">
                  <c:v>4.8309199999999998E-3</c:v>
                </c:pt>
                <c:pt idx="1966">
                  <c:v>3.3407599999999999E-3</c:v>
                </c:pt>
                <c:pt idx="1967">
                  <c:v>1.67464E-3</c:v>
                </c:pt>
                <c:pt idx="1968">
                  <c:v>3.7946400000000002E-3</c:v>
                </c:pt>
                <c:pt idx="1969">
                  <c:v>1.9823800000000002E-3</c:v>
                </c:pt>
                <c:pt idx="1970">
                  <c:v>7.62527E-3</c:v>
                </c:pt>
                <c:pt idx="1971">
                  <c:v>5.6155500000000004E-3</c:v>
                </c:pt>
                <c:pt idx="1972">
                  <c:v>3.5629500000000001E-3</c:v>
                </c:pt>
                <c:pt idx="1973">
                  <c:v>5.3215099999999998E-3</c:v>
                </c:pt>
                <c:pt idx="1974">
                  <c:v>1.26263E-3</c:v>
                </c:pt>
                <c:pt idx="1975">
                  <c:v>5.4545499999999998E-3</c:v>
                </c:pt>
                <c:pt idx="1976">
                  <c:v>6.8181800000000001E-3</c:v>
                </c:pt>
                <c:pt idx="1977">
                  <c:v>6.2355700000000002E-3</c:v>
                </c:pt>
                <c:pt idx="1978">
                  <c:v>7.8886300000000006E-3</c:v>
                </c:pt>
                <c:pt idx="1979">
                  <c:v>9.3596100000000008E-3</c:v>
                </c:pt>
                <c:pt idx="1980">
                  <c:v>5.4585199999999997E-3</c:v>
                </c:pt>
                <c:pt idx="1981">
                  <c:v>1.0085800000000001E-2</c:v>
                </c:pt>
                <c:pt idx="1982">
                  <c:v>5.4919900000000004E-3</c:v>
                </c:pt>
                <c:pt idx="1983">
                  <c:v>4.5454500000000004E-3</c:v>
                </c:pt>
                <c:pt idx="1984">
                  <c:v>3.71179E-3</c:v>
                </c:pt>
                <c:pt idx="1985">
                  <c:v>4.6913600000000003E-3</c:v>
                </c:pt>
                <c:pt idx="1986">
                  <c:v>1.03359E-2</c:v>
                </c:pt>
                <c:pt idx="1987">
                  <c:v>1.11617E-2</c:v>
                </c:pt>
                <c:pt idx="1988">
                  <c:v>1.08545E-2</c:v>
                </c:pt>
                <c:pt idx="1989">
                  <c:v>4.3578000000000002E-3</c:v>
                </c:pt>
                <c:pt idx="1990">
                  <c:v>2.5370000000000002E-3</c:v>
                </c:pt>
                <c:pt idx="1991">
                  <c:v>3.6057699999999999E-3</c:v>
                </c:pt>
                <c:pt idx="1992">
                  <c:v>3.84615E-3</c:v>
                </c:pt>
                <c:pt idx="1993">
                  <c:v>5.22727E-3</c:v>
                </c:pt>
                <c:pt idx="1994">
                  <c:v>5.95533E-3</c:v>
                </c:pt>
                <c:pt idx="1995">
                  <c:v>9.1121499999999994E-3</c:v>
                </c:pt>
                <c:pt idx="1996">
                  <c:v>7.4999999999999997E-3</c:v>
                </c:pt>
                <c:pt idx="1997">
                  <c:v>8.1967199999999994E-3</c:v>
                </c:pt>
                <c:pt idx="1998">
                  <c:v>5.4631799999999998E-3</c:v>
                </c:pt>
                <c:pt idx="1999">
                  <c:v>5.2036199999999999E-3</c:v>
                </c:pt>
                <c:pt idx="2000">
                  <c:v>3.05164E-3</c:v>
                </c:pt>
              </c:numCache>
            </c:numRef>
          </c:yVal>
          <c:smooth val="0"/>
          <c:extLst>
            <c:ext xmlns:c16="http://schemas.microsoft.com/office/drawing/2014/chart" uri="{C3380CC4-5D6E-409C-BE32-E72D297353CC}">
              <c16:uniqueId val="{00000002-DC48-4C70-A477-DA70B708AE58}"/>
            </c:ext>
          </c:extLst>
        </c:ser>
        <c:dLbls>
          <c:showLegendKey val="0"/>
          <c:showVal val="0"/>
          <c:showCatName val="0"/>
          <c:showSerName val="0"/>
          <c:showPercent val="0"/>
          <c:showBubbleSize val="0"/>
        </c:dLbls>
        <c:axId val="2134925215"/>
        <c:axId val="2134926047"/>
      </c:scatterChart>
      <c:valAx>
        <c:axId val="2134925215"/>
        <c:scaling>
          <c:orientation val="minMax"/>
          <c:max val="20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134926047"/>
        <c:crosses val="autoZero"/>
        <c:crossBetween val="midCat"/>
      </c:valAx>
      <c:valAx>
        <c:axId val="2134926047"/>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134925215"/>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Model_1.1_zc!$S$1</c:f>
              <c:strCache>
                <c:ptCount val="1"/>
                <c:pt idx="0">
                  <c:v>MeanInfo</c:v>
                </c:pt>
              </c:strCache>
            </c:strRef>
          </c:tx>
          <c:spPr>
            <a:ln w="19050" cap="rnd">
              <a:noFill/>
              <a:round/>
            </a:ln>
            <a:effectLst/>
          </c:spPr>
          <c:marker>
            <c:symbol val="circle"/>
            <c:size val="5"/>
            <c:spPr>
              <a:solidFill>
                <a:srgbClr val="C85C12"/>
              </a:solidFill>
              <a:ln w="9525">
                <a:no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Model_1.1_zc!$S$2:$S$2002</c:f>
              <c:numCache>
                <c:formatCode>General</c:formatCode>
                <c:ptCount val="2001"/>
                <c:pt idx="0">
                  <c:v>0</c:v>
                </c:pt>
                <c:pt idx="1">
                  <c:v>0.72199999999999998</c:v>
                </c:pt>
                <c:pt idx="2">
                  <c:v>0.89500000000000002</c:v>
                </c:pt>
                <c:pt idx="3">
                  <c:v>0.92700000000000005</c:v>
                </c:pt>
                <c:pt idx="4">
                  <c:v>0.93899999999999995</c:v>
                </c:pt>
                <c:pt idx="5">
                  <c:v>0.92300000000000004</c:v>
                </c:pt>
                <c:pt idx="6">
                  <c:v>0.92200000000000004</c:v>
                </c:pt>
                <c:pt idx="7">
                  <c:v>0.93400000000000005</c:v>
                </c:pt>
                <c:pt idx="8">
                  <c:v>0.94099999999999995</c:v>
                </c:pt>
                <c:pt idx="9">
                  <c:v>0.88300000000000001</c:v>
                </c:pt>
                <c:pt idx="10">
                  <c:v>0.874</c:v>
                </c:pt>
                <c:pt idx="11">
                  <c:v>0.93100000000000005</c:v>
                </c:pt>
                <c:pt idx="12">
                  <c:v>0.94199999999999995</c:v>
                </c:pt>
                <c:pt idx="13">
                  <c:v>0.91700000000000004</c:v>
                </c:pt>
                <c:pt idx="14">
                  <c:v>0.89800000000000002</c:v>
                </c:pt>
                <c:pt idx="15">
                  <c:v>0.80700000000000005</c:v>
                </c:pt>
                <c:pt idx="16">
                  <c:v>0.88200000000000001</c:v>
                </c:pt>
                <c:pt idx="17">
                  <c:v>0.89800000000000002</c:v>
                </c:pt>
                <c:pt idx="18">
                  <c:v>0.88800000000000001</c:v>
                </c:pt>
                <c:pt idx="19">
                  <c:v>0.85499999999999998</c:v>
                </c:pt>
                <c:pt idx="20">
                  <c:v>0.88400000000000001</c:v>
                </c:pt>
                <c:pt idx="21">
                  <c:v>0.83699999999999997</c:v>
                </c:pt>
                <c:pt idx="22">
                  <c:v>0.84299999999999997</c:v>
                </c:pt>
                <c:pt idx="23">
                  <c:v>0.86599999999999999</c:v>
                </c:pt>
                <c:pt idx="24">
                  <c:v>0.91400000000000003</c:v>
                </c:pt>
                <c:pt idx="25">
                  <c:v>0.88</c:v>
                </c:pt>
                <c:pt idx="26">
                  <c:v>0.93500000000000005</c:v>
                </c:pt>
                <c:pt idx="27">
                  <c:v>0.84199999999999997</c:v>
                </c:pt>
                <c:pt idx="28">
                  <c:v>0.875</c:v>
                </c:pt>
                <c:pt idx="29">
                  <c:v>0.88300000000000001</c:v>
                </c:pt>
                <c:pt idx="30">
                  <c:v>0.88500000000000001</c:v>
                </c:pt>
                <c:pt idx="31">
                  <c:v>0.90100000000000002</c:v>
                </c:pt>
                <c:pt idx="32">
                  <c:v>0.89200000000000002</c:v>
                </c:pt>
                <c:pt idx="33">
                  <c:v>0.88400000000000001</c:v>
                </c:pt>
                <c:pt idx="34">
                  <c:v>0.86299999999999999</c:v>
                </c:pt>
                <c:pt idx="35">
                  <c:v>0.89100000000000001</c:v>
                </c:pt>
                <c:pt idx="36">
                  <c:v>0.88900000000000001</c:v>
                </c:pt>
                <c:pt idx="37">
                  <c:v>0.90300000000000002</c:v>
                </c:pt>
                <c:pt idx="38">
                  <c:v>0.92200000000000004</c:v>
                </c:pt>
                <c:pt idx="39">
                  <c:v>0.89800000000000002</c:v>
                </c:pt>
                <c:pt idx="40">
                  <c:v>0.88100000000000001</c:v>
                </c:pt>
                <c:pt idx="41">
                  <c:v>0.89200000000000002</c:v>
                </c:pt>
                <c:pt idx="42">
                  <c:v>0.92500000000000004</c:v>
                </c:pt>
                <c:pt idx="43">
                  <c:v>0.94099999999999995</c:v>
                </c:pt>
                <c:pt idx="44">
                  <c:v>0.92100000000000004</c:v>
                </c:pt>
                <c:pt idx="45">
                  <c:v>0.86899999999999999</c:v>
                </c:pt>
                <c:pt idx="46">
                  <c:v>0.91400000000000003</c:v>
                </c:pt>
                <c:pt idx="47">
                  <c:v>0.88700000000000001</c:v>
                </c:pt>
                <c:pt idx="48">
                  <c:v>0.88600000000000001</c:v>
                </c:pt>
                <c:pt idx="49">
                  <c:v>0.96</c:v>
                </c:pt>
                <c:pt idx="50">
                  <c:v>0.89500000000000002</c:v>
                </c:pt>
                <c:pt idx="51">
                  <c:v>0.90900000000000003</c:v>
                </c:pt>
                <c:pt idx="52">
                  <c:v>0.871</c:v>
                </c:pt>
                <c:pt idx="53">
                  <c:v>0.91400000000000003</c:v>
                </c:pt>
                <c:pt idx="54">
                  <c:v>0.89700000000000002</c:v>
                </c:pt>
                <c:pt idx="55">
                  <c:v>0.89600000000000002</c:v>
                </c:pt>
                <c:pt idx="56">
                  <c:v>0.879</c:v>
                </c:pt>
                <c:pt idx="57">
                  <c:v>0.85299999999999998</c:v>
                </c:pt>
                <c:pt idx="58">
                  <c:v>0.86799999999999999</c:v>
                </c:pt>
                <c:pt idx="59">
                  <c:v>0.92</c:v>
                </c:pt>
                <c:pt idx="60">
                  <c:v>0.92900000000000005</c:v>
                </c:pt>
                <c:pt idx="61">
                  <c:v>0.89200000000000002</c:v>
                </c:pt>
                <c:pt idx="62">
                  <c:v>0.88800000000000001</c:v>
                </c:pt>
                <c:pt idx="63">
                  <c:v>0.86699999999999999</c:v>
                </c:pt>
                <c:pt idx="64">
                  <c:v>0.88200000000000001</c:v>
                </c:pt>
                <c:pt idx="65">
                  <c:v>0.88500000000000001</c:v>
                </c:pt>
                <c:pt idx="66">
                  <c:v>0.873</c:v>
                </c:pt>
                <c:pt idx="67">
                  <c:v>0.80400000000000005</c:v>
                </c:pt>
                <c:pt idx="68">
                  <c:v>0.80100000000000005</c:v>
                </c:pt>
                <c:pt idx="69">
                  <c:v>0.83899999999999997</c:v>
                </c:pt>
                <c:pt idx="70">
                  <c:v>0.879</c:v>
                </c:pt>
                <c:pt idx="71">
                  <c:v>0.75700000000000001</c:v>
                </c:pt>
                <c:pt idx="72">
                  <c:v>0.83399999999999996</c:v>
                </c:pt>
                <c:pt idx="73">
                  <c:v>0.77700000000000002</c:v>
                </c:pt>
                <c:pt idx="74">
                  <c:v>0.79200000000000004</c:v>
                </c:pt>
                <c:pt idx="75">
                  <c:v>0.84299999999999997</c:v>
                </c:pt>
                <c:pt idx="76">
                  <c:v>0.83799999999999997</c:v>
                </c:pt>
                <c:pt idx="77">
                  <c:v>0.875</c:v>
                </c:pt>
                <c:pt idx="78">
                  <c:v>0.88600000000000001</c:v>
                </c:pt>
                <c:pt idx="79">
                  <c:v>0.89900000000000002</c:v>
                </c:pt>
                <c:pt idx="80">
                  <c:v>0.90900000000000003</c:v>
                </c:pt>
                <c:pt idx="81">
                  <c:v>0.88900000000000001</c:v>
                </c:pt>
                <c:pt idx="82">
                  <c:v>0.86</c:v>
                </c:pt>
                <c:pt idx="83">
                  <c:v>0.86399999999999999</c:v>
                </c:pt>
                <c:pt idx="84">
                  <c:v>0.81100000000000005</c:v>
                </c:pt>
                <c:pt idx="85">
                  <c:v>0.68</c:v>
                </c:pt>
                <c:pt idx="86">
                  <c:v>0.88400000000000001</c:v>
                </c:pt>
                <c:pt idx="87">
                  <c:v>0.82399999999999995</c:v>
                </c:pt>
                <c:pt idx="88">
                  <c:v>0.81599999999999995</c:v>
                </c:pt>
                <c:pt idx="89">
                  <c:v>0.75700000000000001</c:v>
                </c:pt>
                <c:pt idx="90">
                  <c:v>0.58699999999999997</c:v>
                </c:pt>
                <c:pt idx="91">
                  <c:v>0.66300000000000003</c:v>
                </c:pt>
                <c:pt idx="92">
                  <c:v>0.56599999999999995</c:v>
                </c:pt>
                <c:pt idx="93">
                  <c:v>0.57399999999999995</c:v>
                </c:pt>
                <c:pt idx="94">
                  <c:v>0.5</c:v>
                </c:pt>
                <c:pt idx="95">
                  <c:v>0.42899999999999999</c:v>
                </c:pt>
                <c:pt idx="96">
                  <c:v>0.42799999999999999</c:v>
                </c:pt>
                <c:pt idx="97">
                  <c:v>0.59299999999999997</c:v>
                </c:pt>
                <c:pt idx="98">
                  <c:v>0.61199999999999999</c:v>
                </c:pt>
                <c:pt idx="99">
                  <c:v>0.60299999999999998</c:v>
                </c:pt>
                <c:pt idx="100">
                  <c:v>0.39800000000000002</c:v>
                </c:pt>
                <c:pt idx="101">
                  <c:v>0.51300000000000001</c:v>
                </c:pt>
                <c:pt idx="102">
                  <c:v>0.55700000000000005</c:v>
                </c:pt>
                <c:pt idx="103">
                  <c:v>0.51800000000000002</c:v>
                </c:pt>
                <c:pt idx="104">
                  <c:v>0.60399999999999998</c:v>
                </c:pt>
                <c:pt idx="105">
                  <c:v>0.437</c:v>
                </c:pt>
                <c:pt idx="106">
                  <c:v>0.501</c:v>
                </c:pt>
                <c:pt idx="107">
                  <c:v>0.46</c:v>
                </c:pt>
                <c:pt idx="108">
                  <c:v>0.52400000000000002</c:v>
                </c:pt>
                <c:pt idx="109">
                  <c:v>0.47099999999999997</c:v>
                </c:pt>
                <c:pt idx="110">
                  <c:v>0.49</c:v>
                </c:pt>
                <c:pt idx="111">
                  <c:v>0.48799999999999999</c:v>
                </c:pt>
                <c:pt idx="112">
                  <c:v>0.45100000000000001</c:v>
                </c:pt>
                <c:pt idx="113">
                  <c:v>0.439</c:v>
                </c:pt>
                <c:pt idx="114">
                  <c:v>0.54500000000000004</c:v>
                </c:pt>
                <c:pt idx="115">
                  <c:v>0.48099999999999998</c:v>
                </c:pt>
                <c:pt idx="116">
                  <c:v>0.47799999999999998</c:v>
                </c:pt>
                <c:pt idx="117">
                  <c:v>0.51100000000000001</c:v>
                </c:pt>
                <c:pt idx="118">
                  <c:v>0.54200000000000004</c:v>
                </c:pt>
                <c:pt idx="119">
                  <c:v>0.53600000000000003</c:v>
                </c:pt>
                <c:pt idx="120">
                  <c:v>0.505</c:v>
                </c:pt>
                <c:pt idx="121">
                  <c:v>0.52500000000000002</c:v>
                </c:pt>
                <c:pt idx="122">
                  <c:v>0.54200000000000004</c:v>
                </c:pt>
                <c:pt idx="123">
                  <c:v>0.53500000000000003</c:v>
                </c:pt>
                <c:pt idx="124">
                  <c:v>0.52100000000000002</c:v>
                </c:pt>
                <c:pt idx="125">
                  <c:v>0.495</c:v>
                </c:pt>
                <c:pt idx="126">
                  <c:v>0.51100000000000001</c:v>
                </c:pt>
                <c:pt idx="127">
                  <c:v>0.55900000000000005</c:v>
                </c:pt>
                <c:pt idx="128">
                  <c:v>0.57999999999999996</c:v>
                </c:pt>
                <c:pt idx="129">
                  <c:v>0.53300000000000003</c:v>
                </c:pt>
                <c:pt idx="130">
                  <c:v>0.55000000000000004</c:v>
                </c:pt>
                <c:pt idx="131">
                  <c:v>0.53700000000000003</c:v>
                </c:pt>
                <c:pt idx="132">
                  <c:v>0.52700000000000002</c:v>
                </c:pt>
                <c:pt idx="133">
                  <c:v>0.59</c:v>
                </c:pt>
                <c:pt idx="134">
                  <c:v>0.56699999999999995</c:v>
                </c:pt>
                <c:pt idx="135">
                  <c:v>0.53300000000000003</c:v>
                </c:pt>
                <c:pt idx="136">
                  <c:v>0.55100000000000005</c:v>
                </c:pt>
                <c:pt idx="137">
                  <c:v>0.59699999999999998</c:v>
                </c:pt>
                <c:pt idx="138">
                  <c:v>0.56599999999999995</c:v>
                </c:pt>
                <c:pt idx="139">
                  <c:v>0.59499999999999997</c:v>
                </c:pt>
                <c:pt idx="140">
                  <c:v>0.57099999999999995</c:v>
                </c:pt>
                <c:pt idx="141">
                  <c:v>0.58699999999999997</c:v>
                </c:pt>
                <c:pt idx="142">
                  <c:v>0.6</c:v>
                </c:pt>
                <c:pt idx="143">
                  <c:v>0.55900000000000005</c:v>
                </c:pt>
                <c:pt idx="144">
                  <c:v>0.53200000000000003</c:v>
                </c:pt>
                <c:pt idx="145">
                  <c:v>0.53500000000000003</c:v>
                </c:pt>
                <c:pt idx="146">
                  <c:v>0.54600000000000004</c:v>
                </c:pt>
                <c:pt idx="147">
                  <c:v>0.57599999999999996</c:v>
                </c:pt>
                <c:pt idx="148">
                  <c:v>0.54800000000000004</c:v>
                </c:pt>
                <c:pt idx="149">
                  <c:v>0.54200000000000004</c:v>
                </c:pt>
                <c:pt idx="150">
                  <c:v>0.55400000000000005</c:v>
                </c:pt>
                <c:pt idx="151">
                  <c:v>0.56699999999999995</c:v>
                </c:pt>
                <c:pt idx="152">
                  <c:v>0.59099999999999997</c:v>
                </c:pt>
                <c:pt idx="153">
                  <c:v>0.54300000000000004</c:v>
                </c:pt>
                <c:pt idx="154">
                  <c:v>0.54300000000000004</c:v>
                </c:pt>
                <c:pt idx="155">
                  <c:v>0.55200000000000005</c:v>
                </c:pt>
                <c:pt idx="156">
                  <c:v>0.58699999999999997</c:v>
                </c:pt>
                <c:pt idx="157">
                  <c:v>0.57299999999999995</c:v>
                </c:pt>
                <c:pt idx="158">
                  <c:v>0.53500000000000003</c:v>
                </c:pt>
                <c:pt idx="159">
                  <c:v>0.55500000000000005</c:v>
                </c:pt>
                <c:pt idx="160">
                  <c:v>0.55000000000000004</c:v>
                </c:pt>
                <c:pt idx="161">
                  <c:v>0.55000000000000004</c:v>
                </c:pt>
                <c:pt idx="162">
                  <c:v>0.55300000000000005</c:v>
                </c:pt>
                <c:pt idx="163">
                  <c:v>0.58199999999999996</c:v>
                </c:pt>
                <c:pt idx="164">
                  <c:v>0.55500000000000005</c:v>
                </c:pt>
                <c:pt idx="165">
                  <c:v>0.59</c:v>
                </c:pt>
                <c:pt idx="166">
                  <c:v>0.54900000000000004</c:v>
                </c:pt>
                <c:pt idx="167">
                  <c:v>0.57699999999999996</c:v>
                </c:pt>
                <c:pt idx="168">
                  <c:v>0.56100000000000005</c:v>
                </c:pt>
                <c:pt idx="169">
                  <c:v>0.59</c:v>
                </c:pt>
                <c:pt idx="170">
                  <c:v>0.57999999999999996</c:v>
                </c:pt>
                <c:pt idx="171">
                  <c:v>0.56699999999999995</c:v>
                </c:pt>
                <c:pt idx="172">
                  <c:v>0.55000000000000004</c:v>
                </c:pt>
                <c:pt idx="173">
                  <c:v>0.56699999999999995</c:v>
                </c:pt>
                <c:pt idx="174">
                  <c:v>0.57799999999999996</c:v>
                </c:pt>
                <c:pt idx="175">
                  <c:v>0.52600000000000002</c:v>
                </c:pt>
                <c:pt idx="176">
                  <c:v>0.58499999999999996</c:v>
                </c:pt>
                <c:pt idx="177">
                  <c:v>0.53800000000000003</c:v>
                </c:pt>
                <c:pt idx="178">
                  <c:v>0.56200000000000006</c:v>
                </c:pt>
                <c:pt idx="179">
                  <c:v>0.55000000000000004</c:v>
                </c:pt>
                <c:pt idx="180">
                  <c:v>0.53100000000000003</c:v>
                </c:pt>
                <c:pt idx="181">
                  <c:v>0.58099999999999996</c:v>
                </c:pt>
                <c:pt idx="182">
                  <c:v>0.56299999999999994</c:v>
                </c:pt>
                <c:pt idx="183">
                  <c:v>0.56599999999999995</c:v>
                </c:pt>
                <c:pt idx="184">
                  <c:v>0.57899999999999996</c:v>
                </c:pt>
                <c:pt idx="185">
                  <c:v>0.58199999999999996</c:v>
                </c:pt>
                <c:pt idx="186">
                  <c:v>0.57499999999999996</c:v>
                </c:pt>
                <c:pt idx="187">
                  <c:v>0.56000000000000005</c:v>
                </c:pt>
                <c:pt idx="188">
                  <c:v>0.55700000000000005</c:v>
                </c:pt>
                <c:pt idx="189">
                  <c:v>0.59599999999999997</c:v>
                </c:pt>
                <c:pt idx="190">
                  <c:v>0.55900000000000005</c:v>
                </c:pt>
                <c:pt idx="191">
                  <c:v>0.57399999999999995</c:v>
                </c:pt>
                <c:pt idx="192">
                  <c:v>0.57799999999999996</c:v>
                </c:pt>
                <c:pt idx="193">
                  <c:v>0.55100000000000005</c:v>
                </c:pt>
                <c:pt idx="194">
                  <c:v>0.57199999999999995</c:v>
                </c:pt>
                <c:pt idx="195">
                  <c:v>0.57299999999999995</c:v>
                </c:pt>
                <c:pt idx="196">
                  <c:v>0.56299999999999994</c:v>
                </c:pt>
                <c:pt idx="197">
                  <c:v>0.58299999999999996</c:v>
                </c:pt>
                <c:pt idx="198">
                  <c:v>0.54600000000000004</c:v>
                </c:pt>
                <c:pt idx="199">
                  <c:v>0.56799999999999995</c:v>
                </c:pt>
                <c:pt idx="200">
                  <c:v>0.53100000000000003</c:v>
                </c:pt>
                <c:pt idx="201">
                  <c:v>0.51800000000000002</c:v>
                </c:pt>
                <c:pt idx="202">
                  <c:v>0.53300000000000003</c:v>
                </c:pt>
                <c:pt idx="203">
                  <c:v>0.55800000000000005</c:v>
                </c:pt>
                <c:pt idx="204">
                  <c:v>0.55100000000000005</c:v>
                </c:pt>
                <c:pt idx="205">
                  <c:v>0.57099999999999995</c:v>
                </c:pt>
                <c:pt idx="206">
                  <c:v>0.55200000000000005</c:v>
                </c:pt>
                <c:pt idx="207">
                  <c:v>0.52</c:v>
                </c:pt>
                <c:pt idx="208">
                  <c:v>0.56799999999999995</c:v>
                </c:pt>
                <c:pt idx="209">
                  <c:v>0.56299999999999994</c:v>
                </c:pt>
                <c:pt idx="210">
                  <c:v>0.54600000000000004</c:v>
                </c:pt>
                <c:pt idx="211">
                  <c:v>0.54200000000000004</c:v>
                </c:pt>
                <c:pt idx="212">
                  <c:v>0.58899999999999997</c:v>
                </c:pt>
                <c:pt idx="213">
                  <c:v>0.55900000000000005</c:v>
                </c:pt>
                <c:pt idx="214">
                  <c:v>0.57999999999999996</c:v>
                </c:pt>
                <c:pt idx="215">
                  <c:v>0.54100000000000004</c:v>
                </c:pt>
                <c:pt idx="216">
                  <c:v>0.55800000000000005</c:v>
                </c:pt>
                <c:pt idx="217">
                  <c:v>0.56499999999999995</c:v>
                </c:pt>
                <c:pt idx="218">
                  <c:v>0.53500000000000003</c:v>
                </c:pt>
                <c:pt idx="219">
                  <c:v>0.54800000000000004</c:v>
                </c:pt>
                <c:pt idx="220">
                  <c:v>0.55300000000000005</c:v>
                </c:pt>
                <c:pt idx="221">
                  <c:v>0.54600000000000004</c:v>
                </c:pt>
                <c:pt idx="222">
                  <c:v>0.56499999999999995</c:v>
                </c:pt>
                <c:pt idx="223">
                  <c:v>0.57599999999999996</c:v>
                </c:pt>
                <c:pt idx="224">
                  <c:v>0.56699999999999995</c:v>
                </c:pt>
                <c:pt idx="225">
                  <c:v>0.54900000000000004</c:v>
                </c:pt>
                <c:pt idx="226">
                  <c:v>0.55500000000000005</c:v>
                </c:pt>
                <c:pt idx="227">
                  <c:v>0.54800000000000004</c:v>
                </c:pt>
                <c:pt idx="228">
                  <c:v>0.59399999999999997</c:v>
                </c:pt>
                <c:pt idx="229">
                  <c:v>0.55400000000000005</c:v>
                </c:pt>
                <c:pt idx="230">
                  <c:v>0.57599999999999996</c:v>
                </c:pt>
                <c:pt idx="231">
                  <c:v>0.54900000000000004</c:v>
                </c:pt>
                <c:pt idx="232">
                  <c:v>0.59099999999999997</c:v>
                </c:pt>
                <c:pt idx="233">
                  <c:v>0.54500000000000004</c:v>
                </c:pt>
                <c:pt idx="234">
                  <c:v>0.57199999999999995</c:v>
                </c:pt>
                <c:pt idx="235">
                  <c:v>0.54400000000000004</c:v>
                </c:pt>
                <c:pt idx="236">
                  <c:v>0.54200000000000004</c:v>
                </c:pt>
                <c:pt idx="237">
                  <c:v>0.55500000000000005</c:v>
                </c:pt>
                <c:pt idx="238">
                  <c:v>0.54100000000000004</c:v>
                </c:pt>
                <c:pt idx="239">
                  <c:v>0.57099999999999995</c:v>
                </c:pt>
                <c:pt idx="240">
                  <c:v>0.59299999999999997</c:v>
                </c:pt>
                <c:pt idx="241">
                  <c:v>0.54400000000000004</c:v>
                </c:pt>
                <c:pt idx="242">
                  <c:v>0.55900000000000005</c:v>
                </c:pt>
                <c:pt idx="243">
                  <c:v>0.57899999999999996</c:v>
                </c:pt>
                <c:pt idx="244">
                  <c:v>0.54800000000000004</c:v>
                </c:pt>
                <c:pt idx="245">
                  <c:v>0.58699999999999997</c:v>
                </c:pt>
                <c:pt idx="246">
                  <c:v>0.53500000000000003</c:v>
                </c:pt>
                <c:pt idx="247">
                  <c:v>0.54800000000000004</c:v>
                </c:pt>
                <c:pt idx="248">
                  <c:v>0.55100000000000005</c:v>
                </c:pt>
                <c:pt idx="249">
                  <c:v>0.57599999999999996</c:v>
                </c:pt>
                <c:pt idx="250">
                  <c:v>0.56100000000000005</c:v>
                </c:pt>
                <c:pt idx="251">
                  <c:v>0.57599999999999996</c:v>
                </c:pt>
                <c:pt idx="252">
                  <c:v>0.56899999999999995</c:v>
                </c:pt>
                <c:pt idx="253">
                  <c:v>0.57699999999999996</c:v>
                </c:pt>
                <c:pt idx="254">
                  <c:v>0.56499999999999995</c:v>
                </c:pt>
                <c:pt idx="255">
                  <c:v>0.53100000000000003</c:v>
                </c:pt>
                <c:pt idx="256">
                  <c:v>0.54</c:v>
                </c:pt>
                <c:pt idx="257">
                  <c:v>0.57599999999999996</c:v>
                </c:pt>
                <c:pt idx="258">
                  <c:v>0.55700000000000005</c:v>
                </c:pt>
                <c:pt idx="259">
                  <c:v>0.56599999999999995</c:v>
                </c:pt>
                <c:pt idx="260">
                  <c:v>0.55900000000000005</c:v>
                </c:pt>
                <c:pt idx="261">
                  <c:v>0.57199999999999995</c:v>
                </c:pt>
                <c:pt idx="262">
                  <c:v>0.55000000000000004</c:v>
                </c:pt>
                <c:pt idx="263">
                  <c:v>0.57599999999999996</c:v>
                </c:pt>
                <c:pt idx="264">
                  <c:v>0.58599999999999997</c:v>
                </c:pt>
                <c:pt idx="265">
                  <c:v>0.54</c:v>
                </c:pt>
                <c:pt idx="266">
                  <c:v>0.54900000000000004</c:v>
                </c:pt>
                <c:pt idx="267">
                  <c:v>0.56299999999999994</c:v>
                </c:pt>
                <c:pt idx="268">
                  <c:v>0.56899999999999995</c:v>
                </c:pt>
                <c:pt idx="269">
                  <c:v>0.52900000000000003</c:v>
                </c:pt>
                <c:pt idx="270">
                  <c:v>0.55900000000000005</c:v>
                </c:pt>
                <c:pt idx="271">
                  <c:v>0.56899999999999995</c:v>
                </c:pt>
                <c:pt idx="272">
                  <c:v>0.54600000000000004</c:v>
                </c:pt>
                <c:pt idx="273">
                  <c:v>0.54</c:v>
                </c:pt>
                <c:pt idx="274">
                  <c:v>0.55500000000000005</c:v>
                </c:pt>
                <c:pt idx="275">
                  <c:v>0.57199999999999995</c:v>
                </c:pt>
                <c:pt idx="276">
                  <c:v>0.59199999999999997</c:v>
                </c:pt>
                <c:pt idx="277">
                  <c:v>0.52400000000000002</c:v>
                </c:pt>
                <c:pt idx="278">
                  <c:v>0.55700000000000005</c:v>
                </c:pt>
                <c:pt idx="279">
                  <c:v>0.55400000000000005</c:v>
                </c:pt>
                <c:pt idx="280">
                  <c:v>0.55400000000000005</c:v>
                </c:pt>
                <c:pt idx="281">
                  <c:v>0.57099999999999995</c:v>
                </c:pt>
                <c:pt idx="282">
                  <c:v>0.53200000000000003</c:v>
                </c:pt>
                <c:pt idx="283">
                  <c:v>0.55100000000000005</c:v>
                </c:pt>
                <c:pt idx="284">
                  <c:v>0.57899999999999996</c:v>
                </c:pt>
                <c:pt idx="285">
                  <c:v>0.56200000000000006</c:v>
                </c:pt>
                <c:pt idx="286">
                  <c:v>0.56299999999999994</c:v>
                </c:pt>
                <c:pt idx="287">
                  <c:v>0.53700000000000003</c:v>
                </c:pt>
                <c:pt idx="288">
                  <c:v>0.59099999999999997</c:v>
                </c:pt>
                <c:pt idx="289">
                  <c:v>0.56100000000000005</c:v>
                </c:pt>
                <c:pt idx="290">
                  <c:v>0.57899999999999996</c:v>
                </c:pt>
                <c:pt idx="291">
                  <c:v>0.54600000000000004</c:v>
                </c:pt>
                <c:pt idx="292">
                  <c:v>0.57499999999999996</c:v>
                </c:pt>
                <c:pt idx="293">
                  <c:v>0.56000000000000005</c:v>
                </c:pt>
                <c:pt idx="294">
                  <c:v>0.57599999999999996</c:v>
                </c:pt>
                <c:pt idx="295">
                  <c:v>0.57899999999999996</c:v>
                </c:pt>
                <c:pt idx="296">
                  <c:v>0.56899999999999995</c:v>
                </c:pt>
                <c:pt idx="297">
                  <c:v>0.59</c:v>
                </c:pt>
                <c:pt idx="298">
                  <c:v>0.58199999999999996</c:v>
                </c:pt>
                <c:pt idx="299">
                  <c:v>0.58699999999999997</c:v>
                </c:pt>
                <c:pt idx="300">
                  <c:v>0.56100000000000005</c:v>
                </c:pt>
                <c:pt idx="301">
                  <c:v>0.58399999999999996</c:v>
                </c:pt>
                <c:pt idx="302">
                  <c:v>0.56299999999999994</c:v>
                </c:pt>
                <c:pt idx="303">
                  <c:v>0.59</c:v>
                </c:pt>
                <c:pt idx="304">
                  <c:v>0.54600000000000004</c:v>
                </c:pt>
                <c:pt idx="305">
                  <c:v>0.56299999999999994</c:v>
                </c:pt>
                <c:pt idx="306">
                  <c:v>0.57999999999999996</c:v>
                </c:pt>
                <c:pt idx="307">
                  <c:v>0.57399999999999995</c:v>
                </c:pt>
                <c:pt idx="308">
                  <c:v>0.57399999999999995</c:v>
                </c:pt>
                <c:pt idx="309">
                  <c:v>0.54700000000000004</c:v>
                </c:pt>
                <c:pt idx="310">
                  <c:v>0.52500000000000002</c:v>
                </c:pt>
                <c:pt idx="311">
                  <c:v>0.56200000000000006</c:v>
                </c:pt>
                <c:pt idx="312">
                  <c:v>0.56899999999999995</c:v>
                </c:pt>
                <c:pt idx="313">
                  <c:v>0.54200000000000004</c:v>
                </c:pt>
                <c:pt idx="314">
                  <c:v>0.56699999999999995</c:v>
                </c:pt>
                <c:pt idx="315">
                  <c:v>0.56999999999999995</c:v>
                </c:pt>
                <c:pt idx="316">
                  <c:v>0.53100000000000003</c:v>
                </c:pt>
                <c:pt idx="317">
                  <c:v>0.57599999999999996</c:v>
                </c:pt>
                <c:pt idx="318">
                  <c:v>0.53800000000000003</c:v>
                </c:pt>
                <c:pt idx="319">
                  <c:v>0.57299999999999995</c:v>
                </c:pt>
                <c:pt idx="320">
                  <c:v>0.54300000000000004</c:v>
                </c:pt>
                <c:pt idx="321">
                  <c:v>0.56699999999999995</c:v>
                </c:pt>
                <c:pt idx="322">
                  <c:v>0.55800000000000005</c:v>
                </c:pt>
                <c:pt idx="323">
                  <c:v>0.57099999999999995</c:v>
                </c:pt>
                <c:pt idx="324">
                  <c:v>0.53300000000000003</c:v>
                </c:pt>
                <c:pt idx="325">
                  <c:v>0.55900000000000005</c:v>
                </c:pt>
                <c:pt idx="326">
                  <c:v>0.57699999999999996</c:v>
                </c:pt>
                <c:pt idx="327">
                  <c:v>0.53500000000000003</c:v>
                </c:pt>
                <c:pt idx="328">
                  <c:v>0.56200000000000006</c:v>
                </c:pt>
                <c:pt idx="329">
                  <c:v>0.54</c:v>
                </c:pt>
                <c:pt idx="330">
                  <c:v>0.57699999999999996</c:v>
                </c:pt>
                <c:pt idx="331">
                  <c:v>0.57799999999999996</c:v>
                </c:pt>
                <c:pt idx="332">
                  <c:v>0.53900000000000003</c:v>
                </c:pt>
                <c:pt idx="333">
                  <c:v>0.56000000000000005</c:v>
                </c:pt>
                <c:pt idx="334">
                  <c:v>0.57999999999999996</c:v>
                </c:pt>
                <c:pt idx="335">
                  <c:v>0.53500000000000003</c:v>
                </c:pt>
                <c:pt idx="336">
                  <c:v>0.57099999999999995</c:v>
                </c:pt>
                <c:pt idx="337">
                  <c:v>0.61799999999999999</c:v>
                </c:pt>
                <c:pt idx="338">
                  <c:v>0.621</c:v>
                </c:pt>
                <c:pt idx="339">
                  <c:v>0.56499999999999995</c:v>
                </c:pt>
                <c:pt idx="340">
                  <c:v>0.56499999999999995</c:v>
                </c:pt>
                <c:pt idx="341">
                  <c:v>0.54200000000000004</c:v>
                </c:pt>
                <c:pt idx="342">
                  <c:v>0.56899999999999995</c:v>
                </c:pt>
                <c:pt idx="343">
                  <c:v>0.52700000000000002</c:v>
                </c:pt>
                <c:pt idx="344">
                  <c:v>0.55500000000000005</c:v>
                </c:pt>
                <c:pt idx="345">
                  <c:v>0.54800000000000004</c:v>
                </c:pt>
                <c:pt idx="346">
                  <c:v>0.54700000000000004</c:v>
                </c:pt>
                <c:pt idx="347">
                  <c:v>0.61199999999999999</c:v>
                </c:pt>
                <c:pt idx="348">
                  <c:v>0.53900000000000003</c:v>
                </c:pt>
                <c:pt idx="349">
                  <c:v>0.57299999999999995</c:v>
                </c:pt>
                <c:pt idx="350">
                  <c:v>0.59499999999999997</c:v>
                </c:pt>
                <c:pt idx="351">
                  <c:v>0.54</c:v>
                </c:pt>
                <c:pt idx="352">
                  <c:v>0.55300000000000005</c:v>
                </c:pt>
                <c:pt idx="353">
                  <c:v>0.56899999999999995</c:v>
                </c:pt>
                <c:pt idx="354">
                  <c:v>0.55300000000000005</c:v>
                </c:pt>
                <c:pt idx="355">
                  <c:v>0.55400000000000005</c:v>
                </c:pt>
                <c:pt idx="356">
                  <c:v>0.53400000000000003</c:v>
                </c:pt>
                <c:pt idx="357">
                  <c:v>0.56200000000000006</c:v>
                </c:pt>
                <c:pt idx="358">
                  <c:v>0.56599999999999995</c:v>
                </c:pt>
                <c:pt idx="359">
                  <c:v>0.57499999999999996</c:v>
                </c:pt>
                <c:pt idx="360">
                  <c:v>0.53800000000000003</c:v>
                </c:pt>
                <c:pt idx="361">
                  <c:v>0.59299999999999997</c:v>
                </c:pt>
                <c:pt idx="362">
                  <c:v>0.56000000000000005</c:v>
                </c:pt>
                <c:pt idx="363">
                  <c:v>0.53800000000000003</c:v>
                </c:pt>
                <c:pt idx="364">
                  <c:v>0.53900000000000003</c:v>
                </c:pt>
                <c:pt idx="365">
                  <c:v>0.58399999999999996</c:v>
                </c:pt>
                <c:pt idx="366">
                  <c:v>0.55700000000000005</c:v>
                </c:pt>
                <c:pt idx="367">
                  <c:v>0.54600000000000004</c:v>
                </c:pt>
                <c:pt idx="368">
                  <c:v>0.54400000000000004</c:v>
                </c:pt>
                <c:pt idx="369">
                  <c:v>0.53600000000000003</c:v>
                </c:pt>
                <c:pt idx="370">
                  <c:v>0.53700000000000003</c:v>
                </c:pt>
                <c:pt idx="371">
                  <c:v>0.53300000000000003</c:v>
                </c:pt>
                <c:pt idx="372">
                  <c:v>0.54</c:v>
                </c:pt>
                <c:pt idx="373">
                  <c:v>0.53100000000000003</c:v>
                </c:pt>
                <c:pt idx="374">
                  <c:v>0.54600000000000004</c:v>
                </c:pt>
                <c:pt idx="375">
                  <c:v>0.55800000000000005</c:v>
                </c:pt>
                <c:pt idx="376">
                  <c:v>0.56499999999999995</c:v>
                </c:pt>
                <c:pt idx="377">
                  <c:v>0.57699999999999996</c:v>
                </c:pt>
                <c:pt idx="378">
                  <c:v>0.57999999999999996</c:v>
                </c:pt>
                <c:pt idx="379">
                  <c:v>0.57399999999999995</c:v>
                </c:pt>
                <c:pt idx="380">
                  <c:v>0.57399999999999995</c:v>
                </c:pt>
                <c:pt idx="381">
                  <c:v>0.55900000000000005</c:v>
                </c:pt>
                <c:pt idx="382">
                  <c:v>0.55100000000000005</c:v>
                </c:pt>
                <c:pt idx="383">
                  <c:v>0.55400000000000005</c:v>
                </c:pt>
                <c:pt idx="384">
                  <c:v>0.54900000000000004</c:v>
                </c:pt>
                <c:pt idx="385">
                  <c:v>0.54600000000000004</c:v>
                </c:pt>
                <c:pt idx="386">
                  <c:v>0.54800000000000004</c:v>
                </c:pt>
                <c:pt idx="387">
                  <c:v>0.57899999999999996</c:v>
                </c:pt>
                <c:pt idx="388">
                  <c:v>0.52900000000000003</c:v>
                </c:pt>
                <c:pt idx="389">
                  <c:v>0.56899999999999995</c:v>
                </c:pt>
                <c:pt idx="390">
                  <c:v>0.57799999999999996</c:v>
                </c:pt>
                <c:pt idx="391">
                  <c:v>0.53200000000000003</c:v>
                </c:pt>
                <c:pt idx="392">
                  <c:v>0.60199999999999998</c:v>
                </c:pt>
                <c:pt idx="393">
                  <c:v>0.57899999999999996</c:v>
                </c:pt>
                <c:pt idx="394">
                  <c:v>0.55600000000000005</c:v>
                </c:pt>
                <c:pt idx="395">
                  <c:v>0.56000000000000005</c:v>
                </c:pt>
                <c:pt idx="396">
                  <c:v>0.56699999999999995</c:v>
                </c:pt>
                <c:pt idx="397">
                  <c:v>0.53500000000000003</c:v>
                </c:pt>
                <c:pt idx="398">
                  <c:v>0.53400000000000003</c:v>
                </c:pt>
                <c:pt idx="399">
                  <c:v>0.57699999999999996</c:v>
                </c:pt>
                <c:pt idx="400">
                  <c:v>0.56799999999999995</c:v>
                </c:pt>
                <c:pt idx="401">
                  <c:v>0.53700000000000003</c:v>
                </c:pt>
                <c:pt idx="402">
                  <c:v>0.53200000000000003</c:v>
                </c:pt>
                <c:pt idx="403">
                  <c:v>0.58599999999999997</c:v>
                </c:pt>
                <c:pt idx="404">
                  <c:v>0.57399999999999995</c:v>
                </c:pt>
                <c:pt idx="405">
                  <c:v>0.59</c:v>
                </c:pt>
                <c:pt idx="406">
                  <c:v>0.54800000000000004</c:v>
                </c:pt>
                <c:pt idx="407">
                  <c:v>0.54500000000000004</c:v>
                </c:pt>
                <c:pt idx="408">
                  <c:v>0.57799999999999996</c:v>
                </c:pt>
                <c:pt idx="409">
                  <c:v>0.58299999999999996</c:v>
                </c:pt>
                <c:pt idx="410">
                  <c:v>0.57099999999999995</c:v>
                </c:pt>
                <c:pt idx="411">
                  <c:v>0.55900000000000005</c:v>
                </c:pt>
                <c:pt idx="412">
                  <c:v>0.55100000000000005</c:v>
                </c:pt>
                <c:pt idx="413">
                  <c:v>0.53400000000000003</c:v>
                </c:pt>
                <c:pt idx="414">
                  <c:v>0.57799999999999996</c:v>
                </c:pt>
                <c:pt idx="415">
                  <c:v>0.56799999999999995</c:v>
                </c:pt>
                <c:pt idx="416">
                  <c:v>0.51700000000000002</c:v>
                </c:pt>
                <c:pt idx="417">
                  <c:v>0.58199999999999996</c:v>
                </c:pt>
                <c:pt idx="418">
                  <c:v>0.57199999999999995</c:v>
                </c:pt>
                <c:pt idx="419">
                  <c:v>0.57999999999999996</c:v>
                </c:pt>
                <c:pt idx="420">
                  <c:v>0.52900000000000003</c:v>
                </c:pt>
                <c:pt idx="421">
                  <c:v>0.56000000000000005</c:v>
                </c:pt>
                <c:pt idx="422">
                  <c:v>0.54100000000000004</c:v>
                </c:pt>
                <c:pt idx="423">
                  <c:v>0.55000000000000004</c:v>
                </c:pt>
                <c:pt idx="424">
                  <c:v>0.51600000000000001</c:v>
                </c:pt>
                <c:pt idx="425">
                  <c:v>0.60299999999999998</c:v>
                </c:pt>
                <c:pt idx="426">
                  <c:v>0.56599999999999995</c:v>
                </c:pt>
                <c:pt idx="427">
                  <c:v>0.56999999999999995</c:v>
                </c:pt>
                <c:pt idx="428">
                  <c:v>0.57299999999999995</c:v>
                </c:pt>
                <c:pt idx="429">
                  <c:v>0.59399999999999997</c:v>
                </c:pt>
                <c:pt idx="430">
                  <c:v>0.54100000000000004</c:v>
                </c:pt>
                <c:pt idx="431">
                  <c:v>0.56200000000000006</c:v>
                </c:pt>
                <c:pt idx="432">
                  <c:v>0.57199999999999995</c:v>
                </c:pt>
                <c:pt idx="433">
                  <c:v>0.56399999999999995</c:v>
                </c:pt>
                <c:pt idx="434">
                  <c:v>0.56599999999999995</c:v>
                </c:pt>
                <c:pt idx="435">
                  <c:v>0.52300000000000002</c:v>
                </c:pt>
                <c:pt idx="436">
                  <c:v>0.54800000000000004</c:v>
                </c:pt>
                <c:pt idx="437">
                  <c:v>0.58399999999999996</c:v>
                </c:pt>
                <c:pt idx="438">
                  <c:v>0.56999999999999995</c:v>
                </c:pt>
                <c:pt idx="439">
                  <c:v>0.54400000000000004</c:v>
                </c:pt>
                <c:pt idx="440">
                  <c:v>0.53700000000000003</c:v>
                </c:pt>
                <c:pt idx="441">
                  <c:v>0.60599999999999998</c:v>
                </c:pt>
                <c:pt idx="442">
                  <c:v>0.54100000000000004</c:v>
                </c:pt>
                <c:pt idx="443">
                  <c:v>0.53800000000000003</c:v>
                </c:pt>
                <c:pt idx="444">
                  <c:v>0.55300000000000005</c:v>
                </c:pt>
                <c:pt idx="445">
                  <c:v>0.56399999999999995</c:v>
                </c:pt>
                <c:pt idx="446">
                  <c:v>0.54300000000000004</c:v>
                </c:pt>
                <c:pt idx="447">
                  <c:v>0.57399999999999995</c:v>
                </c:pt>
                <c:pt idx="448">
                  <c:v>0.57399999999999995</c:v>
                </c:pt>
                <c:pt idx="449">
                  <c:v>0.54700000000000004</c:v>
                </c:pt>
                <c:pt idx="450">
                  <c:v>0.58499999999999996</c:v>
                </c:pt>
                <c:pt idx="451">
                  <c:v>0.56499999999999995</c:v>
                </c:pt>
                <c:pt idx="452">
                  <c:v>0.56799999999999995</c:v>
                </c:pt>
                <c:pt idx="453">
                  <c:v>0.55500000000000005</c:v>
                </c:pt>
                <c:pt idx="454">
                  <c:v>0.57299999999999995</c:v>
                </c:pt>
                <c:pt idx="455">
                  <c:v>0.54600000000000004</c:v>
                </c:pt>
                <c:pt idx="456">
                  <c:v>0.54600000000000004</c:v>
                </c:pt>
                <c:pt idx="457">
                  <c:v>0.56599999999999995</c:v>
                </c:pt>
                <c:pt idx="458">
                  <c:v>0.60899999999999999</c:v>
                </c:pt>
                <c:pt idx="459">
                  <c:v>0.55700000000000005</c:v>
                </c:pt>
                <c:pt idx="460">
                  <c:v>0.55100000000000005</c:v>
                </c:pt>
                <c:pt idx="461">
                  <c:v>0.56899999999999995</c:v>
                </c:pt>
                <c:pt idx="462">
                  <c:v>0.57599999999999996</c:v>
                </c:pt>
                <c:pt idx="463">
                  <c:v>0.55400000000000005</c:v>
                </c:pt>
                <c:pt idx="464">
                  <c:v>0.55900000000000005</c:v>
                </c:pt>
                <c:pt idx="465">
                  <c:v>0.54500000000000004</c:v>
                </c:pt>
                <c:pt idx="466">
                  <c:v>0.56299999999999994</c:v>
                </c:pt>
                <c:pt idx="467">
                  <c:v>0.57099999999999995</c:v>
                </c:pt>
                <c:pt idx="468">
                  <c:v>0.57999999999999996</c:v>
                </c:pt>
                <c:pt idx="469">
                  <c:v>0.56200000000000006</c:v>
                </c:pt>
                <c:pt idx="470">
                  <c:v>0.55000000000000004</c:v>
                </c:pt>
                <c:pt idx="471">
                  <c:v>0.55400000000000005</c:v>
                </c:pt>
                <c:pt idx="472">
                  <c:v>0.55500000000000005</c:v>
                </c:pt>
                <c:pt idx="473">
                  <c:v>0.58199999999999996</c:v>
                </c:pt>
                <c:pt idx="474">
                  <c:v>0.57499999999999996</c:v>
                </c:pt>
                <c:pt idx="475">
                  <c:v>0.54400000000000004</c:v>
                </c:pt>
                <c:pt idx="476">
                  <c:v>0.55900000000000005</c:v>
                </c:pt>
                <c:pt idx="477">
                  <c:v>0.57599999999999996</c:v>
                </c:pt>
                <c:pt idx="478">
                  <c:v>0.55200000000000005</c:v>
                </c:pt>
                <c:pt idx="479">
                  <c:v>0.55900000000000005</c:v>
                </c:pt>
                <c:pt idx="480">
                  <c:v>0.57599999999999996</c:v>
                </c:pt>
                <c:pt idx="481">
                  <c:v>0.55100000000000005</c:v>
                </c:pt>
                <c:pt idx="482">
                  <c:v>0.57799999999999996</c:v>
                </c:pt>
                <c:pt idx="483">
                  <c:v>0.53200000000000003</c:v>
                </c:pt>
                <c:pt idx="484">
                  <c:v>0.56399999999999995</c:v>
                </c:pt>
                <c:pt idx="485">
                  <c:v>0.57299999999999995</c:v>
                </c:pt>
                <c:pt idx="486">
                  <c:v>0.55800000000000005</c:v>
                </c:pt>
                <c:pt idx="487">
                  <c:v>0.52400000000000002</c:v>
                </c:pt>
                <c:pt idx="488">
                  <c:v>0.56200000000000006</c:v>
                </c:pt>
                <c:pt idx="489">
                  <c:v>0.57999999999999996</c:v>
                </c:pt>
                <c:pt idx="490">
                  <c:v>0.58899999999999997</c:v>
                </c:pt>
                <c:pt idx="491">
                  <c:v>0.55500000000000005</c:v>
                </c:pt>
                <c:pt idx="492">
                  <c:v>0.58099999999999996</c:v>
                </c:pt>
                <c:pt idx="493">
                  <c:v>0.55800000000000005</c:v>
                </c:pt>
                <c:pt idx="494">
                  <c:v>0.53600000000000003</c:v>
                </c:pt>
                <c:pt idx="495">
                  <c:v>0.57099999999999995</c:v>
                </c:pt>
                <c:pt idx="496">
                  <c:v>0.51300000000000001</c:v>
                </c:pt>
                <c:pt idx="497">
                  <c:v>0.55000000000000004</c:v>
                </c:pt>
                <c:pt idx="498">
                  <c:v>0.55700000000000005</c:v>
                </c:pt>
                <c:pt idx="499">
                  <c:v>0.55100000000000005</c:v>
                </c:pt>
                <c:pt idx="500">
                  <c:v>0.54800000000000004</c:v>
                </c:pt>
                <c:pt idx="501">
                  <c:v>0.55800000000000005</c:v>
                </c:pt>
                <c:pt idx="502">
                  <c:v>0.57299999999999995</c:v>
                </c:pt>
                <c:pt idx="503">
                  <c:v>0.55000000000000004</c:v>
                </c:pt>
                <c:pt idx="504">
                  <c:v>0.57799999999999996</c:v>
                </c:pt>
                <c:pt idx="505">
                  <c:v>0.57499999999999996</c:v>
                </c:pt>
                <c:pt idx="506">
                  <c:v>0.55900000000000005</c:v>
                </c:pt>
                <c:pt idx="507">
                  <c:v>0.53700000000000003</c:v>
                </c:pt>
                <c:pt idx="508">
                  <c:v>0.57099999999999995</c:v>
                </c:pt>
                <c:pt idx="509">
                  <c:v>0.54700000000000004</c:v>
                </c:pt>
                <c:pt idx="510">
                  <c:v>0.56499999999999995</c:v>
                </c:pt>
                <c:pt idx="511">
                  <c:v>0.52100000000000002</c:v>
                </c:pt>
                <c:pt idx="512">
                  <c:v>0.57099999999999995</c:v>
                </c:pt>
                <c:pt idx="513">
                  <c:v>0.55900000000000005</c:v>
                </c:pt>
                <c:pt idx="514">
                  <c:v>0.55000000000000004</c:v>
                </c:pt>
                <c:pt idx="515">
                  <c:v>0.56899999999999995</c:v>
                </c:pt>
                <c:pt idx="516">
                  <c:v>0.58299999999999996</c:v>
                </c:pt>
                <c:pt idx="517">
                  <c:v>0.58599999999999997</c:v>
                </c:pt>
                <c:pt idx="518">
                  <c:v>0.57999999999999996</c:v>
                </c:pt>
                <c:pt idx="519">
                  <c:v>0.56999999999999995</c:v>
                </c:pt>
                <c:pt idx="520">
                  <c:v>0.53200000000000003</c:v>
                </c:pt>
                <c:pt idx="521">
                  <c:v>0.55600000000000005</c:v>
                </c:pt>
                <c:pt idx="522">
                  <c:v>0.54300000000000004</c:v>
                </c:pt>
                <c:pt idx="523">
                  <c:v>0.54600000000000004</c:v>
                </c:pt>
                <c:pt idx="524">
                  <c:v>0.55400000000000005</c:v>
                </c:pt>
                <c:pt idx="525">
                  <c:v>0.59499999999999997</c:v>
                </c:pt>
                <c:pt idx="526">
                  <c:v>0.56200000000000006</c:v>
                </c:pt>
                <c:pt idx="527">
                  <c:v>0.53900000000000003</c:v>
                </c:pt>
                <c:pt idx="528">
                  <c:v>0.55200000000000005</c:v>
                </c:pt>
                <c:pt idx="529">
                  <c:v>0.53800000000000003</c:v>
                </c:pt>
                <c:pt idx="530">
                  <c:v>0.55800000000000005</c:v>
                </c:pt>
                <c:pt idx="531">
                  <c:v>0.55900000000000005</c:v>
                </c:pt>
                <c:pt idx="532">
                  <c:v>0.55100000000000005</c:v>
                </c:pt>
                <c:pt idx="533">
                  <c:v>0.55300000000000005</c:v>
                </c:pt>
                <c:pt idx="534">
                  <c:v>0.56899999999999995</c:v>
                </c:pt>
                <c:pt idx="535">
                  <c:v>0.56100000000000005</c:v>
                </c:pt>
                <c:pt idx="536">
                  <c:v>0.54700000000000004</c:v>
                </c:pt>
                <c:pt idx="537">
                  <c:v>0.56899999999999995</c:v>
                </c:pt>
                <c:pt idx="538">
                  <c:v>0.59399999999999997</c:v>
                </c:pt>
                <c:pt idx="539">
                  <c:v>0.55800000000000005</c:v>
                </c:pt>
                <c:pt idx="540">
                  <c:v>0.49399999999999999</c:v>
                </c:pt>
                <c:pt idx="541">
                  <c:v>0.53700000000000003</c:v>
                </c:pt>
                <c:pt idx="542">
                  <c:v>0.57799999999999996</c:v>
                </c:pt>
                <c:pt idx="543">
                  <c:v>0.52600000000000002</c:v>
                </c:pt>
                <c:pt idx="544">
                  <c:v>0.57299999999999995</c:v>
                </c:pt>
                <c:pt idx="545">
                  <c:v>0.54600000000000004</c:v>
                </c:pt>
                <c:pt idx="546">
                  <c:v>0.54600000000000004</c:v>
                </c:pt>
                <c:pt idx="547">
                  <c:v>0.57499999999999996</c:v>
                </c:pt>
                <c:pt idx="548">
                  <c:v>0.53100000000000003</c:v>
                </c:pt>
                <c:pt idx="549">
                  <c:v>0.55800000000000005</c:v>
                </c:pt>
                <c:pt idx="550">
                  <c:v>0.58399999999999996</c:v>
                </c:pt>
                <c:pt idx="551">
                  <c:v>0.55000000000000004</c:v>
                </c:pt>
                <c:pt idx="552">
                  <c:v>0.56100000000000005</c:v>
                </c:pt>
                <c:pt idx="553">
                  <c:v>0.59099999999999997</c:v>
                </c:pt>
                <c:pt idx="554">
                  <c:v>0.54500000000000004</c:v>
                </c:pt>
                <c:pt idx="555">
                  <c:v>0.56100000000000005</c:v>
                </c:pt>
                <c:pt idx="556">
                  <c:v>0.55500000000000005</c:v>
                </c:pt>
                <c:pt idx="557">
                  <c:v>0.54200000000000004</c:v>
                </c:pt>
                <c:pt idx="558">
                  <c:v>0.57299999999999995</c:v>
                </c:pt>
                <c:pt idx="559">
                  <c:v>0.53200000000000003</c:v>
                </c:pt>
                <c:pt idx="560">
                  <c:v>0.56499999999999995</c:v>
                </c:pt>
                <c:pt idx="561">
                  <c:v>0.54600000000000004</c:v>
                </c:pt>
                <c:pt idx="562">
                  <c:v>0.57299999999999995</c:v>
                </c:pt>
                <c:pt idx="563">
                  <c:v>0.56200000000000006</c:v>
                </c:pt>
                <c:pt idx="564">
                  <c:v>0.55700000000000005</c:v>
                </c:pt>
                <c:pt idx="565">
                  <c:v>0.52900000000000003</c:v>
                </c:pt>
                <c:pt idx="566">
                  <c:v>0.54500000000000004</c:v>
                </c:pt>
                <c:pt idx="567">
                  <c:v>0.55700000000000005</c:v>
                </c:pt>
                <c:pt idx="568">
                  <c:v>0.54300000000000004</c:v>
                </c:pt>
                <c:pt idx="569">
                  <c:v>0.58499999999999996</c:v>
                </c:pt>
                <c:pt idx="570">
                  <c:v>0.56499999999999995</c:v>
                </c:pt>
                <c:pt idx="571">
                  <c:v>0.54300000000000004</c:v>
                </c:pt>
                <c:pt idx="572">
                  <c:v>0.55700000000000005</c:v>
                </c:pt>
                <c:pt idx="573">
                  <c:v>0.56799999999999995</c:v>
                </c:pt>
                <c:pt idx="574">
                  <c:v>0.55500000000000005</c:v>
                </c:pt>
                <c:pt idx="575">
                  <c:v>0.55000000000000004</c:v>
                </c:pt>
                <c:pt idx="576">
                  <c:v>0.57799999999999996</c:v>
                </c:pt>
                <c:pt idx="577">
                  <c:v>0.55100000000000005</c:v>
                </c:pt>
                <c:pt idx="578">
                  <c:v>0.56100000000000005</c:v>
                </c:pt>
                <c:pt idx="579">
                  <c:v>0.57699999999999996</c:v>
                </c:pt>
                <c:pt idx="580">
                  <c:v>0.51500000000000001</c:v>
                </c:pt>
                <c:pt idx="581">
                  <c:v>0.59499999999999997</c:v>
                </c:pt>
                <c:pt idx="582">
                  <c:v>0.59099999999999997</c:v>
                </c:pt>
                <c:pt idx="583">
                  <c:v>0.55800000000000005</c:v>
                </c:pt>
                <c:pt idx="584">
                  <c:v>0.53100000000000003</c:v>
                </c:pt>
                <c:pt idx="585">
                  <c:v>0.58199999999999996</c:v>
                </c:pt>
                <c:pt idx="586">
                  <c:v>0.57899999999999996</c:v>
                </c:pt>
                <c:pt idx="587">
                  <c:v>0.55500000000000005</c:v>
                </c:pt>
                <c:pt idx="588">
                  <c:v>0.59499999999999997</c:v>
                </c:pt>
                <c:pt idx="589">
                  <c:v>0.57399999999999995</c:v>
                </c:pt>
                <c:pt idx="590">
                  <c:v>0.58299999999999996</c:v>
                </c:pt>
                <c:pt idx="591">
                  <c:v>0.54500000000000004</c:v>
                </c:pt>
                <c:pt idx="592">
                  <c:v>0.56699999999999995</c:v>
                </c:pt>
                <c:pt idx="593">
                  <c:v>0.59199999999999997</c:v>
                </c:pt>
                <c:pt idx="594">
                  <c:v>0.55200000000000005</c:v>
                </c:pt>
                <c:pt idx="595">
                  <c:v>0.58099999999999996</c:v>
                </c:pt>
                <c:pt idx="596">
                  <c:v>0.52700000000000002</c:v>
                </c:pt>
                <c:pt idx="597">
                  <c:v>0.58499999999999996</c:v>
                </c:pt>
                <c:pt idx="598">
                  <c:v>0.56899999999999995</c:v>
                </c:pt>
                <c:pt idx="599">
                  <c:v>0.57499999999999996</c:v>
                </c:pt>
                <c:pt idx="600">
                  <c:v>0.53900000000000003</c:v>
                </c:pt>
                <c:pt idx="601">
                  <c:v>0.57299999999999995</c:v>
                </c:pt>
                <c:pt idx="602">
                  <c:v>0.54</c:v>
                </c:pt>
                <c:pt idx="603">
                  <c:v>0.58699999999999997</c:v>
                </c:pt>
                <c:pt idx="604">
                  <c:v>0.57299999999999995</c:v>
                </c:pt>
                <c:pt idx="605">
                  <c:v>0.59799999999999998</c:v>
                </c:pt>
                <c:pt idx="606">
                  <c:v>0.54900000000000004</c:v>
                </c:pt>
                <c:pt idx="607">
                  <c:v>0.56200000000000006</c:v>
                </c:pt>
                <c:pt idx="608">
                  <c:v>0.55800000000000005</c:v>
                </c:pt>
                <c:pt idx="609">
                  <c:v>0.56100000000000005</c:v>
                </c:pt>
                <c:pt idx="610">
                  <c:v>0.56000000000000005</c:v>
                </c:pt>
                <c:pt idx="611">
                  <c:v>0.55200000000000005</c:v>
                </c:pt>
                <c:pt idx="612">
                  <c:v>0.58899999999999997</c:v>
                </c:pt>
                <c:pt idx="613">
                  <c:v>0.56599999999999995</c:v>
                </c:pt>
                <c:pt idx="614">
                  <c:v>0.54700000000000004</c:v>
                </c:pt>
                <c:pt idx="615">
                  <c:v>0.56299999999999994</c:v>
                </c:pt>
                <c:pt idx="616">
                  <c:v>0.52800000000000002</c:v>
                </c:pt>
                <c:pt idx="617">
                  <c:v>0.55200000000000005</c:v>
                </c:pt>
                <c:pt idx="618">
                  <c:v>0.56999999999999995</c:v>
                </c:pt>
                <c:pt idx="619">
                  <c:v>0.56000000000000005</c:v>
                </c:pt>
                <c:pt idx="620">
                  <c:v>0.56399999999999995</c:v>
                </c:pt>
                <c:pt idx="621">
                  <c:v>0.59599999999999997</c:v>
                </c:pt>
                <c:pt idx="622">
                  <c:v>0.55900000000000005</c:v>
                </c:pt>
                <c:pt idx="623">
                  <c:v>0.56999999999999995</c:v>
                </c:pt>
                <c:pt idx="624">
                  <c:v>0.57499999999999996</c:v>
                </c:pt>
                <c:pt idx="625">
                  <c:v>0.54200000000000004</c:v>
                </c:pt>
                <c:pt idx="626">
                  <c:v>0.55300000000000005</c:v>
                </c:pt>
                <c:pt idx="627">
                  <c:v>0.58199999999999996</c:v>
                </c:pt>
                <c:pt idx="628">
                  <c:v>0.54400000000000004</c:v>
                </c:pt>
                <c:pt idx="629">
                  <c:v>0.57399999999999995</c:v>
                </c:pt>
                <c:pt idx="630">
                  <c:v>0.53200000000000003</c:v>
                </c:pt>
                <c:pt idx="631">
                  <c:v>0.55500000000000005</c:v>
                </c:pt>
                <c:pt idx="632">
                  <c:v>0.54800000000000004</c:v>
                </c:pt>
                <c:pt idx="633">
                  <c:v>0.56499999999999995</c:v>
                </c:pt>
                <c:pt idx="634">
                  <c:v>0.54100000000000004</c:v>
                </c:pt>
                <c:pt idx="635">
                  <c:v>0.57699999999999996</c:v>
                </c:pt>
                <c:pt idx="636">
                  <c:v>0.54100000000000004</c:v>
                </c:pt>
                <c:pt idx="637">
                  <c:v>0.56999999999999995</c:v>
                </c:pt>
                <c:pt idx="638">
                  <c:v>0.49299999999999999</c:v>
                </c:pt>
                <c:pt idx="639">
                  <c:v>0.56599999999999995</c:v>
                </c:pt>
                <c:pt idx="640">
                  <c:v>0.55900000000000005</c:v>
                </c:pt>
                <c:pt idx="641">
                  <c:v>0.56799999999999995</c:v>
                </c:pt>
                <c:pt idx="642">
                  <c:v>0.56699999999999995</c:v>
                </c:pt>
                <c:pt idx="643">
                  <c:v>0.53200000000000003</c:v>
                </c:pt>
                <c:pt idx="644">
                  <c:v>0.56299999999999994</c:v>
                </c:pt>
                <c:pt idx="645">
                  <c:v>0.57799999999999996</c:v>
                </c:pt>
                <c:pt idx="646">
                  <c:v>0.59199999999999997</c:v>
                </c:pt>
                <c:pt idx="647">
                  <c:v>0.56100000000000005</c:v>
                </c:pt>
                <c:pt idx="648">
                  <c:v>0.52900000000000003</c:v>
                </c:pt>
                <c:pt idx="649">
                  <c:v>0.55700000000000005</c:v>
                </c:pt>
                <c:pt idx="650">
                  <c:v>0.55500000000000005</c:v>
                </c:pt>
                <c:pt idx="651">
                  <c:v>0.56299999999999994</c:v>
                </c:pt>
                <c:pt idx="652">
                  <c:v>0.54700000000000004</c:v>
                </c:pt>
                <c:pt idx="653">
                  <c:v>0.57399999999999995</c:v>
                </c:pt>
                <c:pt idx="654">
                  <c:v>0.56999999999999995</c:v>
                </c:pt>
                <c:pt idx="655">
                  <c:v>0.57099999999999995</c:v>
                </c:pt>
                <c:pt idx="656">
                  <c:v>0.55400000000000005</c:v>
                </c:pt>
                <c:pt idx="657">
                  <c:v>0.55600000000000005</c:v>
                </c:pt>
                <c:pt idx="658">
                  <c:v>0.55200000000000005</c:v>
                </c:pt>
                <c:pt idx="659">
                  <c:v>0.58599999999999997</c:v>
                </c:pt>
                <c:pt idx="660">
                  <c:v>0.54</c:v>
                </c:pt>
                <c:pt idx="661">
                  <c:v>0.60399999999999998</c:v>
                </c:pt>
                <c:pt idx="662">
                  <c:v>0.60399999999999998</c:v>
                </c:pt>
                <c:pt idx="663">
                  <c:v>0.56399999999999995</c:v>
                </c:pt>
                <c:pt idx="664">
                  <c:v>0.55600000000000005</c:v>
                </c:pt>
                <c:pt idx="665">
                  <c:v>0.55100000000000005</c:v>
                </c:pt>
                <c:pt idx="666">
                  <c:v>0.58099999999999996</c:v>
                </c:pt>
                <c:pt idx="667">
                  <c:v>0.56699999999999995</c:v>
                </c:pt>
                <c:pt idx="668">
                  <c:v>0.53600000000000003</c:v>
                </c:pt>
                <c:pt idx="669">
                  <c:v>0.54</c:v>
                </c:pt>
                <c:pt idx="670">
                  <c:v>0.55000000000000004</c:v>
                </c:pt>
                <c:pt idx="671">
                  <c:v>0.52900000000000003</c:v>
                </c:pt>
                <c:pt idx="672">
                  <c:v>0.53600000000000003</c:v>
                </c:pt>
                <c:pt idx="673">
                  <c:v>0.58699999999999997</c:v>
                </c:pt>
                <c:pt idx="674">
                  <c:v>0.58799999999999997</c:v>
                </c:pt>
                <c:pt idx="675">
                  <c:v>0.55800000000000005</c:v>
                </c:pt>
                <c:pt idx="676">
                  <c:v>0.58699999999999997</c:v>
                </c:pt>
                <c:pt idx="677">
                  <c:v>0.57199999999999995</c:v>
                </c:pt>
                <c:pt idx="678">
                  <c:v>0.60199999999999998</c:v>
                </c:pt>
                <c:pt idx="679">
                  <c:v>0.56699999999999995</c:v>
                </c:pt>
                <c:pt idx="680">
                  <c:v>0.56599999999999995</c:v>
                </c:pt>
                <c:pt idx="681">
                  <c:v>0.55600000000000005</c:v>
                </c:pt>
                <c:pt idx="682">
                  <c:v>0.54700000000000004</c:v>
                </c:pt>
                <c:pt idx="683">
                  <c:v>0.58399999999999996</c:v>
                </c:pt>
                <c:pt idx="684">
                  <c:v>0.57699999999999996</c:v>
                </c:pt>
                <c:pt idx="685">
                  <c:v>0.56000000000000005</c:v>
                </c:pt>
                <c:pt idx="686">
                  <c:v>0.54700000000000004</c:v>
                </c:pt>
                <c:pt idx="687">
                  <c:v>0.58099999999999996</c:v>
                </c:pt>
                <c:pt idx="688">
                  <c:v>0.56299999999999994</c:v>
                </c:pt>
                <c:pt idx="689">
                  <c:v>0.54400000000000004</c:v>
                </c:pt>
                <c:pt idx="690">
                  <c:v>0.57699999999999996</c:v>
                </c:pt>
                <c:pt idx="691">
                  <c:v>0.56699999999999995</c:v>
                </c:pt>
                <c:pt idx="692">
                  <c:v>0.57799999999999996</c:v>
                </c:pt>
                <c:pt idx="693">
                  <c:v>0.53800000000000003</c:v>
                </c:pt>
                <c:pt idx="694">
                  <c:v>0.55800000000000005</c:v>
                </c:pt>
                <c:pt idx="695">
                  <c:v>0.56299999999999994</c:v>
                </c:pt>
                <c:pt idx="696">
                  <c:v>0.55000000000000004</c:v>
                </c:pt>
                <c:pt idx="697">
                  <c:v>0.56100000000000005</c:v>
                </c:pt>
                <c:pt idx="698">
                  <c:v>0.55200000000000005</c:v>
                </c:pt>
                <c:pt idx="699">
                  <c:v>0.56200000000000006</c:v>
                </c:pt>
                <c:pt idx="700">
                  <c:v>0.59299999999999997</c:v>
                </c:pt>
                <c:pt idx="701">
                  <c:v>0.53200000000000003</c:v>
                </c:pt>
                <c:pt idx="702">
                  <c:v>0.56299999999999994</c:v>
                </c:pt>
                <c:pt idx="703">
                  <c:v>0.55200000000000005</c:v>
                </c:pt>
                <c:pt idx="704">
                  <c:v>0.58399999999999996</c:v>
                </c:pt>
                <c:pt idx="705">
                  <c:v>0.55800000000000005</c:v>
                </c:pt>
                <c:pt idx="706">
                  <c:v>0.51</c:v>
                </c:pt>
                <c:pt idx="707">
                  <c:v>0.55600000000000005</c:v>
                </c:pt>
                <c:pt idx="708">
                  <c:v>0.55800000000000005</c:v>
                </c:pt>
                <c:pt idx="709">
                  <c:v>0.57099999999999995</c:v>
                </c:pt>
                <c:pt idx="710">
                  <c:v>0.59</c:v>
                </c:pt>
                <c:pt idx="711">
                  <c:v>0.53800000000000003</c:v>
                </c:pt>
                <c:pt idx="712">
                  <c:v>0.53300000000000003</c:v>
                </c:pt>
                <c:pt idx="713">
                  <c:v>0.56399999999999995</c:v>
                </c:pt>
                <c:pt idx="714">
                  <c:v>0.55000000000000004</c:v>
                </c:pt>
                <c:pt idx="715">
                  <c:v>0.53100000000000003</c:v>
                </c:pt>
                <c:pt idx="716">
                  <c:v>0.56899999999999995</c:v>
                </c:pt>
                <c:pt idx="717">
                  <c:v>0.59499999999999997</c:v>
                </c:pt>
                <c:pt idx="718">
                  <c:v>0.58499999999999996</c:v>
                </c:pt>
                <c:pt idx="719">
                  <c:v>0.55800000000000005</c:v>
                </c:pt>
                <c:pt idx="720">
                  <c:v>0.57299999999999995</c:v>
                </c:pt>
                <c:pt idx="721">
                  <c:v>0.55200000000000005</c:v>
                </c:pt>
                <c:pt idx="722">
                  <c:v>0.57799999999999996</c:v>
                </c:pt>
                <c:pt idx="723">
                  <c:v>0.52400000000000002</c:v>
                </c:pt>
                <c:pt idx="724">
                  <c:v>0.54600000000000004</c:v>
                </c:pt>
                <c:pt idx="725">
                  <c:v>0.59299999999999997</c:v>
                </c:pt>
                <c:pt idx="726">
                  <c:v>0.56299999999999994</c:v>
                </c:pt>
                <c:pt idx="727">
                  <c:v>0.61</c:v>
                </c:pt>
                <c:pt idx="728">
                  <c:v>0.55100000000000005</c:v>
                </c:pt>
                <c:pt idx="729">
                  <c:v>0.58899999999999997</c:v>
                </c:pt>
                <c:pt idx="730">
                  <c:v>0.56899999999999995</c:v>
                </c:pt>
                <c:pt idx="731">
                  <c:v>0.55500000000000005</c:v>
                </c:pt>
                <c:pt idx="732">
                  <c:v>0.56599999999999995</c:v>
                </c:pt>
                <c:pt idx="733">
                  <c:v>0.53900000000000003</c:v>
                </c:pt>
                <c:pt idx="734">
                  <c:v>0.58299999999999996</c:v>
                </c:pt>
                <c:pt idx="735">
                  <c:v>0.54700000000000004</c:v>
                </c:pt>
                <c:pt idx="736">
                  <c:v>0.57199999999999995</c:v>
                </c:pt>
                <c:pt idx="737">
                  <c:v>0.58599999999999997</c:v>
                </c:pt>
                <c:pt idx="738">
                  <c:v>0.52300000000000002</c:v>
                </c:pt>
                <c:pt idx="739">
                  <c:v>0.53300000000000003</c:v>
                </c:pt>
                <c:pt idx="740">
                  <c:v>0.56599999999999995</c:v>
                </c:pt>
                <c:pt idx="741">
                  <c:v>0.57899999999999996</c:v>
                </c:pt>
                <c:pt idx="742">
                  <c:v>0.57299999999999995</c:v>
                </c:pt>
                <c:pt idx="743">
                  <c:v>0.53900000000000003</c:v>
                </c:pt>
                <c:pt idx="744">
                  <c:v>0.58499999999999996</c:v>
                </c:pt>
                <c:pt idx="745">
                  <c:v>0.55000000000000004</c:v>
                </c:pt>
                <c:pt idx="746">
                  <c:v>0.53900000000000003</c:v>
                </c:pt>
                <c:pt idx="747">
                  <c:v>0.56699999999999995</c:v>
                </c:pt>
                <c:pt idx="748">
                  <c:v>0.55700000000000005</c:v>
                </c:pt>
                <c:pt idx="749">
                  <c:v>0.53600000000000003</c:v>
                </c:pt>
                <c:pt idx="750">
                  <c:v>0.58499999999999996</c:v>
                </c:pt>
                <c:pt idx="751">
                  <c:v>0.52100000000000002</c:v>
                </c:pt>
                <c:pt idx="752">
                  <c:v>0.57599999999999996</c:v>
                </c:pt>
                <c:pt idx="753">
                  <c:v>0.58199999999999996</c:v>
                </c:pt>
                <c:pt idx="754">
                  <c:v>0.54700000000000004</c:v>
                </c:pt>
                <c:pt idx="755">
                  <c:v>0.56399999999999995</c:v>
                </c:pt>
                <c:pt idx="756">
                  <c:v>0.56799999999999995</c:v>
                </c:pt>
                <c:pt idx="757">
                  <c:v>0.56599999999999995</c:v>
                </c:pt>
                <c:pt idx="758">
                  <c:v>0.55600000000000005</c:v>
                </c:pt>
                <c:pt idx="759">
                  <c:v>0.56899999999999995</c:v>
                </c:pt>
                <c:pt idx="760">
                  <c:v>0.55200000000000005</c:v>
                </c:pt>
                <c:pt idx="761">
                  <c:v>0.59599999999999997</c:v>
                </c:pt>
                <c:pt idx="762">
                  <c:v>0.51500000000000001</c:v>
                </c:pt>
                <c:pt idx="763">
                  <c:v>0.53700000000000003</c:v>
                </c:pt>
                <c:pt idx="764">
                  <c:v>0.59399999999999997</c:v>
                </c:pt>
                <c:pt idx="765">
                  <c:v>0.59799999999999998</c:v>
                </c:pt>
                <c:pt idx="766">
                  <c:v>0.54700000000000004</c:v>
                </c:pt>
                <c:pt idx="767">
                  <c:v>0.6</c:v>
                </c:pt>
                <c:pt idx="768">
                  <c:v>0.54700000000000004</c:v>
                </c:pt>
                <c:pt idx="769">
                  <c:v>0.54900000000000004</c:v>
                </c:pt>
                <c:pt idx="770">
                  <c:v>0.53900000000000003</c:v>
                </c:pt>
                <c:pt idx="771">
                  <c:v>0.57199999999999995</c:v>
                </c:pt>
                <c:pt idx="772">
                  <c:v>0.54600000000000004</c:v>
                </c:pt>
                <c:pt idx="773">
                  <c:v>0.53600000000000003</c:v>
                </c:pt>
                <c:pt idx="774">
                  <c:v>0.52700000000000002</c:v>
                </c:pt>
                <c:pt idx="775">
                  <c:v>0.55300000000000005</c:v>
                </c:pt>
                <c:pt idx="776">
                  <c:v>0.55500000000000005</c:v>
                </c:pt>
                <c:pt idx="777">
                  <c:v>0.57499999999999996</c:v>
                </c:pt>
                <c:pt idx="778">
                  <c:v>0.54700000000000004</c:v>
                </c:pt>
                <c:pt idx="779">
                  <c:v>0.59</c:v>
                </c:pt>
                <c:pt idx="780">
                  <c:v>0.56799999999999995</c:v>
                </c:pt>
                <c:pt idx="781">
                  <c:v>0.55400000000000005</c:v>
                </c:pt>
                <c:pt idx="782">
                  <c:v>0.58399999999999996</c:v>
                </c:pt>
                <c:pt idx="783">
                  <c:v>0.54500000000000004</c:v>
                </c:pt>
                <c:pt idx="784">
                  <c:v>0.57299999999999995</c:v>
                </c:pt>
                <c:pt idx="785">
                  <c:v>0.57799999999999996</c:v>
                </c:pt>
                <c:pt idx="786">
                  <c:v>0.56799999999999995</c:v>
                </c:pt>
                <c:pt idx="787">
                  <c:v>0.55600000000000005</c:v>
                </c:pt>
                <c:pt idx="788">
                  <c:v>0.56200000000000006</c:v>
                </c:pt>
                <c:pt idx="789">
                  <c:v>0.58699999999999997</c:v>
                </c:pt>
                <c:pt idx="790">
                  <c:v>0.54100000000000004</c:v>
                </c:pt>
                <c:pt idx="791">
                  <c:v>0.55700000000000005</c:v>
                </c:pt>
                <c:pt idx="792">
                  <c:v>0.56999999999999995</c:v>
                </c:pt>
                <c:pt idx="793">
                  <c:v>0.57199999999999995</c:v>
                </c:pt>
                <c:pt idx="794">
                  <c:v>0.55800000000000005</c:v>
                </c:pt>
                <c:pt idx="795">
                  <c:v>0.55900000000000005</c:v>
                </c:pt>
                <c:pt idx="796">
                  <c:v>0.52800000000000002</c:v>
                </c:pt>
                <c:pt idx="797">
                  <c:v>0.58799999999999997</c:v>
                </c:pt>
                <c:pt idx="798">
                  <c:v>0.57099999999999995</c:v>
                </c:pt>
                <c:pt idx="799">
                  <c:v>0.53100000000000003</c:v>
                </c:pt>
                <c:pt idx="800">
                  <c:v>0.57299999999999995</c:v>
                </c:pt>
                <c:pt idx="801">
                  <c:v>0.57499999999999996</c:v>
                </c:pt>
                <c:pt idx="802">
                  <c:v>0.55000000000000004</c:v>
                </c:pt>
                <c:pt idx="803">
                  <c:v>0.56499999999999995</c:v>
                </c:pt>
                <c:pt idx="804">
                  <c:v>0.54200000000000004</c:v>
                </c:pt>
                <c:pt idx="805">
                  <c:v>0.55900000000000005</c:v>
                </c:pt>
                <c:pt idx="806">
                  <c:v>0.59499999999999997</c:v>
                </c:pt>
                <c:pt idx="807">
                  <c:v>0.55200000000000005</c:v>
                </c:pt>
                <c:pt idx="808">
                  <c:v>0.53</c:v>
                </c:pt>
                <c:pt idx="809">
                  <c:v>0.57799999999999996</c:v>
                </c:pt>
                <c:pt idx="810">
                  <c:v>0.55500000000000005</c:v>
                </c:pt>
                <c:pt idx="811">
                  <c:v>0.55700000000000005</c:v>
                </c:pt>
                <c:pt idx="812">
                  <c:v>0.53800000000000003</c:v>
                </c:pt>
                <c:pt idx="813">
                  <c:v>0.57499999999999996</c:v>
                </c:pt>
                <c:pt idx="814">
                  <c:v>0.59299999999999997</c:v>
                </c:pt>
                <c:pt idx="815">
                  <c:v>0.58099999999999996</c:v>
                </c:pt>
                <c:pt idx="816">
                  <c:v>0.55000000000000004</c:v>
                </c:pt>
                <c:pt idx="817">
                  <c:v>0.56200000000000006</c:v>
                </c:pt>
                <c:pt idx="818">
                  <c:v>0.56200000000000006</c:v>
                </c:pt>
                <c:pt idx="819">
                  <c:v>0.55700000000000005</c:v>
                </c:pt>
                <c:pt idx="820">
                  <c:v>0.56599999999999995</c:v>
                </c:pt>
                <c:pt idx="821">
                  <c:v>0.54100000000000004</c:v>
                </c:pt>
                <c:pt idx="822">
                  <c:v>0.57399999999999995</c:v>
                </c:pt>
                <c:pt idx="823">
                  <c:v>0.52100000000000002</c:v>
                </c:pt>
                <c:pt idx="824">
                  <c:v>0.55600000000000005</c:v>
                </c:pt>
                <c:pt idx="825">
                  <c:v>0.58199999999999996</c:v>
                </c:pt>
                <c:pt idx="826">
                  <c:v>0.54</c:v>
                </c:pt>
                <c:pt idx="827">
                  <c:v>0.54100000000000004</c:v>
                </c:pt>
                <c:pt idx="828">
                  <c:v>0.56100000000000005</c:v>
                </c:pt>
                <c:pt idx="829">
                  <c:v>0.55300000000000005</c:v>
                </c:pt>
                <c:pt idx="830">
                  <c:v>0.55800000000000005</c:v>
                </c:pt>
                <c:pt idx="831">
                  <c:v>0.53200000000000003</c:v>
                </c:pt>
                <c:pt idx="832">
                  <c:v>0.57899999999999996</c:v>
                </c:pt>
                <c:pt idx="833">
                  <c:v>0.55200000000000005</c:v>
                </c:pt>
                <c:pt idx="834">
                  <c:v>0.53400000000000003</c:v>
                </c:pt>
                <c:pt idx="835">
                  <c:v>0.55000000000000004</c:v>
                </c:pt>
                <c:pt idx="836">
                  <c:v>0.54400000000000004</c:v>
                </c:pt>
                <c:pt idx="837">
                  <c:v>0.55200000000000005</c:v>
                </c:pt>
                <c:pt idx="838">
                  <c:v>0.54700000000000004</c:v>
                </c:pt>
                <c:pt idx="839">
                  <c:v>0.56399999999999995</c:v>
                </c:pt>
                <c:pt idx="840">
                  <c:v>0.53400000000000003</c:v>
                </c:pt>
                <c:pt idx="841">
                  <c:v>0.54800000000000004</c:v>
                </c:pt>
                <c:pt idx="842">
                  <c:v>0.56599999999999995</c:v>
                </c:pt>
                <c:pt idx="843">
                  <c:v>0.55600000000000005</c:v>
                </c:pt>
                <c:pt idx="844">
                  <c:v>0.58199999999999996</c:v>
                </c:pt>
                <c:pt idx="845">
                  <c:v>0.56299999999999994</c:v>
                </c:pt>
                <c:pt idx="846">
                  <c:v>0.58499999999999996</c:v>
                </c:pt>
                <c:pt idx="847">
                  <c:v>0.55100000000000005</c:v>
                </c:pt>
                <c:pt idx="848">
                  <c:v>0.58899999999999997</c:v>
                </c:pt>
                <c:pt idx="849">
                  <c:v>0.55900000000000005</c:v>
                </c:pt>
                <c:pt idx="850">
                  <c:v>0.54800000000000004</c:v>
                </c:pt>
                <c:pt idx="851">
                  <c:v>0.54800000000000004</c:v>
                </c:pt>
                <c:pt idx="852">
                  <c:v>0.56399999999999995</c:v>
                </c:pt>
                <c:pt idx="853">
                  <c:v>0.56000000000000005</c:v>
                </c:pt>
                <c:pt idx="854">
                  <c:v>0.53200000000000003</c:v>
                </c:pt>
                <c:pt idx="855">
                  <c:v>0.57099999999999995</c:v>
                </c:pt>
                <c:pt idx="856">
                  <c:v>0.60099999999999998</c:v>
                </c:pt>
                <c:pt idx="857">
                  <c:v>0.57399999999999995</c:v>
                </c:pt>
                <c:pt idx="858">
                  <c:v>0.58399999999999996</c:v>
                </c:pt>
                <c:pt idx="859">
                  <c:v>0.58699999999999997</c:v>
                </c:pt>
                <c:pt idx="860">
                  <c:v>0.55400000000000005</c:v>
                </c:pt>
                <c:pt idx="861">
                  <c:v>0.54300000000000004</c:v>
                </c:pt>
                <c:pt idx="862">
                  <c:v>0.51200000000000001</c:v>
                </c:pt>
                <c:pt idx="863">
                  <c:v>0.54400000000000004</c:v>
                </c:pt>
                <c:pt idx="864">
                  <c:v>0.60099999999999998</c:v>
                </c:pt>
                <c:pt idx="865">
                  <c:v>0.53300000000000003</c:v>
                </c:pt>
                <c:pt idx="866">
                  <c:v>0.59</c:v>
                </c:pt>
                <c:pt idx="867">
                  <c:v>0.56899999999999995</c:v>
                </c:pt>
                <c:pt idx="868">
                  <c:v>0.53900000000000003</c:v>
                </c:pt>
                <c:pt idx="869">
                  <c:v>0.56399999999999995</c:v>
                </c:pt>
                <c:pt idx="870">
                  <c:v>0.57599999999999996</c:v>
                </c:pt>
                <c:pt idx="871">
                  <c:v>0.54300000000000004</c:v>
                </c:pt>
                <c:pt idx="872">
                  <c:v>0.57499999999999996</c:v>
                </c:pt>
                <c:pt idx="873">
                  <c:v>0.52900000000000003</c:v>
                </c:pt>
                <c:pt idx="874">
                  <c:v>0.55100000000000005</c:v>
                </c:pt>
                <c:pt idx="875">
                  <c:v>0.58699999999999997</c:v>
                </c:pt>
                <c:pt idx="876">
                  <c:v>0.56799999999999995</c:v>
                </c:pt>
                <c:pt idx="877">
                  <c:v>0.57899999999999996</c:v>
                </c:pt>
                <c:pt idx="878">
                  <c:v>0.57599999999999996</c:v>
                </c:pt>
                <c:pt idx="879">
                  <c:v>0.55000000000000004</c:v>
                </c:pt>
                <c:pt idx="880">
                  <c:v>0.57499999999999996</c:v>
                </c:pt>
                <c:pt idx="881">
                  <c:v>0.56699999999999995</c:v>
                </c:pt>
                <c:pt idx="882">
                  <c:v>0.52500000000000002</c:v>
                </c:pt>
                <c:pt idx="883">
                  <c:v>0.56899999999999995</c:v>
                </c:pt>
                <c:pt idx="884">
                  <c:v>0.56499999999999995</c:v>
                </c:pt>
                <c:pt idx="885">
                  <c:v>0.54800000000000004</c:v>
                </c:pt>
                <c:pt idx="886">
                  <c:v>0.53200000000000003</c:v>
                </c:pt>
                <c:pt idx="887">
                  <c:v>0.55900000000000005</c:v>
                </c:pt>
                <c:pt idx="888">
                  <c:v>0.59099999999999997</c:v>
                </c:pt>
                <c:pt idx="889">
                  <c:v>0.52200000000000002</c:v>
                </c:pt>
                <c:pt idx="890">
                  <c:v>0.59099999999999997</c:v>
                </c:pt>
                <c:pt idx="891">
                  <c:v>0.55200000000000005</c:v>
                </c:pt>
                <c:pt idx="892">
                  <c:v>0.57699999999999996</c:v>
                </c:pt>
                <c:pt idx="893">
                  <c:v>0.58299999999999996</c:v>
                </c:pt>
                <c:pt idx="894">
                  <c:v>0.61099999999999999</c:v>
                </c:pt>
                <c:pt idx="895">
                  <c:v>0.54700000000000004</c:v>
                </c:pt>
                <c:pt idx="896">
                  <c:v>0.55800000000000005</c:v>
                </c:pt>
                <c:pt idx="897">
                  <c:v>0.54700000000000004</c:v>
                </c:pt>
                <c:pt idx="898">
                  <c:v>0.51300000000000001</c:v>
                </c:pt>
                <c:pt idx="899">
                  <c:v>0.57199999999999995</c:v>
                </c:pt>
                <c:pt idx="900">
                  <c:v>0.53900000000000003</c:v>
                </c:pt>
                <c:pt idx="901">
                  <c:v>0.58699999999999997</c:v>
                </c:pt>
                <c:pt idx="902">
                  <c:v>0.56399999999999995</c:v>
                </c:pt>
                <c:pt idx="903">
                  <c:v>0.56499999999999995</c:v>
                </c:pt>
                <c:pt idx="904">
                  <c:v>0.54800000000000004</c:v>
                </c:pt>
                <c:pt idx="905">
                  <c:v>0.55600000000000005</c:v>
                </c:pt>
                <c:pt idx="906">
                  <c:v>0.55800000000000005</c:v>
                </c:pt>
                <c:pt idx="907">
                  <c:v>0.54400000000000004</c:v>
                </c:pt>
                <c:pt idx="908">
                  <c:v>0.54700000000000004</c:v>
                </c:pt>
                <c:pt idx="909">
                  <c:v>0.57099999999999995</c:v>
                </c:pt>
                <c:pt idx="910">
                  <c:v>0.58399999999999996</c:v>
                </c:pt>
                <c:pt idx="911">
                  <c:v>0.55100000000000005</c:v>
                </c:pt>
                <c:pt idx="912">
                  <c:v>0.56699999999999995</c:v>
                </c:pt>
                <c:pt idx="913">
                  <c:v>0.55700000000000005</c:v>
                </c:pt>
                <c:pt idx="914">
                  <c:v>0.57399999999999995</c:v>
                </c:pt>
                <c:pt idx="915">
                  <c:v>0.57999999999999996</c:v>
                </c:pt>
                <c:pt idx="916">
                  <c:v>0.55300000000000005</c:v>
                </c:pt>
                <c:pt idx="917">
                  <c:v>0.57199999999999995</c:v>
                </c:pt>
                <c:pt idx="918">
                  <c:v>0.55800000000000005</c:v>
                </c:pt>
                <c:pt idx="919">
                  <c:v>0.56000000000000005</c:v>
                </c:pt>
                <c:pt idx="920">
                  <c:v>0.54700000000000004</c:v>
                </c:pt>
                <c:pt idx="921">
                  <c:v>0.57499999999999996</c:v>
                </c:pt>
                <c:pt idx="922">
                  <c:v>0.56000000000000005</c:v>
                </c:pt>
                <c:pt idx="923">
                  <c:v>0.55000000000000004</c:v>
                </c:pt>
                <c:pt idx="924">
                  <c:v>0.54100000000000004</c:v>
                </c:pt>
                <c:pt idx="925">
                  <c:v>0.57599999999999996</c:v>
                </c:pt>
                <c:pt idx="926">
                  <c:v>0.59799999999999998</c:v>
                </c:pt>
                <c:pt idx="927">
                  <c:v>0.58099999999999996</c:v>
                </c:pt>
                <c:pt idx="928">
                  <c:v>0.56200000000000006</c:v>
                </c:pt>
                <c:pt idx="929">
                  <c:v>0.57099999999999995</c:v>
                </c:pt>
                <c:pt idx="930">
                  <c:v>0.52900000000000003</c:v>
                </c:pt>
                <c:pt idx="931">
                  <c:v>0.55600000000000005</c:v>
                </c:pt>
                <c:pt idx="932">
                  <c:v>0.54</c:v>
                </c:pt>
                <c:pt idx="933">
                  <c:v>0.55200000000000005</c:v>
                </c:pt>
                <c:pt idx="934">
                  <c:v>0.55800000000000005</c:v>
                </c:pt>
                <c:pt idx="935">
                  <c:v>0.56499999999999995</c:v>
                </c:pt>
                <c:pt idx="936">
                  <c:v>0.54600000000000004</c:v>
                </c:pt>
                <c:pt idx="937">
                  <c:v>0.54400000000000004</c:v>
                </c:pt>
                <c:pt idx="938">
                  <c:v>0.56899999999999995</c:v>
                </c:pt>
                <c:pt idx="939">
                  <c:v>0.58899999999999997</c:v>
                </c:pt>
                <c:pt idx="940">
                  <c:v>0.57699999999999996</c:v>
                </c:pt>
                <c:pt idx="941">
                  <c:v>0.54500000000000004</c:v>
                </c:pt>
                <c:pt idx="942">
                  <c:v>0.53100000000000003</c:v>
                </c:pt>
                <c:pt idx="943">
                  <c:v>0.53300000000000003</c:v>
                </c:pt>
                <c:pt idx="944">
                  <c:v>0.54800000000000004</c:v>
                </c:pt>
                <c:pt idx="945">
                  <c:v>0.58699999999999997</c:v>
                </c:pt>
                <c:pt idx="946">
                  <c:v>0.55700000000000005</c:v>
                </c:pt>
                <c:pt idx="947">
                  <c:v>0.55000000000000004</c:v>
                </c:pt>
                <c:pt idx="948">
                  <c:v>0.57599999999999996</c:v>
                </c:pt>
                <c:pt idx="949">
                  <c:v>0.56299999999999994</c:v>
                </c:pt>
                <c:pt idx="950">
                  <c:v>0.53800000000000003</c:v>
                </c:pt>
                <c:pt idx="951">
                  <c:v>0.55100000000000005</c:v>
                </c:pt>
                <c:pt idx="952">
                  <c:v>0.53700000000000003</c:v>
                </c:pt>
                <c:pt idx="953">
                  <c:v>0.57499999999999996</c:v>
                </c:pt>
                <c:pt idx="954">
                  <c:v>0.58399999999999996</c:v>
                </c:pt>
                <c:pt idx="955">
                  <c:v>0.58199999999999996</c:v>
                </c:pt>
                <c:pt idx="956">
                  <c:v>0.56299999999999994</c:v>
                </c:pt>
                <c:pt idx="957">
                  <c:v>0.56899999999999995</c:v>
                </c:pt>
                <c:pt idx="958">
                  <c:v>0.52900000000000003</c:v>
                </c:pt>
                <c:pt idx="959">
                  <c:v>0.57499999999999996</c:v>
                </c:pt>
                <c:pt idx="960">
                  <c:v>0.56499999999999995</c:v>
                </c:pt>
                <c:pt idx="961">
                  <c:v>0.61399999999999999</c:v>
                </c:pt>
                <c:pt idx="962">
                  <c:v>0.55100000000000005</c:v>
                </c:pt>
                <c:pt idx="963">
                  <c:v>0.58299999999999996</c:v>
                </c:pt>
                <c:pt idx="964">
                  <c:v>0.56799999999999995</c:v>
                </c:pt>
                <c:pt idx="965">
                  <c:v>0.57399999999999995</c:v>
                </c:pt>
                <c:pt idx="966">
                  <c:v>0.58499999999999996</c:v>
                </c:pt>
                <c:pt idx="967">
                  <c:v>0.54500000000000004</c:v>
                </c:pt>
                <c:pt idx="968">
                  <c:v>0.56899999999999995</c:v>
                </c:pt>
                <c:pt idx="969">
                  <c:v>0.53500000000000003</c:v>
                </c:pt>
                <c:pt idx="970">
                  <c:v>0.59499999999999997</c:v>
                </c:pt>
                <c:pt idx="971">
                  <c:v>0.56100000000000005</c:v>
                </c:pt>
                <c:pt idx="972">
                  <c:v>0.57399999999999995</c:v>
                </c:pt>
                <c:pt idx="973">
                  <c:v>0.57699999999999996</c:v>
                </c:pt>
                <c:pt idx="974">
                  <c:v>0.55900000000000005</c:v>
                </c:pt>
                <c:pt idx="975">
                  <c:v>0.55500000000000005</c:v>
                </c:pt>
                <c:pt idx="976">
                  <c:v>0.53700000000000003</c:v>
                </c:pt>
                <c:pt idx="977">
                  <c:v>0.54</c:v>
                </c:pt>
                <c:pt idx="978">
                  <c:v>0.57699999999999996</c:v>
                </c:pt>
                <c:pt idx="979">
                  <c:v>0.55300000000000005</c:v>
                </c:pt>
                <c:pt idx="980">
                  <c:v>0.53200000000000003</c:v>
                </c:pt>
                <c:pt idx="981">
                  <c:v>0.57799999999999996</c:v>
                </c:pt>
                <c:pt idx="982">
                  <c:v>0.56799999999999995</c:v>
                </c:pt>
                <c:pt idx="983">
                  <c:v>0.53400000000000003</c:v>
                </c:pt>
                <c:pt idx="984">
                  <c:v>0.56399999999999995</c:v>
                </c:pt>
                <c:pt idx="985">
                  <c:v>0.56599999999999995</c:v>
                </c:pt>
                <c:pt idx="986">
                  <c:v>0.57399999999999995</c:v>
                </c:pt>
                <c:pt idx="987">
                  <c:v>0.57099999999999995</c:v>
                </c:pt>
                <c:pt idx="988">
                  <c:v>0.55500000000000005</c:v>
                </c:pt>
                <c:pt idx="989">
                  <c:v>0.58099999999999996</c:v>
                </c:pt>
                <c:pt idx="990">
                  <c:v>0.57499999999999996</c:v>
                </c:pt>
                <c:pt idx="991">
                  <c:v>0.57799999999999996</c:v>
                </c:pt>
                <c:pt idx="992">
                  <c:v>0.50800000000000001</c:v>
                </c:pt>
                <c:pt idx="993">
                  <c:v>0.56699999999999995</c:v>
                </c:pt>
                <c:pt idx="994">
                  <c:v>0.57099999999999995</c:v>
                </c:pt>
                <c:pt idx="995">
                  <c:v>0.57299999999999995</c:v>
                </c:pt>
                <c:pt idx="996">
                  <c:v>0.55500000000000005</c:v>
                </c:pt>
                <c:pt idx="997">
                  <c:v>0.55500000000000005</c:v>
                </c:pt>
                <c:pt idx="998">
                  <c:v>0.52300000000000002</c:v>
                </c:pt>
                <c:pt idx="999">
                  <c:v>0.55600000000000005</c:v>
                </c:pt>
                <c:pt idx="1000">
                  <c:v>0.54800000000000004</c:v>
                </c:pt>
                <c:pt idx="1001">
                  <c:v>0.55200000000000005</c:v>
                </c:pt>
                <c:pt idx="1002">
                  <c:v>0.57799999999999996</c:v>
                </c:pt>
                <c:pt idx="1003">
                  <c:v>0.55600000000000005</c:v>
                </c:pt>
                <c:pt idx="1004">
                  <c:v>0.58399999999999996</c:v>
                </c:pt>
                <c:pt idx="1005">
                  <c:v>0.55600000000000005</c:v>
                </c:pt>
                <c:pt idx="1006">
                  <c:v>0.56799999999999995</c:v>
                </c:pt>
                <c:pt idx="1007">
                  <c:v>0.55100000000000005</c:v>
                </c:pt>
                <c:pt idx="1008">
                  <c:v>0.57199999999999995</c:v>
                </c:pt>
                <c:pt idx="1009">
                  <c:v>0.49</c:v>
                </c:pt>
                <c:pt idx="1010">
                  <c:v>0.53600000000000003</c:v>
                </c:pt>
                <c:pt idx="1011">
                  <c:v>0.58299999999999996</c:v>
                </c:pt>
                <c:pt idx="1012">
                  <c:v>0.58399999999999996</c:v>
                </c:pt>
                <c:pt idx="1013">
                  <c:v>0.55300000000000005</c:v>
                </c:pt>
                <c:pt idx="1014">
                  <c:v>0.58299999999999996</c:v>
                </c:pt>
                <c:pt idx="1015">
                  <c:v>0.60199999999999998</c:v>
                </c:pt>
                <c:pt idx="1016">
                  <c:v>0.51900000000000002</c:v>
                </c:pt>
                <c:pt idx="1017">
                  <c:v>0.56000000000000005</c:v>
                </c:pt>
                <c:pt idx="1018">
                  <c:v>0.56599999999999995</c:v>
                </c:pt>
                <c:pt idx="1019">
                  <c:v>0.56000000000000005</c:v>
                </c:pt>
                <c:pt idx="1020">
                  <c:v>0.54700000000000004</c:v>
                </c:pt>
                <c:pt idx="1021">
                  <c:v>0.53700000000000003</c:v>
                </c:pt>
                <c:pt idx="1022">
                  <c:v>0.57399999999999995</c:v>
                </c:pt>
                <c:pt idx="1023">
                  <c:v>0.56799999999999995</c:v>
                </c:pt>
                <c:pt idx="1024">
                  <c:v>0.58099999999999996</c:v>
                </c:pt>
                <c:pt idx="1025">
                  <c:v>0.56799999999999995</c:v>
                </c:pt>
                <c:pt idx="1026">
                  <c:v>0.59799999999999998</c:v>
                </c:pt>
                <c:pt idx="1027">
                  <c:v>0.56299999999999994</c:v>
                </c:pt>
                <c:pt idx="1028">
                  <c:v>0.58099999999999996</c:v>
                </c:pt>
                <c:pt idx="1029">
                  <c:v>0.56899999999999995</c:v>
                </c:pt>
                <c:pt idx="1030">
                  <c:v>0.57199999999999995</c:v>
                </c:pt>
                <c:pt idx="1031">
                  <c:v>0.56499999999999995</c:v>
                </c:pt>
                <c:pt idx="1032">
                  <c:v>0.56399999999999995</c:v>
                </c:pt>
                <c:pt idx="1033">
                  <c:v>0.54400000000000004</c:v>
                </c:pt>
                <c:pt idx="1034">
                  <c:v>0.54800000000000004</c:v>
                </c:pt>
                <c:pt idx="1035">
                  <c:v>0.54500000000000004</c:v>
                </c:pt>
                <c:pt idx="1036">
                  <c:v>0.55600000000000005</c:v>
                </c:pt>
                <c:pt idx="1037">
                  <c:v>0.56200000000000006</c:v>
                </c:pt>
                <c:pt idx="1038">
                  <c:v>0.57399999999999995</c:v>
                </c:pt>
                <c:pt idx="1039">
                  <c:v>0.56699999999999995</c:v>
                </c:pt>
                <c:pt idx="1040">
                  <c:v>0.58799999999999997</c:v>
                </c:pt>
                <c:pt idx="1041">
                  <c:v>0.58299999999999996</c:v>
                </c:pt>
                <c:pt idx="1042">
                  <c:v>0.55400000000000005</c:v>
                </c:pt>
                <c:pt idx="1043">
                  <c:v>0.57299999999999995</c:v>
                </c:pt>
                <c:pt idx="1044">
                  <c:v>0.59</c:v>
                </c:pt>
                <c:pt idx="1045">
                  <c:v>0.58699999999999997</c:v>
                </c:pt>
                <c:pt idx="1046">
                  <c:v>0.55100000000000005</c:v>
                </c:pt>
                <c:pt idx="1047">
                  <c:v>0.59899999999999998</c:v>
                </c:pt>
                <c:pt idx="1048">
                  <c:v>0.56000000000000005</c:v>
                </c:pt>
                <c:pt idx="1049">
                  <c:v>0.56599999999999995</c:v>
                </c:pt>
                <c:pt idx="1050">
                  <c:v>0.56000000000000005</c:v>
                </c:pt>
                <c:pt idx="1051">
                  <c:v>0.55400000000000005</c:v>
                </c:pt>
                <c:pt idx="1052">
                  <c:v>0.56699999999999995</c:v>
                </c:pt>
                <c:pt idx="1053">
                  <c:v>0.60599999999999998</c:v>
                </c:pt>
                <c:pt idx="1054">
                  <c:v>0.56100000000000005</c:v>
                </c:pt>
                <c:pt idx="1055">
                  <c:v>0.55700000000000005</c:v>
                </c:pt>
                <c:pt idx="1056">
                  <c:v>0.54200000000000004</c:v>
                </c:pt>
                <c:pt idx="1057">
                  <c:v>0.56399999999999995</c:v>
                </c:pt>
                <c:pt idx="1058">
                  <c:v>0.56499999999999995</c:v>
                </c:pt>
                <c:pt idx="1059">
                  <c:v>0.60299999999999998</c:v>
                </c:pt>
                <c:pt idx="1060">
                  <c:v>0.54300000000000004</c:v>
                </c:pt>
                <c:pt idx="1061">
                  <c:v>0.56299999999999994</c:v>
                </c:pt>
                <c:pt idx="1062">
                  <c:v>0.51300000000000001</c:v>
                </c:pt>
                <c:pt idx="1063">
                  <c:v>0.56100000000000005</c:v>
                </c:pt>
                <c:pt idx="1064">
                  <c:v>0.55600000000000005</c:v>
                </c:pt>
                <c:pt idx="1065">
                  <c:v>0.57799999999999996</c:v>
                </c:pt>
                <c:pt idx="1066">
                  <c:v>0.50600000000000001</c:v>
                </c:pt>
                <c:pt idx="1067">
                  <c:v>0.56799999999999995</c:v>
                </c:pt>
                <c:pt idx="1068">
                  <c:v>0.56299999999999994</c:v>
                </c:pt>
                <c:pt idx="1069">
                  <c:v>0.56299999999999994</c:v>
                </c:pt>
                <c:pt idx="1070">
                  <c:v>0.56299999999999994</c:v>
                </c:pt>
                <c:pt idx="1071">
                  <c:v>0.56999999999999995</c:v>
                </c:pt>
                <c:pt idx="1072">
                  <c:v>0.55400000000000005</c:v>
                </c:pt>
                <c:pt idx="1073">
                  <c:v>0.59599999999999997</c:v>
                </c:pt>
                <c:pt idx="1074">
                  <c:v>0.55900000000000005</c:v>
                </c:pt>
                <c:pt idx="1075">
                  <c:v>0.57199999999999995</c:v>
                </c:pt>
                <c:pt idx="1076">
                  <c:v>0.55700000000000005</c:v>
                </c:pt>
                <c:pt idx="1077">
                  <c:v>0.59499999999999997</c:v>
                </c:pt>
                <c:pt idx="1078">
                  <c:v>0.59799999999999998</c:v>
                </c:pt>
                <c:pt idx="1079">
                  <c:v>0.57899999999999996</c:v>
                </c:pt>
                <c:pt idx="1080">
                  <c:v>0.55400000000000005</c:v>
                </c:pt>
                <c:pt idx="1081">
                  <c:v>0.55400000000000005</c:v>
                </c:pt>
                <c:pt idx="1082">
                  <c:v>0.59</c:v>
                </c:pt>
                <c:pt idx="1083">
                  <c:v>0.56499999999999995</c:v>
                </c:pt>
                <c:pt idx="1084">
                  <c:v>0.56699999999999995</c:v>
                </c:pt>
                <c:pt idx="1085">
                  <c:v>0.55500000000000005</c:v>
                </c:pt>
                <c:pt idx="1086">
                  <c:v>0.58599999999999997</c:v>
                </c:pt>
                <c:pt idx="1087">
                  <c:v>0.56599999999999995</c:v>
                </c:pt>
                <c:pt idx="1088">
                  <c:v>0.51</c:v>
                </c:pt>
                <c:pt idx="1089">
                  <c:v>0.56299999999999994</c:v>
                </c:pt>
                <c:pt idx="1090">
                  <c:v>0.52100000000000002</c:v>
                </c:pt>
                <c:pt idx="1091">
                  <c:v>0.55100000000000005</c:v>
                </c:pt>
                <c:pt idx="1092">
                  <c:v>0.55700000000000005</c:v>
                </c:pt>
                <c:pt idx="1093">
                  <c:v>0.58099999999999996</c:v>
                </c:pt>
                <c:pt idx="1094">
                  <c:v>0.56299999999999994</c:v>
                </c:pt>
                <c:pt idx="1095">
                  <c:v>0.56699999999999995</c:v>
                </c:pt>
                <c:pt idx="1096">
                  <c:v>0.58599999999999997</c:v>
                </c:pt>
                <c:pt idx="1097">
                  <c:v>0.59</c:v>
                </c:pt>
                <c:pt idx="1098">
                  <c:v>0.54500000000000004</c:v>
                </c:pt>
                <c:pt idx="1099">
                  <c:v>0.55000000000000004</c:v>
                </c:pt>
                <c:pt idx="1100">
                  <c:v>0.54300000000000004</c:v>
                </c:pt>
                <c:pt idx="1101">
                  <c:v>0.54700000000000004</c:v>
                </c:pt>
                <c:pt idx="1102">
                  <c:v>0.56599999999999995</c:v>
                </c:pt>
                <c:pt idx="1103">
                  <c:v>0.55200000000000005</c:v>
                </c:pt>
                <c:pt idx="1104">
                  <c:v>0.55200000000000005</c:v>
                </c:pt>
                <c:pt idx="1105">
                  <c:v>0.55400000000000005</c:v>
                </c:pt>
                <c:pt idx="1106">
                  <c:v>0.53200000000000003</c:v>
                </c:pt>
                <c:pt idx="1107">
                  <c:v>0.54500000000000004</c:v>
                </c:pt>
                <c:pt idx="1108">
                  <c:v>0.62</c:v>
                </c:pt>
                <c:pt idx="1109">
                  <c:v>0.54100000000000004</c:v>
                </c:pt>
                <c:pt idx="1110">
                  <c:v>0.57599999999999996</c:v>
                </c:pt>
                <c:pt idx="1111">
                  <c:v>0.55800000000000005</c:v>
                </c:pt>
                <c:pt idx="1112">
                  <c:v>0.54500000000000004</c:v>
                </c:pt>
                <c:pt idx="1113">
                  <c:v>0.57099999999999995</c:v>
                </c:pt>
                <c:pt idx="1114">
                  <c:v>0.54500000000000004</c:v>
                </c:pt>
                <c:pt idx="1115">
                  <c:v>0.56100000000000005</c:v>
                </c:pt>
                <c:pt idx="1116">
                  <c:v>0.57799999999999996</c:v>
                </c:pt>
                <c:pt idx="1117">
                  <c:v>0.58899999999999997</c:v>
                </c:pt>
                <c:pt idx="1118">
                  <c:v>0.58299999999999996</c:v>
                </c:pt>
                <c:pt idx="1119">
                  <c:v>0.57499999999999996</c:v>
                </c:pt>
                <c:pt idx="1120">
                  <c:v>0.57299999999999995</c:v>
                </c:pt>
                <c:pt idx="1121">
                  <c:v>0.53800000000000003</c:v>
                </c:pt>
                <c:pt idx="1122">
                  <c:v>0.57899999999999996</c:v>
                </c:pt>
                <c:pt idx="1123">
                  <c:v>0.57399999999999995</c:v>
                </c:pt>
                <c:pt idx="1124">
                  <c:v>0.60199999999999998</c:v>
                </c:pt>
                <c:pt idx="1125">
                  <c:v>0.55700000000000005</c:v>
                </c:pt>
                <c:pt idx="1126">
                  <c:v>0.52</c:v>
                </c:pt>
                <c:pt idx="1127">
                  <c:v>0.55400000000000005</c:v>
                </c:pt>
                <c:pt idx="1128">
                  <c:v>0.55100000000000005</c:v>
                </c:pt>
                <c:pt idx="1129">
                  <c:v>0.54800000000000004</c:v>
                </c:pt>
                <c:pt idx="1130">
                  <c:v>0.55600000000000005</c:v>
                </c:pt>
                <c:pt idx="1131">
                  <c:v>0.56899999999999995</c:v>
                </c:pt>
                <c:pt idx="1132">
                  <c:v>0.58499999999999996</c:v>
                </c:pt>
                <c:pt idx="1133">
                  <c:v>0.56200000000000006</c:v>
                </c:pt>
                <c:pt idx="1134">
                  <c:v>0.52</c:v>
                </c:pt>
                <c:pt idx="1135">
                  <c:v>0.54300000000000004</c:v>
                </c:pt>
                <c:pt idx="1136">
                  <c:v>0.56299999999999994</c:v>
                </c:pt>
                <c:pt idx="1137">
                  <c:v>0.53900000000000003</c:v>
                </c:pt>
                <c:pt idx="1138">
                  <c:v>0.59399999999999997</c:v>
                </c:pt>
                <c:pt idx="1139">
                  <c:v>0.55400000000000005</c:v>
                </c:pt>
                <c:pt idx="1140">
                  <c:v>0.58099999999999996</c:v>
                </c:pt>
                <c:pt idx="1141">
                  <c:v>0.59399999999999997</c:v>
                </c:pt>
                <c:pt idx="1142">
                  <c:v>0.53800000000000003</c:v>
                </c:pt>
                <c:pt idx="1143">
                  <c:v>0.56999999999999995</c:v>
                </c:pt>
                <c:pt idx="1144">
                  <c:v>0.57299999999999995</c:v>
                </c:pt>
                <c:pt idx="1145">
                  <c:v>0.57999999999999996</c:v>
                </c:pt>
                <c:pt idx="1146">
                  <c:v>0.54700000000000004</c:v>
                </c:pt>
                <c:pt idx="1147">
                  <c:v>0.55600000000000005</c:v>
                </c:pt>
                <c:pt idx="1148">
                  <c:v>0.54200000000000004</c:v>
                </c:pt>
                <c:pt idx="1149">
                  <c:v>0.53800000000000003</c:v>
                </c:pt>
                <c:pt idx="1150">
                  <c:v>0.55300000000000005</c:v>
                </c:pt>
                <c:pt idx="1151">
                  <c:v>0.57999999999999996</c:v>
                </c:pt>
                <c:pt idx="1152">
                  <c:v>0.53700000000000003</c:v>
                </c:pt>
                <c:pt idx="1153">
                  <c:v>0.59199999999999997</c:v>
                </c:pt>
                <c:pt idx="1154">
                  <c:v>0.53600000000000003</c:v>
                </c:pt>
                <c:pt idx="1155">
                  <c:v>0.55100000000000005</c:v>
                </c:pt>
                <c:pt idx="1156">
                  <c:v>0.56200000000000006</c:v>
                </c:pt>
                <c:pt idx="1157">
                  <c:v>0.59199999999999997</c:v>
                </c:pt>
                <c:pt idx="1158">
                  <c:v>0.54600000000000004</c:v>
                </c:pt>
                <c:pt idx="1159">
                  <c:v>0.59299999999999997</c:v>
                </c:pt>
                <c:pt idx="1160">
                  <c:v>0.54600000000000004</c:v>
                </c:pt>
                <c:pt idx="1161">
                  <c:v>0.55600000000000005</c:v>
                </c:pt>
                <c:pt idx="1162">
                  <c:v>0.50700000000000001</c:v>
                </c:pt>
                <c:pt idx="1163">
                  <c:v>0.56100000000000005</c:v>
                </c:pt>
                <c:pt idx="1164">
                  <c:v>0.60199999999999998</c:v>
                </c:pt>
                <c:pt idx="1165">
                  <c:v>0.54300000000000004</c:v>
                </c:pt>
                <c:pt idx="1166">
                  <c:v>0.55800000000000005</c:v>
                </c:pt>
                <c:pt idx="1167">
                  <c:v>0.57299999999999995</c:v>
                </c:pt>
                <c:pt idx="1168">
                  <c:v>0.55800000000000005</c:v>
                </c:pt>
                <c:pt idx="1169">
                  <c:v>0.56299999999999994</c:v>
                </c:pt>
                <c:pt idx="1170">
                  <c:v>0.53300000000000003</c:v>
                </c:pt>
                <c:pt idx="1171">
                  <c:v>0.56000000000000005</c:v>
                </c:pt>
                <c:pt idx="1172">
                  <c:v>0.56200000000000006</c:v>
                </c:pt>
                <c:pt idx="1173">
                  <c:v>0.54200000000000004</c:v>
                </c:pt>
                <c:pt idx="1174">
                  <c:v>0.54300000000000004</c:v>
                </c:pt>
                <c:pt idx="1175">
                  <c:v>0.53</c:v>
                </c:pt>
                <c:pt idx="1176">
                  <c:v>0.56899999999999995</c:v>
                </c:pt>
                <c:pt idx="1177">
                  <c:v>0.51900000000000002</c:v>
                </c:pt>
                <c:pt idx="1178">
                  <c:v>0.56200000000000006</c:v>
                </c:pt>
                <c:pt idx="1179">
                  <c:v>0.58399999999999996</c:v>
                </c:pt>
                <c:pt idx="1180">
                  <c:v>0.55400000000000005</c:v>
                </c:pt>
                <c:pt idx="1181">
                  <c:v>0.57899999999999996</c:v>
                </c:pt>
                <c:pt idx="1182">
                  <c:v>0.55000000000000004</c:v>
                </c:pt>
                <c:pt idx="1183">
                  <c:v>0.56599999999999995</c:v>
                </c:pt>
                <c:pt idx="1184">
                  <c:v>0.55400000000000005</c:v>
                </c:pt>
                <c:pt idx="1185">
                  <c:v>0.55000000000000004</c:v>
                </c:pt>
                <c:pt idx="1186">
                  <c:v>0.54900000000000004</c:v>
                </c:pt>
                <c:pt idx="1187">
                  <c:v>0.57799999999999996</c:v>
                </c:pt>
                <c:pt idx="1188">
                  <c:v>0.55800000000000005</c:v>
                </c:pt>
                <c:pt idx="1189">
                  <c:v>0.57099999999999995</c:v>
                </c:pt>
                <c:pt idx="1190">
                  <c:v>0.57699999999999996</c:v>
                </c:pt>
                <c:pt idx="1191">
                  <c:v>0.56299999999999994</c:v>
                </c:pt>
                <c:pt idx="1192">
                  <c:v>0.56599999999999995</c:v>
                </c:pt>
                <c:pt idx="1193">
                  <c:v>0.55100000000000005</c:v>
                </c:pt>
                <c:pt idx="1194">
                  <c:v>0.54200000000000004</c:v>
                </c:pt>
                <c:pt idx="1195">
                  <c:v>0.57099999999999995</c:v>
                </c:pt>
                <c:pt idx="1196">
                  <c:v>0.55300000000000005</c:v>
                </c:pt>
                <c:pt idx="1197">
                  <c:v>0.54600000000000004</c:v>
                </c:pt>
                <c:pt idx="1198">
                  <c:v>0.56100000000000005</c:v>
                </c:pt>
                <c:pt idx="1199">
                  <c:v>0.57599999999999996</c:v>
                </c:pt>
                <c:pt idx="1200">
                  <c:v>0.504</c:v>
                </c:pt>
                <c:pt idx="1201">
                  <c:v>0.56200000000000006</c:v>
                </c:pt>
                <c:pt idx="1202">
                  <c:v>0.56999999999999995</c:v>
                </c:pt>
                <c:pt idx="1203">
                  <c:v>0.56000000000000005</c:v>
                </c:pt>
                <c:pt idx="1204">
                  <c:v>0.54200000000000004</c:v>
                </c:pt>
                <c:pt idx="1205">
                  <c:v>0.56599999999999995</c:v>
                </c:pt>
                <c:pt idx="1206">
                  <c:v>0.58399999999999996</c:v>
                </c:pt>
                <c:pt idx="1207">
                  <c:v>0.56599999999999995</c:v>
                </c:pt>
                <c:pt idx="1208">
                  <c:v>0.56100000000000005</c:v>
                </c:pt>
                <c:pt idx="1209">
                  <c:v>0.53500000000000003</c:v>
                </c:pt>
                <c:pt idx="1210">
                  <c:v>0.52600000000000002</c:v>
                </c:pt>
                <c:pt idx="1211">
                  <c:v>0.54700000000000004</c:v>
                </c:pt>
                <c:pt idx="1212">
                  <c:v>0.54800000000000004</c:v>
                </c:pt>
                <c:pt idx="1213">
                  <c:v>0.59899999999999998</c:v>
                </c:pt>
                <c:pt idx="1214">
                  <c:v>0.6</c:v>
                </c:pt>
                <c:pt idx="1215">
                  <c:v>0.54700000000000004</c:v>
                </c:pt>
                <c:pt idx="1216">
                  <c:v>0.53300000000000003</c:v>
                </c:pt>
                <c:pt idx="1217">
                  <c:v>0.54500000000000004</c:v>
                </c:pt>
                <c:pt idx="1218">
                  <c:v>0.55900000000000005</c:v>
                </c:pt>
                <c:pt idx="1219">
                  <c:v>0.55600000000000005</c:v>
                </c:pt>
                <c:pt idx="1220">
                  <c:v>0.56100000000000005</c:v>
                </c:pt>
                <c:pt idx="1221">
                  <c:v>0.59099999999999997</c:v>
                </c:pt>
                <c:pt idx="1222">
                  <c:v>0.56799999999999995</c:v>
                </c:pt>
                <c:pt idx="1223">
                  <c:v>0.53200000000000003</c:v>
                </c:pt>
                <c:pt idx="1224">
                  <c:v>0.56100000000000005</c:v>
                </c:pt>
                <c:pt idx="1225">
                  <c:v>0.57999999999999996</c:v>
                </c:pt>
                <c:pt idx="1226">
                  <c:v>0.58899999999999997</c:v>
                </c:pt>
                <c:pt idx="1227">
                  <c:v>0.56499999999999995</c:v>
                </c:pt>
                <c:pt idx="1228">
                  <c:v>0.54100000000000004</c:v>
                </c:pt>
                <c:pt idx="1229">
                  <c:v>0.57199999999999995</c:v>
                </c:pt>
                <c:pt idx="1230">
                  <c:v>0.52900000000000003</c:v>
                </c:pt>
                <c:pt idx="1231">
                  <c:v>0.58499999999999996</c:v>
                </c:pt>
                <c:pt idx="1232">
                  <c:v>0.52600000000000002</c:v>
                </c:pt>
                <c:pt idx="1233">
                  <c:v>0.55600000000000005</c:v>
                </c:pt>
                <c:pt idx="1234">
                  <c:v>0.57199999999999995</c:v>
                </c:pt>
                <c:pt idx="1235">
                  <c:v>0.54900000000000004</c:v>
                </c:pt>
                <c:pt idx="1236">
                  <c:v>0.56499999999999995</c:v>
                </c:pt>
                <c:pt idx="1237">
                  <c:v>0.57599999999999996</c:v>
                </c:pt>
                <c:pt idx="1238">
                  <c:v>0.57699999999999996</c:v>
                </c:pt>
                <c:pt idx="1239">
                  <c:v>0.55800000000000005</c:v>
                </c:pt>
                <c:pt idx="1240">
                  <c:v>0.53600000000000003</c:v>
                </c:pt>
                <c:pt idx="1241">
                  <c:v>0.58699999999999997</c:v>
                </c:pt>
                <c:pt idx="1242">
                  <c:v>0.59</c:v>
                </c:pt>
                <c:pt idx="1243">
                  <c:v>0.53700000000000003</c:v>
                </c:pt>
                <c:pt idx="1244">
                  <c:v>0.53800000000000003</c:v>
                </c:pt>
                <c:pt idx="1245">
                  <c:v>0.54200000000000004</c:v>
                </c:pt>
                <c:pt idx="1246">
                  <c:v>0.55400000000000005</c:v>
                </c:pt>
                <c:pt idx="1247">
                  <c:v>0.57499999999999996</c:v>
                </c:pt>
                <c:pt idx="1248">
                  <c:v>0.51700000000000002</c:v>
                </c:pt>
                <c:pt idx="1249">
                  <c:v>0.53700000000000003</c:v>
                </c:pt>
                <c:pt idx="1250">
                  <c:v>0.57399999999999995</c:v>
                </c:pt>
                <c:pt idx="1251">
                  <c:v>0.56999999999999995</c:v>
                </c:pt>
                <c:pt idx="1252">
                  <c:v>0.58399999999999996</c:v>
                </c:pt>
                <c:pt idx="1253">
                  <c:v>0.57699999999999996</c:v>
                </c:pt>
                <c:pt idx="1254">
                  <c:v>0.56799999999999995</c:v>
                </c:pt>
                <c:pt idx="1255">
                  <c:v>0.56299999999999994</c:v>
                </c:pt>
                <c:pt idx="1256">
                  <c:v>0.53900000000000003</c:v>
                </c:pt>
                <c:pt idx="1257">
                  <c:v>0.55600000000000005</c:v>
                </c:pt>
                <c:pt idx="1258">
                  <c:v>0.53</c:v>
                </c:pt>
                <c:pt idx="1259">
                  <c:v>0.55600000000000005</c:v>
                </c:pt>
                <c:pt idx="1260">
                  <c:v>0.57799999999999996</c:v>
                </c:pt>
                <c:pt idx="1261">
                  <c:v>0.56699999999999995</c:v>
                </c:pt>
                <c:pt idx="1262">
                  <c:v>0.55600000000000005</c:v>
                </c:pt>
                <c:pt idx="1263">
                  <c:v>0.56999999999999995</c:v>
                </c:pt>
                <c:pt idx="1264">
                  <c:v>0.54600000000000004</c:v>
                </c:pt>
                <c:pt idx="1265">
                  <c:v>0.56399999999999995</c:v>
                </c:pt>
                <c:pt idx="1266">
                  <c:v>0.54700000000000004</c:v>
                </c:pt>
                <c:pt idx="1267">
                  <c:v>0.53700000000000003</c:v>
                </c:pt>
                <c:pt idx="1268">
                  <c:v>0.56599999999999995</c:v>
                </c:pt>
                <c:pt idx="1269">
                  <c:v>0.55700000000000005</c:v>
                </c:pt>
                <c:pt idx="1270">
                  <c:v>0.55200000000000005</c:v>
                </c:pt>
                <c:pt idx="1271">
                  <c:v>0.51700000000000002</c:v>
                </c:pt>
                <c:pt idx="1272">
                  <c:v>0.56399999999999995</c:v>
                </c:pt>
                <c:pt idx="1273">
                  <c:v>0.56699999999999995</c:v>
                </c:pt>
                <c:pt idx="1274">
                  <c:v>0.54</c:v>
                </c:pt>
                <c:pt idx="1275">
                  <c:v>0.55200000000000005</c:v>
                </c:pt>
                <c:pt idx="1276">
                  <c:v>0.56699999999999995</c:v>
                </c:pt>
                <c:pt idx="1277">
                  <c:v>0.57799999999999996</c:v>
                </c:pt>
                <c:pt idx="1278">
                  <c:v>0.55600000000000005</c:v>
                </c:pt>
                <c:pt idx="1279">
                  <c:v>0.57999999999999996</c:v>
                </c:pt>
                <c:pt idx="1280">
                  <c:v>0.58699999999999997</c:v>
                </c:pt>
                <c:pt idx="1281">
                  <c:v>0.55900000000000005</c:v>
                </c:pt>
                <c:pt idx="1282">
                  <c:v>0.57199999999999995</c:v>
                </c:pt>
                <c:pt idx="1283">
                  <c:v>0.56799999999999995</c:v>
                </c:pt>
                <c:pt idx="1284">
                  <c:v>0.54600000000000004</c:v>
                </c:pt>
                <c:pt idx="1285">
                  <c:v>0.56899999999999995</c:v>
                </c:pt>
                <c:pt idx="1286">
                  <c:v>0.57999999999999996</c:v>
                </c:pt>
                <c:pt idx="1287">
                  <c:v>0.53500000000000003</c:v>
                </c:pt>
                <c:pt idx="1288">
                  <c:v>0.59399999999999997</c:v>
                </c:pt>
                <c:pt idx="1289">
                  <c:v>0.57999999999999996</c:v>
                </c:pt>
                <c:pt idx="1290">
                  <c:v>0.56899999999999995</c:v>
                </c:pt>
                <c:pt idx="1291">
                  <c:v>0.53900000000000003</c:v>
                </c:pt>
                <c:pt idx="1292">
                  <c:v>0.57599999999999996</c:v>
                </c:pt>
                <c:pt idx="1293">
                  <c:v>0.55500000000000005</c:v>
                </c:pt>
                <c:pt idx="1294">
                  <c:v>0.53600000000000003</c:v>
                </c:pt>
                <c:pt idx="1295">
                  <c:v>0.57999999999999996</c:v>
                </c:pt>
                <c:pt idx="1296">
                  <c:v>0.56000000000000005</c:v>
                </c:pt>
                <c:pt idx="1297">
                  <c:v>0.56399999999999995</c:v>
                </c:pt>
                <c:pt idx="1298">
                  <c:v>0.53500000000000003</c:v>
                </c:pt>
                <c:pt idx="1299">
                  <c:v>0.59199999999999997</c:v>
                </c:pt>
                <c:pt idx="1300">
                  <c:v>0.54100000000000004</c:v>
                </c:pt>
                <c:pt idx="1301">
                  <c:v>0.56699999999999995</c:v>
                </c:pt>
                <c:pt idx="1302">
                  <c:v>0.56599999999999995</c:v>
                </c:pt>
                <c:pt idx="1303">
                  <c:v>0.54400000000000004</c:v>
                </c:pt>
                <c:pt idx="1304">
                  <c:v>0.55700000000000005</c:v>
                </c:pt>
                <c:pt idx="1305">
                  <c:v>0.57299999999999995</c:v>
                </c:pt>
                <c:pt idx="1306">
                  <c:v>0.58199999999999996</c:v>
                </c:pt>
                <c:pt idx="1307">
                  <c:v>0.55400000000000005</c:v>
                </c:pt>
                <c:pt idx="1308">
                  <c:v>0.54800000000000004</c:v>
                </c:pt>
                <c:pt idx="1309">
                  <c:v>0.59299999999999997</c:v>
                </c:pt>
                <c:pt idx="1310">
                  <c:v>0.56399999999999995</c:v>
                </c:pt>
                <c:pt idx="1311">
                  <c:v>0.56100000000000005</c:v>
                </c:pt>
                <c:pt idx="1312">
                  <c:v>0.53600000000000003</c:v>
                </c:pt>
                <c:pt idx="1313">
                  <c:v>0.55700000000000005</c:v>
                </c:pt>
                <c:pt idx="1314">
                  <c:v>0.53500000000000003</c:v>
                </c:pt>
                <c:pt idx="1315">
                  <c:v>0.54800000000000004</c:v>
                </c:pt>
                <c:pt idx="1316">
                  <c:v>0.55000000000000004</c:v>
                </c:pt>
                <c:pt idx="1317">
                  <c:v>0.53500000000000003</c:v>
                </c:pt>
                <c:pt idx="1318">
                  <c:v>0.57199999999999995</c:v>
                </c:pt>
                <c:pt idx="1319">
                  <c:v>0.57999999999999996</c:v>
                </c:pt>
                <c:pt idx="1320">
                  <c:v>0.56999999999999995</c:v>
                </c:pt>
                <c:pt idx="1321">
                  <c:v>0.56699999999999995</c:v>
                </c:pt>
                <c:pt idx="1322">
                  <c:v>0.58599999999999997</c:v>
                </c:pt>
                <c:pt idx="1323">
                  <c:v>0.56999999999999995</c:v>
                </c:pt>
                <c:pt idx="1324">
                  <c:v>0.54600000000000004</c:v>
                </c:pt>
                <c:pt idx="1325">
                  <c:v>0.54400000000000004</c:v>
                </c:pt>
                <c:pt idx="1326">
                  <c:v>0.58099999999999996</c:v>
                </c:pt>
                <c:pt idx="1327">
                  <c:v>0.56000000000000005</c:v>
                </c:pt>
                <c:pt idx="1328">
                  <c:v>0.59</c:v>
                </c:pt>
                <c:pt idx="1329">
                  <c:v>0.56699999999999995</c:v>
                </c:pt>
                <c:pt idx="1330">
                  <c:v>0.55900000000000005</c:v>
                </c:pt>
                <c:pt idx="1331">
                  <c:v>0.57299999999999995</c:v>
                </c:pt>
                <c:pt idx="1332">
                  <c:v>0.56699999999999995</c:v>
                </c:pt>
                <c:pt idx="1333">
                  <c:v>0.53200000000000003</c:v>
                </c:pt>
                <c:pt idx="1334">
                  <c:v>0.57599999999999996</c:v>
                </c:pt>
                <c:pt idx="1335">
                  <c:v>0.55500000000000005</c:v>
                </c:pt>
                <c:pt idx="1336">
                  <c:v>0.53700000000000003</c:v>
                </c:pt>
                <c:pt idx="1337">
                  <c:v>0.55700000000000005</c:v>
                </c:pt>
                <c:pt idx="1338">
                  <c:v>0.53700000000000003</c:v>
                </c:pt>
                <c:pt idx="1339">
                  <c:v>0.53800000000000003</c:v>
                </c:pt>
                <c:pt idx="1340">
                  <c:v>0.57399999999999995</c:v>
                </c:pt>
                <c:pt idx="1341">
                  <c:v>0.55500000000000005</c:v>
                </c:pt>
                <c:pt idx="1342">
                  <c:v>0.56799999999999995</c:v>
                </c:pt>
                <c:pt idx="1343">
                  <c:v>0.58099999999999996</c:v>
                </c:pt>
                <c:pt idx="1344">
                  <c:v>0.55500000000000005</c:v>
                </c:pt>
                <c:pt idx="1345">
                  <c:v>0.58599999999999997</c:v>
                </c:pt>
                <c:pt idx="1346">
                  <c:v>0.56999999999999995</c:v>
                </c:pt>
                <c:pt idx="1347">
                  <c:v>0.55400000000000005</c:v>
                </c:pt>
                <c:pt idx="1348">
                  <c:v>0.56200000000000006</c:v>
                </c:pt>
                <c:pt idx="1349">
                  <c:v>0.56299999999999994</c:v>
                </c:pt>
                <c:pt idx="1350">
                  <c:v>0.57099999999999995</c:v>
                </c:pt>
                <c:pt idx="1351">
                  <c:v>0.52800000000000002</c:v>
                </c:pt>
                <c:pt idx="1352">
                  <c:v>0.55300000000000005</c:v>
                </c:pt>
                <c:pt idx="1353">
                  <c:v>0.59399999999999997</c:v>
                </c:pt>
                <c:pt idx="1354">
                  <c:v>0.54400000000000004</c:v>
                </c:pt>
                <c:pt idx="1355">
                  <c:v>0.53600000000000003</c:v>
                </c:pt>
                <c:pt idx="1356">
                  <c:v>0.53700000000000003</c:v>
                </c:pt>
                <c:pt idx="1357">
                  <c:v>0.56499999999999995</c:v>
                </c:pt>
                <c:pt idx="1358">
                  <c:v>0.57799999999999996</c:v>
                </c:pt>
                <c:pt idx="1359">
                  <c:v>0.56899999999999995</c:v>
                </c:pt>
                <c:pt idx="1360">
                  <c:v>0.54700000000000004</c:v>
                </c:pt>
                <c:pt idx="1361">
                  <c:v>0.57199999999999995</c:v>
                </c:pt>
                <c:pt idx="1362">
                  <c:v>0.60199999999999998</c:v>
                </c:pt>
                <c:pt idx="1363">
                  <c:v>0.55500000000000005</c:v>
                </c:pt>
                <c:pt idx="1364">
                  <c:v>0.55700000000000005</c:v>
                </c:pt>
                <c:pt idx="1365">
                  <c:v>0.59</c:v>
                </c:pt>
                <c:pt idx="1366">
                  <c:v>0.56899999999999995</c:v>
                </c:pt>
                <c:pt idx="1367">
                  <c:v>0.57599999999999996</c:v>
                </c:pt>
                <c:pt idx="1368">
                  <c:v>0.54500000000000004</c:v>
                </c:pt>
                <c:pt idx="1369">
                  <c:v>0.59099999999999997</c:v>
                </c:pt>
                <c:pt idx="1370">
                  <c:v>0.54600000000000004</c:v>
                </c:pt>
                <c:pt idx="1371">
                  <c:v>0.56499999999999995</c:v>
                </c:pt>
                <c:pt idx="1372">
                  <c:v>0.502</c:v>
                </c:pt>
                <c:pt idx="1373">
                  <c:v>0.56000000000000005</c:v>
                </c:pt>
                <c:pt idx="1374">
                  <c:v>0.55200000000000005</c:v>
                </c:pt>
                <c:pt idx="1375">
                  <c:v>0.56799999999999995</c:v>
                </c:pt>
                <c:pt idx="1376">
                  <c:v>0.55400000000000005</c:v>
                </c:pt>
                <c:pt idx="1377">
                  <c:v>0.57199999999999995</c:v>
                </c:pt>
                <c:pt idx="1378">
                  <c:v>0.54400000000000004</c:v>
                </c:pt>
                <c:pt idx="1379">
                  <c:v>0.54600000000000004</c:v>
                </c:pt>
                <c:pt idx="1380">
                  <c:v>0.54100000000000004</c:v>
                </c:pt>
                <c:pt idx="1381">
                  <c:v>0.53600000000000003</c:v>
                </c:pt>
                <c:pt idx="1382">
                  <c:v>0.53600000000000003</c:v>
                </c:pt>
                <c:pt idx="1383">
                  <c:v>0.57499999999999996</c:v>
                </c:pt>
                <c:pt idx="1384">
                  <c:v>0.56999999999999995</c:v>
                </c:pt>
                <c:pt idx="1385">
                  <c:v>0.60199999999999998</c:v>
                </c:pt>
                <c:pt idx="1386">
                  <c:v>0.55800000000000005</c:v>
                </c:pt>
                <c:pt idx="1387">
                  <c:v>0.55200000000000005</c:v>
                </c:pt>
                <c:pt idx="1388">
                  <c:v>0.58499999999999996</c:v>
                </c:pt>
                <c:pt idx="1389">
                  <c:v>0.54200000000000004</c:v>
                </c:pt>
                <c:pt idx="1390">
                  <c:v>0.55700000000000005</c:v>
                </c:pt>
                <c:pt idx="1391">
                  <c:v>0.54900000000000004</c:v>
                </c:pt>
                <c:pt idx="1392">
                  <c:v>0.54900000000000004</c:v>
                </c:pt>
                <c:pt idx="1393">
                  <c:v>0.58299999999999996</c:v>
                </c:pt>
                <c:pt idx="1394">
                  <c:v>0.57399999999999995</c:v>
                </c:pt>
                <c:pt idx="1395">
                  <c:v>0.51900000000000002</c:v>
                </c:pt>
                <c:pt idx="1396">
                  <c:v>0.55300000000000005</c:v>
                </c:pt>
                <c:pt idx="1397">
                  <c:v>0.57999999999999996</c:v>
                </c:pt>
                <c:pt idx="1398">
                  <c:v>0.53100000000000003</c:v>
                </c:pt>
                <c:pt idx="1399">
                  <c:v>0.55700000000000005</c:v>
                </c:pt>
                <c:pt idx="1400">
                  <c:v>0.56599999999999995</c:v>
                </c:pt>
                <c:pt idx="1401">
                  <c:v>0.54200000000000004</c:v>
                </c:pt>
                <c:pt idx="1402">
                  <c:v>0.57899999999999996</c:v>
                </c:pt>
                <c:pt idx="1403">
                  <c:v>0.52800000000000002</c:v>
                </c:pt>
                <c:pt idx="1404">
                  <c:v>0.54700000000000004</c:v>
                </c:pt>
                <c:pt idx="1405">
                  <c:v>0.58199999999999996</c:v>
                </c:pt>
                <c:pt idx="1406">
                  <c:v>0.58299999999999996</c:v>
                </c:pt>
                <c:pt idx="1407">
                  <c:v>0.56799999999999995</c:v>
                </c:pt>
                <c:pt idx="1408">
                  <c:v>0.55800000000000005</c:v>
                </c:pt>
                <c:pt idx="1409">
                  <c:v>0.57499999999999996</c:v>
                </c:pt>
                <c:pt idx="1410">
                  <c:v>0.54100000000000004</c:v>
                </c:pt>
                <c:pt idx="1411">
                  <c:v>0.55400000000000005</c:v>
                </c:pt>
                <c:pt idx="1412">
                  <c:v>0.57399999999999995</c:v>
                </c:pt>
                <c:pt idx="1413">
                  <c:v>0.56899999999999995</c:v>
                </c:pt>
                <c:pt idx="1414">
                  <c:v>0.52</c:v>
                </c:pt>
                <c:pt idx="1415">
                  <c:v>0.55900000000000005</c:v>
                </c:pt>
                <c:pt idx="1416">
                  <c:v>0.56899999999999995</c:v>
                </c:pt>
                <c:pt idx="1417">
                  <c:v>0.57499999999999996</c:v>
                </c:pt>
                <c:pt idx="1418">
                  <c:v>0.57099999999999995</c:v>
                </c:pt>
                <c:pt idx="1419">
                  <c:v>0.57999999999999996</c:v>
                </c:pt>
                <c:pt idx="1420">
                  <c:v>0.54</c:v>
                </c:pt>
                <c:pt idx="1421">
                  <c:v>0.54400000000000004</c:v>
                </c:pt>
                <c:pt idx="1422">
                  <c:v>0.53800000000000003</c:v>
                </c:pt>
                <c:pt idx="1423">
                  <c:v>0.55800000000000005</c:v>
                </c:pt>
                <c:pt idx="1424">
                  <c:v>0.56499999999999995</c:v>
                </c:pt>
                <c:pt idx="1425">
                  <c:v>0.58099999999999996</c:v>
                </c:pt>
                <c:pt idx="1426">
                  <c:v>0.56999999999999995</c:v>
                </c:pt>
                <c:pt idx="1427">
                  <c:v>0.53800000000000003</c:v>
                </c:pt>
                <c:pt idx="1428">
                  <c:v>0.56000000000000005</c:v>
                </c:pt>
                <c:pt idx="1429">
                  <c:v>0.52800000000000002</c:v>
                </c:pt>
                <c:pt idx="1430">
                  <c:v>0.54300000000000004</c:v>
                </c:pt>
                <c:pt idx="1431">
                  <c:v>0.57199999999999995</c:v>
                </c:pt>
                <c:pt idx="1432">
                  <c:v>0.53600000000000003</c:v>
                </c:pt>
                <c:pt idx="1433">
                  <c:v>0.55700000000000005</c:v>
                </c:pt>
                <c:pt idx="1434">
                  <c:v>0.56100000000000005</c:v>
                </c:pt>
                <c:pt idx="1435">
                  <c:v>0.57299999999999995</c:v>
                </c:pt>
                <c:pt idx="1436">
                  <c:v>0.55600000000000005</c:v>
                </c:pt>
                <c:pt idx="1437">
                  <c:v>0.56299999999999994</c:v>
                </c:pt>
                <c:pt idx="1438">
                  <c:v>0.57799999999999996</c:v>
                </c:pt>
                <c:pt idx="1439">
                  <c:v>0.56899999999999995</c:v>
                </c:pt>
                <c:pt idx="1440">
                  <c:v>0.53700000000000003</c:v>
                </c:pt>
                <c:pt idx="1441">
                  <c:v>0.54800000000000004</c:v>
                </c:pt>
                <c:pt idx="1442">
                  <c:v>0.52800000000000002</c:v>
                </c:pt>
                <c:pt idx="1443">
                  <c:v>0.55800000000000005</c:v>
                </c:pt>
                <c:pt idx="1444">
                  <c:v>0.53200000000000003</c:v>
                </c:pt>
                <c:pt idx="1445">
                  <c:v>0.52600000000000002</c:v>
                </c:pt>
                <c:pt idx="1446">
                  <c:v>0.53800000000000003</c:v>
                </c:pt>
                <c:pt idx="1447">
                  <c:v>0.59499999999999997</c:v>
                </c:pt>
                <c:pt idx="1448">
                  <c:v>0.58399999999999996</c:v>
                </c:pt>
                <c:pt idx="1449">
                  <c:v>0.52900000000000003</c:v>
                </c:pt>
                <c:pt idx="1450">
                  <c:v>0.53500000000000003</c:v>
                </c:pt>
                <c:pt idx="1451">
                  <c:v>0.57999999999999996</c:v>
                </c:pt>
                <c:pt idx="1452">
                  <c:v>0.51400000000000001</c:v>
                </c:pt>
                <c:pt idx="1453">
                  <c:v>0.55200000000000005</c:v>
                </c:pt>
                <c:pt idx="1454">
                  <c:v>0.57599999999999996</c:v>
                </c:pt>
                <c:pt idx="1455">
                  <c:v>0.53400000000000003</c:v>
                </c:pt>
                <c:pt idx="1456">
                  <c:v>0.55600000000000005</c:v>
                </c:pt>
                <c:pt idx="1457">
                  <c:v>0.57899999999999996</c:v>
                </c:pt>
                <c:pt idx="1458">
                  <c:v>0.58199999999999996</c:v>
                </c:pt>
                <c:pt idx="1459">
                  <c:v>0.58199999999999996</c:v>
                </c:pt>
                <c:pt idx="1460">
                  <c:v>0.57199999999999995</c:v>
                </c:pt>
                <c:pt idx="1461">
                  <c:v>0.56599999999999995</c:v>
                </c:pt>
                <c:pt idx="1462">
                  <c:v>0.58199999999999996</c:v>
                </c:pt>
                <c:pt idx="1463">
                  <c:v>0.53800000000000003</c:v>
                </c:pt>
                <c:pt idx="1464">
                  <c:v>0.55800000000000005</c:v>
                </c:pt>
                <c:pt idx="1465">
                  <c:v>0.55100000000000005</c:v>
                </c:pt>
                <c:pt idx="1466">
                  <c:v>0.54</c:v>
                </c:pt>
                <c:pt idx="1467">
                  <c:v>0.60599999999999998</c:v>
                </c:pt>
                <c:pt idx="1468">
                  <c:v>0.58599999999999997</c:v>
                </c:pt>
                <c:pt idx="1469">
                  <c:v>0.56799999999999995</c:v>
                </c:pt>
                <c:pt idx="1470">
                  <c:v>0.54600000000000004</c:v>
                </c:pt>
                <c:pt idx="1471">
                  <c:v>0.53300000000000003</c:v>
                </c:pt>
                <c:pt idx="1472">
                  <c:v>0.57999999999999996</c:v>
                </c:pt>
                <c:pt idx="1473">
                  <c:v>0.59299999999999997</c:v>
                </c:pt>
                <c:pt idx="1474">
                  <c:v>0.53100000000000003</c:v>
                </c:pt>
                <c:pt idx="1475">
                  <c:v>0.51100000000000001</c:v>
                </c:pt>
                <c:pt idx="1476">
                  <c:v>0.53500000000000003</c:v>
                </c:pt>
                <c:pt idx="1477">
                  <c:v>0.59299999999999997</c:v>
                </c:pt>
                <c:pt idx="1478">
                  <c:v>0.54400000000000004</c:v>
                </c:pt>
                <c:pt idx="1479">
                  <c:v>0.56599999999999995</c:v>
                </c:pt>
                <c:pt idx="1480">
                  <c:v>0.54300000000000004</c:v>
                </c:pt>
                <c:pt idx="1481">
                  <c:v>0.54600000000000004</c:v>
                </c:pt>
                <c:pt idx="1482">
                  <c:v>0.55900000000000005</c:v>
                </c:pt>
                <c:pt idx="1483">
                  <c:v>0.56699999999999995</c:v>
                </c:pt>
                <c:pt idx="1484">
                  <c:v>0.58099999999999996</c:v>
                </c:pt>
                <c:pt idx="1485">
                  <c:v>0.58399999999999996</c:v>
                </c:pt>
                <c:pt idx="1486">
                  <c:v>0.57699999999999996</c:v>
                </c:pt>
                <c:pt idx="1487">
                  <c:v>0.51600000000000001</c:v>
                </c:pt>
                <c:pt idx="1488">
                  <c:v>0.56200000000000006</c:v>
                </c:pt>
                <c:pt idx="1489">
                  <c:v>0.56299999999999994</c:v>
                </c:pt>
                <c:pt idx="1490">
                  <c:v>0.55500000000000005</c:v>
                </c:pt>
                <c:pt idx="1491">
                  <c:v>0.55700000000000005</c:v>
                </c:pt>
                <c:pt idx="1492">
                  <c:v>0.55500000000000005</c:v>
                </c:pt>
                <c:pt idx="1493">
                  <c:v>0.54200000000000004</c:v>
                </c:pt>
                <c:pt idx="1494">
                  <c:v>0.59399999999999997</c:v>
                </c:pt>
                <c:pt idx="1495">
                  <c:v>0.54400000000000004</c:v>
                </c:pt>
                <c:pt idx="1496">
                  <c:v>0.57399999999999995</c:v>
                </c:pt>
                <c:pt idx="1497">
                  <c:v>0.54800000000000004</c:v>
                </c:pt>
                <c:pt idx="1498">
                  <c:v>0.56999999999999995</c:v>
                </c:pt>
                <c:pt idx="1499">
                  <c:v>0.52300000000000002</c:v>
                </c:pt>
                <c:pt idx="1500">
                  <c:v>0.54500000000000004</c:v>
                </c:pt>
                <c:pt idx="1501">
                  <c:v>0.55900000000000005</c:v>
                </c:pt>
                <c:pt idx="1502">
                  <c:v>0.55200000000000005</c:v>
                </c:pt>
                <c:pt idx="1503">
                  <c:v>0.56799999999999995</c:v>
                </c:pt>
                <c:pt idx="1504">
                  <c:v>0.6</c:v>
                </c:pt>
                <c:pt idx="1505">
                  <c:v>0.57299999999999995</c:v>
                </c:pt>
                <c:pt idx="1506">
                  <c:v>0.57199999999999995</c:v>
                </c:pt>
                <c:pt idx="1507">
                  <c:v>0.55300000000000005</c:v>
                </c:pt>
                <c:pt idx="1508">
                  <c:v>0.55300000000000005</c:v>
                </c:pt>
                <c:pt idx="1509">
                  <c:v>0.56699999999999995</c:v>
                </c:pt>
                <c:pt idx="1510">
                  <c:v>0.52300000000000002</c:v>
                </c:pt>
                <c:pt idx="1511">
                  <c:v>0.53300000000000003</c:v>
                </c:pt>
                <c:pt idx="1512">
                  <c:v>0.54100000000000004</c:v>
                </c:pt>
                <c:pt idx="1513">
                  <c:v>0.56899999999999995</c:v>
                </c:pt>
                <c:pt idx="1514">
                  <c:v>0.49299999999999999</c:v>
                </c:pt>
                <c:pt idx="1515">
                  <c:v>0.56100000000000005</c:v>
                </c:pt>
                <c:pt idx="1516">
                  <c:v>0.55000000000000004</c:v>
                </c:pt>
                <c:pt idx="1517">
                  <c:v>0.55400000000000005</c:v>
                </c:pt>
                <c:pt idx="1518">
                  <c:v>0.56399999999999995</c:v>
                </c:pt>
                <c:pt idx="1519">
                  <c:v>0.499</c:v>
                </c:pt>
                <c:pt idx="1520">
                  <c:v>0.53100000000000003</c:v>
                </c:pt>
                <c:pt idx="1521">
                  <c:v>0.56200000000000006</c:v>
                </c:pt>
                <c:pt idx="1522">
                  <c:v>0.53700000000000003</c:v>
                </c:pt>
                <c:pt idx="1523">
                  <c:v>0.56799999999999995</c:v>
                </c:pt>
                <c:pt idx="1524">
                  <c:v>0.58499999999999996</c:v>
                </c:pt>
                <c:pt idx="1525">
                  <c:v>0.51400000000000001</c:v>
                </c:pt>
                <c:pt idx="1526">
                  <c:v>0.56999999999999995</c:v>
                </c:pt>
                <c:pt idx="1527">
                  <c:v>0.55000000000000004</c:v>
                </c:pt>
                <c:pt idx="1528">
                  <c:v>0.52400000000000002</c:v>
                </c:pt>
                <c:pt idx="1529">
                  <c:v>0.52600000000000002</c:v>
                </c:pt>
                <c:pt idx="1530">
                  <c:v>0.55500000000000005</c:v>
                </c:pt>
                <c:pt idx="1531">
                  <c:v>0.53300000000000003</c:v>
                </c:pt>
                <c:pt idx="1532">
                  <c:v>0.55500000000000005</c:v>
                </c:pt>
                <c:pt idx="1533">
                  <c:v>0.57699999999999996</c:v>
                </c:pt>
                <c:pt idx="1534">
                  <c:v>0.54600000000000004</c:v>
                </c:pt>
                <c:pt idx="1535">
                  <c:v>0.55600000000000005</c:v>
                </c:pt>
                <c:pt idx="1536">
                  <c:v>0.54800000000000004</c:v>
                </c:pt>
                <c:pt idx="1537">
                  <c:v>0.57699999999999996</c:v>
                </c:pt>
                <c:pt idx="1538">
                  <c:v>0.56200000000000006</c:v>
                </c:pt>
                <c:pt idx="1539">
                  <c:v>0.55100000000000005</c:v>
                </c:pt>
                <c:pt idx="1540">
                  <c:v>0.56200000000000006</c:v>
                </c:pt>
                <c:pt idx="1541">
                  <c:v>0.54500000000000004</c:v>
                </c:pt>
                <c:pt idx="1542">
                  <c:v>0.58499999999999996</c:v>
                </c:pt>
                <c:pt idx="1543">
                  <c:v>0.56299999999999994</c:v>
                </c:pt>
                <c:pt idx="1544">
                  <c:v>0.58199999999999996</c:v>
                </c:pt>
                <c:pt idx="1545">
                  <c:v>0.52600000000000002</c:v>
                </c:pt>
                <c:pt idx="1546">
                  <c:v>0.56999999999999995</c:v>
                </c:pt>
                <c:pt idx="1547">
                  <c:v>0.57899999999999996</c:v>
                </c:pt>
                <c:pt idx="1548">
                  <c:v>0.55500000000000005</c:v>
                </c:pt>
                <c:pt idx="1549">
                  <c:v>0.55900000000000005</c:v>
                </c:pt>
                <c:pt idx="1550">
                  <c:v>0.57899999999999996</c:v>
                </c:pt>
                <c:pt idx="1551">
                  <c:v>0.57799999999999996</c:v>
                </c:pt>
                <c:pt idx="1552">
                  <c:v>0.59399999999999997</c:v>
                </c:pt>
                <c:pt idx="1553">
                  <c:v>0.56899999999999995</c:v>
                </c:pt>
                <c:pt idx="1554">
                  <c:v>0.56699999999999995</c:v>
                </c:pt>
                <c:pt idx="1555">
                  <c:v>0.59199999999999997</c:v>
                </c:pt>
                <c:pt idx="1556">
                  <c:v>0.54900000000000004</c:v>
                </c:pt>
                <c:pt idx="1557">
                  <c:v>0.54500000000000004</c:v>
                </c:pt>
                <c:pt idx="1558">
                  <c:v>0.55500000000000005</c:v>
                </c:pt>
                <c:pt idx="1559">
                  <c:v>0.55600000000000005</c:v>
                </c:pt>
                <c:pt idx="1560">
                  <c:v>0.55600000000000005</c:v>
                </c:pt>
                <c:pt idx="1561">
                  <c:v>0.56599999999999995</c:v>
                </c:pt>
                <c:pt idx="1562">
                  <c:v>0.55900000000000005</c:v>
                </c:pt>
                <c:pt idx="1563">
                  <c:v>0.55400000000000005</c:v>
                </c:pt>
                <c:pt idx="1564">
                  <c:v>0.54700000000000004</c:v>
                </c:pt>
                <c:pt idx="1565">
                  <c:v>0.56299999999999994</c:v>
                </c:pt>
                <c:pt idx="1566">
                  <c:v>0.57299999999999995</c:v>
                </c:pt>
                <c:pt idx="1567">
                  <c:v>0.58899999999999997</c:v>
                </c:pt>
                <c:pt idx="1568">
                  <c:v>0.59299999999999997</c:v>
                </c:pt>
                <c:pt idx="1569">
                  <c:v>0.58699999999999997</c:v>
                </c:pt>
                <c:pt idx="1570">
                  <c:v>0.56999999999999995</c:v>
                </c:pt>
                <c:pt idx="1571">
                  <c:v>0.53</c:v>
                </c:pt>
                <c:pt idx="1572">
                  <c:v>0.55800000000000005</c:v>
                </c:pt>
                <c:pt idx="1573">
                  <c:v>0.56299999999999994</c:v>
                </c:pt>
                <c:pt idx="1574">
                  <c:v>0.56899999999999995</c:v>
                </c:pt>
                <c:pt idx="1575">
                  <c:v>0.56699999999999995</c:v>
                </c:pt>
                <c:pt idx="1576">
                  <c:v>0.54</c:v>
                </c:pt>
                <c:pt idx="1577">
                  <c:v>0.54800000000000004</c:v>
                </c:pt>
                <c:pt idx="1578">
                  <c:v>0.59299999999999997</c:v>
                </c:pt>
                <c:pt idx="1579">
                  <c:v>0.55000000000000004</c:v>
                </c:pt>
                <c:pt idx="1580">
                  <c:v>0.50800000000000001</c:v>
                </c:pt>
                <c:pt idx="1581">
                  <c:v>0.55300000000000005</c:v>
                </c:pt>
                <c:pt idx="1582">
                  <c:v>0.56000000000000005</c:v>
                </c:pt>
                <c:pt idx="1583">
                  <c:v>0.55600000000000005</c:v>
                </c:pt>
                <c:pt idx="1584">
                  <c:v>0.54400000000000004</c:v>
                </c:pt>
                <c:pt idx="1585">
                  <c:v>0.52200000000000002</c:v>
                </c:pt>
                <c:pt idx="1586">
                  <c:v>0.54900000000000004</c:v>
                </c:pt>
                <c:pt idx="1587">
                  <c:v>0.56399999999999995</c:v>
                </c:pt>
                <c:pt idx="1588">
                  <c:v>0.57399999999999995</c:v>
                </c:pt>
                <c:pt idx="1589">
                  <c:v>0.56999999999999995</c:v>
                </c:pt>
                <c:pt idx="1590">
                  <c:v>0.51700000000000002</c:v>
                </c:pt>
                <c:pt idx="1591">
                  <c:v>0.56200000000000006</c:v>
                </c:pt>
                <c:pt idx="1592">
                  <c:v>0.59199999999999997</c:v>
                </c:pt>
                <c:pt idx="1593">
                  <c:v>0.57199999999999995</c:v>
                </c:pt>
                <c:pt idx="1594">
                  <c:v>0.53700000000000003</c:v>
                </c:pt>
                <c:pt idx="1595">
                  <c:v>0.56799999999999995</c:v>
                </c:pt>
                <c:pt idx="1596">
                  <c:v>0.56699999999999995</c:v>
                </c:pt>
                <c:pt idx="1597">
                  <c:v>0.57999999999999996</c:v>
                </c:pt>
                <c:pt idx="1598">
                  <c:v>0.52800000000000002</c:v>
                </c:pt>
                <c:pt idx="1599">
                  <c:v>0.54700000000000004</c:v>
                </c:pt>
                <c:pt idx="1600">
                  <c:v>0.56599999999999995</c:v>
                </c:pt>
                <c:pt idx="1601">
                  <c:v>0.55300000000000005</c:v>
                </c:pt>
                <c:pt idx="1602">
                  <c:v>0.61399999999999999</c:v>
                </c:pt>
                <c:pt idx="1603">
                  <c:v>0.55800000000000005</c:v>
                </c:pt>
                <c:pt idx="1604">
                  <c:v>0.57599999999999996</c:v>
                </c:pt>
                <c:pt idx="1605">
                  <c:v>0.59599999999999997</c:v>
                </c:pt>
                <c:pt idx="1606">
                  <c:v>0.59299999999999997</c:v>
                </c:pt>
                <c:pt idx="1607">
                  <c:v>0.55400000000000005</c:v>
                </c:pt>
                <c:pt idx="1608">
                  <c:v>0.57799999999999996</c:v>
                </c:pt>
                <c:pt idx="1609">
                  <c:v>0.55100000000000005</c:v>
                </c:pt>
                <c:pt idx="1610">
                  <c:v>0.54500000000000004</c:v>
                </c:pt>
                <c:pt idx="1611">
                  <c:v>0.54200000000000004</c:v>
                </c:pt>
                <c:pt idx="1612">
                  <c:v>0.57599999999999996</c:v>
                </c:pt>
                <c:pt idx="1613">
                  <c:v>0.58799999999999997</c:v>
                </c:pt>
                <c:pt idx="1614">
                  <c:v>0.54100000000000004</c:v>
                </c:pt>
                <c:pt idx="1615">
                  <c:v>0.53500000000000003</c:v>
                </c:pt>
                <c:pt idx="1616">
                  <c:v>0.53500000000000003</c:v>
                </c:pt>
                <c:pt idx="1617">
                  <c:v>0.54300000000000004</c:v>
                </c:pt>
                <c:pt idx="1618">
                  <c:v>0.56899999999999995</c:v>
                </c:pt>
                <c:pt idx="1619">
                  <c:v>0.57799999999999996</c:v>
                </c:pt>
                <c:pt idx="1620">
                  <c:v>0.56499999999999995</c:v>
                </c:pt>
                <c:pt idx="1621">
                  <c:v>0.54200000000000004</c:v>
                </c:pt>
                <c:pt idx="1622">
                  <c:v>0.58199999999999996</c:v>
                </c:pt>
                <c:pt idx="1623">
                  <c:v>0.56699999999999995</c:v>
                </c:pt>
                <c:pt idx="1624">
                  <c:v>0.57599999999999996</c:v>
                </c:pt>
                <c:pt idx="1625">
                  <c:v>0.57199999999999995</c:v>
                </c:pt>
                <c:pt idx="1626">
                  <c:v>0.55900000000000005</c:v>
                </c:pt>
                <c:pt idx="1627">
                  <c:v>0.56200000000000006</c:v>
                </c:pt>
                <c:pt idx="1628">
                  <c:v>0.56200000000000006</c:v>
                </c:pt>
                <c:pt idx="1629">
                  <c:v>0.56799999999999995</c:v>
                </c:pt>
                <c:pt idx="1630">
                  <c:v>0.54900000000000004</c:v>
                </c:pt>
                <c:pt idx="1631">
                  <c:v>0.54700000000000004</c:v>
                </c:pt>
                <c:pt idx="1632">
                  <c:v>0.56299999999999994</c:v>
                </c:pt>
                <c:pt idx="1633">
                  <c:v>0.55800000000000005</c:v>
                </c:pt>
                <c:pt idx="1634">
                  <c:v>0.54100000000000004</c:v>
                </c:pt>
                <c:pt idx="1635">
                  <c:v>0.57199999999999995</c:v>
                </c:pt>
                <c:pt idx="1636">
                  <c:v>0.55200000000000005</c:v>
                </c:pt>
                <c:pt idx="1637">
                  <c:v>0.57499999999999996</c:v>
                </c:pt>
                <c:pt idx="1638">
                  <c:v>0.54100000000000004</c:v>
                </c:pt>
                <c:pt idx="1639">
                  <c:v>0.54700000000000004</c:v>
                </c:pt>
                <c:pt idx="1640">
                  <c:v>0.55800000000000005</c:v>
                </c:pt>
                <c:pt idx="1641">
                  <c:v>0.58499999999999996</c:v>
                </c:pt>
                <c:pt idx="1642">
                  <c:v>0.57099999999999995</c:v>
                </c:pt>
                <c:pt idx="1643">
                  <c:v>0.52700000000000002</c:v>
                </c:pt>
                <c:pt idx="1644">
                  <c:v>0.55600000000000005</c:v>
                </c:pt>
                <c:pt idx="1645">
                  <c:v>0.58599999999999997</c:v>
                </c:pt>
                <c:pt idx="1646">
                  <c:v>0.53700000000000003</c:v>
                </c:pt>
                <c:pt idx="1647">
                  <c:v>0.53900000000000003</c:v>
                </c:pt>
                <c:pt idx="1648">
                  <c:v>0.56599999999999995</c:v>
                </c:pt>
                <c:pt idx="1649">
                  <c:v>0.60599999999999998</c:v>
                </c:pt>
                <c:pt idx="1650">
                  <c:v>0.55800000000000005</c:v>
                </c:pt>
                <c:pt idx="1651">
                  <c:v>0.59799999999999998</c:v>
                </c:pt>
                <c:pt idx="1652">
                  <c:v>0.56100000000000005</c:v>
                </c:pt>
                <c:pt idx="1653">
                  <c:v>0.53300000000000003</c:v>
                </c:pt>
                <c:pt idx="1654">
                  <c:v>0.56899999999999995</c:v>
                </c:pt>
                <c:pt idx="1655">
                  <c:v>0.56399999999999995</c:v>
                </c:pt>
                <c:pt idx="1656">
                  <c:v>0.55600000000000005</c:v>
                </c:pt>
                <c:pt idx="1657">
                  <c:v>0.57699999999999996</c:v>
                </c:pt>
                <c:pt idx="1658">
                  <c:v>0.55300000000000005</c:v>
                </c:pt>
                <c:pt idx="1659">
                  <c:v>0.57899999999999996</c:v>
                </c:pt>
                <c:pt idx="1660">
                  <c:v>0.58499999999999996</c:v>
                </c:pt>
                <c:pt idx="1661">
                  <c:v>0.57999999999999996</c:v>
                </c:pt>
                <c:pt idx="1662">
                  <c:v>0.60499999999999998</c:v>
                </c:pt>
                <c:pt idx="1663">
                  <c:v>0.55800000000000005</c:v>
                </c:pt>
                <c:pt idx="1664">
                  <c:v>0.55700000000000005</c:v>
                </c:pt>
                <c:pt idx="1665">
                  <c:v>0.58499999999999996</c:v>
                </c:pt>
                <c:pt idx="1666">
                  <c:v>0.53600000000000003</c:v>
                </c:pt>
                <c:pt idx="1667">
                  <c:v>0.54400000000000004</c:v>
                </c:pt>
                <c:pt idx="1668">
                  <c:v>0.56000000000000005</c:v>
                </c:pt>
                <c:pt idx="1669">
                  <c:v>0.55900000000000005</c:v>
                </c:pt>
                <c:pt idx="1670">
                  <c:v>0.53300000000000003</c:v>
                </c:pt>
                <c:pt idx="1671">
                  <c:v>0.58399999999999996</c:v>
                </c:pt>
                <c:pt idx="1672">
                  <c:v>0.57899999999999996</c:v>
                </c:pt>
                <c:pt idx="1673">
                  <c:v>0.54</c:v>
                </c:pt>
                <c:pt idx="1674">
                  <c:v>0.59399999999999997</c:v>
                </c:pt>
                <c:pt idx="1675">
                  <c:v>0.56799999999999995</c:v>
                </c:pt>
                <c:pt idx="1676">
                  <c:v>0.57499999999999996</c:v>
                </c:pt>
                <c:pt idx="1677">
                  <c:v>0.52400000000000002</c:v>
                </c:pt>
                <c:pt idx="1678">
                  <c:v>0.53200000000000003</c:v>
                </c:pt>
                <c:pt idx="1679">
                  <c:v>0.56100000000000005</c:v>
                </c:pt>
                <c:pt idx="1680">
                  <c:v>0.53900000000000003</c:v>
                </c:pt>
                <c:pt idx="1681">
                  <c:v>0.59099999999999997</c:v>
                </c:pt>
                <c:pt idx="1682">
                  <c:v>0.53</c:v>
                </c:pt>
                <c:pt idx="1683">
                  <c:v>0.53800000000000003</c:v>
                </c:pt>
                <c:pt idx="1684">
                  <c:v>0.56399999999999995</c:v>
                </c:pt>
                <c:pt idx="1685">
                  <c:v>0.56399999999999995</c:v>
                </c:pt>
                <c:pt idx="1686">
                  <c:v>0.57199999999999995</c:v>
                </c:pt>
                <c:pt idx="1687">
                  <c:v>0.57799999999999996</c:v>
                </c:pt>
                <c:pt idx="1688">
                  <c:v>0.52300000000000002</c:v>
                </c:pt>
                <c:pt idx="1689">
                  <c:v>0.57199999999999995</c:v>
                </c:pt>
                <c:pt idx="1690">
                  <c:v>0.56499999999999995</c:v>
                </c:pt>
                <c:pt idx="1691">
                  <c:v>0.56100000000000005</c:v>
                </c:pt>
                <c:pt idx="1692">
                  <c:v>0.57399999999999995</c:v>
                </c:pt>
                <c:pt idx="1693">
                  <c:v>0.60199999999999998</c:v>
                </c:pt>
                <c:pt idx="1694">
                  <c:v>0.55800000000000005</c:v>
                </c:pt>
                <c:pt idx="1695">
                  <c:v>0.57099999999999995</c:v>
                </c:pt>
                <c:pt idx="1696">
                  <c:v>0.57699999999999996</c:v>
                </c:pt>
                <c:pt idx="1697">
                  <c:v>0.55700000000000005</c:v>
                </c:pt>
                <c:pt idx="1698">
                  <c:v>0.55500000000000005</c:v>
                </c:pt>
                <c:pt idx="1699">
                  <c:v>0.55300000000000005</c:v>
                </c:pt>
                <c:pt idx="1700">
                  <c:v>0.53700000000000003</c:v>
                </c:pt>
                <c:pt idx="1701">
                  <c:v>0.55500000000000005</c:v>
                </c:pt>
                <c:pt idx="1702">
                  <c:v>0.56499999999999995</c:v>
                </c:pt>
                <c:pt idx="1703">
                  <c:v>0.58199999999999996</c:v>
                </c:pt>
                <c:pt idx="1704">
                  <c:v>0.56699999999999995</c:v>
                </c:pt>
                <c:pt idx="1705">
                  <c:v>0.55600000000000005</c:v>
                </c:pt>
                <c:pt idx="1706">
                  <c:v>0.56200000000000006</c:v>
                </c:pt>
                <c:pt idx="1707">
                  <c:v>0.56299999999999994</c:v>
                </c:pt>
                <c:pt idx="1708">
                  <c:v>0.53800000000000003</c:v>
                </c:pt>
                <c:pt idx="1709">
                  <c:v>0.57599999999999996</c:v>
                </c:pt>
                <c:pt idx="1710">
                  <c:v>0.53800000000000003</c:v>
                </c:pt>
                <c:pt idx="1711">
                  <c:v>0.57999999999999996</c:v>
                </c:pt>
                <c:pt idx="1712">
                  <c:v>0.55800000000000005</c:v>
                </c:pt>
                <c:pt idx="1713">
                  <c:v>0.55200000000000005</c:v>
                </c:pt>
                <c:pt idx="1714">
                  <c:v>0.57099999999999995</c:v>
                </c:pt>
                <c:pt idx="1715">
                  <c:v>0.57299999999999995</c:v>
                </c:pt>
                <c:pt idx="1716">
                  <c:v>0.55100000000000005</c:v>
                </c:pt>
                <c:pt idx="1717">
                  <c:v>0.52200000000000002</c:v>
                </c:pt>
                <c:pt idx="1718">
                  <c:v>0.55400000000000005</c:v>
                </c:pt>
                <c:pt idx="1719">
                  <c:v>0.55900000000000005</c:v>
                </c:pt>
                <c:pt idx="1720">
                  <c:v>0.55500000000000005</c:v>
                </c:pt>
                <c:pt idx="1721">
                  <c:v>0.57199999999999995</c:v>
                </c:pt>
                <c:pt idx="1722">
                  <c:v>0.55500000000000005</c:v>
                </c:pt>
                <c:pt idx="1723">
                  <c:v>0.54</c:v>
                </c:pt>
                <c:pt idx="1724">
                  <c:v>0.55400000000000005</c:v>
                </c:pt>
                <c:pt idx="1725">
                  <c:v>0.54</c:v>
                </c:pt>
                <c:pt idx="1726">
                  <c:v>0.55400000000000005</c:v>
                </c:pt>
                <c:pt idx="1727">
                  <c:v>0.54700000000000004</c:v>
                </c:pt>
                <c:pt idx="1728">
                  <c:v>0.52500000000000002</c:v>
                </c:pt>
                <c:pt idx="1729">
                  <c:v>0.56999999999999995</c:v>
                </c:pt>
                <c:pt idx="1730">
                  <c:v>0.58199999999999996</c:v>
                </c:pt>
                <c:pt idx="1731">
                  <c:v>0.59499999999999997</c:v>
                </c:pt>
                <c:pt idx="1732">
                  <c:v>0.57799999999999996</c:v>
                </c:pt>
                <c:pt idx="1733">
                  <c:v>0.56399999999999995</c:v>
                </c:pt>
                <c:pt idx="1734">
                  <c:v>0.58899999999999997</c:v>
                </c:pt>
                <c:pt idx="1735">
                  <c:v>0.55100000000000005</c:v>
                </c:pt>
                <c:pt idx="1736">
                  <c:v>0.56699999999999995</c:v>
                </c:pt>
                <c:pt idx="1737">
                  <c:v>0.56999999999999995</c:v>
                </c:pt>
                <c:pt idx="1738">
                  <c:v>0.56000000000000005</c:v>
                </c:pt>
                <c:pt idx="1739">
                  <c:v>0.56899999999999995</c:v>
                </c:pt>
                <c:pt idx="1740">
                  <c:v>0.58899999999999997</c:v>
                </c:pt>
                <c:pt idx="1741">
                  <c:v>0.55900000000000005</c:v>
                </c:pt>
                <c:pt idx="1742">
                  <c:v>0.53800000000000003</c:v>
                </c:pt>
                <c:pt idx="1743">
                  <c:v>0.54300000000000004</c:v>
                </c:pt>
                <c:pt idx="1744">
                  <c:v>0.60199999999999998</c:v>
                </c:pt>
                <c:pt idx="1745">
                  <c:v>0.54</c:v>
                </c:pt>
                <c:pt idx="1746">
                  <c:v>0.55400000000000005</c:v>
                </c:pt>
                <c:pt idx="1747">
                  <c:v>0.51300000000000001</c:v>
                </c:pt>
                <c:pt idx="1748">
                  <c:v>0.59199999999999997</c:v>
                </c:pt>
                <c:pt idx="1749">
                  <c:v>0.55800000000000005</c:v>
                </c:pt>
                <c:pt idx="1750">
                  <c:v>0.55400000000000005</c:v>
                </c:pt>
                <c:pt idx="1751">
                  <c:v>0.57399999999999995</c:v>
                </c:pt>
                <c:pt idx="1752">
                  <c:v>0.55500000000000005</c:v>
                </c:pt>
                <c:pt idx="1753">
                  <c:v>0.56000000000000005</c:v>
                </c:pt>
                <c:pt idx="1754">
                  <c:v>0.54800000000000004</c:v>
                </c:pt>
                <c:pt idx="1755">
                  <c:v>0.57199999999999995</c:v>
                </c:pt>
                <c:pt idx="1756">
                  <c:v>0.58499999999999996</c:v>
                </c:pt>
                <c:pt idx="1757">
                  <c:v>0.54300000000000004</c:v>
                </c:pt>
                <c:pt idx="1758">
                  <c:v>0.59099999999999997</c:v>
                </c:pt>
                <c:pt idx="1759">
                  <c:v>0.503</c:v>
                </c:pt>
                <c:pt idx="1760">
                  <c:v>0.58099999999999996</c:v>
                </c:pt>
                <c:pt idx="1761">
                  <c:v>0.54400000000000004</c:v>
                </c:pt>
                <c:pt idx="1762">
                  <c:v>0.55900000000000005</c:v>
                </c:pt>
                <c:pt idx="1763">
                  <c:v>0.55900000000000005</c:v>
                </c:pt>
                <c:pt idx="1764">
                  <c:v>0.53</c:v>
                </c:pt>
                <c:pt idx="1765">
                  <c:v>0.57799999999999996</c:v>
                </c:pt>
                <c:pt idx="1766">
                  <c:v>0.54300000000000004</c:v>
                </c:pt>
                <c:pt idx="1767">
                  <c:v>0.57599999999999996</c:v>
                </c:pt>
                <c:pt idx="1768">
                  <c:v>0.56299999999999994</c:v>
                </c:pt>
                <c:pt idx="1769">
                  <c:v>0.57799999999999996</c:v>
                </c:pt>
                <c:pt idx="1770">
                  <c:v>0.54800000000000004</c:v>
                </c:pt>
                <c:pt idx="1771">
                  <c:v>0.57899999999999996</c:v>
                </c:pt>
                <c:pt idx="1772">
                  <c:v>0.57899999999999996</c:v>
                </c:pt>
                <c:pt idx="1773">
                  <c:v>0.58899999999999997</c:v>
                </c:pt>
                <c:pt idx="1774">
                  <c:v>0.55200000000000005</c:v>
                </c:pt>
                <c:pt idx="1775">
                  <c:v>0.57599999999999996</c:v>
                </c:pt>
                <c:pt idx="1776">
                  <c:v>0.57099999999999995</c:v>
                </c:pt>
                <c:pt idx="1777">
                  <c:v>0.56200000000000006</c:v>
                </c:pt>
                <c:pt idx="1778">
                  <c:v>0.54100000000000004</c:v>
                </c:pt>
                <c:pt idx="1779">
                  <c:v>0.54700000000000004</c:v>
                </c:pt>
                <c:pt idx="1780">
                  <c:v>0.55400000000000005</c:v>
                </c:pt>
                <c:pt idx="1781">
                  <c:v>0.53800000000000003</c:v>
                </c:pt>
                <c:pt idx="1782">
                  <c:v>0.56699999999999995</c:v>
                </c:pt>
                <c:pt idx="1783">
                  <c:v>0.53400000000000003</c:v>
                </c:pt>
                <c:pt idx="1784">
                  <c:v>0.58399999999999996</c:v>
                </c:pt>
                <c:pt idx="1785">
                  <c:v>0.57299999999999995</c:v>
                </c:pt>
                <c:pt idx="1786">
                  <c:v>0.51300000000000001</c:v>
                </c:pt>
                <c:pt idx="1787">
                  <c:v>0.53800000000000003</c:v>
                </c:pt>
                <c:pt idx="1788">
                  <c:v>0.55500000000000005</c:v>
                </c:pt>
                <c:pt idx="1789">
                  <c:v>0.56399999999999995</c:v>
                </c:pt>
                <c:pt idx="1790">
                  <c:v>0.52600000000000002</c:v>
                </c:pt>
                <c:pt idx="1791">
                  <c:v>0.56000000000000005</c:v>
                </c:pt>
                <c:pt idx="1792">
                  <c:v>0.53100000000000003</c:v>
                </c:pt>
                <c:pt idx="1793">
                  <c:v>0.58199999999999996</c:v>
                </c:pt>
                <c:pt idx="1794">
                  <c:v>0.55600000000000005</c:v>
                </c:pt>
                <c:pt idx="1795">
                  <c:v>0.59199999999999997</c:v>
                </c:pt>
                <c:pt idx="1796">
                  <c:v>0.55000000000000004</c:v>
                </c:pt>
                <c:pt idx="1797">
                  <c:v>0.54800000000000004</c:v>
                </c:pt>
                <c:pt idx="1798">
                  <c:v>0.60099999999999998</c:v>
                </c:pt>
                <c:pt idx="1799">
                  <c:v>0.54200000000000004</c:v>
                </c:pt>
                <c:pt idx="1800">
                  <c:v>0.56100000000000005</c:v>
                </c:pt>
                <c:pt idx="1801">
                  <c:v>0.56499999999999995</c:v>
                </c:pt>
                <c:pt idx="1802">
                  <c:v>0.53400000000000003</c:v>
                </c:pt>
                <c:pt idx="1803">
                  <c:v>0.56399999999999995</c:v>
                </c:pt>
                <c:pt idx="1804">
                  <c:v>0.53100000000000003</c:v>
                </c:pt>
                <c:pt idx="1805">
                  <c:v>0.59</c:v>
                </c:pt>
                <c:pt idx="1806">
                  <c:v>0.51900000000000002</c:v>
                </c:pt>
                <c:pt idx="1807">
                  <c:v>0.55800000000000005</c:v>
                </c:pt>
                <c:pt idx="1808">
                  <c:v>0.55800000000000005</c:v>
                </c:pt>
                <c:pt idx="1809">
                  <c:v>0.54</c:v>
                </c:pt>
                <c:pt idx="1810">
                  <c:v>0.53300000000000003</c:v>
                </c:pt>
                <c:pt idx="1811">
                  <c:v>0.57699999999999996</c:v>
                </c:pt>
                <c:pt idx="1812">
                  <c:v>0.59099999999999997</c:v>
                </c:pt>
                <c:pt idx="1813">
                  <c:v>0.56499999999999995</c:v>
                </c:pt>
                <c:pt idx="1814">
                  <c:v>0.52600000000000002</c:v>
                </c:pt>
                <c:pt idx="1815">
                  <c:v>0.6</c:v>
                </c:pt>
                <c:pt idx="1816">
                  <c:v>0.56599999999999995</c:v>
                </c:pt>
                <c:pt idx="1817">
                  <c:v>0.57799999999999996</c:v>
                </c:pt>
                <c:pt idx="1818">
                  <c:v>0.56100000000000005</c:v>
                </c:pt>
                <c:pt idx="1819">
                  <c:v>0.56000000000000005</c:v>
                </c:pt>
                <c:pt idx="1820">
                  <c:v>0.57199999999999995</c:v>
                </c:pt>
                <c:pt idx="1821">
                  <c:v>0.59099999999999997</c:v>
                </c:pt>
                <c:pt idx="1822">
                  <c:v>0.54200000000000004</c:v>
                </c:pt>
                <c:pt idx="1823">
                  <c:v>0.59199999999999997</c:v>
                </c:pt>
                <c:pt idx="1824">
                  <c:v>0.56000000000000005</c:v>
                </c:pt>
                <c:pt idx="1825">
                  <c:v>0.55400000000000005</c:v>
                </c:pt>
                <c:pt idx="1826">
                  <c:v>0.57599999999999996</c:v>
                </c:pt>
                <c:pt idx="1827">
                  <c:v>0.57599999999999996</c:v>
                </c:pt>
                <c:pt idx="1828">
                  <c:v>0.57099999999999995</c:v>
                </c:pt>
                <c:pt idx="1829">
                  <c:v>0.55400000000000005</c:v>
                </c:pt>
                <c:pt idx="1830">
                  <c:v>0.58799999999999997</c:v>
                </c:pt>
                <c:pt idx="1831">
                  <c:v>0.58799999999999997</c:v>
                </c:pt>
                <c:pt idx="1832">
                  <c:v>0.57199999999999995</c:v>
                </c:pt>
                <c:pt idx="1833">
                  <c:v>0.52600000000000002</c:v>
                </c:pt>
                <c:pt idx="1834">
                  <c:v>0.56200000000000006</c:v>
                </c:pt>
                <c:pt idx="1835">
                  <c:v>0.55000000000000004</c:v>
                </c:pt>
                <c:pt idx="1836">
                  <c:v>0.51500000000000001</c:v>
                </c:pt>
                <c:pt idx="1837">
                  <c:v>0.58299999999999996</c:v>
                </c:pt>
                <c:pt idx="1838">
                  <c:v>0.55500000000000005</c:v>
                </c:pt>
                <c:pt idx="1839">
                  <c:v>0.58399999999999996</c:v>
                </c:pt>
                <c:pt idx="1840">
                  <c:v>0.56299999999999994</c:v>
                </c:pt>
                <c:pt idx="1841">
                  <c:v>0.58299999999999996</c:v>
                </c:pt>
                <c:pt idx="1842">
                  <c:v>0.57199999999999995</c:v>
                </c:pt>
                <c:pt idx="1843">
                  <c:v>0.53100000000000003</c:v>
                </c:pt>
                <c:pt idx="1844">
                  <c:v>0.55000000000000004</c:v>
                </c:pt>
                <c:pt idx="1845">
                  <c:v>0.55000000000000004</c:v>
                </c:pt>
                <c:pt idx="1846">
                  <c:v>0.54700000000000004</c:v>
                </c:pt>
                <c:pt idx="1847">
                  <c:v>0.53500000000000003</c:v>
                </c:pt>
                <c:pt idx="1848">
                  <c:v>0.55800000000000005</c:v>
                </c:pt>
                <c:pt idx="1849">
                  <c:v>0.53100000000000003</c:v>
                </c:pt>
                <c:pt idx="1850">
                  <c:v>0.54100000000000004</c:v>
                </c:pt>
                <c:pt idx="1851">
                  <c:v>0.57299999999999995</c:v>
                </c:pt>
                <c:pt idx="1852">
                  <c:v>0.54500000000000004</c:v>
                </c:pt>
                <c:pt idx="1853">
                  <c:v>0.58899999999999997</c:v>
                </c:pt>
                <c:pt idx="1854">
                  <c:v>0.56000000000000005</c:v>
                </c:pt>
                <c:pt idx="1855">
                  <c:v>0.57099999999999995</c:v>
                </c:pt>
                <c:pt idx="1856">
                  <c:v>0.55300000000000005</c:v>
                </c:pt>
                <c:pt idx="1857">
                  <c:v>0.54600000000000004</c:v>
                </c:pt>
                <c:pt idx="1858">
                  <c:v>0.53300000000000003</c:v>
                </c:pt>
                <c:pt idx="1859">
                  <c:v>0.55300000000000005</c:v>
                </c:pt>
                <c:pt idx="1860">
                  <c:v>0.56000000000000005</c:v>
                </c:pt>
                <c:pt idx="1861">
                  <c:v>0.51100000000000001</c:v>
                </c:pt>
                <c:pt idx="1862">
                  <c:v>0.54100000000000004</c:v>
                </c:pt>
                <c:pt idx="1863">
                  <c:v>0.55000000000000004</c:v>
                </c:pt>
                <c:pt idx="1864">
                  <c:v>0.56899999999999995</c:v>
                </c:pt>
                <c:pt idx="1865">
                  <c:v>0.54200000000000004</c:v>
                </c:pt>
                <c:pt idx="1866">
                  <c:v>0.55800000000000005</c:v>
                </c:pt>
                <c:pt idx="1867">
                  <c:v>0.57999999999999996</c:v>
                </c:pt>
                <c:pt idx="1868">
                  <c:v>0.53800000000000003</c:v>
                </c:pt>
                <c:pt idx="1869">
                  <c:v>0.56899999999999995</c:v>
                </c:pt>
                <c:pt idx="1870">
                  <c:v>0.58199999999999996</c:v>
                </c:pt>
                <c:pt idx="1871">
                  <c:v>0.57699999999999996</c:v>
                </c:pt>
                <c:pt idx="1872">
                  <c:v>0.55900000000000005</c:v>
                </c:pt>
                <c:pt idx="1873">
                  <c:v>0.60699999999999998</c:v>
                </c:pt>
                <c:pt idx="1874">
                  <c:v>0.50600000000000001</c:v>
                </c:pt>
                <c:pt idx="1875">
                  <c:v>0.52400000000000002</c:v>
                </c:pt>
                <c:pt idx="1876">
                  <c:v>0.56000000000000005</c:v>
                </c:pt>
                <c:pt idx="1877">
                  <c:v>0.56699999999999995</c:v>
                </c:pt>
                <c:pt idx="1878">
                  <c:v>0.54500000000000004</c:v>
                </c:pt>
                <c:pt idx="1879">
                  <c:v>0.57399999999999995</c:v>
                </c:pt>
                <c:pt idx="1880">
                  <c:v>0.56299999999999994</c:v>
                </c:pt>
                <c:pt idx="1881">
                  <c:v>0.55600000000000005</c:v>
                </c:pt>
                <c:pt idx="1882">
                  <c:v>0.52800000000000002</c:v>
                </c:pt>
                <c:pt idx="1883">
                  <c:v>0.56499999999999995</c:v>
                </c:pt>
                <c:pt idx="1884">
                  <c:v>0.55800000000000005</c:v>
                </c:pt>
                <c:pt idx="1885">
                  <c:v>0.53400000000000003</c:v>
                </c:pt>
                <c:pt idx="1886">
                  <c:v>0.58499999999999996</c:v>
                </c:pt>
                <c:pt idx="1887">
                  <c:v>0.57299999999999995</c:v>
                </c:pt>
                <c:pt idx="1888">
                  <c:v>0.54100000000000004</c:v>
                </c:pt>
                <c:pt idx="1889">
                  <c:v>0.55100000000000005</c:v>
                </c:pt>
                <c:pt idx="1890">
                  <c:v>0.59799999999999998</c:v>
                </c:pt>
                <c:pt idx="1891">
                  <c:v>0.59499999999999997</c:v>
                </c:pt>
                <c:pt idx="1892">
                  <c:v>0.57699999999999996</c:v>
                </c:pt>
                <c:pt idx="1893">
                  <c:v>0.53600000000000003</c:v>
                </c:pt>
                <c:pt idx="1894">
                  <c:v>0.54100000000000004</c:v>
                </c:pt>
                <c:pt idx="1895">
                  <c:v>0.54</c:v>
                </c:pt>
                <c:pt idx="1896">
                  <c:v>0.54100000000000004</c:v>
                </c:pt>
                <c:pt idx="1897">
                  <c:v>0.55600000000000005</c:v>
                </c:pt>
                <c:pt idx="1898">
                  <c:v>0.57399999999999995</c:v>
                </c:pt>
                <c:pt idx="1899">
                  <c:v>0.57699999999999996</c:v>
                </c:pt>
                <c:pt idx="1900">
                  <c:v>0.58399999999999996</c:v>
                </c:pt>
                <c:pt idx="1901">
                  <c:v>0.56200000000000006</c:v>
                </c:pt>
                <c:pt idx="1902">
                  <c:v>0.53500000000000003</c:v>
                </c:pt>
                <c:pt idx="1903">
                  <c:v>0.56499999999999995</c:v>
                </c:pt>
                <c:pt idx="1904">
                  <c:v>0.53900000000000003</c:v>
                </c:pt>
                <c:pt idx="1905">
                  <c:v>0.54600000000000004</c:v>
                </c:pt>
                <c:pt idx="1906">
                  <c:v>0.57699999999999996</c:v>
                </c:pt>
                <c:pt idx="1907">
                  <c:v>0.52300000000000002</c:v>
                </c:pt>
                <c:pt idx="1908">
                  <c:v>0.56499999999999995</c:v>
                </c:pt>
                <c:pt idx="1909">
                  <c:v>0.55000000000000004</c:v>
                </c:pt>
                <c:pt idx="1910">
                  <c:v>0.56399999999999995</c:v>
                </c:pt>
                <c:pt idx="1911">
                  <c:v>0.52800000000000002</c:v>
                </c:pt>
                <c:pt idx="1912">
                  <c:v>0.54100000000000004</c:v>
                </c:pt>
                <c:pt idx="1913">
                  <c:v>0.55100000000000005</c:v>
                </c:pt>
                <c:pt idx="1914">
                  <c:v>0.53200000000000003</c:v>
                </c:pt>
                <c:pt idx="1915">
                  <c:v>0.57899999999999996</c:v>
                </c:pt>
                <c:pt idx="1916">
                  <c:v>0.55400000000000005</c:v>
                </c:pt>
                <c:pt idx="1917">
                  <c:v>0.55700000000000005</c:v>
                </c:pt>
                <c:pt idx="1918">
                  <c:v>0.54900000000000004</c:v>
                </c:pt>
                <c:pt idx="1919">
                  <c:v>0.59499999999999997</c:v>
                </c:pt>
                <c:pt idx="1920">
                  <c:v>0.53800000000000003</c:v>
                </c:pt>
                <c:pt idx="1921">
                  <c:v>0.56299999999999994</c:v>
                </c:pt>
                <c:pt idx="1922">
                  <c:v>0.54100000000000004</c:v>
                </c:pt>
                <c:pt idx="1923">
                  <c:v>0.55100000000000005</c:v>
                </c:pt>
                <c:pt idx="1924">
                  <c:v>0.60199999999999998</c:v>
                </c:pt>
                <c:pt idx="1925">
                  <c:v>0.56499999999999995</c:v>
                </c:pt>
                <c:pt idx="1926">
                  <c:v>0.58899999999999997</c:v>
                </c:pt>
                <c:pt idx="1927">
                  <c:v>0.51200000000000001</c:v>
                </c:pt>
                <c:pt idx="1928">
                  <c:v>0.56799999999999995</c:v>
                </c:pt>
                <c:pt idx="1929">
                  <c:v>0.57599999999999996</c:v>
                </c:pt>
                <c:pt idx="1930">
                  <c:v>0.56100000000000005</c:v>
                </c:pt>
                <c:pt idx="1931">
                  <c:v>0.56499999999999995</c:v>
                </c:pt>
                <c:pt idx="1932">
                  <c:v>0.60499999999999998</c:v>
                </c:pt>
                <c:pt idx="1933">
                  <c:v>0.54500000000000004</c:v>
                </c:pt>
                <c:pt idx="1934">
                  <c:v>0.54700000000000004</c:v>
                </c:pt>
                <c:pt idx="1935">
                  <c:v>0.55800000000000005</c:v>
                </c:pt>
                <c:pt idx="1936">
                  <c:v>0.53</c:v>
                </c:pt>
                <c:pt idx="1937">
                  <c:v>0.56399999999999995</c:v>
                </c:pt>
                <c:pt idx="1938">
                  <c:v>0.56100000000000005</c:v>
                </c:pt>
                <c:pt idx="1939">
                  <c:v>0.57299999999999995</c:v>
                </c:pt>
                <c:pt idx="1940">
                  <c:v>0.54500000000000004</c:v>
                </c:pt>
                <c:pt idx="1941">
                  <c:v>0.56799999999999995</c:v>
                </c:pt>
                <c:pt idx="1942">
                  <c:v>0.56299999999999994</c:v>
                </c:pt>
                <c:pt idx="1943">
                  <c:v>0.54</c:v>
                </c:pt>
                <c:pt idx="1944">
                  <c:v>0.56999999999999995</c:v>
                </c:pt>
                <c:pt idx="1945">
                  <c:v>0.54300000000000004</c:v>
                </c:pt>
                <c:pt idx="1946">
                  <c:v>0.57299999999999995</c:v>
                </c:pt>
                <c:pt idx="1947">
                  <c:v>0.60099999999999998</c:v>
                </c:pt>
                <c:pt idx="1948">
                  <c:v>0.59</c:v>
                </c:pt>
                <c:pt idx="1949">
                  <c:v>0.55000000000000004</c:v>
                </c:pt>
                <c:pt idx="1950">
                  <c:v>0.53800000000000003</c:v>
                </c:pt>
                <c:pt idx="1951">
                  <c:v>0.55300000000000005</c:v>
                </c:pt>
                <c:pt idx="1952">
                  <c:v>0.58399999999999996</c:v>
                </c:pt>
                <c:pt idx="1953">
                  <c:v>0.54100000000000004</c:v>
                </c:pt>
                <c:pt idx="1954">
                  <c:v>0.57499999999999996</c:v>
                </c:pt>
                <c:pt idx="1955">
                  <c:v>0.54600000000000004</c:v>
                </c:pt>
                <c:pt idx="1956">
                  <c:v>0.56799999999999995</c:v>
                </c:pt>
                <c:pt idx="1957">
                  <c:v>0.53400000000000003</c:v>
                </c:pt>
                <c:pt idx="1958">
                  <c:v>0.56499999999999995</c:v>
                </c:pt>
                <c:pt idx="1959">
                  <c:v>0.56699999999999995</c:v>
                </c:pt>
                <c:pt idx="1960">
                  <c:v>0.57899999999999996</c:v>
                </c:pt>
                <c:pt idx="1961">
                  <c:v>0.57499999999999996</c:v>
                </c:pt>
                <c:pt idx="1962">
                  <c:v>0.54700000000000004</c:v>
                </c:pt>
                <c:pt idx="1963">
                  <c:v>0.57499999999999996</c:v>
                </c:pt>
                <c:pt idx="1964">
                  <c:v>0.55700000000000005</c:v>
                </c:pt>
                <c:pt idx="1965">
                  <c:v>0.59499999999999997</c:v>
                </c:pt>
                <c:pt idx="1966">
                  <c:v>0.55800000000000005</c:v>
                </c:pt>
                <c:pt idx="1967">
                  <c:v>0.57499999999999996</c:v>
                </c:pt>
                <c:pt idx="1968">
                  <c:v>0.56599999999999995</c:v>
                </c:pt>
                <c:pt idx="1969">
                  <c:v>0.54500000000000004</c:v>
                </c:pt>
                <c:pt idx="1970">
                  <c:v>0.53200000000000003</c:v>
                </c:pt>
                <c:pt idx="1971">
                  <c:v>0.57199999999999995</c:v>
                </c:pt>
                <c:pt idx="1972">
                  <c:v>0.56999999999999995</c:v>
                </c:pt>
                <c:pt idx="1973">
                  <c:v>0.54600000000000004</c:v>
                </c:pt>
                <c:pt idx="1974">
                  <c:v>0.57799999999999996</c:v>
                </c:pt>
                <c:pt idx="1975">
                  <c:v>0.54800000000000004</c:v>
                </c:pt>
                <c:pt idx="1976">
                  <c:v>0.55500000000000005</c:v>
                </c:pt>
                <c:pt idx="1977">
                  <c:v>0.60399999999999998</c:v>
                </c:pt>
                <c:pt idx="1978">
                  <c:v>0.57099999999999995</c:v>
                </c:pt>
                <c:pt idx="1979">
                  <c:v>0.56699999999999995</c:v>
                </c:pt>
                <c:pt idx="1980">
                  <c:v>0.55300000000000005</c:v>
                </c:pt>
                <c:pt idx="1981">
                  <c:v>0.53200000000000003</c:v>
                </c:pt>
                <c:pt idx="1982">
                  <c:v>0.56499999999999995</c:v>
                </c:pt>
                <c:pt idx="1983">
                  <c:v>0.52100000000000002</c:v>
                </c:pt>
                <c:pt idx="1984">
                  <c:v>0.54800000000000004</c:v>
                </c:pt>
                <c:pt idx="1985">
                  <c:v>0.59699999999999998</c:v>
                </c:pt>
                <c:pt idx="1986">
                  <c:v>0.57499999999999996</c:v>
                </c:pt>
                <c:pt idx="1987">
                  <c:v>0.55800000000000005</c:v>
                </c:pt>
                <c:pt idx="1988">
                  <c:v>0.54600000000000004</c:v>
                </c:pt>
                <c:pt idx="1989">
                  <c:v>0.57099999999999995</c:v>
                </c:pt>
                <c:pt idx="1990">
                  <c:v>0.52400000000000002</c:v>
                </c:pt>
                <c:pt idx="1991">
                  <c:v>0.57099999999999995</c:v>
                </c:pt>
                <c:pt idx="1992">
                  <c:v>0.59199999999999997</c:v>
                </c:pt>
                <c:pt idx="1993">
                  <c:v>0.56599999999999995</c:v>
                </c:pt>
                <c:pt idx="1994">
                  <c:v>0.56899999999999995</c:v>
                </c:pt>
                <c:pt idx="1995">
                  <c:v>0.60399999999999998</c:v>
                </c:pt>
                <c:pt idx="1996">
                  <c:v>0.57099999999999995</c:v>
                </c:pt>
                <c:pt idx="1997">
                  <c:v>0.55900000000000005</c:v>
                </c:pt>
                <c:pt idx="1998">
                  <c:v>0.58899999999999997</c:v>
                </c:pt>
                <c:pt idx="1999">
                  <c:v>0.58699999999999997</c:v>
                </c:pt>
                <c:pt idx="2000">
                  <c:v>0.54500000000000004</c:v>
                </c:pt>
              </c:numCache>
            </c:numRef>
          </c:yVal>
          <c:smooth val="0"/>
          <c:extLst>
            <c:ext xmlns:c16="http://schemas.microsoft.com/office/drawing/2014/chart" uri="{C3380CC4-5D6E-409C-BE32-E72D297353CC}">
              <c16:uniqueId val="{00000000-1C14-4F32-B6BA-DE0DAA889149}"/>
            </c:ext>
          </c:extLst>
        </c:ser>
        <c:dLbls>
          <c:showLegendKey val="0"/>
          <c:showVal val="0"/>
          <c:showCatName val="0"/>
          <c:showSerName val="0"/>
          <c:showPercent val="0"/>
          <c:showBubbleSize val="0"/>
        </c:dLbls>
        <c:axId val="2134936031"/>
        <c:axId val="2134937695"/>
      </c:scatterChart>
      <c:valAx>
        <c:axId val="2134936031"/>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a:t>Generation</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134937695"/>
        <c:crosses val="autoZero"/>
        <c:crossBetween val="midCat"/>
      </c:valAx>
      <c:valAx>
        <c:axId val="2134937695"/>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134936031"/>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0.43236</cdr:x>
      <cdr:y>0.51965</cdr:y>
    </cdr:from>
    <cdr:to>
      <cdr:x>0.93165</cdr:x>
      <cdr:y>0.63129</cdr:y>
    </cdr:to>
    <cdr:sp macro="" textlink="">
      <cdr:nvSpPr>
        <cdr:cNvPr id="2" name="Tekstvak 9">
          <a:extLst xmlns:a="http://schemas.openxmlformats.org/drawingml/2006/main">
            <a:ext uri="{FF2B5EF4-FFF2-40B4-BE49-F238E27FC236}">
              <a16:creationId xmlns:a16="http://schemas.microsoft.com/office/drawing/2014/main" id="{A9A07ED4-EF4E-44D3-8DF0-40187B4647AD}"/>
            </a:ext>
          </a:extLst>
        </cdr:cNvPr>
        <cdr:cNvSpPr txBox="1"/>
      </cdr:nvSpPr>
      <cdr:spPr>
        <a:xfrm xmlns:a="http://schemas.openxmlformats.org/drawingml/2006/main">
          <a:off x="1762351" y="1432573"/>
          <a:ext cx="2035168"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nl-NL" sz="1400" b="1" dirty="0" err="1"/>
            <a:t>Fraction</a:t>
          </a:r>
          <a:r>
            <a:rPr lang="nl-NL" sz="1400" b="1" dirty="0"/>
            <a:t> of </a:t>
          </a:r>
          <a:r>
            <a:rPr lang="nl-NL" sz="1400" b="1" dirty="0" err="1"/>
            <a:t>responsives</a:t>
          </a:r>
          <a:endParaRPr lang="nl-NL" sz="14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898E1-8274-46C9-AC06-7F18E5EC78F7}" type="datetimeFigureOut">
              <a:rPr lang="en-GB" smtClean="0"/>
              <a:t>16/01/2019</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391C1-C941-4927-8342-91AC7E38E5FB}" type="slidenum">
              <a:rPr lang="en-GB" smtClean="0"/>
              <a:t>‹nr.›</a:t>
            </a:fld>
            <a:endParaRPr lang="en-GB"/>
          </a:p>
        </p:txBody>
      </p:sp>
    </p:spTree>
    <p:extLst>
      <p:ext uri="{BB962C8B-B14F-4D97-AF65-F5344CB8AC3E}">
        <p14:creationId xmlns:p14="http://schemas.microsoft.com/office/powerpoint/2010/main" val="466794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Empiric</a:t>
            </a:r>
            <a:r>
              <a:rPr lang="en-GB" baseline="0" dirty="0"/>
              <a:t> data shows in several animal species that within population personalities can coexist. But what are personalities exactly? Different individual behaviour that is consistent over time and context. Example fishing spiders. Many more examples are given in literature! </a:t>
            </a:r>
          </a:p>
          <a:p>
            <a:endParaRPr lang="en-GB" baseline="0" dirty="0"/>
          </a:p>
          <a:p>
            <a:r>
              <a:rPr lang="en-GB" baseline="0" dirty="0"/>
              <a:t>Form an adaptive point of view it would be more advantageous for an individual to have infinite plastic behaviour, but empirical data suggest otherwise. </a:t>
            </a:r>
          </a:p>
          <a:p>
            <a:endParaRPr lang="en-GB" baseline="0" dirty="0"/>
          </a:p>
          <a:p>
            <a:r>
              <a:rPr lang="en-GB" baseline="0" dirty="0"/>
              <a:t>Responsiveness is implemented as being able to see what the other did last time. </a:t>
            </a:r>
          </a:p>
          <a:p>
            <a:r>
              <a:rPr lang="en-GB" baseline="0" dirty="0"/>
              <a:t>Signalling</a:t>
            </a:r>
          </a:p>
        </p:txBody>
      </p:sp>
      <p:sp>
        <p:nvSpPr>
          <p:cNvPr id="4" name="Tijdelijke aanduiding voor dianummer 3"/>
          <p:cNvSpPr>
            <a:spLocks noGrp="1"/>
          </p:cNvSpPr>
          <p:nvPr>
            <p:ph type="sldNum" sz="quarter" idx="10"/>
          </p:nvPr>
        </p:nvSpPr>
        <p:spPr/>
        <p:txBody>
          <a:bodyPr/>
          <a:lstStyle/>
          <a:p>
            <a:fld id="{FA23B511-842A-45D3-99C5-619BAFE47BC9}" type="slidenum">
              <a:rPr lang="en-GB" smtClean="0"/>
              <a:t>2</a:t>
            </a:fld>
            <a:endParaRPr lang="en-GB"/>
          </a:p>
        </p:txBody>
      </p:sp>
    </p:spTree>
    <p:extLst>
      <p:ext uri="{BB962C8B-B14F-4D97-AF65-F5344CB8AC3E}">
        <p14:creationId xmlns:p14="http://schemas.microsoft.com/office/powerpoint/2010/main" val="3707026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Only</a:t>
            </a:r>
            <a:r>
              <a:rPr lang="nl-NL" dirty="0"/>
              <a:t> </a:t>
            </a:r>
            <a:r>
              <a:rPr lang="nl-NL" dirty="0" err="1"/>
              <a:t>due</a:t>
            </a:r>
            <a:r>
              <a:rPr lang="nl-NL" dirty="0"/>
              <a:t> </a:t>
            </a:r>
            <a:r>
              <a:rPr lang="nl-NL" dirty="0" err="1"/>
              <a:t>to</a:t>
            </a:r>
            <a:r>
              <a:rPr lang="nl-NL" dirty="0"/>
              <a:t> </a:t>
            </a:r>
            <a:r>
              <a:rPr lang="nl-NL" dirty="0" err="1"/>
              <a:t>mutation</a:t>
            </a:r>
            <a:r>
              <a:rPr lang="nl-NL" dirty="0"/>
              <a:t> </a:t>
            </a:r>
            <a:r>
              <a:rPr lang="nl-NL" dirty="0" err="1"/>
              <a:t>can</a:t>
            </a:r>
            <a:r>
              <a:rPr lang="nl-NL" dirty="0"/>
              <a:t> </a:t>
            </a:r>
            <a:r>
              <a:rPr lang="nl-NL" dirty="0" err="1"/>
              <a:t>responsiveness</a:t>
            </a:r>
            <a:r>
              <a:rPr lang="nl-NL" dirty="0"/>
              <a:t> </a:t>
            </a:r>
            <a:r>
              <a:rPr lang="nl-NL" dirty="0" err="1"/>
              <a:t>occur</a:t>
            </a:r>
            <a:r>
              <a:rPr lang="nl-NL" dirty="0"/>
              <a:t> </a:t>
            </a:r>
          </a:p>
        </p:txBody>
      </p:sp>
      <p:sp>
        <p:nvSpPr>
          <p:cNvPr id="4" name="Tijdelijke aanduiding voor dianummer 3"/>
          <p:cNvSpPr>
            <a:spLocks noGrp="1"/>
          </p:cNvSpPr>
          <p:nvPr>
            <p:ph type="sldNum" sz="quarter" idx="5"/>
          </p:nvPr>
        </p:nvSpPr>
        <p:spPr/>
        <p:txBody>
          <a:bodyPr/>
          <a:lstStyle/>
          <a:p>
            <a:fld id="{F572A3C6-FFB7-4C69-8D11-1F85F3B911BE}" type="slidenum">
              <a:rPr lang="nl-NL" smtClean="0"/>
              <a:t>6</a:t>
            </a:fld>
            <a:endParaRPr lang="nl-NL"/>
          </a:p>
        </p:txBody>
      </p:sp>
    </p:spTree>
    <p:extLst>
      <p:ext uri="{BB962C8B-B14F-4D97-AF65-F5344CB8AC3E}">
        <p14:creationId xmlns:p14="http://schemas.microsoft.com/office/powerpoint/2010/main" val="200200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At </a:t>
            </a:r>
          </a:p>
        </p:txBody>
      </p:sp>
      <p:sp>
        <p:nvSpPr>
          <p:cNvPr id="4" name="Tijdelijke aanduiding voor dianummer 3"/>
          <p:cNvSpPr>
            <a:spLocks noGrp="1"/>
          </p:cNvSpPr>
          <p:nvPr>
            <p:ph type="sldNum" sz="quarter" idx="5"/>
          </p:nvPr>
        </p:nvSpPr>
        <p:spPr/>
        <p:txBody>
          <a:bodyPr/>
          <a:lstStyle/>
          <a:p>
            <a:fld id="{F572A3C6-FFB7-4C69-8D11-1F85F3B911BE}" type="slidenum">
              <a:rPr lang="nl-NL" smtClean="0"/>
              <a:t>8</a:t>
            </a:fld>
            <a:endParaRPr lang="nl-NL"/>
          </a:p>
        </p:txBody>
      </p:sp>
    </p:spTree>
    <p:extLst>
      <p:ext uri="{BB962C8B-B14F-4D97-AF65-F5344CB8AC3E}">
        <p14:creationId xmlns:p14="http://schemas.microsoft.com/office/powerpoint/2010/main" val="230638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F93391C1-C941-4927-8342-91AC7E38E5FB}" type="slidenum">
              <a:rPr lang="en-GB" smtClean="0"/>
              <a:t>9</a:t>
            </a:fld>
            <a:endParaRPr lang="en-GB"/>
          </a:p>
        </p:txBody>
      </p:sp>
    </p:spTree>
    <p:extLst>
      <p:ext uri="{BB962C8B-B14F-4D97-AF65-F5344CB8AC3E}">
        <p14:creationId xmlns:p14="http://schemas.microsoft.com/office/powerpoint/2010/main" val="244961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48CE17-359D-4E50-A844-B28F38CA3F8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GB"/>
          </a:p>
        </p:txBody>
      </p:sp>
      <p:sp>
        <p:nvSpPr>
          <p:cNvPr id="3" name="Ondertitel 2">
            <a:extLst>
              <a:ext uri="{FF2B5EF4-FFF2-40B4-BE49-F238E27FC236}">
                <a16:creationId xmlns:a16="http://schemas.microsoft.com/office/drawing/2014/main" id="{DEC8F0D2-1D36-48B3-8682-8584AC65C5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GB"/>
          </a:p>
        </p:txBody>
      </p:sp>
      <p:sp>
        <p:nvSpPr>
          <p:cNvPr id="4" name="Tijdelijke aanduiding voor datum 3">
            <a:extLst>
              <a:ext uri="{FF2B5EF4-FFF2-40B4-BE49-F238E27FC236}">
                <a16:creationId xmlns:a16="http://schemas.microsoft.com/office/drawing/2014/main" id="{D0CCA21B-5B26-4693-8B24-F763FC9A222B}"/>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5" name="Tijdelijke aanduiding voor voettekst 4">
            <a:extLst>
              <a:ext uri="{FF2B5EF4-FFF2-40B4-BE49-F238E27FC236}">
                <a16:creationId xmlns:a16="http://schemas.microsoft.com/office/drawing/2014/main" id="{897B6B69-CC38-499D-84E6-3CF3F975247E}"/>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DF6E7FE2-8D5C-458A-B09A-2C554D11C4D4}"/>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298074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A35457-7FD5-431F-A483-52FC2D41E662}"/>
              </a:ext>
            </a:extLst>
          </p:cNvPr>
          <p:cNvSpPr>
            <a:spLocks noGrp="1"/>
          </p:cNvSpPr>
          <p:nvPr>
            <p:ph type="title"/>
          </p:nvPr>
        </p:nvSpPr>
        <p:spPr/>
        <p:txBody>
          <a:bodyPr/>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FC1566B5-435B-4452-9466-526F50314225}"/>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807C1FBF-7C2A-421F-AFB9-171646D14665}"/>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5" name="Tijdelijke aanduiding voor voettekst 4">
            <a:extLst>
              <a:ext uri="{FF2B5EF4-FFF2-40B4-BE49-F238E27FC236}">
                <a16:creationId xmlns:a16="http://schemas.microsoft.com/office/drawing/2014/main" id="{3DA31702-146E-474E-9DBE-72123B8F86D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42CE0EF0-2908-4ECF-AF98-4470B3BAAFB4}"/>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2576366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783E13CE-4E6B-446F-9654-E6F6D9CA0595}"/>
              </a:ext>
            </a:extLst>
          </p:cNvPr>
          <p:cNvSpPr>
            <a:spLocks noGrp="1"/>
          </p:cNvSpPr>
          <p:nvPr>
            <p:ph type="title" orient="vert"/>
          </p:nvPr>
        </p:nvSpPr>
        <p:spPr>
          <a:xfrm>
            <a:off x="8724900" y="365125"/>
            <a:ext cx="2628900" cy="5811838"/>
          </a:xfrm>
        </p:spPr>
        <p:txBody>
          <a:bodyPr vert="eaVert"/>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48DD96B8-B3AA-48BB-AED6-E4C24B364A89}"/>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060CD421-1D6E-4431-BBBF-42C47B47EAA1}"/>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5" name="Tijdelijke aanduiding voor voettekst 4">
            <a:extLst>
              <a:ext uri="{FF2B5EF4-FFF2-40B4-BE49-F238E27FC236}">
                <a16:creationId xmlns:a16="http://schemas.microsoft.com/office/drawing/2014/main" id="{257A63A0-6A1D-4969-BF87-30A90B408642}"/>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54251447-FF26-4EF0-902A-98B39D86501B}"/>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10242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F0A12A-7234-41A2-8620-FA7D8DE2AE43}"/>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2CC80EFD-0AE9-48F3-8C65-E708F80118CB}"/>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B04830FB-2599-40AE-9816-2FA29A76AE88}"/>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5" name="Tijdelijke aanduiding voor voettekst 4">
            <a:extLst>
              <a:ext uri="{FF2B5EF4-FFF2-40B4-BE49-F238E27FC236}">
                <a16:creationId xmlns:a16="http://schemas.microsoft.com/office/drawing/2014/main" id="{A1FA82E4-B355-4A03-A6EF-A66593AC49F7}"/>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C6854063-D3F9-4674-B6D9-ECA18F6AC3C5}"/>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216655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4BA6BD-DFE0-480B-AC05-88C381190F4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4C219F2D-2F09-42C2-ADFD-21289EE199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417BC2EE-4D02-4DC4-B8A7-39B8B44BF75E}"/>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5" name="Tijdelijke aanduiding voor voettekst 4">
            <a:extLst>
              <a:ext uri="{FF2B5EF4-FFF2-40B4-BE49-F238E27FC236}">
                <a16:creationId xmlns:a16="http://schemas.microsoft.com/office/drawing/2014/main" id="{18D181AE-7B06-4EE5-AD30-DFB9ED8DFC3B}"/>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D4D282F9-A0D1-409C-940E-549EB984B349}"/>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341192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A81171-944F-4B11-849C-9EE9480A4150}"/>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B26417F1-FE1A-456E-A66B-4ECF8EC165D5}"/>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inhoud 3">
            <a:extLst>
              <a:ext uri="{FF2B5EF4-FFF2-40B4-BE49-F238E27FC236}">
                <a16:creationId xmlns:a16="http://schemas.microsoft.com/office/drawing/2014/main" id="{C99EA533-631F-452E-98A2-4E291686EBF1}"/>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datum 4">
            <a:extLst>
              <a:ext uri="{FF2B5EF4-FFF2-40B4-BE49-F238E27FC236}">
                <a16:creationId xmlns:a16="http://schemas.microsoft.com/office/drawing/2014/main" id="{5FE579B5-009E-45DC-9F3E-8026CE950074}"/>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6" name="Tijdelijke aanduiding voor voettekst 5">
            <a:extLst>
              <a:ext uri="{FF2B5EF4-FFF2-40B4-BE49-F238E27FC236}">
                <a16:creationId xmlns:a16="http://schemas.microsoft.com/office/drawing/2014/main" id="{B28F39CA-BA88-4BCD-B25C-29AC2AF7DE24}"/>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364A66DE-77F9-45E2-8F9C-1D18A656B455}"/>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89311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508CA4-4FFB-4002-94CB-6C4990C4FF5E}"/>
              </a:ext>
            </a:extLst>
          </p:cNvPr>
          <p:cNvSpPr>
            <a:spLocks noGrp="1"/>
          </p:cNvSpPr>
          <p:nvPr>
            <p:ph type="title"/>
          </p:nvPr>
        </p:nvSpPr>
        <p:spPr>
          <a:xfrm>
            <a:off x="839788" y="365125"/>
            <a:ext cx="10515600" cy="1325563"/>
          </a:xfrm>
        </p:spPr>
        <p:txBody>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D42AA49B-423E-4EB0-B268-D6614B12F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21675295-D1E9-4640-9D7E-43CA7515D65A}"/>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tekst 4">
            <a:extLst>
              <a:ext uri="{FF2B5EF4-FFF2-40B4-BE49-F238E27FC236}">
                <a16:creationId xmlns:a16="http://schemas.microsoft.com/office/drawing/2014/main" id="{054D5056-265E-43BB-A0AF-BD425AAB2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E3F9C8A8-1E86-429E-8D5A-5D40BC5CDAFA}"/>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datum 6">
            <a:extLst>
              <a:ext uri="{FF2B5EF4-FFF2-40B4-BE49-F238E27FC236}">
                <a16:creationId xmlns:a16="http://schemas.microsoft.com/office/drawing/2014/main" id="{AAA11F7F-1FB3-4742-BD4C-00CDFCC83484}"/>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8" name="Tijdelijke aanduiding voor voettekst 7">
            <a:extLst>
              <a:ext uri="{FF2B5EF4-FFF2-40B4-BE49-F238E27FC236}">
                <a16:creationId xmlns:a16="http://schemas.microsoft.com/office/drawing/2014/main" id="{B8939F37-A4B7-4B25-89DA-609B5CF0ABB8}"/>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FDD4B52B-8DA2-4D4E-939C-5786A786D19B}"/>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386744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02A217-73DE-401A-BB60-533D9C16F80D}"/>
              </a:ext>
            </a:extLst>
          </p:cNvPr>
          <p:cNvSpPr>
            <a:spLocks noGrp="1"/>
          </p:cNvSpPr>
          <p:nvPr>
            <p:ph type="title"/>
          </p:nvPr>
        </p:nvSpPr>
        <p:spPr/>
        <p:txBody>
          <a:bodyPr/>
          <a:lstStyle/>
          <a:p>
            <a:r>
              <a:rPr lang="nl-NL"/>
              <a:t>Klik om stijl te bewerken</a:t>
            </a:r>
            <a:endParaRPr lang="en-GB"/>
          </a:p>
        </p:txBody>
      </p:sp>
      <p:sp>
        <p:nvSpPr>
          <p:cNvPr id="3" name="Tijdelijke aanduiding voor datum 2">
            <a:extLst>
              <a:ext uri="{FF2B5EF4-FFF2-40B4-BE49-F238E27FC236}">
                <a16:creationId xmlns:a16="http://schemas.microsoft.com/office/drawing/2014/main" id="{741CAE73-C00E-4946-A0DA-7616A747C7A5}"/>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4" name="Tijdelijke aanduiding voor voettekst 3">
            <a:extLst>
              <a:ext uri="{FF2B5EF4-FFF2-40B4-BE49-F238E27FC236}">
                <a16:creationId xmlns:a16="http://schemas.microsoft.com/office/drawing/2014/main" id="{2D092449-B64E-463C-8123-FE553D5CE7FE}"/>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3A719D1D-A86E-4645-B34B-46E6ACBF42B9}"/>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128886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FDC0F41-D0DF-43E8-8ACC-AD82866C2682}"/>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3" name="Tijdelijke aanduiding voor voettekst 2">
            <a:extLst>
              <a:ext uri="{FF2B5EF4-FFF2-40B4-BE49-F238E27FC236}">
                <a16:creationId xmlns:a16="http://schemas.microsoft.com/office/drawing/2014/main" id="{1E711E04-D3FB-49B7-8F59-3AEA131D4BC7}"/>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F83D3FDA-4151-41E0-8BD5-7D393A8A9E61}"/>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160114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1E6EAB-7280-4ACB-9135-2704DEA29FC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B65B1D74-4E28-4D52-8702-89099B40C5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tekst 3">
            <a:extLst>
              <a:ext uri="{FF2B5EF4-FFF2-40B4-BE49-F238E27FC236}">
                <a16:creationId xmlns:a16="http://schemas.microsoft.com/office/drawing/2014/main" id="{055E3C4B-F2D8-4838-A014-00BF828EC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9301438E-8E24-49FF-AEA2-6DB63AFC2930}"/>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6" name="Tijdelijke aanduiding voor voettekst 5">
            <a:extLst>
              <a:ext uri="{FF2B5EF4-FFF2-40B4-BE49-F238E27FC236}">
                <a16:creationId xmlns:a16="http://schemas.microsoft.com/office/drawing/2014/main" id="{B36DA1A1-E800-4FE0-AEF9-A25FCBA7D2AC}"/>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F8BD88AA-1060-495D-B6EF-5A79D77BEEE9}"/>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22170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B529C2-6FEA-405F-B120-F7C53CD2958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afbeelding 2">
            <a:extLst>
              <a:ext uri="{FF2B5EF4-FFF2-40B4-BE49-F238E27FC236}">
                <a16:creationId xmlns:a16="http://schemas.microsoft.com/office/drawing/2014/main" id="{0BFC1965-BB86-4AAD-BB4A-094E1BEE19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a:extLst>
              <a:ext uri="{FF2B5EF4-FFF2-40B4-BE49-F238E27FC236}">
                <a16:creationId xmlns:a16="http://schemas.microsoft.com/office/drawing/2014/main" id="{A2D24044-2662-4F2C-A84B-207E22E7D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4FDE8351-E72B-4B3F-B387-F6930DD465EB}"/>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6" name="Tijdelijke aanduiding voor voettekst 5">
            <a:extLst>
              <a:ext uri="{FF2B5EF4-FFF2-40B4-BE49-F238E27FC236}">
                <a16:creationId xmlns:a16="http://schemas.microsoft.com/office/drawing/2014/main" id="{DDF58FE4-D840-4977-857E-7AF4FE1BF8CE}"/>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9BDE16AC-02AA-4522-92A9-5BDD806087C6}"/>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171545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B61BD943-7C74-443A-A6BB-56C69610D4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42BEE0F7-2988-4BBD-9C07-5B691A6C0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7161FFFB-6478-4B8A-8654-8776158AD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040D3-CB6C-489E-BF49-E401ABBA24C2}" type="datetimeFigureOut">
              <a:rPr lang="en-GB" smtClean="0"/>
              <a:t>16/01/2019</a:t>
            </a:fld>
            <a:endParaRPr lang="en-GB"/>
          </a:p>
        </p:txBody>
      </p:sp>
      <p:sp>
        <p:nvSpPr>
          <p:cNvPr id="5" name="Tijdelijke aanduiding voor voettekst 4">
            <a:extLst>
              <a:ext uri="{FF2B5EF4-FFF2-40B4-BE49-F238E27FC236}">
                <a16:creationId xmlns:a16="http://schemas.microsoft.com/office/drawing/2014/main" id="{62E48DA7-314B-4630-A917-2683E4A5F7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FEDB9D7F-039F-4869-9317-7647D6F83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AB432-5297-4E8E-B184-737C3F93F74D}" type="slidenum">
              <a:rPr lang="en-GB" smtClean="0"/>
              <a:t>‹nr.›</a:t>
            </a:fld>
            <a:endParaRPr lang="en-GB"/>
          </a:p>
        </p:txBody>
      </p:sp>
    </p:spTree>
    <p:extLst>
      <p:ext uri="{BB962C8B-B14F-4D97-AF65-F5344CB8AC3E}">
        <p14:creationId xmlns:p14="http://schemas.microsoft.com/office/powerpoint/2010/main" val="1174866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7.xml"/><Relationship Id="rId7" Type="http://schemas.openxmlformats.org/officeDocument/2006/relationships/chart" Target="../charts/chart21.xml"/><Relationship Id="rId2" Type="http://schemas.openxmlformats.org/officeDocument/2006/relationships/chart" Target="../charts/chart16.xml"/><Relationship Id="rId1" Type="http://schemas.openxmlformats.org/officeDocument/2006/relationships/slideLayout" Target="../slideLayouts/slideLayout2.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7" Type="http://schemas.openxmlformats.org/officeDocument/2006/relationships/chart" Target="../charts/chart9.xml"/><Relationship Id="rId2" Type="http://schemas.openxmlformats.org/officeDocument/2006/relationships/chart" Target="../charts/chart4.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hart" Target="../charts/chart15.xml"/><Relationship Id="rId3" Type="http://schemas.openxmlformats.org/officeDocument/2006/relationships/chart" Target="../charts/chart10.xml"/><Relationship Id="rId7" Type="http://schemas.openxmlformats.org/officeDocument/2006/relationships/chart" Target="../charts/chart1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chart" Target="../charts/char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F79D12-0783-4E82-BBF8-72BD04364905}"/>
              </a:ext>
            </a:extLst>
          </p:cNvPr>
          <p:cNvSpPr>
            <a:spLocks noGrp="1"/>
          </p:cNvSpPr>
          <p:nvPr>
            <p:ph type="ctrTitle"/>
          </p:nvPr>
        </p:nvSpPr>
        <p:spPr/>
        <p:txBody>
          <a:bodyPr/>
          <a:lstStyle/>
          <a:p>
            <a:r>
              <a:rPr lang="en-GB" dirty="0"/>
              <a:t>Evolution of cooperative personalities</a:t>
            </a:r>
          </a:p>
        </p:txBody>
      </p:sp>
      <p:sp>
        <p:nvSpPr>
          <p:cNvPr id="3" name="Ondertitel 2">
            <a:extLst>
              <a:ext uri="{FF2B5EF4-FFF2-40B4-BE49-F238E27FC236}">
                <a16:creationId xmlns:a16="http://schemas.microsoft.com/office/drawing/2014/main" id="{1DD010A3-5434-4CD1-8E0A-F3B5D7061C52}"/>
              </a:ext>
            </a:extLst>
          </p:cNvPr>
          <p:cNvSpPr>
            <a:spLocks noGrp="1"/>
          </p:cNvSpPr>
          <p:nvPr>
            <p:ph type="subTitle" idx="1"/>
          </p:nvPr>
        </p:nvSpPr>
        <p:spPr/>
        <p:txBody>
          <a:bodyPr/>
          <a:lstStyle/>
          <a:p>
            <a:r>
              <a:rPr lang="en-GB" dirty="0"/>
              <a:t>Joris Damhuis and Anna Wolters </a:t>
            </a:r>
          </a:p>
        </p:txBody>
      </p:sp>
    </p:spTree>
    <p:extLst>
      <p:ext uri="{BB962C8B-B14F-4D97-AF65-F5344CB8AC3E}">
        <p14:creationId xmlns:p14="http://schemas.microsoft.com/office/powerpoint/2010/main" val="4213784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5436E6A-287C-4E20-98DE-010219C3081E}"/>
              </a:ext>
            </a:extLst>
          </p:cNvPr>
          <p:cNvSpPr>
            <a:spLocks noGrp="1"/>
          </p:cNvSpPr>
          <p:nvPr>
            <p:ph type="title"/>
          </p:nvPr>
        </p:nvSpPr>
        <p:spPr/>
        <p:txBody>
          <a:bodyPr/>
          <a:lstStyle/>
          <a:p>
            <a:r>
              <a:rPr lang="en-GB" dirty="0"/>
              <a:t>Responsiveness continuous </a:t>
            </a:r>
          </a:p>
        </p:txBody>
      </p:sp>
      <p:sp>
        <p:nvSpPr>
          <p:cNvPr id="8" name="Tijdelijke aanduiding voor inhoud 7">
            <a:extLst>
              <a:ext uri="{FF2B5EF4-FFF2-40B4-BE49-F238E27FC236}">
                <a16:creationId xmlns:a16="http://schemas.microsoft.com/office/drawing/2014/main" id="{DE41F0F8-115C-46AD-8A5D-06414D7C9F65}"/>
              </a:ext>
            </a:extLst>
          </p:cNvPr>
          <p:cNvSpPr>
            <a:spLocks noGrp="1"/>
          </p:cNvSpPr>
          <p:nvPr>
            <p:ph idx="1"/>
          </p:nvPr>
        </p:nvSpPr>
        <p:spPr/>
        <p:txBody>
          <a:bodyPr/>
          <a:lstStyle/>
          <a:p>
            <a:r>
              <a:rPr lang="nl-NL" dirty="0" err="1"/>
              <a:t>Initially</a:t>
            </a:r>
            <a:r>
              <a:rPr lang="nl-NL" dirty="0"/>
              <a:t> no </a:t>
            </a:r>
            <a:r>
              <a:rPr lang="nl-NL" dirty="0" err="1"/>
              <a:t>responsive</a:t>
            </a:r>
            <a:r>
              <a:rPr lang="nl-NL" dirty="0"/>
              <a:t> </a:t>
            </a:r>
            <a:r>
              <a:rPr lang="nl-NL" dirty="0" err="1"/>
              <a:t>individuals</a:t>
            </a:r>
            <a:r>
              <a:rPr lang="nl-NL" dirty="0"/>
              <a:t> </a:t>
            </a:r>
          </a:p>
          <a:p>
            <a:r>
              <a:rPr lang="nl-NL" dirty="0" err="1"/>
              <a:t>Observation</a:t>
            </a:r>
            <a:r>
              <a:rPr lang="nl-NL" dirty="0"/>
              <a:t> of opponent </a:t>
            </a:r>
            <a:r>
              <a:rPr lang="nl-NL" dirty="0" err="1"/>
              <a:t>by</a:t>
            </a:r>
            <a:r>
              <a:rPr lang="nl-NL" dirty="0"/>
              <a:t> </a:t>
            </a:r>
            <a:r>
              <a:rPr lang="nl-NL" dirty="0" err="1"/>
              <a:t>responsive</a:t>
            </a:r>
            <a:r>
              <a:rPr lang="nl-NL" dirty="0"/>
              <a:t> </a:t>
            </a:r>
            <a:r>
              <a:rPr lang="nl-NL" dirty="0" err="1"/>
              <a:t>individuals</a:t>
            </a:r>
            <a:endParaRPr lang="nl-NL" dirty="0"/>
          </a:p>
          <a:p>
            <a:r>
              <a:rPr lang="nl-NL" dirty="0" err="1"/>
              <a:t>Observation</a:t>
            </a:r>
            <a:r>
              <a:rPr lang="nl-NL" dirty="0"/>
              <a:t> has a fitness </a:t>
            </a:r>
            <a:r>
              <a:rPr lang="nl-NL" dirty="0" err="1"/>
              <a:t>price</a:t>
            </a:r>
            <a:endParaRPr lang="nl-NL" dirty="0"/>
          </a:p>
          <a:p>
            <a:r>
              <a:rPr lang="nl-NL" dirty="0" err="1"/>
              <a:t>Responsiveness</a:t>
            </a:r>
            <a:r>
              <a:rPr lang="nl-NL" dirty="0"/>
              <a:t> changes </a:t>
            </a:r>
            <a:r>
              <a:rPr lang="nl-NL" dirty="0" err="1"/>
              <a:t>slowly</a:t>
            </a:r>
            <a:r>
              <a:rPr lang="nl-NL" dirty="0"/>
              <a:t>  </a:t>
            </a:r>
          </a:p>
          <a:p>
            <a:endParaRPr lang="en-GB" dirty="0"/>
          </a:p>
        </p:txBody>
      </p:sp>
    </p:spTree>
    <p:extLst>
      <p:ext uri="{BB962C8B-B14F-4D97-AF65-F5344CB8AC3E}">
        <p14:creationId xmlns:p14="http://schemas.microsoft.com/office/powerpoint/2010/main" val="61153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D17ECE-FCC4-4A31-821E-85F7551439F7}"/>
              </a:ext>
            </a:extLst>
          </p:cNvPr>
          <p:cNvSpPr>
            <a:spLocks noGrp="1"/>
          </p:cNvSpPr>
          <p:nvPr>
            <p:ph type="title"/>
          </p:nvPr>
        </p:nvSpPr>
        <p:spPr>
          <a:xfrm>
            <a:off x="360218" y="0"/>
            <a:ext cx="10515600" cy="1325563"/>
          </a:xfrm>
        </p:spPr>
        <p:txBody>
          <a:bodyPr/>
          <a:lstStyle/>
          <a:p>
            <a:r>
              <a:rPr lang="en-GB" dirty="0"/>
              <a:t>Price for responsiveness: 0.0 </a:t>
            </a:r>
          </a:p>
        </p:txBody>
      </p:sp>
      <p:graphicFrame>
        <p:nvGraphicFramePr>
          <p:cNvPr id="4" name="Chart 1">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2030607997"/>
              </p:ext>
            </p:extLst>
          </p:nvPr>
        </p:nvGraphicFramePr>
        <p:xfrm>
          <a:off x="100445" y="1095153"/>
          <a:ext cx="4097482" cy="28399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3">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3084048268"/>
              </p:ext>
            </p:extLst>
          </p:nvPr>
        </p:nvGraphicFramePr>
        <p:xfrm>
          <a:off x="4197927" y="1085628"/>
          <a:ext cx="4097482" cy="28399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3501244160"/>
              </p:ext>
            </p:extLst>
          </p:nvPr>
        </p:nvGraphicFramePr>
        <p:xfrm>
          <a:off x="8201891" y="1236374"/>
          <a:ext cx="4097482" cy="26955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2">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3738417346"/>
              </p:ext>
            </p:extLst>
          </p:nvPr>
        </p:nvGraphicFramePr>
        <p:xfrm>
          <a:off x="100445" y="3935124"/>
          <a:ext cx="4097482" cy="26955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4">
            <a:extLst>
              <a:ext uri="{FF2B5EF4-FFF2-40B4-BE49-F238E27FC236}">
                <a16:creationId xmlns:a16="http://schemas.microsoft.com/office/drawing/2014/main" id="{00000000-0008-0000-0000-000005000000}"/>
              </a:ext>
            </a:extLst>
          </p:cNvPr>
          <p:cNvGraphicFramePr>
            <a:graphicFrameLocks/>
          </p:cNvGraphicFramePr>
          <p:nvPr>
            <p:extLst>
              <p:ext uri="{D42A27DB-BD31-4B8C-83A1-F6EECF244321}">
                <p14:modId xmlns:p14="http://schemas.microsoft.com/office/powerpoint/2010/main" val="1259295022"/>
              </p:ext>
            </p:extLst>
          </p:nvPr>
        </p:nvGraphicFramePr>
        <p:xfrm>
          <a:off x="4197927" y="3931949"/>
          <a:ext cx="4097482" cy="269875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6">
            <a:extLst>
              <a:ext uri="{FF2B5EF4-FFF2-40B4-BE49-F238E27FC236}">
                <a16:creationId xmlns:a16="http://schemas.microsoft.com/office/drawing/2014/main" id="{00000000-0008-0000-0000-000007000000}"/>
              </a:ext>
            </a:extLst>
          </p:cNvPr>
          <p:cNvGraphicFramePr>
            <a:graphicFrameLocks/>
          </p:cNvGraphicFramePr>
          <p:nvPr>
            <p:extLst>
              <p:ext uri="{D42A27DB-BD31-4B8C-83A1-F6EECF244321}">
                <p14:modId xmlns:p14="http://schemas.microsoft.com/office/powerpoint/2010/main" val="3318094982"/>
              </p:ext>
            </p:extLst>
          </p:nvPr>
        </p:nvGraphicFramePr>
        <p:xfrm>
          <a:off x="8201891" y="3925599"/>
          <a:ext cx="3990109" cy="269557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5432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608C583-D3A0-4D6C-B794-870A52C795FC}"/>
              </a:ext>
            </a:extLst>
          </p:cNvPr>
          <p:cNvSpPr>
            <a:spLocks noGrp="1"/>
          </p:cNvSpPr>
          <p:nvPr>
            <p:ph type="title"/>
          </p:nvPr>
        </p:nvSpPr>
        <p:spPr/>
        <p:txBody>
          <a:bodyPr/>
          <a:lstStyle/>
          <a:p>
            <a:r>
              <a:rPr lang="en-GB" dirty="0"/>
              <a:t>Introducing signalling </a:t>
            </a:r>
          </a:p>
        </p:txBody>
      </p:sp>
      <p:sp>
        <p:nvSpPr>
          <p:cNvPr id="5" name="Tijdelijke aanduiding voor inhoud 4">
            <a:extLst>
              <a:ext uri="{FF2B5EF4-FFF2-40B4-BE49-F238E27FC236}">
                <a16:creationId xmlns:a16="http://schemas.microsoft.com/office/drawing/2014/main" id="{54607BBC-1E29-4159-B75A-D5A51D07C1C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50156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93D84075-6B02-4597-B72F-D7BCAAD222A8}"/>
              </a:ext>
            </a:extLst>
          </p:cNvPr>
          <p:cNvSpPr>
            <a:spLocks noGrp="1"/>
          </p:cNvSpPr>
          <p:nvPr>
            <p:ph type="body" idx="1"/>
          </p:nvPr>
        </p:nvSpPr>
        <p:spPr/>
        <p:txBody>
          <a:bodyPr>
            <a:normAutofit/>
          </a:bodyPr>
          <a:lstStyle/>
          <a:p>
            <a:r>
              <a:rPr lang="en-GB" sz="2800" dirty="0"/>
              <a:t>Any questions? </a:t>
            </a:r>
          </a:p>
        </p:txBody>
      </p:sp>
      <p:pic>
        <p:nvPicPr>
          <p:cNvPr id="1026" name="Picture 2" descr="Toyo Brand Tire Reviews - Ford Truck Enthusiasts Forums">
            <a:extLst>
              <a:ext uri="{FF2B5EF4-FFF2-40B4-BE49-F238E27FC236}">
                <a16:creationId xmlns:a16="http://schemas.microsoft.com/office/drawing/2014/main" id="{09F662CB-5CF9-4FD0-828F-3802D949C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726" y="411162"/>
            <a:ext cx="662940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25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Project framework </a:t>
            </a:r>
          </a:p>
        </p:txBody>
      </p:sp>
      <p:sp>
        <p:nvSpPr>
          <p:cNvPr id="5" name="Tekstvak 4">
            <a:extLst>
              <a:ext uri="{FF2B5EF4-FFF2-40B4-BE49-F238E27FC236}">
                <a16:creationId xmlns:a16="http://schemas.microsoft.com/office/drawing/2014/main" id="{3EBD9FB0-1E94-4ECF-9384-60C8E11C21A5}"/>
              </a:ext>
            </a:extLst>
          </p:cNvPr>
          <p:cNvSpPr txBox="1"/>
          <p:nvPr/>
        </p:nvSpPr>
        <p:spPr>
          <a:xfrm>
            <a:off x="947652" y="2305615"/>
            <a:ext cx="5902036" cy="2246769"/>
          </a:xfrm>
          <a:prstGeom prst="rect">
            <a:avLst/>
          </a:prstGeom>
          <a:noFill/>
        </p:spPr>
        <p:txBody>
          <a:bodyPr wrap="square" rtlCol="0">
            <a:spAutoFit/>
          </a:bodyPr>
          <a:lstStyle/>
          <a:p>
            <a:r>
              <a:rPr lang="en-GB" sz="2800" dirty="0"/>
              <a:t>Personalities instead plastic behaviour</a:t>
            </a:r>
          </a:p>
          <a:p>
            <a:endParaRPr lang="en-GB" sz="2800" dirty="0"/>
          </a:p>
          <a:p>
            <a:r>
              <a:rPr lang="en-GB" sz="2800" dirty="0"/>
              <a:t>Responsiveness vs. signalling</a:t>
            </a:r>
          </a:p>
          <a:p>
            <a:endParaRPr lang="en-GB" sz="2800" dirty="0"/>
          </a:p>
          <a:p>
            <a:r>
              <a:rPr lang="en-GB" sz="2800" dirty="0"/>
              <a:t>Influence on cooperation?  </a:t>
            </a:r>
            <a:endParaRPr lang="en-GB" sz="2400" dirty="0"/>
          </a:p>
        </p:txBody>
      </p:sp>
    </p:spTree>
    <p:extLst>
      <p:ext uri="{BB962C8B-B14F-4D97-AF65-F5344CB8AC3E}">
        <p14:creationId xmlns:p14="http://schemas.microsoft.com/office/powerpoint/2010/main" val="207908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Snowdrift game fitness </a:t>
            </a:r>
          </a:p>
        </p:txBody>
      </p:sp>
      <p:graphicFrame>
        <p:nvGraphicFramePr>
          <p:cNvPr id="6" name="Tijdelijke aanduiding voor inhoud 3"/>
          <p:cNvGraphicFramePr>
            <a:graphicFrameLocks noGrp="1"/>
          </p:cNvGraphicFramePr>
          <p:nvPr>
            <p:ph idx="1"/>
            <p:extLst/>
          </p:nvPr>
        </p:nvGraphicFramePr>
        <p:xfrm>
          <a:off x="313312" y="3288136"/>
          <a:ext cx="4087239" cy="1386735"/>
        </p:xfrm>
        <a:graphic>
          <a:graphicData uri="http://schemas.openxmlformats.org/drawingml/2006/table">
            <a:tbl>
              <a:tblPr firstRow="1" bandRow="1">
                <a:tableStyleId>{5940675A-B579-460E-94D1-54222C63F5DA}</a:tableStyleId>
              </a:tblPr>
              <a:tblGrid>
                <a:gridCol w="1362413">
                  <a:extLst>
                    <a:ext uri="{9D8B030D-6E8A-4147-A177-3AD203B41FA5}">
                      <a16:colId xmlns:a16="http://schemas.microsoft.com/office/drawing/2014/main" val="20000"/>
                    </a:ext>
                  </a:extLst>
                </a:gridCol>
                <a:gridCol w="1362413">
                  <a:extLst>
                    <a:ext uri="{9D8B030D-6E8A-4147-A177-3AD203B41FA5}">
                      <a16:colId xmlns:a16="http://schemas.microsoft.com/office/drawing/2014/main" val="20001"/>
                    </a:ext>
                  </a:extLst>
                </a:gridCol>
                <a:gridCol w="1362413">
                  <a:extLst>
                    <a:ext uri="{9D8B030D-6E8A-4147-A177-3AD203B41FA5}">
                      <a16:colId xmlns:a16="http://schemas.microsoft.com/office/drawing/2014/main" val="20002"/>
                    </a:ext>
                  </a:extLst>
                </a:gridCol>
              </a:tblGrid>
              <a:tr h="462245">
                <a:tc>
                  <a:txBody>
                    <a:bodyPr/>
                    <a:lstStyle/>
                    <a:p>
                      <a:endParaRPr lang="en-GB" dirty="0"/>
                    </a:p>
                  </a:txBody>
                  <a:tcPr/>
                </a:tc>
                <a:tc>
                  <a:txBody>
                    <a:bodyPr/>
                    <a:lstStyle/>
                    <a:p>
                      <a:r>
                        <a:rPr lang="en-GB" dirty="0"/>
                        <a:t>Cooperate</a:t>
                      </a:r>
                    </a:p>
                  </a:txBody>
                  <a:tcPr/>
                </a:tc>
                <a:tc>
                  <a:txBody>
                    <a:bodyPr/>
                    <a:lstStyle/>
                    <a:p>
                      <a:r>
                        <a:rPr lang="en-GB" dirty="0"/>
                        <a:t>Defect </a:t>
                      </a:r>
                    </a:p>
                  </a:txBody>
                  <a:tcPr/>
                </a:tc>
                <a:extLst>
                  <a:ext uri="{0D108BD9-81ED-4DB2-BD59-A6C34878D82A}">
                    <a16:rowId xmlns:a16="http://schemas.microsoft.com/office/drawing/2014/main" val="10000"/>
                  </a:ext>
                </a:extLst>
              </a:tr>
              <a:tr h="462245">
                <a:tc>
                  <a:txBody>
                    <a:bodyPr/>
                    <a:lstStyle/>
                    <a:p>
                      <a:r>
                        <a:rPr lang="en-GB" dirty="0"/>
                        <a:t>Cooperate </a:t>
                      </a:r>
                    </a:p>
                  </a:txBody>
                  <a:tcPr/>
                </a:tc>
                <a:tc>
                  <a:txBody>
                    <a:bodyPr/>
                    <a:lstStyle/>
                    <a:p>
                      <a:r>
                        <a:rPr lang="en-GB" dirty="0"/>
                        <a:t>B –</a:t>
                      </a:r>
                      <a:r>
                        <a:rPr lang="en-GB" baseline="0" dirty="0"/>
                        <a:t> ½ C </a:t>
                      </a:r>
                      <a:endParaRPr lang="en-GB" dirty="0"/>
                    </a:p>
                  </a:txBody>
                  <a:tcPr/>
                </a:tc>
                <a:tc>
                  <a:txBody>
                    <a:bodyPr/>
                    <a:lstStyle/>
                    <a:p>
                      <a:r>
                        <a:rPr lang="en-GB" dirty="0"/>
                        <a:t>B – C </a:t>
                      </a:r>
                    </a:p>
                  </a:txBody>
                  <a:tcPr/>
                </a:tc>
                <a:extLst>
                  <a:ext uri="{0D108BD9-81ED-4DB2-BD59-A6C34878D82A}">
                    <a16:rowId xmlns:a16="http://schemas.microsoft.com/office/drawing/2014/main" val="10001"/>
                  </a:ext>
                </a:extLst>
              </a:tr>
              <a:tr h="462245">
                <a:tc>
                  <a:txBody>
                    <a:bodyPr/>
                    <a:lstStyle/>
                    <a:p>
                      <a:r>
                        <a:rPr lang="en-GB" dirty="0"/>
                        <a:t>Defect</a:t>
                      </a:r>
                    </a:p>
                  </a:txBody>
                  <a:tcPr/>
                </a:tc>
                <a:tc>
                  <a:txBody>
                    <a:bodyPr/>
                    <a:lstStyle/>
                    <a:p>
                      <a:r>
                        <a:rPr lang="en-GB" dirty="0"/>
                        <a:t>B</a:t>
                      </a:r>
                    </a:p>
                  </a:txBody>
                  <a:tcPr/>
                </a:tc>
                <a:tc>
                  <a:txBody>
                    <a:bodyPr/>
                    <a:lstStyle/>
                    <a:p>
                      <a:r>
                        <a:rPr lang="en-GB" dirty="0"/>
                        <a:t>0 </a:t>
                      </a:r>
                    </a:p>
                  </a:txBody>
                  <a:tcPr/>
                </a:tc>
                <a:extLst>
                  <a:ext uri="{0D108BD9-81ED-4DB2-BD59-A6C34878D82A}">
                    <a16:rowId xmlns:a16="http://schemas.microsoft.com/office/drawing/2014/main" val="10002"/>
                  </a:ext>
                </a:extLst>
              </a:tr>
            </a:tbl>
          </a:graphicData>
        </a:graphic>
      </p:graphicFrame>
      <p:sp>
        <p:nvSpPr>
          <p:cNvPr id="4" name="Tekstvak 3"/>
          <p:cNvSpPr txBox="1"/>
          <p:nvPr/>
        </p:nvSpPr>
        <p:spPr>
          <a:xfrm>
            <a:off x="1012488" y="1730275"/>
            <a:ext cx="2470825" cy="1200329"/>
          </a:xfrm>
          <a:prstGeom prst="rect">
            <a:avLst/>
          </a:prstGeom>
          <a:noFill/>
        </p:spPr>
        <p:txBody>
          <a:bodyPr wrap="square" rtlCol="0">
            <a:spAutoFit/>
          </a:bodyPr>
          <a:lstStyle/>
          <a:p>
            <a:r>
              <a:rPr lang="en-GB" dirty="0"/>
              <a:t>Benefits = 4</a:t>
            </a:r>
          </a:p>
          <a:p>
            <a:r>
              <a:rPr lang="en-GB" dirty="0"/>
              <a:t>Costs = 2  </a:t>
            </a:r>
          </a:p>
          <a:p>
            <a:endParaRPr lang="en-GB" dirty="0"/>
          </a:p>
          <a:p>
            <a:r>
              <a:rPr lang="en-GB" dirty="0"/>
              <a:t>B &gt; C </a:t>
            </a:r>
          </a:p>
        </p:txBody>
      </p:sp>
      <p:graphicFrame>
        <p:nvGraphicFramePr>
          <p:cNvPr id="5" name="Chart 2"/>
          <p:cNvGraphicFramePr>
            <a:graphicFrameLocks/>
          </p:cNvGraphicFramePr>
          <p:nvPr>
            <p:extLst/>
          </p:nvPr>
        </p:nvGraphicFramePr>
        <p:xfrm>
          <a:off x="5109210" y="1690688"/>
          <a:ext cx="6047362" cy="4013497"/>
        </p:xfrm>
        <a:graphic>
          <a:graphicData uri="http://schemas.openxmlformats.org/drawingml/2006/chart">
            <c:chart xmlns:c="http://schemas.openxmlformats.org/drawingml/2006/chart" xmlns:r="http://schemas.openxmlformats.org/officeDocument/2006/relationships" r:id="rId2"/>
          </a:graphicData>
        </a:graphic>
      </p:graphicFrame>
      <p:sp>
        <p:nvSpPr>
          <p:cNvPr id="3" name="PIJL-OMLAAG 2"/>
          <p:cNvSpPr/>
          <p:nvPr/>
        </p:nvSpPr>
        <p:spPr>
          <a:xfrm>
            <a:off x="2125980" y="4091940"/>
            <a:ext cx="342900"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 name="PIJL-OMHOOG 7"/>
          <p:cNvSpPr/>
          <p:nvPr/>
        </p:nvSpPr>
        <p:spPr>
          <a:xfrm>
            <a:off x="3566160" y="4023360"/>
            <a:ext cx="354330" cy="3086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72989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A13B93-45D6-4343-AD50-73F3F301E259}"/>
              </a:ext>
            </a:extLst>
          </p:cNvPr>
          <p:cNvSpPr>
            <a:spLocks noGrp="1"/>
          </p:cNvSpPr>
          <p:nvPr>
            <p:ph type="title"/>
          </p:nvPr>
        </p:nvSpPr>
        <p:spPr/>
        <p:txBody>
          <a:bodyPr/>
          <a:lstStyle/>
          <a:p>
            <a:r>
              <a:rPr lang="nl-NL" dirty="0"/>
              <a:t>Model set-up	</a:t>
            </a:r>
          </a:p>
        </p:txBody>
      </p:sp>
      <p:sp>
        <p:nvSpPr>
          <p:cNvPr id="3" name="Tijdelijke aanduiding voor inhoud 2">
            <a:extLst>
              <a:ext uri="{FF2B5EF4-FFF2-40B4-BE49-F238E27FC236}">
                <a16:creationId xmlns:a16="http://schemas.microsoft.com/office/drawing/2014/main" id="{3466FC7D-B076-44AE-9A86-F71C9498C95C}"/>
              </a:ext>
            </a:extLst>
          </p:cNvPr>
          <p:cNvSpPr>
            <a:spLocks noGrp="1"/>
          </p:cNvSpPr>
          <p:nvPr>
            <p:ph idx="1"/>
          </p:nvPr>
        </p:nvSpPr>
        <p:spPr/>
        <p:txBody>
          <a:bodyPr/>
          <a:lstStyle/>
          <a:p>
            <a:r>
              <a:rPr lang="en-GB" dirty="0"/>
              <a:t>Population of 1000 individuals </a:t>
            </a:r>
          </a:p>
          <a:p>
            <a:r>
              <a:rPr lang="en-GB" dirty="0"/>
              <a:t>Each individual 10 interactions </a:t>
            </a:r>
          </a:p>
          <a:p>
            <a:r>
              <a:rPr lang="en-GB" dirty="0"/>
              <a:t>Receives fitness based on used strategies </a:t>
            </a:r>
          </a:p>
          <a:p>
            <a:r>
              <a:rPr lang="en-GB" dirty="0"/>
              <a:t>Higher fitness results in higher chance of offspring in next generation</a:t>
            </a:r>
          </a:p>
          <a:p>
            <a:r>
              <a:rPr lang="en-GB" dirty="0"/>
              <a:t>0.01 chance of mutation </a:t>
            </a:r>
          </a:p>
          <a:p>
            <a:pPr marL="0" indent="0">
              <a:buNone/>
            </a:pPr>
            <a:endParaRPr lang="en-GB" dirty="0"/>
          </a:p>
        </p:txBody>
      </p:sp>
    </p:spTree>
    <p:extLst>
      <p:ext uri="{BB962C8B-B14F-4D97-AF65-F5344CB8AC3E}">
        <p14:creationId xmlns:p14="http://schemas.microsoft.com/office/powerpoint/2010/main" val="259756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43085F-71B0-4F3A-82B3-7BB5D590E820}"/>
              </a:ext>
            </a:extLst>
          </p:cNvPr>
          <p:cNvSpPr>
            <a:spLocks noGrp="1"/>
          </p:cNvSpPr>
          <p:nvPr>
            <p:ph type="title"/>
          </p:nvPr>
        </p:nvSpPr>
        <p:spPr>
          <a:xfrm>
            <a:off x="723087" y="351977"/>
            <a:ext cx="10515600" cy="1325563"/>
          </a:xfrm>
        </p:spPr>
        <p:txBody>
          <a:bodyPr/>
          <a:lstStyle/>
          <a:p>
            <a:r>
              <a:rPr lang="nl-NL" dirty="0"/>
              <a:t>Simple model </a:t>
            </a:r>
          </a:p>
        </p:txBody>
      </p:sp>
      <p:sp>
        <p:nvSpPr>
          <p:cNvPr id="3" name="Tijdelijke aanduiding voor inhoud 2">
            <a:extLst>
              <a:ext uri="{FF2B5EF4-FFF2-40B4-BE49-F238E27FC236}">
                <a16:creationId xmlns:a16="http://schemas.microsoft.com/office/drawing/2014/main" id="{F90621A2-865E-4025-B08A-62FE4DBE3BDD}"/>
              </a:ext>
            </a:extLst>
          </p:cNvPr>
          <p:cNvSpPr>
            <a:spLocks noGrp="1"/>
          </p:cNvSpPr>
          <p:nvPr>
            <p:ph idx="1"/>
          </p:nvPr>
        </p:nvSpPr>
        <p:spPr>
          <a:xfrm>
            <a:off x="478990" y="1862821"/>
            <a:ext cx="3700468" cy="1325563"/>
          </a:xfrm>
        </p:spPr>
        <p:txBody>
          <a:bodyPr>
            <a:normAutofit lnSpcReduction="10000"/>
          </a:bodyPr>
          <a:lstStyle/>
          <a:p>
            <a:r>
              <a:rPr lang="en-GB" dirty="0"/>
              <a:t>No responsiveness </a:t>
            </a:r>
          </a:p>
          <a:p>
            <a:r>
              <a:rPr lang="en-GB" dirty="0"/>
              <a:t>Different initial levels of cooperativeness </a:t>
            </a:r>
          </a:p>
          <a:p>
            <a:endParaRPr lang="en-GB" dirty="0"/>
          </a:p>
          <a:p>
            <a:endParaRPr lang="en-GB" dirty="0"/>
          </a:p>
        </p:txBody>
      </p:sp>
      <p:graphicFrame>
        <p:nvGraphicFramePr>
          <p:cNvPr id="5" name="Chart 1">
            <a:extLst>
              <a:ext uri="{FF2B5EF4-FFF2-40B4-BE49-F238E27FC236}">
                <a16:creationId xmlns:a16="http://schemas.microsoft.com/office/drawing/2014/main" id="{00000000-0008-0000-0000-000002000000}"/>
              </a:ext>
            </a:extLst>
          </p:cNvPr>
          <p:cNvGraphicFramePr>
            <a:graphicFrameLocks/>
          </p:cNvGraphicFramePr>
          <p:nvPr>
            <p:extLst/>
          </p:nvPr>
        </p:nvGraphicFramePr>
        <p:xfrm>
          <a:off x="4834647" y="159544"/>
          <a:ext cx="6634263" cy="34065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2">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499385654"/>
              </p:ext>
            </p:extLst>
          </p:nvPr>
        </p:nvGraphicFramePr>
        <p:xfrm>
          <a:off x="4834646" y="3195537"/>
          <a:ext cx="6634263" cy="36624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1789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FED961-1D31-442E-A107-BDF1202DDA05}"/>
              </a:ext>
            </a:extLst>
          </p:cNvPr>
          <p:cNvSpPr>
            <a:spLocks noGrp="1"/>
          </p:cNvSpPr>
          <p:nvPr>
            <p:ph type="title"/>
          </p:nvPr>
        </p:nvSpPr>
        <p:spPr/>
        <p:txBody>
          <a:bodyPr/>
          <a:lstStyle/>
          <a:p>
            <a:r>
              <a:rPr lang="nl-NL" dirty="0" err="1"/>
              <a:t>Introduction</a:t>
            </a:r>
            <a:r>
              <a:rPr lang="nl-NL" dirty="0"/>
              <a:t> of </a:t>
            </a:r>
            <a:r>
              <a:rPr lang="nl-NL" dirty="0" err="1"/>
              <a:t>responsiveness</a:t>
            </a:r>
            <a:r>
              <a:rPr lang="nl-NL" dirty="0"/>
              <a:t> </a:t>
            </a:r>
          </a:p>
        </p:txBody>
      </p:sp>
      <p:sp>
        <p:nvSpPr>
          <p:cNvPr id="3" name="Tijdelijke aanduiding voor inhoud 2">
            <a:extLst>
              <a:ext uri="{FF2B5EF4-FFF2-40B4-BE49-F238E27FC236}">
                <a16:creationId xmlns:a16="http://schemas.microsoft.com/office/drawing/2014/main" id="{D1C644D4-BE18-4C21-8054-6A503F5CDD16}"/>
              </a:ext>
            </a:extLst>
          </p:cNvPr>
          <p:cNvSpPr>
            <a:spLocks noGrp="1"/>
          </p:cNvSpPr>
          <p:nvPr>
            <p:ph idx="1"/>
          </p:nvPr>
        </p:nvSpPr>
        <p:spPr>
          <a:xfrm>
            <a:off x="838200" y="1825625"/>
            <a:ext cx="4764932" cy="4351338"/>
          </a:xfrm>
        </p:spPr>
        <p:txBody>
          <a:bodyPr/>
          <a:lstStyle/>
          <a:p>
            <a:r>
              <a:rPr lang="nl-NL" dirty="0" err="1"/>
              <a:t>Initially</a:t>
            </a:r>
            <a:r>
              <a:rPr lang="nl-NL" dirty="0"/>
              <a:t> no </a:t>
            </a:r>
            <a:r>
              <a:rPr lang="nl-NL" dirty="0" err="1"/>
              <a:t>responsive</a:t>
            </a:r>
            <a:r>
              <a:rPr lang="nl-NL" dirty="0"/>
              <a:t> </a:t>
            </a:r>
            <a:r>
              <a:rPr lang="nl-NL" dirty="0" err="1"/>
              <a:t>individuals</a:t>
            </a:r>
            <a:r>
              <a:rPr lang="nl-NL" dirty="0"/>
              <a:t> </a:t>
            </a:r>
          </a:p>
          <a:p>
            <a:r>
              <a:rPr lang="nl-NL" dirty="0" err="1"/>
              <a:t>Observation</a:t>
            </a:r>
            <a:r>
              <a:rPr lang="nl-NL" dirty="0"/>
              <a:t> of opponent </a:t>
            </a:r>
            <a:r>
              <a:rPr lang="nl-NL" dirty="0" err="1"/>
              <a:t>by</a:t>
            </a:r>
            <a:r>
              <a:rPr lang="nl-NL" dirty="0"/>
              <a:t> </a:t>
            </a:r>
            <a:r>
              <a:rPr lang="nl-NL" dirty="0" err="1"/>
              <a:t>responsive</a:t>
            </a:r>
            <a:r>
              <a:rPr lang="nl-NL" dirty="0"/>
              <a:t> </a:t>
            </a:r>
            <a:r>
              <a:rPr lang="nl-NL" dirty="0" err="1"/>
              <a:t>individuals</a:t>
            </a:r>
            <a:endParaRPr lang="nl-NL" dirty="0"/>
          </a:p>
          <a:p>
            <a:r>
              <a:rPr lang="nl-NL" dirty="0" err="1"/>
              <a:t>Observation</a:t>
            </a:r>
            <a:r>
              <a:rPr lang="nl-NL" dirty="0"/>
              <a:t> has a fitness </a:t>
            </a:r>
            <a:r>
              <a:rPr lang="nl-NL" dirty="0" err="1"/>
              <a:t>price</a:t>
            </a:r>
            <a:endParaRPr lang="nl-NL" dirty="0"/>
          </a:p>
          <a:p>
            <a:r>
              <a:rPr lang="nl-NL" dirty="0" err="1"/>
              <a:t>Responsiveness</a:t>
            </a:r>
            <a:r>
              <a:rPr lang="nl-NL" dirty="0"/>
              <a:t> as a </a:t>
            </a:r>
            <a:r>
              <a:rPr lang="nl-NL" dirty="0" err="1"/>
              <a:t>boolean</a:t>
            </a:r>
            <a:r>
              <a:rPr lang="nl-NL" dirty="0"/>
              <a:t> </a:t>
            </a:r>
          </a:p>
        </p:txBody>
      </p:sp>
    </p:spTree>
    <p:extLst>
      <p:ext uri="{BB962C8B-B14F-4D97-AF65-F5344CB8AC3E}">
        <p14:creationId xmlns:p14="http://schemas.microsoft.com/office/powerpoint/2010/main" val="100591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E651E-E167-4A9C-83A7-224050F361E4}"/>
              </a:ext>
            </a:extLst>
          </p:cNvPr>
          <p:cNvSpPr>
            <a:spLocks noGrp="1"/>
          </p:cNvSpPr>
          <p:nvPr>
            <p:ph type="title"/>
          </p:nvPr>
        </p:nvSpPr>
        <p:spPr>
          <a:xfrm>
            <a:off x="647558" y="34805"/>
            <a:ext cx="10515600" cy="1325563"/>
          </a:xfrm>
        </p:spPr>
        <p:txBody>
          <a:bodyPr/>
          <a:lstStyle/>
          <a:p>
            <a:r>
              <a:rPr lang="en-GB" dirty="0"/>
              <a:t>Price for responsiveness: 0.0 </a:t>
            </a:r>
          </a:p>
        </p:txBody>
      </p:sp>
      <p:graphicFrame>
        <p:nvGraphicFramePr>
          <p:cNvPr id="4" name="Chart 21">
            <a:extLst>
              <a:ext uri="{FF2B5EF4-FFF2-40B4-BE49-F238E27FC236}">
                <a16:creationId xmlns:a16="http://schemas.microsoft.com/office/drawing/2014/main" id="{33890135-5B08-4D11-839F-0C293862505D}"/>
              </a:ext>
            </a:extLst>
          </p:cNvPr>
          <p:cNvGraphicFramePr/>
          <p:nvPr>
            <p:extLst/>
          </p:nvPr>
        </p:nvGraphicFramePr>
        <p:xfrm>
          <a:off x="8148501" y="1028639"/>
          <a:ext cx="4139179" cy="28716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22">
            <a:extLst>
              <a:ext uri="{FF2B5EF4-FFF2-40B4-BE49-F238E27FC236}">
                <a16:creationId xmlns:a16="http://schemas.microsoft.com/office/drawing/2014/main" id="{13CE456D-1C68-44E4-BFA7-2973078620EB}"/>
              </a:ext>
            </a:extLst>
          </p:cNvPr>
          <p:cNvGraphicFramePr/>
          <p:nvPr>
            <p:extLst/>
          </p:nvPr>
        </p:nvGraphicFramePr>
        <p:xfrm>
          <a:off x="8033769" y="3904796"/>
          <a:ext cx="4139179" cy="28671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4">
            <a:extLst>
              <a:ext uri="{FF2B5EF4-FFF2-40B4-BE49-F238E27FC236}">
                <a16:creationId xmlns:a16="http://schemas.microsoft.com/office/drawing/2014/main" id="{00000000-0008-0000-0000-000005000000}"/>
              </a:ext>
            </a:extLst>
          </p:cNvPr>
          <p:cNvGraphicFramePr>
            <a:graphicFrameLocks/>
          </p:cNvGraphicFramePr>
          <p:nvPr>
            <p:extLst/>
          </p:nvPr>
        </p:nvGraphicFramePr>
        <p:xfrm>
          <a:off x="67361" y="1024137"/>
          <a:ext cx="4139179" cy="287165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1">
            <a:extLst>
              <a:ext uri="{FF2B5EF4-FFF2-40B4-BE49-F238E27FC236}">
                <a16:creationId xmlns:a16="http://schemas.microsoft.com/office/drawing/2014/main" id="{00000000-0008-0000-0000-000002000000}"/>
              </a:ext>
            </a:extLst>
          </p:cNvPr>
          <p:cNvGraphicFramePr>
            <a:graphicFrameLocks/>
          </p:cNvGraphicFramePr>
          <p:nvPr>
            <p:extLst/>
          </p:nvPr>
        </p:nvGraphicFramePr>
        <p:xfrm>
          <a:off x="19052" y="3904797"/>
          <a:ext cx="4039571" cy="291839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6">
            <a:extLst>
              <a:ext uri="{FF2B5EF4-FFF2-40B4-BE49-F238E27FC236}">
                <a16:creationId xmlns:a16="http://schemas.microsoft.com/office/drawing/2014/main" id="{00000000-0008-0000-0000-000007000000}"/>
              </a:ext>
            </a:extLst>
          </p:cNvPr>
          <p:cNvGraphicFramePr>
            <a:graphicFrameLocks/>
          </p:cNvGraphicFramePr>
          <p:nvPr>
            <p:extLst/>
          </p:nvPr>
        </p:nvGraphicFramePr>
        <p:xfrm>
          <a:off x="4058624" y="1028639"/>
          <a:ext cx="4287095" cy="286715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3">
            <a:extLst>
              <a:ext uri="{FF2B5EF4-FFF2-40B4-BE49-F238E27FC236}">
                <a16:creationId xmlns:a16="http://schemas.microsoft.com/office/drawing/2014/main" id="{00000000-0008-0000-0000-000004000000}"/>
              </a:ext>
            </a:extLst>
          </p:cNvPr>
          <p:cNvGraphicFramePr>
            <a:graphicFrameLocks/>
          </p:cNvGraphicFramePr>
          <p:nvPr>
            <p:extLst/>
          </p:nvPr>
        </p:nvGraphicFramePr>
        <p:xfrm>
          <a:off x="4058623" y="3904796"/>
          <a:ext cx="4089877" cy="2953204"/>
        </p:xfrm>
        <a:graphic>
          <a:graphicData uri="http://schemas.openxmlformats.org/drawingml/2006/chart">
            <c:chart xmlns:c="http://schemas.openxmlformats.org/drawingml/2006/chart" xmlns:r="http://schemas.openxmlformats.org/officeDocument/2006/relationships" r:id="rId7"/>
          </a:graphicData>
        </a:graphic>
      </p:graphicFrame>
      <p:sp>
        <p:nvSpPr>
          <p:cNvPr id="10" name="Tekstvak 9">
            <a:extLst>
              <a:ext uri="{FF2B5EF4-FFF2-40B4-BE49-F238E27FC236}">
                <a16:creationId xmlns:a16="http://schemas.microsoft.com/office/drawing/2014/main" id="{A9A07ED4-EF4E-44D3-8DF0-40187B4647AD}"/>
              </a:ext>
            </a:extLst>
          </p:cNvPr>
          <p:cNvSpPr txBox="1"/>
          <p:nvPr/>
        </p:nvSpPr>
        <p:spPr>
          <a:xfrm>
            <a:off x="6202171" y="1645413"/>
            <a:ext cx="1183533" cy="307777"/>
          </a:xfrm>
          <a:prstGeom prst="rect">
            <a:avLst/>
          </a:prstGeom>
          <a:noFill/>
        </p:spPr>
        <p:txBody>
          <a:bodyPr wrap="square" rtlCol="0">
            <a:spAutoFit/>
          </a:bodyPr>
          <a:lstStyle/>
          <a:p>
            <a:r>
              <a:rPr lang="nl-NL" sz="1400" b="1" dirty="0" err="1"/>
              <a:t>Responsives</a:t>
            </a:r>
            <a:endParaRPr lang="nl-NL" sz="1400" b="1" dirty="0"/>
          </a:p>
        </p:txBody>
      </p:sp>
      <p:sp>
        <p:nvSpPr>
          <p:cNvPr id="11" name="Tekstvak 10">
            <a:extLst>
              <a:ext uri="{FF2B5EF4-FFF2-40B4-BE49-F238E27FC236}">
                <a16:creationId xmlns:a16="http://schemas.microsoft.com/office/drawing/2014/main" id="{20A562E4-396E-4144-9724-786BFAB7A4AC}"/>
              </a:ext>
            </a:extLst>
          </p:cNvPr>
          <p:cNvSpPr txBox="1"/>
          <p:nvPr/>
        </p:nvSpPr>
        <p:spPr>
          <a:xfrm>
            <a:off x="5762083" y="4559315"/>
            <a:ext cx="1835050" cy="307777"/>
          </a:xfrm>
          <a:prstGeom prst="rect">
            <a:avLst/>
          </a:prstGeom>
          <a:noFill/>
        </p:spPr>
        <p:txBody>
          <a:bodyPr wrap="square" rtlCol="0">
            <a:spAutoFit/>
          </a:bodyPr>
          <a:lstStyle/>
          <a:p>
            <a:r>
              <a:rPr lang="nl-NL" sz="1400" b="1" dirty="0" err="1"/>
              <a:t>Fraction</a:t>
            </a:r>
            <a:r>
              <a:rPr lang="nl-NL" sz="1400" b="1" dirty="0"/>
              <a:t> </a:t>
            </a:r>
            <a:r>
              <a:rPr lang="nl-NL" sz="1400" b="1" dirty="0" err="1"/>
              <a:t>responsives</a:t>
            </a:r>
            <a:endParaRPr lang="nl-NL" sz="1400" b="1" dirty="0"/>
          </a:p>
        </p:txBody>
      </p:sp>
      <p:sp>
        <p:nvSpPr>
          <p:cNvPr id="12" name="Tekstvak 1">
            <a:extLst>
              <a:ext uri="{FF2B5EF4-FFF2-40B4-BE49-F238E27FC236}">
                <a16:creationId xmlns:a16="http://schemas.microsoft.com/office/drawing/2014/main" id="{21B56D2B-DCDC-40D2-97B1-21B5587BF9E5}"/>
              </a:ext>
            </a:extLst>
          </p:cNvPr>
          <p:cNvSpPr txBox="1"/>
          <p:nvPr/>
        </p:nvSpPr>
        <p:spPr>
          <a:xfrm>
            <a:off x="6202171" y="2320302"/>
            <a:ext cx="1183533" cy="3077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nl-NL" sz="1400" b="1" dirty="0" err="1"/>
              <a:t>Average</a:t>
            </a:r>
            <a:r>
              <a:rPr lang="nl-NL" sz="1400" b="1" dirty="0"/>
              <a:t> </a:t>
            </a:r>
          </a:p>
        </p:txBody>
      </p:sp>
      <p:sp>
        <p:nvSpPr>
          <p:cNvPr id="13" name="Tekstvak 1">
            <a:extLst>
              <a:ext uri="{FF2B5EF4-FFF2-40B4-BE49-F238E27FC236}">
                <a16:creationId xmlns:a16="http://schemas.microsoft.com/office/drawing/2014/main" id="{2B470D91-2E6E-4191-B174-7A8F91E01C28}"/>
              </a:ext>
            </a:extLst>
          </p:cNvPr>
          <p:cNvSpPr txBox="1"/>
          <p:nvPr/>
        </p:nvSpPr>
        <p:spPr>
          <a:xfrm>
            <a:off x="6202171" y="3108047"/>
            <a:ext cx="1292125" cy="3077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nl-NL" sz="1400" b="1" dirty="0" err="1"/>
              <a:t>Unresponsives</a:t>
            </a:r>
            <a:endParaRPr lang="nl-NL" sz="1400" b="1" dirty="0"/>
          </a:p>
        </p:txBody>
      </p:sp>
    </p:spTree>
    <p:extLst>
      <p:ext uri="{BB962C8B-B14F-4D97-AF65-F5344CB8AC3E}">
        <p14:creationId xmlns:p14="http://schemas.microsoft.com/office/powerpoint/2010/main" val="185479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E6F5B-B721-462C-8E40-28601C5D3807}"/>
              </a:ext>
            </a:extLst>
          </p:cNvPr>
          <p:cNvSpPr>
            <a:spLocks noGrp="1"/>
          </p:cNvSpPr>
          <p:nvPr>
            <p:ph type="title"/>
          </p:nvPr>
        </p:nvSpPr>
        <p:spPr/>
        <p:txBody>
          <a:bodyPr/>
          <a:lstStyle/>
          <a:p>
            <a:r>
              <a:rPr lang="nl-NL" dirty="0"/>
              <a:t>Price </a:t>
            </a:r>
            <a:r>
              <a:rPr lang="nl-NL" dirty="0" err="1"/>
              <a:t>for</a:t>
            </a:r>
            <a:r>
              <a:rPr lang="nl-NL" dirty="0"/>
              <a:t> </a:t>
            </a:r>
            <a:r>
              <a:rPr lang="nl-NL" dirty="0" err="1"/>
              <a:t>responsiveness</a:t>
            </a:r>
            <a:r>
              <a:rPr lang="nl-NL" dirty="0"/>
              <a:t>  	</a:t>
            </a:r>
          </a:p>
        </p:txBody>
      </p:sp>
      <mc:AlternateContent xmlns:mc="http://schemas.openxmlformats.org/markup-compatibility/2006" xmlns:a14="http://schemas.microsoft.com/office/drawing/2010/main">
        <mc:Choice Requires="a14">
          <p:sp>
            <p:nvSpPr>
              <p:cNvPr id="3" name="Tijdelijke aanduiding voor inhoud 2">
                <a:extLst>
                  <a:ext uri="{FF2B5EF4-FFF2-40B4-BE49-F238E27FC236}">
                    <a16:creationId xmlns:a16="http://schemas.microsoft.com/office/drawing/2014/main" id="{54CA41E3-99E9-4E79-BF4E-75214F6EF596}"/>
                  </a:ext>
                </a:extLst>
              </p:cNvPr>
              <p:cNvSpPr>
                <a:spLocks noGrp="1"/>
              </p:cNvSpPr>
              <p:nvPr>
                <p:ph idx="1"/>
              </p:nvPr>
            </p:nvSpPr>
            <p:spPr/>
            <p:txBody>
              <a:bodyPr/>
              <a:lstStyle/>
              <a:p>
                <a:r>
                  <a:rPr lang="nl-NL" dirty="0"/>
                  <a:t>At </a:t>
                </a:r>
                <a:r>
                  <a:rPr lang="nl-NL" dirty="0" err="1"/>
                  <a:t>what</a:t>
                </a:r>
                <a:r>
                  <a:rPr lang="nl-NL" dirty="0"/>
                  <a:t> </a:t>
                </a:r>
                <a:r>
                  <a:rPr lang="nl-NL" dirty="0" err="1"/>
                  <a:t>price</a:t>
                </a:r>
                <a:r>
                  <a:rPr lang="nl-NL" dirty="0"/>
                  <a:t> </a:t>
                </a:r>
                <a:r>
                  <a:rPr lang="nl-NL" dirty="0" err="1"/>
                  <a:t>can</a:t>
                </a:r>
                <a:r>
                  <a:rPr lang="nl-NL" dirty="0"/>
                  <a:t> </a:t>
                </a:r>
                <a:r>
                  <a:rPr lang="nl-NL" dirty="0" err="1"/>
                  <a:t>responsiveness</a:t>
                </a:r>
                <a:r>
                  <a:rPr lang="nl-NL" dirty="0"/>
                  <a:t> </a:t>
                </a:r>
                <a:r>
                  <a:rPr lang="nl-NL" dirty="0" err="1"/>
                  <a:t>occur</a:t>
                </a:r>
                <a:r>
                  <a:rPr lang="nl-NL" dirty="0"/>
                  <a:t>? </a:t>
                </a:r>
              </a:p>
              <a:p>
                <a:pPr marL="0" indent="0">
                  <a:buNone/>
                </a:pPr>
                <a:r>
                  <a:rPr lang="nl-NL" dirty="0">
                    <a:sym typeface="Wingdings" panose="05000000000000000000" pitchFamily="2" charset="2"/>
                  </a:rPr>
                  <a:t>	</a:t>
                </a:r>
                <a14:m>
                  <m:oMath xmlns:m="http://schemas.openxmlformats.org/officeDocument/2006/math">
                    <m:r>
                      <a:rPr lang="en-GB" i="1">
                        <a:latin typeface="Cambria Math" panose="02040503050406030204" pitchFamily="18" charset="0"/>
                      </a:rPr>
                      <m:t>𝑝𝑟𝑖𝑐𝑒</m:t>
                    </m:r>
                    <m:r>
                      <a:rPr lang="en-GB" i="1">
                        <a:latin typeface="Cambria Math" panose="02040503050406030204" pitchFamily="18" charset="0"/>
                      </a:rPr>
                      <m:t> &lt; </m:t>
                    </m:r>
                    <m:r>
                      <a:rPr lang="en-GB" i="1">
                        <a:latin typeface="Cambria Math" panose="02040503050406030204" pitchFamily="18" charset="0"/>
                      </a:rPr>
                      <m:t>𝛿</m:t>
                    </m:r>
                    <m:r>
                      <a:rPr lang="en-GB" i="1">
                        <a:latin typeface="Cambria Math" panose="02040503050406030204" pitchFamily="18" charset="0"/>
                      </a:rPr>
                      <m:t> ∗ </m:t>
                    </m:r>
                    <m:sSup>
                      <m:sSupPr>
                        <m:ctrlPr>
                          <a:rPr lang="nl-NL" i="1">
                            <a:latin typeface="Cambria Math" panose="02040503050406030204" pitchFamily="18" charset="0"/>
                          </a:rPr>
                        </m:ctrlPr>
                      </m:sSupPr>
                      <m:e>
                        <m:r>
                          <a:rPr lang="en-GB" i="1">
                            <a:latin typeface="Cambria Math" panose="02040503050406030204" pitchFamily="18" charset="0"/>
                          </a:rPr>
                          <m:t>𝑠𝑑</m:t>
                        </m:r>
                      </m:e>
                      <m:sup>
                        <m:r>
                          <a:rPr lang="en-GB" i="1">
                            <a:latin typeface="Cambria Math" panose="02040503050406030204" pitchFamily="18" charset="0"/>
                          </a:rPr>
                          <m:t>2</m:t>
                        </m:r>
                      </m:sup>
                    </m:sSup>
                  </m:oMath>
                </a14:m>
                <a:endParaRPr lang="nl-NL" dirty="0"/>
              </a:p>
              <a:p>
                <a:pPr marL="0" indent="0">
                  <a:buNone/>
                </a:pPr>
                <a:r>
                  <a:rPr lang="nl-NL" dirty="0"/>
                  <a:t>	</a:t>
                </a:r>
                <a14:m>
                  <m:oMath xmlns:m="http://schemas.openxmlformats.org/officeDocument/2006/math">
                    <m:r>
                      <a:rPr lang="en-GB" i="1">
                        <a:latin typeface="Cambria Math" panose="02040503050406030204" pitchFamily="18" charset="0"/>
                      </a:rPr>
                      <m:t>𝑝𝑟𝑖𝑐𝑒</m:t>
                    </m:r>
                    <m:r>
                      <a:rPr lang="en-GB" i="1">
                        <a:latin typeface="Cambria Math" panose="02040503050406030204" pitchFamily="18" charset="0"/>
                      </a:rPr>
                      <m:t> &lt;3 ∗ </m:t>
                    </m:r>
                    <m:sSup>
                      <m:sSupPr>
                        <m:ctrlPr>
                          <a:rPr lang="nl-NL" i="1">
                            <a:latin typeface="Cambria Math" panose="02040503050406030204" pitchFamily="18" charset="0"/>
                          </a:rPr>
                        </m:ctrlPr>
                      </m:sSupPr>
                      <m:e>
                        <m:r>
                          <a:rPr lang="nl-NL" b="0" i="1" smtClean="0">
                            <a:latin typeface="Cambria Math" panose="02040503050406030204" pitchFamily="18" charset="0"/>
                          </a:rPr>
                          <m:t>0.02</m:t>
                        </m:r>
                      </m:e>
                      <m:sup>
                        <m:r>
                          <a:rPr lang="en-GB" i="1">
                            <a:latin typeface="Cambria Math" panose="02040503050406030204" pitchFamily="18" charset="0"/>
                          </a:rPr>
                          <m:t>2</m:t>
                        </m:r>
                      </m:sup>
                    </m:sSup>
                  </m:oMath>
                </a14:m>
                <a:r>
                  <a:rPr lang="nl-NL" dirty="0"/>
                  <a:t> = 0.0012</a:t>
                </a:r>
              </a:p>
              <a:p>
                <a:pPr marL="0" indent="0">
                  <a:buNone/>
                </a:pPr>
                <a:endParaRPr lang="nl-NL" dirty="0"/>
              </a:p>
              <a:p>
                <a:pPr marL="0" indent="0">
                  <a:buNone/>
                </a:pPr>
                <a:endParaRPr lang="nl-NL" dirty="0"/>
              </a:p>
            </p:txBody>
          </p:sp>
        </mc:Choice>
        <mc:Fallback xmlns="">
          <p:sp>
            <p:nvSpPr>
              <p:cNvPr id="3" name="Tijdelijke aanduiding voor inhoud 2">
                <a:extLst>
                  <a:ext uri="{FF2B5EF4-FFF2-40B4-BE49-F238E27FC236}">
                    <a16:creationId xmlns:a16="http://schemas.microsoft.com/office/drawing/2014/main" id="{54CA41E3-99E9-4E79-BF4E-75214F6EF596}"/>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nl-NL">
                    <a:noFill/>
                  </a:rPr>
                  <a:t> </a:t>
                </a:r>
              </a:p>
            </p:txBody>
          </p:sp>
        </mc:Fallback>
      </mc:AlternateContent>
      <p:sp>
        <p:nvSpPr>
          <p:cNvPr id="4" name="Tijdelijke aanduiding voor voettekst 3">
            <a:extLst>
              <a:ext uri="{FF2B5EF4-FFF2-40B4-BE49-F238E27FC236}">
                <a16:creationId xmlns:a16="http://schemas.microsoft.com/office/drawing/2014/main" id="{9B9A5D84-4DFD-45CD-BFFC-FCC9B4E97D32}"/>
              </a:ext>
            </a:extLst>
          </p:cNvPr>
          <p:cNvSpPr>
            <a:spLocks noGrp="1"/>
          </p:cNvSpPr>
          <p:nvPr>
            <p:ph type="ftr" sz="quarter" idx="11"/>
          </p:nvPr>
        </p:nvSpPr>
        <p:spPr>
          <a:xfrm>
            <a:off x="4038600" y="6356350"/>
            <a:ext cx="4114800" cy="365125"/>
          </a:xfrm>
        </p:spPr>
        <p:txBody>
          <a:bodyPr/>
          <a:lstStyle/>
          <a:p>
            <a:r>
              <a:rPr lang="fi-FI" dirty="0"/>
              <a:t>2. Wolf M., van Doorn G.S., Weissing F.J. 2010 </a:t>
            </a:r>
            <a:endParaRPr lang="en-GB" dirty="0"/>
          </a:p>
        </p:txBody>
      </p:sp>
    </p:spTree>
    <p:extLst>
      <p:ext uri="{BB962C8B-B14F-4D97-AF65-F5344CB8AC3E}">
        <p14:creationId xmlns:p14="http://schemas.microsoft.com/office/powerpoint/2010/main" val="210345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40F8F-95BA-445A-BB35-5D6508E09769}"/>
              </a:ext>
            </a:extLst>
          </p:cNvPr>
          <p:cNvSpPr>
            <a:spLocks noGrp="1"/>
          </p:cNvSpPr>
          <p:nvPr>
            <p:ph type="title"/>
          </p:nvPr>
        </p:nvSpPr>
        <p:spPr>
          <a:xfrm>
            <a:off x="619991" y="159825"/>
            <a:ext cx="10515600" cy="1325563"/>
          </a:xfrm>
        </p:spPr>
        <p:txBody>
          <a:bodyPr/>
          <a:lstStyle/>
          <a:p>
            <a:r>
              <a:rPr lang="en-GB" dirty="0"/>
              <a:t>Price for responsiveness: 0.5 </a:t>
            </a:r>
          </a:p>
        </p:txBody>
      </p:sp>
      <p:graphicFrame>
        <p:nvGraphicFramePr>
          <p:cNvPr id="4" name="Chart 1">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2488530474"/>
              </p:ext>
            </p:extLst>
          </p:nvPr>
        </p:nvGraphicFramePr>
        <p:xfrm>
          <a:off x="-159759" y="1184559"/>
          <a:ext cx="4210764" cy="275680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5">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2188195982"/>
              </p:ext>
            </p:extLst>
          </p:nvPr>
        </p:nvGraphicFramePr>
        <p:xfrm>
          <a:off x="3772409" y="1184557"/>
          <a:ext cx="4210764" cy="27568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3">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1183383062"/>
              </p:ext>
            </p:extLst>
          </p:nvPr>
        </p:nvGraphicFramePr>
        <p:xfrm>
          <a:off x="7981236" y="1184557"/>
          <a:ext cx="4210764" cy="275680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2">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3415138102"/>
              </p:ext>
            </p:extLst>
          </p:nvPr>
        </p:nvGraphicFramePr>
        <p:xfrm>
          <a:off x="-25110" y="3941368"/>
          <a:ext cx="4076115" cy="275680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6">
            <a:extLst>
              <a:ext uri="{FF2B5EF4-FFF2-40B4-BE49-F238E27FC236}">
                <a16:creationId xmlns:a16="http://schemas.microsoft.com/office/drawing/2014/main" id="{00000000-0008-0000-0000-000007000000}"/>
              </a:ext>
            </a:extLst>
          </p:cNvPr>
          <p:cNvGraphicFramePr>
            <a:graphicFrameLocks/>
          </p:cNvGraphicFramePr>
          <p:nvPr>
            <p:extLst>
              <p:ext uri="{D42A27DB-BD31-4B8C-83A1-F6EECF244321}">
                <p14:modId xmlns:p14="http://schemas.microsoft.com/office/powerpoint/2010/main" val="3791470241"/>
              </p:ext>
            </p:extLst>
          </p:nvPr>
        </p:nvGraphicFramePr>
        <p:xfrm>
          <a:off x="3772409" y="3941364"/>
          <a:ext cx="4210764" cy="275680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hart 4">
            <a:extLst>
              <a:ext uri="{FF2B5EF4-FFF2-40B4-BE49-F238E27FC236}">
                <a16:creationId xmlns:a16="http://schemas.microsoft.com/office/drawing/2014/main" id="{00000000-0008-0000-0000-000005000000}"/>
              </a:ext>
            </a:extLst>
          </p:cNvPr>
          <p:cNvGraphicFramePr>
            <a:graphicFrameLocks/>
          </p:cNvGraphicFramePr>
          <p:nvPr>
            <p:extLst>
              <p:ext uri="{D42A27DB-BD31-4B8C-83A1-F6EECF244321}">
                <p14:modId xmlns:p14="http://schemas.microsoft.com/office/powerpoint/2010/main" val="2705465535"/>
              </p:ext>
            </p:extLst>
          </p:nvPr>
        </p:nvGraphicFramePr>
        <p:xfrm>
          <a:off x="7981236" y="3941363"/>
          <a:ext cx="4210764" cy="2756808"/>
        </p:xfrm>
        <a:graphic>
          <a:graphicData uri="http://schemas.openxmlformats.org/drawingml/2006/chart">
            <c:chart xmlns:c="http://schemas.openxmlformats.org/drawingml/2006/chart" xmlns:r="http://schemas.openxmlformats.org/officeDocument/2006/relationships" r:id="rId8"/>
          </a:graphicData>
        </a:graphic>
      </p:graphicFrame>
      <p:sp>
        <p:nvSpPr>
          <p:cNvPr id="10" name="Tekstvak 9">
            <a:extLst>
              <a:ext uri="{FF2B5EF4-FFF2-40B4-BE49-F238E27FC236}">
                <a16:creationId xmlns:a16="http://schemas.microsoft.com/office/drawing/2014/main" id="{4272AA7D-568B-46FF-AAB9-1602AFA0F1F8}"/>
              </a:ext>
            </a:extLst>
          </p:cNvPr>
          <p:cNvSpPr txBox="1"/>
          <p:nvPr/>
        </p:nvSpPr>
        <p:spPr>
          <a:xfrm>
            <a:off x="2588876" y="2510120"/>
            <a:ext cx="1183533" cy="307777"/>
          </a:xfrm>
          <a:prstGeom prst="rect">
            <a:avLst/>
          </a:prstGeom>
          <a:noFill/>
        </p:spPr>
        <p:txBody>
          <a:bodyPr wrap="square" rtlCol="0">
            <a:spAutoFit/>
          </a:bodyPr>
          <a:lstStyle/>
          <a:p>
            <a:r>
              <a:rPr lang="nl-NL" sz="1400" b="1" dirty="0" err="1"/>
              <a:t>Responsives</a:t>
            </a:r>
            <a:endParaRPr lang="nl-NL" sz="1400" b="1" dirty="0"/>
          </a:p>
        </p:txBody>
      </p:sp>
      <p:sp>
        <p:nvSpPr>
          <p:cNvPr id="11" name="Tekstvak 10">
            <a:extLst>
              <a:ext uri="{FF2B5EF4-FFF2-40B4-BE49-F238E27FC236}">
                <a16:creationId xmlns:a16="http://schemas.microsoft.com/office/drawing/2014/main" id="{C6475A07-C58F-45A8-9821-FB12338E32E8}"/>
              </a:ext>
            </a:extLst>
          </p:cNvPr>
          <p:cNvSpPr txBox="1"/>
          <p:nvPr/>
        </p:nvSpPr>
        <p:spPr>
          <a:xfrm>
            <a:off x="2588875" y="1893233"/>
            <a:ext cx="1462130" cy="307777"/>
          </a:xfrm>
          <a:prstGeom prst="rect">
            <a:avLst/>
          </a:prstGeom>
          <a:noFill/>
        </p:spPr>
        <p:txBody>
          <a:bodyPr wrap="square" rtlCol="0">
            <a:spAutoFit/>
          </a:bodyPr>
          <a:lstStyle/>
          <a:p>
            <a:r>
              <a:rPr lang="nl-NL" sz="1400" b="1" dirty="0" err="1"/>
              <a:t>Unresponsives</a:t>
            </a:r>
            <a:endParaRPr lang="nl-NL" sz="1400" b="1" dirty="0"/>
          </a:p>
        </p:txBody>
      </p:sp>
      <p:sp>
        <p:nvSpPr>
          <p:cNvPr id="12" name="Tekstvak 11">
            <a:extLst>
              <a:ext uri="{FF2B5EF4-FFF2-40B4-BE49-F238E27FC236}">
                <a16:creationId xmlns:a16="http://schemas.microsoft.com/office/drawing/2014/main" id="{F4FA981E-537E-40DA-A657-C6B23594117D}"/>
              </a:ext>
            </a:extLst>
          </p:cNvPr>
          <p:cNvSpPr txBox="1"/>
          <p:nvPr/>
        </p:nvSpPr>
        <p:spPr>
          <a:xfrm>
            <a:off x="813575" y="1843865"/>
            <a:ext cx="1183533" cy="307777"/>
          </a:xfrm>
          <a:prstGeom prst="rect">
            <a:avLst/>
          </a:prstGeom>
          <a:noFill/>
        </p:spPr>
        <p:txBody>
          <a:bodyPr wrap="square" rtlCol="0">
            <a:spAutoFit/>
          </a:bodyPr>
          <a:lstStyle/>
          <a:p>
            <a:r>
              <a:rPr lang="nl-NL" sz="1400" b="1" dirty="0" err="1"/>
              <a:t>Average</a:t>
            </a:r>
            <a:endParaRPr lang="nl-NL" sz="1400" b="1" dirty="0"/>
          </a:p>
        </p:txBody>
      </p:sp>
    </p:spTree>
    <p:extLst>
      <p:ext uri="{BB962C8B-B14F-4D97-AF65-F5344CB8AC3E}">
        <p14:creationId xmlns:p14="http://schemas.microsoft.com/office/powerpoint/2010/main" val="2768427655"/>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347</Words>
  <Application>Microsoft Office PowerPoint</Application>
  <PresentationFormat>Breedbeeld</PresentationFormat>
  <Paragraphs>101</Paragraphs>
  <Slides>13</Slides>
  <Notes>4</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13</vt:i4>
      </vt:variant>
    </vt:vector>
  </HeadingPairs>
  <TitlesOfParts>
    <vt:vector size="18" baseType="lpstr">
      <vt:lpstr>Arial</vt:lpstr>
      <vt:lpstr>Calibri</vt:lpstr>
      <vt:lpstr>Calibri Light</vt:lpstr>
      <vt:lpstr>Cambria Math</vt:lpstr>
      <vt:lpstr>Kantoorthema</vt:lpstr>
      <vt:lpstr>Evolution of cooperative personalities</vt:lpstr>
      <vt:lpstr>Project framework </vt:lpstr>
      <vt:lpstr>Snowdrift game fitness </vt:lpstr>
      <vt:lpstr>Model set-up </vt:lpstr>
      <vt:lpstr>Simple model </vt:lpstr>
      <vt:lpstr>Introduction of responsiveness </vt:lpstr>
      <vt:lpstr>Price for responsiveness: 0.0 </vt:lpstr>
      <vt:lpstr>Price for responsiveness   </vt:lpstr>
      <vt:lpstr>Price for responsiveness: 0.5 </vt:lpstr>
      <vt:lpstr>Responsiveness continuous </vt:lpstr>
      <vt:lpstr>Price for responsiveness: 0.0 </vt:lpstr>
      <vt:lpstr>Introducing signalling </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Anna Wolters</dc:creator>
  <cp:lastModifiedBy>Anna Wolters</cp:lastModifiedBy>
  <cp:revision>14</cp:revision>
  <dcterms:created xsi:type="dcterms:W3CDTF">2019-01-16T10:36:16Z</dcterms:created>
  <dcterms:modified xsi:type="dcterms:W3CDTF">2019-01-16T13:21:40Z</dcterms:modified>
</cp:coreProperties>
</file>